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8" r:id="rId2"/>
    <p:sldId id="275" r:id="rId3"/>
    <p:sldId id="284" r:id="rId4"/>
    <p:sldId id="279" r:id="rId5"/>
    <p:sldId id="285" r:id="rId6"/>
    <p:sldId id="280" r:id="rId7"/>
    <p:sldId id="286" r:id="rId8"/>
    <p:sldId id="282" r:id="rId9"/>
    <p:sldId id="283" r:id="rId10"/>
    <p:sldId id="287" r:id="rId11"/>
    <p:sldId id="289" r:id="rId12"/>
    <p:sldId id="290" r:id="rId13"/>
    <p:sldId id="29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run" initials="V" lastIdx="1" clrIdx="0">
    <p:extLst>
      <p:ext uri="{19B8F6BF-5375-455C-9EA6-DF929625EA0E}">
        <p15:presenceInfo xmlns:p15="http://schemas.microsoft.com/office/powerpoint/2012/main" userId="dfd4ba9666cbc6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CF8"/>
    <a:srgbClr val="F0F6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31" autoAdjust="0"/>
    <p:restoredTop sz="95294" autoAdjust="0"/>
  </p:normalViewPr>
  <p:slideViewPr>
    <p:cSldViewPr snapToGrid="0">
      <p:cViewPr varScale="1">
        <p:scale>
          <a:sx n="87" d="100"/>
          <a:sy n="87" d="100"/>
        </p:scale>
        <p:origin x="514" y="48"/>
      </p:cViewPr>
      <p:guideLst>
        <p:guide orient="horz" pos="2160"/>
        <p:guide pos="3840"/>
      </p:guideLst>
    </p:cSldViewPr>
  </p:slideViewPr>
  <p:notesTextViewPr>
    <p:cViewPr>
      <p:scale>
        <a:sx n="3" d="2"/>
        <a:sy n="3" d="2"/>
      </p:scale>
      <p:origin x="0" y="0"/>
    </p:cViewPr>
  </p:notesTextViewPr>
  <p:notesViewPr>
    <p:cSldViewPr snapToGrid="0">
      <p:cViewPr varScale="1">
        <p:scale>
          <a:sx n="68" d="100"/>
          <a:sy n="68" d="100"/>
        </p:scale>
        <p:origin x="2808"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05433236625019"/>
          <c:y val="1.598423051216943E-2"/>
          <c:w val="0.69738248761585864"/>
          <c:h val="0.86992012844928845"/>
        </c:manualLayout>
      </c:layout>
      <c:doughnut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8617-438C-B326-BFEE97EFB76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8617-438C-B326-BFEE97EFB76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8617-438C-B326-BFEE97EFB76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8617-438C-B326-BFEE97EFB764}"/>
              </c:ext>
            </c:extLst>
          </c:dPt>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2"/>
                    </a:solidFill>
                    <a:effectLst/>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Sheet1!$A$2:$A$5</c:f>
              <c:strCache>
                <c:ptCount val="4"/>
                <c:pt idx="0">
                  <c:v>Food &amp; Refreshments</c:v>
                </c:pt>
                <c:pt idx="1">
                  <c:v>Beauty &amp; Personal Care</c:v>
                </c:pt>
                <c:pt idx="2">
                  <c:v>Home Care</c:v>
                </c:pt>
                <c:pt idx="3">
                  <c:v>Life Essential (Water Purifier)</c:v>
                </c:pt>
              </c:strCache>
            </c:strRef>
          </c:cat>
          <c:val>
            <c:numRef>
              <c:f>Sheet1!$B$2:$B$5</c:f>
              <c:numCache>
                <c:formatCode>General</c:formatCode>
                <c:ptCount val="4"/>
                <c:pt idx="0">
                  <c:v>22</c:v>
                </c:pt>
                <c:pt idx="1">
                  <c:v>31</c:v>
                </c:pt>
                <c:pt idx="2">
                  <c:v>10</c:v>
                </c:pt>
                <c:pt idx="3">
                  <c:v>1</c:v>
                </c:pt>
              </c:numCache>
            </c:numRef>
          </c:val>
          <c:extLst>
            <c:ext xmlns:c16="http://schemas.microsoft.com/office/drawing/2014/chart" uri="{C3380CC4-5D6E-409C-BE32-E72D297353CC}">
              <c16:uniqueId val="{00000008-8617-438C-B326-BFEE97EFB764}"/>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
          <c:y val="0.87118208295979338"/>
          <c:w val="1"/>
          <c:h val="9.96118506105869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0" normalizeH="0" baseline="0">
                <a:solidFill>
                  <a:schemeClr val="dk1">
                    <a:lumMod val="50000"/>
                    <a:lumOff val="50000"/>
                  </a:schemeClr>
                </a:solidFill>
                <a:latin typeface="+mj-lt"/>
                <a:ea typeface="+mj-ea"/>
                <a:cs typeface="+mj-cs"/>
              </a:defRPr>
            </a:pPr>
            <a:r>
              <a:rPr lang="en-IN" sz="2000" b="1" i="0" u="none" strike="noStrike" normalizeH="0" baseline="0" dirty="0">
                <a:solidFill>
                  <a:schemeClr val="tx2"/>
                </a:solidFill>
              </a:rPr>
              <a:t>Segmental performance (Revenue in %) in 2019-20</a:t>
            </a:r>
            <a:endParaRPr lang="en-IN" sz="2000" dirty="0">
              <a:solidFill>
                <a:schemeClr val="tx2"/>
              </a:solidFill>
            </a:endParaRPr>
          </a:p>
        </c:rich>
      </c:tx>
      <c:overlay val="0"/>
      <c:spPr>
        <a:noFill/>
        <a:ln>
          <a:noFill/>
        </a:ln>
        <a:effectLst/>
      </c:spPr>
      <c:txPr>
        <a:bodyPr rot="0" spcFirstLastPara="1" vertOverflow="ellipsis" vert="horz" wrap="square" anchor="ctr" anchorCtr="1"/>
        <a:lstStyle/>
        <a:p>
          <a:pPr>
            <a:defRPr sz="2128" b="1" i="0" u="none" strike="noStrike" kern="1200" spc="0" normalizeH="0" baseline="0">
              <a:solidFill>
                <a:schemeClr val="dk1">
                  <a:lumMod val="50000"/>
                  <a:lumOff val="50000"/>
                </a:schemeClr>
              </a:solidFill>
              <a:latin typeface="+mj-lt"/>
              <a:ea typeface="+mj-ea"/>
              <a:cs typeface="+mj-cs"/>
            </a:defRPr>
          </a:pPr>
          <a:endParaRPr lang="en-US"/>
        </a:p>
      </c:txPr>
    </c:title>
    <c:autoTitleDeleted val="0"/>
    <c:plotArea>
      <c:layout/>
      <c:pieChart>
        <c:varyColors val="1"/>
        <c:ser>
          <c:idx val="0"/>
          <c:order val="0"/>
          <c:tx>
            <c:strRef>
              <c:f>Sheet1!$B$1</c:f>
              <c:strCache>
                <c:ptCount val="1"/>
                <c:pt idx="0">
                  <c:v>Sales</c:v>
                </c:pt>
              </c:strCache>
            </c:strRef>
          </c:tx>
          <c:dPt>
            <c:idx val="0"/>
            <c:bubble3D val="0"/>
            <c:spPr>
              <a:gradFill>
                <a:gsLst>
                  <a:gs pos="100000">
                    <a:schemeClr val="accent1">
                      <a:lumMod val="60000"/>
                      <a:lumOff val="40000"/>
                    </a:schemeClr>
                  </a:gs>
                  <a:gs pos="0">
                    <a:schemeClr val="accent1"/>
                  </a:gs>
                </a:gsLst>
                <a:lin ang="5400000" scaled="0"/>
              </a:gradFill>
              <a:ln w="19050">
                <a:solidFill>
                  <a:schemeClr val="lt1"/>
                </a:solidFill>
              </a:ln>
              <a:effectLst/>
            </c:spPr>
            <c:extLst>
              <c:ext xmlns:c16="http://schemas.microsoft.com/office/drawing/2014/chart" uri="{C3380CC4-5D6E-409C-BE32-E72D297353CC}">
                <c16:uniqueId val="{00000001-2D41-4CBD-851A-0A94FED5C4FE}"/>
              </c:ext>
            </c:extLst>
          </c:dPt>
          <c:dPt>
            <c:idx val="1"/>
            <c:bubble3D val="0"/>
            <c:spPr>
              <a:gradFill>
                <a:gsLst>
                  <a:gs pos="100000">
                    <a:schemeClr val="accent2">
                      <a:lumMod val="60000"/>
                      <a:lumOff val="40000"/>
                    </a:schemeClr>
                  </a:gs>
                  <a:gs pos="0">
                    <a:schemeClr val="accent2"/>
                  </a:gs>
                </a:gsLst>
                <a:lin ang="5400000" scaled="0"/>
              </a:gradFill>
              <a:ln w="19050">
                <a:solidFill>
                  <a:schemeClr val="lt1"/>
                </a:solidFill>
              </a:ln>
              <a:effectLst/>
            </c:spPr>
            <c:extLst>
              <c:ext xmlns:c16="http://schemas.microsoft.com/office/drawing/2014/chart" uri="{C3380CC4-5D6E-409C-BE32-E72D297353CC}">
                <c16:uniqueId val="{00000003-2D41-4CBD-851A-0A94FED5C4FE}"/>
              </c:ext>
            </c:extLst>
          </c:dPt>
          <c:dPt>
            <c:idx val="2"/>
            <c:bubble3D val="0"/>
            <c:spPr>
              <a:gradFill>
                <a:gsLst>
                  <a:gs pos="100000">
                    <a:schemeClr val="accent3">
                      <a:lumMod val="60000"/>
                      <a:lumOff val="40000"/>
                    </a:schemeClr>
                  </a:gs>
                  <a:gs pos="0">
                    <a:schemeClr val="accent3"/>
                  </a:gs>
                </a:gsLst>
                <a:lin ang="5400000" scaled="0"/>
              </a:gradFill>
              <a:ln w="19050">
                <a:solidFill>
                  <a:schemeClr val="lt1"/>
                </a:solidFill>
              </a:ln>
              <a:effectLst/>
            </c:spPr>
            <c:extLst>
              <c:ext xmlns:c16="http://schemas.microsoft.com/office/drawing/2014/chart" uri="{C3380CC4-5D6E-409C-BE32-E72D297353CC}">
                <c16:uniqueId val="{00000005-2D41-4CBD-851A-0A94FED5C4FE}"/>
              </c:ext>
            </c:extLst>
          </c:dPt>
          <c:dPt>
            <c:idx val="3"/>
            <c:bubble3D val="0"/>
            <c:spPr>
              <a:gradFill>
                <a:gsLst>
                  <a:gs pos="100000">
                    <a:schemeClr val="accent4">
                      <a:lumMod val="60000"/>
                      <a:lumOff val="40000"/>
                    </a:schemeClr>
                  </a:gs>
                  <a:gs pos="0">
                    <a:schemeClr val="accent4"/>
                  </a:gs>
                </a:gsLst>
                <a:lin ang="5400000" scaled="0"/>
              </a:gradFill>
              <a:ln w="19050">
                <a:solidFill>
                  <a:schemeClr val="lt1"/>
                </a:solidFill>
              </a:ln>
              <a:effectLst/>
            </c:spPr>
            <c:extLst>
              <c:ext xmlns:c16="http://schemas.microsoft.com/office/drawing/2014/chart" uri="{C3380CC4-5D6E-409C-BE32-E72D297353CC}">
                <c16:uniqueId val="{00000007-2D41-4CBD-851A-0A94FED5C4FE}"/>
              </c:ext>
            </c:extLst>
          </c:dPt>
          <c:dLbls>
            <c:dLbl>
              <c:idx val="3"/>
              <c:layout>
                <c:manualLayout>
                  <c:x val="-5.9356508839995908E-2"/>
                  <c:y val="-7.0608111882077907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D41-4CBD-851A-0A94FED5C4FE}"/>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Arial" panose="020B0604020202020204" pitchFamily="34" charset="0"/>
                    <a:ea typeface="+mn-ea"/>
                    <a:cs typeface="Arial" panose="020B0604020202020204" pitchFamily="34" charset="0"/>
                  </a:defRPr>
                </a:pPr>
                <a:endParaRPr lang="en-US"/>
              </a:p>
            </c:txPr>
            <c:dLblPos val="bestFit"/>
            <c:showLegendKey val="0"/>
            <c:showVal val="1"/>
            <c:showCatName val="0"/>
            <c:showSerName val="0"/>
            <c:showPercent val="0"/>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Food &amp; Refreshments</c:v>
                </c:pt>
                <c:pt idx="1">
                  <c:v>Beauty &amp; Personal Care</c:v>
                </c:pt>
                <c:pt idx="2">
                  <c:v>Home Care</c:v>
                </c:pt>
                <c:pt idx="3">
                  <c:v>Life Essentials</c:v>
                </c:pt>
              </c:strCache>
            </c:strRef>
          </c:cat>
          <c:val>
            <c:numRef>
              <c:f>Sheet1!$B$2:$B$5</c:f>
              <c:numCache>
                <c:formatCode>General</c:formatCode>
                <c:ptCount val="4"/>
                <c:pt idx="0">
                  <c:v>19</c:v>
                </c:pt>
                <c:pt idx="1">
                  <c:v>45</c:v>
                </c:pt>
                <c:pt idx="2">
                  <c:v>35</c:v>
                </c:pt>
                <c:pt idx="3">
                  <c:v>1</c:v>
                </c:pt>
              </c:numCache>
            </c:numRef>
          </c:val>
          <c:extLst>
            <c:ext xmlns:c16="http://schemas.microsoft.com/office/drawing/2014/chart" uri="{C3380CC4-5D6E-409C-BE32-E72D297353CC}">
              <c16:uniqueId val="{00000000-5885-48E8-A022-5D13ADECE8D1}"/>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58598408373391131"/>
          <c:y val="0.37059753267618889"/>
          <c:w val="0.26755344021621652"/>
          <c:h val="0.52333448734059151"/>
        </c:manualLayout>
      </c:layout>
      <c:overlay val="0"/>
      <c:spPr>
        <a:solidFill>
          <a:schemeClr val="lt1">
            <a:alpha val="50000"/>
          </a:schemeClr>
        </a:solid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1">Mexico</cx:pt>
          <cx:pt idx="2">Brazil</cx:pt>
          <cx:pt idx="3">Sri Lanka</cx:pt>
          <cx:pt idx="4">Bangladesh</cx:pt>
          <cx:pt idx="5">Vietnam</cx:pt>
          <cx:pt idx="6">Indonesia</cx:pt>
          <cx:pt idx="7">India</cx:pt>
          <cx:pt idx="8">Nigeria</cx:pt>
        </cx:lvl>
      </cx:strDim>
      <cx:numDim type="colorVal">
        <cx:f>Sheet1!$B$2:$B$13</cx:f>
        <cx:lvl ptCount="12" formatCode="General">
          <cx:pt idx="1">1</cx:pt>
          <cx:pt idx="2">1</cx:pt>
          <cx:pt idx="3">1</cx:pt>
          <cx:pt idx="4">1</cx:pt>
          <cx:pt idx="5">1</cx:pt>
          <cx:pt idx="6">1</cx:pt>
          <cx:pt idx="7">1</cx:pt>
          <cx:pt idx="8">1</cx:pt>
        </cx:lvl>
      </cx:numDim>
    </cx:data>
  </cx:chartData>
  <cx:chart>
    <cx:plotArea>
      <cx:plotAreaRegion>
        <cx:series layoutId="regionMap" uniqueId="{EA97A1FA-E01A-4EB8-91D5-714B4B37D502}">
          <cx:tx>
            <cx:txData>
              <cx:f>Sheet1!$B$1</cx:f>
              <cx:v/>
            </cx:txData>
          </cx:tx>
          <cx:dataId val="0"/>
          <cx:layoutPr>
            <cx:geography cultureLanguage="en-US" cultureRegion="US" attribution="Powered by Bing">
              <cx:geoCache provider="{E9337A44-BEBE-4D9F-B70C-5C5E7DAFC167}">
                <cx:binary>zHrZctxIku2vlNXzhSo2xNLWPQ8BIHdS1EJtLzCKYkVgD6wB4OvHU+qqIbM4YptNm/V90ZJIJBy+
nePH4+/389/uy4e77pe5Kuv+b/fzP361w+D+9ttv/b19qO76V1V23zV98/vw6r6pfmt+/z27f/jt
W3fns9r8RhBmv93bu254mH/9r7/Dr5mH5tTc3w1ZU78ZH7rl7UM/lkP/k2vPXvrlvhnr4Xy7gV/6
x69XD3N23/z6y0M9ZMPyfnEP//j1yVd+/eW3yx/6y0N/KcGuYfwG9xL6SlHMCWWhlPAXCn/9pWxq
88/LAUbkVYgEJ4oqFlJM4PqPZ1/fVXD/y/Z8t+bu27fuoe9/+eff/3PfE9v/5+Osb6IfLx41ZzOv
Pn1/r9+eOva//n7xAbzpxSePfH/plpcuXbr+Q/Yw1HfVH+//f/c9pq8YweB1jgihVErxxPcYyVck
FEIJwjDBSLE/Hv3D9f+CPc/7/s8bL5z/5+eX3v9w/Z/3vu7u1qz8wwP/d+dDZr8SISEI8hpD9hN8
kfkhfYUkxhKFgoRICc7/ePgP979s0PPe/+O+C+f/8fGl7/Xb/7zv33XZL6e7urj7wwP/d/eLVxxS
n1GJmWRKhvSp9yUEB4oCcl4QHvLLrvMvGfS8+x/dehGBR1cug3A6/ueDoO9qU959e+jtvy8K5+7P
MEeMYwatRmLypAMp9IpIHkqiGBdCUHbRgf41k56Pw+N7LwLx+NJlJHT8n4/EdWYeuuzfWAzqFfiY
h1QpRcHhmNInYZCvoA44VQICRAVBABOPIfhfMOf5EPx544X///z80vnX2/+88/f1t6Z+6P+d7g/Q
K6wUFwghQGPGKCXqSQAwZq8QUkpgDl8IgSw9jcC/ZNPzMXh060UUHl25jMP+/4MiAPP+nTEg5BUN
sVSMCskBGtDTCAj1inIikSREQJ0gDo3qcQ28aM3/6v3zS/zV8+dP/+L1fwsL+t/56Z80Pb4b7pLv
/P4RRf351e+vByPHxa3/9NGzcP3Dfftv5xnge1n/4NbnX3ji2sfd+Ok9D3f98I9fFXnFBeXAYYWk
QKfOGOIfzlckNC4iKQ1DgYn8EbS66QYLj+SvOMUKsF9gxBWlQK76Zvx+Cb0KBVNKyjAMFUT8z3nq
pikX09R/euKf//+lHqubJquH/h+/YvTrL+7H185vJhj/3lN5CM/hEmAOjHP3d29hZjt/+/9Vhizc
BirbLTyXemiz2yLnuhJBQhdvEpXmbFOjeU7GVFg9Syv1I2c9ZwE484kF0FZgqmKAruf2LdWFBTXF
RT/VtdktqZwjg1VSZZ19M/Sdppw2eqmXOcKBDJJe1ZUu6mGKKRVMz3046B4HX39ukHzGHvA5MFuY
OM7c96lHSC/9ODXM7Ih0zaYuRaddptaowO1eCvEVMVfocczGlxwBMHXpCIYIPbdPBAHnZ8MehaKe
umV1nGS7IRZ5s0mrzu/VyoLYAvxp5av3dPBR6vmoM1rt3OQ/dSlnWjRy0O0UvAttflzGcbp993OP
4AuXSPCGREDyof1jrCBPnloWFmz1ZSi7HfbTrbSs1IFnKuIwkuuu7N2+KOv73u/M4puoMqu6HuiX
WckhccaI6yL23Nq4qJ28cuw4QJ/b/NxCCt3vse/AQkJxiJlgQnD485zmj3xX+ClMR47bXeunBy7G
NgYHl1E4VvPeOLJr0jU7BouPZ7rwnQodvRFpNu57GfvqAwmaj8Uyim1bMKNV98abYNhB6RRRYbk/
BdMae5mJmAyZ1D4f5mRoC7uHAv2EMl23qIgmGWS71VWD5k2wU1XRn0rEIFPc1Fxzt0uHiWwsbrsY
FQK9y4eQvpRAF7X83QkwE0DbICEFiLhwQtaEoGqUCJwg7ajTNqjiLNss7V3YhtNmICyS5TQnqXSf
23Jlh5/H4DwPPolByCjUDcwsRBHgw+eZ5HEMqpnUhvZ9uZvqKj3i7Etm1Y3wHL1uQ17Fc93l26zM
tpYLue3XKY9s2h+Ub4pN2YhhB8a9XWX5+udm8cvUALMQhdYmoJSBqFz2l2oUTReMabHrhrpMmpWL
vWnyNelLPbl4wQ05etYNB0LSVc+KVfGULmbjBit2S27qGC9Id4ive7EESV3aMmoUyk4i7V+32GxU
R4tkCD8XEsdsilNq0DGjyyFbXJx6s9x0rMIas07Epd/Kseg2zKn1aq7cp9J2R+UdPSlRWQ0iyLKt
ZH/rLC/2S8PTjczTNhJZww+ONl/nZSw300raDV/zHWpFeZJy3cxFy26mNLeJqV2/pYK2cbGmSFfV
wI6SeqQRcixZfW90mXsSoZC+pkjgo7R1qlXZQjtZssRUU/HZelXpdGrSqzLP+z2uBpL8PCRnuv4k
U6BaZQjiQSgAxRBoC08zJegGOUzD2O+sc/kGy2l+PXCyXd2YHzrTb22Xu2s3zrpeRJnURrK3fBVH
09dYF9aynUf9Eq2e55s6s4BS0h0CNC77iRa3zi9fhcrLqK8/1TQPtxIH/aesbSM6hNHQtOZziMIt
ZaPakXLdsryJbT20bwnt8Q9i+YMJ3PzA0cfwKs5v8ghe5Tn5oBowlOW5s1/2dDcMGJA5q3aFoh8n
IaoNlAI6uZTd0kwMkGrDtG1p7iJv3BhNMAKdwhQqlVbpe7t2bVJ2vIiQC8pYBMt8kJlftW8E1bXh
eJv1pYsnzkwcBHkQtwyCy9f+akRDfeT2Xarm+sgG2eicDpXuuS0Tlmb8UNTJhMPgZh3m8l2GljLh
QZlqm44oWhSZo6LEPA5DEzPVZ/uuGLzOx0KLcYlU0xymtJNvPJdoaweE9Njmcl/0odNpR/kH6sym
sDjTBKa2O9Q1Jyo6qfuu7K5F3doIt55d8yHYucxNNznkKq+b8jrI5LsuCIJoyPwYmcWpTU6KNpql
OrFwRrsi16Lr++jnCQlk6q9REiHnGEgXEvICeYPJp4UMbLkzXQYPyJeIjwy8LoXXU8Z3P3/aMw0J
I+jOBFOuGDCwp9kvw0KMM9i3a7M1j5ZxqpKgQFiLdCo2KSdMr1QFV2BpGue9eYlnXNCMc0piFIKU
AXh+Vrbx08eLuW8hseDxtGrM1dx+8AtLwNY5ckxGo2zHF7xLLunD+YmYM84AmgCWzsPjY2CgCrhv
OdTVrvRTflqZj8Ki89GKlnFvJpPpaTb+FBYt19amJrKQBpuGjUHEQwx1GajdGm+5x93BFX5T8Xk4
kQGnmhf1Te64TUiw8nhRs/tc4Tx82ygK3RRVrU4Vm3XD/AshfBbrQngpQUOmOHCip68UeC7yCRVu
NzZlNAxQJnygrc5Dxg5pZSNDym4f5H2thYXSbUyo4nb0aVLj8qofl2BjOuoiVY/tC80Vn+N30XIw
pDJnCvAOoUuyRipecGKl21FL39AgOAkfnFiPRq1Ut125rI56Vy6h3wQSly89/UwFL5/OJT/PJTgk
il9QxVpmbd9WxO2GtkuvxnGOaMPoEaKgajtsKxgyUBVCoFUUkFYejJgbXfvOJZ1TRYyzwb5Ai77z
jkuTBMGECxUC6zuLdI/Tr5VFuYYeKFhdKx852m9yIGu70kgZhdMnuYzylJnXYzeLKyjcOppFmV7Z
/I0ZypOovYvLlm5cig+r8emBjD7btl4tp2IEfmgcOg50XU4Oo4T58Xbs0hcoDH7OqQL4rQilCLFg
F/1p7WU6TTJ0O2YRhzkJ6XwZzFUdzjor3VUzhpHxbIxQ3jUHVnuvOVnMiXT9HKddkeq8RG9+3sSe
tUmB1nMWoTkS35HvEeOWwDJQ20MFdCIQOqAC66wfCj3VQbNrhlGCa8osLpHKIu/C8wjXTxFGM8w3
ipVvOo8isgYy/rldz/UapYhAwCxAk8UXhelwn8rCy2Yn6gza59zb2NXVvpyA9FTdx3osP6VetC/M
H888lZzHWCzOEowkF8y7UrQL18o6mIDc7cJLfBK8qGJaBioueA5EcfY6MH3xQm7jZ5o5QdCICGYM
NLrLKJRAowMXeOhD/msgJT0hZ0rNy5YdsAlXbceu2ABv2jpMWk2KBUW2H6EjwoxiDCMaowFFBrA1
Qmv70AX5Sw3hGbQDkAeux4RSMKFduKZrfDHN89Dt+qC/SXu3xgV2gUYw1EZ+QmpXTWP2nvX9UaF6
2I4B9FMyrPt5mo6+rOmp4OF10WC5b2oYxQXppqSpTBb7gINI9eey9+ZHS3jM1p6hAYTRUAH9w1iA
2Pa0UQTQvekAY8quLHgQLzM6WIeTpSm2fpLiBVT8rqxctCWAYAlYrDgh6jJTJ5rDgr0w3a6TdojG
Zel2tQ9sHIzXthbvsyJ4LZs3HjSQzVq7eV8FJGrLcXohQOEzKURBlMIEhiSgJd/R+1EhNyHKs1ZV
zU5ZkBlWhm7B4IQ0fnldQi4tHQk+LQsBdsDwp8n7duvSTkQ1Gz61i5s/zE256qz7NpdjvZ2UM9dF
34J8IQvz1VLbbti6qhnUGrKjzB7SRmanCeODaGx+VSFjNjWTQle+FdswkABTg5liWdQ4MaQgb5vC
5HFeqa9Z1cMAi5nmE0/hCznMjedBt+gzsadtpMoVHYitgcgUim3Y3A5RnWVXBQPc7QSSCQw0mpzY
2m8X1wb7RriNChUUZrNGQS6zF1jCs56VjAhFQNwT3z3/yLOrZ21B6qDezbRmG/gXiTGuw2jxPd/l
VbPN17p4YQr/Tt8u0gr2UAp2gkJREAovsKKxC8z2i2t2VJrla7fIQqdp6t61hPWbFghtMRgMM2Ka
6dwFE8Bgt1tzI6LVhR/HAS/7zIlQk95E62zLDwHLurjPp+kMblRXLWlOVp5+XnnPeQosViBrQhOV
6jwwPvLUiFYgKWKodxUDvlsNaXCio0uTCjMc8cb4KO/Y+kLm/0XWgnKmsNhjEniBOMsDT59KC8bP
XLjatYWv9QgCUtyrQCSDWj7l4cNq2vp6sbJKqpYv+5VD+g/uc1ii7OOMeBPTMS0PtYOhvln7A6F5
FhVVJV7q8c+gP+WhAvjHsGX/C9dUAQz6MxLVTqQuvBLVF87a8ViUi438eEb9IIgnRp0OlSs2rWne
N66e303r+B4Bib7CRu1/Hq7nwB+YFCzdoFECzbxUmlZmZ7uUabWrB/yxbHt8oKp901cq1HSpSy1R
O0V0AkWMrelnAOFPkjb5joVuw7LmHejdNz+3SJxjdZn2oEzCYQUouPOJnaexNCHHVbnyZpfCWYa4
a/CQrHNbvxXBYOMeK3c1jSzXWUonzUou7ocWEryXu9Iu3bdabYsKvSvmbjgNFKSYBY5GHJxK6W5S
IFTlWXc9mNTsSlrOcSjhdI6FRU0CbzdEbAJOAer2LXaHoqlXwFSVboHtdnsLZyeiFQsXN1kxJ+XA
ykiuC9uVWOY6b9d+t5YYhDA79kkwFmwzExCWOWkLXWU2jZzNiiMi1UdMGhjW0zyPYGqeDkHrQFAr
/AE6iD+otCsTk4aNxkbi49xse7mGr8M6DDYzX1LNQIGLup7JzRJW5PXSZYcFz3ey5strius6HirQ
3ot6vg5r5vdTSVA0h22+W2z1MQteHAm/l9ZFuBgC9IO9Lg7hbNhFl6Ic9QOrUQOlN5NEdfzAQnbo
aJclckA+TlsEgzhjnwsz3ViQLTSZ6XAw5UgTY0v8Ahg/w9/O5BraAIGEBkXqafYIkPrlQopyR+rM
xPO0fmj9rCBy1sSKX+dG3StUFC+wxmeoUQipDiwV9gYwkV/0nwW1Q72QpdzVawUSilzf8IV+XZh7
3XH1ehh6qkWAfYRmwOGf10v41zdmIEmBaA4DBazO0UUAqswEHs1pt7PtUkXpoKaoVT5eFptv2nL5
PJUAWdla3LF+zONuDbUKc3qYS6+i0IDOaV1fbGApPMblxiBbfSkVUrCxEeU1AR4D4IL6rWvtoFnK
0Z3BxGhm5vrtUjSt7ssm1RXvpw8rP3h6H7ZZxB1o6cYLswv6NITqoGmicFcksuAS6EfOr2Sbfgzz
rtrBzkqX0Aluirm64WtQbsoCcZ2NtXzD8jIpHAqAK4btqc+8+whSAh1qXaEGvoPzfOdJwDSp93Uj
fexG+u3n7v2ev0/zGw7tnPUBRBDwIn6RUC1b+nABtX8XTPxjt4wdKCz53lkV7GBmmvXU1+MNwi6u
gJ+EU/VmqlmzbTLGYtmQRve98ElXd7A/aNfwYFELwm0vjyW8bg0ay77AaRCxISQgnoxiQxYQkJp6
MhuauhOoSzCNyf7LTIurtR5fm6ximk15GlV4KnWpQBa1eQpiddXrBkhlzLNyP6JAagv6mjYL6jW2
i9p14bA1JvjcMhacmtRfpbJft56/uP4KQaP4Sw8XYYhhgc1CREE6PAPhIxagVjKkxuBmhzOYbEWm
3E05gGK7qkPlq3dqDrO3Da6D19laQTdr3QGNatIDbM5uVfp5UUqHeS8+0Cn0x8HyMJqbtNFmtOmO
edxfG/86rCiCkQKE9sXPn3N5sJyWsJIBuVH58EOhsmMYmPJosk/tMNGb5qEBWel12dYq4QZNienK
b7kHWbRqSy2cgClWdkcn0h0cjxAJ6MG5LhsVl8TzxCu7k9OYgCR0VWbzchxR9YV6GQVzA1pbDivO
eUrjQeVXzraADSWrtik2iVj6951a12TExW2LyvdzQ29gF/VWzQiEUdcmzLXkraxFZLpKvc4l1VOo
oj4IIzoGH1MnzSl1/ndT21V3o9oMtWdbyQqkLQXNChd+0AVrdNGuDy4IwRJkJl1nrddN6njk+fB1
RXOofVrHAW+zXZ8vPSy/+Nte8jyaRkiQb51Kg9jM3e9LGdynXZoEYbotbPm7E/b3yQxd5AGbNG77
uO6qJiIBKeIi76BrBEMTZbg6tU5VcXvnitokZSUf8hS/S0WVDHPhI+LTNyxtiIbZME0szNLRgOi7
MWRFXJb+pnIdqOY9v6WymaB5rDZZbRHlg2qTaVyFFg+UwRAHK8MmgdjKOpj1anoUZUP4Tth5n1by
msnxQ+F4r1c1ShBLgDNL5nOojLSMW5wlGW+2E3SwyJdZBrqw/2TEUsI6/MEC5zhlDbkFrp8M2B6n
dA3iXuYqShGnMZ9Am+eIf8umSuomKByolkGMlj4DrKck8gjEpS5oi2iBQSlxuPZxVw7aWBllAe6h
La9j7FOnp6owWlbddsnX8KoYmi7iBMU4aO/7flwPZM6OhZBrJGAginCte0F95Ie8PYxFFoEgnGln
SNKUxm9WivsbX96oruhOs5mGvRn4yefZFJV8zeJ+6fayDMnNEqrTaqr60C9GXgXVUusajhEkFR/h
0IANDk1DXVLTZmcs/p3CYYYTyZc8mWkb6jLIp+MMGsOOTuqA85luZd1+DIKaJxJOHOgBD2vcU1JG
9YTftwOqEximYgsLmRjP/p427tPobKjDgTQxUM41wousIrcESLtqVLHI7G5xix4Z027src48hlmw
ar+xjhzTrOYamTd+RsGuMnkflcvUJbPVRmTttZJfSJVmsAuT15DdJgpBmgJh0i2QZjLVdBJbWfJt
KutvhgLXy1dAGl8PSeGLJcrqQhPBr6mDaJpgrIE3tlqtmV7Y+5KrOspMSiCN8q2iLWwXhy7cTvOU
uMWy66btb/IOxHfakTfcjA9Ctqeyn6/bYfmMrboOcDdsRmOajfEfgKduhja/FdRxXZanoMeQgH40
WyyyaZOazOqqh7MB1c4acgfbwGzvy2VHyKfCLnQ/LSC6knzUXQDKFM7sfbWMqxZ0wFEDr1FkJOlk
+lqJFT6tbWyWEbqD6/dLXyIAbHlkwr22st4At+x10IogQqzZd2M6HHHPIypKkE7r/oiB14XMEdgh
lVyvQfguLDJxBfrsCVaVWcwx1I4axE3pZLhBVfZ6vOIzyWNiVx/jHr0f8sFpJgIT17TTALBsm/ad
0SFK9ysRzVXR+Bvizum99ifOp+us7z7RWe6qtI/WySa0NFb37XiP+ew0HA84ujk4AeWi2nMPiug5
Sut0k9L1E5K1hXMl+b0MQKjwLN+3Fr2x2cZaGg2B2QiR1ZGtp41w5SEkwQmzr2oGaIGe/bUj0JHz
vrKbaRqyKAfxKBLN2um07D8vlJwIgmUkb4pSpyzUQ0em2KRzGffAjSaN67nWIEftDKh7wFuaK14V
WQJAaOKiZ90B2enTUmVRWZBtyCBaGW4eVBjez1hFYs1uAJpumCRVBHPaLS+hxm/XBaJeNhFX5Lpf
YWsKM1oVB7Z7v3b+iAogP9NafMtpFhEmMt02Lo9wOO3JZKv9sAIf6FqhsZKfPSvfFZS/h0k6Wlp8
YzysbUcg7suU6g6GJw1bYo1AgrZIBroBWaOt7leUtZGXaI1s07yH0SmP0RRChRbAQXLYG8TI81tl
yLSbwiIq5Uxjcc48J+rD6mxcVn11mloHkLCovQrSuGGOAup0WKMM5sy+6HQw0YeFs/uWjR+Bwb4P
2hx8f+5zk4Veu86JR4AYKMxOsB1dtmtBdjmtjv0w75WsPynTvGWgrekxe2PHCQF6ZSG0WAH7/qqI
mtG+X7omCjCPZAq5cPZ0k2L4Bv0YYjXoep0y8K1/78bqAwwvvV6y/Jg5olkd3DYzTMGwP7znONtB
E0i1mLv3YQgxDGj9JVvEpnPiClSgL17l207BSZQKLHcLOkpo+L6dszhPRxrRY7d4ou3cf0lZ/3EJ
5D7om0z3yn5eC0CZ/CaHoVRTV7ybfZlr5tA+FPl1OGkuzhgbgADX1gmcnVGABHPStnzH3LzxGfnW
Cr6ZaBUJh4FNZcrCWSf6PrcFqMoYvpVCD/fX3brKE2XwNJMCEZhWoysMZIfK0m4zWuxqjO2JwQ6T
Y9h9Lfm4Yz25apv5w4j9LdRhC29mt1M3n4KijqoRvQnxuusZ2sx5Vmlqmt9JvQDIApFzGJBSFLpH
+RgNK9vOq4H2Srsry+ioiSkiUtlxIzwsy5c02DJSfLCNgfNigLtR6wvtWPDG8GErh+rdPNmPI2wF
kxTKSfuQeFhFtG9VPaOoJ0Rqif03Vohju6o4nM1tzk25XUoLitc02ji3NZyo4UuuxxXGbCty2B0p
wAs75Xo2NNfK2SpiPvuGZjhJUaQCpqfl4GvQ2Qo8+K1rpNXS74OSH8jgMHy3GLSTA5CBWRyKrtyO
xHY6JNAz29pWOq+NrocxGkUto4aDDlxJ+YWpWxfIIhIsKDSQ6WGbrraNUpZYbK9T2X1c5dhG7Qxh
zJaPMGS/Xdc5jZjK2u00gF6K59lERQotGKtVD0PVbYq+fN3zlkRV0RxzsR6kkTfFMmy8g9Zb5cvX
oXTl3taFjaTrBr32UxfLvFHRSICCt4ARm2Yt97kTD2OXldE4pFKHfo58jYBsFYJGNkv3zaRoXEuR
Rya0IFitg57hpM1mlNBhe5X5OGwyfGVkjk5LeAsS8bXk/qopVpYgwBdrF4gVr/12muBwk6mTlcMh
KzgyS/eIAjko4LQAXuYxCTDSi52LJOuDJpq5r6AS0htfpTYC/Sjbc0+j4kx8W9w76FtLTFAJavI8
p7Ex+U1XuyailcNayanWM/CsCOjElauQP57J1dDsKoUX6EQTHMEBigNkjMrWvekIH0CQbiGYHXkL
IpqPQcw0CXE9cIBWbfmQx60DSt0s3gFuoj3vi0KXXQ2rs1IcGzfp0BVw6CdH1wEcw8TTanW6pCOM
1XC2jcG0zc3N0K5cj9C8/bKF82/dsUuh1KFsazN9CUF4Pq7Nee07AE6qHs6NoHTL+DTvPCXfMgoD
dJ/H0g+9nrn4WNjz0DXVBAqRXi9F8K2d02Q19KtpvjRTs+lQlmo31O/6csCaBPVbnlcbUNSAVYcf
EMyYUT3eTsy/GbLFJm0Y7Meh/Kymu3wEohR07taSGSXQWzd2PeQL2AabngZ+029RZl/n6bwXqkn6
uYKiZFwDW35g5QbRqjtaEM0Tc0Ps3cw6dYTNzAirNfQeYsosAItZv6U+BV7nx7ivSRLCtKXmVZe+
BfqcD0AjPHDXbiVXk7L/zdGZLEnKI0H4iWQGYr+y5V77fsH676pGEiAkAQL09OM1h5lDj1lVFolC
Hu5fxIAjStMPnB58IRej2BnDdpd5MaR0o4D0aPdySRRYQA8VjAS5Vt4L/GuoSxF8Lb2uA71+9Gnz
JILoe/EjWShiSmpwMW1h9M29AEpEVv0yXLyYVJ4bqyHpjqPQ9y1gyLyR8rNNM11M4d1G4g6qoztI
x/82vnzF47xb/2+FTGXcjfOdiPSTHR1quZZLgQtd5tkyhXnQixvvU5q7xqYFm33gXQHio4A+pkT+
zPM+5Cpje0UzGH5N+2An1DLYMy7f10pPzQ+sWWBfsf82ifDRa8mBKujImCzP3kDkIbXTWnW8S3Fx
e/Di0nM2oPM30CL5xBt8PBgaVp1TQl738bA1yb2mtkD6y5AnRrSQ6t5KgGih+0635uzt/JTZOSjt
GPU5Wv0aouA2tTvJ/ZG8u84rSDKOpYm6/9gaPbuVol1LkGNk6nvv7Mm1cVDEKa4Gkn020dqfdGNE
2bHMK/HJB/xxTy5Ik3JJh+G3u1gr24mkiqFxpHS12txSxdkhjVFgcaC7GP/oZ+xpSTuSzwzdwjzH
P2nCXbkl3Z1jIS144i6ZjXjBdUyyHN4OyReQzDCY0nsXy2egbKd4mX4aHwhL77NboNJ/SzjzchPA
iO+zOFNwUXRYqk2ejZqaq+mDrlgAe3WBuRL0ep2Nj1QN7hqOusoAJ9Q7qjJ+dwtxmYUXmN6yCIWA
kzVs7BJvUR1M0btrcU6UwL23anWSYdH08gguyz8kM3pQktt1+gmX8E/QR0GlInnuff6SZvjR496+
y6YLy3XBuUGtM89zY9tqaiQIHRG/+5KfyRy9dNSOOYFVlvt2R6Zm4r/ERd9mYGEp927P5yT5Ecov
R+GRcnHaKw1fIKKm7FMylc9eHsWE515Ep/pEyDwg5tVw6RU5tXsLq6/vkf2hoq+tgRhM0vHWiGA/
jpN4XxNciqb/xHVZOzc+R7Js1y0qFA+XPBQQIP60zPmOV0m5N+BLUQkXDc0rqkk+Un7NFIqSzzuU
cfS1s7CvXbho9Iv7H/i6/NB2e02k2fJh6bxqjwuPz0+DobchCteqb7KmsJ1bjjqKnrJhKX3ZNSUq
/HzoIDuY2grRRZXssj8abWTZ6tkvUZweVQsbIYHlpDY0aTtvj4DxwrwliQ9Hd638FqSTidOct/47
n+O2jq9y2hMoRrTXScf+xkz/IDcxgKQU9J3B9TwH9Zx6L7vUWT6HFPjYPu6laiStm+xz1et1Veia
7G+UC/NmqmG6DLgHxYnuaVaSPnKFiCJV6Ek8byPbqoltJpcb/qbIcp6bVjwlIK3uHJUf3WCSPEsi
XXAvuuCSbVBf/GLlw3jyTAeyQrcwl+iPC+KuzNA7g1UP7nHPARvtyzbtu3pGpvsr1KEIUsgCZtnB
GIpb00ymlBABExqqEsH0WiI+iuqG0OmSTndNG613UYray3o7FgK+MDKA/p03yz/q4/FtcjsQTknV
cuHX2eohKV5VPgAVqEN4bq1w4WXhLWRq4gh+qXtYUK3RngflPrub5Xsl5j6EbYoz5iv27QsGFG9B
Myj4BFwU4Oah267ogtRZhfqhd6qt2gn9WpbS8S5gwzPFSPwTH//aWQZ5aJqtbCUvXRQNZ0bWo/QY
LULipiJg9mGQvTw1VmWFnOJnuaLn8chaMtDmRcyjJkcR7i/9gD+iQUMokviZwTqCA0WncprA+EaB
hQWDPrArhieWyBDCQsmcd0qcmpbBIfPwzmY2TZ/3eTl4dIvLeRfFum4w1WRXyCYlzxxviPADyHzg
WICwIR+Bfg6WngUFE4XYrs23wf9mvP1PO/9x7Yeh9v1R3HsKqA+T7DCnk86/ek5Pe+TeDTmm49nv
xvg1Tea9atHv1T1bCrRiLg/xnuWp8B/33nylqEV1t0N4LvPEirHd6gSFS60BvBN/P08TVA9LPhvN
XxjXVSOHqCBrkpVixRwIb3GHN0YmeaqDqEI6LF02FHabBfyx+M56+B7Apv6kRJ19abM84zuuKdMf
GxKF137UeNZsZVUydOYxnsIjjOj2TKHurhstrF3GSjdLU3imDWHrBh/Eo9VO++G6JhP4lEV8ZiSY
itHtF8Fa+GpojnHwtru1f7HZBlf1l7jaWPbqEg+GcnYahEBQN8eP8K77GnkbzxnsmcPuN69s1W8J
Aue8mWE4kqW1hfEloGjxNfoo9lHQL4WewyIBNVqRsYfYNesNUKx/VI3iN8XvrOzmA5PiBRzvVm0G
UiJV/mGj6NiDzC+6hIua7TBjw2ncyqkHzRa2GC4Jp+eeZ6DDE2pr1gboZyQ64Qw99thBnttwB1w8
ibzz2EOa7YgJt6lc2CgLsBOsoB5ahKDJDLxL9aT2tKkW2tLSsGYt+m2Oayr0O/PqbmjCekm2gi6Q
uDyIZ1QnwAWRaM5mtvAwkEq0mKaYtj24sgUQHkzqXxjej4+bwMsB0il7QgmuhNcApUJDe9pO8Iyi
a9Dk4+aPr4TK+3FTBXDyzwZa+TmVGFRZ5Hy3zculDTs0lTBv/WC5jhaDKxHdwxvrvUvWbm3d6/lk
434q1x14segJSkLWpzUP7/nAP9AC6HoD/z+0k/09dH/INqOY02YHW5bhxYk6JC6+hnQcVuQjClj7
wvPV399W2t/5mGrNu35LCqBMdQQ044yKcUauFlRb5784546Asl68+X5k01nACzq06Fu6ZEU/1la2
jR+hykAphKu8pKa/ebB0OUd3i+OddSO690AHpZv4RQLZgEe74SUy7Z6Pgk3XmW1nryt3BY/JTFBY
CvxOKWj8MYxif6ai4qGA16TlW2ZmVOcIOt31b4ra8BouQHH80S+sBGA7pXkyJ8E5SfsPqrd6h3pt
gizvFY8rK93B9Ut/nBPXQE8ZDOSEyf2CDjcZSd14XnNNyQFJlZ8PaJTzkEQHDn6ioGM/HP09gFUW
Qc2Eyf5lfMYqIfWYbxvAHQrXPuLDWkEIPusFSnjb5zc7zqraPBidcfCg/QvY9a+tt6ROenvffHZD
KGoDIKb2FyceOOmWU9yHPxqTBchoeqi7NJBnC7uKgAMvvKka4E9VWItgCur36rDr6NjCUNeWtcdk
wdnOvPZNjfA/JqtM7et5Pqq0O9qFprdMrE0xx7tDRdftCYNauNuQV6MTa9GGhM1ZrNlRt/gVqVs/
wynmFzGkdcwE/EiDyHdv3VQPVN+1jXnbl2qK+PLIx+RdMXwxzTre07ixZ0MUyl7yug8iBB8fqJKN
nJ8mrUuQBwohDPUrjekAQzC4F2h2sk3jVck0VnIBcxtkAnZfd1m6xBXQrI9L42gxkuXqhRoA/EC6
C/rxQ9YTaJ6hX3MeuS/k51U2QuqLht5amsAbZRCL6axKvY64+JirrUzvRotAm8rpjIkw6HBLm+M6
je+tHw0XOYAmQ1xJjFGF7KgqUrlU3LSmjqZQFitpTjFEU9lmaHQg0L2HZRVQpH6aO+AJl66b/ZPX
EHgRQOfqaEvjfAOCA550i/ORb3+8fvhBuJ3WnnHx6TdDTgTJbrHf2GuPFMUZUMDO9n+WZPdvEcWQ
o/Zws4Qcmg0siXeIkYMNsz/d+MqmmxnisFDZXhl8O0iz6jgi/GA2H64dNznQ1rYyXMPXQ0OpUzUU
EcIuxBqPyaavUa9qBqcz8bf2bLPfLCyGLYnoZT1z/DEHFkYPe2zGA51CXiR4EWGWZPFplvFUWR5O
ZSDhrcdozebFyTvCfkcoFtykEDFv2c0xu+XNJmQVrXtuUMF+BzlUtUbyYWnUUi/bZqpFwk63cBAd
jnIHKjYnQ/AyDfKPSZyoUrpCGDUC7TBy09Terya9j5Y5rCIynhIas3p3PXJoft8ytZ8C0n4ARBpr
LuA8pn1g6o15W2kATPNI/msYl2W/CFjNK2xgRverG5IbOK8Gcx5gBUg6bpXHVnt1CgoM4wrXzd85
AEiWu1nPD2mA23Rdht8I2K/n0JKCxyyoWwGJ5kwCG0omcTWP63ZDfLfdpIyevSlB2xjtlR/H8v7/
/7V7fXffHuZ+YxWGwDTKuytx+vynNk30vV7cB5KP4RZlcNw0G6K698RUhnDsZxN4B05mWcR+xDBU
CGIOGBKiwRYyHn0BYkaXvvTLjJhn1F6xTFnpiZkgW/D3escOJACPeTSQ7CyYRgC6kKYYcRmBt/ur
HTJftxEookbiNsVr94vkrzIZAesjjjIUpmEwDv4JkWVJkuGQjSo4QUgVmm1xbULF88YzusZ3HuQd
7DmyRK8caQBiKvLczm09jCY4IyOir+Y7nMxYhfHmw18lbYUpyImm57GfEYN3200Ld+mzMcm9kCW4
7hx98Hb2NQxrAcmW1HsyLReCwueaaT2r5DfIXqOp9OJ3vOu4m1JzpIuGX+UAgYEhKPpyDcanzUv3
3DdGFv6IS7HRgPwH3eFJSXII+uyfN2UFZP7BjssNmGd0bYJHC/PvsHHYv2kW8nInjTmEQQfHS4fo
nOT+Ba12dRPkcmDMX/wBTWmJOK67Mqe1W94EjPazEDJPJQgnu4IlJh7ETBtuIXwXHZxBHp87pe54
ROZcDAGF5JF1QzPcaCAsoQH1ZQkyVU1jBy9D4NfC+uGEXgUiAcXdoxjkP4q7IG8nRsth++2q+ws8
tadQs7GYp+Wact8BiAu/kBMUrSf2MhrQsKZr/BZvbMQocZnIuX1uE6bz1oy0Xs1+jkOy5vM4V+hC
MaOavPFhh0tkQ4KWDxXVBV4eCP9lVQ2t2jD7ADhY6TbbKi5GApsLf8wshasjAqVpZAcYgdZczT5+
fJxV8zRj3Bs5EOkTd0yX4H5gmCvw50XAyAd4FA4wiLOgRRUOvlvrV2Afk5ylOimHMf7w8dblOzRp
kbBlz9Go5ZMclmKI+cnjFEmpVp9J8tLvIcQDkQ5TY+TMWPaY9Mt2EFE3ID1pyiVrbonAVC1A6b0w
HV6uFqqdCPk8gtidUn32afYE4KQYhyy5m5afYMy+0wYR7mdvQPSJ9DYoSANoh1vChztvZDBQJCKK
HpUFDUOVifBqiHvHl+eKYFs/qONPpovQVcIyzHcV7PkK5cdgyQyrO3uzfpIKuf6APM/8En2J7t5M
MJxxp2Tn3Yq6C8YPtLsvglMN8ctoroy4Ab198uLWPvYKsSyVhxXjpDlJpv13fFsWRqRJhRxsydse
3bwcfbSDc1pmG5qOXr5b5/2Irb+bNEVzRhkmpjo43cFYKeL75bTh83A78quZk6wak3t8euUoDkB/
TJLWO/PfAo2M8Io8ilVTuCe5YOY9XjH0nIb8ypD+RBOUoybguEYXvZqW5hRB3cVCoI9uuLM8ulAm
7HMw84dmfRRm2wv4h5iBVe7VdoiIrN4fJ1xbhgH4moa+UI0WxSiuEtltLpOF4Bet112CIwbGC694
quIYvzCYV3jivfpcFX1vYgGnKkm/zd5UltLlHNLVVDMMOSv1et6597YG6+9Pjx7AgrbVGDaXdoGe
aJLmZQDnPdsmyWXvLzUz/NAH//7/8XD2VS5QmHAvZw+LBFrhVJ+9IEXCcHpMwfGYOiPRimfHn3XL
o3pOHnc918SmeIMF3IJ0FX9c4NCUSHLxSOBqHaSIH0PlHbou+URShoApbo66sS4XLy0GBivWUGQl
4yF2NK5AZKBXxrxu2//1NvGnAVn84fVniN4BBHgI93DBqfLRNYNFSMHMuoSXFvzfTD9xtSfFlNh/
TZ/NFywGgYBLH3cPNl6gL+uKwzNoOxcWX+62afRf6tUOwGQGT4q8iSJ5MIq+dogoEcxbNdyCuf1s
0gHT31ScmYtOkixwjDU8kf6Pb/VliOUP5V10MSsrJaZkz33fq5yoFLvySjerPhfhh7Qkq6dh7XH/
8id4RxMsBRwQFfJv2c/RBf/TryUAyCeUGNRIMcAJs6tY4L950QoHcYlh9AgKsdudBd9MLeP+J0hC
cxjaEUTz6lXBb77o/L8qRXQfReEDnnGUm+F5bex9aCVsG0zS9G6IoDGTQ6z893Hjr67ltwYLCJmA
A5d6/Q8CrYch2pH3aThb4wih3O8NUn35TAR15R7F1TAGPxupMN0qx8bWYabRKYz2JJX32Pf20qax
wWVvXkDQvWKQHGPbJkLzqmG1bHEB4/XP0OuxCqh8gbOZL+uUdw3dSkrhtWbo2cFoffDhZcMxRej2
gYr2ZcEU4b6JXU5Ge4gmerconFfesn++/+X5aPcn1O0cbrUB+QQtbYkHoNo/h0CedopJ3Kka9Y3b
XZfrFCLIWrcPIu2tj6aDbvp/Qvxifsqr1m6kxdS07yJ1Y5miM4H9sbs8o6CtNKa0WiM25ApbNaQd
GFA5IlCKNM6sh4RWPKbD8pxEvI6DPxoJxmVbsCEhBYCTZX0+rfNHuELKq7hTKAASWJiFpYQgHAo2
ThIwhzCMEWGje3DdsTObBYyNZ71Oqho9v8VH6/OhE4UT7pMnrGwg8x4clGxPmC0Bnz9oIfy7iPon
NtLjtqMHt21CcgAu+hzpC2YXsiLVmHHv7ALSWaxeiS0pK05u8zxkDcKo8MNa0tXjs/UoXlXAaFBn
2CECVGTdvcMYtDofoukpoIinRT8zFKoUiyyY5jlBar3OWVM7jnlND61eRxhi6aRDhIeZ2Q1rHDBr
x3HIQKItegA445FbZJs6jARD90XDMpgxXrFCImLk4DrQ1CLOdU+x7vFy4NtEY/VmQ/BEfTbYq1J9
ilAdmYubG5RLBmKulQCCaL4kDBtJwL1UTGZF3CHDI5zEOYBcFBHZpeXkLNxDDPTkaZOBLNCfcBAO
uFaDCsk8TlPnptK54U/TxMfoF+MZszehzskQAbt82Xu/K6c5iArBGKiOkR8xU+gOiaDPcvQucGgL
621/lEeBLU3d17wBgGAbpDiGKZCdWPKsHOD1bFnO6dj/GTcDwREPr5FeXiSKSaVFgM9Cw58+9J4j
o4F5z/wr8OeSYyXKwR/MCPSTHsJwx/c6tY/W9m9GxaLcWr3lXcyBAKbLFftuDntL4NwB8GImLU28
v2KRG1qR2JlTGE1/p67F2ho4/GoBJZs9RA0qbNbs9EItxQO1c6kUf5nZVNPO3OD+4J23ogqwHWJM
0hBOXrRUMDGGOkjFKcQth5kPe6/FfIeL/YJhKBg0CbJg5+FQrMIU2aJ/9jAT+USH2+wDhonmYK61
Vqpg24yS00ESx9mXZojteMI7QGTbq1kzXqbRHcEewAPQd5yJnve5nDLMHqBM0KYzlYfuuebMoBp4
0PWsbwtilqnYO0B7sxjyFsYdTvB7Hx1VDEhiX+YIIkvWkwz/rcDxxG6fwxk3j9s7JMbzaxDsVTAk
4AjhEWCKEdbxL1AYFL//QcJlchpl9ixRIprM/+thflbbCXRgDMZG4EoAQZk8R5oBKo3FucUoRTo3
Fx1n0XHa8PYM1wRyHPedfrDY9lF62LEhgN88896/w11Zyhn0bQIPm6GnGgZxC1z6wVb/nYALgRTs
IRHUf3RDXzkjdNSTgzZP4itfDa9x/UGt3kDAjAUWI1zM0m1nfzvjwNoiE/g6CcFwGrOo7H4Tf9EG
1HN4olF416I75s0jTWYAYQkMT0UITI3kLSQKGcHEHvsInvJOW2jNF6XdnRLkgmGQUonsbtmDp1A0
4Dd0UxP2e28tyZX1HdY1DLgdkI/3E3YVLCHuRup14EB4U1AtgamY7x44Yd5gTLpQErVkwQqEmiiG
RjtL5iqJmyIO2h9MImLuLZinqk/VqwhZn2MpBHa4jHN74HC+KZ4KLjOFYx6zYmi6A3yhoKI9+wu8
PIaW17pOSQeql6TfEQE+H5Ck3Dh+Ow41P1H6k3Q+BJZcaP6Hd3Nw0vaQtbEpePNXQiinZoTc9+IB
09uVHlNakDAilRJDqewElw+4sYdR6DwTbs0XeKQ2g7Xvye4ykwn/QhakV3oeYATgE4V9/xy2EVym
3kfbOoTlLj2FjzddvNms1Yb3odOI39mdVr/XaVPLZkXC7E13oWO/xOf2ZYP9PhvDI09k3TfLjdr2
G8tfYiT/HlZjtIgGOHwjjAl82cR+hRNCnGR47SFPfh/JWnZ9WE0ufNmnERhT0gW5Nw/A6trkwUwJ
QDuC8CcOFxRH7xYKdOCysVgE4ds6ENm33mXdagpRCbZvHOEaTWGMYGvIoyn6YApzzVo1h33yzn0b
HuCGtblnp5IC6Ya4rrZMfUWse0gCtKb9nv0VK15/b5i2ioJtB1CNPVvDft9S9wq2ds+ZHF52IJ16
IWWUbD3QCxgRPsYZjYS1rvoyDLfDEtGxmGCrJkSXkMsfFmIcJuSK79TPAaHE9RJ5spCwzuvIdhhq
kwcMbF/92NzGLfUR5LUfHlbVKBJ8+xOSP18govSyNi0RAqtxfQ6WDZeFXYoQjMNs7Zf2cN0o/xKT
ELtCsiusmGI2Bg65jUpH6VsTqipDW5Sbrn3sWUzydjR4oDaY8gE01d7DNHSwc2S0h4W3G3cUMf7m
BFjn1Hb3i4AxMs/zy97B/IwwtvCr1ufUlISOEVws8ExRG72GTdXFflfpIfpLBbLmZWHwMPeHWOLa
jhYMDPRixq3YDWDztvaRCKBBYHDuocAILi/1ppcYjvKyvRsW/A36+V13GIKgRK05yzK0cZPcUb8D
i/UBsBopv7UdGxFSubuJNQK9645b0E3/TK8xldGsJ8yyQJBgMUGdeP01GuLjQoEDC4TN1+Y3dcMM
jIr7EwIf1AvcX6edsneJVDXXZqk3MGw6AJQfjvF3l8H9IjP+iXSwE5jx70RmMbwxbx+TuzKZcJB1
8+PqfIr1MgmqEpy7XQeY6YnUbd6m/zjmNwtTMx4FmFloVEHbBLW360rMi9fRnsLAw/VaYVDgA9uu
qsF0ovYWqUroQTwJ5tcy9bZ6VjD64vCwOv1uDZXlAOaK/fpvnU33A3YGFLZBPrG/4ftO8qChcWkT
himiVv4NRRQcghgr1Hag4nXqy6siyyWMmxg6SpzBnt9tHExuE6LhxDaWoEnTOso1iLoDpoTQtM3e
xcv2owzAMc92vyLhlnjhzHPg019M1odmdsPDMnamwKyYBYkyVb7p/WprQ3weh1+Oyuh3y3bc8D0U
xOGxhrFLyw5nm7YpttFM2lb7bpOSRa5m8j1lwXYYd0Alkd9ANoK38zr5RWWWlCPEKz4sKBXf8moZ
fskTcIVjglmDJrOvZPgnUk1rL/HehzGs+lFleTOKtm53fZpFR2D3kjs7Bc/Ga14H9/+hHL1BU9p/
+xK+jRquZ2bMPwzKFjLB94O2uogN9nsFaEg3OArHfddHGPJ4YB1QMglLJHda/VtaoBNUXDrqQoQH
MH38PfKROZvK93h8ajxgqarNVOmvbD/3rv8vtv3rMNCPnnnr2byOL8RiQoMIzFTLX9umVRvQOtMU
6I2xkScB6MdbCzzcAni36/ZER6OuYvvsl92VLZK7XDv/c6bGlWjtuiJy6X9WwjcnGBKru6hBrtMI
TKA4I4rJ0Nqs9N4xfMd6Dn9Cb0LAC0q3DjaOPni4A1E+Y5vDhlUCo3sGudljqKuEqfaboDeALppg
Q7BUJzGMS82jf45A0bZ7R6GERhCdtOy6eCnV0tSTXf4NyHmOHUagAZK8zwEULdZInO2EQuljxLpI
PHEOEOI8QQL/xXBFm5MIA9ZAOrB1ayJA6HoGZzA3GPGrhiy+uCH7JF33t8MDWTYynFo/wA/k8AzX
BeOd+xwc9xZ3jvHapd6X7BWZw9lbn8W6+qiJaCeI/BjnkOTMc6YYeIfFMevDTF2AXWmAnCf4RvWI
sTgaxbLiS4u50Gn8WfZkL4UKT1A0yFnlgGjHJqgtw8lzGZzs1bzygcEj5Tg7MTI+jSaTk6/BK7nn
sKEsMfuB9HNJAkRPVLmTmaMQba73kXT2A70v+BzdDAUBaHB0DOumVhiBg6dPTe8wZwMQvoSq/2JC
fsau0znWAkSFL/r3xVNxGQ+tgslJCLQMLoM10CeyLe+0kaDnZIyf6x+wLgDKP2aylMEjD7vfBxa+
9dv+H9pGgK+TSms88iuB5XXxgvAfOrk6zsDDzQil1vBqzWAOfB4BWEUV/l8CrjFz/9YYUxtZNLz3
EhYspo9esY9nK9yCtWHJEMKb87GHSjzPNkbmBOwNW+qgibFIKJpbeChYHFYt+KFl7Mm26JVcUTLo
h0Q2GgZofBfPvDbj8uEYuybR1pUY4zuApPpo/PEzaqYGOxNJocAhBhg1LRxmHCs5TWvJCatY8IfS
YT8yR7/WJXpat637JUDx+31oyy0Bl7jtx4Z5Tzydo5PaNvh483VFLphjxMXDpjlWemq698adFL5G
PhQ5nLB2TDpwWJ04K2978SUwUr/x3xJuimnGn7/FGJtCAvEC9/SgJsTWxOom5zY6MTUc+L4MeboB
vQlaY85JML7G3XTEzqW+2voM0MHFBvSGEVd9wOHYSydjJKVBdza+rqYVWUbsl5TDMBAgOjGBcIqU
++7731OFSZCx59CpzTIfZ7p+9e0L1hX8DdMJgzN2FgUGds+hB7+MAR66Lt7Q/N4DLWaFpjuS3jEw
rzWSqrHezP6NCfQZQC5q1HIxQXTzBOkxCgOnyGdY7SB8dMvYf8IrHeCpI0OKy0yOPxYj0y/SYS+j
03AFktAi0uUJ0NTVHXSC07fsUMWb+dqWCROt/+PsvHrjVtJ1/VcO1j3nMAdgz1x0bnZStGTfELIk
MxZjFdOv30971pmxtbe9DgYwBAuSmt0MVV943+erKAOqSBuuPIBpWTsGO57PLQrc8rH01SlYKZ0Q
doiUv7ehpR0Efa08mqODpfB7Rk0OhFBfNHZQ7Iyx6pZ2I+ejlceragzsNX7hN88f/N2cJ6c+pmff
VoGzVpSJIZ+NtJK0ktYlbjKcR/NAZuy/DlZrrd1cP/n0ThYJlNelM1IgaIaYTZXtd+vEsbOKlADI
KSOMZwLQauOd9CSp1jLTCd6SXj+gHNvpObKAKRD7SXPejYiQqbBZn1OLTFoWC4REyZoqaUtvAl13
LmJ7GTQFpBscQ0mtkWDF7XL2qnobmZZGsGEvFBq6m8JyPjvptbYnzrJGt+zV9jMiym8xnWm6Taza
vcD+RDt124H2os6Moqz1jE0dI8igbqSpud1V47yBGOUc8WjeNdfgEBXHl6GqobXhgqedLA71nVJd
vBfX28XJ9XMu2fByg6DQHjSxLvQRIWVgrAZwOHj8xSmy2W7SmSpSai+vft1qespjrVuqvqAnO6XP
VWGV23kc0Xg1+qnW+3YRxB5XLbglgsBHC+JKtezH3pjh7RB4Datuhxmqp7hV7onEyRC68aW0s6WX
IUWn/hhGnfOA48le24W4jb3hWQp6WZTSyoVmS/ZZ0a7aMtgUGhKgTreI2rqOYspD7ZxhaX5SWk0K
58e4t2nzWuUZOnBB/zInV9FoU49QQBasH8+JacKHog1ZIv9f6f5mztPP3YDJZxy5x5F/RJdcto9J
Hdz2ueuslCXwm50azz91+de+xkXioGiQnbjUZnLGxYu52tf1VdPnQYhwgKUj2wvJCU8L79VE5U9J
YaKJOSTtsqptKr3usCA06ymY+cRK7iYdt9K0d2igAFyCIShj8u5kDr52BmVBoAEpRRl70SXJfckD
sSozU1AYinfdUNkrJJeC6PYaS+g4MVLvbpLTc4AQdgkJo1gOZrkeZHNCVo6ROQ2I/GeTIqQZHRDg
6+uutHSa5Tz+uocNtUaiXCRfI6Wxv/A4Ycvm0iGQzVaT114IFd9LKyn2qXxSJj7O0aLSQk5/7cR+
Fim26wRqcibVa4+eNtcGImTvczGOr0Fdww8Rxm4q61c9pQ6NnMkhBCnex8CAlnXVKFVlDt0RcIPZ
b805Wks7gzBC7bfjsaQq2N90Oz3RxCJt1GPcCGiW5FlWf9FI7ZzRu5hxtx/IEa/C9Vs2r1sRuXim
k00iJQp4omJSY1eQFTdgVBwz3pYldnk5f4ZHx83BhyMZeRic9FzUJgRXV3tyzX1V05eNbCQvlSW+
5emMtEVNp74L2oNhja+9ke87tFdUmpn7U2TERBZ1p7l4xRoi1jkJ5LIUNPFtQ4SZo1zAf0G/Vopz
O5405OscOnCXQcpORHpdCp+CpyaiVendk3i4tDjBIrkzfrAgvskcw1kizKAudDUHsGSno7NzGjpQ
hSgvUVPeFKOj77zuDZdtxMfNBpwgunqGKYEQRmf3Y+1HnMcv6V5zHLrkXtOJmVuWOC8f0lWscIVY
FK76KV5NtqJ0oH0tJvGsCcoHaTo+NAEoGN35ktreXYlGnoYi+noxvQtFCu0UBzcKhUNO1JcrbN/c
eBjxF42efLbpKy5M1eIxsnH+JdYhzuI1Oe9nN3BvlOtC3Qn2kxu/zRPpMZVYpxTtMsqzgxt4y3bM
76wqkWuzcUm+i3jhDjeu24QR/p7F9dahYjZsiwDpmsV9TN10NWrSW484QRadGq/JYtQgl57e7MbU
UWehvk3Sg4zrdkXTOF6641cq3ItG5Z9QlOW0GdJvKinpd8yIjJ1k38YIa6f0greVjjdlvzgC5CcU
2w4a2wkhuu1vdeHdSZS5G8sEgdtcFSAIQM14NhbDNCzMXrwNUYEzQZS0n+2kRVewwfVhDM/sGwsZ
SOr8+BQSe2g2Oop5yurf8G9/M7RtbelIYd2rhM45RQggF9NYfsFndDu61MkjJDFD9dBErgug5dqX
avGsNJqXo0nFGxxoSIXMqnuv2sFYIW7Z6YSJKxOaDZzxrly12XTX7HHi9QBiZ0RcgXFvxfVj8dK7
dbysKiqgTscy1rcOnmNKUsXknY140NaTFd1OU/nczNGFu6hfkb6KdU0SqoKmXAYm8W4fN7gMym5R
m/Rzh1nucx2dAZXNjPsEacR4lX4kRrV3de89H5E61j0rqDugSVH+5soFwVTbkDyrBDV/8pLKGT+T
P/XLcrgdgjZZEY2cm0r7PDbue5DmAAIqI8dEoVbS1G9bd8bMW6tV49qbNuF0zFhx4sagmjSo9dCh
Cp/Nhd/xpNu3aAJuo4pT2POoTgnLqNFUe1+O5xGTIpcqKE+kgD2tD0/zsACPip40+aftDW+R05BQ
qNbnY5+0VnsYuyjfJOOM/a++0Z2EHo1GMSgLntO0ag8javSsowEpW/JE/UW6+Xvi0/Aa7Y1uAOWZ
XyYcVso8sdZ7mx4mAZmrk+BLbtmJuAeDhie8sIYAEKePas2dwAq8ZpQOF1OTfMLcSn2SDvz10J5r
fqpL7zg4nbeeWA2WYxzcDLBfkV7tvYSUIAnghRldcGBnSzBdJV8tH/sBeJHYQvjDinDoclFvnIJu
rjnItdOWO9npZ+VaWN3KRw86D/L1Ds8LRXBahFSxOzSini6/ZuScuEwePR3qauuYnyBX73JTylUh
gXRzQWacl5tW8ilJ73b4ihd87mHt5P0JjU3zTyJK5+xaRfvf9nO4Z81j3RvNqsLDQlw5PgFH5lz4
s4HEYCkaYoV+kLd+Vydr+0oMEdcak1mSvvgy1VeDi/wit/H5xTjcRbBGUETT0HZvK2t0VlVSW4vO
kDEBTfAsKLgtfCeL8VRsad+nW7Sp4DrwmSKMMpc+wsuJRFxoKOfNElNPCQnCrU5mnX7Lq+kd2f5Z
2Jh84mKJYrw7y17dFV128UuXQAvXXMDzvLBMQyxs/NzIla6PO8LlId3UXkFaaslmzcfDdOIgSLMq
evbTqZmC0NdFvaWgA+VpEfnzOqri9ymiL+zF4yc7TVZVi39RoBoYpmzLcnRT2MC9/f6Mqn6F9vGS
au1T7njbuBLFFn8K7TiL998R0JK+pFvdAtzT5ztLq5Ged5Wz7jysIk1eIhJ2XujqSHB9Js23oWjX
HlKkdMrkqpmqYNebBC2QfvGBGRHQ5RSHjOuAyhNCWwX0tMGulIu6tCA6m062Tpq33p1ffHrWbZm9
G5bZLkh7EAg5cC39hmcDHCbBXouXY/KSZTvIZA01JPC4GAZy3RXZu4AGSRpQO/a7IXMkwJn77E4Y
aVHetVsdC+O5QuvuFl7Pdutn6wkIvtCgh1lxSY+4QBY0dXO0L1R+brDAruiaHTuWrtjQxKmqTURc
rp+EQ2v3d0mBFVej1UA2GKy1Ru+2sEP2dQO7IKibYDV1cI4cpX2aB0FpsxFPUvTzo4WwhyVDpBZh
cG0Oa40y2sbs5FOaZaGWiug5OPjwHba5iuxwCv1ild+3ltW+FJl/kyqRHaKvPbQLHMtYQ5HLGPvB
od1sa5cR2l8tNMREZVSsMfZsUGnFR9UESwnCILQ7x0Aekhjr0snOlRIFDAVacgleW3A0T4kCNciJ
twjTtYvlUOk2qvISWzBPfdUnVxaY2FJSmvOWrlfKDlTMaCSSUUfJ6loQ5WPU4YZR73Gnf0WzH/Ce
nEdydYgytJrzRhecMWXvM+fWMJz6GGMOWykmEEDp9LOD4xYP0iFFH9Htiyq/gFvjm3G8a8tyeIBo
5y7h/3m0nnKk+qnbHbzEPelkPkeEV8vKibVTERDzUDq1Dm0jV2OtvlrAFMcIC5ovqOi3vdDPrUkA
iuCJTTHGmI+HIV8iM55Ppk5Koc3ToxpurwibPLOfZrD295QIsCgPwVE0grvd1rY4TNNVC3pxpcl8
3CZ0oEfTnJeTFPJYGfZrPAh7p1m5gcYzso8VCqCF8O0bq4Wa8pS4cXdLMyVZN2bRr5kyAeNF6cV9
gmS+zB1MCWlQ3o2kxU0B2sIx3OBgjvRSvWbkFHRdcqgMwUo6PKRkMZdi9uwzJoZQU8HDzGN4mCm1
FUa0K+hkQ8lHE60idMa4K9VNi78YaxiNK4xJL1k2XmynH0GmD2I1CCQ+V7oy9KFo5XUUTJB/02yx
rbNbWA1hCLUtNEBnJBURFajo1VdfnIbVQQtkWJFHLqquDva6D0IL9WS8zquCvrvbDefSdR7StoyO
wki7pRcnn9uM9hBQN3K2GSzW5Pm8ZmdTVOuQbHats+0cChMJMy/oQk7P4EluglQVh0DKpRVRyNHO
A+7gKjeGrREhvbSL7LUX860SzXzMKtZ5mQp3GU3WOkVK3Y5gnhKfW9LUvGkfuyAZadwCX/sGQKsJ
3ZLariJS3BrVKFDij89tFWUXB7/aZnTKDi5CVfhryy/lDvcsmmfTa+7IW6m72mB/O738Cp9kYHkO
/PNm1vSvkHPKQwnJKbNLawlRqNuKQF0HJASY+8xnuFGfIhMVSK/bx4FrcROJiHJFYpSrqbq6H3xW
2CiN7XXcHHns9YHkLp9G7SYoMWTpXXvo8+RMFBadi+iYghM4wgjLDynBNtfX3WGBXRl68iUaivtY
YShibAOECwfEouitb3pBJpLq6pOlt/0hMZ7lZAiYWoN6yi3wCrkeYe2lIu9F5CS6KU/SatYlfuMl
Cje5d4OM/Kyqw7Jy1KmX9njrlAnxDGivZCQcbwOyTJyz9OrrAUKDTYuy1O3+2Nfeju3QPBmD391h
Qd+jnQpNapzWbFRf9GRaep89/xXvkX3RNagEkOOMXT9k+YUCYzb41dpJ24Cu98iTWjpvjAJodoFV
rDE1irvIKcvjgOgGhkSzFJQ2PwVaDQKu0+aVV+XT1hlm7+Lr3JAwYAyAM/O46tvuvbeNJxru/t4p
2mpl+FTZU+cqjM8Qes0osmskLv5UxxfkZm8yKo2t6eanWs7xxZveWlPTb7XKWJUqsch+qTMklTIO
rcacH0EIvJjF1dNVVbcUB98mYRV3oxaTpQVTj7FoQNxsbrQ8xi8ls4c6gNLSBB2CcA1sAHsnO05Y
5u9izrMdgV+GHVArz/l8iK+OVt+RCGGIfxelFQ/nIKsPudZ/op3V71Lf3uqZCELz6mEMkIiTsWVL
q5iRHEAHlgR1Dbfc9lsux0XZWlQAs7e6G4aDq6eExNL3tlVEaS+xtOEimuSb7rbyNDiW/gDhAf/J
bFENj83dlbK5dyAdLShdEi+6LS1GS0x7Q4PfNemzcY7JlnqnwCBIv3TlRshlbQQwy5yi/qrPbOvi
1is19cnd5JV3+GMQjqJmJiTPtwzwIbz+Z1GTYt9VkGp0MTbdNloYJj1vilNnzIdi4/sAo4ELDIzd
0B7Tayt19psWHRx7mZS2fpT+pfNAuUCagpyb3kqvDy7f7xUDSvj+u5PTUQ5KLO3R7PgPSI0XdqQN
xBR/WbqataH9/dW0WKsMaai9mXpDqFvoKJNkoDJfoSydEuSxFrtQEBd7RN8FUeh87V2NU8gcoE2M
1gmdj/Wpwv4061cBCljne4Wouu+tu3jyzFdCo9qs+9CuYWXqsMRAxHFvz3Ywv4A4voKDY0VvX7x3
AZb8tgcw5LZGe1tM2admLhfVrMMpozO/dGv1ObPGp0xFOCEr737wEyecZ6QJ7vCKEvErOCh9a9Bj
WaBwz9dZYXT7ech2syGcEL+ysZWD9XnMWix9XhUSMcyrqNbvB4XJz2ic6uj5lF6NwZRr346fzBGW
q1VRQDIFbSuBVcoDHYLVa+iWRJvdQuaUUWbhZtss0Xw4K/VD0tcoUqtIUo4SLfqxKTh8/4IpdT1U
IP/NILYeW0VBLy/69CiiKqwLE8+ghg5DzFG77kcm4Oh6V3OU2t3nGv24KLPRmkoTaaMMxrA39ibq
lF3kprTvrjwUPcDLWkFmQUNMhda0kKhTKX50iwxN5pjeqE4asHQ1yiFG+TwWg7+1/TfpsrWgXgGb
ZwY3wdA6mAqYd9VQB51K6YJDwizT8He7vEzvZaHVIKLzz1OrtJumZvGMxuio+vLejearMHe0wZmm
kq7ZTQo6LU7m/GDK8tX3R31fGjEIFequfdfvugD4QNbDxLNiKvJlS0OPEVjbgOryeerMBlWePx5c
SQvL7uNDl6C9bqRRhL3ZfGPNVkWfP9qqSjblSH4i7SAcY+PdDlDa02JyllFQy7UtR8qt1XmM/P4m
Rx+KM3vbBBmd6QnPLoxCRC3I/WPm7eySxvkSyVhQrNb1U4L8mnlUG6PA9+o7CE4QbCcFI12waAUT
ZL9WXbVD5QFxlM8Fv+R6sBrH5Is0vCfNowkD1RuPYkxQL2O/uYi+fwLYR4bgbJjD1n/1AnQ4aFqK
B4HVk8TXiENXr46ZIpmIO+He2jKku4zBrs2OQvWv7jC8lAWgUCrJww1q77GX/cNAPDs17ThgqjQe
VF26DC5zrKMa+kPWoZsHODsAmVHWQ9GHDWVqtAodMitjmC+Rz56Lbd9YO3YKotBozZUXMcgAgyS6
/FF3LyXequWI2yTrc4uyr6mhS3X9AwnpVwPUyFCpYF+ODTm50q4jgrTkpfNRyqBT43lPvFOHLAvE
zpdERJ9KKdutrfx+Xzi0Ag3PRfvvM62isFh53AD87ehtR3SgaKkagYcvX0jrVp9m5ok4FLr91nW3
3VSu5SSdVU/B8jzk1o0YUvuemVe0Y4f5WMUdYeG8F43nrYLZGG+k41cbEzAiAgckXF7+xSJWOM/A
yonqHPXJAd6PiwIuUccmvEDwdBl0pLvVdF3H+34IffxgxFJxGBjJBjjMzTAkCEqy6UxDmKpQi7NF
i9z2SHMtbF3NXRH2NqHfQBM1HSGWuU56m04EqnhGmqPK0mprGRzWrg2qrl1THMF6xAvATmILPQER
zWjVN8DSmpsxx13rxea9oZB12BnOB5VG6QH6HbvnNFmoEXL9gKZRAdc0bvq+EqFV3ublVB1i/Wrj
atS1gS+3ui3GhTaXEuHyg5cw407m6LC8wv3iVBmer6wLwXavJortexcPxCwycSAV5nbRiyfdgxHg
5PmOOTIlcniaAtfgwZ3LkFRe30NStja2Ei/CcIojg2WNvTYY236gwwlyiQakOzJlqsZ/hrNzXBQl
ChkrOCoFX86R0TkNePAQeTBuD3/ciYTKX7VBrGg3GPOqthhGSCKFU7AhuZDei7LSe0pDajMnctnS
fjphab11bL16IKzETWsckcYgoqhLRFelqnejrB9LxYA5dwpY8YwoOSRV/ZZiiofGA0GjHzFU5JZ3
S8EgDoWrf6aLQCVVT47ZVDQProltAFl8NenDrtBEKHpw12Ncn6fIOPuddF+n/FigZDXzmYZyfLKF
7A79LG8wZkOHGMwnaoG7kkJXjseT+j9A39Z19qM3XBhmdqiabD9PQbONiXiXeA89MoiDRTeUG0WZ
oW70u8w01K0gSJWecd8VvRMaU763FEmMMVgY3pP4KHIHfF9PlCFG0d26SA/wsStkGhHmvTqAiaAF
a8UaAVYqmE7fv1hmrq1I+uTOzneuANg2utCeABknoSNinlVB2SVLhgc3asFcdPsqA9mtt8Z0cmM9
w72cNuSCtA6aBllUZE1HrONbM0eu5rvxdC4svd8bnGAb3SK+JYdH2azS0/cvUdtuo8Id9gQi4piV
M0qoDEs8HksG/GTeXgj89mIS09JX8UjpvbjB3hAdVKYedbezjlHanyY47DubUu2OkQnfdLvztsXI
TJZZw9Ip9az5ROGWjdA7qLgOvijVTIuYv0g9cYjkVVhMB3ZzpdNDYIZaXDOKYmyILIdrsRlAwRoN
KJV52zeOncPsxamoQ7MWLaVh+Kg29nA8WQARNYJNPNLDMqVvmLTTMUJq0Q9xtULnbMHJqYJtUMLQ
ieLgwYa1ep9rxho3+DOyARCkOK/C1gdz4i2YsqSfDY3qzuD75mKaGd8XIQhl8SFvd6+m+N4O+yLK
74zRikFJ9h0FL8AHNhDDyeHXichjKs0W0yYaLdvgbUhWY24/uJX7MOHLXiaTHYfpNfnXh+oQtEYK
mEA3NsLGO22KOl75Y3sI3KGKFxDX0iTMBNNKFyVkH6+Abpd6nb4nbG1WVyWoU87r2bEf5mCY7v2J
PJlesnvjdZjvo1btI5TKW+WP03On5w+M5DBuXfOApacLowb2KNW/Zpe7LFBJPfZLu0U9xt40IkEz
sDO7QRJSHI6xWgHrDvA9POsG2paRfRM9DAMPKU7cSIELaVX76Vk0Y3LfDWoAAQfqt7MmlMcBMl2q
pW9k/MYu0LH0dI4qV2aTPVL8R3EnCvWpRm104iV2plN9w+GWbwC6XQUH1XguygsF5mYFkZsHKevn
dqVcHQmue3WBOEW3sAYYA8iRwqlJMUXaV08A5vGNPtGe6efoaSiuE1+bhGkyAiep2fFF97zxiUSX
F6zWSW/LrZmN4sGmpTQk3FqVzsnNFd2eovZQcMYZLB5lwGq9DrmocGLFvqxOxACI2bdtJdFkAFxB
4N7PX/rJxrLWP8wGEzUT6ntHOV0RORNalgxxc0Qfe82ANGaGTjJflYkTLxXMyTAqYqY2jLARsNKG
c4TxEMk5I0yiFi9tcDsllvG5rjdd77ZfgnlocTDoDC6xqu5LC2jLx3HvGdBpMqBtyyQDWxRb44iv
1XC+YGIHg9j7t/oMhcmcwSiNKqVM5VQmk7zcBDFY7T7jP2vytvkMCFftHQ9uyshQPYuUg63Wm0kG
GqTlPm0JZfD4SW0kKqujd5M5Gx5cdioCo7svEg9VfFHcTKWoL8yJ0W/j2N5QRtkETlQ/xIMk677q
zhp0t1njZXcalonSjDKYXHRr5QOCP/MzBPsDLXfvwRDaJ1vpT4GpdTdImKCn4PkpO9PbywplqREF
2aHugHfGDgNmnbE5zYWlPV5FcEtp++/t5OmnIOjVKisdhoEYBnDCQd0LPCbEo+x6U6ad0zRhkeiy
4zhkOE0Rg599nW3R8FvUfDN2Mhu3/PzqmKaxNGAmfR5a/NYp+1CaV3CWGMS6bsENLDFaoLTIoumT
CWEEVVSnGcnl+5dgCj5FBppgOrD6ytSZlMfmutNQtBLJ+CvQgnS2kC6EOQ2ESwTam4m40X4YGJOD
uylD8YAaQqMNvK77fNgzXmTv04G646mgQkLyRLuIhnsVICCkhb+VFrxDTfF89GSCe3eCPmP27yiU
uvs6gdNHvymM7dRc2UPdfGaKAT073wNLJ00iRHxOzaD8sEtnDRD1u/Kc4muapMyMuKKOPGUNO5cZ
Q5u6ynBvdlqzTrX6jTJHFw65X6/R7vU3MZiitYNpa4sOBMt/blaP3P7weJ2HyRLaenR5GEelRp7z
JN8bRWXfGjiIFplpB1sER+bJBLbU21Vw0P3QsifrRJ+1Ps7mtAtSB1mWzx4aa9YpseSLw/ChB/pn
uFua6TjNZbCyJiPYk1Ziqx3dr1PmWRs9Hu68gdNmug3FQoGx1uvVV/da0GlLABB+xlgAZwIb58EC
WcpGjDedd7JM0Rx6VNKoWYkcEqpsyH0eCaRfBU6abSuIEiEuGHRiL2ljA3IDHbQyW/1iN5SlCRro
0jJFR77I99QZEJST7N16aty7NKdPPWCihd7dVIkJS0lz0V4Y8K66Lr2FJDHtzLpEC4QbmET1bEwx
VLCuIRtxmIhqAJqqkuDdsUv3rmcRRjBG9xFJz0JvI9BNhJ2bWZf9OTW74WD0yU1ZZW9FDHd9sn0i
FDJmLIITwoFWX2fIQVeOle5FVVO5zzo2YVQBVmPTQR39LXrJATVpweTZWcSbKlU7BpCiwLOyYtp8
5/Dj52qOEjYRfTisnGgWwtpnvPAUkQDil7wrVfbo6GPwECAPpTTf2oTLnaKbb+oIKAzEa5Av0YeM
VNZWGMau+jRs3F6bmDcoYXasrsmq4zsK4fU3sC/ZQSJHWbjKTB6oJRl468En6kZ+9j0nIu9KxAa/
+1rRh/se4/gmAAHGxNJ202froLUN6qfr/4D3Pqmhy3ab2WNFHwzg1prGfqUXIDEUlshQJ2wnaIjo
EuFd7FP0LKZDWyKPQN0GsOuMtjrhKOnCwDK5nPoeaoK4M62KsRy2vJggQjHY4WudrXSn9OZcf+vr
7Ksc4SV7doLAyGgPWj9hLeethKXbb6je7uJa656dHimdNltQ/x1W0zpWZahEuTYr1d8kQ6rh8c8w
j6PGSS0YmNocziYMmiCpvKVRz1FYRdRzOxscDfMn5zBWHibXmaqv9DNqli3V4Aw7nUmM8FK2SE3k
WL3QQiiPKFSajUZh9Jjy2BwyXXc2Zt/Wd1jQ975ovkrwLK+NOOUs+Q+67t6CXE0voxF9iVCC7hl0
8aRVtcS5JLt9Brp/1fdwEdK29ahJwEVwWr07KyNobj3TekPBbjzoUbdnuEi1scrGXaeV9B/692l2
3J2XFOnC0MrHqlTzI7IDnGOVPM1aXm3cbo7/YsCK8T9nnXgOiZbLjCeL2XzBh1knnDxN132/3Dkm
9sDGvrLgaor3eWs2q0ZOT/4cQ4+24zuc+kSNc/ecEQ8v1TVIDTACHEma6YLXhQc0DDOgQnXTG3BV
WNu/D+/4vz9N7e3+8V98/1rVpBVxIj98+49T+tpWXfVN/tf1z/71az//0T+279X5hfLgb3/poRL8
+/grP70sR//z3a1e5MtP36xLmcrpVrHt3r13qpDf30L8Xl1/8//3h//n/furPEz1+9//eAVlKq+v
xnT28o8/f7R/+/sfpsMo0X/Ny7u+/p8/vH7Gv//xKX2X5Yv4H3/x/tLJv//BTKO/2ahhHBtFfMCY
TIZ7DO///In5N8O2XdthKmhgeAHDv8qqlQlHtP5mMavRxi0auBYDk7hrukpdf+T/DWMM48Bs02Ns
p81cuj/+3yf/c5LfPy8ZZ+LP73+c7PfzCC2N6Ygeg+Ht6wf8caIIx5ygEldj2HrBskZTrU3W7oeT
8L+89HWSy78nvfz7pT/MNayzUYsqrRxDCS8ZYZ5xx6DRS0oi+BePzi/eu319on6YhjKW0tIbs+tD
iCJgHHIkV00KpPQ/evsfBzBVfa0DthJ9mMJVX/udS5O58vSNNg7B6veH+NUHuA59++EDTNGUUpZ1
VTjpWlgwRs3Wgu3vX/rnuXH/Ovn2h2lfA47XMcqnPixMJAs7zCRIsxWjna0bjzIcHTuichQviYmy
8veH/NWn+bCABbKNvEzWKiyldup0zNiZ9/z7l/7FrWSbP58oQxmK9ddTIaVCpjRIRoLcElDCukOe
8R/eTR+ehKlOx37qGhW2te7dZsYU7Xwc2H9xN/3q5HwYdzT6czaWULdDMQ9ra7JvmsD89vuT8/PA
qn9f6ushf7iLsEXURScsFULpjd80lsiln7XBFrNIl4Tm4McrAFTtDR39dP6LsYQ/b1r/Oqb14YIg
vbUoDnQyRMDYgERV4agbr+jfDqBAXwbNYCaGeW/XFEF+/yF/cf6sD1cHT8dMy82SIfNbsF0wo1Tc
jGCHy9XvX//nCUv/+kAfh7DGBXmErlUq9Dr3PqqbY8OTX9GgWIrZ+/L7Y/ziQlkf1qu6hs3MyESO
AWsR1VhNkAgkMfrU+zDwFU483E8TM68tI3/5/SF/ddqub+WHewPITEB1I5IhfHQQ3A1zpCmZEGMd
/rPX/7CCoehpaf8mKrQaXW4D6tdbA/rlX1z0Xzz21odFzATIabKqyLBxzFOpWZfeZDghprm/uOjG
dWn6X7Yo68NT6RYRvaOIFg51RQblJOBie5WHmuGs26nd1q1EZ1O/dNgLSk97nAdqZlW900i6fn/+
fnVLXK/bD9enzpXvpGbJsuAFp4F1eedmFkGwf4Nd/Fvr1FcwfvUXH/dXB/uwQENQrqBZ6xLHEHCR
2oToZOvWsS3FMaKziKp575pu+Rc70K9uvQ/b/wDrdOh0jpa6pbOuBigxLsyM/+zWMD88S4yN9nLs
TjLURdAc4Ji5q5yRR58VBs6/uDa/uPs+jv2FkJClU87dN9feLXnFWwP9adkYzv3vr/0vTpD54dmh
czbVmPG7ME4jitwl4MaEgp6Rv/3+9X+xpF3jzR/vLZv5OAlk+DYU9VtplpuZCuc8P07N+Bf3068O
8OHpkRmGtVxDZIPGaq0xvoH5vbu+F8e4LPe//wy/OEffx6z+8HxQJEBKmPIZvGC+OAOj5xgS9fuX
/sXl/b4m/PDSTlLnU+QYKM1imurgN4QbcDdZfzFu+Ffv3Pz57JPe57Ct0hboswM5ASMAoIj/7J1/
3AsDGCGGW7YhrYIL3u7/5uw6muPmleAvYhUJMOG6eVeybEmWgy4sh8/MAQQBhl//mj7JeAJZxYMP
1mEWBGYGYXq6v4xqJitxV7Yp08i1wEWxfbDquGlvQ+IGqBzn/CwTmR+XB2+wbmuB2xDQZEK1p73R
ELJaNiByGbksmzb4I9EcvveBhQhdHEDBlvK1ifuvoJwH8SsasmnBtw2faD6PFpNcAfXV3Zqy/xxW
DUQ6gIxZHr/BI8k8ZW88EvWOrG2gd3NjKgHF8wRoM7gMy3glIZvMa+nfZn4F+ziquePMjpaQ76gi
P7Rzf+u28WsuD+q8+dKEMxrLU/EBGF7rxME2fhdDw2TF9Q3e81fb+80USScCaXYW4+0LIn8R+O4B
79s2eM3rPRRtsDWS9sYFCHCfcnTARulaxBo88+/bz5thV05AIbtuIWK5OBfjeCVuc5ja5HOM1vdN
4/8r5f3mJwa8O4AsYGpvdQnocmG737umOzcR/bps3/QJ2m4Fmv52LNF4chsk5EUzQGDC8pwBBCnb
4mXTT+iKuyqETmhZ5e1tSujHBJIF6DgPd6IEWRQ09/4s/4jBg2ztOzzI73Z4hENepvQ1GevHDHDc
ZdOGALPnqXuzBHUf1X4extis0P+eK3S8+0+ptXLSNhmf//7GOBAVHgA7yJvW9DBLNsQx+lKEOi4P
3TQr89/fWA9FEKO9FKuLof/mVQqKoNH7tc22lnegIgtIM0DPt6zDGTBEtQTdNYdl26ZZ0VIOcIAQ
qYTu7y0YyRkIC1TNoOk0qZWkMDvFO/cDW9tpfdE4eLYrMC0BfYLeBhQOrEvdDM9JO5x9p/mw7Su0
3NOEljM0AY4igwRD8i7vbfChN+gRzk5gV2ofln/l/TWmTNt5LXQViaL12lsknT/KHlHN/r5s+f3c
QJl2y2QQiGkGgVUQjQ+mqwagA+lnT+gQ/pi2+UoAmIavBW4sarsDbRgCoErubK94HsHUvTx+k2kt
cPuJuRkrkZ59CLSiQwiwuBL0McvG3791UaYFbp0NUzlEFr+l1qcyBWFLf8jUy1B84cNrTruVvdf0
CfPf3wQwaAedeEpxJhxi4HKZAigTvUFflj/BZFyLYOzrErqpSGwgozqS8OK1azdwk2UtfgVDOYWh
RHfzwYnugQWr8B6Xx/z3ivD/sQsVj39npOEVysFjBGwfxJogjH3EjfRTjMZ+9NpCrcuCpjsUCIt9
SZ8hb37i/XTEC/mOlPXKcfT93AQF+X8HYCvoRfsDKmxF4IK5rFWxfG0kJvNLJL3gZfkzDaE31wfe
rjtDe1LgZ5jAqW12kjoIPGeHHg1w7EeH5Z8wfEeoRXcpbLDMMsZvwJiCuWZWk+7xTLLtkQfKY/9+
QS6Q8joCFmub/9fVN69/UfF/yyM3TY4W1/bkCxva6Bxda5D9A0wOsMQzaEQPYbHtCR+b8L+jd2Wm
vKoO2lvHwZwlR/AJ87Y9Lo/fEB3h/Pc3QY0Hgb4WKW5iQI+DIgkYor3iqTovWzetqxbVeA1mkcvm
ibehmxf9lzmvOWiJl42bhq4FtkUUquI1pt72GOg76hPQPStxZTKtBTbE6jpgrhDYXYW+Q6d+8MBS
sjxq05RoIZsL6vdD44NRHaCEevruCRCmlJ+WjRvGHWih6vSohScc8y16Ahrr9lyBdWTZtMHRAy1E
SQBBSmhPYo9RL5zfNS464gcG1SK58gOGiQm0ILUlMlZDAZSOQC7EIOPR8w/AIW7bvAItTrlbFSAv
hLMwjk7vOL8fhLwuz4xp0ucPehNCadbzKvMpBs4r+hQAJbyrGgBjlq2bpmX+1TfWnXzsoXDoIjW6
aN7IQlAc2J8F61fccZ7dd7awQIvQANqTE3rsuhsdFOBz0rbIz3FwKPg/h4D9Bv8JBMtABwqEy/L3
mGZLi9oWqJNcViVCC6RUQJ395ASURsu2Zzd/72P0sI34yKHmiuNnTNFhgO4bvH++FFx9pn30ijbO
Vzr95fnb9lRDAy2YuXQsvw1TfqvbBu0j6a1YnSdDvPlaKI/ZXEh1YdqJbbQ+Fxd7su/c1j6x1F+p
sBlcy9dCGo33zJG5g5AmH7rAvfgFGHFL67S8GCbrWjzjTUwGGeCNt64voOjuB135kaAUBUZTYrnb
koavhXUPCpFo6AQHr59loztcPQaj++zlNV9xKYO7+npwt67tWSzHMkxgrgeVBxpKSuodts2RFtyt
E/CIlg06eZ0cqG6gKbGnAdZVypVFMHmRFt6uBF8WaDT4jYNBmoA2JKjBWZp1YE8EYdjyR5imSIto
PLdCm3TCEYIPpU0OfRTzFDK6TU9W1sDgSa72EWoSoOLhEht9DroJ7J7gDanPgaLPmz5AL/1HAtIZ
edXx2yiST2A0+hG00F1Ztm0Yu6+lJAmhADcr4aC4XO476BJwiF2mYtvIfS3/WJEI/AlE87cJcDk/
dT52XK3sOwbP8bT8A+WqLB4ZmsyjgZ6jGMpxDyEeDogTHTfNjKdlH6A3WJ+hs+8mLPuAh6e5GQHU
P/VG81r6GSy0sKHfqb2BW6ZAadVF4wgBE9ERMunpf8ufYPB8T8s+WZpkXlSMzW0EXejnphrVnZhC
b6N179+dPyQRK5OM8xtEyH9Znni0fLJxF/a0xDNOnU+kUyD1++xnk4ag6yzGFZc3zYoWrmmC7mGQ
mHF03Pr/5V2EBmB0IGybcfLvnNhK+rXrY1UbXvrlcQB9fHok1BHT46YfcLV4Bes/lEmaGlf60L+Q
PEZjHN223eo4ON6FfUUYkj1B264Mm69jEZ5rYX3dNHJPywUpmNxGoLD5DXWFB5AX3CBvsfIuZsgF
OgoOJBoF6FhiTEpZ3nkjGjCIBOo5vEnwQy6P3nAO1aFwUH3yragBvSkD5plD+Ni1+aV3qgbUA6RK
7XMRxyE5xENmDStfZfBTHY/jA9zHO1QKb9Cfg36deyWCPi1/jcG0DsPprClt8qmCNkoM7iP89wFd
Tysn9jn83znkUi1vVipFp0g74cwAOpvEf82qP8XqdmUauJY1RRMXWR7gEgYdsW94GThCYOHL8pwY
nEhH2jBZFRPoMHBWpsOVhpB8gN7JrWv58wSW4+XfMA1fS5kFOlqBDwzwGyT+lFb9x6rKVx7QnTkD
vDfv82++uYgVrhCQrMUpRIoIxPfjVYoEblMceJq8WOnwjAbsm2qc596LcC+ma5Auwze52pKgKZEW
ISSTb2nP//SgND1kLe33yxNmcCYdw2llWYu2obkkGUDNnZcglkYgUJqFh+UfMKy6q61IyKBxRsCf
div5+AU4t7umZRCH6X/WqttWdHC1hUH32AC+JLx+R2MLrrhySjv09Id85U3lLxjnvYXX9jMcIiAg
Mj8dpP5wVWhYqVQCTh00Jh9BsJ2hbbxEFyKZ29+G8AHo7BPLIrHzJ2itieFuAndYmbLXFrrGtJsg
u4lSUiUOYBD57dTi3qbT93AMLqTo9zVL9lUjzuM43fkOOy2vwZwZ3vsAbdN0h9EL+gqvQlkK0Tsn
wIfcO/13EqAfB4Rrfbayd5p+R9s7U06c1plPowzto15EDwLKkkUVfsjBIwOGKj/eQShpxbFMP6Zt
dy6kZFyFDn2UmkBmm3KoRDcg6FbY+7ruChbOr5JlK2dhQwjqSDBuxZ2krc1vFk/u2oR/VMz6vrw2
hgDUEWBy6pwqDmB6BJNvVUIZxrE/dSLethHpALAibMHQCJmJWwgtThBNPBIQsyyP3BDZOhTGQvtz
30XYKpjPP4Ax+jPaWF8sCZYxtvbybfoJLXkMosgVlfOWEdkJWl3ZNYOwmGTkU1esPYKY1lbLHoLk
uQOKa7xHDekZyG8Q6/Hz8gyZTGuJo05FGKDNHzv1lEOoon5QHn9eNm1yGy2kh0l0UGTLcfNQaGmk
LP3Yg9cyyeKVUDYNXQvlLkQ1i00Yuot3A+pAQC9eK3ibhq4FrtV1SROGCNyWt9D6sfas6R/qIV85
HhlGruNgwmakIHTCNk2l/ZKAKmny85WNxuCOOv6lhi4XnVTZ3KAd9QpW8kuSeA/hkH2ua/fLpnV1
tM2+Gwi4wuZDkhLRmaYteG+a5DJMwYrfmD5h/vubQ4zn1bzM0DB9gxSLOHn10L1CRRhCuFVpP4a5
ne6Wv8O0ClrkOpGHZqAWW04iqmuv5IPvNivHdoP/6HjNkvKpA3lccwPZ3H0IClb0Lr5QEK5tG7kW
tMobFJ2ZVm6+B4qDlnigwY/B1bNsfV7Hd7ZiR4tbtxn8TiUEGa2RnxXULMAdAHFxfh4gGY1u03Fl
xzJNkha/OKc6NM285ubL6nkM4495Q89Fab8uf4bJvBbDoB2qEyA9ODAx+e+yFPfxQMGVYNMV9zG4
qY7gDCTJwriHmwaphNrs8NSr/gte544gITkuf4LBQ3UkGHi8VF3NT/cWxBREDt3o0FlZ5PmJ7J1F
1vFfmc+K0Wrx5tdCGhBq1sM9WFG+WIn12KKvxKkdNMKmhy7ehpujOiisj7q+y70RN3+8fYOQ6rEu
rYsIyZFzsQa8NBy37NkT3iQOcM3MvfBIq5nnXQrfumQqfQ0ieYj76RuzoCVh0/SwvDQG77LnJXvz
W34KyRtbYvWhsnFu/PSJgUWX+8nKtmyIQVuP8DyvFPrvccd14oOdx98gbXadePcBfHCPTqy2xQh6
J//5ihiSYz40zzBjPet3TjyA624sf/UBeNWW58nkwlqQpyCKjBT4S28RGAT72Hv1enSHb7OtRTgo
r7JiSoAFnNpaeRDh80GMB71aaOos/8D7IU50qBgbiBsljdvcBASWcmBn2o4+ga76kk3tyk7xvs8S
HTPWl0nnIznhAbVPz2ICj2MZ3IEzDcw1PQt3LsnveeKsvO69vxhkbrB967QJ1HRAgUJRpCjA8yCH
W+DT/bapmqfwTTwAf0OtAvqTNzH3i9NkuhGIXLK2+UB7mqzkw/eDjugYsmhwhd8FA1Ro2+IYeNPe
icVpjNfuoCbzWkxDc4WDng/gMXSKnQJZ/sZdB1SS2bRysDFNvxbUU6A6K6wxR7Ly7qyyfEiz8rI8
/aaha4GMJ3jLqzjDu23qfKMx+0MSdT/6dK28ZRq6FsaxP0pg8pG+wZ6T7KcqHKHNkvgrzmOyrgUy
uCu8YrSzFoSRww0FnU/Etn4sT4zBtA4MgziZRbmPPSGusfNbTIR7AbDCysAN065jwgpWTeAJxgbN
IUkw2NExG6InFXgv2wavxatA6FCoQeAG1Y8vDmhegHr6ss20Hq+EkAog5/aGQsIuJxAGV+Fxm+l5
st6kgixExRiE6tjqUf54CEBsvMN3rMG1DAuqP1uTxLfJIGrQOIIPAlez28TdlWuZYTX1V+ueVh6X
UO64OkAcUzEdGLVAL7rWxPX+nk6otppJk7rADyl2bQfyDTSKjyA+ByV+EJzBsPvFA/nQpn0RwJt/
FwAUuwzQ6R55hlhndHP811nB1+W1NUxRqKWwoS19HNyQgbPOAQNluieFdczpSrAa9ttQy2JFBzLd
oouRxZzxi6iKT2Fq36FCCq5WseL3pg/QEplj1/nQEeQDFF9/5xQKh11yn0N5dXl+DN4Z6pkM8Iho
tPAQzmiJYnf8FIfeinf+vX/9/5Gd6MA5MLxxAszpfF/N859Qd86gwg2FAWdqASKyiYCahpLAnbcP
UaacA9iJ0YrOh5MnoU+0/H2GCgPRIXYObuIMnbr8VqkKihXWD186T6il3mUcTN54Ii5q+5W79YcZ
XTbV7rfl3zV4hg68A8MFcUuFy1xMHpPocw0NzrB8VPbag48hNnXoXeBK5mQK+2dcqR9TBSV2Bl5C
34WCHs1+BTxY20gN/hfMf3+THFkM2su2gf+BV/qsUnYQgw8morXnPJN5LfShAEBa5sP/PChdovgc
NeFT7/CV6Detghb9SQXNVYXB3uxZA6q2P2U0P0eSg1Bu24stCbQUEIZJxB1kMLz/g1ObSErPKJg1
ezAOFrtxdMuVQDVNlJYHYo80NatQWMVj1r2AiqfM0ysEhlcqcYY8oIPuUrDzSxDYoh6TdvshKE+j
764c9QymddBdZKssiAUiUA5kPwroBIIwYTnKDJOig+1wTqrINMB7imC6BFV5qFxIZ3srl03TwOfY
e+P6JfHiqrHmpWUpmMBLq98XqbuNtwT31n+tMwcJsamQIdATvG9BywnM2krmNbi9jq/DM3OBpkXU
/SfOfPe1DMBIScBEpL64Bc56o+3SdmUFDHlIL0B7wP3EhHB2TZMBlbjiv7zIfkR+/dHy5DfJg6fl
hTYshU74kEVy1l/Fz7hWu8PDoc+qlbOHyYXmX3yzyBEFgXkEqsIba0Bl2gfg925POY1WnN8x2ddT
EPNx3gFj+g0p55iGGQg1g/vSje7HmhxVMj4Smx7yqP8waw93yfSceOmdO8UPkcCOmIWPmybQ19JU
5BaQWHZQswpsyM148h6UEiumTd6mZSbssDKqBb6wBIc3oxPUQ8htcKDFm7eHbaPXTilBB8EXr8Ui
hQEDMS4dnyEetq19m+igvDhJGMjGXegF2Mm+qPz2SdHM/xqN/Xl59IYY0UF5aH4rCRuC5mZR6H2Q
URxYGN9HdnX2gAtAOe64/DshXPad85an5SukmHQcHdSXyoCAxNZ2ukcHLInxrnAkRNND6s8q5G5S
fmtbN1pJAIbV1+F6Kfiks1rNcL2eH4Mku+Aoj26D4EMgu03VA+LNofUmRDvoZcZM4t29V/iYjmLl
oZDnrSQAQ2rRUXt1CiFFIVCrrHqf/klsWwJw3kOxcHlRTOa1+Hdm5bIA1aFbpsLyRbhogKyBft4W
GJ4W1oPVDMWkUOlWZErucMO0DnmZipWxmxxXj2wKFfQWvKS3AW/fVpNc8wJKetGu7Ub02+WbyipE
x9jhHTqDljaejmXQ8RfR0PzAXd+Odx7L19osHTLPyDvBocPtKo9CGDtl9a2d1HQuZFN8mQCsOFQ5
h1ZrlLrHAELsMQTHQP0LeG5ztBLX+2lZQYQnfwb6IuG7+yBi0ClI6mkPskCIDhCofXYVtOlAJE6O
/VBTsJFTfnCV+q90k/xcqCq+tsBt7FJ/kl/wFhgfy2KI7J2VdMMBBX8onCZRcgjCKr20zCruJgk1
PB+cTIcxtuP9UEImnI1pfbWgTgMZeZDjEtLKU9YW0I4oFIMsbTtCMS+PoePBrKso6u4yujVUhcF4
u2tx/dqDFhk93Gn8Kw6n6ggGru4ctFayD6CCcgihigZ1lyQ9TJOsZgGPb20ly4vnlu0DSQpoDUmI
/qFtPdkPzcypncpxh02NHEsaFY/gAx2hYQC+Z/D+gr/XZxJc1cmXTCTNviUuxYKSaC+y5hms7SDc
FW57sl38lEtkcXAjMUDlpq9/h6FL914CibS6Hqu9qCBTOGbqp63C6SkikTqgUgzaoAD85uCe/R2H
IWASLUuh2ulAPEq46bemYs15iGvygXu2uFQFfjmwQQ7O0xR6WChTnLPQ/UxG9SfiWbDvKenuKAMb
yMCt5lRbaI9qLAWl5QAlBhusey8+tHWPLSugFWeB8DbN7G4nuyA+WioRh5hBKHA5WRgOC3ROIm8y
nWNDwNGJ8aBjyXNB2d4L+Q5yfduMa5nIm1B3LZyKXWu/gXL0AewWkLFegdwY0pxOLActiD6EVqR/
BVdlsZ86HPMdkFatzIvJupaI3C6yiqCEOAHE5cQhlKCjmpKh2JaAqHa6SKWKYou1/tVKPQkduCh+
CsDldoGMRr5SyDDskjrYafACC+qTUB0qrSy5elZXXioLTGUZhzq7H7nb2ESgkf6vAzFuERcXdO+a
geg59Cxo21t7rjY+BuiA4oqLxi2dWYwErZAVtFJAfXtfpfXKJfQvh9N7SVo7wYh+qgJUwPNbnVvi
2c5T+xZSi1xdVRWI6RaCtTXgjo4MyPe2IPQui4Pxu8Ol+jEmAYSwkRRWXO79ejPRQZzp0Cu3R3K9
jqrei6S8TVBy+0sPPUAwOJ21LNkeqIOVY5TpsUzHdBasrlpIJbCrLHbWV/kQFrvqmTzboKb/boHo
fGdvSwM6shOMop1KW/xQY2En9z4KKKSj/rwybYZI/b+2osiBMCee3K52loSPpVeRJ7wCeitZxhBG
elNRVaNRO/ZhvZc/WvXNLn90rNk16e/lDGkavJZmnBhCSgp6Jdcu/SEEZNLiNRpRQ2LXYfFR1jfM
j+YigDj2BELQ2EOrbYy3RMcjsopnTTIp79pWPhi/X/3oHEL0a9Oc6IjEFPK7vXA6/zoJKF74P/3+
z7Jhw5TojFxuJG0KWij/2mENDxAh+eQ2XnEIPLHi6AZn0Wm5IK5bQ5TU9ZDWo3Opopm//E704llm
K0Fr8Bei7agjnTLuxN4skAplKZyWil1fg8dh2wSRf3N5XPmp6029d436/gRB+DsPPSgQF3taNm+a
Ht3ZQzRV2TnMy6aHXtydO0OkJRpdtgEFiLar9iproOQMoY1kBD1nPuLYGrrB7wZ8AqyPTkxB6jcq
km09gUSHKLYkyBzITmG1h14e0JpWn+xegEGks9aa6wwzpkMVxZhRoUrEmU0eO/eliCFQwZ+mqt12
DtFxin0P9C+ktrxrRX9zCD9CPGqfui/Ly23wVZ1VMobihDOlo3cdHRBWh5m0j8xx1+5XJutzkL85
uELbEOUHCev5BEG2biLh3kYuXYkEk/X572+sW3hBFqSHqw6Jd1/L7Gs9uStzbjKthXDnJm4ioNV+
rSEh88MaY6X2vcgscdo27VoQ513PxaAcyM0A53ryirQ69VWwdi42HZj+Vr3ezMyUhFCqTCyc9/LX
OpkQVc4upWBtRyqi+deMQ3Q6h0okIxAAJVfp55D2sVYOtaa50yI8LBRANAQ/Thxoxw/Kr/d+mLNt
i67DFRn368xxQu/ax1mY7EoXcryQ/o2HP5tWRscqook7QBd3616hmXTA4+w+XmU3MyQKHatY1A66
emvI9dWQncJVYjeUoLifgkNbpNv8SocnQskIxEdpY8OvMOs4kg6EHbdNjB7LTj4UFSr8Vx5lLxO3
n3m55jGziXfO9zoIsawg4d0karqmskHu7NE9PLFDyaq1PGT6AS2cfaqaLpjC8ZqocN8zNPONpXwV
abhypjDZ18O5bNXEy2S6dnMhO62go74beRiegFrPVg65hrDSyeuqPBsIzYJZBMj/4FflUTB7xbTJ
MbWIHZPGQz10Gq54coEklrvnSbpHF9Mu5M15i/c4OgRxiqzcbaMBowft8q4f2WcfMkfLtt+ffYgq
/7sPVHiwC2O8f10hQJccE161p8TFm3beQ3Z900+E2qlodNG7knqdvFZJ8AnEJod0yJ5UtI1c29EB
jehWZokFSYGrtME61UGeN4lWMsL7a+uw+e9vtgKf9Y7A3t5f8eR4JL37I2PxebKDh2isvi1Pzvue
6ehwxhr4kNhOGX7Cae/DYjjXchuxicPmn3wz+og0qH0JC5KFbQt12eQaehOkp6YVrzR5jpYX8Nor
RaoSyGIOX6vio+uSneV9Wp4Vk20tJ9QgFxsCJ5LXCYzRNsDpjuxP0+rtzjTpmkdm7oj3ZgBi4DJ9
/8TRt3oWbdjtlwdvsq5lhKKm5UATW177Fmq+JMzzI+3XmIsNxnUsYyFxPEgzJa/Cy08Wh8h876yc
2wyTrgMZ/cwd0rCO1RXoizM6V65J4CPpdyvBZDKvPUQpymPX47W68lIUO7f8hcrTrXT4l02zHmqx
yvuBF6P0kWUC9wzt+UPQx0/LpmcT/7/F4nz0byCFTIVNlMIbB7cGfjTxR7wBfsnbz8AwhCuTb1rX
+e9vgtUbMqdrbQjclx6UQPu6iPcZC4fD8heYrGuxWvIM1PH2IK9pZT1NWX9Kc//nNtNaqAZgRRk8
O5NXNUGTpglu4VSsLKnJY7RA8ppKSVxU5LXD3WHw4pOQaH0s1vjQDOZ1LJ3IknHoLexL0F9DXcfi
F9Ck/BhQH1qeGZN9bWt1iixCz2Yjr8xLQSoY7qk6tFV8XLZucEodDVd1BSTCURW6WtBn814q5pzT
HGjYbK23yTR8LaBIVbjQY+qRg1NIz0GOpRngkylFEQmlJ+U/L3+HwTV1MNwAASO7ZlJeswl0xS09
FdUaU5/J9Pz3NzGVSZclUxl1V5Y30OYeTna79mpvMq0FVDTRZiS1213bwK++QADIv3MHHF+3zYkW
U77PA+whVncdISVxsEMXRBQDtBm3Wdd2vyBRmcy8FLtf5uyLkJ7yOH3cZlqLWGq7YU97TEvf+WfK
xD3Ick/Lpg3uqEPearec9TUscbXzac+he+PS7thIbyVYDQuqw96mXEUO7ZPu6r+G6kjrjWa1TS/A
NZI1BYgeHGXtvSC7DjJ6WZ6QOY28syv9H9gtyILUx6vKNQ++TSVApKL7mEESpEmnQwTpekiorHyE
aernv7+JI+oOyk4KzE3cec0hGtLmaivLuTRqay72tVAtBx9yT0Ugrm3mvbi8/dAl/SvIMtYuscww
WVq8Fk3BwZM9dld0g164UmqXh96BOaiDW/kzNHCH/djnZ27TbSA4R0eHQQGWMpAjiutQkmsu84eA
tqcAgubLq28AYTs6YVuSBFmq4rK78tDbV7wFAh+a6GRv49nFYc+Nbe+KoT14Rb6z7WrtV+dAfs/p
tAC3INKOm0TWXV0ZHUTsnwbO8RTTXsTUHROPXmU67aKQ31cRX/lNg/fpWDK/C9swKyBjGodq19B0
b4NzZNxGAuboQDIPLAok6rBMEQAobe4fwUZ1XF4i08C12O/HETxufiaA4yTuxbaK6MDbsjsEebWm
ATKbemc5dKQYsyrUbUH4A7rEjN564Nd/VCIsEtyDFSdHmkXKh6IwqgUrO5Phm/QSLgNfeAQZNX71
6J+4zHc1b1Bx2Na04ugFW1/4IkozWFdBC9XoCODmLrTXagGGhKlj3qBc36N3osFST+FX8NDnu5J1
e+5njzzh59Bq7wfX3oSvg+DIvymzBAW2FaoCgrrW1Jwkl/7ezrJtXCCOp2Wz3OqG0m8REhAxsHee
H/bHMJXbBA0dHQAHJM/YZUHYXgsotFh1cAVd+Cnx22qX0f53xpAqJyjS900kV7zKsPnqjHN94dTp
BKbma+hDjrnJ7ke1dqk1mdYSFg1pCFqHGqbH8FBA9otApHFTfOvwNzyFYoMCnOtK+2/O5O4j4J2m
ZI03yDBwHRdiDyFUBuwQseCwQ+QPB5Hww/LATaa1xDSW9SyrMXEoj8fxN2IXCXhqCvvnNuvzr745
LdSytkA0jSDmTgasXnGJhzXkt2ngmt9nbRLHLC7A/16S7uDW8XB0wJ62Mi2mLVWHQjRz0xydAC6s
gccbKFqLA+CW3V0TnSN2K6BLy38OTnpyR7Ht1q+zOKZ96aWRPWSAeDkoM0VV0X8pxVRaKyc3QzHL
0UESiKsoEsn8A/xb1llXEpO7omkuggBxU5bPPQ8v4GD/BvqlD56UO4mqCg2HlQgxrJfep5mk5dQq
Nw0uqpaQAaojeaGRVT5tcjS9VXMExY2E/ph/gZL4bkjZLkv/bLOsBYjdpS4HtFFdxFiwE/i5nAO6
7KqVc4HhLKr3dwAs1AaxF6vL4HZ4GQRpgRPtXP8+8oud44tbWnzs1nqQDPu13uRRh8KBICTmvajA
nuPx7ARY9iPxss/LM2WyP6/8m2Av+l4QwJ/UJW3HzyWhp6YPnhqLxSseZLKvRTyzILnRCMyVF0kG
qvf8QTZodQIPymXbB5B/P4BCBs7tBwbHnKQ61JZ4IgWEK1perFyJfRh654imq/WWUaKsYgjkpeu8
h5R8RMvTnevwfdSvlIxNU6TtcG3ZVGKsqLpYRbN3suQwF5/Qo7eSQgzj12GWTsJHC5h1eWGAVdvF
FU1WO1ncN8HK8A05QodXytYpleuP6mKj2leI7Frb/QpcxmRaC2OvANFiUvcItJDfOZVzBDnFYdlt
HMNFSMdwNSg7kSTh6kLL6hP3xAvPxVGUczTHNd/XLvkxOGVyaGY0HS82lgJ1hBdzga8XslaXZBpO
odN85M60kk4NfqRju1SZ4zEBsE84qvOBxHGxT1z0m3ntt+UpM6Q9HdkF3ITC055SF98fT4Nq9nJ8
VR5uqJZ16/3uCIw2HCtZ6dczrb0W10FlpzVPcnXpxbSPcf7reLSpYO3owouitUEDk2Ppq1gek5qC
OolPR976az0ippXQItpSGVS37UJd3LS3jmNW3sZ88o9Qu/i9vBSGH9CBXVCkUegHL9VlSqzDYH1T
1S+akJXQMMy8Dumyw67G0zGMSysDk3wOLIJzXB634bqro7mi1hl5kMO03fwGEf5uQpPD3DjA2S8m
1q6JhoSno7payaFgATKhS4Z3jl1pVR8iFJVb2/vROvbKrmOao3lh3mybHM1XXjtUcKHM3suGH0gy
ruRrwy1Xp53LPDtWDv5dGE3Qn9Y+167aK+uehOQSu9VxUhvfAv6eOd98ROoyPNl3CDE6uafahnZq
4cVfm26t1GlaCC2Eq3IU4MlN4KUxeRB+vxP8UQYU56M1ZLXpF7SXcF7VjIh6XoYxOGQ48Oee2AXM
3sV8rRhsCjUtlm1JszrrsRwlnv/GgV6cTtzJYQ0/aTCvI7pqF++ZDoqql8HK0cQ77ZT45Ttrr9cm
67OPvVnh1mHKyssMW8L0UKkJEuntbkBL0nI0m6xr23NBVE2UZcmL5fv7idKd7w071ZcrgWBIFjqc
y+btCMldZNGGe8OeW8Ez2p5OozM9JmVzrZzw1/JnmH5n/rw3k8TizM+dGJ/BWPszCK0n1k8fCOP3
0JXZe7JZOScZfFXHeQUFFI/qAj8Dnn8nfAyI2vHgwxD+t/wVJvP0368onGTybVALXVxa75T3sfC+
pepWZStHMdNaa7HcxYnvdQM8KSyjnUjbmQ9hH4u1KDPkUx3fZTd+0ooqlJdoFukIi1Hsy9wlx+W5
MQ1ei+EkzH1wO+KOEPt+DVh9/TmY2EfhsnTFVd8fvq0DvObLf9C3GD66WM/DZJ17HCG3jN3W8V1O
QMgQ+D6uH4R/b93k0MlkAPJzjaTw/bmxdfQVlbRDqz+Vl8YK7FMcNuQDVPo4eiWdNVUHQ78/xLn/
9U3WTSGQq2g85ELOqxBNvPmYNExGe89RRfRcZE4WXpq87ZOzHxKO3sza4vYpCew4OUXgChgOpd/k
3S238iABfI4N0a7LE3fbkc3WsTNegX1Q9YXAXlj8koPzlAjcgaHl+HPTMurKkCq3vKiELOtlasrv
k0vvvQp9ldO2UoWtg2dUTd0kILm4ZLzAQ1fzEwxJH/ow3RRAtg6gmaaS5yFA4ZfMDzvwY8e/cjc7
ur29tlEZAkhnu6rtOB0m6KZdBgXJV9edGrzzxms7icm6lhul4vX/OPuy5kx1NM2/0lH3VEuAWCa6
6gL4Fu92Ovcbwpl2ghBaAAmQfv08PlMzXeWuPDmRERUV6WMb84H06l2eZbETHv6WxTsw4IpVjrLf
Q+KTt4JXDjMauL7h3lvWfyZ2u0jm6PTnq+ZnN/4mv1ljHvo1beezi7smRfIBwfvf6lyStyJXJRJk
Si1WzBo98MGNdckwGPjz2/73KSx5C8whmxkZh2jEmdH4aXSPii0X6PocO7EeC55gAPgrsP9Potdb
JasVLxR859GdhzJVVyUMsF5gcVBslaLL7/likLcIz3Zl2arUvpwzNR06ITyC1i9tK37yht9iPIuV
FPNQLsuZlrAx21h0IfDgmj9/Dz+7+Jt1z2XHYFe3LWdB3GErMEQM3Vz84iX/+3YAKd9kBFmXuF62
M4K66k9Btcg6MnU9g/NSD117XQSmoVyV3o6E/J4OLXlrgwwFDSKBs/ujYIHDBNfaPk2D+D0WKHlr
cjwMsheUqOXc4X1f8GHqrzuPM0e36/aLXfeT9foW/enKDfK80OsHhOED77uq7MxJuF8laT95328h
ZRQtEmIJW86Fgubpppbv7Wp+RSb792kyeauulnC4Zo8mhnrAIGuWfRw26JOODXQRev305+v1J0/n
LZQMWUKkwoQ/0Zb5xz7OnuHe8zFPYaX9e9d/fW7/lOl31lCjAq5P9/2SaXeCLOxl7H4P4QTXzH+9
fLYLrRnUn84dxas1LoLJTSe+KWj5/2LP/SywvtlzMkvjmWzJcuabkFXKhu8xeBdpPJ3EsNS5KjUI
7tlvvo03h49NtjBzky4wjMGg+jX2rVFDAbf885fxs8X6JilvJyjz5NCEPBcd50ice/i3uelX+dxP
rv4WbdbPiQY5HU9KuQj2XqGRZj7/1o2/RZplOhqgWIAbL/l4ajMFEcPsF03Pn2yA7HXv/dMCJXrn
mbdhOafbVwFqml2rnv/eKIa8xZuxHcASCBUs53GnlVTX0BDJ91/c+M8e9+sH+qcbH0gvTJbj2hPJ
2K0CvQXZefyrXOUnoectuGwoXUGS2C3nOYuEqcZRr5DTMMt1PvjhgvK+vQFzrf89NAPJ3uzjGNq3
hVnscl6S4VR08U2S/Ipg/LMX/GYDl8xMnk/IJcIodZ1afdsW/l5CtuEXIe5nL+LNpp3mHCaOFvmE
SO3JrmvTqfj3ktH/4QFKR9DIRlwaku2XI08auctfiFz85K7fQsRaiBiENVnxxKOyv2lJxo/JGGW/
uPGfZCpvIWKvKG4IuhKFNCi67brpM6xRP3UOfdS1oJexzj4tSnyWhS1+bze8FR0LMi1nOk3qDGUj
EleucIJVkmXiVyv0J8voLWyMRV4NbDTqHMfDpVriz/m8HfvBv//zCPeT/fYWaCVtPE+tmJazl4d0
iipAoK6olzX+alWsv2p9/jGt+J+TVfIWY9UPS7lMVE7nLoKG1vi89/O7zsAB1tha+/Kmo1djShqS
fuiK94KqA0RQm3Z0TW6+eSmuiyhtBgCJ/S+9On72wd/sfC2o46hA9zM6AUZUUWKHqBlEYFC/TmcZ
ar301L5nRTv+Cgda/NHP/HeP4U1MGOQEbqAozVmBp5m+h1dzf1nsI7PXqLZb87jlNB7eL53gPKlI
PPtxqBTG9iOtGMtwWxXi0zLbqoXKsrpI+5HgNSWFzt/Jvt3KVwsexy8Xv7/i/ZZxHb6C8+yK01jQ
pDhADIqBQkGlLa71Mil7FATy7Qe6TWT6gVkZpOVIagcNT8y2hDJVxyI02jfwLWpPOsw+aGK77tz2
S1ccvVbkO+8jvaN16pLsnMC3AxpFs3SwgsZsRlZ6n5OuCQbdXJjb6VQ/wqh7/RF2yL1UfBsCuBxk
cf5yS5dJPyeEdhaX6V8LCpdww69AbRiLKwmlf//o1q3TjxDK9u4MonWhrp2fxrXO1hFlYT9BMf7e
CNN2920YFnEQGiSdWnSlymqZlC05KrWA1DGKKV2vkOWacMJ0jaOEfA1LXyG1kyd1mbQgT6y6S/aK
uXkdPsBjdf3CIRVPLhSTAWaJzmCSBa6tgwlHa8D5XqBzntf7xkJRZTZT6phBJmu8auOCpc3YTimr
6JRC1UaPAvJgwfNU1TzeI94Mox5Mg8Z6L6uiQC+87qY2yy/GMhBzKhJN+1NPyyVrSjy4tuqRSfnD
MLZD2zCXBV0XfcHN2QEo1Jpqhd1md7kApF0cnbctIAAmKVQD9Oy81tPk7TVjG4uryXKTV91M+TcC
GVlANoY8XA8ak9imjWVMH2M3wiS+3bh2VVqq0QCrGgE9xx3L6ad81zl5SSKz8joaVBmaccmH9OjV
3BcVAjtEBNkeQltrpUH0YiJf4gNjPItrJYsEKzTb9rZe1zn4eg9911c2Z+B9zKrE4lkSIbKmIKJc
3/uQ93nFd2B9wG5h5QwddtanB5M5G86G+CmupYz74V45oPgrqFxP6ylX2wbRbTE79T7KptGOFUBV
ZDwHSkZ9R33Z71COAyBXv+S8nMvGAhDnD3zIYLRBd9AOoYva97QSunOPtFAiq4tJ73kjfZYNR6hu
BFLZufPsjvUb/LtqAROHcIC86OZ0Nc5qGy9UlxT5MYLsR3GpZATecVuSDCoFiuPffgQb5WLxmSBH
IpT5BCvWx2yih9AmJUoLkk5X+bjK/oMt4AhNt7T/Fog14rM1hRzNYbD7qMVhW9Z0fOBZO6ofmBDQ
7ABJirhwFQhxSXa52wQCUpVaO9arWkAP3kCM05KtBPN/cPTaZCRdT2LLGLsupBUjbB0FANYZXmT4
sIyRXO86qF12Jy6FbH/EHdxXJzyORHbPC5wVpiagCbTXol9WINckxThwBHhxvWwtg/Ek+PorO8qQ
7P2XIGYxXSPaFkOdMizVRz0LBGMMyTr/OSqzjr/LBLblwffg6tzIfCjFSbo5FkdmV7GJ2tpkBHra
syVFys8ENPygwLYlDZe5n06jH6WE4jkF3VuaPt+qJJ/VeI2uaQdNsCLvkkMMe5WsmQIrs5shiran
TBVqutAiNK7I4icQhkyGVfcuhgCix9ZWKF3Sqm99FZL5LnQQQ+TLg4jmMhwGeEZ+4SCsszpTWWbv
90Sz5y0jC6jOPvQCui/KDucu9tC+bVg61Anw4B9FupK5zsBKqNQES8K85BC+bXHm6bwQ8L3kMjmB
eFWOF8zl8K7AofDN7fxGsHwaLnpH+ydpDOUVTwXFlhii8TP8UUWo/Er4HRuWZ/xJ8Y36pP8eG2LU
gxZFBmWtkMFZAyI4JD9EASKgl5YXLtTIWqlvrBl28TAmgphb3/Hgagtmw1y17ThB31sXWXcjd5Yc
YemnKleSG4hb49zM9yys1yn8+OYTN35RfSVsZLcj3H+66UbpmeJhbTi66jCsQlSTplNSlRDqcFUv
lrasVTCcwHQVlJxKZXpp66nzwG7MznXy0qR+9leJsKupSMgdLFHBkSqPW6KFOpVyjHwdM87Kuo+K
GNKSyPL3S6ITeuMTsWM0CgmGrN6QFjI4ZtHYHiZonuAU4CRzV8veQQc1TjeNq/RwGwhz6fqqS4KX
1ZC3SXwhO4FYWLZoGzXTgrOwzgBwLW64jCYsjeDxQNJsCGmVdTqbv5jgJv45971mFUIbG46GzjJt
SrfFulnCSEWtknKc341dINN16DKM3iJYDsbgOoJNdj2Q0L76PbbFcJgibYYqGfOONy4Il1xwkCFg
Dgsk711E+pbWLI1jf4piXrR1b1Q0nCYopdJKAwRNPqVFtn5hiNsGEpNm2mu9KZo2niFc3K+91PrA
g9L0UjPZslOIRwNs0ZZuNQo/Sps+LnJaFTb2Y733JpJnoLf8MFUQwnbyhvjNrbV0K/Cp6wxfWGiD
bvbzwgrV3ZRJnrFraorSQSwZLxiTRQgaPq35wqK+ARZlTR66DPVHBf+AMjnte2DnxSFl+WLHZGkr
6G1LAhV7mXHwhpU67XOb7rewR4F8U6GMSxpV0HmqV+gVbfe+hdtB1dkST5S10MB6iNSuhrsk4MjG
UpOj83VPt22sVzPv9qQh3thfzjnEcJrMKoVDdjB+bxC9uP88Ai8Z1YQC2lVjNUmIZXcrWFxqysb2
DKVjBFyMrMakARqiYxdylvNWTUWK/ZZzu7U3bM2AjwDjC6j9GXtprIs5ju2TMHsR7iXUcrIGu7Sf
QRWV1kNz1RlzhWQ5ig9zPAM7gF0+fgSnCNInTGyLuEhL27rrMU28vA84g6MfxC6ASDDJhlfXhxEg
5WmC5XBFbYpJUYiilV6mC11K4BwWMOhwN+GHUwlaxpS3Mcc7zotwzMwy8gMNcHG6yyUE4o5CY8Wg
60VNV/MImtTQt4q2oeHAQ7Nqbdn6FRjHgTQDJTw/jnzN/DvQ1ZO0CV6JtabrDqq0gpAhr3kJr6yj
y2c+Vn3Ylugw5sKxq73noJOwNi1ZI3Q5lZXvY03rzbl4b7apxBtFRiWzVxiFno8uYumDkz7Zbybd
Ld1pTAflTsbYgDWvfGsPFIe2hO07J6wyHaZEJyH3MW1aYX33ORI2ziuvLXwj8iDJJwb8mz3ynG36
AJn9Hl2rXEwKRnub1Vd5By3cVA7sCj3XJTmVgC90F35QMv0Q+25v1iTc7RYPRMfwlnVtam83DvQB
DtMgnxOY+cB6SHEDx7B1j/VyZSF5nh5bhIjbJIMxdxXoGJNzlMLS7Ij5hnCXfIUyDZJFYlmDc0s8
hoWu5VWcxZusytiWtLF+CMNhj9eJ1kgAeoj4InuSh4TvZryFMPKYnwrLMO0cTKr5ift29F9HOAtC
RTDYiN3B49GvkLst9w5Og3aLL6YtVzOc4KS2xwIm3uldFGcbHHmXzb9Mak0gscRDdkbZsCDi7jTH
ETeUkZ6rWCX8OmEdwQ0Qmh7lGqAxBIvZogVG28jsIMASb2ucNLY9WJMEXsHFoIiP29IXCLAhzV/i
Pqc9/CBtSw69QZSoFqA4ZE3y3pID8wP0heRSpl9GOUff2gmZYuWHXEf1XkL586oVsE5vNmTy10g8
yQmC1FjjwQl7EDaHan/eCoAECsvhvkEmQquS9vlepXMPqVzj9j2+VK3L3/cLjGJuir2HoTktxqm8
7ZBgjfTU4ziJ3rUGVRecC6f1Pkvz/hVWSpNP3IkRECUh1R0bo9R+dyHfu6oQaZY1ElGanNHHTyGP
BKw0coKR8oNpV1iOA9mG0ACDaItTGVumr4DKjKc6wjgTVZpUI0LhiknzRXBDMtaiRF5UFUiG3g2w
do8hqyzEE0Pa/LnoxVaeUbrMYz2OZktPrY+3m8Wt873ehI5OiO4LTE/z13W2juuWn7o8I32zF0Pf
nQqtzYaY1E3sVnRkXW5Llpb5kW7O+4dynkX6pLp+ed6xR374NYJ284ZVCJ1yv3dbPfmkMM3SQibk
ZGZArK4nl2filOD2yztGPLtNd5MgKHKXvCO63Z5s4Ls6rUueogjr0T5oCign0Uah4aWOwjjVHcds
R+XBQoD6FuFRTmtflGG7mMJcqDrn3NAPauaB3iRuhzuUxtHSQ2jZMFN3w4YVjnNTvXIuMzC2Gz1C
jq8im+vUMRUyXZp5luV4zBO18Fvd6VY0kA/KzCGjA23PBE5N8max9PXYgpBWciXnOPHvE0Dq/QXA
Fp6+j7tpWp57v/jpAx/Fkh9gd5BtJ1QNcXaHNEaVP2bOcJfAy9PEV4PfQ3aXxQ71/zb2wTwORJhv
FM5c8dd9ymxyFfVTXn7R3uoNaSFq05qNAykPZaf79DLfCE7WUcMArtYR2SCgrAKF0lSkOpreR2VE
nlA5okJX0yTKw7AoMl1BfNWR0wAklDjuQ5qFVx1KN52Jo3yGSRoMAVC/KzrXEXiLAyReQpbe0Al8
lXOId73cmh2FOipIJs3RB7E5NBuy3MIQMXOigR+diC6k7QLsK2zffwphmvbGJCWQ3s4CVVnH2ULN
bYEoGTdtkubs3a5IZGqcHXaDD6xU7j53w3TAPyAysyaZFMe24LT8gbqMbQeVj2w6R6QAZmbaVjq+
21GPbigQ9ra/WEeaM4H2iY/sMYFWX/k5QUDlolrMa6JW5LOMq370yYuB7+l8MekoDhcSgQg880iV
3Fd5KpcV3s/KiLXSYvLby7BRCDAl+2DeWQiCPykaEvQ0+r0P1cLS/nnth0Ke06wjH8SQlnEdraSF
KgP1qIK1QxxBfz4PwCvgT42N3smaHxaolxcfzQxJx4vRMGheEpv0xSkXUYycre1U+rGAEWxcGdT6
QzN40uccTQjgPBeEFbWnXyPbC/atCBO6BH6dHOpgGzCmciLe+QH9FKqrfZTM/4JF+ZN51VteIO5P
DLzVoCvBceyc53JqJk7XesljBimN2NwrHbJTUSa/srD8WSf5zVRppoZqImdz3lFkNdAhBZt5t/+Y
Kv3n9/1/dS/6/v905Za//xe+/q6Nn3nX2zdf/v29lvjff73+zv/7mX/9jb+fXvTtk3xZ3v7Qv/wO
rvuPv9s82ad/+eKgLLf+wb3M/t3L4kb7x/Vxh68/+f/7zf94+eMq7715+dtfvmun7OvVOq7VX/7x
rYvnv/0lfh2q/Oc/X/8f33z9AH/7y1cuvz19217+x6+8PC32b39Jkr8SliWkyNMsSfLidTK/vbx+
J2Z/hUkeScDAL+MyK15nuqjmbP+3v0SU/TUD0iou0xL/R8krUnvR7o/vxfFfU5rnSVlkBc1SAvr9
/725f3k9//26/gPq+/eaK7u83s8fEKX/7q6ikwmXRZpnMRoWrABA6nWJ/tOESpc6TdppIxVk3roD
XMLdxVwIfktez+JFnL1q5dWuhG/6HHLTyw71Wt+64Ry1HmCkaYC2v5gOxWzdXRvnI7qky3QXa6MR
HBN51yJpqZRYPtkV6LliXYGHQADf8uG49/5xyV7FV1qJ0mYYP0m7p1UCLvyBDX5uWjtcDGxbAYy5
W/uWvyuAzWkWGcab0SQPJJRlXTpQazq+xfUAVkEtlyMU+LODHSFamhT4Lyt79psZPlgcU9WO0qMq
4Xh7vSnMxeK8N3ciyGvkx5cIArIyWRIuHB3zA0jukP8iy+Mu5u8uiT8YgQQeQkzxSQ70yFAtQGmS
KnQ4ZHxrchTqsQX+c4faixtHZLI7udlks8u2G6po6moc0/uXYeEf8vapkD+AGH2aIj98LasxMzuv
5gSncnxpZ+FPZlnWy5QpVA87YE69c+cAT5AWWiGNViK98nv+Y0PF/DWmaP+ZbAUy1Lflld7QeiEr
i6HK490FUyWp92ZuPXtkppgbs9LhXVpM4mBdpBHh1vS4a3jRx/sMtwRFDnwm5OTiDU2TEtqsmSMv
ECz08J6SLx26r/hx6c5xOcprl0TL2SrIahEiPkw6TU+ThV2EK5Bm5zmFgOliXnS8kYtZByjYbTA1
aiesLOSfa5N3vnuEVsXYcCrZYxL662UqJewvXPJ+y3dXt9bkH/LdIkWYv016mD75Mfgqwgo/kKnV
p8IlB4mGV8UNwFOi67+S1H/Ks7KERcMC8DvY3ess3vNFfQZ0kRzgNYHSK1o+MfJ6rkPMCJhKf8z5
l05H9BHNG3kwHWy7UWVMh3gVGWjQltbl+NCl81WcjuSwYtc0esoPcusseln8q55JelqUvHTdkDf7
ON9ClUo1nnAOo6bhaxZoVK8txPXLIm+rCX4EUO3YTzF8RKrgdFdpT6pWe30tY2NQ/Tocs9tmjjI+
WQNXD57gle3ljJQ+Yi977FntMq0/DkXpK9Kmz3BrxWANMiyVGvMj9ALrXsviPsVXVZRFGtQ5RH6A
CVVj7VTctflyq2X/kKEqu8X+6d+32j70W/p154tunNyGag9pd7JeNnPmTA3DoOUgc/F+CAHePRDc
x0eQt/N4p9b209TSAuVfKiqLihLzBGsv0RFJkAm0eYXCDZa9ZDprTOcGiJE+ANnc9LwfDjKyp5LM
lxOIhNeuWx6x6dq6fR0spMhjIX7OrgGJvergjgXDj7Gsg7E/NgJWur0GF41cD5CnvlmJqDNWwncj
md+VvF9PQ4quGojAVzzmK8RCynsf8aIyep2OubRP6F1VJuUfIyLd0Q9tQAcebfUpWi4VK4cGpuoK
q773VVHK2oD+c6VCP3xKM3kn91I2Oc+TIx0RqUjUJmA+So/F1FW8E+mXFa3oaURbL1fp+8yOty1i
TIAlTrOaorvILBp703w7pus3jDC+dQGStYEv7+zQvieSu1tgJ++GjH5P3UrqWaLVhUqg2klxHcqW
Q5vXTCfiDTZagklGV8ruvCKJqFaXoGmexp9QttYhE/pU+obYeTjCZAuJYvveBpvWow2hyjcQZwlE
R5BpiFOeXwyDu8Jv9L68lKR7r20kj6PP5YkZcbdAdqqyfTHc0+EPNNV4g3kXNDVRxSMZv+zX+PuU
KTzL+aXl4nHI71dGTkapshaeiGqHswXMY1D3kBn2qljkDQYHvhqhClzDD4ZUhcSQDsYwRz6ZD5Fe
H3goMxwzAim+ZHlty3Gv+ZCm2OvpGZ2Vkx1W2IRG3SMBKLqJwVNEHD+VIn/o6X4a4DsTBXVReglp
nG1u4vhV57hLNDCjor3VmALVuZZ1DFFnKI+PVW5WcUWBzlw7up0TEWWXrmyPeZrqO/Q1wXzUg2qW
22LoPgaAOrpV6AYCeg2qzwklom82u6A6pvtxIHSoe/4F8K3iIB3sdqTZMCrYZwN8WHqFWeptKNqi
QZMeIA6PuU8kUT3kU3Ts9YWbsXvSVjxRxBydJyeFhQvvlOyDmYYHXvqjxJUObYs2+xRvcGiYWYcP
uX3pvXiSKsoOWU9voDsrGl3eoS3eHwXwvfiYewUf46RxqohqMM2vC5PFjez2j+jMVkZyelli+/vJ
oBNlthcqdwdB//mxXzFlSzYnm7Zde5C88a8ycccydyj0YeC8RnFXY9gW6m0ofqxqvh3gNHVtrDnH
CFXwdLR34B1MFUdVXAGy31bJlk0VGmnrodRZVmFK87xGUJYjQxJVrYsw/GxtzSW6cNmGi8ud1tyv
2bGlVzEA0WKM9EFsBU5BUt7OcVQc5evIVJIgj91r40sUw7cBbW1FH5NSauj86hfmepidQAMhGShE
Roqi6vT2QwzmA9myE56Z+ZJG5L7oeowbFnNyc3AHt8nr1aor+JVBeGBNPvfo8ZfphDJjSg4FxspV
iRr7kFooDqxdV2WliZqclBWWeodlV+Cg4pk8g+s635lJz43bUcnA9tk2PkmjumiTCWOx9QrDFtJ4
7e82uU4Hq+P7eafz0X4LbQeoued5Ne/5S55jiAQfXoxbEHwwnXs0e4+y3opjHpmbGAHnnGfz5zTH
9BaTQEygMLhbhksC0f3L1E1XPZ+Li77satCWGjstt0wW9Nhulz3Hq4ZHHNxiZ3zXinM7PK9eo6q0
42dA+nokXx5vMlFfaClwIixbdDM+p7v/ErkRww0dP7WGJugnkjvMEVBed+V4S2z+BVWcPXPSnfr1
lm1KvPO2v8nL3lbalvtpcQjuKGwrsQh7z6LpmecNGq4oOothg/+VveIC+dvQcX9uFYrsfMN4vC3T
8SCzba2UA4t4iOEOVrb+6E8kkVuVC/TZgKXcsfimAXK6adNxnE1rol7wdvTQx1WqCgQM/kECzH+j
4oYAfF+XBpPU6fU0hntrLVq4M849JoLIFRraY/A4RAVYalIuB+7geWYL1V4QRP1AsG1ypBA5GpjX
6nE0xNUybP5rrtbvOIoZJg6PUmSww+P9k7EI/5uLm02Y640JTKn2Bzg7PERz9hwWq07t9KLuo7nd
4E0dQhNSAJlMuB26JLnW7DFHv7JB1wQ9SIYjoSifhpCvaHiagwvmuejW5/aDH1Kk3dDWIuV0ZFH7
0LPvJoAW7eIew8MnP+Kxdf0FeCV1t3F31oHeSxQHyi3iSu3oP0fwDsb+Hw+rjMwhhv0E+sEYps2q
yfdkb1oTv48XgKtpm99pOsx3N2ow6N3D+KyEahzsCqipdnuIikkeVgvlAxOpuwjtC5xUxXcJNyLW
sm9Gom2P2YU9TsW1iNxa5V3aHVM9h0sot2Fq0dUQMWUN6ea1YrOq6dYONRYEP5KiQUtcVDif29PG
xtOUsa3aswKz3tHVtEN7HTXFqTVQlmRqq9BI+iaiaa2yNPkCtbHDGjgyUA5NA7ui9+HX/Bh2zLUy
zvFsczTUgTQ49PSWB102AHYv8HfLLpOp7B8nLuUxjeAAqw0oW0VcJUQNeLH8sVxnVycmpIdFoE/C
yId9YO05TaWrArr2h4Teww7OHuy8fYcpG0WHht9MG8sOCMwYLNoWRtRAb2TTjaXkY6SjL/G4zhU6
05ivL+LLAg1ERtu7jH1CLRGOYNjcAUwKRSu6o1sZZ6csYPf44rXjVSTv3JCOsDnemrEk8XUbj1+Z
Xp6XGQzzROTi0EqxVHO2XeTCHmOKHmjJyKduGnklC7SIumQ5OL/dE6aPqRo+7mcfB/RbElyy71xS
hWk5YpT8xJbyha/RrcptHbHoceojPErZA5WBw7gG6fOWLhhDqDbDH+oMBTMtPK9dlJytm++Zly9J
FvCBxqVros7dRptDtTMD1hGy8QObJ+D5d96dYiTzVWSweOOpf+YalcBGNdA1r6cJB5q2H+WTUuaV
pBwlDdYaq/dlA/qkL86jjfwp7/U7Q/DyLFY9dLvkx81FW1PO8tsu4KGwQlUjRFgNDoozMAP70cty
PSrmokpBMNatSdJsiA8JXLEf11ndLug6QcYC52snFAdc6LOLAFwBlGK5gM/C6bX11oCnax9W1z2N
9MM8Z3/MiHAGmlBDCfEdZEJeeaqYxNgZa32w69Kg3nss2eZPPcvJVckRBo3q2TEmFBlcrk8gmLkK
GQ4/cwBR6q6L0ooCoXARjawxoV0f0GS1791qP00TaTbtcPdFNFTdOB1KDms/ePzVUidwNN7y4tiK
ApSPHJ0kmtnP/YopoyzcZ/B/9jPOR6jvgF45wZuQ7v+buvParVvL1vQTscA8yctmWlE52PINYcsy
c5qT+enPt3YVuncVcA7Q6Ku+sKC9ZVlaizOM8afxvoJAQwwPfWxD6gdlKX6OonhiAsgSjJP1AKsa
F7XtMKpvzEAGsw/46zrCD0bIH0PmO9nxDpri5zLZv2zP/mWt3hFNBGPf/XyhTF72U2WvYe4/a6Qw
BJNGE7gir7j0dfquVu+yZZR15Mm+dMVyXAdrO/Upcp46E1mUlhbwKVfp3bxuHjkNI52hy1Qwz4Io
rXonkGlHl7ryjnmd+sTzfEaus5N5mz6OjD1gPqut4GQXK2RIcuEgK0CdOV/bhSnTzCeMm25ugion
ZXbsjsNmhL0xQjYgcQltYfJKZIcEQKd+zfSXWsrQN1r7NGa0X769cn4xzswe+8ByW/uSuuZnaw/G
kTgLhCDkpIXjDmMgc+yh+Tn18DZIPVWx3S53G3nX0eJZKmjGt3RK84sw1O0JoKQp1QfVn3EEBvno
vZSZr7btHHSZ7W8eE76QadTqQPVAMWhNd2Mtm6Qz6qvprt/2Wb205prHipIl2SgSH9y0uiAG1ilb
hPNHrs6nk1IAF9bLmE3iqWxR+8MxIa+aLvD4TG/01vQeEJqSetYeCArQr4YCOHDK9YwR4VN0cW0s
KPZ5kAf9g6Idf52Hhqyd1RShYLn3h4njuLGORa17h9Y1zXMpRdjYw2OWzlssvcw9j27zUjKsMqlG
1Kxpso26fwYC455zpQ015Nvnf37QrTruRfclZ3QEBGyE7ZgOsa2xWcTy3OaeD39PRru01h3lULXc
mLsx0eCLwrIX+YPnDk5Y1PJUeZt9cuGBglSVL0Q8fyJj8YNqs7/SRV5apauAHUrtkaye0x2hu8t4
899n23RiNJaBte+UpX33iDTxUWTNH6o6PZyVV4TTzmE2la+5uSFTn+zHyZ3vmXJwa4xWM5jnCf1T
lQVkl84cuDEaqWfDf1ryqoh6GsZA6f61IGYiNJmxNJvucZ/7M4zoZ7Nm5YtPs1isDUxt2qEK6pj1
YBQ11x+9m1aoJthGR53zodnjfmx/FJry41Sw54xuKK/6Zn4yjK9OmmZ9HRtrRgKZOyH4Vd0Lxn+W
CDgc0RlBL50tpmef7yqDXhW/xnAYndqNJtf1o5w03MCw9HtHWN15UpkdQEKzdpo9aJmAHnVVXoVN
/YyH5Ew1Y0QOpxRw168OLWPIraUFuqLK042k5MI9+ZIrvB/n30PhRrtFH1uNe3sshjffnt5v2Ohp
SsUaLz3XIfNLghKD6KFeEbmmk1uG5Wa5+DrLoIeaOHi4oKj1EPWZi5kFqslROi2VjPvN++M3zb1u
9NupIbpak05CgXyx7P2Pl2+Jll782WVw6m6EqzPtcdugdKrZP8lqPiB2W8NmbH8pYlR7a/1RTu5v
15i4DnxAltX47pfLnsi1/KIV3562rlvI/Ll4XcPnbZoQyvo6U9ddFkus4YIs19bLkTOmMcK0l2ao
dB05n08t4CzZebNdRpZudECL47QAZftnVqP1NDqbHqLuO5qXajz0y/uYFTcqOGcKlNqiNucRuTPl
Ia1c1Dcoggyov0JZv3vm+1zglsjWjicUR8qAgm4JiGB1tkxjvn1od6Iu5rWJ5sr2AnPu3xFqqGQs
8gHalg/S6Lo6+OtTkzjDM8N+MyIrei/uqq/R3agyHFUELbTuOZXDVXO2+uD7xnhG8lInw0YRpBrC
CXr3N7BzFlLg3Ck7Ld6rlPkl+lJf+oJx1/6wIe5zM0RC3EPOzvhLjeSKTSsfiY/OD63sjaj3jIMx
s9dmepsgle5xlmJNmJL9Mng1L3gy3zApUFQRl5VwNJQxBvh7BKj0JqAysoS/MxRSCWPStLhYyGF1
hoZl7TgHO0c2tHnGaZmHjLLMljHu+72oO+Z9m3bk5kMVZMvqxkNq6qel+UBH1sVOttohurEqQOHn
ha2zX6UBu7ujFkB02gEraKqJuNwuRer/mBj4c+6F3l7M0jhDgj475Pqgpc2kTbjPIq6Ti+F6jl1/
oCav3e6ga1ODJL+bkpF5tsilRharcrbpIPf+2iORPa0KnfDsWJe2gU+Xk52Isj+l4L6hPunvtlmY
dxnhvYcWuiHAi0gNbMdOO3iMSVb540BZnmhydIOhbylByj0LZY8iUUvd6ZASOqVl52nTD2rxFdtZ
hfkOwOSAQfBkrWuvvG91OWbxwMMEJyT7xWor4zy23acC2Sb4B8ArQ5Ub2STtc+faASdV1A9iPTiZ
uQddWgxJuz2suT6/LxisnGm+kPy5btzOcthpUkLhGUdUQ05ojVPo64jaLLefkb4vMthtfY5KU3vb
2+m1bFPAYoDPEOPNjbBdA5Ra2T2JslY0T6kTVOaoYangdSyehgwQuKDBXJfX7YthNhO6DMDaQsJ6
aL2WRZnhMuxVWN/yjmSvxhzebyNI3L7zwq7cnypvGI7IfONWS80Lq+W9YCpHoOdu+kOffAwi04Mz
bO7DaEnmgsKUhwUdR2BqLvLDiiJ0avrQ6jzrfpy7D6opO5wALzVPxbOgWhoM7QhNzQre/CnwXfVo
rWgp6qxjDvBWfVVK+8grTw82JE763lNal0hMp1F/F+Xy3dTgXFwg/hlx1tG1yiTdeQuJc6P1rei8
qkE+yd1S12JsH4tZPUwr0sXOVt4xN7aj1rVtTGn2pYplAw1iNHQKbmWrU3lrKjDX/mw28VQXPsws
9489PPSNxWhl5I3hWl5YGgHQjB6JNt/jwlu/FlH7p9zTkDfBnnhMdeCfQl34hlQLyW7P2m9MeVbO
II/zol87g2vUzIs0so3xvmRE4OhZU0iYa1JKhqxalrEH9VJkYfN7bXIr2qr8w/cM7nMc0ceJORdt
B6CTq3fXVMOxT7efoNOvhSUhd7cxqosOy/GwbKGGthZiTX2infvMaAgCZPHJvoOtTbV4oGh2g3Ls
m6Q371S3w/xTGEQFw6pCntDBMQCNi2puIkS+h2YzzNhVqEHvd8sCsUZETgJQSifnndxMW+57PX2u
VLseoLhRF1dXpCMDgz90I5xrTueUKdcne0s/pH6H+qr6vrSWe/FXvYdMENYDWnOWhcsWArhr4yqr
eJxmUz41tjTOaCd/0LSx3/umkneW7h//+mJx+xuTJuWjKQjqvP2Fv/7/OBTRttbm/V//JfOtfNLs
7gnYw+2mJin6pgxyFB9Pf33wOyyv89EYjPx7quaSqmhynjuzHJKtAhwntDs9O2mH5xO74BP6eTts
p7o9pdZNpW7Uv/VVqWudi7eZs/jYLc6Hv9l9PKsCLZ1/76WlzyGi9KAYS5oFJAGhRuCN3rxijs0f
Kt2+K3nXX3MX2kXXl3s7BfLeCuRE6XBiXBP9l2vVwHy80tk5GsJvLhXO0Nd8rcCvzIO+M6zbqX0V
ItT9cv6wAJfXRrWPtdMbwSIXeWoEbOE6sz0IHykjUTp4uavi5PXW1yAZIZZt3ikrHQKvVurMzOCK
X/qCnOdOfM6Duz90pX7ItcV8QNBMbzab7DuhpXetV+QPSws+O++oP30Hk8tup8ktRbVZ2uk69Pmx
tXUMs5LGqIJCBWckbMYd/OFOLGIiby61I4Q7CUine94rPFCNtg1R1on24OSTG8h9ZPqyhjykmV/y
DX2KtJuGAHIIWn3fl6Oe1J0ujrvI1Jvb+veozUVE8/4M2B3nEnBeEZxIXqv1nX5M3Gm2/yuz6fnb
yTAwJxcQEFt2P5rcBjMQ3+foJIb0lx9m3QUgimtsf4cFG0O3njAYjLX3WKUIkPWOHz5VMj/aIFEG
7LFh5iFzCcW97JQVIvQoIDj2/NIAbBr9ghJwKxIp9OHZarc30063e8ohI5z07HetISzsHVkcdJvx
6NWmPegO30uK4a9aL5bE1eb90NCq34+6MuJVs25CtmWOjLovmNlRVgFqT15x4YYiG76UTRnXD+nv
TWWUryhjX1xtHw9y0xG6+BIaTGK8QifH8VM1cZuN9Xky5RXEz0eiJxndM8yAmKlEAORZD3t6P+zW
k1G3a+w7KXjabpqn0YAgE9b+k2YLddS6Jb7Rc4VxUzAIYY0e56lGpzWJKBXyy5t4EvpM7Z6N3Q8S
szOopyUeOspxiKyR25B70bXmDrV1ded0NYaeSoxnN9v/6Mko+xOkfIwrjxVQa2Fmjn9Kgo5R4lR9
lEPTbNxeaPATzc2nSNnLc7eBqGsalEphXnWnN0+iB85My9YKPZOtYVVyPgFiPMrB0BMB2mf2Wn+2
uEIdC1poLdI6aYf2uig6l9xO8YNrYo2GhZ65/elto4HJtCJqdVmrpEu/+A136Ae3wqk0hmkLFjvs
GbxNr4Vt4T6V+jKGjjOitnTy045NJrC9uN+1n51Qz63TawcoJXEQjnNWddvDP2X+qZI9fVzfx/q8
qKA0zR9b/kneUhXqs/lp6uYjnfZxrr3+Ieu1PzSaXkDFEDndxrxbG6pyy3/7ebrGujHcN95b7zGq
U2s7N5lTGCPMKHsgx+IidfdaSeGFY2Z/oOp+x0QUNn7zTRtRhapufTWXfA5H0w+ndDNogkYuN1yS
cOsjuBsQaSjGKs729o9gxUfAis6hy04GlUIKrh84xvCV4Wfid2ueVGevcVnYn9VmNg/bkuPXMptw
T30gA5GGCiXcWS0GSlHLv0endViYDZc02o8RGwbGgKvOhAe4FiBspnOP4YzmffSHyLP9w2w0Vw/X
flzboguHsvSjelFY6zY6UUowapNs418PdqefYvSD90QvVLHCf9819aczdkVsF8V1gv1JF8M8dKAx
RA9vUbkjFZBkPrT2ftdD8UW6M49BrqZEqD9pk+0xnvsDo86zwFLieWjWLVKyYjpwDpeKscXmRsvm
/o/eTfgsvP4dECg72Y33Zc7fBFKdiP7ODAruQX8cw2kWzASH0zfM5SiG5dmC6g7GMo/LVAtGnJzg
sVGKHpLB8BxqZD53QdtaVOC7Fe47x9pyVjp8V+MMtBAa7jlTyyhhMEAGWbmeTJk9bi7yuLl10gA6
nNy0DhBV+desmPHLAXd2RWkeO0QUwWwUd8Lz0LprfEkvygMupHjMtvxRpcbd5FXfWxKO+WEF5cUY
bEpVeDunLtpxbGSjhSOmYutPSMcrwFy34KtfaPe7yCuRQNobs133LfYwPhDOKA/taGLAdM4OHWEg
DfPOXESTGIO4J6BzSEpzg7ICtqyAgyJEuCpACHwySzMZTJdlOjnmWZpPstCvTW++IHhcEi333hAb
Uc96c2Tak3nShm+oWaHHB6jkDZDDyxVYyAr15lfpzJFRHk07G6AyyWRDbvLFOW/zlpOm1t/6cJ/4
sxuRdqePsx16iByD1WMMTNvCxuf9aSUhLdjsZ8d3fnhVRql7SM22g9Ud2rCZ8/Wy0jMID9lD45rA
GNqRQK/fzFsFl7EWoNB9eq/9NKrh5f1PdKhtoo8cnYtZljHJKjXCzhao2vYSQY5I5EmLPOu5RSli
1xvc1Hjty06PjHluQn+r7zB6/PJHT6DYZ7il64XptInvvQtPIPYlGu3N5iW/cc+YSeGu3Hwj6XdM
nMFq7d8g32y5dp6sEk8Y5vMkxLXGV9hZLWD+iFMVdsnGV7URslm8rsS+PE6KNwzXEdCnHg2jwW/l
jDvap/QTPbgdLlqGzXGdf3OKH4u+2t9bp3Litct+tK1QIQCGE+4yr0+YhMWBluS8MmY1WOUaphLS
zVw6xE59yY0h3Uszr5BmMoTSLj7cGqnJ6KGTSMVFKfvdsIetDCc+Q5ScAk3VTVhjJogGs0p5UkRv
4cdZAlmt6ruGT41Hj+h492ktBm/b441w1WhsbtR6ptanvdkq9FfcLqmo4/oGyEkb/TaBdbTmRmA0
WaSKAZbbH6H54cW2YcTzWQ9O4DoPug+d2A65exCTYydm41KQd059asjHDNMdg41ZT9e2mtrAWisI
RUQ6VdphbuiJ3Gq23w7Z3yzsmx9Bf53S4WdbYoJB0XIY9RzoVxmSw5kVQ1buehhz69tqseIHSa/c
aDGDKpuwSxV0afNrr1ovGqrxZZqAxWhWcMIDdeqNm0y6dwtj7/EBlXJKyOIKCL9qnvAbXazZRMnv
GO9EGQAq2+l1wvIZT2XVU7RM69HB4EgjOHFCoWPqwV5C7I7vlVjUmbW/BFMl2A47z3KZnBmeqkXE
AAGxjimqBaWHvdf9MTLwMhw6HuhjshTuLwVxgJzeQA7mrn+6DY5iVPjbPe3n0DdL4o8dvYRfIkTk
HUs1cVDihd4IzRWm53sFT72/DY8b3rtwAqFH7SF/KBfRH7QutFnR1gfbJJAhpxpfmw6l2PwMqsJJ
wP0c9MPyZNKLxUpIUttwosrarg/7SLy1uSr3BgvcZ6snwswBOZz06rNryiN61CnqyWRB7dQ8axYH
qpgI0Vf+jCbdpCinY3ttxL6f98F41jjTjrv/zNCXi1dUBoRgBfrcPXHZcNP12WtjdO5hs1vQm225
rNLJ74y66zgi3PFOMBcav+952dc9qRe2plyrk1nlMkDI1qe7dtmmlzxFK4H6umQPF1OkMxwE7ng6
WHpX3dFHV3egm05g6vk3H+w09uZHf1PmQzcMT4UszaiV3pM7fMtU+0OMVCzLKNlSJSZgezCDTXRr
jEdPhpb9bWkZm9ICpjKtbLydUBYAilQQz2vxYKxpcZYSmxv6k9+Ob0FQFd8pVocXRnwmqABUgkel
O83as9daD5n9C0YZnV2uf1ctui8KrGii6aJ7ne/RphFsChKVSvNd5xTVannnrLqdIAdsEUdFetr8
sHAbgPgWj6Lrnny2Q95SAMw47h5cLz9Yo0pPritDTNMxdQc1R5rKe5Rwp0XoV712n8gGgNsXvhZZ
bukGuW5hQd6kFrqVA1VjFOuBIfXCi5YMwnJyhZYslfbbKLkudgebaWaM0WIP3ybEtNFsYRA0xtU9
c/IUID/xOjnD1cXNHnmq/qpHmKBmnA5d/Rdk4Z60uf+OaN4JzS3cF0Zkepb52m56EzZpSbCLl/9a
Shfr3QQNMXDpJ042HlyzuRSenuNpeGwMVSTaPMiI55WeG66OXYdtWHGBJrv+VTYFiohhwF9q6BKZ
XYH5+1WIDSLLvWfeIk7q+pqtnXbU8q8Sj1OuEOfnjvsMRPXkKO9Q7UbSlMzt21f0/R4VaOAoeAJ6
2Lut2d779SL8nom82DgRIXRBqXorxKRKHkIq7ltsAtAcweanawDYNAV19WulGMn1T1uM4qTL5dh2
qRULXXdC7wardxrJATMGozJfv3DkWmGPKTMyt513KMujCUMeorKdEQH1WWyNHrUtiKyt0Jo0ll4d
5tFDi5y5gXebPbIiVE5LgD13xOitgfVV1gZsIufEyP60pvYx9vJuwj8Qqbr/OeLWCf0RfFD1Ba44
tf3MByYjljuVm2djntafO2xpd4uzf3TmWh2FpmHuw2AEfx2tGx4nO7W1iHoYOVYZg24jPpoRbRht
e/TsbnlDI4Mcsy45BuEbLQ3+ZpT7xXccTqWFBTHnJCWsy4Vm6jxPwO6WzeI2mLppzul4ybwpWUpy
CzxPFVhuFjuxF/nEfEXniB43NjVnPuhj/lEKYP3M7vx4sObP3ELMgC06m6o07itGq83N2XQcLG+r
cVf25B5WBTivW4ARDdnByiw0UW4s2w8MK4TAMfSzavbThowN8YQ7nfsslSFU4dE1009zWhDntO1v
Ye7ISf0h1DWjjkpnwm7o+feTYWK1twscK3XzfWgzJ9At7ZI6mYoMAGVFekXYchnHv5cStlHT5UeX
jXf6vG0Pbb0PiQWTFagdvdBemydiQS5WvXWBu+v5mTFA707LdOLJmr+knkNRNt1dr9QnzPoz5qNQ
t8He2rqlN9xgdBiCrdmmemiECEu1vnK59/hEX/26AhPr8uIwl0aDXCS/3yBYEhS4SIdVfy7Eocgr
iIH0V7tn6BKs5ZNJX09oRe+MVrBzS/DyfAX9R2s9p2se5qU4GpZ4b2oQVnR9Qybbk6X6ew1FSjSB
fYQFwJ9OW1YyEDmY2qfFoTYzzTZp+wbJp7myvRqSV3KEL4Nb/d42gWxxYYJvJphyU+8TgEr3rR4R
JbJIvmHtHLneSUbbRZpgwM1D5hH8zJSMfXdG78LEJGXNfJdlfXTkY0S1TUAHGTqvVadk4lqIePbs
U3I0Ou5OpkFX65G71Ct6F+1Zx1l2UL1uh26qfc9l9u7lVNyaztyrtsKPpW13hsjA7umcVDHb1NoX
yxcXMC+sg309k5gEkk9t+Dbrqx4bW/fRYhMN/KVw2OP6paVpPilz/6h1+C3fG9JAlP4Bz1l3xCL3
5kvrxAbkgpup0VOxYEZULjjaRCrlsA1nI6Omcm3kd0NpsfS2FR7aQnDTbe5TPq4WhAr90oyWJlrn
7Y5jHls3GXLbtIRdI2NAo1gNyEt8R7wAEKtQmu0Teeci4Tg4bqAJx2YoXov5UbibeSSwrzgLAq0y
DN7P80IdYC3akTzkFQIHcrVQ/rOpqheNRuGvP31mPRibWUZWOYVldZ/TE0Q2+MLRNvOziXfroOcq
UgyWrjQrZTAhtWVmxkuT++/7Uj1q5Xu1m26yUTGxOLrnVD3RG7ZhP9Tfe0vDcU0d4OfbsRuqgzPQ
rdZm+6Iy4zWoCmqXQum4iW9zN51X02jpWJbyD0X/972fXqTHMUxa7Nsy4jKU21vlsOvbFHXcUHYI
9bRj4Y2kZOgzuiy8blyTTCW57U5KqFeRNle37JcbyfNc6rGZZv55magatUkgstkooFqDpVWgATRy
87UTDGCENPmz2wDxw2BzcxQ4NTd8fkm1VQmOtOIixAyQVsE3D970e63dezkLRtaap9I1IZ3KjK4Q
WdeO8n5UGSLUpagjon72iHoHmu4obWXTlwPl2lA1S699aRmMu2yqiPKa6AaEDWsxDOiHREPyUPEu
YbND0Xg4YozueWzIqcEAjQhowx/jCcyJ4/yWdc2jXcrj5ub6de/UL8zJPLOseeztKT8Z44eoCnkz
LLznw6oHJhrApHLGY1prcPfp9lD67Ywc8X7t/eHQwEUvWYp22Mq1oLQX657QnbC/Ic16VZJLYQMq
jYdmLj/QdjcT5MS2mG+25ItrZhY3zuvowH0cnLT9msCKvAqwJ081FTsV7yac3wEWMOld7RHdGoje
9nsyTQMzYPfYUlLUsICn0piTNPRFPr9IC/TLysaLcJb3eZ3XeDRMO5h0wi+IEF/uRm2A711H74Ze
IMTlbGq47CNaSWSyA/KVymKuZ+5M32VmI5uayz91hq8dSyoaqubTIC4pcelRrZ7E6yUlYWB6K93l
WdsdM4YaaaKFTA7wpauUmY/2wMbfW38OPlrgtYVKrqolQd63IA8WgL8VEdB5Iuo0gY2MJ7vC1cdz
TLrKj1wTEWPf+oLQjbfWzC+T1eATpZRPyIRpo9SR4ZTd6tK9/4ZhIwOff0WYpg7kJDwtVoOXEI3M
bcR8URNPMkA5VUxrZ6RgDXXIo7Om/kSRlZ/WojrzGsfjyg9Yyqvs9Sp2NGodSy8FKlZSeurZPTa6
A8Kluz+7rtIQG2b5catUHhZtfxBr1p9tz29ZhIqeOtvvRVU14QxA3GA3u7oC3MIkrMSrvT30AdYq
RC0jd1iwc8Y29fA1iAIxhzc8+oaf3vkvyq6tZ3rks4ZqZuh94PMCr3k5AGOxNCPXstOjvxsjx5MP
Tz8V8uCY9ZWqJgumYnq0bCDXFH9W3M46ZL2Rr0ANT5ZqpkM9kl7eCuQbaa4NCEAlMXObnsz7mOxu
TpuApicFJ1r18QUzerjZCI3hIfjjxXaHRlA4BDrdshBOQp19aayYajWaO/cHtigU/EK8rYS9heVe
04yy3ktn/b16WndcKLuDbgA5XDTFXbi3MTJEizihI+qrBZJ5FpHdAB+r4pvnsd9qj5reRaJZzxe/
9sJ9xlibLtXveUlDuSw+V81wzu1xQPfrbzDEj6YhIW8tiByGk3XxArwf/PWhaug5dsEvVdT7W5kx
4aCzNSbxtc07AgrwzdWs0dlT0Sx+TybBrUOEWzmnLSkvNvVo1BgyJ7nFA9DdFj7Ruqsv1z2sfa2C
2gRaNHBo5UgqpUZdm47bpQQzj8ijgX8mzCRlb9Ms9PfZWCRuv1xNYozibt5/Fh4JCvj7xqicP2YE
sVTQ0O52od+PWnd2PQfQcUifNt3MOIeWZCSo9+L6F0v56bnb1XdfIfu9nd1athw7E+imqsFw8s24
Z72+NDWbTWki1IvE7OifDK1CBIehIlnb6YSEnwt5Xq/eppBUGvqBBG7AzvQWlDFiai4sIu5IgBrQ
eQXlJNJjz5IL/NYxTvm2vKfoi2lVebcp2hEraS7vtvpo1Mhw9BHgt6Ign/HQaEr3Qgj1LcTw3CRN
iro3HRwEWLa6bLZE/oq7Y6LBsO12D5iG9KRbgNZeOT3gxKxjBKJEFfiE7mRmeied6mDvJ89aROw3
DmodARblue16XgX8oqzXC3TvFePWHCtvKeLcJn4k295N0WuBpy8kGY0SdWyGVApw+kA3T9ePHB0V
C8lmDEF9yEuiPNr0eWH2ZDCV2m/LB39HHx82pFRQLUIr6d0S6V59txedFXmOlEHnjE+aSC8pajdy
sPzT4jeJlvn3iEmqcPiJpLU64SnAjyJVoDFqJWiaZsPjTPSZb4rQxvhDG26jUJM0rQz8SJ3+uqU3
BHebT0zS+iUJdLiyeTj7qidGJ+eBsrMq2Lu7ObO+L5PyT+hzHvOb6ZhhBf1i4QbMih/QLcmyDNTq
QwuD5WihD4AYbgW7repr/E8I7MiZ+QlMGiz7qOjNFhrQ7LGqRXHO1h7yndie1Sin52Z/biF1s5HD
Q8xk6KRTd8jQAlrm/ABhfjC3Tj/o7hRosvFOVef+pN4ZqQVoVKdB/HAkWTM1KWIBwV44XlRtPv71
IS3M502OWjgiTAzc2BF4U+oRDw/C0xY5GW6qpjl6nsiJyjmiPa+Jpct0lGJdMnTtdEdfybXro9W0
dARUeSoDu1OJt1oYPqpekBUHVk5BHDUlyEAvBJyGy6r3uugvT/K/7NH/5vv9/H+wZd8Vn1Cd3Z/x
P33Z/2bl/v/IvI2n+r+3bv+v/Uv++lkwOPrv5m2+5Z/WbUf/hyV8Yemmabs66Up85Z/Wbdv+hxC2
bgjkgT5t/u0r/7Ju28Y/dGLA0OX6HoH4+Lv/t3Pb8v7hWTZY5i2S1zRdx/2/Mm7f/Pr/x7YtaMV1
dJC27jmOcXOX/4eff5vgLEw1o8urILPSwktIa3i0hwZQwy69RKJjDIyZo7DTU2QKarlYTvnQSzrb
bcncSINTi2p9ZWGSHYyOdTjv4xUobQ41u38mAQmF0SCOo8PlXG8e5ictlDMSOb0ainNak7+8uM7Z
zGil/vYc/rVa/+5KN/49pOD24kgZ0z3DELbhc6r/hyd9b2utkh3pLp4mPsSw3TPDI2BEy/3ouT/h
fV58r3xPMa8GphSf3mBcrRUowZo+/N3/+p9/GYun+fd32uKR+awBUlp01/N98/bL/s0gTzDl2PtV
BUQwlN+hfD+U1z0Vor8iP6FRs4+163PMFCRR/Bd757EcOZJs0S/CGBABuU2F1IpMqg2sJLTW+Pp3
wB6b6aoZ67bZv16wWYqpgIhw93vPHfpgD0EMmVZ3Amv3048p5wLL+6rKuV1bYz23J3BwggNuHzEG
DSGRFdC2FiaMntD+rgX2q7TBlrXsZrAwjXyK17kq2pVZRfoqnJf1iXojConSMZPXv36pv9IoLGkI
lQua16ryWhH+zpzgP73SFE2fqtgQiDRYMwfR+7qrqy8mkkIa+o22UGJPHtT/Dbv9z0clRMPWdWmY
mvobmTmC0KfXGb7zmvSnKCB7G2IRWBQ2wL9+eb/Caz8fiLvWNEEuWPYMZfj15Vl5IkLm+Op67MgU
7dJy3SvhsO/I/VR9LTpM6NLX//NDGtzrKo/G/I1X+OtDmmlqNFqLjK+EsXqgo6zS97VuDs3YRY1r
wx2AL/3d3fPb0jB/jIZjgUqF7eDwpv6WKgSqkr5JXw9r5BDGPuGMJsxHN2YH4kcOyP0uuTm5vjbb
K1o66H/9iv/LNWRK04TiK+0ZbvHbumQlvhf1HpoTldnOohiwAiGfxwSg4T2Qj9xUbr6Vbf73B9Ud
lSVR1zVN/A61V7zBE6MZjWsjqS++eEbUfOi7fpV1+vvQwZyZZqLcXz+mNuOH/7QCz2+zyeUK2skQ
vNe/55jjK2wk9sQRZkb5oYT+uSLNj1hq+gamE0Op6L9R6R9tjb0d9Y6pMBGJ/y5Y6z8WJyo41VRt
9il2HO6fXy+wQlieVZsJn3U4EEABAdlOuL7y8G9WwV8R4Z/3jsUD2dJkCiJZHn59HJr9QBXHsl/b
TrEsgC+QNnVAjTdfzUWHyoERUim+/PVbDGjx9/dY5z9WYMHCICUX1q8P67cRkDcdr2aoW+3GzoOb
ryizpu7SIL9YaIYBTUSzdloQX+Ih+84VGdB8CMpFHjZflfTGOw5nLC6kC8ZwGzreI60iplvwTNMu
+94oyUOkwYlmMQd5gri6VjkGTCsWWF+SxaSoD/MLfvprbZBcMQ7Od60QV28Wb+HYGuLnPsi+VVr8
LsP0Ndemtz71P4YovtCZbQElAAHDdor1NJCFwEU4rPCOUabYPmO8seLgqX2xcuuE9GFDL+WF5vPP
HLXuAt/T1Zg6QF7fAvbdAQ2GY4doa5OLE4e3EgdN0cNBotzR0q2TNDutV++WZjx76rhvSlQfA2Jl
IHqlUZ05cp/Vyb5Y/IzlJGp6Nw2manXLLH2TBMcWHoEGuwUb0lmvnHIGPJ0KPT2g58K6wxRAPPfV
PBUlgGRjphVYaL3EkNUae31Qnkco2Aujia5DGdjfg77yN7ZqVwfeQ3w6uLSBGx0CD509fW1nlxAd
hDjqEfYlk3E7uQ1mmh9CTFFCxXcm4mx0dcj0fAhteCxVNXRzafyk52WmRbzFcvrR1/6wbDgezICn
XR50yVOhv3g6GysGh/7YmPIA7K4+8WH+jAf6cg6CWMvJ85U2eWvpcWpnWWwXg/RTLOUaXM9xkodK
WTVWgEBE7zGVSp35wimYmF75UWevatN7xD0VK1jrRhXVuleVJ70RCCowzUQdrGCYmXIDNxQpaqG8
WT5yT5AFe8ppKlYInV7eFwdcoD7yb5wIIZ7R2K+8re9cOj/ID1Ns3i01HI9w4aatwEwcchJbGEbX
XsFO73jJjFQ9FSkO5WWTTOEr+J43GMC3uBRrdRhCtw1qxKF6vpvRkmEe3wunfwJgMwxK80R1vBXB
d98W2VI6qrdWxPCuT/q4NzJJqeRk4VLKRMUXnmO2Ondtbq8yR2qrsjN/lpk1w809JDZD9K1ATNja
uGaUwOkuobbBPoqRFXaFYkUvrdIxK3QMc6UpslylnoUtE1omKMdH5ozf9dZ5iatR26bAHWBfQj6L
OQhxr+IQzpY141pKSqsh5CuDO931e2Ez6PUkXl7ICl+cxvA3KjNUl+X9guqeTt/NbnQfewNmrcA0
ALkCwKMb52yKnL6yXavU5TNypVWDcq05VQ9oM3U54qDNkv6ITfFsAz9fsN6Op1BotFrC4T0rxN2z
mGoSqjStvLwKVyq240054xOECu2kTblGrbLYUsUyC0MStRlHRMgwnA6ZF1/HotPdTu31pexVyZVb
ZEcNi3Y2Ts2pCpuYC5TZrO9r70W+5JS5E134ptbwkau8Eq6iV+9j1tCO1m9Jh/wDtSlgmBNj+nDf
dR2EnpL+aF1/aH2P9EYr2i2Y9W49RZi8B+6PlRFodyeGp2hy0HSG/EtWywvMAMkzxqzSVIRU++9n
O0EHgaLuNPnwVH3mzIsEQm8fq98CBWtLmjJEd7J73SjhEmzBuY0QFdE5gX3f2svSG34Kj3yEDhBb
YlaBK5SDj5JlqTYJGIQoq0HtIUGMfKypKvGFTWFgT0KeaHTKh1UkV7tHyCNQWvOg6Yn1q9k51N8j
ut40OY2kASy8tyxAPhN5FgYTDYCuMr7lxawjmQirqGtnfB7DS1Pr3MmKRr8HHwY9GxpNzTAgptdt
F1s3yoPoZwfS7or2HJRE/RF8QJm8+f6Z6w7bfFw8NxH9oYEKyzkwc6vWjQ0rWMWg8anLyAaeVaAj
UOnH1Dv5rFp3M1Wzjc+aj2YSKbWKSqtUGFhXRfPBE8p2cZhZK2Mwy6WJw4Y2GQMVUQ5YsWVgrUFD
mssE4vRlDDAlKx556EhIl+U0JJvQMMU29DQ3jgPcriMoTUcoyjby4eC3hcq8O/QPYqRAo2fblXWw
6XE8e/hMVxbj1pX9ilapW2aF5q9RWSTbaMBkkaiovWJpvwi/2fS29grKB3gmy92CeFZADlXVrWNh
/WgRtGte9hjrtAYZ4wfAouZMgSz70GTGFQAxEjCjl9DF6GmHgUEBI0KeqDxQE/crvB0YH4oFaM+w
Pg3iuwxlc86mfIPg6puFKX4TNB2qzvTqhw3mXPo7TVS89p3nIpV8AvXxHdL2UsuU5Jz1T2U8ooOv
aJfWY3HQG2ymdtA9j0EabIvEeq1n8WEemQfNlF+gnep8pvlrldHvr8sUxXBqqbsSMLsWRvpVINmc
5FPY0LYeStLZQkmNXFsQJCw8sYtOhUZQ9WwKUXcJav62r9cfeu0ctKZ+SE1DFsAP1s3gCbUGs7f4
JCrSvLXE/17YrjIKFy2aek898Q6MGQ+AFV1ggyY3WMuoaSJMYAQ4LBF+GCgeAL+adb8H5fEztDry
a+sDVcbXOJnW0zGlR79sw+gr1q1+L2nxZaCmersrkS6YXDLq+CPo03bZtjZHImOq6fGKZ+gsxvav
T2nyP478BnoMzt0oqSg3rN/rKgcGOysHoix1oPnWxs4tMZtuM3UOunEP0GUM3RpNEOeLQfGHPSxt
5Nj0HZmXjcd+VL/kGVVQwjW3IKZgGSVds22KdoSaAVDeUzMSTejVivptarP6qU2Dr6marB2vuDc0
LMsgSc7ROP5A7Bjv28w7+pb1ZcJBsIHW64MhwfXjNeUutCrlXL59vvz/7639DRiRQvpP18kMXvwF
jHj6MYTf8j931j7/wR+9NcU2/2EJba4TbSGFLubomz+aa4qm2TTeDJ0Kks6WYeiU8f/srknxD4TU
lmEDoaeGp3z9V3dN0/9hSKmbjlDpi+mMev6X7prxawltEFEnKDfUucCbscL2b3V7Nc+WsywoTznH
kbUPF6KjDXRP26HBPyUXsrKuAbhdDu7h+McX81/fSYlPy2ggn/dT547xOQIkwuaJfovStb1MiVT3
LJ4lQmA1eel17+GjtsSm3s7ZKKE4GUTdHBoRsgOmVfNkQye5plAShmKeoSYdZMP50byiIjc3YVYG
ofkMMVf/ESXDrmOA82GF9Z5czoNqBQj5jNEK3NaCbOs7U30xoThtMEkxkJp/GbTD/U+f9fWPKviX
Dt5n1+bf1THvIB+c1C3L1A2O1v9RuYWM2Rl/Fh3mYdIQViOY7kumVEi2AhAOjajZ2aFAo5G2Ssae
TXoljWo6pym64M6P2tVQoazZm6Zv0DL/Lrzga6AG2RUYc3p1dBgTeIhdxudzFkc4rhwVWyW4Uu0Y
IlpfFAB3GOl01iEOZ8c/eKZXtQzp5lsQzKo8eVPCSz9axXsmshAKsl0hDoVTAZNXc0Vj2NCChHbr
OqWHBwKNKg+C8tCUEX2/nN0SGg/nUkM5Tmk4XsdADlfVAa2HyhMOJBbIaMxnt2gc3zhHIR+MkThT
BWYnyb9HD+Qc/Fao2JsGAO9txVB7/i4sJMSB0e1SBF4NE68XYHox4h/f+daz3VoOSQYLqk3o9lO/
x7RpUY5HxoUE0M2ENR3GwJhv/G46RLGVPn9+6VttV8nIueQ6Y5Kms2o35M0/1FPUrNoiHD9AVe2i
8qF4hf2Dqm6ZV7ihAFtyJhS99pN0s6sNC/hLMktDS0zRL10YQkwxh/5v+kf/eevZkgawrdI8N//L
hUOLkpZZn9DSnQoxc+9QPrelDJ7oZUeXZko2XtNGyLKEEx4UKiGYIAoacz/F0mYiAcKz1D1r0teu
XSTcz1/pDgFZesS24wcZLVe1s81H0ol32jsR9EQwhgud1BgGZ2lYHrp1SajNj65AMadgXYCXd1FD
8NlVX8iHNDEgSc/BMql34hGVdrfrSwMXXrMmoWLRBeFe09AgAOW0rENoFN96vCXWclL4Ealt5StT
z8alN07q0bNT7ahZL399+1lzz/TPd5+DPpDGo2bPHVWh/R4MyMBTF4VkYvfH3ad5pnHPtN5fldil
T1OiQgYjumLV5Lo4BRHMdLeRHnO50FJhKwwO7hQtdRHtaPfP37O+othv2G5Zw6Ipu6hI449SWCer
0qqbgYD/qsWSW3W0gy9OF6fUL6ZAIxQwS4zyEl1m1LGaNcZzpatvoWTyjiVpHokqzpWyyGZzvnnz
lyoLJ7Rg0JQ2mY1PP4GgGcbpt2mKWVGBl3YA8g+5QNyYwDBjHGHXHHXN4Ur6RbUTY1ytpOUj0pgL
k2AMxZbo4GUvpfpSMdZtjTD8qugZcjfDT4/C0rex6ncnKHLjTomaH/68zjjzOvP5XW53EEz9cUfl
/nexfr99ThplDY0Qdi5H4wQqfw+A13C76cogtINHBscBxPm73jfpT8uij6fU8XeSX1Da2qnxpDQm
VYJP0kesOwX0Wei0iVYksHPDEc+znb82lbLDpy06o7vQHzGfsFsSc1Dn1saAXRiOmoptoMHgaCkZ
oxT9ydBkvjPwNtnSey/93F5gjB8JVShgOfo6DmKksrbhnU2tny6fXwI7j46Oije+s/ituDX/5jj5
2Tf907WroU2nb2czOJ13Eb75teeXkVqJjkvrD2HyPWtleGKo2i0TWP2r0s7NZTWX/b0MjKc+78I1
ESDVptcBhmkkm7qsHvJh5MFrUNVorUzgI07SFqdkEvLVtNZxRNfPsYctQ+/8hFPDH5ACd2QVtD3q
IWFOj8Q0io3TQTvR8rSE6AjEMTVj89vovGPVTL4apgIctAYzBadoNp0idkpybhqZ5ePXtEXcUPrp
RwFTcV1VeICkkTs39D3Foq+N4atIp4dUrL9ZOX9rljKmIhiLS4iiUaUMtH9vvVNFKWYWjWA49Dy5
0BJnMaznib6fMK4fkxL1iESgnJdD8FTFOmSEEH6VBsP3PgpE/Ba5PG45VM3dsZD5O3G2krIqEXFQ
OfZW7zzSUEdpjNhxORlmz0ICRlMvY/BI4JLALMrpOS3HYMNI0T9WbJlroyXAJxkQOJV4SJdO1gxH
B522N1QRkVZ8KIiaF0Hjdw8SXse5opK4komTaWl+ff3rdVHMOYW/Xltz2ALDn7mZrBMC+Ou1lWY6
ZhToTAeTdLJN0dj9HY7bMc8j5VX0SY6wIREr0ZM5Uw4paMucrSWeWu9buJe6Gn+vBji4XqWGV9MP
CtZ5f0Axlzzw+eMvlH7C9DXOKb5hqixzP1I3f/0K9P/yCtgbNZZ1JpGa83tQthyLhINIkR5slXMf
7Xeqrq5EhSigkUwOOuaovGMR3Jvk3JwTh4DIGTdo47pdJcQsrCqTy7mKhuk281CoTZEA6T71l9ZU
2Y3cuuRo2VaxmpBraZiWnFSWZ4GcMKQve/33F44s9jLVCgsAnpGy+q9kRYzoHwdKq35oqIOgrgbl
TEdo3Bg/KGPcRNkYKe5hoyQBHdXG46/fHvnrnIL3hRqADc92BMvHXA78+gGXnm/avi5Affa9th2U
ob5JfANuIhArd0QY1SwatIBN2ESGMsd6SIzIKKHp/iuk2zWV9VIhzFy2edQ8K2SqrXLFQMba1+kl
NiK6h5H8zsjvKUrK8YsCunLBAEF9y0IwyyGNeDcz0BtqHvcZI9u3yWpHIIt9uhsK7LOaQ3tWWEfN
8eUjw/V0nX8lApVPzzbjxV+/HeLX8RBvB+MTyxbM+Uwxu5/nP//TRFcxUfTh8yn3pqJFg8vW6p9H
fZX2inEvAtSZ9khen0n4ySa3cSBrVpWfp6n6KSymosTRyWUSDpXbwuO/J1lLCVTDj+oU8Ch28Zrn
0vyeTqNYdm3wLRoLKKqtMj66RP+7EZ/26/T286WYFqUdzVoONMxUf3sp6sinJKEIeW2v3YrwC33U
6X3IqoskF8etsE09+eGgHPSsoZlVNuje/BSJ7ADaYDnZotiZLFcoq6yTOXqGNcNv278ZMTNsVOeZ
1J/XGGpaTdMczRDcYmRbzS/kT+95HRaDl9PjQGibLJKBbCvDefT0KavhCrprGzSnNn+yw2LDVGRb
WdqqmjI4W6iD4uTcCXMfgFIutXDTqGSLNsUpsvytnKf+U8PkBrjIvI+IA//02AjtHAztOay8RVG3
H3kgHxcUoV9isCjC93aBaE5Rb5/Io1q1zVFU0OvKhfkO8AqoknlOBB310t9Emf3W6NAlw9CdUqDf
dNyg2YrGO4J3R2h5MdhOKkXuY9LpCgxQYZNj2wITaz2wgiDXZM3QuudJlFz5KW82t8ZYhEB06Krh
EK5wESRdhhpPrmOUkn38w4neI/s9HR8SV6K3aOUh8XYI3oE4ELQ2PMEqi75hz0zNlZqevRqzWXlJ
rjkvFsVjqD5XTIVwugUc1APP9dllgvpWKZdBf1EcF8V85XxlRONV+Cjsg+z2UZOuiGHhGBHTtNa3
9FqJE7UM1wY45zEys9ARS7tZ1finR7qjfFgBRdUgNsOkvHZlDNc1WhFnsyswrGv1IRD9Np3Amaul
S5NwbeTy7sFyQkxxIhvYLXQGP/rOB8USjtApI1DkbHnbsItc1apvdTLtaT1Tp+q7PLSe9ZBhMZOy
iaZmkfQLgqU3RXeoAyAE1gfjz2uAE8RK3wiqPCXa5DpRe/NBNBQRalWLJb1N7Cd1WNBl2xpSbPE4
LQ0VrpqtiHMbyk2Iac2bag5348LI36BGLYcduZqwRD7Y3vCNEYAjrsPkMA+EJulf6+olZgYTgGNi
vIISmR8W9m/+iJFwuiQRTI3WOwZXz/df/Eke/YCUoT7ufxLCsHcc82vow2ywdQaSzjqxm6XAEYcN
Xs8tHm1C3OJxKGgPjEy2oKu8l9p/Ja1zto8P+sMoLkO35BiBnB1IpP4lxc8bSp+m//cWz09qWhvy
fBYxrfoYUECuvbUMsab2qYOljHgXMOpaUt/rz031Hg+PyNkWPj7Ra9c8dygmX3o/2dQNO9MtRB8+
hvsGhymoLGevOKAbg7MQB7986BOVhYfo3GlcYQF3p1fp7CZvQ4qwxZuZUOZ47yZOpb0ur4n2zn5B
CnH+0dGfzt0e1FlW0udk1FFXnJvyYKEb4/xcvLSZ547LUAl3MgEcwP0RBtOqiB1+OMA0g5GwCkyC
rilIzasSCrfoX4g4PFuAt+0fQjaMo9VtbIxY65XlZynmkVjUOFgGwm3cGHv+z0tsVx18pQC0DG/D
KHI30wn34tBVT/ytEKoCwyUksEbS7jgsIVkOXDIi3LnT2qvDTnL5z/7lOLphHoX02bk69u7IzNZD
zSigpLPkQMDD2mR1DpBWZRFX0cFiRjJqJ04bTCWJLsq0q+mZuxIfWFB1x7oR+85XN3qjP2FCdMdU
d+eiHXOLmxB+Od/avpKtFIC/Js6UqT+SkdZqBkdtJHC7RLkQZVC1ax95Qr7Pg20p3al1cTZFtTup
i8o/Asf1MdJwV0zHwPnocZ8naHHjbyFgGawFC7BvaydIXEMqq47RET280wDdJvDQIjHlJ1CbvKGC
m+4wJDZvdhW9pBYoAmB33juRYQyVsPOBG6pP+tj8SBi4PnOM1TbzSKeHbyPKlJN3YN7SUIXIFUNy
IB7TddIu3kzFJbK9YVMlnFd6JdF3ZQcC0Jiqr3E+JtdQM/snZ4DtHVGCRQEGMYaK3g4kNeNIO91L
tdLvRTyauKVVTAaTtYM7n69lFKhbC3B9R4fqkVh6eyktZ4cDC76dWr6ldomlDVGDW+VOvCuq2l5J
pXunFaXRs7s4qtpu9LFGiW0rbgAdREASf2s4K+8cLXRWVVLVb/AncOiUFpGWaSZeEhxyn3+tsDtr
z3x19ivyr/yBuUUa1nRZGoVWnzWwwSBWF0GDsbgSR8iTtOyj/kWiCrjlQ9mtOLw5u0Ho3ZvOqbqv
e/Mx2NN0yntdw0Sq9m+9M9irQbT5jp7eeVC14U7S6GYMmgqSRDdgF+SqqDv/n18k0/zNkEanz9/P
J1T0aMB8ZmpTLfBAjtAb7XqY4xV2eqcXe4KjRu5Ogwi1f/0k9N+LUgjesTr+QHahIlf0NJyhNIGq
Fo8TgMEvuNL++Zif//Dzy+fv/fuXn0/r3783mrab+tzg2PeQuQehSjc5NYlhUzxlWsvEzva+MRcZ
jGKTRZ/HgAWtioTolETe1ecfhfOff34JspRn8vltxoQbF0Rt9ktcwbAtwdzSQUzg14RIK5QMKhh0
prZZk+62JhZoF1U3kx+eBv0e/RLtPhPJDakbRBtwxqb68MldblZxNaw7fAtmxb3vN+deSDZWkr+z
ctmits9yucHrClRD7BTx3qqcibRTb1luq2jndJ7pt8ZiRgGMwvWCj0jQiGj0TZckGwHkxygxtQbj
c15KSIh8BDObA1V54Tt3NN57wufdMsPozfCrd0AsjJWb1/E+1+cebeXyZm7rkrNA7c7LVa5b61LF
WAJ/1CxwfIbznA4KgI7eJTiOItx0ErNuZLII1hul0YHhwkthhj77K7NoOql0hRlyQKfp1jnsB537
Nxln6AQI78xwNR0aW6S5iqe7ReGscXUj/fcL86MwmkPahxunLVdF1wCEjk7TpOxyUFpWoJCIYl4L
PbqYg34ZTWjPzgC/YbyA4tt3TblPleykq/Kpm6ovJWVXVb0mLfuUN7341vTVSB4t+Tuczo9WXbud
zfMQ2iVQmlMeFleCdXZ+fh7KxG2Yzs4fXouuRWHh61KxVSJykeC6RjXbDRP50bI2YnzumDynRk2i
Ol4xsAxpI9BQirXme2tHGLMne+l18baypz33/oVZ4NIJYqCl41OeNVstq10ihQLfANbJjszEoSdV
5AeZgHuLezYedJcYbJdR3yZu5dGqBOoY31UBO9vNnubiLkyKvcWCZsTFegTxWElAJXW27wODK3Wh
GI4LemmdKuq6cSCEpsdJ5Tgky7UQ7wBqF5ExbajrV3pbrXJbW6hSXbdd57ZwwmEKKRkQcKEAYLAJ
Ud85eYuwOXBNj1x0zFBOI0GPsTa/9Zp9LU14OnzCvpq7CvdCIocNc+4njSfYq9xCeBYiIkXgL4BE
2ChRfLBG+6gp5CMGjCoKlgYtJyoY0gAvu4UqnNkvKicMLSd5roWdoZvs9RojiXBlzvDI+bRq9xvN
rg+mHA7IKFcZIJzUGrYVwiC72GTAkhqStSXnbwNOsgCMFAbwMSd9U1Dz9eQtMbpfkcgLup/LOqpo
ZLgVcg6wMbx78Q4EFh+pq3J+cUqVROTx6AxzVI56LwWkqTI/dgzEzYylPXTcnMM9J9Sd/hGX3tac
CiQjI/5aUngN7UFltDPTBgsKobXE6LJOr6de3U/Au01xI1xu3xd4BkW3KtsPxyLZpshX2CWJm7DO
0IOfqCje1Ly5IN15pIhi+gIjNzmXesXdnj9y8oNoNm1VPQfMxFPuhGv1T3kZbluZrTCWu6miuBXT
Mp+UCKETSAbBYGzo5UN+CjF7Vt4y6ixweBMzp5uiskzVpBDPe2yADQmmgAE7t2z7dTfCG5b+PW+K
o9G8ggA+Rv25Fin4XuI+JmuT+lxr0uDgY++1NtpP3cihx8QYpm/Z7N0xGo+0np5LfXKJ7N53+Ys5
ZDucqHd/Gr4hldk5bXhIHRjWyqaDlQQ6lKgvuSsMbycZIfFpHoLKulXBmkCDWLsGMaB7Ym41Pkdd
xuiViEmd/HWnzShaOhfZ1/mcD0oXMEE2A5NcjHJb+GDEDW9K1l/fAb1ms8IUHaEX8Mq1xE05IKUI
CIoMjna9S1gCI+vGKGCN2+4LeRpYAEkLULydIAXCTLj/gYM0rM0jeheoby3+HMJBRaLvMYgDtGFs
8l5W+j5vx1Prid0ItAo4RmJOSCCmNdDp2hwPNnT9ooMiBvt9IhZGSd4kF0iKEmym90NKrqxxT2b9
BXJrMBk/+v6JsIEr1eoCAfl9DAywBBCRpFtPQGZjaLXEjun9ZsJFbqlfVRC+Yz3sHCYwuUwR78m1
0SASy+EA2/VKsTvWprtp+RfS1fdpgdIPNiE257uBlX8Ux0inKNiGGIsTncnBxmNkAm+PM/GmQgxb
eL5LmMEGe+HF1ouPyttEoVjzqS8JeKPc1kjvyclik4sO7peppi58pLXMDXKrm1PpALNQSStvy+Tk
DMGxUdW90OVxcAKSsEilpsnfdcEjHuRTALIEXQ/mcKJAovPIwUOn32BGyrZMo2fOgze91O+xTpMe
jmPu3Jl5Ex8LnXIgi3dv9+yHG9F8qEhhzeJo9muiTXjGA+LV6uF89fpbRBmqGW4VPQOazRMXgexJ
xfgUm+FRDfOHYqX3WitwdSbM0KYDC/IuVO293qRvJIh+7yz/XR/YWNVoH1QBaoz8OO9/Q9nu515D
ko/QfZqtZfJkAv2kGdY9ayHg1E8FK4eyzvxsZoCAN5wNfDByE9LNn3Sl3uWmMacv4L9rdkaf3K2q
oa/R71oUVIodPJv1u4bHW+nGnWjynYqaLwXZHtbxarKaNcnb6DObXZquVQwvRkA+OWlbTZC9jKI7
01uHpcK8Qdhu5U37Ib2RCLdNh/dcOkdtygk/TLaG8LeammBNJps5SbYlh01LviTP1cTebmCbEwd4
2BxdohRlX/74lCn20aEwwtOMHUthPMFt3WK6PEWaDQa1O1fTcCYkYhmm4RpoEYfJVRewfSZ0SDKx
pU1zDjP/zgh2VwXdvVCGa9EEeygwW+s+EaGB6EiZ1a2lVDdq4a1p/O4zlQMbbu/Kg4tQpiczhu0W
K88KVNBA0bbEWW9tP8MfjtDP854VDSmYI6/MeO5gbC5hGZ91GdFAJpECtFOkNLc0dU4pCEN4gvu8
wE+k+Vs7itxE0a7FXC9X6sYzpmsimm1pjWdfQzbmgS+OpiNgGQCaVyvSn9EAHBODM1wid3pPFVRy
g9GosutN65gAevx72yPFtPOjLSDMVUe7M/eDYrtarm1Vr3w4afNie98SH8VdTTfAry+EwndD76bq
cABrvq2t4VByFfSDutSRHmtdzL4/vsrJ28YJasI0ey8i4xUV4C1VvQfu3Xttc/aaV8pQPaXUjNgI
31kpXxxOdbPUMlViCBjlwfHqd3Pyrr7f7jRCHij1RV7v4zK/qY12sIOfSdZ/CVGBYHO91lnuhh3n
iqA4aSJaF6QG99mq81sEwMFTy/gTaMs+hnOpFvoeWt4dnQw/pXoh2uksWn3NLB6qyK7RzW1fqps2
8m92akMgTc6V4uzrULuhcF96g7GO8vHIuA55X3b3s+AjC6y9yVF/vsTVyP9IzG4XkzejAf5rS/0w
yJ3SMTmYBuy9/SFJkqsNTKGmKByGh8rW2GZws/kJdAlJpvH3RUkvQkBhG5ZG26w0bi+n1DYSzEgI
m7SNxI55V9K+YFTY2bp/74mNA7h/oINc9+GRLYBTOpgAuqkRdGa5cqz3ypabZiyOzLD3nS4O7ZjQ
nW8g50SLLgle4fW+6bF8snzLVZAXMi26FNZzYhvkcoWn3AYVAsuIEc+pM6yjCtrBc5StN7rjzLYd
FFhh6krV3E6aMCfMtVMOrvVtyAm06OW6sUxyhaDAxdOl9dVrxG3sc5dOEn2EPPlIRRMvI0WwcBOz
3jGvempV6+BnxsawvROpw+swGze++Zqb1r4IBtdpKPFfNX06eAP8Fk7wwk72CCv3JBSfK2e4tRSy
1Hiox+nXmdHBGYezBAjqRG6ocmjFBeaH04Fp3IvC/da3SClLn/uKI6AiOOcQu9wkTBW0fUz6CHpF
w9zSw8kSQlUwb4HI7eHbNyV3DfHOnJ0t7Qrna1kSjwA546TV2SWNuYRrn8gUFPVSfu+y5sDo5h7T
pqhjayE9QphD9Vo76v/RdV7LjSvblv0iRMCbV3pvRMpUvSBUWyqYhAcS7ut7ADrn7tsd0S8IAmRR
RZdmrTnHvOKNfMW8wDjdfbe9wwDrocNJYCysrf4tUc19ko6YpsUZBj11OAIKy7DceWkCrySfTGyv
juO80BK8aZ0C40u8wIfF+rxLk0uPSLltxEGJOzbuVJtTbdcOzVTJPJFtgksYClrKWrs2D7bVH1tU
opoXX9mLXxAinkzZA5P67KPw1PrmL9hUT0vq/ziNvrPNYYeY9CQycwfx5pBTlm0jeewG6xBr7yRM
Ld2UQYwXUBj0PSQCrrhmpGqO+8IrjqRaHx1ipangrhyl3JrSYVrLTnHCnKDSl+4/IEXeezf7NWbK
RySDm+IHa2qrwxZtwZpyV9+z3urXxV9pEeo9XB2KboZqAfofSbmqN9HAGsiMt41us3eTFwySK3Rq
K79UdnUbbnLjW0n/1ma58lX1mrByq/nq2YSRR+yDKHWAyeuDctv7OKd1uXNcHxmuu61ZBGuKfhT3
0sw/yzDAS5DzLfTQJqmQQt/4DR4ZoG66rHdRrr1EHZsf4V7UIWPzeEHmRT1S2Wi+tXYykpmCfqf3
1JAypiKcFPnYnmJP21naZ1/6V9zRZ3JgTqJjsTKM7MnY1FcUUDLiAlOlt5dKEPI/w+Uog6vSGlRF
/6e0MldDPGhRyWK+OJ/PdZL5dD7MpZt/T2VdJMCV0VKjy/1/yj2Akf939Qf1r1/47Y68SBR2ekgp
oA6pQjhDqrHQpBOQ11FGWYFD4ecY5LMU3r+CX32+Nt/KUhrkPw+MhEkdMsKjU2jQlZZEbmWHMpgy
4SSgL3bh/WHOs5iTLUpJPUmtK6ZmzeGLihjnoPXQveZDETsoZn/OqRlMC6v/3u/TokeU2O/mS4iq
iwPoHB7970Pmi//7ef59irEmwrGqEwhC07sxF3/mtyntBoNY9ZgRebojd5p3gwT3jaoY2mE+xDnA
FvCcLFO1lOITcc30V7X051aCxoi3bijxt9jvcnrTIL9g7Z9uIVHPDvhAIJ+QTjBX2OaPbP5TA3mW
azpzX4npx3TOk54KSqtjO5nf2/kJMnwQ4/LnuaYndK34H9+hPg9iio+sBB2UmN6+mv7iaJGwOj90
vjVfK3FPU18aaYXFMJ/n/9N0+Pex8zX4wMrw82fme+IaQbanikctePubjo8HCjDvdVMVFWhA5Hqt
4i3GeLi0Rb0thpJ8o2LjUDfy9WbbAUKKEQ12fxv2SelAkFaLSUFa7A+0rVlDNrHSdUw+qezkWm36
peiHJ6kkf8hs9DUMuO4iuFbxsOnsaJW2f1F63Qy9ZlfWrfE9UxqhriCGy/C38ekAjuNelfUxjeHs
RA1JO1SABNCrZOW0BAwV1pEW2H5MnbtW5Ve6s1tjH9EIjWqNDya75aN+LNTwaOXZOanUdUjUIHgU
oiPamkX1YO9DkiUySCqBDA5BDRRmmoKEuOS4SoNdovCt9KZJUV1JRz/6cX8RTvmknPLXgpXo58e2
R0wgq/yBhOAgiylXrdhEhrWrtkkcrRqA/iKCcNiCauD9AMu5pRF/rKrxlLN4UAFv6rV3ILLKb+27
EbKCbb+mt4GgzLUNrYlvJGoGanRkH/l4B4TqbhDnbTtXsjD+rtVqG8a4muxdbI4boyRhQZ6sllWj
Gq0SxV/4VrIytABAt0JMacq2K9gV4CkKlh4CEWZRilUzprQ41l+aAq1pZA+QjydpYPAcJzYkK7nB
3Zaaw+8+3ppQtdFHYX8w4JvkG/wpm8YZtgHQbLd6TnY4EdebnCVMyJ8g83Q/uPY1NujNFy9w5p5q
Ou5MET0bs6VUn8ASYm8bave4JEySnWOTGLxJvOWgi4l1ABKnNi8ByX5a7q+dflpA0joZaWmRq2i3
3c7MqwV2NGaMyUJSrIlS4W9bq5gVEEythVoqgGqypQrQN6FCKbJsE/Ly2rxcTsJJWjY7W3mvVWhN
5NsxQC9F+NTcF409Spt5q84gEBG7THqO91SRFyo8gsTViY4mNJLcJeXFBGHKnoGIqa/I+rCTv0YD
fN9l4d4T+O6sapFtbKBLrarvCoOYwCnvAp2bT3C7RgCLj29bBc4fGfmxtLsVGqKVU95z2FsBqXJT
+xREHftmuFeAbUYHwepAwA+vTJXk4AYFVhRj70zROik7xAnxTbJi51/oEoYOlUwSRzO//EXw1RYM
C7zudh15ztoU1ueY0/yYFOFYFWIf7jNuX3UUq4gpJaCkJ8fPknKTQ++LAFOhKQujIbWFungQP6kh
gANdCY/OpU0DOvAWCrhGn8A7K6lWgdcvpElfXMHzRXx6i3VFk80yha+gtsPBCZ0/bN6QoinbMije
HIgD0g0OVkuXAIMaUebAKpUlbLiFhg5QIQIVqSzV42ZZOvoqDqyV2MZfQxzSLjjrgbtOfPhPpMdV
6dkNxTqeiHAWHicd9Y+FDCA/RYFYdb7OFN3BBfIgNfk3+nFro+Hn47Kw6XgR8QlF5s5VSHP1qFMi
zBSoXxt2SLL9x+BJBwyjIRVQo6gOhucdwlhdChc/ZlNvPdosTmutBknhyh9XyGFFvHZI9fAqfdcP
4RLb1crq+LYhkxAAchQ6FDUpKd3gL6nLkR2If2f8VuWfVIMkxJ9uedskCGYTWky00gb8w5a6SqiE
NiDgohjivZC7MYLlWbAOmYIt/L8DQKpUU6mcWYuIxOQI7wiCh/GKQ3CXC6IBTAEkHhqcFp48fN81
tWLTYhnFeBxTL0qSvxJLSk/z0S2bXch+Qvr1oa1ZcON/ShCgUMYM04SgFO8SOB9GD/YK8JntFzvf
f7NSEINU3AuaeiGK3IQpw2ptSPb0PBVz46JZmXI2TEdZKQyVtUd6MWAMT8Gc1aR7n81LmXhbdtiH
YIB3X/xDPiK+RnKWZT1pexZoTMEWDx2Fk/TYWOozVC3q3uqhLN2NSStV9sFBqxvWulc/tu6aQzei
LB61TVKpLOtjBwZ8cGkWH1OqV2L0tgFUMTEiJYzecpVcJ68hB5baN4On74mdJstlW6BIL29mXy2L
FJY4afbKMMBtS5Y6cRIUaRhziSLg/26PLFKgWtsW0Y12u6zYWWoUBB1Zb1MG3gQErBjd7YgaNqLl
03XqcgDcmDlXyT60DOylEcX3kpGe1DLKBuqq1d0L0Mc1aBBKoCbbgGKXoPzxamfpDPnSHtGMQ6NN
9YAKpnYny3MbSn0PuvovMMRweBhFOy5rZ2pAWQcZGm+W0WAfh/7POx1hvncxMqSEXhlTagK/wGr4
KGT02pNvBK31I8jD30ZTHWInA4jpftCehSnJiKiy+5h2xLYIqNYZqP61heCFmTrpUfTSmNLtxjq2
iJ0KDfuvstfgCkXpQ/facxwND2y3v4BafI0Vu6Dceq1wRVtFRAF1tE6hrr7Uio3PIl1GhGRW7O6M
u9CSiyljFjYsgtqeHZ6ytEjILXLtHHjRw9esa+UTxKkoT1djbgETXGfxSUbOjsD2DbZsCtOb1BlW
TiMpUAH2ZAwdECCgvHwQMOfrt66PjmWOVdYa13mWr4xIbPyyX7PlXPkUzPOK6TIOt65/Klymbhi5
VU5xV/OOUNAP09ugD/tQpV7RcTcffqTHtJ3Ri1d3dzTIY90HmM0qkHgCmXs4MFm08Rl/2pnhcPrZ
E1GD+XO4UQfDxJutg55oKelcLRqRQQT/0lf2Qm8OZU7RxD5T63ytdP0EAPCIO/LQdRG4LfcCkISI
DdphRbzypL8t4dn63mHI432ky73rUlwMmO3I0oEkuekofIuYqI36FCu/O0Nd9HgLkiYECsHqgl2P
FDjxzH9wAy0I+YE69Y90H0N+c7Q3As4WGYTgeq2aKJGqD1t7auMNLhfiBHQ3w7iCJeHFR9+55y1g
zFsJrPkm5XfK/ou95sJs8THLp9Fta33n6Xzv75nzZihImvbDm+YvmDCrpx4tE2uvfmN8v+YfoEjG
YlUjeVaX3h/z03tnTAF2i3jtUlww6u8JVXmiCWCRUfKx0Wh/SIZKqJnuRtL7WIRy2f2FIwuF0yOd
0WYTbccV813X3ITTEghI4B94FZdQNEUWK0Tx2lOK7hFBQAsUNWOMyZsXSsXlwQLTvtBsjZzMQLfp
5CC34w+RfzZgB48GR2K2wA2ilWG2Izcag+N0mkTxsKsy/lNmop4CKZ2vOlcfFpH2eNHb8p8ylKy8
fMPpsPNW2cIkxfhAekLLj6FZd5j1j2UXnFOvkw2zKeldpmKxSM0iAK+Cpa2oREZTwg39jWiNfNlP
vp+sp6FuDv3NckxQ/FlSbmPSfRn1gLF6o35KVGpu3Ri6ENebaOExpr2KgRQCBmjt5IVYlXI1TXFD
41wC8PifgzLYO518hX3sD6jUbY84HAtWuEDpdp6vCQIkd74cq60GvvekhBhM8lIffuui2NeEAGek
LjzzvBL3WVeje9pzviRwqQ5N5vMzolGt2iWWVqnmlwhdLDOhctSpXV7mAyHUEXUppELayS6C/IRP
b7hUMaxJXdOGCzRhqiil+Xu+RFeYLWwaASYdiB9SKOBOn8z8abGfZO8q+PEH47ApJxsNsTbqChtY
sOsbpX/Eg4Y0k35a5NJzmf/lfCjiz0jTjbtPMjKGZ9UDQOdWJ7Ia6tN8y1Kqk90nF0DI2mF+ZkQo
VBk0iZtWLb6VWLUesinpBoIAWKWsG89mxDJ7su8plujPYYsvR+fDBXUABdYbnWOHCWGjFHl8L1TF
X4LaqN5xJ+Nad1nBtV7Koys3wTBEuAZd3DEdP0X4aQIS+FUSc7VRM8/cgbv1X1E7HJOJspWmxYtq
VHADTQKNEr033tOUBnkXfaNmIRRaEKc9civvgG+MjW1SqfLuaq9ZO7YP9YNN1hzgm/7TYTMHpc4i
ztWgi5vtAbqdcYpbavYlxpibMPhlKTUdnno69YZsD6XFvPkOuUZWU18Saj8LVoViBfRy+AgNAvz0
ruxOjgzjdyX57VVCPxMLRf5TkNhkmibk9UDWICXZiY9YCjVN2l+ytCCdxj7Sz7FLeU+qyd+uReG5
se/DaIlToCo3Fdoe4TVtcdScOL6A4K9XfQ31v+lU1DNRf0OYb/w1JOxc2jBffThQ41b4bUWxctDU
vEhXDjjnbWCRlBTQ7rVK4yvvxDnHpN1VkqJWuiN5MTy75DOfR4gURZrQ8Md5lBLrJK5K5VnbqIm6
o2WXziqpq+hPUVxH9no0+XWxnr8mpb3x+jh5mLLlV9578HmHLDxTYAjOQtWtTfRCzT9fewi3TxXV
+JMIKwBdZfjbNiu5NxxyzqBWd4jRKKKJPOHPu15MY16Lb3bPSOa3xmvXJcNj6nhD2Jfb3ixo6FKO
ss3c/Btq+pZSkvNpN0CuM0KOQWi09Min30ywi2MXeXWtG6/UyLu0ewkMUi2ALD9y6sRkX1lvFQa1
S+ARZAQH23oLdR3xVNvSiTZh046a4TJZZ7S5TcBIqdTaZ5D5FpR8qpte2D0bOkALDcwChvSxfbLC
vKExsi7eoLTPjLeQ7EgnoCAg2pUd9f4xeBEMIOGiiLOzE4TdZ6/pmOpSWb4aGV20KuuZgJKWWdE0
mWMC0L61uoMTHH/l0zeylmp3g11BgG+Rw4fVsxhxgQiehNgy8Pat/WWyW6DyHf6pKqYpEvOAsCrC
pXvXRRRyteSgBFl0zvrSW4+1Wj/GlFehI9BoHAvPZW7VV2wc1hm3LKYYWV/zQDRXCSV20ST5uDfB
dq49FG/UWqsuhLrhoJaZrKtyGBBgoDCWZkbvJFHSm60FLp07EAvxZIqYDyDEiNuyYWYMLsIwo2qp
nfA5xV6cP4Lp1zM67gLamUPDMAlYM6NudkvgQ7jQMB6S83APULoEsPcnzDR/2dFbcwX9Lf89EWYd
HSRN55T0KzqX76MxBOeu6xHpjgNOU68mEKUJW4IZMuPZWCg/Mg+D4XQwiTMiO04pNmnkwYKdLIpD
3MT3btTf874LduDJSP+ceqGqpHkX9fgC9ZoVxeznwEgrVhVh4wdG84+ys8x3k5SHVRE52hVmf7dz
E0IrpxFAb3x8kqOF2YNcqyPFHrQL0rzE49iv9IoS5my8SrRgZNORwlbGezVfmg8t4QxJSiK4Y/ni
kJnyn7oMWW3ToGWlGR0y/P/sWn3gsyn7GaqO/nFQ2AT6hpzyAEEHkILUw713WRp0ZDIgZo0A9QJg
PlZjjl0mzpp34IWolNL4K5bmr1banz8+41QHRFpN/AZXsfuzYVk3m4S7x3xgIA9IvTGUXYPccBfa
dgY/WNxU1URzGrs0BGyrJpDSIVFCmBdIzygJYy3e5EBIC6ylpJz59miu7ahlm+MPtrfzzPiECZ4B
zrM7mmazFVMbeK9KNxsu80HrDMpAFr6zYvjPpV5qGKo61uGs+NZOMlS/LbMYV21tp+cECeiJv2uv
8Mh4NGF9bYeOVInb31pVkAnj6+W2C/LhNyqhEvGoNFVlzVdMz8jPHPDzVM02RlFjVX1yVunun4Mu
S87z6XyL7omC0lKHesoj5ksSq8kKk485OQi0Uw+1+CQb8z8HxSDOpg8BvykmGXULp570r71WDoda
xCvi67JTMR00pXa3luLe50s2zoif6/Ot/1zTt64n0kMC9vdcZEmAKMaFEm2VZxRKNcJ3qy1pTXMO
vxh3S+IjDKvKVVNW9VWM9Ifng+cxtLd5RQXpv5fmRzjT9ZzHz9eNKqv3XR4gyvez9lFg/heR1d3n
M4AYSHRyp910MoleXPtPmurl1WUHORg5CqbpwOxnLr1K0X6uiekRPo9osZWv8GXlRKSz5Ch0gqtF
lzi/Ip2CDuqF7EaarH0tPdIro+mOQLbkxrTpt10pJpQntTy1Q4Umrw+Ta+BUJ4Q5zq7SKXcRtaS9
1ES9vHTTgtotmvYAZlh7McI8m5zugaA1GVA+QxjHNmmk/mlbZXIyRHcOM824mbXm7pFLggxokZkH
vb4O6tG/NwZrR+nG7d4J6WbN10I3IRvaG87zClYQ0UokocGPGIY8VmsJMw4GvbLJ7KI/k5D0hpPA
3JSmT0LHVBNB9r7qetOtl6YJSr6vn93YBPSlGg1vKkEeHrWRoxNVys1SIUtrvin/RGQhV4HavHqj
me7A3wur2tltol+rgQwhp63MdzV2PxzmoINbQ8AxSZDfDJK9KIok49Uj2/6/p9HKzPv04qTGoknz
9jL73DzNW1taYPwYZtUo+441qtnj6GOlCtMn2VEsVODoKww3pKzGo2SIZyONmtoVyOHhVbOdpnTC
YuctMDv2S6oeblt0eKxgU38/8L2Y9Dr12Un0fEPJrKaSyYIhgabzCvdLx8W3IP+D5DgvJrGEFUJk
GVdhdv0v9NOA3fORRWon6TLLuD0khczOvunxJ2X8IlJiQHKDMqSbZD7sJk5FTSJXECEf9sknt8ZG
f9XHW1Z043O2bHMSmvqbASX/nqQ+CseMkI0S/c5bNMTnZKoE+bl0DlGkxi9IHwngMdiR07pG++A+
aEE7mTH8PJnnQ77S3C07u5Kc2cxa61lWXJSySnYEgPnYO1Iazqoqdnjli0uCOn1de170MmYUTkM5
Up/OPeXsFsVDaV39ZihW91oQhTq/NpG750Yf9L2EiL6o+qx4b8pM2RKHUa4Vu+blit9IbfWNGCi7
OqrKwt0GhHPVxjMarGhZevRzHD3NL2XjZpf5VhAQvNp5SBzjpoUvoEvUn5B8djHz3c5rPIKOFAL6
kG2URzLMQR8GSJJVT0CImK5VXlEUQIIwHFXxI6+D8vjvwcVS8HOqlaSnKjBC1/O9hYQXzSbD3HSp
1uXbItaMtZrikck6H0xBHunQjdzuOM8KQa7ABqorAPtMFGrZFPpCGbRr1wfpzvIt61hqHX2fnMpn
beKxdaZrWkGsCt1t8XT8x2yrb7IKlrardRc/7bWjUA5EPxY7iIwZmUTCfZfOSM+5Dv+4Jghc1SfX
KMy3WpUZr4UOgDjveOT81UloAy9JVqRfrVK2HE1KJ3n7n4PtJv7RqtK1SddAaZZOjcavLoIBVUNQ
lFheJOV6qyGVskwprL15IMjjZ6Gr6d4ayay3nCi+tIa1yXDP3Ectru8lWL1L839dGr1q7xR8I1o7
v5hj599jsLV3wxmDndkHyXK+Nh9445/6yNpLycyEPAA2T2I6OGHZ7lWB2kTJBuNm+aN6LD31nGRG
d44GdICVe+loxMIi4zBfJo+kZQWC1jCmvjPYxPCuA9BfW2zIzPWEFCkYeSw8lV3W7Ua1adcYSsoH
nbsX8gYQ3rqUdvJpfKw8KthdYYbnvna+k7BM3ulCkfCdR+kNkB4dCMePKA5G3yM6lZ3p6NEdNgau
Ki3KPwvvqQoMSL0nrjXY96evwD7DohAjUDOyuz4pHbXOPNdFtvuhNxROjeSbKIsNpivviHQvp9Ml
jGLRWzSCwkkrq06GVTaH1RHIIn1t1jJOrdtfNZ1KSADZn7EBg4WJlGr2WB7o3kQfDpkgblaOT8bj
DhGZ+rfORPzBv8NarASWubOTMF71ofHCM9g71U4tZiRy0rZ+nX2DdeIb0TG+Hm3buLcNwoj5jMVP
uh0T+3OGwZB8RpkVV802qs1oGU70hvla6eCby6roRQt+qVWQvoShbB+xDLuV2o/uZj4dvcxFJhTe
2Q14kEneCyJmtzSwWwT9RvBLJObdbBz5YodueY0t2PyJ4zZH/BY1XRI4OiYBVav5jZwPw9BmK890
h4WoKUDPW0AfHggmNMWlC9IkAdXZaansGZSa9L533q3e3wd9SIzQfAcVJOgwYY63QPjjbb4Vl4V6
68OIa2XwQQK5vXPYXR3yEntRHibm2a2ib+TkTxIrht+lgNo9Nho/OT9lmwIfAax81l4cuOWL2RLO
JBDRPy+Vap0XL3ajqbc6itmdqvVpPustDa2bDJylQX7RGjoR/BCjzQi6SFrcM/i/y1FWO3doqyVa
KiZyyw9Oumiqk+VWy7TTnZtlhu6tJx7ZJFXiPF+aD3BI0IoXUHR8PyO/pRxfqS5jQQoHcQrHPDwE
befu+rjsyK2t0k2oqh1FcsFMLVLgkpk3lSb8VcCS9lrldX03UxoFWap5GJoHf1UFdXjJzdRfW2ph
3RPPIMiz9JVXw6Siqnmd/jujNBQPtvPd6e0y7mHpaEMRvljxFASUir9BO2lX8u53NwVk6nYmX+2E
lSHx80xsrtVhU9B3AdvfQyyLbNs3rclyuMu2OebAn1vjdC2c7g16iwD5/9/j8nxZK6O2w25ivGvV
+ELFLbsPFc22oMDqHwgzYoNfjDjPx2gVFNr4yMn5+bkV/s+1+d5/H5fbtXXIbZyb80PG6Ql+bg1t
/GK2A3bA8G/ttEzeqq62a8LwonUBPv6lM3yGiqhsNjIzP6PStI4zEIaugXWiffjotIJ2OJqllUxY
aOd4fXbzkFMYCEql7xoouuzigSdszKvq7FmUQEHrGK/zqTOdNhO4ALkDS9YJ1dtCdV+G7GA+FMmr
jCtEch0z5kdgPSrpWvtyMuopLCIEOV15R4R5oEpylEvkbTOJaT70VLMJgEW2pCQk8EZ/51oiFuHS
ETVaR+qSwh4mG5CVrAEJbH5KeoDZzYWRQeSEUPQbAo2H3DU2Hmlfj+vQTY2zkkoJCIY0IQ++9SXJ
Oxy/slOfRSnVhZq7/idE073vhw9aNvlro+GrLSLLf1QakbtVTrNUusI61ipREBrj4iPsSU01raZ9
g2H9llyV1Ap+KU2WH0ZQVqv5tCt51W3VaJceH+ZDt6wz9etw0+eR2BEcO25arR22hajKX5rur5nT
h9dusLNT5VGVD1Kv+JVWISBuW440hDxorirEPgg59ql3SBYdNU0szKa1TyPFUoKnVDwKalBsjAbK
jzUdSoBhiyYXWASK2jknhSI3MtGLcGMmBdxtAnePpEjtS2kzsDFSI0cv1JxVP46Nn4JmBa8zIMqM
VkGClmMqSps+npesUpjXp4q1NQTsVj1BDzxMhi3h4VM8+VzZM6E+9QZdvsgip2W+2I2GD2kUsKO9
1JtaJ0WoKY+wXsojL8Mj7WW6WeUmGNJa0UkUs/UIHwMVZHZE9QnNzmvWSXU7X5oP/1aWdSOUG/TB
xNWz3i4XkSHUY9w52MH9Rj22RLHE8kjxqCU/Z7oyP2A+oCweFvooaBOOqXkyaLDRYDQijYm4ARKW
pIpc2OlklU6nm57rGqf5vAvYV6SouUdXWjtP9S4Nq35+pV2inxnl3AVFemsdCIPwJdMwAfQ41UPU
bz7k/HAZxFp24+yniGWF5Xwm+rS+D24K3DOPTKIfWgovENp+KvHgAdJNFbtiU0/bIhlShZ/vrVQX
vtV078+pTo/BS4J2602cJvxWS8dpims6Pft8qSatx0zi4jqfzfSN6VGx3qOsrcZ7bor4Emp0xbpA
hr8IpEpWtF5Ndgye/Ej7FUyT+kZK8p8k0C3UwSrp7Y6i0hpvxJ61b7Ya9EF9M8sWR5rXafyCpnsp
fC8cDAUYQrtDnCnRhz+Skegq7hNsX35VKenAoJ+u2/wjFH0UroP1z5uk1Hmyns/n/7A7aA7SfuoI
pYqdPw6U/z5wPq/VaA3qT2Hpqtqn+WAF/n9u/XutMsKVCnFpMyJ6Q1Zgou+pTBaOMJL9+ncpCdIJ
hmUf9Tr1GCKpuoESQ07/SnX0EDc1xU8v26oa9eRMJUNWk2+eGLdupBVrRcJdzsZ9X7H8DkyS9poO
iUbNZlmzJ24dkCjqv8RU/sP6ku5nA/vFr465GW/SetwiSgIQXWk3qchoYVbYoLy+dpe2W15kYdwT
+MWQOLOTIQnmzOLyHY4d0jN/NxXUkdiwxUPj5CnGlakfxymrdwZhEsc/sVbVJ1XXaSqV+quMgbcp
haSJmFMoQb7r+T7N6/Dumgw3cJ3oUGGhURHh5qRgOJn4xCnzQiN5o5OFRBOywA1IAm7UoXxHc9t7
3SnV8UWmbvZieUhdgsg6W2gK+bjoz0R5w34rbne+TR0GjiupP68q+C5+be4jTPtTGFO18DsiEmv0
wRFDzaIqvV9AnfdkXLxOY8lWBeOaNvm73cNyakV2t/j6WQa5euJPnQW3PpB/po80NgxWkTnmcBVV
ER3AYPHR2PyeO5taxjA6l7hT8H5I/UQKAk1WDLACy54X+29jqz2TzLvSY8M2IsD/4n37o5ftB+MZ
Aa9Kf8cbnW9TyNuS/nVp6t9GaH8p+UceDMMiLSUexfKFNEL8VvWS8t5Xl8uvUklORcXG0htxRLgN
6WqttrEDyilEhdVtzJcpCTaCytOiYqm90C0Ssg1a3OaEap1oGApOtrqyD11CqCGKXZ9+eFKNW1V0
CJ6repPayUs+Gg+f6GBqZvHSpnZVlhi/mj56lpX+Hnl9sNaAircOMupm+nI7qX3Tp/jigOwtAyRh
3MlN1KlXN+6voNGvSV6jqupKktiT44C7ALEOXgv3jQ6cOzSfdet9FyZMZB+57YDrS3NUZ0mKZ7rA
vCAD44+r4IUMsk1pDAruZGGjwytcosSqgUVgsyv7/ErJ6NMKUVWirmSa04JF0CdfgQ7uqGyCG/Ux
ieqmXIdx+1FY7rvuTQmJVnKklQze2I33WtEcFEbWdZwO6JjYsvWTHq3wvUUhZbAqqAXkBRpqt9gG
pR2snICJclS1Y65eyyIp1+aQbL0+hSPSe9hbonQbIrRftFZ+Z71xinzqfFXTYFYQcHvryjrjiSQF
HLTYKl6xFG0m7UpLcnBZ3BoteXpWpK2HGroEJballZvuMRg7SEY27k5b4OrR+NQyHV2VDfXP4rtO
Gt7C7oPvwtr4yKZXzB4FFbKUkY2eCEyvA7/lgsGDTUtdvqhuVG4KkbO+93Dreu0SuDD54+2I7T2J
QR84EZXR5MR/jeFn6gAKBJlFEyDRr8jkTYN7TFhPEhFTHI3eWet55oySWjZ+eWjYUFjgSA6hIdQU
1DcSrfDCrtaGYEs54GTUsTD32m6wMJsBZ9aWA1L3Mr365KYuAaa/K2H17dJwnTAPHXrGrM2z5aiR
52krHxkilBziuGtXh4FimawOsrePuZXtwaUkq7yBaY/wyF5UmfnLEoyGiT78CVwSb1xFtRZ4DADG
h2zNHXPKd1YVXhxBuoFH7h21K1a/FCZH0W6NmBBn024YVIf6USbNO4unb4yHL07of7Hy3bq5yoyP
Md7s9YZNUEX65B/8US+iiV8V3FxV+5fyJXssxdKQmmAsicOVkSO10RUUS0GA9VfE9JSNfGp31L9l
JcWmK/hQVNLaq0jjBYYjLkXxx0zrz8GDEIKp2pIKQiWt+I0Zl+9CS1wIPrw9UM9tXn1ZTkrUXBrd
fTPckJu3dGwUnSIkIFO3S3Knm+ZE6+pTOmBq3fCYlQPp7AKpYZs921F8BUVD99qu3w1Bxq70jG/A
ENYyw5DbD7glvWoXjKN2btP+QQ48RmKoMJ2x80SdLgbfNtYxQGy4nP1SdSpmbKyn8O4IYfV7ohL8
8OgJZIDwKwwbXmNmfSv98I6SnXqpxiNc4HYgz93F2PrXlGjBUbJYDWint+g5lG5c+xSehLlKLl7u
/h+uzmO5cWDJol+ECJiCqS3ojSjKmw1CLXXD24L/+jlgv3k9MRsGRZESDViozLz33I/OgqrCsO+e
LefRcm1UhhAbiGCMn42Av1lKA9hoFqx00AReYv4YBqKsCLO7ubTL62R8CUpUS6RpHdDP4+IIUXiC
82oledoePHDf7hv2urP7bTsjopqmfdFktPGa1vMz0Z5I1XomyY8QGXRCVvVSF1OINSrZGW5Lrown
dZ/8wW/S2e0NeZGQYfqVCOTe7cwfT6HX9ViAsCiPqwlek8/5+1Xz2vvG8P6EeUAWa5FDdrKtHmKL
RRhj0F/7bPgz0Cj3BMtmRPg2W41Xjp5ua1rNw4TezyA3Ho9699uki7mqjAG3XVqtPD1Dipmh5GPa
dERQfzfEwaVAe5k1KE2N8qg5PZy3ZlpjCv9tZppaD0Rca5W2jdhvZAXmq8ACBMV+4H4IN/EIpKiu
C4oyIOpM5eGEG6+QB/NVyRfDH9vul66AxatgOjdDch92GIZdryKTHXlAvO0kQEW0Ws3FKGZ8rQVN
/8x5dLWouxRdUGwmOrA+WDe8yFhmIUCN6OE9RMA26C72Pah1kH2AEAlh6pIZejEdjOpJOs607brn
HkHEAbHWADZeBbIgQTzHCd7QJohixGX2LN84PGGMWnvTJDSxBam2TmL9LQXMvkaOyRiWxOPY0if8
eRGJkph0staM/KLwIiItghHlvPKe6dasB9uMLm5Wf0cLkrnQJNo3NV+SG6B5uWCYM+8QZECfTxt1
gabksee96GPxTdhT8xzaF9BUegLkZt+2NC2SXPsGdJWHZUfzbYYoVHIyj2uLGleXlFFtlFA5pFtj
rn4KmVRXszUaPA0l0hqIAqos1gzkY2bIvHl9jCQW/JYTdV9yFExqGvIwvE3cDsPFrDlCLWdiwa3k
CdERGAwW1TRjH6hkclSBdc1d1mOvyvYpQu/YyreqsrOdY0cJXBnk/F3QPjYJDQWP/PYt1t/AH8vs
V8bKbdrgkwpn2NvCJaKkmX+pqP7tTRhATKpiv5LGwkjC/ZlGJo33iFRW6K8czkC1VOROp5CTc9QO
X5RzGL8DCHGtsl+E1zqbyiSXoqO/PoTac514Gd3wmj1A95MhcfAj/a7JIqBrtvoYlfbTIBoPK6tY
CQ+imJvE9/0hlmT39qNHXdPSTx768S2JPU4A0pzWVh9fW2X9gaaWuf1HKpeuoJq3MiXzvFMNZ3ni
YXl/HfrtLBACEo4rzX1BZUOQhrNVHhv1TN/mVfwU1trOCyFRlOPYQEBzV7GOd7Dvi/k4IQZHVQSI
sSSL3aiZgswh2iSOdYB1vGKU7SvZz8wQZ+8btJe3mUmZgUaHiLbSA48Au+hTi4dFfb0eg9l3taG/
5Ml8mapKbTQNAQKbjUoQMl5V/G0gzl8ej+tJFD5mbnkdK1zLRf0wl+aPzg6tnd0vUt5/HKHfV3iR
sERvq5FdsD1RVjfaGcnc0jEOEWUUglj64MggZx/RvliXSY64Jyz6TR713l4G3qs7zNqK7drVatma
zk71E000uE3ZwCahzxFtPa87yg5skpEHX3auzf6g/ZliIn901d4D7i4X4wI70iApV3Xv9i8CG+qQ
TG9EXG8AKcM47uqvKoqI/OjvRGQX25FcZrQfBFAgTLZHmuFpiFpH5+C2TCYHJo1+X9T06Mxq2mpO
cC9Uw0CBr5avLUNOp2Q/bwO4i8oHWbXjSU/zsxGR3Q486g1ewnYKHZhLKWCrxiYAQjnoOYvxdZDF
tHA+ZtoIBmJIxyApUCRvhL2cQT9aG5E1NhCresQ9gdHX4H+Xih2vbR2coYLzWYE71+WqGFWw6igX
V3XmvcaboqUfgTMiROdxsiP+ZdUxkuhEhpHNBaDcG/RI3Qafh610uTEF5zm4Rnh0nRmPZgy8IlU4
KvqDXaJQLm0WWZZI/ACQoFqLVG8Nn3jfU5aB515cPMhp3QnIR13E51K3SLe1erK5nRMG1/yYl7xi
LVbJcVFDhuVMn4jleuOFL0wTQcumuEq9stqPke1HIXm9yNIo90yqX5dsRr1OCE+eoBnrXb0NKmGB
+dHvkzm+m13T3RcugSz06bZNh6GbXiZyxJ5KuGfb7+pkYpr42fzWplmHNuE8IFWny33nDCUyecUq
lst4PbGuPXCuRqELeySw2KuGiuYhc9/B72tMwS4964M3cSTbLdpxGcFsQxnqrpprr0MkpNotmUtS
7HHodQ+sOMhT1NFrTAS3JrurvN3DsQDT3AWfAABH0/5l0CFa6e3YXOcZPq/jwJV3SvODAgWYe4af
l3TmLSohze+6hnK/Lb7IORo3U8rGv8vpHFriYGa2xIgGS0pJJlBZUl9Hu/oRJGKXlfT1aMT9kjPZ
0dB8ZY5jbEDBclhodM3HdiSyRTNxOAFi0Jb9WTG02VqHy2iQyClYwLZ9KE4Eba0Mu0l3uuZcrEqr
jxZC3sFc8A1W4vCMehZW4EKpq+9j9Lzss50l0llfQQvZGTnGgcEI30MGOes29+jN6vkbiOhntxcX
u6MYgkNDn9feOXQbCXMBKZzdcsp14y3LRrwRNgI8mYzUDMuuCHoVIQloiS3SSj2E8RpSdE7pr8wW
n+rYKzbwWXAYzKiXlYWyOvyTTO5dANE1aqVFgSJoHLGvgzxbYU4z0G9D2otndadZ+R9vTDAI52xy
6Tm8o0S/R5XVbNimuj4hz4oVhS8asymMSWHEOrwPdA6Yshe/4W4cpoYRQkXydhPyFe57mC09TKSS
r/2mbSzTt/VwWOkjQzcaz4xtTABldvZg46ZQo42A0PV+MpMTZejeq0qAcvMOZSjxWlUoDEcXu9R8
Xwjv0S2yM161AgAzmiOX7HHpvbLaC4fJVKI6xpEWR6Uh5F2ANCNIL50037xBdxiYxmdGiIeUVCF/
UAJJmPntBe537EKxjLRT7Aq4kF6NjL64yB53DY0ZvkwI1rFxwN0XHQnWwS8XTRpAOjjTg/G7Wv5d
iKvbb+PsI9UhO+qKJbRjfM/ewfjy3AkvdvDHNnrJ8TQcEoe6tG/BOVLGfxER9jQ0006hiGOoyiad
WmMnlPOqcoM9RCf4ToAHlDiWPfLS9+YSAUmF42MI/azcPF01koQZd4Ron2NJliJG+DK+5xFdJjcv
mbK28LOLyrzzspjhiMoCttF/Qi3fT4RnPt4uEuYJuxDF4er2o6LSwqvjIeSdZH1gc7nLPVBCUYqp
DixIuA3z3jjOPMdjPYGeSewJzSsrKeb5hbMzwhfIomOUp/e1nreHto/uyyiXeyh2z9UiLk21b7Tu
lEqcI+iRM5EIkn02V/OqbUdJEWgNaApkvtaxpoOIm9fS0t8qt9IuxcQJN9bDsz5h3tN0jOkS6lc/
2elGGXiyQsmI3wibcxwhoYXk2x162/1wqjNImncy0YO1V+X+SFfpwCTlOYvz75GGVN+OT+DJqz0c
44ad/hD5QxE/SbqwGwmTah6qHZQSzmUjmxEazB+5yJ8yqz7ZysQTD267i5gKlG5+r7ntxRvm9971
dk6WXIQEAJM0eCctDzNhWiCTYf/LOlW/x1l5BcS1Ftmrgcbxbsb6bmlW5E8oLDnzSCRZzTFTwGRj
ZhfZCBrMdSG5eL2r1kaEXaHHa9S51qqBzjh7BTvsLj8iP7h4WkExrIebgA+/VphVgmIBTdGrM8l7
17I3hyF6EmD8iMzxvi7Lz8pMv7TGPmnIo7ZqHoH480wQzIZVuGNWFkDwFdZaH1xkIkm/sty+WLWl
91abmBtNC8xviSgU9iK9uPwpR6p/ckcXjAaHN9wDtz65zdxulxfVubm9NWmYBUb+kJtJwMA++dUQ
NoFIPWsgkw7x+1iAujEM9rLgFwVefQurW0wlQzwFw53h7OnYaZNWsFoSEIGULlMok+wiZgIefYaW
uWEJOCZ5voDqymgdajARO5M1ycQk0latwEoY4TvUgYr3FQ1HKfrPHhtyWimUY4bz1QXhF8XxU6y6
u7TsLorgq9JqcBoWIKZno3/zouyzIwDBrwp6CEMTHkw7fOpDdUjE9D0TwbOuB/MScjJlKe3NlQuT
jOyO3gufLfCQeqE950s+p7a4HwfrkfxNAgQivwkokVPZna0SsHJ0j4P1pGJ7EwcF437rF4p7yBb0
zjY9I7g0pTVkmF8c9WBAZX9UdXZA7jSugK5fpngXul24pVterWMPR6dqzZ86jrawFY+MIeiMZt9N
OVMI1JaxgUj2e0poSOgNFUHIB93lje2L3FEY3cQJufiTTGzCq+ialqJ/GOrmFxrKI3JSktuKUu5N
+n5FoO4MHSf54mX1kOmj2GYZrgf5ymhgGw7qW1Xs1OOmPnP80JMPz1rDXFW1xgfBlRluOel7HKlN
dzHM/uDNMQ6+hHe7MQbEwhhQ9SEGzsuZuW/tX3o1vdfeuB+sDNl685ZPxwzQJ93kCU12eBewsjiR
82Tb5murA3Lt1GvoBF/VzzRZT2PgrNlOnUUA/pHvCN9eC/6r25/nKL5Oici2gH+eay+HWK2wDtTT
O9RVKGL4OqEo0NMN2wcxG+eON6sWm/p3EIUPoN2uxFDunGIpDwVDC49TzthwdgogODABW0cVSsXF
NhPa4rm0Z96G1ps39nKAJBglx9p4Tyi4125nPAB9cf0pbkCa1yRFGtYrxPFP8dE0zjYeI9SxbN98
s+w/7BqkWooj1Di1AecfSft24cVRpGJnL8LuOR6MtzF966IfqBcPtkl24TVpxE6FIzRHOb6ARz4U
M31hbES+Qlwiqomqk/UAAWxCUai1r7bOWSyKp18RmrKtzfx0Y0zDeZ7gkk42lgD6bggD2R014quy
GvJX3Go1407l+z2eutR+rXBHouC8o+bs/a4pLoGm/iBq2iZT+uWYoAJk9+ldVST3rTXe6zT8a0/j
WxtSe0+eBjenBLcydV/9FP/QzbThGlY/s8w5ZvCt4TTZh9b0ObLQErj5XJrUxOP8w4zYpY6gEVlY
9b63lvpbMb5NcyiLRZCdo/gnJdtprWmQnkXQMMwRoIkcmpkFDV6zIB1mmgLNr/QcrOeWVjyHTVv4
dmaxAc3ceBOUkrfOGsrtVAzgmepvo2KnGrHORJPcZ8P8K9J6nEt2vFUhVWBeXGo65ignv8cKHl+B
6JXOAGxr0JQlny4tJAiSE9UyxrL4hd7CRbk7OLmpHBDue1DV1GTSaaIvQGZ7SKd+eTmie7cTmIJA
ExuVciaE60gLYidgfWz6DC5gNx2CvrM4Y2DVlorZYae96Xn0k7MqrKQl391SsJ9XAB5LzL1hH8sV
3sAVdKWKTuPeart7o8foTr/MpQQLsx3x4bWJebPBblx/h4vUtKCPh98LdXfJihwVJsaO5Ci88Z1U
WXdDb0AsjJmhYhUMK4R2hySiKYkHL8c+MMXs9Ng/11VkbSAxspyzlWtNeeSDxaJwp5a4sIbs2iim
MWsdC7tYx5qncRTc1pbkxCmByFw0y77raJbvykfQzu9dnwQAJRiEDPaD1PWeAMD+Ue/KYtvl8iUQ
wwuyUfwkxYCUKDpZpk1sLBMBHb0cW5fWT21xJtbmznCDNS5RnO0zW/cAZc0ujx9JT3y2rCpCby8/
wp5NCnSHuznJ72I6iL4b2w8qNZ+8zldKFascz/6WyBZ8d8QWlJEUYCHnT5K2VrBVOVjbb7raHxgd
HoaITqOR43WbNOdblj9Izt4LGnCUwtwWaFuh5mXHCuxELwkPajAyysg+Fi1vl8xfmhLtSJLJewub
tJZXB+qcd12Sk1myRVr1dkNZng17y6bxL/VkR+8AQandrj3bBPZJLnSFVNNgR7iKkSitE9N4BIgr
VyaE+aEtDk4CRkMSTFUU+hdEKzjPZNr7BksUCeCL1Hh+iIkcWrHVhSDjgSy0m99MIuBypNafLo5w
YYF6ieA5tQ0z4Uqb5MbBgsD+CijA5CKPRDOWoIIKNvnUPvGFgkASWb9EpD5MasFTDfKjmBHbeNoW
3xkLFzo6rWYRFphZGTxhN9CeXOJP0HlsSawkh/u9TJgwh2OwalP7za67u2YMOQnhVPOjMb+zB3Hp
DETKQVUDRnGp0oJavejjMXHGTyZfu14xjqNlnuEglFP8JxMxja2oGggyyS8MpM7hODwPUEzYGCx0
pQT+nW5+NTQxtBbfb+xCScTrviKxl8ULBB9qSr9hK+y1BbOHKniphUsWDqhRo2G62ggNkH5ffepW
eaS59jg1CctI/QEKHe54H14XEu2MB49R37RORngbOPCkeQxy9VvLXWJX7LtgSHjN3kq3Q1ilOfOP
IKL7WlTUnDWemAjIoWONflKmh260vxiheY28i406WzlpXQO+6OuVG4W/TK94objh3KthA476HYK5
YeXm8j4Bz7TzhuGXSwfdCZNrOI7Vwe2uzFLm1byMtGzMhrQMho05Di+BDU/WKZftVqZOzYam1m8X
SiFVNlFdDoHdDvMZFp6ZYSXgSpPwX84tb2GUELNli4eBlguG9y/TG9dSdmTV9uNltsk51c3x2wmN
2ZcOxXLgFK9sy15TtjGOpCKQ2H8RfzsDDkoU0YFb3OWes60RkKGmQJQRuTOdl+IXLfFLZr1gmwlX
HlN6nxrvTy+as5nnu7Yrwc+arbuOaqSdKQqFOenuba3clUl8dhJ8rMXEx92md/SffirOQT5tfbwR
b8Xce4cuh7io6zlSkpDIQNrPDa2oValr+yqh8ak8Fg7SoU0J1GOAmkXPyzn1GZKEofvklByjUm58
k9PpPCD9UaJ5pt9u721bIeFLu3PwE8yD95DTznTaZ2prB7vhI5lEC3QRBkzOObAgInbIMQZib+5N
JmqFQQ8b3N7M93CIYTFZ4FpAE8jQBbaSwvHv1ZvQ0BVlGPppzWbxma9Vh1FuLThoPNXfuXm95RRk
binI1ksLSSjGRmXYn+YILadnjXS5dfmoIv2Q2F22b2T3Ypo13yqT/QA16G/0+M/ejADB6ULYIwln
iTZEQZN5HBMtDZj+DWQ12wGHr2kE+R1fGdEc6EVAPR2aqd1RbiKuGjcNG0w2stEb8ViOrztsfgWa
zxZuoF/EKSHEuQMINUo+eklwupMX4TKB//Q63DV04S3ZXh0+9Dmr3qh8CeyZ++OQeL/DSR/8lhCM
HPKOn5Xl0yTPhpocAk4QMnukGvd4CeKJt3F0vfgz6bXRZ5XqVmnNtrIdii1ttjIgV2Pci1iAdOno
VYRknbtn1ioWzrQnNEQ7GVP2mlQpjZHqjZ1Zd8j04V0fUI/hKHfTU1PR9LODjsYebt0AkGGTdfC1
wazFcbx1IUn6xpAuKTTsOWKPFtxcUP/4ba0dbCl35kxadxYuWNaueuiC/NwUOolddLHgyVARI3Xo
25QXQh4pw1o1041zf5ceGUpV4SSbqOseWk/xxyiz0PZkhtWtqxmdsE1zf0dO2hOoYGgysYZMAtlR
rpePM7LFVS/yZ72PD0No0QcFp1LPv0UN4jTJXto8JaHZ/Gg9vmxepr1Eirbs3I6fIrQ/pQm4NRkc
aAcTyjFVDj6Z7Ptv0RCjnmjNOqtMyOSk7+UT/U6675TX7OgpyaQxq61OeUod/0GXaJ/qwyttIt+t
+N6E2XM8N5/Tl94MNNm0deLs9NI1mLmrA9t8l0AuuocgrpB5exgUa8Rs8CYYMW/cEMMeiJDtAAKk
nB7QEL0ZofldTt3zPNOtLOzstZHJc6sUrlnPp2bIx+Q4cJqedPcy19mHniFCso0MyN4IiryqXjAK
MAQQO6/Nxc4mbWVm0tY5sbuzp+EkYmtjYIHZAb08a5b2HTrFSHYCOWZMIVknBnyTS+cTOykK6oF6
ed2RTe96APWHAHRs0EJCMtj8Q+ZFMJLla0af1zauNk3tfBWWezBl/afOyoun3NFXOeMmeTAoqlcV
YfQ+ET5QtBizVkT31OF4wJd5ZXMN75uEHF2v7tnOwINq6cugWqZ5x1l5INRMLPHVMreY8s7nOAd0
mtSXceK7hMGMLmsMayF8l8iK/cSg5y7B9LNzJswKNPWu54zGOBtsWYvXPrDEd6WlP6kjfiaQdnGL
u8eh1dy+DSOeBzcxH1qNHs0SFKDQcfskbjCXN+Z1PiLodtppnfWOtWpV/sbOBI4VMkOamh2w8Yyo
1mJ5wqQ4uSO+81m+QOBgzxLNcIByO3hALhKrEpeW650bEcEs2cXCqFf1SFhBiFWRuFuDtbc30LUk
X5anyKuJBaSrZlibRbdp+oJ4txmrgwbmGnAMZkWmMmz110Y7Xc2ugNhlDZ9zWj7H5Ir8wpwX7Qli
o2tDWCtLLhmlgGzngnXQBTckdD4SAjfvsA2FqyGT5zIb3yzdunS681Fm+toNzD9pyexymjp3pcJV
hx5mbTi9/ArARC/7JgPCkSpOso5eMGlhquf8kEXfupkOVPXvSMN/TIvmAmKcrzyb3saBPaSKOG14
pLuXSQUsDzhYnlF1NwJRIOIGkLuvQ208OkLTqcsjaI1UXUFYguoyRp3FqjZW8Gn4GtDyWpWBba3I
B33VJ9hzgtG8STy7i5o4YCrUNiwjbVq/9A1GFoPzXM3ko9e/imY6hLNUG8ea78eWsaEekWeLlKOE
uFZsFVFiaydBmh8j5Ybb9TpHWbXV67Fb69Lttni7v7OeM5ImmHtqVFoxgNHZAFwa9c/Ip9Z6yx8M
Ev1B8AJg/ljxwZO0jk12M2If1JOOtWJ+r0a4VqFJ35wtyA9YJ5YH6o7RsBAT9esOychq7lEo6OFX
ndHs12vv12xQzAK5e+hrdrmdfdeP8LfKdu5pPTEHwgkiPmdayUERw2lxaLfHqcl+on1zcrPhPMkg
nIgozEYi1cAQ51tbqXGtHAqjVAHOo6ln64kg44cyfpoI1TWHBaBCb3rVgBteVWb33WlucGnEZ6no
ojumm7EtmX+zmrR3zK62agSmTns31v50/JLPucNnGjKE7kPD8kXkUlhWW6NAoOABO5mW6YFUhn6e
YnaimfcQFXLaW6KgGp6GamO3GehyY9hhS2u2teak3O7l+5bz88YL0s/eDAkDyQN6rIA5BQynxzLd
gdgeY3P2gwDQohdf81b9tLVeYtgGOz2506scIaaPgh5bIoDIhVh8OzNa9DpVu2dECygCnLPOJixF
fb1C/TQ30Vtuofe2ej0iLEQ/U7yPWBETupEZq/+UJgwf5VnTEsOXvfxoXSBmWT/+ab2JZiwHlYYv
Qa/oVUIfXcFtAQreWvuxFjU1gYi3BkJ/jm1jOdHic0jA5xVNWtIi6M5UW0ZUloifFtlEiK+karuz
AyXKZFC/qcjj2TZDfUyU+MgAe9CIb+6EyA7kpL5oCaMa09oS+Lk0OMHK2abhrCIjua9aANomzZAQ
9dxuhpbh49tiQQq34zKEQWfKhKlp8aW6b8Jhh60PlI2eY+7piesPk84IFaHlwU7b4MHE+4KYHTKZ
UwBol7W9Lgx0hONEew3LHplorJkJb0w5V9EZzzXTb2AVfpRyquQQmo2AF6MXtp8PTMJcug5mJUE1
ZeNzYeg/pakHO8MjPgMY2sT5kveuK9lEzmR4gT4iQVdLGGcrtye4hApAaezeTiaHZBonxUaoqT42
ovrPxe1Hp2qqJRfv0aOPDG/aYuhtLxE7f6/i3GpQqZfIeHoMBNjsUKU2/cTlHHr4NQOb4l21JfJE
dUYgp22T0MTNutx0u0A6Tskm7JPTIfsXS1zOv4toCcZJbuk45C/vsb2uugUdigMaWOnt2kIH/fdj
uYCuLDjNnAHH/FjxDU3/XtUX2ui0XAR5wPQb4yVVKmjU24UW/++124/eAk4lRrQFYnfQSs43VQ48
kM0zV28XhEGQ7yHKq1gouOmSzZNwcvNpWpLpu8xSbxdtUDR/r+We7I3N7UZMdgoh73KnzDBrntD0
mS9fuiZyBljk438uhIgpqoezlUcaRh/zW2YADl2eIWWGsXJpirFBkEAjA01veBJOz0eVjaRNMRkR
eUm3VSF6DAaGWI0DksocZoIDlnfm9oJv19jq8Ca0yb2u2WANsITOYQYU7phi2z6iaN06QJvz5dPt
xUujEI1FIUq8yVm5VlnB8E8tsAChYExDOCJ0/NOg8a7rMckX/z6Z26d1u1DL5xa0RDogPiLC5/N2
HMSTkJvOEJ+JQodfnLTfIqQXMfImOcbThJR1nZc18zlqccv4oSH6m+w6Da85RteWvzJrnTqCn8LX
VS/U5+T/vS+C8Rmpuvvbe/X318y3OWnZkk1g3Y7M4hdIb6Pb8ONuV4fUBHRb54MiOtH5/ntbj07n
76+729Wwdsrj7WLIF/Zz7SAsuNGEY7f1Ur5kywG7HKa2ObtEvKVvpqLw/Hsw/f/j6nZwBWkebCHY
nTlHBvX77ZBsewPkbQnxxRiTBMFVdAgROOxub6l3I/De3uzxv1+Nv9+P//5YqBypKiIMh481BxVw
vF0rw5m2XcOcEWEELdFaNce/F7r8z7XbO8Y0gXFvwwQ/qtv5mLFxOk5jio5puUhtrUUiyJakQBdD
xQ2UsK/r+KFdLhgrdCsPQs5WuAF14ySIIqwLzpPgmqIHOSV8uGadMMimrRvXtEbEOLtYKaVzZYZk
n4d4Ora5Za06GbWomcC9NLcL+vsR4+jLv/sb6NTgmiTqcHv47Rdm5BEPUdAmuD3q9otqitt9MpM4
bcSGdbIteQ30UF5r12RMS2M4L7iJJDRUNS7QV8vN+/vbPaKgkVdhdZ/IwJcIpf99ZN7BCg8rVuvJ
zNYVbecHW/PCB6ce9A0tofbvbYMxhg+aVxDzUpcmWm9+vF0QhzueLPgzt0fdHo/1SN1PnCS6/97r
713xGBVV3l2iPL56eumckroTV5ItMSZgi6ZOTsQ1Wm6b8EFvcobe61lkEWwcduIshM3H7S7/7ufE
JwiQ2v3tDw0zxTEHwLxB84F+d7zGlW3+/Se3O+DCEaQkzhRw+CRZBfl3ul15Oy0LCU9FMIkuIEIT
r5cBvfbY2WQ6eVV+Zqf2VWjdsZ4D6zwtj2V9t68aGQCrHDPu7nbb7YLTr80Wh0bAv9uMKcnOy35w
iuvgMNbjH3qR8UPlptO1qjYjfa8HD+Kmg/zuAs7WvDrO9JSkenFq28i63m7qJqaCLilRaw2px+2m
2y8TlOsHx6QYuN12u5DWpPiw/+8tWk3NF1JSCZN4nH93LQYF3akameEvd7n9IrHJomod8fbvv99u
h2nkp41LiMl/n5Vk80VLmrn87R7T8uTztm22naOBB6rc+gp1ufDs4L5aLhoPXq0gea6fMQB54WBf
jdK1rzor8qp0phrpIbeBf7KvMM7HhVTKJGy57XYhIUWclmxw0BH/Dq9Es7OLIyQDt9NAY8pP687d
aDOQ0ronHRK5/MvoJMlpRD3PVBjxQOcyHx7ZicL2Hq5t/SSi+alp2a/P7rjG9Pel2lS71stF0YzR
NjKDaGmdB9fbL/SSvGXTRbZjo6PF0TBm6d049ofbXf7e1gSnmpr/+venRDMeyLk4DaYwd8SlR/tK
I2gDu/F8QRbgzyXxM8ukKy6Hc9jYX5yxXpUiYiugzErGGOW9YpyeXmy0GP6oGfFaqoGY92Yzx8Zz
0pvSL2tmsaPhvVRmsFcAU1XAE2bV8O3G8R0XJYmSdwP+pAmnWzuGP5WE1RhXbrxWpePXZOyoPJDb
OGt/gqE7JAaGsToOGr8z08aXZfY9poSM4uotzPG3U2c6IPBDWFh0vZyedPWg+hLSsPZWGBP9gXib
b/QdS7V9nNmsV/yZu3ycf4UaeaR8908TGo4aky5XbxdO6+ns7wZXW92uiuXn22/srAQtBPm5Te9n
NbJs3O4gsyT4z31vP1dGZgA15VHNf68FxTwd5/yHfBLixm6//H/3/fub2yO8RBEen+uHWtOgrv+7
999/2kGhRk2z/G1ezWtWtcH29rj/88dvv/37xGbADW6bEFe8PCUam5bfTKZYT17wv0/7du//82f/
PjCx2mrdVDHep+WR/56v8e+1//2X/16xjJIGy678/nfT/3lh//+dsvXJ2wvSwtBq8xn8e8wIHWyF
+Q6Q5jQ+1bad7EC525UYH8qq6h+1eJT7cApcnzSChbErkKzCc0sOVmL0j0Ifqoeebszyw+2WxG3G
XeVF5MnHGCmZVR/crEeXoFhB7qa+m05VOVytadcR1vE6OlpzQUxPIHAyuo8i62lCLD7Zkz03E1Og
dLIZhsZ0TS3K8KmRSI+4/1oTc/94uxYW6HeZPicn9O0NXXbZbXVLU48OFR7tLcAzFBoGZVfh9E8S
FekS791kBjasiihjwxvkakZKurs96nah5cU6VeLg1RBSHeLvzqZgOiNd+2infXq2+S77teGRBGPb
9LcL9GCRIFCol+N8qIFO3H4iPWFmgIDWpFAY1ULgA/cxjO5tMRWYnJdrWhkmh4F5UcBsz5OMl7rH
jLCuJ/CeBpFPC65Q7zDlYcHg1Dl9VsHwEeW8eK+gwNd15KKVrYITkhCiAM3Gfc0Ld4d7lbS6eCTc
abDuGLmGK+g67odnMSdmDpxfROpoD1oh3wcmCx915V1yM3sNvGD6FAkyIMYbT5Ky4JTZZkWnsZIX
9A8YlUrtlZau+1DPU33Pg/GpZDRxqAdos9nzuxnm2ICC2npzWYEmTcSPUitIxC66BWprgHbwFhO2
xjD2rsyIuiNApqZ90qbAK7uTfTsGspjRPYchzUQs7/c2u9J9RVsPqE+0vT1LiDir2TSJxunmvTZq
9PFpeaGWVVg6Cj14rkAVLEO64S4kmPTo/A9dZ7IcN7Jk0S+CWWAGtsyZOTI5ShuYSEmY5ymAr+8T
YPWrfovewBJJlopMAgEP93vPnUS4snL9d2oX042er/w+1CmdOSLTd6Ns/0LDakz06tLdu4IWTEFo
djBPPeBy3BeuNu1qIZnju24Cvrft8CcgBNLQ2/tES13+PWjqtBnbW15mq15hzDqAJbhRYkYL6rTp
hMUV5csbEEyaCtVrlofWX9xOrzAp2g+GoPDbi6rbBjGJCKWzg9LgtqtIepjICaM9Gdj3H7qJMS3B
PdjudXZix8Axg2M39MH3q9T6TIpRO0XpVJnrGhkbEUd6dbcVig6Z92sTaP5TzYyFWwhJn9Y7kD1r
qWNzSKgtg8CzodYgqB0SL3808mA804Bo8dIFWzQD3QGlUPXOBwb3miBFw+K5WaUWzDXk36OW1U+t
WX15Uxq9Q1WUa2TRybUPENrZFWMws5JfMRoHIgkArESOsbXGqqZ5DnB1jOgkGi3zAUvHDBO39EGm
tPevo8k+K50p24Q6Xd4De/LoVzVRGfM4/Yx5blht92P0AdxnFHjblIqKNSWK6Jo1BCVhQhsJHrr9
n0PWXEOv8o6WT28ylxZEW7WM1DF3WDGLW+Yk1XmowzsRAgRDCsZcx8kEKm6SBnslGNl9ZEgcbweo
Tm9aXD6lMWJkaI8BqKH+Q7d05723qmJd1YZ5bTqb8IEwhe1gAKKtgv7UJJJdMCOgLbHOxEabkf3s
RWV4xrGD52Y6FH70wwwyZenJJoY5tSWX93phnvUOxsSWmtN7CjXExjYGZIm34eSb9K0s2zMeQ49Y
8EwhbqLgD3MX79JZlCggkiIqIdft4I/RrLe0zn4O7KbZeEjxt+zt3FMVxV9ovctHTHigWbSIGxo0
4i9PBsgxaX08mQ2KWzb14U8xAnQoA5NGpZMfo4qnonDELxJ8cX5pUfc0WM/V7HHZWlmK2MRtR3Z3
/NWwjGD61Z1DYqadWhSpa7vhVU+DicLf+5pI1yDSVO8R13D3OiWJ8jyy0sNyR0+D0ewxnw0PUnE1
jRxeQQ6PtmRWv55iVcCJoXnyFG+gzAfapEOAHkmd4vywL+wKrn4WuOdYC6tXlmmeMQNFrBuKAyBo
fs7Cfm5n13o2g/ovQUWFleqnVnENbBtWtl4NxblWp646jUQsVxgsiCUqnfgCJglTV5zmX3axS7up
+ZwUGjVCb1frjv8D9fdlIddCql5pQGKfNT58WlSCJa0vyr/oV5T4DyH+Q2wn9BCwrJ0Cv4+30dDq
z/6cmsQFh/0qaCXhY4oWWEkzplHvl1ymnMZoDo+CLDYw5tzemr7SRbPybFsRI4Ub7wIhf5ueg/Gy
aZnzWo5KgeWpDZEjI1J+tNKz84NHWt1sBD/CSneb8gJkQm7dGMEx/Ho5Ds9xB9KlEj4wcM6ilvGn
FuJ/HrmM4iZ9/l7fE2DsBxhrISBPp/tR29XZtVIo9Cnz36IY+K258lfcj2htlxU4X47+SPTESGf0
ezXEtIFaOzOf5on5h0mo2qbF6vgUmu6pxqL6Rk4Z1qocR+5yirNHe0BdCRUr4c5dlsHaAtKZ+cYh
iUvvQqJuvo+mKMdbMZzwookf4DJ8/i+Wc50zm1mA2dopasrZfinwPDCzVu1e5X5wjH9eaeEkV5j/
QLAqhJQHM2nfOIwnkqliSL+8SVrVeyyiXUq63mi3/VYXEVWvlPoqCrFYR4VbbFqzz18KZMLQgZ3f
o0cukB5W+gZFRXer0CuhRDFelzNR+8yQt5rUxeuYN/nJselIlgrj0mn4eEYD9/OIFPA6O9MKzdf0
0TUoNRFJV4fYEtFzIlwCWKdkm0ixs4YWGfjyRNXYsg4l/YnlPautAAuOU/M0pJG/bSYyQTQwhWOd
f+mD81JaY/ZoEU2xLQRGmrpxIFg6jnlbDpBjiBKh2YRqivciiZHBI6t5KcqEZbp7Q4+a1ZT0OOV1
cvGiISMyA2P2RqofeXRKJIYZhRT+Rv1mhpjuuWac384EinIIv7r0NesBE5S6F332JhGo+hyXd2OW
9iPEF7yByxMzYO5AopvfPEEv9bfLb7ac6gKGaOf6IEoRlQr2kM9mZL7bFu6eAvbyTgNS++TqHg0n
9MqrmFvlhSzgrhud57ixhxf+p7+NrglOo0bUcpzG3nAf05hMlNBrz5WPC62oNPfFN4h66OKivhJm
i6bX7e9F4Y9Xg135q26198Ge5HX5A3fBeC/1uTnWWX0DWRvf+jCl1Bnc7CuI6Ixahf7DcCL8bX5c
HEPBdzQaAFrCxkE+9QwSNFYzsvGG/hiamf7ZuezdI80bkHQ4xUdQwZGXXpnutaYtPlqe+q5FZZD6
uXhyM/1umUH+wUPE3+V1tjUdVGExEkcC7dpNabHMxkV1nO1yO2oBwYvl8DU46IK6Ac5VUYykpNWh
dRHYH+nJ4EOM6/Y+ieKn79PgQ8wADTIo0wsM4zdaH/oL4MroBfSSpk4cvFdXiEbwgbMjasPueaiL
/orGJ0GHcBubJvtTZ08BpqM/Bv8M5bbhvUIxXTvWqCxLcfUexoJwkdxn4qROW6oA8BEdM68aG6zd
1aDCaj89Oe5M7GGGz/N72Ykt32F2Ayu/0snnrhL2Isvpclj4+eRfYr70GgfUJ1jorpHuWat873Gm
SgwRq8OyUO+RDcrThQfteWgMvEppqkFNasiPxIO+9iZIuA+a9gyXxb3if+XM7KfXzHKzo0tr4dbj
/HjU9fmTViZemqqBT60edcvzjmFgDkmwwoHCg69qkvZo1uGrEEV/ykel0FWPJuO/T//9qhadqXH+
DjKR93b2moM+M+Gp0NTRTYeut1yGrhQM+hOdcN84dk+ONpNkFhsXo2JsVS6P9DaqeFQ6U7kxLXpg
eTMlb0FCOjTMj6RzkYSKNqIPhwRisJPyYs6VQf3aG9Sk9L0f0hKs0ze6TpRI7htPDHQOWKd0Bm0f
6TANa5S24mCq0yG092R3z/civRIv5F4Lm10I+8PpIx/TG4++itmstJ8tw3yXiNFw8IV/UOjXCELB
krVxUyJJhnrSLNSyLoVD0TIrHCa3+hGLFL6JObzbtuE95hFD81wW9Ua63UDxW2pn2uc7IA/Nk5MQ
eN8W25AEt0tcuxConLmlpmBjiB4V3boF+FMvQ/3sCibqWhEmLxHLFIE83hbEqFjJljAvxiGct0kl
Vg6Uryct57pbPtiyjxDJkjqxcrDIrsOykWdXI7qEDtMnwgH0xO5PLQn+/OeFpsnP2q6t0/IvTbp4
L4Qsj8v61aK+wvabiXOaWiGOezxTBGt0sAmq8Sc6ZVbhewrWcY0SG4CX17CuJ81LU6UvbNSJ8FVv
jS6tsto28ZqoL8q26uHRYCNdvpp43i+SFLJtFSJTTRUBMReILUbdd08zTJJX0rw2y/u2WuQhWfvf
p2FovwvaBnSeezIkEZwu3+XNVrkpAWXS1uzqbRPbxDoP1kcIZPV3PrPt19UDmOSuprCRa2Du3sdO
bn+VffqV5Hr6g4k1vcOxidZZMlkHmTToR0IfF3o/XDKDj4LJ0NYidx5XGwB1X/b+50BeaWK5z6kX
eV/D6G9yzS2QwoFGDoyk/+NrQDCSzv4gyaEiMAxBK20NCuIx3HWOlmBl7MeTgj9Bi2JwnaFNAB1U
E/cB7wZkGqBFDu4aiGzIPjKoXsZ3IzZpvLlee/W1Hi18Y3l0HMv2XFbgNiK99kigdY2tIsploCij
VNdffGf8QYa8fp5IBHmZIB6s2LMHe+FW25lrG5ovbitHcnmmrXTeRKqxDbeS5yDFYJTPKXp722J7
a5vELy3fQg75hRFniKaxNR6zWkbPuI0pQZ3paTkDO4J/xaObOZBVs7xl1X70bMm/ofomLxXzrZ0N
BNH/uz3lVwDdquvAf9VudUb+vK1sFMVZWpFLZToUWWXg/KKBylRCMf6E6zkbrXFwOKrTqUYP5MFC
TfMi/RG55UtPDkT4EAKnocD765fhB/6Q0xz48pSnZfoqlw5LZrQN9Vbv4OEH6vt9Y2WDd5Y1gXKs
wsFH239Gca+/Uwqy8eZP7Kd1/Nn12nXIi+41MEyxr6v+ZRwcHHV1gWZxzsS1yCOx6qS5TrvMfoYQ
YPMX4ccJhdTYxeTGaib/7oZ3CuI/lx04lq0XdjjCwCz8cuqvpGYTABBM31Y88nCop/GbFY0rrdPP
M5U7KkFibRD+m2fPZDZBkC75RcgSYK1FCqlAhslM5Fk8hAWi5RCGlgjj/ZAjCocT6hKlU8lzUJJ5
1fWVv82k5l4qzaOXYxivVeNgA7BY6zVXaZ7ypr/hfkJw6IaMf3H2Mw9A6ZTWxo66V940avWb9Id0
LwtSe0RlWpsg9Cg27H7g8a7tcb4pkt88dGIv5+Grchw20uFsgIxe/k/kyW2sICTVIu6CaG9yuYGL
wisvg4jgaLMoP+CflIOJULrttjlLAZeoXV70bjSZGHfPQid2HQqYvfXKxHmkM2Qhjmvbp0EoxoWt
bKDzM77WdgOFTINBY7f37wPAd0y1Bjig0aqbbZmsrZjYiaGLu/tykFlFgGTazbuoyD7DNG/uYZpB
XTKrP2Civl+od8IUYulsxAFy+nLaskks9wIn6Xs57kvPZ//lwecIK4YTesMryTVV1t21bdzyOqR5
B4UrEJ8jv8eerFRC1ZLwtIBnCdCALuYYM4SDPr6ADjmT1xeppD0aUhofFUjvRr/GyMucIdAu393T
rhLZGo4LWogBGhn71mjcopbbEQmlwNZmS19Rlng0xvDw/afA+zxt4hD2SJdSuni5fuK6zQ4j1QjU
Q6rfsL/RK5ie2rwo7+o3w3kRjsL5Ui9Kb3K/wnSknwapUPbDi+MI1X/srJ1Zuf5bZE4H0Ra/hzkx
b7re5bvWhwSUtbm3+qZlaiHPH7eornWLkmGBdpqVDzUst4/RF+JKeUEJiNJf+cW/L59CZOc61jRS
BapLH+npKgP6eoQC7B/jEJfhkkZTBeAc+8yPjpDj0XEU6G/ScQAIopdkacomJWQzmKab+JPVVASM
q8inrYW+Xy6DaQKmgMAo2iCyoe9BZ2Q56HBv0HLj7DILeMLMd7ahKdO7qWr3IGzwCXc82wzbIEBq
WocKmmnkjbeLoSptM0JPzqD6kGaj7fazOuL/y0cjEaUwBXmKUjv4041/MWZFvwsNGVbVIsP6zhBJ
0O02OILzdZ8m5Z7Uoyep89V/fzgzp3lPwOv3MgA5UIjVGNNzStuhPYKYZF9vx/Gnpx9NDWVek8IB
7UR8x4Or35mRr317zC+eJ1/6fBheIjMeXlKih+AvPwe+2TyWJbshQigyKlDTaF8awZNPdzCoxFGP
RlLdRozLdSZiwJusVgnDrcehlEQB1hgN+jZnqRDIe0OvF5fvX8zszWiHu9FF7eXLXY3MZZf5CP6S
FNNGmTnezlKlO92QmgTw3Dp3BPggtyud9CzGfeNCRQX5Z++NzNbee4lpiq3LYaoV/bjPAMH81xfT
0v9lzsK7LBjZhvLjXKMYXgCX2UgXFUXSyR26ZlWC9QKJlKHlnERGHkFo3Ja/dAKCtRNpxNCtMaZj
VNbjo56wOZXx+Ge5cwqTGVOSFIc29PxzbSUeBBovRZDVf3R5qe2J3MJrHmi3HjTAj4xFCVdt5N/w
YBk7SzNvVR/Na1Nt82tB1KcfMAY2FEG7pum6QOUpYiGvLEsXJFMSDVz/sdXoGPvSxgtV9HN9oD1e
tL1iMtCxGEaFE+GdMH2KcpcrFmP5WnOt6SjDEOdhiuuchvz8y6NT9dDPqNY1L8N43Bna0eqqeeP5
Rn0DasmfEL9FjCUHIHFZ6qyHXvrn3xfpJgoMJo1p9ZEEabiprBnjuC9+yyKeNgkygQP9+5olLu/3
tIja+7J7T1So0my0EIh6+mgQLZFrAVl/yDBofBphvPXN0frLNfboO1m5c4DkbWw/n874rsKHVs+8
XxTbRN7gOzpGXmXtqShKptE+I0aeeLqFLtPv+t33+gMKkGCD3O7fXJI9E5HOPwOHSARLpnRVAxkw
tBf48S3bpAnoExdRGBicTP+5azBPjKqRQP+1R005HSrVHCEhY93UYCDSZgY8aXAdu3H+tCz2dRw+
la1uXwjtUpbgJv9K5B8hRPurQke+hgu9GmQwQSykkhp1rt+KeBgQSe16ubcAknX3MSMlVXfjHuEN
OjwFOma7YayzMZnJO9QIjiQI3bJjugmTiBiuw8dybX27rBSuWsvGecbgjvz2OyxmlvKvYF18soT8
qjPY30ABx1UQTTsw/9Q7Wpm99/7bkHvzHl4G5E8jkI+lga2tKybjDPAA96E2vubOrL8jNtLXlhfW
FwibPTSr+tyjWcI3Aj4Px3rdAL8Kg5UcnRl7W/nigIj/2+if9OvsLTzTciNB4J5pqq9tlbokqyk/
mwMa05HUouXQTq5/pPNLpq+9AlEQX1s7//r+lKPaOC/1QGuiXx07ABF0gH5Tl2urspeKRT7op8nJ
SM8LCRyBi/4YGzyDVI05MHc/t8jihQAgU1WauA3kKTymg3V0poHudVnF4zMcfBulat6cc+ylD0To
TDdXgALMCdwu3cz97UUm4qxKQkbPAwgWYfUckHKIOwqk5ISWCkUXTF69GVa4r0MidyDdGNhqdrLA
5DqPGcGGBQ5hD8N8P3XisYskjF5QTVjtJCtm3e2WVTUJIYUZ9nz241YHj+Mi/g5NODve7D/PBK6g
SR+fNcePd8tV1Fi9fEzdETkkE+DL93O1ZKU8y5QhBGAp/zJr1W+fupxieQQXWbS073P70SVA6zkt
jecl+8cu8TpmfvrU+NlTYjKsidzWv33/g01MdySMm61ONOk6duie0dwwN7bT0JTtEgY41c8kDo9e
qPeHwrXCM50rE5UuxQomsYfUSdpr7znyoesDTELkAblXz59nmqVvVV+TSDCXjrsG4cEcTRVT3sj6
RQVDKqCTAyUJokqni+tiC67r92goCbCJ42kN6kT8YK/6lVjMUssMUhRWv7sXtD6bNkjEWR8/St0e
EXvhtSvruMe7xqvEHP55Ff3n1YzYRIrSev3/v3cERY93DJdWw4Ik5xJagAo3YIqkYQ2m37yEGtBK
honoPbeFuZN9bhzw8pdbwxLpj1hFeTXh8Fn0BuL6wdLOtWeSP9KCYKMvYwZ6+rPL0kMi2ZmiG38q
zCz8cFz0vBH+wDN5eMGWRuE5wLh+QDzH7DTv54vdQR9P26R7saJSCUHAWU0aUac0ELaF0kotdf9y
ALzIuITuKDSWr6Au+ctmJP3YCewHSwM5jG6FzW2L32WyBKleSocTiWzc0FNtNinZQYRBc6jnajw4
tenVuyixa+DOcNpztcfMe/hQXTPjus8reLAxDZbJoEnEHNh4iNhLAknFNaSDrH3M8gJHF1aUt2FC
/Yx1JdwtpzCgEDLxd4/ZvRKiFUCMdhkbC3OKP9OQ8tfTfn/HFmCCavZuaYy0/fEQThiVjvboBccq
UEN/NOoL30x4ZnleXi2HgCYp4eZkhkW1FW8MEyieOVvi0cASu/yKy2HK3xiblR+JPh9d9dwyETQX
cIw/LTBSUwjIYVsYo7UWg8kTNMgOguAyvPWhcRzUYXm/zf9JkSsi09kSUTzTcGVwyxUk2XxwWS0B
bUv5HlT9h2wJfrbhaNipld1wb9ngjHvca2mIA8GAGxExRSsDH31O6ZT7gmbxSdboyFMNqwGYLXIX
1INmWSxk5L99/6RmQ8wTOYEexAbEuX2THCc753kp6YI3mQGhiwPuOv3YVpXYZGD0ge6m9pOGBY/5
uvYWhYSDAu+GQK5O8VIGa8bZ9kYGhsTAFZvY4maUafvvqQ+Q/EOMrhzASgsLyF1mVgRXxcQl5wCT
OlifJd2BfxUcFo8EftCfixDBAJ+NoQRoViSr/ElaKTKKibKT7OwkdfMXzbOjdTRlKNQ7Et5i32rX
Res9aWMmv/77RUjpNGtRcLLItGDgi/FyaU4ZBu4Dpei+uA6TgFDkx6FxlIJfh2VmC5wl2jJX76M2
3plhM300eAuO34tkbWTfl5UrTPRfieD6KIJIfl91xTzKVddgz5J5dpR1lb8WfFDseC2X6ALviQgP
1b9gWu3WdbIPKywTUWSx+SAq9CHGg7ktPFldlx6lVsb6RS8Z2qXtwULTsVmEJRR5G7PxtLeALfQh
Aey+Ap1XQqrSabPTDwwO4JXYR9WFs05c912fqemXKY5JMX6LWwfWmz/Kja1O00g8ira0H7PZbDfe
V+FCEzZV+eT6mnFPiMOrC/Mwa7w9RXrzzLhwL5PKfPfbYnqM6CyinvoitCQ4Gq0K6CPriJf4DcEx
x3Q1SJKkg5SVZEr0qP0WpUetzBLc3sTSeyCJCuGFW6eIu3NQ0adu6SeFqk4CfdgftJpRIpsQICWG
QqsaEa5/kFqPTP/Ki4jxbzDhHWnnxgYxuNq0pcdIg77wNtrIiBbTKa2y7/wzM2YZ1JjnVHNhXg08
SdRbah1Rc+fvfXlU5S7ujaR4CftUbrtesAWqzZyInSJco67nb9S1jPUnYUZ76fgnu26pRwiFrFRS
is21dWbROBZtUkJoNuMA/zH8GhN8F0SKYdoSemu8LqdN5BqbDIxB0NRVsALscSqYy+9RFta7om3F
me7gP6+4yP95VZylCY3S11LmugLVCVaJH5at4VtUh8KvIUxlSqIV18WJWJPqmtXpixCpQrN1E+73
KBg3o3piYssFGydIx/3+hGq+aeXq6COArmhry4+iUzGGFruRMm74OZP0bKkib3ncZxG996rC3tsD
SEktvX/GAVwq5VbCbXG3dW9Hjy1Vn873R1RE1skaxuNQZR9TMmnXzNPat9Q+LOMe1GP9xTjOQftb
7+MA2wBCIib4pb7Cq7omyRLCh1YKGBN5/MvL02dn2LqVHn3aDZt/xOP5cZSp+YQjeYd+nGkURbsw
rUsFtpftRzybNLfS9EUzmK7ZeYf/rXeHcufqpnUgTzvAmxk7q07tFOq+8PZtkOO5XCo+xv1nKBT1
rrMNiosh0V77qltht6S7OzcMnHyHT5rnoiMj6xFlBHIxSWcFNtlY40ZNxaciW0XhJnQN8Zn0xY9F
xdGZo/lMtIJna+fvzWDpjzTkg0I7+dhifZyyLaQjf4jMu+873Z5aPNmzryto/DAAGjSCLYNervVi
tUytSXbMb8urAkKep2+62aHeTnmuVA1bbNp/9iWMq1cc9fabISzwRbmFPsunKw7SoGcZ3w5kTb2G
nv4HneohNHkWZM0Noig9PLPg6lp2tb0Xd49hlrSbjqrjgDGmxm6Y7hapiE7XdUUfe0d9kd11IgdW
sZNNP5I5vXduSC84magp0n7D6N0/oGJId9LAiJv4zDj9Ue0HaPJsl/tkuW2WU8+juT5ZxdaWhXbF
txld+zFCigK1CEop7Ui1tWvUyNsrg2z3PR9vJsyCoXUNitrYL6330ZXWFhNTullOvah2HzsgHMSb
82zop9/kNxGRrXRzfpKg6A5j65oERvskhP+jyhDq5o32iyfAcWwYaqoX0+xNN0IW0tUsrEDNwAk3
UZv+5ZCuQeLuE3TYn2HjvTrFpL/JxjE25Pc5x9SsxnNXzAbWU8joZsWoStNdf60ZWnwO7LE4AXO6
5wJ3eEoX+kUjGZCmRkF2cFAdZBup7joqiAbND2ETDRqvkUZmmrokmyVD+2QYA0INg2Yl+C46sPwr
OxDB+WPXWU/LQzgtUeq0ZqezQcWOWZTlAESfG7rV2iPa7OxqMWKDvm37a0PlhsfEuVxQYsKvn+to
w51ZHKyoQeIluG0FfOur3pJHJqTo3qeCjqYhTvWgeQfbKl1SEJXsFP0HTSHRkyplRUfPrKPL8pyc
c6RRmFXeWwmVdbmh7BrCY4u94S10TVKGsLpGMzDNdLk91Y3aqHbK9wJI+z++20av79hOytXyN/Ck
4a8LJembgQJuiAYsEBk5xisidvtEQX7VO9KapSfN82hTImNbEG+MNH2uMN9CnK1OZ/a+oY7wil8r
Jsi569dkys10Dl261GrXbrDs7xqzx+mt+mydZb5PwooOmdL46U2TP3pm365TgyWzdrX5Shprdk0E
199y8yxfAKoNE3SCIGkwPDl3GrSI2fJp+XAxDGPivnYaD4w8hy/iNfywbmjR7VcaDALijnoP0TDy
eoz7LjI6U1ksKsSKPQbLc09ZzHAsP/jkkj54elMTt83AANnfdLN7GDSzm5FsYYCxQ2rAV5VKJpg5
TAUj8rL/EfqpgAw+arfOtZWGA/Gq1N50rbwvn0FROvZzD2A+CZL6MDkBdHA8rodAWP4pdFHWdone
3vuK9khMT/WjTex3whOUTqt3wYQ7NJOtqfbOyHqcpgZFohbVRmIuoEzNbpgDzf0QT+Ze6E10kVG5
GZNePNgRJZJJ/N5O9QOhKVXhu2n67ZrHdnwQyWCtyZBJNg051hctxDfme+Phu2KFZ4lJLEt/T73Z
YQfHcWvqY3T99+BXTLQnrf/971uYrLZ1PNQnLwOdupRq5cgYU2RQUEPKmXXhxcMuXry86lW4vJoK
JilJgpeNy2MsG5ASfQs5b+yfKjrSGKat4UWnne7rhntvvTY9xIPXrDUHH+/oIZ8mAPzs2tCF1RkZ
ZAR4DJjt+uYMOG/+1dqYsl1Qc49F2pA9X2jvNvG45wBr0coe3YrfVBpr5BRYFnBaHseeggjvuv5i
jb4HWaAhxkzzHip2vytJkOPDd/3i0viHpvX3W2c1jXq8SfX/jYEdDekdBrPdm2q6VFD474Fbl/Ds
OdVtJoc1bR82UtXEronD9J9XszWz8vdin3Q+CiNX/6ACJJuHqBCwrWaS7BIk0B9T5mCzENFnS3cF
hZ63Nju/f9cd/a2Dj/cHMdZKZhM5pnqBXttjNmbijz7To6nePZqPM82vV8elsW7bfo09Qtt9i3i6
0HgKm3Cfc7Wes461R6nranUIJtMhF2XYLUtXahtibQQE5SRRg3yjwTDi+ao9EOJ5ZriH9gudI7MX
6zKos5iAy1tmgHwgf4tRjjpdvhAm/gN5v+MmSokdW34Mj1H1djnVVRdZET3okibXvFGQDLUbglyV
nfPO+Lmc2ayvbKDRLxW0r7daOA/Xf19pieqrk427rtoEQmDlBnim5o+SfuA9HKL3qeuSFfddjRSP
V/SeeYyrV7F6TxvlP1+NB361Yqy+v3d5f/mO5XuLGEp1Kt0/La2Lve3N6Ub3M+vdTCx6iBmU2bF0
bouyIRltxJ/T22iCpdeJ/t4uhVNNXu1WMI3IUm9WGVGAclWDM/Cna68R+Oi6cXlYvrVr+5qmeZ9y
TxFYGBhDdIynKj26BviLTGM3NLEBeB26UlvneIUvQDx47uVwZSLRftpx275LkwVY6fWnQQWFV1Z6
IEA0JhV4fvY7gJf5EGW3qJmGk1cXxPkIN39rSv1RQ3dsi66+V1bSvjGicjNfe81iM3z2aIcs74YD
KF5v6l8d3WjesjGdT0hehoeJLPDX2bqEtCC25azU2c7g3nWPFZQ4Oe8T5sNrm8TZK/AabQfVSdst
p7JLXpdv6HwlqbJdl0we/vPlHxrrcUZkr2Bsg/cpPfxmodeEW9+LkAvqenDSZIUshbyVX7Hv3+Qc
dy9FVLaPskNGWQEv/YW2AIBLGH34WBD3robbkky/+s2O6EYlaJa68YcJ3f5AbCljYXWqpd0LUSrd
vehkf+nJlIR4yftR0E7QGur8NNFffdVzmmRId2m8hudaTX/72dAOj7huqYgrpl4Gao1DX8T9vgFI
drKcfJeVBp8NSrz1sjzKnnqw0UhMtJAXsbfr7lNmAxnSRfp7ICLEEN0fPltFAhi6FyeWpA1FZbeS
iQBV1dHfyHo/2PqPCD8Zq/Rh0z0DJBSnIqdU+z7XQjwPARzxqpevWl3Ryqf6v4loctlpaM2pSAPt
wC9r70kCcM7TTDFWy/C41BZZ2SS3kMbLcoaDDPdXN7hH8kvRjVCkjwZeBaecmnvrNvqeK9/bjTMr
WMW+cUc55u5ab/AOhmUVF1nCvMpGTX8rTPnVQ+T4mxDpwub9z4Sm5QEGSZSN0etoDYjsax4+Bn/n
Y+NKojKKjETmkmfRbPXij/9DCmveDGmtnagCqGV70Tz1LMengvSsdWOaza9c1w8jESBvMQa0PX1U
GNFQLpCkhmzuuSx00oKVQCj2bGQ5RsVDtMuiHwznScbieBJxwqjMJkesxQCCmDF5wceoQqms6Ddc
VnjrcUsaifka2jQ87RpLCXhT+WB1TPhi5hoderEeTsyRyX4Le4RTWgFyHSByO5DU1aHdINi2D+C7
YeqRe0fVWrpNj6t2kO0sZcfyXj29eT5Eh6i0s60uvOQ+SjEfLLynRA8zRF7ea+r6ZxVn6PwK/PAD
g5RoA31DZ+jFOZxRJWlTmv2+qD4WV1FvdNHBG7W9Ful4n5pcycEMlZhDEdMDcitXXZUd69qZLgQR
aUyn/PoRbA+Guz5/qwYBCT2pza0LSf6HCTSobCt5LRNfiZYpztLas3aLIhgO3AZsTfDqOCp7wWW6
GwKuL9viKXdT7cmpjf6EtOTeKCjOcuitBu94Flwk2Kk3LqBzwXD4s/DYssZhVmGztdxjZGugSAo/
P2n5ROTLWPoPBsIolUUq7maUlLgsYefVqX5niKzf0xTVEaJePHh+/TN9XipU6mcyq8/Zfa7CeWvk
qflemJAYg9QTJGR13a6TEbMPrJrTjnDISEeGU3knMopRAOUF0clJrBSDe9IR6xOXEvOQrtHaR8Ta
r9QgyBX/h7Tz6o0b2/b8V2n4eXgucxjcvg+VoyooWX4hZEnNnDM//fy4y33k9mk0ZjCAQdQOxSqX
SO611/qHIR/uopqYz+tta6PDpTiHkYr0ocfS2mVqvMOrPrvzcu2r3wburNUi60m8Afyh9cROzJ1R
grNnWt7rJ39SEfLC5E0jhzW3Wq0+2VFNjrXyV+XomQdEmuUldbNkbjrOY2OF/RFr5/ahlu5L1Cof
QyK/XRak7SH29IuW2+WerwMDBo2kdlGCqlgkwrqbyuicaLS7FOprornoXfWetBPxj45YR22ATA5U
FqQI/7OFFfs6+hv2Wu00sKGWXK0Vz70GJdG5auOUGGYAhsZ28uLWOiQoQTgulD4oXpocIQW3VZNT
PK2kXqQc8wSYxaUI4gl/ErcdbC6wlUaXv0aBqR2MCr8PjBj9TduZqG5m1mNELL3JKlzJxKuAHAhs
BqtYt7Da1j6sl28AWrKmmzuj7qO+Kf8YaiSeFiUAP6JE8XxDMC9C6Utrzm3m+TtJVVTkwoboAUU4
P9oZ6TVRx+EUS3EKqqJHtnmUv1ngiY86EMnN6BhXjDOTjQ1+eAaMRnnMzOLDK6Lmw1CpUBmV9n1M
KV9izJ5fIvQZNxbRSIWl1pp7Or/IGYhrGfftd3VcZJlmvvcSsDbVG2wAtuDRIxS2MvSYlzLypa/l
ByJR+SuWgt5KHbtuqzaT9HLrprtAQxfTypP0tdFRUZ4KAlmor0BjfqPIPFwTvcVqDTkazGCc4asP
SjKrOulBNQBTmsP4BL62OoSVAvB+SiHkJbEzS1VzdFBKw83LYC9ogbm0oA2ugg454zmWM4+20m3I
s8l3surYx3xAsgECUvC9iEGvZvKlVhvtPi2aYAndT980U2lKbes7nYfXVbdBgieJeWHZ9OdQH7Od
2L3HErlKyGSRTsDbavCJIqOLoIWQyJzYWQkQDFgAaGGlmE0jjjs+SV7n4TFYyk+pB7JQyl75zcEK
myPuJBoo8FaBY507RnhVjCmrpV7MMeaxqpXuLu5JFBQBgWRqk2KN1Tl58Um30Iy/so/z9pGbPzly
bBwABhAPT3XCtMJoOQRMgYuI91iQZTuWLk7WiD4sdNk6iIyAg+IZycbyLu/L+pqPPNbMUe0WROvE
9L3D05fsA/IRxkAyJx/lTZq4QF17xZmWUvf2e5Xc6hJgwKvjmflFybX7THLkS9hFV1OtePpiGrEK
mgAmQ2x9yH3inUs7Na6u6x7hQb54yRQVF5C42H68RAVpgSgytHNDnX9WqIBJEqBFMPnYduYBbiUo
8jpo606bUnQkYGWn0r6KL01Xaqe6scEe8Vd9BFKHzL2t69+b2CJdWabfRKYQ2cqL4ld4b+DydHJL
V1u3QeLvkxjYdTfE1bpxB/+sqwju9y3ORAUiais17JMH4goSkx4cSNEkpcZX1VCNMRHyEzs5VWPu
Z1OemnpZJajs6M66GWsJoXkXq1hIfktxMQVkiUmvOshh1cr29qMrKvHemA3SWhB1qhHemoflo+Du
lKwluZehQj+5euWTj4vVylhHS0YDs2TqlGHFU0rI8ZCcmqpkhidSw8dSy90fmSJUPPFWV3diK6bn
XXSocHDLMUs4S0X4yA8rPeF+o+5aF1+8woBX5DU4Ttpx+51sFzSRUS7v67yS7+oxPuhEofm8VfEk
q0w53ZEGLu89YqmdWqIOKeMsr4KcvivIE1goTgUJWuvRsLm18QgDGINV1Tw3sPUJG+DoKmIe+qpM
0dtBpETbuSyyOuwroBx5vJQySb9Xc1u68zDRchAVFRvA2yGS2ApayYspWVNhi42h2D/aWe+uEgem
49ijo4DpUrwKoIUFTY3WWOM4FogrknuRhaGsFgT2C4XBjRUEqPBPKELV4q52WgviY7v0U6r4PEHJ
HFhYgVZxZW79WC4X4hHiZWQZYj/I99X0RFFamedvmF6BeJLrdQswTaHZbGy9chciWd9bFNU6nKi3
rWP1Z6vW3jN/mDdmZTxTsbU3IQju1S0TwsrhF769d6sxBbEAphgPIH0jIO9B8jBwSS9QZDGeCh23
kNR0lK1oVlRikPGbMjtqYD6VvrEs5WafG32wUwjTjyoPxR4Q6jIvWQ+CGiMqPeBRYXOBg6SV9Ax6
RpnGO5H/cgbQK6iF7kVLmbJhNvrGCxeWKmKK+k6EP+KAqO2uzfPyTrQwjqt3I7siZOjjmtWTUClU
tIxErSyfssTt8YQvi21RKdK2LLV7XZ4KnhN8r0sr7i7bfY7cKgEoUCBQNdVmilBC8Zn68MVEZW1H
ZQLe2dQUB+BZOnaACMbpA4bBjkqdT9xKcTUcQ/y/7263WefwyaaZ3gbFjIaCvkVt5E60vIjNxdDg
qBCM1GRlNYVa1/vYbnRsikpqk80SiN3e7SlTqMWPi09cgRk0J+qxYwoC48/sBV64EEkw7ohkSG5G
kjpzv7a9a4y3yMHKEZ8EoHsVXV5bNWvKU/zppxliQJdSGYTTmK1FnziAjjjrEGdRuc1jxD/V2tkk
iOH1hUoFE3GyxQg3U8NKLXHv8ARL91x+OwniFFs2G/uQFreZjgLPI0LjEOUQd3tMZagoooDWDvpR
5LonhJk6hOXeQE8YxmDxajgq4rYThQT0VbwIytDdtb3fPKesH02BX0KQ2lcB/E/Sbu+WFA+4ldoH
pzQIIzWtXqKpeG+1CA4T8wIJRJ0mQ20G5DXyzLvENcdNYZZA5kljo1Y5HcK2+fGqQjRtiyA/xEl3
XbpqB1yclViQpR0sO3aj0T0FVVJsbNxFZkXW9cdb9XQiy4tXapFcZY8qlUFAeOsKYkxmRzZry1ov
1LvpW6GK655ToURk1O5ZzttlrTrBnegXB0lSAnagRLC54iIIElCCkJXAIbmvPvlRJm0pVMrfpaxv
15inAzMM+/hFvMKuIrm9uvWpPHlJ1MzktKwuRkCWuyLYW8HcCr5CRd4WmlJuKPHIYB3btTSkzcsY
OO4EhR4OqVq2R82ym0WkV/LCiAqQC+74TUthWIgHehuCgUG7mz1dfAlyIJydtUsU1951jaEdm+kg
XkHiSY5mvr41+lA/Ig+EEVEAxE0V7NlAzx3MOGBZimxeOUTfrLLLjoad1Wu0udslboCUZ0bFWJD4
y6nXa/LTYDrWzM1qYx/2tnRI8lIhtYCJxBA3T2PYaVstqHhCTEklPzXI72ig7DMS/S6oxE1rUt3y
K9+FRfC9bG0S+VBo4NN4zlYPTjyY82cDwLtD9eRG0zdj8zKOsXftymaFHZ6y7wjVipU6sCpU8is7
AaxCHDZIEeoBM6W2AA9PB50N9F40ETPlKustNC+mem2fRt+8UI9WjlOAWlehhyI7i2nxdHKZauG+
aZtu21Lh+ezSHEwZxUZYLkwIdlPYB8xc23YBGUER+Im+LrLxSEW4AjAOfmMQhhov07ZJkId3bYxl
KpkjGWE/U9+5BmT5Hjft2a1AJ9o8uMjUyvypUt83NoqjjQfD8kKSudQ0rJg1Jxm6aqdncXdnoJRd
Liu3juaeAfqwqLszGmDxEaDz2R5i7ai3+vynAJcqY7gaz2WP05ofOGioTDUokeAVr1JbG6BJgLpR
p8OAc/XCkJ0J+5VP6J+k8NjEuIF1D4dWfbStiZ1oOPdGKmuPY/6jlU0lJV1u+4OZvVO5QnnBsrw7
xRtThIloEqWckkGxrvK0hUsyYw8bwL3XssLbRSnAwtSdBCOL0F6DSynnUdmpSzceoZC06mSAJgfG
SokliBRmphDoJXDS9Mb80baJW1ZGbrRzpYnss52w4Uskt1n05DTPog+9z24rk0rBFmzqy7yemB7x
SDnMwKyzZPKTXvWxgNKsy94mkpwfr7pO+rApUGyoBlULUoLOi08xWkkxMCBwaE9emO/zTs9eh8Sy
WS+D8T6wR/RhhqZdSUBlyUO08gnAK1CBQgW9qqP3HDvmOUoi0JhgvTFRMkMD06ACVHYTroAPom/T
5rghAS/ZO9NBNMVhDCrU8Uf3jKhtd3Bqt0VXmle4ZqLclGv93k2hq9Lty313kFwLUInQzpAwwYgq
jLTlAkx/5lZ4ovz7UEeadAwQRjvUVJswk0QtcpK/S/Me4XngzAh+K4vbk9f0s8NIru0WcEENYo2V
oYmJkKvGP3czTIBC4ntlDoLM3AkITaEQECjs5nSM/S4V/nSiO2pTdmvsMpxmeB0K9iWSlSmXnOtr
ntk2JEKjly9iwJyU8vSitraffb05nnXba8hUYuQGwEidZ71VnjSU6WZBqLg7EBDVPMqwVMRfTnv2
XSrMUdI9sBjVZzPBzXbqLnFDhuUDIxxg9UpjNX1GgXerIhHwvTZIGA2a7Z2JoSzgPqm1AP0Tfa8q
0EMsoX4IAqpHF8aexEVsdrfrImvsXWlOj3l7SlDi/novaQVPU3OwX/Xaw1IXVphJsdJOsEbyu57i
tqFTeo4wDu8LtoCeDgtcK6KzYk2FIC2VkOEhsq9gwL5n0YNf1+oHBUYwnolfgg7OzaVZk4RGOSc/
FGzRljh8dY9UNycOoaN+jO0L4ineu6rY0Fby6qubsOuOqWRCc4rGi4Zp8dLX2c72VFfW3EXOwR1N
dVOjxLijOtvvEGeRNpiJ9oCUzWIduhg9sBWzKX708cVq2d351TCtZsqF6jUCn34lv5SaSlU7qj+c
EO9MJHL8mY5QPHg69SOJiyfsAOwXOXDJiFEJfgjsWl2kruOfyZ6BkiB4PVgo6O0gXKsbqz2mmeTu
pRBI4DDk+kG8IgzXDh6mQWvx6rMv+GufFxnmjmQmPrh9um3JYG2M0Ozvht7CzmZUkkefCjdgADd6
Q3ydQkmPCuSIuIwX9cp3Nr39TJX67FRo5imEj7cAU9aetJCCuGbBZuGmcXbky70N8iI2HtKIxA++
458KCMeDASPerup+R6oLgWGLOLUD3ML1L8MWgmlU5453lQsuXdQZklvdj11PJwXS5ctv//U///3W
/2/vIztn8cAu87e0Sc7k6Orq9y+G9uW3/Na9fadpoCMJTdi2dENXMULRdcbfXq8B6s+/f1H+l4FA
cmm28LB0q0YWQIr7CwqeWBdgM/5NM/WjQ2r+D1XFH6hRqzfTxmjDMbz8wejYnNg55lN+0dWLpE1p
Blb60JY+SkRGUr1RFFg0fREv/MbLjyYFaMysGrIcsWydMmmcxLjr6rUqoG5WWcECq0OGIiPVzbVp
g4diT/2aZSpqqp77ASzx3AdhSGnYq0aAZ8hs2/DnbxTyEPgeWO0/mwjUa/seiM5t1LAqyJuCsZxk
HTr0E0JLwLTaAMl+kHYz8bv+119+2Er80G/Yn4AWJ1Xx1+b/HAPc0Krsj/q/p7f9e9ovs9Yf2d1r
8lH946SHLOHfr1P+clo+/ce3W7zWr39pYHYb1MOl+SiH60fVxPWfF8g08/928LcPcZaHIf/4/Qvc
5LSezuYFWfrlx9B0QWnqT9ffdPofY9N/8fcvs/J1DOJf53+gZfj7F0nT/2XZuslzx7JM9F1068tv
3YcYsrR/OfRoumlajmlbxpffUpTjfS7gf6kmKHgHAKqhKpZqM1RlzTQkadq/LEOGFIyioaPgCqZ+
+fM//uPOuP3F/v5OUWTlL7eKqdm2ZlqmpssggG1ZU3+5VfQG+7CYzONstHt7TlwPTYovturKLHgh
pKNGbPnfUepISIx76qEGGXrCVNyALcSA25pXF3WpB1RD8Cgq837RtDLZ7zIllgozMrBOmc9FaKV3
UrIToyLuEqNpQuJX/vdktyFuygPjDyfHIAsSUnvR1Lq92H5nzExM5jbZ1CcGUL6rZmhHFduGHbcP
rAF9EnyO3w2SpgNb1nRWDqa1++mlknhTb1lNEgMpZt2GB4kd9eZmmSrE80s0Tma1E360wRh+G8P6
EqY1+p54ITQVflZS71/ZNEkvmjwiZB5MEq0jtmhNIQ1HXe3rbRLBx4VgjXTmJKRvd4l7P8itjdiC
H32DMdSHMHoD23yTg/HsOdXtBTZJ5lvLUEQKRAxlXfYnALTWlRZEWFedhCBVrqWXumqR7Z26ug7d
1Zmt5bc+MUPMFaP/niv6+9bq1j9d6n/zqDX/5vrhGpQV1N9s4JW/PmrH2LKho2EjF0ky/CHfjXYi
svsM74xSK5DhnsI9tkk/B36/9H2+rym7dFEV3+0gLx5VFN2RssyHQwb55RGCjDprE6Xcj4PSPPZg
fedjo6Y7MdpWYKiUPo+3YtT3KbZ5zbHLm52MFR6gPk9+HOzmoDQ5WrZFTcvHZG9oo9uYZ5lncJPa
Scz08vw+atTiFNkta12mYeasPko1V34z+FNaO6rPFL2zw5BjTYp4O1gWcFi4IePjyAK7Gq2kgMwl
2Yd//uF/WeNM3VRlW0cFUVW4gXVA7X9d48j1tpUfWflCQwhza6elf4SR+OOQxAqllNRABQytA+6x
j77nbsnZmT4kUHJXHsC4fRmb/cGNNjmyXTOM0e2j5E8KKk3ZW0fRtgtopmZZHxzu/Y1ltezUYPje
jU6nrAXeLskU7F16JVuOZL9nqWngr5VL3n2LUdy9VczLeLAXXpE0i9Ewu2NIvWEgdzURWEZdXbZK
UyzIVBPfmrV3FHKFfjek+6K1l2FZmHv0O6KFKFWCqrzvBq25F/2ub339599UVVET+evzULdMS3M0
01FNy7a5oqfxn0IHz8D7R4M+tyRkc1/brGi+20ZiYbBm6nf20Jb71JKx25XL7hn8wF2nFfF7UmYv
RWd2j3pO7nhsLW+n1EZ1Th0jnosZKFazpRrfgtSFe6Y34wnYKNwVX81WMO3ap1A27yloxO+d2d57
cdY/hSr2ezl5xZ3j1v2JyAJtOdRS3yiUiHPWjoetd2A353Qgu0PO7a1Ju27eUco4qZ4nLXpFHe4b
JSAmzGrleewxTasyOfo+4rTY2SkCLmoDfagDFw7TJ5qrdpn/0UvBBQxI89ppYYm1Y+k/s80mKQwt
9Z4YMl2qZgVDUB3ztUnh54DUkL4dAXhtfSeRDw1cHiS1JPtkl4nJwoISlOTgMZc0Svvgaka1jTEx
R4mGZmAF+Unp7aMFBx84FF0WgEbqJ+VVcynakiKEHJAUxl4MNpnlLzOt1VfRYO+0IpMP0KtSKpU4
xDbIpM/rofcmj0vcEeywuVMmjR4xRQ5QiBdTbDCfP00ZYpR93CYEg610/V4xpqRt9FhOKj7d+FPD
lpbYxYWPRUcVmRHRwGBavaeIiVTRUXfhlE4vSpPi9KzWDtSVh3BWaoda9Py/ziFQtND0HEZEIQJt
7gTU2XOrUR7SDum5mMrm0qwsNJw0V9/ho6hyjzOqu7J78pJqL1riUKQfbWnE9zgI8e6sf01jtz6K
IXHqEmIHalKYtBbjaL10oTpDo4ptpNUBlbEbCgZsh15MZXjwXaxoSPKPxyAx/XlIee0F92EDwGZX
3A1qZl14orxU03lKCwSkI8vDLvE87QkRhoXoBzUgrTpVI7vcNgNbTeQbvXWmI09FkX2tGSUvunRd
EVaJF/8wZIjJ//z2/5wDqRbOg2VR//jpY/5z3n9+lV/m/H++nf+trax7wwveqS9Cs/E85QrcBAl1
NGxA2brOuYRqARAr1N766NBKaLANOF/OlEiWb1P1XP4xFc2wz6le01g/nVUKVYj909Tczd2zmEpt
4fOsf/cFxFTxBSR3VP/6BVjijFU+RuVcQuX3Ylew2sCyPqkKeo1ZUWE5MjVt9mKbQC7VBYgf46mL
+mLpFi2ClGJybqIRT0kab0FGTc28IhtRncVg3K7rLkFz2wuzY+dod1hvrs1CbrC2rgK27b6E/Ihe
PuBnms0HOSuROoyrB4qJCcrAsbIQo10YehAykzenqMoH0QUlNjZ06V5MBz8w8Sbl+iDGFNOWyJuq
IAWmkzVuYW21FvcuMeq4rXweuwrWMIOxFqRYmUfFBkkzJR7a5zZG2NnC5mUmmkMiVWt24uQSplFc
76n65fD3RRPY84rEonIPwtS+jI4OQFVqnxE/K3e1hKKGmNV4hrdETK7diFHPd98Q0iX8S9vuic91
6yo6FgbFeihU1RpyerWVjBrue1R4iDz41btrLYKYv3UQmeW8ssPgrMpZuDMC/pdaZCePmZMBy+ir
964wdlKvK1+JoxAVaOr24EC4OMLelhdQPu0XQ5JW7TCU75rhoRtAjfEB7Z5q7db4nMe5cdCNNqDq
ZmuIiEbjdbTwbs1r2UBRgh9aqRXlTY6StQSRmN89emwB7/0BSPsCQEL/liiSMisdK3n0UgnfJSLI
M552/hqBexShHbYVapaPG3P6lI5UOF5URBXscOJjCeloB5Ik3sglGUozZDPvlaynbo9AYZcO2nsV
mjPXzuBZRMawN+QofgWDgNA7ZKr7spTMpWOa5VpVgpOQEkqasjrp0gHWS3oWPTeFoUGpeHYM6fJz
QEyFZqei1l/Y3qMpK/4jOuBLJyrti+jKpOF5cIYUvje2pShUgHdzNW8vmqj9ncck2JoTeS0IcNVV
2/Ddn7hr+tSll/y1LekqerAx6WepNto7MZ0CRYMaaYecJl4um8Loy7mFEsPV3QWRDM5ikjVi/yFv
snbAt3lqioEOb4eZrznmRvQ1MVZvldAgHTz7wUosPBP67JB5EVo6fVPdDl4Rb26CIH4PasnDGNNG
gk+3d031Tn0guysxCVoD+8FbZWoKpok4gJc2MIsr/WarImgwGw1CBDmvC6R6wLeXI3zLNhm/Ermm
G0jyKhszSJyO0707ZC13voPokNA8EgdLT+lKwRNByR6fMkWF2TuR3wcYpnfoQa5EyyoVJCj/7Irr
wqCs4aC8J77c0rO1+C432egh/CAvI6lCOmz6ILTOq1NAjXmuhm4NRHDU5nLupeOT2UrONi+6q8uO
+HaoPCSCkHiApiwNXTQvSmj1chXbmzFpfsxRDOrwQQaLaXobxLDh0KTN1S7mie3ufF2WrmVomCeX
itGsAW78VUtGaVmblBJEsyOMAN4IsqnuxoXgTltDZcxCFuUF6Fyz/IlV/WtbTPdUop3M9O86xPt3
EOWiSe1MXgad1AMFDttZUvj6Gz/CXOTKBi05KWQrXmr+EHPWngycUNKuP98OU1Jetl41PISg6GaA
LLQ3lAvQ5c30P5wx++ntSBtml76WmnXVV8POKCuKxWNyaAJPXWPb1ewlibB3yOR8Mzh2dgeIC8Nr
K6mvDokRIHReiMSgRNbcCcgxjz5UZ/iyM5PIGDo9L6DzaFhfvBkFjxXgX19txPXmDpjxe4zIcBVH
9/jU6rqyNssI9ZY0eErkXl3mTT58yybNtNrwn6mglVsHBcmlgw783/WL+bGCZ9Y038xYfsR5PB3P
9b+e53Z+2+fD8yrYImm/9zIZdTv0FAKzGIjFA+XsNJbyLbXwOyUtPZI/Gx28lLTi5OmStcb6x97p
uSLvgT0C2zRJH4ZeTLpyaOTHQHLbWSCV9uvoWfsw8y24Gpq5rxt0ia0J8C8KV1iEwS1IVJ+fnzpW
2LTU5bGFOxRTE7Wcpdx7DsoZbnJtmnYfgud/9mptRo4HgK6OvlYa2saTZQ/aukQnd8mG2gBfnmiL
Ki+7jWiaeOIA0c3Hg2i6SX3wpHy8mF0cPenlSvQ2bdecZbO+xtMJdVC1e3F+9rWHYkjVC/61k4l0
Wu5bZF5PRYRvpR+OyZuZ1SBYEuvlc4bceu4pTqWfZrCi9A/geh9yw8BOnIrAKwwGloGxNy+BZih7
NhDEp9NAKlMc1Yb6a9/H9Zo6i73mJ2ifG2VYiQmjx0JPtbc4aGPoX8QpYcW1sJ6TfimWBF1BsnQC
0m4+l4RGsYddV6mPilI4OMtN4nQSMsEzJKXGzU2mblpYxLxa0R/FDPF+Mfh5zs+B1MF6o/xz7md/
MLb36vgtSuv0+4CzriV50kcz6PdgKL2vdsZiWqTycKeAR966pTauE/C/F5hNEZDaykS4LLXlPwKl
DGYdYM7+ApTneKMOpjxvGtAhW9HUGkRqpACtIAGJEn1U5g1Fhc2a9AsqGe0qdcFbDVZivIhXEumj
H6+QZLyi44oSojdBwLDKCjEC2GVTC3fa6FA3BtGUHQLOFlPEiDjYY+lAswUMJwQf4lKTD/FEWnL1
bBtpKW6/U9dtcOqnJoc6pFjPvOnh0HJhFmhqHBpubW0hHv89fXmWTPw1B027uL6qnoyISVfaG+yc
6msWJsm1/SqGxAEpJv7Kfe7xKLco9UU1omW9BfpY93FE9jV0UasaL3BkRXaiOYK5SOxOfmJPtI4b
aL5EGdR8A61AfdywuqWSQZTZmW0+YplTrnQjf6pD/eNGkrdQAB+mgzwd7GIMNoZV4u1kGSifVsaD
jpkTiCv/vu3LBAeZJuNqSyTtzml1+xQRqPlUK/ioSQhG6kL+dzBsW1nqVkYfUS+edsptqmL6EKra
XGycP3fPwPzmaiVJR9GV+9XmdoGUJITPbaVqt/3ybWuc4oRLPjbemxau0kVcXuvCYoVD9UKUJQ1K
j9vBxh1LFEudOkoXVhljm0uV8F6rwmWcTrrkSjqYy1Jv68VNp1xudHPpdkWNh4XMKlznxUpc/QiD
5Mcae7yfbjInH9gkeBbscnnEykBcz60GIMlwEC8vo0heCZqWaEZW8XNTjArWFop0i6KdDPkmfYQG
d5EZckzoOE1N0VcrIyvuZ1t0ioPBAk3Wc+1LU8mw7lX1GIcyK7kfILNmBG9DFAc7G21gUh6JH6zG
1MXOnX36flRA2UW6Ad7enUQCMNHl+R3E/TIfimTbKqiFjWpangyKDFiMJv2rZQcgKUFLq6EczmKv
qx8ANlgrlGrSnVdjEOyVVbVLYCTsaqjXS1G5p3a+GQzMhWJk8jWKroQwWPXkEowYNzhk04pYqpL9
YFgkOfDf8DETLMx1VYNvXsMlhLJ/rntPX6ZdaZH6bAnF9UnEgGTOFJUHtjIvMLYn/XyFl3dsJxBI
ERfGGilF/4bQdfPkj5DmKTeSYRFpmrIMJtndPvX7oxDgzduyXnXI40GQY4AMcJcRbg41IS+dfj/w
WUqSUYpOknTJIyA6UFSfyB3Ty0QarEnqcwf+JzqILnFAiITBvIwO2GxejGHoSUWCZY/XUiVderJK
T1ZpRSulVvUdhJjuZJD6IwRR5Tfbn0dKHb7HmZPOrcSGZKYb+ELaXb9yoFo+mm72JGZM5+LmflIC
qCilUdoPfk/yTYhWxUG6TCpX+kbuTprLCR4WedcNu0LN8TKWlDPSkBNUz8WvNpSNe3GQxwD/cTYL
omXilokolMyyZaXGfW2SxSJbk8z68OpTKH2v7WThhXb+NirYSdn82g9B55lLPUiwtEXtdSc3/JxQ
7YaLBHhtHhaUKyqXinRpm4cKva6F6yH1oUPgOxQEH88kUVEgJOdZlHp/crT43Skc7TkcEnsdZe24
FLMAXr0ltvXSKCVG2ohG+EtkMjBL/aXtG72yhFfX+qDxG2T5p7ZRp1eyecZpgEi8Je6ACjF9Roar
NSSGtsCgkKafGLCfe+++1IBZgeA8qWahP//yJj8IXIzq9J/elCR4PySRaXy+KaxLtMqaclMXY+Yv
XMSN92pqQ0Jo5G3fByYwFLrgjuQ/RkXbR4kZRRX9aGaqunIMLWYPAWFcHIrQo4QUlMGe/El1jcIx
P41kA8SgUP3pvXZAUm8I1hXUshfZP4r4cdQUazXkhruuVaN9acufui2zd/9mtjF1J4WDYBRx/4Zf
UL9TZaeam32tLHUKCWA8xnI8RIi0itHBMkAkIRDl9NHaZPu28gjBXwyc7jU9qh5GO4+PwGiCOScs
XsxAAW/N6nWwcE59pC60jsh9vBQa10/swfjpQ3fjSzV5wSluRFKpW4FAkDE+njBURgx/gmVkL5p1
ZKwt2Jn3Vpy7VyfpkSmYYtCW+HWw7HNFbEgaMs4POiIBD2mtArDrlJfKobRSKjZwk6nZAIFCfcl8
TtUo3uF5qy9SP2DaaH4zmXtxHN29C7y6m4m3o7KOTJJlhgdCseme8tyAQAbDlK0f0VRVDSWGcKJh
T6P9WADvub3+nC4bJLI7aMK/TgcHrd6rczEkphuoFrdR9xgrDVSPqS6iUBM+oil6shEYIG2lVxGx
uapvkJkL7lFAsY69F59cMdpNo6rb1uCPlmLjr0UdRSWDp47Y+GPLZZ11qFgiRSBm9EV7jjR3vBOt
oRtB3JmVxkLkshWoRpn9eo76cOSDaUdXjFwYkjp71zMuDQ5H5x99AbgpT04Pos/slOEMPk1ln73u
DF25+m1ZUMHJuyXUDOhW2PasEPNpTzKSY1NisttCZZFnNXU2yFhRDsyilfStGB4rPTrVJE9voyMm
e04uBWM3SzQrPRjTCvLTwRz7o9l80/SwuY1BX+1vE4TespgaOz9N0MMPw9OGHTIkiG1SCtlHbT3s
HUfDBEcJXkXrs/+XppHXsTQXnTALTzLoqJ3iAcispRNPL/1cTYeCwuoMrEm+tbwCalCCnfOyBSC6
+NGuxgai1/gtbjz9LA7izZxpzMHrwqeLL5Om39Jm/SdSa40tWctoM3hFdgYojeaZajdfOyV6FDvp
fniu0Sv9iCo+WB7q5pSQ20SQgQqOACIWhOAL2OP+rhsL6yvW36J7UIp2G6R9sJxo4S9ynr0hMeki
LG3FZ/FuI+xqNJ4USOVyF810PUsfNTPTlyFw24OjFNbeUVkJx1itH1IPwaNItZqPFAOnRsI9SdUv
Cmp0QG0Ck6KJ0eQzCyWzijB2aNeN5F8nmCjiHAFeTqoUbnKXheoVbcCUqP0AtE7GR8b9P7Sd15Lb
yrZlvwgR8OaVBD1ZXmX0gqiSgfcJ+/V3ICmp9tHZ0bcful8YRCLJUpVIIHOtOcekQJ24T0bfa2eo
rlCgJDQSqC/RbPLp3BjuLmuCJ3n0X2eXt5lFDw+KGopvWN6X6+fLjAPE8X2d//q8Ef9uu2mL9JqP
6qSE444gMxxO8qNaq+TkUP+jANRqDyFRXGeQThj4o4yKn0l+4ZyE9yoJb6ekKu7VAi7+OlAb79Y1
n/LS5pwcIo9wW/aAxBWvC6mY8KIirsMVkErlIMe85YQeC0LUndq9vq88MXRL6wkatH99K7se2307
Ojg6lreRD3XU/FR6rznQtcTeAoJLrHQq3ft2SiwyapWYMEFIrqXZgZaXczxMx0dTc++vh6xqzNsm
MdUNSXpk3NnCvMWXgdgtAIECNxxHDB+m4TjV1kZSQFMD87d8ZqczCezy7FyYoMjiFM3zgguVc67H
/3ZaznEXv6BRml8CR7R7YXb11lVxdMvv8ZVd+vntryut3gZ/Tssv/Of3X85LeKs8ibJdqisISz0y
FWlsivrUlgL9gXz693GKWtZdy9G42iWjYh+TWa9PJFvkmxzhMM1bkqQxn8T9tpsrbMTLHsmxBjby
DRz2xhqaSyfnWMucKOp+zbn2FJfO5DJvMuzmgqRDx6ePathEzYDFqDNQwUnCFxX866DJVXjDn5V8
8+U+UWb9ATBncCOPcoOlgEke4vWkWfFBooN9+vwiSNSqhK7KL5A8cf0WtSxbSFvIi2VP5Z6dyCEn
YkkC67r4g3PFHVUihS29sMNdOnEPdzzPuq63Ovy0azrD7lEurBRH2SrRhBtVG+L7wOgf5VKv9jJf
bx2QV3agbOXWApGAmSjmW4PEiWIVwxL3W3W7JhfWW15r1s5L3JXAGXMjy6yGC/7J9liAycouVA93
Zdt05bed1uXRYm0gVCpKMa/ISjI85vDUx+3+uudNfx/Kk2FtQQsYNXFom/57OY3Dz/BRRv91mvJu
D1bxYrNt95EEV7eJEtqsW5ToIGPkNJf4XuqpzrObNxsgWsWhhISZY34iC2EpK0QLVjNlE3HOSjIA
IBjk0U4vri1X1+y1Ldy1grIl/diydYzjoAJUkodJHbi3OcF/sncrO7Jl+4FsqHyU5yeRvrOw6a/t
2SJudPZiqnXt/ObU7ruCfY2sg5nsySKRZe9t7zh+V+b5Oc664AYjR3+tlEWoi0N3/l9moO7O3hsP
MYd8j65KFAAa5a/3WH7K/z4jmrNNrY/ZEyoHxD7Ui3Hmae6rYucxAOfaO3OJo6Vu0AccEg8SgUKb
gv+bzdyM3qso559Z4WV3OTWNe7MxnuQs0qPFNrLTaScPIeEea8oAIDqs9mZa1nThyJtFXT/6yByi
o5xWd2dVn90Xo83GQ0Vep/As+ADUseu1XntrAoajewdn02M42rYfjsNAosw8PrKQjW9wf9zJIznD
zq3vORS0s2vTnfAU09n1Wuys5YxuDutHNj/LW8nZQWyp65hQRmItGYN5aqG0oc11/WnLzzBN++Jl
7XAjh2IywLeBnscbedhl5nRXaNn1SP4MF7YbS4WCUsHyL1B6Vz/I3+fzLSO2RJFAVcoe/LUiJwV5
TVm9zB1lqRniLP/sJPDt2Yrv6JLA3SZM60LQZLBPKc4frbIZTkLBvI5UX9y4gM031iAwKodd7mfw
d75EZGqBDTKzNyNzvlmu0n/rzPCoJDFOoQKV/QTQc9UiqlXsyEOTrdy7E1pXuHI1Rsx+XhnswQ9T
r/VHFr2eL2vqaqEfifWqv+SsG482HGQKclQcess4dsu4ZbYghC3h+XJP9Gd+aIovFWShFQjH+ZHg
BfhLrkHbUNXamt4wfnx39O7kWTdv8eA1BbLG1J4f63ZQL3zuHs3CA/8d99arl1Ye3mTeic0bDI9J
B8/kCfRGbWPepyFwCzlXJ3RzNbJRPUT0OglzUahPaslbbpLL1ZvPxIFlLxXdnHOcQi2/ske5V/uq
oM/ye5YA3PSSuqQKzsFI3PnyYuruid8jjjqGWqIsLRlj5anDR9Fn4jXV7G4dec780FipuzHbTLvQ
x08OWqlCvCLY61LlWrZNaJU/QODV1ogozRfb0X7Oqlp9n3C5I42k2aC7CC0iM/zhluRFh2a383K+
M1YLtF1Eb1kk0sPymdu0qUaGbRlcQK17jyl+8bOIk2EtxwuWwatOicVtUbna3WhTN8Jn5bzhuo18
3SH6UKm15kuQZdjaEvcN5GK5JaSv2MvXax4FWa/cz0NY7DWY5KuW+87rvDzLnDZ8dRNUzmGlKC/y
WbKM/T+cJ3/a4Ol0KHqXrDIlbPf/n38kZK+jrgbjQbZcXfSnx8xtSQEStZbhW9V0aj9ju+tzB97i
EKbraUqA/y1dWsOqimOtsaK5zma9TZEqqtudPC0f/rwCOLq967A8rIVGS5ecJur2y2JC7i3jarpF
rmde5BD2Kmdv/Jkhx8AhX2fI+X+9h5yB++Lv96jn4WsORFJ2NGWn01Z6mAcO/JDPMXKRTkBkjYsc
ioNouHErYlP+dEZbo8T6ANMdp7HWnTAtvXx2nYEfEnftZWdjYZday4PsRi/jYVPk7FFYlazk2dYR
1zE5zRkc7aA01hdki8rFduOMNDdWajk4NNayjH0+WMLuuYdXrHb/Y/xzbtO3LzGY8/3n0OfcLOo2
4ZxoAIUiVcn2fdWXN7KAK5/B3EmPYswvf42PyzR5suGknN8il/FqxQWz+vst/kyQ0z/H//Ot5auN
uKnOoWesSwm6pZ30LZhG8q8lHGc5JHfq96EY+uuhXHRh3kpIejF90SrO2etqhCKAd+RDZFZgCOtW
WX+OJa7mrvDFqvvPseXlcRW0t9UC6bGSwDwPl3lWL59d+0Hl9Ki17IR/j3+22/+Mf7b65fpQjg+t
jj/Uhc6a0NzgS3WDsTW4sdM6uDG7wp+CmZiBP0NyHD9Wt9Z7UL3yhFplC3VTq9x9ZvUfcsxIQWEb
obeVSSx0vms21ddEFhTxH2xt04s81fZx5WuTa+7kYdqTDZM5MP/lIUJR69L24kUeJdPkXfShv8mn
zIfsEn8EuZ7AM0rt89ARt511ir1yF/xtJez7XBmiL5MdYrxXDWOLRcV9XV5p4hHbONk47qJF9a1Z
urLvXeu7uUQUDzhFb+Uz1QqUfZoZ35NlFmsaVJBy7M9c+fJBKXrEYyOomrR2tm0+oBtawAKtLlkD
M6oIqO7dfl7MzPKMFtJICrs3eZBJ0IjSOF+ho1mQvEq6FI6el1SuPag30ITBSILE38HMErsWavyq
C0cgjaiLFS43lz5os1XXme5Os6GoZZAWrg+WE6uH1FIokf3HuMhV5RAjLwTV5mrbaYBvHlcV9CxP
xNFh7PNjr3QNQYkmBmgFX9oBLy3bvvhHqTrhexh53//7CULf6H00lX+csjGzDUiOx/tS+ZEs9JDA
dcaVqraL+bNPvvSl2ExLC6MB6XAw1THwATa2fgjp9cROG7qTnf8IQ3J/lyd/Rv77yb/MCWpghCG7
6KJ4EkaXP7mQrMu8C+7kEU7GfM1GrD2Ag82fEjfTdrVqFr48jAxruPEsj9KUNh7NqHNIoRizbU97
4Qz5OTi0bjHsawdvW2MqsB5xYj5xz9VXxqCIdyum76oteGZ3gGAwCSLS9ZeBQuyr0lmCBUgIA7UF
1pqpqa+rOOYIRxoeSNn70S8RNllD7q0w5vauwmF9LkzFW8sTYezteyM3njuMdXurZQfpFXb+hqp6
JSekY+fCr7TTUxVlCZfOJt6WsQtTWCcNRD4jA+u/npVurd1Fif7v86Lltcly9v88LwTXDn3NOwho
N0cDm/NuqofgQelwObda7nxvbW5I4IsMVyFoterdxz7OzG3d5MaRLmp608yYA6O8HF8TvbiVc1my
wJNTp7e5I80yAoJwAxch22S1c5kWAkFO15Vvfpif6R6QZQvLG7pNGO/k2aBUwoOqO/1anh2Hyrqp
3fkuM/lsr6MhXmXR7D5UKqxKzSgEvpVqO7Vj89JPTbEPOlXZAjFAsaN+pEJv3hsDNzy/TEw4lNc8
BVr5oHhp+65aEJ2HJnAuQ6Bqt2qNFdNbToTe9COlXgzzOVdPE7ZbsG3LG/GD7LAb7lACfiQj/tmI
6vxDicjaJyXq17NygB9LIrbqy2d/nf2/nZcs70yvjHceUmtTKgulwYn6RyDE770hhrM8QnLh7RSr
t9bykDJM/whPo3WD+PE6obeJVNGBAsjDBIDmRamzZ3lUpDbl/mzBAhPHYSUZUblYGi0L7HS7kCt/
D6s5hCPTNLJdtqABfg/L2f8xrC+prHiBqq1M8Zgxi5z1sgFlApXXlawJ22vuVDWjKC3RY4luE1VK
rgccE9ATBclOog9TFscLer+FwGUYDpW7hRFxHZNPmwUj0XFWW87Ko2l0eUWVFK+Wm3jbCgf1Amoq
T7o6hLirlmNhsoC5Pv3HqZiIaJ8K9LSqXfX3+c/Xy2da0w1brRLfssIYLrHsutKIIJewLLLtsLRr
5ZlCAtTk8efpf7xGPpUPn6cLBwGmb/f9ly6DUWr5I2mYqx56/50VEgIn/y+I1FmazLp289cJrsbO
ysnbXyf02v31Ci/mDtukEcyTCO5kHUQaggmPjC4/6jvTnzs+Kl2iTslj7sJZmarmRNyATdSdUpq+
Xrb7JM7JhEs17amZuhHoev4IpA0dfdOMT+lunsgAlQNjat9DxTVv5BBFC7LbGtXmXsRsV4mcTV9M
ykaejfRUO0wGELXMskLgyO572Jnqgxi/9aVR3jd1qj3kfQILyBMLrJVz8oFGL160dMhP1TIlCQjD
qsL+Vp6UQ7pSAK5qiYuXb0I+cEQJMT4nlCgXdm7maDroLzbu4zCXL11NNk3tRo4vzzbUJ/3KFN1B
ngVO8gbKw74l435+NjXAUkN2+PVnbMjL9mePW3Cb1MSFL+omygr5XReP+Z3nhl/HvEiIqw/gCHzO
C+WxnOi2wRt+lOQoXytfFhdtuO8s6Ccpbb42xZNILPUzMX7HsB8aImQVrLsgq88j9Yh7pG2UuJYT
toIQgzugftc3qneOmx4D43KCku05SrWRuzetPWGU8VYdsOm6r6nd0QpayM8ul4t9jwviWnBUsXyL
JAHChKKUgPOUvIkNZAz3SJksebBUft0EQuCHo4XRqtK9gZ13MB0nUaCgK6x8b+S2WX802dyAt1U2
XhWTG7s8aOTPUJMy7sulOJjgn1nRdijO8qTw4toPs8beybMWis+dmqaDL8+2XueeMnxpNMt4pylU
q3snD7dGRnd8JDX60JezeasUaU+Lz02hjdS0BuQgiNeLkdriJI/aNDBvQfRCWFmqfhl6Q1o9HbnE
ATaSzymuKCCh2VrsDzkOSxGn+bfaFo8OaGrky0a7oyRq7AVImsfPGThJH1m8/teMrEHoaLUFFZt8
j++HttCQVz0xwsWwQdpFXbNrinJbEKK1mrRS2zttRc9DKqUidPL7Xh3UFUw55EGfx1wUmnuZIwVu
IvZV6hap0isbWTNyDG7fMUmzYAYw+Vc6/xeLnhPU8TqG0fDitirL5mW+HIclcB3/nF/07XuclyYX
Dhh4T6lbkHa09LcjLhE7fRqgrC6da5FqxjrJUNkodlu+aC5fY7WL+C476ZfQ1Fdy2GjIQOPu3yLF
0NiWsKRd2ZSTNx5CIkAFJH8SWrZSQ9N8kDtueTIdQ7SQ/3FSbtFTNImbIMYcEa2GngS8DLD/A+FL
ICAo8Bvp7KzZCNTXcUqb/xjve5iLjtDec6utbiZNr0jEs5Ov7cxee5ESTaH53rmd9sUkQG0bshs/
qUVr83UjGIBIYeeJeJHtdZ1MVs8Bzkq8gYI9vWozmOSutxZOJnAO/msf+rrxGwyDD9ri+CVY+np0
NRJyFBaR+5BECF2xYIYH/m8Q6s9q9W0Y3FW3EMFxbr8ZNE1f5ogAgL5p7QsXoOmo5SStmXaUP6T5
1laU4CJAw4H7zAhO0qs34DnN1iNebicPK+IK+0YJn1kFkz+G8pkgINQNKM/N1Vgo+QkJyzb2egsU
WfldaqCSgBocnafsQhALAUtZdx1PB71bs4LILp7ai9+b/9yaMtoVDnh1sgDknxIa4STK+LuKkBSo
i5rfo1F09tyoYqJ9p+YBLa1GyE371tuZ95TX/G+TovKWz+q0KTsyFQx7Yb/WcI67crJ2atY26+uN
1snMin2vGvDBXYRQ8s5qLF5OK7fv8OHVW8yIpF5JuKLVoTo2tfF+cp1kM1aIx+6zrBJ3hRE+695Y
saIk4Kiucu8SNuZJHskHlcbRZhHp+fJwnqr4eDUB4FCp1iMSfkMrgxcuuil6H0ilc5VM50lHbeYJ
TX8x455Y2g6iJ1PrcHfdak0yl0sR1g+Zy8cfIj535RNORpqJfzIh5LnrBNKLV9eOEMkv/dEi4M4v
kG1s5TapCAkHrRJIwvGyTTKIp3iwKlbuy45K7q1Kq/qqeXVOJjsTPC1bUY1tTyr1S/aWBkQdgIOQ
mc25OaOvq1jAL0+ddGEjhym709iXy5G8FN6m0I3oMLf2+DKRpSTHo5GEdTluBu34ojJOvjSm8QmO
nW1A8TSt4Q31GVvW5ahH60+WxLLTvPIvf581l7MBJAjopZyVk3PAfPVkagdgSYtA1okQZS26NgWe
5i5U5i/Fomj7HJeHIE2Co3K9TkRDOa/iPp19NUUaE7gNN3DNtfc2Lmea2D2ArSErXqop+cgL0/hZ
n2cAxz9ZuHxPs9Z9lq9lv6iWdQA6VONPnanGB0r1jbMo/o2mPRXToH4d2AewXWnDh6g12fZpenoi
naY/T2YZoRA2qrNVJvRPeotP9ay+j5Z9iNHIwSapZvSbdf7dJeJrxZ0eG9hgg+uvDf6NYyGAJBbW
ocmygbpSp27IV/MeQbxYq6bCZIXqrb6hg/3cI4C9d2JR3op6qAkf5YrAcrz0vaYzj9akQ3HxPuRw
Zwtr76kNeqwMk6dutFZ6QXup1x8mriK4pEvvUSuUcKPGmgbVid9713pptNHYwf06r8dwvbwBQTUX
ZTI0wy4/SPtq7MzeVkeOCjFb65+IfA/PIz6BlbS/suhWHxLuhvKkfAjU+pYeDMEVixk2IYIYSmDA
XicqfYd+hX5QJhPNtNAAs7rZBKMfjpGfBuEhaz37LG+MAo74bQqJ5/M2GXf2eJvgPbreWS21H+WM
62G4nM04K2+p//IeWV1g6OqLipQf3DHuCDzGNcNhJ+t1AhcJfSVbq5OtAN2BG9cVh36oH7RFuzwv
D/GS/CUPczPtDq4oCb7Q/zl+ndGnHyamj93nl99uLVYknhm76xSpOJg5L7zIS8XnHOEOKBemCXAt
0IbUl2fgaoD5vmqM6NqBBCqK9JBqwZP8F7GeQg4eZgsMmLHPf6A8e/2nKu5rEpLQ2GtLnoqslsmK
WEMsNa0nJ9/LQwKZvFu+4NGtTTPxs7JWZGzv5WuHyjxdr33ZrBSHCgzbCPkONU2rN+hvJZZ8KJXu
pHmUsWJTuVELzHWOGoe38pm3PHNAWnFf+z32b/OysA0P5Fe8/zVXvpO3vP6v95Tv/tc7LfL2TYuO
sG7a7FgUpfWlND3w8qC/7KlONxXb5iO7nH+MW3aablolirYdNCkWokQ8SvORbqdOs5LHRU9C4kGO
Ule6K03zMQwtCquSHsBSmgZTtVeq5lf7Yp7R6PTq+PcMuRCSL/qcoeVfc6fLEZTFStudvOV7EsYL
7v3615VfHFWoydpCTfnrT95AkKUWYO2lqEQ3k/EUzpQVxpGt6VVogg9/hOLP1WxgmRwddKGBNh3N
m2mJ1GNhNB40WmO+DKWu8TKuK+zhhPPpxovuZUe3UtyHqfcI4RzbcZtqMdSGyXHWbkx0g0xllQ/y
hHwWqQOXqRqm8rKzkvukAE/4NmoU0ouXMbE8yGemMW8NTU8upPAMfqyqLghETaxMo6ShXrnjBv9T
eRFN1h1HN5x2ZdQl9zG6R3K23OEtH8M7ZEfgkSbuVqiLvhGRjcdzhtQOE+2UjUP/OFNa3g80fNdx
m/aPyTJmFx/8xARACgd8SUbkE4Rn1rrL/MYJLnM1IQJfTi4Pk01+dlIaxqludPRkSXxpbNc69CQd
rKwqix5lIjPX35cEB805XzLZPmf0ho1wsgtRA1f5fD2bIN/qS31TeBDFZQ58TbyXMubL7aqo0QBS
o5fjow5QtSFS4kYZO/UhNqHvIxx+y9jOXl9eLYeCaMG/Xi7HP18eaPE/Xq6qc7DJlp9uJeSkGqky
bzs8lJeGrKt9H4lHouqdS161qD+XcflMjln5gmDIymEnTwgvYvFGtPbXptfTnZ5HyklhuX3CiEuY
lS2UDfGqsMKWsc+HfxurCC74tRO1zHU+DB5xEq2r73Ee7+JU9CcsswQXct3rT8GAC+CLDb11mupL
0xnbGk/f18EWqADITSbAvQyOTlrX2xJ6/5cyar61hWJ9X6ZW4div4LadRwCvDa1mD8CmB/GdUE0S
kj4HzRFM8/U8uHCmwl7P92oXUxDWype4sEnBLCtxYy4h9GF248R68VxYWnKnKsmLHAW2ph1MAWNR
viZ36nAzwbPaGxGZjkHgZH7twuqKynk+JvyAVyt5YkVbvvRp2Z7VIs3XcpgvJ9gSIzsQBvtIzw8J
+sC2dI236QQPxbjFf0InfyKEMAKgjFk0/aqjDt+M+jQdimaITzl6Qxa6wyjog/FUE+kPvTAgXixH
BFr30NEhxJ/L5VgOysNsEnfc7v3B1XfcJ2NkMWKttpGygwOZr3qTHTbi471h3QN7e7YC/m1hVXzh
FiYurqK9WCxVT6ZDgrxZkNKIERASocB9NDxHVq+vSVUBw4aGf697MyxcS6+3CQgGgQNlk83rwi3Z
fsIIKPM03sVufJ9qJRtPuI5PoHLXVmvdo125jXWMkDMLYsedXbCwbY04P99N4JNOohiwkqbhTUZ4
wVYd6fCm3r4rDSRyljeu+r57wnOOhoeoTlK0vK86pBlVQ4yCLqIR+OxamKQrfv/4MQ/AGNhRswkS
q1pFiGDXEwkXhyDSC98liqswuyePTJOxKnESjNWmR5oxk9bjUZlZedreC4fHsQzOWQ+H0isVVl+j
ka2wL4WktyCqcBX7VDv8lrBqdDDhdNozAxaBg2ZXHaKzFxF+oBCBPYwNuURELIT92L+EqbkCov3q
BClN9aR5rSO4bFTFj5WeqndprRdf7N54RVJB4PrQHawg+eEqBZIv/YlMLnfjTmrl56lFRYpEiB6V
zEpV3jOhtmv2GtmOVFhCMfMtSRPYYxGV0DdYjRYipqw2lFNIwgvaI9jyEViTVjj3LdUMU7e6TS7a
p5LvuT8KA3pzUdwDrrtTCQgIzCDh9kO6tAkcuPUIgC3ziTVjmnP9Eyl8SZQ4ZTD6lQGyVTPoC+r5
gQUv5M40fjPUe1zCh9rjb6bqrJ/tDJeyauIsnbX8mUCZtY2FEGZI2K48wGrsK4ODx76vAcHHzAzO
j/HDc4OR7WADV38RTpFB7PkTORJBY56N4Ym1+894VG610Fx7ufMEsvA2HdiUObSR67Hu1iyEwDOU
MD8VSEXVYxH16LjC8quWK0+qZhIDsonCIT6QL8gunUJJ69rGeiy4aQqgf0TlxYfYhX9DRPB+iMZ6
KypbX8c0uzrD2if2tAX3ApYicmCtLDHojo2UZTYCi44leUOdOvtZxg8qVFKTEm9gc1iCXu/3OJ1v
CMY680e9E+aEliDehwjMV/1MPkmigTRz9P5C2+CRzNkvE4XmVeR63w3TxVnWFIAGxE/BR+Ali3Kx
Nkb3qCVTukMaQRQ59TbEYUZM7Kw3rkG8fgc3JzboO0FkBTYdnaNe9TmZ5ZSonVavVjBCdXydLxTC
8m1AMScUGqk+DSEoIwlGdm5QLWTA7tR7NbQuTht8V7yQPPYhWWsq1YMkTH+ohoqLvLCITjJ9IJ3T
TtjpnVO6FNlb/HhGt+oNUgrUmICxpiq+Ezv9vRzrZ1szn+ph0Yoh2FxZAX/AFsD6mj1VyKaSf9Nk
rkVUvwBUJZhqWnWeOFYqPQnrTMQQHJ1S3XvpcGGtRicSiNXTgDeGytnJNUS/gyNO6gpuATfU840W
eSuycaK17bT0y73xkpbGz2GKdoH63tkGURAAe92i81ai7344OVFppvu9160tJF4imyq9BOOuf+hz
BiwQZeAwBg2aeX4Brwd/hc0SvYHjW3V7wqCGY3VC+0Rz+17v8CUC1lzbUF19Wx/5Pud4p5pposmA
g9sK62OBdJyGGV+FQmikIG6nujkNVrI4QqByzdMT/sm3MjbguIfVXQIRtJ6C8uA45jv3jXWfsst1
mmnFKr7baLWF/6zfi7h5DSfDWQF+ekS9+iDQuZb3ikhV3BPjZSa+iWpaj+0teAvK6lEvB2dVFs2H
3RQzYQrxey425ayX67IXBaUT9YfZvRrrbKq7g+dSXncp85oZsBabgj4ewpDsOqPms2y5XrGqRPvo
eWqEJQ1pKHhGfkGclmA1nENTWT/sTPQr7jLxGm4u5BI3YitQTz71gYd8hGdHbnmy0cgRRwI7rvD+
Dn5UESUd2d/h1le74M2eJ9WvcshuDrFLHp7AtWaGm9jtodYu8HZhIuVzWJe2DR8PNVarFTLcQc20
NdoZb5UaQMfD/M5UbdzMRM37pFNvXC1NQDqV7TpAa6cjOPLHqiG0bSznO0xGzyaLQc/onJXd5sBt
xLiJpvTDVrzGr8mqX1npfcONYgkC6dbhpN46c5Puv8Wq807B8FvHtn/D1nYwLNJEc4BpQRqlWxqn
8Eft9s7RhoheHnK+inwsou/8NHZHn9tHuR7H56iZgKxSOCfGnW8vVKZdQ4IgFW0A+fiCM9VjCcs+
QQmCfK3PKS7m7m6otXwTZeFLz3vdYz+5VcBK+D1peWuj6E+K2lo+V3qxsnJtM1HP2oSdTvhM2HBh
cSAMm1gIj1FTP8ShEuwISBr3JmBWLHsUBTFcswFafDyjz95eu020nJXdsJ2N1sPlYVgXz15y6HvX
H7E4KUQDp8gWgh/KwFdgDuZNXpsDsCXzXiRHgNzeGvfrsA6IiqY2QRylbT3NEdeVDkEn1HpiPpx8
PTVgp+DYs2bBfysmlQTlGDN9ti2deVs0yMdHowOTXQso3Xz8bLP/YiXta1Qfm0oYG529WG9YYpU1
bAP5Ha31OH+1TcMvxo7bDQ0wsOTKGmnCTZT25EAb7IcbrJprYuK/l3Ecbkechv7En24aWAuAgHvD
rvyMRZd0SdGCjkLXNySLSiRG4YqJ2Ixh/KJ5zdS5XSszPxhFxE0avc9BwvptVj0q7gUFszDk2k8/
u6IhSPbxjntG6g9t/NNu2Ky4NPmsNvepJQUrPYDtLkb1pvFwI9IMNbfsRJKVx022jrXhUvZExHRB
cq+XrKegI6dGjaC4zR5UNJ5zQaRU6U33A5D4XeAp51DU1l3b7JPJBAOJKNQUxTMF5WVTmLKg6NEF
NhhcDV0Qi2XVazMdiWsdDW8PYvaiKs+xHZ9r/oSrMBTF0cQbu7J79anvFW/bqtEzwn9jb1S7Tg2b
HbFuHzWi31WZi3Rnwnxw01sMQMEuq9stiK2dCzHAzxWiZOwyO4z7DCHD8iljQc76zGxW7FRuAstd
wKP1V1pmP+0i22t1eUTDuyKBKvadTv9WlNVes4uviYskx+nRB5kGVyqt2ToEKNhJ+SPL7iuWxNs0
sbHVWdON0jr1hmrcfa1jGyLHgwDqiMQx+sYYTtlXgFxXtygW8BeDxPPdHo1PPwI+L+d2MxXhtA2y
wles4GJkZo4/GTudk46PBmJ+f56Ck+kqP0yrjNa6oBmQU+myu8cm9Y5KZvwsyJQ95l+hFHxJo1D1
2YIgC9FHInyJk2lHwqvH9GDoCI6c4TK50LD7cbqbotT2zaCe16LBGKexAmWJFHiPWW+guxqMZj0i
Y+aKihqEG57Ll5gunrcKVEiObfWChxAoiLGgYgaXXNF9rDWARO31oIJ3T9wu2g4Z1/V6FI+idtO1
RRDnQMwdzGGb0O8wRTo8aAgm9A/Ls8ZtUROCnIIbIlQnLVO2qQ6/0lx3+0qxvnkhkKBIjHQUIvWu
TaNknc1OdTdHauFbJWHjk2beDAPs7cpKN+ZA8NlglTGZQ3m/dknL9CF8vmVesxlU03ytTe9QT52z
nWEk+nlQfo9S910R3Vctzj4i0jcblgu3C2/ViDKUbAnxnxqUiNJxYTFaVCa4RfeT/qWbuBJhRbsx
qnpJYMDI6FAm32V2rq+yYSjgHtjJHXxB0A70o4zu1jNtfFFxtY5M2t9Rpqe+sMWtO2OaB0qwAPPz
lTms2SBFvtUl6UbJNG07DuZzbt3kYLCS8c1KyYlxVYjgOPMLShUbI3ghZIyApty514Iw2M46n8NS
Y72XA3HfG8j4MM7WOl8j4x4QJeICUJJQqPSi9jt6tKw0s3fbIIRURYC7sRORbzwMEXxBUMg4M/iL
gkoT1tXQh8sg1iXFneVrVx3SCULooPtGn2rHoC0ubkYeeGSJCvcFuqXa5YrsTUmxEuHwGvaWhyZK
QTDjfdUCurhYnOBpOZRjo+owZdR0iDiuUhv9KsqaEXXgyWuTE0knM3c7XJ7CCHGotFur0q2Vk2i7
KWDJH1pTdRJHkA3WfgjL8xA2H6xFxF5rxmkL5pBeeeZ1RyOBwu+OoU8SMn1GgyaEsG8GUgWR46Rk
grAmC1KdG1LNusLryR2wH+tU30ZxjlMVqtIWyNu8F7mToBpKHx0HX4phTXQFdAWPc0vZpVXK/+Hp
vJYbx7l2fUWsYgDTqags59j2CUuyLOaccfX/A8/+9sGUuzVtiSKBhRXesDEWS99Yndx7dcv5KZuj
PVY6vOEymN3Rvx/N5g2SMxBQ/WKbDlsJP9eNj04tul7fIeK4FHwFaupmBFywAJWSdN3POIWPid+V
/zJL3+N9Ua5Tp8vXCrdoahCZu6ndF9jArJR3McpEKwqEeFMKQZMowbKhTHH+gOjgUjaMNFqDMDlP
d1Pphxvkaf2daMYASqUTsCMm0jpkyTULBmgEfcnL3iu7MXYFmCNsVrthoxWbRbqsBsc1H+oifS3n
tUQkByE06dChrKfV1FlpUPlQzhbz1IWROMxekq0k+fcwjqxSy4iCPoNjg+EfinPuGYMCtPZF7b3W
zECY9DzoY6ShJjP6aIk6DhyxR0M236YxbKWz/DJ3hV6AtucuKSlGO9+MD9Xw24ThjwZj6i0U0Uff
8G28GQN6a/7nVCHW0DOdEs8L6fKanXIVL1DrKWcAUb0bzIVW75H3eAt1q0Zf6Y32UrGyUS56nUZu
C6RNM8z3nN/aWvM2NOUZmyzEU5NH6Gbdkzl01Vb43g28MORGt/wAUWnvzDR5TvxCbvo0eSwtC3sk
ZOiCJMt3aW/q2xrbAUY6NeuOySIjp7qmsnN1LPQyntBkiXLXiOQJIMB4Z+J80oaLXBuAAde5pu9r
POHp9zK8ZcuVNVh2T1DApANoiARJeDNdiJQ2HS4zO+A/+RTHtHVxmw3Snpuvx71YMcrOAVCkbWBp
Tr2pTOMt96MRV2P9QRgGJYMQ+3ruZEA8mdeFvxBIzOG7MRD0R7gbl8MYnUDDOudFm96FccozdBh/
Tt1AFZOSbXuVOJrm9F4zlFPPgbIABXD2VvggcwKkJIVfx737xtH3YhuRt3FDpe/0r0TcFxGB1jyC
gdRX2IKR+CUfONj/CFBvgafn1rGy9XBX9cldErMao/LRNsRTUWTzujVKnYGDuBKv8cqTCjBbpidj
EBr8TWMb1uKfYbb63hmXsyi40kkKZ4ujInFGLGunlXKbVs43zPptm3XFqYhIgLrp0iZQ8BfTI0GP
hofZmV+MZ312SAIpA8yi4HgD7luPnr+y0clYebiETZoKCVFXrIYZfwXHsrrA7REPSjxy9xz5QUwi
NdwCaUABBy3WXlOowHife224IatgbK5jJec8hBUnsB36uC8pUZJ4vLOHZt46ucmOQ0A5HS4mZgS7
OENvFyFrJOUg9JQR8hQ5swgteqyM0V+XafGQtD6y2MJdVvHE+Q8d4YnJib8v2/pnTPzVlKBSXSI2
ctRCExtFk7rGkFHAqZOv8GbH6SKKnzK3uUxeDiW7c6JjOLf7LH5v7NEKEj87SU8HldG7RzPBWdwJ
S+Cuo5J1RqqOLpGb6d1OL5kR2L01ciwAn8aaO879YxjPL/MQQyEacQEdzAqbb9/1DyB9DqWEQQ10
5C5s7BdCTi4bSF2SmzIvxbGwpmVvDrzejOlLpk35qWvmM9KHybGcOgPERHEXzVFJqPRBmM94tNVE
Ocl5ELSzzkSk65ytT/SDV5vs5g6zTLHQqjScbEUF4K41QAFhva/tvHy1qLa0Cv+MGmei1C+rtdED
MjWZXHswWHe+7WK4iS/c0NEZqH36aB2Fx6pGhMRTZWce2cAYF4rfOC0e500xHHvaN+usTNJNXzUF
s6gWKIFsqjX91Q9Xz9w1AKVuHxfDNdOWFUkIjNd50nYuZfYGf0DyWhkPqy7ksJbY1wQaXAVjjo0D
9Pp6I0SM0WC2sQWv+Alxh0AK0SmniZFGpkO1DtiN7LPZOPaG0lc/BYac3CBdILOFjI/3Omw732Jv
WRTVyBG5RyT+l/0y6yCfkF+P9ETbuuz0qd9pVL/rBJ48kFP71VL8gQYsTcB6p7nr1E+JBJ+uu36C
n2qarLMp3gP7Uv3e3D+1w9WTS4Pbo7wvLRvpROvDLLuzi7NVlZPyiEg2ZCr0SJsGdmPFSRK76Avo
JmrYImqCcGQEnCdeF+jhkK+11A/8ZhhoY9LrTuL4a3at6eh5ci8bWlEFEIcundbpSOQDhJ172yYR
M/4FMWl/Cp6e89DYIK81Wshm5ndtl1orK0OvfDbI7fV8XnsLsTn1X6M0TE8eGpdehcEdnHW6YWwW
YNHOLumgi9ZJCiOY9VL487YQ7VtdWwlwjeYDVlaDeJBOo7+9zyDWrVtvVc4FUCqEr4JWcJTlSYV4
+8XtZ4mLXTNDsoQw6CxXfRq599Z4m0o6r3F44ujt1tLrU9RZaQqgabeql7oM/Nz/KnW8zho9qdZt
WL9Hno+ojQvgCCPgVaGsGGdzOOotBrWQnh4gcH8yymZoMLlrEH1OkEPhGxEHWveLzfGcF18eUGt/
fLUL/bfJREaLCreDMZn3dd76ND2zTYRhtutUX6YzvmnkzgGhINlOfYW9ZloBLnOgivcuFQIoMw0Z
y5zC12GWqkj3PymuYKvCV2OhzsTtOX/yc/d7Fvq3JiRuEYt8Msf2M5kdEvnG/nLS9t1jXSOamK26
GU1UCLVoSCW3MoUQCp4aIV4LdKQ59duE0Q0IUe8R7Xxjm8JaojVxrLx23Ea9rNaN0xxzQVRKsuHU
phh7xxV3knpslfkFW3na0DdWLon3JsVVwQRxmh6qttuGPs1qp2vfnaiqg0ESoyYvIcYB51/3FmWE
9M17CcoIbCWBE/S4Vg9nnNfcdVtO5kpO8VHXhteuE1EgJ7sIqip6gYR9HY9WFfkBmmhovFiBVaGZ
6hfo/IR4c8VUiDO9pJBThAcKecKsD20/HbWCgO6IOF2B9b+VVr2trCnd4WDwGAqGWfBGDjjTHpwK
jBPAxyBRFt25q/2a49GLd2DqPnUDw9Z0etHthdZaMpQ7ET0sfY0BaI+MZpjou9rW10kKArSISgsc
tb3LYc6SJnADHMu4UA0bez0zYVlaL3VefieyGxCEDy80nsyN02R7f4ipCSZnwOYCM1pNK9eWXt9H
wA6lQXxu2k3LY8dOIxRsPM57qwJhrPU00o3uXylagDr6iGVifrTm9mo0UUNZ257AMEusqZjTA9kN
3KqXgRXiEjY6LCzPup8r9x5YZb2nEt3qPOCgBJZLj0h765eCqVG43I1+sTH9Zhtn8su0fANw0jeT
hMDtHkAEgpVPtTeUZVW/oAlsKM8YQXGFnl0+RJ63jwb/t4Q7EQyqz6nPTE46g9LJB2npp/WTPtwL
aeT7uWl+62q9tGBgeiBH+YCnleEe4n4KsNYo2eheQvkR3QCKjys535lZV+0aq5025oiQ3ox99+y9
oa/j0Sh1/hUmgCgdFQPKdQR052ut00UuZX0wCwbBEzsidPAf7iwHHBIhr5S/XUZ5DdZD0s31sGIr
jnXvGy/m6GFmFC5BOmTWenKCGhXJldlx2mMIx5TTpCwZ5EbzN2Dp9WNPXuIBbdBqsm40p36E8LAt
0D1uotiKRSEiMxZSNasvlO9DRjWGPXQbd3KqA+TwKtCArLOZCwAnfLYW5tPJ7BvMWvBGoFXAuWhr
t7y4t9ui2k0mza+EJFQ6Q3aUHmwYPIxwerFqeowTkNhUoiAFWadh3Ld2UlHBJ+l/GTu+YlTpo0Ef
PYAoZdsSTukGVsHYuNpGZKQOnqtdjJiKEA1eDSMSJ5hpeWXlvqQBt8lQQ/VqVBzJ0tYhU9S1Pbo0
XLpx71j0Qcrk1abJQPm0rPrJzdZ6i0h3zoQ5KJqlgvPLlKmuaTxp6bmIFz8wl7nFTMNli8cioHe6
rEEeH1wJ9QhBPbRii2tb4aweRS7asJIepg4KeWVUeNLUqMqqEt0Ixz2yRMMKRvgbAx4Yg8nPsC0F
SnmcCdV00me1bEnMksJbE5UHVJjLlzbqrvns2es6r1fRhJ9slTr3nG/x2gXPitVBFji+dWdGZbnJ
kpq+UvUoRoWJ7zkd80kPOtoIetvqCBbYMUBU/9hl/bFHZ7+oG0yII3kUHlLc6kwKqGbeC0Pe6wui
CVVq55vR8u4Gz92EXn6AeRY4iLGcuqFZwAvUaIM0gAJdO3m3zWQJDKMctnYWv2I8cKJekzwfbmWb
LGdKKIjxzohOI+pgaTc+l5IjvrT151pja4dzvx0xogzR1w6ZpaUuZq0OQbcIubhyUPYNcOecmk4t
bTmQlwYPrhjjp5jMcJWVEBixhrvk4fRrFORbrSneKsSuUlSA1+m0PHHo8czTNNl6jqkHxqgFoaPd
j2710SsTFDQhERpAgID4dVuM6MG0g6yjkQNxKOjD+TGZqrcapJMfb+yxx8q0M+QJ+6H73H+OhP/b
JrNCe2bfTubfp7MZOBTcuIMyeUpcnFa0M+KjU1BmDPG6jqxQgIk0ZgdxVsYbQkYvTTUFSWM+SuRN
itDDLONVj0OMnXv7Q72H7Q7vo+7zAKKD1+bfgGR3mKxdUFm1iZfeGkjrPSpKCFnp2Qcj7SPjFS9I
zXCi2ej9+HLY5mb3Oo/JrgpJ7oWQEFkmDlPKO5YiVr+hIrMYyTcgJ0b6PPVZHNKW8WKRLDJwWo8C
inbeqkDmKhJRGwB1YrdUVKJFfbcwKD+qQ6D38bKxvsykhKggULe2lgqGdn4otPKBp6kHPT0mkHSM
VaYxvhqW2OkYenhU6Z71NSTNXZuln1Jnyw9u8zjZMzBqa7wiDcsoy4Dj7EzVc19j3enFtbbuWJx6
qJizuu9vgZV9D9I4wvhD8jX/ROqX0DeQjdaQeHSDrFEX2iphKFQNhTg4Zfxg4SN3F2ojJXo6hQDQ
wn1oc+XQwsq1H9rY6w1pF3hOBPqYVpDPdI/y6UGM0RzMdkl/tjihHOX3pQGXk+PBKY2t0TKPTyeg
S2OdxGvLsgjpJDIbOcGuNIDO4m9zqz5Kq3gvTFpBSQaILBL3CdUInqurxjM4n2M7vut91LWty4wk
aJCYAp3qhC295M2GOcJqDF0wYMNnIWTGdjIEmCEuXqIClSgKB4I9Z3JmrEIZ/287P57pQs7bocLK
QGP6D5wCyDhbWB7QICRmDAvohP6undIHaUP6+NueifEvdHWYKQwj2jI+xDYxfQyNOwg3yhSgWwtf
3qUoXAXg7lZylC958RaOs3hBJWYNwcELEG8n/zbil8H2noqBCjHv6OakwJ97uzk0LYzKqhjvDTXW
/7tkJ3GtVeuWB4OSrq2pvgx8TYIhRsEJwzcKVxZiIdtvB9GuWZkm9F6/cefXoSav65G+qIStbbLe
2pV+f6Dd+8Ts/3eMnY84Wl5Fnb97en2gFf7r6tXj1FhQ0NwMnZ+qsdYtvuGd/Wq4bnbyne6xjR6o
F9uNOYNAls69ZkMMBtLYMzWk9eHTl1Cbl/6caDNcz5iRICKyWZL60oNCskEDjgDMUdK1201dFNe4
rXfAV7Nvt5rUqVI+Zj3GnL6DnUxiFVib0WWLaTT5xEJnnLYt/JC1g+pQ4OscPXAxyG6zyKL/qNCQ
kIOLVmTU2uCA3SFm5U7OQxMpGdp+fAz7iaczx00Q+fUnvSO6kcyIO9864q/2oaFQsSCnTGYk7lvK
p8DIZ3JmT793Zn3E7zmu1zJ+QTqY/pWPQXKSUsowKrZHyr6hfKzBxuQKKdFFBq5LZhyU2Er5Vnlb
0DzxFrpSWNfjZWWJc6GUSMGYknqY1wU1YL+qskAsYH81O98ubm+uTEn/xqrfNK2/xyxdzbj8Z9+m
8Y4qaLcSjvsxlMlDV5trgNvmtsdmb92sonQE1k8rhowA5RmL6jSPDj2KPINHf3vO8lcAMQEqs6h/
42I7lpWzNqb+dbR1lJ6jalXI5DHNmOymHp1DresAJ+BSMyaOyXYpd46EUm1a9btp0GFAvGz0+4el
AMOQehzAsddeJz0idpomiIRlX0VeHTh6nmyL8K6RhdqoA7mkLy+WsN+S8U5fEhyLbH/YT3X6mgzR
NqGxu6r04TqK5mmE/r3CFG2tJOIm/D9wHQOtHpddIHWTPTJjIFXrkmLGM+40MTzpHq6BtNbfXNg7
vM1bn56dxJdBI+aUIGScmage84ZDdExNIAy93nD0M12MrJNT1o+DCAHR6PWxoeBk9tht1H0lYiA4
O1lbv6humGCmpOryuzf9wM7aNyr+k1aE50rEmyZ+8s0sRN4aAezecKECoYdVwuxJ5/LRx8AJIcFg
dvJ8HfX+k8pNkX33VtEGbTFrdsR+NrWzTNHMmYt/M8jHcWZQNbWMMQfA/23TcCUe3fFGd16Mrj1W
/VRv//S2FwmwapoHkiQa/bVrky6HOuxYcwnKqnjxoqzeRa7gzJ8lrWa6bbll4UeKFLaBDs8owox+
Dalw0fFckJg218IZgK066XmUfcXQgnZysbTotOryAvT7naiIhlCf1wynxY/E5WvlVvZl6nAN9Oja
Ikx9sbPh1kw+J4Q5viJnt+xdIJJBPRhiZfiXca5hLmWF99bF96PSqvKK0zQ3BPmItu6Q5s/exFdH
7/fSTYz2prB9Um3JeKj2aVnvvCX8KJP426iyK6W0tQDVg6zUMV43dxEd9R5VUUQy8gDVOgFNl+O0
xloYLSX/E4NxLOFQ1j65afzuJo9+KIBkiZhZzgKLLXvoRX2wKiCrfviewr1YGQ5ikQKd1wEtbrwH
0VtK9MBy0C1HiNlZg8QIWV7JW+uj4pnT8ABp9Jp04S9h4sYE4i2ZrY2gg7805d7EUTgHZme4e5ol
c52gP4OMZOlWp5pOKqxWsRJkLEHfpSjIRhrI0RypxSJ9m6XJBKj81jUipVpsCw8wdZlXD13R7Jxy
vA+R27UTVL8W8w4K7aMr+ncfsAJWlg1M5lXX4QtCa1s2DOhEz9impZnW/Mweav2xCZKO0QMOjK8h
nhXAIgE8xmrysyA/gRFADH044cjIrg5IIJSDut8a4kdYUk4nGciYsu/fYzBqSH4xs8ata6XOFG/0
vsrEbJE/5FDxGVdPKeLZFo3WqBdHh86Fj7/RynJA2jnh8EQ7m7l4/+Don5GfMyqmf2JLuRqLHBG3
qFoDr8hYKjWaL0y6ifKBmRO4S0SZ58EmSphVGCxmckFgD26jW607TaNjMOQW5Rppfb2YqCNUNyQU
DmGevGQ14aFPPJQOqC+XcVoDFMQpAHrc2vGKY1dBfPSOU9ukyIsI5qZ9zbQVxEK7VNMmUhhBmsI7
fzQ3XVvZh+2gEYIMDeHcUJn/ajbufhUk6FI+24zTQERl7p48becay52g6M7lnW+J5JD51iFaOopA
P7bWzFZBDjX9ocvH15KaiUELjRCPfgnQTsTfIoChvb8bhPthS8omDGFWIMLBufXaZxMP+XHsoxHX
Dd/aZEM1b4ZpIKbA0Oktz3y0GobDHt2EYmw3fTaJO5yRSrNEzTNl2XrYTSCYIcFIt7u6hbuQj+Gp
FmP34ABgC80U47cYdG6nraes0Fdaq92lemvggMHxEbZYpUVLymJw0oJZ8AjcCiKBi6aEVqKyDDEV
5nMC4xh4xUpPaTNLXDWx45hIWhAVB+9TQXbzxi+3YFbv8l0Ddv9Hn3kMyLMYJwO9PHbDsEkmCQaw
t/K3oUhYM7Ts0kH3Yd6EH8CIaWP474mFAZkxIasYNguwlv4L0hSRWOvIWCDM0GMIFkM+thVYIvT8
VuZEYMmm58YFm1lE6dNUMXD0mEoJh9SXFRxHFAs4WylwOB1Xr+9fPQADgcFWgLqLn2jf3PBmZevX
2rMvdLp/Q6XxHXmnKb0HUWhh45eVoAGTm54TY5wsOaO65rmx2DFFocSuMsiayJuLHukS3dqlro9/
DENc0KPxRgAMLct1kslunVvhfT1SPnLktfLqObr3r7cY77s2upqqsza5ACkwfQftYB1z39g4SwSY
tPLW0qFGY1TS2hYaM3jtwvHV9wO0xRWWDjd/8YpVPdbHPEHgd+qbrajRpyexNAPNQEwuFAcoDzC4
R0qV3rb6Z/TGHjGCe0ME6ILLl7MlAw3cBiRXMWr0YDqitl4uQTPFCu7QPGuaOPVqEsC0gTYB4kAQ
++ItDeFf0DsoidV4dGD/Wzn+m+lYb1g9PAKEoqqhYWOJ+QouiDLK2Zeux0xOv1aMdNVP27GeFNRt
6BDDn/EsgXTrTYzRneVc5c5lTuWZeQG9D32r9wzOPfelapxLKZKLFpYXyMaUr8uTNef/tHq8ebb/
NSbLSedsthfrspBs5M1yXdpPbXI/ndY5dRqxsl+uZlh/Zb1x9b0Meaae2ON+dUL7cdvxe6wxSei7
LTvuUsfjLa/G76brg2xOnnTTPfQVUJAivyCZe1E/Ub67JujKL85HYhrntlqutVteuqZ90+IbxZbT
DM9xnVynNr9kKhvUQYhNNwuz4tjgpyjuck4WkNaEOXltrfSCSvNtAewbCqaSys4gvXgyuoY07CqV
yffYizdZRie0zwNZaQ92Ev6oX3YlDsg+rJ0MCf4JXWlOgDgezyk7hURuuppNccGyDnCZ9QYxVo3V
r4APV/qkv3dyPi99f7OG7l4uLjDb4lf9XYb6vwTU7iIu6i1SLfsU1WOYm9fZHc5pW/+KjBmahi6x
NV2RDD+jBHCfq9StLC7qtQQp0SEtH2LD/0E+49IskxKvukSZKq69p1JmnwYQ7XI+k01dB1prXmIy
5TRhf7o/6qcc4KJO/lYvtYN6C6OMtrrlHI1aXNxlOPdorpSNd0wL+fdvU8f/MWMX6GZFtpPtzc74
dJdHtOy/1D+xLHnumBGSnbxUNleSzGes6y6OA3LR/jIq/yfp+2/1fdm0AUaRj2UfoXxbnP67fdzw
2ZJXfFdvLYY3XnY2amZ2tXn1kckeBoks83RLXIZq+OGyIc4JD5RR223RHKQSBGervA5pfEX5NaJp
BRk3qh9xZL0wHAGu74xYqOHdyofAdj3Fhb9TD0+thSHvPqX19b/nqR64lO5HxdgYBflVns7PXc4c
msWgFoV6AupX9b4AbDIdZDU82rjg/f0+t0hrh3OWtsem44xQahTcAHUTqDovtvxKY/Fq8Ec/Ty90
aC53cy5+1D0cQlagq3Z3cWiL+ktm4lJmbOZoKt4b44bk7w8wqy9AlmDEop3fLXstrb66ybi0Xf8+
2/+Ahb26IcTpfmXBvTKNR/VsZcSN5QK6f3LwL+oT4OEy5l/mm67R7+ScF+2a/K8foYxjhjgxucgF
6atFsxbfKIq4Jsc+Tf2q+m8KMStXtllcqxH+qJ+ZNb2UE/jzNMP0lKtUXy/q0FmL8bDT4+sUL1fS
0hXUnPdQw0U2sv7ujLo4OpL3NgJbMsMvCPyWb/o/wLsuCCPdhCm+pDZfW/G6VM17Eq+4K7jA9fpn
Ys43JPkvpsnna9kF4PVumYFPyvhoJOEaGxOsPfPLPOYnxALWlsZaRrl5NBxU0YxLxP5QH4/3yiV6
m4T1bSegU2VzH8b/bSoaUCfT9T9ak5FV1EfXauq/1TfrNENNLnda/98dMbvhVmhGsCDDN8ZcVoEX
elbb9wOSyH93G2+Km7pRWMhUc/atHuLfRmHD+EPxd8vazv8RPOSpKuH98EQG+2sxU/KfFOFyD9YI
exyjyJUQxTMg3GvWRlf1gF0Wc4V/DPTwx3oaoIihTF/pd/E03TpZXNIOwko4VNu2YpK1LASH6uIt
2s+QP4qkfFNHQK1ZHCHJV7NVkdsS082kJ7Eq8hzPMXDXPh8FMYlEgOPGLX5HZ7UsaL4QRzv4Sswa
1yqEWR3uzUV39uVBBTh1hWlaP6QRzWFuqgpJ6qv3c3YZywPeHmedh+tM7NsoJ9dOXkWOLEgviE4R
+5ulXsurPkxXN98UTvORLQs1L9/HMOyLljsbbHxObT/f4LdeaB1zSJYpIWy/hMWnzk2H7ETNv/Q0
1OKTaOOr4BCl5XQRYKgUaUR1oIiIrRjO6u4bWvNdVlc9S3Bjsb/UAmmX8Gc8mgaoY/6WsHRmvf8J
KZRcVGNp/9qDvKoIqcKD+pnq6UX9ed6U1rNjTG9/p4sKbmPnff2dN7rx1OThR038UYcC/dHE6L9h
KJ3V+lKfw7xlayT+LozgxI9o0I3z+e9X1Z1RlxbCEAIw+kwsvlR6fgFT8tK578g//4Ao/MLF8KEa
KOHN6IJOKoG4Paollpb6dSzmW1kcpNDP/hzCTWB3Z+jKDaW9TXZ2mv33UptqpGTlb1ePvBXzI/Xv
1G4OVaxarPYpBS0XG8nfGeEYjLO8bxXL0g/bbf6pNVrz+NStXRr9gyLKv0cg8RqbLrN0ngtuf/tI
IBHHLVCnm8uNVHFUfUUXrefyPNHQaDzQH2lvff19cxzI4GVwqLBIQixpl9cIw9WClSZ5dPDAr5Qt
76PxF4LUHlP3ilbvowtkoQmns/ryCDbeqohOWFI8VHK+ZgnfLG9m8ohhZZrak3TCn78X1aZFegl8
R+CFwI9ZPeolteQoIB50I+USgEb93Zq/EJ6X/4x420zDzULlQd2/sfmsU+PVpFYyyvAZw/grI3jM
hMOfemoYaa6WeTkn6hrUVlCfkdFEGVNj3dT9Vl3s/z7XDH91j3XDr+q6vlNvE/qGsUpT/T6WxGae
jtfkiNmmJxg0Tw6f+Reg1Zv/fSmzfe4HCnrugh9zvHSuvFn9u6W0Jzin1d3KRh4BHQ/dPGt+/gI5
ZdW20YeKEXqiTjP3KYbqp5IItVqbLLp67ruuty//263qXfIZHUlrgDKNmBHoCvUs1D/Xx2FfLumu
8o2rK1jj/ZeKqybYo1w0m9hw7nn3i12yQIb4gpzeR1YZVxW4VHYIUMqg8M1HlwsRm3gyTrQzPoz4
oKJWiK1O132qsJe36Y/m/f9ES4UqtTmtPDvazL5VRA7N/55En1BXpyD0hptXl2w/tNImzf0pEBMq
hhQhmOSgYofaO4O5PCTgA9SyaUKyNiP7deh3Rjyk/73E0LNtrAd1H/++tWF+hPXzkKewg5w7tfxz
3qmcss9Qe9YicSHH/TvI6dzC7UbZRzO/jFxe1bLOdNK7Qtt3lbnNdAxM3ROdy59Cxed4nl/Kbv4Y
f7G5QUoHpOkIpiB5Y3a0UndrFuWXNtYnEeJMTIokIbe0aXRny/qXDuA/KzuopFVtOszfqBwcok9h
/z3fnHFev5BOue1VN5J3p5noFAPClHwyiJpLanKozzYVpX8K1KcZsWTwalw7Tb/S0C/z4rUli4g4
qavWRQ/d2o0poV+CkCN0Ov1OGH/fYrlK3wOH0967atJrxMfC9L9mZdoqgKCPdnlxwnYtxXKfud23
OrxgNl/CgYlojg9W71zwdT0XHLbGeUn9bQ9hQq0aM22+VKkA1g93NP/YUpv8feZgJB+l84Y31Vmt
m/++p60dC0SP1AuoFVyn8d+s9e8TszhTB+elCgV1tzRuUkomCfkZalH6pG6UVau8c8wfTNDCKvhr
pTIFnQ4qidXR/1ShfiLGWXbyuOgOQB3x00NWSS+jLs/oMF5N+W8wQTAjB/KXDA4Jh+uSYoGrHSYS
dZMF8HfE/L/jRa3mzgq/+nKnTkqrRraXVJZ3bE1VoHAIqMNgwN3GEv0LfIEflQeqnC00Pqeu/vcX
clR4WIbuxTCSv1BBhXWbCSWtWf+gN0GwUmerHLPrvCo6TtgW+0FdY3jFy+o0SFvCiNo3DuPBBW9s
FRwtzucoW3YxiM4wcr9cen0rCPenFmRGElmbFPBt2g7otjWrjjJPdbMxzLy6PG8zo6oE0g6S8YR4
VdloPxUFJFP+K5j2s5fa3369sUj8cMM4pKAQVSD0hY3ptvsbRtWvVmg/vvWedOXaqNDACpdz01uk
lAkpGKG37u81NDb90jh7HVzM/wbg9HQpl1vJpRp5c0lmgETGWV3RlNOEV5qBrMgBq1T8KBghjbDp
+X8S+QVAFr+DX39r9I34Nxh+HMHpAT4glODZcNG4H1O1VemO+lB1veoaYSasrcJB3weMSrpDOO7y
9/vq3i5R+DsyC43sz2jK3ipvo34rd7KLxVege/Z3r2Cy7MawPuS+89h7LqPe5O/1mGp6mgYGaTgt
sS87KnUv/+//5Y+WFp0hJ1zlvpiq898t4bBXjx3ldOR2UCiMWHladQf19RLi9K2u3OPuqJ/WMAIl
ooWM76D6ttB/Lurk+VtPEeeqFQ6PKskr4pBOJ4fVZOaPuCGsXAueEbfXyUrk+Oeb+kddS0t4dF/V
kdk2HGhz+5VTBLGK1Nr8y+KK+Q6Re1DchAsVhS1KqJ4BXTikL3+rPfQxU1B7MCrbL0yS/js+uvmq
x6xQezyBANyqPy/AW4c63qsNvoh5myyIrfS87V949ChHCncLXPKg/q52+0Sl6XnTtWT8ZenhNhvw
T6DAZYFeVLKDgcBnXexUCqbOg6LyXvrm4mZwQ8UMpZ9vq75GaYc/A5DJcHG3/sOsIWvQWFzBcNMX
5D5S81/en1qfe8aDjeu9K8ZPtQ/UnlA/DbP7VlfAoi/YEpP8UE9Frb+/RyDb6Rx5GiWhuxPoRCw1
Kt7q2aiVpNYN+MJ/Ft6//0fUeSw3jixr+IkQAW+29KQoQ3lpgxBl4L3H098v0WfiLma6W6IFqjKz
Mn9D3jd8CWTzgIIj03N4P5KNJJ/ZXnadwKPJVyGDSz0AqPzozw1EAE4sRA/506iNbYr5mdTpcopS
S871NB5ShbmdZV+b+F+Zn/j+kenftgVdG3TGjUemG9zhy2hCTrUD4wfShJH8luUW0/kb1VE2Ug/J
elnWP9dmjpIjRLa9rDq5Tk5JC4v/5DFIBt0yplgj6xrBWKC6qOIrQ+Z7JfVXcSXaqumtZE8pCqWu
L9IRIxEg3Gr3JWdvybDSOOnXoKi/JD5Ojb8H072X0CoFdx8f8dz8kKhbKNV34mtXeGtbtVcxNqJw
tu1TBv8d2w7KjX99EHnBpsFODcQRGkWrRlUh5f8rrGJ7vhugYEkRrGAFYbHaizJFbQ9zOHbCchDS
v8qpeym79qQ2/T7sOK+TQyUYSGBzE/NBHGvMPn518nenq64F5zfGL8SU5j0AF01mDpSc6DVxLp4w
I49Q5Ju/WpIyfgbXin6agq/uhLVNkwznLMfl3gfJlFqcckvcPeh64IsqkPz+U17FGTE0ASg8kkg1
1/twCSWR2bxo+lViIZDoL0VLAIW2dxJ9bNV5i5N7+Vgwmz58uoumzpXwg6fB8x4l2EsgsprxbooA
bBDMFBUmh+WfJLghNPALBukxxCdRCjRvCP4kPTae/+r1r31InGI9dwBPelV7D4qXDghhECcPaUPw
4BlSyJtZtpo170mK4iUszaQ9BSCsljuPctj0fJuLSZ8URVvKqqflmC6HdwUVDY8Rs5RpFBzXlp9B
CyA4yXEf4dOfHjsxf8LXHkQcVaFUistxJo+HHTJ0cJ20q9zaKWmumsocBmhqAUxmsH6N3NhCpD4q
7vhKj66rafG51Wei2ltnNo4ST/6LKwjlXxQNdV12nMSbSrO5ntqNCoVNVrs+BcA+ufzsTgzJT55e
fUopLn/y0vIOYGF2fW1vZnD00pdqVXw0MzJ4RlfUJZnysrFn4LBNC5o2iDOQJ1ibum1CrkHNsfd+
l2AB1OccNaHwNZeT9hJZFOMLjYyPeYw+q2oly0sS9eC4V4o+xvXFrWQYJGQ/er3/gSxzzTG9tcwP
uftl4p4hJzJ0nH5Q1IQ0ON/Qe/5tyNDYlnzaRvOdbizXLk+WHe47xW13Lvmz5OhIRJSHRTR/imk/
19rXnKpv6riXRDtjIbUEPU2t9xm8dAkVcgqT06wkuCJyEDcpQF/UezmKSZ6RHYbS6NOQ4l39vxAk
GzIulR+/20pWkhu6XIs+nrHlSW/1yf6W0k3uj2cRT4tP6cSCUfmeUhZJ86M1gJfS8EeXIjfwqyMI
y33WS6e2+4sDuubhgyKYBKlfpaAeMn2v6O5e2t5MnL7TMb+Cif3WAhteSnbLFG6vz9OxJdd6LHTF
GX/aeN/5JpMw40/+mZBUfae8THTxHJY3MNsnNC+W2QFj4J8K8FoeqA/yFtKUlwZ+op67qXqVOhku
83W23G/AnxyH2lv5ZFIjQxC+IsEX9vlHQfue5ucDQLSrRwqySUGI+m2SSsEfnCOo0Xxa3B61Autd
TvBuExJvd5B3nIv+T6YNWehJP1/OC15a/Kqsm451AvfkwUi+h/ZG7ZVvM/pof2vXe5TPKd0+Q2te
NdCBvFDkjH8dtVEI2RX+p0aCRIr9fVYOA7FBOoaOEb/p5n0U8oX4Zx9Oy6xE8bMP0zgOB0/Rv+Wx
8sIeBapNP1TaiG0FKdc/pKazk28mQ4mCI418BsuLjn6EYyE/nx2SL+uYSdPFs8l705/LSEW+yRTa
OFNQsrLwUgwkNNm/4dtohTdZme70ov8JZ64818hW2zvLnUCnM6XV3+2O3gFGwdz2gtsunU3HL99L
95yx5kttQl25vTEmb9v4lNe58i0X3BzGc654m4TgKU9RR/y6gAJI9kcFBC6UspYVE5BK5DOplKJo
z8Bw9p+Xf7flhz89TrQ80EJ8KkAEN6z9caZlSVWfsaJ6wAAoSV3k5/KUWNoJHoB3KFbIFo4roHGk
f0iz4Im/ZPwEaV/z3B+5MWZSXb3B/Y7LrzEcX+RKqo5zRlRtIxdcvkLiuc/V+Jtk/x5Zz8ZPowIw
icH3UvSDCDzrWbmV+zRw5+WbyiureXY3AMvsGk59KrDl5MpAmLM791Ux6cqo9n1ejOvcpRnj0qbM
PFrbLIT/XdwWWqINe8S1uGp8FNVsjsgTH2RlyR0Eu0kqbG9M1fuQaVY9AtvIrwiHXeeGvkNHA6dX
N3VfnpG8+NLL9EpLnjLwqBnGhxwjgSF/kWGehiijg0wYkBJ0OWxqifo1gUKHHwwH7MfXQkAS8a/0
uKR/CBl5aVcAvtigewUVK+KMLofI/2pSWzh9PePv2v/+r1ZFYe0I2Wgvby2r03TVq4GOUQwnZSZ0
TmzxjhUd+POr07z0MeeJuUfBdtB+inwH5fBTWubyc3eATpxTaTJdk85PNA5f4IxXRdPj4plKy4JZ
B9suL08R9I2+27YUA0U/fMnD6Yt+mIfGUdE0qz4kjERRfIfQAuNw5gYdO4fIGN7oZvQHU5gs33/G
w3g0FGUrobCnaAN6FX3RttX4NiPfUqY3sx0+lCBx/qvWfZ+jdVadG7BtsAKlyc8A/C/GmH3VkZZo
hlyWfTyfgae/y4JLKbBrBup1r50klsjPlF4lGrmb2uHESYUxlOhVacNB9pNEYJR3f1RPX2O5dJ+w
F6eMMraAbR9O+5IFLatUFrbj9+cpVDaap72OCRXy9CPxrmydj4h2RElN57ybjKXkp1bE5UTvvCgu
/YtEDQmbGZ8GEXSFN1zCkd88wn1ayXKXfzs8ZAymt6R/kBU6N8XXcJB3VloWvixiiSuqln+mCbDo
/mBMKV7U6RLopY8ik1Y4WBC03CdlMK6mr301fvNZwyQZiv5Rrog5GY8eavyy1cjFqvpo5eOrvIu8
Usz1k+DvltmdD4kB2u7/fiOfSB6hGZAgpxvdt99l4w9JvNON7Ea+w/LQML41JpQgWRWSCidb/0Fc
ylLVT7lQS7+m198HgMHEBsv2X8gIVUderwH2hEm8X2JGcNbU5lX6TjUZStZp24B7tH4mN/iRFIwr
78+XbDjZDoGh/wTryphh+SYHUB7fMulA2aELPuNtrvmfMsNeph6ALh99LwaZdbUn61WWnZ25KyUN
LyF/VwvQoQoFLg19+Z38rAk5+v8t05EajqzSv8g2zS3zGpXue9Wd/pspu+X8N5XhdcrySzwiJFR9
aHn5Ko+WE+kSI1p1a1bKB+axPxb9Ks9V926ATzSbVy5f74ff9UuD0nheVU+hjXyTnlx9GpAMrwF3
zkCZSFhDuCms8LYzx8ceAHVZhqtCNVCfVM9+dDE9ZuhUL6Ol/YSBckmta0ehK0kgD1hJlRLjfgnb
On9ka/8JxECCf0Ji8dzXlHoKy4UvZm2RvOKPViO21k1HeVxC+T346DTAFIHwf2Yatumk3UzFIr+f
NP0G1DsYfM5t8qLyAo6XvPfFrpLWEf3vimqL4+ejV9EHn/MXD0WEAW1UOsM3ZlNcQVJtS9+7CSjS
vTF8nXP3V8VKY7ApLWk0J1X5ptmHiYFK5SFUUlUfMBgumAsR6+avkFMq1nxf9Whvuy4+yVOAzdIm
dD7iPKD/1t4TmSgznI9RpaHZ7Ro0CQzOyCjRcupOnl0cZ+SDN3LAlx9mZsnYAzUbonxp198wkTiD
cYoypxe5OfIZ/KQ4TA1GtPKghONvOzaPtoXjKd9XHsTh7MMZ8fY2kieNqaJcHrlmISQAh0CNvvNb
SPeRU0g9YwPouae2cO/tuAKQwmtaZvMM1AOmHd2YmpszR/Fjo8lem7AkH//k249jdHEiiE98Qvmk
1swF6yBdxyH4euIuslnfat8crQw32D7/tdvyu6AsdvXgHKiA5fnekotFaRuFw/aoluiMpeqX9JFT
i+kXo8ce1pEaoEdEw0Ui/L9N6L4T0JfoLBu2o0EDCADeN3IEmB4R+Onnnk1IVfJ3yUWytx0XAr+K
eRpkkchfwCVD4txnGVOFktqOdwrc4VlG9H5L76GPDiSDk8yMAtBXVEHZVXaqXt+ijYP63adrnEuB
fzEUkO0rAwdJG4PFJVQm/IQcZCWWyny+jwq4rkH7KWnN8JgxeFjohPXt0mJa2q0MuCpwdfh8PMqR
SuW6ypizZGRZf8mpVA4PTT7dKlq9kfOZtHZlGMqo/taGKO2m6wp7MoUGRjsU19JrgSnEyKq1B2mu
CP+6SZWLzGoyyFiNrz/9axEL+6JxPkvUTBnkydxQGje2rT/EAd1LesEyQpDGiPxZgVoMNI6ajBjk
d/Jh5fgiZz/N3/bh8CnDOh14gwx5bfMVAPjLMr2Uu6u/J1HzK9WJaJm7BkoN8YegUAzkJ9zCWC9N
I5oqMsuRyXSuTQieNKe55L2EU1+7y9RomQMjfB8XFv1gmjC0WmQ+TNBhphGUL0mwz5dPX+YUMpRC
8ghZXDJVFrFN6iFE4jYLRAYRLXyWSugW0rZR0+wq7bpWhzqWjYfR6gF0uw/yCjKQkWuRoFFpa7SF
uQVVmv3K7ZnV5lgn3V7a48u1lYGP1wPo7ovn5YzHfTP9+aUdPuV7yihRA6NRiMBUCDclpWYyvN+l
4WdX2XqYjAc5Qy6Hxnl0H8bkb2kydFX3JI2GGDkmp/Tu5cXlFeXwP6bBzq7bYxsxCaWBL+OjMFaf
kqxAH6Q9mGW4k7aV3DG5Yp5oFmJFw509VjbgQ5N1yjWrJuWiA7WV2xlnw5456lFnaiqT1qHJrkpD
t0r0FyK8xRC07pTbJFPe5p7OntHcLbccEPuliyGS/le3CrCL8LD3J+UoyXJmi9pp/OYMj7K55UcQ
+6+p6nzIKVfKHNm9gYJnC2WwDKwSl0Ufzp9YIqNx/iNZ0c1oI81vnaq+hAzuke9DmlL9WrbfEihC
9TR79quUBjDEGQgSrVLpdb/pSvQYwX2WErMb54exgYzZKVt0Im+WKY9Uhz6Srkn5Gcm3kLlg5cgw
BjK5/SFvb2j/Mrg5dCewPqh7tH+AOQ+qWx8Cv4Vi2/7JgD8cQeVGXzJpkahR2O07stGSt3VL2ziT
f5Yuoaw82VnSXiyVCUmIFqEdahpakFnw5av9i8A4fA/jnfpJ7k4dgfhiv8izGO1yKisu8nezivZZ
Ph7kdwt2DCxB6KDnzGcR2JK8G/4HwIKhl/nfyx2TjTtWD0E4vtVpuDdz91ig5KaJDMKLvKg0KYvY
uXgTAiMEGflo8nPZOHX/Be71ydiP9vQt03jZXPILweJIV2P+67xkhQv1o+yxQmNGz2fBFuJb3rfq
9G1YelBZABgLQE5eVx4gZxYBVaXidtWn/8ImgN9eDd7kk0eTd9eiqDXTe5eLL/dIA/21lfeWF7GK
FA6Hz4NA3kiSk+bwUBaYW9dQAT0G3RW3Lb9KC8phhSzjDqRj0hkTFc5p0oFsWLul392VZbpxjRhs
if6TMprziWtpcg799CPn6AWF7MDMAv1fHYhh/ANv7scDfQzCO2PKNzILSDrrJ1TmTWQ50Axd1lPz
LZ2r0ICotDKz8Ug1AJgWGI0cxjP3YlbQROgfSpt9+QK13myrTsVlmVqZBYV4EWMSx9hnYXioO/xO
vyKwhgEbepTQSShth39/onx9gZ76b/ju9E9yS+T3sizkzwQV0Nkp7kJbbgFN76lhiujQKuzFHUes
006Cp5FlJWg/Cd8isNlUyr38vdOAt1A1wQ96N+/rtjpAqlgwghJuJPZLCPFm49wC6pGMW6Odp7jl
o5k73zIVlZ/JzESmo7Zi3GtssDnvUWaulsF+mRu3KKbvJOdKDFhOw7VafGggA3murJc4sn+7tN/N
7ngU4JUsA9dKIBd3B1m3c2pdEDtDYoNvTFDXACD2XKGyDY5oqezinosqSc+b92mWHcOk+PDNb272
i+SBQvKMbCLoSuEGpdPNnJvrOPf2ktjkCC5vKJtF9kADMa7jssF+kyssEw/5Ux7i+d62ZhIi21sA
e4IAYEoiYIGddIFl2hINNOpyey0mbwWNCFm9MjDTpFEZze+1adxGwwVuNwN1sgK/khGQ9DLNzr6r
A5QrpEimZJXBRa9RIxm/fWc/Ror9LR9SQgF2B6wTaz0r/a2d4UI4Khe5kvItfdv9tS31Q3WXGygP
L2KfuYmFKs7/nq6ajwaqz5KD7HIA3Hmb9wPKTvlvFQaPdureT1WJ0qQMuYalaHBQVpkHTMWYm8jW
lLQTWC0oOgqR8g+EGPI/jzFQBbmo8jlluQ+yHN29pdgvcuP66T71lGcrSTZwnDBdKd+IuxJzObNA
Kh8vzNRWNCyXUdwS5CRVug3bdVr3nHuAy10X4AbNTuQh9rVjnSR1S8/WFUBO0Y1AZv+BN9D23FTh
dBaQGHyPL4EnhWPy1dRwUMGEsTa6DkOU0lgrNmMUKg4BnppY1bf5k0Qn3ZFSw7qX/oOcMSXxpbBR
vTZ+6szsKhln1J0XvV76P9JJkeIXGPsqicfnpVnDUwYtlzCNvhR3uuC8Y3p32i2O4Qgv/KiB9vq/
AClXQQvrvzWyZ99Sk8nVlQjJjAtfcf/kV/pPi0IKMPzpwwQ7x/22oY8ZOnokzOdklS5lHv3zMEKw
gKmBjKhkxRKuIbD6K7miS1ySUUcTtCt/CpfZlCCbFhRU4nMkCeZH6aVLTeO51MbOHOwGP7+RaQLk
se8hotQus/wpMv4kqsk+atzhrbEf5cIuN0+W5GyEAmKRodlcwOLv8qU4k0/+X3LDnuPFbDEcAUyg
KifZhVKlLAGOgZ48tDS8I9NPBnpHy3KeBeS9pD8ikGCD1X6vtepXmLJzlPZP88LHycOcldsmJw2B
vusNnNS62ErzS+6LPocMVP6VO6FnHwvL3MlLyn9ZYwCfpTmCYAWLU65q45q3rl5slt3nwLPNoNhx
hpC7JF9zWV/EKpii6DL9Bkazi5Nheao8fWDDqpVzmSCVyNqTDZIJp1TLsNYg4LOllPjJK53npWCM
qpW8ovQIo9g9IpC1jGxkRy5TcQu7BQRzURzm1sh9QnrgKiPTqikeHCuFF+gdB1uhymcOQg3lkSnl
MUqffM8HGdW0tvnR07HXMIyP6VZxSqVyEMaM+lfXFXOK0LpGLtipbrwMXGjdqHddAKgUeOjY53cK
qnOR5H40JLmUw49PCsVfmLNVgcmgeL0UyKOZPz3p1Sb0DAQz8VOBTndfjc46by5K0bwlVfxTu/7H
8lo2Kx7qCNqcM/QSyijysFuUd7mFbU8+PVnIaKp9efW6GUwfZy1V3xaGdQOJ8msW/K8fvpX4IDHI
bKkT5YsFOCkrrbKLtjK7lBm6fP1lMOl1782wlRgt/5Sq4rnv1QV+Moc9MXJecaO/avrvEq3TOX1N
dUT//mX7CrouChM3AotZZmRmQKettZ7kBaUcEAgeo5onn1OcbDsJQLIdJe0iuk6PKXuWAag8rkBC
LjPBUtDKlEQiCHKjLbZK5J7kzCDPkxMjqNdDUlY4CXPnJfRFw/Dh4T/ggqjkGCqTPw9ZOIw/0ZYo
fmUzSm3lprsqrb/tMYYGj9YZ90EiRgdHQBaoYPna5GDq2OiVaHz9L5hIPSEYWAtF1zhrbv+DGcm3
yULj0ob2MrKMcrSXnBnLnnEJs1Zdr7s+vhun+Pe/lB4H7sfIzzVTwyirfjSGDLNrzmfh/CelhnxK
J30KuvJJsguNpQNNuL1sD3kYtnO/AO/JOfJAiR1uisWApwPMpwsgtUST3lakOgFhSbwpJ3fTDMT/
roQzzdg2wvebukWP0g3S9yCkCdM81g3CJXzJO8kH0QfrkIANMG0PwYmnf0GVoisoPjLGokNR3Y7A
dNvhrdCmP1rjH1xvTuCfciqUss+LUHrp4vvWowUq98kPm/vGQCVU4rAO64JVrvog7+sOFWy+CWeM
Mek5byxFUR31RxQOdzJhlEghNwtPslfkh+XDQD5b6iDT1X4sJIe64DEHjCGAjbpo78waMzuPXOiL
XZ49PshylP8WqJMsclnAjoImS6Bs2govLioQecAC+c07QSWhQk9DTtC+0KjeCrhivU5TlMX1X9uh
9mdsOeKt3HKpW3unO3btuFum0p9KkL3LvFuykWAeg3Nh6O/LxzLT6ast4xsb2nlqdQBuuUKIn/6s
NHTFmBVKopc5bS4dcHrL6ZSU25LNsmLQgholGvfnuOOhmjlzGjQScO7zjRIozlH3lQdEj/VNG/iI
YxYKKo19Za5Lvfq1Qit/sDU08GP1mJWFf4dtFBwABccKJ3e3nYOOFHKNaLkCvTGLLxVYz8Wp010e
1/XWcXFCNr063nSJmu2jwcRZQp/2zQCmLciH+Kj4tYIodbca5zy4ICfPShseQtBmdGdcpIN3phGU
pwJovA5EdlKV4Tk0tF+r1JRjaaboGQJf2xZheTLxIjuOfiKqwwbiRk3m7kZQKKN+A3Lvve7udL7A
Cs0j7Fews9jGvX/MMtCI+lCGF21oVrGD7jqmwxDFkC4NLWhqftqbaIPzoRXEMYnP9r3pj+aNVo6g
uDrrPk4VEQ/3dqnRPmZ+b+2MDJCjWm+tuNQRi4itNQc+hFpXjpIDfW8ftUyvN5rjoRkILwQOPoa0
il68pn1trOag/YhT2NODMx/CbtA4pcIL4eDvowF034zGfVPT4bGx1NkVUiKh4JBuMIscbyfAKYWW
bvqm+klRwUrLCSU3lWuNAeMG0S51Bem0BzTdb4wG8ZpsyIZVXU49MqEuE3QnPhkTw1rbLPKtrYT2
esKkFkMa4koLP9QeghdD8zatgbp8nr6g8IKUWW7cZ2l/TKLJXHn4QKMD7T5qnjHwuPq7s9M7qIQa
SvMQLQdNX1uUb2o/XQ13PONWhUBeaMRbvX5RGGpHSXTTOeW4BnJ0RtT/RUOFcNW5A09Go1+x7MNQ
RT95HeJu1WVPiN6m0vnPN07l7JPErSnj4EGh06QRDSa+X2a+qAEsz7lRUK+G296pb2iFUMaNXrsZ
IrVbIaa9a6Li1Rfyi4EcSFXhU8FWMDxUony3S8+zDw9TUYkPON+KYUkIQ5ZOcsOc3ENUOe4TyM4z
/Ny5Vy4FROxBpdeTKsD34+CYGCyaFO2CcILYqJnHZtbHE6KxROkUOrcOCw0xgq+wb7U7aNs0ZaYg
OHbsgMDrN735hZmyvWshBQrb/USxth2vQTefXfLYKjI7sGFlDRBMHw9qbSEkVpRn1wG27VuTuvM7
gmnmx+joWDOmE3lzcrQ03SkJyn8+EXkVo2e5FeV9xydDKZaGurharBTDfp/m9F4rRvOUBNUWoRto
IVWJKQoC41qvb8LeHlZjYDxjRYxkM6fkyIe0GWLCMcQjAlVMqnKGn7QlD0PkqLtehS0RlMG6jgFn
asjqz1VubXEnQ06iAVpfDz0+wfWhz7LioGpZvrLyaITP+6japraP+GQwS2g+8in6Fok7XZ2m/Uip
NWsDTKkC6eau7+K9r/XTCuGR6/yn19M7srS4RzgmDimoR48oaaTtsIOwzVJDm1kXsJoxDLvSYLk4
ebwfAnE4TEAiRar+OkCHFKKpCm35VM98a8donBXj9vtkMpu1meKpi0FFBV928hkrfilzAbtweiq8
HOjKXCk7FYtv41JUE+4/IWYv2YgsQhVDTayHu8wBru+PKCR5NVjGSIMGIGYDaplnCHxq2iYfS2s3
AK0M2xSouYEfDWjNXa59mDTKT77Vb/sUfYAJkdHNbAXPWjdPwN71bG1GE6N8Z3bXnqXfgBApjq7f
QL6Nhl3Ra1gWITihDajFGj1WBi4MNJZDEtTdU7xRLU+8Zcd4ZVcjipvYQpil168Mt/I2paPRa06c
AjQ6nBMr7jL0fv88H3pUh51Tlr4aqRUc0qQDbDAhvNAH0ynMnM0Q1gE4MfdSwjw3apQnuxhFxyml
e152Jjc58tb2kOPOeUfK1Fa2w3Qxhce20uqn0FPvBmnkh6jugOSd4RfHcF46VWemkW9Q7x42ja29
2hX88IS8T0fAD0uHDY4RhZ6bn16lohRp1fdDlr9qA+gBnGCUNBm2SLo82UrvIjcdIuRsV39IH6Pe
X3qf+Bwam1a5cxiZk4KDF0aQ3jrxW2CPuEZjAjR5yK8Djr/V8m9LcXbM1ZTWuig1689xWGoKgknI
3VhQ3PW/wscZubOR4mo4IfiWtp/J+FGsM+HtM4wbUAgqgJNQ40835V0JFujZdmwCvDsegCJirRmj
3h7bIABNE7k8L6uOvabs6s58oQtYs2rHFlG4UxWPT9pt3BTblKKSUsCL9wjdfocNn3BAzcLMKWU9
w9l6lnbbpQrDLhp42yi92HZ7cA3MWZ3pQU9PbRNFO742RD69++hsCzu6XP1s/HYbTyUwMUZ79hhc
kQcqt3X+mgWdfiqzVD91ppGsK0tloJaMp7JzCTc9imUWnu4KwgMjmw6Z2oK+AeIpXmrsXMstT7lr
HIxxHvZQjS+FBptyVJAAspE0JFkaCL+q1oynExLsHNZXQxh0R0p/b6WPFa7UUVedltdBeDtZYeSM
WqPRvOGR8p6bSDKaUJ+rTvvQ1GDezBnCvaqGrDpEKTXt3ouBQQJzsx5LVLTk0gIyZRMxtm68muNp
bmB29DzahbIbkvoGMQqIQjixWZG2b/32eUDjcB2m6WPapYh+yv9CQ69OaPBA1Uuq38qkHEV14d5q
YKLo2blvYvNYVHNz8tSqOTV1co/TIkqZHIC6GEH4LmG238OYKpTTmMclIrz10QKtsEJinIGyDlBL
RwV/m64qzgiZb1zSZF6bLueJuaqMvWNXB92Bzq+pCFRk2GQD3snq7dLpqG2Wgh8SrhzqU7Uattxl
OstyFZMsLHaKoT4Ncx9vKafJhOPAVN/oNEbqOaRe2yhazm9+QbxKkNLxCmpFLSE8lMUJ2e3i1BcW
bSSKq3TCOCMZRmOlh85a19F3HHO8AIs8wYQmu3GGDsUzSkRj7r4tg/WGA8XZBLVU1uTCIUEfuHBY
Or75mrrQC2hL70ID3yRPuQMgA2R33M2Nvxlm7TlzMZfKsXArQAbIKulLh2NXSau0tppkq5YZA4V+
Rp9UW7WjviFOUHCExaqEGTtNSb9NYLOsVRNZpf4vEFUx/EvCHWzXO8NAZBJh9CztKggOy156CchB
3zb6Dyt1QjkxbFJkhBvmtIE5rUzK2HWoYJ5SSG9xcDeG257jHtmrXLkxjBTd3rFBVS9O4MP459qY
vuN5hsTQFe825YnTuDslNkTtjDwUBrqxcZpoO+E5QQC0zgCBNQRl408lRRWl17jISvOr2axsz1C5
RuZnpHGHOs+7q63R3Do17TuRYjSnta9QmKTYQJWdjVMA/pRZeMpijBnV1zqF5r6a2HYnvc/QRhmL
HlFDnf7oevmpKr8ql0dZHffbiQdW3/LXNE4cxHDkAf+esDw30ip4k+VlsIHmKfS90pByXQ8tud85
YAbwbeSMPBkOs1c7a1ukXQzde9aG8TbAf4D9zzUYMeVs8rqhOKc2SDpzjdDAsK5aLDK8rlk3KBOH
pIYpj6etqra3XRzQ0xqBxpRp2+EpSaMxbvYtnVBdIqtnY7JEcQ9axxq28ZD/9ZFzifXMvwnCcI/h
HeqVrv+bTN7D7P20LYxHP1GdfTBPIEwRaxhb854srqzy/Bw23nPpgpeqQTRFc3loSfZYsYWHNmDy
Tm8+3eoz4iWFcyIVNFq+63uQKvnQWvhGRe+pGjurKdC3bVm9u9vKQ8XHigePupJKJ9WNmyB1Pxpc
yFbwVJuTm3trU/Gdfe2+BHRD1i1zxlWPTeShU3DVCSHYmAMzYCT4sauencPUwzfJ8ceATvNm4azL
idjhIFmjuz3SLBJi60abTes8KwSvfNLOOQB9EJ7zjV3tu8krbxzNqrYSy6dAC9fYjqnrrNOI8BsF
yct1UTEthAnVrf2JaXJgIqWUPjQuPhUdcj8pnn6Glj46tZaiRlX/uqVyP6BfBVvoEA0NDWRki3sr
eGyU56TBmK5XjI0hMDBdKXScPuYzjaez5XqbocoRp25rtMirDMfl3l1npfmq6khzZXl9Z2vqI7Lo
OHtlJP7ZLE9Qf96yaXipsvbdHzLUQ7PolODfTIgBju9PYCDMsb7XK0r7WU7bqCAaKObPv4oeTyus
SfLiT4vGjRPG5latfTTw07VqF/FG64ezhqT2yi/opCIF9jCWNsVahfVaAhIXRMo6Vbt6PcXzS+mE
XAtVRNESOVyUobet7Hpvj1F70pPg3uH8B9JK4ZhWBtPaKvxrpM5HDz+pjaemq0Lx7ox2bLeM476V
oQ3xREaGfdato9JHGygfIMhLLDqBWG6UtHPX4xzRLKQztwuUQ07ldGgr9w9TkjL1Z2xVFcpUgLQl
66G2q/dG7by1O2ib2NRuvLh4GhoXgEiKDLne3JYGVoLj2D80g3nx8vm+RPtr5TvYbwCkoY+xbTQT
i5AGeQp6LICmrSNog0OtViU6TACR3H2Wjvc4Z5+qqX2qdevd9pJz2yOBht4Kqb+6yS2Dd3S1S4+u
qK7FTN/72ymF1YmFodJmN7Zq3QIIROWwrupNELsPdDdXeN31D4bRfQT07tYlXcvCtygC0G6mY6Fv
O4Vr76fAQpPIzs+I6vfqJcKwS4+53cxuGr/+zmMskRBt01daRhegL5ubWf108PuN0uJcF+ldrbvm
bvCCZkWWPLzpEwDRyEg6NirKabZ3DMsp2tpt329wytHpP4ZIJyU9b2673QOOOph6/XTjoJ8KBX/V
xineM9teay7Sj830pOQqQ3L2elRjJVRjyNElASmJxvNqjrsHcPtbs0B0E0bsg6u4RwRNs20zdDea
DZyxr2/UBMJPnvoPOOv2fG1vp0T2NqHNvdIcTdkUAb4gjl5pm9ko33KruTRGDRgB2488m3LGD+VG
TanlKtb3jhfZQQDCWiKkVnX+NC1+asz6rortP91881oKfI4YDwiWHbzcrbYuDHy0ss+mYnm7rsY0
Mgm0Z6Lr/TzZCJzRLZMSrLfi+8gCM8eghfNknazQ9UcysV+/lQffpJXRlkjS+7s6am4oqewYRXAE
WyrG7YBIsCTcAIepVzHFoZ4RrCpcJlZtiMDWSDFgExJ1k6+ktY+jhUxlaEIKCs51a3CaiKYdeFHw
egpqg7WjXZb75ccFdRfD5Kzc63IozL3qvVLIRXpzj1vUoU5JHm1bb9ADWkcWImcajlorNZnpbhnp
fZP7nw5u6nOZvjY28JSkOGqQfvacdprT///v/7g6r93IkWxdP1EAdEEGbzOZPlMu5Uo3RHW1it4z
6J7+fNRsnNnYGKCmSq4lJRlc67cCHOx//fPnHbU09lU6yKMex7Lc92mvaXqkJGA7j9YKvNf/eVsC
Rn5Z2jwB31z/Sg1TyGNwxYjijnS2afbb888fqhwONiH+R+H6z42RzkeHVx9QGxC8cSp0FOfOm6tf
qW88ukbx2jgDuj7lntOEsC0Tk8kT5tGY82Q+Z6XCsdZT0SWc2KeMNyXs3guLXUamo2/b2HGrjygh
NHCkVJEJxCdECiaLLBuwa08faBU9LrbICU9loK6sLxHzfRBz+ofLNjq3rrETXUXjj0ce5hCXJ2JB
83P4glesZCdhfCIALtnSBPCU9r1xt50HVC30OowVubdj/Su1DZpG5+hAV192qtJYUbmyISx4Osx6
IogfI+LYOx2bbU5gn7ebyXUcKaPadkOZo0a0ng2/fy2L6pEWIVwPTXQ0prLfDo0wDmGvCfp1ktvi
pOWOtGQIJ+7YTYoOb3HN/ETY+jdzw0m15J9YtRZBBMyyaXrNfC+/Q6vodnhWyf1KyFYzwmdC8dog
nupHZjPM25GVBsS9yA19gd46Gj2mYZEEaVjd1u6PtU/AU9VTXZGVRvqo5YXPyhLPJkcu+ocnHTWH
anLNzVTM7zB7LQVZ0c3v2TLnsC03lTL/IPj4auVnYTITIv7lG9TXUacYvln/0/Jg9O5OtCVqA388
wFcUWzJ3xUKeeGPLP4uEDVNz9Ne25S0X9BrhP9uZSO8ZBqa7iL5JIH0r1bUbwZksH0jMLcuTP3UX
QqPzYyZ3xLJSD6P5tY0pmIkYsSo6RK8n5c6w3pSsLkVDCrlsQKFquYjD+sUL2T/EHVnOK7pMJZp/
7VR/nxuYjI5kwyFS95+atDjpLwKaetuTI1H1cbmtQwQMaxdR3jNb+J19n2S198mZOtnrrN9EYjeH
0T4b2yeZ9ufULPZws4JKCEBAUtG49ynYFNPwy3XgIpPO/G4RWm9+fr9jK/CvuZQc2W4fDJx6tFN4
n8W9jqKz7RvL0XNVCww5Xg3RHqQeP2c4m73dR8+RNsLtJMBJJ4IxN7Kus6u0SPlOMvOBsb49U5lB
521W0yrT98sxx5a8q/nKu5bIxs2gw3FvLdV05cH/TCNIddBNfiVBOw76kvAi1VAFb4TyNQKl3xoG
m4soOIcEQmcmF+KiPb+ktN1fQH5dal8Qokvy/otvwOY8oCLTWhz1MMfM/mlcgMjNLf1DJg13oSD3
mA5Wuqy0RV2wo/mVh+nvsprlDg0zraZwhBXp3k3EyUQfUbbv/GXazHJQN8VjlXN7RAaw/rOxslof
2GxAQubbz0f8vD3zcpb5uqCfkg82gmmt1qYpnEJMAroNbrSgm0SysEg08ubNv4eGek+rtJzbzx+k
Ksr//K3o1vZF6rw2P2+jp3LGd9Q+/J+PLRZGxUF1eOtKV8zBz7vbpG8us50Tmah0h3yOLz9q/8up
1G/aRrlWUqLTJ2olb9b6t59/IhDuri79jj//+nk7qReKGm1ACMw1xLlygwCrLyrd/+ff9MpdqziS
p9mU1m328dYsEfvmPFg3bUVAwInXmECEipbs/76ROB5CTbLC2v288eeTExgTjznuDM3n0i6xRiCZ
mTiP61eOirCdA+Z/92SUOSLI9UN+PpcbZ9yHMc0QhXb8WwY0ujVSRwVepfkJU4MFplrfM3DRntu2
O/28w16S8NZLhBvW1D79vOnn833f+SPiMjr+/Ovn7U1IGwz9L2bw80l1NTp7qiOpvP//X9axxhNB
C9lDsxDayjEeX0n4pcth1NVlWItZemcmhph3JojGiSjuxxdO8ObUlpodPMnDgC25uIpwPmaCY45y
s2arR/lKz/MhaXO2PgNqoEqrF5JXGLlroo1lW5c49VDhovvYOynZEoRtPBtd2+6jEPsUwaKCmOcF
CXpSEaY8kHqZxd2xIX1kE6JG2Soz/7VQhTo6Hb0cgFf0PG1rAfu/5DQHWfHzOkhmOVPKkPm/3NB7
UikHC3xKm+gL0PmpoQyJ4PtuH02LT83IEHQKV1pThtwkyRW+e1wznSdVgGj4QA8lAzvNHje9PpMz
iuoXy4DAYZPhnnoxYEYIKYl2dE/QXFufRwUK44XeQx3pvR8mj5aQD5ke9mOzkPOTRzfLpXZH2Pc+
pDIra2xviw7lM6Q8ClcIxuQuBJxwG0K/BZZVms+heE5FxFSvo+WxyzI+q1XkHXT9h1WQaWUSopPg
2HI0Sv1MfQwJ9aamV58KnR/sqTz68fOc5yc9ivyoZHh0XSPa1nLGswIV3Ev7wSv7o+77TztWD16j
Rqq4uzNFigbHNOcgZPubhxg2T9trkdsfUeMx5/NysnyhPeD7jaYnaEBG4x7rdom8EN4BBvgxmwjz
WXL2KIT+YN/FkRD8cgC36X7Io8m8+WQsOWxBO15vx6b5piOE0J6GR0iWN+HVJEZ774Q8dDvyehC0
VCzrXc9ZJqOZzPXmsXeba1L/tnNS8SZ6GcYkUF6vj14qbjQ0tUHRRE+l9TsNaaihYj6mcN7jwT2R
Mrr2/vodIVATwO4mtOjaTMz5XYzNG1mZOb0wMESNFgO2USPAfM8iXJd/PK7I2F4J2GJwiXhOvlUh
aZBklKKkjQ7BaviOZwsXLg/AtuKFxifI1mCQ3+yoHQ/rcxWzIfkDOJyNSyeoMcHzjSBI8olNTYBG
ETaiYev/9WopNlGzWjlLB3XGcrCbKajKpDlpossaeNB25LEZyxXM9nvg53k/LvpQQuxcXQESNMj3
2YGjdwQBFUN37UX8rHRysjzssLiRpnmN6LWMd8prHq0+D6pxJkWlOEF9kWvwUXl2hn6veYyiYg89
ehkIINkocKm9r+kBLXq4wo6VmMKUj6lo4KTpEs1ezbJ9oXNtBYreVV4ne7ZfdKydYO1UVERkSwlC
FwfGbL71rbxT6Lpv7eEclgVUACG5Kb1oTWtdYVD8gHsOXl8gj6fFM1/OBWm3tGczMNTtUTUN/hdF
80bbP3lpjSsJHTWH6aGrx/epCTusJ9OnmbSB4kVETzDvvWyACZ+2nvKJ5HDI/tP9V07mL4mx8YNH
0zhRkuIW1vYtIlbcM4u/sm+uo+vU7LakxJKqmQyZ3po2rnTTBRzvVE31WYjtHoCKIjppZbDtWXa1
nIY4lsqTGxN871I5RNc3i/egjP6xGK2PsB8OROk2JwJ8oAWqLxwzJIvX5iuxuOVxfB2R7OI2IEJ0
bX9w7IWcbbd8z5i0DQV4P6UVaTY8git9xRabg9wwe0qtyJzNnzsQ3NSdTyLnHInnGA/dmjBfVc19
aelSgpbDUEXvsOwWHtDSw+//PsJhKVIKzxSAQyMCCjdNv/fXNr++eUiNKMjo/SN3m4jxxlEvrvJf
U5hdGN3mkfR8WsAel6Z74HkIfkNa5SFT7r2ZSOWpF7oImuhfI06f+hamwTehDRX1WevVaxTAYwWN
ZAl0fdqBAJPY/uYXLkoAr3kDlkDvCY5CIjj/v4eMoGwgBjrJhzlIxPyp8NGAoz9RJIp/h4LEDTGN
DGRUN6ShCrKe3Ev5wkWFVIK2lTR1Nos0aP0m6xwkFUDFdz4Ss6eApovBz+ghHs3hl2z7JqBwkpZC
L2nbjWcCe5Yg38Qzze8OLdcxTq+O/5Q2+UPCddJRA1m0EAFN1VlzGOIhDaSZ7H3Pv1XQkhsvat6Y
Ck+eDRVrv69CpDminNh1PbWjSQ+utX2yjOrLd7mwtfuERPu9sZt/5wWHmVjyY0eehovi9WCbL51G
KlB8qbTgwu+nP+B4Nx3tKi/9YsC76NE7jVG6c+XIAzuPvC1R2HcPYdCSp3fpZTmGZti4bL6MPbGP
jdNhiCw4LLPxkYykrzy/GXX2Opn/uG2FRGQoTpGsKdIxCeBo9toDn0cm+5hHzsEl/2HHVyDsw5n3
dZ18KrPE9R6RXoxh12e9kdFvyNKj9GZ+BItSpz7VH7pvr1WaI5Kko1J55cVEYeFG4lfsW++0U/6S
KZeHWGPPqX7fkIz94U9DhwqBV2OKjT91Z3xq9hZE12SZZJuC9BJ6Mq45DeKFNcFXzVe0FWfKnDHx
38tsoLGl1++AvARIJe8OGM22SK17KtNfDVoNKjrxqMOwt2n+7LTGS2XhSIgZWeqObB1iiStqk9Pl
K6yhOfnGTpqU4dGz/ogQni2B64kdhiLZ3mkHmneq+Kpbnpgd0fAVjxZqqpigDu5c73OvoEGlb4+G
1J8EYUMc2fPX6PZsVmX+ElptD3INLssjbDug3mAthkw3uKyAkk6Wflgab5dmlwzozzQB6ExC1suG
8s5mhlynQ2rfJ5bYutOwI9lZbgGczUup3+bJfPAFT2mv5Tfr9pqqZ/5iZMVZ2+b7mLmveRPi8JMX
xpNdtgyPUErVQxRdE9BABaUZynsrfJfnnHiMpvSVCflmRQ0QHkHZ27F2nmbuXasEpac+g8bRvxSZ
9kFn4JkiYnxs48fMECm9tXMghvxjIvtwU7rGfgq7q4dKHJUZc+XIVtxp982S3FrFDH27+GutcSHf
o5JIsiqHmMbk8wUOfWoJALezsj3ZS/W2AHdNdVUfx5pYc6c9O7HBYS/f0zTNAtMaHgaXACU8FAxW
qJrqmSyCJO4Dkm7e64U9vYvnz54etniozguPi6lLOB6j3TDm6R54+oL7utvkky/WAnaMUah5wVzU
mGoEV9oO2CaJ/qIas4ofMXWFVJJhNujF8SebltkyJ7GTJqUT+D/Kks9UkRC8UI2wWjPsaRUaVN67
x2eAY/hYRcgbabv5gkx6JSH2+ejeSEbi0Qc0x3UI8JHdFhO/uqHSrxqbcujAxHE3zdGLYy1nu65+
Z8LlDoNbrkscEJb/XBjqu5gmxd6JmIHAKGbXMX2DdvkbMwusT5yezhLFNi8Yrn37tSBIJOyqU6JG
BBKotVuDi11EhyLp9+AFzzQfL5tywfXmDNm2j9J/l6mBUZy/x/5DW0NgcOHhHFi8k9ud0lQ+GY5V
BmTDVjvoN3LTJAkdIZKV7dIz1FSZ/5h2IAj8L4iM5mgbD1SG5UE9r/VVZeHtbPk9mfZnbLsfYeNe
07a/6LL/GpwaiSwuKzkwmenqK5X8Wu1I4gNEO+LYVOA4ZQawsAqX3Jjejnl+cS22fiM330jv3w1l
+hh7FeqxHIc3U/A0l3dvKRBZrASzmth+jOGa26Mg4nHb9bbmlGC7K72BFb0Y8QB/U275LqVzjCoa
qRSiQDwfT0YXrlUYK9ornZMjcxi4nBhGu3jpevOazMT2jaH3uLTzY9Po+upM4pfBk5qeyYc45TJb
hpxnEXJMLsBfaWffjMalXoSuj0kP36H235WId2kbn8K5/DexZ+5tQnQ1j3ZM/huPw2JnrF1eoukP
WmUM2P4NXPIyE+6SUpnA4DKRgW9A+FCiV4fcyoSRPITeDXbpD8pbZidYzeZfAMZt6fXXqcifTDG9
2dbwxZOVtuBjYlnAtQv+VMQSXox+0lD52Scuek3RDIGdRCWLrapGOIqISGDDOnpd8dW6GVllGTAj
dIMnyL6vsmk/lJS+if7OoPqcN8u7HzUP/hweVTYRgNLv8znpOQSHCzq/HYLCq6hHG4Uek5RhFR+4
qr7ssDmEWWZsUnPZZZIfH/0jYHlLbSpculE74B4rztaeTJ9joUraM6lMyByylzw1+XmjN+SFKcAb
XWUEuD6ZOmbVwDIU5v3JNUEHHXcCeKQ3xE/VrjaxekhgR9e7Uwq4ofCBDNfuZAz5vyIl8rm1fP4z
kBrjQsl9AZxH9ecbtV8IxXhFlO1hHst3/dpi3qJIok3onIj4NUSJQCDlJfbsuzMWR1mHA8nXy0PU
24wTLVVAInSolYSXS/JZXAbm09Bz9/RrtUsYFLPF8mtPdzoiJLCUc5ht62AnI5XNZNraQTk4BKEA
9Y4cvT+/xER4pIwjfeMZmcQplhHHfDZW6/iqOPBm2u5hNroWv2bZinQllOBnJFiX4JCTrqf3jGog
NvRQ+7b5SBXY3k7XKzZO5Ia7iUEWFp5R6iYNdQc34HYqx09bV39k2cOpuvYjWToc2csCRVWTfUZP
j+qhhFezc6vfbReossgGFBGUf8IAhAQxFl/e8OVT4EWeGgQb5V/IP0LnsddPYASHyNd76hteXCIY
ObYMYEbCKFkYWVPS8cEQw1ODhiagkPM4gs/ZWr3KuMvo7f0olLNLfDvf48OtNkqwZSWAgg7W+U3n
16da6nsyOfbOmv+wDLHvKUpkKuQATDBljNwRhaoIBrPlrCweOpOs7FhR1DyZBER3qCBb6PMwfWlm
aHc9PVZlvhvn4Q99asz1zOUsPnS7Onh7yIufp+RtACk9dJZ6iLIIymikgXA2j6gqsVfXz8IC0JxN
9V3GBOl3WG82TnSOkuWORMYi3KZmwCQLrI7ekln8E09kvA32d5bT5xiiIJnohqSLQ25KnhlAlWD0
se1sVATKKtKvqXL6g0c8A1mnzCf0/fQDaiAxXxLheIeyn2IQl+VzWYbvZkbBUnLGpIQwVav2OJyy
T555+6gNX+MYDLhoNAG6g/fHl8OdnqF9B6ffRC+6FMV+vU6ckmskm0P6TXF46AXSWHTh72ixnhZW
xTxungyy6TYEiH0TwBdQFM9zLNSbcKhOzpJ+UiVE4yG6CGJiEUii/xt0xWmSLwH6Px7NTdwE3ug/
d6Xzt3Cze8yRtxnmt2aNg7Tz89LFp4WOXbcqwYk8Esf6etdTUbO+k7A72k1j87jeIDLGh2ENU47t
/S/3PmG5LNFNom6/KnqwT7guT7Uh5cbpp1+C6Iss/Nbe7G76gUeKMx56PJyswQgWajP6gmZHmlgV
GK6p7fBJarNiOO2sJkDGaY9CWXSF8gaOL6759Vmlw+TVJVOOqU4+9LlLwFdxNBbSoEsy7KbI2Q1N
/5aPQdjb39b6bIgUVHWYzE/r2TmI5d6EfD+hQJ9ZN6y21MKd2Pi/XFUdzblCwT7R2xr2Z5KueL6x
rW68AQXO0KyuVLjy6p9iVo/SPRsioW2+MUNEG1zhpq4/iDEy6ng5zAMw4TwwW+mOIJsoU7+d+gin
/DZkVrfP2dp97DFWSYxdTWwINeygZpNFqWlMDHRWdHsvH88dNX4cB9Ohy7tXFY0BrqQ/VLniG31t
1U7OoXkyvOKvW8LfZs3v3M/Sm4cnNV5TUBdW+ktSirvmWOTYZ+zSufo9Z9uoI84+HO8akXqRJk9C
IRyuekrC46HbxeG1NgRCa0DLQx3OkIuViYgifSX06ZhaWcyJiAs7H+iOyksU5GY0fAyFYJut9dmN
sDb2+h9jbP5pfLpQkqz663iTTfx9YI5mvYVoO/loOKKmPlRuUe9ryOltmsvhqEqHJjakFV5MlQAq
S/IL9KVct5W+vphpc1T5dFOud/KRlPVSlTgr0gf6f/aQf9BrM07cyp43bp1feyO9Vsv8MNNNyQXT
f3qEcGalTdyQg6WbejKnpofQjtPHOf1iFA03ku6F9UIZU/+v7YV4151Pz/S2TZM+u+SwG0OlIPFL
C7Z358TF2g/U8NRIqaIdVVgcpt0MOHayI/9uqfG197S1IUYwPxHMhTbOojWoaJGstBM6/lQyH7f3
rnzOjJxHHycWKC73J9WmJprhfKCklwECStxBBz1QUDKivzMMuIlKn8tGllvJETYyFUYTyl+q8Aij
Z40NUqM6uMUYeGhtrHSk2Ux7n7npP2ucvFi4n+vV1uxHxGXn3JJC+I8ChGs3iyTdpS9L7FK/2IRJ
EPn9mecjvgjphVujojnQiHiRkAk7VHsRLqybitRKlX6r7tPNQ6xMYoro9fKegdX2vvDupYuZtClH
KqDm9Eo+whSkLisR2ZOrxleme+j7g5g972RUa5L7jhS4/kZg9a5QLSxYYz1NWYV9aHY+K2KYA4bi
Byu3UMUw7qWS7AtZ9f9KjUdzajq1oQCdpPCxmR4XVPMojf/tK39Ggk4Yh2QfXtZ+TXqux5Mtu2Nd
MU5F+RLuOySuI/gbgFZnbSfwGMsKT2NrMJE5+Tty9ik2dyYQP+3t/GfN87iMj1UHvGczkPSFPnJx
/uP0r61uP500vyOrQHaGry2YkqF/WLtcpHLDrZacLj8s58AmhfaRWqBLh4513xQDEhTqBVVFY67Z
HEi1WkcKhVrrbUhWR7IdSC9CZFacOvyUG2RRr4T6kW3bbjNEa23+oVWbBK1tm7tO8eJZk/8OG6jY
S3nFxqzHolHGL8x31BULw+Hi5cbRdUv0P20fiy4eXUfw0MFv18NhlEP2ZuOz3A2YxiKWMI2NPgbz
t/P5NEUJ82eWo29zhmeg7R3SI5/yL9R7xlBEASRf4KE8CKAl4q1OQNnsqjjEEf6klTCCV9sh6/kg
k/TYGHHPAjqGW6FBLCIz21qJkttY61cyTFRAJXi+8806usYqD4j8einy8G1Bx7Gl58/fSzE9auEY
14hnY7xq9/3UuOZKelefg4C7bPmQaWe+zxl1DhQn7Gcsk0d7HeInh/sXIMjF3tF547gp7IoZcRJg
RaY4zLH56o/JbhSonsBA08CSLjRUmtCOq4APPAnE4U/iG1cynk6atlZgQPvE5w3paxpyqooo6o9C
VKw/2fQ8oeLI64HwI8e8U1HBTz0BxMSlQfl22USYU0yLZxgWSsWQtuuAAwLaFzMW1OhtscLAcDi/
h+ELBgo3R4R/xkCzbJcgZqJN4fA7uUnbh8KImMaXnW4941wn1l90m/rUSR+UT7GTTQmWCpFuMwcD
XlT53ORcEGaPt6SayzOL1FXlobeRVCnv0SLuZE2H9pwWaku+iRnQKn3I7bw79Z51Xeyu3Gf0U0sV
HlCiUi2FRSsa3d/16NXbodWnGNhw0xrgO7UjvSDtjBw0yQhmP6wPBm3DBMz327m0PiN+0XwjNIqj
Tr9j5dlaA+0wSYrnqU1GQoFwi4SSlINV1l+47j+gRftwaX9RnrNdbBrJEBEBD2UvIvKGo+mvub88
tdcbTvgeCCa/sLi02KVNADafcNg0JdyCcdNnaRmqDbrPPWf9RXmQO6ae1+WkuagxvPdVQw2C8r8L
Q9/p4ip3vke0vBPdchNvnCQYt02OegHlx98RcPEsYC7tJydiwTCKlpXDcI+/gd9+uJhH1oiLsukm
HjKpThM6zW3s+cg3FQ+qjPY+WxG4B/WC5BXpQJ7U3N+9vc/7uT32Chtf04mjrQjFIL1zk5Omuqkz
c0uqCi90zxBGwdtbhy52tqff48yJ0/wD5CBxO1HVbJswdESB2HV7cWo69BCnu9uxB212J+JQmxZA
Uzm5d/CS6RdNyRGv8UDKnWuABSUC/Uc2rKI9m28Emx0QHQMor2C6z7KFhwnXRE8baRanLtB1QUO5
w848WhgYc2veEfMfPZfGpxWqv1Vn0ca7uOwXBsLaaXacG1lZ19lEsWD000uIZy6bKnkUJqiCMyPN
8FxrPBIg/kngv7nHcoNJ0C02S321e5SVcbIYQUh/PVqP+IE8ArlZQkFIvfFN3yZjNSS7MUn8K82Q
U7P+khQkHOdNdsBJ2lH8Y+4szyk3sQfXPxAOL3wEpxNGtQAte4A7+0I81bOnQTuVObHjee+k289b
o8gTJjle0kFYZMo96tz32O2maCeXctqY9XJHNbTJbEiNsAqfY2dBWVYhbScpH1uQRqJLEZbN5t8Z
gTJIFC+75pDPKJEYQwMTgvAQeukL0o4A8X7geiLfEP3x6snR33bliHbRXJ6Qe1L4m7D900b1ZNfW
qz2YLw7cIWmA31gVqUuLx5NT95cltuGuecacCxroRx3nT+BVv5pWwfJNBXnEDpsBAarZWuzYH3Bj
It2ay4tjJO+xmSKocvtzUsZ/G3KEAHzhpd2Y8HRtfk/J/K+h9DbtgXt1udBvyKhnDw3hyCVd30NI
8a6qsCuEOOLOfjVebRmNB0KEX43i08EvUDmZvbVi5ElZT7ZiPCF7RV2XoLWK30rRUjJNUByjbq6I
M+iorrDCd2+UPhM3lYqofGf3KxbGhHs//ezGsL9EQvw7zuUVt30FaW4dqUkfA5eo5kCGHnH/BWMM
CGEATs6EsMQ0O0s8yczBW+HN09ai3zI/FsbsniQQeUfJ+Q4rlb1ViJ8830FFXZNNv8TEui2T2E4V
Az590VTilgNiY+6HYkLv5hpgAXKg+nGyXwijRBhMhs6ZxhhoFyMkaqYkL9hrTlNMPgPMcGHw+tqD
Ye5Qq+ClDEfGt9KfaPh0kUXnB3qjq9lkTYrHq9Nkem85OIY608Bru5yFYRZH6BOAUTwsIJ7VaRmB
cao4pFikBPdVPsk+YYpBsx0czB5ecXDXa1Xl8bvWDGS+I7L9oCZxznrz7hZEj4/OUUT5dJ7AKnfu
g9GNddDDz2wXrJZJ7XvMlgTPCvo5a8WdbOeBzZPB6AZ9w0TqHGwOa4G6P61BJ3rM/sMTk8JLN2vG
iYSohBhuAuwLeLfumJdMQwQENXGx5jGGLwz9NEtrOgKSgehC0KROO/gJ0oZ+3EXgxHemm0OZK7Qc
WoNpBOztbOjj6g/plAay5vnP2LL7+RqlQCeM9yWx0avZ/KQW3tqNixeNiXTr1yOvINy8ZQDokgUF
ffQ3n/Dk0bg6sMJSgYMofdNUqgKxq/u1OJzm27QcKAQG3TCX5Lgkmi8XLcxcHc7GLu7E2XC93y24
nkkOwdUprVMYl83NTTjZVdzhiwKwC+oUBZSFK0TXWbhTkue8EabHuNI1a7VxNCzjOZQhioZISMzH
C0NGt9pzfv4osNBAmSuMGu4yPkFWjWyjOHjk+sfPh/z8rbKm6kwBDOJMLu71fX7t/s9HoQBjBgVL
3pW4J5IxZmrbNpOfH9OQtHkjWVSgOpSTTl+8Co+qNkQ9A0yTSyxdZp6b+mMuBieIW28KamW8qBJC
027JSKYfFfX19KcUjn+p5isnHyuFJMi56/ugkChqCGoE4Wtks/EmTEsIIBEtLUzXeDgkPymdXnUS
3erOo743by/uWsfQlUsA7Nmc0zR6UiofLxNMQVUyUCnPOSLiIdjOOMVY+N7MIvcB7jw/kCXV2X1o
fzu4L5XjJlu3w3QpR4VBYBiwgkxv/dzAoBqr5R2tksS6dOLk247NMNHII8D8XIl9y+uufvZUxT1f
Q3SnvMUiwHZvUzNnfguEHjsik3HzFvN37Lbj1VLzp1v78akVGhJ0YpBNLBQRqdGsnq4Go5vGqirX
ZMPkaTC8+V7itXJK24CuV4RbGfEQ1LoHp4Jy7aPlG+R94ApR8z6rwyeCYveLK1+0SzkDiZHPSzKw
VY1Oy8Iq/pHhGB0MJ+5xIKU8G2iR9XVqohwCurPBn9mFvP3Qc4JPKSJzvMC3iegqLK8OqgB/uvnC
YUQb40eh499k9pVntMzF+edvqrcUxKpXJ4dUjhdXOj7+vdVu9J+/Gi4mT7ZR1N3rlfrzHhOD//98
kNXaSKwkKRQ/l+7PVfvzgf/9ZzJGzw1BDfufa/e/V7iPXSnfSO9R4YL7z4XdrJf6rGlMWC2ExkFp
cfh5G+60qxktf0WBerFghGAd5o/CpoqXefTNarhsZWU29IWnXdAkA8W7WUm7RHXM0gU2hFTVfCGT
mAr2gJOI58ldZBpUpHylkCxMYBql3ME4dPjQ49+1ABXnBy4ZO6p2a9VUEgyj2CW0QldikufRmOOt
m0672FvriPPlb10LDYYF8bAsyNFzvW3Lx0jP80Pk40uTnARBbFTkzILjzeXH3COo64nGSUUaIxl6
sEf1xeVqU9GeMZr1pXrJ0v6XN95zM2cPWkj6K614Q+0x5GtsUyjX0EktI+8eK0sfVz2dUnCH1NPQ
mzk31EriiZuNc7GSNrqNYfclt0LmnBlQo9nakyb05uuwwWGHKHRq9+5UlPQfv5hCfXMrWVxXBJPg
C7u4Gj9RE9ovpekVNAnpKlCjf7ToyiHInFFeMEW6EhIQBQETFxjFOGLdHyhjh28qmMLgArYQ5bvI
DsPnLwt+FhVzTcqvSZWigWZVjwvkSrmAOqvO3o92D7mA3nbbiDjcKFLFNpMn9gSAG4d23pdJkj36
s8+WRp1TWNZoZvLXvC9/z7kunsfsCAZFygSa44s7GN9F0wxMh3hbPDfFqQimMPAlrl3BZ1lzgfSi
26l+LkHRTQLwamXu6wIiA4tNcmym0obRNE6dHoed57i3rOyAeELFpFf6QTVAyDmDwcgwDMeRwgqs
SojA5hlSoJLt0aP3Y+wSHgRhduPm/4s5CUV0mH5MS79smvSXWjhqgWBdn21I+/gfVDXnWCN4+A0l
+xK+Ts6cNq3xBhjJDi7oDNRobwajeta+jXTMmOmx4ogizOs7JJvBbhGNR4N6SKLa2DrtwTTdN1f9
0Ub3aGWMKdTYqU3fkemtcZU69nzKS5rak55ADkDsjlhKcTA97DsTKJLr4ZPWFITui/uku1/KKKoD
FyaZvxB9cANI7hFBIc1J9N1L7PfU7GXgdu0/Yfb/uDqv3raBdYv+IgLksL+K6pIt9/ZCxEnMIYd9
2H/9Wcy5uBe4L0GKEcsSyfnK3mvTPRQhl67pB/U9k2bywH8F9iQ3nZl2x8SjjB6b+2oe1U4wqDkK
+YtH38qmx+DEG4Coiy1GQrC0uhBhkBx9yIVWlPgxxoGRsse2uytH6Q3jrFyTK7fAAoKj8nJnqy3k
fC3zeuhsXXVWeVCe//1xQRrNa+9XXxuLGMMTZ+hw4uzlszgPngOzLGxJsAG+r+Zi3tUOucSGcg+5
leYYjEbUMJpXN1KLnR1KoiMOHagL3W0aJnmY5gohFYoMjLn0zHzdZDhHDGeI2rqFF6MQqaVeeOyg
t5g/lc20WYhsbxWKXT7O5+wwVOnd1Pkhwr2UuiZxPxygG/u2hqgYhgaWPYufPRiY3gGXG6KqpiTg
KYhZFnrEv+/gtD5kfjY0xjx1Z+VhYaPZ7MNj60OfqWvU/nlrbB38s4AqwjWEx+eiGBLjVmFVmrtg
PEkzm/ah9tN9ye1wkDaDgvrFdRPGzDhXTZUlxNFVUdliyOhSl9q/HYOTVZhffTHcUr2ML7lhfKo5
/RJhF3MQwjfJRX1zKU6oBFmDG7K6b1vvTSj/iUON7Qebo23uW9SmlJ30xBTXmB7ktp+LF7SLpwwV
8WuSIMxIpvTAJPDdafLq2Lg8x71Q4ksbfH9Twl9gVYipykm7KGvwDUoNwmfEIDfO9Pnyp8eLgdKP
VjNrVrNfSj0DQ4p2KL3LcKRAap+/cE2xYLFCHBRti9u8ugF8OWdNcBw8z1uTr+xtQLyuCjDgzt9u
0d8DtagvbsOP6/r9c1il5HG340soKxoUZ6j3cenZBzyV9F/wcniUjfZVA5JhMATKLPE1VMWpfJRo
hxO/vpmZ3heLUZOWkPwUJec9UNsDJcSzLVy0AyEEGkkJbYT6h9C1EMZj+qyG5TzZ/bTLloyxjRSo
OMKWIGocV8YS7L1aw1uf1HnOKEzs1gUJiZeLxeoLS5CMVxH+EpBEeAi1b02SIdN1WUWTIehpt8Ht
BFTECHrrogy6ylwNCR7V7ZyjbQOrg1vJz9Kjaw+flsYnY9gTO++8gPzhvARKlSvS9yXU5sWq4w7S
31Mp2gVZyfBYDK61yQ0TXcHcYdqh0O8U8NiZtsWF8McxaO3b2HuQTsN8HSqdt2R/MfchXUuxMgTD
zrHHR1Ebv+ws2Qr817OW9xKQsjlrUA4WbYfj9K9YX73FY9lUIUlUw89Shh/p2N0nmT41hKSHZXtp
lu7ez7ixeowSuISANyBtZw9H/wGO7xETdxs5vpo3tlv9CHHsQ32OhbrPXFA8C0uBbZ8AqZ+ruyLu
xHZetqE3yG26KjaB8RAKtxwCu6ZIrRB1ub14LuflMYbikhW/FhaWpe21eztGrxtDk85uKoyHLbO5
q0qYK8gaJ32AYzeqhL/jyAXV0DtbFczfi6huUxpfSinyXT/4xK2Y92Y862NhzDe0qYDOZL0xxuHq
Y4amimcdBxsjQziUBDRTRGl6TBYnAbYixZjohO4jHafRW7wdc/NhFwMDKamuzZi/MSBd/cneW2bU
yU73LUFL1KmVg3Fr1rhfs/4xNwNgl/jCy4w3UrrjW5njSwpy9Yqb61qkxrSL+/k3+KpPS4jrmLHb
NDLrKWFFvSUh78NtQLUIUD6TNvfScDWYXsPcWAMRHkqJ/QROnscacwyFXZLdA6QG66gIr4ri4r7s
vAKEYXLH8O8tpbpIic6Eh9bfzGoXzM4q/8oj0apXyeQtYmxyLcvVUTm026rq3wqG5jji7Q2e6nul
k12Io9Ru6w/k0KwueHDvmFDuB+XJ02hZ7Jvzo6hYViCB7z3WcLFiPTh47T2+hr+UlQ2G6TFn08mo
uHQtPCewwHqb7+329sCeK7shr29j6iXBF0YJVX5NGFLpiN9ui5u94uE79B1c8yS2Nx000n8CKEaV
Tno/ZegWkS+Bg9JI6GQ7WvczG2DDkrd26LERIUfcLRDagSFa+yxbPThtmeySqSnwEVhyh4Uexx6P
Euo6C4sukQRMo1SxUaRcM+nX20qbzsljuZ6Z9IRLRR2H5IXHh2k92LK1L2mT9vsyIKjHtC2fJ/li
ssNnlVdKC+9zmcKl1hw5ATMb3C27ZERFYaBmz4NTUPUoLt2c+twS95yPSBhiVAQGgy+mMNxOKYla
U2Wg7EnfJhOlqNHi8KFa3ow+j88QN6HQza2ubmY5pbvYKdD2ZSEqLEbOlj7OoeRnKK2HxESJ6Q8x
CwWfTb5DBRzCnO76OYi8CecHyEsujaWK+tn4WzMK2tVk8jWN9ImhYDNe8HDYQoH8sPzpuc+cY7XS
MBrNY1gk4mcs8p8xaatvwOLpZq6M+8qoJpYp51lnWRTmXzAdKNjZGGw6nKx9sWOty4QdbSXdUZR6
pnmp9VLv+mzYsixGmOk8d2Fin3u62myMmSLFTuQWuRflLMNSC33cDIYPXftGT4COzPHfk8Pfpb51
cwXvbDmnWy386+TbDOjzEU3uTH8GS4BCPg0qVr5Melgt0y230t81Rv5h58tpqBkG49ygwfqnIJTy
fYFNcJg84ypCkZ3S7idzPO+CVNw6ySp4jOs42wcdLhs5Fvtgsk6YZuLdYtVqiwYAjO9cbZEjIAQw
cuiP9nMT5uQLV2pvm8m3LcVzU02Uc2iyn90CFJTVGqhv/9GEmlCxuFbIke2CRQy3Q1ep9n6asruU
bqiy/YnQPodsPwsyALueeUmvnmVwWYUBiqdghvRjuW/VbAJ1Sx0jUi2u1zg1mBX193EyZPtishHR
twES1SNuT7pIvmFUDHYThS0C7/i1WYHW2jDeCEwsNkyU38p4lW6gYslZEwLeGNa15r7MQ5QkbKRR
MbW0fZlkm6e3HlXptuL4py5NeYXrtwIIdJy50QhOvFp2zfkg2vjYKffHLV4mYbAigKTYMrNkvI8p
n44vTKoXBiIffgnDKlk7LXB/kXI/RGKSQEgB3sh6p2BTRIJ+bSNyy46gX37aHWpD0hb2Fh+0HjzE
FGn/DXgOzqTeZhkspSluUB3SBJlt97AU6anQznNq1O9WIB20QhLpesYkiIg+B/uDgF63NM4+o53x
SH/B4oBwgya2286ISM5ZwsO8ZJE716yXg/KzVLzZIVwes71mMBAWv/g0TZJ79YAQiq6N0kO+myiZ
z0Z6aKGWAmAJYfYU9cm1f+yenX9esXCqbI/7dGmwVNbTFiTCcSyQfDhe7DD5xB5QheaDgwcBFXHx
0LeB3A6dfWnL7El68yOEqKcKr+bGNfRHkdITTAhFO+c8pyLZW6bY9DZkrhSokLeGVHTO81otZRMp
oEmJQy8xsm4XhIio69g66/KgG6uJ2qK5dMTrEj36oXlQxL6Lgz0F/9T6u15Csk/timUYI8U+zd/b
nvPMEA4V8kAj7YPY5twhXuVXLv+NuFSIQKH4ItjhTxMOdwjY8G93oXuMmzcu+W21mNWFDi2ge0wg
oSCDNkiLieVrnTM+Wx2ClPP9M5G5d+vrIYWbjjcYzvR2UOvLEqAtkua0o/Dgmv1KRuMvosItYnHv
YAj3UyKEPbZT7IOHYgpIjcw8YDyqJgyjaXquUFUeejVid1HVR45ozqmpDmfKcMyxXrbvm2ANBSC6
RBZ668x4X6whe7Tr+gshSNDWv2Yf4+MARUTW18pBDKxsLFCK26pDT27FhzmV9d4yXLFpxjTZ1pAA
wtA+j6n1wIoNNuDCiB2jPMbSoK2Q/MOOmCilOs0Q3Z08pso+U7ki20+Wx6oJy2zjLn8dInSOHSa6
wZ8OOOn/OsJ4k1JQXQ0xNYkYQEI4xbscn5UYcfa1skB50+4sInMi+Hl/fZcVagP6H3n72yR6uCNj
+11K5zI0xe8MTxuim73VTnglm4joQHJmeL1t5r+vMC7cFoLHa7EIeGXhgOB1QYtLD8dmvtm27lM+
wGMIWwLIcmJWGMQ060yJrS1oxGjIxvzEWJPzPEZR2rJSY2kn97FidgYQ9pGAJVR0dfypYo0dvJxp
pLGdYDdnlJBhc+Ba4ppDTDO1X2STWOzXk/eKIXQExPHOQmS2kzOmDvQQrNAmFKazMe7NrnkKMraL
A4gddntpvUGC/yfMEtzLbXKFLPbTBsm9IlQKEzqCpgVg2V4OrBjayd26tmYlaFQLBqlim5bubwRy
ej+7AcnGB6NZcGE7Xb03k+u/S3gahtfa7q+ZwWO+HnxGb8yVe5Y3Y4FSbbU71ZRbGGia6UHjdwoM
uq1mLM9lKF/b0vrd2zGC3wrLXo8gGSclrZLfGFvbRE1m4I9mE1s/UieeS1ycZLHZW7gj32kiV72n
w1P9u/DxfM0D39hWtOFuhian80o2QGpXVJ26lzNr/6T0q8gjhzVt0PGFPHp0nud4MHGgmUVaRnn8
ZCxkotMmo+7F6Y1K8ofxi44Ka8Q6V4D1qNGWEHmMoI6RiDG6NGchKutume8WTBHHfPocCudhie04
SsZY7t3ev7DyRYLrec/LRLc1UkvQfFdH5gi7oaPdddidImGDUjx9OSMiE2nA5HObR8NX/o5LydnB
UFq2Oq/GTZdV92M+fYzl6udCR2bY9Y6RaLOzIAJvZUB3LWr7XtAk9aZf3ibbaCH5bMfhZ6y8x0bM
L6Ztn9LYf3XB3ReOCRMvOCthXBJMPXu3c+yNUlGgwpRSVUTtCHEUOCiyrN5O9vYw/Q50gBfwx5zE
y2SnL9Tn/Lh2cu4X9avteDg0RvcSDt0p6Rm2hf73EkCRHcvq2yULugjChQqe91S34q2w+Gy1YoWs
sU0eEStiN2b2FTP5HFoIZaaht0UP+Z2KuBEnS3CyeQvVo1tP7l4bLp8UFkcvcH/l42AeagCViA6I
C/IfMEhcLXDNu3SkHUoRiIyFsoAmVHe8ke51bgymOPSRB6fAC4jKdIxx5tUzbFYDi+bZlekf37b/
5NJcDsxhxDbzgdVMxlNveYC6q8aOEoEW049x9fkkpBsqMU+eiUMiz/vvUCBRjCteEaNoxt3LbzHh
duYAgRLnxnsxzRJjKMY5YzKP2YCPG1d1saUZ4vWExq2MM5OyblFP2ivUi0HmpT+PgDNO42h6F6YZ
3HTRQI19jav6K5j77pS65fxgoaSKZZjvchn+9pKvobHZmmxcfLanfERXrEcQZpbvRIs3/oTeXpc1
0lOjOCP3YtI220XElAPjWbyQRhPGL/ESkAAyPdhWkT3bFf1R3GBqX4qcjwZEBsMBs9wFA/AYqciX
rZnj5xho6I7fE5mgSfG1Orm5wypxkgVlLQ0LYiZr54aMMRO9/CSYP7pkJjAt4gxDi+O6VMmapUsb
0/QH2S/wDPJk5QwlsJcrAEW+h92qEhd4oDB6vIagv7h5FhY3eVmIS1XWZFYwXF6C5r6FZBl7lOn6
Dcg+R5aEGytcqmtWQZC9fJyh9ueSFjGSLpgZZsVgSYvgwrrcPJamvsS6KO/CGKXNXJnutjQY2Y2q
r8+EkEYQolHu2BS0IEuipsBP6xc5k8Ph3ZuCl9BtIFkR84aNKP024xHX0lBCAeCqCtoCsZK2k8NU
o8kMk/M4+RWhKdVBNc1q5rN/EAHSBrLshLScQFdajeLJ+BEUKC7I5kaUXzc0q74GrbtKQKycp0Sz
n2gprzKzreMStW6ZXZUw3wKEdRu/LlJOEdFtvTI7Dsovtp1dwh7s3Pf5n+soqfDhs+BcHJQ52C1B
M9NYMWU3d54fMknUzXEqsMtUPoXpjOPTzJHg++MOLbKL3Tx7wbZN29ziTWrKE6iEpzqE5ZFoAGkA
594te6Sujxmus49HJFME3eanYU6GimvC/BOHbHFyGjk7JG6Qu2GTxvLUD7W3hWGN5q/JLwGs0qNG
7YNMWxYQI8VV97IA8KpTwLn2ga0OteTU0/u/FRV8Eoj257JkqqR6OIu4tJnGrdiCJc6jSWbBxszj
T9sY+Tzr4DMJ8Vl0RSvx5ccLAwzzS1bC2QZDeZe2/gW0ncc8npEKtXP3ohAMPrtqN6YOs8yWbWpY
0TgjNvwRBopNDmxK96xwMa7H6edMBFtmDo/VYF9Fs1xQSnwOuU2SWuGCouZkQlXMg0mj7FT42gGp
PS39PB5ifXIyidJo+Jx9VCpOEI87l6WVa/AWqaYm73Tx+12SzI+u0wTRiAmAAfCxaTscJu7whq7+
9wJgnI4BP65vMMFj6UdRkNr7rreDM6k0OevW9BokGl8Fx02ZWgqtW3hmCeodSvLE4iQzd1mgWBYo
iEOaavmipvIDyM/OQp51QoBx9lvXfxyGl2kguL1Q4QOie2DaHcy+cNaHMu3LG+vBO121H3HMRKTS
qtgV3fIS1Ji9ltadNwyH2K5Pk3dyZsoIRMjHFPFNtO6LkVa7fRbAM50gfiRo9Qj/vRs05gFbVhFB
zOoCduHbD6v5PDhijoSBLpnyjZSTUrrbuQ8Ey6LmqNtUXttsviSeMZ0zD5SkbbCtcV3zKHrMKHVl
wD8PUYYlYXYpqlkTNMGViLzTikKnwZ1SomEw8wNbmKduXD64tKajlVnnpBXlwe5oIgons+46m5WE
RMm8UT7rfTg0v7sGZaxpUziU5ZOFaOmMtS8/ItQELibWRWUCZpCRmp0Iipd0YNQ2Lxp2B/gM5Ys3
Dbe1d2ApwGXTbBipPBoEdeUwYcaD5UXHbafbIYf95TqrQg0pXsoMBuLOGgEQmNgjG9bQc7pynfoo
aFn51qigfUJO7dmQLGkK5+KM32OGy18xvGOr6TzmrT7Kgv/R0XeBQ24T68uMiwHhyeAjlfCZwB47
dME7BOx7ap/6Uje4fsJYfRTOxGVsExQMCSLdp/SVjFGmc5Ewqh8RN/Fk/gy65bN2PX0ouuDHAOAE
99mp9pnlX2TBcc3+bAvjDRZ2gSfT/a5TjDFBCE62bOR1dEySfplKgMeAituzOEN16jO3c5ZiPyle
K3Au/77MoalNWfvYMoPGgCAYuw/L2klI1AfoeR/lCLU/7DzSQCvnkreMf9Fh02n2EI8xQ5HLkRbn
xs/sC+E/tpuBxujUbzub5U14TKC7gjFPQz211TMPbU0q+SEsa4x2Ne8lCjHvUo/hOgYj7wcKEwRF
5TCKnA+1V6J5hVzOwxBZXqZJpUnSk046+TvzqMR7976PEweIS3hZEhMVsV+uvDuo4zGJgaGY5Sbr
8LSx6sA5Rv3MtE94+z9hh1QaYx5cfIScpuJkYtNZZc2vLgwU6ecIz330nHZ/YNvAkKOzf9v1Hqz6
whRDfSaW+JoHU1I+NaxpJY6AMjgay/CoMojs2hefs9kvuybmmY6Hde9SCOJNYGqhJuczxPNGNkLy
1vQNSGOrf6J0BXaSrdClkSCgmPtrHBTlixIvfNoeb0N44YCNnCVuYKtzqM4413pRQVxKwWljaN12
ISEGmYcuwA+puj0NC6DnFBB4mXda2S+V5OJ2BwGNaQCnNwNYaxyQm2DxvmFbPcyG9zM7hXHWvsqg
3PCacvLcaQGle3Wt4Mur0mPbDPFOupmIDAbIM9fI1q3kOhlqiv1Q6+90Nrf22vzmI62FduVLo0My
Fl10TNQrewRQHdNSw2ITam0nQ9r7FOMvsiYDvgL77Rpsx3UO+m8DtBI2SG/rD6B0dNIf44mnY4p8
UWtWuWFp/PRdfSdh5B/Q1t6Syp62/RTCWiyLhwD4GuxE8qZolsNpFttENcQhkyLBlqYJDxamsrTt
MjpZ+WdBStPP5nhTaRA1mWr2zDO+gzioolTQ47YdEyk7z2ykhnvV44bG2dWfFcwaiqOOVVQzfPtE
R11ax36YA2+MAEftMJNwyhjcfnQM36T1nlsLggZuExModg+FUua4xHvzIJK53GfCu0Ahu1UxwMMi
7OHSwU0Igu4gRldERQwqAp4qmLde8y5m+Uu9eNWO5/BjVxm3VW7rJZySzsigcPKSv8xhiw7WhuW+
jmVLKcoyqxxDeXaZgBKHzTYR/6+FBKKbmRGMmPad5iFl8nwseeYvbvDHQhMIxs0/kAOFGC8E0l7E
qIdZBGPm8AFs+iREJOZ4qVxShNn8gsdbkPmr8H2WbnrlZxgxOgcZN9I2S23/lM1IoJwUbIJX3Jng
hI+4DR762DMvhQheEc1i4nBG7kMGYE52VpV9xUpJd0zeXzNUiPkT1vihf+2K+jpajrcdwD9iTMNp
69UlXAOmOJVfzLwJ1r0bssPENT/FdCYZcd+NO5wblIxhtraUSW/e10vC5Lkaf6VgB95cRbNTCAjS
kuCQCYvqNkBFa44V3lRXTzv426tdiyKfmz1q8f0z9vDWURSkN2jcPARXcWWL5kVSoLPjNW8rgfXC
rDTcNDGCgIyT7hCG025qg49xUtOOdv4xaSgkw7h9mtz2F+0y1CfhU9/X94EBgEfq6iUIfT7QDLeN
fLbKCuWhYe5DQAl8uMzeSxIMnAEJh09+gGPxARd9c1tQcm+1ZMaO7PO5NH3uSGf6gZlDBOFCyrCL
ywPx+6q+QMSW1fuGXCw7Y6WlbWgMXX9nLQPIHqBhVpq8hFZ451mBfxykfwzH5XkAgcrUPsBLK/Uf
jfKdYVBr7RUsatVPXxktyF3mZ4yOqe9OvVufQCTdEEiPu7EOwJfDVWhSHmtLoa8MK8aNDJdbUzvZ
tl2cn3CqXuLVuMxcoFghPDdtut/tMEXWnL+Pvfr0Xelt5LWI+UQCI/3pxYw1Z82Ad4y7Vhpv5ri8
YoVV+2laC/SKgbwjkWEk4knMMIBSt/4D7D5go9TvOqN9oCqBjrsaN7Uer73HB4Dc8d1vaHKt4eSw
LWJywsX4PsnhKEblRnOOap7NM5HwvJghaKkQXAKWyegwE3VrAKMbtfnEtKv12M3642nKBbGVcj5g
XmeTQgwu08/LVH8JS+oD8XNOROznsIlLjCSNbdeXgWlYzMe7A3j7LUPfjvoOC9M0DjzYOdplG6IL
gva+E4GG8cjyi7Xtr5x3Uiv3vW32pmRA4ARYS7sSgHlVYw+oFNbFpa1pNAbg3MVDPRg/nZGbu7k2
u2PlyNfO8/oLoh8mufHF8N2dkYZsQmd3xDbePGLOJCGjxY5z6FaW47i+F9TzPtFCQeKq0+I7GOTx
NVmCMHl0JGSAIhLFdXeKOV82WQ592VIuc6Sk3Vdr+lE+g5DI2EYniaDpyG+2Ney5E3wktSY5GI55
k8PCQ6xV2WGd7wbapRv5nnLE3Qtm60187/p2d3AYOdA6W8uxM/QTYn8Orz5GMTCTIANYOIpbH7Ic
daMnOPgm3V9ynVik1eo/Y7Hc3GaWdAEfStbVXSjQ/xv5Q+iqexYdhLNyLKFmfbGGgFmzee/EbBAU
efD7nOwXu7pqXF9LJg6KTmbIaiRsdh2VFK6Gjyfb7r2zL/XTAGy1iQE8eH39qqrhPW/tZW856HyN
+q32EJrZ+ZcxAXNx6vfOZw69TP0RMqQZQpyrHQZ3VR2iB6uOS9ahtyLMmzHHNKldMN10vhBOC2q8
s3yIpZIB+GoQzeIO82gqXwIUIniikRUxvuBZ+otRHd35NHW07pyBZQDkOWCfZVz73vrxwn4HcLFg
hFW/ZD4XPFvhHQOx34GHPwiBdlHFH8aKJFN6Ps1iIJdlJAcFOzP6uJgfPHRSZ4t76YK0ZbbKDu2d
3I1T817OEC2KfHhHswOVLD6gKz0qvoSKtocHRUwRK1CU/Mrz2abltbcLe06AOOOayy218LJZBgvP
5suqZN9qJLe+e4MqsO2Cg1WH1y4FymYE1vUL3XkViYA0mqRR+GcWruxyVUDg7OA50X5VyNFTnCcR
S0iUnXH/oMrwMZiEebTKzzieCIk3nj1WVXXOFF+p+tu2s4mWGe3AOFlZ1GuX+mMYf/XlRC3jzU89
yxdVhxhZ1PRX+P2TiZ5osEzc9Gla348jn7JFxxP5vvuDJg0OAtPFUjWwMazkzvKGcldm/gPZDC5j
EPOsggSuIG4hhsE2N2hSenOU4UODTXmei4oqMnbOjhce8gUkuUI2wDruB6bVp47jK7NYOhiULAsN
DwRMTIM0JkvMgK2Lr8RyvZvKMQ6+2X4LR+3JJNp64XPQT1XkF+XruJpkXbfkbvOqwxTjG1b6T+5x
kw6kl4EBeC+dpymtzgZFx0Ys1peZps6ptRURE4J5ros512neMAmTydSQlVaG5XYgHIxRh9ikxsW1
0V4wU3lvMlD0TVfywPrWCUNwyOg3Uz0NC8+PFIPqxqhm/PcDmESJeCSVn3bWvXlVs62I5lYlB7dP
ZbfJJtK50oBB/HAz0otfTIJSZ86PlXkH5uUma/dzmjUBmW6LB7R6qSb3Gx/AL8OipMuxMwOcA6iv
1w8165OXxAphGu1lRa8BcOFXXuUp8K4WS2NavIiB1BCNbSmbLeuWDMnRLxGetxk+FXslpdQltgwX
+1GXJC+ywkQ2Oz6jcwB7bK5fhEU4mlBERmRoKhavfMX3t749HyY33GlUPsOyZbWENMzFu/iuCtRP
N3Ri1ztxwq3t7qt3I0PgY6Q9GzqI44OAWV1TcwTIncrF/uMyCiJpE6eEVXwmUOcNafzp7fFMntGA
Opf5OZ7iXVyn96HHYnPxN+Co/X+fITi0B+l246X7HKbW5enMLJ2JIvIj9RDM+ZNWJkMDZPKiUTu7
Y86TF6RhWct9zjM6mmV3sgbrlTEiwyd7udbucJAxc0Y/YBmJosYqlq1gSbNpkqHa5haDx4RLoeox
xPvendsMFAhTS7fS3ARhhLmDJoL3LnPOuqn3HhLuvmAZxL4NkXE3sfowv5f4L9AfyqOwa3AJ/AFe
8GITHLRv2/qEYDFKRwdImHcslpwZgGzuCYXAZm61j7b0TuvUIfXg6JeUmE3f37Mq40LrKTZk8dfv
nLu5W/Mvyv4U0J/aQeSYzZ1GFV4lggCwzj+O/b01evfzYh9ag2IFZMGGUDjEM5pEkbq6r7zqVlgz
TtIYSP4QPyzKo7FBE4tAGVa2a5/lOiP0u+Pgo9ETFtEj6SpNKhs+ad8Sf2eJtFP4GGvVbirSTy9f
bpA/dtpD6mqFNbcJxMuG7oWdkrcZOvoLl92IpahVAENwNNrI9br31ETy19o4HzBMbmx0gVg9x6cc
rnjpAGVbb8LYWG6GSfYVYxQz7s9AiEN0Y9OxZ1GXJ+JGnTRwpo8ulqvw2sTcZ8uqr0gZ8joNegVk
RFYizrTbN9hwwPf65zakbGIa/2ds62632OwvNWP8nfK6XWfOt0AgrJsy+iQ8SFFsJ38Gi3yFZYpS
2CIp+iUxo29iCXqD4xLphryMYerh8D4MyEKJPbHoOMBLOKnJqnv5sRejYJ81q21R9QQ4deVX5rjk
mItv2cavcXyhjiIyOAR1SHKRbTKIA5y+FNZFK94ARz5Nps+ZbKBwjU37dY6Hk1X9DHwe7Gx46hlL
8ZULfezrVRjtLc6eIT3L0SQdEFwrIlz67s7WgnQLD9SWktNvvhO7fvIdQxYRYzbY58YhnKKvkyOx
XRGB1eNusPmuqtYRKSLJse/5dPyKFrKOL+MqhcKEiUKBhHfSpA4WQ1oCC++s1bhrMgkTmQLzFoSP
5kCJ1iS/ZE+RSH4gKQ+e/YPI/+jVCfI2voERQuLpbYDta9wA2CgLOkOqwSe4GIZmXE+uYrRkiQMo
Ayu3gc62YOeV4+Jukd6F0Me31aXVyEv1L7+rCU9xGuo9KAJWxqpipYue74jc52q05OTYgfWKk3Ha
Zxhj55iAoryWD9MUWlHZL9TtJORF8Vh8j8yqtknBvIxYzK3VrqquFWBswJnYaAudtVnXH/g5zHPA
LsWcCBXrKVV3Ti/LO2b/i03YitbVV22O4sT+RSLRAiWAInxmH+HlRO623rmQpr7rhO7OZHsdfESx
dyKGb1BqczWSrP+aQzKM1ov2OOi0PGujKc///d0nBbQ8D3Qf0Gn423+/8Eo65ve2t62NGszbGxc2
vdjiQfvLjbeqNPLPnpxbcMOV8WTEeCMHErXvfJ8omqVuWW4wVx1rb+YA4Pxcbb5PI+unSOXS+DC1
/kgMO/nBrsOAfElweCr1KDQ4LFPbGIYpI528U28lTdk2C9v+wWy64pDwYzF34gqHpBPz42bugcBE
KAypxXqgYwiyNJlA1iamS1B3//NLptR0+fd3yXBhDRmc//1bVgXPFWL2w//78n//6PZlcJbt9f/+
l4Bj/YKdGrv4HGo8eh0PPuQNJcvRC9U8TLL//cXqPRAzQXl07Ny+DEMg/vuLt/5R5ypHK0q/x0T2
vRiJyPr39/++NhmTgFl7EH7IoRaosPrHucXZaNgPocEWJa7nUwA74dCXwBbBhU58pAtwKx3QuEE0
lPRFHP0FnNyYDARLsLxfFvecNrl37kzxHTpceSkKlbOkYUXoB6fzXLVMyHK8I9uazGIX/BSBLsjp
VwsBOWfl+d/vrP86CsKtD6jpCHxKn6Vl6/OMv+D8749F2+VHxrNAxgp9HtevaEKe3f5C/td/SDqv
5caRLIh+ESLgzSu9pyiKci8ImRZMAaiCN1+/B7MvHTszvTNqiSjcypt5MvXqgXdyzLpCCl4XA74V
PyRnl7F6HN3bGJLpwEIWk0cy62Nf/1F8Hx6nppmfIUrALL6QQJ5LWcO+8xMwz7AroBPVdbnuCLSS
R2q1w6THGkjX2tIO//9l3vc3ZqIvoOmHh7zPtP//UkY1IkHeYjol6IS+x2bmv98i5t+iz5atiT7e
wHIgc5OCZDD6z663BFYTb/N23E/ILQeHgnY5WPJY9FAY2/ak6X9KN6pDkmss6VzMW8bgHXDJ8e5t
8KaHRlSdas7ZfaEVG0ns/4DLDTWB5bkcv8gVd5sx/q9qpcHfMhmsc4IFq5eYbQmagTYEvEnS7Gzo
PpvjPTjshMwJvQchgR43NPlOu0f0tB4UP9hPtytXtmtYK9ULopQeiqluTC9Ia3hUnfqLOVc/U2gV
1Ajv8RB/clL4S3Sl4JhwRYoUvtVBjWBTLAojFEghGimSpegdrNj4kVe27c4JEXpwa3Nt6yA5VAZc
whgrhItKXwwNpei1gwjHfv/oyTI56tQhL2N8OYa/lJXk7VhCCZ3pkz72PeykRMjb7E63rjbNBE53
2Cij5TpAOR9Srt8v+RIp2vgnw6DYuz3Qa4V/y66oWJPNA3npxDwCshs2TYgNdRXTZAlnehrWMnwk
gfOR5uFOFuV7aR1L6jkGV0Cron6j4GLHVV3bwClbdOm/OOQKB4mx4LILGyL4LPpy1yjnMChiFVZB
wGuww1MOtD2qE/OUayn7oyDcq7oAOESmsn3hnOt0hK62f2ot85dNZbtikt+yQI55Vot2CUnk4Rlw
54nS8BWyclAVvZMRk2fF4qn0vZVRFPRgN/cgCr6Adou1VyZXNJKITMtHnvgh/XbJUmlgLpt+G4i8
nfvItgk/dWwIzs3B7h7L6CCb4BJb9MliKGRakKug6+EBS0J1qnFXVZzdSqu5+J31F3PEodeDrNMT
lCuo3FS66zvsngqWuC/dYhkF+fNYdM62keOmdpLn2p0F6dxfJ1Z4Tgdlrkz/wIvi0pb1XZNBtzBr
EHe5eSPg8Gq6zt2fC+fmLgA0QgZE0oMdqWVeo/giNSpDYtrOpwiOn4IgTExs3fvfGZdJKCq2yt/c
ufUck7SHxBkXxLLGpoMEGf7JAISsbbIwYirK/HeVl2+Blr4B5cKSSLUvQ0NjWHeIr7zpsp+UnyNr
KesdJzhCW8+Ab0IrXgwm7PvB9m9pz7+saDA2WR18IdjF2lrMb81BEYC3HAQ3vBB1lN+U1/0wdFsL
/c0QFhZy6iyjXhdbgRYR6mAmxpRXbEf5jZ39SHZIQsR//RQH+1zWm0YLXyYJlTe31y0r2DPxAgkF
bp+Vxc5rvDfq0NgaRFwu6pAxZUQM9PvfNp0oegiQJ0N5NWBC4tom55CENzY+JRcV8uxSYwnvkqHR
gCoxwBkWTYnOvoyw21d5eAnNhrpb/I1by2ZP4LM8S2GMdTGYgCF12SlqbKVx0rFk1Krug14sPgPm
0i1sGGOJvc779Ip5H4Sp/qU3oGSawPyJE2xfFSY7cCETC07Hfg+oQEWiAd9KufDaLuSvbbXaWqcf
W7mcTACZclhdxYept5Bw3UPVSlCXOXfNynomvo0DMoMfbTPviWbc+D4RRH/qvvGlnzCv93OZKIko
4ItZHjlACEG71LiQy9yBQTzVP+2k/7DBiNZxE6D1sOxjy8yUPXKZY326ZCXO/+hYWphxHS+tPHqv
YNi2A7WJyrQxC+bjx9i5zzYqLZeT/NClOCaDMGcA6gOMiEOGD3lqfqSss0PvhZeKa3lIUnUf5g2I
nylYC/5tLMCmz2JAus6nvEf28284DmH69epKKrRfZUHxbfL25MfAN7QymHscgzeF0F9dfyKt5hmv
cVmv9Sa6NIF66QzN3Qh56q0g2rYVFB2MV+vErblaYGyr2u0kJXqvYn+JSJ0kA7tFc28TmLGj+tkd
73rbHN1M/OLuw3WTY/Zs+gc7gn2RQs0YjKesHKtlMiMy7dyjQXKydlYnvzwoEK4TbUZrF5n9uWim
6AkiPsA/0wM8hHQED5/cFYW1jHGxbV+tiFWC8tdDlB7KYq7DHsKdMPxhIwKcAXnPfhYgGg1h8EIh
vp6nGh5XU4AscPsSB41XLzMTS+KUTgcvxGioEiAbOjGoPk5eMZlCbhrD9IALY6fX5q0WVwBS1YMA
83AHugE2x584rSGNyD6OMcrTGgo+yNKdYgM8Avhro58NHKnc7SBgl1l5K5IgvwaKi6bVVNDU2hUV
OHSrj4HP8rPo9p3kUPdURIM4uWtSW8H1v1+qT5Yd3rIhOV0G0jhNXYyxugR+YwVKv6ZWhNvVj5Gz
SMbLsH0Ov8gbH5uMMhond/jWTSGaEj/MPNKXqXXH4sBWJmMWDBvvVDBLhPOun1YTPPtp0S8NehMI
cjAPGhppzBCIwdB/Rok9nCqlQE9WbGj4tm1zctv4NnCn4Btg+5W9AHXTT+DH2fim/Q6dE0CDHdJY
3516Bns4vSaDmDVuKkrkfL4EW+roAAWipW0W7VMW17g5w5aHy0jXnTu2T//9fS+iMUaZDbJf0D6R
ya5XsYuJKYuJlEQUxm9C7QpAO3kaCz++9fMviNGnuKQT3axc/zIPG8VYJDctIi3JC4xZav5LNf/C
lb1i+0wv8dBRqmyOgdz8909bQ4Srhm5rLob8Ph5vrEHhUKNWutGxU9ktmLA5OBTRugmXJmQ8Fw1s
THhEM3Ruxm0cJKnrBjyoxj4PzUMZd4828ig/IS+0YqHx7PBM7Mxx0GbfjYeXI135U4lO0tC3wPny
CCUISJJUsDar6LWa/eJt71JSumKh4F8qKbG+JfEheFSQ35mw7HfVETcP8rkZxPFPhvpXQ4dah2SU
Vmwi+odpQqu1tZf//qKnk2VgT7yslCh3qW4MjwqSaYD35P7fX2VNtPEGJ9zGNqbDSngDDno7xsfi
XNLAt67xpIqHsrV/TplX5//+amoDk44vFW8tM3627U4+eCo4UXX0oCpO5cO0RhvnVTds//un+jAu
J733Vp4mE2jcvnzwaem2EmMm/jelHnroJ/tkdK3ZYk0C0mX8cbB5HoQBgQTCt3rk/jDyqWAdMqYe
rEJchq+1SMtjF9XERXr/zHZKXLleghmPxUUXlUP0wtiYPu574fCiHbg5GRZn+8AM9OO6eNGObVbI
T4A9B2CrLEHyQlydYgrXYxYgDNj9sWy88VRWrQUdxKeJZao+QLYQkkzcZdnTUlBQ8bnrnFHDp9a8
aDLTniQPrMXvLkPNf80kGCXB7aonQLDjigfWkJL6RUMVFgv58Z5b1KyG/RvcctyCfsrcxWcfT852
JJHASgp9D6YM2Rrrp876dk0Egmvd7FiIWOlvVeRZdKlirAAhi0E3ylggYG8p7aDcN5G/aZpkjZXR
RBoOo3USM7d6gAfGunsqFOv82vLDNQcprboXGRdvpilspBH/ziaTQbCweJsYUDNgFMgtVvmzmIZq
RU3gLfaIferUL+Zzn6RZ9r+C0uaehV5XpTyWTTwPnpAzC+53gUdslHdqCN2QoYXXlvwLp/FKr7u9
pgLjFfwfxlvckUXoMG+Fs0HYII1eD827sJq7pvhwl1DD6HiLT513Ce0S8C77DrsbyF8cpSRLEHIj
m9nFP4Lzy7F5moKeBfxokX+tasmywXLAmtramlOF90gw3m2uMc3Qzx4XuEod9lxuOuYlH3oPIiUC
ZOzIddyzR3C9Mwn3r0hpsOkCtn+G4z6bg3szNAlG1HW+ex9OWxxqqxT+BnQFY5/JuMNy0Rjb+W1I
MWa11T7Awoa73nF+2BAjQ+ctHLbI2Pq9AUhsIBsMqI2fZWJ/xj4cSCUNfBTEmoyIW3KRFDEVEOVd
MBTmNgQFrm27TDKdayGbIy/odE4bfNAWu68pM57wAbDyCSrWi6RD+8SDzEn2wpSKcU24t7qaSRbk
kyvaC5GsEO+b0FsDcQK8qoaAGBIxWUfXwJVgRksQhXw1/mXMspnlXysAprHFBdELgVlGdscus/wp
VcrHV2uoMbG5RGVC4/OGNTDhhu0Bj2zMkmM/YaJEvcSfdItEJlZIw9/x5AZrE9M4EwDEd5k/Mci/
iBIMpxUgPSnZPzlBsMBkJddjqXPBDMiFFKCoWoA5emP8lKH5HkZev9Uy8l6UK7OO6Kdll+fDsUho
H3N5F8Ue7bmUGDw3Fq52GjnlqksatCb7Sdntnx6E37XQfkENxOPsnoxZW+dGdxa9/p46zE9jpFHB
a17aArYuinoMow3RfgALnPT9zqrsfm1lP9OUZkt0qlXg93/xtE5h4i+z+Nzz49jzBaGF5V+qTnYq
rt6D2O/3Pp93sJIXn//Uoslp08IiPlXJR9WFjzRwHm1dGeu0UFfc15chHH5ZZVS7yjXZUibfCcfQ
fqAlMZG43cIMpz7fJdTRprzqSfSAPLGezJb1b/AOgHQzOO2xlpw2vtlT+2qteLnYW44X+N5rj3TS
DvH4hYa9WueSLyypvbfEKiJgIZjUgTJkg7fwXkVKNztbQfRrnJFJbiQXojhgpkeutI39BBQNiARz
qz6lGAJcjrnc7JbEHZDI/GWmAMF56cRbb2JTgBiwsi1F+VHOCzJiQJHYwrnA7kovZzLLnadw5taI
0buaEdEQi589UHjzGMQDVSBhgsmd5XgCD381NpPDB9d/m3qS3/j0r8oGomjiMEBMH5nDQGWtQbzg
Skv1DU8FdmjUss/J6Jlr7StlT28NfSJRj4MHTYZQBp57dmzV2oIM0UulLZ0E2crxY8y0mgJ8LLil
wS+uRgQakV4lWYGdz/+roCTAx6JAhJtocYoMDCNnm5mCN5ykXTVH+Kdm7pg3GDMyxO4NF9TzWJBS
VrGbog1lb3qk3mPXuQox3mXSQO0N08c45s5KSO/d5p0w1tMjradZi+kpEvDYtVWJfvN07z71kqtM
MvvDsTO2E5UwjlDHymxeSSqSvKVDOE4qqgLwssOek2ptkyhBprRJ5mMKYJKk0LKgFcSN/tisoH+7
LpLhRCm6oX+zWivqSIJLi7DjlcPOjzWwDM6Ll4TByu19WOegJMbEgH6Y+/usi7A+MLnnBvgcMKb4
wDH/OB47RmaDJe1IuCIs/R52/gubh0sejDSIZcEe2ZYvd2y3hmY+8i7+l+lluCZVNrGAb7T+KQvs
G2MoWptoECOLf2ZD3431i8fzO0mjqzfUaNFTTtJHo6qeOQ3d/NOqYnfjky/E7G+QF4R91UzFXWD6
4Sg5hYV2NZ3wmGbNhyPos3Q7rmRR/jm4KE3KNlcdYGFmxm7D2xprWWTjrNPcM6UnqBuKQPWUlqcx
ksN2DrCt1cVz+c5kM+vGHa1/lPTM9TQ9X7ZGSzdstiXUGBycbQAspWk3MIRY9c3BkRwmN4CrDy/h
SUNpiAkT8x5sgWYEbfGTdeJfZfBxiIw3QmarnApzmAJMLxaSp/D9YWn18hN2ANLgUN1TO97b7VOC
NYqND14hF/ZIU/OnMeroZczBorJieRE+iY4sIINuYFtFDPFpu8yFc/Qr8c3Bu3J1FshUxx/MCpGI
u9EBevNZBM2wU42613r74nbtkiD9S2c962oaKKEifB8Y+YPGmENkOt9a7B+HhjeEVhMiLWv6WN32
XIVc9PvMW0GQPTUN0o9t7Wte2ztWrseOGnHe4ebWcwEK9XhRunLRMDQoDAU85c2149K07WH+hQUP
55Do18l36hXBPtoD409RNiebkjPekCikhvnWtObJL6IKBWmW+e2WgyamAeVPFrw+AkXRhLQdc1fl
mO3mHEPdo7BCbuPwRME0LGYY085m0BoYvhU780sSRLBbd6LvvwJKirjnYSuQI3jPKQZzrIHuHPJt
nk4shPtPo+bMldgizADEGqFNsz6PNl8C91aNI6ykJeQSO3WODpR8eO00HF0tuGGnugt8b+sgiKku
danmpqwrS33MeZyFUv8rDbvb0oJFDi15CqzqjZQKFVsDlXd+8NWgLtLcoqtbUL40LiULQ8quCEHd
c35Kh9u/aeknSlV7HlfT+oygabGT4W3Mn3ZXODCwbBT1WiA6NxUcvDJM95xCQFLC9yBKk3WVcE6M
GmQvJ9ZZoUsF7tUXa73E/2S6HwP19igaGT8ycBdyprJov2GiM7xKsRpDDTdo3R7G+W7k4Ejxe6Yf
PiovjsloV3fGF+rhVDuopvb7qLofK6r2uAiuiWlsdJF8ZugbfguhNQ3QZEUPNPDLaLD5hB0cJ4+B
akrMn5azu0ht0K+++Sqd7isfObG1POUG0PxSi0v+FUlcVG+xHp7xu7/SO80YmxpviJq/GOENN/t1
B1yFU1l9jxIzmSUp6agmUOoWSLlyqLOVrTuY3WgfmcJwnZXWlnQaPltNbVm/r//bs2QFyhzniW5N
H+BWjlFD3ngs3S+orOvYDV79qHtxeYq9Ss9wNP2CswFXOAHUSTnCdJlSvef8XZE1zwBXtn6B8FuD
TaD2fEGeDy+6k56CDqi0E6Zr3BU6greHeE2sgZ86Zjma3VR6UFHTHmrv5mRJsCoL7ZOSvH6H1JMM
03Es6wnoCEBqM2puSnjfqOtXy/aH1TRVt9FR5zATd8cFJq/H1BGOr/oYrgxPd1f0aL56GbcNyOVB
hAqLYxJ+DqlOt/Q/DUqBVoi2McwXzicLMwqZ6k+ydGTFG+vLirAhaD4msZS4exu3Sz3ibiNQ0V3H
fK3SWu0ogEpwWFHY5ZbEcNGS1+OEc8wHqJE4gIs9hZhqef1n1lb7MWc68cP6w25iYPXWv2QyH9Az
3bWTw/qI7ec6GF/Ilm4NvXsAV2zPrBOoKcf61tbxQ1a0K2gGvofy5pQUu0rUxjbwV7H5RFnHq+qH
nZPMjs86CFY+lXBD/jUE6h0jUw6mQztitfhtUM8PDbkiPO/cFZpMxzAdsidXhO18luVpiykAwt95
Ip66qE1OGzfMcXpU+S61qfgBwYfUUGC+7T48EX+32BiWnZMp6vbwbo3RyRPUlhjsNHv70raI527q
gbwdaCwtKR8bY1B68h2wI9k6khzL+b/metFnwHjiFgmRGMhsQ826JncQGbKYjpqYq8TCKqsHObB9
N5rxtjIE/kdBUXZa/hsiAv9Wr/DiUZkLIJBCin3ZYO/iG0Qo9bkRMeMvnGnFh77wyw+Vzd2eKZkE
F/ofd8PsIET2F4B7IG/vvZjsplrY6sT3nI0JwZ8hgPSirG5THB1KM9pBq1pSbnXWUqiTVVWx2XHc
T32c9okonsXUq23qxb/6hHWLzRzDiHod6tjFMZc5K7sNjpENL5OSkrsXhi8M6oykuqFgDlC7UOwm
ww/p1hXJCrsgI2Q0NSu6nw9OVZ8inYEG4oWxtSy0Vd6LCdUAIARpeKsy42olJcig1vuEBBof/bzn
K/SxLqr+n1+qn9KVI0j9eAUZjQUaKMtV1wo+62m9hiH1oUe92Fa1gbkomTAbphwOqVVwkZ2KVazM
6qBHjCct9AqdLIFT0/QJEJNuH/rF6lnwv7YaXpssJ4ZpWe3ZwcKe90R8GyR14nnuS6J/Qexy+b+M
674NyTR0ePo8qAhSst1oBxohOuqlfG+yLxn6vE7KGnf6qhUV0l7b3HEk3QJ7OPbFrq2JR/R5E/Bb
Yv+JIVQJFlMg9qIq0w+jq70HvW7j86PyKww/zApIyiAHpC/rge43d5KDDE7ttt77Pk4jdRhqxQI5
zYatDM321FnnXMNn0wx+vInJu1eTzjc3ZaT3rUM71Ny44Y947ltH5Jm8UkQlrJHHZJ+5J9PmrK+M
NiWeRioj6wJi6MJ+S2WEP0sds9ZXv1bvPHN3La82fkm2Bix13YCF3KilezcKDlpEbtgwcGY3KYQT
6PzmfJeJVob2F+YYTpLqyNJN7iQ/mb6arr03uKtmeLGTFnsQD4o/6cfeInKo9xebVP0hHMaTZk4u
aCH7TroQ1b7VcJWihDgRPJSxwAvreFtMEPQPv+opRGAt1S+hHOG1RembG/tbCd4F3zLQpM4BQZKW
7mpg4kE1Er+uZ1VbVu+qmbBSkMSMvfFYiY6kcAJhxpqszdCis9lec58CPh4i7l+1ipd2bHXs8+hp
57j7M7k2Qfg3A0T3n3y2UiKchzszabl7lb+1nM2VHTDmcdefPCu4+mNAf1CQgzpKyx8AOMvB07m/
+WzpNJNAbTWeO9fwDkYj1F5vAI3IVqx3QV2FtMTOCjzIKSTzcqUX7HJD5wc5HBLPjzZYwQqburuw
6+wBg0lcM4v8+PhTu23HrTaq1mWlbcIxlSf0nC+r1cm71uApwoqywb47cm3lhO2p0e31uyzRBNy2
HRdcIOklYvPJhXFcDFSRzUQLWDskWFHhXgqPZKZ2qwLwPOGUsR1Kg6eOm4xeYItowEegir8C72Hu
r3y42DzofNNoltIoDQpl/pZWeUT3DA1DI/FJqiGDD4yqT9NgHM1W7G0xYhPC4QRdzEGXxT/tYw/e
ay1+/9Tl2Z3WRsKOEr2tYuLqD6Nv09ksYG4quS4Qz04G5KHVlJI26jjczlUfvRQ6/I6xtPfoN8XW
cBpYULEDQClSWPsDui2x1Sv8D0sas3DbzqsPjHNJe5Y2EfGx+xN18lSSXl92o4dFRoiXxmf2S8Re
2ESrpNfITUmKUieQudYhTiHrkTOjn6wojxNlKQN6gxPOMLD6YZjWT5VqR1Zzq8izbwrD8yb1yQHQ
nxVHnx76dp0lX51gkQl04sJP9BjmItznJXvtiOVnj+9jlWoV1sY+WxURa9OKA1Cf+JyZegGMyal+
eVuYuvuL9btcp+bG1LCKReFmzHg+IpgDHD026enhHGNMgOE0Ag+iXVU2R8edvpM+txj7VkaQ3fGd
w6Zqqk0qzIdL+gJNR/w4MXHfvgSkalk8fC5Ut7U7/7RV884f2udUrWiQ1P2bHZqfU1A87P5nqsev
Os3ag8rk10BF3pCS44fbkJrDGVdXu+ZN9FF5/knvx4/EIg2Ia4FAF+BOrm/6b85qd4n1HKqtNs96
bfsmcnYDwbyLH15F5BUg4+RStQD90x69kojXvejSN1rCsFP4W1Z2D42vFhg9jcQTIxR/CszumnGp
Y+1CFGXNjQoPV+XruN8XMhrjHQXC0yLlfPAa44P978ARA1xi4nK+FAincWtGSwhjz+k4WLx1MAS0
ovz2BB7kbmzfNQtep905PPidtxFNP/eO4CbhgKU9oip3BgSm9aS7BzM3+G/ylDLWDEcdGwVyewhv
3uW5KKR9CvsfpVE6SxnePNOzMbbTf3RQfsRURi9cvK08DATFcmkjV3bTtuyx5qJxsfttmo/BATlj
YgBfWo75NfY1Rc7Ip1PULnTfHFecQw29PmfD8Z6MhOY/fy6NdfmUW0m8qWdCgV48DzLn2pCk+rKs
fFTc6DcLjN+SUNDCHnJesLVDHK2pcDUAW8OhRT6nmu0tbDkMdfdT81mV3psE2sCsJ9g/DnyazGCW
hGXNoisP3yOTM40/l4iqkUm99xfVU47Ejvsv5A3ZcUsi57qIRkJ5puXuh3o82RKIo30eUlJmBray
haELfTc2JWdZDqw5FQx1hFf5W9N0bFiR6nGM89F354svTXp5RvIVNwaBA0w1jJpL3RY3NnrTWmPS
WTbWpQ+0jk2cItnY6j+7KAiKtZdCqFeucSaPSEet7NhgWO6JAkG59ZR7SSQfW8g+5l65HT8Wfa6r
LFn+DKzzVYK0p3QGMy2Iwh1+bYAYhv5XD65/rUmEL2LrecwYnyJ07Ymc26YoKO0lxNNo9gsfH2zG
pvoN2NqwoJ8Yq+fuzMRNnwLGDSyTX2IQWz0l7VBSO9MNK07qbtnTKsjtg02G4olCqzsXibX3RsPc
9G59NyLt4Hf6GtTQaoC54WTPHol0TEfpt5XS5ZQ66jkSpG4GLzeXBbkV1Td8PhT9SFSmW9NvS7sa
6CdcIVkXb7tAbsexoAWx7P6silPSzVJgAXxinZIAZUo3t1VymNW9s++q/j1N1RvIsU9blB+Rt01H
YrWyNu52Jmwyjs1ZpNBWAABc4pgAWj1yv6rDfpPGprOK7mM22mtHjRjljOjJqMAKh+IjDUumrZa3
FJU9jPkB9mI5AenDRvw9+Gzly8m6qcpkYhUN7RBZdpMBw39NTmtFYIB3OUv8lYPtlTAdchxq/K8z
EN0tWffi1s9WYZj9pq76UuY2c02CBzovHc8ft6FNW1SO7YRbyAg5ou6fMfxWPEVZC6kIbz3w8pgr
eMqqRK9lssAEt2wc1HLY1OyEr21tg3BUDsNEZVzaxn2y+HcSXdCRohHLsog8nSkF86axhcNA21nf
/rI1eR6UuoHmAMec3g3eVJuQlC2KNFBHS5jxgUs3FigyAhlOK97by2bEhWT14wzQ8w+lKPiSuoK8
Lv43g+t7Q2FSOHuI+NJBeGeClWaU41h0excCZ2nwray6dGvU6jHVat/XOKoCelCYKXPJxz5jDKFM
aEs4HULM0J5M+OQszOrJnNaRT0ja0i06J92cZ81otWOmpQfDT7JNj2VmKeBarHX+WystFI8eZXQv
0+IVeaHaBcbecREM2KvT+UClpRVrj6bWkVhtB+3LsN/dsny1I1tnP8eJm6EPqpbE2VDUYoGl7oPN
xlPMnaZihmTLo1fc9tR//hKTpO3CKqJpM9WmYruKGW0czZZbvA82S2V/zazhyAGFa4g5EPQg/9cb
pk1azbzrpwEg9JpWj2zl23TZVyAKC9Kw63jgpDZQ8G0LZhVG4GnXujqvitq65aOH3FqnA0sC4M4h
ED6df0j1wq6r3HhpxIOxsPPoPEYO+7uBz1lHpCXTgoRwRj4fKJiveSL+2yBxodfmxoZ8WbdYiwOz
JAqEhcTheMvxsmcWb6Egr94HkAeKPs+RXSeFn24SqKcB6sza8O2QZ3wzzKdz3boNLKJ2zzvCoUqE
iDo0Cow9PtbJrnpR7fjm6aA+Y51cdcMpj0BEH5aZf8TdSzX5sO+i1yjo71TU/MIhnEPUlrH0Il4o
pf5jtc2b72BYCA3zb8iJ5Tu9ES7Zf0BGrJkunQg10q1hApZRvuR4QCXkwbor3cMiwygdx5SxxqhC
3ARYpoZsmmT4WZX1D+WTB2Az+7ogFE2boNTuNQcVTA5QHYTu+/wNE/ci8bqtzaiJtqRjHEZvbqZv
uKyPlPKvhk00n8g9mCj8IhpcSt5o0rgVIUj0aErWWTS8ZVEK+CvWy0X2U0bV3e7Hh6OMc0pJzOK1
9hoar8G62IZ5lV773DughK1uz2piV/j5bqqHgxtj2Ry930Akr3rrPWTOsRnp2EMtHoT0F4mIn3bA
wqAsGq4nXD9gVorO460BeBKKXgQd6b+/QZc6tDUjfdcyxpDJ2QwgQYcxO+kdFlHNtvHYFR5GN/Tm
EetxYsEAJV3Nsop3hTPRsCSzm4W5LrNZ2UT2e9SRvqqz55IIAcuDZceGoTXSE8I8KSlvOCWiuYQ0
1VUq3sEq3mtpfQ0ic282yPrkGKb0LWXNYCbAOa3kDGWB4WCWS9jICxrVwJGUb7GWvIbT8FR7m6ns
90KpJ3/oN9KR+zhJV8mMuLCiU9XCd6RrjnuWFiefw8RQ3mEYxHlC+ld8gud46d3oCVA+MZNdGBtP
wotuabtlHMe20jfPltce/Mh/yA7dS5HtMOUjbiXdsQomGI+EOxKc8SpqHgOxHStQbFOqlk5J7UGc
cRrUNM3Ubg8ftxq2WZNeuq6CbDyhWumfOlNtjPoDC/TgQXRMB05f8FU8qTL9kc4/K9Np6kUEyrvq
1/bhzZaWaOn6JeeMfpgWknE2JQiX51a8m/28XEBJnaVQ4WArLFscI00HuHLIXvkEnIRHMC98KZV4
6OAh48x6iil7co38s2zBZAJDJzRj70uWu/2YvdfOh1HkP+zr6XYLx6dRcOIaPI6zrVsLf4A4gMMQ
qHZWrsPDrrdOMC8NSj7U6bPiU8ojPi4KU74DttzZY37Ke06VxB5/kI1fBEWu2lhd4D7SDTdidwBV
SmrPXulVkRPtA7xnF96q86ILtbBQIAvyHlXM92EcLtmkrG2L6XAhnNkfbJx7E5j/qP55dA2Pun3X
RPDctdYziSBU+az9LUlzj+A7IgmBHm7LYir0G5CoV2NuXVeIFpRiLROPxjSxzXJDX7OwO1RB9a+y
tT9ScTsuz6DDMw/4nqOdCpfbRWtIa+GH7QUVkSsOFX0Y+EnCYFBIs24ViP69nquro8j+KwSBfn/E
1NcfcSZi+Z6JBT7/utaB3DWG+OzqnNs+TJsFLD+hRhji8ZXt57iU/rYwuNomFU0CqBtSyx9l3674
sNONK5N9GwyHSHjEIQbg8AZllK6coSUjm11F8gQ5IWE+cOIfszb+pTbJyDYVr1g6N2YW8OauoCLq
JOOaqdqz8j/bsrozSHzledrsXJ1dP4wqClXEuzXBDS9yzLdqeMelcs20XWVyXVKif+Ly/KVpRs0t
fETd904pkjlxNXuBKh4twmzaOsJiLrOB2wGikDaOZeby/dzzZ8acO9YY36ws2Ba995H1zs1t9Q/F
gmpFCDnS7Evn13+io/hQYg8unPEnENZe8SHU27+E+j7Ot+FS/I+j81hu3Iii6BehqgE0Qm+ZkyRS
okiONihF5Jzx9T7w1vZ4JBLofuHecz/Kq17TQvus96w2vyZquDej/HLC8DWyxFtGyiCFOAEdTnkj
evromHjSFVQ6nxyBztLWNp2KL7NDxHTaYf7KtBC2czb90d69mq7sl0zVlbC37DDIWd9GgAM7CBXL
+bcmZzbZuoVgSx4cZTw9s8h5NtJyTVt3QAM7Y7d+qop6Aa9KTzw7nbCFPHqpZd5zCiAiYd1ljsRN
TltHpqeBK2vEj82Xuh7E8E2biACWsl7PODgSyGLLflLnyYUHkANgkgBO8ulF1eY10u2P0ItjDqPx
BxdOvRgqVGkGDgiam0PdT4DdQcBENc/VUMAiJrwvYy6LKPvNDgTaPJx7Q7v1+/ZCcnsHyTXfMnq5
unyZk5G99kzocUsTFyjR/0ddtkLO2yDDsSkGHQUnJqTN9PthRShmvLbb9AtTz7pMui0dLoGozoJr
Zc0STnFTpOnLkH+iPA07u9yowo3WoeS9t13/phvJS5xr2JIsTKcTTBI8WqSpTy8+W2I2bVfgi7zE
8I3spLoTKffXEvNKo0QCuT6tnYYmPkJPtqgb6qRP1JLwdsPWQLIREEJlvpPfMWus6KnsZi6CvINh
EpfNWGxID4Wl475OOLDAVy+mdFqIjoCYkGge6mH6CuokBmnBb6YLe2lVxWWEH7QqKp5ol+8eQe3K
4HZfZWAM4bIaazvIr2HtP0WTeuq6PfFk97Rrt0benXt/OPplukOrVhGctY3QqSWt90l/VegyWHoD
QRCu/6FpIZsEGIYlxolFQITW2Ig1NIm91DqC7TQ2olCBMTHzqhdoRoiL24YaCQvGqK8HdkhT1PWA
GhucSlHcMmcoty3qvspOT7rr6Ms+JdpA0URjFYYdziyxKX/tPHqSlf5kxgwYp14/DpxPrWOu4wZ8
F6I/rd0h2UZET2pxErNmykuo5o39ocUuYgRItXkRHLO6Aaipo0ao23tf8W2WUYbI5QmQM+0c9f0i
Nl6li/M2i9KDWTfY9C4d59pEvu3CcIO/+R0c8/YSdMyzqeZvQ9w/RZVGwreERuN/9EoePLu4epl1
LIAJrIQxIbcFxF/Slpx6Frsr1RTn3NU/aw1JY8kqrZUdlqD8aWJ5JAU+WgF4IpX88lnx28ufLDFv
he3U20RzrpThWaXspUNnvwgHzO9RtR8ka3aJCVOr22LRtCkPaAeabETlT31T8KHrFoaBjMz4MSD9
N8SKL8bunnGqLcDP8u8V5vw5MQsXfrYwUnmTVHdawyKZ9n3R0ld2uXhjO70L2d6SLfKQA6JunwSQ
ybEeIXbnlrtiTdAAYQqkZRiMzTGPLbq0gaqpTtPQXa1+wpuQeJscq51UEXRyAH4OX4os/t9yrUL/
3GNMDYMvJvnmQo3QR1qqXNZ2f3jArr5GvirsTsLPIcuH7kqWkOME4EHfQkZQtNjEoDVX0rq4glKU
UgByX4u4D0i2jEh1VUhclsGTmLjGNcPDMASAg3nOG86wi8CIz5zyq5vUxcIAxAlUtqhazkn4i1wp
Xopaexqd4TkgcUgPN60+rH1t+KOGKvatz7RcvxGSeW+t8FtU9rYVajs0rDI1cwUxe7hWvnXm/6Ot
vRxwcmL7Bx+1tNBN8twscjx00Zy9Yy2Kf5pkEpXmmPa65lrkSJJ1K/+smm7XmLAe/JbyoybVHA6T
wBtwjqzqWXDdbizT/ckaiZXcPpEawIqfkTMmr3wTNhQShrYfGxePtjI2zUB2DuMFZ1DfU0pBY/9k
IezEWcEZ6ywSk6w42QH4NQF63xfFE4ywsxt5NwEyrVHTm9Va47o1oldZlkDSnR2NIJmFqf9BYsOD
bHSCU9yli5qucCVsPBY5bJ+0qy6mHzxqWNeKHZMqILJdd0nDcC9KipBYUcokODdrlhk1wHXfObF1
eMYvGR3SyHs3SFddipEhGlwpBOPfovX/aoV7vwl3YKFYuxC6WeDluVpwvLwAJQNbkjUN3iGBMGQ6
x7I1LyJvW+aWBIi4GmlSFYlsOaP5RK+fCjOg+GO5FYF0XbSsSHiS3TXndQqREIO3a0+HghzCSUPm
YOv9sEdhjaUoQ6kV9eazNpq31spGNuTYdDwduap+tqaO6tx+7jxSNRBXO/34o5gfrHwSIe05U0w4
w1MBSq7HPyHc8o5X4JZPxaVIaNCJFP0Fr3UeeqSqDSFnaEFSansMZsiy2Zz21VLV2rZu1QnZ6RIE
C7lRAfuAhGtfjIeJbhKlIo50s603ldM/GfVH7M9ZtqZ+SUjVbHTBnHVaV94b/nLItS2TKmvE9eQQ
iuBrrrkOzEJfVIoE4Kg6d2FwriqTeT0VFZXJt4Nn3ZhNPbVDVDWgDaJ9rkTXny2S6WNd3Qx/Tdre
mxF65MBAuZvC21ioK/ZvvCi0bno9nDUvv5gq2XawooGNhVr47oW3ykkuMq9vMm3/EhIysJ2FOnBE
bvJ9EvuwOt76OjrXfbQuJb10QCIFqepnwIgxNi/u4fmFw2INEAWRXpF6P3r6WwgQz3nP1HYoWUin
CX6H6Cvsgo2tRY+0IDmiI3Bg4xb/7Lb6Kopp2fSQKuJK3HzLPvNKzIQdJr9hqaN4deCqqbMgNnNV
Fz6ahrx9gC9gXqwb97L0r2aSbIXoN6GhfmqZMr+Ih6ecAY+S3kuSGo8OwRlQp3Wiwo0DKBR9Nove
2dhYRe3PpPUrSC4jCQ34s9D7AvxXHd2zrG61nn2K7CN1SaLzHTraikKb2dcsAVljmPzD+LJB34bG
KtCHZVSfqdWmnU+nTHL1y+B6r64fI0wvCOwT9b9et/aoKrhqKoo9q05PfW8eEpiB8LDVu6kp/Om8
q2GJ50Fk37k93azxUgBF8Jzh4EnprGfhZGSWfyGGo2RU31kivkBqfmHl3uBqeYxoDTAM8kwiYny3
qvK95Fwnd/tjaLyL1ALGJQEbQ0mAkN0H35o+kugAfKW9OkX7xfeDuKlZwgvEXO7BYG7ylMkawrhA
pBvd7bjpe5rLbrS33OonfQILEv75lV0sLNO/1d2esnEb6jVMdZYSfJZz8EOfrXND/AU0R0YZAfeZ
J3fmvajBcgxm5S8nS+5M70ggyZdjkHRDEG4QeZ+u8u7ESh0wYyw5HTHYoOrThXiQicmszhZPzDGY
pOjMcpuvUHS3wW7XdQuyWLzAw3+xBQVVQQVZPZE1+phIZ58bKhoB9mChde8ySquhei9Je2hEeEpi
bMH6wyjGtYnAN4RwqKOWFa5N/xudTWP8QsV28hi35T1gH9PeRWBJ67R5EHD3J529PTqMIxxIAM3F
IcKvwBsQOCdOuT0dzF5Y5sv8w5XiWa/cTZob+y5KzrFUh5Qqt6GUNFgQksgZn7HuaBh1orUlKZz1
LmQ8kWo3aE3R8jpwRABTORit/JXhdKqd6tvpFOMsdWlnjm5cX/WRXtia68E8W5ZjjKJn7p8YNzBL
JDERKv4/7BZslernsF6FQULrks975ITKrapI3/zpXbhBsc5zaaYkFrC3e8sfObZLEXMkOR4BYS76
6jDEDu+PSFjhOtaFs7Yp2vFDMqiPww6ud7flvHtubTpgAwqx18FIdrUZptqgrWKuUEHNrqLRXJiG
gSWh3/VjdCaK4aeusE00PQhq3zoqqA3hcwLHdskG02MhnJ+BC2JTblKYQ9afiwKyF+ih6vhzTIIR
6iglcqdgYpY1+22T7oMjV1fhjxlw93MuQHQbjrnXv9e1fowmpuoZGk58SAOW8RYxShkS2xOMf5br
oogd+HXSZycQ/7LSPjNHZqJfPbFpYnjsvVc8HlMVPCA6A6OqvSffpwBoNI7iEdiaO6vUZ3ojHRmk
768IV8bRacZ3v2Yw7tlIz/QcPkf6JvEfV37QLibXZSaIu+VbKZSuOjc+Bdtvp+dPbh9xus2/j5+8
q5qXN7YRzesh29mxxQzDd7YbgntKR7MqwH4zeBKHJqjw8NLMLJGOE4lpMJBlIBzO7vmwRBY/VOHO
LrVLLOSfPdxVVX1EDRpeXFRQoR2a+KkbyNcRn0WHlaHIeMcTgGgjfjRbQjpuuzd2NI+wtgoGZqQs
2WJ4co34hbx63jdnDqPDruFnHx4tC3ayDUmXTJPCfNySM4Ddrb8VCklFN7DM1xCeG+HwmTPa7Izk
6E/PvTsiO+7bbkNJfG7ynIV1ifVdMtAa+NEyqXheSSqPOcNw89/EIFMWrc4TavxnVki10B6925e8
UWgEAqt71nIQcpP/rsW4BtG+/hk62+Vi/FAl50kErw+EmoIcRpR3HWSsOzFMGtY85MpXxJmf66wB
eFjB4qHCZPbs3TEUvnm90Cm7oo9OZyfjhF91OlqLqPG+XIxseK3uk4u1u6tPxFe9OzGDFTL/mqVA
Jyob+za//wMc2EUdQsIXDk4Sv8m+JGX4BOaD0TYC5al073r2TEvER93mwYbwFxTfIL6Aa5KHMEGC
gRJIEnp8UiH6ox6RaTSQwNXVLN7jamfO7nYvMPJt/W30kmVWzHQSd+kSFLLFR20e1ZTtEnNeTRgr
Z5oQawKFXBDY9YEpGiP3YM6zfv2uNcFj5MBObXdd54TgqIhOB1NmaDO+xiFeLy1m9s38YhE34csn
zNU70Bv3XtHBk8oFsq4EhEUP30+42/h2a0H5xC7C8Hjr8ukepcV7blEdtJWslxhpYJvzKKZDtu5g
RK5Ybr4yRtmIEDRESpYa4zp07nEfbttCu4daRXvIYt8u/yKl/zU8rIwsbpluP0YwMb4h5oUEcUmd
/i6t+nWMtsEQPlf+uCQZ9h2FxYeCbmC8Esz1jUusppmulujr3h0zXzttqWH+bYBmTMmPUAXOoBp5
WlK/VKb32mXjqxjbZ2dMWI6rgLOatJ0B26bK7V/Q6B8mknIJK0aXUG6Vm+9JWfiTTHlsga9vFsIr
+xYzeOo197vJqQOhkEBZ5E6gnoD0qr06ufsMQuNimK8RvijOJgs/Sksbp2fHhOQ9W5CIxX6RUiq7
W5n3RQTuBsmY7fv/Ah+nmcFHPhAgCos4epaO4v9NXgsyAcD8oXHQLdgEVdgBllXDO6MhBqyLMRPv
E4a/rHP+NGsMVkEyfZvauce3zksdYWhipjmnRQ7cbgsnxvAyas2yaNiAwuF9gln9XrTquwbVtHLE
Pzdl1qTg+jSzhhe/DqHLzLx1JFuV/I5CeUdZfgp7kuOcam4xB39h57wuY4XSghk5UI9gb/WK9bH7
XY31Dz//Np3JS0K049Yv0j/XdP8ymvyoQeGadmgI7LLbWFilqUCtO9sGRs9rdOkfrsYECXU/EcO6
ecms6qOaeOp7UlxnS/hKj7y1g1EOM29GWir4utJG5uxBKiznY73QGcCyfq35Q3VRfY+1eK16nCP6
r8yDUx43L0nR/Vg0AKvUrn8QB+3hQ60wya+8uvzAQ0K6T+fxPL2FWIKZ32FnMitEoLAZydm9YJFH
m2m2GEzjR+ReI2z8BJyTL9ckxCfxE7muc8kS4wOAHcqI7jPs2qNAelG4BppWLlZuYR8ZIcIIz+Sr
dEf3M6zbt0J6z6MeXlxDkM9KAldFMBsooCUiCDQjXTOsk6h9zQznT7rN2+CofSitK3/5V8zKD/UY
u3xSp0yNxOHAZCeFlskd2AaU+je41X0WWi8mS2poFPJzjOIPfZkH/nOHZXuBK+ItGMOXVAPEJUzv
3IbDjpUdOselyQKZLWv/o+r6uRTOtkdOC5udE5KHM+RHHn3vj1H2OH0a+jzOLglrkbwSwfiIEolk
EWMCyc77zMdAlZIubtOVlyUokai8D33Jl2ub/5R8ay1oq2xfFiaH9TLV7Z/yLXW1T8+deOxcAwyZ
N+5LoisQQZUT5qaioORkehsazV/STvdwYtfajiezm1Md9Tn9lhhgI+fLaD3nYcNKgFjNSuOqLgmw
EsBkPahoxauUgdcoEfXo2t1PWclBoKNdd4BXx3lKTmUz72M8xeMF5djNOPioA9hmFTni6urR6unN
zfFCzVvjE4mOw0p54hG3/IeJrmOGyyLiGSkHE684RBFuikHneMhcWHOp5f5OxXNuyb+6QjXtzWYp
UGkcq/6xnjBDumxX+6Qi6gbNLakiwcCU3hYOiSoxaW/IQnjTbUp7KLAaVqUkq58An4q1pZj+Wy1y
riTu5yiteVtJnBbacW5TeEM+G7RmCq5+RnsK3lFneY/WOTHcBQ60GWw/oh7BVoTIl2dpIo/L1x5O
mVwqMxvWhUf0ltq2ZX7Qa+OVGo5JcM+v6BskL4QXFaYPF/MhW/8e8QXdAvh6Z2VQidXx/Nmb2SoP
X3VZeOs8NX7MNjhrEQsgtFsbNPbHAIMgY+PuQdr60RGPxtYQZtaMxyxMpQOHf1NNaItQxvP5VFHP
ZyrjdNG6+YM1z2EUVEm9NHvmojpmTfk24QnNmoo6Q10GyRKwHAjFSm39x4tnIVZrY7lyflwDVaYd
MavD2PiYHP9at94/NbugcOEgHPCQ/tokU+YasMacxyMwujeWOHM+E44QewdEslojWnwSkMnpfim0
o8H+cHIGF1GyK+UpikTPLCRifeawm2WC/tI4mFPyAq6cRUpQIsJNyTR1CdmZyqAjps+pn/k4sANN
Hucf5wJHzYIPCah7z9Iyd4jadcJijUnkaXJIYYy8jj1qlL2bNh7KwS3/pFY+uxOmXwUd1e7NixaF
T8Sfo/nDRbZ2hPbR2/KvQ79US2ZrUzr70UqDtT623VCwzm2yHq0lxKCU3ChHq2mYJ7E3JLgUswZF
z0YCy6931Dt7Jf2J53mgegrxeC6xvl41UaxSXyPR2b5PAjx+YX7EBrmkVXARnnUVevhuNW0DxDP8
9jMDJRN0mhRDfeqidm0Y8rqp9jb5qPoE7jy3r94HK4HDOoYbT7i/A3d8laKRHzOP9w6nBH5LnSUD
1yFruFfivC2SUUMo5guQHBVHiQ71Tr8Ime0RNZxtboQFgxicevVFDCZaOxeqoFknTwVFMaIJVI0F
82jDVuXGqSO2XYJOvkeBua4H3gItZag0MOvJwoqlCbV2BG58WZc5bU7tv/h+yIcF5JyoFeuWczuK
Jn5BAP5hVxQSkvH2vHQj6FgVmzF0jFXOjNHiCeZuiL60If+OWffBjoueo+ekj3mAplJ7RynYL8J4
CD5habNoyteVI9ubMEY4ZQ30bQXX35EZGfU85hrGadj/coe0juV+LQ6ZTUBC4YJHQJFQ1WX6bMX3
ZqJ/BjzuXCUJPwzzphnsm15QqbJwG+WbTqu77gZCKKXIk7WfMAMINMAoguAffNJhvCDLLT5SWzIB
FxUeZUZqngJ9JXvRbLup0kBid3yqXrNpbFibusmcpJph2x4K43UyINZtcj9ZzexKbFc9Z1XtAAPp
goslQlaGisxGUPqY+kdh85C1dzWxsEIVtSlcs9oXKK2a0kCtFxTHIaM4DzzH29SGO121VKbgH58R
crOvNKidapucr9LlHCpssZ3scittRj6xg4EkPSa6K1ZxabarqcHdDVaOmckUafsmusETiIHzAqT3
+DVU8xtYPfOvszu1+ilW2mcrmnZlifnNzUL+apzwfh7AzNVfva4r1qZrPjpNMs+njkO9Qkwovt1V
mZjWIgwCrqkkemfY+q3LHn6f6d2qScBpp0GRD50chFVYVy9tH75CHH0LA7B8Seh/pOrs5STkGiEp
UmYMmAm/iA3twqErQoUn97Ht81bk4bAEbfxGzOwaR8AhHd07HnNgGkyjQ5SBlRtjAEX3MLJsH4y8
3zgD2g70ymTuUeStwJmd8BjuDOaUfYkE2WpKuTL4DavpAP23Cr5Tw3gyhhAbQTDdeeTPyBEWejm8
uR7TaW1OxTXIZKQdg0qNmUVD0Kdn+gF96iMYdSriGkqvPpRLIJvlqiypCsKBMVb/55IwHaHnkkJk
W5Y+QEojPrlKCAY0yvjVitDgCGtJ+OnGUyjkAY8mE+RII3OFTVBjqn9lQ3qaA7kBPQUv92h4j6TT
vLe8n/FxZoO2TeOEDnuwG7O2pg5Crrx1Y7in3qYkk1V6SKTJHMbPt62dvwba+GFR58sJOQ28ImYQ
8Vceo1sULvD4wEI3bbxXSnvtoRqEmf4ipukLd9nQVV9l2YA49SfWq7Pn2UvPuqFOPjAKGv3kg9lo
xtajZRAM5WL8KlPcqC38wFkp0nn7xlgMk/iXmBFrPbP/Rrm4m1S+80L3uTR7CIABfPY819f+yC4p
7UjNwnP3MVpcUNg+SQ0UoOlCieS02neGQfXps76kVc6QmGkg+4g5Z9Kcct71Gua0sCs/J9+ZYBNC
MlcUKjm99uhRcqDS4zDIMPpSZT+GhLEnHOq1BCwOHV8+Tz63dSCnLYPMGXcd5qwH2lPcpKuLRM2G
vwGQUi58Y9nZxS/KVQKVBubKtRt/AV3EjePccWoWRKln57H3T3xnVGDg1tbhBMLDxiK/qAbr3zz0
5bbbYwM6Dyk/P3B9+ASHKXXBgY/yVxXqta6dZzObv+9SvoieHsXT6/M4PvEkzZ2BkkvRclIZ8zTa
yB6Baj/lIxLN++hG3PQuB5iugn/hgMnG86yfuGXvYktn9UYuEiRV0v+oPdMfA0gBblB6mEG+BnzO
Y9CenRBPFEivo6mj1eNrZppBLNUyu9Q6c1Im3tN+GoxX0blrUnt2pV58uZ2NVEFLnyb9h2k91YXd
equIDI4enPY4Be/upDb4uW5JV39bMRUVTukSovuuCcUt8bGhYWF5IeqFBKYaWZVB3tvCxRrLSS5O
pMolajeE7oWJPksorxYLppzvpTORbx3/VZnxFrokHxCP9JP4LhBEOkKPzG7mylxGyZZdN1I4gppm
lSZwueQG5Aa7BSRbAr8ucBAWror2NciGFrl8hv1Gq43PpjdOtfbPLVuyG4IUA3MxkWVTbssMA29S
7MygfxCjexAJC6poaQn1q1z8lnV9zmpugi5+9X1l0yy/aSkiw9KXJ+EPW7osfF0DHm9TDPeJtDdg
TgyxdcVMDPVX3/3zyhWqvysQIhqBYp1G5Zc3JpfYNQ6BwmUcGISCjubSMYhZxPl1ZZu91jT4ZEHZ
tWsj9997Xl/L7e4Mi3bj9KHj2ldIaUzJmNy0FWkk2jeMs3lAiVe+t69VQJk/taARtPRG2/zTatWE
UtS48lLwUY1QD4rBO8fJrx5luz5GZso0nXun0rFpBJtsyn78/6PeBLztMRupRBShJLIpb2Ofrhyw
rYybAMpPERDhDvtHR2nWwi+eEoERIeCM0AGOaVDmIuupJn2UM+xLTqfK6pZ+XP/JEldlmTMQ0Mxy
VlRyHxEji6OmYcQFhzA1ePm61NzDho7WfjG96DwrVm/1G9rIPcnUaHUnjK+Oieak02AQDN22H6DF
RgKUDx6KbR6Si4Xo/WlC4KCi8csEzkuqABuOKFaIlACuD4y4rYq8pw6LZ5Ba/2bzSqvj1SJR7kcG
FWeyMWG5rb/LADKnFlfHoRqdvTJfY0196qZ6TWr5mZR9sEa5qXSZbEDeAjOkQK+tGPjDyHgNotI+
QHG3ImfiYMfxTwN4XEMqEIKSmPFdH65UEg4Mvm4Uu7riR26y4AnjD7K79jxl+JgLs32Jhu5zSMb6
5HXlOfNjENNlgKQoZ2NEvCGDxEA4MaYEzUWLMQ/NCCIMPCb6UkFuMTYl5k9A3vKmz6QMiTOWy155
7rdtZqcWso5MsOE1BUozBfiNGcuSP4GSWLk3T2ejQwoOAWtLzzJAtowQJoOe070b702Hk7aJ3aPP
WuKQ98YmUXW47SoMKHHzhsbU2fQdY2+gNBGDjm8HLwUXeWWsFIUmq2jmpVIU9C1M73CBAhjFSQXS
tXty7FSuRvU8lUAEokK8NhETxElKiCt00ZZFn2Q+8nl0YCXYGxPJPyiIjZoENuem1V58s5hWXjox
VPPQBYyMTACafSR9D+222sES6SBy+9peIPFStYUAPduqQNzypPwdjWY3gkRgf1vYYIUNaSEcQqKh
cNUbNqBncuorZ26LR69Y0Yb6gn1yBPp3GWf+jcyF16KZrdRYKleDBy60+qzSzGT1Y/212AlE2vMF
TyhD6+o7UclP37nI+Z1gX+q2u4i9M843JEQjXqreb46e/8+qqieb/OGq4Dy1KHKXiMT+CWeC5qgz
C2Z0ThnAuRkxiTQBAuCLfNFOeJSCR6G9Rv5wsxL2kt2o1qIknQweqj3X96tlPHrZykNzgb6LFxHx
1SnpBv563z6Wkw8pzzkFlKJLjL4OklOPVrXyXwrLenUylCeMMf5Ik1kGDI19zm+p5hvQ174NnzcK
ZBVbHLv4ikSNRNV2u8XOKouXKkZ+53t6u7ZQrgVh8tFE3ZNmcOaUKdyy1ET9jBaB8Vp/GZgi4NWD
BKXH9B4x9L3E9J4JEuPQ4Y6FnALB1NJvta3/6k3xEmBHPwoTEsFQ+ecO864Cgo/swasBpFS/kUge
hf2Ph/3szr8Q+/MN3QqdO2CBtH5zGP0iuCENLhRYWLNmZHONa6u03weG93N7hn0HrVUEqV+bfHA0
qqAzUXyIbeVvioHLRBfHWDAOxnEKlVSS/YZtR6SduySuSG06GBqsnmZVwdGAUrDIXRhxCvCCRJuu
yvqWB0OxKu+NNWa7NKgkKGRn1/hki46iuMGNJDurxy8Q8S10SETW8UjCjDVUp5zh99AzctdSBjIV
egXAw/3ennw28fozy/UR3PaEjI8JTs/UQmjmuvfLbKWV8kKn8d6EQDEI2cw3MCR1u6SaT67QRiZs
7t6ZSd1fmqN5ScdTQ2jqSHgl0wMkywljFls9zB5va1Qd+ak/meLjR7eYPQA8ZhmYNQTYOpjZC07M
RGomJgz7s+6sb+hJb4R6JucxRDoN6cNq9ENjkMDjOCb+AH/GajJA0uS5HLkRqPMaQmWify56F5sw
1CXyC3Jfmekb+bMOz241JsVn4PA2tRXasTwnhHMY0y3pgoAACtorzTCXjfcXlPFOH8Z8jX2c5ggR
IJorGxYxzY/BvFagnF5YNtu3oCd+j+GvJhpMZCN2POa3axGymxcMrlOYuTQKeClJmpPLIo+vYUoT
aMnxtyGfehmzxegFyJM6JbyuSGIyERThqQ4R3CQqbce2X6Y4Aemy+vao44CjiuWWi6W5aUnZwrkH
KsaeV2uoXv4ZA6m7s9HWjVEwsrIkGBudJAqjvre3cuCzx78Q5GCgy1pLEC27uDbbC4nMKZIzB5EB
kvMsaK8GevuaQ3f5P7cqTSskxeE/EDy/5gheZsR/ZFC/jFbqsBCdtk2I7T5JzW01ZcY7ks2ZsZsr
IU6GRgNQhnxbSEtf8SG8GGwOr36LOiqfxaIknLjroLPVwQrQPFuoNxwCAtLJFDdbMxu2peQyxAGg
AW/U1Jvdhq+DAcMgzLjrYJuxI6ynf8FAclLJ4nxu2mJAOKO/Ar6ypjvoMJX6NS8wyBNefCv9rqz2
STXYReKcfOIQ4p8L7xezItwaygJG7gCrAdvghgVgCwmtJMUWByyuDZ8xnunmiPibK5kViAHEuxHM
MUw+Q1t2HW8JqjdHoXieBI8Ost6HD1WDSQV9RIs+dCqHPUeQAkQ1vdL1Lf2m+CYrzN9wVVprwdO5
gMtXIjBhfXvoQtyrrOVcc0C2js+UQASmifKIIaRdhW725il2xlotXzVtjrozYbQAhPoO9Pap0yqx
9xoq6tIGAQvQ5dwgFzZ0E95H0O18U+4QDigqsOImNOvcON2pdNEAV4z3/Vp/Ltr4YjnwrQc63zaP
gQ21+a/T+dcqN99Y6K19J1LLLq3/6e0/hcfebHgZiqQ+99BxiFYLrEWisVyOirRaULiFhHPHP7jU
udDKr15kBLvYbObx5yKasz8TQsOxvcS/mSbXmcktgXDPobTp99XaKnhkosK5jWH+EfeQ4UL2tKhh
eZCKfjx2jnPsAXqYUX9IOpMjjkFcasOna8B0WTa6+WwyXuM5D37UQCH5VXahRzhV4W/Rlds8ulRA
TJYEph00SRM2Mi2cRzRU5u5XDp+XNTqG+pCRrm1b39j6E8jOhIKOIws9Gx0qMdhfhdV/mCK+EncZ
UbByKdQNQpqu07BJ0MrihPdkzXP10iXdY/C7I3RHdAg25qG+ee+S5laL4F8PngiXRrZxsJbagW6s
FYFvDUwRzQL/ytjg0xAmaAoGjFZlWjh03bNWZSuAkdy3ft2tRFBss5xzpHTNVwPAstaROtKwMgRp
YMwUKgZ9A9f8WlMdVQuigiVL7GydGtVWIJfHOcZO1yR90q6Cu/kjHdr8kMQuDjZQiOmcOhThmc1x
WJo2MBTJURv6LDZ44iYLDVFBONnS8Fn+NXiKR/pr1KVITRgsVe70IIwZtiuT18bU670LeFrE7GtC
ywMe5VbPhagbwEp9cVfxDXzEPrebk5m6/YoGG5imcv+g772VHaNkzWe3l8wSWWT8rAN5ltaOAjMd
CePum2DPmnA7CW5hKqBhjdAn3LWRN+zgjq1EGrKDLViyVGl4cwPn3b4o17sPo0WKiAdqM9ePrd4c
NASPL5kltjy25crGtLnEfA8+Hvl2qqLvwodRUctdwOpnqTeUSpMiF7ONxcbITPyeJtO4QksOpqjc
u9WjyFFyVqKW+O3w0gld2yO9aKx5j2oAJc1r+lPDdTYhhTl+U6SVIT5MI2RZVUlsFFqgH4ymWBt1
ZW8MgvHwLetEIwHLk/KV3Kh+VUc9qG9DHKWR1JuwJHPFwKONGzBEjlNgRDyaXFddUcQXjv/1PFE0
B+st1pv22tbDL3yQH/r//5g7s+a4jTRd/xWHrg88SACZACbGvmDtxbVIaqFuEBIlYd93/PrzoOye
IYts8niuTkeHu2UVmQUgkfnl924t+01y5484KPl+dUksZa5nqAkCc1p2Bc4OjubwSpgKoLYNqBUk
9phTXW2kDbPTj8xD2Hm4dvBxy0w/mlEePsThMM9itXHYezdOVVb3kWxX2ejvm+k6sAm/C1EcrOLA
iAngiqiQK9LzKj2mC2FXJms1rWUK5cce1dMlJkyyBZLz8ybbaBru3rmf/4oNY9OBt96Z9fhJ1Eiw
BYyQhURFDtnGJl7ASULCY9ZehpPaGGV0+iB57JV+YfeVtfcT+9ocoPPUUYHCYJQXeEItuzEWLMWc
YUC3I2GofZGrL35scCKT6VqTaboujepxokt97iNiPz/+P6KO2OtMYAWM5KntGZpWK1nO9GMjLJVU
tfPAUIygJc3cc4ifhVHTpva+ldRu9PS3jh9cjDoma4NeiaVGTwFqMIZXUGfVqm1cQMfSvgt9etat
IV02v3CjgjWHYWAVB0MIWZT3KqnTZZ/G046O6UHTFS+CI1YjhAudrDjQ1nHaqHY6h8grSX/efPjt
P/78r/94HP7T/5nf5Mno51n953/x58e8INvDD5qTP/65+ZlffUt/1sef+u9PPf+ZP+9RleXpmx+5
DB+rvM5/Naefmr/Nf/9eRv/72y2/Nd+e/WGVYfo3Htqf1Xj7EyuG5vgduI75k/+vf/nbz+NvuUcq
98eHx7wFHOS3+WGeffj7r3Y//vhgGcf79Ndtmn/9338334g/PtxV4W8X37L42+mP/PxWN398cMTv
jo2LojLkh9/6n/O/st3flcVCpxuOVBauR+LDb1leNcEfH9zfHVPZto4kWNmOYRj2h99qXCj4K/m7
axgSkwjyqaQrWAc//OuSnz26/3mUv2VtepOHWVP/8cEwP/xW/PWE50uyLUciMFLokGkPGUgqHf7+
8dttmPl8WvyfJK2k1AdtWLm5fl7Tl94aHShBPQsb246a2HU4KBNZde94I45Vgw9Nv7cWWdwpMjPc
NYax6Arq+FfutvLcKq7LPHiY/9zmFYHGATVfPbuQasXNk9v796U8/eoW9+D0q6NFwPYH9oCpgzw+
/+oxOLFRYU7M6t0Zi9EXu7hrr/22R11VlhzvUh9ymZxj22vrPCpbZ1kK/1OBv9kqboty01PSUsG5
GwOnfwqDHICu0CmDWv6d5/0sKEJv4Htnm35yoKFw/UYLIxMvUoy1sbXNa1qfFbqohUNtga1DH607
BToVEje2VonNLb3zJjq6KX5fvLJzPLE2YNfp3xlN/FC1s7HxfL9NyD9Z2t+Imn3HjRpj8fbNMtRr
N0sxAYWJfgb2yfObRbzd5EZGO6zqFipVF9t3ZoShI341aIJ1ArEIW9Sk62zQyxiLwg2vegNXP2/+
Kj3W3GfG8Zayvfpq/OUOLZZYxMZDSuADotF+5Q7IimVBOWsfm3jWQiNwWgIaybN3LsV95VJcvgr/
EY7rynlePJmycTSmMdAFOVTkq55P9t6uZHPb6am7mVKNB2VQfaYtuqgJWbXu1fYmK9LuUCWcMzRo
ySabnIZl0JSE2LWXGgYueJzT3akPAxmiaYDPYjIacJkCTBcTAM4aGEqj1h9qd0WxOvtJEdb59nWJ
Vx6RaUjh0JpwhOL/Pr8uA2tR1VRevwLFB6vrlzGVxHHWBdQ5ouaE0lvGBaSX+ELzmeVjWOQbTenb
ytJRvsyPo+mibhM53fqd78YKc3rXlTJsOqIsWSxYhnvytgkYLTWtwHzFRqvWMsVAkq7KLiRezUNd
VPc+LX572jqqEMuojr4GMe13hyyyHXR08T3rRLwtw/CSPi19E/qf+OKG9qIyokvopqRqVvV1Hclz
zvDOtWoBOEQoP1V147DptRR6cXCbRh3vVe9ju3VT+H531RbmhbT6+kBGzJk0fOyVNHtZYrVE14tI
P4N+2TrAq3pv95+LtP+eKeUgGYusncRjbltLuse9GLWt34dooyDrXJnO0J5hCf4zlRwlBKZo23bq
vtSqdEldxq/Yzq9UDnVDpN8xHKdfQktmP4lf4FTmzsdtraEugxQ71KuJmn6RDI5OMJTVLwOrMtdF
iyICyyCYN6RPpiT+rWwH3bJKinGrQtEsS41g0szwyfRUmL4zbp5a5P7R8Mwq7L8aUWekUWacSsvi
BpuQbwiJbgAXwq1WpD+j1kWUETrpuqsOUYAm28kynG4GhEiK9JxMH3Ha9elll7PnUCuMra+ld/T/
RhKvqAVbG6Z4A3df8unCNXGeKtxr0+3+egA47t8hmy5WfX0rNcyQOnwde4fvSv03QGEG0tY6lkam
UgDREfKNERc7uPxUO/PnPaXoDTa3ZI9Ym2bUrE08udfZQJJF63jbqXEwF6tgl5M82S06S9O37kzC
IEO8Irh6CLHO7G9zKVcj3qEXmB47e0sBZ9CxrRZF96WXVXeVNkIsj/PHL696/0vbuuFBdEQyklZ3
PuyOrxZrHtz+BiUVaBHhP57Yk0LurgYXVrWH9VCYtku768I1KveiM4abPmzdjaWjgEmL2TOrx+s3
MNuHJExJYOPsMJFWeXa8L1p5efw0p3+o+xYsDhs6+1kotnbRY4Toa94hLqqNYSkbSpmJ+du8ydgh
p42u9dlQmmIL0ZHLqJS2DEdtOgdwQqkPOyPSJg3ih/3TKNJpMzqjeRlLf6Plnv69NhGAJyXMS5xh
9rbVJ5+IBoCPawzdueY+elXe7+OybpZmSi9WTH1/oYi+PMPYt9ngvlbd1VL/ZZGpqIXjbmxhI2IJ
CwTRtNU6hLwsBrz7pErwpwS1T+DtQdLTOJKA8F2mRemcjUlXrbsO0x5daSg/ca8YK7yZwqKpsZFK
83VPxvwGVXuxji2wYp6uRhuDRqaVRj7qVnXBgx1uDBR8RSoAdjzaX6M9fsOaUJ73NOZGP3wYKx+f
O4wU4FnF7R72g0QK3p5HokwvANmdRZSV/aI225KgULR6mew+D5HW09MlZ2/AlPZ6Gn5YzbhsHBPc
W0dWjN3N43G+8uvuXattlscnE47z+jPP43pel3L4DFWDA6aH+1rHvskawVshaAK1zlCs21UXKLHL
oVJD2+IH/JmThRDqHu9yCCG98xj13vy/+TX9GEhXFSDdQJ7wmaOPyE9xtjItACZkOF2THkThTBv8
2u/1zhTnzeDuc71qL3JOuVNR3UMFLDZ9R2BR5OtYos9zCQBBW3c54EBMW6rtSRftg/wTTqglYYMF
6WK+ja8U2tuxGT7qEAKxhb1JmEk7KqNHvhlqZpmL5dD2ziIcOMnbBuopr0nvCgqetajoaEo96s57
g5AgHvMlNt/rJsP5mH/QLo7gdkXy2nL6BrlBpXP0FB97/ELNsodHa0RzwEt5LqRh7uIs/lolPk7a
JM3gTV0U637e2KN+RDFdavvjfcfPDw6L6zLdUPYQej3uMZwAI5rLLp+e+AL96+XxERSlzNcQ366a
ltjmwQ3dTSfqaJ2SG591zlL3vKvYTJxlG7mfYy8XW9+mY2i7HuEchldtMI87sxTSMI8yTdTVQStM
+Ik4oq003Twcb7ITmI9eWQc8LWrBZKDMA4O3yUOhYdhxLMDax6cEtbsduJJ9Y9TiFrDe5BHl7iYo
4CNS6pMulzdXeY7GeWoDAyjNKi7HCKpoSFt5WUS01CfkVGinK2Nr5bOSIsT6suhJMWr9tVejMJhy
3IsESBZxHMOVP2Tfm8RBt2yk2Tcv/CGF6Dcjknak06gk7Iow9zpO9LXXTvFt4MfXorHCLzm2Ki2G
gSv8EbQ1kssJH4eWNccTdCuSEV5eR2VbwoHS7Z3oYeSn+thdJLPSIsYZjWfW3iaNXexJ0gZ8DbYN
Bfy1iDqM/bGE2IA20uie5LCZ/PKHYzKNbRKo8P+EgY7vxfElC7OYrpUTap8yo7+0oxjGX1zdJ7AD
WYBMCNETRb3o+ePkBO2FiY48kKGiNYGqGuc0aZXVjxzHfQQ22kYzUOPUZG6ZydTf9w06MVcrv4EV
0TjywGyKPLz3nSzcSG/sr+tKy4CfJucKj2GwWfUVgl30mIUYSbrYTvb9VF9ldcHqI8to01bcL3sg
TMFsLLggdKyjNL2MCIoY2i69xxBDbLG+yTYO1uzQpuR5BdUK3RzO3wjckcUC0Md+/EnRzcYSJ70s
fA2bUKwGt0ah4btSNJsgy+KNyw5Bawj+RdFaF1ZTuBuy4AAzMmYZyuUzy2EOt6n0Dn5H9zytq2LN
Y7ZJRIaqrlK8MAL236ZJscSa5Kb18/CqKctu51sN76da9F1aXGnTg++24tyrMxQaPhc5ZAVHRUzn
0e+QSGFZ3U2LtWVoEj8Wo8ic39XBaL81UZyulNuY266JWOA0YIMMs6UQxmc4wVPU8Kpfzm1cwxmb
Xe4MJZPeObBxrfO45K+ImKZLZp83Tchx1M6ux6hjpYLohgR2wNMg1G4IMTMhI9Uw0FltE6OgMxoU
MOUk9QtoQeUTCgfTcIFy093ojv21NJW2cOPgqielYAlx4nMDX3ynERiHzqneH4utLJW3xJdku7IF
W/CHsrhtuxGlJvtUA/u/gpEnuZucKeeaPM5XuLu0d72sv5NifVG4MrrFaO5MmZW8SzYx6dSAI9PB
NSyITlpZrYapDxee06/hn+iHLCWFoUQRm49leDWv5n4h11Disrs8kNcOeuplig0djWLWN1IWsR8c
C0x7hvhBZZNYJwHfzW3E3BSvrrP5l0cYp/BERXmlKUbtAkxtkZ9/lFFu4OThkP1I5BbRl+PsrwdT
tCHNzqQW3HiiulbdRKAt9l6LsqfHNjXkwwG69MSAQ6jKg9SC17pJaVLsMlHJc5Vj1EVozjbpPOSx
Q9XcJgDSyH2XVUFiHSniQI7ltB7sZAFvdlHV+Bjkk1zAzvzU6n12HTfWfmzUla/TMcBuBFq+ndfL
0cq6FTyiH5Qf5caeWFvQbX2exlzcx3nzs9fd20oO1r6Ah72Ss7UJyjdWXvGQCCjCNrX3WWLoNobI
sMNgaOzcGra+ryB6jEYsdk3YagfoJ0vP8j95VckSYrVfdAs9W0Fezg27zoUZI4FPpObvh2DO6syh
G8DltrYGyhLdgnTTzzuLJxBRxZM3rIPB0hcYs4WroZkuXU1PPqK90bCzD6BZXg5GFS8ajslba0JD
ONVSLY2MH048Oa1tRRLCwjZNyUTQL+sCx/yMuHjMChZupVlUmIiQw07sShxzznCo4jFgs5P1ukNN
viDv0Dw7vgR+qPxtNcuOu/kUkWi0l020pvya1r9WJO7i5k5qSE7TfhrsWc5DYKoZ45aZmelKNAYO
cI52wLCkPLeAUrp01pPVd2bjXY6xnt40xmUSEiRVzmcf0nJhL/bRXlqJv62VuVdo+FbIo/G+ScKr
ocd72+ntHTZHtDaLqx7ixRr5jQOQfd9UdUqmAZtyF8uPlqM7W49vtjdwi1BmskkAgjA2SG/Txv6s
1/XHYSgj3NWQZmKJQb0gV0ba3QPy6Adg3y/VFPyyTdj5okQSR9zEtDr+CiAKyFd5OJ379mylYEpz
ayd05iPlPWrdZDtnVo3SzLEvevcXmg+BFcOQrPPWJOsmix8mS2/3KaIXxw28TTOQtBPjav9X1+d4
hCQLepEZkb7tJCEr6EuoSIyMlDtRbVq1B4/MvpRE+51PIX6Q+oQEASnD9y7HjUbHnNSLPHVH6uXB
h+CzSjqK5c4iNq2NoSuE+mMlrOGhg450VmWwWV0CddbkTWgrlpJhkbi4VBLPSrNJp+jp55xCVRkV
uE/x9djHCWf7Y8upL/EQXtVBEVx3aItU0FCpYNZ8IdghL45NEXgSw40Y1DasJxILmcRsOSWrNvG3
E8HopJ0+lG0CGD7IT144QhgqLX0bm3W/qBI5rDmMkvJJRyamhb6mtz9sogZ3k8S6lbjtXbdqVYEH
L7XOaVYd5MaFV471CgZkeIUdDWcyy08uLEh6iFPMEBJpKDJKGI/p1pgHGA1oEasYHa83LnHv725Q
3hFDOxEkH+NQ64SQkNTxXE8QgpNALMWqRO1rjpVslJYtVl7tHRI8EleCvJCdNVDV9727BnJxN73E
g1I4SbE3yuCBX4ZfDO0VY6DmkKTo4X2H0lyjTnUHSnoVWJeeFTXLSa+3Dp41S9uCXHCsZvMo7EFP
cyTFXlk8ePPnEyLmMG1sVzH5qk2aGbt4FpNJFGBYet44JAbtj6WQ4fXFmljYWxIeIapChl+i1cf0
SkYfj4WuHT+g9lb7vwpSeFDQQQ6BlxUrwmcIHlVUj97kApgoUqJ1+jkAn6zo1PUu+qHo16B558fT
Kp6+nxXtyWvWkU9pLGAOzLUvCausKsLKN+7o1SsOsjy0SJd4oRMYUcfxtDKM8Ztuu0hQiCwAG7HP
wkZeFHpbrFFcrVNw+R3dH/RfFrILrl9sm4FALN+N95NhfS86t1/D0oLP4HTnXE4Bf7Oyz7ug+1ki
bp3rd4BLhCiINSfiGCNzleEXMxhRtinbO2IuyBpLjXIp6Gqf/bWOqnnvR2WW3Wl1pc7rsmivkjLS
N2kDooZh1oS39a1t4UtLkCgpWAFHxoLoDqNR1P4mDXuYEhyQEni/hG2ERJ61/XilsqrjdAAtgyeJ
t0Eu0g1ZzcA/0M4XOTKeVdiP8aU//6NO0e7WLByrNpDReV9bI7t5g6myoVG8+lGBc9BA3tBk1BqC
YqJ5Aj8QFza7Pkpi/TKlDXCjS4ggVpNjE5eXc96hd4Wc0LsitnNa9jOir+cTniH6CKLkGCTKeeoe
US/MF6MoCZVS5o7g6Pa8qSfgScOZnSbo9s4PqLPCdFV7MrmU+PDguYabSD39xBjHu6G0aDeRgZzH
LVOXtaLbCls2GHAQ8BqEV7Zg0YZdiNcnlL/18d3F3RU40q4XxwVnGLBuWeziwUH/wmbuOT/pJf4y
DX6wpt8+22KVa91y6aQTgH68NKu/8XyZ/sLrf1uYXXajJz49GBfCnsNZ2OrQ2gxuTSKn71mLVKe7
m0Fdumnp9uL4aiUXmGlB7+yg7rCADXVYkLUmt04hbCgD+LRJz9VunLzABLMfCcJBIkVDQ/MH80AP
PthQoFzF/eyTXBcYfPc0WH3NuAFLGRbHDT8bZUvIq72ngwMfqRyz3fFmWrWtbSA9/8zxPUxaW6w5
F/VOKe6tlnTGSOJMMeuzKTm9dUQIwGKM8TiWtlY8JOqqH/TsMg6q27yrMbobnZatGHM6wFyxPg4w
iGhAQ1IOF6bWHY5wgw1JNQip+yHTWbsC2x00Av2cCAuPGE4dvrjRrxqz47WlFQdZyGxZZNwXnBO4
/Sm5FUPb/IxE4q8jjzRIJNfxfrQQQEgR0JgC26hpQCzjqXQXGmbIXMoVSzyQwWDhIVpvsdko1lGT
g6hm42d6kLLDWGqucOC0GVdmiSbHx7EJWXQbbOuytjYl7XmssqAtFv7UrYIxyK8M++F4TufQcmNU
OLz2NIyhyJFqopMkpLf4yJhzE5mMO+AXe2ZxeXY1+/6d+1FHpPK8d8Se/YAzFDx3nDxxp+68Gcau
EIvg3TLhpBu59AmObfJ/hIyCePLfUzjzKZr5578FPZ996t9BrP8/IqNAGSDI/wYZRcmZ/HyGivLx
v1BRTanfTfAYRSMZqFPYArDnL3QU6Nr93ZIWVGrDMoWydH7qb3hUE/bvUreEci1lCQEKCGz5Nz6q
SfU7tmIAFa5tKDnjrf/6Zn+Din9h2f8GH30ONildOA4orCUcE8q1MuUJPtrmxdBWow6WvkCpv3T2
ao8F9hJC+1mwqBfaCg7wMr9gPViKhXPWrWAHr8lQOyOvaSl25u7JnXsF9HyOeb78OvPXfYJ9wXwU
gTbQCx1/CVjYpOKxLVG5ljsnegcyfA74/GsoHgo32bZs/QTwgePs4TBMIBhChHFAloSIbXqAbTAW
Hz2FQcHbVyb0ZwDT3+MxkOuaplJyRtufXhrG2HSTffj7AduVFsllEsRLNd0F2JYE8iF27r3+Gx7l
7wz72h2dkS1XCOaZo58Ao1HQmb6nF4A2a/Ho7OXa2Rur8uDvoezuwHSw0VsFe22nVu8M/Nr1Ph14
RuafPMqqI7dD+QyM5foPc6l26DY32Ypc5s07I81z9H8wfuA6XhVbKFuCLkqdc+PzkSIzMCu9SMBI
BnuhFGFp4yU97J0NhSXRt8FEPxNpHY6MNCjWRn6P3zbpRe2Zxe4cyq9y9BajI5bvfK35zj75WqYN
HG0IXedFR3nh2ic4buuZhkBvB+8Fyxtnl+vX5gYuLwZED3q9kpzW0vcg1vlKnwzJbSDawRQwZ5DQ
6ObpnRgKBeREItHGxxp3ldQuGaAQkfpBTeAV6acyn24MM93oXbNJJ0Rzs/i+Nsa97Wj5/u3rP5l4
FqwtylwbSEEawoaF8fypJAlYmSY6bzOM/qwerzESQr1RRfXODNoB93tLEuM0xJwO3h755M3Gh8hh
PhgGayPHSpDm5yNDdBgGBRVxm4+edxBNImgO6uY+9Rvrnbl3OtRfN9wRXB5PWLdPFpGqxOuxbNxm
Y/UKeRDd8VQgTrSdT29f0oubKW1pczJiC1FyvpvPLym0IQaiyRy2tRvaVy5CQwTVfv+QCyddWLrd
PBpmkbyzdhgnM/g4naQjeX4CFFPaJ5uDRrdpCIqq2USVuKSr/QvaN60gVdyOQfKpj+oCVUlHPpAQ
4HbYz9GERou6mqphOYSksBMF25TFudTVtWtEF4WFqZQnSNlKrXe+qz0/1KdT34AerMuZ6yO4U441
P6kny42prGkgA4BAwTjGGCe8skwyHnQx3pdmiT3ymAxnZCnco6qkzJfdtZvTwnTAWrElI94UPzBn
Qi2MuA8jpspskH41u6gqtkTKfKyUzqpR3vWu0vZ2acDxHiPrynXVBO4bkxiqVUQvlR1pIa68BA6O
CCovDlUIdaOs0XCHBD+ubbNBFqHYPbOEKji5qIT7YAr06BE0stsAq50wgkgbj6zLQdF/Dbp06RJb
VRnTXZHD0nRS/0eTj/5CI25GJyjb68NqYeMbxwuufU7I3UpzJ9plhsG51oTenYn8gBaScMacc6Vm
wmwJbbioxHvutYnESaffBgF+J3WF1QdLdvDO6zi/Ay+ejAspx7RdTsen62Dp1J5C6UBnDZRO+l+6
5uvbL4c4fQvnZ8/rzk4Ol8yGO/b82cfAkk6WyHSLKvpGM6NsPw3g5yL6yCHjE0Ja4jriFEet8LIr
s1uMkz8Tnheupth5tAxka80g/uELa7LisxVJk5JPvVyJXQFfttdtTk+hF36J4WrgTtlAXkJJm9FZ
UIMWTcu47TFde/tuUDY+u92WYRyZQ6YFE8uQ1sm6C82j7GoMPLaJbOQ9GhuOP6ohHfNS7/WyhVNJ
Qsk/HROyvSVt17JMlgnbnr/Tk5dP9bYKqtYbt5XwcgzH+8QpccFzR30junTE/rQmGO/t63yxJLLK
wy6EUEQVrMQps28s266w+srBhgTDJSCfFR/91WPTwruW3gex/w4h73SWzdvK0wFPbmyRYiZZyNLZ
+jAvfqQF7hi4GGJfEpjD3dvXNv+qp6/McQfThSsteh8cEk6GKkOvDVKVOtusNrqrafZDsuhGntH9
lJscGcO6LsHDsEKpCcyc437eHv/FvTWppShSaUYYfAnrpGhMcaafAOcUxEfb30bmFC77rg+XmRkH
UPnH9rEOEv/67UFf3F9pmxY1gysN5fAFTi6aPcFMk2zSt4QVLlWJ+U1Kxrf3zmp0UizCQ2UU5dg2
/6VQOu55T6aqUXp2T0iBzrShnwpMQe7KNOD0pbvwZDDC0t65rBfv4zwgK58DkRM252lN1tOejkbJ
ZZV6uujgCg36vUsLNtKG9ds38MVTOxnptBhJ0xDNMSN1yYOpLYlSKcLPnUPEkvtObfvKo7IUB1oD
Dz1ov6fzU9gW+IJuj1sCbdD0ly5hCbVLrJDZJbu3L+p09+B5wRecz02AWIK16fnSYoaqhQdYMxSQ
5FZvcUknquudO/fKM6LOgYqsSy6HGvr5IEQf96GRa/0WJBuZEnLTLNpEZriteuv87et55SExhsmm
wJXp4khkfTL/MlnXeuIY/Va6CIA2CBNb0pGi8cZzCWqE8V14/ooWdvLOIxOv3EjpUhHruq4sqY4E
yCcDB3jozp37fovROSlevtmG+Gb5eAu1ay82EWOV/qFvU3+F4QD2Ev3QFjd9l4gz1nHow42Vrotw
KN55vvNb/Wypo7J1LQM1MOdi+NonNabd2HpMz3ra2hGGap65b0ECQ/xg8TJeh+5Xf2i3patdvf0U
XpnATCYOZkKnP4Mt4vMH3hohBq4O7cMyAn7TywQ6eBKNFniD33x8e6y5x3N6iXAspMH5ADa34Z4U
77XvBkhJrH6rpQmBLIUNZ6gAWCWwsNoZRSZwW0jCSwmM9pi2GV8qrPxzYX5JO59NptBVv58qF98g
bGxS9MtNvZRZXK1jD5fZVHfDd3a6l99YWY4rdZZHGkScaubb92Su6H2dKAy5jC3KMbvCQCXo91E5
HjLT/9hp/Rej0+lqusssrg9jna2n1txi8wurK163nDWDAMmYoFM5fbK9H2/fzhfvKlnotuPgJWK7
hK+dPjrZ1XZbqBIqaRxdlG72A6ty7OLSa71+7z68mCUMRcfEtdENuOLFsmAUAnZHHE3A/spzFnpW
ksNDfal9Duw+/P72db06GKdW9gmCRLCYfn7Po8LoYExY49aBG0XNStWWgL+Zcaa9s9q9PpK00Vk4
AIDSeD5SWUZR3g5Ua+WoA7EDrYK6Fp7+zorz2oNC5mFyKQZr+Om0b3QvMsdUG9FyDocMj/Wsxak4
aP3byU7fmRQvVtX5ST0Z6+SSQn/K0eE6I9rR5F6B4Ui7+BEE4qsTthdFFLxTe54282gxPB/v5GFh
cEBaWsotVKO4VhrktsKv15wp7ofaP8eNa1tM9kWepgfcxpp3qjNxei4/jm4pqOpUS/Ny/vwBpp6V
Ukm5TJXUl2d2bbpbzq9U2UFjbRvY39Ahcv2+G9phIawYKFBC/BydmYH79qR9uavMN4IDjjsLVDju
zJPgyUoBUzfyChdidTO2wPV6PY4Pte1Uh7QovgrZ9ucB5e06kEVwCLRWbMORoHrELOF1rOkY+2Aq
deEquFZvf7EXZd7xe81ru4HiwDk9Ek5moZeDxiqBl4oO2Rpf6GgEhz1j5RuRhITTXmH4hoDDrbdv
D/3q62Vbgu6XSU/otOOaIuuwoqEZt3FdX07egRbZ5wws/u1RXn277LkrBD7AMfPkxhe6l7eWr8at
hhHiTtVG8wPyGq7ZgYbxiQjU5dvjvThkz5MOeQ330wWHck/3BPono0QwNG6jCsvqSUsIvZoicMhl
ZkVQvzHsWLsaDreVVvwaw/q6HF1U1RoIm9EnhHPlZnzl06e2zxxrHL1/ftePAi+6VQ46DuNkk60I
DhjAA6ct5C94D/C1l5mDmImUarF4+1bMr9ezkgVcHOiFM8rcanJPtUbRAKtB1mraIg3DWXVs2x5+
dBT72vLtgV6ZSexzxz6y63C4nguLJy9XZKsqiqsYR6+SrNUR46gpJ17N7LvgnSrslZEM10R0JBRn
oxct0zLEyntUEHqwe0qvRSVG0k1YWD4nHWk7//iqOFQCeQmmLS2beS1/clW0TUYfQoO+hYR6MfU4
yualTfZC/s4S8Nqe8HSckxqPmGpnLMxU3w6VB7A9CsiqdjJ9pJDxSDwu83MDt8h3puErg5q8kZzE
dGJc8O14fnGpWYshAeXZth6ugGe5MjEiprq+le6UHISvE65ItBhShLdv6ivLgak7eL1wbmerPS2j
TaceMJzClssm/tBdGJ5GKnvnWe6ZRZP/h+OX6Ts9ivn2vXgLwA6lAMyiyXVypchrKt3y2XJlKKrb
yBmyr0kd/KLFVO6nieRVA933WYe/4zsr0WsDK6UDfwoLdME5edPhcA66g6cbSmpxGFBJpcuKjz3W
hRf7SBTgc82mqLivju/MKGG8cs2grpyi6MLTajxZdJuaciJWniDbPfcG6JhJLBZNrdmYXZUp4e/I
77Jq2WqWJpZd2+OdZuAKqC9GLca/oa7TslgWQ0pC+NuPX7wy7zhEzUAT8MCMvTyfd5Hr05aJaGsY
la0R8WBlff1QDCF2yO0oaAMnoVOcidjA7XaEPt4uKU6Gcd0muLItmmIyvLWJ3mNCwaQwrhtQth7a
qki+txFuZUEew8t8+zu/XHPYmDnZzw/SBv8++cqsr1Bn5YBldi/IDoqT80Kf+jNSx768PdDLCeNA
MwblBRfAZfsotH2y4JCRSfuxNu1tKDPx3bOG6qbRSdykdVZCwcVtvfuoaXmD922sMHx8e/RX3kzq
Xzol1DmCk8tJsTZNhYdXpqNvczsnTSiwSaLM0JXYUMTw5j+8PdrLa5UAG0wAFMMz/nZyU7HZSjsj
KATUm2JSS5NM5W5tKRI5wRwirDpJQRp/1lVS3VMxc7p8e/jXLpae4dwnZek1TptdTYaLAhkj+rbW
c3cZ1AKJpxWVJMrImEgOc7RV9879fWU3PvaIIEo4nNLUySaZOFhnmz0LuQbeHJ21RRjYe0IZe+Od
deeVd4wr40isbG4tzf2Tt3/oxx5DERrAYUBU5baKVfy9CmOH6Ao3i41111h4X2aa622toYQsZmCY
hawjRL/Wx1mLH1QQl1dmWvQXRckigSX6jMTgDF19aehvvfeGvTYZWChNXafzaNDWf74ojHpeeYVi
U/BIUviC9QtpG5EXcqD37Ki+LFGW/vSSplqSwhX8fHsmvHy7OWACj4LJQWN50Z7PoJ1xNMQQvyYU
MsO0yOj9RRu89/TfG+bk6bd+A9U8ZBgtTnaT2dzEhovSwvv49tW8MslsKjHYhrzD1otqO689HGqw
NNjGKjyvW+dHMFs8vT3GK+/OszFO6qIqRatf5oxhE2hDx11muKyGv/Ri8/Y4r94yTrCYuwKWso8+
nxU4H06xSRW4HZwd6DvBPv0iwZTqfzEKv4WBbBwMTndpFA6+08rG3kov3vmKuIZg4pKad7rrrz4Y
JpqDdI/6x5pfgSdru+uUmZWkNbZzXRpsem2Mll6Z5e80bV+9ZeCynDC4GmWcrOE454Qh8aQU4kW7
rzyUBj65DVX1v7hnwGcuRT+eGGCZzy+GdIsp5YRkb1O2KwzyMCULFg6BCtUyNUjdfmfCvbwqWF9U
b9RwttTZcJ4Px/tZ13Fmo4TMi0+B6X03CdNLcuO9if2yNmGc2cHChWZlUj09H2dMMnpmRBntUEEj
AWvMat8Glvq/pJ3Xbt3IsoafiABzuF2ZylawZd8Qjsw58+nP194He7QoYhGaDQwMjDGjUjc7VFf9
4XeFXVGyy5sO2yhZGf5cXoBL2+ntZGrnUWOzTJVG8SwKkyZgVOwe6b9Dz1OsfmUel9agwaNeoVlm
YpkwO4PkKc11eWBD4Uz5XfKhI2rqGK8EeT+JfKR/glizi71Ni3yKC8vCFh61hLySrtOh/9pxu4MQ
x5ZkyG4uz9/71SECIqAi8kqH5sj5/MGuQxF5kKyTqTzL4eDW2XNaprvLQZZH9U+Q2fZV0sCPJPLn
U9KGX1RFgoZnDn8MvwLmO6X3WWv+j6Oafau65Iruw4Amrt+h9KLBkJWClySB73F5ZCvTN/9eUYcJ
lJQQqAsBpKEH3iBj6IQ/L0dZXOQUw0X5jetpfpYHHURuWWKRK2GNx0akQCexDxCAEfLrpsePBxNo
u7+FLQFpO18RiMWhGg/K4+R3L2PxqCBHWKDqjED+/xLn3cPACUaE/Bvu9L6Qb0qr+lTmzXVXVjsj
6k6XQy19pX+GpM9rda1V0cfHXvsUh1fIPKPn4zq+tbIUlhY54BSeqzLkJvWvRtGbO4qMxPJ8+tEn
gOuorsX9SwP0bYvBwc8eDGiZZPvLo1paFVQvUVHmKqEWMdu6peKNLXQk66SqwR0E363tVA/cIF98
LzxcDrU0gZSmSIscUmN6wudrwnEyHT3ZlPyrL29HPXSdscG/XjpeDiOW1qzYwOr+J8zsnPBTZi1V
CYMQ7b6zf0jmbdg+Zy0yIvLLOH3us3+xMNhOf1tNjsLleD6uPK4GsmNKbxCTdtLYn1C6PxqmtBbm
7wqbjczWaW/TIQSAbc9r+a1UZ1JVIVyP6uf0ICkBat+p77uWlWq7AFojTnMypkx60V9pfjPsGzUg
BW0Say8hbrHV+tS/GgtpdIMSazg1aserDLmU51z38sOQm95t7ozGQR2H4UXNiqLGOkxn7uI4+Ol3
Iy43mqPcdmbcfh+zRr0Pfb374kUFNAlbDn62Q6285Dgx7PBo8p9DH240/tIahpwRyeMYQinZqFE1
nlJT9g95iqCCnmj+NaT66oRaZohDSM5jKDD1W+RLsl+TGUUoGXVQbnqhXtXZQfdVoWJ18PNC+WQ3
qKjzfAt3ct/4uxAVeERh4zC/9kqYykOrVNgbSIg2pkweCk4ZmXirjs19Wsf6bQFH5MFC6CRD/lrL
rg2ldh7b0dKO7WSNqGYlcfJIu7X+U8ZDeNPkCK7CkEVCIGmyO9lzStCBZulqFQw+WHk+BR7PkD7p
Uv6jwtzh6KNxsvOHCCMcyflVxkr+BLhtOCDo2N76oCB+jFiR4UWCErQo3m4Kw2vuhkHDs9MeJ58f
VwX3Su0Xp8GywkMnodhTpka+V9sR6tOY2GgdoQ1q9M14XeOTe2iCSYJT26H3YXTBa6KRJm76ughA
WRrmd7g5uAjIalv9SlozeGqKWhWIRyO87hEUOmlCOGdKLO8R97cWGQ2kAFpj4DmGoMAOOIz8pzdC
CXeTckIIFHxFcYQJixQHYoGY2TrpY69TVHSirH3otUY5xlZX/mrjkblBdC3ZNJX5GdBBsQ/TLt8F
Xukf8R3BW56sBdFp3bgFXlp88viPXyZogrgEhs3RAyKO+inSf2rbxm5ulM4uNwrEaSZH3us+prt5
WJSIlmk1NelSwd5LQuhZteAdQvGu8DnKp/uyRsxiM6kJgjqm3UCgi3ODNWjJG3Re5S9sAdxnfBZr
w6N71+m9fqRPJcNNw4aSrQl3nCeMh6CzlQS7WgnKY+WrACrRG3G2QdTHhz7pwA7KMdqtVTU+9L4e
jdhl1Shph1FKCTQwHoO6ip8TWxYveoB+NzB9MUe2wgi2mTJVN3KJDVIr5+IRySb1KVl9Dr2qfnCk
tDlBASa76gIVEOZo9OMXrSo6KKaQBc0W/hH88ALHvdL8hCqYgRJx1rq1iiO5hPoUuuz6eKgp1p9o
90n4Z+PNtCmGAiuGCXWNW0Pto53ZycO2aHuJImmFPpDit9tEUq3vE3y/1wSYx11lmuhWQiw9SkWH
43vXKDd46civkVqZyUnTS8c/yszykdH4extXIBRb4xKxkfRzrQXevkjRRDYHny9G7/eZJTUgZR+O
t63cRd9iO+qvJ9ECbB0FffXEe/ShCR7wgSz2bThBJDZKNp5D7bijcmTi31fJw4PvRcO9QlXntsdg
/NAPJVRBW4Wp5UDfABjXTtmNOjnKZ9lrbXiZ3mDu0YedTmmXyUdfl6aDOViwymtsAj5Vaoc3GmAs
5RNnirB2MfSrpp+anVTjklgEMqJBZpc9Rs0gvZoN1SVV8qQfU02x1I4CNPKTqkOyvrWzqxFr019q
Kvt3Xh01z1aLPfKmjXzlSP9JvTJzVd9LiELctTlOEBhVJ4Xb2uTsJXaRR2rcIfoKav9TDj3vFoQh
UkbhdHCmCFPrMJNvPSPvdmmOVMaAREW+sSukkFGi7neNZrcn5JrszYDwyYEzydr6A3+HuBN2IuCK
nzUtUKFC5+UxpiF6rQWyfzQMA3q/mXWfhyDD9cH209tAs6RrrUGyAc2h4ovRp+kVDXygKSy3baCa
0ZekSY193YzlJ1wJvLs6K60UEYM0eeqyKXG1SVUekIYy8QDAulptnO6qMUfPjQsbU0OU+B9QIBQy
SGiWIWsaojIeIXdg5JL0TW1GbDfHpv6O5VPzOoyhcrAQ2r4JlEQ6pOnIwy3jNtzGZY3UwZQqLtfG
9Gc0IdSouKJgx6MNr63URMexNDxX4YPsh8TqvuEPYX4xzFT7oxuVZWxsYMh3ft3k23Csq4Nd92hK
R55/B7GfJ2paBS91KYVYV9jVQaKktG+LpN0OeWC/pmPiIXkwxeWeGi6WcgOatF7VNw9ThVUZpOzq
WZPC9gtIBw83m6H7Yg2eeZQSLEBa3a4eMPrg9Ik9bYvVSXSQMmyqb7BmjMZtjsj5cy0pQkc5iq78
yTafdVoIey1vxn3ng1K3xlo9xrXmuz0KfScoq9wDldqepHFI7j3N8V3Py1FAdrgjBoB5rXpCSaPd
6ZKDvS1285iGhP6uqtFWH0vO1hIx12stwktr25RCviMyjZPGBoBMrXXHrNFCCBwyum+j1W2TSE22
I9xR4UmLsDzfKt3xeILa6UvjwYJ5utfLHmZwJYc7q0j5CSlK+jhbwWCtKgUJnta+TjOvuY7UrHK1
po13ra3BLEucYC/7jXz00K29hcqMXWwJ8XXCxx3ZWE1p8FRAA3ljhoG2H4c2uHcQAfmd94V9i65X
fRVEpvbNJjlBabuoQlcObeluwnYs3ghoJBdDKQXPpdzlP5oAMy8t5/xoOgmZSHvQtiHSYjiAx2iT
m5V/U6Awe9IVqfvmcf2+Isisoy7XFLc1N+ZulBQF7XxotehMFvvJrh0+pjF8bh3EIjHGqY5Uhs0n
2QdAV4fIvxSG7200DCVof09IdYb4JUol9suXM+WFhNxBhxLIEmkbBb5Zpiynmj92XaWfksnguPO8
a3x/P4+etlINX4wjen8Qjij1G7PikWJ4vi13rZAIAYeC4LLVVBCK05XEX+TZs/TYoZdh2nRUwezO
H2g+Sy+KNMIMCgaLKfdOjZ1UmfX3rWT/sSp1ZfoWHhqOTh4O5hlIInqi53m/3UtTiZAg8Wo/vm28
zFD3QeWVBiZ2FVlXRa0zwiA0mz7nNIBTmLdFvDLmhXoSXTwe9Mjgqpoz7xg1kR0ZllewdTPP/9JW
rXSs6yr9+CMRhKmA1ho6iNQ5/zGIse5yQKJi2IEoeUAn4sEMLfNkZL2Bg2mT/4uZFdgCaEwGmMI5
6ky0ItsBfRuqZDj1tqCUajKyLKqRfwY1NGwd8U5GSDeQ643WGzHKChKCSyvDFuv/fEEJ5K0GNY8e
GTjz2bq1Ah0bE1LLU+rEB2lQv+WOeQfq9jYlAzGzEh1rCtUf3ZPnMdXzRaWTzleDJ+uIkqVauI09
30e9o5fJzhxl1Hr3crj3z3+WL1xPyGIG1BhbbN039YYUP59alRvv5HiUPbte37VFuc9JYTeVH64U
4N+fAwRjqwBCQlsTOu15MGzKBixNIunUV84PvUdzrClC7TqvnfqjmF12JXw+ISQtavBziIMUhhqm
nJ13CiScLsUbaYg3+WgVxTYu4pXC2sKw4JKCxNQVuljvqp+c3Yane5F9MuxocEPF+x2w0w+WNfYr
i+P9bkfo+k2k2YHdYRGXyGmMGBDILYQBp74rD7guV8pKqWZhWRAIOgftQHGyzEoa0Mdy+LjUWmOp
wtNVn1ya74+mpX0rcrX6cA2PUSmcXRzZlkJ18nxZ9GYv94jR2Kd8Mrtw2454Rd2kStJKm06ffBa+
1U3BWjWFH3q+twnKwqfsxaUEm/08qFMhdG2BKjj5pYr/RlXhq9sF6bat/Wzlqy2uD8jGFgxXxIzn
vWAgPc6Il6l1wsJM3waBrG9UX0muwjytV6ZyKRQ1SkiUjAwCxKzsGkxAzXgg2DxBbOe1Njrz0SLV
QLJitRy/tERMOAlA/MAgw1E4n0Be63i9tYp9qngobK3Af5GM7vvYSK4q+98vn1KLwxIqB+DMqV/P
ExUgEUUlt2JY4jT2dJAYvlVaOyPXzJWP9T6J4Btx5rP6HdbzvEEzJnoEeZRQyO6Ip1i3CfCfq+vx
LuLFuF4UfX/HCBwdIxPfS7S9zqcx0NRkHJC7PhXISP7uLM0/JTLPBUxqUpFS2lcFZmp7b4qHlVKz
+MnzHWDChAdWB18G6u55ZENLdQlPLPskZ+F4qEIFXWmEjVbmcymKA+SX+xPKPYHOo1AFDsPIDJ2T
WQcK+reQZB2fg/nyAlmMogPXEeoFINvEYn1zjUVO56OGGjknn87bARGcYkevaliJsrQ24J/8N8rs
VFSHcdLbMXBOVao/lqXyMKLAheCKc4cN5nfbK9b03RcD2hbNANIuWLGzT6QaiIzaE3vMiIdTqTRf
C8geU52jMSf317C4jx+eRlXmoDKgEvKtLO18GmO7ymPqT9wveuPfk1riuNkY0crlsvCxAMYIqqsN
8hGQxHmUUtexQRkHgOgGxi2NniXHANTV0+WxLJwZZ1FmY/GSNukpcDmcuraibpAymBI02PXqrhs9
f62vu3Aaot/w9yIxAcfO2yhKhaW5PqTOyRPP95Lb7lgEVXAXU+59CiNNW5nDhWMDpj1gMVoBAqk2
S6XQDk4zSgj2iUK2+poUU4SfZYa6+7YyjPDV8X3jWdLU6T7SolheuWUWB6sAkbPQnOHPeXDgqqqE
r+apzIQw+aQ+wrn90avOSzHYK0ty6TMqb2LNFksXSDzhG4/zGD3/LUqn5hbg+a/eXHukLq1K0ZV3
QGlb5OBixt8cIV7aKdM4cBD3kSfvpUyW976erj0ploYDHclAf8ACEj5PgT1/0vtuDEWuyFG/mRJK
3Js8qSlYd4Af1tqjCwcIzB2RVYksHybQ+aBUUbxE7cQ6FXSTlBNNN4wD/TFMPkOWxJWOupX23ZGE
wP3l3bfAegGTYgpOmMa7nyfqeWQvyY0Q3XTSg6Suf1fdGF2V3fAFWY0OSyfRuUogL8YpHpmoJJZP
2OOtqaoszjWpHVmXjLKgM/sV2qD0M01l6RT0gYDbelcmwqzbMq5WXhtLSwccJUrCFB4ENfF8rAGK
nPUQDvYJrUgJzQuutxFR+JUpXYxiUK1xkIgi2mzXOeCkKUyN9ikag+7OSIP8qHi1ubK3lyYNaSdW
DZmqSm4yG0vvDxNsTvtElfIbLhKfvUS9MYLs5+X1sbQwMVMTZHxB1Z1/G56c6HX7JB+N4v8o4u7B
rk0ea/GtqjXVpkT78HK897UagFJv4s1ugzgsVCQWiFcqNFrGNL+flPxGH4tXbvUbGdtpdM7rxyxR
Xi4HXvxqlKTAL/Lt3uU/fjbICUI7HCu0XbahmtZbJYg/XQ6y9NEgi4psjqYLkg7nH63Gly+zdCR0
DZzhMWOtOyAxZrPBylbZfzwUEiHUZTgpSbZmq5CCaF9FkCpPdq8cnWbIN0XVPipS//VynKUPZiFN
CRMeldV3JAU9oAs6GMSp8wrHAMSHQz9007y4CXVIYV52GzWUtqtxTRNjaWUixIENlE1VhCrC+Vya
2TiqSA2ap46EFcsQKFO0JZvw3jOt4CXSc2efSnC5VvbdwjrRRL6CfA48IWb4PKwnhTZ6yoZ5Kry8
39sI/u1Uixr85VkVu3eW88Ov5PIR6DqGOIvS9nYfllGL6ZwRxHeqL5ubXJaq+0KP6q0zmGvkf0Xs
q3cBKYkgvsFDmyfc+bAkr6KkPEjGyeGJH8L5I7xwcvPxFfAgCwAU0ct91cX5MWm7NrrGLxnX25a+
zLix+1rtN6Xtyd+rPO9eLs/F4hWF1y6UXYpS78vSNeR2W25U45SkqltPzhY4lFk0JywVyK+nG7s0
tr5TI4s8xc+XYy+lb5yxMpAbeP08wM6nBS4Bz6EJkKih4Rspy3SqRx+VMa9TMXNof1ZGfZJM6+Nf
HyqV+BpCShBm3nlUH5/DeEBh54S2unSVQfzcVIGXvnZKgg1L3X8coyogTAKJIwOX4lI5j9f3TdkB
cTcBM/m/DKrGoFI0Os7aUD1enk+xbmfL7CzSbGTqEAWege3wqZwKeQeWLn9upi46OU68JuO18OnO
Qs1WdN9rAS6phApz/WQ02p8YGeVBHsKNEni7LNI3gxSsHIaLw+OtxBn/V3Nidr6Hdd8X5RQCfWzK
EEcpXzuOQOr2shKvyVssHH8aSbDgvoDCgOF6/s0qTFidpJR8l74mjtaVtkPr4TFGbzBXQPNka1T2
pXhCzIEkjXo/r8LzeE2hOmUG3dZVKviRfYLTbGlGt/Am78MoAGu3tigXAwr+sdh4kF9mR6A9RI2c
GQrtW1nbDx6aq2kJrgeAsSr0I18qJfh1eXEuR6QjBb/CpkAxW5wp/XtNynpuK4yJN7GEDVyIYvIe
uZT6RmuV2E1AV58uB1046d8Ctud1LDNJ9SLKdR8/B+lL3A4/TbN/7prSjab/MdQcvlop2pTUiBCg
3q2Uey1SfqDT0dwOWpPu+0Zb2eoLjHYg4lSlWaYW3Np5uXjwMjNJfEc6KYGiXzmpQB9Ig7xTYg41
CbF+tzNl1KTN6lc44IXtyY7Ax3vR8fIML31WYIxsEtFupON0vnINtcpATuq4hki6+bMpuvGx4VEc
n8xIT4NbqxxUhDsl2ZNWFAWWTiAB74YzBZKSjXoeuE9qb6TX7LuFkX5uvfA3d+WjZlHYyGw03krs
u/J0e3mwS8tJILw5F7g43vWJGjo6owYQDY8LYwqPsT6ZN0MJa9G16jzqd3YZZWticDMXQJNekS1Y
v0KcjIzonVFjD/FuaFDkdyWrxP1GVZNA3qdhEwc3lT5F1u1o2BnoAMsoZAHn2utm9KnHnM/bWM00
Ih6J8wlWE1OQZ8cUb9nwJEs043dIvuXZx3NwQVxwxBTB3ptnOoO4/5ABxD1PDYw72PE5H6RslOKq
6apxWOmQim88v/BATdiEI118VxF3AoPsmCl35SrDSckGLtZL6Jpd/upL9w6iv/AweECLRsn5SjOG
Me5quq6uNVLfqUfEysOXUmpXrreFBa2TbisyNXCL163YaW9KL2Nl9ZHu8Z1DL31KcVnqVUS38e89
wH+7Nvtm38jSw+Whid05m8C/AmKIwpARvQOOo3mRxJ0UBG5mOHX6YoxS91OfeCEC5uhwZUEAr8ad
3kCx/DApCXVeQDihvzLBC2eIqO3y1ADTTSlvNnIrqMJRV8MAwn6G0aJqbqMuvvKxD9uEWnSr+fLK
sJcD2hZFbHEbzSvK8tAiL1Q3DNs04100TC/1WGzUoTw0fmruEDtaoxsvRRTka2hdNG+g8Z9/3KjL
DCvGn+Ok9Y2DLvTQTflWGwBqbjozpRfWDTKbuzdIAw6Xv/HC8hWNFdHjENII84rJVAeSE/iDdJJk
4qRo3z3YWgpOmE/88TOZxgANzL9YDKh/56NM9DwYqZRKAFALlOC7HyWLx2uyTVbUVwiuhHjArt27
8wcMqB1B/ELURbxTQaDPLgIZYMSUyubgZmX2JQv3VDZiHuRagI8EXpB1lbvd5P0i2f9glehvZPJ6
qoqcy4KtcD5coyuNrvKS3qX/HrupFowHQw8xLamkanf5I85unv+EErUNHq0O3ZfZGWSaBfYyada7
CaR1TIHkqxKN7k2N3Cpe92t6HbPV+i7abGABqWqsxXnvxh4cczW7qXXz69gYOycunmPV+PnxwSHN
QxtVyKVQJz2fxzEI0bmpps4F9XcKCutI1eah9fTPcdLUK1f40tBsGHUOKssMYy5I4JW5cOApBxf/
zINnADXOe9kHsYQJSamW0rE0tM8fHh5rhNEJDA0NrNnwipoysFTqvYsfRoCtm9NEj6NXAn+zpREA
MxYOlwPOdjyfj9Y38vhoi1JWJHs4n88OkrzZgLx1/VRqd0Wr4t2gl3+UaW0yxTp4c338fyBRwof0
xj9i1b65sjxF4nkpEQjIdrFF27+99QD6r8zf8nD+iTIbDpX1uHHSFqARLKdDiCNkAYql1l8aWAlr
1KPFYAL0QUpJEmPNjrApDkJUoEA12YX2XNrKVyex8m3rRL8uf6N5Av937mz6G6TufCakQ8/nLsg0
M/GLrnTrLt1I1dco1A+8ezcQdx7jDvjqhNVwAtlDuLKRu+1X4i98O9E3I3kG2EVeM5vV2GhJGxMr
5T0W7pL+6A0JGFlkqZzyKEfYMMvpMcsA+lvX8ejdF+BQpNYDfLwm/CsWyWwRIUFMDifIk9Q4Z6XG
ApnnvFSGzDUxDneiUAJ7G9xHlvUUYmC1sv0XgsHzMmyhgkttf/4KnVA5Eoi72q3iwUvijZL7+Dap
ktPmroInunPSuS8b9/JkLywqQYVGe0rRhNr8bFHx/kpzTfNq18/U+FodWmsfhaNxayJKuBJq4bPy
GBMqPhwAyMzMPquOJRxAeJgeZhN6N/aIoIoS6/KXDw8I/CPqILyDONfM2cZXO2x89dioXB7XXr3J
YMBkJC+6cojaIV0znlgYE6VgmU/GRgF3MENP2CjDNfxt5SIDE+957w17Trg1kb+FRALtadiaolFH
Jq7PwzRmYAR+V7mJ+mucEGy01PCYN8bWiv/YVnEMU+0BjPdvu/l9eTaXxocKNPJOaOKDQpwdBane
1V7Qpi0EE8PHTlXtD03qaytLf2ER8qygP8djknxlnpzVeV1mTli11Fn6n6UX7a0eWkE30QC9PByx
xGYb+m2gv/P85lbIpEirOyOHbdOaj5Oj3ylj5469/Tjp+s7sJ38l3sLA6NBZFJHFW0b7W31/Ey+I
pHFKGr91+1HJgw3gr36Ln1AJN9Cf9pfHthQLASUU0wUqEBmV81O70L3O0kPGpkfCuFSznuQU6/Wm
01dS6YVJFAUeMkdSImQ0xJp5M6iysYoOmkbnpkOIZVbckd72N7i47fLcHDaNv/YIE2fQ7KuBfuLt
CZ6CfT1fhC2IvUjW1NadStnuXcghsr8RotnKLu+a5LchCxmUUvCySsQwv8ZWO65U62YvYHEcE5/k
TPDn7XePJIyZoa8nWuOO+RhufW+M3NhRp9tSwue5kuNTVyQ6VLE1ccqFS0HAfMgJqSXw0p8dz3KA
5LoUD42r+r3/lUtzxEExl3GRqit1axbtWqdyHpClI9Q30ARksO+f3ThU+lngjJMLBkK61avQv+2m
jvQaa9uvmapMKztkKR5NUUAdFMzAks+uWFUjpUmSSIYja8YHPKgPwdRXBw3lOpD7HysBieGAamYn
Yn+Bgs5cGjrx8CTPcl92NZoEN0pj9XAeeRWVNvzOy7txvmD+hgKoxSRyfLJRzjdJ2KlaPXjwT2A2
4R6uaLu61qAi5j4YJzTerdF7Cmrp2+Wo71K3v2FZJnTSuWb5t/OwnudEDt07mRLrEG0cHiwjlh+y
rz2a5nfV6T/pveZt2jS+HTLooQrY68u/wfwU+s8vQN7IoCFcG7MF21mg0se0QItWpcbL4fPNVyuM
RJtVKO38GPpPJAQ3QXOJo2G2ctA6s8ION083KTs/3hjYse1aK1R/i3631cvBIRy1dAUhPz+KRFAh
Nm8iT0X7ed7I5/ihlgwSyR0TiJbYO0q9m9ZCHiuB5Bw3Y4FxaWYfo6weDiXJzgpTZ34fE1+oXAMw
EX33d939XIGOP9INdGsKHc/w2PtruaIHe/kjLkYRjBmIAPR359WDKKcbW3alzEvUGfe2iY64OjUf
xLeK3UhFERALXQJeg5ZYSm/ukayK2HsWS8Xj9zhhZV7s2qYwPnhbiSgC+MftSyLGKXoeJapqKavo
tbtUsPE1dCZ1gyi8LjqC4xb1ymYnp6G6MoELu4CgAmzEofYecFQBqAlUf5JdtdYgk1fHsYn6jS+j
svHxL6XK0HBULH4Bc82OGciUKa+zQHHlvCxsGvd4eg+skLXO9FxFXHwsshhRlqSvQ3dOPZ/GwbIi
a+hSnUDVzmt/T+NDPL0kQbudwh8ShqG8dzGx/RWXzl4LCvrW90bmkwxoB1+/mYAWl2a9aWjWX56A
hfsDGBtwPR4xNqILs6zHkUYLUW1Ddcn2u43m45SJJegTzWWs5CE4Xo72LhEX08CpBpdEBSuB4e75
NLTtiJujNBHOrK/KusZjWd/bnnIbptah0ppfIWiUOFa/1briXo69NFIBxxUJCLLD85M19kYtzFIH
K7RMuq1MFUL5iCFzUR660XRWBrpwfQHq+W+wOXnA0CobEWoTh2GvQr9HpZfewxONwh+5N3kPmtVZ
xV7Su6y84tWKItzlsS6FNwCegUGmhcIxcT7N6I5mjYGHrytjXb8futJ/Li3ULuteHRCqt6ydMrCU
uOjWRLAXdi64C53AormFEtl55CxsvcFSignz7uHJ61nJvqU+mN3wenmEf7lpb5NaVhIwHyqzGAoJ
PPd8Q6nVmKVIV7uRXPTeTR1a2M1Xieo8oxaisng7q+nIiqq8u8qc3hx3sOyam7SUtV+V1JTatsGi
PeHTYEu1kbXafrETWf0u0wkkPRxDr9sGWlHkO4Q4EE2wjUDTT4gmVMEu1vPB32lS3VtHw6z1hwx9
+XzDH/aNyemBaoGW51+83JanXRnhibatzBEp8stzsPCVoaawZykbw2mfu/54vQlbBDi729FJ3cRq
7lZ1c+wzeQPS6FAXzas3rRXGF3aRxjEmtrAwCDFmj5fUykejUvLJbWL9D4XDfS75t3Dlv+AUu7Jh
F25RakY8m1lLpENz1bzIN2pMss3RrQKjv46BNGy8wksOlydxaUAYE4pSHR44uNedL9h+iECeCOuy
jDY4Jtfek9QYT2rmyNu8C14uB1v+Yv8Em81ekSixmdSwzUK77THpVQZX1cL0WDpdu40DxDjysGal
SlKxslb+4pHn++XtYpkd9EmaFU0TyZM71OV42wXBcDfZ2nQ1eWLl6kn0lBXIU6h2W9zoU6C6YdnT
tRo7c5OlUrS/PBFLxwQ3PILJFM4xBJrt3klhT+Q4Mbo4HXlHM8mtWxQ4fvNbrWVJC2muYIsJXJEJ
U3IO3himIDSimgdZlXjXARanPpR8U4mSTdp3P+pE+X55ZIufGNlhEgo6nxTszteTYbQC3txOruRL
UXKT5k5R42icG38iVN8/pzTtnpQCLZaNIUv6l8vBF6eV4SLvC8aZZ8x5cA6w1AsMe3LxmZuM58n2
2q92l6j5a0+qupIZLu4c/KNkTQi/s9fPg8WpCqy+561U6l2+aVpzLzXZAQrRH0QBPloJEsc9CShC
ayDd38Ptc39SlA42gStkLXZ20Py0aqnZpnk8rOyUpWMHlitgTtATvFBmd6fXD+mEiuHkOnlBw0+p
9J1lkRte/lKLyxJdYIGrYVvOz9EJWR8cyTXuSd38kZTVdQXEIw9Q7Ik958/kTSuH6VLmBayPOoyg
j3FpipfZm9fCGOLXQiFkdI3IaDGlKaQtppn+1qlVNE30JHcNFbGaFruQsP+FPMbai35puUDVQEHR
pqUL2OL8FzBrXkVyI48urou/sU//nQ7OZy9FcIgWyMefeTQBKWGLij88ntnS5GEmpXJvjK6phePD
EPnefYm50MqcLn1DtISBjgBKf2/H1WTW1ARpObqKMdSHNh0lt8nt7mT6KIoEUUjODg3ndHnhLG1x
rt+/ohYmC3S2PLtSjeykyEaEOaTfvp3d4V5DEzBU10w1Fm+Mt5FmuXoPXhkvrHx0B1PSj7GThDue
Zfk+7IQkj2Rmr51UF7uuQ7slNyT5WkEwYqN6pboJciP5F6cNaABgjfSSwInOPqnVTugaTd7gWnpf
bMe2Nw9jWOPfGfjqXo3HaGWeF5crl5OAdAgB8dlVLRTd7K6TBle3iht/4gBQPfm5ifO7Dj7kv/im
Ds8wWLlAHWSx0N7sTUXSBnUM25HHoee4Q1Ya+CEnxYlaibnyMlhcPm9CievrTah6UvVe4hnmmlZO
OyTu5edSGlo3TeVx7S2wOIXIpQrbRlza5/aCVlhU6AMTq5WLmw5WQwnWAiPW6G7EUmDlQF0aGB9K
MHtogbyT8PB1U0oixR7dWAGHs5WmSH+FKRiPmwpauvYvotFIotWCRwiF7dk0RpOvJlmlj26EK1a3
sYN+0neD5pXaJojybA20LH7cPHmjgUr5hXIIK2S2Fcta6gKMomS3Hb2DETvYdAfxno7JqZCzT7rv
PAaSsbu8KJfuwbcx1fOVMsZ1nAc9FdhKDxHgtvvsKgjsNbTy0hpBpB/AhpDqB7N8HiWZlCqzK5II
XrE/EEp61FGewlFHPmb5qt2guOPeTaNQ8qWsLF6P4pd5s/j7GLBW31Ixi/pauZqkKEQNxKzwq9Gs
rV6X8FmLQM2+Vl6ePI+RqWAX2QZ3XSdX3716TK+C0MPHBHHyQ9lk8cFLlOxqCMvsSi9s9akNpPzQ
D92w5UEkXeeF1seUbDRl28M7f+5BTqNxkhk/S0uKtlXu1Ts9REPOMkvT2iD7puziQkp+YT/WHePA
L7mK7elHWjraQyurPtQ+eUj3atd0mzDOvYdkksoryB3jUzgYytFDiY8H7VBZB5yozFcj1GMQ5234
IkWKfIBh3+1yek7X0mAn2x41iq2DV/NG6non2pTdqLhaF4yfO90rN1DlzdvaSKcNNcwE5LoxZi/V
mEu7II6lPT0lJImtCn+hwWu7jSI1nlv71vcqipqdpWaNa9ut/rNUEzxFtVJxjamyv6ed1u3Qjeb/
UpCqHHykFD+8bDEHorTMsa0CBJjdj21kgRr1yXMA4wzFti3FbtSVyVsj7i6uXLqTZL8mBe15AcJy
Rq/uOurnGh93E1ryCfLRtZYkZPat/UGmvKgfcvVBFSPPtgCXzLInO/Us+NcTb/04UR58Yzj1ORV6
SU0OclsKUk2prdTql9IbFA2oVVqszHfv7wFmfhn4bE3T6x0TzRxcSaQyyQe0kerSdPWpj3Cx1yv1
9fInnAUGD03vA7Ss4BH/H2fnuSO3jrXrKxKgHP5Klbud2rH3H8H29ijnQElXfx72d4JLXaeEnsEe
wBhjD4sUubi41hvooa1X1qsbQ+9mYZ0WLcqbAHhfBwsvbGtrP2fm5O4jUPDxMXKB42/snltDy8ad
pKlRul/Xg+MOGytn6EyE0kXyb7koitiPXt6i5BOaHBVLA8DjF56dbV3M6wRdzpprC0UOUJZghtbw
NRUhJCuxC+W0WEJtTh5O7c6HqFFQRy6V6Zvd4jMf+0KM0eCnhWX3B4JBRekKS79hA319g9ZGMs7P
4W4DAkb/YBUpZ6DwOKUU59QTZvghhK+V+oYFCdMvmgYZmYrchOVo0ocEdZRU9aTwWxF62d5bwuaL
Rdcqf9S7Mntjw5NlknAxMnsYXvxpjRhBddYpIxNE02I2CNq156EfnoDEX1A/ertY/wsWAIK1rYGv
XXePHUOEc64JHOSddsFEuK0pCobuAM5h8oi2Oy/JW9qfTbhpQra6fV+mCaEWgwMU2NBfWz3XzLkK
bTy20/MiSnNXOE14sIt+y6FrlTTJUajjga+gMkLBYt2OE6OR9ZEZZ+d4aMo/cBnjx9meMrTmx60n
2c2heHiCz8IH8BWrJcvayqhFlp2Nzpz2E++KQ4K97SNPmfj7W+MHzTCPRAnMAw+ldXImHPDfXWJJ
yRnjk1PPey55mIBKck6S+gTp9OPbx4NMzlJSbidOrr6VrfTdhAAA8vYGxpNTTYenqgzkl5cq3ZvG
0O1qR2xJZa2uH/npKPIgeQDVETXwdakHs4N8LPrWOxELzpzOkwIu1O/N8Ge/hPFGurs1mAybfyVO
iJsukzt23mmumi+Dav4Tx8MHUB6fzaJ+vr+YN/YJTDKEkJgW7+o1VCsGGqIlWu+egA6rD8gMet+6
CYrlqDZbRjavgz0jUYNEUIpXyqtgb09CtI0Gdd3RxPcy1TRfp7EfF/1HgfSlXyj5p/tzW6XxL98M
vQbQYLwbVEgD18sYo4ua5mHunrK2b9B5Emjknpt2mcj+Uq0+1qJ32gAV8zLaiWZovf398W+sLc1U
CF00wHm2rK+YEM7ZbCBDi2mTkuQIfBejepgdrRwDRKzTDTDFjRAmtTE46rIhRM3nerZt2Y5W3Knh
qUEmJ1AQ2/lhOptZyo05AYOGkQT/Guz3GoAJdVmP6HaFpylyCiWwoJu4By/Rx1/gEKItsP6tOWEk
Rs0OIyf4SauDkMRl65auCE9iLtz/pDM7+YvtLW6/sVNubE3pfSyFYTgH/HO9dqGRNHnjDMqpVfVk
78EExDWsbfud0S7zXvMS7Wg56bRRY7k9qgQuACkAMSbX+q9jjvgf10AzK6d55J5FPr6N6qB3UzLN
OI9cBL6zRfw2mngLR3/rI5L9/N+BVw8z1e1zzyXbOllgtM+p2RlgJR2ksIWyBRO+NRQFQXJoyLGv
3T2HOkL0I9XDU2la43OjVnn9zR4z8VHBINPZ+Iw3BwOSiUANrSyYAtcL6ta5VwhVVU4oYJuXGEG+
wLMBaviFurxdpAVQlpSSUOVdRFf0eiynMGPcO6BZ2CW1MfJMHXFNd9yY0Y2bgFGgsVFelTnR6q6b
6CfXZlkpJ4Ta2+VQhapzrhS7CcYp/+nMumjebDfFtEjIX4iZvHtWS6giht0mlY7wFNYBh7JILb/J
B+1d1/db6d6N8AwmieYmYveSJ7DahQMhODf1mSu1iju/rsdHo1YOseIM/lSL/0xjL/XBv96PyWvI
mbwUYMfB5qCvAQJj3atHsadR237gbu1/LS2GbbG+G0Tho5lQ+ry/PoaF+87UxRlE0YWG7+n++Le2
qGTnEaD5oq8A7HVTj25uJuFJc9Pwt+tgGLjwKiz2oIeTLfHBWyssiUAAMi06Ry++yn8FmJYobtuz
550wDE/9dFQOUr0JsG302UzmXSvcD3o0bdxDt2bIe46HLPq+oJTk3/816KKOTd3NDdp5E4hv0Vvu
0RJtcmwEzh33F/Pm/Dh7ZO5SYG6deaL+gdOvWoenAX/3Z8uLDdUfi9x+it2YpMwrFbEDeZJ/sJbG
/HN/7JvTlE9HqmlAi9co3zikBl9HrncyRtPZiyGud2GB1xIhNNmY5o2h+IpoVQJxARG6bl6p2qAm
NsLtpyXx8myHJQUmrlHq2Zgp9gjSvz37fKHRvNCkaeGuKpFhKgRFfwcCR4z2nJK6T6OX5d9GRQz7
xUn1jRrAi/jrX2VCeSLB08pKPO0q0uvVeHUx9UWT837IpyIOgyYdYbvD6cGzysgRgHNmJ/w8TFmi
PdQTKAV/xGlk9AVVLg9+eilKcjgcZsfWBV8zpJ3xj9mFsNByU4SHIpHwlFHR21jyUjHps6eFHgPN
eCGCTtWreu+19pI/lHpd2D7FMuXJRXPja54g7n98867BkZIjCS6TO2pNikrzccrSLFZOnd52O6Nr
9EuYLDpIGnvY+Iw3cieG4nTocKG9V1Ble27aKRqN8AQfuMb0k7IF1geau+Wjpt04hRTJJY6fYpmB
Sen1gTe9lneRQUTVRKLjE5JE39Hlt/og0vR68COMMiO/Kh33aWi17MmNrT4HahsV5SmdGh2YyRxr
H/TRdpRdaziDccznKFWDeKQkfEz7+f3cD2Kj5HLrTCFqC6mPdwHI1NX1LVStVfTQQE+uimgioOuM
O9Zg7s3U2EJX3rjDifZUFGFk4nm51iYzy2xoFhkQLWeInyxAwPi3mrGPSnGNFHiq7N6+x6jFqjLk
O7Knfv094F5qpYau1KlHRcfHtech0UDfkzFtbOYb+Sue3+AsIZyziKbcgX9Fes2bRs1MHbQUm+jX
6BhfzVB8T4zxMdO0R6/GGOj+xG6VySR8BYgqUZAn62pmQpgzKlrIsmZN6HyqkUE4q2qZP9VpdnHd
SQvaydQvJDDzziOnPqh2VFwiqp+n3Eibk113Wx4Bt/Y+ADxJBoITThnxegmaNuuHzp7CUzu0ehKk
k90cMmVMH8fU8XzFyvJdki75n3gwqo3PfOt8S0NwcjXgL5Cmr4c2p8HUeiUkTOta2gcCWEh2zL2M
mHd/2V8PRPBgHORVKQVSfL8eaEQfZBCaZ51UhIU/1V6UfU3w8dqYzusDKYUhUO6D20+ENFZRZKyB
lqht65zGdE6OY6vNh1EX+h4zueXN+/Z6qNWEKPR5SjfhD0uL+RPs1DMZ7nv6KO9qzf3c6piN3F/A
1+dEjmcBrMN8wCOLv15AqKHgUTMNb1Xb/Zw1Xe63eftZE94HVAs+ZJa+8a689cF4o7/wJAEOvoCj
/zqXjVIxCBBoGOCtfrYRjjkUYS02ZnXzgyHDhiC+zN5d+Sv+GkUtkWGueLmgTWnOJ02r0ndNkkYH
tFfa/2oobjMpzwPKdrWAsWtGRgGG9ySEagTukFl7FYZtgKX1GzvNJCMycHJjEmBeeHDXs4pGZ9JS
j21oD7DF4rmKjrld/yTneiP15H+PxHfiykSAc52c4z6hepm05IrjMfeNthM7LUl+hGLeEsS/cUMT
nQlPQB2oXPI4vp4UfkeKogyGdWqj+T00nw+1hm2WPuyM5pPRvdML5VgN2Xsxxnvb6PyCu1sFq+uU
qOdjH+MmX2qn3NXjBmzoxg6S0DkQUuRCLIH8+792EKVAI/NmCoJxrodB4pYzTMpSBK3e1Rsx7HW7
h6cs/wEkSPGWduVqCzmKGo9oMRon7P0+ewObp5mX3eCpR9OYLeQtMctzE7rL5SEkXt8PAK8O5Grw
1S0BF8Xu1E4YyOjbTjDlDbfCZBlvjaAvo8BiQkGDisS6Ll6qCKOjjwU3Zcy+9VOCuWBpPQqP7vL9
6ci1ukrYrwdaP6HrKRtzhY7/ScE2wldDHupV3Gp7vXZJbGlbbRT8b49HrkYeC59jXQXUxtq2e8G3
y3v3nZO0j6niHoXAulDYn+5P7faX+n9DrTKMhbpRnkRMrQsl1in1lWjZCGavUga5ei8i2wZJ0ysP
dBuvDVJdsCRFjyMrRnvaSCOhfbKKEE2ZRwhpG59L1ojWn4usnLYT9WG4MKsakpcvbqtgX3LS+uah
Hbrax8/5q7ZYD5ES7uGFHqAWf8IGpN8Y+NZ3o0RM4Zf/UpRbne8p16IG9jcw/tl+0szoFGphiHNV
/4Vg/vP+h7u1qn+PtT7f9BStmrr1KU3tcTdV+nGexbdI8w6ayN4lo/FBMUF73h/0VQDjU4LHBSAL
0ZeDt9ots6sWQ6Qk1kmRGJGq6nS/d9vPNMTehg0gu5R0IUgH1ACBG69FBvNapSaH9uAJ7vD32HFR
sxrPUSM+YGv5Ppq3QB03PhyAElJtyQXl1ljtGNMZPVNMun0Kjf4ZnYfRr/s8/TAuS/mlyY1NsLxM
uFY7lDYefiZyPKh1q/joYbYkTBU9SjQX2igwhTk6vt3HKkJw89y4ftXZoxIU4wzCh1oOqtiZuatD
b9xlthvPb/+sqEfSOaIRT5tqjUposbZ2YhXHXx6Q7U66TQQO4q4BlnDq4f4Oenkcr6cuJfBkIs9B
WeNnNFxbsYuPUdAdLJ4K/85ju8tycfAgMSuuecJibq/HON/NfdDYcYDGblDa31sP97cWc3n3YxTN
WDJ2e6cY/WjeIqCsYaly6yEmAoyZoEUCu37hGIqKgyVs8lMuvodFhwXqlAOL+JJWFeEqCpL8H7X5
MZnmb0s85dEW6eaFvLleoL/HX+3FyciyOi5R885c04/Eu1qR+hFtoE6XKHqfWv9k/QXRk59F/Ggk
D9g4HTCr3bhZ1+yn9SKsZfab3J4SMFb2qao/uvOzZ/3WCNNGFQVKGP3quwibhN6HxbN3a2wla/tg
Q0BLmsj3kKKve+xE1cAYBlKbYSesNFBr+6HUvJMyZL6nAwt3VJKxzEf20h+8zA/tP3H6z5L/vr/d
Xr1E5MektA+2AoF5nu3XGVcj4ihU29A61bONIxdaiSdLKePTgD70AbBNci7N9s3UZ7QIeDnC55G8
Vmr9q/SzrTFYLFuvPKtuHGF9az25Iv+QxO45xdKqBZy+cYBX05TyUNSEOcGEZZiP666J4qH+Xtl5
ea4q9yFMcWK0sIEWYftVw8yzjex4Y4PcHBAkEfgAKci6rnmrE/ipJh5Q3smX72nRau+r0HwaFvJY
bcz+QI3zvtz/krfOJfA05ijZ5CS2+vWnNJc5MTU8Ak+ohn7gQb2zm3pXe8POK7pD6fRBX9SHSrV2
nTXtjSQOxGhuZDKrZOlFhUui8XkCMj6ig9c/IVVSvY68NIdUEVVf7Cr8Vglt2Ej+bg5ikxDRUKDk
s65GF1U0an055me1wIB2sDrtABYyPN5fztVN/j9T+WuU1RbNWrXJOoxMz1Qbnq1I/EQ74tOgNG/l
/7IzdS4VirLUAVDmWKUpemUb5qKI/NyUbRfYwsKbNK8T9OeyqJ581Rq2Wuir7O9lZihB6iTPNL2A
IVx/pFhVO1tQXz+3zjB86RMLQygTkiTwMmfx/Ak30sZP1ZK0kDJQ8TEPK2fj+bPeq//zG6S2LY0v
yH+2/MZ/PfSaHAXoYZGzhmD/tWud6V21eNwdrtX6Ra8YoNigXA8zMu5Fb2LmEQ8/THxNQLsJ8/v9
T/3y2v3rRpG/hq4ttvfgCiTbYFX+UUQFM3jsqrOTWsc+esAf693Aze5MTwYOsXM2HKfiG8+YXWIk
O4F80FBvbLd1F/J/fgMnBo9EQjHPmusVocqGEKpbV2fewN2e1s/8Ve16EYzetASLzt0KJwpebKjb
mEiEnGoxeFwoc7Nl8bZKnF9+CfUbMK5UJG7IXLmNWjSKQ3DuUcVJ7IM58jsazzoCgvitDxwHvd14
Za1f4y+DkvDgMwQcSCo1XU9/6LQlqzqmP9L82QE66j4MaR1jb6yo72rqSlBaxtGfRle8M0ZaOSlK
HU/398GNIy8rImTNXIQE7tU28MzOSzA/rM5K75rHQSz6ZcSxO8iq1PlvhpK5rdxtUqHierqzaPMy
MRBm6zyTHdXw7ALxQpLXUrO+P6tV6v6ysq7k1uKjx3F7VVNJAQ/jnlyeMY/8EYXdvwJOtKaPD9gE
/3t/KLlHV+cIOSWa2ZTK4LmtWyhTZBrK0rb1WfQjDs8AoQ6dsziXLuImAjE7Hmi3DRvcnRvblbcQ
DEjKqPjyrsNZmEjRsnKszrYqPnrGLwOjLL9shse5mHdzJb5hhbilL3Jjp/w95tqYN5p7RL7CvjrH
bvFTC5PBJx88d3H+fH9Bb3w79EXopoAHgqq4zs6G0p7GMmuqs4EHot+NQ+MXRnVpjfTYJs7Wq+vm
rKSEESUVnh/rBnZUhZGNLCizIsztw86DVSDAf+O0tJUo3JwYzztavGRjvGGv978SIj/hhEl1Hozp
G25tpm8WuN4PmavtqUdsyTHc2JjkuaA0gVdQLl5Xpk1cyNUaSfwzFvZWeLKVLLTwbO1aOxizZLEh
knhpsZ8iMfXf73/CG7ctDWw+Ih0MagPrXsnSNJk+1sw0ibNvudAo7AJw97MqwTBKI+1OH9uy/mBl
ye7+wLfmTCqGhgsPaPj18mv/dcUO6hzp1mRXZ1jnB8Mon9Lc/jeqcAObGzsoNXV/f7xbuwdECcBK
YgyDrsbLKH1QlCjrc26xVxUvfzFgSf3Q8jaW9EYC6EK/pKwpEQJU5a9nZiYW5B/N5brutDJQh77d
q9XobsTNmx+ONi2wHFq0HIrrURynb9xRJ64UbpLSWLC+OsnyK/WmYOorNkx3xIC92JXt8J/7C/ny
/7wKo8joSpdVeogAWVYJGt/M9pJi5gKuMwruANbyFsN6ky1j1KDM/Ag7YPWULU3xqRAdJjJtt7zr
5ny3UPnZ6Z2ZBJY5YDovLKvoD5E6KN5eM4Y62yGL3W9RY24dZgihMONMiXxbd33H0C2zXqqMTkqY
7Mah+5zW6g+j7j+OnnK+vzi3vj0AXo6SiXwBTI3rr1IKd4lzl4ecWpetFYx5SAEitVPum/9iIKgv
nFqUZEFeXg/UtXCI0MdhUvDCdu2Qln7aZRs7+dbdJfk1/2eQVdaDDHzWNl5bnhWNao6K1QO8j1M2
GjtduO8w9fiUzP1GXLi5gtKMSOb/GDysHjaDYyttkUM3d9NS+5XlrnIWamsf/4vloxIq/Xno56yf
NWlUL1RdeOGPZq4FCMWBKrXaLYrkrTMq/choEnNAXymyDi6G27lOqgoGIPa1RgM0iAlnVyXQcpx/
o6zfd6FzVFv137dPD/MwtgZlSra+XOS/gqsqcp7znijPeg9NKZnhqPjwleeNb3Ujpkp8F/QTsMAU
SlabsNf1duaoVxD7zJOjaD+pH/xZUncD4rkuqckcEViIw3FiL6IOsEpHc7uPlpQW9NkD4fR7tivv
Yxcqim+GIJHsBXROYvOnec6So2vVsmKV45WJumNQdWO867vC+jBVOIbcX+Zb84f8JJNksjsgw9fL
XClV1InQaM5jV9s7Q0Wis84KNShwKNw471tDySD31xdNI32QjPMGpVO7PmqZZC9jB3JpwRAe7s/q
Rrwkn+N5RfmLB98aKCzrqolZ2jibKNGfdHaR4Qt539ltdYBpsaXwe2tilBXAzINNlv2C64mVupIT
l/FRMXor+TzrDkr6dd/sjHrYElm7Ec6ghTEzdP2QnlpXhpPGret+YWLC059DPf2KjuURs8rLVC77
0LF2EdQ0//5ivn44c0I0apcSQcc+Xj/eheE1rRqp9blIKQS5bgzASf3q2d8cvQ1Eoe6FiH4tTfU8
Andyt0xd/z/DszXBu8m21uqyLtyikBSu+qxM9m/VmneVUfpqkf9QQ3C12kPVDej8pH/08Uffthvn
41X8k0V4HupSlgUU1Nr4XRSDaXsDJDVFmPs6tT+CVJiPUW8a/jTBDHb7pvZjNXuatHDeyI90mWZd
pSkMTluZy5hnLGJyq5lXk2e1SeokZ1QqC/tBs8/L1I3fwtrpUPyaJol+3fem99jnxscy9Ur7OBmp
6fq5iEj4e0MV5ns3V8rlgkrAUpxcY8Chzkyc/pCKXDlrjmIWOz0GokkAgo6xo6yvbClivtq0oA1o
1JG6EGC4qFYxtlLnTp/NMDlrIwXaYmx9R7F+qAgwpfHyWOb6OUu9jbgur4fV0mEzL+0tJaSEV9D1
mfSSsYRey5juWC5HT4V0Kgh1G0fj1clnZjw5wJJIzRn4TtejhJbg8ouz9NxNSOHmffopctPkIe/F
1stRrtF6PiabgMcV1bxXZMm2XCKKyUN6Tot433Vq5StF82y6Ec4vrvklnKv6tHHsZdhaDcmpR8IQ
TRKQwuoqrBWIoAxmnaTnwsbnO9fRejGmT1DWdk7XXCh/++5gPSet9Q53rmAqjBOS489QCDb7UTcm
z+3EGZSMd/jo8jP8dXMMbWFPWtOleCh0XbhbxnAqfBNldeT+mlmtL7GIWscPJ+gTg6bk4641UbdD
fgpZI99IEvE+droaEQt68tGDnSHB5Keha31tZko6gQGAwnu+v3yvriA2BI9DidSU6iDrx5pu5gP2
JmMKd747qhqvfd1yfGdeHqO++HJ/rBtBCnE3wKRoPlBwXlOpFK2IehUDxbNt9GiI90qj/67MfPKV
uHRlLdPdCS8Dp00J6xNmF/P5/vi3DrjnUNel2cSvWEfoMMLcy4qliwy0Pm1npIV+sLo4yh95Xk1e
0NXx6H5IunagxJLO5fRfnA6uQ+nhYfKaA854vUE6etd21pVQiUckukZKi0v+TqvBUYHCOhB8ircm
GERmvq5BxkgV59Wd5I6O3itYeyBHaGhhEC5REeMuMVv2UUHioPeXAX2N+6t8Y0eB90UQyQVnJK+D
60lOOFdbEQYbZzQ5up3a44mSNg9I9eQ7O6veCMqjES/ZmxqKZBg7YlG3Gm3JwhF12gEys1H8yTvv
YaHOhCzAbL49hoJwlYrbGsUN+hXX0yrCJtHCCgfFeRThpZtT8+OoLIgW67WzAUCXv3kd0dDRpCEC
qV5G0euhmmrJKH7PGUosw7BrbAf0MBWCjVz/xqVAz4fASWEDkPA6bpIsDPQE2/QcVj3clDLknsuB
NvVuMu3vb4lbE5LC6BCryI5eYVTU1m1iV3Ar4ChRHyvdiXYxthy7t4+CiDZip/SvaR6sbrnUyGGD
4OjJRVBHBzWLy31ru+PGKLeWDagAQQRBAJqbqyDvjU7W5XmXIEqnY+89I7xZkg/68WI7b182EhI6
PPSjTNy3Vvsgr5Jwil2Z1OVqfmw0Rb/oBSjy+8u2jsqUlfgmlFFo1pK2rndblycaWjxedsHGhLaS
uYR+lpe/Fy8Jd8mCHUEM+u60LJOCBUkVbySPN0aXWta0IXl3ygfe9V53M/YG4oXppe9qq/Rr3fxi
hHDg5sH6qdpIOeXEkkONv9NRmFby7/25r2MVc9cRXKflCvBBJizXo2MrVnl6o2eXrMRBtKcCvEM8
rvJ5GOd+CCn96b8YT76KeGEDj15vntgGWVqShl8qVsTxNQOupj8aw/QdWqPyc/HUt0vTMkUuPO47
SWl51WAqOf1Zq3T5pa+cdlfUlrPr+R/gmHThrwRRjcBKoujsua3+5/5kb31aqcVAK49GGr/ienHj
PKVlp+d4pjqK/q0rpuaDlk3Oxyku0LZucUl5SIx+fNc2g8pLKe7CLY+uddyRn5cwynoTSqUT2fUv
WNKhTwYnLS6ukpVHI1Oyj1nSb9k035ontQlSCiRUAWuv5qmH7ZIadp1fPK/57eKxlvo0qLuvHTjY
X95kxVNgD5H90aunRT0qXvnWQp6cpqRxUgVH/IiHxPU088mJnEEb84sxj9pvLXcQiTLGtO824pEM
bX/fS3IcipQyUKDdTUPhehzE9Bs8iIgUWeH0R33xqqeiab8ayxBuIDtujYSdmywbgisjf1mNFJJL
m4mZXIA36g9WiuiaT6+mQ9gm2iq9voIgyGkRBuTVQaA2196GxhBGQpuH5GIvY+k30CF0uutd+R4y
bP8kEFo8jfzId8ognNkHD4X/NvWvwIvQlnIH0rn75+bWruU5CBGZNw0P0lXYTyX/wA0TEOdulx4B
ZHSBZjnJp/uj3FxiVD0s3LKgWa9LNJWKnJBuieRSjRilN2lbfheN5l60vAjfiPZlz8CmduEas0X5
w7p66UKGF4UbZxebKu2p17Ly0C5deqmVsd5lVbVlIXxjBXHMgmcsUUEczdVGnfLCUiMlzy6xp7dP
fdJoyJe0W2Y+6+eenBUlbWKqLJnSKr3epMWi9invaqYx9A9dGre9b6u1sytLNQ8sY6l/EYD0jc1x
47NJfT5A4LAjZMPgetBoJOH1QFZBanNnqXhHR9bqyuiPheD6WzuHcoYMBOCV2QFCXQWWVKflMelG
eukSlUQ0XLJnMJeATZKl2Cc9rkXTFP65vy9vXMnk2NTSQWAg9rRGvU5VFrd0u9OLyIxnK1HCx6Wr
ivdxq+enqTa9Dfg01RZWbBXVSJ65G1FWg3nrrWINRQKnCLs+vZDBKRoYOQPj5/CbhU96I3i6Qzdu
68Ct1fxR0zvD3qcuXo/DoKTFrg0R2d/Ns9Eo5yHuly9hlqXzEX2w5j0EnhKiwJQmf1JLLym/zRP3
3oiVyu8mMpRflJnEbtH0PAyMxOm+xMNUPWuZZo1Bg1ttsctmGKB7NEhdJ8hq28svzWBZjd9YJb2/
OqqVzwvtgtq3BscYfMeroQ0kmDsNfrUsvRnEZdVAXi0GXFlFmub9TpmN5YsYy+mPEmVljBECSmKH
erAyoBLWUJl+21Zps+c1mX3Ks75DSWmAQI3QivdjGnrg1WCr9cKvjN4BsOkOXRzUTeEsFC0y7wJx
tv1do2qITKEdT/b7Eq/WLBB6PL/rXZ5KQZXkdL07FCCVHapKSvdxKnhy7JCsVS3MtOt5eagN6TkJ
r8o7o/vlFP7oNVHvz3huvksX0w3UtBY+iZTWHYw+RY6+w2Kh9Jc+dX5pcdr/roxccYM242b0IfGM
nxJTzEpALF++t0oeRn5h2sNT3E79AQVwCx+6bOi+gpqsLF9xRf0FkyPjOcZRDWu6IrLKADPB4Z+5
UhsUeLF0Vvxqwj9x55UShFTSWXm2rDpNAzEn1m9imvXOifEpgO1tP6QqisROludfrcJysS0A2Pdh
coxF8QEXqYd+7MSyTxxtBqA5i8U6N+geUbu1swFxORHqgYLnynfPMJp23yPZkOzVeXR/YKBjpkHn
DOM/6jCqWeDmjv4edjRuJa2wEz3Qcpw9gzAahjwwzW78XtEp/o+Zq+CLCjCyXKyT5SVBRmXi3aTH
U3FKtZgNAwktnw56FWpGECVa0fj50HXgkOlMJseeMbFK4Wd+H5Wk/+ACXXymh20Hva5NO3B9HSSj
rE4ec0EW5vMa0z9mjlWdwioz/hhp75RIQirdgzqFlLw0cn20G+2peYTztnwkLsXjzuklIppabP2w
cPZjfqXdfvSiUX2Gd1o/Fp4RR77ZYKud6zCOAk1PG7IEHe7/wa7x+/Ppk5uJz+PJ+1l1CcaQWcQk
KjMthe9qTe+AmR/q3w5t9iUIe2f+1hiorQaFG8bLLiW5yv20TKofzaA14mlB9nDeRYmFTmqrTPXJ
yJ3pN9vKYfNGhfNn6TC83Tlla1cP1YKRN95VJTSeoYjFv2rhTU9po3nlEfvrMQsWMxockggzOac9
BgRBGk/suNaph+Y7AaP/11wa73MyDLPjp0nuIddZ52PkR3YUhw/Q4fSfE4ZDXxDZFtl+DLXUDFpb
655NALi1jxfh9FGZjCn81JulQ598Kmp7b4jBnoK+ogHsd00xb/V/bt1SxHA65nS0JbHu+paazRlx
n0xLL4rZup/SRh9EsKhl/Ry1dpsE92+MV4PBZTd1kiXUPkyZh18Pxk+oO1lqvVixohtB28SVEtD6
0P5TT2q5hW55lVvI0eC/yCovFZr1E27OvVAr5jC/6F4LjK5wo3yHeUyR7+7P6tW1xDhgP6BxI6oF
jma1hN1SogmPYfJFr7zCb+shivw0NoajMmbGpYzACIN4zqF5qMu+KDCAuz/+rXlyJ8KIpLgGJHa1
qi0nL5rCgncjYhVnNH7irwUPreP9UV7d9swS8KPDAxw9ilclWUcJC3yz6uJi5GNz9PQEghYx9igI
zI9VlIDrvj+gcWu38CQk32dYcn75938V6dHSJKOuUBB2tG58dGpH/YDstv17CdMBH55S8bqHcvRE
F1igPugBFZ71iNOlZe6rxSg+dXZsXmbBleVTPhufqTgp6XFiF36zhjT52I8LkkHgVmIjCAXGbb42
tR417jlevqLXGb+3wqbod4shmFza9//YhhIf7WlK/FxPP+HJhIZT4fXTlxQzv2Fv91382+5E92ku
cm+j1HhjNWh18cggTZaEpvUuywZRizkvL1wS6fsSXUg/xn+sAWIYOof7S/+qQyp5zWwlkmbKmsgz
rgbDSQ4/Rm8oLmUBYnmMkIJ0ZR844ngHoBt/hZOgT9Skjt9bQsPuZBRx0Gpc1G//JbLRB1aJFzNl
6lVi23ZuGRu1TKgsPLVzRbePaiz6fT6r6HzYSfEfN9FMv0FO60gIFYjbTNF7ct83ao3AuYSkId/s
6M3Tsl4vSYO+bh5qVnGBRNZGfqu2M6yfpDH+mdB63iLLv3qxyNGk7AvvSvr/a7CKI0xF4MNQXgZX
y3agdSCM9Q15WJJbgTVN6OcY5Rbs+OV1d5Vgy89O5RfwIYBuIKzXJy7UNfoN6FdfwsHyPqfL8Gxb
2Bz2jfhjqYju9Fmf7+CaWocZh5aE3FUYgTlxNcXAI051aeUPBRoMp6IbKvwNYujnWvVWm/WXzQnM
zuPVIQ2QV/HO0tNQs0eqVd1gC3U/NYrLr6jQQr+/926dOAn0lgU5yGNrwHcEvqYaOiW/xGYyHSiK
TbvKTcrvWV2+FRAtp8SWcqnX4Ef8qiAuCjEoRa5x3mqvvojaNPdq3g8nnjHjXp8XWIWw+4KxbbKN
y+vGRpOu1QCWaWmzwVclDJCuIsIvqrg0bjW99zIeMK4X2lgVZuZBnYvxW2fUGwt74yqhxEmBCitG
jURA/qa/AntBkqEgMEaRocXiJ54aNQ2WZqy/ek2lfllaDSW5+5/yFVdBLjDShQiTSIrEqyFH0+y7
UDXyy2BNoDMb7QjPHkPSvu+/pw2CVRb/ll/YkdjNCoGubctNswV5etan6+/fsOpL2aWJTjYFlosb
tfFHrNGE59tOHJ9ZiijZgxorjvhsqp8SR6/eFxOyImCj9eWAeoqZURB2y+ZHq4blbxMLn6ehskrD
d0Yx5X/0LJuyPdqsrhkss67/rFphuvtYFNXvqcqdUxJ55lMxgvjlVTjqH7v/xdl57MiNZGv4iQjQ
my2ZvpxUUrXMhpDroA16+/T3o2ZxVSwiE2oMoEWPoEiSESeO+Y0iDM3XQGhUey6d2vQ7MM9OMOde
9Uu2XdgGhT6Wd/pslfH7eZLJxZNDbl76QlPzr2j9VWcatAZOpBXK3oGg4HigIM3soyGi+skVoV4e
QoOg7fepxGa3QT7zbFZh9rWNrAKT9AyF8kDvOvm1t+qk9hPNzjO/0+bW871WK0M/YvaM6leTql9N
a9IoswdTPDd4DO2vb4+tk47E0kKth78Lafr1hkQuPEtNU9AuJVnzcQSQJ7Myh4NjNf3H60tt7kQ2
E6ka+COgiKu2kJ2BI/FGtI66yca4aHbm98JKEhx6jf4OQZQ7tbDqwMkMOLBzNVK4zfXn67/hLROW
w0C3nayYjpjxJg8vhB2qXo2ep6KlYRMA0IE3Y0iYW9j3qV0dyE7BjcrRQirbPlLbeM/MKz6GpRAn
GlHi31Rmdu6nZT+d8tgAD++1nfCRnp+t46wnWrsr0Tr/UFdx9dmI7eIJAesu2SGuiTlpFwlyslCq
lQyiUhb/Zh7irD4qh6rhN1FlJEE8xRGyjkmBz2xdm/LX9TewikD/iwZ850VSjQH/GupqgavPCkUi
xter2S/P4sickl5EdOPbsWj33TzVt0RU193r34syZaeHy+wBgfjVvUWLYzFxcMMT/chE7pq2az65
GlB1f/BUoSMDmM4t/pJafFHnQZi+lmfKgzIwH71vVKduLlz8o/Vy/VWsqoffvwohc7qGTBc5g+uo
pIGoaOtEgGdua19PRHae0uSWldZbijxbbtGtWRAOvHhrlceZ1Mz07G3l1E5eOt7VkBVHmisAgfeh
UdSfKTsGFHTYRp0KhrXVvUMsPUXAevWSlyEzsvJTkuBh4KsiC58yzUpzf0ryZryzIc9ndzh1GMdC
6RT9Lp5c7smlnLmlyrb1sjizjOmYw1Nbrl6WN6FploN/O4muVR8cLU4OekXmef2TrMLR70+ytDlZ
Z7F9Xjf8Q3XsOnT0wlODWIIJYdBUPidTn+rBYDqteuNuXGUAv1eD98Xtj47oYrf7Ovh5YIinMO6V
U4Rn4fvKLvPJn2ersk9z9W+bT9V91jn9Ldm5dRxclgVbtMzDYLix+CrxqC12nUDT5IRlRqCkIpC5
hvOK2hwUpfpVj1XoQxkG3qMU5zS9NVNZ3cX/W52JikXLHFWvtZxfUfQVaA4tBmGruzsjwj/Hcrtd
nphPUnp3uZme9cl5L8WtUcTGDgJow0iZMT7nYT2KoIEWp4oxxWe10mhauSPkD8wETtd30LqA+9/z
UclSNoHDfnOqE1dofd1XICTpS84+yk9ehgVIaQ9n3c1HZI67NG+D0uiHf+s8td4rto7rbWYCfW3k
bMU3qtfNH0SIWcCGSyq1vvYQlXbbRb7znAFv8vV5/qnE7mOqqI2fTgNNIHnIkfjTAf0ltunrVnkD
RLMR8klxIXNB6IKrut7makP+EnlKdC6LRpxc+rKBM6vmUw8+BbMDz7hxiGFRvc73fn8DBkBUcLQw
li7G64MlTS1nYG9GZ+o7xOmzyXJevKFV94lMf3pjZj/J0DLuxqHP/XFpJdDuqL63mpV9VRhDH1Uz
qx9mmBQ0OxJ7PhWJHj3rbZw9uVOjPDvlbMJgGCSyGY2pDr7SZQ1kwzDOfTr5zh4fmP7Qd3V2kUXL
TMAusiKwHKd/bzdtdd90JaZDTj+rh5wB1lERyFzwS3uyMjmEQZ+nYjxxJ8XaE5NyBL4S54deh0qg
Jw0Z5dBb91YlPUYrs7hzimH2axvrkkbixioaPkOgMjzgd4Jc72KrfsGOQDkqrf7D7TV8kopGO5dh
Ox7TOXyYw0z5p4kz3S8x0zgyW+G/SwXWHcnKhZikn8xcwIbDAgoQXogQrDWK8kNNd+ZfRcWlacql
5QU1aHnaOx2TfdvqLL/VRzwi7ca5U9PKuZSFkR5DI4WW7NX1zgQFjWQHGErUo6v9UGqPKqnIDzep
e/zEc1v/VZvZ9C6SZvcR6J445GD/7zTm9jvUsrIz6JDi0CeN/jA7ffHdSJzoMDd1+cVAguOJXnZ+
r00Md+iP41uJpN+g0HZX2wLOvnB+VAXsxr0yq/UvXYHNsLseBjYuEr4nsDtotpB61qyFia2jaakX
nYHsOM/Aa4g4NNk/18uM5vpSW3GNHt3ifUN0c9boVIuUz6jGOT43apel/sIqFrt5cuZP19fZPMbk
T1T/MCRB8L4+VLnCHE0lO6TusHdJNX1omekivJd8cPP571Mj9EcITUSsJTlabs4/6lTGiXabm12M
bWRfwPiwF3y+4SaRE1x/qM3oiC8PhSn63mzM5UP+sZIbhlbuEnXPo2nfMUAoAjbKUTQ4KOYi/lZm
Cpu2uLhm/NwN9pFQ/eHGL9j6fjR8Fk4g7bY3TRVzbMaim/h+9OE85SA9oxn3ZmN4O5oAjh50rl4o
ezedipcGdNdBy5j1+mEBailY6Mnm0Y0ayFR2NiZfJR3km+9oKYz+KJ9/h1PAfJRpwHdoUa0yyFir
5pRSIj5XrnfW8rrypd69RLr6TnreU6Ej+Jy7h6Qod2ZR/bVIGNnKn4uvkiSKQ+DeHsQJQCWIdoWD
eOfaoj0rzvD3TjzLUtxTi2M4w7NVjhmng10r+AeeaYuTkY9jxHgY4vMHOADiIJDC3rkGitrXN8DW
uQKSRGefzp/zBpmEv22l5Q5vN+69b3U/5EHV9Jj8WZFvNu0tbZ+twPTnaqvXSS+r1IaR1eympKuG
yfNuMPNHdc6frz/W8rLWmwY7FV4V2kUIJq3uYCcJy7KuAGaadqWkh1SPyirAMGwsiBl6GvnRMKXO
cVbc8HPTpVLceK1LiHizPto+ZGJLo2vdWUD7oJWKXRAWx/wpq7SgTTU8jvJdYkpwAMUtNc6tnGMB
fXmAUPFG/V2D/hFIUiEzHCjH+Nxm8rH20hRZheF+VsNvY9s8qt18MAp5V0zh/vp73kznwb66NPUo
cd+AF+swxtFlVqHHjNpXNZdYAeXte6BEp2Yu0IFLWj8zmjtGq8+xmtzI7Ta2k72of2AWQrccYunr
8IlzVuVUohJnqTfW3hn08M5VLONeulV/Y6mNOIl8LYOVBYqN+MxqQ4UKGFwlK8XZrpmAmABRH+oo
cm+E443TiGY/iiZcZswv18lqWE8N8SEW54ahSIAk4t1sk6Ypcew7dvL3WcKrxVZXai2hqy4tyLM9
6em+GZz4LjFm+1iZznyjLtn8UODkqLqYL7FRX38oHQXjWssAsUYYAJn7vG1RWyRdEiRli/DKjaRk
8zUyQGR8yOkDIvF6OSWdzGbMMnGGu/KMHAna+Xged2n/bAjz8/UTsPlof6y1up5curOzUfIWsywv
fGZnKo6szb5KbunQbi7EAadqxiWK+u71Qw2ycSakgJSTM1R5ENpeTdtj8p7Azajfrz/TRjRZhCMZ
oPPN+N/qKlr84OJ+pkPtqpkZBhPK/y+pEo8mSB3Rfp3yOZQHIx6q+QDpLnMfKPk98R9+xEJQMZZe
HUOD1UekTddXElLKaZaL4oarKLq5T/QUNfwqH6rPWMCiuzQOeY2iC8QdpAWiUd9ffxMbcZzohnQF
+SD0t3X5ilfF0JoJovXMnXpfMdVnZawxj51BT3XxUa/jj9cX3Ni6JNEUjWDQF820JQ79EciRBwW9
UOCEDv3tTBH3aVKpHJR+9MNIf//Xay3jJ+IZbECE+VdbtxA5kj89tni1psqf/Yh17dGyJsvyjXFu
ur0h+qG48UI3ng+4xG+oKS13RClfP5+DArAWRaOH0Vl7MLv+Ikqv9cPG3tvjrSHy1on5c63V80Gl
yhWp9ZjZNKq2s8dsPqYN5ZgBVupWJr/87tWFT6cT+hGUE/bLGkCLmKbQcx2fiBIJF0+Ody0iG22a
Yzvbv8ua/AmB5/fKNBwi/Va1t9VgXtLUhZsByplJ9et3ivOrWrkD77RTQrxl9ME4hGmYBhgPImw7
JN55nBjnW4nXUV9M5d5JZRdwfKrTpOf9DbzmVkpA0MBRkliFHMu6352SfNVjw7ZCqp++bacyUmiG
NtoN6ih3qZhQJysLgZ1R2QRuPhjP9qjcCsubL2Wp3RYEAd2ntZZWERuy0A287qCFpdAqUnquSMLP
07Qv4zT8Z5Qg1XbVqOjv1VgZ8r3CoDf1nQqd3J1bVWW2x8wtVg7Xz9xmQEHakgxQs0DPLnv2j/Mt
QoVGhazcU9jkOkUeOr0yd8aDIsX0jk4Ab6kfbwkm/IZTr3fnQgkA28EACFDN61VxA46LQpjeadQH
DBRb1wmVnc1U29139Oc+1mmdj35jdPRjO8XN7nM9keXSClK1w4T4eeabUSEyXiDunTdSq61jyi6h
2ib/f8t/Kc0QUJ8euqfCc52nccztS9piDJ6O861Z7Eb0AVzBEEYlxsIpWv7/P96+kWJNA/3XO/G3
7qxcaQLY+vtasZ/7UNzikm48F/8Mg2fkgahC1u18vcMLvZSRd7I1YX1MoNf/KnKzveRpPn25vquW
77f6vjRYgb2x1RFW85YL/Y/narAzbXIxeCdVmct3vRgAZroTCPB5sPCBiyM/TKLqWNf2y/WFt54R
nAqyYIx3lhLg9cKphYJA7WJX0026FWiKWgRAsAbf8KJbRhwbSQnF8f8vtYrmBlpCGi/UOw2q8mIU
wyfXKh4yPX9BE/fF5fX61YSWjBbb5//yjKQBpCKIkK8RQM7QKjEiKpiFOUrBpAL2dTROL1oKGu0/
rESBATudz0k77fXbDOF7eIWBdWy+oH5NCF++oMcqDPHt+kJb73IZZi3GJga12+qzkVOkUGoIjqbI
v4YyfvKU7AiN/QFa+79aWR9goT2lTXzD22Qr+NGNpAm/EObfkPno/OP4Lpvw1CbIJZu4ThWd/XH0
8kNTcUtO6bvrj7l1LMiVAZ4udFAcsF+/T84eUCoTV9W+pKOCqtZpimjliap6qJz2rOfag5Pdunm2
jgTnHcweE1/sSFeL6nY+Qf9YjGMnrlg/IkfHIiw2y3cADo0f159woyzlZYJSAia5VIyrDzmX1WiQ
maKTF8v8VM1lfKqbNL1xaW2FTdg6sC8Yx6JuuCo9THO0h0nFydVKpnoHzkN9mEJahKG5ABXw4rqh
E7n5ChcRRQaF9HDemNqbCMPXRRWeVInqhj9Osy33GfTDX4zqrVsu6VtdWPC7MDAh/tNiXgOGaxDD
0pUGQaxIuinopqj9rvZlAyQknavPSSQ8y+dvJDU3YhR9q63ZqrGbzNKvAiP6v78OySHZrBwTro71
w0985iktlCVrFeU+j7xwpwvg9UkibyGYt84HUrpAsnABIrau0oJiQKB/plw/dbY7Tr7FsP3DANvZ
vRih0vb7RocYRgbp6D+l7qTp/vrm3dpW1OcweyH2kjKuap02iuwxrxOoxGKUIPnQImQIBnYwKxf5
mPf/YTXQPtZiA44Mx6rdYaSWUU9A4U6iaOGn5MN9UpofUO7/pnTljbHn1rFcRKPYTMgfWOvAA0Ex
NZIR08exEMVJFq64xxuh2l1/oq1jYjM6AMTBYIQo8Dq8wfsQhW2TS1pyngKjsEjhIEzsnRp48PWl
tj7Vn0stP+WPBCMKzRAKRInNY5J9wBr0JaqcxO8r792o3VJz3HosmhxkMaTHaJOvHqtuZduqveqc
ahl7oLlFdiw1BlddWvS37FU21gJxsdg3/NbCWTdVzKmN61lyQ1h1r0NC7uWhMvLiYziUt5wENy4/
pmT0JGGwkn6uoQdaG/WFhWnLqQds42cR5a+lfkQt7nEqZRqARAtvFKUbK9IuYA4I0gnlnbWsqMCA
OCrIGE9aou+1KtlrY/xsZeNOTC40N6u4BSTeiifMkRhjYKkKB3Z1T9DUmBUrj5yTmEbjzmau8EHP
Jv0JfpH73aoM7blAx+DF8zoR/ocNCo52uQWhXaIv9nqDzmNk6aEl3FMlZ+9QpYl+KjUnDSovT3d9
jEr59QOxsXF+W3DT06RbQwh7vV6u8FNGQL2nXOuLSycL+6UquurgTmN8447fStaoj4ATcNVDS1jO
5p9nzxNOt6BKTknXdNUZWeZxPAgnr3+44Tyh0oP8qrlrvCj5Kadu0vwMPMSN17vxuLAQgOKj4URi
ur4icSpEkg1ZL2xeu8doVO6twTaDDt2IGwttBBp4JkytKQhB6a0z0x42q4dnukvRVL7IsH90FnML
27yTUfHprz8hOkfsFp26Ai/g5Zn/eK95M80im6g7qZRItB3L9eFYW3BLo1tT8o2DwUfgaTgb/LGG
roM10uLlIj5lsQm2QS+a4iMkxJagZhTZ92R0nSxw4qaCuO4k0Y0NtPVO0TRGRob0BvmQZYP98aCa
Pqdeq3I26iiVDyUSx7tysEWQkH34KAHfQjxuPS3bdBGnpH1L2vh6PWmBpczBJJ/mKfupp8PnYuJq
n0L1mLkx5jjdJ90rb6SMW8/I0BTfI3ThCASrj+mN45B2mGWdFDl89OpFC7OvHg0UFEMQqzcC69Zp
4MbV4Qcwleaaev2AcGfbvMnYpLljpHduNzKuhzN09AbCzt9vUrrfSO1T+8HPWF+GDLisIaMfDMsp
fjb0caQT0w0XR7i3jKO28mAXeh6j5wUcTO/i9WNNRjqgCsg+wbgB7BE8F1eYP10G322U+4bJneFp
h07IaTenVn3OFeWWXenWZ0SHaKlpaNlBanv9EwQ8iKIuNYV+e1HtRK0rgdMlxl2mzeVlzE1x40v+
zqZXnRN6lShSLrJfjBJXn7Iw1LAr80Y5LTCteN/X+hjuq45+ZCgNC6izVgFiz9wRrdW58RS6da2m
v2RmxL2ih2NxkBoackRMvGkkTddaH967oyicvTnHotnpUwW+seo8ezgaMgpdeiNeeHQmvbpEodGX
e7hn889u9qCDz4bOeMzVGgvE1pioxkE3Uvcr/2YZHZyoLu5MNEpuDXE38oQlBwLgyrlZaF+vX3ra
te1kWJTlqKjGQZvVX7TRucch4Mlo8rvULD9c39OrCw2xiUUGhdIOMA9Sh2vMkA2BvIw7GV1KL+zf
w8kt6VGhbCQ9YcOMcBDjLOTF9pqT2qLqdeOGWR3e/63OPGqBwaOptZaekBqaIUWSiUtrFvUJkY3p
3tTm7CBs6+9FUuj0LlBXmEQ6A531bo701MsG2z2Helo8xFGofWi0wXhKJJyKGzt59RGXx4LkskBr
bcgMUPhef0R1qvu5ibvwPAE02mWeYu+iHgG7Uar1IXHkJH2lkfG/1z/lG2VRloVRgD71orAB1HsV
dxXLrEXdheG5MjqGYo7aD7BgtSq3dkky5/W+Sl37W4Wm4EWrU+u+Ybal71orjfpDMYiq9rtMjeNg
Mjrt4xBptvRFLKxyh/hxB/A5ysWH2mLdQI6V5/osgmtSUqYZLnJS3moyLuH0j3CwvEXmjTSMgFKQ
8KxhuoNVao0OB+UsyFkfI1VNjl1Ie/76W9vYgnCg2BQ0oeE4rveF7aSDoqP5cLb6KQ9cW7p7vpqG
lbF5C4D7GzKweiLWYsZHjsMYdn0x0rnsLYgHKIcrlWkec13LFHgeVofLNzfmey1Mmv6QJEl9pDBp
LN8DpPkIoapZYhmUrYC+c/XPpHX8VxnG39u6Mz4nyTQbkOwZA+3CSHpWUGaOhopBBrTbb5qsfTTz
EpyqOrv9pbJq9eQgGIQSkd1+1MM2e3Iii3GLTaf/QFKvhz4URMggZdfliV8geKXshnm27/rMVBoA
Z1qB2xBamE+TIaxsVxq19k+JB1ETNDVg270JWuJH1Kv9k+Ip0xdEf1QrIJ9F4IEk0MrRiDCmZ/Rl
NSj2Mep9wRSVir7X2xaYppLY+X1kid7x89pxn1oU13s/KxEW8UfbLH9Ky6lf8AnLfnTw2B6bToLj
mcnrvs11ZZ8XClYTxGpYncsEWRsLtvtJLUPli5tFi9F5bT95qMjeIriRfb/dsYgjLXL+C9CIHvXr
c2/23OSJAVFWZgM+YkpMWZ70x9rrNJ85rHevFNR5XRV9zggKu1RVcrHDgfCfIo7FzixnfEwLk8mE
2+70GqNp2xgFysBZKAPdRHe6b5e+zBxdDMaoOyPFkDoU9P1cN65OaVaoC1vxyVAM/CNyyNNxZGl7
Neq+Yb1SPCG28jMeom/FEP7sUgYRDcrDKGgopm937RMJhbsTypTvlM4CDEyD3VNQw6iydOAvOM+h
Mo87fQ5LWDHOp9TMmSDCozvaWCTAQ1KnvVWEkz/GZX9sHLR9GtL9p7HMNd/LE+8JpH29a90QrYvB
LMVHN6fN7OMiBeWncRMyOFd5mRTVUHxFqskudPp6P8jI3EMuUT5BOB0mX5aOmPy0M/RT7an1h4xW
3IcaovQ7bTbUx8qIuhOcxi8Fvt6/0mFguApCIcAPefoaG2G6E7lVncYWalztqmKPPmH94Klz8+AO
jv1UMKQ/eHNlHNIwt74PDAT3CkojBzqA+lFp9DKwsnLYS9wiXpSk6fiKgDP9SMu6D5aXu/teT91P
lWoO2D7bE1jwpHvUVG0MzK6RO7Uw50NeaGUg0GV/dF2Q5J6W7Wkd2fdzrk7+ZJjTT8WNkHeFfh/h
XOPYwVxIpPmNVvATZHyYQjJcaFtod+qqfLRVhXxQExD10tBDXyPvX6bRorgZZbg3UFL7XKaNEvvM
bMyfuVC1i25WWLk09XTRk1S579KheyiqFqW7Lrb7S+cJTNSEJqSP2E++N6wOmS99Lo6qWmXvMhdX
QL+cBMp0BWgUX2k9lPIk9FyjdpX3XlK550Gb+0+112ABETrFtEsVDzhyllrH3jUXw9Gl91Kpsnrv
zLV2n5VFcppM/hDj5H2B/SyJ97n2gtYMAjQefp2L4L6yJ0hq/wLOBLLfOs3wpLQRIEZt7h7aNK2e
RNVxSPRpaBLfiXv7RzMhcbkjpdd2iPFkvd870vG9BPCKkznJrhvC7DDbWfMpRMz/W6t0eUAvX76M
SQ6XncRyN8R9u6sthX84zsb5KRRxeewyIz0NyiAJLjbjy0ydCcjMbgvEti4TmJL7EbWCc9fNSLok
aIvc91EiL26fF7qf6kjXBJg9dUHMFPSXTET7oOXzcLFm8dLZzZ03ISU01gsHL9OQJ1fn3o+6zgsG
JRLvp9aNDugOfIorL3vnZTLaGWauXyI7BB2Mu5nMEoVNjHzLnDWP+YxMrwxtbWc1eXw20V1hHGIb
e7Um0qcFyYqQLVuT1BOtB3SAIvVrk8okyMbWOQwyCWHkyW+yS9p3A5qeOzi+oAqaEnEjT/ptO1uM
BYxHExjDfZ2wkDLE40MZa8O5EmXiN3DrTokBmzRmGpvSXp4lU1B3/iYG+ZgmBREQn2OkzRvvMWv1
50Fk0cFrvG+GPVl7rchTH2uM7hQVXXZMFdh6ite9tzv72/WMYFX3kHeQcOBSQSMJvNWbGaPd26MR
dxNJUjuER1TXk33p5eopQQ1/b4B1v5GBbK6HlBbtSNIQkvDXt0aUqWFkmyRldhV7j3kjvpaTpgU6
0iXvTEHs+tvHs00mp0sXEizuG5QxNE8Um6DxnatKtYbAzDF6DyYOCX3PbDBYOJSa+HR90Y0yg8oZ
uRkYr4tMy6rtYYCoQI+DzGdKvBrtH4aAKRCuqbLeSav27sdQDnbQdFbcB2bfj9Ul78A976//io2M
8tX9vCrgI1NC8Lfd7BLif7NjvGGcYneqb7Q/EDreyAPgN9EnAF+16CW+/qJpUSrRUEH6UWdF/hqd
2TiAe6HJY4TTeyWM3L1bo11vok/7ULUkMr7lINwPGid5nwxTRUTIJTDlWt+THiEGpLj2o9l2w5OI
YnGfZZEJMSGrvmFcGt5pHvdKNfXZyW6TNJAx4tyhnpcPzRxqJyGrMqiQ/bpYCLUcxs6zHkxuaORx
4MHY5VyevNLDVKMQ7b509UzficIrD2poT5cETSbgrgnOYqQe9hcoQGhwmaSbXowOYgdoxc8KxzpC
G08+1J1Lf3d23ePYFCAijdbY2V6k3sXQ/g+YarUnw1QMWGexfNdnQ30/1N10zmoLt4micgMLWZnA
McryzD1W3Nte7D5EaWRzk3rzEb+KKtrX9TSdkB7v91Rzv1RjiHac0/gBXabszm2naKfUmnXqveSn
2pKFkYHWH72wc2EyV86RDNY5Knb/UxhdfEA4nhu6MBf7TlW5VMh9BElmph+lM3WnUCpmUNJzwbw+
NHzRRvqe3Ny4Q6a0OHiDN+2bjFmdJqb6API0PE5GrQbRDDPJVEo1sJQGvXpjzoK0BWRVJ2nlp0oR
7jRr+JVFZNSdKKl72xEzQ1jpZ26dpjla0xg9WYP0Hl1tsvea11X7DvycvRPtYD+FdR/+CvGT1GI5
4B3tOMqltGeENqXWodNFJyc+dHU07hBnt4XP+onPoZwOfd3GQSl6d+d5hetj4OD9ilMn/+nKzA3a
sB4+1bYe7SCbFMc+NX8y9XHnHVSX/Hs9tBOGzCP4DoRePtaz1u8UDQcrPzay7CmSkPmG1g5x3JI1
8sspF2Jqx7vJbdsAJQLvRtRcs5mXMM0InNb0IkVIM351yHpnDGc3TbJLg63Zl8ZSq6NCuq8uwWX6
qQ2oCPqDyGvDh1PLvgJWavwy+1a5V+bKvqucEuUc0UTGd6Gm8ejrbTJNgTvn8QnoifK9b5xM+zxn
87J1hCFv9T7ehkRwrIwjl9/Pn+vOSy6MJiRHiC6D07pHu1PVIzIRapB0Top4nPACQSEQQCMVu2JU
b0lJv617WX7RgF+wGNjPrG6dAg4XDjdZfFFamjyyVrSnrrT+TfTGOV6Pur+BD6/LXuZeiBPYSGWA
i1qLSNk5mCtLb5FbCOO630m91p+Npo2HoIiUyPH1NA8xKs1ao/kBbQFlA8SkNKh/YKfoQOTOO4gN
JVyjakjlru60hF2WeIW1L+IyM4JUWQzee9UqL5Bf83Y/OanAi1cY04G82f0yVnpRHhfNTr59n73I
XEgXgxcQfjYkr09DSvK8H7se+sL1Z9/4yOisMWU0lmYuI47XNwF3mEXjPc4vdVWq76xSr5/n2IPd
jU0UEAInjSH3ROFQ9DsRtjRcEq2rb6l4vb32lg7K/ycYq3ZUW1eo1rpzcjF60X6q7E7uF4nNG4/6
tukFVIqtTNsSY6E3ghaR1cUeBMr40lZZHSJYVUbHYbBRWZSN+iE2sWqSinNLJuvtswEigFwA7Aas
NhC/1y9Yy4zZQswkulS9lMJXZrPoAzfSxltufVsLgVtapL/wAGH+/nohD2ppB303vnipox7dVu2e
q9S4JU799lRiYQj6g3C8NL7WdEfMefH8qNroohtRfWqzpPPrMc3vWwLhjQC6HjEQQHlldF3YlmBb
QNa/fqKuamd1QCfzomQVw68qlMfWcj5LkTifygm3W2vWjWOa6uO+jhiP1aPi7EIU/W80gTc2jrOE
IXC4S0T/7bL2x0iMhLeZlbpG+dybtcDpNSzSbEFLso3w3LI9yGmTGJ6vH8ytRZf+koqyFAIs9upM
FHleOI1TISWGtkeg6FrkJxNVaRQh4Flg8bIHOJDvri+6GsYtb9zCeAqwPTk1ZftqMN7R7bZms2Oz
Gkp9wvcOZ18w2O/HwYtOCrm3P1sTNbFm3EKNbe1eKhrCPWZNTFhWu7eSEcqnRhVdrFgWHxOlUGcS
E1feQk2+zXzJ7y36z0AcFr+M1fjCsDJkEJMwuiSLrGRcZeGxkzPKdaGRnQ0U/m7snY3zQtDhduFQ
4hLwJr7OJKwJY/4Lt7n6T2EytCU99Z6qqL4FTdtYakEPO4iA2xSFa3hKak19goCsvKikhRK8ndCO
hqV00SFNS/EftgqIdKRMKNXAhK41QYcUJG3rznQLYubhRivv8moYD3Yz68c5TtEzVpLAG79c36Ab
24TVFrQPc5JF4vB1SNDDPFVcvWdVrfMu0ZS5d6lk4PkfVgFhzkbk8dBNf72Kzdx9aOZWXsTcatou
10qL8Sbnor1R6m58MlT5CKN0rSnq17NhTx3TKEpFcUk7PcGQo0nNKeidRueiMHvv7+9ZtgUTBJUL
gtXWz+UMWj72DSKkJe3Kz/R62mnX0rC5hV7a+ErMsThf5L083hqanJlt5Dmdm1+EFSGZnLnIxMRC
u1XGLiHwddpG+onMIoAlEC1Mo19/pr6fNS3DN/ISC5W+bzr1/7h6GT7WeZPbtAn1uTmVc+LNJx2N
48Y3LK/4XrlW9DQCe238hAv7xgdd81mWvUnTAo406FDQResNavRFNUc00C8C1UZkL+LUumuzov1l
cjow1GzrYt9X0yhQeHArzMxCnLECfuX44/oe3gh0oPxAUf02in4zN82TmcLEVjMCalPskF9DEEMT
MTx8UWMWUrXvrq+38eTLWA+0JMhi+ijraZiGE0eOXSG2FZHGPTFa/UfoE+1eUbLmu1ea5JGNVWHG
Qqs/aEU7w8/L/5JisFxgr37EsjP/uKoVx6IeDO1Fzjc0kSu2jFPRWuou1JvkBmxzKz3xwGxbgK2w
/XyTT7qhhdz0bBIlGE6NQYJmzKWhpLyUQ1/9iMJeqv6gL/xxABDhF/heveKn1mh5uLWMMVjP61/g
7alb7hmMf8hvVXSaVrGxGIY01bIoueRVaAVT7ET3xqSKr9dXeZsiLKtAlAWuZQJMXB06oykywqEb
I/+pmU3gTaXxTz8z+QhCq4UGSDcHxRItRPchVG5cpltPiC2gh/LBFuXBwvUhSqoWHxHEYQZ/6qVS
0Uio+/xGRbi5ENcLAYxA9iYuC8WlqjVSbu2qxNhH18diP3eNJW480NbLBNuAkIMNDfDNvBVN+kF2
DjWum0xNyyTFk0woE/GxI09Dcyb9rGR0LMiMiu7G0m+vHhxZFpeE/+PsvXYkx5W23SsSIG9OlT6r
uqe9OxGmzUiivKPM1e9HtYB/VyqFFPobzME4DJMUGQxGvAYiFZBqb5Hq6ThRdUYaiCu2BfS/8O/x
PgyhjjZPjz25uzHaSnSAWs2NSmBAjpWi4+3BdGzeIs1Uiiu54yktqIjtkdt31d3Yh5p+bAzEy3d2
PWZnHZX/j6kHmoPGWGlsBOi1abOB4eZjLskmWgSIOpV1nyg0KB18Oikt4GJkD9N0bIt02ggQq0PB
wJ+hicSIZdlcod0da9EY4RPpOv+aplZ/MEVj8PjXvcPjQ7m2XxmE65CvCUZxcSjd2M6Rg62jq4Q1
+r0SYfdPlFRbBaH7KwXvFeTQZtwD4ywLQl2b6HGH6v41iLhODoXd/jcLw+3Kvv6oCyPc8itZWUCA
VtyjzIna/BJHOiFvOQSjGl9FPWQfaNFDSmukik2A3EIhviBebnMJ3nWzHMZspUwlaHEcpmiQYRMT
WpyyHKNdS84Gza8pPEieTouCd9FTH8/SLvti15EujkNvyPejMpTTl450a1YNsNWfmRoiAywR3MIY
x7DAhjZuHGc7j3qRfYSM1/7WtDBEPasvaXBVTV/bfoyoj+sXWmPAmaTcXuxISdE8k5Ysn0ctcfIj
wgflxYCIOX3oR7fO9+U4jq2vUFpQNmLf2ldG9O7lFQhPeOlX5AEMgmjhxQQG1FTx8moOnjs1B8ca
cnSUgy01ktXxKFfwlJhfncsszpzoGislepZFpujfQssddiXVn7eV3o8HrTXlRii6f1jzpUkaoe7M
yDJ3/vevUgRPpeZT2VxgfTd0OzcOe3w7+/GT59XthzzB7QGvkL+ERM9pIWoWFEyAZEMzXmJ6qeU6
Kkps6dVWcIeLcoBq7eSaRxEpYqtcsbagcySAqQ914G5BMYnqyyYcGMtpv8Sx670Za1EdQxcNgo77
eyP2vLCQl0dndiJGr9MGO7QM7RqCeY4BxPVqIzv3BX7C+KUrkjTcWbUSvrX1BAEuzG8R7nQDNc2A
e0zZmyKy7PJQakX0Q7ZTme1yJWqGizKGxbOLQme/fxwhF4syC0MRhild8QB6+Zvbr24YbGTPNpUz
5qL1KVd09WBNiXvyqAp+zERgbqzKIiLPQ8xlOG4a0JJ87/n3vNplEuGnzG505Yzl4i8AmcOTagnr
7ymSBEd8FoBPU8BdKsA4iooL/MCk6OqfuxJ7ZtKxZ9ezn8w4OpAobZUYVmdlusRHm0IqOe/trIZK
UfCMGZSzMfThPonGcK8Xab3xrRYn9H9rZ/GQwJATWO+Sp4jceIoEZqCc43Iwd24TAVFUBvEFk3Ht
UJtJc8EYZEsEav7pr3bx/wal20z6DOvmTgLA6FORGAofzOk67R8AWvae1muT7vqiTb6Ndq0fozD+
nrUgEgc32KJnra4s3ZaZnokY5FJsuIOSSZfRUM5DAKigtzvlhNiBcXl8Cl7cP5ez5HrjtUzZhjfC
nJC+2pZ53Hlln6rhZZzIWY4k+Vm6wzWKu6SZEGXc6XUbuujsiCrY9WVsyZM68n/zZVWFwDmKkNsp
kq2mnssm6htfc4OEtluHVqfZlF7/5fEPXqQAL18FE+7Z1Ham4C+rTK4LeKnI2QpBbx36wH2yFFX1
M9weNvLClfhAcvP/BnrJX18tTBtYXajEUXjpMO7eeUHwy6M84JdG/SYNho1zu/axqVhw3ZF+z12u
269gD6GFwxD48NRxkoOqUQdAUkDfOEZrO5pLzoLjMMsgvqQ8r6akGkPcNZIpiak39iifDX43lMpz
mCKvbTnoi+VmP+1jtVJ5u5XmxoouU/7/fTs0iFCLmfn+S+Cq5okMaS/Ee9HRLYsd0PDyk4EyfI2j
UQ8D3xtQ29+rY54PmFjjnORrldn/CAOt3/KlWdtGs7Qlm4gnK5ya2wWXSYJ4bzIiX9wiIIM6GBta
j5PTrJy/seprwUunO2I4BuORj98OJaxcbfIRpWSUy6uDp3Ths1pUIW71WndWbLP7HLrWljH42vyg
WgMThncFY3Uxv7o29KIQBRsKc4Iv4GTVN61Myg+TV3cf//5E4isPUZ4m85wf3s4PKhAvuKZSzqWe
i2PF+3WXANllFzvj1g5amxbUmZnYiR6v6iyScq9ha0OG98668tUT4S4c8c8Bt4jOue9CcphCMtIi
8ZEeotqQ+akLTiLvDlVVI6sab/2ctRjBBwWlT+PgnmneGk7vTgYUZNvBpK9OP1ZaieVPiM2QOMVm
g4BtfNTNX4MRXsLk3x7l+qyUx7bxDn3m7TECPz3+FsvU6+WI0V6gdADPfn5a334MpUIf1/Gi4KwZ
c1/hvadNOz1Lf+DY/j4wXCSz/3jBu7z7lYQRpjekZKbxL6WnKzq3G2n1shz28luoh/GZUN9EC3gO
eq/CDSDcsEC4HpkILzk7owePYDo20VfpeR9zGxhOlO+M6rPlpU/1NG6cus3R5630avSwyZB5rz2E
FJz0KQcnYQf4yelofmb4GrbW27jM3wF2PMZB+JwP3cb49zuVghgNMzIH2Dv3xj8NiPe2AZqoRcBA
S+qrx6go6506BsnG5UEPkLncXuIvqSUhlaoR4y4KfQgO19UQeQj0gMe3TkbR+t+fmqDzecOGQJmx
hqx81ZUxXNaw3oHgdJ+ayMmVXekk2u+sTapvveaNe1GjMCMqXd/JACB9ZwJGphyTXbKExhvorOo5
s0A14sMIoCHWtN9hSvqTuj16GDmtX4FoU+yjVUytxivtH/TTXMhgQ2Zd+jRFYLLsw4OGzxIqiGWZ
IZHAWKaCHqJphXC0DMs6um1iHyEtTe+gqSr/4Fhk/9t4fQCQWsq9Z4zDyZC2CqArip+oaVd/KBbZ
/liXre8harcbhip+DsjYvsMTbeG3g7UIKwBNfi6S5GxPQ3/ADrAE9F6mz0mujXuPPss/aSg8zjF2
xD8Fyc1Tak3DWRFGcwqSyHsm27AOrTd+AwoXz8ZhY3pEZSU5lKGwn7PEGfapjltjnbZfrKwcgYi3
Lg5AYN20PhZ7ehM6jpya1vhtxtHTLcB9exGG9jOQsehkDF7R7AXw7iuy6vZTgMMKILbCuUxmbBHr
WvkhE3nW+JPpVblv97rzgX5KQD/KwoFMYG6wNxSBf6aUqGe3E0ahOXIUl9KdpndlMPHlEC9rzjp2
ChepTc2pGAJP2cGrUJ4UGGw7L8nkh8LU8mdN0VS/MdNo35WdeJt4Qpc7IF7uUxlV0V53BM43lvvd
jEVzQPr7o6lH8SkL7P4Qh1H7IcIE8TIYdG3pKxefUOtKzzixUt1wZKPujNQFqBsC7fURQK1/BIEL
bH0M8dLknOzYgj8nPRxOTYk8MBLDz7x7Rr8G1L2nxGJTGYwq7Lw67ULqBzSQ0fagiQM/tZr6qjVC
f0dbOTn2oBoPXj5+cPQqBj/vKGQ6tvnetkzQCkE+vQ8mkYij5kS9cZhAn9v71h6raR9oVVexeYJT
XMkUGK2QV6N3hje93gMoLnTNDzSlAA2vqLMRgFcNth9FgAeR9QAjaKsRzjzGKKanMMHzaq8ojvii
xob1UShO9x1Shv5RIh/y3A/t+MtC3eYXlthSnkYzrp+KIDc/jflYKQdUt2zFNxU5sy30FghsCKvl
bdiGXsCStBaa51250wK0Nq5dGeb/CaD/qg8QGCSiiws9Tz8t/+JhOIvfrGgm1y8bW53IuxA620sw
meK7Mtr5m9YIa3Zw3PRb1OxFZZtKB8nB7IeFJAtJ6BK9pXfTAJ5YIqKjZtnHxBghAaAyv5+aLHuD
xYfHPsvirzXN8MPjS/EuOjIyFWYVxAiEvTuR2UotgDyy4ueWD+v4paJxW7tZpCCTjEbEFuxmbTgA
ajB7deQnSBhvL56u0CmKqFZ7Tus4O0l6InvRG9UxmKytytVd/sHMgEkR93mkEssWWV5ZF+rYWkKe
AW1VvqJZP1GIezbtYq+pwefHq3iXxlJxpc+jY/aCjA9/fTut0uyaPsXp9Gwbef7TmCZVQoSRVYR5
bFJaF5G34DdxrW7+PutD0xpR25lVh/UGcjO3Q0dkErIy6v4MU1B+1a16+GhVWfh+uJbl7zYTp2w4
YkizD00YJ+hS7gwjMN96cRzt3AqkbKkG9Ye/Xo2ZLaWBR0Q+BQTC7U9q8y4ifdHluW8T8bkNJ4h4
ZiRPVTdhgmrF9nfiZfjl8aArO4uC1YuUmEZLedmqGHStby1ZyHOT9cfY0o9e0B90u9tIa1d2FVIY
s44YWwotocUGRg7EmewoledS5rseE8eJF4RuI1u8pXE3r9JN3jJrFFGXBELFxuC1fbuKaTjhtlm1
8qxklfNTrS3vTRw08fHxsi0NCufQQweFjTtLeUHbXUxIhXCl6TLq0auczC+izwzlkATCsE5ONESj
T2NIPiuW1X8tlWz8jGdO8VWzq06l1CPL7/nUQZERbpU+9U51pjmhhH7RgXLd1XpcuO8e/9zVr8xr
Ah1uVhU3lttF6d2hiHGLlOeCF4c/BdhGBsI9qZU8PB5o9Tu/GmiRNeYYqCkyLeVZn8rgJFq4Wfkw
CH+KrPRQDMZfgkDmzwBDnGYKsZHyvrr4DElnqWUHcPXch3F9BqZgH2JoKxu7d3X5Xo1i3C5fk3WV
OmDafe7N9pc61G/KXKBjOmSfHq/e2jhUh2h9ga4CE7R49k6TMGSqSnl2m/6kdfo/MgkPFYypx8Os
HREuTPTgQI6zHeaP+OoZkwtDy9NslGev6dSjimrg2VWzrW7XSnDn/HGZzJBbcLeLrRCg6INVg9ud
XRJrHx7F95BL4Nj09hEFjlORhxsyr2vTej3gYi/YLRxuBNehRuXNJ6l3Bz3bKoGsbW9Y+kwKhypa
q4tzlJdKrIPv7c5xEpbVEYZvDyVSxJ/Z6aGFz41UM//xx1rJcWbFJJugSRS46yUrhWgTL8uIZ86g
5KdEVadoP+VKbvpNGCPDbod6mB5jY0hi6L5tMW4c6btlRbCYP2ZHboydaQLc7hZLdFx1Y29gpVpe
0mk8jka+EU23hlicr07aAT45g8G+j88RJuh2/deBaTGL+Se82vON0iVOibPyOVIH6MUaLxtrR9Gn
kv89/l53W2Qx0HzGXw3kidJIR8FAwr3Y4j+aoL5Ve7th/OuLjrcGALD5s2jILN6JkqHfkVMjmM5m
nZrPdaE3z5mrxBtf/y4kvYyCaCQ4WJCYy3sOhZGpylxjOndjq0PGtKG1AnA/5V2l/Hy8cncBg6E4
v+x2WuSALxfRjzc43Xm8Vc6WMuLzAUWh+dkXIR6cTh38UFynErsMtfdvj4ddmeGsvQHpkEyeaS52
RqCYTRZVynQ2smr6o8TZ8A3mc/FNjL2yUVXZGmr+96/2RlQLS6lxsTzrdhkfq9jKPiSem1wcZxy3
MMH3lfHZpJtABTSEsijzux1sAnxTlo45nctU6E96jaPoPmhjpJwppSbQsnoz6VFcok9wnHQvedeV
MozfNVWx5TT3Agq+ycn4rLPq0qzU5Tp3mI62agdchWrjTDHiNNbmHpEJpJh+hWr4NlDfZmLcaVF+
tKZ633QApp2tC3ztUM4GBbMKKmXVJcg/qYSZZGpnoA7wn6P8W8TaVXrPjRvs/3YvEaFfjbOIlX2J
RJMxMdEskfIJIjDVK2iQn9jB8fnxUPen5XaoRcysssIzk4kp2U25R7zGt9o/kyxOuHh52sfHY93v
W64A1IbRQQLQzgG93Uq5akmh1xjiwVPGd0rr3w+F9xsH0fePx1n7TK+vmkXKYOcF1EeX2Fl2OjX3
b7OTq5PBPsy28ASLGQGVmFk6iB+YnBFUoherN42mpuWeHlzMlykpeA2Pila9k66xpWW0MhSlc8tC
PJX2OWWK28VLlLqVSpB7FzuIzf2Qhsqz0Uh7r+Rj8unx+s2h6tU5m2fF3p51o0CfIJm1+E5ZP2BI
nvbeRTXk0PojpUh4fwEU+8PjgdbmZAH/pDaM8dld+aOmbNnkrkDaJ3GiJ8PrAr9oa5R3IxltJKtz
mFrOiY41ykwuyA8+2u3yRdJSxVgkAco0ifEc9Xrx7I1OdiCqKZTGlHSnJhntoULdfLQuQ+i8nlDR
52cxPKQ5ct2O7TRDlLiKo1zs1h6udLXLQwOwat8XWYXMKLolPgHV2CdlCTN2EE5/lk5r/Hm82IuT
/vIrQJ/jWMtVz9N2Ecid2oscYGrKBckise/LCTUM1Wn+0ZvmA6+I2K9oEu4ej7k4if8bkycuzWPs
7Wla384c+HaDXMsUXgsTgGpM8fKk2yN11wyKrJywj3o83uocwc7wJw8G1BZvxyvUyptiywqvY+3g
BlBGPebXbe6jBEFTp2/oXaP1eno86Mounp1foeNzPSLDuzguHeJBSZsb4RW/ivqam2N0agu3fcaC
QW5E69WhAOPPpiY4AN3Bl7zUo0aQh1ck8bO3XVsOfhUpwcnNdOXweFZrSwmLd77rqEvcGa7WMo3T
YkDKSQcHdQQhL98OJq7aaBIFB03rs33amvqGRPTafkFLAXKrhkk7Dbrb7xe3WaRHWq1csHCyj1XU
OQdcHN7WTV/9x2PTqDdeRauTBIU/v4jofy9FOXWnTBIrihW6AaV3KKj/Hsqs/i07ZJ06fTSumRyr
z48XdvUbvhpzcTv1STqghBkpFxWBlW9BwxvFrTSQdXUJ6/zxWKvz4+xxc8wt1yXWtm5M7jxvYD3z
qT9qcaTu0yiCQaZPdInSGj8DIwlOjwddm6CNdtZMUIa4sxTmErFCl9fQlUuSwzMeB9wERl3v/xmC
Ut2I6sv24kuAsTEWAB1E3QYgw+2GQbDAKOllKRcHAYOLVDiASkaJ1e8NT6q+IStV7FrIy99UtZ2l
kgI0CX21V+unMTOyI2CUd4nZf4zMGB83Ku8bAWl1LebC9FzDuHehBEORRUJBRS60Au2kWkG7K5yp
+GJMYX18vOwv1M7FFUcRa9ZB5YIjRVisBW+PBH05pC86K5gudq8Gp8HB+rVqw70SyRRgWqAe9K7+
0dWVtXe0xn2LuoPj58hA7BFTo/2aa81GMra2BXntU7Sl9z+jEW6/kDdl0jNCrp0x6mxkvOwPpR0H
R6Omv40umXpIWsrij5di5bKHFUp/YzYcn2VTb8ds5QR2CC+Ii8zH8OA6PV1ibEef2qkad2oRdf81
aZjszKSu3zweeS2AURMjnsyh845C6ZTYIg6IwlwaXHfOozSmozrq8aGcEEnPyn7L63xtvFm1Ya6J
837X5/336ilYlU3uuIOMrnUjsm9p15cfEilCuUulAosMzCpswMdTXMkOSd0pLuIArQJQXXxQ3YVA
VOZqCCu1DcaDZ3ZpwFuhCzdeuSsbZ34C8RDieINAW9zl+UDkb8ohvLpZq3/mbYt8gzfUfh5VdFGD
KNlrtOU2JreWq92MOs/+1YJaVZghMSXDqxIk+j8IybQ7h27p+24MEfNJ0WX0BkMmuz71nEOl1H8i
D3WEv15huknUEXjoovGwhNxFeBOwi7TwmuD/Rg8Ab5hDL2L72+NhVvYOORIXAwgwYLnLeCE7Wt5m
zTB1L5TWd+Fk7cuuVBAd6cEH8YLbGHBl58zqIvSJdBoqd5vVUajITIYZXOoqad40YxT+0ymVtYEb
fam0LOKgR4qEG70Drpxaz+0njFrqj4muBheVVAImettrvwypht1JL6J42gOJqD/bIPhzPxYi+e0A
fniWsJu+9ple/Or0QC9Qlom6FskTUzmVQW0JmEYE1B1q06N5HNUUAbBAs8ro4JpTo/mZOwJPtCdj
OJVGrnypO6G9b5HLQfBPRO/zusQCvujMbykm6N+jRI1CH0G4+urRApr8Fs1wkyBt8+x+/JFXLiCP
jIqrn5cqCv3LS2FqAwVuR3Dh1dFd+yDS3opKirNnjluaFS/Z/N3C05+bBd0p9C5PbKbBag0Qg710
o1pmpzbo8RwnbA0pGph5NfqtVVr9c+eQs57wXO4Mv+qn1Nq5WuBUPinn8FXqGrzLVNTGFgBtdSU0
gE/olHM7LLkbqoRBhould6lNRTv3XgDxu0tl8hQMrv7p8aqv7XQ6eiCBDU4wWgy3WxBkRtJrCnWB
cIjHY2un7BNeJhujLECzc/KDPibITQCHcCmXB3gs7X4S0RBclCougAg11U5t4/JrLRX9CfHSck8t
NNw5Yzr6itr2G7fsWoBmV4HrcijKgem7nWTrJNLNZBZc+iZUfCN2f1ZV+ZMz4OzjJHZ8LdLL/eN1
XZYAmTJQCRRBcZEECkPn9HZMrVStcFQ522ZqQ5VGes6P2mnylUw2h8zQxQE0349Ay/q9V+rltRxi
HITE50DPkw+Pf8v9fppBB5S0KZDM76O7JGOwjEppousg9Y912yo/oj6z/NBK5Ebb9X43MRJ1Hx7u
uK7R5L6ddKYnAXijIrpOmet90RNN644hhK9w4/V1/0GRZLBnvWxolu6dTAKiwxJnzDC+Wk6h+hoK
qnstQ0NWj5r4oFZC2QUNNKvHy3h/C5Gt0n6FWUpCcb+JEbjBZdYLr90ILrQp6/ZgD+0XvaSKK8CO
bb0Y5l15G6TmtwkNbI4MsnJLQGJoIfjARomviasrby3AP2d8s70DaVO6a0QnDgp1/KNQTeyla6Hs
FTs1kU+yy+PfTxzsCJchtGwwsYsYkaJF11Ugu9GFy/NrkU/aKYQwDbu1ckExWsNGX3Ntv86gH8pf
BI0776k86V3TbpDIStrqm6kX2vu0RnZeE0q1kQSvjfS/6vVsGHpHNq9BiMBMQN0nGxzlAL60OwkS
yc+uXkcbu2ftaNAZpi9AHLonk9bhVII6geapmbL404ZUFvyoNgKxkZKtHY2ZXc1nmqtnyzctOkKQ
T4YYPaYJsIaZ6+lZkAM8U6msdqmLhAlS1Fvw9dVB+VIkgox657XupqCaWkQ+r+CF3AMC0+Wuixx1
5ylT/uRZcXsU06Yp4Np5ZH9QPKPuY0PIuA020+CAAZdedFUH5PGSwcAEoFJHFdOiiSek6SQb+3J1
lnSm8TOFqHVHAWwCAaBDUaJr7NrBM+ie6tR6ZvVhYEXQCnSLnSeM7O9DqgahkoIspC2cNeYf9SrN
j3MnEH1dhNdMQTolCOr6GBmIZv71EYfEgXz1LJbPDBdr6XYQ6hyqD1fXDZyGHkRriDOXVI94bq+D
Zkx4njUb+e/K6YOJxpaZq/dzt+V2anla4LUeYQPg1NGfzMuzf+MCziLbxdhYxNWRCCk2RGQCyzKC
1ej0ipEc+KrnqX2Ug9u/UQOZ7LEJ30Iuvtxxi7BN4OJqAmIOmW8pGNEniOdPwKqvmp42/S71xjo6
DIrdZr4cPDgVpSPFB9fCxUuLmvBj3Jv1f3LKEw88pVR/jn3h/imKSXyKWbvKD4YoUHeyiYajXjva
R77i9EMpNKTbSyGM32VUNsUuM51Z8xpURXsqLF3RAJ0hM/9LC2IkmlEasjtgzdbQ79Qutd2zWSXZ
r9rEfDZtBvDaKGzU+0FFAOiYS1HBJpI1IuD0/sPSRy0/snatLPMJme9ceL4hYMTUkVkdpSpbsmY1
mZ4yV8vlRthcqZshmzwbG8BbROnNXux/jpWQzTC6lzRJWuOQM4cRdcTJDPdDDtNxro7pLHNQqa2v
i2rogXuRe51VtxyPpfC03E+n3P5PVgokWIwbEsiPWaxu/NCXAsbr7865McDGmnN3DcrC8rouNYE9
Qhcn5LjW6DCGC1Y+bRWr94u6SOlaUPmI/dpAOQZXF1nMKHmIgT5yndEpysanjsrfeB7C0EUseZzS
r13rjLBLoGqKT9OkiQ+VAc/wZKTG6O5ddWgJc0mUvRnNEYl0ibteBO7C4uMbYNztw+MYsTxELxPk
OczcEJDkIN0e11JYnWOmTDCc7KI9dNAIp309CiU82XngfH082jK6v4yGeiSGMLM13LKDXcf4FyVe
nVwCOgwnIbvEPEjI1nKHGkyiXHW18TaC4LIYNw9JIY5nF9JbHN7FBE3U4dy0LjI6bx3WOqMOedAc
YjV9ExWgRI/TELr1uQjob3KpdfnGDlpbX2AtBooTKC+RYt6urwELxOulkV1mlOS4y3UEVnHcU/A/
0CxoGn+ZKMyznV/AUOoQr7qbbRXrSlU6fE5R9xdN5S1buPINRtz/JVPf4YrlbQThJU3WfhkRkQVa
0ORBxOLbCQJujpO0DpMLumn2e+RKip1aBcPBQ1NqB7r031KmyQ5wSryv8UffB9gcneB0ensEo13E
5kN7h8Jbdky6AHKN1jl/+ax4+YEAEbmPCARciLc/UJOQMuDRiwtFTNTr0yL39QzxigwRS+GFsJ2c
jStwbZejC0hlC54hYJzFiBKCjqvYmrh02J6RvRjPdhfBShk0+G7jRrY7b6BlhHo92OK+7ScDZY1A
FzTm3XfYcF+yTpO+5hRv5SBPdrFpiLPMeef1hPQNTZbn0lz1vV3PkqLVVHR5cjFDCT/HQGqkLxq5
lfKuHRyWcEa1063S9MXBSZG6sFPFExf0houzcIxmj/4PpEVs74+Po9L6UPRQ2R8Gqi2LJczsFoXh
JE0uQzIJVK5HlPQnWuEVZj8b0eiugvCyejrgHRN/H17Vi6oFkCnAxaVILsjpvW8ULt3GPLS2aPaZ
wPFjTC/TUJ/SFECApCyIT46Lq8LGr1jboLz7/t+PWHxCOWglVCKihEGh65zqRo0JVte9N5OheFcX
gdxY4LUYDCkAnglkk/t0N+DaslpsfS/AuXayb765ffgRjNwh7IqzrIdTFW8JFS+LUy/rjBktOClw
Y3cJW5GEQTjgpXppyrLfg4fxjo0i9U+lXuR73aIOqyrRn8DWP+bc1Ft1/NUFJuTQdZqFCpaSFqoW
qG0iLXEJ8gbpGcAHEMyTvWlUbxxW/PH2XR8MjAR5CiWFZVEKMaO4DNoouSRFj+5AOKWAut1+P9Jf
Po8YHW+EtxfpimXIQRQBxDq9EYRhFkdz0OAGtXosLm2BBBJevBT5oUIgefwBkMtoYCalqcMpoDiu
fo6ddiLg17qUb7R+tN7SStFSX3HjERajp4Un6h3yj0DG/0nF2dTaRVbbOrs+Q9bRF0FcZRsXwspx
n+8rsEXkIdzIi/DcIZgmrNEVlwjLT4T2UnGemn+b3NiiV6yFZgIk6TSqlVB0FlcjgqI20kWluJgW
YGDNJmfE7wUfzl+tWyBsFxkbPau7Huy866Eg8ZylN4Yv1SK6wD0yR9kIcdHbajCuYcpNjDFKCf+0
RNUfEok2ucNem7S4P9hVlcDuUJLx39CsFNWvzKB3drURBcF+UivFvKpNr/z3eLeuHMyb1Z9386un
r2IXAfVpRVwcgYBaGejvrK60YI1obwNv+idMJ9iK4zGxttCTawODl5tl0sGu4El4OzCmSWMEB0Jc
sO79PYRRtqdXcIZl+6/bZftGZtck198bXbtR8lsJfgR7nhEz/J3GkHo7blQmXaslbDdlCIWftc7A
u644lbHxXcQxVDFYraj/bwSFlVt6jgecUkRv6MgvdkKB4qydREZy4f3wuVF0rL4kCvSPv+XaSQK3
wuOUChG9vMVJGnR9lPR+kgttYD3eDZbefxRjnNYXDJdacyPTWYlzsANJoim1zQJRiymVXjVDxXk8
KI7cV4pzdTR8IXHd+dCWg/i/TI0IN6c5s2DlYrdgrNxQ22D9hINvkilBreDsUhDatkrCq18KhAKG
7Swjgle3+6MQSBmWqESTT+k/rDR4H3qFujGbtTHoZKMThNQGxvOLMeogEnQOM95dulm/wcUp/Zza
mMs93g7G/AUWF8OM4ofCyt13r0ydtLyiW3zALlNTCteP8TH9XZX6lB2ryesAv7s4IQSVEA11B+QP
Um0o6z2eAnF9tIKuFzt1GhGaVfIyNQ+8hMfyo5x4M/rRWDmQct04elYr8NnHTBYENUO4vfcPICZY
UxPvnrMNyzg+FnGbZrCpzRKvNt0o/lRTGP9jw1D/Pane8AfmUpn6YeCUW4zMtYVGUwRNB9RkqD0v
9mjv4EbPyoSXqFE/pVb4xSrKYWOZV8eYq8C8oHVGWoyRO73ZSwB/F9mFHOvSc3dqZhcbt/za2aZT
DXILETY+5xzWXsXprlFr1GDH8OKFmveuHdNI8V1lGN7YqTC3xLLWjvYMZab+SoOe7ujtYJF0GyQU
WgabsGnB3jU42nmM/Wsk7ScuNf30eKeu3MxwNXkiU3ylJ+suxrPi0VFGrQwvhVUmUGPpOEHxy6iK
6aonC79XgvZ9ZgZdtTHw2qqSjM7nkIIEdILbiZYRJTGt5bArbdGAC3V/Qb6HV6a1G6nA2m03w/Tn
NIAkzFrcOn1MXpNNSXrhFBxygubUWj+ddvhhkC36pcd7tB2Hj61w/xbUSA6CEA3QDhgSQJCWJNnO
wvdRWBoFgcz+qjbTNYvj/VApv5uuQQMmGLdQvmtrymfhaTHjgviot2vaYl6JjgJrmg3Bb6JPQbss
uipusWXocIfOmadGqwcZY7IIzVt2QltNGyEnKMml7cyjbcsd6tlHtfbQr1S+pVr4yfCqY4slVCW2
Ho5rh96hDOlRx9BdksnbSTYh/9jqY06IURRPCQoZBxNZi8Pjc7G2lP//KPRgb0dBjLMhUWcUayh7
HznO74z7JSBj36hTrQ5ENWb2bAcUvkyN66nr4qlu0XAbvS+Ri+JEZ6fDcz59fzyh1WV7Nc7ioOdx
bhaOiw01RQuMeQYhL1lfBBsRee2wIWAO/QqPMCoWi1MdtiYGRgqaWeCjcffsR/uj1lfTSe2swre9
ugRLbES7Cs7YMaZI+fvxJNeiJ80ymBkWWOm7hqcNnS2OBBpppdpdMUiMDwZtnajpHEyni//D6wmB
KbohVBfvpbMh26JqqCP+p4kGlbRERUKjznnbKl67sRvX5kWeDr12BolR0rzdjapoilYRXEG9kT2X
QfUnr7UzMrrnqtT+fbyEaxcCkA4V0QjYoUAob4dyO68OBrREznGtOv7QZsMPtP+yN7qG49ic3B8B
Hv5fkgU6Sogl0PrG1mCxOdEeUgutc5WzXrsVYMnB2WdJaG7cBKurCELEoGHJLtEXxR41MSerGWt0
tsam90Uqv091dMF61dzpstooB6+tI3UeMk1KaYAnF4MFuKgPrZaFl7rND0jhQuyt9U9eZkJH4CwY
hZFvnL3VoPx6yDnUvEpU1KhStNBmSDNuZuHJSOz1koHbpKuOdary/MaZaYbYf5WtyI9TVpkb9gpr
0WyWdMX6ixv3joIR1nbZTJYVXYwSnZ2uNwJkHptr4DnRRtx8qQ8uUmw2CpUTGCZc7Es8s95alFNs
hqLKrB9zbMfeD9WIbFAwBMWp573+fkxolfmmsFtnnyMzhJhsPno/LXx1v4EobN5hrYqa0+zX7l4c
aL3vemCacNQ04UaIgTXw/Vo42L91u+a/i9uhvlJViL+YQz976PXWPtX06ZNI6/YaiKn/IRK3P5nh
/8fZlS3XqWvbL6KKRnSvwOqXe8eJ/ULZaYQaGoEEiK+/g5yXZMVl174vp3ad7B0WIKQ5xxxN4jwO
Ir2jUxh9YZgzb4eotlHmSYxZ8OTYfeMlRuWqjvvrwWuGF1XVyffGyOrg+iM/OWnfR3mt4eeUyRIa
gVyryYwFrMFnH1aELP5ReoI+gXXgVQdPO26Ug93enpHlOt4MzgJ/OSSxpj8i2EZflTDA7rOWsvGF
1HbSRcqBe250MFavbBmCXynAKnlIYj2pa0eR6KUfV7FA14nlrquqpS3oRCq41XijZshQhMQVbYX9
pFF/5/NEo4DsCRwekOT7F3X26A7QpS9xdegnRBrCRrS8gl8e+AD+NG5Rpn7m3vnOF4p6EFQuXBBT
kUvJwhgNnq2chR4cjOKyFLS9LIIZF1/SXVWVb6EM5GdrFh/g5ZL984oXd9jO0gxzNOKK/iTga5f8
whF6XALkyPpi/mXleP/xZn7pcLfOpHCPuEGMwGCFenmPjdQWBD5Yt8LNy8+14Y+DUVfwQnqMweVG
eGmBwM0dMKKCe/WmqcJPDq539gNgowh1gdcA5BCXonb421ghLQLoHH8VAKgZLSkyx7bRDDrbx/d6
uXxAfoR/Mqp8IKMQt16ekRQWXUgT4PFhDlm9xdRv3MrQ9XTRDSOmf56u608W7GWxs15xPUagAwMf
8h9H1sWNrInMEh0aHKgOtll3uG3TGkrN0oF3aCaqJLrRccKe2RBMKov9jn7/+KbXFfPnilp/Akgt
ODPhyIE1fFEYOM7S8qnj+AltEu4DFT6Brn4ePPhdwsfwZTZeuFtKWMZ9fNnLTweXXXEnKH2AeGGg
fFEk6C6knlEmOHQDXDXjthohWozuS6SvHj2u4ZaKjmj38TUvlxKuCTgDGz3qSwgtLguTJaGTiS3x
D6aBFgCShwbJoJG805UXfMKE+uckXa8FbBZfzKoggfvr3ycpixzsmR11D8YdMSklc/rAkaCdUfjT
gG4BvQ6swdjGmxNkLbos3Y+6qz+pVt67X8ySw5Vps6bmXbzaGTY4IZl795CifsWKqoZj5yfIhYQb
3ydf6VpeXawidB9oclDGrsf2xetcfTRCBwE8h0aliI71xxlWa1ZE4Wd6oPceLLw+V5cfuDmt9gx/
P9hylrXTSUoO89AbiMAUz6S3RIVoBuhCFRzuYVSZYhQxv7Wj1MVMADd+vI7e2SewasH3XHEp/GXr
2v6jSkpxnidIyQoPPmMAoHkFC8PO9YG7BzDpgbrn7uPrvfMeYdrgw9sUuqt/eXzcSTqOpPXwUDeO
QLT90sgzuuf4K5Lr/rO0OIYLcUhWNAfbAlx6/r63JmlCxqOWHCh4CGxXtUs1HIznm3MX0Kjd8NHx
hk1YUvUZ9PDvjoBBEkQeyFKCRxCidv6+cpSUelSY5B4oohT3cA4swdC09Zd09kxRWR/AJXU/U/3/
u26hOFwxaVSByPy4RN3BTafwCY0ChLzX82lGf3k0E/SV//UFrrrGtR8CHhf/83WkDAouIRg5dG4M
pBXUVCIwv2rFjJiPkH/Sp/+7PDEWRpcHrB2w3L+KhcU3ibUNtlYyi6fOpUne8YFkCSjKt5AWyk++
/X9PEBwfqAEQAoVpGQj0f7+4Fj4QnLq+f5hUWxWIXVNZZAnZhjV541QjecGp0gIcSZp//FjfWTGo
89COwRMa0KN7cWEHpbfyZxkcjDYM/mLMbAF3whG1ZPNL50bq5ARJ/8ndvrNiAFetzgOQiUOsuh7p
f3z8itlQ9RD3HLhkQ5M5vLddvvB+kZ8smn9rAzzP1VMyBnAML+qLuytVKepJje7BGpa7SJH2unHj
eABBliELlynDUDJ2PlO5vvNMUTjjYWKCgmrrkk0boTHQfkA9oFaI0liaOjoyFXU3GnTKH1IJZ48c
o88i9d5ZQX9ddP3zP56pEZAKQSDjHrwlLo9piIFH3oZDh8A2Vi02w+yt7TNuoM6SGkmah4/X0b/7
K/Sd0F2udcF6fl28UtDNFe96ZznYqBUG+XAmPMFZIV6Klcr2SVf/zr2CwwbiPt7qSt5bf8wf9+oL
NkYVsIoDsiySjU3HXc2d/plQFm0t57GXWet91XPw2cz2nW0BlUgC/Bq1JDiKFxdGpDuCYNjiHeoR
gcCux+uNg2r3yNDXF0g3/4/RJ1i3KLJSlEH4Plc+0MVThUWvl0zDvKArLJcCRAS7H2RMt1Cb18W4
wLn447f4zv3BJB0mJ1CzAsG+FIWJZpJB5Q7hoeMqegCjdHiJJEyoN7Kb4hfQEwbxSQ37T2+EWwSM
vM4b0S8gYWf9SX+8y4k0VC2LIQc1kuSoIxezdr/1Cwy1QuDWDc/itIuvRG/qXM/WFgshXeaU0WeI
9nv3HsaoEdYhBUyrLvYK+J+zUcYLOcBemdIsrZs63Vm4lK7JuXBn33ZDT5rdxw/8na0CE+TViuC3
RenlTlh1zQDXk5ocvJK6GdUdku19qW9auEmBaBy++mKc9h9f851PdZ0jo+yD/wq2/YtFVasZ1jm+
ExyQUkz6TARN9dOFoKrNY0AtyScv+J3HiqutnRHMXv79VkuVJkZPuBrlPs/mWai72VayKFXdHxC0
8J8l4CtogVZ3rUXWIfb6xP9YT0uJrz7mOsDoboCgCWT/grR+cBNhFHvbodv/+fHTfOcsw9hzzUoF
WPuvzUCDCTY8sLAluMZxx3yO8VXmZiSf9ZjvFO0IUVljG9HnokZILtYn8pfmCg7v2ODjpSTbQJup
3tqOIcMa3LIOnjKhOVeQcTx0agp0vnRGNPuuGshnu+DvPIC/O5WVPbI2vKvrKdbR3884UD30hWHv
HSyvASlGHJOTXDZpe7ItYUfiiq8VhnKFCKJH1UTiGpjo8s0JeVrEk3GuBJVPASTApHTmBvkp5fIT
ph36IFMZPFXtGBbtvPRZxaZoo1SlLVLXS9LClAE5qBmDnKoshOYp2zZJUos81l3SZD1+xkuEXPMo
i4Ia6k/d+8tdCNt2lo19tHw30cLfTN2OtwiJ5HZDwOdEDVkGrMnMyCCPXNLgBOVm/RhI6rdFOyWI
ifh4veCsWD+wvx8fjko4ZMWwTUNN8s/sTEOQbWCque40eAp8nuZ8GkN265K+hSc+aDlGMcDw9RLk
DqigDzFC1goVK1WMckLYpPHmI/EwGE7d0gWZgYkiIqMqICnvD3T1MnJARoHUdRY3+H1mB/HSyWoH
utQ4Uc+wZAcRG1tgHmBV5egTp9egbO6FE9o6szVcFbmLBiKRjZehX0oO9cDaw4iqpoAuC87cCKvO
a+O0dVZxdt/WMs1tspgfAFfM7eI7EB9wx81rgF4Fb8RtLL03xA+mwD97L/eSgeelDNhbPHfiIWnG
1w5u3KA/666YSPfSuD2s9IwzX7W+xR0Nvd2y2ca3vB6Xx2Rm57Q0FqqVZIuYmvGqbbsrJBfDp83n
ZR65yKwhTaMPIvWBzno0d0B9WOrI3SRlz65mDDmuNQb6OavMcBoTluTGI4LnSWtfIyJpZqEKKAwx
9kcYi2RDoTvLbFNiZVKQOBcI5w+6LMmLJs5ytLP34OCrxHOpnxqne+PBVOZIdQk3krtXIJbR11Ia
Z2NK2GCwFq81hV3wj7pppiOXafXFm+LxRvDyZwz548ugW5IpFcS5AS8ASim/VNfICRny0kj7E6Z7
4hstyVJ4zP2mUCScZjhoHU2igqs64Wuig3hm/Wjhh8QGq7JEuwpqVTEVHSxVtwzGMNvUMP7M5fRz
6fyntkrcaw9HwwYrE2ldYGk33qi2E8zXzhAHcAxQkvirlzT0HETiTTkyKTzQlDP0K9cLG1huxVge
G59cB3JQqI1ou3EwCLy1Cem2MepdE9qHYejlQc90n9ISsSqIvLmJw8G/6iSsvyxMWdrYNW72G2zh
sNkfmvYL8gbYrrVS5Rz4/HZE2NM2JpU6oga4Qysmf4Hz6O0THdbPsxHi2DquJzbjUtu7OkqbH+DV
3Qc9baDycLp90DYqa6P0SZfItRblVG4p8IZzPSUR0EIZ4DPCVH/vN/3OId60xzvzjwET30B8rn+5
LLnVCCv+0aLtPLdeL/bTEk5OUWJ/Pmg9Wp5BalDvCQOzX0cpsJUyAMe/1OopmLo2q9AE5inpnqSh
X7GOm7MTIWM1m8v+3DIXHgHUFVsalOMB1sxv2KQeVFkGR9aWryJh7a004fiATA654UH/taUawFSZ
vs5xqAj+KXmo8R1lQcCqzIfVJ7J1grLPykn+cBpIeBoX/yNS0WyYjw+YNn2Q+1UqcoCHXVbNc3+n
Jjh3usY7rQ78YQ7vePd16D2+bypG89ZPvpetK+DThjd8Yn3f3jHhzVfubNURMb/JY0XNtOFhDQ1z
TCY3ryjaEWjSlhxTHVIg0mTvyDhCyoUq2RXjzRcfI/gC+elPSJbujiMlLF/0IiBfjfg9JfN9gnji
fOzT8JgmsgNqrm/HyQUXLh11URP2UrMUuRM1vO3ryZVbrrtfFrY6Wd8osObIq+d3L71nQgyW4vTL
ml21hR3SfDtAkbaBGLPZ4J7c49jG+2mEA54j2zQX1OkojiiEzcIoOL1O4VR06mpvvJIRvKuQ2iFV
AbJwhfWW+BkRyYgNr6nOCjymraHez5Li/BoVIRmmIEj/HEd2L0KdnsUAgVtGkLS4Z5yW254mP5FU
3+JtU1FMCIH5Bg3Fc8dQmbksXPLQumZXQvNaZ7ONnhD2qx5dEfarPopdQ5bXFnPpjYfSIiF9muuO
F52SjGfREK8in4gU6JX4t4kbcyW1K85Im+o7yIz4yWCEvp1Ktwbi2Pa5mBMKK4GUYPOZiC7k3MUn
oRd5N9W8fYP8a7kH5SzAgCtK2pW/gzzBNm4SCW2Yo38hV7XsMhENZZuXFbQSIV11dQT0X4+MUT7M
yosyaRrUnyKJCgvzIfC5FmivssoVvcx7MHO34JK515FDgxypMEhYlQhzHnuZ3Fn4RWd2gXVgM9fO
xtGaneBhNOxByLFQKLpdkWDIdg6CyR6RCwMWBIJpwKbCobSw8ldHUv2gRxg910C0cGyEKneICB+N
48u8YxJU4EjFP4wi9aYMGcmaBaqwxp9xqE2tEdnCeaIRD1MmhfDxt+rO1F/Qkjl57BD7HLiwQkAZ
GKpMmTn5VnZ1jeCHiDY/G2t4hXmo4ifcrzktqPEN/tbZO7d95N+EPoJksXFHweMikFzbB7RE6Cb3
n5l1xl8hRExFa1pyXRPHbmKo8I4Qe8K9Ja2DHbJB5m+2pMvXPrTBtmk1NoAhmvxvQP/8h7gPkZBY
1s8QMR6odJy7ljTxGwzX6mIW2i+4aaKDO3M3Z63r3NYDmfEqmihbhvb7MDT8do2w+TovYtr6jXNb
IQ9kq5KZ/2xHAW3oYGwLd425eQ2RO5Ez2cgqQ0BjXWjHk5tShulBWX98lkg82bByZkXQR2ezJGvY
8spyQCpR6FsUh8z9SWkV7g1IqABtOCYbJDl3tgvPTjc492CHmx1z6lOfouTzqfI3QTd5tz36u0JB
DFE4RldbPmG4ODt4o8vM3oY+8YpwKGVR9/YqlvQxVMhnYF1w3wpklKEr6TeWDY92jqcCtaDJfAcQ
eBkILxv8RWyVxnqNFunfRTFLNyU8p/K+CjGohRFhPYXhMxFlCy+deNyWDrKZAuUmu6CpTcbaYd5G
VQhAEcOEZBB2644TPNCQiXFVkfi1E7PcuCNrM19PdtdXVbBXweyoLJ10cj0mfM5q6zQQiyiyIf6i
djUMo3a2Xv3MPHDU+0iXBSMIMGkjW90hY3TYtkvfbiGEjq/4xF/TCWYkWro+FG7Rvb/m27Hqllbj
iAph6go968dg7EEmi2dZeMPU575FCJIneHAQJnmzsamKGb6uu7CaJ2z1wQJXiMTLpQJFErWFQi0g
kPDk4T5Ae9uGCrMFx5X3iRCPE+VXwaTZxjAZYD/X/r4HzHhDjVMefOHfwoXJ3wap81U17h7JTf6e
CHU9VWGQwwR8l5SdutNlF2wiZ8RfAJQng9d+dAhDczLKKXODCMy8ncQBgB92Lu0+0B4kvEANwxfA
Noj+6IcHIDl9RgH95hjNDsd+aoKdhkPmwxiWpEhm30MGRX1SpO+LVDG+6cG2+zX2lbga6xFZJlGd
YfdyD24HHJpiBJxF2PtzpXBNnIgJbOT8N9Av3CwavTTjJGogfXYjqGLqtYDWahMjU0hDdO24+0ph
8xjgtmEmnBa+Fm9x3A1YdWFYZu5cuxtYM87FGLEvwwAVGP7OJi/9utu0S7PkyBoSWRJVv7oZ5cw0
2VtVehb63rgrRvyrCBbDoYoTQAAfa4KTkWDs5YmJumu0ETiE6qbcliJFgTI0GzjHI06EMLX3OsjK
jV5+hBOU4BN1t+HEp2812O73nezNaXJ1kMGXkt476KKurIPmKVOwc8qha+uzNETAGVfTvA3tILKI
8PIhtT7+G28R6VZK1ewR6CVfcYb7u8FX45OIR1rAEi/OaAtKqu0bfo0MAoR2l/59qZgplBzWP+zv
k8j23zDP+IqEDxccWZJAMpKcSTvRW1dripoefv4tjomCSY05gbFvgTP7Z1Ul/YHwBdDzKjODGKvZ
9LB7ve9YzzZTJQiCvWm06dRaR039zeDpoXCTJi7EotJd2KsX35145gxsPGDk8hSE3M9DjhudRlZm
gdWw6jSROA5gooQIebopNVomr/ebbPE6uZcSRhJgTM77maN+6xKBxElvQTMWN1fcjs9Y3X4mPN7t
w9I+ClO1m5azNCegzgxK9AeEQ5ld0jT2l2id8SEMpEaEmYLw0lfyGlgMUNAuUV8dPogxX7An/YyQ
1Alz1IChB4kWZIjEX2UEI8Z+6R8YeqWC9gTqV0RhFVS1c6ZjPhyQ8cYyK4LjkvQ8c3WNelBX+qXh
nnMb2zW7McapPS5VlWHd+1/qCccqHVzzOi4YTgdlK3NSCidTa5qDmkdn00o8qaFRWzcx3T0n9QSL
WhjhekmLrpiispO+a7JFRAfknEU3oDihGwcdJo/LrjygRhVvxhHNOeb8Ow56Ac5fG7/JFqHvFuL7
InXgOGuNTa5t2JY3nCmkS1CUhmJZQMLvmwD+pgrli2vaESm641cv0JB6Lc5yV+N02MEoFE6QZE2i
8xF52KvlW6/5QyCoKYBqxxkEaTo3ST8UNJJDBpNPpI8bOJzFGu5xoPZRrJz2ECpbZmCzexvWVnEe
tTyBvTNDGRNIceX0EP2CMjEfUbtf12Pi7XxqdC4GlF9yrKoTzEAgzofdXdaqVdUWB9Dvtd14AhnR
XJdMxsgHtFfTnGIRWcffVx1cB7oF66bTgApEhf9qsjzMhcMO+D5v61TRvOpinStD7MZVQ5SNCoa5
UT3jtES7Vph+ecGH/IwNMTxFwsMn7im38KrgZzC7ZzjInacBKzxssEeJ1NbrD8al5/k7jqyw0C5S
BTvupgeaqlOEFJk3xLp8A01bZkT50H7H7OggXjyTLfe32te/nFF9l2Vr804uyzkMsd3MIRxKF9U8
0t6e9MzvaEdVFiTcoDaJfqBynYBV9PPGEK7fwgoqDJ+iaRqZb3JudHJscVRD0gXGsJcsx17LClmL
5ZcOya47U09XcVX5mSs8J6sFFK7pUKs9dfzqdmadn3uQqZ+Byl9VtvLOpVlsHoiYFLQrf/gT0idi
Xro3qLdkgWJ3eUlr2meewBL0ZbvcqDEIc4gjeGYT1E9lWz0w3gNpcjD2RSTHC7q0rz3yWgSSwYoI
JKsua6hHTp3UHEmLTZMPIfrIMe6+Q4D4OPfjdRhzcOgAVSHIOYwwnKx/ofKNUHZhj+tGPqNQsDXJ
upHx3eS1Frczv0kvuZ15shNe0+XT4n9NTNNsoNp/6rzmRnjxuJvIJPOR+k+OAzds39Pjm1PKu5Zz
DqEWgjBB7OtyRFufRuygXyYvelnIdKeG8RjClxI41CpjBdHl0SyTk7m+inMaQbhcjQErpiWlGZzZ
223fY97X987DLAjd+hYklRkTugdYD/hoFOJlQ2qySxLjXk1mJvseKMaeu2FwbrUWOR+rpTDu7AAX
whE71jzcGAyfcyqaZ4Cm3QbPrjujhSwz8KES9L/DwDP0ifcI/Uuw7Pu908C6wsLDZNfBzazQGkdB
g+5U4ATIQdCmm27WsAqAa8wNhxERBrHurWfGc1iBVgyrE5V3vZ43IYNRK0W2WNESlMtNl/LtbGeU
dOhpAbHUZ2wwLxUPysPioChr667dDuFwDw70kk2+flXEWYvjerBfaDNv+img+6gOX3s6VVmD0zCj
84K9c+xqoKRMIk0wsC+zV/8AmfE5VaiBsEHpPVIO+c6P2WFJ5bKd3Cou4KXSZxMCX4q0SuptY6I3
g2j2DOK/ZsPT0hZAAirYLdvgZyl9fCXMQAwYp3unQ0LnPMzfMVi9U+Vym4APco9ePWcJZ9upn+Sr
5w1mUxsQN3zoRgBPOR0mbpBLdcyBHcqUmq2C2ML45sF3+2CLbsseSOXLrLT6K+sTkhs4dp/CsmUQ
fLpoToMVPZs6t5hCbxtqtPRtTA9M0nEfoO3YwXwEKSJk3sa01/smgLFsJvv6bZoiuXUrFwNs4g25
GvTz2ghfDW06FhF15zMO5VdSWmwa2GPQjCV3tWVAgEyrbxF8Gmc1Q5dLGszWYG0JsUZZkR34p/0O
4j58NBM5lgB8MmrLnxHz0dU68QQxMdwzFOmWU2d0e63E8jUF4gN982Jyt+tt5o1outHE+QUMQWY0
0+iQpYhvGtGcHEGcTGCdZVEHgVEVkwCxZam3mZhXIn52jA5x0291XA35pOtrd3JEYXU6nPsoeHGD
Kd5IH9pdpiPwSJx2L0AlzbpKgzzp2tPscDBWAaEUbspfGq+F6XMDr2WAs0Axh9o9MVgCZy6sogvk
XUC9aBcoC4kGilV537Rngp0/uvF1qbsA/1qqbqsyTTZVHDY7A6bU1QDrtIeZpK9OTMVKFMINmlRl
WBhY++MojqOBpLfRZEGsl+AotWV07MkUPSOzJ7odAU5sJAJLruMJFRI6jRLjTXYng+Zb5CFPPHaH
M5H1uQpBmEkGcwOAMi40GICApsdfYyqnjCWqLiqJygl8Z7npZaWyadHI9iSyf+CjgK8U49BIKgmw
oObdnaid4DpokT3d+iQuQuZNORxZeDF37RNvpnjfxQDsBnjKj9kgUaCkDNpvtD/+tjMpv5OSIgdN
ahCcaTB9n2wL8CyVzFzLdkRayDwGpxKGqoUGSwcdlOjwpYcMCucmQtxsPYJiasYcqs0ObbUI9x6h
Eimx5EGYtnnAmMNeB7ZFZekCGdWcbXzr4igirto1dYVSxUQtsqGJBa07rfIKvw8mOTYqgrj0YPzj
YR9OgEDkhNNl51B/fAPtvdyUpKdX0ZA4uFjD9vDfGq78NkK0Aq3TJ2mT9m6EkO4qBKqFp1Y+LHS4
wf9RnTVO3ILI8Q6cVXPq/PlH7Q4/mtkuWwes8gwdJg7RqfOP9QCTJoxQxdZteydv66HBXLMXUDfP
2NSGDmMJFdM5D8zk/eZ7r6xI2PVHfv2gWnUXVeiHmMEG1MERfBemJcH9Jy8shSNiBlkNfi4RACmZ
WMpkE8rxEKGl3sy9T7cxJm8ntyG4zTh9xurt7tmypBsZLO0XzDhjHHApaXqsM6fOejPrh7gO76ok
+cGb4d6L8e2XGGzcQhAXXzdj+xq5SbnHvDg5mq5tdnywyxXKZPe+q2YLRCKxGdSQJx3AGguOhk9D
UP4oG+7f1KUOHoTbA8N040UdyFBV264V594dPFAHWXwHd8d5m079CGemqcnmaWnOgqsSeGDDD7zE
HHaAt1ehoK/KAjp7GbqhErsjwNR5hhPBXPNXx/XNqdXGfaEM8b11N/fbxlFy23rhcJ7UrDaK9m7m
sto/hFP7giNsLBqt+iKooXsjDXLdpr7rAM3CkShpFrsBJociD6MR4fU6b9DYb9wahzDIfAypJ35V
YDCAV8i867oUdg9L+aZIMSlEhxqpwmcWfR6cbrcKuTd3zihEJkCaP7Tgj+9NG0zbBBh9QQcTPKYc
2Nuc4FxCkNKLxFhqO3kiBPl7DvcV3E0fG8tfqVODWdsFfEsW4MkhDISTcRnybsB9wwd0q2eZXjlz
S/OkL6OsTpnY0QilBTAPljvdjBPFqYItuvSwmGr4ZqUq9F5EYq98CzMTtKpoxhMAkOPYNzmbqrWE
66LNWOJMw23c4imworRxnM+0u4Gx71Uz4c8XjLUKfJAPVkGR1sNZPlOxPgRaonYzY1yA0p/mzURk
5sXyF/PYizfaPm8gwcrbDhMvoMk/FhSKGUgXNfwoUPkBrGxzTIBcVCQTzWr4Be2ioS73wRjCvhm7
Q87rBshMMKTI/Y7IbmIB3blp/9VxzQPCiVEyEETUyMFtNm6ANmUA3xDQcPxdJvq1FZpdzwFyXYBY
YvtDdYEeb9C7AIO0OF3QpQ4AeYh+qFnSFtobyms8eC93JwAXDdQkp6AF2uObDl7Zs4/HgCR7fB3D
uFtGgZoIAOGDsM5JsPoZ/qk/U4UTO3If7WIQV8kbhIB1PA/LEri86X8mbdpvQhgvbTVJRMZrjGHS
Of5W1hWCnsTS3UmvV7d+0iD6HOhi5+tH5LXrXRJXWKGD92sCiJ6NHhrvGIfLS9zUxxbrJdcaPSko
e+NKVA7f4DFDn2nEXOgY/LnA+BLRVaQqi6Qdltwp6eHjUe8luQOzelD+Vz4mBBVg8VxQW7jxNBLN
WYq2a8pMdYjWKhhfy5xsSmT7fHyxf5x8QKQBJwZBNiDVwmTZvaB1oBwPGcOI4MDiGCAXuGB+nLUL
dWk+yrSVRWdrF05/ySTbrerqOMw9WICt1hqufz2YSI8YeBPyCYv7kqv1W/sAafH/CCdgxP7NFagq
NdPFhUBIV8FyoHFj8VrgnIcwOlIIUdcFdiGIHzj5zCzv8vH/vnK6qn/B+YVj+AUNN0zRd3bK0ANa
heeE4sjEwqgzTwVIZiPHPq78zcfv4JJZs14RvNGVrg45h3d5rzFcGJ1ZcHqwYKPDIwBJiEClbUZM
739C4rmk1fzvUiCcwFLIhVzv4rGm1uEwYISKrkw5u6XBOJwGG/W7aJymoukBDH98a+89TDgEQxcE
9SPYPBeriwxBk1YetI+1FxxwAD0tyjzzEQ6B6G+wf35mHPfu/YGJBWZqCG/GS8eiwSG0i2qYCkRT
U2/h3hFn6UBUboATgfCgPmHx/GZ3/cnJ+P08SQxSFMi+6Ccv2DUVpzUM8aD8EoNvz74aYihW0Nug
USwBYlfJPWixCKWppnaXTjzck5JAY8YFaOSYiRZDREn+8SO/ZBb9/kkh5M8gh4Eke6nN12OvAF5V
FZSzLMq4V30p3XEpPr7Iu8/5j4v4F58n0raQPLpehGI+VSnMtMDEOdHW3KZL9Qlv891FhBIdtHhE
SWMH+vtiAwGADwi3OmArQlfuTbfSIzuAcZuRJydMix/++8393gyhkgHR5jeP6Q8uGCYz3lzC8/0w
2iRqYVkaAUVllFC67Wu7HGW42P9qA7++tSBa84ah+AJ58+KBegGgoE5IZ98HCea+vP6iufk6Mfcx
iqLbpDP/jxeIvQ2SCOw9a+zP3890TIArWDo6ezh6gvWQ9N2wpaDcPsyW73o37T5jjL+3yUFDsQq7
cU0wIf6+IA8YOPF96+yR5RMUixX9ns7hE03jz5KT1uVw+U2uAb1Q3UAEDbeiv6/UmdAZDNC5fVRG
MDitbAQSFMc0PDVhcg+EWB9jqryid/T8HYE27iebwntHF4nBXQzh2Ikj/OIAcWzZoPDBo22Ev0n/
j7Pz2JEbScLwExGgN9diOVb7bknd0oUYOXqT9OTT70ddVs0mipjZw2AgYScrDSMjI36TB5gH0J+L
L/KkSfQQGnmf2NX4mLPu3vWD+wEVO58i7PmAMFqAfz8AjSXc6YIK44Kz0/fGiz4EHVVX/CIPYA3F
fTe2wZMzytMvoQq6rNqk+P/ExThQYy+TUvyHIwZFgEtmVmRFnuT9PgRAsHItQ4XBsYs3SdVPsPhu
gjb8HrT5RrawtuUWWAuwzraJQdLycE1Qh5HpQbkgsH/mXZjuIAXMxkF7fcxv58duUCjA+C3/38sI
AI4HNQqecU7VFnstNB1doBTFlyabBGVAciefWqibWtioXt/ctZDrcLOxkGhgw5N8v5w4o/Q2RZTA
qwt8vCNfsg+lUdFWrfKTwIrqP9zcbB6hCOlBnM+Ww8HumMJs7oHXQqWvVQH9oKRimQG6ApMrq9HG
cZk/y+VnC/sGehfqEwT7hWiHmYyhLDTyLh0JVqymyipQjoNGyrKR8q4MZCLEgHoaqoZQdea//yu8
NybegsY0EWqzKrpVoXADXmmnje1aubRmgRxSWNJqqFXz3/81Sg1+oHYoap/7YPwi22AMI/+tT7CA
yMpzm0nBxqxWPoF34y2+tqKZcCXwW6Qf6vA5zctTXKoeVRovVLKHKBm8ROhfxnY6XD+VH/DFhJx3
486/6695ov0jpzQSCTmFLfZtRpdIiGAf1gaOoJpBwyryYqm418P2IgfN8frw8ylcHBp4ySTN8ABQ
4l4qvWglyC4HbgVMncGn72kCUbNQIjKz2voPG6rNlzNMbJiHhvZ+ohRkalQI8sgTeiyhwaDHLoHM
vyTRFJ0ouxsHiizlRnxZO0XcY8gpMa5lL+Wr5L6a8rziEdibINEi6XWq62Oslsc6lKnUD+3GV7+6
nUiccmQR28MKcPHZAxrTaT3y7lKlvPYKar3gX3wDW0XDdgM5x8I2oyiuwwR4bWMRHehkbGHjVyId
AHFuT75NCg0fpD7UKjB7ACFoCYSZ2Keg4LQdwOS0PEWa7NM0pk27xZlZubVNtLtkuHQY49j2IvxU
Fh3NPm1CbxIBtpXISnhm4tDGoG9AbUQ6WLGiP5dOFr1cP8Jr4YgHBK8H5GiQbFt8uEFljilW4Oh4
Zn77mE5Z6UF8STY2dm16NqBx7mKIAPBn359eIMNxgCZ6TFytb4TuPI9OcZvKyW/Et35KIrlJhf7r
30/s7yEXkWESZpXW3YiKZ2X06q62WuM+j+n0bkS+lRgAqYemG5kl/7Jk4Oh6hCWuM4YUIh3Fpah0
qwTddMCabCvGro5EQEcYD0ln9JzfL2JSzD7uOl+j3Inmm5ZUyW/Tt37lgk7J9bVbGwn/XUy2CDRc
iovbI7TVWLNA0XjA1Dn7gXwHWXbaOV26Ieu5cvqYjEX6MicVpKzvp1TVlqhoeYTeWKvKLfZtWOcI
tdgI0yth7N0oiyu3rMp8qLAD8PIg1l1k7AH0ZuWrmmqPuYwinzKY5+sLuDov1Pexw57p1Mv0BW9Y
s9Z6O/Ok1i7PFq1WL61NaUPLc2WbIN5jBs2LxpplKd+vngpRIQ5zPfN6akkAXPxWfpY7PHl3dcCa
bxx0qjT89xbXHTIKs803Dti6sjzqpZFESTEyKz2QxzuUDvqv0OyGQ2PD0cY8r9jVdfOoNaPYW6E5
wwocOsWF8xj21a2kIxYLfq3cZ6oSnupIe1GmUL6N5OAbtef21AwJMKlAiR8sUdII64bj/P+DD3Qp
44pHVCveMPELdsjA/kN76F5B5yZohzugd5e49l90XmNfagvMcU7bvt91lPB3UdmNx0nvpmNglOqO
lawAFdP/AjQl7UUYyXc5hImdUkA0VeZmCH1sz8T19tjwQjmWJezlopBnRKT/KaiRq4ja8sIhTXaq
LrpToAXfYn9Q3Mbv6h11L9DFVv+16Lrfoe08Fkag72q7Um5yXYUN49zLNc2vwv6k+pm8o+dqHpp0
Ajot4u8YOqSfzSo290EHctjJjVvVjBWQCQA3xgYArhmAmZUFKkBtfsLp60tV2GeBAM0uUKm7t+Xw
q/LBYam4GaHdF+wKS3ob6OTMnbenPBoBBFSvNt1ckK7Phewcol46aBCJLp1EA6qRvyCVnh9U0ZY7
zFrAGiX64zRZt4Mzfpcj8zaWatqXxj9l59wVXZ7TEQZ+ZQa2+ZTTqTmOk91BpLCaC7GSoqJv3E1i
uIv65MfYsWhRBOwtjJRsl8dW6aZTJ5/NKcv3dFCbh7DvJPoq/hFQgEfV/hOacBFEKpkNC2v/hkMG
MtyIviT9vBMF7fii/+637YMEQBLH1ulxAmF7wVykPWWJ3B6VwnH2ZmwicisyIJatYx+1AWF6FNqj
vUpzgUJLR182KFt3cIZvQQk+yMRT8zDKsXMyORknsFP2TQxe/BY81aMMu/Sk6KV8U7dFewfRsnLH
zmlmaGn1YMiFfsabiPb8mPYHoEOTq6iJjM9UnF4MeexcZT4lShEB/0RyoA9o3ehScedM6gMd5++V
7/+waqGfhVF9HaOucomOYgfyVqZ7CdnIjOxbycnTm0gGyWEb/WfHoR839ib6/h0Fx0FL9DOMgzsj
Kx4UQLhVp/7jiMwAIa3a8CWi5k0L0+bU4XJOu0Jp3yxhPfuWuoMuap2RODlFwRA8RjMWko5Ah+pY
X9/FatOeWVY6eUkr7aTWV+h1aj8rdJB2mFA8ao5fHu3KFGcLvth5nIIYCCJcJFkC+wmJJNjBqH3T
Bu0TwDb9NCbx9KiXAG/sQpmRZtkjXGGgBsWTCmLyYHb54I4ZTadEQTA1ytoMDpjz1R6tbheE6qkA
R0C1c9iphsLcORQik5EFH5r+oWn48wza+CWajYCssJx2uFQBYjBl4WI0/cMq0JiMDaU7+IMs9mZt
vnRjLw55Gb3R4NX2wSDdVJNkHIpueobfcUYmF2CqnmSQ0uRz4EeH0Y9/SQUYXy1DD0yp9KNdSCpg
ZZbFaUHEKfJTGOZnbVBCN8pSa5fqw7mWu4FPp3uNIrB2jZ1FJ7p6N1FqvDlJ9JV0098NIuN7MSSE
vQvNP0u+dg/jTNqPYRLeFakvn3hVta5vWfJeLuoShjWRjP77N7+bpUmC5Ijmxq/cbD/lpb+v8xKY
WbGnOQwKurSf2sG5FBaQ4jwTtyUHcy8QF9sVelu6WseHaPWAfoSf5rueZw4gjCE7gw9V9tZII54i
rJvEIVC4SL0hZbiBzv8TwMyLGYtkn2KcxDfrq/QtjF9lZjxCrGhPqR5avy1Z+l3k4eAh9PLl+s27
kr2jIkI6C3+X+ulSRdK28nZyrCL32OwhcFWkK+MDJAJSaHn0dUJkoYbKRoKxct0z6FxpoqIJLnKR
a8qGSEwrSHNvjOLBze0wRXodNsB/mBqVdfJMe6buLqo9so7JOQ+IbPZDqO/CEr3KXaPI2YUTW1We
NcTRlmXXSuYEBZpLUSY5oxKzmFjWZFoftUYGL7k6YJDwrA3dXWYOdxkYHjWaNtKm1YTmrwRjkail
LUbz1NmYYVV8jjvjRRHh/eiU368v5J9DsExk0CtW/rjZUPlerKSIe/KyDPCABAAsPyt505DTtP5n
JdOHBwGkE5B0pVxMHNd/ApnzOUJD7RtukCfRA1Cc9BNEiz7EHYLnDhodObG6brmFEQkJ613HFZq4
IxKGzSmJud1BMo+G+u+zdJ7kaOHPrsCU5RbJcx6ZYY1nReqFjTHtwd2oJySsR/Ba7Zab9drGIDCL
XiK68bxPF+cAHRYNQvyQehhwKa4UIfmHGxAqTEMf769vztpQcy8S/SzDxGZAfZ/Ugtm3OqlnVgmM
EVPUP8pC+lYX1tbqrTxJ2X4KDaQhnO4/GpF/VY7yKA7DSivRLqxRvISBFH5qEVkEo1+HQEP4hw06
d4cvbrjx6FmdIZVNlCr4H4/+9zPsE7lO0hBV6XZogcRNKLpI0cvYBfV/CEvUNClMoUjGa2RxzIGh
5oFai9RLB8Xai0HW7k15sDems7qQBmLKsGUAKS37Y34kDVLvMx0tV/sTwPcXa7YvaSz4D+oYtXeq
XySeoMX07fpJWYu6Ds7FVGqoAn4oKpSJFATBBDUXh9cMuQvlaciV/9BGQFjk/4MsTj7GdFOKF0Pq
+XpkPDlFzteNoNqJDrl5cHqz3QiBaxHXoQyDGxVGF9gHvD8cPp6FUhnmqYeMgKdo3avl5Dc5WPr5
Hg7cJmm2ChhrNyZ7h3EXOm5o4SyCri1NlpP0UeqN4LS8IbcoSOMxsDdEIwAbjuPWgKvn/68BF1NU
INVM0xhwYJoRiLA8HeCGP2gCRsn1A7IyEBU1jNPn2hb6f4uZxSnF58ZqiVq5BlxeZAgDmF0L/84X
ZbMx2HwQFnfKu8EWj3GrKSBkYEPiJf3Ig6a6iTTpFYvLb2ZoPzmpchJN7pnkQf/+FkCb0v7TdsPc
dqlh1EnFQAmgS2nMzGyASdFuIW7UO/rWW24Ga1NUyHMIzESvD5pphhiQoysB3Y41DlCeBsN+8io7
a9KL7WvpNwhd0tcUFp7ynIxBr37unQ6+9/VNXQk33AqU2tD6AeOjL6Jn0HZDPjuUUp71pRzBAal8
4U/gKE9qeUZnKL4JrLS51HVpbcTTlS8FfXhMp01j1k1ZygZbRaKkg8n8tUSGs9191lv1npLGgx+2
j9dnuToUktg0URXU/5b96iyJszC1BxzOGiOC1IciOrB73bU7kvq4CuTf18db691ydoBjoTwGAGyZ
6aXj2CmU4/C/qsx9F1oXzRzvo1Z+amz/0c/GH02G56Pfm0dQ2HfdqDxv/ID5Xl9+P6TtpJok7ho4
/feBryshVzSCprThN05ynxtN8mqDGZ15aVb9K1B9nNy6ePLdUATmj6wyZ6fDXmpmpJKdJnAN1C0r
qJUbhsQG0zWKoBz55dUm5QPEbFMjNEqSBW5WnfrmBFGx2zLPW/OcovXIDoAwmaFKi9mH+MFb0Wxc
p1pNWLrIreXJbRrRBtl1aamLSzFFRvocdIXzSe6naDoocVzSg7WL7lOL4igon7xCjTwfzBbec6dL
/+GRgxgl0LS5BkhMXaSb+DFG3YAegxd1oQNAFRGYsRHtxue9FrMNe/Yw4Qkng0V8fwyiVMnVwCGM
1lGYPI/CtEjF9RSkK8zr60du5aoFGjYLAvEC4Nm2SI9MVfJLGLopNiI4EAPix1BtGD1slwHdTmLX
gIe+PuLa5Ey06rG1nMHFS+3byNHKXO4Y0UgH9UVhd419ZOspuHgRDBuDrYWQvwdbHCndgQLrDyYJ
rqzSAjZ2HcRaoDYx8hRh83p9Zuq8+8vPFw1IaBXUhVVlqYhmplPD0599o/YNGb1PpzSe1ViQsQkg
9WNywJvu0XGwNt1BQ+t+gBBGtkcKRa4dYf5TYMXH134YWb3EzTqzgBVm1gKlPASqs7tI7jSuVYqX
WWKYX6W2Lv5Re79sj40IVO22CmEHbBwQbpQPs5o1oedKD8Ao9F7nNf7rkdCaMfkyFQRKhOkENyDo
DmTA1akNdP02KsPkk5zp7RElgeIGoZDhPqdI7jpdUN5Po2TvA3WKXWGVghIyJ3iXYdyy53lPfaXV
vzi5ot3YE2r+pSLpZ6MMymeQASoF8CC6CNVBZ78065Pchu2hQVxtH2Um9InAaA6DrrUHX42QajDC
XjwOJvpVU1VZt5SOEyyPHaDkTR2Nbm/kyWHIkVyiCKYfYkjjvyIyihd0M4v7KUFVSKpT1Agda0A0
t0WOojEVaDx184lGQOVKXZe58YgoEoTzbi+3o3Pi2oIOXevmwcaH7gDVFaduRQr3bRzELsPmT5Zv
U4hTIqHvu8yxPze5NN2NtlF+sqO2e5wAWiC7Qa00hBh1LHR7/BSMbYs20yjNQmHjHkyNcVKhCVPf
rfZ4SD8im486kG/1Bwhfn+OkLunMxsh3+Eb2wHAo6yeqeEGooDnqRhOch2TQXYMOvoeyjPZm++lM
fpdq3OMSsSfU2meIMNTFxio9JLVh7NUMEbtipOCsk84cTYmirA2x8airQjqhVQVPP+jiGp54CUpd
BFN5vP4tfYwSHMQ5/Gk0aT6aRsWBBAFJi8BOWIORu2aMdI4Lvxv5KzsoaDJcH27l6lcUnBztP81Z
bCcWhzxuU5xFIQJ6ANX3XIQvOpXlyZxubcm5ncbpIJt5tnPaFvvl6mJX08Z85//++9DxfvzFE6uh
CZPCQZ47ten9FOTyTtfVb5Xq4Ii3pa26NhY4DWQ4wbbPwsrvP2gOI1FK1WJPzJkQHKmRF5zfDuix
jVPRv7YjJhj/GkUBDG/2cAIZht7wUi4RnaTITBU/9hS0EXGC6AwiW+bB9Wtg9jVvvRbuN7b0Y5IM
JAUoGo86cwaRLrY0A5uYIIOWekLS+9cS3sovrsAQQdUqpkQOKV2uz03TTvJt3viidtt4yCHM5wjW
nWwp6OG5laTaJzmanNzNEUN0IF8iL3mAot8Vh0EMmXHs+piK6sZvn6/dxXGY0VHIIVK+BXO72KKi
nLK2c8bWU+o6fMjHmSjYR4nbOShqRfXU7UI7Ug420EnXz6nmSyGhLqoMaWMVP+YHCjBGnsV8jTq4
30XC4xuIC5iYfJKRwuvw25cxDX4q2GpiB7vPuuhfd3MZTpdxZbRnUeVlz5geSxINSY+nJzwZQ5tC
V25NFf46DLHrS7z2Efw90uJ0xKBRMVNlpNEUvZc7WnQTFnFwX4pqoGMYjhuFmpWApnADUD4E0SMb
yx0ds2Aa0JrhFrUnAaXYhjxYGdEJRJGzUT5ZubCR0UTKHBQqr6dlMWOUEQXJS14ReW82jTv6cj6S
8+hkE9gr0GpUkrK3jyF0pR8hQhvjS2f1gfGvX2/8BlA1IGrmX7NszE9OBypz8FvPj8rPMqz8Vm6r
XdmqN3rqfL2+mfPn8OFzocgBQovo8sH6RCTodk3N0HqIWk6HupLzY2VJ9vP1UVa2EDwATQecULED
WW4hKOa+l2uZ92gejz+tMYOrI9XmU9erW/fRyunUqDBTAaasB7h1kZZzL9ZSXlEeMvtJeuLDzA54
FwyHLjHD5z5y4g2zhLVYiYb5LLEP3IuD+v5KQNksGvC2ISCbxX0zOLGrRk4N19K+KSXbtdO+2jV4
k23EuZUVNRkQDCjKefNReT+sLYV5KKyw84SfFwcD9Yd81jAL+zTZmODKgppEVPBJfHvoJC8qJqpF
48jpBNf34CM2E3YvuW+TpDn1t0TSjtcPyspq4sBD9Z60GUz0Umw6KyqlGyqOvjWhZxXJ36y6lSHn
iZJbPT8aHSxDCdkd9/qwa6uJyT3cBQi1lC8W1TdDCfAH6pOOYcsDqcqt30ECB+1ebVwKKxBFvmgw
yWC9aBpQMHm/b6YCoL+yjNYbGqPd282AlAeKB/edH71ZsT7n40qFpAUJ27TXDWwbHLDMW3ZAq189
BVsAyzItx+XpKWfLXSphrVc5Vn4yxz69qY2wOV1f1ZUbkOj1/9iyyMwmDW2tSZnmUZzPOc5Srywz
cGxrii+4Tys8QDLIadcHXZ0aZi1z8xa93qWcd60NaR0IufUmE72dmf3sOSq0kOujrHwUuL6arB6W
ePTOFpe7kyP/06ScU7iUJQz03aiHGJlKd7KyKYi+8k3gS0WrCZgwGrpL3NQ09JXeVGXnYfpym1jt
vvXDB18J7kIlfR5pG/s45V2f3soiOhjG00mYa6X0cN+f0rQzhaL1GUmUX0j06qziEAyZvbFVK4vo
KFTY5woKb//lKDjMyJEvF9xz6MwcE78cXkzJ9B/zyXxSWt3fiC1rk1IoQNOIRL/5A0spbNiazIlb
T4pin9eaNe7bgAfh9aVbOfQO9S0OBiLH5GLzr/jrzQ/poEalpG+9VEkgGtTfZwrqzujtS45eXcID
d399wJWchQHZJh4HPPmWIbMJfKQYlIZpdVpG2yUa0Z0DmuF3wjmXY48QwwDjFDJocuw7mEvXh1/d
xBnwjLuFbOCC9X6+CDO2Q147jVcH/kH265OajqDBfMQOSnPLR3F1CyGRkKvgGMST8/1gJkom6AqF
rWdk7aw0Mtatglq2rg0bOe7HC0GVNSTcZ7TxSrVSbjUZjRaFe8juNYQVJQjgRqJcFMBeG3fPxzkx
FBQjghU+ZfJy/6IOjKDcd60Hoip/zhLkQWuzLZ+ub9PqhLhZwcXzfP1g3N6WWiSLrGw9WxH671qM
eneJUHm+N1rFHzd6uiuDYbs95+oogZONLc6Exbs4COB0eGi3l5eqrsIXi0yammjYbAG1P54/4tRf
Yy0u1FQtuhBZuNrrJnjyWDi8OiJ3h1CRj5PjbIQQZWVmTApeqjJfnfSr3x9A9DtF0pnVxGZZT5Y6
C0w/pC00FQCmdngYCWNx5TpV7yYIVvFl3CR5vMfFdIecx1aqu/ZjDIQFMELTuIKWFnuWHBa1nZqT
Vyqou0RR87lHeuBInr0VY1ZGAsaDUTAZEv+yFL8fslapYkT+vRyBqr0QBgluMIRnQyf5/NcHFTAy
SRim2Sqjzfv9V/z0lQL+Y6aOXuX3xk0b16k7icx3R0UrNi7xj6GaGIIFEFRyeKTk0u+HsntfaYLB
Gj0jNk5JZH1t/TxEHt4+Tm33WyrVLZ7syqfOo4TqCU0yssBl8mdLfqvowhjpTmSIYFZjxq7ZWzSY
lS8Cbizrh3U8B/XD8xFp3UxxqsHrZAeKGKDLk4z622W0MlpwSr71ta8sI9ANha7mzCaEuvp+GREa
4pOQqhFz2wrghqr9akufUq6lIYed6daF1rp3/ZCsLCRD0uCR8TkC8bkIMMowSaHkFKNnd8UPtSnt
k9PIWyaLH/Mumjp/DbKMLAIB6ILl8rJA/1FPzngTZ7XpEcyHfS7y+rbsu/AsB8nL9cmt7h9HhM8A
gZkPvdSg0pDQ7dXBQ+v4iyXqUyHq8BCWY7obIvPz9cH+cKLeFwCY5Uy2p3WKmMaydWihUzcMpTN4
EI+bo+z4yWOsa80Z2WXpk9mFZrgzirT6mhu5eZclnXGXgH9/CYXWP+Vgrp+yNCpOaeaHdBtEQ00+
0G7TQi5eQkTqbrQmrGvXSQBg6cJKbhJr6I8WDh03ZT1EqKkHwuoRAIrQYsVUJN3Rt/DvIAhXO3sw
R0/JOuWSUVF4VP1e+SQNjWO5QmqM+F/Xz/hWOFHG3Mv7SKESk90Q5UoBaQU0X5gcQvrCLhS9LYTa
x7NLe5rU2gI4xoN6mfVKomsSaQRxqScaF0haGqjk9qiqbuFXludIl2WM0OmEQqam6rLEG/S60owS
4c/r2hJ5fP2fwk4fVCDALoyL/fVjtLwg5rHgpcLEkf80J+cY8VfUxtMDSa3GnjylQpXR70Wz0+sO
WkGgbYy0/CoZSYeaOveRTfBvy9cQ16iT2nYKJVQ2/afQQBvjUOId+UqW5fQnmBv6RavhMbuqmCWX
r89zZU3ZMt7NcNFY2aW8TWIi2pC22QD4yL8JEvslz3xPUrqbts20jZfE8qDMMyUl/IMeoKm/jOOD
LzsD6oaD14serO7QRwg9oSqDZsV/mBRPS44kB5J3xGLzaKDB+LV7T82SKN0ZuZ5jZdJYN2ped4il
i3/+w3hcGGTYxB5m+H68Uo7qgYbB4NHgDdA+Ep8rPCzQhbJqt9jEwqwu4/9Hsxb1KwyVA5HTMccY
vP9hD35wLNp+C1a0cv7pllBI1G2FpHe5V8gyaB0GJOyVU43VrRrI/ctox0lznKZ6s0HzIWjPR4O3
Cc9LUlFO4WJOGkESDU/yMT80k8/Iw1EVAEA8hXuhjzbCWOZgBHtfbfscmfLI/Gcca9zaonhEZlDL
hHlXoQL5BKlReorNqf2syH9Eu+wvVoEArSYlv9JycgWPHV9t+ntAaZZwHTOloWhEYJd3dd5Xr7FS
aF+7KR9eJqkvfqdCq1PIOw5d5qxR0SbLCKjVDt+S4teAInTl2n1SqF+vH6e1DQZbTm+AIIQ/3rw3
f8WeHrHqMUB1zEutqP0cZzC6XZ7/OLhdH+dPUefvq3JedbQ5LBBsYEwohb4fCCshE1lHmEW678vJ
XkbD9hfqUVF18CU0xHepObRiX8dxIh9bswUpiGJgYRW7zm6I90mmd5C7pxZyldKPojp0f9C7PgTQ
C/ARxWt9h0K/30A0UqYufB6DqUN7U5vEJ6nQ6YxbpYQkJe5I1o+8bMl4HCVE2jkrNPUkoez3ORhY
9x2OZoV+dMKuqF8KvYT3NGr+lu/q2pGfXdyAN1Hax2r7/WpoMhrjBe4nXuknVn8EAIb3BgtgIBLf
Z4jpXV/9tcjLW5Lvi1tNBpP8fjhgLoVvyv7gTZ0VfSkRSgqggA1xQD6StcZJkqVK3tjxZWY7bziF
N0qk3Gs2+Kr3Y9bNWFlRXY8esrfRrs2SkwaDbpfp01OZj6GronN1fZZrZ9kiZyeEUIXWlqExj8JG
IBzLLLMacUO0YNAd4HhcH+UPDGpxkhGPoEIKEtH5SJRXLNgIrd0onkBIX26mnU/xxnCGu7mI00nQ
hpRPcooTwblrEfThD5Bc3sVSuq9kmF0vcX5PCr7LS/TSo9fJqqkl/HZ664tdvpnU6iXFq9tHJUyO
13/4yvKAo6FvSp1rBict0gwLAxtiUqp6oISsm1a1i3PgtFse439aGsvlQWCDHjI7oPIv7/edK0sf
IA4q3pDYSQtzicQ23AG6gp7T8neT29nD8BnxAP7Az4r0ay8UGJ/4X6RuNBXVvSIVkziHHEr1TDka
fcgOacznHBjOACIRKg43rDEbmCANAOwOJfVPVd/VXyLVqSa3j/GHoP/QIptd+ai3o7o+KbdKKxc3
amD6b2bdYw+OHnbzPTJL5bdlNJgpjIn6bNFwki+IGyjBvu9ss7un6BJ2F0oUaJr6EAB7jDUSXOPr
TIcw3YwjIvTciHlyNDFHeVV6G1VQq5qcYtYzl3tXrcvhTaF/H55ryXYoqDd6c+II94iWZmWEtDQN
vkdJNiLfHSYrLNxCn/LvVWVXxqlEH78/FP0ISq719WRWJ2xLrDZKNfsmdWUE3RezwdrV4lC7A8qV
/o4b1UTsMSuTH44zSD/Rr9SNnY35AtoxdPTeTCuUo13dIlIEaVVDabSDI4tcErW0Qz/66T+IzMvV
xun7k90tzsX8zqUtS7mFsLC4dnMAPyMynRO1zmo3yhh4qPiOJT161tZB0+4UxGzSJ9W/a5v6nFT1
qbHGu1gMbpAhjol13/WvQZkTpeXvAVeKygSSDyBD5pj5182XaIHkYKo2etao3YS4xDsOvgYKBRNK
M4ruZkF8Qt9n12KUlfgHq3/IAuR3hQna+SHIPyWBwHPJ3CXGtBHHPhTKCJ3IiYN9BYxJvryUBcxM
UoE6KHCM05uDNErnNlb2gY0Wc13/HIH1JYEGLXC2aKp+Ah9AJDI4yuiv5Omwg2W9cXusXFbAgql7
ztons2/3+5USlanzxsVz1J9weSkQE8a7TzymsfO2sSd/ClSLTbEgyyAsQ4+PPubikBR6luBaJ7A3
nWT0OPHrqxvEmxCad5Er6puzE+X9fQag7C2ejR2muuwuTuzMpojZgAITRlaE7OYZ5VA0xrNRxRWC
V8Ln2OrRAsw1fZ/qswNlWRtfe/DdI6rNSMOmRSDt2y5I3xLG/FEaYHEG2cLpoM7z4mHmfzzERVjv
60GHrJqronrpEw1JUcP57g96ekQ6pvNkHOGeh7jzH7QhL27Jhnil98AcQr6uDK1tvUfzAFXRaF/Y
YfagadPwUEqqerZk0E/HEcIyLpNNsQ/VpnBNlv5LXljVvoe3vy+domvctCstKMuafggDs4ZVj7iu
rfU8PbiIH6NJsx5ZIwUXGj/qKTU6lMwMs6VXaLUZPrUVfOW3pgirNyzCjDuwxfVBtQpMaabcUi/4
lWWuExa5y/E0j/JYjk+NPVcvuyk+CaGZWCnq82cyDDhjZc0t4iqpqwwsd0NDCtlza/xiC1u/UyrY
7KlFpXenoUJ28OuwegRAjrHZJAxOcDchYl9Wyre8SOFP2rQkamTQ1f6hdnwJHnoG8xUoEK5DUlC6
ttmmt4M2+l6FSezJAUp7CvTcOIRa0LlmotW4ZJXj+CaUHIVgJ28fKrPujkFvjJ8Heo77NLPsYxbn
kYtND3E1RsoWn5NxR1VDPAPPwlRN8Pp18lw+xo6Tw2MP0VAzsvI+U/zsaGmDfW4cqoK1X5kX38ql
m7iMlXtS2M6NfQlTAr+Wvpl2i51oEU/fQ14hRzNSitlsE+VnqkSq+IfYFx7bqmy+FCO+NkEsPeZC
FP15qCrzuzphK7xTIDJWOwwDzUsBkMVDHvBXLsnaGdO79BLhBaO6oenH4azajQ+GNmePSmojZpzk
aeplYG7KnUp+h3lu2U3aUUf7/nUyEQTOHUQV0e9NEUdPnN8TwjsKuNYmgsw9YPBkFVg4h0X7kJh2
IzZC71o8AddL0Qx4FwWWRYYQJip62CTcntmpv0PfFlhPGdyx5v31cLKSgRokoABzKDZQXVlmvZU9
ok8pMMPukcO2tUTtbkAF1ThNJdZkHHjUS7gjJerp+rgfGAVz/J7jNkheaJQQHN8HTBl/es0XXHUl
5n4gSMkW7ofEuSCucUjF64AniJHj2ODf6ojF9Wi92ibuhfJWbWL9zv3rhyxWQGNQFStlfkitHxpx
npzoUBTdpfBVb85orNbG0xGaOHr3kG6RNLb2oZ1/6STNtapv0thtbP3a0iBpNXPeKNGqKM+8XxrR
y31YBIHhqSgiSJcwzAZcdMrExw2MQzgcxhpmwC/gxPYlMGrlVTJqqD+Yyvbhk5JKo/Ylc8wmJply
oJ9YSh5VG9fvyvGck2Qa9zRtZjbE+5+oq9yqSK5TrB56nHR7WXksjbB8rdMx/5d1Uw7KrLZFogwk
FuLhYihVQ93eH1PdAwIoX/IgjI9NTWJLU+5w/UzO2czyYsUxHHwtKCto3ot1x6CAkCbJuhcT0X/q
CtZszpAYr7jXpU9Q9DbKCitrOCOQlJlFOT85FxMr0yEt8QE2vB5MAuZGUnSolVY5C7/NPl2f2epQ
kElAedhgyezFUENKjtDS6fD0GW9xSAZLji6NgmOQW1qTtiVJO38yi4Wk7DZzpOHjUH5bpI1geqk7
dLrmWSLRHGxbausBA0ulOeVKFDRvmTIm/t6aGqnHfS22fv7r2cIAomPJtQlAT17EzlIC9CfnquY1
0miBawzK8SVg5scw67Y+hJUzA4ETLiztdcqNy+5G0PSFIFnSPXTvhnrXTFGPI4lqJKGLFXD0PREW
0ujX5zfv1nJ5aXsTPWmqUE5dnNMiGdFJFqnpDWppncISF9Qw7JWNT3xtZuj5WQwB2JHP/P0n3vlT
JxLKIF76P87ObDdSZGvbV4TEFAyn5Jye7Rp9glyuKmYICOar/x76l361M1NO9T7Yaqmrd5FAELHW
u96BIN6tn1Ukc8VWtSJOEMZ1Njabz+/qjOfPh46Gn7eGW7TARuzktWmuOTGmIYHJafx2Tx6XSTyX
5Ty3Fj2uE9WUOSkjoryK5y0SFRXoqWEBKqAF/vyXXDgToYDY7G1swzTnJwX2qPgpVqY5B5Iz5DuZ
FtXOMLrym58WIdGQbbxqU/0aJnDhE+Wc99kN4DPAmDt53L6h9UMFhengJlm/Nxot3qpcNPd5it3P
5/d3Yf0s7QNNJmI+EKiT4abNcdeMc+pifmSQqdORnvKWqxmfl8+vc+mNwhxi/2b7tgh8OFmoqBI9
Ao1696DXPOvA7l251TvO1CwRxAoNrhaEBT2Aigfs4xXhgL1yvK0e9e7T5z/l0ivlM10GuszeqHU+
LubcATz3fM4rgkHsVURa7r52CWFO4/l1sDRME1tj3H9+zUuP2cQwEUCJ9J4zwnyuuYAsoyYO/Ujw
wgDtICjIfL5SwF34TP2lCwQtwGkN3OrjncUIslJQSz7Thpw8Pq/k4EfatM7CLFlZbnq1Oln+wpPd
B8MBhhAwkiF2npJCFDbKdYdb3AHLLHq/EEXnJimmNAwMnGnFDX5bXrdVE+gNOjlRLhkzfO+rMOkH
uk/4COT+wn28tl9dwCoWPi/Og0yZGUguf/4vrCLSjZJ8bIuQJy9c+t2xf7TDSm2iLJ53cWi9tTRQ
tyLX1SotXfXy3182v3mpiSD2Q9z8eHVCtmaQPI/DnEbwmxyQmpVGYf74/CrLJnD67BkLUq9DaeAY
P1nGRVjZMa5kbJEdw/q5yPNdVI3ke9RNNq3NEa/qKrLkSqjmmvHD+Wo2lvHHIoVa1F+nFitznHpV
nrrioA1z329o7CFJu6Hor5hVn69n5k0WELVneT7jkJN9sDGy1plazTxIZ/xD6Un33jtfJs3yAtqF
awZCFxAunBdAYA3Obg7x08uJLOwbe8ysgwnjYg505UzlI4giw5Nqdn7CjKjzR9jv8+9hypO/KEjt
JYx6zhFBO7pGSixSo3aT1hZGZLlf9jjC9vpoBoOnV3lg5bb3pOp+Ysoypjiyfb4e+ODOVgSPC9sb
JuMcmbD7Pq47f1JpBSXTOvQCowq/LW9gxpEaBCHMJj7qdhxch2Tn3H4QGq75E4EKRVW2AXdDKIGY
0qfOxs/PKom8QYD7FA/tixGSZ1fgRb4lzrzflN7wyyIxZlP6URG0AsO7vsvNh9nx+02kF0hjjV4T
a+n0yBGS+FglhbWpmxavsxBO2jDq6W4CqweiJkYzr/IuUFrNpMrzq0029M1Omc5L5dTHwsdjEXz5
pqkWQn6CsLOanHeaAmyrmLsPVinvsT001npdm4GhuQ+ZNeiY/vXNXdUlESyu5q6p259ppMa7NPZ+
N3pxg4TI3E621zI+0ostlol/zLgKA9H7JKMLSSYgoiLINv7dGIavhK7+0r2Wds9SA0mNOYbx/SZO
4nGDPu9Yj4PcSuwVqgZrHDfE8pHhmbeZc8rZrlTJKqWkBn7Wdr3uHMEJiCRKyWnMpNk8Dh5phvix
qiBWVbZOeQ9rZavFF1rIlR+mX2fT0w7ljDBodJxfce/rexvR0BfoAsOmCMsdDnnAmLO4HWwyErW4
z3CnqwlyFDNpbqL+wtjbfVoeQFtod4PvvLtC3ZM1fqjbfgqaZpksKezo/PhLPccbPuhtqrdEwYdq
xr0h0/Zekr+V+PLlxC4+T5rjB77oibNIcA7zmsdIc/bD0P1AOH2Pke0cjHnxN++0eOPoswJnNG5z
Ga95U97OTsqMgNLE3jC+ZCLcfku86N4f45WRFBVglANl1Ah3brWEqlf4dviD+Eum2CFs3TcS+3ok
1nJX6eKG+Fjnrprq3Zxq217aX+Mix8yxTGokg4Sa14mnrSSpFEihhYezXfTa9T3qQaPv17KVWkDl
1d9mTfoL6wgD2KE7kqp9SyTgmzfOS+Z1+pIk4O1xBMtSH3Rr3ZgoTBMpv8w25UpfZD7z0lxtOhy3
tsQ/7bu6nwPgLn/jdp1POAWM75h3Qkym/ha2CWHjnq8FVtjzdEiM2w+Gh7Nn52AXOKbf08G/Tzv3
N2WtE3Su8dyJ6QYpw5o6ed6Wg8tjIB+xB8RdtSy4fagnPTkNsRHEWbTShP218K13VxmE+Y7wJvuo
fpyMUe21er4ZBGabmfoq49pfmXrDsE/pN31khHeRLJ9bpX4Yk/6tr4fv8Hexu8Fvb5MtiVGkKifr
0Y3JyBUSPwVuLmDk/DOx+htwsodumI6amKZd35kEolZHyy7qjXSQJBdWu3aLeCDdvHyduvKZ3K/p
fi76dwckb2OWWKHPc+mvgViGxTESE9VqY7n2vDKjvN6MqXNMKi0N4jCOd3nTEFCJYUsgayNf4/f5
wyIzOvLc+QWy89NYuAeG4fAJFMJorYC9RZL5XSawz8wrlMFdFd5pdhJuVDSwUOboexzqvzl5fmue
9q0bXfPgu/nXpOhT3GD7fNuaxpuqsTTJ3Xxv2chg83kgoye651+I3eBojxYexwHtF9FPZU6mvFlZ
X/3cGe4wUcROc54OdeM9iqE07+lR7xZCmyvNEuP3/ttQa92aqKGfRSffQn9uiQiFjQYAu9NFeY8T
m762Ur/dsDH9lVjKHq0IA1FrFovrLN9IClg6185qQH+zy2Rya5TadyW8cVWT77mSUehiJolna6bw
Fq07dzH4TF+FVt8IEf0qQ8wjBvw5d4BEd8qTR91S+6lLdeIth2fhy/eclLsgsTnGmqp5j5z0bbLi
ZofBzLtlLq6tpv+38437KDR/cQBOmyIuvkWa+6MonSOp3ea6SvAtrZu7NHNeUad9UcbUYT7vP2KA
g8/A3A9fdadLGG46cI5SSvEsb18TZ3xBlLYRrfdFYB69adh/gqG0x7usT78tFix79idzKxqnu3Vj
Ed/GgxyxjgzrWzb5DhNVmNJQEgTK99hbM8yAJEHXdQeRs1xlrvYy2ObOCTG+7Arji5v0301tPChW
dFt60dHv+hct0u9hAZL627xw9Pzo7NEOPOmuFTCsiA1AbBJ+AqeRIDaVYW/KJvllp9hfCST3+3qw
n+oZx5cRaeAki29jQrqK7u7c3t/QkmHLByhS9cUIHs2nDfmq2LZ2tEkImA5Gwxg2QtnjGitXMgRx
pAim1FopHT8fgo1VrR6mOnxwkvx+sgjTiGP1WC6evL3ev+mt99z5bEPtQDAurfGXBtHsGkHYXVeh
kdJt+MeMEAKcpr8kcCjHJv06eDJfwZ//lro1treAnxuS/XbxrD/NyEnYZ/w7ckgZm6WsnN7z7+Oi
2DjzfBSVdo852QGG/DvWTg+N1/0OR/M1xC7ULM1fxTQwqy+1XSzC71TOb4VCN1IVRmD14jnsy72o
i6Pb4vQ62ITcYwvzKCJOBcq1n207gUInFTbA9d8wYldvHfPNmcJXc2AjkOG4NZpiZ3e49s44UJF5
RGuhN8MeK4qbGtp1zgFXQQUN6toVgai9FydzrFVbcCLVZXY3uOOrXcyCVWg+FTUc1ES7ibTU2fW4
Za1hkO39VrsJe2dez5pn7nzcOQOGCA9e73/vpf+opcQQdrXz0roFGeIiIeE042mmRfUYu3G0Cpvw
CVIrga+1+RRnhDVzjAfe3LyNeYWEfN5CEFlTDu1HO8GZFX/frP1aV90umoS/Gnv7qBkmFOT2nUgc
giU17egVGrgSofe2G/4x9ZA8CVuTfCs4HiZmkwQSzv4Nbj0PUbYYD1XuEbZowZUGb615Q7GLXMLW
zWJ6jOndCckVf3hrHpR7dT9F2RMUyBXn0p1qPSOgLpYrgNkdeQp9kGvRX8+qksBMnf4u9wk/yCPH
XA2ZfUtMqMyCTmFWwLPR7iSRdKvQ9tunyPQIzDNHpvdmmzz0pMFvSz39E85jepthXLpO6xITmDbf
djWpKp3Go53YGUPy2t+YaYoNfdu+IdthTbPb4Pw6xTd+6SRf0Cz9FDJNV2MeTc/1kgMrCfGtnPRP
1CCNtUkYI2HISHc2DKKgwXZ/WcJvA6YVoTM6t5JzGhtFJ73VOry5+9FOA8KPjkOH3HXoCn1HoS9X
KZSAfd6yHHAcvS1cI3+fymoIai3pD2bn6b9EWWdPmjL7bRKl95kYXiTExz2O4X3QUfneQLa8z/vQ
xwI3rzZDqqy1M4Q+BY/f7TPsfA6laQvSsA2x65L8G6wzizxeY6PV1c+mL9NNZuAoEtctdK5Bm2gA
+2jlOmzTqjKrDYU9Y86M8ZmeP8+99yusrWY7pjFHpxRhQKJVt1EzlQoBhn/c2fyLLuGpN3O82ROz
36QIybZQ0H2seWcvGKKZSFufH2k59WrodXXsygJHFdP5lTfprZlBVSJ5krszJMkiwr8BSpmpe4z3
ac79IGKsFDLSaUbj3mj1MqCn7XY4eByy1MVteSI9lL+0durvDIB+4un0S5ChuDGJU7xtCzGuRSNn
gorKTVnp+wrLgSTpYhT62s8SrkQQ+eYzgdBV4Gs927/NsyGrcjfEVj+t9Ep/EZPATt1NHuZB3zfT
/Kfxxnbd1MYjvtK/tHzWV4WTRzuUydEXGJY0bIaOb1SfGEEUShk4JlRDUU8obvJtoTVfQapeZeQ9
SOYe67EtjFWRWPcVuv6NNFq2SNf80kn3hy/bYSXrzHhiMSQrU/pPuQY1RRqkn06mgW2NX9YHkfhP
qSepuxyz2mmkadhesq/c+GhrWXLv5j6mzVYHfaGyRLjq27nFQKcaAw6sXTQo9dbV2l05gxE2akKn
rbJoO3fjO48wXDWjlqyGwfK2tgLqBxOvA2cM5Tqf3ZryuPkyGU7EaBhCYxIXT4uNXzDweu2auqlt
arKFM3ddCvWo69UGfAcaRVEeitmYVniiHCa/rRgOh8ZxbO0JN+Om2ySOt4cgM6+KDIMbYr2wMo+6
dNM61W+/zIy9JYgALAdWZUTHtcvdUR5ho936Nm11QKOkL6Pwdaa16t7K8BNWTbHNre5P1tpy1dNM
r0SeUB9rLFkzUfwrH7ZMor17VRqvZNHsal+7F7Vi24t8bnv4NZbzr4nFxsES/tEQYFMqNXunU84N
tuvWPhdU7VbTyQOcrQ3efO3bUIi1rkLqcXmY4xFLcb19YtyA2ioRLv9d4Qdgjc9mJoptP4m3wqVo
yor4dtZRoqWVv0s78zuYkPFgTBD5OIT3escJy9Bg38ztaxGX+t4t7YHMGvRVBdvv3i0yYnCLV6FM
Y98qydrOmeENRu99qXA5Juw5fUlb/L3jzolUMDkeLIa+/aPlSIuIA91SYdyAeby5HcMOD//2MW3f
IoUuus4186Y0/fsSYdIerPke0iNJy5YgyTyi5+zikdMt13dK670txflT1+HQVNQjx1Q0vuIU0wbU
lN/dbhyugMXn8B3K2UUNaSKRAGY6AaVLBka1Puq46ne6xeLL/NvBwvHJwOxgNYwxJPxZq3bWpKIN
3uL1FfzuPOkVC04XlgttFTCx4ZwAKcloVE7uKfNAanvpH/GdcssnTYrIDYQWad5NOfQ8qJwsdzto
+tHV7jArd58glmXJTRH5FHEofu0rv8u9gLshB0TCTNYJOaGnHn9R5NZGF0kd572qSQ5G0gpnbfsR
zJKhSdwv4z9fkmfJsaT0aLovvVBkTwtjAALKs0R/G2s9yYKCGf64hWaNxYlexnz2ygX5Cty0JG2i
kxz5BAotWI70umQbStTpgTFY01vV6A0hGkRlT0ExKlh2DgSMYhO2uP2t6M7sJwvPgXsMI7JfjlHo
Iz5QevSTVrvw11BcC7ztO7OF42m0ORGV9ih1zAqL8Y3GMPyBtZPQg1l1HlWuQzbxVg5Wsx5VJL/i
zbLo87wp+4GJ2fAn8+zCZjdTGfbzEQQYYGXoIMEw4zK6JuG7YzMMQ39X9Wb/exxn8jzwfcl3skYG
V1Vjf9uLamjhq88tc/Mk/25no6/t/L4bXIALq6jWCbbEx7Kp7CmIsMvuVjNI/nCH3JgMjijxvWNV
sdOsJS6YGaEBTdSuP8f1Lrx0uBgunhg4I6PiWUDSf2PZJW75KlHWIYqN+EXP6JtXVjTgnPj5dcxl
VX8ElFFVL5A16polWu4ENBd2a+XGIO3DrNmFXDl4+N94Rp9Nq7mqk3Ij0mGSdwwY8l/IzGMe5tS5
2b6XGUGfTh6y79p1szSosbdpIr939+0cO8Yx1WX+qudz/Tgqbxgeurr1klUpp3B+VEpkj2FII//5
3Zyj44tAiK+EGZpHfsPyVP/11Bp/tkMTTtxh1CMiJUi/vk2MPHop6fNdvlxmVeseWuAQNLIvrkrH
L+xgUAdwKDYhAdr+qbW/aGWOLD8Wh9GGhPogHAV3pTJhcuZ61YhA8+vQI/Wc0NlbRp3Ot6ZI2wmS
caWGNWnwFOCApl250iUZBCL1Ym2bSN2Mboemgn5XAt6+pIlTmivkSInx3WpEYWy4Tyy0Est41uuq
/gPxPy1W5ojLIfWtUaTrqOmU3Aka+O/6yAh8PdSZLwO8K42H1sjx6h/yztbWUinjDkhH3JMYMlNd
ZaP3XfRT1FI/l+FTpektIrtydovVBJNerARp38m2nbto2jiGVodPruV4v/A0hnwyEJXmBKPi/3tl
mHfh6wCthzmP9gw/x1MtTMeZ70xjYR0cGVa7toz7uwSt2xVs/XwgaxDJbDGVxkUFg9WTiQ6+O72g
YB4OaeYDHyZklvg7Q+HxQspNPFzLFrhwU1grMPeAyopfxSkbpKdK1L06FQfXLGBARVV79PJWvX3+
iZzPQSFGIKRDYg55AG3ex09kiKGpFnktsO5uFuVVWz3EqjD2QmnplymVFtzGbrgy0rnwJFGX4Z1r
4B27mId/vGjBBk96ry5IOiQOPTK0aa+Z7t94GPorK+Ps9pBHsSwWu0C4H2f0feFJU3DIpEcTlP0u
Dun/MmeSiOiT7mEoMMpsF/j482d69t1zURynl6eKegeq0sfbC6s84xv0k6NWhmGxVpmiTJa12aak
lMwy3puDVfcBUEryV0fh0xKZ7g+/P/8RZ74/trWIZCwb7x/DxSH5ZCevynIwC4hjzBua0AV70pov
cQ/zJ/BYUOaqkTGhPpCMjL+OGYYRTNIq1O+hy/ZXxB9nE7zll0DfMFw2VPwhT6jQYafanL45Poa2
Veyk1bS4JmAuDoys7ou6ja4QxC689IWuwUiSPOPFnvnj859qHVlTPnE92aVbUxZPjebSxHUIDr0s
LpbRQXJl6n7xmsi0XPIZELicJtvCUM5ROPjRsUoZZGe+GLfegHGiwS59OxJ1clM4xn8NTV1eMUQK
LBKY+Z0f1qYPTpxOJdartj7/btIk/psJqQHmOla0jOjQWbhdDE/x87V19v3+c13yewEpF2fxkwes
q7ELdVNhukLjp61F4WX52rKn5K6rG9KE/+vV/mHDIfT3LPhjp482zyonKbU8PyLPlS8l1QsM3qa9
D3X7mt7ibM9d9lkk6VwLcPjMRiSxfFlMvUqPJUliN7Keyk0cJ+Pz5zd06SqIIRYJPHd0ZjlGnEbE
WrGTo0K6ubf6St9Opbhma3HpKvA/2PdgLJ07KkGlwyraxxknLAfrpgf6XOVFPV1pR86/bchZOoku
LhIy7ulkKUxaMtWD1SacTV584yZNs2djh4HOFOklr68aWpx/ZwL3DI4rukKP53dyCOs12J+Fyvo4
ulDVVjWpkg/GrNHYxll7T3ES3yorit0ra/DCbrpcl8PEA7BZJB0f9xTNxjTHxZ74WOUOpSMTa/g0
kL81tI88g5XmPKWQ1B+LogXLTrNrYsRz6hR0KWocoE/eJwFZJzfuVYmCFM6hIlXmynU9Nv593av4
ZpaMIU0e91ui7PqQVWGERm5kWLtu7Ml/HRPcJHafr+DzEw7TgkUWCb0IXfCp0L/WKldUeDgc3BaV
j52pJykbjdlGv+RhJslrCzKzSQxR3o16GO8/v/o5Qxt2us7nSSfEqXJWiTUuJV7aad6BhD21TWqM
cXF1QDZYTgC6BWPzyJfZYnUMCgzSsymzGCB0jDEnNrpxDaU8Xclxmu7DNhr2sM3q1ec/8cIyNbHl
WIi8tGxnVu1YU7fS6jvvIFxl3/RpHYFVwxuo1KyBP/n6NqqlfuWtXPgWTd3lI0THydVPkzXIvzNr
Lxq9g0TOdDsJxmJpOgBXOvYA9IcS43+4Sdj6pHYjFTizUJeRge89Lf3BLghoy5vQhIUQdpDOGknn
3mQO41vnGimbb51v7UOPyuuHBM+QjuYOQvHJt8gqly2pfx4hX2F1F9alqQdT3Mt1QtJmtLIrG2Ge
V8TzG06B5R18w2zjJrWLX1ljgywWfR+gFnG/YvuDJ7lorF9V244vEVSFg8T8dWtMC32iKvMEDMUv
1R1/7IbBrBXjLlK4fgeF6N1tbtdGGDTtQNdvdpE6KgQaD7VlxquQwCRE2t34zWuYWDqD2RxrY6ye
J6ubvsNxRCwXM8r70pMYJoUBaCl7L+AEopvwACkLvAnuxmyAFLDUaQgowwBD1iBFPwspvtzpacKc
R8NpIyNEpPyWe3BWIElFTnOLa/hg/2mHgYkFRE6oC4x65M9KhyOB3ePcotaLkcatRBgm6TEupuw2
hajiITPN5E8C+hA823Oqgq73DZT+nhw2KrTIUXAwuvICQna6N7LVuldFeN2L31vhEQtn3VxH6di8
SVl0zA3NcD3nEPW90puDstMawi8r/TGVo/ezJexz79iJsR7HxF9rc+Xd9pQ629afhvsERt96hD64
j82OZMvRst5nb/AIdJzlo1C+WTHt7sZHUJx2LwY9+l7CrwrScMreWlNrNiQiuAtQP776rNF3Z2zH
jT+a1i6c4sjc5QzkDh2hfCzZJfI9rs3pD8YygPEyoc1EeobbLlVzkm7saIGgG21CCDJnQr+RIrU2
c6gYeXTVJPh7XXevo5d5zHpko+ZMz04Im/pFb1EjW5Xj3YIv7G2Ur/fGOLBLjYSjvMs+zNZmmMW3
nlVGYP5+l7wYyitvB1ElV6rwC1vSUhNzigl2TFTtH08wjLKdhjCm8BBWfnTrC5481v3Z1otNdzuA
LayJfh2ubNXWGR0Np0UkDUtpgH/BWQOWzE3bpp0fHowurR5QqRRqbTk5xmlIfcZboZXOtGpzx6Sh
zqfoR9549te69Pp+BaNl3k7e3N2jKWwVRI0EtW/TVsS3RpnuCIZ0cNW2BVnd9Tdb5c0f12pmBIxS
VGI316l5E4ra8rE2ncNf+ii8n3qZkxdZqXwT5zZ8twmOBLZDzjXnhgsHJA0uQME/+A/+DR8fNl7V
klCQUsOpxWNSMIcu6RINI0t7rYbaenFkmv9lPjB/h91TFqu2t7Ew/3x7vnQccDyT7ghr3SBD6eNv
WIQ4kUZ5eJBDJFEGa5bzlAwy3mWY9S+jCiC6K8fehZoTyavAVRAd7sK6/XhJiQ7VyZWhHSpSkEkc
7UbzDm1Cll4px84bEFYV7R2CBx09yWkDIpm84CDdaIcJcm3QoUqCwCAL/1Y3sYf4/DFeuicXoALx
HS78vM+P92SkbuH7Bfc0O275pjVzitt5nqXl+r9fZ7E+9eB0CgzVTwq8DAx+KJUbHqKoNtYhLMOH
0uyTK3dz6cnR4Cyu/lC/YaJ/vBuzT52SpkA7wAcxDo6ntTdaB4zsOpF5Zf2dy9b49rmZxcJEMGQ6
NU6SSZ9rdaTCA4Y44jmhoOPby8jlDVoXctMBiTTwCPOC1L9xFSPBWxlp/WthqOirx7bfb40RLl9Q
GykAEekwjDE+f+YXngYx5CC0rFcybk6BKCJ6YB54UXRkfNDvi85qjmNTz3d1XreP/8ulAAcAQkxx
xkZ3rMrPGyw+D6npRDvPn6efRTFGN5OnrtnInX34wD5AeaBP2DkhtVhOgn/B3vCvqsTJquGgo5l2
v6Vhav5uyJtxYH35EEysWobRlXX1j/70Q1HGRX1KchKhDLQbpzteGTWzU1BgHFJoNd6tPRtVToiM
Eyf3k+er6LF1M3NYw01IKTjGrOq3vqoxY0cx7L+UoCfNWmHnL+5xxdY9qIDNZK8xoNLvmqKb1I/c
xmQQZmzTfutU2FdrvU1sjcKvxvLSnzTGx7E2Wu3ffMiK1w73CBiPcY7GrPJHz99mo4JZK+1hSL6q
sYpwhTA7hvjEB8TXkm/P9oz/B8cQ1kQyCgt/eUP/egONn4sxcqPxIME5KygbvkfiA+Et1wCLS3Tv
pQQG52JdLe6EH68kwjjn0MMy0E8JO/+btPgZ39t5pMdP0rU15NptlpqH1lQhDsTEJT/paZf+FcXg
bpnxCtQ+2QAsHxlJDLdkaoxoL3TNxdBDpu0PcmXC995X2a3qNMd8cvyBnfA/fhnoyUCBGUGD82Bx
cbIl0bL0Xcd6JvujhrCQlHkBHbyB4jD1Y3qlILnwbdj00YtLwrLPnhrsaLWWmridj4dx7L+RU9Qz
MBe3I7Q5csyuSYkvXox5wRIMsGS3npzAZhTrzZRL2IR5jfamne3vBtOeLdFK7aoxmvDl8yd56Xrg
A7SdBuMu/KA/LoYWPkNJV7DYn1sSg3c7fqwgMbb7IumtbmW6lMdXTq1/NvGT7x5b0UX8YyMCAmj+
eM1eVYY2ROQRQ+ikl/qJQnGv5uzZFdGGyfMRZt5epmJbJi4qOTjUenskkepKQXDpzuFNEA1Anbno
ID/+ClAbMl0dPKEjp4dXOeXTOtal/V3aGqIDK42unG3LXZ3eNcExSIu4cyYnJ2/W1ZtMKIvr4WAr
77qoSd6nOLEQNNT9QXhD/NNFKbFy8ny4cuVLWwuXJK0Akcq591hny4H6TXV49DXtGlEm4OHsX4s4
unQVwfwXfJlP8ywQpKksxsB6iqNrHFFQp54O517L/vvHuBi4LjEyfP5gFh/f2lDYpMb02nRwo35m
btcX+5Fd+sYqMvO9bMTw4/Pv4+y4Z1v2wWMoRpjPuKcllhWbVs9HwvUa789kOczqvequN7z3/3wd
B1hsGTyTCgAO9PG+6qmTEB7wbBxqeElhK9ROYdwU6F5eXenq/jnMT1YiGC94KE4zF4Ydo1EXZj5b
C2NZxzm/NoTIdnJyemw4JshzwYwLo7OZW3/2j1lTjuKlN8we/QaOR+lKG/7x+dD9DHb4org/UpUt
MZ5RszRYZWd7KzFYo7iCVZ11o4uImP9hrwKAfCaT1tjfJ1Mm3sET4fhsGnBJgzaXzuNMHT8T3sV8
2RehvJbWdGGj+McmhwMTdR6quY+vppGDJ6YegvdklHA+MYWER2GWe9VN1vMCAF3ZmM5xW6hDaN5p
H/AAwvb5ZKdoe1QmJBYPB1uLQmPbOEPxG/30m943jh+Ixo7KXY4tlr8RU9u8guxJm6R6qT1piOmq
t89X5oV9i+KMnokCkTLtVJWY67nLUFK2+Bg06obkPXsvR/LhF3Kjfgdrcao5mOZ+5bok1n5+7QuP
HudrGBnG4mfFU/n46KGRTnXbuepg+tnfyMzXrSFnKJtYFJoT9s2fX+3SnXIoMROiCD63GFWjA7Y1
DeqAdTj2UzgJ6b+juMveaB494BdV31qlL5uNC+niGvx76VbZY9BjwpVbwjM/3iqIIIVomreYc8YG
/Wn4o1H9Oh6h02W6f2X0eGGvpoWBLEcatseU+2SFkYddK92J1UGZcQqzsGxWbjP6V86dS88TuJ0o
C+IzoAqcNBUTmTCVNxbq0Eq0d7QBxq5huL6B3D3tbIQHG1Jw9a2v6fL58zd58f4MME0mOtRup3Cv
DCEKCdmpQ2nVxi5MCGMoSvfaiX6+IS2eM3RmjHD5Wk8DeSBgY2MQ82WgAulJyMn4RgCkVt2kFWuW
yI+8bKcrb+4Sx5AXhpCJI4mVerobIZ9LrNzjUhpghr+qY1EbQaVK7+diKKwHWlp5+opSr7DXFgze
dmdOvG6O/cy4dd2uI7K0jur4yqFy4ZykYqUoZ8oGIHH6rssKGqglY36Wj4Q4COMiGg4whJGJ2L2d
elc2hksvmIsxtoASQj1wsienlhfrpsbXUuBGuQk7B6MsOItXHvalbxI/MRcDfh70GR8iqvS8mqeS
q1TZNz9H4m/V/oNvvpqx9j+cMgyQ//+1/pkm/qv/g4icTm5VtAfHip9p0BAbhlAoS+sxX3jjn38f
F98Ww1c+fir/M2C3LEfkKJbTHIrUivXACGsYwIY39/MqKw29XH1+uQvPkchcGLn4qHCenaaHqCmz
dGv5UFIxzV8X8uxWt4bsZoRS+Kjn5njleue3t3i2kIlCe4vE/bSYalqSbNrUnw6dMcn0i5+6c3RX
22b5Poxj9/pfb44VD4KJmt6Byn+2FOmbaZjjmcDj7KEiqDYY43kdRd3DmF9jJ14oDUBnYcQgawfj
OMs8AkkcUiejHKVRFPlXOyR4owz8edSW8IkWyMBNDfcZR67ptz9BgF6nTRW/ax7Mef6If1w5My88
ao4RjHWBw4AGT7uoUZr17BfmfEjQXm3470KMrbx5MwtIgp8/6PPjxKR/YZdZmkf2mJNDy4xNCHut
rh8EcA8SgXZaNW5VroVPFjB467jWC3JwCrO5xs6yLlwaetbCqoO9gjeD+fFwjnoPO93adw5WlLYh
oZX68FI2MdJts8qx13RDG8EWEJX9J8ZGZ2MbsYXj10gwCBO/sP+Z/B9n57EcN9J12ydCBLyZwpSj
LYpG4gQhSiJMwgMJk0//r+o7aVGKZnx32OpuoaoAZOY5Z++1naWbbqTX9VZoBvMYXG11rWt7Zxny
Oi70htDhrZzxD6zrhNs0EEvMCVEX8CcoYYlyMIaC3CQp61dlqryIF2nmVqR3W6nvfXttp2vhr8Z6
4soadBLl2MTf5YF5KIKiwINZB7RsdTDIJ1wLjgzNItOfDBlsn2lY/8LtpSxz2BoDRu5/jtozo9cc
yx/tY5c1REFmjXT7RGvTzuG8KsnGJrSoaZ+7jZzfyMo3aUaN5jRe2HEm8+K12NadctNlQyVQFk9D
Vij/QJaGbx8sbfLveybED2rp0v47R1aHbBtvGkaI8APTSWkb4AnmAn5J1OqwHo8p5uuvrT9iKmXM
Ze5S5NjWJ2fky+Hs94rKZMtjZMUCh3zuY9fG4V1lk93c4+LABhi7VN1YAtwh6lzSZ4mc2BW6O8du
OxkPWQG59r/fjL+8hJziLM6OBGwxEPhQPJqFP2iNCZlGb1R5rHRs4bMzDV/m3vtM7f2Xb3qJyGTX
JYqQmuCy1P9rm1IlmFcbtOexMoP+Kc11/XFd7KEOa34hIyTlyrxzGh3b0wiIE/Bx4T//95f92yeg
dL00Mlh5KJV+/wSYa3GxLbmPctfY8pifvv9l6+hs8COjuacsDA408Bnwe/PFKdOWRWF8Ihf88xTG
Yk8iCY85Sg2dT/H7h3DSoaFPZAVHaabyMIyTdzdppTyRKdMfuj6rYr+qhruhGhCKO4txPcBAB9nZ
NLDV8/qTw9cfp6HLp0Ec5jl0JxlAf7j/7ZBbxTDZwdFZVyCqq24DWvU+G1D+sQgS4cRxCzSt7iHL
/ChmVtIY65TS5WiURrWz8229dlMNJLfrrecyMzycQg1Ui77/rAP7x/N9uTKXZe8jqP4Pboy3rU5q
eJp3bIauuZpAfZ8APw9Rtmrj1/9+uv68FCHI/0xbOF7TFfz4dJG9Oqwz7W+rn4T5CoJ8878DGmB5
3UrnkwHP5S/7bdlgqEOYxQU+THVLk+n3p6iE1mX0htSPY5BX+IF9EY0tfFfkKtUty+ZnwSB/FCzk
hgbcO6o+/A3Ox3LaA6VUIWouID6W5beyMZZI6jYTlrSuT/hwi3Dq8v81tpQ+HacDrsZU6XLWvDxW
/1oxZp4HKapNnNy10E4F6UShAS4+9oX7vwZe/r9L8cbTZqUK+Zi8N4iKn1NJcRL9ViSBsMd4DrRt
Z+p8K3AL8pNz5h9vxKVB80/XjhEsDanLUvXvr1bmxQxSRpzKEg2OYs3aKRsDKN3WL5Qj2rXQ/SUs
hek9//dT+scLf7kwh3cUvCbcq49rYKXWAMi3d6E6uNgxA9WcbQQS/2sVzVVs5kyXLYVcz4+L3DbD
M+IwVJ58DQRPUOXW9WKq5pPv8scbx1X4FmiS0XqwpF++679+RG02WBtNH+l1sGVHf0snpg7F8EXT
sIr/98+G8om/7Lc3josx5bDBX106PB+9C4SDmMPcwxdCe1VeNOUAfSVjv72WjhjZCkvHh+X7q1cc
ckdYmCb9EuQKSqhmX5bAgQCkGkJLLLEFeph6bvdtS0V73jjBHdTl5EO8Xnd5wazsqh02qDKe0aWP
FFvFHTIilM5uu4g+HIo5j4exVSkqp3p80bLN+OJXszzM1jzuq7HQgBh5+i1/aeBEi7GMd/TnpiLq
bXs99r1mJgG5T+0FqFDeAu0uL5ymNjKQzRsxEET3+YKBeM5ZYFS0MaoqI2LLx3e96aYnFOdVUuT2
UuDTXNxvtd0vCMiKqtyrwBW/oCR0Kam+WQPvp1+/el7dL3yguUIAhkMfsVKBWdYRtbHrtwBeUdbM
GgvJVjya/IWPG87dfe6JoAx1qxfHIPXNl2UFE4h9v1TxpCqXYK1ikoe6a9M9NBD9Jyc1C1df0Xiv
AjbOV30SzPJ1j2RQs+U/Su25PPa5u940pqdgRA0puu5V3zkrw107h2jPCjavB3dZ7UersvREEiv6
6o6VJlHoabIMV5e0x8U1iB+sOZjpMTEg4qezefO15jMBhypBjZWA5Mu+p9vsnvxBtPyAVl/yedpu
30/QhLD7uJFeDTO/f2pN4UCNvdccAGq+sVp+PEH4CGdwQI85C8TBqItmbyhsz4MY5nO+4Wrjk+iq
iuHozPo+la0Dc0GrZEUk1Lg8L1Km71pqCOeKVlb7qK9u/tR2hJXVbbvcFIPS9kxXtnsydrdnfU79
R+VxCuGU3R5TLBslHFEfNFGliuvMdBnLEHlwgNFfNtC1HYJJmb9XZCildhNM4VbJtYpIksjuN5uP
h9+64/BkLC2RUekqiDrIUKohjJrNNsavqp1aQ0DDArnixE4m7PvJr7wvMreR2FuM5n0gYVr7OM2b
/EoJg6DSNAm7jKfFCq7J3ZRPQWkhqMJyMF1PDMW9I7MlpWDeOdMS0jszQ20lnTwz0+GMf1Ec3XmB
+WgabX7vVTNF5tjl37VynG9nzevuTKqZKLfc5chedIleWNfqaz32xY2NACEPJyD3L2gTtTtBj3VM
DG+VODum3jr3o5+uiMoqbyb/0zK4F7k2wyWZfSdOi0rurXTtjfs+2CwvtvJFjwHfZxEVRpZfDday
Xrl0GY29S501sUgANlkXjYZnbztf56LE60x0HCLzbbaH60Cz6pdqMMjvNjOtOPra1iWUvU0FMAaH
6Ln2M1AmDbEdsM/8Jn80sRlctQH0ohCf+Hpi/j2UO+gYoxmN09D/aEdNHGuXphgkm7lHLKm3wbVD
12/GR+5VXlz33eg+2OTRnPqh0sDe26n61dHvSQYNYEpk+N3FuxswXovsgQlH6grAMc7AxKPD5X+T
5zrcDAZwKhlNi0iQeW6NA4hz93XW63mvSXfcEwg2RGW2VYkAWx+JS3MZkW3wlEFH4anfRLmXY+H+
qOGrf5ewxm77YK5PJnPomzStqE21rQ/ioRzyJzQw5W25dv1J00p1BnxSfZmttn5bu8k7/8Pj8aQq
3xZ7Xm8v09V6P62mPBZp673ZuLAvPzgzdJKFtoPSS1xNSDXpVPTT2v2wO1kDqzC3vaRF/auYQErc
u37t5JEwlXNS87pA4fN6eTIas/1hNWyBZAXOx4Xz+HHxGvWUCUvuHK8Ud7KAQ5P7pdrjcWF1XUvj
Kq+xxMIMzg2wxSrYybnVdiMzpi4sh2l8XUpdEVljQ8grO+QLSNSCDZVJ555mJ5fPnHXSRBWzSiMx
Vc6D4QwMVzUkURS8hrPmIb59/7havX2oUW3cNcElUHlxnWMDhWuRb3b6PDq3wIZMg/U4aA8dTdU5
0owy73YukZh2JOpL8qGxZnl27P3ShsNRO1UWMi2enzSmiLcTcRxJqkv7NnXs7EBVO1yPmxugbIav
3yrPuS/QVz54Qz1Z8J5yQRrXkl+ZdtWfJrtPk6lpUXnbdiu8yKByi1b7EjrgVWkd1ZXbErmRb8Fz
483tqbWbNfG1Vd45ztTvW5zah6Cvgh0w2+0suy47IeME+mKYwB6IMVPPK6eF2xwPOKixLF3iTbhj
LKZWPKltdAi7NdCjlNLP78c2G9o44xYtca/bI2+Zs5lvrCJwYwovO/hUmEfLW1uXmEgbHKDm1v/z
pIni4oJaRSJo6IAXL2eif515cqToVVt74uQFabWnn0G8ZDAOKkaS4MdrL/UrlLffwASw3/73Gcj8
8whEd4YDEN0s5r/00z5cGx82qriB87grBi1yzUk/VRJEeuhgsdxptrITq/WzuxQEtXtZhzXrJ9J3
9wEWlxFvRmHuheGoO2xbqPcLVVQVrnxLXHWDNTWxPVpFsrnQRKZ17C8bhGpBXzlyPckh9bPdf3+f
P4+PF+0jJcZFLXhZx3//Om3jkOOhG+LkuGt2vfm5s59nd9pr3afZ7H8KV7htVNhIDy4V8B/nfdTa
nmqdrTpZKz2ctB7yb+VSVPvGZkXmdQSJqGbi+xbzeaqyFPgkqCrHmemOwHpL0kZ+kmH9Zz+YT+Re
ylR+AHbIjyBdz8ul3xWqOo1GU6l4Ub1Hky37qfJRRV065PdVrsuDPy3uUU1C37fScsMNEOMnj9Uf
XZnLB+FpYiLFg4Xd6vfbkKKsy81xrU5dUfvwWCBZCHwKcYm9Gq9zahGwl0lgvov91qN1+OTyf1Zi
l44//RhyBGgufuz494a7lj1F9KnpZusO1U9wM3dSJaVu0kZ0m9dicTPOF7X2yYX/9vhxOSTMNIcd
8yP8wLTqzSkEJWDRQwYQMwfEziiXmxru4ydm8j8NZfzG9PhMi7uNcuPjqkEqre/boytOhGeXJ9XW
yMRzcmPuq00uCQZWlcwNFgnWFGhmQumgjObPBn2XnsTvFdSlC3MZQXKnfdQdv99ot8lstbEBnXRj
HZ4nq0rPoDYet9FndjSJz+C6f7uxlLrwv1Hb/unk7JVW9W0pK2Aqw3BniWZMiJNkEjcU7ZM1eeC3
RZfGFo305H9fWNAxMZJDxI3V/cMTnfmS4nqwqtMAmfooCBw7zBhQ7tQEoOK/L/WXl4dWJp2gC4D3
z75M6TdzSoMIu+oMVa5BvMohtx6iwsunXbHlQQyx4eQVrhEbGIA+eYT/8hMzCWSQTWWMp/9j99h1
bbHUaVadhAXukt36yRr/QfamcC/XADIeroSXonWnH//9tf/y7lzIIUzPaVkz/v+wdGcLlWtV6TzP
4Hp3tc86CYWyOUt2iU/enb/9wjgw0aZhOrVgJPz+1Mp1Gzjbm2x6OvWQmJQeQyq1o35cn4HLNieQ
FDimYIwydk2H/4/7e5nW0VrkxdE/Pkraih4w8EZx6io4eBOIqXPGyTD2GqOL3cyT1y7MMY6A2oAm
y/9MaP23hYMCix5xwIXofH8YXxkdKXq+Tbq62RgMh2rTKSiz9Cx7D2Cc24RrpdNXBdDk2rIX9Ez1
VnRy10zwZPf/fcthIP3tVli8zMipeN5t/8OH0R0licUsqxNWVHHdWZKIj6ZmTjYF5U55LjghCQqO
IC03LotBOwQD/kSrJx9WFy9uC1Cs7NV3jOxnX5LI5yJnAzjMFEkVw7YDt1Qn2arTMsiX9NQS5QqH
sIbvvNrXutG/68PYJKZVACkl0skdbBlhW+P/xuxJiVrkr2tlPGtT8AuR7uMCgiFkz//Wo1nFbaWb
YQFpMTFX6SYNSCWVc0vNQIoDSaPbK20M8caB5ySFLUPk57zPPYdIlBhrSFD5A/iUBnEIHOjMJCR5
HucBkLLN95DbEFPS325iO3OjgBDO1YvbW4rmCDkky/rMOMwmZYDYtqrONICVTnETbIYHJi1AANcR
fys3/z1b1kOnSRoCznCfMncHPKpU4vjTS5t3nNfJU0gYIxzmsnraFlI/xrp/Jh3W4UyDgS+Hdxg6
Y0U1AEAppGi/7WT+ZIrioRuXNLad4UikdLpbKgI3Oa3yv2TmnVebc4gIlNCvvhrIKbBu3dE5+Y3z
0lWpG7dWqZ0InwxCesIgJVzxsg3rN6iw9veKlCHK3a2/s81e4jcz+pPVtjvidJ0QZKNPXbyWOw+f
1n4NXAaEQW1FbuczaJnoeCyBaOK0sgv8WZu4BdMBcgwWY9i7HkxNo52jjlTuSHT1Iwic8pZszBtL
s7Jbm55abMru7Nsd2JzSeqWrpoeOm21EiEnyKXMZxNZkvXWcwfY9koJjNlzkGfWmosEBmDeZkpgC
A2yu5VJ2eML/kRtmAavRu7/0qMKubvS4pG48GZgYwo7ZSTjqA7nqKTtZydYZF1lbx1q1mYm9ePYv
wqT0qJNZXwBHwj0+117wNri0zJZ1uFMri0c1STDCGewV67zxjDFdcs2YSE8n1FevTJq+fJO1emVq
XoQkcN1XPXNUbci/NCvQRZof94IDYnihtveiyW91NTM38rBcZlYuooGMwJ1nqAI6kLddbbm+598h
DkVXEPqiAMJlXWCenv1kz0sdublm8LOt390UehcKo/NGpwCgZwXSME3LAf6eQcyDt/HlsQZEhJqO
8da6/vUggls04cCai2nXi/ZQA+p2BsrfyQpuYQitkb3Y9P8mCy42qoikZez9RueIKqQ0vgeErbr5
cu5EcWrq7p3RpbeHxwwcF4R+PLWGgtPuFgfp++8iSLuQYFzSJGb9lZYHKOGLDHzVJmNXLF6VkIeH
41DL0Gc7Vkz3jydI626mudRCCqWfgV9YMYQzK5nZkqGiQF0F73Zvd+Nbn3rvUsGF7JvgoA/NT8Pt
b9aJnbvwuEd2gaEc/csXup9XqVfYL4W11rt+zob3ea5viR2fCa/uHpuRq+ZdBlm1cb6C9KSPWi5f
x2rVI9/KqmTUzPVtzDN7h1eOj1MHUJtb90UthOxkOuR3Yv+iprG/oubH2lovMcerO7NOr/XUn+8A
jbb3WU/y3LC+yjVD1QBy5dZIh2coT2dcThlLF7VxEy7LFuzM3EVtFrhobqe0OQREQSc1BjTgOHUa
aVbxbpaGrHar7dXXZV8CO4VBlBWTfZ+vQ56sg4CcONhfe9gc0Yg25aXB7xLmF2I4w+Y+hPYNdxaT
6RC5Vv++NbShaGmXMS2q/sbvDRvoXHm7NtVwYAp98ci4TSht7JsoxPTIrBsMqdKhNZISwRja7iZ3
amrrSF9K+zZfDRcCclsSVMBKz8t073gN9WlpYQT2vopGC9awwtsSQ3l8w3fFRria3mnq2y5SqRGE
+mw4cW8vrEZDtkMS3MZMiasrwpR8ssQqO+kJXd2jo/J3vVlnGDez+3ZtHkukZAlGWrhwrNRR4+Zn
bXOWvZL6xmrYeLdFta5xXjJ98Ga9uSXn5K2hTxNyNKeFRSmrCcgExaifqzWbwmlI3X2XZWxgxWLt
Z1vf7jn7Y59q6I7jIGIEUCISQShIc3YVe3ChN6amfq5mTrPELGj2ifHOA+Z/bnv1y+u6hk64Pyb5
eNlj+srY+cqGBB+MR+5I+yAbB4a5NywINOCGA4how6VaCWqFSKpq4SaZ55phALqtjOfZ2+g0corE
v+6zv9EqlRPmrGBcKE8wymN7z2K/nr5CGjGihekTb2iuPRjCrPfGHNRh0etnvd0eYAe7122VmyE5
oKQgaNDKQxPO5l0/wCT0VDc8diLbYBlaxoOTE9cClLCLUNnOSbf0zW4W47TT6Wvs7bq45cH/0dUl
PPPUYIO6OMBnQyT06UEFC6MLl6mS9zAaAZdi0OHw2/PgluobARW/NM/JE6NaWlIAKod30yB9Ipu/
mnMNh7po/dCpBy8KlHnWFGbwcrJlPGnAVmuJVyjHw30nvYxSid9mHbYp0gfOP6meXsk2q6LJwG2P
TS8ydKgPVkkWgVk45JL66lda0VjVtexGOW3/s/UBrqaevRwtmg43qUJiS/ue4Aitu/asCkqBbbO0
tf0Qb0r+snvZhp3s5ZWEPW3o/UuXW6+F5or9CHqevbSRiZybLOKhZ7RVe9qhZbYRIuL85YwLi3Pg
PAaQREmFmACqe10bORObnmGuwHHX4pJg0IkEjdF773hqL+c8j5Fw20gwaILqdd3jXG+uBeRmdh2S
oi1mwTjpxM5pLhxjnXkbHVpxbQZpvW/6XOwhFFRngHx+VBVtdV/WW0uTw8ijefDemzZ9rYQyTsrx
y1CCF3Bq7bvKs3q/AddOyNsao9zO+aVHNihoqiVHRyHDgW5wOG25DxvPZMCgzVfKH8wzfKt8t5kp
s5FAvAmbPmlFyzHpTGVHo9QFCwt6bJm3TynDowOpfOexdlExiepbmmsMMyaYhsiWGHETVqVq41eu
2SLyEH+VCtpvih4xclR9pua+44z8pC00YLkB3UNmM7OxgzS9G13Wy4HnN0LwU1/na7Ad8hkX5pLX
D2hLKiZPfuqgOhvmp6JfEEOZxqM953fouX7kS3kt+/4yERbN/epzvFlM4e2Ek7W7manyrumX+7Xs
7Fj03i+feJlwdAvc0KM4Vqah7UXFO5sGs33N9JftyG27sBBt/w2aPu+xV30LcNntqJo7MNUufdIu
75LcdMqbyrK/CsYEMe0+sBqTO0eNU/aRlebYxwn/SS7NSaK4B5JXlEU+ywXBkC4pI5gGHl7D/1os
vFTKsOeryVt/MmG/NWf5TZv0dOc3gGt6BqzRnI0sjoXexXKbzqNZ/dTT5ikvYeFvHP6fS51tUBB2
HtGIsWKbcGvKGqe7YuqAElLaDQecigOh6Utm9TUhLE1FExqVYxRMCzkVm4ebEPhApM/OEo3mcFVP
/VUrgi9ZYJWx9AuSxzxBpuRljDME4iUbl32lKoLAmu4e0WQTVi7xtHPlJ54+3SyFuSyRWqR9vZRZ
9safQyEusu2lGEi+EpNXswAxMgF44O+NtpiZko7LOWXYmOheV4U2IrKEALkGYNEq96muJX1fKKrY
xnro53S4XoVyE6teJoJcylfg+NDvR9JKCNXas2WeGq04U6me0GXdaSVfeMAYFhFVVEdGi82u2/oX
vaqnw7zN1q03u1e1Y9UP2DvtN4dXKcz8Tb2Wq9GsoT07c9z4FDGiLdRtr/lNZG462++wbcZ1bzm3
c0vGweq2kvqHk27gpsZRmG3+mLqTpM5woB2MIt+tE0T1vsq/Idp/0pW7JCmagHhtW/o7TbaFHd28
xA3S+Z7BTLvb0IFyLC1SJsgGfg3qzMSoje9VBl+j8tWDlgfFMcjrt0AxMt/mLkiAPhddwkDZuGJl
qp/qJTeOA5CWXUfHqw+lXBW+cbXer9b6ozGs8jvDlI00orJN1gu+SdVetZ+Kpk5k1dxYuka1JfbO
WlmHdgh40gYrCz3GIKNikMepZdk1RlpeEVRJVASitexOaF6OVoqgh3DtqK59ilIr4BAX+NUjho+v
XmpcmZ3xJS/cdk9ggbw1snXjznvnvh71KHOnIwBvLaJJ/b0gffNASc/EqC/nyHZSSk5wLqE7p/2u
XPrrDeAZhq10PGwdUQALbIu41PPX0TfL0LX0hX/pp5H0RxXmU+5/kYx3T/68+XsLowFfgrCHLljB
IykOyotJ4SPoA7Olk14VdDNTxe2VUWQRFoPxZLrjNXH3lLWNmk4YdmQoNfk+pO0xKItgt3QS+I7X
Pje1fMz6kUiG4nqRGYwajbDmyf3m29vN1qVXygruU3KOwi5dMkomRXuxMf3pDhLJZZ0tCoegjs2i
vrY0Xb36VWa98x/U30diopsQCdd43RlVMENBB/QVB7xVXXJB678ZZNwYBDIzlfsunN6tjrYDhSyB
SeZwA9Ww/tCNkcAED1s4ypApathrrVgf7B+mvn1f0vxey0rCPRxlx4vlvHFr4W022gCVpScApOhe
SC1l9GWq+tBKBmVSYb+YHJMCV/d/elZ6oJ98qIgrYOpkOIchLdmXmvR9hY3jWR0b0vQGOPufWdwP
mlZxyzg1JIO1RFtt5QTlWQNImpRFqEzXRHQcmxUbOXlZmhMRrMtMXIhDU4JpbAzjLkNVEdbp+iXP
Kh6Vsf621eZ3IrrrXxR5v6qxHM++M3rJ2HMKlCu6IqP1z9tEcCfhGmezxpU+9DzTTCHYIgCSpNrJ
GEk6MPutTzwmkFbOrjSzGBG9LtZzShwjYQ8XiCw2o92SGW+NWAIg90tNfIDq4m3p75ga9KHW9dqB
oXkXO2qwbtOmHCNiwZewa+uDrYNkr3JOTcbSg4bYUrJQcIckuW5NEYPh8zIbt5wZ6yhfGLT31fxQ
5N3XVLXGzpvTV6ti0+f5be4sc3pbzfpZU+KsMvd2yHISAjB5xoM/TYnXrE/+6j/oxlwfbWuUydzl
d5100pvN2e4bxz+tay5jJQoi0BWSmXLS3aNp+NeaQ3VIOhxdIXsJTnrOU1s7hUzwlKahBDJ07lQ9
kUUmvzXAeWPhZw9ueRGo6uUxc1o/nj37vgH/RMJasPNJR5hWkUbjOFtXahoJ8lDLjyobtaPs9TlC
7fxVUttfocaNN5dE8UscErepD023OWaNfa3Kxqed3K/7unTTC2+q2LepW6KPdij8J4GVbayP9ARE
MhlOedDN6lXY5m0+96jQrf4JYyQUgnUpfrTu5qOg0CHbG7MX5ZqpJUWNvDV3hzSRm/mo1YoG7qV5
feE6wNe37z3N5I9QEydOU3xj+awoHIolEd7i7qRSdwQ6ftd7bz4wer2SlfPVEsVPeiQlyUH9g5+O
7YE4ZS+xIM+w27ZmUhWujPxxzH8twXYyR+8X7WvzjMh6ejb8dEjGRhnYAayKvU31B6hF4/WaT+th
7rs7MBdHX3byvug3gld6sSN0kScmINgs2IIzbx9JN4UW9RZ8LWNqkRXneJljdhzOA76bOxSWhOkd
elVkVEalW4b1INNwnOVTC73N1XvJ1njBt47mS4WeM6lomYTjYNxbufNoFcQ8+KVTXXlKr4/k9Vwp
Zd0SOE9JfmEKSDzGGqi8WP3TfMuRN6lMbrEFiJyKabDiSiubxG9cjk/0Me47BBic7Bdi2dZ5Tk+l
QIGiuvInqRTqILbioXSD97bLCNpssRg0wt3rTpffTpST3FLTOwzGMqnQlWwydCAiKBk0AOulCRvL
afad8rYXWnlVmHHUJ8Cm8aLSKqudkYqJzofufqmqVD8ZKNNichSsUDOrL1tlMV1Wzg8aQH20ej5n
n6C8yXufxjcZfWyAGvwq1S3XY1FeYga8NpHuQOrG2jQ7o5DPipNASJbaHZYHM3JWdwh5IoiOKgi6
ECb+nuKf85m60XLzm9OOV6iEX7ysX24JHDbjiXZ2KHrfAqu2NglTMw4Mvn/jdM0QM08NHoRnv6nK
+SbBeO7WIqiPrY57BbRXHiIVTGPOGO+qau9rXf9lK/NG+S27YqDflC7SvYxmx1HrhnZXCTIF/EYe
/ZG76lZYgDZv1OKxMh/IIzbJyCbzt6684Gbxg2mv2vmB89Qz0YVrMtO4jLweCoLrvAd1iyhpuzR0
y0zbK+Q/+0HD2+bV9BvqBV4iWQpnFF/fCTFh9D5X79bKWYK4NBHZl1Qpur33biDTWLuo2lZXPi4p
J9xMLHejP4l41nBRpIFIHMHDDyRHvvQ9XY2Bg9Ge9ud7pq9fhEMFWDVtQATYxjFImQAszTzOTcWz
OSgZGV3/4EymiGmUv+qFwbzIWrNXyxPVfkC1h5KP3rPIWzec1Qyv3+nqY9WOZuiI7kkpFFf9RQg3
FfPAHwVmpBG7ujP8pUjytsHT7PrsGO3d4M6HrCqvVpMW3qY9ZDUhbCyJOjB4f7y6LD7jNJu3FNRo
cUnyiXVnRmNZORAdta3YdRXqOrVVlCpSEijjbMtp9hE7uZIlmbPpVe9snE8Dm8reFfW15ZNCNBUF
u1vJgYpesqYnBo6rzaWZEigg/sG6PXbb0uzqKrCBxXX+DnLdcJMa6zv4rPHQl+vRM7supsSBEUjK
kczm5004ZeSXvniHJa+SXpaQ5fyij0uRlmTfBYSzDf6jtQkSQZkXJVM6ZGdWzSzyJwqjtU5P8AbL
ZF2H+y2oXprZKn+MDNIICi2znblsjEN6lDq9cw0r+w2iz7GyhCAIu7kL2uxZa5zqRJgHGk4MzyT2
OLfZRlXTaipOy7LEZjTsNOXej95G/IPpVXGbBS9aV/yatXGhTwPrLjD7R8av+RXAGA6HbecmrV1X
ieqnLUTUU78O29peE9K7Proi9WirwDlllJILhtakgvPPuhM35noJltPGZJVjn7j++l7NzbiXASN0
ndttBXrSbJ066qzCBCDqd5nhf8eEvh9Hu931kxsV6ywSpUoD9ZTxuHiZHq2iz67KFEHVPF5SgnKd
LketPytpobVEg3DV1eYTAN12l+F5SKAxejfDGLxkOocbdtz7AQRZMm3pc665iAHr+XVc6YGwMt4z
oTiP+JXgFrLCtRnZqC0SW5chDJF1FY00dx2tL3arjlq70ZlxXzxKv5MajajN8ylyl3l4XYRgM3Py
h6wSW7J5JOKgOvliT1oQSj5h0guNCfA4wL/vDXhFQ7D3CtGft/X/ODuP5ciRptk+EcygkdgCpYta
szcwskkmtEhoPP1/ajb3azaNtL673syABZEZGeF+3OQlXQb/nIB43uoxLy+pAJvdMmH0DuxGXw9a
QXKcBfS/ZlOwTTnihfLz0LBHuJJoAddj0zy4UX7qIJG2JKf4uj4NWbSGIDoKpizC8D4O3XPtLPhs
dIQteXllVidVadHN77J2TlJFvC8ok5sUYe601chO2rR2dBkBTaKT7yN1hv6vwk5Z7bolIDQkZ9Yk
tTFHKjsnp7TWCtccdBsV1sVkb6Y6exiECV6MeRvJSf4+jXR5IXoeXpyzkhfDFdaih6W07ph0PrUa
lMum7MvdgIeCJKnn2EzDfGLCK4QXwxSd9niS/SvcWdc98SpbJVkne5rY3I/oPan0d8lYofDqBykR
bGoj4xY8LGtQtR1dqzjbqZGuDcHB7y57koyGKCgKgKEGhGc3lWdNQ6Sc1qVXrLJkUxnR82Aat3OC
98dDiRwYsS2OWjddsbrnBy3uWbxTQkIo6LU99FOffErrLQd0tpJ2kx18hbBIb5rLLnKfOx+XcTHC
sULKu/YGzhhWkt+kXnXmJDrBO7a2z5eIFyQmpXd0y996YXGKEB4bb63ZG6sbkptkhlsV2eKpz+WT
ajneWYu6LRxekTGhfzT47yfrkDRUv81GmYUFLjv6jxQE3TKftaVBPlR0MyIzTKR20Zr9xswsby0W
2lxLfMprzZPzzHXvcyVvG4O6CfLzL86RKcVefMyT9sHmEOEiBF27Wr8mx0ryUhTvNJ6zbeTXLzqh
PJ6oi+3U2D8M/v92SkD8FYjt/pM4+M4nd4HPF2jJMpaHAqjxme+VA9ZHg/TxH0QUJwHBJ1kMTmrM
UcBJTBg/J9nM/yj6lrlK+hY55d5OR//3UPaErGp8jvTNoj0YSnVmLGV79/00/QsBhU00vMH1DLAx
n/0utWlNnp1m8cHLyYQVWnYXd+b4mEph/mB4++pKnF2g+uiWK/TPwK2SSrK23TQ+NLnMEcobvJmd
C022RN98+/2v+kIgcBIm+viTUNshMvrzViZkio0V8vtDYaXoXrVF1DTmMiKAgsjK5A3bQpSyXSb6
tGklm9neVVOu//CLv/orQAtg+zWJ0OEF+vOvMNzerkb6GofWAv1JyNCyPSWaHtvcajZjCp3WI63O
JAJBpiH42HT1/V346o6jZoMChrAN+4315/XrQvQ5Ha7kkGu1Hi4WivNlMMkuQ7r9gzzlC0kXorn/
d6lP30hM7wjLdpwc/KbOz7wU6o+TYXWJ8l6/bhJl/nC9r34a4EbnZGPnvf2MsNAjZVh9I5nVNp6+
NTy/3pWYxCQTTnQD/34b0YYi+kFhhfTl02OEL7gYU13KQ2/k0Qsv3W2O6+Zmmqbihwf2xQpwsmCe
UAAWIqrPNJChSf3cIn/tkM1Ea5PoRATkEpXritnNKivla5M16odV5/RkPq06jg4nFyUvn4rx2ZKJ
QYikjMSSh8jNdSugNZYxB3UqRj3f38YvXhHHw+KPPM07saM+vSJ4ZKgrjK44dPNifNTwMEhtKoYT
E31x/GGl16lt/X/8OBYcbuWJvfeXpLRbLAkuqy0O0TSXPT0LXW/wdMzuw/e/7YsH58A4dh2o9Lwp
nzn9c11TrsuyOCijN8KkdAXbGp3pjLqA6Rvl30mH9/j9Rb/SZLFs+8A2mXicJJ1/ft8RhmVvQWlw
KCpsn/RvNAI4reHa9BioxH7kr8u2p84ZrGXjniQItCvjf3+qOGEMVLuCr5A78OffgP5orJcmKQ59
SsoLycYuBhpLsv8HuV05HwN5Gf98zf8oXqyrJwEp+vdPq3veDMU84YjcWyQQVoGUWt6GqTnMKPmN
hCYZRpPX7+/1X1/J6ZLwowS2VxOGxKc1YIjKGGgWl5RiMK4ww/TnWObNf31dT1fBM8yYEisv/cc/
b2ZboWwpOT7sE89dLmeSd68VLs3997/lrw/xdBXvxAfj1YGD9umRNXWS0ujsPOLGPSMwexsTThlX
x7mPL6cm7X4QmP99OYufQ1KWC/cCltKn735oChLkDfR3ZReNR0RJ9gUs+BfYY5zEi/InpeLfT+p0
OTj9+EFPQVaf7qGqZ6mo8k+Yfq86N9BVBJYe+5vv7+HpFftj1TwxQ1FjoqJmTePt//NJZVofp5ME
JKfV9BxIzbYPjGVH/FBJwVyP+HkOkx4+vB/VzF/9PhzQBI6d3BdYP/688lQ5kTNBstgn9BcD5FzG
0dM65/7733f6v3z+fY5FixNA4slb++kqmGklgysYDc3SYIHUtdwmUooZVxl4Eq/ND6vIV5fz+VVo
eVlFSM3680c5p+w5y0980IVmx4necR46x+OQc6JE/vDTvnh0MB/YXFk8GJB8DjUUs+W1om2cveb0
Tr7hmDdHgOlkf4tRqp3ouY00fvIm69xNRUar/++/9SSVdjGBwH74q5ywSytektK39xhg9Ndixiu3
cnutu9SkmJJ/f09RfVO4oLfng7c+bREaoBJnwvi4Nx26w3bqDPueCTCnx7HStrBcOY3aEu9fq7Fr
/fBLKbP+fo0QTIvTiYaZ/F9UEUuj80Wqn9hHo9fe9FF84gPoS3GFY9gaV/Bw6D4UEyHvqAenIzBJ
SVPXa7QVw65uFSf2GRahaFXnRX8W49JKg8jRrjgDv4+drlA7dbQH52mywfhGC20vlAhO4dCf7Lv7
qJzoPMrJDZfWah6qnNiMZpqMJy9XPcaxxOpW7lB7a+STZaBMQ78cCU8MJkx9NECdU/vORJjqZuOm
jxoziIy8IEo4QnVZMV0O9HagCRzRqyAfA6EMXfS1Gcec4vu5WGtGjBFck96O/jOdQbs/+bFrRHSR
Vm/6qq0IXPfadW3jUBaNuyA89RuOzSQjxzPFs04qd5C4I2W0ZWLzNJsrY1HDCg8nU/SuaM4lj2TD
bujvJpefT2ixfTXV0w1aKuvQTWJejZ7mnw3uqUOM83JdY7Q7EFWT0LYcGFH4iYeEMzZWsZVr9x4F
03b2xal/qNXXmppf5mR0NkleqFUX9Sc9E4KPvWbhsU1GTT8phfQ1KqAHmbX+eq7iZTcQHgvYuU33
rl/696ZkguvlnfeM7+lttpQM5wnV0GJZIXNZZ62l2vxiRb7zmsQx/RqXxrz138xYdBhYHc3znyEe
Ngfl9xdl7aoPOGAQLiK8n6FEckvHsV1ecUoXv6zK7MPedU7Zsq3YV0MpDpaJOrDlg2ekPaI9JYwh
FJGeXsdxMwdJXesXfWSkz9aYM78t/WKr9xpYdull+0EgKGe2Ht/CDEePMBjNUQggMTDOKrVd3DJC
wISM+JRMts4t94qv69YrGK4WZY+Wmazr6DYv8uHoRfXbMuVvmDO17VT3+la5vVgPKvEzulxGsxEo
kwPNq1v8/91004/qDuHRfHBqnUlaWWBM7BqvXREt5DyXFV3htGgeZwYFa5y+L2mknv2pj7dOJ60w
MUpv/f2e8MXO4/gupzxKIHKQ/E+LtMYuU9vm7O91bFJVmPa1vKdrgDT3++v8VUxT4TicWQU1O4aS
z0iMWHpKan4hDxaNwXnDOJ+DlqFn6jGfU8aaeur0xaqKU4ZX31/5i18oALA5nPRoh2Aq+XMbKvUh
nispQPIsIkauKsSzT2bGD7S3LzY7fEg0XWyKIZ+0gj+vMntMmckjJXJhqGQa5K1LtKkVjQztl9jq
/v2pkRrK1FhAyseD9Il27ChLxUkO+KYrULikdRzd+HX/ExD4i2f2x1U+7TP5HJkiRfyxj2MjwvaR
US1MWT0F6GOn13QhSF3U00/P64s7Ce6Yqlzn7CX+PgBV0TR0bSb2g+X0K/C12aZosXeL2vkpTfKr
S3Ewd0EBQs38K1qrkangvbGd/ZDpBW3hAqeDVpnuIzrDn6ApX1Qo9OSgz+C4cQDnmn++IK49g7KQ
jot3opp2ZefaKwfuR7hIedYnLH0m7z9tK/WvLCHdwtqDyQjMDm2Mz2CuDMwIY3rP3Tt904WeWIoB
JH6Z7n2ivYKBzIcfOqtfHA24pS7Te4oTaKSn7/F/Op4Nap1GTpyTq7qsUWXC5PpwEX6yu8UVklUN
b+QPPbkvniOXBCdLJwJi0ufCdsBS4kDERADRDcvRhYV6EDZxeqln6D+c5r54jKezgQ6ZAssYxq0/
f52KHaIxK0EXAF3EGTu1c4F5YFwNc2SstN4vVzOTr10W5f/c+NPxr7oYSnGyCqDjn75GmQ7RZM2G
2C9L313abvEbxXd+acG/evp+xfzidnIU4fs7nRJgKp7uwf88wQl4emn6fPc5HEVs+qwuDo6f0Hdg
lX1/qS9eFpyrglqWahbM8aevYugMP9JHEB/GMuMrmLHv95DUVfs6IvZFoaRr8z8n/nAjnRNh65T3
Zv4Fj3bTccSwOyPJgOWwVSXy/4W4EBpJqXf9/c/7au+huQACGFQSD+3T29K3A/1Tok72jRNp5z6x
z4eo6ufd91f56ib+71U+fXGdZ5AH2HAVZFZLFpipzKugEgZGsxz78UM3GMSifX/NL94R6F0wrkjh
pQv3mTQVJcjmR6koG91seVKl3WDfiowu9Id0evn+WrTVv9iKsDYLPicwirRSP738CYEkMbNYd+92
uDOd1kcHllrjaAekAuGDoiE1QcafqwtSfhBylg3yA1KLo9CWLgAXC0mv2WdYt4z6LVLuTe05WyNG
KDp6fRKOhNysxjqLwymVT4V7ckQWN1ndIfrJjCLQ63G5Vso4r5yivBx0q1yrMf2IBjx7sd+9oK56
g3lU7EZneAcpQUzfUhImxlDQGs5wsyUbI7PSDeLtYgr8TKANn5IBAYTPH2MwlSvQ5sCa8cMoNZKN
Vw3q3iZd7peXzSfRdZcO27xmKupbPXQN3YvVarHMcgsCADQmg51QNcK8wv9gHRuz0YOq9x8wt5pY
ixIDfJyHycKjl57MdgWDZL4RurRXWlYgaFDOmMxQ88bul4IShz8p1vcjPKhHY15kgvq48u0VCtf+
Ymj75YDAmKiIDFhA01py30lTXRIN6qxUN6utnkC3UgT1PfV6Le4pyQpOZD02rsyJbtsep1ufpgmu
rfnFNLp3YlCrbYMaX7j50ymDeNsC57jSlFu+mIzDW3TEmr9DzsVf37IERZ3pvtBTt9BmtymOtNHv
Dgjhs22WlekWpk5xBbKqCKh79Wk7VH238TEr7Rf4di+p0eFBkCaiCoTOKzfR/T0WlHlHM3k3FvMR
G4x25vLtkrmxdKu5w4+Gk0gla/g+05rSJFnnxsDgmXjfwl/NjHqOnkyJdoSK9EwGQLPrJ1PuZtVG
a6UkWYwGpwAe5HNbljlK9WL0z+w6bm9jFRUEf1R0yvFs/BJtL8AKKaL8sEeux7zQzjkWOYh5kEbW
OtCXoq2qp0gl9c6tqulBdlGORc3AolY17tUwNUQeoCiYmf2jKyhBhT14WJZuymrwbqdmvtZgSm0n
J29WqOX8a9PK9GDwy8fZbLszK9a0o8gWedFRwmBjjItQywastaLDBTl7fcjsGHuC5thvrWsNGP2A
nb+SrIyLJuZ3rmtCMZ1Vcfo21kis0nGtSk7PS5cTcgtSBhFOtETvUezYB8uKKpRvPWEuo6aZFzZ1
2hun6eyK/648YkwEF+Jmqd4G+TCMDwz28T5lrqMfRGWq0IDNv9K9fmDsZw72mhXfu13imh5hZGf7
5D8BMuA/5pHFMu0Sa3Z/IXFszxelzxe2OWgbrgCRuWWuP6Da/8Xp61qrPe8wGaN/JFcwvWYjij5c
vfReSpxFyA06pR0TDjobaevlB8ujfVsvybwphnhYte7wPKFQPnO6qj9XFtEtXasGMDppd7fI2cOA
VXLS8SWzynTWcRC0l6aJY3JqS3VRskue9TF2/yJy7WNeLtXe7Dx3ZbQx7jq/Eq/VILMmdOU03aUc
ajk6quScoBAcXYVZPhtjlO20pOhYbYZm46aCBgmf44VT4fWMdecli8fifHA6hFdKp+ugTSnCHYqL
tUdtEU4lAgJI7Xqy6jWnAxLNFsxuGu1rs8k3eMPKPdl/+fsykHwZ2LNXPJdLwdqg6xky3wl/4TIM
ykGdPkTUtBHe7SLWESoBClk1KJhwD6X9q8StuXUbZMFOYrnbTPKkyDdM6o2wCmqOKJMPxWjG13O7
tFuh1V04TSmGhSFPzsgPUNtilKcmj4a8K0pz74AEHcyVZc03Rpyz/LaGmK5rV7OCWSbahZR5UYae
3Q44xaoJJZplanO/TmZDvkurlQ7EYRfhhJEn2YIq0mdRMiTkoSFPeSJ+xGKTp+p2VDp4nt7Q+R1d
Q49Gr5omqJ1EZLvMG5qtxAu9A4rf3uFUtvSV7GveVIdF8TgbOT9QR7fqR+YHmA7jjWMQnxjoOSha
XpE67zYYrsuZ2NtDofdDSIRseVBx6u8MBKKPw9jYbyN9sEMk7SHM2ppmiNWgewuyYQR2bE9L/Dri
VjzniNXlGCJN+wOA1hjqi+nvyklvbir+mFURV+b5nCkz3pZZn7qbJkkxhLMknLaucTRD1rVyi+Oy
vAd3JC9zvuACBZDtH83JH38LaKj7vI2RgDsdjuBl9i6LhH520DiJuQHwsrjhXEP/NoysP5c5tOox
AguH8sQVOEIIeAuAIyD07fFvBZRg9J9U47yoIUp/T4PnUsWb2s4YhydfL6rzGm3jQ+YkCBxNr3/Q
Ukf0gdEkzQWG2PGJPOTyMIAbRGSofqnBnbat5S4r/1SbsEKC025jbaNXcAE6u9jPFkB0O+mRk2Jh
jcu4DRZHXUtb61eGYIM2ItJeKxVru7oz4NZMo8LSwJh/muoL+g7bsffwqNIUw7vwq5DzW2+xzWLg
RijuMnAdK/9FH+sLUFRuWA7IsJ1B3/d+9mxW+kdh6sU2m00BpwhvOsnK/nrBbA5iKq2DinC6Y9H0
0Xmd8KQr06wubB1dNiLZpcP32pGsMxfzrh6c30Rl+YQmW/k552s0pUNnrbFz9bvYaoyDiKdXN12e
GjtFeKyX13OOwhCn7fNs4gGmBQQEyMS1Pnas+Vnk9HiJi3g4KokpgqxdzOIN6u+ZjeQ3uLeO4JPF
2Nh5naaYz41mLTNQFU2mNm6H8RiwDvntRhmvSBa3OTvYmHAVITyLaIe1ZXoflqROAIJ0kFqlI1sf
UNxzwdCj7lpFfnmFbfu6c6M2MOn91hBu7thr5p3fIcFziB300YyezM0prD4LVYiHlyyV5ntBxXEn
ZhsBcYn01S1sifMYmT9N5Wpv6AQp6ZSHUjjxyWdeh3Hhz6t+cnZ5NM83jmaNZ6hT+coHmLtN+wuX
lr7VdSpPGZsKKh7pkYuD7NodOxsl5PxqkQsWzhAwQ7/F4Kdb/UVjT0CdiRkYcZLxLVdg8PLzkfn/
tvZLjJWaqW5dVHO72BUAHyNfj1ecLFHvO+rGo3UetmBVMaj23PrKBaOsO9mZkrpcWajW2AZFtDfH
SKEiaB9VAWsorbOdwwQZ05Se30Rarq40r/dumOJSNrUNOWrQBjYz3vIn1cUvuXLNXc0rvlbMi7AV
ChNkV8x20lBSdZVG2weoRaPF1/TPUR6rJTSJtXyU9N03g8QK38I77Sn5EOqOL3VvOkEmUMG2iwkE
Hyrclr5iQSrX+KzNVrlpxhFyGlnfIa6EPJwKAyUEU+49X2W6r0rwg7qatJXmxy0aQk1fZXF5VvXq
ooAaCNpykHgLO2SPOSbrwWvOstzUaCi3YxgVRnXmuti1kgbhXI4r5Io2GZy9yZwwXgNet6vGf4rq
VhztxrI2fgQ3SE44SBBuNnB1zLYMmBacqTaOjkbTaeeanruQdHuxYxyTrPXJvqINDmuPpxFKiygm
Rgv9h+ksF345GJeMP66c0Zrv/AlchNFXxtqIkIFawr/Uai0LGMlAdCmqJ86EWDI4GIdUeO5mwbB4
zDHyhFVSZWgF0df2loV5xBC4tiN/DPTEQrnqaa+wLK9LKZ8MpW1j1WVB3LT3Q4aaDsCneZJObhBn
G2RDiyq7KzsWEGJmkwdgmcOJyKqfjRkhl5qf8PDiCNOIY7OPZpZ7RFeABdO23YAHPQSegmxSJ5N9
sJNuAKa/3AuSZPBXo52mw2LP+LsNiCxmlOyGVjmXcwFHRUMm+NHU/si9kOwAVHSejN/FKYjBN09V
I5DRTU8YR2hmEfxG3TsrVIlrBxQA+EFzwieA0TWO+2VV2cshVdFbA2aJo1AzHGNmB2dSM5tHl4Z/
QED3dLm4VA9Cs26Y0e1wxe+rTm/X5HC/dFEizuvOvY5UTaEwpPpd2fPOa9BYt+jeN6ZeVXzoGPvJ
935lQU+Oni8f49J50GbxEBtSbMjzfkdMU+46y1PhFEf5Sbp/SfJZt8mWE2WeXTxsMDdwKimJV5hV
FmQenmF3Yr1PU++YoEk92szMTOV4GKDqYV1FeD1BVt4AG5Int94rngrcpISfhKWXlbd11fn7QevG
u8TFCx0n2Bw4H9dH3ZcwhIfM2S3QxZ7iul53TH94tbxzB6bCnevgb6msiGJmvtUU0AXNmQoVZHU8
3o7I84nsdbuVPxXHPFMXqeO+27F2X9vzTYU8gVU7W3WzxZnYE6r8gJrbr9KymXYVvBe3QJ1Orh8C
tMy7aKLRwHTV/yJkgbLGzGFP13m2UgVotyov6tBGc4vForsuFIUU2aHEyHvJvWzgM2gNmMrAVuMN
hvszzu9yA9QlCSlL69BbhICZY/rsIAKWiTfcF4rMR0aJl25mPjWadnBN6Jwp1EpfIcaXaRJOpqaF
iT/k68qb3qVo85WF0YPz1PVCBwBfeW5f4EL2oIZwTKhM8J+J95GL2n0mTd0KrFpeZfQcwgK3zhGv
GOmwPUZHy+X0akOmzUiUsAxuKaECVVRceDa874A+gGiCEm5XYI4sJVXk32tCPDlKpEiGWCrxI+5Q
0twvZjeGnDgvPT19NLQ65airJLaSWIG+MObbkXPpDhH3eIhlt2zUQspqhfn2stT4Csw8bo9kwxN0
66Tma51U7a6GShwKV4F3k6K6z+beO8tBWovRsW+HRuCpJxwj1Pqi2tQIX462Vf1aChzPMV6YYLHy
YxXjvO8o2gcy5YI+13/XZVFstHm6NbSBoPpFp+MCWYc3o9qlHqimzTy73pU22+3OMIHcqeiiUs2H
NZM57ejuTswO9E5ZvS+GpWg60/9wao17Exuzz7tpKiyYAqsxzrOuj696ZdqPE4d9vEqLmx8xT6qV
sgc05GA8lMLUBq9iUxjNuEtiH+WXtrz2apDrmuJ1NcLACzXwVUEtWX8z0wEHhL59xWePT2U+8UBs
ahnOg7eiKeQxw/WJFELcJYP1qyjhsptR99uTDjpu+1yv7W1fwaxGZJ7fdpCkiXKoN1a9yG1TWOoa
pnV2zzH2ZZaCSXCUe8EgmjvSdjCbWTkmqT7B3TAU09aPwKDoOkEnHJw5N7UJVTGTla1eTwPBn4ym
WZ9RB3bJAUtTFmgSQfcMGvz0D5E3DwkltNaLt2TyzsWYPzMEup0row9l0tvYAfIbnA4ENDq9cSka
FWVH4VJqK98qCBp3RwXDIV1YfJ3WPHcS33io07hgPlonD3EpdQgAQr9AO3yslsm9GTMnhFfI7mI5
io+w5V8M0u4W4Y2bwub4tESOs3FjmL6pEAV0a/FAgKmzlaaHN7vG+lU46ZNsqm3eDwd/jq5qStOb
UY+uJQsq35B2GdNjBt1nbScLmR0s7J0tx2wL/+LabxXhq076iMkSTorl4tnVL6OTmRvnv6iW62LM
nX0sSzd0qlpf2TkGqFgkoamPb5bImtUMJ0Km0jnjfjlEhpN4xrZmhwyjp5CUnGaFEc64nx0qhMlE
A9Nr5bgh2TMNQNlYiJnn+cxHhQppdnbo4yqbXkIsblA6exgAkjoQU2bk4TjNNC1ktFOpdlOmpsEP
y57AEY2bBmQFu7irhWPn33qDBycG0Ncd/bskLJPqvsnpMNWeohI1i2qd97aIg8qMJOzyFDY5eviP
yk61jYaf3q/qatM26h3/MOZsMf0GKm+ea5j719j32ZmbBLSGzcCFRaPYeTJ5LcGWgCXGb1w1Y7WO
BveyQZWzaboa9wZor6ItHEaXTL5rHNyBTpIxv9+8IiGrPEuxruFH0FjaG2pa3K5umM7uY9qlkJ08
qvgpcnYR5JbAYu4j0nyPhstnxYx7wC/WMe3cLNAxrsbDpGAMCB9aQSNWBLpzmPKrCAegeAfl9hwb
nKn7clg3uUtlY1ikSRJ02tL0bHTB+oingD0nPqsA2we5jsNxMpdLrdH6sNXiW5Us+DhTPXSM7K32
sQ7JWAN2kJgQwSTUypUnW2tbngzdlYMJpjXob5LgeO9E47ORtI85jyZMUhuHRZzqN47ECVeSSx8Y
CXzxQCu6Gz92bhYt0laU+f6m0YxXkcrsDc63v8I6MeH1a+A8N+IZkxSnF3287fvZCDMDzkMzdu99
hOu2xJV1wejjt0lzgH5ZUgVZz6xz9q6KSZfb2C8egbe+Gie3GjYGrsujWrm1NNZAt3gEC9sORwDl
gk5zRTMAg3Cmd8dI3gHE33L0Pu1IdjFtosV4szTefxcQ7AGC+12fEQaolOdSNMMcSM0igaTpliG3
A/+mmVMd1O27pSXPs6zSnWu3/EWprV0Z8wBjptQ3hlwuByoRdBeFcUmJ1NLmTN+qpOZE73vLBTFs
L8vcNxdeZzwaFC9NrDAcOahvGA+Oa0uNU8io6wmj04rZYLeyB6PdiKnTAizN7wWBPaoC6hW3NQMN
ck8gpzUcio1kRw5Cg0vPHoczc56uOWnHfrh4mfQCY5rkFU2nZY1pzVnJaPqdDxDFKJ5B+3vcxsEk
rTfqs3O44Bd1WrzOHEooGbVdim8Urdgi3gAvPorWvtLN6hyr4E5W7l3rA6zAcJAHbR6JCzoKhElp
RfHggNE4Sy0WgAJHfVbAajBUf9tAy77OS9+j1x9rW68R2KwbDunAiEQA2K1a12UsOKRr10DOkyAb
/Vfo70Me0rOecIU6t7OOMxcz+VOcYbIaBSy1xqyvoW/QDCfeJ/C4oStu5a7HgbAv6VzRP0k3ScN2
UpmFfV01A0FkrqIF6+HGamW2bomU2fuoezYw7Vmoq84LK7Ana6NgBeg6pHJ+Phn7evIV9jH9woJ3
HxI49jQ73m+GglfRUspVo2pBXzLXrxwNc3MkagNXLVooNxnIXhKIhgc1pLsittXZQOMAerxh32g9
4mFI0tEaMohFfZhZJ4ZItaWXra8R5r8yjZtOjZMZgzz8ylAvNXnJL7JWnshToi9MGdh9l+/H9BQ6
AFJhBR4fJtqQZWLNVzLVdMIwXuJkjn/hzXsXtbmDDSFu5m4oD6KwaXONPLZbh/boa++Jtxq5K37G
0Ti0fuNR5Ei1KmxsjZFb/yJx/KM31HDUety6asFrhhToaWwchI1LaWD5M2+y02WVJyrOUDMA7P+W
/si5Msb4RWRzirMeauGZHY0NlDZV0KICLi5wohYO7Uh8oCC24OiQ8L7ytboNygRnodVUZbJBkDc9
l5AFSUMjGSXQ4y5j5kATsUm1ZN0XSfMYa+I8gzpdzF23KxirruOeel8xHAyW3Oy26IA+Or+45dTL
q9/qB4pCoDSkNoWJiaAOwQWrVVTvRst8j63Mh9UobhJ92i1WNOx4aad9A8fxhsicjxZy6KpznOmX
cgY2C8s5J74VoVKxaLSH0/ICTanaLNzgVeQh3pLSMTn2YVNurYUn2U1PVl8uG8IfzFWjk6XBbkSI
cwQ9QeCATiubMyke+CGg3/lkkomySYfTSYsxjrmpFG3HoId0iC+/64/YzVXgtuUvUg4w7tN1vZE8
mTMEv+51NQKi59DM6G2iLz5nIzgSS+xHQzcfMyUSKgY/TbeJsMwdMxQ9NLRi11S6FphWKdjccXc7
HH7Dk18gtHDhPAGQtFmBKC061Vqhn0EaE5GXnjM+8oNmzPLfYOqjFVSzdNPEebxdFNK3VHWK6r/I
ER4m2sZZhhdyZybcb7xGmm67696jeVuArKTdfjPZ8yXNB5BBjVNtxkFWr7IrEd5ERnudOMWjJdJn
COegLq1eAZzyr2s/epIpGid6+I1aZzl9OV/r5g22UOhGQIEO9sIYJRFVEzQ2yM1Bp+Xn++0bOE5s
j27KKTdxuB3G5P0eBHbQxh8RtLXjNaLh96yI+7Wh5vwK9gPufSqXjVaUR2U77kcyFz4bQM7x3imM
326VGKvG6+uN0ekMD9LmZbDJZSQfvAw479X76qS8m/Wo3TR1mZ0I/UywLL//NUI8CNTQJ+sCL8RK
L4RNG788znP63urOay2KiZiX5ODhnCQIxidTxVv2Gbb8VUZlsFUpNu0xtk6hkOJIEMYHsQpvehY1
dyDTtGPvODTf4C+vUgOUluo6tnSbTA9fDASfmxZGRY/oHNJXk1uRUQNQ7VsbqZX3fl7vbQzxZa4D
PekW8/84O48duZFti34RAZqgm6Y3lVneqCZEOdGTwQj6r38re9RdEiTcN2l0A1Izk0lGnDhn77Xv
+saxl2NIzl4MxZa6orkrXJSwaeQZu96MEDfQ+D7nM9zPmZyq28rhAB8p84GcU7q/SCEYbE7uzpJ4
Ldu2clegroDeNvGVIcIVUlAFpAODYo0RYD2QcLqaTL7JzIC0tNIGG5rXrtl4070b6fMUXo4SgI/o
x+WgAk3/dUhmtZ465a99wWsQVzi067ajs1141W1bEd8xkYS0EBwMrx2rns9dTGmR1FQjBl7XfS7S
h9AIHU73jbvVNKwOPaeVm1zTTrW70D6aXVXB1NTlJ8EJLwiiiLlSoaKBXl3rtPwAhrYxUJyvCpE9
xK78TIK4XIDUMn7QyphwtADE8iADXCdtHG3oGr8HpXdOjQZbay+2fWO1q1RY0c8kicqjk7BAl05d
XNXtPygnoc/aQFpV29kDCI1bdtsO4S6NtiTUO2dyD2QU9ZsowE7vjWRZzHXRniwyN49w8uNd5hrB
ylCFuUSE/8m2Lhd9PxoLWvq7XJs9SDJaZsoc37mZcPOa5j7mMWPvo3M6j9FNPAXraSCHHI3Vg0Fo
2wbBb71qB8ensVm/DGn1WQ1AfAcnfwfB+yLz4TQipVg4op8PdlYyb2T2lCGCoeuegSsO2wCp67Qe
A0A2XmM+l005rsN2/CGN+lbI4atOE0Zuc/skXVJCkeoAoRFlSfOLDndLi25M0VWbPehZKJt0zOE8
enie5eKi10QS4FsPCZ6IeDFFKnvGm0pDJPMVSTpDlxMAI3uAnDnyVvrp8FmEtRlAVXGSqp4sNYYP
Y4gS18n1eVbtI6C9CNmXhQggMfIdeoYbWRYDKR1in7eiA4zYypWByfspHqYWoB+HexaucB3O1s1I
qE2aEHyzl22AtRqjEtkS9HSRZL93tWQa5lewuUQdrU0P+lebJvFqdqMPaTaM7BXpyB1mYw7sdrhC
7ebs01YOxAxMNPNT3kOZYc+s6orPp+rbLjTvw7KfF9Ly8ItPxipNGrC9E/oBrOOfFoMGLKbP0VTD
TzBoXEc22Cx0z7zuNZwbOUdP2NEDGGr9dJVV4dYyamqgWNfrZnS3pi7pO1Mp1TyxvKkMENJQ31rd
5Sglk4/BVtUm9PprFuGDTLpn0rQ7WtaBvkK0W68Nx/Aw4GvgLJnOV5l2o5XfzFeJZURbv0XE7VtU
hSLxabRAEO9MskEcnbVrXWYQgmEKbeo4aWgwO/aV4U1Psy+6W0l7jcKSNkvntDdhUt3KBHSVF1fF
PmHavWRls3aWHppD2E0MzDlU2mnzXsi6W4Crz5cmgK0VOu9spfQ04h4fFfBwio2JWdW1P2eA092x
WrXeTN4WrfJlLWVTLJDjBwgoTI6mof1yiRJYxCnFpz30MG9s9gzH+mIt89iwaMnSvU6WRsqB3CjT
x9JJ48+kGuGAJozZLCeK/nc1FUpCPDKeTYlKeMZ/1W/EGGRuV03+PnNm6mJ4KI5gMFhl+CjrXJb0
FQ1McX+WOP1OToXTDt+fibHxF30T+TcE+zVI7mw5xh+VF7n+qrai6m2o8Az9zxcT5FxhePNwtGOk
vOjJ/qXvSwdM+e2ko73IdXGwdUMRHqfJDVLwv3k17YsS+b+eI4IpCH+30b8h/7a+aQmR2hFJpmSE
+ppqahWbk0EsVjFhE53hHNNQzVxr5TJmyJZjwXF2STobi7Nkav6eG81Ml6QOv2YjcE/5FGc3wDrH
bkmDpYHNmluAOct8GHXIgYC/iUQeSvaff5t/3GXfvwO36qLdvUTbOt+eCHijuFsLJ9rnhTKcdRaF
+qeXOe3PgcCjY8SO91QFkqaoJCOuhJc5Y1e+fCgkBEEe0lPiSfuboP7XJ4YZh4l4Ehk4ZMbv5sU8
jHWBBDXaYzhgjmaCzZWTBwrOp3p/+vMd+FV9x7WQhIaQRoQTistn+fcDEzv2pJLG2I8xYiZ0lZhh
nGxalU2crLORSOue9vn6zxf9VTt5GTeCFRC+a3k4Uf97UdVBxTKcCE/cNMUtpzUEgLsQBU+w/fOF
fpVPIsvmdcCAZnq4mr7ZQDFe2BagQ38PkDTflsoeb9XoECJep8huRBv/JZX3d9cL8MvYJtHhggv+
94uhBwgJAUqISuYwXMREDzjkBzyHTB+DxdT48n+VajoC+6kZIlZGisoT89/rJb6mMwcMcN97VnoN
9yy6aWbPXBnwlP7XleXbpb79ZoCybT+i2QiKkmGtPdb9zoxatRYz8ex//tVo/PG5//NacjGBpZYF
BtMk7vP/fq8RvWbf5jTAvM5GUXAJqWoI2dz0XTN8mb6emO2hVwINmF+FFX+IxFWcsIvM6cyTx1Os
tyGCvhfHAlHoFRX94Gy4yCyLaTXOXXGe/KjedvhmkPmAzypwBdHG2zJrAJJZJzbTYFEEK13308ln
X3yHql5j2QnnpzZJp6cYddt7Gk3lo27Dbpe7WY4GyGwdCGTGFL4NrQLfDlAirRYxEr5PkqXMW20S
llXlEyw9WZir0VTys8ktamuN0sFTVlcCC4zVwZxwhu2U0YoT88Lyx0jNeO7RtB6JWuwPfa38g8+i
WyyKIpthgRaO3EsBEx94cbXTxAFVcE/HtFtVKojv52hIoJqKbhf18/zejm7LMLwL1Q3CrvFQhvX0
VmbC2sYQiM6QILNPWw4mx3YnfxIiqlYNnf5jbNnZEcaw3GrblNvQLRFrBmN8HgdO5TTkNT8UHSL7
puuC8o5PaWaYS4w53vhYCRHQ64hys+gNcSYyyftskaXcDaUb3WAh6ld9aYT32i6n63KM3UcKgGbp
T4H/bNKk3NGCzI4+vYmDR+q3RHs425+i76BCa/q/i5Jh34NkVrnV1VDGf7FF/7JQ8kgi9TZRKbsW
GSffFkrfDkvoFiI+ZIh9OFwXWavAF9nFI0xFdaaG0s6C6Ufyv66Vl+uylZP0hfn1l5plnA1rSoMh
PlR+Q/ncdaDJUt+p5v/HUoKMnZXExPb9C1diGOYZO+oMyyIOaHQiwV1euBB7X3fVXy51KQy+v92U
NkRb0TVg4/m2KsNnmlpNy/+gDFqfF1bpKHDj0RfLVuAluY9uY6affdE5lPQo8z7+vL78skpzS0ni
w7bPc+PCQvjv6jIpmtwMGtOD18CimrsVUZg3FtDvTrh/2RAuT8UvX/Vfl/peI2nAoLj7U7xxySOy
/U1UtceAfM4/f6NffLsYgS7buEWEC1Y899s3Ilgwj2g1MxB2Jv8oEE6svAIRm2k55l3o5865rMfi
FWA7iYoMCv9y+X8sAd++Jt4cvBd4kWybd+G/d9TXRdaAg0wOJXu5vy44se+oPc121+GABP5H4nO+
wHWWHXqmRi/QMcuf4WR2bzJQ2FKrSGdMZ40oJmsA3RY4jDIvCg7Ixl8+6m+ePSxTnCx51En1+36n
Khp6pRTENY9aVOhbnOlpMPRFv57WRDGKbAOo6EVnc3v+80902fq/3yLKLE54mIxCsp++3aLKlx6A
7/gQO2Z0Ein9Qn6I4fbPV/nN84atzoZ7wxtMR/NbQTASscysp4B9U5IMMc5ETaYT63VqRtFfFsTf
X8plxYACQBH37dGeYqvs7DSLDy1lB4PmfHoANZovebutvywYv7t3nseTBT2AvtB3aIkXB0j2E4Xv
jDnTW4he3VnGISfLv9Q4uPl/8ytxbKJSDOB5sOz+91easx6SqoDpVUJJAThKt/prCFUdL12nG6Hz
+2LiQXXTobu1iqbd1D3O4lcnnf0CGidWguU8BcV7S3Q62uysT31gzbnTLSlAyTbqOuvGDiSg4MxF
UrhKu0Kf/cxxbro4KDr0tG7w0KRm90gFbZ01+Nxkk7FHqwU0RP9xZLjA5AQyxy0JUtbP2FUsmkkq
w5NDwEW9oMMkX4yhlR9t3KYPDRoDVEVBmz0bE4oHju2GRlRrt+WXznxsBKpzAbvD+soqhDJ9JlZ9
UaBrCLqSkL3RsfynUGo2vAalAxscMt6l09UXMiP2CWa8TNpArArZ3Fldm8fLxjaap7xUwU3fN5Ni
pNKWT3lXV9ayU8obCAECaUvdSDm5GLRV0EYwiZJlUHDJZcKQkqHABSwJTHk05ZU14LphMuhYkqkw
Jpl9gyYkuyI3GgY1YvPUQcCQk0hVtyHJCuzhjYcAjAJxzeSo23W9T96pK3zorYVxSVlvZ/TEuzjW
wIwYtwQvLJ0lebyFObxq1yCSBrgmPgR+v2rJodR/J3qQb+w6Dr+nioy+XaqpRC5MUGpvbwLm6fSF
6xm6bVWMNC9GPxn2cx8aN6Z0ynEf5wF0DMuK+k8XVKu3RI/kJPuCuv6aDivHXkL4IALkPREMrh6S
myyJlcl0IqfjV/dI7qbaHEiol51cds3Yfv554finpP62PkEnuXiKOHdic/725PsJe0sBAuzQEOR8
Nxo0w4thH/PrUda01eAuApb5n11sEMOTNdXUXRtVn9qoOxtJLi/I/E3vayxHVuJnXynMg1NhxTx9
MnaH4S/L+G9eVChYuNp5We2Lk/myOv3r3Apy3XRLsJMHcrDoIFbTLG5j1cZfiSUAn3KkmK48nfj+
mdiRmD5+kq0nO76MJ3Drv2dOjSwfBbzXIBpCoLOyanDFvGqNfXbQG4aEAlaT3phulJV0A1OyLf58
x3+3EwGZswK2BOtygvvvN6jmLrD7sI8PRSbGdQTv8ctOdfemkNdWi9xktrQYrVS891Nj/+XX/k0F
dDnrCwufH2bQ7xVYIYq00gzTDwap2S/4HvCudHZc3w7uoO/KIUUr/+dv+0836Nvz5SA05myMy8/6
pakRlbGXsLomBCJmZrot7dp57pkIXsWzz+R0CEDy42g+BRN/6LpE1/SKJq4gK84fbhi0xMfRTJB2
NI5PaJtGXJwCXU3Mxx7QJfmyBrk9f/7Ilyf+2yem3MeYiMuHM+h3hydFInqnljdiSMK3xiOcAmoI
87Y6cO9Nr34NlJP95eTr2r9e0+Ml5BDjkxbjf7+mxBrRa6TEB6QvCCO8Svn+KnJrM1l3VWBd5Y2D
hmWoPP/cuWjZA8/shgWQpu5+tEDRLROndkwsboU/HgHh2jOBhLTdB/pZT0XlM7gM3Bb9DiMqBycD
B8uFhD8bU3aFyDfTNjV3ZtcnI4rkydr3NV29JTLviRaxEzTjirj2EjgyhxJnUU6eeJeYnqLjSBLK
znNaKz1GeZ8ZiIoihiNMDKObShrdk5fONb3hstXhClK3/yR7V2MI8+hUjKE1mJseoUezqUl5GLf2
POc/ht4Z93qa5Tt0I4GIaOJTNC2Kqs2ff+nf9RtC6lcT5Bz0Hft7VThoFL25hrwYJoJQULMy9S3E
52RdzTMJIRHZZG4SxoAEzf7c90Tf9EK2uz9/it+8lCy7DM4woEP4+96sogTu/X6giEf/OG5M1foL
O8/allFfkT4MYfD45+tZvymrsC/TQOJ9dHnKv1XtVa17LQjpOEitSvUoo6Tf+XI26f7F7vTR5Gbx
kDgume72UJyJ9pqJjHEAkC7CJM6OTVlkzoaJf6wWImiJWP/L57u0lL69gCE93ZA2IThM65/P/681
3teiaUkzTg8Nfop9SiIHBZljrAPFiDuKWzTWGRBUeiMPeajfeczapejD7i9Px29uU8gN4ljjm7S7
vy+WyhOEuuOTOBiFkXy6muiWKSijv736v35Z5ArBpd9Fi+EXYEUt3YGuj8Gh1DHlMsssAf19+JnJ
YfjLSYTk1d9cC3e8A4jjctT/DhptwFr3fR2kh7wNcVAPyoN7VJBOyBFuMXmZv8KsT3gTiUCrvC3D
e3R2/bVE6LlAxlAvnb5qDqnXIwh0e6IdBoRPBNYNq9pELoEt0d8SfgEKWbpXasgfnFwkD31MqANZ
o9aqi1AhxYMamWvjZ7EkQtV6GJyrXAp3E4NsXJsNarDSq6+zCo828klzEdnjHQq/6ZhOtMJ7Aziz
1P6It7LzsMWW4cKAtbFPZVyc5zYeD2Psvfu5Mb4aBZmxVNdPTgZShQyg+ojS94VJaPCJCCxYeWL0
tqi/8JIacbWTc88Qs9Y3TQ/4kjyEbVAPcsMqNmDUaYLLZm2eqYAmPB4yPTkKVXxBI+psly15p5UP
pRw762aEHEZAyYzoxMHjtMQJHeOidPN1lhOglmHMYsxlNKc0wxvSe/71ZBoWKpPqCRn1c26FP1RP
soGIxw71PytuwSd9cesh3nrVJZYi5X5ric7DV1MEOcJCdmfpcGeG0wsv7W0y58DoDRIkSU0q9y1n
x3u/6KPlFALXSkwoWHLCQNqYub8DHWKCSqn951m72LkG4s2o2VM0EbBxH5yEFgYF6LJRSbWw+Tw5
whn+O+zMFwIQ7X3GkXAt5/E2xGexjUuiuAwdYDnTmXlT+OaxIRnRXSYqZzxUzp5zboKw3xh6KpdT
MlurVmfEh8m8CxgQjS0VW0Rqj6vrB0MW1gJZxXBQvjhh/yd4Ks+CbeOgpklUeNPXQMDMomuv0tYa
r9QM38oZEJGLIZk4OHbdwpmrj6i37ZUIZHDODVNvZo13eM6w75WtfMfSby+UU7k/hjnwSPfBEcA2
Xa2yoFCHSGb9BvXe/BL2lvvaEcMIYd4yED82g1jOUP7uSPtRV5fV8+jXxrCZG/sGSTGij1xZOyZm
jJB6+9PGecUMsLD2Alb9WuWSZN+6tg6ThVWEI3y3xINjMeB1x4Xnj+YKw5+7Cy5MAoTFqFqzLFh6
ZmIvfFe9oAL70jBwFnYw6L2vFP4sQvX0HgRIsnI8gsBAgaUrtOyoD6R54bMV2U/iC8TSJ5D6gJj4
kuNqVJsADeoJJfBFHIUrfirjcg0MjYE6TfzbqZT3/sgBBPSEt4ZKxtjdUNZnJqR/G8sK2Y+q7BWP
7G0L52ptzcI+uHGfXiGH+0L4YixgOgdYKjO+nEVsbWoRjgqGAUpW6Qxry8/wChMNvhgH3KNpMb+6
M9+y6ZB0e7LNluEQPhWyD1EuE6BQ5/lPy6/SPUVCdWD1UUe3A0In46o+T9ph79TDW6CrL7fqX6Uv
2n0Fu4sTM3/sHm7Vu+/Q8K503lGqTHy82BVr/OjNBoc/HPuMU7xbTsMWvSlJmzNehJCHFFrspPHu
IqWuigt8QPBKk7xxA/fuCb3TcGUDzN6MjttuZs/4YdoSMsOUHaWPm9IIyAfkt6TLBdh6mWjY1txz
pO/QA1gGvOlH3LtUbqT3vNo6z07wB1u083myS8vUXk3I1zd1UponZBVyOdSCAAEgVRcu6GcbKJRB
HGJzwHXkzzpp1KyVWV1shapJ937dpj8lYcoUex19FKv4oC316ih/PkEURkxgQ213qmZiBS3Nj1IV
B+oSsSs9ElKCZq63osiS9Vi4UI1EisjEjKclQlyDSLMp3eWBfMirgHa+Kf2lblCrYblkxB5oNITx
3Cz4l2kV1UO+FpbLG+f2N8RuVEvyFEDrF5jRtO5uslgOd38uKX7tWTEPtC1qeQosy/8O42yz0Uvt
EkE00LpmO8a+sQXZHq4hAOj1ny/16+mBS5E6DEoFFPUv4CIhKdXjlv189gIMonTwq1twlcMLCldS
btVgkfZBxgcZsH++8IX99H1/NznD0+AEJRRAPPW+n+VDDyg0vIc9kcJIsML6hEcLj5C07xCy026d
25OU9h67zw/DHU4qz24sq+9XIEKehFZrfPXlkn/sarvaa9wHbRbcugFiDRVchdpYXzKFDbM5Idy7
TJ+sr8CbPjrbuL9Eo4/W9LNLFHV9Gx6LAVqTnZGaYeHzaIl/xiK2mOh1YYU8a0ycvHQkTJXYSvoJ
+47EXpAX/UPd0W8aIQWrJN5Ynr/tMzKV4lA+WWG+7SWG/V4K2kldg4ERL6Yin5iKIodqXI1Hz+3u
RTXsldYnqC9PfSu/QnlJCxels6oY7kUqOPmc91mvxLMbEeotims6dkglbesujd1rArWeTWk+jZlz
6mSxDTMfiphbHvPS7FeODnZzGd1ACN2Yul3JSl+DsPnJzDvaaJxSyKnCdSm6V9tEhEQSJiBD2yX5
IjavvTJFvolqKEpLje4b8dIAMXCJ4++21PEV/6MTNZQHYzLZESuzAOayG7v+RYGhZPK37sv2Z1tG
t4awvnRbb81hqJdF3J2CavqsK+5UxP6cJ/m5Cf0rdKZfKLnI5U3bH0MHrDKyOVa7rPtO7K+dstsm
Y9stjSzcW+Syt1gL5mbed+w92ahOnEM2qQWJM+rXHunCq4l0Ie4zHUWBY47Bq30rh2I3Ne2DIlCy
DPpzZRGbZmT+lxoD0qPaqaestX+oMH8Z0+GDTf6ni14c0VXxdgmRXCo9761q3pbgC6Zgui/MJ1S/
a9E77zGibsuARVljylqMefruNNG7TOpzPOAf0fo4Rfg6jBkXBunMkdsAgPAJ1qilc0rb7NrKqHkc
cngmsmcJaiOKc9gOWXTO8uoWwzFogqLY1iUZPq5zrhEkLqoh2/VGlG/mCT9wWmXrVIlmYYpxK2U/
LudOdEjpIrlHPBSsqyHf42Pa0RS7MayYSmpUBLzlYm1eoEOx4y4R/W1YM24VEoFlDqVtkc7pexi1
x8lHPG31ToLPzLkB/fA2pynxVXb4YnMugyoqMJNWcpv00aZhkWYMvEWav0pr/x1mEnosXoO6Jqw9
QvHny+RRIqhnsjseCVy4IgyOyOZ5OFAuIZV2UT9YOOBLL90StPU5q45gmlDxIJYnwyete2B6tu4T
biN2m2yVO5g8u7jEVWDQ83YfzHhsHmx7PNaZexP47VvtoXt2M+NeEhexDAy1M9x8388E0QSxPIZ0
KPJGH0GEvJa1vAnn5irpXGww/Q8KtnXieD+sMHlEhG0SKYU4U5biIcCHh/8lXip7oqWrD5d+6GIW
xUdVi9e2zV75bU61kT9noX8ia4xno3UfOEWvXQWFUw3DoeuhuSg67jLsblUeUxdMN1kAUYZlYYXr
YcmkaOVlnclQd/YAWziPyYUy4QzuuXK84sNhIE2u7B2CPEJiK7n3HXkyJuuj7orr1vLvsljdaFPN
cJsastjiD0xWJ7yv+aJ3BtpUTXpbV/azMZvvKZantKKbk2CxNrRPHG4xDuu4b2Ja35SfIF4vBJOh
PLqGxR11s2GlsGSATqMhFLcj2atjcqBbAbWEPEDpwhAalXfXqXkxwONZVMI+VcI5uVYJkabhIXWT
6Uce9Fdkkt/HlcVT6wLaEASpyUlbCxyNx04SNIXN9GD49rAuSSol3dc5xeF8JUmdFLVAgGXP74Pq
d9NoEVs8+s+TKTa2UgVDehZdyFlOnTyysFxHES9aB4A14aOQ4JlABI208xq54R6JabWIpGgXbuQ9
VqJYGj0mmVi8l2PEecd/5TVY865GBNqyffVN4j8i98jQHrvhOhh6YqIM0N1RT2+Lbo28gHHdQeJg
rG9VjcQ8KSZ+cn2b1EQk4XJrLVYOh0ZHbI3P5A1vkqG6tunjEAiMjc1jZeoxP2B5l7etwVuv0eWG
3D27Ah0wOa28JQ37zbSTCguG89RmJcGRUbZImI4dOrtMkKETTZX77ucAiJe04p1nabAOVo3hyS7v
bFKBFr0h4XToe1xaIQQaA7yWAB2X2qRX1eOHp2qOZDWMkwEpqqedU89xC09/bS86ZbyDrMXlT0Rs
2WHCjohGseu3qI1sDtR8H1xT3bppy2s64q8kZ4st5z5/IZGBhmAoEArnTzjioVGa/toipIm6cNeM
6Nm6jiewn6ZrJx+wwVXhiUTA67AtH+qxvlEhrsECzgYQsp1S7ntoqevIlNikMVjjYrx0Jgs0xN7V
gHWtR1EO0AghS5idBw02KSBHlhbl2K36Odi4oV4pqc8hxztpMQXNAQxty9wk8j7Zossk/7V1r/vL
Z+KdusMfvO+scefF0zpqvCNMg6W0RXEIVE6cEmCFjm4MG5a5N8LivsqorSPhX6Hhfomx+CLUMtZh
760ujBujwTqZFxy7p168eOx+tbiEZ/bNc9N6oMAk3rLEos045CgR4/DVYW9hwRHboXXv2ME5nRr1
vjLmh8Rsnn3SinduVUL80k+q4oCdxC8tWdXgqc4c+20UsYKBPHSJFMJzxe3EoOKtfSs5Jao+9Y7c
SaHukjjexVhtA7a8qev2Kfi3qUOP2LfnwUmfDdHeuPy82r5YFm1xVaXhke7xEc7VVeYxnhNKI+Zt
t7HC44PebFG20YaX4sAk8q2S8RUV1GGaSQYOcOySgMchvltnQ3vDQFEtWOI+o7GdVuTGrtu63Dcu
FmuwWdaiJ8poodt00U2KNLO8AWeFpnjtwuvf2/OUL4uLO6otpm5p4nRE2Lezxvx5VASZj21mkEpL
KyUXAV62+Z2HfIfOiVle5H64EFjsuPxsx2LjCb2d+u7BDsK3Al2wk5YXV4Zh3oto5Cia9/eosw8S
v5E15HJZOfaGpFtM2aW7S6RzB8rWXpq5cZz6OsUP7JxKncOVKnneu2QwF+ykDDxEsegat1rjCxYn
4TRHss+PLn8Hr0L/nozVrgtqMmQBLhhRAPuJweyVY5SPDPK2qQ5Anc3YTqPW0BtyZt7S1pGb1jBv
0sy5HqzEWJa2cTIzwhn8C68k0A+tw3AqIgKNCOQ68HdWifgZ5324wpD/adjttYFufBm3uAMYd27T
EiSJNRwzMXzaxYzyNTzCd/ap6bxzo9SV4484A0PzbYTIxVcVr5FsMMeb5gBkOt8Oav5om/JatS2m
NIJn44vpFWtCTfN7qZ3sy47NfgNH6Yae31aF+DINryoXcHm2njVcIZM+TWhQKdTTM8NVfi7OijYB
szhVV4MjP4s5vZ54hvGguAfd1OyiESaePBcMRdXBbtNjwkFyEcSwnig9ofygFnQQ0ZMFaJXrFilK
j8qilw2vsXL2IhWEO9XqR5R013HZoz335AYPBF6LecbX0tg7WxC+HQy7qjLeuq59A6eEdVP8VFXz
qG1mGSoLjzJ1iI/nYJ3HZoQGwiEKswbpESebHn6aRctjVcJWZ6q6N3laaeJBJq1wS5L+9AX5/uMi
aQzS0uKgGuN1A9HiiHNdG5d8uazZa93u/Sy5NUD7mnAy8zE/AjPipCWGVyTlN6FBgd2S+jvTIlKT
pj1Ob8E37GkFmalYUo58gPB74BFwDzQRVpkf0k7J7rOp+ypxBFWXLNuEicWaiDHGQE2xUg6uz6En
E7IPMEmA13g0hgZOnftpa9LtzEC8K6OuGMJC4ytQ79b4ITe13bF7IJy2E+zZ5PlK0VDuM0ED9Iw4
O/ipgJZ2zvCKwOe6EqhGKG4PA5h4ehDXl/S+BL+VOdn9PXq+uyrmVMmkBitK9wpXYctM/wjtpgGF
Y9xl7khLqm9uo4Jo6GgmUaPtnpllcVCSaAi6nIjGdNOTPUV5wRmzTSNiImnbrcox6el1tSfcf69F
Az5eNdcFFgc4TlAEJvGYmO5TPaMmagAQ4isoLhbvcKTIM9/xKcbA5eurfph/gE7Z+rN9I4bsmMbN
AcZUs2Ki9Aa8mBIKCQPRptjL564WG7a4btXYItpYtYj3vkWYZa4BixJZE1/JHidc5u4MBmigGHDK
cZjfG4Wz7mYMOCUREAuN3gN5yiduQpL4KBQXLUHqBIhr+Cq5sxzsgBZ5s83caZuK5NMy6xPxPNfK
L6cl9mQsRLb7Cv/vKU/psDeSylCYAOvGy82BYfvmOf4WdUe1bHJ/E6UI8hBs3vl01Zc6wE2c1cMX
/WUqAn3x/QVYmDL+3/QYAMTZ0zGgG8YsmAJF2xeaU3FLe+h1SqMlYQ97mRY/bL/8FAnN6qZPH2uf
k2DQJY+EUT+WdfxOgUbe8xgeY20ekwGLEGT3RYplPFHTlT0qd4mM6zjZ3mkAEwZ8IRoXRhv0W1X6
EUGLxgYKKlGDPeBAcs0Ra+wSYgFzM0zPcxB1K1wNP6I5NzA/dlsb6BQtzmlDfvd5Sn0Oq0G4ifJg
NTTqLNJLC3r03iOteeVS8VGxX5vKvrd9QusH7X82dBZN2dxwerymG7d3++qrjsyJV0pyjJ1ftFA8
okQf8276FwyAyK27iFVoEVX2KVAj/AozxpgkjaOomhPIWcIxPVGtHKbQiwbWkzbnhxpo1sIbq8PY
BN2OyZixCFpa27Uz3uspJVJxzN8K38LPbXLK13F58hokwGOR75BN3AapOW/m0FiP0CvwZccvoTCe
48rdhmF6RY92UZSDT6TiuA/pRjqhcR/SW9VZ9Urs1w/TgXE0Nxo8QrTx3OnQamYuBKvasJcuDWD2
bnKdytHYO5eWjF88h4z0XM89CeWyKjpIjFFs+V1+Vh3xCE3FI5QjX9Fdt5km57oR+gtF7W0VGc3S
AOjZ+sYxyadtLqzyrQAHtlFNcT/GI32b3L3lQPg6Xuw/Xufv/L4gd8EnEJ7tNlsDs75WmTpMA33u
uN/Pcuiw4nXmsu8o6XvQSJO4a/p2HWjxIw+npyz39zKY79t6OORz95iM9bEIgGDVSnpLK/d2aUcW
Z5BV974AO9Sq9NkzPcwk454h1Fa3lOgmwMIoKWkQtFQ/kazpT6npIOg+yBgogzcS/oUQgX5U5z+6
F8eXXXdbQmxvAzPdEfgxr/6PsvNYjhzXtugXMYIgaKdplSlfMqXShFFGRW9ABxJf/xb7TW5LFaXo
uLMb3Z2iAw7O2Xtt5bYvrgZx0zv7Puc/DkHFKscrnVkXxtbHap5uiz5hRWk9WK758Kt02/O64Uis
P5vOdY6e03ESoDrblI31lRzkM/gW5qaF5JMI0Vu1CMa3E6cLVpjsNSuSB4lfz3R9Dfxo3o5JdGci
1hYgUvlmdJnYt4C80mG+JfLjDWEZ59uIWwiXo8eIx4LNtu8QbDFM4y/ahc9lrjO+PuY6dtLc2Q1B
LPkYV9vOtl5s6LPK0BlkLWMiZKJjOtQ/vCr/JZ3hxpRJtoELfNlYjLwa7TwMcGLdyj6mJfMnWuYX
WSdeA/oHJMB4B1wCfAPuildNHuI5fIJBvMbJjkeKqsu2UyxbDiFWpgbhIFjQWCS9LkuO9Zh9FY46
OJy7tmkmikOXhpe2bJ5EXr6GE+63jv3aQJ2DRDsctIev0dAC2S9QELC0TwTENN6OKf525kBtRc2P
yEt+F4XV7nPVHksfIjRIFiTUSUs1EVdw4ljwNck3G7yDX2L8gpuqieoLYQE/rKOk5JNGsWBmtmLv
m2VABY1Eyyw2YappzHZnMnWqk/4lYkh3yLMGgnAyXOGl5Q+ayyse8IwQkFOPn5YPSpdnpCQnhzFo
PSEgB/m7QwBDnTTZ8Biiy6HqD7Wszvz7JMwLhzhRedE75ChbJviyEBR9QruEDmLEr4Qf+Znj2Td3
+Y3Yn7XMsOR6zQ9lZnc/UElsbGVQ/qtVbtFeCG9G44qFPclJ2wE7TDVyl6bNwR+HrQ79Y5lIzhdQ
djZdM6Y7ApbcSw3BCLHNuWui7Di7lsNsV6R0DqpHU8446euLwsLXjO/2tnIZcIqEvgGoiExxTq1X
YiFJe/sA5ljfrLuNvpzb5V7P+Q5QwTXrTbcNYA2Z0hwLP3qWwSj2bWHfWHn1m3PHD2Csz0pEJ6Jo
LkD9FBvUfldErx2cJT7LTJ+BcjBriT2I3xZFmxvo69DQOcDmejNa6ofpEnpWwyuqhXRb5PwjcSq/
5+BZeVsstUoYgX2k/lvRBNhwqVF3qutfpq59Rlg973S9wMepvcMgwsugtOJLwsQqTrJArnRDOrbL
sIMfqOGWsh5J3Vw4WXcCWHdN1M51G457VLnXecaL3wmgS4iKnhS11qY0NSZadcULOmLzrL8vVX5N
DXwefUWQdkq68ZoBOmCeDi/GYiLu3H+W2rmVHvab3hzaZKj20B/pfwFe8Ag2BMWmwSpQAGxpI5IO
HzbbqoqTPc0fVsNZf1Fq+B0F7YU1RWCngrfEC+6zlglOmJyyynnxEtgjQuD2XayGKtl+FrTvCZH5
kcZ4dOnAfo98JFfWeIfAD75PmtH8LJttnADcpfzkBCBYXdrZ/to78fNCF1w401M9GbXVQX3dxqR3
q6S7pefG/4tZ1nCIoNHYfe2jDCMY6lAbBtAihqN2eVLJfG2RurQfpXfPwlRtel8+KoprGL3xFygX
1alfuYqiqZiGV9Z2iVH11wVjjUHxHpsy9ego6bt+qjcjsADVmevIyW5QXr6BQjsRffIVLOSXhrKK
MuQw5MCYQI2BAW+xu4J6DWsPccm4RIdMx2+O02Lh7rthgx7liPDql7P0bx6iAiz4lHBKPIiUwHOI
EPyrk4m2whvvZgQTrmG4adgL2iZ4AjW+9bBJa5tFdlTjDgGdItssp5FQASnvfUNnqVAH1qGLSMcl
DpnhrDJOx7HMb4KRt8Yf05Ph7LBJ2u52aaIjMt0AVlz1kCdTuauygZgu1sLGU9YhrsrLwKejgTOp
3lauepRWc7AnNikijOAZdgF71qh+FtrsEIL8nGLGdcuCUCupvuQjcouaqOFNMCynLut+0Vg8g0qk
6Ty1923TPcHfwd9JJ7g14eN6ZMwJubnog39OEMcB0O3goklLae5oU14aO2KU1Nc7m+g6Nqvimiju
GwmEeMNnoTkPlAdAeTE3hicXk5e1mauUP02QJ51W1RGV79WqEJlT/dg46q0fCRmyJv9Lt/pGlyxt
T4SiYzSZXoWnN2Pk3Q8Q/HG3u9usmsM9Au/vbtZ1h4RBfB2pFwR3Z9G7qA2hond2pGkrYoDUvffc
9dYvsfCh1ObbYA/w9xPxJUcQsG8wura5OepIY/83UF1p/32XoTmlZA52bXrEAP2SNfFvgPK0tofg
xjYIfTPfAj3Nm+uA3SQvAP4J7TpvmL4nyjkWFptjVCCamd1dki03U+T9bmKoCgkRbYxPf3QFKO7Q
M2dGAZQ5HgN8RxxNbK5semIRoIWtIDxv79toW+y2BJ4hYbXpl1LMj9XIASzEF7eRk34MqoZuWBU/
xoN86sfuVkiqLdd9K8Lxh2D3J4iB4QaE0R22828GHMckK7BK7b5x+3Mg42vpDwQQSv9xmBFhITp5
HL3oKvbShzwFUme5+7byrnMn+mZq87r0+Y0b6R9Vl13FdsfsKFh+5SCNdsli7koAbdBAjrapj1Zc
38ORv2c7enRUzy1z51PlGPAwMF78MuBcv46boUduw2VAmK52ckCr1tR0sbvsKGhqyYTW1Fh/0R2i
KjembFyoZUz2FeHVnWnG2yjtf9KFF5tSz9dwEjjSFEiPxowxfVI+jENPLeNf5wGCj6TfWehLyip8
DoP26JfNQ7R2yJVDa7QO/Z3Jy3nTBA/Kr34pTIFOp87puNCSmOg5IalGIMOkpk92Ag/IPNj0F4kK
LvzsE1Gh+CCiYxbsY3AOkJUGvvNe6xVnVtVMPnK1ISH+IaMD/DvNxodhpgLxc8ffTCYTV0vJWTJ1
ekzYyOXJyHOa20/G0h+krfwhWKyF9LF9OQiwGVr/j5pP0iJVNFPJFbWZ5B74tIv7ysF/zfNiZrZJ
lAxH8HxJ8j1KmOFzHorET0qotaIiGtLfZpR7wycq7A/iPttFucJ/zuVk4ITvI40WFGUlX3BwSr0Z
bO6IO5QE4HSc1fHv1+/84foxHXFU930syXb4Tm05Lhxrbd1HJ6tKpSZ6YY6uqc37F7ss5+muQUt/
1zKT/ooqvKaR6YYm2hjtJN9CWVSYSeklnPKia8SuybLRwgIbuc9NOrZPwoIRu51DOdKWTQBlwWiG
g7eJbUHMSYmUdPzktn3QqnLbJINDBOQuh4f3t82SsmvxgTIslu5yyHyIWsSrAoHhJKS9pf/kLf7T
U8LexuPhMUX2+5dYdzgeHDuNT3pIo6sllTF1h6N5J/7+kD7oQ7gsX0AkRn4dUMS8e0YtbheVRDyj
oDAkK1Z0vwaB1iXVxvlEpvEHjQYKTHcNvMfVGUbvPgfG/gnWXn6KYVH9GA5M2I7D6HgTW00Ctd1y
a/wfsMXbe21g3eBuqdTb3y93/Y1/CWxtD8kzk1z8W4hB3Xeebg5tBjPrFJyoALo77MjFYSoH890F
AbspgDjsEsurv/7XH+Ueh3hasT5wm9/LnNsB1QAJThxjOlPu08G7MuN8c5ptrz0a0iI+eXU+qpzX
ZwpqBBcmqZv87L/XHYGJlJ4IsAECcSJEJ0LtrGqhlTtVzi6YV5ZeFx06n2yV2P0RZ9ML8j1qq6c5
LO88rMr/PTwX6RHABVRBEXbN92lfJWhgL4MCfQqR0jHAT+pDNdbTtu4K55OL/8N3Iz0RsOIiaycY
690DLpM2SYiSl6dKela7M2IM6EdC2Wg/Wd3+tM3wA+Qce/jmCIJ89zqHa3Iazk55sh2m77u+DBzY
oXUBvLhwcSBCpi1F5lxlisCfXdfAVtxFhf2diNm3kPD64JPP6+MCxavN/wTBI0QCv+daqLnNnYG0
vtOCQf84d+XyGPI5MgUW4hqa0PxflWXrpyQRg8L5AzHjvLvTdN7cIobMimOKQbKV6uXSpI3eKdn4
n+jR//DVsp/LFWMT2nhJ3xmHFC9QPZB1ecLfpJ9U1tf20dGF9dRHQfo7zWNR7BPh55884j/9LL8p
secFHnCGdX/7n/3b62kGgrwPToODO8hTY8uTbQmq6HQAsztsT8kYfeZ+/7hK4s8WMiTI3Y0cz3/n
Z22wSaSU8gA8SFCwgx4rFmMqdMGOS0htf8MbztwMclyBOP+/KviIe5ZuKMIQE9DHysmajNB1bQcE
k/HKRjQutqXltyevl+JiUMjZ6rn77II/7kCeCFkVPZYrHJ7+ux2oKpNgDIPaR8cuy4tJyf4wDbbc
JWVunf6+EH9cHEhVxOuC3WT9QN7/FBzWCkQakCUMO0BYBsfZCzf6zPj1p19hVSC/m6xwPHvvFgZB
V0OXnF0vRvbW1VYqiO0YvMDZ/Per+X+vVshjw9jw79czzg1EIXR0F64oJwR+g4nljjnFZw8o+LCy
SBYUGaFsdwFCUi78+4e6Shi7ROhyhgLMiCAW3eDtoUG29wkGgcdoyZx+V1mqKQ+IrdCY+IvDWBx4
R35yoYjEB9uBbYlTJW5+0krMH3DbMahhjF0yrixmcQ3Cqf5tEBu/DrLSqI3Bjn0PIqM9ijmznORC
oIrwl+Kx9wb9M1KeoN3XAfJDz8RJCZdCQWCKPU+xfxEzHbTBFaeB3MNohXtVetZobSnf1I+Ysb3a
SBimJCXKPqT175p5BRsPNpjWApITbijZFdsK4t111k0L6pcYimQukXPtfLwIN7jM+x/oLPmH9CJ4
0IMmrcX18l3sl224DcP5GAwF3mBMHsVrAcIYEZNppSTcIo3QMS0hGvmE7anbj2QakCBQlYRKVUnq
PnX+ZL7YEw+UkWpFggXawjW8hXo4womNKFEnWX3tWwbMsI4NyrxKrfRTTmmIi/7+lv3JKSZsLO+4
J0NIC+8rRJnksXQrNz7VAYDYQS9yV1pz+wgx8n6y8XjAlly20vIcxIRhcilsZud//xucdYH/V9km
XbGuS3DDOEoI790GkNE+oI2/BpW6ARrZVPbuY5Z1L12CoZNWfrsLWrt+0E6Hx69tG9lSxVYR6l3Z
iK91Prj3KKhUgt62JgdkDrKYzIowoQcOLp6tOobFmW5SjZ9kV4/aecH6K5+LWIAgxIUV2Z9s1h+2
Fi6I1Hk3ELiwWW/ffVJFHOqQ1gNpGK6f/qzdosJJMFf1LgzB+3WuJS+7GP3k3+/jn57lyi3DYMbP
Uv++W2trf4KcHRJcHc00JHPC6Q79FBAuaQ9m52PHO3SZo/YDDcaTtZTiuSWe5pOH+WG9l5yKWfBp
g61gmferyUy4DYNmGoMEw5mbdmamA0ohfwhsZvR/v94Peyl3mQKFi6U882Tw7i6DykyTolysU+Jb
+Z48DHefNa6k1Qs5v0IwcdnWXrbPG9s+lkbH//1KudUUoWuuKB6u9U78T/0wjXgVBCvZSVGqX3PE
WV56OXnHtraXT3buD3sOV8q5hg+VqmG93H//lGH07gSeJrE7tKwLYAjd5WqlKT65oj/9DLngUP04
wX207IEeRb+W0FrhpJS/uEQ4SEbDcVt+8jvr1vX+ew85LnHTHCBt4t33XqfZUC9wxU7UfckF0ZAQ
8RhZnKdwXK7cxeS0hPNun49rRMDf35k/XSJ8Z9aZ9f3kwPLvO0lzPnWnoYlOneciJMHosnyT0xx8
9jt/ukRuoUM28Wr09N89MTSHFHnZHJ0amcqtsf01Tax0FesZAZpr5MZxdgZrK0iL/SRh+sNnwQuJ
qlgEobcSid6vAlLl8eSaPj/7adXsYqedD/hiIPOW/upvYkqpbsdy6gi3zDptcEzN/ScolQ/rH3+C
CKlvoRmwBn64y+PYzTGP+TzUHVmTcVPs/dnKYJiBcBXl8OKUCGz//mQ/EhT4UUeuF4x/dd3P/v1o
Z43RcobAdNb6FdbO7xWmtnGt7iDqbRIzkU3zflfo8bHDB7eVZfLFy7LomI/3HgZshFO7lAPPMaFl
vacgmy6y1rNv1GDHnzCU/nm///X+85fSZbLXBhC0h/cHHl3ViqN9XpwTciOPLs6mkwknxkHDbE6O
QwGjyMxwm+RVQMTe9sZiNih1v+8X1z768B2Pf793H2EG/EUeOwa4JQAKAIX+fe8Kk7e93wf5meKW
LM0lctMnWijOC2Foyc+yCwdaiSpEldYp5hUH1TndV6UF/ALY5DXw/FHQPyZjNHk1zLe/ARQkPDZQ
orDoe2YML5s5Zer497/7w9e8/tkhadU0uBwHW9K//+wgzbH5yoz1QmOSlUmrHmmRB580HT58y/yK
j4jEo60awlt99yvQqXDIwds4ZzNpt9DRkdeUToH2j/QW3zjFJSkjqGhAkFtP//0C8fCDwoJp4Xv/
VE7/s8dkpVWLEHX62WSo2KliCBVzp+n091/h7PnhEODT7eAaQS1JDGXv8SNjV1rO2ipc21ZLvW9x
dnjX2sziMDQCxQuiHrHXwKCzjYZszGBakZ2R1Ut9SrEd3JBKrIILjgolplXdlRiScnEsZLAw64uK
g8pkfZrbuT9wIe6XQTtFs1GVKn9Y2JC/ZYXVP9um8b/EZGTU3yv8djmhfjEG3iD3IQB5kXqtCLPE
MRPM1TdOx/UNKHSE+7oeR5skPLevIIUlxPDYfTJQpXtEdxySMBN3jOX6yzhtrbslHqetw6yewXmP
Copcg0p86YGLPQIhwgY8QvU900Zs3C1eycpBSpMHh8E2WJb62DFXXTfQlCbG9bVoquApLwYCZWrO
Pl8MUvE7n/7qLZhB96yNn37xy1EfW0e14jRnrf+9zVfVZa6ZzRaZ7M6+F1nX7tL5J68Fy4EahvNr
MECHFa4h5wfqSY0SZhlkR6ZKlWFOTkGgrRa8b2WemQFlHdnIO0/KNDuEpVs0D+7gVMFtqUVQEE8t
svjgcGl7mUl92yWxzXRyaVdG8WSslhhQtHdArnLSOFTrdM7GcVKkd1B++4dRk1UWkrrzNilfIeFe
QDLB+m3vs9EuHttm0ticMrIXoOnUiirXm8k2nmW9eA8TPhlNqDncm70ci1I/tH5t/QCHNLWPljQI
THOrM7i8XPKLdtxN3NYlaWnuHnuO/IEqY6Y/0qYgKsjdknhA24mHOTrdg3SCXl+PrrKSK9rmvv0r
snvwtpuutfg9BHZz5OcnchTJNi+3DscFf5v4FTptn6KVsn9MW3FTUKMgjcP63F001ZSII3I3h5i3
RP1sOT++Rm4cPijPAsHjFln6JfMascVkh2ragDzytioIEwSpU7Sc6cySFSaoRssN4YxziNo7x4Ai
h2za2omzkDT7T2pXk9fFdduLCS9uZ3WnkjEJUqbRVq8kPOOO6pyxveWAmOEzaIrxG6sLw2yc9cM5
BHTz6jSifaoX2y/wv43+fomAZkNViiHI8+Gg7VlyLVGvdN6LGTRuBrJ5ScdDGpTh8a9t55RGcfrL
TTpOUSbIouHUpU1TPUaV6B7qtpMPxI6a5HpwpuJiSeMC4J6VMDEewJV36JQadOi+WvNIW+8Rcbm6
bHvyOrxpp4qh+IZJprpwRFQWR8cfWgtx95B+iyTQGXdJ4ieCbYIzYhDcOkVcu2ekeuJSESegUeNI
cxCD3V5Uw+j+yOMxG+7qroXRjc9sltiUu/K6r8vh3rKJnt3ww+1ro8kU2ISO5fyWZO8SmVSbFxJL
U8ySRBElLrnBDP9XCCdhKyX5e5thpfNZNXvYTKcFKtUC1qyhVNvPqob9HaMsDmuhDiXWrZuwLv01
SAjNCdHS5AUWyUs24ZLo2mGBuoXdKI1W7UdVcdBL4uE5DDNCDggU3vRLM+2nifP93A7loSyX5ksj
5mZPcoGzVQM+tnpZ4m1kWx3GN/8ytTJONHMrtv1Sw7+Nxyj/mXoZhJBBwySdXHtA75ji3FNEBzKO
FeINTZk+4ccKb7pC0YMPF/siySY/RxK6ciWAORCV7NFc2QhTrhtWFmQXDbQK7oDPQAECOl+Qji3L
gucf2RBYJ/4xpyG7dpPhPL/oRkM00yJ8DXcinP0zdaB7yFM7uieYcXoCy868eimhHPgcdUfQE9pF
JDMN4Z3JJGRXN0BytSNWgdz1fizvsDZpsVuPHVQYo15DQ7UPdAsjdvtVsrbCaKvxQAyul72kY1/Z
iAWQaNVLDguhg7nwK59xgG8HzjS/RGYPV/3kO1eFR85AXjIr2NiNhWywlEPynaLZvpYI2y4q8ASU
NB6rXrqs+u9AGPL+IoPDA+5AFd94XUs8RQpj3hN1uxsjzDb0d3LrdnHJv0V2PDTkZAK2Ql7lAJ7a
OUTMdKCcdKI3bZqYX00FQXlbO4N7ZWUQuX/T4g37XZ9Xtbyse3SZd7ztDRq3ukhWBWg9PjREA5Pg
la9Zo1BT6uJnH9N/wlbV435SM7Z++h6JmrdBSs4BgZiafx6JM1sa3D2Kk44UHx97clN4F8WYgR13
0SoED/OUtStzWxAjzBvZeyfOzwhSIL2P057hxfK76APRAcr3ZrGpKxFUJ/4l5W/73CEVyqRFBdiB
1PFfDRLqB3JoM9IGpYV8WISl/y1uUlzCjAHjlcISeTidvFCJo7KV1d4gvlM4H1nsnlUXOs2Z1j66
GYyWeD8t1yOnxLenvnzCLZSbjcUuco5VhdNeJZrvE9fxgs+qCoAbTJNfkABGU4VPQpLsi96eABCe
ElNBBBdLjpqF+MnVkGKzgaJ2CiyI1V7vHZuGqC+UcrPTwD6vfCJhnILN6qqmbfeVqW9+MRiT/ya+
GG1bkan2J3Ap/dNnCDMy5AI4uqEXFdoHcuaoKeIw45cHIMTpZRn3UXqmoe7Sf0zMOF4NgLxQGY2a
kAwxBAjyhsJTGV5vNb+RGd5991K7XtEKUpyzOBP1ZcWNAlXltWo4E/loHlDJ9Rq/ha/jrS+U/Rot
tL7uM6eLBEcaTgxHBPBEQSxJCuBCjGH01uBEfCvTVbZp1/PE2sVAut8Ib6aWtyJ/Dg8WFowWI8EQ
vRjfsxIyFhrxo3Aoduh80nbekO/FZooLaj4ESxRtkduiAtNVAs0mnbzgC5PH8twnk+1tUp/+Mgeu
sCMJypBFsYkmQgf3En91tsuwN32d25KBjtUXl7RTrLfKBCNqw4gFdUPofPK77ryQjMcpGxRS717e
VJHCtzbkGpWS4mQmACnI6NWzaXPti6ENf2dunZ7p0WhSMXrqNSgiTo5WeUyLXxHaGlLqSaaj+deD
/9oMuV8d1o+y2ZO7qW4LPpvLJSIPcAMou+v32RDVVx3RMCRgz/Kn3c/23lu6VfGS1B1BLK6VvyU+
QYiBsZDkFLp3CL1sm1Ft3SH3mp0KDGtU58bmFxCGgrpLJc7XtrSyixDrzRVBYliKJpgcyS614+pa
Nto8Tk0krh3kXRT4szfhpvL0JHZ9DIBlb4IOQteqZieU1ZX1LT83naQmh6zIHatFKjcWKIWtmg1Z
86KdR1mOT9GgiSseBudhiuPpGeSP2VbYb06VZS2sG73JACNgwgbOBzJ2n+m0rN4qJ0iiDTQHeARl
PZRfSB23rjRlyGudthE2S1afiZrNaYqT7v6J5HND77Aedr+x2ufbsjM5MsiSE+KY2JddGGdXbShW
qiYuFfcwRS1FhC27JcLbi/RrE6RWQp9d1Zp5ah62O7uwEbCD5eiXDaGK+qKiGbUgTQ5jnGqiotKc
0Tt426Lr6oXSUWXe3pHDfFMkUXk75gpvxxhUL3WcSfiYZWVhNqs9i0xwMgxva2ymiEqAoOcY3zBg
gYb2nxH5VzdlF401uciWvkC44GBWGv/hZebi7Hk1GqkgjE7ansBWh75pz14fm9u0jNDNJuxlF1FW
kxmngsFHajph55Ehki3UQDVe9ryVRDjzXtjwm5R1WwEOuRvFYrCXYOq4n5ehekinac0/nDmDg3Yk
z7LzrNjsZCaWrx7JkbeuU9THEZcW0e69pw9hbhenuJqbMwo72OQefMtim6PROrpzrpC4+p1f74RK
h+veFxhCkMo+FYnJRrLAQvdiYHRHsRw47S2yaiw1dajkvTdh4OMmpelJ6Er/oOIXhgNvxw3Ncx5E
q+rkbsJ+sxrvbQvm3kCfddMGvnWdEwLlb+r5n8xKQ+roBh0V3lyeEW93E/vuVZYS7Gy8ACcx8+Hx
CvGcemZJirD0DmBZNn4EuerCKWV+TOrC/qrxGYoLfs4cLXZcZLOtLurN1C7LfhHlvPfC0vlOLBI+
GsxK42+P7CtMDKLsbsugc4Gclk1zKto4xHMxm9TbBUVe/MrRrXQHzQKabmc506obZwd0Ro0Te9N3
o7xq9ASQPZYtnHcvLC45/lGYDAHC7QlB3bAJ4r66siwiiDbTbLpvoO/RWahihrnPWP8ULXi50kiU
dx2SNTgJHJoWWm8puJRUVhiKOX0UGPwVTPiRRZYFEGxmA+Ogyu/wU3jnRMv5V464xt0BI1FXHHgz
6EBWkJwm1TBXaENKvo3leCy9QSKBkMXOBA4k4y3ce9qB9UA/PZIIRW0MrqVAD72tnHB4Vj2afJTt
8zUJqcFdhjL+u1u04rX0JCIyU6Ry36Yq+JrNXnzb6Mg5d+XgXnhTHrD6DCxY+3Hp7dvU08QFUxFx
dJ1mgBEbJ/Ed8tvcbrhPEcFfzeU059vRar0vfYBC3/h2fFOVMPU3BKlBi0IKlv8C02gxAOyxbQnO
HqnJl2+DW4SndE6j625FYV+jzvbfelDKz6M9B/V2EAjxjp1KqIy9NHsrKBG+OVPvP5P/kXE/2yy7
o0Kryf2c82+ukul1Flvjq1/yZWxiN4rPfAETyAVW4IaWVp58Q7WbnVGzEHpVjovn8qK76CbHZAJ5
lsrHpYFru/EqK8UdwQQQz30Xe6cBM+6zl/XZS1Dlq99rnDLiDQVwwfW+E7TrjVUDs1uYqwnywVvP
CENthU4Qw0Z1yLFIWRYv08KretUpa7hFQaFPQyysW2RInM+roTL53jDCwegLyGMBI5w5yX4mYq66
5BhcToQc9364A2EjnYe5Umly6ZTBwrvmxu2blfCHxkNb+0ftD84P+D1Jfhu49UR8asUitTEOqp/T
rEUb7abAyurfC0mGhGJPPlndhBc2NalVxiv3hcOln3VpW0iQ6rLWl7Y/4OKO8Mx9r4Mu0FsJJNTe
jqWy252wq+V7ybwqQhYGe2Zj9xZGv1K5Y3/2KEj6XVmnot0z58q/KjELscUtkQ9HkBXFdGyrXgLm
zjoiZOVkE1qXlvUzQhLd7AiiW67EYLVmN/WujdvBD/tp18+13xwyy4QlgVVGhBhH+MBWZXyb7n14
HMjhE7sAa1W3lbOHW0B8skOIWIXnomrvQyMhVQM7d+3d2DP+vSykSOZLEfcu0rqG+uJQYuQadmMx
zlezl4sXG/U27uwZT1jjokvjOk3gwKqL82u/RK69Q9rLd+pXoy73dkt2VxjFSXaPz673tmOEt5PR
yIwXnuDQGGxQt/q59WSHtA5qKshNWok+3gahpfGxFAEFYpv1y1tUjW11F7ud/TwAlN45GREgLh6b
l8kmGAF1PKAmnEMmLy5yd5yXnRrCyjlwhG3cDW28ILzkbyPlmii1Ue9q9i96Cw5U7Z0bccQlulSC
9eWyCeXTjiCTE4n40p/6dvLU115VoXI3hQqy8LgETZHekZ9ug5Z2jbs8ow1lpC4H3fXXGalP+SXj
PYY9CXCWitj3IrRQ8c/eL4/mVHBM66kl5c1xZXVdNFbDa8OIgfC+XLb5ro1C9aoD7XEWKUfF4gqd
m8iafPbmfalC6ljPnutwYyBfZNtFiQq9cjwM7WFNVO+31hCQxE4PNwuvU2z+YteVfuEfyI4Mo6Mh
0o1DZ1fgCxZdXF5rWw5vLtYJ1lPA28OmAWVAZB6GH3tXIxtT59ljmn+W3VDOlzhGG/WTgwFppXU9
L+7VEMSkCxNRnMG9iWMTrSzB/IFOelvve6fP9BfA+3my9zPS27c4lyYSv42QTxZidm/H7Ja4UYsp
D2mdLmYl/PGuhYmUZmd6GOHbL7sJdyT2rSZle0+jdGZj0GGNGaW1wpDmSMzWnupgXi5cQzT0U2U0
bDX23dk+UnRDazJph3UrVny9mIFsaECyp3ZlT9euc0eDC0kzRUtC8vcoOofzRZIOd201FeFFyMWW
2A+6bN7Rjwq6S7pAwTcVZ8l4BQqFsqqfFmoSGrGL/xhlbpXc+0RWptfAEqNk77a5rvepPyXjUXlB
rTdiRAK87erGVBeDtJZXd3ST8GmxoZ4dfOWAk0KjQh+KtwGZRKTboT57ANeznZAp6nsWIafe5zkL
EU6CdIjvC+pCaG8pS+Ul6bZ9eXAxIUw3XpU4/lH5mRvdZrPBNzf2Eli+QxotFsW0XtjQuwI6V8+e
uWZglFru+fMwPSg7JxCd2hjISBqu9sdc92WyL6pMTE9+nU73mRgt/2ixybyUNjHRN0YHo/2bh4He
f4GrYZ2mecz9E4EwOB8XL5yzHQmHA59nW3KcDmOnGrEKiZgV1nOn/pKeA0QYxeSFjQwSN1xPL2fo
X9mmH48M6mxxyC0KcWpJkIz70LPoVEUJ68s+s9MgOkYcVu3jXMd4XDJBRblzMZVJJGH5UuwsXah4
qyTev3tVxTWMAau0AR+2NYF5RIdjHhzJZLB/WKgGUZyrfKnGp6QcigGEmfTqS3REJLPShfKE+Z4E
IVKzjTuVxXzOI5rLl2KR4UtRLbWzabPcki+B5fkvfpzT0QiREVSHBNZ/+38cnUl3o0gaRX8R50AE
ELAVaLRkWbbT04aT5bSZIZiHX99XvalFZ2W1LUHEN7x338FUkeVjmwThHowF6RTbKQW0Hawa/vde
+qnXvM6cLOuhEfNMv07fkx8ZOgzEFXAl60PqpKXD9ASHTRVRZppe6xDeXgxRfeO50NM2E+C9r+3A
TF4dCfGJoeZg0UqpDUh3s0yoa+YIhMaEPrLWJcnkFANMHAbllVDiFJ4K3KC2/qv9ujPAAFrQbWym
myABM+V9JMSU2szES8/cJJrh7mbtM2FtrZo+kIU4rgdy7Yd5PEinjx/qnHnTLs8RvbzwtabeA5Qp
UBRuMy7RN84Y8nQIDc3cnhl5L+DZbWj4hqgDX6H6eCeZqDZbW1SDonDGsLNlDB0tnyV/VR9zy6ci
7+AYYBnNWXXNGy8rU4OvdR3HQ7UaE7v4WMz9XtWCTV6HOZfXxhoyh56KmoWWMF0jqJmo5gJznLr+
xZ0qx9pirjTEHxQ2lrF35zlnZYNdMevuBpQJH4ppNTGenU40GXiG3Ovlp86tOQrZijBp0jPP8D/b
mL36IBtBAziCDx5OELVXQp6mpJNbY6xoSsq5uRt3577Pw75OabK4ldPoxn6gjU8m09M3Ox/KXbPa
jXtFyOQTzCAcYRzMSrjgeu6S9nLDw6uzPej/NHmfot5pnxgmuN0lJxhk3nqRrMZjKtljJvfqHLL7
pkJyZP8uC5I4QCWdmT+SuLU4f4ekZDfDS6nE1ijmtdsCccUuKfjs+DX8wl73/kBI/XcUF6MCSGgy
Hj7Vc1r257hphvkhKfSidhMS/l/YXPzaRQ7TA0GWHtiiWJbIX+nrDXl0m8HEhZHDCsGRXQw5pNuC
B+kLqaT5Yy3GCFBQKrvbxmZzl+tRFX4ZBu7NUz5B690sWdYXB69tHH0a1siowy6GzLF1C3D+ATa9
Bm7vRH7ANlN2jcsFp7dF7hhqzkBZFu0PwyaB9YvKtut/cvzIZGhnmMIB6PROc24hb1vgOVXy3S6a
dVUPuDDazyngu7M3zjI9W7h69MllubrslaeTx9yG07efo5JlBRNg1gXVIrVHIKmvx52tzRi0mRZA
cjG79xELjdz6SdM16bZsZBy5k4Q7X70Bqu5pRuEx7HvtV9BYiGw09qKxOvhoySr/q3shU+xodQ96
O6/X5pNUFo/TCUNyVP8ZvXRawqzJGvPRI5B3PDgz1QsCXSh650nGfn+JJCulFwxcQ/GKJAzFXp7E
xpVncnxaAN7oHSVtUd60l2R5mOL2BxJad5i2et2BEiAwoet3jZMYP5qkgPuJ10w0fhvZushFMOF7
RbjMjIwwJvLkbYjdVcuxTDR2GMA6xrzt+gnUyUh5ngY+UP2VMRfI4E08x2NKWDcAk+3gR508Ld28
qCexEJcWALS1v6FDWnSP60hoFboSyiWT1VcSdmtvAUfrnLp9XPqijbY85m0WVEUDNcGI0qJ4mF2H
lY3A3AEBx2QXgcUQA1Y4wpyogjUjWYaYEeDLsEGzmX1LwXuBLqsTydZrsVefq2a1qm2ZIhYN85VA
3u2aD27JhHeFdpMkQ22EszYH4DWZgR67sZosZ2ankj5sxmiOr5kns3mLNCo2GQOUrDB6xVcULkll
/82rpLMD05yNeKu5eAltKcupCJXBL/Yf/sbYC0geqKlWMqAmoUn5xc4ZkFWBD1no6auunCK7GwD8
aYuSQUZb+rcc69tas+7DGVaBnRNm9TZ7/qIB1MnEJXKPWu5c85Q2tEiuvMaNW0zsuhCfAmibnlQr
/whxf4htVRYueBIXBLSpW7KyCSNR6b90BQnzqwCGp/+RlnlfQfKFVOYt10RUh4Xn9sw151Xm7qXV
DdgGJ4b7erPITNYEJ9slbt5eyWzHhmfNt9Eo6mlfe0YEprhAcLURg3qIMm9p/2OQzg7dqTAuQMqV
BHSKshSwl0uCAY9S1yRYMXAHgNjDiGDwzY/MpDLr4PWNiWzCCSAnnSvR0j9Dmbr/cuYhyYVJnesH
nuZ6DPtuKep9LSGWgdYzexxzJbjAMIaF3JxNK2NE1KflULz5zCrqY62r/kMiVVk+R8Q6FsCsznEv
o126ei9NEq1YNFTpW9NHPlgqKH8203qExHf0Qc2G1t5j9wZspRqBjZtYaFDm+TqV0cvMy7NC0wCX
e6EnsDH9V+uSnIrU1CCi7EX3y1ZZuoqCqoqleqUotOIwVWZsfGI+LPwAUohbXO0RTe1hWFgpDsEU
q5Xn4S4+ZYNUYRjeUiLAeojxPxmfYs69d1re7JWiUGEp1a0IunzW5caETmszNsMtdEFHQ1qGL73I
3xfC5wygY+bK6iN3OdDqsUsw7HS5NB0cXqpNR35DpZU9VksFngSOGssAFMaU6LjkbdzgcqTVHp1s
O7qW1JvBRexxK0fO3k+usrgMRttu2R4z40p3soGltDPNgXxCeAHd9JUCdgSTbK9lGTBzmxIYbfzU
r7Kps+gB5mDRX2yFne0Orbf0+o1XcPQOedI06c7tuSx3lLd2+WsowHZwX9PcKVZ2Et0EJYI6YxL/
oZXLOHVaCHsRm8l+M5NrAf8E0HW0dWBWfnmdWRlhzrHcPE5Vgf48Wte0OFAxlTpsPC6PLbNt2Ry6
McqmXVPA/c4dt4WPE6OpgFVou9Wp7Wps75mLv4+mNXpvwIyF+DGa4leLBiM3fWz/k0ULeUy1N+fR
1mCEIa5cCKYbGqqO/rEzZRWWp8tU7hCr3FG/ikjHB0OM0Vfni2dwBHH1NNFUQl0rbZm8IO/oNFJu
xfGlZa3dPZ0XS+KeDhpwXRE73bH3kdaAdaz6C22Hn22Fo6klaxqscYPgTVFAorpi/povxhQ6ZuaC
nLbHBRlSZ+ehaXjkR5A15bAFN/vkZXAytruLXuY6uE9ah2TToTCo9tpiYoQuenYCBNn1T4GqiRDx
JFqf4rJy+zCz4zJ5cUyYEeGcElKym1ib/JeJYV35ClZTBBEhw91GWlp+NmqcUNaby0z097COHzKv
0ru8nlkFLXsRi8DJ0ulN9OsAhb2s1LXjCOYMEhY4fpc00z+Iwwcyspq5Bp0wcnyBRSbCh397uvN6
tbY/kBfVl8LO/NtQNyY4OwrMgHve7QLTGPMva0i8fcwgMGUm5tVvaAvmg5d2k71xIGvOMPJzsJg0
v9GL7ktl3Vc03t9UIxjjwdVzzQaxohJnZ+z3j26cZtd8ccgWY0PCj5JTRz3ebV4vaznJLyCP7mtZ
T6CtWIP31aWGtY/xYChsqNPyPjCt7tj4QfRxvveg5jwpDI85OzcDAb1FpB2wqtpUT4bN5KydWq8N
u4FE0KMoCLw+k95gfHgN2A2zK8a/yEn4NhbmIh9OFvO4QG1OA9PpimojF27GUJuIs/ZO7hivRIV7
TKuXyX1vcOb8nQ1tUjNURrJ1WKZ8KnLIHka4PQyB0VebRJFUjU2IcFV1R41A9DHysvqM30ygDqny
9NuPyNujkzXlB7okROOtHWd8bvx646afI1pqd5rKM+N1IywsHyzQSs7yd1oWKbMILgd3owZ8bZvE
dtY8qAaSwjNbGXem+wwPtAW/uq9j2bym3Jy/HFrybTA4Tzaj2fLnQnO1MBhq6/vodGlZCo5Wg1xt
hURzSui4oAoynXwkbMB6j+OM5DKZeIsfEgtifC8L+V2csw20XXulqpm70W/Z1d0tKlPv2s/x/dVl
DFkZF+3I1TksVpc9MwusHrmYmev2feEB+TRJDyKS45lHMbUCBqfgm1vQhJe6M0nMs0znuUZxVJ2o
oZy7K8THGD+UcQbMBDiEhcf4apqpnB+j1FeoBWyXVLpx5WR2hFXtM2Mob3OM0ocDSxwQT/FfsfsS
FQenN4ISg46g46GbZsRlRKuQb5LzaKwcCOyaink5ViJJrqk3R6DGIdSdC8xlTeh0SQ2P0hn3/ook
JV4JqdUkD88Hq8nbfapoRyFOabQ7/OhV4OV2e2vSfPzupd/9R5xo54YJY9X+wu7eLTfNyFyWgUzn
+rcx4hPeNhDY3sTq8hObZDjclsWisuaQYr6d9NPZd4aJaYFvOH8rxoDnUnXDZyFq/7Q4i2Jupzvw
RO5S1bQYnv1EOVj8RMCTwU9kDr6uCjs2tKTCYInb6eWLtD1fHcvKr081a5qvzK67bxQvK7PrxiGO
LxdMnM54YDUdrkmwAnoZjzgam02fvSlIa3he19b8MzkZKwC9DARKDDqDAkkvScoyKwCm4WJS8pRn
WMGbxYm/Bi2hVVjzbB4M1HXmDjQzaygUNSA0VFOm3aHvFKEKlSjEkxyy4tr6UfnDuj3bLWxdYlRb
tksLrQEfqkrKla5Z3Nu2tjcOw5qWz/1cg/B2NVBZk/qBjZ1jwh7LeiNMGWHX0Mn08lm7g/UwjybU
t2ZyLJYlgCtWj/1c3kVNmMRz/grcw5vufSe/jj3bsEUc/ifqvkZ/xR6az01Nkz7wzy762061ePGs
uFlh/64xVQHDczauY84Sgxy86Jx4a0xhr3BLRpPt3UCwtuw85+FHdJN2dob6Ffjdk3Bi7v44LVH0
US1abgs2nR+I7qNnAhRY10VZ/QBL1j03S8XHvXS5eofxQ10NvP/bcC3mqg1l6wi8kOvhvqd64MOW
GcQdOZ34R/PjuXOPFGpiNYftG5FZ64ruP5G6NNrUe2IjIwShm1yb/nfFEU91pNqfyWnII5nXEjoQ
n+dnRcHchehivXy/ctXEaHdq6zFmw+0yHE0SYt3uU+lpYta9cVFYnAtcYs+rq9dnQgbzFThjnf+Z
3MJ5xEwngNKNXXla8Gvt7EX5BSPT3tpnHTIb6nxreFp4xtli+IvIT5hLmjVIrKQeDmPGUh+XWAEq
ZmTf96DamIPZU0lximf2zDEL1cvoN+trW87tmcDyOkTCYP71kzY7xbac6CzZ2Y3cYwz17Y231BWa
sCEf2bl1brsfzbrcD0SVMV10p//GtvPSIz5f/kiVTgqUT6cRfgyr7N2TOfcy2RlusjpQjyktd6DE
MoBsKq3+Mws30SR0GN5rgyJKECfFjbOVU2knu8UlSrudUtNlkQ0HqWpTCG+cUbVxYMQ3lEQQdZ4R
dCkaoFNcG4Z5x2rJPDvk4yBMUDR5K7YM45w/UbsMF95SNCACdATxOMzG/huiOHojL896cXu0Iptl
iDvvzBc1n5Ou81lddpCCTCG9vdu0vgrU3JNb5HOzpDurGMSfpIa6LLJVIpaaRoVimMNMh4kt+iRE
tlcwM2Xgr7YIWAZw7ZEnY7pHZpZkugBoe6wLrJL/1JiaMCYHTq9rOpVuEaZ+fY+JNLh4wHGIBx9o
MMsTfixMfJY9rA9JA7A+XqIX+sR4O3b89zdsodmBDYpVY6rt+uDnUFQajeR7tVm+J05z37jX0KJI
xGVeVvBdBKKz2tO0tHd6dtzBd2mZWtAetz1XJAhO4h0ma2Vh6VsnewGSPft62M4FZyCLZHdHgYQm
K+NTePGSkXvd7JyLQVfNVDW3gpkEnp1GhfeeMcp89CLyIugU86My2aOBCeScWOrPqdcWaP5C/Mux
k+6Lyoo/MCGD+Jo6L8eICRg7dPJBhZZak57JipA8YrHxxVNeh2LC3HpAQt3sVywpxLu6xXPX+/r5
zurm0zbc+UcYzgD9M19SZqvenL3oZsqWjcXBP/wRs0SLK9I+QTghVHcwclyjPLjtlmZ6DT22Xfwf
Zsm7bST+VbDA5IWIxwkxCe53QG6QqkKLceFmgpLxQxTsLXEY923ETGJeaOkhC6H2Lkej6bxjCRU0
GPPeCUrfX18N9s1vIyuPVwviHemvprp1WoEDam1meqinyDVYTA0HpqpuS8vDUBR2/a+iJSw2GTf1
qe1TFmJjh4xpztcSLqz2/lNTtV7LDJlwioryb+RB/CyjCLNSyjVM1Ks/N3+tJmLfQrjUr0koT8Rw
YS2epkSrvUArEiR9KTj4ZW4qBMKAfeESmntKp++xyJiaNcK7h0OZH/ZquLeCmrgO0CgKSoV6+S1W
29ohxubWuMuj1Yatig/jAmGdoLK5kB+YnfuiAJHEgQTfNFp3cw2eTlnFvxTS99GM7MnYtBX+cDTQ
tsLkZQxHa5ZDzI6qcw5p3QzHeVjI3inWMsQQu+7j1qpp3Mw2+uyNZFywSQ3NX8COPWEj+LrAkBfy
c60rKpIsvcPsyCTfxrVZ4j7wQYO6zQQGNLHLzxnP+HdfZiRmMBLf4MAdLmDV2NlboM1jG9GMchCk
cfZFp7Svk2Ptj97GRI2DyUG2b3TOtA0RatiqZDwFZNGsfhu+H05B0jnqRnWXOcutbQFp6zjUjv01
l8r4Xmc32fVsDd9j7up71Mrw1+p7eeENiw75wkwiThsI9/Zqnq1oJdFMZONP1Gn9ujqyD/2yxfCd
R+8xqREvHovijymT72bHGtpZu+YTGRsQfeV4GInZ0V+48vOD1nMugpGLlsqwBC68FL77ITy1sEhL
EMHfWUCfuezulQQDkkOcu/arzAaz4xTk+9z1fuOHcw0ILTNgTitSJKnOxUGPc/mqvKjbucxEd5rJ
xc2o4yFAe2cdrGr21b4Z+wynaQ0TGl18VNxb7TXeq4mstwd43TaD0Kk7Tyxi9h15JBGRD60HBlgD
aUX+2zRBnRV2GwwReH2Ikd0hRdO7L+0OpRWl5r6F8v+14FMMSvwTzyz0nRdNdBPiccPiTw1MIJP7
YYwdeiTdQ7jNla9fWGZOJivXGI61vbL8T1Z3D8kLwM/kESdF0MrbUIvkiUkjQlzmogP/NnFDkIcS
feuU6k/IDarnSPoN5QqCgRCEm/s+rG3yO/X9qrZGat2XfmtOjZ10cf1rz41xcVq6uE07Ege0TvV4
hzFH0T9FNl2KQPJ+5MsoK76byLfe8kW7W+jw5BNEss7BX0ZcJFEfw32sreYFXVj3C/QpZRaeRdSH
mde+k1wTnefGEX8mISC10dCy6IgNsYkhyDF8ceBh06+G96v7ERzV9+qCJ8mTBb6eOxAPSMx30MlJ
3gVx1hiygjQpsKuJmUMuc+FybztAN41cvTbzCDSeEvmJeB0PQQL5fdStAilfyjhzn6YxtDA4xZGm
A4qr09BjNNgMS50/mlk7be3E/49UAOzsJmtgVn0FwSroCq6dMxZXMx9BUovC9p4Hw17f/QVNVM5f
xFQUFwefjD1qz2L8t7gxEWHIpRvTbFFQOemLkUWEa/vzcmUq1uG4L99iAeASdmKxG7MZcRwDAE00
2qXWjH2yZSoCfs720uRr8qApZLtNpVwUFKw3eEzmnKZpLW9cEMm1zt2Wzjaqz2WamltdiZgbqEHu
ptypviKDnR8BEA9/VqZYJ0tjFrDTsuuvbLNTJ5xiG1WWi/n0sOTS3d6nVPlGsnh5gj7AL9k1fEyz
NtrXlSHuWXG239Z5XB4nQ7m7KU/aY7dK63VG0cu+wRsfSHoar7GMnc9OpjXDnMKNGPc1yR+CH/vt
ulBn8Ry52TYeKGIy7TbHRKETBXzq3lSbrztBwyWCAi3wu4V7gP1f5aARbtU8amY8mf2eTAA7RzyM
tKeLyg9eNn/TK91WL24C2efnZUZoM7Dz26AbXM8lthdIlEvP1QC3UpXCOshEI+SKCxmU7jQTleI0
By8i0NJjJoTurSGcqtInYuy6c+WmfegNrd4b1tReUprbYOQ22IjW/DHtnvB4i1Npnfrm1NHlHG1z
gLpMFXvp6/jakaIaVF51kc3wGhEX+ODkrX8xJuWGvhLtsfS5GNZc0dkwQITd7JgUg8gRDP7WVjcy
31dNOZwjjzSE3pgTUkWYiacue7akNxGs9uWtkQoKmT++46h84bAjUGPlCZbKaW+tSNLNOIDP9gYz
9NPpIhRnm0Uf5JXuy9qoPbyP74rbAcEuuev14n3EgvlxPmTPMda9m+IA2VGcc5wBcLwxhhQ0slMS
xq07X+a8/5yzitsvsYLM7+3QMkeyphXZdAIp64J4pXM3je0lrOtMyBID+4J/2pzl1o7VGYH5tY4o
/XzuaEqxbvDPBrIK8sHN4tl0oERKIxaPU2v8WtYdoLEgJgXGa27bQtdHXpj5DAqWULOuJlsw1p/m
wqZPtzwI8dhwBmjv2RD1/NGBkN2ZAz51IyIKDCAdmt48QqmsYOTeXRoyq/9xM/WbJAPIXZXD91xL
O1SjRVq9TJ8pOlH3MkFAHhDTfDmoLAtnPXq2Q45BMZ0xc43Q/foFO/Ud4sHEHVNZ/YrNudhKWkck
Gu3BGpyPrnMBQaz5eV50fH+Ty9tYD/f9QDkae/S7HH+R65JvgVDZNeDxmKWpn1rcFWEkI3mazSFR
+MuGa7ROn02jeANadH6BMQOZ0TqBoZjdbRkgUTc00zTtQPN+gdL8Yb30rap2eIoZigaJ2w1bdpyY
Jtr4Y3CTV0tb7TPDHWx0kpjNGH9pXOy9LC9/Cfe7lvyWqONsue7TMTpMjKcAeyuDgXGpIOxnxGM/
a25+0NPrsp1M1U+Bg2zkiAM9C4m5qjbpQk/uThkCI0T4Z1JnVODyCb4lsV1sh7t+kLPkb5kYqHQI
ucEGZ4ULdpUHOWIHWu/LftX6fzs9zIesgXqbJaw7MPxIlCKp/zrZ+S/zvPIAywChPJ/i1ZVl+dRI
k82OY7fTAx2VeTBxkO3sKv1CEm9d0AY8STk526pw3J0qWGGXzMGCki70AV8IioYcnXjogGVP7k36
C5yhaOtXuLtYejHW4dpYOauS+L4xHp/b0Sb60rX/dYZztiz5JUbzKZkIHy25yK+GP34POYGrbWUd
it66p0vBOwUg84t30mcuQTo7nBQ+IQs32OA09X4cmmIX0a3syqX/Muy7g3Qt8YRggohWHT1XhO+Q
pTYu336FB8lQ/9mTQ1XqSMHJMhfi2Wv5SzGaSPymixP29oSgiU0mqCe/vXQZwyIKa4Z7pZcSPGH+
HRrrPCbqsba89WHt2SBzD3eYtZyYbxHHlx7ZtTJZ+aMJg9jkOfmlqui7mfGJz7lA2rzhIXo18/v3
1kNx7dvkhkEMMIp5jxyL0cOxlt05BtUWoiocCgzZl3oIWGV+tMIvAtsWX6i0fh1bvqYZNPjScdoD
khMZzMBQ4dsW3UEaCZ2RHHEEYA84FGkCmy0tONsi1qLIfgM9FB/cmeQZihlpFNtzZ9/FDjEjmIge
5062TxU1fIjSKNo0rBM5aCFu9z4VMqLNKkDUSKpI7pPcUaNXGnXxapTz1R94lwgNLUIPEjNqtrb/
HFybTfagby6RBP/QEZ3TtBY7NNGPbmOjYFoYAcbJVG7ccTw7FkKp1CVcZ0V/DC6U4C3DdZOXVtQ/
BDC9UMv9B+fli2XwmxSu3petTWaxMHBmoHNhI1iX31Bx+meJPPMVoRNYfi2vBDjdTQm07obr9Eek
UHzsy8htNZUAranqws7J8i1oyIQ4rrR4ibX1PlcIMz30Je0m5f/tHxM7tUsjhFp9kTpHxLWkdRR3
B+Ii7CzGlLXYdNgjIR+t5x47R8R/mB6IdyFndbQjQz2XXjk+EEnchyVGTnJKJBljZMzOxKBNlcy2
jmy7/drFERj8piJMUlbZEfY2IWbV5JBFidPAES3rk3kajkwQ3CenjlC9dzWLw4ahurybeVOGbyzO
3xOxviPQoPpoeJIMgux2jjsl1yifsYsN2bus06Oxrt5Dhrz5o1Vey9yDBVC2God2kf+oekk8JDq2
6mg8Ce84WBqJedmUCWUiOlHElCe4L992XmxpdYazEae/tL/ZIVvxSJV94T+kRlOQs4biPQvIwFB7
hHk/BSK/Mm/NG7UqM0FzvWdyuGCUG8bLVrnoXVSgeNos61jtu9G8ueYyXaoBYYNEJU4mCceSKDTj
bz13Jw5yrJ68cKFoLX0TbO7340ToUtbJjKUGv9h4R2C2Lg/hWEpCUQyg1qYnWHrmLcL32romUftu
Fc2CQaXptivxngSWzNllKaYuR2KWiZM2l1d0R29maTk7a2im7aTLDEktrYlv2mrrt2MD34qj4Ogy
Ggg18oigJB0El/ldz2PhU2NtFhNzQcyimdAlNcLBP1P6tzpLcXo2uPLbfPH2FTidrY2Ya5/4qtli
ADexP/jfslj+6WlcGadNJ84bDl3dMHopklf2AZ9159LgKI4h5jjs3mORXphZ37WDbsEQl1wb5eKc
vzvAmMQ7Aa9We8ZBwnMezz8T6/jHflTQ8g1Lh2Xjv9q5e6t88+ZN01vWOwa5AB0eWzG8YcI0NojR
djgiGHZFA0TjNH/3itK8Obn7wea+DhJ8I2yW0XWXAwuSyAE2oi33Sw/Rs1TINrHqwcx2Ij9cB+UH
iOqRgLMPYw/n6R32JRrXah6e88W/pS1iFIXANpwKZi516zFpWCiklCkfqfEQiVvzCzXd21yll9np
r3do28x4YRPdNyGQxwXdS7LQa6wpKmPxsCrxRoLHt9nTmMZR9W8qE5dYy2J5qNT/Fcp9t2Gq3XBe
9PVOp8YPVA7mWfZw7pZmeJrQ5/B45ECecJe9zGglqGen/oERZ3mKZOOwwbPuSxBzpLeFg2Ia1i+0
Kw+LjE7+xrnJ/Jfl6bH1R6JVqv67KuIzP08WIIojaFzQ8EXZ3YebWe9rdseBA73blrQtnNEZ4hok
gpQ/IjnMbfQBHP6fpTSuyggtBp8dKUYiv7hEJ/pRdFpr/wqZ6wvXZB3EWauPbIvJqZ088dYyLsOi
ELfnNfavCG8eI9S6wTwMIuD6NAIt7Ws83dtCBCQbJooujlpeSpncZDVTKzkjZurm2WqaZ2xrZ6/x
/liyKAiOJ5EAfLDH6w1qJ8mJVkAQUm+KikVkx8sy3BOuuKJrtydkj6HEuXS0ArwuzC3GXHS4hiQN
gkiNfd+7JKRyUQc+1k/enoGcmj7lcCkSr0di03eHKY4MIuzRutfO3FyroV53KnazwParFQnFuOLU
n5aAAG6Xmeu9xPQR7ERMp482C+0Tl+lwrJHb/Rt92R6G2F3oPwoCRDEc/SRldPIMnDWmrOpdKcvz
koOMRyb35jK64eSp5rPR413MELCehjn7ABKOYHnorrGNatSelLnLbIvAOk1msZPaXVBa5r9eRv2h
MnL/cyqL65I07Rv0BEEEj3elPqFj4QJMwnFm0W/4NGMgGdadP87oYLm5X+XYpJjd7BFrduaiPunF
BZ1mERpx+U3vGW+WCpNXpeL+iJ1YH9HREXFisHZh5lIFtiieys6ND6JyFhrm1Hu0DERkCVKQ7UwY
K9G000vUMOjqWkwxONeIDlSNDNsEqVGOxt5zLk5ZPseLQ7qooc5+SiKdiJgY32V2m0amwNeGpAnM
tjvrOl533A5/rMG8lAVtV5LWO8GDSE6HlYZmOi5/Cs+gMNC9++BGLMKMMRt2iF3/E3NNxe301ga3
VcmCRcIhsfHzRuN30hmvqXmP7zFM4nq6GYV0hqeJcglvrpzOakrEiSv8KR8IMupGRvpeEquD663I
18mFwIdOIMFfRkv1q7xL8fw1xkQ1ZfHZbYziyEnlniqCRQMEYXU4q9EL27hIj6xsrYcVovxpGiOS
TlJ/Cmeb4pJASK555ZOojIHwoWGj8YFs5DfPGJwgHcD2orgQhRwt5OWISpDhcJwn3X/ztIgbKT4E
qgri6o1cPI3dAm6jarZKrX+QEZCzOov7PH4Snyxd2NNGa3tICHk6yKL3bpVnPldKpj9u7IldUdlW
YA0jH6dyomO2ZO+dYax/Spv9KtztF5qUFVlJDWEoybJmszIiZOFNQO34/0D7+cIC+ycyskd6Rloc
GBCBy1cNSRXiwypF+WSPoucPkr8om5oHHEqkRsbDtGedNFxXG8lRdOc6AF16NCMPoclkDYFjO91W
1aoIyO+OCRWg/axzIIILWYaBJcb+JbY12ITWr/a2NzmXgsfyxZ/r30j08sl36i/fHJ60xxxkdI02
SIZJhN2S6Vu5IH7DU+pxECsL/ftKKFeZ3lJ3OC4Ily5EHSAsrEZrk1gxiU5O++Pp8nlg773x0/XO
ha2/kXUvDIhJy0MkfSV7xtib7fiSDDZ1a27SpQNK/E5RSYeito1HQ7XtU8rX3wpsexARKOkJDyDB
OsPQ4owPhTWgq9PrtotNmtwGsyCjwaC3xAcbMX9rSlyLkzH0WJOZak7OyMQMBwUsB/fqlM36iXLk
ih0Jf0pK3VrmpU1SDl1FvFSgezpt3AZzmoKKKIsjcPA5SPs+RWTTy8COCAzpaOLDscH2uLGW+b9M
J4AzRy5mGz4JiR6on/8Y7BX3WS5kkHj/4+i8liPHsSD6RYygB/la3qvkzQujW2rRe5AE+PVzOG8b
E7sbGqkKuMibeRJ0hzMy+2r7jsE7PBK0rz5rYVBP4jTiO85D74CYPD0Ku3hMRfGZJP2e3t+BTEWj
b+0krp679MaRggh7apKLcjiaDiNUlhnEa7uRka0a371a83zN7Y8eZX1dmG2x1fUSExiKixdFn1ni
/k2FK1YYkR2+GimnopWU7qMLHeN1mKz26hRJuK2LYK86xhEVRq9Al/6OWfym4/4aavmvTlHH4CGx
0EmH96ghsRrzNvhszQXh4s8fo5M/T1K0gF9ZBsP3znd6UeFa3sn0HSLsL64q2r/bXdChoQZx8jiM
TCli4K0gMKntNL3jD6KIPlPkwke7c8q9muzyNk4oBwnJ3JPfSR5k6G47n+Kxh85nFepJPBphMF0x
ob8H0n8krHLMrPxuJtmzRfcseDmPPSHe09DVl9nOfr0Oz602ccNCB6FkLmHjBDEBiklV3cM64UOT
txcbl9FhjrgiyPYPuNSIJa35dyBFNHnPUxol62Hmp+vn/gT4jxo1p/mX2LXcZ2ZDkbpZh48VTy92
/fqPQUjy1vpSnai+Mc/CSD7BUFCguCyVsTVMNCFnn95gIlEI64n/He1M4RC/uprAQZs0TwQPgVFN
g3uvnABJB6clIf5/aVndc5pnaJdJ94zCVcsbv4guDuUNYB8GI/6D/9DfZbmA4UOueee69BmRiZ/3
7mCH+2rM+js+8mFXjGlWbmyEaHM90S9yT1XlPPNq647Aacq1uyRFaawi2SatM8+X05hXP5ETxw9B
EHy3+RRskxFGBwaA+mLp4qrdUqCsdPWFUP6fcckbYVZ9JfbpgyPxqJWBjroyTKLHbJTJxHjGWz/a
Rwg/lHSayWsco7VVUTVsQBDVW4k5fWWxK1mzHnySbXVOlv6u2o4+5mK6Cn7o1ZgOZNV0+Goy98H+
nZ6DdPFIeLTlxt08M4S3FNf5fKFGhkjCHIYJfbO8+QTstkSCxA+UweGJiEF+JdkK3C6hzItWcViA
vO2Kq7Ib99NwJ0JeTA3NtbSTHMyWSD542827uDG9fSWX7a9SDdZR3w9feRk6W94L2bbB4UCzMS1y
G9EG4gopk7Id/sxqKW/tPgVIDSjCBLHSqK/W8NmHYxG2elfHvXM0RME/IyW903MSrvvaqW9RJNPn
oA/YooBCOPpdQFQqD9jmgQ9Gu5yxfBlcGRfMxtjDvUZ/p5qan0VivUstqt3giSmloDWGOtbgn5kw
zV1NcuBXSi/VgZSKtyE9ZOyqKkOW41ecTPuZu88wV8WU5cHWNPt2mbHlMzsi8C5wJlY8eWhXhCOz
wkiK7RHH3RbqqY2+ICdSK+F06UVMesfj8dc3KBR4AqpuY0o0Qrpv221j2vbOYRrdY8CkYSn3g6ce
b8AOr1pyLyK7Zym+9EuhYnPZtcbarVq1nwv6SYXhBtCerBEacSrAnaAu+ezBdtKn4b5VjvBXQxs5
EOMowdsM4G+BqblE9yPa1VKbQcNM+KoqZYSHEFcUbXOZRlco3F3V1/16qmx9FJM/HJBAxkviavVS
2g2MilzFl8H2zZNIm+9gXqpTCsdoLgRnhlc/l9VDHxbGusMyeuTqpxGSkOujhBJJsMot7Wy9XA79
MW377mGyDPsAVW842AwNR3PEtucYqN4F7rIN3zkigR4s6cPgW+PL8ul6MCoJ7rvT8WZujeCZzKhL
gCBT8tXGi/kdm2Sibbb4P+5IAArIcbH3tOZXm6Y8+cnsYYFtIn0u3Uw/Vn3FXi1mn/RKPI1e9NA3
70z6/R7yRM+LoxPo3I7zIQcvfZ8nXb8otMGbqWv3YGLq32GRaN+mgXht7FG/Ry9p36+dOQ5+wHh0
KMsuGa25nb/IGlRXG+vHagj0hytH8zzU6bJNp3aU/CsxhZD2aMf0xMpJ+/yUSZQXWHfTTzxUiN0S
yxL15bFhsiMbk39NQqIYMA8rlSjid7SRbWPeuCaLfQyYeK06JDkuWb2jqhdzEU6gE7YqA0SANG+N
oD88VwI1GErHkcVNuSG31V7ReuqbrarmVVRltCiYE1GQMTj3fjl/9d08XvsgMt7JUXQQxxqKxSxn
LustD4GAPiw2P+tZxs2D8vv5EHtuvsvYulKtHvf3ESIxSnTrbaM8lFcLD/VnhzXnFg4DF33v2/Fb
yzYWK8f8jdNx3mHTtQ9ku6sjvmBOSt36t7il7HbQ7bQbSnM8NZqObDbD1IVGZbKemqzZLOvfk45r
+OZoxW+ESrH7KNysN9/VCwoDgwThQUI6BPEf/NgaH4PKdw69ssOD6ANu2ghdczP3PcFqU0XRy5LH
+DfXY/Ei5tliYHDz8UXarFFt8ly7BO9G6rCrha4I1tlKZqQxinRSGaXP7PZmBCvgjLAu2j682fSR
bas4iF+yjD4y1Ff1zM5+fhdxEB05ZsptEAxkB0d/aO4sLcNbM/b5NrFwQWAl6C+1OXpvJJ5L0Bd1
2V8jwGDHEdra8yD6pNx4bjp/DEnqXBS3I0+9cv7IRST2qpgBxFRiWBJb6cmBy7ZxwTZtA8FzjqHE
2SyH35q4nPMwkyhCW+LQ9+sK9dq3jZlKYES9D6foaFchQxJAG7KwHnOpZB+aLeaJMYqeXlUWH8JM
p4cAVeyKcjP+NfsSCY/4/fTMXrl4s13E8k03GsV2zmiCh4fiwptLQggUmcLPtyoT3owrS/TAxoHy
YQlqRwzOLkLKyrLjNlyj4GKEEqkJ/dJu3T1eUMDi8xhu+6p+6nyRgrXrzOpsmtNyhSJxwcrE8Ykx
DA9Z6rufppeS6TZiSa0fMvK2Tts2Ry0IuJ+pSP5kpc3ZEbaF+WjGauSV79CJ7GdLYnzJoYat9DY1
tYh/8Co1234O+RHYA4W/JUjShyIpcOeYhfto9FD8sfRwaBpYDRHkrJyQuEl5OWjLaB3zjP27LCRe
/HBG3ZmpVUMQjduaeggCD9R65rzCewINOBWG6Ag6DBBaXTTZLkzoLNdzXlya0GLBp0VzwyRJuB2d
SB0BrGSnovDYyWaD3V+ws7KNAtuzMl1aPVYTS+8zlS7OQ0fAaWti9wd4IapjRt0Oe0sVfU8hvpTJ
rMobAc30YQFobfj0oFVaGshE6FnIdeglKOIY47qht8tVxZS6EdShsbYM+5FmazmTjEjaEy+Jn7Bl
O6GHAFPSHGYvPlgKxkcMEdpxmkvCZ3Zr4Uv6qauRWUUabfvoFa6x60zS+uTW4g0OO/xDNiHRt8gL
9H0IrLncNUNfMPb6M44O4L/iZlszmQsnmcMfA4IAmSBXD2dTxvNfm8pUPsfS/XZTkrwrGyLSpbFB
EaR+F609c4j+DKPbvIWlHt/dUim2Hi3+B4Wxfmmr2aZQmJBG4NaB1amPWYfB32ws90Sf31/DyMx9
NRH8AOcbrW1kGMSbxNgKTvV/yMeoxE5BPkoa7uLgcNd8cJIb8R0weS6NKKns7liL+08vcX+En/NE
shUHKI6eZ55pbIg9S230LMoTW4kApZmHYTMYE1c8j5Jk8V/ES603/vKBFHDKY2Hy5uEhr7hdS8fg
2rP4VIx8RzCLYH4idMImOyxUc68MSiLz2v5mjHEe0iw0u3OMqLZh42VgLP8/JNVo3j6UOdBtBmOC
8iNJ+MvJivJYuco4Y2G1sRJ5tPCB34QGIDrjKKFRo/nrVN5qF71sFBwC60JSX7Sp7IgOenAf+wTZ
8AAOBCMuT6Z2a/Rq3i0xCX+f43N9TqHOMlexhXfB7K1soLmcpSG86Vk1z3DqyfGwvaUykkRI9jdL
Ev+jxqJ/6BpVfYlAYlorjYr5B094uXEs2zmZ+axPI6HOiIqz3sUHHEKuy4r+GcuR5LSaEU1XUrg+
sX+nIHwqFSVyef3OWJFssixOyaXheubPMrUk+BinwsYMnkeMg0d/YiKHeSSnDUKefMkAPB4Td2mF
ndv+TG4Jgax1qYOupHqYZ/cjTXvqQIQu9iZwSgqR9UzzdRVivJBjc2gDiV5oly3NZVgiath28W6E
szVyouJ0w9vH4WiHxxxgH8BeO7f+1kYwfLlNFfIRs70BGA5/yX/kDRqMCOygWLXN66EekLQ5gXiN
9wG79uKnSar0bCejeCbJlKGHmWWC60s2wCnb8aNXJbdFNTGeM21O840Ex/gwAA151WXZHSp+xyuS
GvnawoXyYoz0u5uGKh+jRd6ZeX7i0xXDE6MgALkA2wt1HTkaURocEtXz9bLs+9Q2eqeKojoGWRiB
CkAquiGGIhcy8Zw7PypuYnaCS4d17mTreclU56n97peteq6KXp/HWYTXrIz9KweXe4nZit20H5Fj
81Vl/ZaMUGRGMTDD6sGQOw2DwACJmLBBvqMNaIxEtAkMTNQrIk3VH+BgJl1uDqWH0LmtzQxQad0I
UDqugbWdSEpR3HCh0IqakZr9QCIseKAAg0jwhHxD363+IPEYzxkrvl/DwohDno/7ayECWkKQvoE/
/pHZVXinzJAScHh0F1ybyBd1jF0yiOCjMeXemK+cXU2KAbePEsbFmdSD33jeth0S8vGd5xQoOnn1
jrXdvQQ4nxMC53OfnkzPp4w1bLMq2YE8jkA08ei+BWRZt2ya4kVsbjtnXZluvC8wVrJg6jrrXpkt
z2g+5IhCyqLemmprhDVLAOcgvTh+BXVRbA179q4zdGT4qmELuiCa3TWZyeClqVAfpGSeohNGPYFu
6DBl0RsbzrIEjekW/t1nmXrpDZtIACDlz6iL7VfgANbewIy/db0lrecQF9m5Zt+v4ig2YZ5MctcN
Sn4Aw85xYUTz2ez+30dTKBzqsObGUd6ucPS3SuO//InYaYhEXFpQR2tmROxwZV98+KPnPdemx0aS
epb9hJjMzVV2DxUqAh6xODsoDJDuStcN8MXag2yLcnDEq0DKKvU+DJ3Fm5gJbZtMSfcjbR+vRyTt
NyDE7tqI2VOSZ5O+DcwuC54aK2ufmq7sdjV+mzU94Q0xDhBTvQ0vnhlo1H/thARX7ljzlnievyWT
RnVpTBK9dQbrT+JY/6Qd109FKa2Dq5xure3YOpIFyp9AEjCZF2l7d50YKDBQ74+27KgDbrhNTz1L
oRWEDcTHgtAm4XXAEUWgmuMwGh6/fppeVYxx7KBMqdqd04bGXrF4W/Ki831IhXWDQz0esf/qZz3F
wW4ASJtsrWnmsaLLkGTRaFWcrQvg7mVg93UfeWZ9GEPKunLQTX0AXxDsJKbPHY0UzjaMa2s/wOKC
YzHBj7ALdrWWRsda3I5E96yncSEUoy1Vf8uGoKdVGW8llpNdHdjZ2RLWcOKoIeeS4F6dRmt+Z78B
l9ErugK3hssmghw20ieDUx5hgzTKpZXa+DOavniLrRlY8siI7au8PBeG0cE9VV18zONGrKzJJ7bl
1nMHWjfDdht6GLMIq7d8f1PvJ5gT899cyOTuWmPMuyvywQ3U8xFYZvnA99pfFaTc91M2BBd3KOYD
ZTTqgYOrPsoqNdnvFr39YbZs5FauSqwbhUYSG6EdvxtTJfbs1MlM8KEDGWp72CaL0PlMBjE3x2r0
3X0U5KRNy8g8+IyXag/EFXe+whIDeYyFY5uMn9hCbIDxCkogq/DxJJvR/pfaWXLXbRMc/JRkrU+W
+kR6vdM4nuFc+yL69UHErL3JNH757vDAL6a2TtZtyEqb5zYmsRh96VQ0nnmJHckXwe+UuCppYKHK
Kts6Ck8xMIWe+lP1eXoEJE9IRaG3XFwFdbnn5sGLzFmGMdAdd8oaRnkEc1OUO7KQsdoD62LtOCZR
kWwFP+Zzb/Xftb+UgeG6PbXGJO9+Y9Uf+D+7TdRj9HBGX5BtCMuXMakVokOI2EWaHIIxEj8dRFVz
LmqXPEFMJF7BM54xGEKAOfuWCj/5U8cHniYLdb1YZKjuEYNZWp5saKJ3RRj3Wua+feMGxKmfS8x6
K+mH0wvelOrgOWH1g/g0vsVqZmtOEIM24Mha0J1TSn6XuV6VdxYOsF1rlVcneGu94Cbx8q/QqFLs
Qk5Ieoo11hUwVhCgPdXZI9siY4lf8ZicTHhAK0/W3VsWzDxchqYs3pSJ6gZMdWSPLeq9HDnM3dmL
f0E/xdfeqqK9z0G67pzBuJYWWcktaTO+p2xcVxNLcYfUkf2noN3r0Y0hFD0YRRgNa8jxDkj4wXqc
3NDfVFmpSUdrly5wl7Vfj0pw8iMw4eukj7JDWbSRsW1ZN7K21c45Y7DfJBzB70nJxVF1Kj60cep+
QIqAd2M30xFSTvqYAH28jCz/LpPZ1Ww/Kn0KZk22nebA4zDVyT9GovyAuDBs6ip1b2hE6aNjdtbO
6vNg08AB3lH4jNPbU7HcxWmvjgr1BNul0BGBjmw69FM/s1fPxNriFb/40ah6ZJYvimBbwO25IT6J
F8obylddy25GeDKjCz629NC7U0twOwlWQUdv9aahxV6jyZ7NGsHB912QcKFVbbTLYLeC/sUvKzEL
9hVxN8o7PN3sGeE/x6iZWs8znTWvdCrjDIKbd2zZglJRTkkklwdyw6ameuXWW0MO5NiL12bWs8cz
2UQ8suLP3pvGNN7wYZSktgGP67CoH+ewq3mPYXN+8JnSXwyGq/c+I97VxqI8tJOynmmlL1fEhAn2
JQs5FQUufkr73jkYBp5Tt64w4lbMrqwwuVaEORzRU7jy0Fx4QMyELQGYrysxgRjJVbTlw21vPSJM
G66F5jfyreGdyKnFTi7A281Pc7Az5p3M7ntkaMC9tajJP8JC2EDEqm6YVcFVLEBAP3bP9Sjq59Tx
pmDlpz3GKJ+tSUzSNnf2qRXK/dAS2iRJ6m+iDk9ENdX1NrOwGXT9UJxwDAASGQgbe1lU7THzVuF6
1hxquO1ld50HOR9STYeJ9lV/DKQnDoORKBuIdUxgPptU4WxMXWR/bKSUYw7NapWaIKgDe0AaVBZv
QxzMZAGaABuqJyHIExZ/sZvEufOJUZDGygjZNEGr4dy8Dswd8Fn84hsoUPzjAqI8222Vf9IBwemh
W744q9Aa6TsJEodcc1ZvutKJ9bao2dlDu3OyB0/o8go8pb2nvBw+It13OCzGef7tqgy+HEfQ3m38
/MK00twDxOKbY1M2FMYCiHmneII1kzz5iVds3IQMGMXO8Xok+Y5NUOpHwfm9xqlrXJQ5y4cSteza
t13MNq2KAfpoCAkg9u6kkqlftBUzhCldxIrUU0+DH7FMshHuboQjCTw3VXemNoSwEQ0726gy4SKD
CFt7icM0GhAyKzdmBdzXVLXCLllYXGy5HV7qIrxh7wjz9VQQnSdkOKFoemL0tuz4GjJlhmt8SqNI
9spp2w9fmc1egwA9UUiXvg3EZGGIQNN8TqnAW0s3plXFCMWZhC1fQ8Gl8d2m1af2MvHFMoRoCe0B
PWD2FLGJlbItt5HhRsBz4BGKYupeTDo6Du3CwQe+PH/lfpSdOlKYe76kILxNW5KhVg4uLD5Bhf/q
84pmSxfBvIFYI3+JfCCvkUnasGOL3onQhpvYD6BQumAv9rHqUHtSjSumoxDsmVGXCyIyHPAuUDE4
KZt0vnWT9eVkzkjRhnTi5VFtqaeGx7258qUvT56pWVPUaaHutWtxNSeRnQkcIFW8rwn3riQ0rpvV
dlgOIbV4pAvSlpEGwhkjW1yWJ4Aw45bHW0j2oVVbjkMsM0bnPOIYZm+yHOSrKEw7ubL6mJ09hxtz
SwXUfT/gC9yySG3XDTFqkrSpIKMPqLBklSfrQ9InxBEFvufHnCLy8zykxR70BNBib4JUju+Jj4xy
b7pSrEuSInqfag+ggOwqZwenztiRtedXlWkWNYVE8A1mwBBFkfs3e54jUoVtHaIpxqzQp7D84E9T
8dlLnH1DWcFhMmI2013u4+FiK4r9KBU8iuIsWPeFUexCgHFnVuTNpiP3vbWYWlgJGB30hswDArO8
OQ32C56P+TXijb2BZWJvAq+QBznl1i40sAy0ympfOHaDtSo0jZ5B1Tx01IXsMHZGF4IcKQd3G118
MoyQz5Tz41pD+kd5wLXdNrN+epHYW7PNHkxtvkFla09dZ+CxGY32yxkrbDyVr8FxxC4SmHR/bTk+
ZTwBN71bLdcFeKvJkgm4ABG/0mPCn2oqQY9ggj9AP5wfvUQHm5p7dV0TTWS5JLrjPMPzJi898lup
BE9WJ/tOraLg5VjUG48CjqtqwLARfyrO/PzBZih0dBltXx/tDrk6ViQ3ZnOw/hV8EZ3tUANCLSwb
XOik0+afrzz3UFu4p1I5uFeHgO+6mafig2sr/s3jqd/31Mj+gMR2LkFHhbiehHWs01Gex2bW12C2
mYiSyvCe2T+BG1WqVV+d3wKSmjANe5qyyi1ILOtYQUSgVwR5iH6iWgEinrHx2ZMzsp/LebpaNu9T
ZnEYerpvm6c5TpJ7n7fA3pouu3Pc0FoTpOMOQDYpsqz2rZ+gwXcvRG4fJSLnSUwqPZiceGeNI2Jt
5sGA+Q/WbGPY8c624XAgDLjymmV8vpg9nP0orWmvrCK9s2rw9wKf6auDCxP1qZf65igA6LDLFvGS
FPHgWn+7ztenGulpzxVCWlWjnhtj5N1yB1oNECrX3uWUrDGvzcNx6LrsqRxNefTTMt11dl9vXTeu
27XIwao0ruNuDVW7dx9v8KNEgHmfwsw8eGnetPymRnV0VZhezArmalcoNgMyXXI1wAb0TotoImvu
+hs7N4gzARY0SG3k42OVoXs186A2i5V3V7Go5I1c9FuYY1wz4ARIqeWhOoixtNmlNc7R1lDtNFDf
p4DR+BmiprMJieoC2TJjdLrxZbL9+rVxzN+yWxBXcgl7IKBla+Vo6zD5XrWVRW2+IMP2m2aanZ0Q
yj91iUvGhWASf38RY6sslHMcu5zsOdlBJrDCa75Qr97Z7ji7hDzDJsoG5nYLo/6h5dJDgZHYpbic
rj5Vsphj7DS6u4XVHvym997BKBiHJmJ1xj5d3gxAtwebDp5t3QbZucU6+TdvZxgmLquWDQ6c+ID5
NHhFu8x/kNvcS9ZP7NiCceGj4a/0J7t9r1lD7HFa/hLbxxQeT2RBCw8ZCSh9eewAvrK0Rwtggy7/
0E5WH0ovGlZJnkSY2GdxYiXBWQamchVMgMHoj7TYT0kERILOyd6RrfEuuzTZW9TIrP2pVfna6bFr
KjOC2OCyzkKZAE9fOhPl2AHXAG1StrGDtDoy8BfzptK9+AYK2f2tJYlRc0rpPuEJ2/7YjVtumtKb
8FNW4hrx0tkVQdj9GopXY18W5SkttYY6zf/tEMpiXxkOgBpnkP3R7PNI7Sc5APKRkcvATp6Kxe8I
7Lp2qZcmxRJWRxNq3QHY67jPBbyMTcDd+uxO/bgDZkDXSDnJJSJLZ1/F33sjeZ/eIx5w1y6YUUmq
v8NY+hdl+RyzHnu5Kgy8lUOE+CxbXb6A9sXcCY387IDWv/MFuzPnD5AUJ5/wVTlyTmYZmI9CPM5Z
nF8xt3aPQGeRy8jwbdkJObdlZbCuQqTRnMDJ2jc54hXtBx/ksKYvFtsVpUBzbfLukdDuUtP9k/hy
dNaB66fHICEexMJKezsIrWQHurb7zoDCA3ntKnOL8VM9hb6LHVPQ3YmWWW81JAn2r0narv1A8EeR
VXPQQeDcFatobFvgbjcZIu8GOvF7BWRpDafWxgvOW4oo47B1fJE5TFil/nWdghhZtVhRgiR40iEL
L2ee0DJTDy11mry7P3MOYFbSMKRYcVm/C8qLtVgNS5Of192ZbohlHETBwfRsk6mjrble1RAbqODO
LxCN9gHnzuJtqzQ+o1zd1JiAWxYEIWEsBH674w003Zl98alpUx/ZxE7PhcWcqAsdfNLjobYZLqZH
kc4j14k77IFoFubGKubuOnpjvplNljpMovw1HUsfCHIBYurihSMfad4FAd7nTrsPVUAlzcSsv0pV
4e/lnHfHCqIA+UbNqoArv3mJ8A5uhC3LLWtKA6cJY0EuZ/upK0T+mxUVJU+d7wrewnmCe5ZqgxXj
oX/gwxCtIx8aQGDjNgCCFXY039Cb9yNZc8cI2lRSrXyC6UTYfFZqCnfzSkymuydQFr2RycsZ9azG
/vSmwaHDr9Q/deJ2Oy9tPlmrf1P7UgEWqqZk5Qeqvsg8xkxJwPC58pt2XSTQWIy28xn2Y+gMgwM6
LjJbnOwMg+yhknNQgwAoZrJ4PPKzd/IV3ltZcFiXpumieyWsuhdv3GjfW0oGziSu2wdzqsynRhk1
c0pa7kWKpdD2Hb7ALOjDLY5v94ABXzLe5TWubfjGOOszFzyNHuJzrxPykSRszEc36jVyKSENcGUS
+6fEDUJxhLEeqN7cJtkwvOWs0a9GMVdPKLSksx0rACljWhtpAtoZEHc9btC6OWSpNL3NELGKUJH8
jlB1L0CyqvvQRTLZsrLCdwe+o0xWBjc5V3w+b6u5mW8Y6nEOYeaNj/ao5TlbKm0oS9QIfVp8zwHj
1qpIUmCZPpn9fahCg287PAtqLvjvG3wJnjPV9wdPW/GeSwzmYm5ZD0OQmxtMAxiHA//XawZnW6Na
85C1rRDPSFK9cwcle0EO9hsbun4YgRoc+xp+OFIRbOBgFtLcTC0Gr1VjASaAb0QAhr04RlXsFuQd
CtH+C0HjPbfCqc5N7lK55FufQ2Yl33ouw+dEt3D7PbvA5lfxKwNNj+/WhmvBujU8EKXJnnBklD9j
ESc7dmvDl3aj8JJ2wmH319qGPkCExRIdwt6XK+kEgPrksLirnPCF1272Y5N8+srzwXnFDkIuLaEl
9GPwBuebt0zorqKE8zvsG5cXEw6ulxAnDyzlhNfstoCUc6d4Xcwbk06Hr7EP57+taWH5drQJbthm
5Bq37cThG+S19x7mXvmYIQjeQBXNi4HU5WHqU/0dS5C9zdSlx0FI+wsCvjiHjDnxqq1M/eEkkbdL
jLE+WJFtvHKn6hafH9lGJwZv1SZ2iIQXjGQty+w6Lyk9q1/aEYzMWDPp04BnkT2zxv4prHJa8zAd
HOXU6/chbVOWItrtH7quTfcOtQYdL8LW2jp8S4a1kDreNbXgP6WB+VLIJoZRnPk7tHTQEcIQ/7Rn
5l92VP1ayG40OgABneE5rRFPPsHGgIWo7b1XG/jMCiP+AMt8GfPiVY76n5TBX7avf+YsyklQjxed
afVqm2Z1EtQR/DPG0DvpAd9HmCvgoBEfXW1Hz07k22uLWZ0Hqtp2AbTzQWY413iui53nmpfEhFxd
m+qCAfIlMPhZkQztLf2z8J/IgdPCVua8UexinzSWxiq78L7sqrmEuf+FFrvVfa1XHe7NVlu31ATc
xFW8EkH/RfgmP4h6fMOHMzyVEV/CtGBMFSYFMtK1Xxi0Lo0T/W2Vsh8licOdbmyg+kpcOpU6xOVw
VVgc/qshp9suzNxvLh+KE3qH3+7CB1OatQtu7HwHJIa0RsQyxy4iNJAWcVG7eg3a5SKE9Qt5Ot8O
NGit4XKUkEP5e5LjvxVBh9Zgl4BUojeSoh/dkIEvaZsHrf13RwoWZAktkyaR1oeSR21i/e+uggyF
KWtXFbCTYIDGoIhYC8sUTZe+VoyFvFiQcI2rAbM16Iczw/a3IZiWKWbyMXRTGlnkOfymvH8NUrPm
CxBZRxD97MPahKTybForwgZMNe6Dpyb3RjapPOqw57Uj0oGzrHRWMx7RFQCo6VizmaUi4In+CYxI
kXzAR3ZMw+HNjACe2S2priIXfGrBmJyLBm6LlWLCTEzXOU3tLK6DJ+Um8nz8ewFwcN6yJY71gXIH
sKYPxOesU4FpZ7ME/7ccCOLKV2t44PeFFVFP7TWZQRJMQn5qKq2o/CBznbsp1EIQK3fKCPBszq7c
ZuUS/YkT/H0l79fMxDSdjh7lbDRDHIeg81aFMZM/GH19ARRgb9kkvbUxp1xrss+rwgzdUbMaaF0B
5bicWBsGuVghu5OKsZo9Y+vRH2pAyvnRpW+hdZ3LhNgN4SaERSXxdMVeG+7GyjsZPjCkoI32QWmy
PcVuQoaavLsyeVD7CGYBJVCrcMp6HhD85gSo8GMQsDEygHCjkEAkhqrwA0Mr2dVl9q9Gt8fyTxWE
SRR2Uw8RFXQUOW193MPHwm5Ba3BLMcPGL3nQLEkdP2Ogdjh5S7QqZxRX0fvziRV+vZ8oXskjd6ac
A8rJsASMu2in+wWZGIoNwIKXSTVX04KfC1mBPOf/1xqpkQB7rPJNavJK40mUNJA45mysBgTHVU60
6tH22lf4HhfupPWYsjeYQLtuUmeig3CmBQu7xcEZl9acTH82jmG+pQO9YvmULn9X/TkF5k8y2j80
LGbrrJXd3gvBwatU/KFmMEKp95eIazGdhhhxV5fqF0AkR7WkQoQkiEH9Bp2KUYv4KoalcW1xsKdz
L0npk04wDOGxtpn+4+g8lmNFtij6RUTgEpJpQRmVky25CSFzReK9/fpe9OBNXtyWKUHmMXuvbZ4s
lbIy9Zpv+Gmks5KhQeFdMmjGz8r29aCoMS7Zoj0klT0GiwIQHvX7eIpfMXDk6KS8XUsrySueNrtk
kYjlV4N1vnpby+oyToyP9arvWJZGWDCMP9cgsdEp4qtJw78BA8Gcqnd3kru6UpyhOQpmMM1RO/3h
Mnyw0c0dhp4IqmKO75VOw53lM3Btw7KPkXIPUmdHZs3sphn5CkyX2m+Y4r8u2nenTwGKGhYGhfIW
un17IlR23kyF3QYUk5DYnXGPHHyv+upcj6jTU26DR2u9bxf5Z1QOGBAjbfxRM2UAhpLm0aY9hzDx
2Qps63U1GXvTAWRpaEbB1ij/8MxQPUwOc/0pjV60bgJyEMb7OtMOmodKeUkYKWX2fMkqCXmige8d
xQ9TyeTdtS5ciPeWTUNBv4+yClKE9ddUs7ezM6uguUD5ni3eqTSMgCQksnZaeVWYPf0Bkdk2dsNn
hGov1fqK55yeeLgEicR5f09W7rp1kfqeMIBxQ+wZHTI/xrbzsPXV07ovKmcbAxI24TGp+PFNdc4b
ddUHhdbY7el/PR6mGrGRLIj8XcpH3c5+kGRfM6XLLevlzg9dCBqFyZuBctDg9gjfhl58pHCgCpsd
RloA8ygs/QAbZuZHIRlnLjVB4Js69Z4Kd+RbkL4VMXVaYhCECRXqDIuwn/KTuSYUJByQu2HM7GNr
L+dSy069bl1MJSYkfMbn4IbpFql9E6QG1ik9JoF2bsfr+j4nZn4HDECntYO5jwPx0QinndTnj1CB
Gq35/oGpoQ5jvHRGIr0w81EvRZOj2CNPtsFxxrd37i3G40iMuEzV2EAJcM1yp2CT8Hqnkx9mDNvG
Qt76ytX5i8SrrB8PcD1Ep2j2xL4m7YoY8g9HiN/FS13yfTK1a9X8RVatfiyMVB6ZrzGTsBlGFxqU
+cS89wCF/NOx5+xxogFIdiCa1VHaXhnvvjtR+Asttdi6RvMCruAbyPQ/Ueh3PHnPuiyeDT0ZwWX0
+grJQRCvKzr4Qgpfa0CnGxqrdlnrEJ8w5sqdu9Aps9i961m4rFSyYzZO596V5ziFg9TE7jfnbbLH
2kkaKhoMdNdjv2FB8dRmDvtM8ox2g5wZ6HtE2jC64Y1h5tJazLQ3Gc+CUF6D5bi+h2KCMdgoH7OM
vyapAhsmGyAiy+jmlg1qjQa4vRc5yEjIPNpTy+cHQxKDTqXw3ubWWVkzCusSwWHqRlsB4CdDwhCw
Ej9S+aAfJzTSh0iH35H+MahV+Wqo8f/z+MHSxjPH4ofBuBaLKItsHPseY6WxY9ylQuZkrkHXr7u+
GJo+6EG/BVru3s2t8ZSguMhwVVsTXkY76ZAGKzYIjGcPi85sQ5FIY+QmNXv9BCTb8zPShWWWZbu+
zOjPAFkFluddWTnOu0glBKKQxO3jUn5vmg79sGBZHTfmHfKq9or6hOFrT93fo41+0uqBw1azc+C0
c8BQ4QUv1wUQsrOpKvEVjuyBS/W5bq1xiTLHVugwZ1tm+4bGfGNX8qPJBiqUtrfViZk7G80IC5gz
EwgJ10jbMbMEcClRg1AwZLaPRnZ6wr5o+tiVAY5FC3PCoeYQmfpnIhGrY951MCEVbgBZtc/2HH8S
uAQvLSbMJk3crdnBUKSPvzdNuRpgzPtx0i5m6pCx4HnpNesnmvG49j5RQK8YBfVk5Cj9CEx5s3Xc
hhDJkoMcWZOI1CredbzIZKLY8S4mIGcTtb21UVL9a2zvibkUY+/8tgZoAsOJsRm7LJAQd7yblZEH
CWACdBe4ppGEDZtGxPPR5u0EdWG8WhO/+ZCZCDbj7CWuswsGe3CqM0bidBruENLcldryU7t25feS
jq1Lug+vVuODIQvbLwh89K0at0Jl2b862ZabmPhgvyExhFC+FuDTsjwr2V4MhrFoJXH6SibVzEzP
0hX9ZoqzAqpu+LP0mLzkQDVWZOXiY3a+WllunkYbE1oaqpe+QEFFAMqpxf0dJNL4I2QJVNSUf3my
mOESiuKsZ/P9PPGeAXnBDe5Fn0kHri+JJFPdSpC3p2OSKXtUAItRqPt88pqjxcVxZ5nlK3I368DE
cNuoZJ+xOQiiYjS2WpnUR0rw/lWW1qUHI751aoKl49DpHmETVnsj9KI9PLRop1SW89snUHkq1wuM
UDtqYJtolxnZQ2m96BavrL726aXb/iIj4jAx9FdCf6kkoqJ9mK323GfuJ4Lr0E/z5a30KpZv+U1p
Jmqj4kE1Ub7vuAl9KvoJMnX2AoACRW75nqUrHrYEKIsRoNgR7ZaciAjM+bUxf+AYuydD7mUyac/G
VDy5OFa2Oib/jdGskYJu/k8uMBCwut8AL/ZB3hr3mlFyLM3p72JVt3ppwjsXTj4nR3pCTkjMAcr9
IEJ6cQSQduJ4bS9tJZpvUHnWwZgrt4AJMaNl1tW4HTCeHVrUVayRzPvcKPeE+BHG6hTluxs3+pZA
9R5Zkxb6nZecYHCAdsBLt8si/atkD4KBUXswMQ4TMQuq3UYPA0sd+5VkDZcincmFd2wNDVbV/MVb
w9uH0VK4tJzZUO4YcRBaWzqPjTm+WWHx6vTJkW93wNLxAXufBDVRQlHpz2W6PEal+JiASy4M5QUg
X03Pn8xefxKL/dabprkdlRoOfWEGdKLKX6+nGNYgwlm0KOkrZKsLBQ7U+gQuAKQygSeESlJSAGJf
z6bIBtnvxJiyEh5WNWxdEd2bHh3QMO+QXK2MbCGRbjrQzJWCNli2UzClw1dp61zrYpLbtgWBKmv0
mU7GBE6W+x7Rvw9dNd+1ofFsWM47NnbmWCMW/QHJLkmWpY8R8G2q5FWaxo+nlY6PiuJJk/OTSe2U
9uLmjKi40WMTjue4gQKgz9+mei1i9Snd9qkzyKaREw0+apt2nHbcQGJXp9O4QX+Gah7sO+JPb5MY
RuRPqn5HiA9hKU9/zBV0kywRyMeu3Q4Lt/7qHxtl6/kQs4jzkzbupdnuj1Yl7sJW3IYBZ0Zqicxn
hv2u0fI8OK79W7vgMExsQEJjDmvN05kYm44XoPmKyuRJ4tXYTswwkJZGSPrDM+AndbXhWKz+4E8E
rGjEs/FfoWUBh0688ngRx2fqsEzTN/FpRxlJupykwhEtMAzEmXs3pe0PoSHvspxIjpxUeKEnMJnp
9K9OYX15VRZwyW9TYwVjG2zyY5TRpisePbOzDhFbG3pLlNZjnqhgduqPGSHc1qrnY2yz3fUGbDWz
XQmE09a16JvTwvQ+sHvxBFngNzczKEWuY4FHZI3iY9XI/K4zz5lu2ac8adg0U7p29vBqte2Tq6sm
4KfIT3UKuCOZQ8Hb1Z+iSbw0tIVICb/rcl3Uy5J3uuU5NGo2gsC48UT01CIGSd/NIj5bFMPYCLAT
ssZ6rcnj9XmjsfWk3c/k2c+z051qHO887f2riwFwtNtbbEXfsYEJK+2nq+54FwoP9PtY+8esAAtd
FtSAKKLpzkAqL++RB9JodnnwC8HlY7cfzIZpeCLcywQQbFrOwb1jo/DrSp5dd7U5tt5HXbL9MNTA
BrDDqF7b5Vs+AkxOFtZdYa/RdaavtkMYCSndH5auvw4knRE73pzwoq2CBSSDFvKhnmM6WGLEaL0R
14fMa70ty8579Ggvol6O+OjPnUXgY2Jgd3DLinuvbl+zZOYSS6srfdJzEnlszdLceGSakgdQXk7o
9OARFfVHWlqA9pOnGiVlNrv9FlW8c+im6l6RVYsq00JrPxSnOJovXiyeMUiyH8cvDlrFeTBNjrNk
4O1y225NPDRG5oW0ZuTEvivicrd0JM9Zltx0Xbs3u2qdDHX7ysZsYrcgHlKdW73tgE6K7hOX5gMR
S8TyxPpP4ln7iaeI+JcOjHHySHjOG+FKDy3qt00VEiru2vH9bJrXSY93bavSAyL7i5FyKatY8kKN
XFfKKF9GowwUOX+40vyFRCYGpwqBAByW3gTr5GrhPoLihMZEcACAaYNyfaLgvVpEprP2xUUxVdW2
kzMZorxNWylFQkgWJ0FSfbiwmBp9fqCxv3Zx96QbcXYG2vHVdxU7wALRfjFoQAH4Vec50+jCmKaR
mrQhp+1oNoq4MMEKSc4pBmhBVGumoQGFKv+kFAv7Dv1MZ7kbly2L35ArgVeMsUTK1oYULi4jGGoD
06+AmJ3fzGqSA4HLPEozhNDcNT/ydHnxHDLoIo0Cv5HTA5v43I/KBolWmLLl0ZvnOpZAjCiKYkmG
m7nAX6na5rVxkkfNYVCiMpVe2pZtWGbbN+h++KOVeBRt/NU1dEs13Tk1Zq/dNZGhLk1EwSwwAe26
qcMs2D5E7UKTkI0z/138JaPxu42Ni+ZZ54FsLpyO6n4ZR4GO00I5Pk93CKo+Esj2QdKyZeuiHlZW
5zBKmaazvsyINefyc4oRuOJuwXXKlmNH+mGDMq9Kt4A8vG1ERmwwj6kdkEHy2CbyLKr2DKj7DeYF
t11XFJxE/Hm1eeSmYNJ8BiwGElfNZNe1iOk1kEVBbo7waqC3BDPcpc6CusJKCAIsWKByYScy2ta3
MG0Pj+ig3+kx+zpHQp1GgvqcdzD0IE4OKJ0Kw18qfdhDZvhclxqWWe1oBux7HC2Ske1wA9Bfb3Kd
bLx49W7E6CFYnjAfKwv1U7jxczmr32UZ+gejjz67nrcPg8spLbm8yZkB4Doh1BywPkgvJoSEDdTG
NAbHV7WQh54AZk8mVFQpYpzR27AEbfd5bT2NHiAcZxiegJdQWsWgNEC6+Gmki8NYMqzQE4BC9fhi
rbahuPVuwmpv6Aj/Vin6wbOHBjcloPKuAnoFM/fYxTM7qkr/F1vQtVgXjFsnzF9bd1x9Qx8WGu4A
+eebk5nfOpF8G61FWDOWzD8Ltu6iIb5s0Pkn/FKigRDZZsjjOf42oPSf7YGeo3AzcW715tdmYHGi
RkftPzFMV1I+58v85ZbqMuUJWVd62H+bfFvCWGlv2W6Tf7Po7yW5Ly+OTDGX4kCTHKs+5o9V/y+a
P2hAZ0TC3Yac0k8egaeiWfd3Fey7pHSfUoKhKp2NRmLNp8RZ+leauWvcss+el3uKO7JLFwJPWsQ5
5I7cAYl4qwrbvY/7ITx17FeeE6fKT9jOYVDNRLCRyEgEWuSwQchc4Bh46Kxrz0blT6Xd+A2mtNmm
OPaR2wmyH/D6+guGAubfHgGHY7nc6/Ek/wSdEh7UtEIahxZ05OewO8JeJ3TuG8xy7vswV8Zl6bAm
cI3l7JsYL20tcjYCUp6uDqOlS4vo81GaHLQJ+IeNYVJzwG4hxY/BPMbhz8r21tCYhsFz7sj9Ehqm
PwFx2QqjJXQqxrYg4+jWuVQFpZEsZ5baYRBZrGtL7hZBn0T0g6BHluaGjDnCdZDIgrsxAShHbKJh
eVtXAFkftbL/tdAyJDRBsDF9tUMU+4l20PHHiVPNmIwrjs2gzhhjkgNysRXxJJbUEVRHDB66smFi
78oPRkDpCUoAuiKtsVeHdayfdT3fwhRCvSjc/eBBOWdO8dJWRKipxSQhqjlUZfWCkKXfpMKzz2xp
SIAibybbtmW37HvgKv+qaIDfQcYBYpL0yXCSN33o4kd4/J+OObyNU/7dGm2BIbdyDoaRVmzGKvwK
6bDTnfmrKMVpqVuqfed1jiURYVXF2Sf0LdObZp9l+g9u8/uOoZBvSsQNGLt/8e0e8BlOV+BhfEBK
7NKWT8kwKUBKkjbturrNk2ts+9C5NTbjBarZ9m6wGfzHJQ29R+TYKps/CJl+1o75YC7Movn0fqZW
n+75h2eGfKx78GNuZmk9ks6WHcF81y+EnHnWTjMzcjLqspqCet1ImzBi2PALIIGGVYFUGYhSnJdi
5Wv0O6G5QCahchYpgnU3n59a3fjFTIUfDyowV1n2gQneebZ4G3wTHUKNf2hTTV2073TnyPC/7c0p
O7Bown1KzYFLFIPx6PkEK4JsqpEKtZ+e42Y1R4PGGYzDKci9CbmoJcyBBIu83I1L/QcdiuQP98Ur
rEcdRkiAcjwYGwLyGlLairphWBaFOVe2aqBSYpXjsGw3XTyR+5xfS9DibWWmPjALzWsWP23M6A+8
lX0zvYZhliLb56Ei01IEWdZARquFM2zGisYrL7pnC2A0vJ6d484nm8wAn0SrX2eyXotqlf7ALGCh
z4MNyTbejNPE2MnWLSG3UtlAsROG3jORotTrrrLyMyUylFcGdxET6kRu2Rx7AcOK5VxD5L/rhG4z
ppQu2AETiKoAidrpyJhb8tvJdw2f2bidvTm/LvTYS1/cIyZ74kC8ixDOM/3L5d5K0RLgrtQFQauV
KXGBV9FeJzH0TDhfHSDImAJF87I18ujDizxGhTGRHcNyFQhJMbqEqGsnyaPpsqzT6hS9FqrBItFI
c0mbT9bLl9xFVBKjyD5EIU99h4lrJ3LjLq85PZX3R0ws8MyGwO7q0OqQfksXgV0auXLnxLW4K2x0
HYnF5TFFYbCgM6YvJb+27KcKaY55XlKOPFUBIHOqhkOtgyiJOaL202rRzmFjPudZu+sr+WsDnHTL
9rP3RqyAqIz9fh5/Z0ElUVTAwUjNysk31fvu2JfDnUs6ke+l5vxaZ+5f2MxYGE31hgHwbLkYBDQO
bSILI8SGuIqQn/8tffZj9ezKMya5qzEPSxEmyw0CDO9QdUb94egAbtGaIGvaFkbD9p1FJtkHWm+T
i8KgF4mF3RTjR04OtYu6clWs0WrCOuhsD2l/jErtyy6d1bbXGem0hQzVkevlGdkTgY8Cnosrlkut
6iEJjKTs32a5WopmMphidp1xUjz1ST4eqqWC89RPTvKeC2ytx7aOuKK7JFHlrZ3dYctJoinCzhxE
Fx2Eq2Sn6VN/DJO4vYw0zbDg+9uipjMsjBt77B2qezrX1HiTFr8+F+IHmZzkwzl0Pb1Z7BFnfCFM
fcBecWBkfiFzd/pgt0lNEDoVJah8ybDf0wCgPrQhpnrFfOqUHe66MuFxjYuvFFMQGBUdIAR4tHNM
V/OekFF2wIesfKxLAzQ74O58cPIIVqQ62pzvoDdJKUXUF8241FQ5/gycjNxQC5sMmTEULBnKo62o
K+kFRIKql0XazSkTpG/7ZUpqJ+JqbdlmYDluoyazR6CMLEcIW54uEmnnc2HChzr0+ZC/kKUEzpqk
pA8ihe17U9bpK4IzRv9utGTTzkKP8Y8rV592ajRcyRwjSx9CxeqO2zUk4gIcEQPLccKy0gHn0e2Y
CHo5kH6aJIxUdMuamwOpSk3+KuleQt+ytGZXMKyfAmKFGSS6Fnb4rm7o9WohKgPhYE24HGfnsAP4
qMHWah2IBN0QqIquP5FF+SYjRztkkPl+9KSsT3aTw+xh71+eKxL2tnWFJ2nNrkuf+8UzIx8j5fib
I8yXiBZkd0TziTqch3PfwInZSuxLR4Hq7SMuI6LhQ5k3Y2CbSwdIi7c2faYsntxtOC40GfYquKyJ
RXussiqGZ1joCWnPHu8zYTgdau1WUFQwmh7fmZNn93mLzsONLPdqa2b/nSEFewgnpuRRmyPwsdbM
QfwuxSc00jRAac0fTcJa1fBW3oBQRHs28pwjYczIsGzTvQcNaw+x2nnRdaW2rNjK58VV8X5BpXOX
kPx7hJ8xHoSq7Y/IJquLfenCJI/9Q4OCoe9Sz8dhH8OUBtX2YTKwfMbdwLFZY8ry8V30j5M5DAHs
IAYKtlfWJiG1Dpdu1FkZZSgYeOtYz62YoBW3Yitj4fbBkhMxCjCrir4NBLhH/mqNtUsAHz1NMe6g
ibWJ7VeDrdixA1OhArTy+RIOSvHkUyj8uJa9eMGgu/kdOZbVA1LccOdhy6cemvprFwnnM2t6AjNL
2zwMNbi1TiuhSnaaJLptsOPVfkUenClil7kJnCXmp9HdBCnwgHB6ebDyBVhHl4zyvtHN4UDOprqA
XOy+sq6fv/BY9jf+JPED+j/mSmVsIxpLnQ4XXCwiAjTJHXMuRLLCamMyLAk9hUiUBEQRxA9EjWQH
YA+AG3AW6MQfRFqqtg1GrUeZp8MnpEyB5lDhWQuY3FClM5EZUta6yfQi5tRIH62GBeKltkjmxETK
aExoP0kNxE6rnYeUcQCjI97FSoqTKKjp7BB5Q5ePe/bm8s4s7X8IqmDOs6ssDez/tbEmC46cpuZ0
jYA8sGqisIYb8ARqA02RvJub9Dftyn1uRMBbLeHHWnRtJKVRFKrc12r7JYZag2za+hKe/CgFjHzP
NY4GjBBfg6YDMyz91jC5bdoOjDVTM5ZIbr0QY4EGgrgkO4APqh05vJj/efIyjN58pwiYod/iOEmc
nK/PRqHwie96tMpwpqe2khEwduMwBo6nCimUcTajtiUVDohmrGnDUc4uKLKepwA6Gmmq95lVfVMh
UBxBwqKv0uHMh7skGiNMb4Oz9XTtoTRc+1Vl0S2CKKBq1m11LV5KljmBENoN+M6jPjqab5jUaQDR
UBU0rj+FlnOnHI/gzwoOnbAKPHBdhfocUSYLBGh+rhW9tKNeB9yb48GSCtrkGnk6AEhxp3necMOR
JJNFT5VXMYyb2Rpw8lngTKmY21jAYoNwzK6rJS3VHU+tbk6HXo8UtDDd3KYYmpDFUNDk3LOlxn03
mOrRcQi8zKAwKVf+rfZ13DaE+bapzTiJBYBpttbJkTXaLBOHJMSe2fMZHdf7vtBfhYSLgl3k3LeQ
hxC5PP0PKpHUNXHsfEBXZ+hCPCZipJzEDMr/SmfglvQ2/HtSnuqVZYJB5Zld5g/OFcEeFQJ+rRPQ
0iREXMHGRU4jMtImw/6olLhR6f9lbDiOEa+tD/jiqyvoG6Yu/e2xuVN0y0eX4CLeXao3kY32pl+R
9+7Qqx2bJOhRYXObiW737bL9G4S28+DQbsyCLatH0bYVIyKwKDU+e4CGNAVpeQCEO26jZvXeaohp
QuH9pV10oXMlf7mrH83CGXzhSrZ/sSQ6cMGaiPLtXTqcXBXhzNsqL36l0uk0qqngCzRQ8125HHpI
Wi2TQdtCp2wV9l8/peBbQAUvsnvy4ujdc6MHiGU91yYJhZGJO8sg1st3Z3MOrGo4VVn0Z5aGCuq6
vltregf7JT5THuRKE7fUa25d4p3cJH8f9OnUiGY3RfN3gkQB3R8NxlKgDC60hOYrX/y6RaYoCZ3B
FxaBZRU6C0OanMTGc5clHaQJjgBHxI/OwAfF2BQaiCLMwSW9F3b8+KP38X2pN49FLQkpi4tzOsX7
ZNCqXTKMn1m7pq8KtYa1t69tqv20RvKPKS8pThrWJeFOJFnNMgT/Hp0ssLGtl4ijzaqcHnq5Z3qK
+oHrZIrAEjSOcRUJM5ZhHl6zdty1ZFwsKKSJWGl3hgaRTQfX4JedAWk79Q7AcVkWVtlH1obvYVx8
r7U51dFNE+rdIhQgcFR10yv9GzPj+1SbZzPnWFUa9ETDyL8mb37JJ/IpHe+VfUYU9Ap2A/leHvKG
ZtcM1rFBU0jW/MkgTElbul1RQToCwnkx6ZB3hH7WLA+jDz6vgyIcfFPZTbyVhgspTPSnzB4x5tTl
nY33CwpYspl645Cwsqxy49udUMg0qzee7G2KOehXG6sezvm6NXFycZoQywWQd8TGpF1E6r1ryumC
gJAhALjxQLAs9uUAZLVqFfDYmdkl4Z9UHKhIO7Hvs6LaCt4bTh7kbKT0aHeC0b6Wd9oGsg2uJCYK
j+yrvwg4TALF7gzrBdCDRq+3qdU+6DapCEWTsSRpbpbW3yQmLewUNvdDjbLITumviAuiNJWmvSWk
7FgNzcCYZ2y2YEw5H3LTPoUIPHHnNfdJH9tw3egfhYUioXfrZgeA7I+ROEEEvXliiyM2vGDPuYqH
C5amfVcPV4Z7t2RCB2qm3bNMNehOGu91hCMNttXfnK7DFL112Z1SgsIsLQZQP9Il0CPGXmHRve69
qPlHyZNs0jp5lavYYeAD8MrqrmHdubPK+rC6K+7o1OOj2ScE9yEtsLL2wqCfRawVP8fgSnBC5gwJ
ZvbSoebXYnxTEYcbbsQPvTG1f1Yij0TuDM9xXg+nyMHB5pX5b4qPmn+UuQz9q0f6hFeJFXBrm04a
FKR7bqB6xAHqcMQp2klWkh1gDO7A8XadTshQyR0K3WUVJ7Kwr9L8Wa8Q5srYuDZxW268fvphx01P
vUzo7jpyEMArlBU7tdbF5rVEf7ZTX9dsyX2tIbmR+oL2gZfaqPtn4PAsf4EOWBZ8K+YXJ1Hrz6Wk
RukHVgXhBNK91rrdXOTPeWx8TqG8s3KmKHOfvRIHt7waoWx9Q8xvqjAJ5ktmxI4kb0V98xcyMwlt
syW+BujXuHD0DjoJvoAF0B7M1VUXnj8xSeF+MShLFotBP3jgnVkml9RRP4zfD3NVZL7M5vdURdBU
6A1i7tbcYrtgIEKHDeBA2xRHXAqIlgs+hczKd6DnoJ7KUdv1Rt3xRfKTYI/+kWblLio9vBWjOAEu
hNHJCDJJnPQIpn7bWGiXjTFpsPk27tZV+h//M3yXDHc6Fz6VeEgQZ7BADZvsRrT9g4aoa1xpVBb/
p5CoKJuledSS+dmI23u8RgQhJ3OEzU2dvNg5E4n7MeQ60uJu5qGJfyLXeK4SAZUiMx+Qve+h1xbr
fDgKGLSfbDdBt+j+TiQLwnpEfGboBnd4TZwCQTSHSqCQNpZW4OefHJKJuf2QgGLwAz2kzeYZaUq1
xQF9M2nAATUm2AImeMkcH8FQ6oEdc1eALePULt11PGb+kc9KOZKEqKurcNOwcVx93ulbavRbEeur
PKk8DxgaYkSSq2/mkHdwFiLgKJDDByQExKIAO+BRyXzdqW5S92BhJUMRENxHEuvofY88bHGOLg3F
pkCBlruD8LHOXXOb5AY3L5JdyzaehqXZZWN4X1ku9UqCJ6eJjTNGumc4d/wkzawHVMevozn+A5Y6
bVpFdDTa8yORHUetaNRdFA3PQnP2yvZQtlXllf5zDWLIAKu4WILHmhQB7n1u2z1jeowGencdVMcW
NhF/i+sdUWJxsAMvu3NKkCREST/l2GAJa5wIlEy0cRtmzJNyk3411KFrRawIeyiMbZruNBZFtM8t
fCj9qxgoaUWu7nF4f7RaeZ0c760VLQkx2D+L2twbTnVBIZBvPS7auRaMhKvu2KAH8cfS/h676cuN
yz0sAMyZunbG3PqHAe5pmNUrQtl74G4fdtV8oUjnFcichk1aTmKBaR5YUm1Z8fLu6/jr5bJ8qZqy
itHnl96uGJQY0QCXxGfUjntw6EQihek1x1SBKNT9IobhBeQUNQogezMj0sXhg3L1TPer2eiZB8IF
n1sFz2vJ7oxWoEsT//LMvpKwoTGgTgJr7H+rhO16vJ6/Mn6hLbwyIv9W3Yz0PTHMIMm8davkPDTs
DOCsJPfwzpm/ZkMYCBOp5uCVL72aYOERO4M2bj7CgseIOzXCF415RC/N2tITA57XtVBt1aV08wQY
B58FZvK9VZWAxl0QhoMZlAZW4bSPT0XkPbWVCzCS2cuk5Pts1mIdY93NYbMa8lw/tpNLqHmP5jIv
q1HkWXjNi9LiI+LKYldVccpk2UjMTQNQgqFvvpzyPsXukTOSK5PiG/Eb2EBFzoxoC3SeiM4TZdyH
yDs2McEDGCLaG+rcnK0P1eIQpxcbZH5WcV4U9Dvs1ptHMiwx4Ve4Wk1FpyLiWwTQCvLLxOO+UjqV
S1MVWdjUgW42on2Z+DCCJqmZv3TlfM6K4jXJm4cYqHYwSgPWuI7CPpGH2oPwmYfYLZe0/ocZ6pdb
GP1NoX+qsqG5YyUGVNh+m4kCCBo7DDGR89e0E55+MSP/cFVjHdgfYQzSDdQtNr2h1Arv0PJfbNCp
4Yd18zFgEz1tpCOedXYmr0Noso3Ed8nAtOQLlT891RvCa51xolm6+67JisCecpQB0aNFw+fr5XS0
xo4MaMknzGeGsKbKEEkZKBLH8oaL0N4WlvsaD8PvNEJHJUTtu6+Aurajt7UXQm0y00SKCNe3F6SZ
FNq9JbxHgd10m+o2A/cs/zcnjsk4q+mWtwj96sksaYrYgnRdxdpu1WUwi2pP7eK6n8LVi11SGBbQ
G6T7rBQjVhxAkLCGeHno0ubGEm+y1eSj4cdJ7V4S4lJO+QT1guGajksEvKRJ5qVD1+vP5YDhodT4
Aps+qlLzXXokqLCV6lImZ7PJnM/JHCMY+iSU8C4KEsPhepa/XMHdJR00imvGVYT5TJGwLGYdevaP
kQ9dPqLh1UYmxzV2UZqHnEA1xm5Vq7ksr0aIInoC6nSnOsvydtFSeXhH0O3Dw6wTplaR8KLj0lFb
b01Cwc+Em44hdLKOqFvEbKHaFVgtALchZ/wEEVB8OaWJ4K+qRuKNAIqRZwfd7lbpSAgsuCOgDFeu
h19VkffluqF36ni8Iz8HAnYRzDdan0QummkVlujDJWSWzyUlAnijMUG4dRiln/juoBZIFr2Xhpf+
i6gnUeR57UliIidEIBOreRyIOpKmYtRSRvWSEpZQFyc5E9Ld/FXuiCm5oevPj7Ut7BvYgOiaW4Qe
Y5pVSMkNBm/IcN2IpThzsve+MnkxeD49KMi6YlfOIbWcks4lCxJTOnOjhar1nUnzf5ydyZLcyLWm
X0WmtWANwOEO4NpVL2LIjEAOTJJJZpIbGMmqwjzPePr+wN4wEWERRpZKC4lSeQBwP36Gf4DMFZlE
eWe0s+iT0QoNjbBE4N2b9jFKN6NAuBzzBjqWY1xSB6MGIL72ATIBuKTTaV3w5B/qTC7EMmLRDVxc
/HABtDOSi+EPGW1qfu66LnA3MyftDjNw42bSqup77RCLGF9TTptDo15nw3V/uBCjn0DidJBbjF6O
X6SV4ZhZxw695CafxMHWjMg+tEoxNclcUUJC0PQYr4o8ps4v06r96mZ0vBv6ntuS1GCf6Y79zq9D
LbyN8BP5qLLReUqdUA6bGY8Dymp0KGcnp9homEIjK8oo4EPl9ChhgWuVS5MJUMUGnTTsKizAuO/5
JpKahl3rAQlivp/bJeUnPMSwfVaBzFwgEkmrtn0XVPEec1dK9DbAQ7UYaTmF4CL3SEbFB80x83Sf
jVMS3nZGyoVK59f+7ERd+rdjj0CqmsyO+TNdpIBAcvT9NlpEr/6OToPximuDOX7Dv4GMno6fqG4R
k8F8mw6hHd8iwB/qhHXMwjZG2epi66MC0xAB7VZszVzmLTaRhh1tOgy8vzmxrX1vNSCle3oyUKGL
sSGGamEFBL9KZHefFWAtJRKdt35W0hezrSnwvbEOiQy97ze3fjknLxqJy30yoNdGUQzXErBECVYn
wKLBaijwQaKn6AqlE3aquM1mmCCYubZdBik3WT9M3ozqSLBz+hahqp9mp60ABwqT3N5XdaPtQ1M0
h0j0jrmndpqxBbPwhvRRVUQOsXphONzAIKErR4UZzM+mCycKjaDM3WIvPYKJMRRoWrotYLNHZEc4
O4VTMSq06UQBPnHyXdDYnXEcZ2TdQEFgqAm+ELYy8rugVZDx7cwS8wQRlDuj7ozHaW6Nf0gk0F9o
MkezvBlPL9jC6ImAxXfAPGeYmj6ho4zqOZzhtN/3fYsqL5bgGACqrHuxIRvclGg1eT89uxx6659i
jFz8B6FP/YABvJnc2xHw1V2jHALlLPjlhTaVNcPaGdNfoAvN+0HIAAuQ2AAZIcHj7qMMhaZHB+W5
bAM9LkNasGsf8G8HLgRa4KteIkM9MkVeoOONf5NmDEUhKfMRtl0nl9gQJ4wyVUkjwYiHubvNQvyj
B7AQGaXqRDI8INphPWh1182gX93UffoPHw/TTzMIPUVCunhLus1f2VQP2hY06vhitSDH/oPdfBgz
xAu8uoOnMeSg4E0fO4osnxCFD9U3re/u6YToUF801GtitqXWRNZtmLbHWKNPWce2+Qkbw8Xa0Yru
wBbKe9OMTQaZZa1Z4EPS5hWqmH0TIr9wE1U9mHRE1z7XVQE0ykfV4ICxafQ9skIqvt7V4oNVFuBI
M62gyHVpkzzVo8lnjzC8e/yP0dN6NHujOMKVaQOwDWhv4nsxpx/bPm67Td1UiOqYnMmKzjFUGTvT
hbFVver6z//+1//5v//7Y/yf4O/iqUgRu8//lXfZUxHlbfPff9v//lf5///b41///Tf6c0pw1/O3
axjCoZfDn//49iHKA/7Hxn/qrm/gSmjOEXFbZgvIQO26vA+RNxHGxxw1qt3Ys+EvLyrPLWpS4ePP
h/Khab5dlMaMH8pwdI/hFAUhsN6Rck/4BWxPoOydvL28nHW6nKssAwChDljSNpY//+UZ08piMpJG
6jhD1UaztPSbLy4mlleeSp1ZxnV5GiV0rmJXvF2mMsZemwH+4qItkSSxjA8dIebFQf9nH9dafHf5
qQz9ZD1L57MpS3csoVP6vl1vUKPdaZjCYu3XYi8h8Qca22E89nmTIlhl+Hfd4gSIaFVxa8oFFlwv
6erlX+Gc+RHk95ZhgjBXUqz2j/RT3GpaPfB8yOYhGNE0eW2TWXy3s67O6OCkVbprjYLrJR0NM9/9
/vLClMoSvEblytU7L9wE6WV8JzyVD9EHLuvWpMwZKTglI46aq3KR+Ow9hUDG8fLSp7vK0iUYl58r
23yEt6+fwmgOMy3j9Zt2McP4EjNeuAg4uvvLCxnLh3x7RlkJrKNBR4FxubX60LGZ1dDYTe04UtcA
ObcTKBYZ1JAXF5m9Ry4km2lQ41Tw6LuAYWVnTca0B56q6I9MKr/yg859c2kTOlzXQGxhHTOwO8Km
KIkCry+09xU6lrsSZvoBHuP32Rfmzq5L80Pe43ly+UWchg3eAy0ny2VRLApWe01QS/o6cLdj5erl
Owje872KkuADI6f44+8vpXRUaQwbORaxPsv0FviaGvsqFAmXluG3T7VrApStXOPKOT73NpVpSVtI
i0dT7tt9VE1uG0etDLxGE6VF98pAFx/ocYkd3DLHQK0ltZlAQrQHHAfH6PKTnl1eLbvK1NERXZ+g
PvH7SgLtoqNvNxAV8gikMn0PoRfwzKzyR6VP2bYphXO4vPBpuGRJi3ip245lu2L5Yb9E5a6YuqkY
NP/oA6310OlsX3jX9l1r0PIoOEivl9czfu7L1TkyLDqitmsaUteN1YpDVrv8aesf8yiezBvbopjb
TT6UAIZSbQLkEbOMzxFVNP64JozoLfwvskP05hfvFBoASMThXdVvGsiCcDgEtJ4dQq9YlUic7P4q
OvkuYeLykEizLbcEPQB5I3j4TSwkMjY93Y5wM9aD84RgCFy3Ko4+a0NlhCS6NShl1HuwKq0ig3Is
i+oEzWPeCygFvTJ2hcrUO+lTPuxoi7mvyy30Saf+c5aEhgwrqFSPhgMWreN9oFIdgyAIuRNyQ/AJ
UH7O93qZReDy09x9ScEsPtkWVgVVPAKVmhE0URujGDARmRhUN9tQtt2BlgDVaAtF8UuKIOZHaHAw
2JxaM2j9RZb+BR0gqR27KkHoAzZB8x5FZZD0oWkB4jYxukpeHdoH/m6weJkIlkTzB6fOqcXpBJQA
G7KZ0SeFjcRsS2uQPLdM2v7brG/bbtcyyX8/AF496HUy/sBo2XqwASUF9IoUOkGILvaQVvknuQeZ
Qf3da3mBBF+V91RaOffjjCFDgOi9OYxfdXOO3seaGwPRKvBI2LaT7J+TUKvxgQro3WQodn9MGQ7X
xwgNa5RwzUw++3g4HbKkcd5Rx4A7QVKUuW9Cav2XD3EQVD/tePwsqZOBMGCQ89GumY4A+S7dDyDq
0cYuMnTjnxHsQZzEibAu3A5M8b7TJuelX97nSxRc73LbQitgCc8GMI3VuaLfwAAyiby59OMdKiEh
VtiY2+ObPu9t7IH2sx3Z3uVFz4Rmwgcbjs6WbnKa3y4aOnrRR5YToaSiSX+r2mykm2rZ9jcZtjhm
Xl7tzCOymg2MWUp6nuYqZE667piokEUQsRVcaS1sBroeE4VF0ScNYH+nQd9MJP2VEHJuXUORJrus
zMh19ZQTFrpgm5PYC0uqP9gb0HMpL8uDWyclrHcNo8W9wpDzSpZzJlTSRLUlhaMjJG/57dsdorlO
EAINPTsGHzUOmUwRk4dZtHVjNA2p6uf4n8uv+Fx2aQqTikBJ8iqpr5JmiQ6r3uFX6JUyzrehkwNO
ycmea2tC0rpNaDKD6NgFNR5dMUqHDGHa/vdvYSIE6Z3OzeicXo1aAH0eaKGHpkp9kCUKktCno2VW
pV3ZUsuWWZ0aUyhhQKnjfjDsVW5hJiE7qqoiD9uS3DqkGqnfPbvdvpd6ln1CzaZ5dYyBoXY+O2ju
F5WbXkkoz+0uEioXtS+TVG+d3kSW6osY1JjXWnWPdIbzHJvw0sHxfzfBoB1KzGp+//KnImI8aoFz
Wy7htxvLNhbZBIEDhNGo8CiAiGxirf+BtBLmzumiEVPgPiUsX7+y8Jl4wfXE5lK2Q7AyV0Eq8msg
SBFlg2wAyyM9O70GZt5vncHp31/eyWcOj4Bsa3Gd6w7pxipYpH7flwF6FB61wUKLYIpX5KTKUaFe
REmb8PJyZ8oCYShdwAuGDyHX+dSgC0CyVRd4DuwH5mvIz8a3GJdr4sqOPbcQeYz5Mxm2qMDefjuA
c5OKU7JwAaNgAi8fE3Kr0IFdc/mJzhwNnoZDKKlyXGmtvpWypDPXBuWHHdBFoVO8+JgG8X02Od+n
XgksY+1on48oy9R5EV15zHOfzwQwq7sCbyWQaG8fExMaPpZA8wkwkn0sTQdqQyGclxFdwFsr06Ls
9x/XkgaJsOHSnXD15Qf9kpcy/2nmrlDyGMQ1iHbou4DU0OhE6dGe+u4fFFbb8KDj+VF4QZw56CWn
dd0/XH7pP5sSbwOSklyl/BQD9OFJdd9jiRC2DCmZRwAsKDoTbxANMGO3haa8G+Gn+L38mnEjQcAC
VaZsHXolhSiOIs92417Z1mc+g5T4sDlwfAiQ600gC9eulFFRg9r9D9rH6KJ1sLK1fsjvTIrM28uP
fyY+SP6iytN1E+nf1aGVvW7o3VxqRy3VxMMw6IWXhGX4UWDddnN5qSXrf/uiLVZy2EOurQxrXc0u
5tEiIbU9RuBhX4YGVIXAlOiuoSLfLSCyL20Bg05nBnxlp519SNuk6HJoSpFVvN1pzRTZnZhn7Vji
XHzoh9jY42mo73Iq9/0fPCT4aEdQ/NCkWp3hWGYSw8RJOyoJ9Trr3fmhrtpmV7exeaz8BkWl0mKM
ECM8cHnlcw9ps5MttrPBx1ytLEQU9Wa7WL8NzuChS9FuEevGMNzuug+Xlzp3ZgzUiWkSsEtpCq1C
4gi00Mj1nCwUMves8nZfoiKm6TMZRGLtfUd7wDj+Y62Suy5S3uI6ttODHmoi9IhQvLvyc5bb8+3O
UsZS3tI+cJR7ki6W5RSYKfbenqaJD6PDXMw19x18t6TBONcGhYQgHg4WeXM7wa+FrSJRzQjql7mI
P/3Jb+Hj84MkCrf26qYHFoHFXJgx1UdS7raJsg9IWaTbSDegB6MVrCgYsWrMk00zaqAXAeXOtXxt
wdbl8Xglphvm6Zuh9Df4S6dz55rLmfwlxuKNyJOnY+gllbHg0cHHAUR0kaANNOFGtzS7+vf9hCOw
DaJwg9p9/EnYVHDgMK0vBUZr6bWftOyN1ccip1/STTo+rlg3Mk13DkxpkGvKOJ3/ssY6erWCMUCs
Z4K85BsLvmMaBEpngaGJx6Rfom8yJvDi/Ca5krOce0EWADj6mlzwhmGtbj0NChwo8EY7Fn4FBa1O
vwKEQke7VXfQUZxHBQ8ew/NKe/btvnko4kECqJCoRWqo113eO/I09nPH20LwuQhSJxkUuX9ndpJk
jXZ+8i4YxPg9YKLwInIcSG4t7N4Besy5GG5qCH8U8wXZysKqR5cpSwS1EkY6PWMgI4G3jUOU8yhz
1/oB5Sj90JILImQRdgbUA9sYEaxL46rZQThhxJZoKvtuJMlc3tcAaFuayLpvUMFqyWfaZSGklbiD
5S4Du9z0Fvr5+8bH+B1KWe4/9OksPmNPGyAj34w0NqppZJtrpJrPeKdGj5jhjAKPGtv4URqIIAGR
QEMMyFNFe6cKeoZkFOuIuWkZYnibAGAiDtsBoCm06DTcqMToYGiTcMiZTgMTyzBdM/GdlD1D100Z
4F9i6pC3rtwc5mmtwPREgDb5WZ9JZxVVqdtwb0OM1YMtwV5skISAvgyNpkyNB1erRoR70kcF/RhT
omwrUTz2/eqg4ea7KZW6b9PoQ9/7ECh1uXAS2vs6HW6xeTaY1iKQGaRgZlETPfRWETIABp1v48Rm
BZ8v7y3jzN5in9ucuCU/t9ZxaWJskMK4Il0Gu5Lm4i6wTMaMpXGTsev2ETo2oay+wGzptg79wqeq
to4BPQFEWiAgQZWJYjTsBc55V37ZaX6tJJZzjnLQmBEEzbcxisGGXSqz9HEKS0zuK6vTGogI8FBe
w5L/y8YXFlxJwBpBceOUA5J0rXI7ANHp9LEFxoknK7tf2+BihMei0isG15d/48ndyoETS//UMbhe
ARa9/YlmbJUotFXucaGWPI6VKO7RKgfwrSHL6lxZ7ExHYEn1bWqaZeDE7Gm1mh91QKDweR4i7OZG
HZxq5MibEk8VbHIQCG3CmJ6nrmP1nn4vKJKupBLGyfMyYWLkBYuKqtG2161yaBhD5SCqgoSO/Juu
6XuIVo/Aqp8RdXxArr0D620fhkAiiWsfhQVeH1ivVxrhI+X818x1rv2i0+SRMQSzGUcRGh3GBW/f
ieH4rYWHl39M4kW4Juz1ATOXESoT7rY9XRrXdz1JR+jvLvPBKCpZy8eZGwhQMIrvX6N6QnBfxrPE
A9axcULNrML0bLQPUJJozdLatNM4XfvZp6NDtgsFOO/QEKZa57ygkYYk6+m9C3iv2EbsenfcWzBx
QwybdmXbp3t70P/Gy0DcwOSTx8v79tyh58Az+UXJlPi32rdZglYABRUVJfOMw2gJmHimw2y71Tgr
3CjoLFy5388sqZbeJAyfpThfxxl0+Xy9pvkN5B09ob2Vlgk06goShNvX4R1w8v7p8kMa5y7xpXA1
SP+YOFjOKueKxAQ6fJlwlIMN6obrAd9hXHvi9/OMVwMaseZQbkyzK+QBHLr+pLuJ84orHspODUWR
SVu89yFjuiTvwIhhD0PqcOzPJQ3091kZq0XZUcyfQ63r612uleNfHeZwmGnUuMEeBCqHMz5gcGko
HAtMYPWi7m47FyGj2wJcwDfXL3Xahxqp+dbXSHc2+uByuCvZYaXTwgHCu6RLZqTX53YCI9yr4Dko
xi66ydwcrdt+MtrnMtdBEwW9hae173cwjIa6eY/Loui8pmZ28aAZlY/cYGyhpeuXkzqYLQYWd725
eNOEKIbp8OdGVd9jqLh4lTn68Bk90ODbnLXZu1DIcdgKZHf/wcCyEmjNjtIjUgkU71ojR4+4jToX
ZmSJii5CHq61rf1pfq5Tpf3IjWFEqqip4+kwRrV1iDNroTtpRvbo182A5Aiq0ehHZ9EA9BqhsnLn
JzWefaDHQM1GiRy+z11NtjCgaY7UKqPkyWqgMk1+gxqPW0iIhfCEvpjo0/qbYMBdZJtFKs324EoD
uUsyNX5hlOOb22SGlrch5cMqT/Za7M0CxD5Pj3LnTmgxquQGTY52Y5t296IXCllEjGHSbKM7izV8
ho8UUM1pHMudidDtMjNiMLkz3a55APkFsDbLZNxtTDQWny/vaItg9jZFXmKG6XJmLZtyZpW1A78E
r9wiW14JZbxMVgz+Hc2V5lrD6fSsOrbJgJniQC79ptU6c+tE+myiUAAszKTwNmOQKAi8ZBNI+CEc
iw+Xn+vkWmGnmLpgoqzzw0GkvA3i5ggS2Wwt54ggYP6cJHJRZ8GddI9+aLv//bV4eSgVuYA2Tjqu
bqkBrcaj5ziQNb8fozZ5kS2zoV2flSTQlxc7uZ14MPrmDDupJKSz7p3Vpd/WqhycIwJFjX+0TAtl
T7Q71CGZo/irCBzpbyBm4IEaWXV1uLz6z1vkzX5hebJUin84Xq5c99SxQK7tmKv8yDTddPYw90ng
x66Fzla2ZrWzAicMcdSWJu9Aw9NWczKoB5NW44ZgCYFgMyPXfyK/itUGOSP1ZCAhgDA1Bh4o4CRZ
/fflX3yywfnByiaNIBelx7WGdDg5Kd04BJimK6dAzDsHJ8SY78pXObfdQKtYFrtO2QAa3m43Zhm5
5YITRpsfD8pNZszfSRAyCGSBXVxpI57bAS7tM57LXTbd8lt+KbT73NBQsZmcYz8n+t9xFPrPhVVb
z63sSoI6V19yQG6i+0QvKrCvZIxnHtRiwM9tC4qC4aD5dvG60iaBtKRzbEEezdtmCpCGBhXd27fI
qTIyuvz1xJnPRysPY3TCx5n41FdGYNfuYB81pSV3Zk0Vh7qjVE95PMA1aCs9AJeJbtUBFL+PV6il
k7pWTYDUFpLcmUBAoHW4F1AbRP/9pybcqKGhKfVDrZoeodTEHPR7CxjV0RKthj4tKMLnyO+RjVO1
Vt3mUeuiv64kZq/G2LaPnSuqYy3pkG+DqFclF5MizUPhExtJsgNEHk1sZStwlegy6yq6BtY5CaYk
7MskAsaBZUtTXzUZHYFo1aByFOid2Tlo1sSIPLWMu1nMYkufOL/SuT27Hp9dMNqnf7tuFCNBavlS
a9xjbS96juiJ4d5durAa9mFNOGJylmAzf/nTn5TDPCTVsEMYsehSrBclPZdoQuH4Yg+RiUdIrHtg
BvyDsYSZEm3XdxOeMVcWPfekjiGZsDOFMajE3m7vKBezD7qb8Iak0VPTZ+HTrOsRYkJYDieG8q/0
E5cvtQqnaGz8PM0Ms+R6sA8FUqOiITrlvRMlW+kP9tNQAaDc4hKAzhd28kjQNRETfpOh7QvbD3+b
yy/63G8AJMN4chkCIFH29pnl2DWo2nXusVBJcMvIf9jgZ1TsMzsxvDAoKzSkqmxTLHTlwQrsK+Hs
zHdmIED5ySGnD7V+BShQ0hdzEhfgbjZ+rFKFBK4dOC7xRPXP5Ln1Mczd5sqHPokrJPFgZOkELD1l
Uvq3D+2OeWprBC8miEMR7PMhJ79KWjF+u/xyz66DEi+nlGmNLZYN90uwzns6VWBjUy8YMXicRGK9
Mwa09y6vcrJtl6dxmHgsU19XXycFGHt1CSKmCJkE/rB14ULdlp0Bq0lkLfa2enAF33buqSwGWZxL
CSjlJ7rxl6cC3l11tq9YL0VBOlXteDD03P98+alOLjqeymJSBAiUxOoEk5gjwV/avp96tRzLWxyg
1Ec0hD7rqhWeLa1h23F1YBkyWr97IpaFeT6d/UGXaD21x7zIwXfQ4fFMO70HOEI1MiLNpKcI9xnV
aB4Gh/I2jyEs+WhPXtmbJydiWV5xsbM7lxewCkJ2oCDcYejhQVYxNiLShi1nsdtbXY5yT6i5x0bi
jHD5ZZ9d1CYGkClx366PIYYUeZ6gCQ+F1F004USKhkHhBMiowtFG979AseWdL6GqX9m8p41Pnhcc
DANaAKj4qqyet+GIZ+jYpx56rl2NdIdGu0vooh935rjov86WjXSUCR7tiNKmeDUGV4y7eIj1Y4cM
3IiQuY7RROtDGXpMoKFBu0JpzdnYqBhYW99Jym+ZBgW1l3h4U51nOQy6PPrhtzArkKDEWtu35/Y+
VPn8cdLb7KkNRszKLr/i0/3M62Uiyb9N/XSUlcRD7TJ1T7xC2BGWfVpGqO31Ru/w0auM992YoqBe
N37wknYuBJzLy582+0gZABybgDOIemKNmmCSZoEqKkPPrMJgYR23R83NnIMxd89umNMRX/5T48fV
Q6L5/jEsi+YKpuz0FcCWoU4CEbOg6e3VXWNnJCe4H6RehSbDQ6ti8aScxny1VaiessFOkPFaJvSA
n8orDapzMUtxnNln+Jyy395GYjh+MBFDuHRmPZePYUnLMeim6sqFfuYBERij4oAxwBB4nbWkKVYO
Ws1eLrCe/FzTrds1rqk5e3MatHZPZPaBTVaDwRaNG+v28ic+c4hdkNTUURSGy6l6+4wFDniZSObY
SyRTyGPYI9yKDiy6+HkXTMUtZt5M2bQaStDlhc+8XFcBobPoIgOSWR/hvktyto0Ref7QMFTBXcbv
t2lEL/vKJj73hAptSmp7BgwnIIIqyGY1Qmn36qZJPiDs8I9vjh0xw0chnAJvlHGzvfxspyNollrK
XhfwHLFxPZgBIhjNCNuwZgVXSEsd/WiNmJqFEu9HIKTouQ8SdUrQivse8ZKw2DXAkvDs+EczB/9T
Jgv9yoc+KcOWn8SUwIbkA2hyXQOSn8VVOcrIi4zANHc1jH1kCHpokbSjZ8bfl1/BmV3tMvAHNOgq
0GzW6uxgzGDXQEFDT8cgkdsRLu1oxzd1lyEz7JTBQ1kDYmf2cri87um2ImJyJbCbacXyAd7uZwcm
81wGaF4Ive/kMfEdcyRK9YjbX17oJAcmNNLRoMKho8zfqwfs0DtO4JESHKSqPYNJsadVnXbrIg61
TRsSV/Y0okEJSFhG/XVy5Xv+PCBvCoGfP8CipJcE6ZOivrTnJGjqKfEyUM43mQqxh+yM5NaYzHqH
vj15jl6guwouFtQ61DmFTeAxx9Zlk8yt3PqclWv7/mSiwG/itTPAo9NtnPR6YJUChVpGcjNKOreo
rjfglFqMC/FMhwWoUEkVjQ5LXMd9GLulfcPI/1rH/dwWMExGz7YBUO3kwIM9xqsAEKUnfDnZm7rX
U/NB84Xr3OaBwrizDZ0PnSaNR9Hfx9w5e0307VOHg+iXSuFj2Y71B8Aa6uPlHXN6Ah0acaBoschk
gr6eW+EzmExlpEJvcHJ0k1skdpoyRIcponT6/aUs+qZAHunT0vZ7ewqspogkEsgsVaM9V9SBONaA
hw9NHvZXEvtzT2Xg50SfVoeBup59OUC/auQNYm8yhxn6rjmO30QSp3/n8Lyu3BmnQYVJEV1M9jsl
N/POt4/FVMfWI9yUPTm0KaZYXWC8x182aCHcw6wbZqdWe92fBZqxVqx/uPxSz+2rJZ5zXXFtgYV4
u7qc+6GH5c6TJtLCwpQ5v7UvUye4llifXYh0nt43Cc8J0mKE2z7V5hh7AN6o6LENCp7dpO2GK8f1
7Oskn2B0bANMWmceKF36RdDWsWfEugN8G1rtxgUoy5ikwiCkxiL5L4EgNrzmqLsSPk9vZQ6DseDt
lEUMW7/MoS1xU8GdwpuzsUfRGfdMbLDyHdMQVDVEMe+jshv+ZFF8FWlIAaA/QVPqIfJCiBrAJV5K
lWrWdM81iu596Jfv8GAu7vRiuFLNn7smIAnQl+LAk8Qvf/5L3Zu0A20ouCheTmvIOoAxQ7uxdIb8
FmxIKO8oV4vhmNq1QF00t2Bx55XbXvvS53YUlSmDVjYucX2J27/8igKvJK4W8tdEllG9a+qq7B77
wI7zP4gGZHU2fRIDSPcaHSCKZsDOCvQ6FWH3D3wl9OqswnnnjOPXy6fxXNyxiW/EHO77k1K/q9BS
LgE4eInCoNKIfZSzpF/dWOFQXTknP5nI66uW2T4dPqYY3Lbi7evT86CtAp2PmJQjomX4Kfc5zkVj
3SU3qBfFL0ofTHVjjGamY9alG/WhTrTCG1qu4ihRd4r23DBZL66hOV/HqdWCbWyBKMHAyi//tobQ
pgOscV2jLp7Ie4a3en5b2XVt319+a+cqOoPND8SNCxrO7Go/anWfFfgEUU5pQXyThBlKR0X2GoQY
lePNEdzrY9DfZUmV3jSa/N7ooX9li5xJjpHKp11K39BFDG69R1onjSNympCpsKzeW6Rm+bGC2wJr
CpK5ehLt7IzPYwpWZuOGqZVgDSGYiFaQEZ9qzMC/xKjJPrQa8rgPdRGgpnb5JZ32xkDSWOTJTMxA
uq1HMwrA2CzCIvEaSx16s4u8pDHdW9MKmqOF1cuV7XWG2ctbWKpbUwHKpOX3dnshwCmwSKQXN2Tl
sNOU5e+itPiweIsWuuZ/n0Q132pkMU9a11gYM05futGfr/yMkxihWJ6zpBYu1WlBVjBTGbN5TkDn
uvlTEBfufcFhuLLKybFlFdu24E+B3T7FUyEdOrPBqHbHYaihuQ6NZ49hfEgkmITf/IwstSCAzaV9
YZ8QpolPGgKjfuJZMLK+IiAkf1g6jhkbiBmA59NS1X9dXvHcK3RgJwiGuoLdszz8L2G2T1D+a3Ja
xPVUVSjnjGj5b+Kker28zMm9vTzYL8ss+/eXZchBQFlOfuxlWolo3qQjmYA1i0T5IizC6CUoB1Aa
uUvQ36AjbVVXmp3nHhNsAicXUrRjrtMwrGgz00iN2KvNLsMLN8/sJ3ccES6+/JwnOQLPyQo/Kwlk
KdaDWOS3CskxBeBnFtoWuiT4O+QEUXWaCjT4pq+J3ZVX9ufJ2V/WhFPoQMOmZ7A+i8pvh5KJL5qJ
9uDsMotruYwmdqqPhRHKKOrKM577liDZSPQgFEICWCWVRWU7deaUbFK91e6VqNBUKo0IJ/gw/Vjn
TrApB8jHk5nXV5Khk8xEIbzB3HlhE5JKrzdr1k8mBST67ehBIto7qzmfN4ifYUkElAmtMpUUWrPL
MDp6TlPD/YbnrbwyyTmzk+A8AF81GZ1xGyx//stOtriqOpCSqYchT/2DK0CRBY0Kba/LO+lM1GEd
qBpkJRSn62dFy1vzKztKPRv+xrt00OybnhrjzszH9ErUMc/soIV4SzdNLah/e1WkxApDmGymMZC7
ZCjIjDto3jlRiXYg379/Cju7/aSj0/+V2tO9R2TK/YYWYf99ALfz4JbIbUFrRmZnJ2d4oFsp+wDi
SSXiZ7eP6o/WMMgEavwgvuRG1yXA5PHJGSrLjXati6ws6nzoru/AuaunYEDi8MoROfMyFzEEuNhw
o5Za/+1HA/sZIdREFRbjcPdUE3beV8js7ADxXm0oLP+sN5kXjdeFk2jRuOLOUMvx+WWDCCMrcnQK
I8/u6upZT4RTbTTR9R+RN8HiG+2nxfNW1e8yF3LaRvqN/xEuY/nNGY3884ggVLi14zG/llCfObZw
w/hlpPQQNdfly2hOIWRfLfcQF4O0oJoWub/QMd/nQY14TqmDUz8yPUXRRvau/enydj53bJgNck9z
dGyaUG/fCiU2Q12mKx42PJh/aeUrYwK5v7zImejrAqAgOC0gzRPeCkKr9ajVDVFeBZiN9qJHEjjv
vwke8Y6ELPuoZeKvy2taZ94rwcVxhUs7gRtm9WT6SOOGxk7sVWU1/WNajfteRNhJig7bj01vZM79
6C8WToOc3yPAW2DIGjToZRouLUxtooZEfC2qZjwjoQBsTGD6RDLL0X8MfY+GZ1Anqt4Q/IxbjPXS
h7AeAN41Whh8kXWQoBMI4H9CLqZu7qy4dPud3phTRio0ohItWtBM2wblO1w+EQtEqLcchm9+jHMS
fHMt/dTocQVzjPO/ETDDX0sBOR1dW0d+RtBQ3kuDhKSQZe/cpobttzd1OgMbSQhHajfGekh60mo4
HYETF9f4dKepN8cJkQ8gGXAGmCqtbhsXdV8jXGL+3GMZRzu6RaHYzAMJbUJLZwQHR7f+rsVt8SMx
bf9bP5cg7w3naRhxGUOqGhXODX3cgUGZjjjYH0QW7iQiLznUAmZ/u699N+2Rwpsjr+yn6iaP0C1K
pgG2+chPvrzTzgWxhb5PXCEdBaD2dik3pz8cN13iIb4VfTJJ+W8xSpdf4xFhuD9YSjAngXDFgVq/
dCeeSXnxIvYiNLUezcyMtq4CA6ePhfH8B0uRxQsXRa+lf/T2qUTVo8pY8lSUSi1eaibsoU0jR/Hq
6FMo/+Bz0cdmaEUgc9117pKq0J/SgcM6q0zcNwkm1VFGZq0ns/l6+cHOXKpLrYhHCrnCabso6FPk
ukpSzlwgd7wx6ioAYqMPOMGhkfNNK5L6Shv5XCSiUQsJnxYDTMLVq7R9mUQY4EWezlj/FofZbp/7
FeqgofBvJG6v26pEIpWGx9+XH/XczgQmB4SJnj6X3mrhxM/SHM/62EPpHFYSQPaj0y/a6fp4rXd7
7q1y0IAhusw5T1R/XAT3x6qjAYiBM5jpRkQIYNfgsMtNHgH6rvMZ9dzffzyGQsLQGYyhN7AKQVge
THOEAZeHKnT2qOsY0Lsz0sfgQ5I/2J882DK/pkXEiPPtaairTm8KQ+cy6XTjHjg2HmOhY+3ZaNOV
vsq53QI/mzYq+DowCauPltVZhj9WEHsIAFvf0WlIb30FhF6fyul5Gvu/ok7Etxj2jVde52lD52cl
TdREs4Kuyrr/3hlVXFXo/3uOVZbfWwuJ9U1hhSp+xCAKmCz6x+i01nU977tEzz+OeEe95PqM4vLv
flhKeprI/GupuO1VRNUCRHmByvNhW1fbo/vW7q3IVjdhNztXIurp22Yp9CLIExY1tDUUq3X1JNeB
8nuyV98HDScN1MgsOoGW3JuZa98PIpr2A6Izhz94RphHrMxY72QEUOpTN4w6rau0r+tba8ZWZyyd
6ZViNLzS3zxNv4Ax/T/SzmtJbiRZ008EM2hxC6QuzWKRLN7A2BTQWuPp94va2TNVyNyEsc+YdU+b
9QwjIxDh4eH+C4jvYKUcbqllGOhjbMgyR9SeAsTsu+yJ1lELxi9O93i8zbswBd9zfXbn4UAMSbYN
zM0UGiQfz8uYoXbUK3TKnaFBHRpUdgVfr3SlRA8/RzVWwNfHuzRFjXev0FiAPLXEhAnJqDrPYUa3
pVRGLulc+XuQQ7XDjbZBcrnJE+kEnAf/l+sDX9o/GuxTWn7cKc4Se5BkctCNNfXcGtj5PRpVMb33
qMjknZLo9j+ZI823IJuqO/xNurUk59IqCzQ8ymSWTpdnscqZTo9a8iVmncjRBuvU+GWYpJ9OY8Gz
zOd5f32u59cJz12R4YjXBjWgxXDm2Ep+0ybhSUvaEeH9PD5iHIroFfnryum4NDN6voJbRe5xdiwh
tJnYZvrBCRiyBM/HwX1q7sobrTYiT7GqNQi9+OkfH4cIXrJ3WEiQMxS1P+5XyDKWjydRdOo0CkL4
/wSHKpFl5Oij6gQjUsVtrdK2Y5/kwoTX+fL3K4vZNKGIjIR0S6z8u7epUiVKAa6b4XHF9EG71eNz
mNbDZwnTw+P1sc5ffMQAdK6AYKFweRYNEq3L7KBQIwiycfhQVrXypUPrf+UDXtorFrGN8hc0mLMA
AAkbLVuVXq5N1fDO4U3S42rtYNBWNp0u/YtTaIkoapqUZ9mdH9eP7YhirYZ+V0Y94UDt+w/CaJgd
KghqoauUe2UGJIhHWPbXeYHg3JBdqWStQrP048Ct1fV6EJrRqdJQu03HvDrkODCe2iFa4zhe+m7g
FGniAhYR8rMfh0onGVFbPSaKF4X2R3dCiopONqFHd31/UDTjT1oeBtuCt8IJVHTy/48jlRwBzQmF
SlZvpjey2TaS18mG/j3MKdaABfENBIQbiO6t1GDf4efFsJFZh09UzttjUNrpE/J0KNirfmzkXmqN
2lEFL/E0JZlxq0dh+hqHkeKDHmkqzMAoqtzlQeBgHjJ0D9AXIevlwQCSqe2Kp0nJxsjNkKt+aa18
+jQWcX1ooZ8clQCpFSQGyxlWYkXP6S7FDqhzfUUvvtB4Txq0plX9R2VV8u+WrOrGD8IMa0BMdHSv
GcrwqJqwiPg/NMoNivHoDFYoVHv6iJeoK5t1v2sapS43va4V+Ov5Tq4ekBBAq9zp0DjfxL1idJtR
DQCK4n8aOQRDKgtukkxIgpS1HCAN7repV0+d9K0eIx7oegaBwW7H4ZsJYWrfdm1RbuzJAWZjabH+
rGBYA2E+Af0r2XIyuGYKSh1T1UR6rqYYXk/oV/2jQsqQeYHWw67Pg8L6GpEefTOLwf8kKbP5y7Dq
7nekZpPm1bqEsTAqq/N2nIMs2CJPL3zDcAbpvHmw6nsVD9kHHzDzXW3H/LE4hGqBB+HEKg9EWwP3
ePidkG0wAlQ2UxW2dJejntXvLQ1T1czIMBud9S6NDwg6WfepM6jTvqYN91MzBxwK2i5J/xijnf0Y
miJAyTiMbiDNzk+dgtubO4N23ifgQA1vlPtUcW3QtyE6lFL+e4L66GzaBptyWDWp8apN03yXVvGA
oUKTHht88eadPshDd5NLafViqDS4ZE2S5Btsm0Ar5ymVADhRmNUgL8yzXA5AHW07LO+qzVCMRUdv
pW/VrRMWlfABLac/UZakz7Kf1vFKAL50t4GRAFtOTgZgYXGQ1UnR5US2QgKwrVEtGTQZD4LcekJC
klCM3u3KgRbp8uI8gyantmjC8kDgeREddbi7Pp8jPjkzWbxhBfJtwJsUomcWPCHUpp7Q9cwPzoyZ
Sho0lRfHxq9RH1XsyQJ/JVSfXQxg6VVgEwKtKVoVy0dbrE4dBTuAE35fbEo8LlCYkjDmrKdW/dsa
xttYPCJQOLwAKw/mydQp0kHvt53urspQg5AyP0DiA/Pd64t8Fp3FUPyHOif3N7pWH2Om7HQBQqRO
Aje/NT5zbqSt7Y9//VoRo4ASFMrYFFOXXxJtXSoMxLWTbob2i4I77bbPctw6Aji8WdfBEVPT9qZr
CmtlE50l2IyMXssb7oPH4bKaiqeIH88T88OIwh83mLs7d5Htx7aHu7P2qJRB+Ii8TBusrOul7QLg
BaqHTc55dhcFaUoSb7YpCLy8iF2lD/Bkskqdf44kaucr0zxL58U0KQ2RTPA5QVF//IyRmso9AGXY
ACW9k75O7V0iSeNncrF0i8uFvlPRl/2uqmWxEhUujQzJjbG53BGAWOBqIvjbWt7FySnGKfo1g8//
Cy2gAp68gtlarGoHuDfmTg+MtVfEpSU2BJIDyhuk2iUFa+jrbtZxDDk1pTRv5oD7r5FilYmba+3e
i0MBHaI9B3xRXVbCaJZBOeko83X+FEAR1iwxIcvFyWtNZOjShuUl+D9DiaD4LqWWdKUraaPEp74K
/9FQHnANu8IKKBFWgXVbHau+HP62B8nuMZgYKTwFYYTFP45ZaHDVkhkOvt3n3bYkx8INu1gThDy7
P8QodDpFIwV60rK0HTsDCYVMdQRfFflgcjcWyEG3jidDbz9NPQ+qlZh9aS0BZQLbQKoPks4iZmPb
gw5aELI3pbjYtuZUb1Gnxn8+zU3cR1tcayY83P8+okKefyNqgDWTlwfCaLRMNoDOwPAqDgjEl7ej
0Ycrx+7SYtJchc/Jxj9/pwyg2Fp4xQAX23K6I++z3IIi4n1kOM3Wr2xnZVYXx+N4qwIUAGPO+bhF
kL7llqcagX5cn9/Azgjv8ED/5NRE8X6O5ZVk/lJUgSzNgw+JPvFO+TicAkGgNVvCZ2bgm9bICVI+
aYAP95xOB5yOdKzbHB8CfKPs/v7zEcx4GbG2JG+LSJpoRRyXPX3yNqRxBRQxwhMZga262V4f6NLm
hHUILocWjIBFf5wi8r1So2lwxwIAKhhal9+lnnpe3/IUaY2BxLdQVwpq4iN9SKg4gfhkQMoALkiR
djGk5FR1Ojl1emrghT9FlVJ5KlJ4W8Qs0l3R9/NeQ3ZuYw7ImhTRGlxR/Olno4Mq4WkmGKtLBELh
+1Y0CYZepaKa6VhlvO3SRFo5GBdCNUAK0ZaX4Tqf1ZZ4aqJUHrKQYMj0O9kE3YeLzvBdpT+/v/4F
LywnZh8qIRM5EIBAi4QYSS7FLqceNHQ0VYdwgNcRYoS9aYCJY1gcFTfs1puSvgnCddJaVUsTgWSx
nlQpKT+KE3KO0xm7qkHtKmL4MAqVHRW74TUIDNx7kmZscKWKDFLnKFDCQ4jQzXRUpab4E2Bi3zXe
hEyLtgm7vuo3UkY51B0CZF1wj8+a57Sqoy/loCe/4kANtb2fzggiR3aOCauOPEfARdtYyV2thJh/
wzifvsSyFPwT+Kn2msnV9HMwG9V3Sz/QJa8m6fjbzhT3FFOmMU9lEpzZ4pA6et3VZF3RCaMy51XJ
MBtH8wHzWcs0hS2hGqNtF4dHvYCJef2jXwiEdI9pzAtqBSDBxdC4A6XCJAt97LDXGoQIm+TZmdrO
clXD17RHR21HfSW7O+9w/N97WaWlqcIVWwaloZkTCUY9rdpO+ARJLbopvmN1r4FjDRh0oYb+1CeO
3COr0wsh+DEZ8BJF8uv65M+75/wQQNxU36Aw8y5bzJ7qQFJZrSy6q7qMAm9Ry+BPS+kmwOL9VXby
9qaJFdzFZFTpP+epMz6hp5fo7sjngMQdt7fQ6fAUBjhgrbEIz+o/Go8zTgSHEn4X0JSPERXvlSwG
MYty5SBVz3KN4fAk12qyceIwuRtNSbnRwll/Bp+tftJ6Nd+3TpaW7pynGbyYRHtuSwyrO008OQvE
wHvLTIR1Y5/uoXIAq0jkaqeOBXKMpt5sMa01tw4FI8yg8d0t2gTcddJKmH6VE+gYV+YcHXVUbY4w
ROzfY4uKWJ4AW9V4zh26YSiDDfVG68i73X/GJrB4hIbuH5ietpck6gRAodWbDtO3+yJrchimkD6w
upask4w+1FOvVOOGK1i9Rc9w2kRD9hXx8GBLuSLs8SCK8bksy7k5wdCgEg387mQaXa8RrMJ664ex
UKpGcd9zklDxep6He6eY9fs4K5JdJVvJwzBG+Y+J+u+2GVvjydLT6gGBuf6lGWQz9FK03MB1l6Wz
ZfUbBKnU+eTD7tsoTT4/GmPm78CDdNtZnbX94BtK7F3fkhduFZTTeJNTG9aFNPfHj47jhdEXwnDB
6MzO3PlSPCe3qlaU0784+EKSgL4Xuk9ngkVTSM8tguZzylDGOvTtOHmyWmdHwcTe0ifvVyZ26SIj
S6bRRrZFg2hx1JRxpoik0dVMccr9XA/9cMTPd8ByoFpjDF6KabQRwZYJVYcznNM0znovBR3JJBkz
5ujUvCNbBQiv4/pm49R5uP7NLk2NJAQFCwDQiC0tDirIImyoDIiYqjzrX+whan5hTIZHJNX/ZqUt
fWFu4Gg0sn/ws3y/xTKWHRgaVZ+RDw8mLAWpn207ED4Q8Prai9o6XInVF9I60VcTbVnyc9ifH/cj
fTz6fRmkDDm2B4rOHZrPN3WvUxRkIbsvfuIgnRGwQ82VVb00Mk5ybBU6CTziFiNj4VtWPdyFU6JG
qMeaJn3wY0ERTfHsNgRIFGJ8ua+zMBhXEqEL2TrFHVRBaHuBNVjeicibZFZbWsEpMpv8lsbJ+FkJ
lXZTmtG0w+Ry2DaJAPRq6poMwoWdhFkFj3LQmLRQlvibWu2DEbAbytI9XN4AgcCt3Sj6DqTrGhQb
jd/zhAvPLTBZujgsZ9w7KcwCK28wGpBi3Rq31CPHrwMQRQ+Qlf6pBszkIUJRHpK2HLdmFUa3lOvT
u0CLlBve1C3ZSpztJlKX20iaHEpgxR9ZmjFqhA08uXYKadPFKjvcV1VjP6LGNJ3M3qj3yBwqB3IZ
BB5CNuzcWNIehacGzZdBdcBXCkxaXYX+NrWsUgNyUfTA/+JcOsSGPx5AutXtRp0wCVbIJH42RVh9
K5K+mVzQIIhxhkinSs6ErMMYjt9I4C13Mvv2gCKmkHflenJTypz3tloGpdfYdjEByq1UkHqdqR/x
87Zk2scDXFNSXm3GQhSlVwNfnhu0nvyDbgKO7cwmTg56mRaeP2gdzulTttHs3Lht637c5krWuymy
h1sILX3g2vhj3ja13n9SR+lZzycDHlUePgTTjNYBSVjzhSo97Q6EXOYn2cE2uI+0gsjFFxIlhdnV
e6GcOyRf4xrI4WxZTeSWldajMo51s8r/aEetaFQ9OrmoH9YYGcj0xT4ZFQIYum87L6ZU/7Qauzsi
hghfIjeGXWb7pSv0Ah5D7uC92TchqXaFyZJmYH1TW+Um1LPELazE9JKhAKo18hTz8E2qdgUrwZrH
wQ3e9Q1dmyQtt/The0xlOkPbDvOQr1L+RIhbPBRAKsNwVBBZO1cpKZOO1oEGcsyXSk4JwrFIeFd9
F33rm968lbiWf3VICn1Ss8Gw8LAz5sdIx+98YxDkwt3ADkC02o6nz/U8FM8pFpK/G1UOqi0yK859
bEg3vEbQalSQAP6GwtoI0kZJHQWKS6pTnMcBe3KnrlRMt7b8GgnQxA4RK8YjMNoWFvt7G2ZtjStJ
ZRgvDtSRh4ISygux0uCNOqgBqX3tJD/NdkilnWwNzeAqWoTCke2r2pOqRQmNMSyog01VsAM8M/Nn
625QWiv4kxWK/SuY1ekXamtUurtu+INGVPVttvIx2GCjHH5K5G6KN/4QdKmb4Sxs0Bazyh0I5LpC
XUQyYhe62vAr16qp3VhDV/9Wyni+hYiRf83KKrU3BWoVWH3VZHW/OkdBITO3Z2d6tJTEqp8SnoY4
pVlK7+8n9sJDSkNhrZ8sQvziS8OfoEpDck6lbVli64tSU/sOt77Z0Kot7T39fhwzadPKufyUyVG8
NXTf2RXzXGEOpWvtyuV3IRlj/LeiFHjBs8cRakY0XTNdXAT28H1CecArqnYNaXbhogNfRcTk/Yfq
wLKjPNSj30Ja9Y/dnCR7HmrBbVY2s2vZPsJ1CHbvZMM3nq7nLGfBXxf3GyI0ol9PvrnII9o+6ccx
52Ugw3/0YnsMdzHCLIor+4lyNIMazbumuqUv1K6wBc/uuLeRgdoD7xBd9MW9bo/Ig0QEOUSGVPNg
4XRD5hlq9l41dULM9WmepUsMRrtNiCQCpzu7UNUU155I5oGn+hL61RHsrdpJfzVDm+06XY++Xh/u
0txwPgI0R9pCZUj8+3fVbkuZI0S6BvhNU9t8an0cvWWrR5ujNtcSs4tDiX4axTZErpf5dN6OUqz5
zGwoZvOQzkr6uaPY5umJvZIOXRqJOdGJBbFOPrSY1DjC+ovqIBO42eG2stBUQhjJPvQ4hK58rrOj
wOdiOlgIwyO/gHYuC8T/hQqUj4jZrutq8zDQRXaVPEZWV+ksBvWP17/ZpS3yJtuJFQIPlCUV2AyH
obfNDCZRIfm31BvTLVFSxzxEPCezcFgrOpzdX2KS5HfgDcHsn/UoWzgPidFQDG70IDpgyFZs4zHk
/KXO55antMszbATTIfle4MiSF1pt9eInY/wF15HXyrbCf7PqSLmCT+bXnNUYSzvLitTKM1SRmjSC
uYAxRmCFNs9j28dLBubGD1Do6Zqw58WVF4q5rDvv3WVVXENNMKuVMjuVSA0ewriqj60zObch8JD7
qcC44PqXPrtOWHhal+xjy0EhYflOqyeMyeVa4ktjaewp6KbsE8d5sDD9/hEq+Q90tqed7c+6C5DE
WXm4XRycWhCxFqGCs5Ymdp5OluFkcxrKuUbSIu82qFPX2zi3tN+W0UWbHpHtYy/lEwlyu6ahcukQ
A41CnZa/QA6K++BdZKrHOck0nfK8rLXhLYa7nbhAP7dxO68UFi7cLA4vYZrUGnXWM1VFc/YVaaZv
e+qGrj1MVTx7Y+XQ7u8im5S/lVTLU4F5HIyp+ef6Bz53nSDSU42mscMTitf4IlQVUpYMCPKjoGOb
3R0M7Nby7CKY0BCnKhx6yM/NhTfLiVq6XBnS1m9HM3LbtAhu5Gosw0NZmZHldrOc6y7Sy5p8Ksj4
I3eWhvr1+q+9uFCAnjl5yAWfXYQZ7mKynNLL16PKuWl0TOHnPkQUTKqM+LYz5PyhSrF/Te1SX6kt
XtgNnABeMcghE2uX6hG5nqXUfflGchfhXlHb7fSPMYczQ5urQDZ1mcWJj4JEhdCOEsjnxUeReZOh
N8/Wi+um+E5xedokkaMds2Cot7Vj96emxa0Ic9PBa5s02XJjSqjUlxQra1tbI+9ciDr8HN67FM/J
CezFScDJHS3gjLmP6IaA+wlam3qX2W5glxsvKUYXh+vf+SyLfJv/fwcUkeHd0dPpTZBVVxyIptAf
tbD3TxSMvlwf5MLNCQ4FCQaHv1FhWzRvOsmsO54N4hazqztZnSrZUyFxBkCJaLXPdjQcaqdd2cLn
lXzmho8dwkxCR/WsCe44PowTLeAuG8zYcOc44y0rU9SthpBamxnd1pZSb0rNROO+Mzrt2yQHa3Cc
S18UfDsgLhF0YPh8XGClsENlKOAcc2yNl6hUym99Huhu3Pe4DjfJmkPj+emBaIeDIDAN5EPOSDaz
iv51WKUZCjCdfeOgXfyQF6H+T5tVw8oL5NJQ2FNB5qYXwAtBTP3d3omVzJcBEGan2Q+c3zW9qqc2
UHvXLoB9Xt9Bl4aCwwN4CgFzrorFMZ0MFU+LgNsR6uSwd3AIuynaINkpaeivADQuDiVknUXbi6UU
GdK7WQV9b9LWcSCJK5nx7Dhh/6CDy3flNvhzfVLnMVaI9pGI60Qgwbz4OJIxKpOUh0V6mvDXPjW1
Km1sun6SnBQb/GS2jtNMxziR14yczhVAmBj8K9rCwIFgtYjz+m6KPFDxr8jU9KQb9Vi4RtKYnhEq
/m5AJu+hqKLBjRxhQKVn9dHkELnIuRKNZMR8ri/BefjhlwjJPoXWKodVhOd3vyTvx0zGRDSjFa/5
Xyuf9stGTyBhb6+Pc/GjAm8A4ScIhMsHiZkAYyznIjuNJJA3ctP/7nM//FFL/l+3LlhbvifvcqDm
yMKJGb+bkdL13dBONms7OoCV0whPL7kMvCiR0qM0DO3u72cGtYSmuOAmQAj7ON6c5AGV9Sg7TRkO
771djRSAB3XjDGmy8ji+9LFQ+4UmzY6FM7i4K6ZOLTq9rrJTMzclVWfZOFixsqZPc35ZsIA8r4Qp
Bo/jZV0lnLMkA+OLZFA7I/Tdjs1dPNXFQ5vLhpcbfueRsKwBRNTzdw+jApzHDRESOsHs4zI6QRkH
ScCooTZklcebbGrcfMqcLxGau1+rMQbzGmH79lLQ06/doQmqZl+o+TDsFClKhw0Va7O7BcOiykfg
AMUPO1IH44HnuD66aZEzmXweH1DqnAo3qnv/D0ZWIKL0AdCDO8L/WUs4z3Mb5gRD8I34SGlmEckS
1Sz1QGFrtLlDH7WtzRhvvJBqBCLNVY1mNIUAMJJlE77gF0f11LHJSl3JMVsElgepzlwpL+v76zv2
XLKCIyJe0phdsJfONOy59Jp4sMKcQoRWNuDgjdF3gX0XX8O4Vh9HdZQfE2XCY3wuk/Y5yJCw8lRg
Fo+ZA2zHKwc5Mra90lKSpCFZHBKnkk8zquOxSwfN/Ka1Uf15HqJ0JKCa2bSZxqLeDKlW21sg3+Oz
Pw4F/mGpAcukrCMasNeneOmkcLUKaRfxplseSqOjkiiZc3aywihP3TBWo2+5Pk0rGCNxwX4oQYJB
RScZmADIDMZZxHHdzmdOa5mfCrKrk2VmFrGmHhHUdZobO9a1lSh6Ni0uK655UfBUKVctDwm3VVcV
ELuPwEyyY1lPnWck+rwyynneJrwNBMeKegdOLkvEyeRzaaWxYx4HdcAssGrMTSjlJi7ouRPulYw7
QgvDeoMbfbEz9Fk+FDH9lL/8hEJ+DfQFKSsvc3KpZUAQNohGaB0DCvd3kjFNG1AC6kp1Q/wpH74g
7w4VWRXxJhSCwYv7T6+lOJan3jziAAKTvQnQrjOr7r4NK+3z9Qmd3/p0xnjgCG8cmrRnOVTfYC80
61g54EY+RHAjcPvcxuQHtacHemofxsSuPsVUOzXPLCVnxjYkzLId/lWphT2AOWgrx+Rs/wogLK9L
nvxC1GT5+JrDGKsWfIuO0hj3m0aPfoUJzpbAOYZ920C1uL4CZzcLNV00p0HHs3cpL4vt/e5qnqwg
dZqqdY4h7kvPNhBVnAj6T7GfoYFdTNoJa6I1WOxZjseYdAcERZkXPw//j2MOvhPUbFjnqE7RsGUp
ox8TIua3UC2+5Bzd20HSJOGDqR2vT/b8rDIwRTyk1Ricz/1x4Ag8yqiFmGaMTa7V+O2RW+8LJ+1+
Xx/nfAcTe3jeCAKvQBiIf/9uUeE/G7494X/jx7mzMXN7fJR6vdtHgxGsbJfzKfF8AjYhyq/iYbe4
z+jv9umIvOPRklrjXo5L81M9J3Ahr8/ofJvgrACd4I0JbYBy+jijHBn6sTFHTn5QZr/0whkOsZTE
ljsktv65ydLhAWhKsyaQdWkhCQWYrZCVowmwWMgMFYsZSLd5tLpZ3akZtkWj3c07S4/XupTn546e
DtospBcqQy0xBPgJTfB6dDalUrz6iR9s8rbXN6ZWa8eGPsFfBznKeoBquDdAjZ3NzFB7VWmM2Tmm
fglhqArt8kcdStZT2odJsPL1Ls2NGhuiHWDRhTPPx69nZHPa+gmDyUFjBlRQ6ughaM3bGUriIW4i
bWU8kRh+jODgl7GHASlIU+VM6Lxtuymk7YBBzjD+6PQy9OpyiL0JFfjHgFrIke7EvSSb8wvU6zUj
jvPowuDi1MmIVSH3sshaA9PXtRqwOMLjTUsdUXXa361mTDieJd3Q7Gj3Gq+DYZavmZ+Wa6SQS0vN
U4pgKoD/pFcflxozxSSyU+IpgKBNr8rdDg0kfd+HqrQDGvf5+rG8cPq5IwC4CiI9SPzFh61TvOJn
nU1bGkb42mcS4LcQx5/ro1yYEywXCMkidoqW58c51U1p1maUScfRCaAyVrruWWnltXYVPUxpoKy1
GS6ceuTjgbjxYhSAngWDwUTFjOKVJR1jXWoB+VZ97NL8VO+rHsGglb16Zg6KQD1bjuQN9QOS0+WL
YFIRbxyj2DkOf+aHFlGpF+0OJZb4R7FLf0i/pF/XF3N5NpbDiU/67m6wgj7JaPU7R33y0ET/GuJQ
+zP+ETautlbTWK7jcqhF9OwylSLbELEXVdokmnQs584N2jUdp7UZLbZ8Ic3WqAfMKDOR0EVnQBrn
U6189jv0I+THQLXdOFpLEpcX0nJuIgq8W8ZhHkcclxk0iLrPalXUeIDqoHqlQ1fGm9ZZK7YtT5oY
T1RkTC4iUYdenIEhmAeJ1xjGZlMJoKTpD7Y9Pl3fGstzthxjsZCRNobl3AOFcnZTsrez2zzd6uOn
64Nc3O/vZ7JYucnh8d6NZF+j4pa7bi99zbYmupqe/M3/Oj+s7fezl8tyVot4nEVGNRUSKweAeX4o
dwboG55jitvu10/XGUB8MZq5iB2FDKMq8XHZQyoPfrkrv+jHKXb/c6QdycWX/kZfu2Av7Ubef3Rk
KdgJM5ePu7Ht4wjiBSeNd/y2jOsfelvd21lya0ywvlNn5R126cQBgxf0IPHOXWZjRRP3VRawpPMD
tbrg99vs2CuBy+1+fbtc2vfvh1rkl1B/MUOpGWpQoZmAX1+ZytkLTHyw9wMs42FiT7PKI5a5sEG6
vXYX/GZ/aHf6TzGfNfvptfksYiI4KS3E6wVXRDVwR5rn8XC4vmKXou77CS0iRVwZANgqJmS0p0S7
D+et1q2U4y9ut3fff3GEnbhEwDllEjgYJz/KXaBsil27vz6Pi4GCtwvmv+B5uYYXS4WyZ6G2Uv0W
KIY/8ku5e/su/E0Mtn52Ly3c+/EWC0fWlAxJgmFlXt7p4UmvjoD3/5dzWhzUaJo7qRoIfk0aoGmM
/2Upz0JG/hCl9TYvdNy9re+KJt20iv4wN4heVNZaN+UtLXufH4s9/36mi+/nj2VJTZ7vx9u82+hl
dZxHB4BfNN7bve0FuXyDFfapK6ARKcVTYX8v/OS5dqpN4WfPbT4Asmk8BVt7U6po2kFkLRx5p9p9
uHL8177JInjPXQ3a7j/fRLYx3DisfpOVIZYEbgjihjYAQT2GXbixGryJ1NtVAYCLYebdki8zZTUZ
2F8FH177Gaobbp+3i4j/nl8IM8XuX1177wdcBM48KXMdF5v/xDWSPV8iqFmlp935X4uVfS02zJUN
tQTmFEYC8Chmdl31Ew1Nt8/bLcuoBSdf3iVrgMC3lPh8OKrolB5oeSwvWckCKqy37N8b5yCyZsh5
00OFM7xInOcX6dfqBXt5k/x3xMVDJ6PWGCNRyHM5/FSbQNq//Ku4DQzwfyalfrzDNQUJq6oTcTvZ
xeY+U3/1/u/r4WdtFos9oZu13DUTQ9TOXZFvdBDLQ7KSRK6NsbxPc7ShG2TrjmkWb6JZxuc7fjCc
+n85jPgZ7/JvR4Ou04g8K5tFsA6n71m/sqn/P2f2v19kcSFM0jzbQ8lHT35w0fXP3f4tNdB/zi8F
+gf/JtQh8yK4hXA7l528qHDGWGm5fqTwxYGhViWurq9c3Bc/zn/HcBbZKeIKCAiNjJFMD+bEHlNd
KftxfZNdynAoZ/+/eSyBJZNPjZ4WknNsVS/Uvpdhu7JQy+yTpzkVFhUkP6aFsLgXk7CVFo61lvXH
EGq839yHWnKrJ93P1un/NASfxBi+hsH8fH1ab53/90FH2MEz5htLjDKWvLi6tWDQlaorxuMUhqbs
YbxQvsoZemk/fN4YwzaoMD7dop48Fc8l1XxUd8d5avcTddrKK2163Eo/Zf6nXPfDfjcmzvwrTUH7
fksauR62gA27+KeJ6iwdQcRtg+dQLab0JAEu/Z30tlMc6nlUkGlytug0o/E5zZL2HZGAI1B987td
WlLmWYggWBvJh02ySWly554pTwMcjLkxhy1qvfrMJS5hKjCaU/bNiKGG7IxSCl5VqLOJ1zr1cM+f
lKTbcOpncq18DP3bwreyPzbOCDcZvJDPUjOpv1Q15T72ba0yjpIcDsh6FVO7LXV6xI/yjFyCJ4Hb
+m2MfRRsVK1P8bjvyqzZO5Of+3scB4txI5oayefr3+rszfdWvaHGDk9ZATu53OeRTpUvHMruyJmC
nJvQ7PFvKi30tU2eBMVv+HCBvekN+LKBO1GMQxUcqvSDnynmCoxTBInFtkFuGyYc0kmAf5blnTpt
HLSoov5olCnEiawtXSUdp5+9nVnbHF2ElU7uWdrM3CmUIZxOExJwxRLB0kJCh6Sdd8e6i+T6Pomq
+JEOvRx4SUOFFqf6znnUBVPhxsrUAiL3XKSerAR3pioowxaiY9lm5YOIy2uxCjStcF+g78rzdNml
RPHAySNH6flRjbmn2Bf87lWrrwT63HRcdmGzb+K0A/PSNtW0zcxeVx4RIe8bz8LfHGxlkYf+ylPp
PJKg5SXwtQgyCFWIxX1otHJnNBgRHg1KfjurdP6oVQswYPKt3YSVbmHvjK75R6tVY2VBli8oynxA
7rAEI5bRZFwWiSO1whFMVucjYFPH67GT3sRqWnqRpgPz9ZO7LmxXYv8yLjMku08haBqUas/gNkpf
oNada9PRmXPztobR81D2mb+9/qWXN4wYhc+HajUefeea2UUX2IAxW/kYplLnabpkn7Js0LZpYM3H
60NdmhA4La4B3MRFJ2+RAsR2PilOIx9rQ1KAQyl5+YpjbbxmgXzhW4kvZaOnQa/wTD41l0xH6gLG
0eSoPc6B4T/aPYJso9nHx6QZFK/NitV633ncgBAiVErg0uLiuOx1o9CDxmM0z8eunaRuG7Q5QN/Y
UfPWVdE1BftmO5XkUspt/pQ4HPQYxBBVPTgL2tfcbIPOBRUOrw5vECfwejBdttt2jfbJ73pj10tO
+0cYW5VCv4JKaYXTTu1aRWMrbkF01I80V0zblTq0Hd1izCXF60o9/gIqZ3iepVb5o4zZg9NaoRul
od67JRJniqskc7mB+668IiQZ1C4iDPJr1STm7WTN6udaVop+07fmoLjm5CdUbINMe/QHpQm8UZfU
R3semF0o2/1aW+hCaOSkCcgnHbY3lYSPOyYB51P2rMQRCygl8HK0C/jxHWV5z06aQPKaBhPinaJb
6cGJEOD0KgVWAyY5CTKRmADBsarSYm2DXQhDWCACgSMuItO7bNdCsjBxuE5mPABHcztrzXDf+rJv
u5o8zn9yp0qCLdKXPRrew9zeVHGqrcSGsxeVOLZiaATiNDosS9QKPTI9kappPoZTCpWlHMrk0fJ1
6bmOaYEedSWNjmlRV8NtK3XDnqav/zsKLO0Lx1PRXLuT2o5YnhirN4fI5j7eHBqYM5jrqC6CrFlG
ysqAKxibznTsUjuZN75T+d/nCECaO+hd7Lu1UhQVSoTWIG3rsfJf2fl5sZ/8rPvbfgYzoX8PBhyh
AMAny5u18HOokz4R1I+dfWhHGz/MM5dc/s/1wHYhhnIp0Cd94/2c0U6gKctYmWckVIYvH/CkTTZx
noxP/v/h7LyaG0fSbftXTvR7zoU3J87MAwA6Ud6VSi8IlUoN7zLhf/1dVPed6VJVjO6ciI4OkioJ
JAFkfmZ/a7eOt/33h/qYuPORwOfgPUevEEnCx293jPW8MmHEH8alNM9nmLFRmyZxaC2zFpUTgKS6
W80DDKin/8WBaXez+yL9+OkztivAT0hv86HoX/TyeTYZGHpSqwyUs5m0z1KGXyym0N3+eTT7Q8pg
NFw6s1nPB9978dI3fZrDuL9r1Ccn7hc7xQ+H+VAl6PNiiI2FFMG1MgaMnxulBTXLhaue9UH7JA36
+JkQ7GFjymSS9856+liE11M8K/zJRxIxyex+HIb5avCEeWcyq3JlSla2f3/GPl6V78dDCkFPFD3m
T011hG0GuOnFO6TTfFfrpnyeVswRjVr7DGH1cWN/PxK3GdndqUz5MVgsATHrCXiCQ1Z45q6QnWIe
wbC6zwY7fgYa8BWeWtfvTTU+14cIwkk6ZxlLjYqvN8CEaugHF0FVSFY0chhzs1jKHGgVtVYXYFo9
76sBWSnOQFn+LMyeNYhZrOyh8eZ2ZU20m+Usg1m8sHCD/Ax4mB81vy3f/uMzAYSFOSA2IhaKjxCi
zM9s3AYq7wB5yI4q+KhH7HG0yCGHCf8Xh0JuR4f6XaH2IULum661W4bDDs2UWA+lNuibRanxfIqt
L//xkZCHoHsncGRV+njSnbozq5kc6uC2+nJcOrGCJS6gCtv4kP77Q/3yvJ8suNEs4Avy0zhBZ5U6
+fHsHcDnJoT51iLfTkSvFwPfo/OkacanfkFdGMSpWl+r2RTpzWr05X1XDoxblmmjbkwrm5MgSdK1
Cer4xCMesswHIN5Pd0ulNbefvOePGRQ3BRIkIi6GyKgSfpSvajUC8lYvvUMPdiXQMs0I2mFJNrpY
XIDpw3IGvsi8rhetPZNx6e4bz2n3xukCJtQ3Pslqf3GLIslG4sIoponM5bQ4/aX8psUMnwnIrwfJ
SHGQM81yu+r1px/6F2sOpDyPEdPTQAZVnx8PU/GJsiK23UMvW/9yasAuBmrpKveY5GTzwQSy4tyR
ZRUsSbxEcem0Z8BeeUsLc/fPa90UV9QkEHfHfJwxGH05fha9/WIdxvocu7LTSB5M+Q/vcTDyFieV
1Tn49vTiCHM5s+MxPjb51N/oZl1Gn10I7/aBfw2JuBTIecgc6fUaP1eiyrH1SfBRJzJB0R4NdzWX
u1EXDVOizZrLAEpLzxjXZMCmE34RTtAQUz47xl98D1l7WDt7+gZ5pXpy3bxyz9Wc58ZGCDFtTMR7
D81s6PCx7J5BQtsKTI+a0uVkSqTac90sj8ZczAK5vdZtbLdftu60mN/nGpXOps28ddmVmHoQGbUn
565CFqRIzqxPJw9LpddbZ8A+FNt04WHpKVUVH8E9V9PeTZPsVsECOUIVTCjkKaM/Qy0/5YGfO+bZ
GKexE5ljbkwsyq7+aOr9xG3gZPN9UU9FHEo9m+7mfHIAqyyd/q3RB9lFLTCweguKQi/PCtmDD5Ck
CGsAxyUvn3xYJo/CMNIDEBrd2nXlshRR36JNOwowa4h/NfN87Ds72WAB5zdR5y0kmSNwsSHAGrNc
AgTh6nWu5rQISM3skI25ejUH1fcBhRfrUSNSvXDjtX5IzVVerHk8KqzqkvZNrL24Ezk2nGGPIZl2
yb2EwFrHNCiS8ViGNTyzKuhn0wwp3CT72KlSEPeW3o5BzTjdrtSS5dtkdc5maet0O1dNPB8yFCkN
N4VllxuFLwAFwJKmfdjibupsYXpk3618HcKFQcNLPPRkIPvKemxGi2QPmmwZ2QsTH2HvrmR23kCN
JM0IrmNXNRyCWH2vaYQdldcVW9D14zemYYfjUDpQ+ae6Q5Rd66vUg0wvJOAaVkg/MpjaMMixVuvE
t+/b/ZinfXaeLbMsQ2tstOIiH+Zmr/DxeEHC6j7ZfjxYkc4Q9lOuc3IDCrPNfTdLdwoUeKd2l7kw
9zbJICQIRzUzJXEu9BH00LCaZrbpVwtHl9b1X2u3rtdIVjneYSqxlXnn2lz6snbV25rEWDrHmN1n
wcANh8hmVQ+qq/N9yjjCRedpyW2Rdl25j3W3jywtc6dtqltqWyyZ2mCzqj+Zos9dZkJrda+Zp7FG
Wqd9fy0KXBiWclnPZ1TyMgL3oIx9mTFCvHUKGvQCt88oy3vNuIyXeFGhH2uJeVt7J6L9qndpsS2c
Hp/wnpGIISc93tZWAXrIXR1/j0ueG/jCq88NqRe4X66l8TUt8mSHsUJ97Bx3OpNWXlwbWmad+rWe
vfMGpvRUYVVVMLW9AD4x9dq3vKUzEK59bd92cZ9eNrJn0rkqzfgrUZRvw780rW91nnkiUGPvf8OP
UUea7lpbrWu1QHhjoeM+3GESBOab82228WJG2jIXX7w5a08UcNFda9kqInBG/gb/zP6txCEqD5xV
qW4/OK1x2WeO3Ky+pi5skVi0mbuijkZUGpexrjX3aVY1FxBlcWLMtO5yna1609MmBis0nzyP/Vq0
/SYuy/GMZcy7SfFruqTgLS6wZFiuEkvIc60dtHDqfOv3XtVN+4SpxZhuqgWUAOMN3cz5qr0rIx2N
g4cDu8NN3TivxdB2m9LSs52kk3bRz2Va4/hInu4Wc63o1ggofG2bOJAHTefBmWf8IGaIQUGaMGOW
17N2Z+Yz8to0zpRB70KXT0xRq/iqxpJdHBg5NLJA78qT83vvmtg5zOkTU0DlYRa12CbtaEMuNeZb
nBrxzjD82I7gENEYp5T5MLrEoYEpstgLTw3n35NCWgeKwCt007LoA8ea5HmWpe0jJeLeCRbNUZHo
ahVSiUdeGdNVJdJmAOlCwLOUOztmUYoGbx1ucGkpr4DnVbu0WvKjmw1FZOX0stNxcqktV0W2pVxl
bkuW2XPF3XcqUaHGi5tEfl/d4rVlj6oDbq1yi3t0voR9ppdG0FOXx72zMsyZ7kXa3OCc634DNemH
IL4YcURHCAOpGesryxPKC7VuHff9UOtnHV+bHsRaOmibwY+nMz8lPtvAiXB3VewzrO06c5UibNDi
Oy2L8Q/Npo6CFcdCajHP9onRblr5ZYnHRKBik++3xTH8S5fw6dFsLltNF69FAo2Bf+5yDSbKfhvG
0dolSllRoRVZEebx4p+d/DEvBuZ8A20a1nLfn/L2BLX3fZoIbzsa/XpOLpffazRPNl5eAENpnf4E
XdLMRw2Tqr3rySFMyrytNwbkqLe5yOBXCtNq90SE1gGvRae5qvE8cqNysOb5gEOanUaF1CTyDTmu
525l8TeUxceOhnyqgItNjvNgTK77ituz+GotSXdac5JImHHF2QNuGzCVIK/GuRuNcE5964nBTHVY
Jf4njPj4TZg5oJMa5S93fTyyzKik0tY9iI7xttfIfVxp5ke7cIyrhfp+ttHykylvqniE+emz2azJ
higk1yMqASq/z+zV+Zq52UqMvWYmvFRrYfSaXVL/5heLjdVhksWXRooFmJN76s3EjEUE/lg0hybv
PDAEbrMz8tmobm1FSKcZLHmBxiZRRp45xBzBGLZ6RnE/qPjEzyZDRdc6tiMxV2WleUFFpDRuy7k/
uan5qflAT4I0r4HpsdOlN+4rqkFHR0BD2GHlqqqdBaYN+/FaY+2oFFeRl2tVGWYD29qVk7jjmVYK
Yw68pOy/6PNQvLpFF+fnS7OIr71VV34AFHTZUdBeN1RUzN1S5Nat4ymxr5g13DeDY2+qadH2hhFb
m9Qp+83kud+xx7ZucArzhg2VnBiOacZl31h6cRFPRc7Khdg7ZOLeKkM8Y8WbLtVgbcdCsMxjAtQE
5G3Lmd/NWvZ7U6TuEEysp/pWpKP7xi2y9qGda8U2zVlpLG10b1JsyNEl2ap4jTkTTpgXLU7yNJ3W
aFwz9cbot+ds625c2B1je5sqe7KCqq1QOBrKGp/ZkJPi6I55daHMUlcUmGNz39rWuAHGlhxMSpm3
ECHdlmkyk3FMOKbefhk0MD4GWCI3awC2DdzmgSqFfpFzt847LmOMlLTOONp4HtdboAFTthMA/DY4
05RmKOopuVxMf5HbxFqMB7fJ3UtVCbe/M0qcsEM8zrlKIQ0y7t/31SOwSFujYJ33HrUa4Y/XUo3F
PWXrfOM4iYoj4ZswppUXH+a0yR/iKu9wex6MXW7zPpTWD1/NZS3gplV9d2tC2NwTp2ZbbrKu2AsZ
x86ZNI0+P5h5oy4qzD3PV3bfnZlykYa+iKH06XwRO1VqxYPTFNlRgT89ljbmTNvcKORO0NNh9W26
ow5NeA2rdrY45XE3XNFFsiqccnLmpJaime3Ab6YmDhZvHqN2bqq9agbtwput9iHWvNkJ6ccin+/o
GWxo+5mvuUc4a/EOzhxGPPuIVMzd660m0ffZFXO1Zi0l0wvCDAi3ci6ePLtOQeJsu7q09pIIl0B4
bNKHudaLXVv5WhX2FncrLIlm2tMPSl9W2Y1f/YRaSbiatrxGfGK9YgC11OFQe07kjut40SyGfGk8
xZREObt1SJ0+2zWz16mNOCm7PdDFeOCYZhfA1xuuh6b2s/NW9/qdahpYjRj0mFdGZ7QHa2BcITKw
9r0up0a/sLTUeYk7nMQah75KUDnD8i11lh5LKtvZzTAFuFkmotkkxXMinoyNPSVGKI0sOdC8XENK
AvVBb8z+zCicpuWzVc1ztlrzOXI7LKHF4L1ms7T3fRuLh7Hyl+esmLAvG9su0pxFncfmHG/awa+e
J5rekcvis3WFu5CmxctWj935UUo+biCsQtuZpa+dG+OCQD9eBsyiGCTc08Ow7nyd7klvlOWNclf8
TiosG3neWGfU6OS1Ls1h45aOFXZ1qh90L0UuuXbrbk46M5w0xqiGMcYsarGc13gFHAmDZ7z001Ue
AWN4kTIwkhdZbW/sOM4owZgNzh+GjBJ/HL6x6xqh7ebmUej5clHiFvfmuoTw7Wp750hP88hx2zEq
7CyN7FyuT2U6DNu1VnCS/NV90MFfQvcXHSOk2bqxuLWWDVA/2uNxgSlFPg7JZcfQ/s5zFGmQFzff
2Pmc4qz2ZH9Lu7rQz3qDIZd1qvQtBb7lLIdykWxkiaXsdsUu/rpcqOWlwAJf2BwbhqbpcWw7L3HP
Ta7Hc7Po2vPJraqHwTXXbTUUdR70E12WwNEWeaXWOL/OJ7NTIYxE+N2anW5Wq9eBlUrdaKJiHNtd
UaQaS6NI7zCksC4Lvy0WjBokGWuv5/2dRiS/qctRfyL8fuyGRSeMTgk9VqU3z53dd3hA11ip5XLO
d3TdsMtyyyWatPXGm5Z0b2t8rwgsEAq3lFvDVRd+eaJNJRZLNhXUEKabCOORKx5FdgydG8/O1mv0
nSOU/aWSIBZ2fuwU505hk3TK2RjPLFKQK+JX84nWoL/Jl6qOhkqpgz7b7WEaRV+HRWvoW5Ab1Ra0
c3dsNQ9+QVab0JC6pnwzRQPjGoHIkyvz/Fba+Rgyq1Y8Wso2sJozyr3NKnOIK2CPgRQDfGi3NvX1
bJ0b8dx1InksfJ0xN7/xqBWg0a/ExtJmcdujhAuZdshemJ8iHkZARu/VEMUVxmnGDXuW2PoVJuzl
nCgCW2+5811v3HSGWz2L0vD3Vekgv+/k7N62jGiT6UF8qNvO3bVQy6J6JUllSD29iBNbRnHfYzc+
EEe5hTleJbOdbUTnOftetfPXvm9NHITwftYNMV7GlD7O3FnTombxp28ejbvzUrnGSzeXWrjmZvLQ
y8SEHGVOaHoSs0gAlBcixPBMhQmFjn2cl2W+Nfwy+06DdmRV87Ji6zWD2BR89MBQyj5qdDIptkzl
ZTq4ybl03GQODGZzb7qJi8hVlbH1NTY8thB17B0cK0wWiWhFzc7wUGNiMyUS+0AcZN2iQNHvTaFN
2xULr4dRNpqKcrbGNFw0VYfZCjKBaoIx9Zu54qsUzlhdjro7RvWwViF12+lq9LwascwwNdvMNID+
yob72ZucqNLt7rL0uva2mVo9kkbn1ViTJOZedLDRXDGs9KVVirP0sszZeaMZ8VFzJY1iY9BHNvHY
PRSM5Z9TO5l3Jav8JcFmHE15U+GuYk+Xld2l6L2MOkqGRUxBUc/23uk1WR/dJrU3uY3Zn8r87h6x
U3pby0kLRU6pmpxHmJf9pA/X3cBiXGVZsdGr1D2yq+tVkC15fifKWW7hWol9IzNnm2AtcDVRhtlx
vUm86nQ5YOPngCTL13k5j3Mre9A7X7tkPVi/G9iRv9C0WJKQjbDZD4mV7PFz5TvSR8Z8k7pQ4VwO
/UZzG+uFRH+4cIRLJRcwyZnnecnWqk3rSIXCOeNaF68iTyWzRIa7RZnk7waI2hcnKcUmbscpynSz
o8/g9L/j+kP2WaMHCLrJLC7sU75dxl66NSQBpDAgAsYLd68hUu04qRaAMsWVg565zRQYU9281fpQ
RnQH14sEWeJZIy11cFECPLCzKOTC6XQFaAx6xhhPpIa8LyYpvU2PVu0BK+vhojBL9QzANr/A1RbD
AWlmW3hZ5aWPeH3T4qoe0N0GeVyqZEdZz9xSthm374OXHRiOCKOscpNxAV+aKsmtIB1UWoTa6Lhs
B5q7w8yruTDGbL1lwNe+J1qKA7Ne7cO8+vk1tIz6eCqVRmWDb0Ew0Md0DmRv4kFkqnhiSfe+GCPA
EqOhMCmp4c5Mu7b2Q54X1oXT2oQ29DbW71BGh68nU7SdnpTmWROvxfVa6ckWNyoFjG7UyiGSiE7j
aLUH4yKBX3xulSfQPqaZAmttcrEohcYaWY35WotVnKEaSUGjEL7QgBShlanxHiMWs4ygH48PbpFn
b3Pi96RtvnExOZoO+sPU4TcnNWuZxsVY9XF+q7Xmer3kVrwvRMXSlgmh7yb71IwqCt1/roYyIcwC
ioA4ck0ijcrwBk2TcSGlWd0qCeKP5XmRQVZ19YUl6urFLrWU5poP/3pZhnKbUqhl+fCzJux7x77F
U03/veibbFPg7PG4Zlm5rRalhW3tsGmXxD19CQsksFJ6qTiRrV7g9MN6NItlTEOReQ01wDo/tp02
X+YSrwcbj6tXhqqtHYIX9xLyYH7ozd64zeaG0YO66aLKmR2UeoKsvSfGvjQacJehYgT9KBvfPhOD
Tv1k6JJmV7llOx5rrSp2RNCcoow1JgvhejW7kT7+i74s00XmWGgqRCZ3fds6b96A0efWla2zqfOu
2yI+6UHHAVb51kvD3xppkZFKr8VIJDNr2zkvupfR8du7JROkx1bcj6HwiKPW0qbINlXpEnmMol45
Xjp+1wVpg1R+lQKmMbXIHNhlVCvToK1W9zL3xp5rFMJCHhiZnuwp2hs7XWmxjGorNc+A/XaXpr1g
c+rMA7EyOYV7Y1kxBdqBUH4tFN+qJVH3JPYo7qhgOzx0E0dCmS7z06J90nzKzn9Kisl6yte6areO
mcPomRUFfAqqM6lKnaTnOTdPFTik34+jnquUqiTFjBnN8+WYGP1exJrcmShAroY08a+o6oqdZHAk
0oQ3XNqzVb5Jgs6XairnEM61epKQq68dOjqhVug2q2vs2DfIGYZzn+uStTuWW4um6q1Tt/Zmpnx0
0TajFq012BhB83kDJLqKALeqyxzdxw1Y3OTZ0QQ3mZOvIzPcme9dINwRr0m+jEevyZp644xJHZxG
vM+Sqk/O00YXVEk8nO+X1JQXFpXRZrPUDrPeCfyfwFoZiUKm6thcsTRDgj5rl6dlhGA2gFc/sJUp
itbjNGwrjKTDwlfmUyKb/ma0AIWH1UjCGebJIna5PzjZccRUPWiByTmbMksLe9vpWXrw0nYcQk21
QF+acsAqKKEb+ZCrCaBhl87bFdqHjFI6yZtaI7kLfCmaCCRI31xWnTU/lD70eh143Asm1wYGuJlB
PEl7SWd0R2a3de5Rs/A8iDbHapb9ZWdQ3ubGL7fYo5mPFCO7a7C/3U3ceNV1vsAYgR/SnNWlmuWZ
oiauny1T6qqgcnFoQA8oQo0q4hXC2fmlxihCfdK/+kXn8MSRPuFxmGSFgvFjS0+Wdi0NJdzDsnTe
piENu8Vcfv2kP/mToIkeGTsn/X1EVfijfOwclmue9ezvtHhBR2/gfV+aUFZ0TETmXIv6dSSjTFZs
fy29PoDwynfFusidW1tkVhaB8r/v2n2UeJ26tyfaAqAFFJi8qR8/dUu9ce4d6R7EAB6ewT9N2FgM
ZP6T6YvlzZBIRAp3cp5JyofvOQ6Iwyff+0elz/s7QGhDgGdgm/eRZdu5TQWWfrBJ/dbLCpYpZRXk
KVRfWR5YGV6a2BkiyifiE0LZR1HM6cBcm5BDHeIR6yPYQvZDabWwJg4C1MtZIZR/3k7lskWznmyX
TH4dxDx9Ilv4SQD+x0H5stF20DD/SHg0sR81DdbGAwMPctra8F6SyMXYomD41irPB1cSVKPB3qkC
0V1gUFA/LsmaLp+8k191hz1YM0CaXGYiPpILWS5bZ8Qf4uBR4Qs6ofpNPVk101h2FVL/+eyT/6pj
bp3oBacpYGRdpwvxL415hqUmgVOgc8hi+0n5E1KNSi5hK7r4k/P6yyN54Gh96EWYj3w4UoFYMQNm
Zh/W0eSjoVhL7gSVpcMY26L75P751cGAP6F8OCkkEYn8+LEsY+g0hVr/MFnrRdvG42GozTYc6/U/
ph9yuVJrwI0edzPtJ1Wxl05EO/AhD9rol0ZYZpL81VKiSDf/fkn41X1B7GEBzeH6ND9eGTEGD6Kj
wcHcYcGQNgnDZT2BuVuXod4Os0ndbmJ7/vcH/dX3eFIAo3mhVAyS5cfvkUS4AyJOXjgMnvVKsYee
MBlTRYvSKuRn4A79V8seEEkkhjpf6k8+dR2taGfFh/DQrK19LiUMKTPL6z1eF+JqaglxApEP1d1g
e60Wmtlc7tzWy9qw7ZruOjUK3SGWoQxeGs70YLUr4WahT/VNOazq0OdYgnmAZD65Z3/5JbkwxtiN
uQw+SpEEjvbC0GvngJP5sLEKG0eZop226JeyTw716+VBxwQKJz94kR/2BXxEkWf3LA+ijJk4Bu2g
sOAIO8E47TiaziebwE8jbawMkKFs2FAgvAzYLR/OPwRp0yFfP0lAsIunsWc9JhMhInYzhv3qFagv
QtlCxaYi0+k+nfW1f2Q8dpDQ9em0fTKB8fOu9OP7Of38r8vVZJYFEFZuApYPilNtHM6LpBXkEPgf
Fm2NoxgZO4r0ovjku/g5EGFNZiLC907KZ070j4dG5tpXJWqAg0dCegdWMn/w5PLZevyLD4hi+AR2
OslEfpIv0zHwGqt1nMNC3W8HwdI6eHZtRHrlsvnGUsOcT7f2zpzQK36/1//P6/zfyVtz/YciSP3j
f3j+SpYpcT7sPzz9x+6tuXyp3tT/nH7rn//qx9/5x31T8d/Hf/LDb/B3/zxu9NK//PBkU/dZv9wM
b3K5fVND2b//dd7h6V/+//7wv97e/8r90r79/bfXZqj7019LCN5/+/NHh+9//w1G/F+Wu9Pf//OH
p8/4998O9femflMZA4t//Ll//s4bpUJ+3dL/psFQOY1FgfNnnu+3/5reTj/x7b+doFsAhl0Lzphl
chprBA7p33+z/0bYAt4YtRsDF8xh8Es0TE4/Err2N+RpBLL8Laox2FP+9v8+/A+n51+n67/qobpu
srpXvJ33oPRfwi7uyJMGG5Yjene8ivSPW2qNHUc79P1MD6KLd9rSlzvNy70LmvPFn49wL0M3INYj
baH62jJngeRwvX1/VsnV3JdyrSPBkF6Udz6TgFaxXKc2/xM+mTU56aWPXVaMsuQFlY4dJcay3BZD
Sp8iRo7AOv4t569+B3kf+sojKRCJH1Fp7TD1GX5HcmV/0ePim8JRp6iX8YYKp9iKQc5kQdl6jN3R
31L6mW/o/2nhiQj3ZCfpY+n2xWZxmlhujFibj6XDhKI0lX5czEq/64vxtlin5bmwpipKhK4fV+oh
d1ra39rLyqBn743xtm3LL7U54XLV58nW1kZ542WuvHl/rW2M332TShdp32VKw+duMZv0LtFLiKJm
Qke8LtJ0Qz5k7urCSi/eHwlLZn88+tdrfzxKWPi7tp9pgAzLthhp6NT5a44/BaoNdErvLyt8Atca
MibFnjnAhqm8EI3Qdsnp0SLMPx+9v7bQuAj8bPDPS/vaz8fiDnlmdS9jZAjJ2CXH96eq0qhG9laz
0f06JAEeH+tsYd5Bb5Ln90dicsTXvzwq5ke3/5oZk7oiv1VXJsW2qx6zxFBzaxezPV4rveazHMv5
MYQBpwxizSWwJ9w0EaN7xo9L6NB6q1Mlnb0FBVx7xvrFTyn00iY703DVdHaLasiQF7gRpkjUQQ1t
+8X046+pN5tXjZ6aj5UXLbiJhLZD+xXbWbV5vwgqLcHnsVSPTMZZh3+9nvbi5B93SCWXxuiV9RYj
weIsG+uJOae5PCj7bkFFdDdU43iPuTTjPXiWnafMGt4j/1mjrqq6nVNKF1QNlbCsJLrDnyq+htxD
YcEzijAZp3jvm5aOjxniAGkjimkax77LybCvjVpu60pvQoEmlZJ0Nt6PnXNcECtevR9VWAOKkMYy
Dn88dejI6np1nLVhvkVOt+KMVrrfUeaknd0cJ7+totgt1bneefKP/3mnp1VHl5MWtU8cBJSjMXx5
O7c0G7vuTHkLTcrewqFCYOezn1Z7jNLYLvfG6BgPphePUddSZMrLZYTXXNhRXcYFJUALBNdsFNm5
aR9rW8kbeuLc4nMrsIE9nbMCVUpmxBdlFr+O1mg8jKV/HQ+zOqB5eO1oAz28//yfz/LS8uiUx+YO
th+tdSeZgoFZqedYIs6c9CW7UpNhXNm4vHGKsYdLvNYJJszUdxOQygeRZlu0OvpXxy7irSU1tZso
lHydUyxOhuRJgH6/whhuOTqnWE+UfvvVjzstSJXRXS6LY+4LD19Vt1XXJrSnr/ZYFtsSScz+/d8y
yBVm9pLcSvIH0SPSj6nFRflptZmr8jjTFH7wbMqkazmGyNCLr2p6lOW4PDd+YmwBE9PGxwPk9HJl
1dkBfvK0cbzW3HeW226yIVuemK/E8LZkfWV56e5jT2e8vh2//GVD+3PP+Ose8W5R/q8t4nTLgdsH
2njC03lsFB8C+AG9nhznPN5WteNFUuphdfocClnP1pqSeO/opQUaW8MJmdfrHOLn++vMPeebtrHH
nePQIcLe1DxU3ZzeVU5lnKOm/qIMpHXh+08Hi3qpVaoz23TWJyqCO2rH1Su3mBk08FKCRipUuzQr
AokwDENFLaqqxPp9jrXzxhq6546JSWxcuCrwQK4jrLgv+IbG6/cLyJ7KC/OHZ3Oc1GdzzJ23rZcy
p8ZV67B9UZS/P6I+31AkzvSI+kRzm5weZf3QhqXvzhFrq3W3rpDscmOxD8hD7bsMksaembaWqicw
hbXsrunz+1coFM5mlzL8+/8qOUcxdaqb8fSStcoxUIpaWm3Un2WwnCBWwx9O3ckrgdoXIhmmnvBo
/3G1HBFIDkvv5LtqzOcYmFE7nicoTG6KdtkB9J/AURtZOC16fNWUsjvWvth2bYfnT+ojWOhLbCAT
jWHMsfC/2+3ZoNr4jds6DWx2oKvcsl9nMVXhYsf+S9uPmwWTuLcpm2+zummeBuX3EbzomyXT5ivK
p9/eT2pb219SacX3gz06OwYP6GBZXnWfjuM3akJrCJK52sdd5V/pBao4P1mAYTSzf0WDRXdpfthT
0BiOt1sQQEdV2tYXTRlfMrvT3Ts0d44rbdVId5PlOU+TqwZOOGqa+mI5feeVXRj4b2bQvU5PUzVb
0A1KsXl/OrP9n60disqkPpVSV3ydI5HCHJum7lxY2Vt9WphHlDR33drsy3TyWIFMbdP9X77Oq7lx
bEnCvwgR8OaVnqKXo6QXRFsceBx44NfvB7DvzOxs7H1BAyBbosBjqrIys7yccKEWWnQuUrfa6kZE
R9CJRGnrfryTmdudyoY2h/Q4cdbzJUvAPjOLEjq29y1Tk/7bXyc4yH+nnKhuaDNAyd2kMcOiDBNs
/dnDY31MFqhWxPcx7a6sx/INESwcXzt1N31Yjx+S9VdLg3gV1wOFeKhg6xG1CH18fO8NZttuXos6
He61Z3nPlbC8o28F9oEkhaI4rKG3tqNHCrrW+lfIWAhaI/jR1kW0pFTX3wo7S3ZNmYd7yPTd+r8v
OQSe/x64CIBwUiByVk2wCmvKpP6RpFHvgcySxmIX2FLfFL4eXDAWetNatpq/riwQ7De18qonuu9C
9qP/Wuck5h6W7fA65Nc2pKRTUpg/ze+UaTRVeOjg03op4Si1lZ9OPtinzMov9A/N8qXm7V3o1QuE
OeYZ3mb6mvTpzgjK4QP+vAEDqGE04JeVLAjhwNEDW3mez2L44I8zN9VuAS0RqcdaW0frb3Yc/gin
STfPPBXb8kxRKMw4RbGjV8WwpnzyxRCvzzSWNd6kXXwhWajPhJX6fGVVvbPJmrBdQdwZ15CfvPe+
Z/HQU+dn33mHxLT8NS3Vp6rLtNv6GTQeoSY3Yuxi13Vtyliwo1UDcYOhLwvzXA8QRkq0xrvE8Y1z
NoLOGlGnwMoKWjq4Tp+XVnoWNaU3tyrzgx9nBnwkp/+wlLZbdlaoH3SJY4xVaY2/yaHBLuYDFiT6
u+pUEFzqQ6kSRZpJam4cmYqT27nB4xArlOkztzLXmV30p6R3vSdZ22vTUrpTVNB8tI7jHzEdbLbV
oNbLSdmwN6i56Re2QqhhYXKPByneEjRI2yIb5a6jdLzWmyT1p76w/tanBvZiYtP55CRQfAyzjXZt
aOarXsI/alqTfTMZyleyLXqsVdFL1UKnhgqknGM7Iprtm+rS9P7BLAaxyJp6o0RhR0MdTKceZzAz
NkPvHgKnGjdGMwxbGvXJTz3w19hgj2+TqvZYqBblu5b7ZaysISilmxpdMZbEfX629TQ/G7mHaGMe
Wvgv8xFYqroXkah7f2ybLzeLtaXIw/aKFrDb2bDOdnXCtMfUbz/UBDDsX+mZtrDeJnC6LaxXHsF/
n5E6APa/piSmtMTeCKImUxp0Yf/SX410QDYNEftbFPzEIxMrL4LstfHawDvMB7d3UdP+fW2aMAec
+lsfJ98ltck3JXaTc9qH3/HjdC4UWItPvLTjHevO90wnXJoq2EfLIP8xKzM/SzeBC+hKEjM2oFXd
NNbBFC62SKp8mYMNabgsDDyyHAo6tIlAu1hoiBZaEIff6SB37YLYuaWhsvSmnC1QpU8BaBsOKRIa
wHm618dAP16gvtFa4N1EbrrTp3lHqtOsJvXpTpsmZQD7cuXCmqcYru8Nm1quWXl0AVFZiIPY8n8N
39OYz6hqlX4rNWdDQFV+s2pCEjPykptlN1CrPHhv2eCs8m4ob62PRRWW2S6TyWiRtHBPdihkOsWE
4gjhuug77Xmcfv9fV/Onma5syp3PulX/47U/H5y2yHHEytdPrChl2tmH0FmPrsCGx63q554QeClc
0z+LtgpOo040TqQvmr2cM9a68RRMJwgWPs2CNhr6WKODSm0aFpvvtpG1Tw0dW1c6/M9Fnhv2T9lg
/GOV7Tf+50fX+1T3o8Tf2Nizv6Algj6p9L9z/OFv9hAcezHEy8Kzouf5gG5Rh2PWZtuxkrgBqal5
tAOhI+MRzsmi9eQ+t+tkIfOqujnSiZf4vzMqdA+Zjp101dMQ2TQAMRriSj1nXoU5xtuNr62pzFIi
nQaeE2jBQUCoCh2rO+GGyC0jOmPDnlOerbp9rqfytcH0wkoU407Xv/xAjbRZEn180JmliNdKeqtk
2h0V1zxHXQHdoLfNT0qq2nXA+2jdgGDs6ZMQvjuJ2DUN5abHfwzCQd268+o3Kige9GDnTctgUHx/
zHm2oKnZSt1u+9YZ3jQneyXkVuABtGKFrM2j97Vjt4dSh9uAICMYmAnTV+RuoVkTvdD4etH3oTX9
m7nZ78pG3pPiQLsYqqATS/pV+lv4KAoNnbXyptv3xy+2umx8UgXpV5AW7FdVYL9QJY+eEqRfizJv
VlWpdU9mgvKIPi2/lSwr4hUqYGw55tVKzxtsbYekv8aF8t740sDbmfKxHrYhRDSl3IoqSdZO6w/b
gJm4sqYhMfhNdFMiuYqm9upq0sbbeA5vzPGJlSuAshAL5NDSf1cQRewh/MbHPgy28wcExmqXpdmP
O4AG62U0TH+vIn/R1XJhwDS5an8d2N5eswAipi7yct+66nBQx7hElifCV4RsPPVBa25OzzK26tpP
9GvpDSxPPtHOJKQLVgX/0s/tjSgocQdWn97zxrEXxH/ewa/0TzMpqosiamAhg8TTsmGvb7RIEUtc
txDAeL15prOeebbq7M+BzrF7I112WMkdQJjrSzXtMvPBtdpDW2TtAohJHjwpiP1qVztnaebEi9rJ
6SDjBRRuM4MWgJpDfJvqW08q2R1dhQ1xNpMrKEP183xQk/Hn0Eh5YOssl70f1lsb5joPfKyOM04g
g0Jf0bwt3c6XTmE5uyx3UMlYhbMsGzPbziGL/Ho8IrcnFpBqeoyx2D7auQV70MqNV+lkOdKw3N0V
WLfUexx5yrfybkyLE2nvi9d0wboIuuJu4jCWxGSuAySlef0vCcfm6UC5diTAxY1kviyIw7eFPjKV
E80xqk1flNE6mhIw4TbGW64PxTIAQvDjTryWkKTWVL7Edt5n+hE5PWy/5gAEBdUGOfXazUpxKvBa
O9p8l6oRnJq6ODz+sGEwLhUUlxvNUKiQatnjSsQ1KGQ0vueN3MZBYT5VUoBXoN5BYzTFWPPBnc7q
VFOf2nlWGE64nEOz6MXHdusnHigelJca9RkwTPVpEqSuykSUR4hGGxyz/K3j0PAtKXzYbHFsx8tK
QUoCHLSeY0Dh9PqWjOQXnTbHncWQRGHFwMg9YTLPm+69rf3f0oVpMQSpXW3aRizn55yH4cbSR+c1
GFBGFJSa+ypqNhkmcTuwKPUj8TKK8sAOdln/QnvA+I1zhniJJGiRTPAjO+kLFLZLEgjzYkdee3Ca
uFgnMbEhRgblAdLlfoaX6HR/V3NZvlvmRTg1VmyQrL98JXvXSvlmhh28ZtMcPuKsurc4zNxYuHuo
hRWor+B63TYpXeRHFaGnnUsIVZrzhpXYQs989TWqSutc2u1dldUn8gDriOxPvMTh8COOx5xmLua2
TnXkF4UDK1ZBqdTxEaumza41RPwDfbW/WuoKz/NBaqOxbGh1X32yQC+SCV7rppxOlyHEK+uxVKno
j5dF3sBtr4U4QYChSlXG1qkaerGfB6oyreUNWOOxT2+1XqUnPDujRTVtO/RpTU8B0xyOYok8OjEs
dPOasu6wrfvyYhNkydbuXcw4oHharGI4PKfMMYPHwavj7yYCIpjn8GYLr4aZYyjV83xwi0XRxwLh
M9aAzRRLWJlTXKIkgy9JKGFVRXXT0UavHsOu7dJh0bgSc+5u+DAVvd3nGCHTm26KdEKl2I0IR7ee
QaTjdVn2Ckc2RBqpvcSxQzWnZZKnromoZxKiZk1xL5EkHFMndDCkCYo79kE24lSr2ESGcyQA864B
bTkppAEPzWek0OnKK1hg/QqwJSnIa4oJOlGFkh8Npf2VxeU67pv0HaFrtwIptY9x2nRLdC3eZn7e
NprihSP0cjPvqUUhVoHWyGXetOKmljJf/32mYi63e2xV0K9SRJP2azQ94nR6xPMh8MoPNUrKU6MO
u0aI7Ier4SDa2M23Ion0Qz703TaM0qmvllGfo7TFECiU/bkiQV8KdmhN+N01nKB/sxm8jZ03JHij
IJuk58gq9IbuqtFE+4Uio7dxBmZUp2lXUdMrBB5+sZ6nn58a6CWI0BzFaLeTCueMDJ8pOGKtRRsa
uSXJEtCW9XYx5QhPAiXI04C3M3t8Y9wC8ZMOQ4AfzeecRM4XYflljepPmgODtk21mw7m2BFQHTRa
6qdHtDdqv5n/xQLSIQGq0KuLJI95rLxypA2TBta4nsMrr1bkSRjaD6lV/Q85Xrqhdn52BgI00Q/W
Ms8rAiVNq4qD19nE7WZ4e+B9TotiXzN6nEOYs03bO7vHSoWAS6F+vOhSBwO6KYCwO1w8U/fdkHlz
hhLX0YF7CX8Q7AWx/7Nlyvv8xIbGYI+ih8yxNSLnGany476XuQ6fuf/QNSoo8/OTilx2up295fC2
L7LMvlMvYOfAeezaBO2XitvTO4SJYO1XqnYq1QZ8H9ZWD+sf3aPzDMxhLYI06X8MSr9QWBBe7RAD
x8EKOxztRL600sH9suk+LqIRAV2av6pxo16NPH4vnda4+yIgwLLNN58obkMHPrkqpyg09NJmB0An
wQSQM2ihEu7mClJJeqJAUy0GfWVRZjjFY1BdsgDnwiJEaTdfhh7t3/16KInRlF0XBtFdqKG2NfE8
2fZJYLw3RfnUt+ig1Z5sfEbfyZsgweV9ubIk1MJl6WBiMNT+vqEp5qGvaMJH2FWt+sppDkqAIQM6
n3p6hWtzUE5B2tw9ANoDK0ywmMf2PPwDVMOLoeisp36qgelG0h+M6S3zq0WAeIpVlEC6fCsUs7rW
uDe/Ff296rPibtdaQj91TM8SIdJLaCF5hW27tVN73EhhDB+OG3zifkVtIvDsW5xmLwifhw/2oH+/
yxxU/xQhMjr22F2tSc+cC75Bf87yDlfv+d7fZ4EQ7M5Z8+d9WI8XJ2S1q8wwMughffXUxpU4jzTa
xdpByrultfcmpJCjsmmcXFk3T4pdJasAbjjVA0pXW0ThN8SXR1NN87vqMhh7uP17fDi525xk7Wbn
0hruQefYO3PIwffwOKN8Kf1gQ8Ow8hYmxDhVZlOcmC7nVZ1GRtpCLd6otLoHNwY67If0dZ4RSOjx
B/PtbOEVxcztR0s/IfKB1UzimmKa8jJAbqGPhE4wQCcx6a1vwQbns/memO6N0735LEIqEAhfWyi1
SWKEknwV9G76NF/Wunxqo9hYwSUoV7SVqy7AxtXFJg3a+IlAfRL31UHDLdnve6tbqRTf3KEtmY4j
Pfukx2KQsDo91uiB2qPviPYlxYvzxZD9V4mG7ShE076oZmNvZW/b0JN5kQJuB7A84FXfEV0FIo1+
UjYwYmwhChN7mjHX0fVXbXNom1ZbQ+Q2l7Q+0raNOVYrg4rPNU1ksvWzwWQgD+ZTjGRma/p9cmkd
3O8sV8dVwcMBMUHuRhk9vBlOpx+g/Bqr1gpBZ5MPM/HCT6S4HSqml7qJh00w6vyJsWW+6FhWHOxE
fVfRn3YgyE+FPwan+YDOX1v1jVbuRqtc5lLFOqvnLApj46ZY+u9yAothpRiIdgK5wInKOI4tKv4Q
krnM+2U3JeSor5NFI1Vzq1Y+aUpURetE1h3Gnqz286GxKGQlqCn8ATuAOW8tis79k8DlaqthKBXi
5JuQ9v31v7q0T1ejGeILysATLe3HcwfeW6PZJL7RdB0JuprkLnsUxkDiux4O/H7LvdN/likTZ3Jn
uqF8CmIN7DhASTRGefkBWN6RSbnOG4z9RULJZmXg6XhAHCzuXYvn6lxNIzHaQad110o+mcgiZ4uW
hmXj5apU16ROKIxOh3L0n1UFVUCpfcOhpboAZUh6FgfBTkyX870EoxfU5np2MXDmXcZmVU/LC0ri
ebvCsIcCH0YgKzRS1gHzxfalBl7qCqd9T4L+wqx6nsttlpYXW0jrcDtjN1r3cZ48UfdbWb3ifEDp
MjZdZjo7dXDFW5aaN7/m23lUOGvDPOeRQhA1hTas2htfz6snf3SVC5E525PCAJYngrKCLbPOGUJy
XXVAZaOpQBlWouSkD251QfaCqX5pGSva1BKLjQolQPQIF2Zm+MzW9eZ0hfwE9dCoFNDmTCliCjxT
yNeIYasJr3zFAoAmk2GmUtpKX+d4oRsd6ulc1ZYePFWVp66tAVcNBPnBN5wjbhFkrd9NGC2Yh7ZY
yNhcKfrg//S04rNO9OaTR+hjdWDn105lAE7LQCJsF6zdKNe9r08labP93maWuoGDSA6WUlRVQtLN
wZHiiL2I86akxRqMKNw31AY2Wku2l5atcisHI9iOCYp/ZABgMEMiNokh8jXiBmdL4nNsp/IvCgxz
lVAWf6KxkPbEOEsWkcaWned1hjgBer4w2uZOmanCTmofd456tEcEvjrx7GKuTUnTOmk5AQhVRnOj
hEqzr4RN/iWByZK+M45V2u9IlFbY6O4Dq9Z//e8TIZwjGnnUrHAtl0JL65OXgb0E2MQ+JVb4ZfMr
Dil48rNf+/W5yLK94cqWehHRoB/a1VOh8/cZhVJ9jHayI7RIfqR04VkIhUVNBGIdseFseySup6BT
m+04nYnp3nw23wtQFaxQMTBpW09b+eW0Ug3Ok1Pp9k/LOknF508s6mtTJeVznORXUWntCRYBFi3T
rMdO+Kx6UXccMGO6ptbdjlBvI3m1XlyJSYI15t0XfMGL6yVOsJByQcPEhiUqiV+MBhG7m3jK3kvK
dNPSW3NdToF+F+fuGeQUCMHa9A0L+4Cq+oBkCDPZqDDuOiUKloQSEXprPHtGGh5nyIFv3Fs3wnJf
O9tJEfzjKYW2014mbjUCZHb/yIyggGB0Yxbt0igTyplN9cOkk/FcmrQa87NubO9dFM6vxtKGpZv1
w8qe4EMtS6OL1EDrkuTxblge33u76d+9ESoR8wYNh1s9m4qTwyyisXec4jEc5v24nKdRjcfBvrRp
nWgU7avFrHsJvDHCDq1KMWE37afUHfJ1lenBl27dDeMNvXf8mcg+3jmD0DdzysztwouST2kWODSQ
gSxDNNF7+2c4iPycJHpyNJzxScEEYl92eXsxUsTTSakkn55SnDFSbRAAjTWaXvV3G2rdLQ5VfYH5
Oe4gsWx2vR0Dyk5n43wWUHp/YBdT4QQ5XK0mS2ozv7O+Dg+5FeTPTmsr+xk4xdKkWLLV0bc5FtnO
QhGFyjv3NqaXjY/U0631YpvGTQgjgKhVQ3axf2zxQnMpjfcDmmXQNZ2tryHeWFR6RIrNsvbi0XR+
fpR4uTMR4+KXNdb6W1WX/q4vBabuUwnQj74qNNFHRErWLpfu85CJ/iR0ykYCidYyDzuxD/q0Ocxn
lIrR3FvjGisRKoZiVzD7X/UYVy0cZB3Q06yMhbX4A+8kUQ2zKuiXcuJOtmoVbKrODzep2uEbDv3o
2tXCPaDrdFaxXyTf0a/5GEZ8N8usZcs0uiP+pvnF69CSPl5QHQakKQ+iarRVbAzBKVbLAuuy2l/M
aS1dU9/7RIxPOtWpExHbR9BXu4D58ju3i3+d9Em5o++bfzQbHD7qVOmvZin1dera8cpTVYqbOJDE
p7a0t3YWLDU9G081q+6lnA6abxSHMrIOAQ6bEHKDcTvnHKMjuo3eWuNqvkwMN3gJaHRSWUl56DEy
+MxaE+h9sJ0e2DybtPXUJgxcyQ7zJbmy9qR1UJbne1GDr++MYOmZwETYFGLRZYSEN3VQcRCMvubh
UVgJm4PbmtmhIkgnAcboDOkQ4iaKkk7Il55a9Oc1XXCp0TLO8wH/Q/NcFY17IOnfBGqErBObL7hg
9Z8wpWXQPD2mqhHXOAbX0XLGVv5GWSy/Lxe+qTV7h9bRa7szFeBHsI8yNLtDaOOc/wA/CPfoH+cc
lXWv+N6LmmnBa8w4XnR5De5Hf4ZXGqfn23FCT+ZXKWCHlyRWjo7hovAW1a32NW2PsWi2y+0xvPZx
Ea7UHJbEkEXvIsiVcyjjYZlmyYdeqd7LKKORzg84qqTkkV8WJjhAlsU2t0x3G5DVP0lw2MXfiJCk
3r3C4KteuFAil5kbd3fDKaD4ifxda1yCKKnhbBUW+WFeDHEzf9KTOPkCEzHZqsSwJy2AxscgKbTU
Wht6MjzmsDkhA04QHWVr6cfOhp9DqDzufBFru3Ku0xWontGrR0t/KrWFer8J27TZzPO3zRH+RJDD
l67SDKu+rsFSSlg6LD3FV61DLtJpj/D4thy746d4LViHpwM3V9i530d0lbl0zo+AqhDQQOYCbVkU
0Vr1POSOZbOPHPFgNmAdm637xlf2hCnifbrfjhWeTopzxzAwW1ttzYKGSnl+raEkDOvEDrcWiwUP
Nt34VtyfMjtGbF51pIKhebWNzvztN8jdhB79HJKaDpZ85FeYSfrq8ak1LLRGyk2XmSWiDdBdrcTR
Ntg05JSbldfQJazIddD4mSlm9vYm7MICcbfSoFIqKtyrrLsSBd6zEvRvSmThgNZV/z6R+SFXh0U4
2s6vzEJfKCOK1CVhGSJG/afSZ9+xZDE+dCvCPgGLlRdTH+WaBtHNIfOVXZamKYTRyoaPqCTbjL8a
Rqr55yyY7oXTq/9+X9p5OzbLt4jIa+M7kX8tQr+i70cn3mx865nvlfqZq8WnUKXxM3W0dV724dQ1
5WD5CU1AOjM4RqnSbhCa97see/klTJ/k5oRlvSO6sHaCutS186mE2p1nfssik5wzan4RhX/JctBJ
XqN+S6zsX7oy+zBm8FHv+v2kY1nNl5GEuxMWEk8fp3+uENwufNlHP+hZuMRjwf+lKMXHdGG4SXGq
Oy99lT5l0coq7B0mT6TUeZPubCzNllOPeRFo+jddAQQRqH4LEd/QlFifEiNw1KvQJOvYLjYJWU0R
vEqteWvcevw22oaygHAuLgMb+tnxmnKJAmz8VvnDpW3ycOmkKYU88v4HgRaHaphOhvihYJ9x7lIs
9qCQVRvsLwAB1EYcLMSxq3ZwCJ17s160buaf/cqVtwfbGOPGF3WCiKkKeKci1HB14AqQtX4mDKTb
O3rTHOPKJQDrW9u68VGD7/2cY0ZyDVILl0fsB/Cj+e1THL8Yk9WYPvHwMita6W6lfBqGJdfUb+qD
4eeviRlSWPVgRjoTGynTtDe1ScpXp4nkvs0GfwWkc5YdxiUzR64MM/3gTmXa+dKYem1UFi3opkpa
q/oQiaezqNJJa7LcWw+Yq0Btn57KXy/E4JLUSpOPfmy7s1J19q6yc3dFemfc1boflgE4B61v9oXf
ea8WfdAWDkbVx7l4bkyXSPtBKopDNEHbbQO3ssL3dTNfJi72Fo4lysVoZ6eS+OCKDH482AOeAkED
DIKRVL62M/IpKzmEg1EecbGSKZaBItpbQ7MncbMPWq2inE1b8Bhm6GE+JE5pP874+vMFonh1rfg+
tNuxNbSDbKv/nKpMm4UNnaNv/YyGFnp7ctjR1iL0lddBVHy6xM9/ajmefE37s8OY5d1pgufBEeNn
auP/IKM6fdZQwm9wg4mOENla6CKyXfcTWpFCgT84hU7BfLqEf6cvBtm0+3nAgGQv6zhRLvPIERmy
48Kn/qbYOtVU+BFhygap43+wmDkIoZN0hz5r5CIAUiSOqV/wb/P3Vde46zhsDAzZnruQZ1cbymfs
pfsZUZ4P9B8al62eedsHymylwaVsk32ZVGstgI9ZBEJ9rrxgPf/mcroqPGU1f5uK6qebMlVdTK3a
25ynG70ot7JDSZ3ZRBxZVamnLNSoVCd6Dj+BtBZddvGhBFSvlS40dlriWWsPJNjAnux3NGxrh/gP
Sk76HNrJ8Kn3VLOsAgm03mK74OZ7Inbw/gm/ij37Ugc9btVDeZsPqpJ3uGUF4RY99O5PDRNj6V0L
WLgvq2BaQXvvFLeqvsaqxn+2bNo1WU1tfeB4+jXoXfCr1qBTNQV0YTCCNW4gFxYy4wEaw5DNV4Vu
1EulB3JqNUshGyNKxsqTjLPIbxlfynGIQAVmAsBflyRQ/i5p6DoKB9E+ionELvVeecv9DrsuAStb
RK/VFCVPV51XR69Q3vePvS1LnM8WpHKfhyWuQW4/fNAeagDot2kuCBa2Sqas1k2G9CDK8VczVdus
OLJPbUrpvYMKkLMDrMMZhnKwDkpyEo0EOu9mfu984MvYd2VUnK0SUDGD6gAS6fbXytL2uIoaENu4
iq1suFaVXcL+tJHLx/JcTqs4utfhLGR3LbTRqZZdFm1wpTZ27Kc/TBFSvps5aGUDwFUHjbPq48en
nn83/ULqKRGDPxKX3emxpmLNoV0xR06XpuNVZFz8mkCHNAaHJV/BiQjRezjQ7eHAfrWmuMyjYGb3
eLVsjrI/Jg6koUkhMQsmwv6o6ORFOjD9OYapg8Vqem1rNT20Dt4KcUlkCFk6+6TAB4g5UW5bho9T
yZNREN/ytUXrwCm7lTfo6RWru+waoqzEXyUuVxUp7GKeHEALAJZ6/+eSaqS+L/AGxZugXUfEZCDX
3oTR8cck7MlXZ0SC01Rw4TwIrPT1ida6qxSbme4cqmp4ym3tAzjY2T+eTTfqyiMOo4QnnkigMUXN
zRYHgK5f/302VFF3DRK9xzE4xm628M/hhDaijjnDTlIPUZJDtk9wACTicWFtTjXpsJSY6TT5lcy8
PQPJtXDCpLBJCtR8I7t63Gb4d63jtNZWUm3SrwAKsheApdF3rpz8YZ3nMfUlEaqKuHWsXtpQ8Q8u
UefSbIcaaFwek4lF7gdYJWAi85F0xg/sP4Rmpdf5IxYGFeQE9zSGSrTIQpQaXeYFELa1ej9MZ4rJ
jhLEEDvny/mF+S3YO9R7Iihx6Kazv1+dYM3HD3i8rxnfNejN4ARBdcOyrVhgVCH2OaDe0gr5KqKu
JakjX212lp9TAwRz2IFHegtcmfQ3c7A3KKGC50DNu5c/wGZPydlzrlY/Nud/bKHcUopnfTLCDQNJ
HFN1H2ZrSwo+HpSwFMKQ4ktzkyb5y7wgZ+5o3VRjXFZCbuZZH3Z5sNc8SPNti9meEbfRatZEJa36
4gFXlVDHwT66oPrdT4Rws7laSTv+1DyzWxD7/8FecUm/I5GpLvmEp7UUT+5WHX2zLL6QQi4QGDgn
HyvlZYyWed2lLr2SzbC40xavW4TgtSdrugQJIK1Ix3UVOePWbtRqV06QXUv/tzfdbd6x3Uh/iNH9
0XX2cGqN6jh/sxRzkZhSD8NxD6upxXxTzbK1VmndKZ7GpwcezbRPw9Nk/eH5YforSPsDMxwFpF8f
Yr60Bx8NjuuqdATmtzFEF1nK91ZpkMsB/7zL9DZ/7r5ANdWWKUSR4Hn+4tw0UBGa+DequPrKpjr4
FBVWttI9Nogaj5yjCK10bXmx86HVkJgmnDhhqhGopQdMm4oXBc/2RTbV2LMYb1sFw717dorDIFtV
Ttvu59+sRkDUtNC6KF7YvxsD0XMcPYOy/lI7FQXGhBn7CQkysVl0CtyseZUdPn5jod2Y7q990Ymn
0c3JoKbdv5AifHI7gox5nQkT+9a1CpW+eWXX9DZlBnf63p74Zp3pyG3U8le9+I2n34Ue2icX8hdi
VD5r2sBmLEW49sxY3QWTzCq3+t9z1DmFmLjR9G9waNrtQIUGm0Qd8vW08wqliQ5jBcGYcou2ssI+
2w6uSr3CRJU17WHzlc3+1eijjhl6i+LIGTAFsggUYzf+rqpa/NtNqDzDLcPT2riWke+eTZniDeN5
1QohvXJ0axWnqI56s+it9AcdcQr8RL6H4ESPN/SpDEneKTz/3zdgTkVBuzf3/3qTom3iJKn//5/y
nzfMn6My0uBUu+JAuh0d8QgsFlItlc/exM4h0MRE91bHF7OB7Tndj9DkrFMjM/ZREZt35P6P9zsR
1ZmKhlJbisL1ss91ums4mnfrx2Q7j8gwxITrsbjnFFw6aG+kjlOe2GPpLmmN8jmqCrApZIlj7JSC
PcjWDmYYEnb7bnIEmJ2/dsXCulZB2f64HFUqZpbbrGxJD68YJ6hlOdU3er08i8wx3trcBPQ22uOg
Bf4juENQO2yzIv1zmSYedlp1/W0I/UlMp4ZwVNxgqdt9+0lvsju+uP0vE79A6QOVLug/hukNwRR2
719GoxgHXPMKtCpsklLL3dPghj7ZMLzQzEq9e6tap0Ja5U+tce5qEnlvXq1VG2iGwCRMxgteOOMy
RuqOtxpaCtmP5VI2bvaMVSoW6b0THwVExYPwq2rLw7CuTRwfyyyHwzQlUUhZKumMX5pod76HI+QU
EjxyPsdmPmPkflTpo2DR0PLdaPriSUZ5viILrs6YBqkoUikpGdLwb2QvAeI0K143Uy3SdRaBtEz6
l2jFus2cHltoftD/EHZezW0j3Rb9RahCBvoVIEiKVCCVpReULNvIsZF//V2Apr654eFOTbEo0pYZ
APTpc/ZeOxM92/0kSXdI7Qu0/Hn8ut1jqx/9c48dN9U/wOWW3buCH+krRuK7bBvdZaz9Tjflb31A
giuaqnyFfwkvov5Ux4omLorr4U49T6lS4aFh1kz06KGRym3eN+5lu5HC/bFLuZhoHwpwjNFEopyc
6M5t64ujAIBBtvFLnTXcYNuzNpsFxUKH3y13jciMn2NloY2qdIr5lixhMCscJmyQ5Clxi/zBnHAs
ZmlffxXdtLPXKUdIwec5Zqo+w0Q0yYCgLHejKoggR8ZoSngnuTJUvmA7uy+ajO71qtrqCPfEp8aP
FtNAX+mN5VBM9VOXZMU37AagzxQcmEgj9t/tnJxIC2l/LoS2XSenpTf++dFyGuRVq1o5URWsPVl2
VS1esDK3zK8qSmfg3ToWgthGEFvdbUvHUinhKU3LNcqQxa2SzEgzQLTblTYW+rfL+O5u23WFzfJR
LTt40Vg9ihDi7AzbdqudaijhHirW3mtXcF3NJuuGaOR2r050a39eVIjYJJvojG6/Wi3i4Zz8zx/z
igajUskgquPks4wQPCiEUv9zrxJ3rELDFQ8nFLUoHAhdTrXjaNXlTVfqNGrXvhiMvn3aKPGFkCiF
XsHyLhZdPm71dmWlts+ZhlgYr4AxOP+PkQhc1/9kLpAICbuFmE3yAgyxRnfjpf/vTiJJOwDfgBLd
SFuxAm1qxHMZCndPSkcWYJ4Uz4lDcnCr0QzankU/PKNxCb+2J9fsoGvTI2ta/+Z2Iw1CEmZsHBaa
rN320FKhGWxs4/7n74jSoG6V4rQ9yUBs5Bt09cP27L//+vZsV2M6Mgct93sXM+0y9oItXDY+kqcz
T1r5tN20dtbvWPwJCV0fg0JOkySqj1xGq58/ofcusnrd+edv1TrxD1kbvv/7O8aBsVait8U51Lvq
yYmAl7VZRZD5+itBnuJOq8p7p7efCAvN7jbZjolc56ZRMwfazqpp62vzSbMXe8fQ1QyGQtGOViqc
8xiX+tFY703rYzTP1sY88jtcNzeIewBSw8XIL6kq7UPM4M3vgfA/xT37hyF066PWqgU7SZUdSqhy
eiJyQLCntPoNWgR5BQxyHYa0v0GZN90JXptHgyHdj+uPodr7A1M/pPpfFtmtX24qDSCYsGqjup1P
9I1fUdXIM7BDeW1Xpa/U5alQyWYw5k9GLiDapWudMW0fGxtpIqoj7U0q48vWJydcY9cP1YxvJaK7
IdrWq8IY8jfpnRy2ObtuJj9V0CotVJNaVIfN11N0MmcZ0MJbAhSCzawKOvnUK6r1qQ5ochyclJTs
0AvaGa1ZXpRKMLgn10lS99CCSd7JMLZ3piNfS3uMvFIFlxWVQEH/vYez6P889u+zpSy9Xlbd89yV
JU0b/uhYdtDkVjuoDUZO2jLbVassN2cxWS8yI8JaS9xLZzSzO/YTFpPb6WgCKSRpMx05lCusf6gf
uA7Slb0uYzzcce1v/E2FpNe4BiEnv1eOC1avRqKF3ekGEixfajmD550sgAygZ/3QAEhVa2zBKgNN
lcG0aRWHq0SxpHH13ILlIX0EpHaSqd0jfJ7usXLDdz7f8Lw9BJV8VsBNSxCLCIHQ040A8qBDNR3H
g268lJjMb0pGoX46t7+rTOt0duchUkWdGNooSqyHf+9FNfO8rlGB6q8zRqtXSGZTZ+OEvv1H7q3M
C15jyqf9kBv1j81ue8yJJQAK9UvSvzuwSomPZgkGCxBpkQpiyVer1+b3SiOnQ6qKiMplv9sm83ze
7v17o7bOdKO43c+f+Pdx2+cEUYhcIf+ikxZ901WRvN1gJ1VB5KfRzrVm574TBKyu4t9NMIZEVd1F
dDIPjFvqN2ysSvm2JHH90FXVd1bY1ZvoU0i3OHR3zZxXPqptl4NarQ9W40p2onPz4TpRzmEyhRQG
bveW6eXP43UVEtBEBOfmzFTDN4Bk8nn7IZ8Q/Ub5fR/VdAMGJCTKNB+qBPTCv6ehMTB83B7LOmc4
Irdo9so6eBkxgnjG2ND2Xs/wqWk/flybqdatwajQSSS9uVdHJNdFq/OPGoEXtmEL8Bqn49I286Vf
B6OkGrtMDCcyPdaf1pt6rixfEdhZ0QyjbAuh+gNhNL2fY57dxHBwCGZ6xBL2l6Sr5Fc2U/7MYapc
t4Z3EdPK0nXh/xzLKcFxzdD058YZjDf20jvk7TMym0RetDB8QyIIu5LHIF4XhyzP0OekHZzLVLHQ
RvDx1rp6olVVPk9Sre8y5WksSGRXartofaV9RlG+PCqpuuonRt6JGe04bVS6qxzyVQwofjsNtjMg
n+w3YmN21TZV3QS9Gft6gq9t7AsM9ixT2XdV7TDakfW+dJEwUyf881bmEk06hZmIi+UTcOAKnu0E
dExRHsfcHj07qy1qJae6j8waS1zWOMAyjENWNMPf9U6c2D93kCf83Nmeikdlp0Myb8dvk0i0WwzJ
05293mR95jABqQmnaYs24ONLfV1lHuvJXnB11QfsNSURSEDLxpvNn4W77aFH+3sNcVY/di2leDoF
XWO792KdPc5ZUZ+oqiLPHBz1klTdvjUixFhOW91vIgoiXdvTzwFlJtUFI4n5VIrSOWKC52K+SlVA
LEVPhXJsG8X2S2Ma2UXiF0XObrs300D6CpEDTWtdsOFk/1wfB62SHpO86qbj/GY0y+UnbdPkicUS
Fv/SfQhN5xTbnrVUXQmMwjabX3Sr4MusVznQY+4RS6vjbde77SaEPesjO8x2kzN91WC6H3TQFg80
7/WzXTS3Pz/953ExWrRilbBF/6Lvt0+MJOZ4T81Cvs5qcCPqMfXCMLfuu6i0AxGX+aGnf7LSUrII
w1KVm/S/tx+riuW8ZAy6PVu4C0RUzWZOamWH7b1NOAEv0xIH4RQte5QyaCYghHs2upE/jgyaaQQJ
sKSp12i2fClL4z1PWxJeZeJvR6RtLiD8Org/myPQvsfnG163+2VHwsAk0BcBw2dqJbqRtaMlGLqo
8a71/W+zzOMbo7JQnQrWlClPw3NaegxHu4ymHP+3zj4ppp6Xt0pQDXzOk0umXzN5sg27g8X+6Wey
0K8/NqmIg3hg9JEO7sP2J7aHthrZyY1//oKd9MutHNFDPpadTuJZvfUmmvYeIfNynBFcbHVGN0/m
rh/tLtiugU2hxqeWXTfOTH15LiqVoguxcbuxA3RDV49b6dDoRnsXhZeVWb3rNlNwptt0XUVX34az
acGenpuv3Iw9E4F22Tj00SdZcR1uBpvK1HohZca8x1JQenVuRGy8IoGTA2Z/3Ex73W2tWwWvmdRq
5dPKsnDXTHN/+mE/FBZyq11J4KbEOEezrbluSo/1J2PKXS83GosMdFpFtovSwOpg2tdGHgUC/o3m
MWkEuktbqi5TOxjSXANMO9lPmHrfN1HjYIG9mCCSXyKtJHRYgfjcNXkwtap4a5LpYTMUOVVx0Rjt
3zth+xfJYLPXlra96auifp7c6LVbd74kSizAX9r+Mk1Gv1viuMYHpMFBb+L7Yu2Mx2qMBahEUkZa
BK/Jkj9+pRGObeSk6q+mAkVVU/JeBke8xYxkDgl+wh/VZJbS7CBHYjyHInZ2o6xY6hM8l3alDr/V
KPflNiwqBlDm7iK/wn52vHhp9CeYo2aQKd3Ehn5RvO2Sp23bZhBV2W6c6GS5SPr8TdXrsD3dxHnb
4xNehVMZJw4Ls93tzUy6N0IU9hUgBTkDXGZ6OT1vb227wTyyzgDE3aBgl47NEK1Mhpk6yVFROIQj
XWe3QeNv0y6f2pm+5NgHMnNJbem6WJysqXkheIkfzUIuMFML3SO3J3scJGMni2iJRzAAKGtWAIK5
BFtRTuhb9aCWtA3WJRvWWXcwcUN6P0W5mYAMNqSV3c0xh95opiEs/M7xZnoIoecm4q7Fsvdkr9q7
uaulV81Od1Im1BILssvNLKq0HVwhI0sPmzsrntc9ZK0fw7Z7qFfzsZICY84VBWaCRpq6VYUstcll
IfmCMAO685xs3U1U03Df7i0WW+QG69JhEfWv7bAuRZ7fN+HktQpq2iQR2UPrKMvDZKGF/HnHNbuK
uzTqoqeW928ltXJfqXx9KChKBkxT/fC/7kVR5Re2hlseF+TZDsGVVqVE51REovfyWselsQ602z5M
78i4fxCh8brJdFU9tvf9WCj7TB/ES0WXo9JBekXJ+He9Q5tsImYNRy3/3TBfbYPGmjX0j/gPtvfT
G9G9q+emr6ELJZVGdo+dRccQG7C8YF3PQ0+GmWBfgZAcy8H0TfhRXWspAkOBYk2k1UVvrZyrgTsT
uKO7L7quvUoSvFYbgDs8Omk2YzXVlqu9doo3e0ZbxYdIGzEMRWZ8LMHfuje6S4oxFI1FS+Z7Agf/
uVlGY75Hw3q/ZGl52h6P/vMkgZ3qqdS+2g6uwzpUNWujuzXl0HoaOWKbSBdCAHtw3Rgf+yxhWmS3
0Slbt4k97eCDWTlkHK2FQAdgK0p5TRHT9DvYmv/cqAy6/D7t012dya8fjghW0ftZ77/YJGUQVdC2
z92pWQ9QAincc+zo34MoS3rPdA6XFt2n7hjablil1VYDpUhrnYbsPUk8jF2aL+wm/G0eza5QvWlq
41E3+u9ovRhtN3FLlqADJ24b342a03mpg0gYsogCSslhsx3Sf3nQMUicFXh6q/RM+n0UrrE3RDQ6
pmsdh9CIb9u8WKVSirxRk/w++c97LWj77MZynve2qhTIAPvlIVVb9ZwpQxHoxfwaq5XNLo9Ln9Y+
dQBPvskZ0HxIu8O9KCqy6GqUmb3+1KFhRpBSa5ee1N3rLKK77WjFDOMeZCoRxoGI9yMrSW8rolmj
jI++nTVyJhv0Mnb5Pmm4JxorA78Sheo1ZWYwKDYBOgMCUmP1Cocq2t+fzyCMoAxQo/0Ic7crRF1q
FO0yPFS2S9roarhz8+yV0D3rVtUGLhqxgpBk1akNkwi9Wg31fV8bt3phOv6YZUGyVCphaoo4olRg
1aKg9crRfjCzX6LvmGNHFuQT8SgG0E/umB5tSoGurJ4STdwC8bpO6CWYFUnyrOTyONH1s4dK7Nqi
OYOj4tCIkH5oyHqUwZ4DY2RN6qfF08ZbRPzKrk7osI41NChm63kHJ6HtDbEn22NnGRnkNaHbHtRj
Ypl4xRn6F1/vOL3NsH/q2nTCxaDh9+seFl2QVJG2GUER7Ksy/TgnmoVVhOlt1+NlIert2E/utFP5
V26J0cKNV2R74S5PNFmxLDbCnwhtWELVPOYj8bFZp7xplbhmeZnthilzEEPWtkcoxO/KUrEpYxJt
YoHDmyFo0UJOjRKDHgwsB7VEXC3j+cmCuH8QRXeb2KO+Z4txGqFF3litjQibFDqM67kPtPwaZyP5
shU++LghwmQS7LQ5mZ+LJWGaUclfVY/APPvs9c+q9SESZHu9nPzadG6Xfkh2ML5SL2K4i6WAiCg7
rFCDOJ8AGY5Oob6tn5fKWe+VsUi8WJ3Zd9FtsSjMgsKiSJL0MW6ckL+K+vdqtfmdqfYk81lggxy1
DkTVPrHwfKOWhPaDLM8uvxG3AfFn0BuyUGBgRMXptidmWZ9ua99LgqZSjgBtLOCXKMWJhKbFV5bx
i7aZV6fol2ThtPvZWijUZn1ipYoIjp6dC92A77Er36rEuTSrCZ7k17NBTCUhGC0da2cYQTSpF0D9
p1wK5a4e5puIJgnFs4bTeR7eBjbKfrM4J7Uu/lg1p/poGDvNNn/1Zf2UxCUsqF7bF0v4TAJzTUt2
fVEGjqFwZYRMIKrMPHkqa424ZO1V0YwI3FbS8EHT2K3RP1k60tU72bCWpcscsfnXMp9CE1w/mZl4
iwgMy0G8mVqI7bt9wqme3Pdc0iRGyr5jSsSAFeiOEhp4mO5CSaTNYpCmrZkv5dAavtsyXptcNUMv
J3XPYXdBpGv8YcFCucUBqpOf46kzsU1lHHLuasl3XTHXz5jGhnVSBLkWn/RYPrm6RBPbF2bA5fit
HZcP1KMMTVr6A6EB2irJ4JRW6KdcfucuUftPIxc+oep8rYkVHY12eEBR01IXkXZgzPCeZfqOjX2P
s2f27aSZka2vXcRvJkexvyTzmgqeHNJFe58Skxjg9g+VzHBonehq2kTSmQ69Lx1Zn6wbDFsuqsCw
KpYdas/+RPrtWXXnOnDa7tTPNB91Bmfg4+Igd/D+6DZ5mhRV00zKYrPAP5jri9UNKCjs/t4VdPhi
q7o2qoMvbUixYYzL765Tf3cNXzW8+cjDIkE+jf6lEH8UTWN3mW0lgfwAYaLqq1OnZq9cmNHp9zOC
SVodhRvgs6GCqcJPsaZ0pRhXSJ9rF45lcjy7jARkdN5sRaC1jZRaape+pXQvEFEYFLTWIa3bB8fJ
r4qmfyiEvbEdTF57kiB3UKKEZ+Wds08L4mGGGRhLladnUlAOdu9SckkFxaWC8BbPbpQsGYYFcJjk
XbiasA5LW7+WNXsTJUIKqkS/i3hM2ciio3VvxsKkd2Te9S0+o1Av3+G/Ppi9kvo25wbZSDKIs36f
6zVIh3A51J3Mbo3ovQtB5KAXWaPGhF8NFGqCRhOywRoZYH6uSpPFcFJSz0p4Hc7UBmqZPIhOvuda
I3etkoEr4ujPnlEnLC+kpHhx88fol+GAqzffZbEcAQ5Mf9zIIDNLXuLY+uKTbUm5fF2W8LaxbN+B
RBuoSsbC0j2FXfbEd9mf7DhEWxAtE8tN8dVpOp/TcGg6eut5zOAdb/ikXXEhaVeiJxDwkW0nu/ij
rNXRm1Tjw7Rm9HFh+N5FRD7WaLN8KLHTTmb5zrAG9a5Bz0V6BtceKHLeFCFxzmobswXbHZAydBEI
jyK+NTFG4rtc85Ak1nFRUx87z35eDfPuAKgBdN85a/EA2WJ8IuqIULphL0Lt1aj1nlxnQkiMUOt8
8rT2qk0CWYO1E+1CnzxkZQysAyO4YuU7pMpMQppLbYYo5CLpMKeTYP+MicOv/buk2XXJaeQPw5EJ
oZfhwN5Ztn1ny/5aZdYx1ci0dir7ncncQAv2ixTgMqjHvtrFXcKkxmR3OyrPeqq/q3WM/wSPjtQw
NIpWrNm6zrO2NIMH2iGlIBhP/UA1PoOZGpp5uHX43DyjHz/isA5mC4ciG0sGqDqNqCqsn8LQC91Z
J5vYwOaSZacQXP2tvabr6jCuVHMMmEiYXq7ivhylASLWXiLfNJpHwhuDPrMvsOkhoHV8W5m8Kp2m
EvhT5XdM6G/Yv0ZnKUG3YDsgyzhVvm1reSwW/TKqiKuYkb32CEtP97RUv6vSuIQOE62a768Q8gvT
FMeOCXdgJnmRSLxkBFU4My63Ql6YjdzQi2gi3qXWR6Sr57bp84DEC0pbHfX20Ny6mAwWzfHTkr3c
aKksglMNqqa8V7UGE6g+H/ksub5yEoFVuyVmDtN6mAFpwkNHJIb7UabklhdYqrkqus92Fl4dlc61
BrJoMNgIIp4rfBldsp45WJYilWhpkKEuCAMiElb4XkSEXXukfHKOiLmunIOkwAFr86lf/joyeeqT
sMQ8TUg2SVnE3CAABaI2XaLmoykJlFMSEh3tSR3wDVhnmE2Lb8LmCEgv5DztxzmI0nyXJ8QjNBjZ
PGEOCw6G5a6oi4+ih0Jl0WUqpHtFatlqH1FYtACBKRIbXD9JNwbZcAdfkYrHZSefwh40lHY4pr0G
c0rNqD/Gd2NMAehliXOXTfJCnL27E3r/SvNq2C0T+Ejm6yTUShVEmU5pHw2R682ta+zouZ8ysAqM
5aLEM5AIBLQDM5yiZGZhdwoUBDmBG5YDQGaNA7smN9hdGFg2ZYW9vIt3el2A4BMjK4GW/+poyTHl
QA5pK9VnxAesKfWzmSg113arJ1GNEicMi4NqWmwljdgIsrgi+Ee4GE2N9wRUr1lw6BsIFZ4xKMvZ
DhwlzrhyRbg7a2qB2vibkAND381ihaMjOTFR2JGvccrpVFKL05e3Or75io+wMYgmGJE6qCk2LtZg
Dh853oxxkDnpBSauvBnGGilOCrofrtkD4VA7e/3ASQh5j02l3zk1tZpeEqck5xnL9PI6NfI2ctaQ
45mzfdDtz8GNTgpd99tUJH/Y1pDltNQ11GA+OdGbT7Bnn0U8lb75a6pw6pa2ku5MIS7uShej5Ya7
D91IV5WszF2+S1wbG8FiQPEb9AqQjiI4x/GcUo3nuprvNZlHvuPi2khe8xJHbasjjZpM5B1NV1Ae
EU0+oQ/1xgwPWWTeIBO9M23mTRlbLzJxXRw2UwMDjIVWq/WOy27ZwE2jJM7xophkFbrFMnjQt9YT
U6ZG4qe1icCviS8EZBZvNiHbuG17NAN04SosdMPderaQzFF26NXVNXJNiV5gjLynM/m0fK2p3vH7
Qu3gxO6+YdSA4HrKDloXXwyXqYelUy6AmvbVwZp3atjcs31oLONMQEvFfolM2YVEtawufrspEyo9
l79pYLjn3vhtKWjhHUJwyVM0zxRU8CXN8j5Kd60XAfVaKw9rX5tYIkrtnk1x6Y2qJI6Okddo2Inn
ouLzBYMfJHhc4smMHJ2zNG3Jg0K5j6b4ty2KO8VwmMol6lXpEZ+1Sn2nYFBa1Hn0lpEvgQn8r97B
vlbMHKUh6KamvJGcCrmAcWJVnMK2fsdc76nMH1kKGAZQFgojqU4Dw3Qs1dKvivzJUGFCDuTnwv5A
VS/G15zeRVXte/vY19qvcM1OU2iq793EdO4W8azLRUeJzcnK3I1+hnrpbQgBksKhC6zEebEJsPR7
dN+EJIqDrmUWwntrx/WLo3E9kVV3/D2PxREbhjiO3bAv7ES/dXr1VqkjBkTFUvr5dUWSgmP8xBJ2
ctLF8TJqnsAEF0Mi4T0JKOplaJmTEzusM4sNWluw06s6+yZjh/5oV1EwDyiUFzZWCzQ4jhlFQ9zk
UMOW3XcXGrtahul5ZM83t4jRoo5/e2GckTXlWxMpT6IRtm8qjA3nsS18u505yzOoOqbbnftYeZuZ
bnqZQdvPUNuR2hkRT1FUxtpMck6GrIq9ncQf9kgLyhb6RSDbXR1EddBpJ5g+UIrqMvbDKHwRpvsh
y+5dkb2v1zX5fVbyEuKB8QeD91Va0addu48ICRrgEHLaTTXJdQjRbjuVfhk0yrvaHtDBKxS+iNTS
vcBWhmyR6/8Yunu0SAjy5D1if45R9ZjNaRh0xoh3JTZGr3aR6Au6q0FbynifhWzD8X0fVfIy2S2C
ohSUXEigGeyoRukPmdX7Wih0L5sMtqVcvIRlUqx2zbuMwUMnzshcmHHWcSgnMh/C2QOjQB5u85sL
KYtswQVLsjNz3EnhzHZHnHrxuIL+aVvFzHKHLMecQrYozz13fXexLN3EMed84C4s8oGYzVy9ZLFS
UA/9bpeBuTpkQlSluHShd3hhWkzAF3oct2kL84TlkwjYSnMaP4G6c6fGr+4Ecm8xagbDyP3MAjaK
tQr2wgFn4rQs5y6b5WtXZ4dSZX+YFeC/GjUwTT3ApEMxVeTsLR3xhEZvuolWxERWuN9TBqsYb0d3
hUNHcgTixwgpg2mSKzp10Q0Iw0BD9zrjfIyTFV1Q2Ex5yrecvYaHVdnr13W8mMMPJ1kPWpUQdjXp
seKXNLZtjLhcLxaWQbwVZbpCmJhAdrh6SO+mAM2uomKltbK9VTSab+B943dQWdjK4BnSaHYir3qw
rr24oQfTnRCl/sVESc5v/4UxnrEp216/3DTui7ZX25KMewJWKNHL+MYEjejhHyI7gQW9Fe1f3FPf
BHRTqmrmBbR8fmJscDs2NgPboXECIYBhMpM2sVorQSQXCCORwyhbyL+adWaD6d6Qk/mGTvWxVWIZ
pGZ9wRm1s+NJvyRNo3taZRHFW7Tf2PFpahFR7yk2LLKGlHAW21+SYRrRvdhm0zgo6fjQLv5bytHZ
UcavwfbNt0BB6sT2NepZidZtsNWaUWD32hvUVUbyJNvugF7f2rP6soyOlxpgQCOAhrTyKIEL5bnN
+5cpqRxf1ed3HYMsJ6a8d0h7PouisenTLtdyTs6DRVlXW9nfmibrGUGbR+pKQS2oylMfJmh94mgK
gF0CgmSSgYRBude1fPJcG12iPhZEZ46eoxu3JfKe/QQVydZt/FdNBAydfOBpqq+5EptoJNTnYepZ
RznSPUuZcsavjAujrMbcav1RxvKU96/gl8TOnbLQ7+BDuUAYfSh95S412EKjW+HzGNWnQTbGHoYQ
GtB016njaf3t1mQRGm6duNxnNKEKLqkDNo0eH1CpWJ4lWWytbh9NgxE0Tffpqn9xt9ENwkjg9TP4
4JbgcD+LYYph+PSafvpTDeQqKxVUexn3EZ1Qp72xF2xsa7d7Jw2KSPRG5m6WORXKyizA+c2WRsyP
AOgoFBb4K0tKPi6xES8IxL8TmqZo+ztf6wgeYLVAVXJLvHb3kPbRiW2QExTtmPhiir5yFHi+3rcc
zsNyQO/nhSQ4c6YQmi1qskkt7RmYHAZw5WBr8gWvPkYDjZPIVMwXmLAGGzWVeMnlV7w6de0iOZRp
x6Van0DArP2YCp+rOih8/0oONsyKPdzRMUJQ2mCCXaej2l9mJ+Zd7TQnZxQMqruUlUfYxEPY0/NI
G5dtyLcYasubhBx2VovrTdJKF+IbnXTHBvxKf4cpdqQdQGZPx9bOpRcaGi/cbhzGixyQ/Am6V3Dz
oXR/FyM9AaYTBNawMnsA69i+Rz7RjMynterMKHuhHOHECGGHqANQrEJrApJcG9BQEUmqcMigTbRP
SGd3dZre07VYiIpYFgwQ9k2BK0wUyyXNIjWohfHQWLTGJlygCxmU9N4E8d1T/IgG4FxBQwaMZNM5
FF+20z9Jp7kQ6LkDUIszN61U3xwJI54oIWKN6+VQqd9o4+H7106Nw41PWSnjT4A2AZ0AusJLhfIN
mAlUrmqHQ/m4VC2kSifGkzYMT4hrmR82PRHQ1NIon5BGGzI9YLV/x2pRsB2xZg8i8FcqeyY5/cFs
sXzOVYQ7XV+7JvpAqgUzAbtAn5CPN2j/pO/bgq6ZQpU4NvWDUbIbAFdMI9up96Hbol9r7dpXMnFd
jEXzafUmnsjYxxNSEKcYdSaWViPJPPoq34Nbg1RNXtJkCZRy1aRJiAJRmbwUcx0fRWh5TUvRZZVN
GYRigsHnhyRX+K3Nt5OI5FnTQCMnE60MdboyR185iFT1cdm/DLiDTn0UjWgMLTTpWaYGk+MPoM2A
6rLlXuVJC2unALp1YB88EtT0sjgkPtdNcwtq3aEFiQFman9ZSoLvp4HwJqaw9h2WcA1DSVCl+ecg
lS91Ei8yrxNcXmDX86QOkUCBxRAhXnTFSs5uQTrIlL5bGfDhChoIHKqDtdjxfaSxr9NqPFeD600A
taB0t7S5xtNQkcNcITf2DZ09Kw7WydeoTD23xPDbdGVgzILaWjOvnYO9REM8vy/G5DNvw4/G6a4p
0C6ZVHrgpK9ztvpyMoqleYn3tdtHD0PZ3ALS8xVO3ICeSukLqh29YgaratkdcldflcmLaDmoXdwW
QSHD0aedckhMc0/ocLPTXOVPsRSXuMZRkhhc+3Qru3HDhX6yAMrjqNLc12sQhDrHFFyV/QdhfX1s
k/HditGxGJG6amrLY0yeGbNf+bdY9fJU/XDOd6PWKac0nEmabv9YsCd9GbYP4TQ3Zy1LM9BMbkYj
7ACCCd+SIAxjcp35zAomLZEHY4awfoqzA7I5agn9LSNvdqVO2zuGe1hhy/poNGheW/yrs0310PNW
O5U3ZppotY1XKcobiFKvCfgBqq648J2SGX9mISUS4Xu5GB8NH5Y39O7ap37JctfyVYKCfByp1rHt
tMu4TPflZLOgDZZ2yJs/Koj2cmyOmEqVxxDD76E0ZbCAR/PKlO8oKgIj7yYy3ZuPaJ4sn0ylPHC7
GskQ32FJerVXK9BiCNoopf3Fyz3bWM6AD2e7WChnlomIWgqGcr36W6LPbunZfQn3r4qDvkXTWfb6
725yj3oWnYhG9U3oICdcqg92q9c7NzXTva7dxmTFc6wZkg8JTcWYf7e64OAH0eO1Bdd58KQ7J2Ne
lSU13jG93BHv+qffQQ0ZQMTC+XcrbS2Y7NuqrG57d/xSkXThSsnPfRl+YDWM/GWFTy+leTE1pKGx
iWk6dKaglgykaGz8wi1W+ygb2enVsBXdKbwjjpsrIhZ7t1ESJrqXsDPQdtaw/ZcU5mjGOGOIkXUs
wAYtN3pjOY6n5u+ASxZYBC0EQgn8vCLcNzUquhzh8tiQL013u7f3k02VrltopmyBFz5iLWvbwby0
dvjtMgZFEjLQPmEnC2qz9iThzzeYQR3Ug0xHRkNtfJO6iUIz/nbHYthFaaRwlZPItMz5K4vr7tDx
tkZ8QgYCDicDGYhriR7aIVHH/oDQ00LpieB4YortJWjWqMVvE0wvDphCtC9MzVrFOiI7YhI7UvmN
Ybmvz2VOR7tHlJgyo3suGEbhU+aYZe97iFmveslRTG5jhV61+6W6EXsB4X6sSTCUm9ExGYbIryQX
yyXMLg56LdikHbujgerbCUDrQwdUHCMIG+2Oq1q5T8Glze3yX5SdSXPbSNel/0uvGxEJJMZFbzhT
JCVqtrxByBNmIDEPv74fgO7yV/VG1Bu9YZCQXSXSRGbee895jmJEGGLO4JASpGLPl3a+Jz1vG0Xd
IzrUjhibDBThGH8B7wM+Xtb47PT9BPzraOTJKYmH04ggRuyrgrJctiaq7yJ5tuNdNgA5NgUgOLZB
e5JMx4LmjFPJPE59fwB+4O5p99NcnZJ8VfblznOMN0sFr7FYx0Sp7M1Y/jQzdjw1HrpmwG3Sh0wA
8D8oqWOCQJJmGka5RXT/lCuEB9BXH0aHgZKWRAdF93ytHMMnrttdW3We8uUAnuBbtgMDVqetIMuT
zIx4hc5njbmLTnpD3dHRhx3qvj74bsdQZUDkaPRdeSeRfUUjq7pRuID4yrdRH3+q9zLs/EMnY4qs
xHBWRunlSNXz/IKZ+G6qhLNt5iMhqRV6TQd3CtKcgyyiqQlPJopEVKiUvWr0t61noUpIh3bXOHe6
Gr6QfkCMABpoYbrfnQb3dtRuYrf8NAfjO7KQHcTuaTUotXeHzD6khs8Ed7C20LwyUGr23rD9F70e
D34jzB1w6oyWwaWd5rgM7KgrvfOPlTC+ah6lv+ueqzaaaFT1OsBM6zUhiPBEnfd9QKGpohQk8dg3
x9rM4KHwq1M38smk5rgN7V9G5H2PW1Y40+B4n2TavSxpqeZW/rVsAsoKtMe7SLVHjLNF8eQnSINF
sKMFTtHzMLTY9oFyuSuPXEItGH+1JUMrEtTFZrS7s+lxnLFUj+MuRoKZqdfK88MNrZWvZcGgFD00
TVIrmbBQfMJ6fLbB+G5iQegF8FUavfVzxY3EycHgpCTTbDO0Py0XlC1cQbwp66ZIiBBwxnezRGXZ
dHwj5UC7Qqf/2YVAyQKYf5suNl8TBClhZXxhxvBZVGVF40TbInQwHdIWSKoHr0fBcqnS/NUGsgOI
3dyioUaeGn0t8uh7gmFt5gmtEbNOiFno/w9DMW4M+5rbIAjD7LHPqV16TYY7Hde/LEh1aRX6MMA0
J5+e1DqLGdJU7h5Je7bPbLHviMJD6svQnFYVs3uWIZOBHYjEdZnPsAwvTbYcN1dRyE1hFtx1sc3b
8zIE6dI4dQ3NYyNlMW6YW0e08GlsVmpW+O80LSJHXk4ApJrwFPXaNoM0uouK8EfNlHjlxfMSD6bW
m2ilEhYptwJxjiRr4jQw7ADGNhMDjYueqnadkbDYFF2/zRnVaYn9mfXEH9HN+qJVfJ10ly8NykNA
RIIDD2ClwDC+a53uzls1SAVmGGjriK4wyvhAuXscajCGOXINk3PjhuSeD51wLNBHWXl1B6iPxbzn
RKrZOVL7NJzikyDsX7n5KUGcr41eIFtPqmcbmYwGsJD9v2UoDoO9YpCzahj/7Fu7evY9UR5LTWyl
n3WHKji1Kk2OaIRoc2qVRQffJThC+D+iZGBOQAZIJe4HbWj3PpkKSGc7/n34ICy7rXdj1rw0QDZ3
kBC5tfxtmtmfPnckaBbzaYrxaXOgObqGHqzD2n1xpm8A2b4xrbYvwHv8xgywZrRPdiyznUKVr4es
MHqGH5UkBdk9pP7Gsx32v7JaxZlL/rWHg5MCU9HTNMa9Gdl7xxD+vatqvNgcBpOpSXexVdzReH4s
G4eIgBHMaqv9VPOktARNz65Mk9sneXGNkoBMUk0jez3cADqGBUGb+mgM1VdjtpsWjlk+l2AVI+tU
OVCdLb22t3jszL3VBNbMfpFrMYT5h+tHjzmiw19FbIIgt637W7hozYK0m0s5Nrv+m1PCsQoL/RgO
8pjQWr30SRncuK+ey80ky5ihiGMD+9dRFHLAKPCpju4XIxhKtJZUahaDjTZGmV0tCv8qGXZ5Oacj
5Wn6pNfNBrlQcY9stFknoyy3maPl8LSMEzDH9uDYVv3UBujxPI0j4+3lnAuhMjTRfZ60rACaOBTK
1/a1Esb5zzPXTz9sQaxoN9uz8m4K7ukd3Qs6yrP0FMVE4OXVCWj/eEnJ/iN+Ew2E40A3hhOw7Zr5
diGz730ccvIRozI4Q32Q7y4pl/gUI+THsxVFMaUt5/zltjaMy+ISvnnHB0MezDEWlwzVYQtb+5K7
WG0ZmJmMBkMCZUjfeE7sB5piEn2RwwgjaZp8X6r+oVLeQN2JNtIx3HzXSbM6QrdXGwc/Pd94aN3U
7cXDaCIEWxj8yw8MG+9fgmfgOmQjOngfflFiTfeJhTwBWbLY3v4/BC7ZF41SbNvrlXwYJ+S9N6c0
kzcDth8Kd76yeMai6KV0otsr2ly8wflvxgxstNiNDq1PZJrvaunOmQUdICKBpdavvz/fSOuOeaNz
+xTRz8XniYnt9moRoS+adL9L36IS/3E4W9LzWK6oQ6yvKtTebv+ZnjCEz0xOW0PXp28qJkFRskU9
t0gtcLu45BW0dX5CSLgdU+eUUjUxesR/ayiOWjYOu71s60tqCuuLRDeS1BU+GEfHkxb2zrkyMvmA
KpqaF2bltowDhNl68KPylPOYD2bMgl53WJ1A2MzX20ReCfJ6x6jpbRdzvtX1JGoRxLZlqm28yooz
cC+Tj7zV9QfNTOctmHBP7lwQwzQ3Dxb5SrP2PTlPijQb5qa8znxFpbnkFnVWd25o29139VhdHR94
n+Xhzu3oXUauKrZLcgoSePKftP6xjNtzMBhfBVafr5M56Gs/JDCixXK9XuBUgZdlW9VV+Q1/Mpki
o1413pXdf9yiwsQACzLxwukUlNospUUKCg1fR8dt3uUCpz724nqXJySl3BT+ledN14mTRDTFzGsk
Uz1DOulrhUAXOXYkLjLOkju2wAi0pEtCIY6VbAkGwU/HR/+bwDFBWN4yRrUPzBVx2MXxPswAi2oh
JkqvKhi6MvrexPasFZk4WmiFRTahJuUdzVNxQaxLts2orDfX4EyVjeNZRjNIe5anAnfu/Pgaj8p1
0Vxpc6+frZB4wPEYB+Zm4dvQrDkJ4TUnI+m9fZJDBIn6QbsWFne6VqP+ZCgXbASDKprQUNp6IQ7V
iDxsgKx54xJ1JVosDsFqGzt4KGTn5BtCc1wYiG5wb4UqvKB4gcIA8GvF5MXfKODVh6QIPxcWjIPz
f0/BgTYh1bKrRfRm74TZPWGO2XW5lI3yZ95JUP30m26MEozHb5ohcV7hZbpTVWrvdG/qXkCyMGL2
7fbFWxyKTT9jpNAUMu0ywFSEMHmb0K/20fwSNX280nH875N+mgt1QJiBjB+MSMTXBZShl8jpwjlH
Tx/TbqdqdEW3NU7+9RrVDO9YiBZrQrJdli+dGPqj7WC6UnVVnm8ffV95A7Qtxm2zRDfWFFUKI/xL
C7eXsUz15C6+iwSmPKjQ+teyojgJImfH4y7DAy1WaQ4z538gkJq+a+/6utuFQOtQC7bmwdJjPvGp
bV787q3DmfFw+yjGiP9k1zLvCViLsQnwLHa8dYUF/tCwjjxU84MCdrKWPZqd2zWMbht+S29fDHB9
stqrHtBsya1TlPTRBw4wC5gF/cOaNX78KsUXh4q/iXuxKqwm/uGZPxbzkB1O34mZKN8Sb8y3PeAX
hk0MZRbhthysDyOquvvl9m5D98MysnrdeDaV1ILVt/0oPmoW68hyh2pu/jjUKn3KOERfnbL4bLy3
OpD6dbH/YxnZIE3UjrdFv++j8ZG+ep9JtInEURg41vUGlUGlZ/eAP+01Lcfs+5jeEXI6i0ia8bjY
mprcte+UPV1Zy9H/hZqrHRubqhCnzXT0Agfxjoq6Z753h+Ur5s42wKIoTfqufMVSgRZrXAJqNTf4
5qX69Ckr9Wz4Xf2CvsHCJmrBLZuvR/exUs1njDFhq6XGeCxGhjWQAKqjNZf2nhlIgC1jzQxQFyl9
ov4M2Sy/cmz9/YAkzl5BwuvpMej7mY+9BRs33tZCqrv2SbgfcHis5zQY1bELxpQj7EveDfLTpSMB
qssfzn3g0hHmIHRY/K6LmalCtIv+bVjFIEZ3sUiwFiKSAKZFbNpiKHEbXSJvj6t7jc5yaOomDYju
uxGM3rEcldgj6LIf86ok/W200m9F6M1wm/axBy23iolXWSt2kXND/MEbxr9V3LXD+21bsCK2MT+N
Y3otqt5XGWaLgRyQP3Cnuutgg9k40mbkjxqpOFBUtSRNInXZ1qarP3bY1AlmI29sfvABSnIwyJ27
umP2DGhpvXDybug8Lz43Mdv38orcZOiA9Iry8mUy9bOXkOs6hmj4W0Te9xI0H/SZjkb+/INkivdK
RvJdMKfbg7PNDpGmJW/z31z+wPI3cw8pWNj0K1h20VPnaJfFeKrVpjjGGcNMrfTkO8x0VLf4LjRc
d5uGmhYY/AzNNVqkl1Gk5rl9a97rRoTeljPbYQqNSzt7qmRCneNEs75xrLoLfneLiBDPfgPEf6j0
9FywdjzhuayeVDqdlwXRqVLn2FdatnFpB2zLlt89rJAPMkPzCTs1tGcIDQdLqZF6tCLHUoAiLGbr
iKexilkkJF1c0131ZZi/lA3z+bTNqnMlm/wlBY+0zfni7qQnspecTwA6LzWf6X5lwGg90+G0ntXI
aX8CL7wQDUPBqW7uiZoTCbHEOQLaDS5iiMqPPKkTfte+3C55nboQH3mZphsSv+FJ5t7d4iwqTf/V
6CrxNrTQpyYWad/yP8NSIf6b/YZLaFsBeqDSZLVDWaQerCIlSykv1LtnOp8QtMxf5VtuWt0vS+Yv
BrPu94y6fiOk118Kau+TJTK51WcEzc3ldzu8jaF9DTSoQxW90lmOPr34sQsuBIbRt8yqyEoMARaN
KUngRlh9d1xjJ3yLOTuwH6xu5m5q1ERIDMtIB8B8FdqauDBjKZjvQz6QRthuJSIBIGpKvlrzS1Jy
NPrb9L5QOgR3Hh0MfCIm8WxmMn3JUssgOwHSYObFjnmwlX520Ude4MlmdVLdXixX8oSG4u19GA7F
QWLH9QOpsiDrCj/eLC+XB2Fp+h1ewf4QF8FwwisLOTCBPtpzxHPjER1g60U7gqY5fUjRcyKNoSAx
6/xCFoLLME6ll0qp9Ezj78OP7a/DX7ZvZ0ySg8xDgQ6AovPPD3AlJjVzbtUSYYSRGNXIvDr3xChS
vcDWH2r34bbqyrREaV5M8X1QEyxgU1a9l034njSm/7PCOwVazbmDhmDRW4bdr/uFdzSrLH1rPX2/
YFiW68SqH9MJHw1THkIrupipXkD7bTllLmg9G2jOxEx3iorPkdVybRp+dCX3AgQXINJ9ATl3Pbaz
Am+y2mAvFbA8kkRePIdJNgQvAWjf7B69xv7VSnvOVMdWgIIp708LqrLqNOvOnXxmdzO50lUmXoWx
7THl0tOic9gJDNdy9mN7mZlv/j091pshK/8zh9w1HUvawrGFxCqODfzvEJZKV4XWqjL7nTDaW2ZN
ezyKHgLc+rv8r2curdfbtYYbySMd/TXkROAFsQ+2PcwfGOCgZQyt7HEMMpLuigxdVu/6p4lKamtO
A8GgduJUt4uoJfXjHB0RCXe4al15FUwlTzefY4sYdyvM0tzQf2pXQgU5FL7+Osw5493ykCYTB170
WnMS+XI9ISrwYofeV5f/87NT6MnO7AQO7MIvTpUt3V0Mq/AJk/dTkURvpuX5r+7ogI6cnzGFyNd9
BmmlQXJJNDchfBKY5PwQ1ag0g8qpzstLwxf2xjKzbeEzsdAmGVxCwcPyzAj1txLb56UT7Xsieuu+
MzvjlaESWXIFS6gLWCOjTr5BMF2BhdK0mseqB13Z9AzB7Pq9wFSyI6wLk/D84KeReW+7gnfsJC9t
a3y5YQQdPMloVXBgRyJhdFSBnT38+9fDMOZ////5/fBQiQgpBdWxJxhb/yOnPlZ6XjSVFpxHkzZk
GvfAbhxYYsko+AdJUpS3c/lJv+NNc9WSk4fXOMLhRxDg7NITP5dXiwcwSBkhWEqclgMhXf2jWyT5
Y2VzHItJUlj1YA2WtTn3kjO+X8CdZvGptAvOBN5nO8qzBnbws/dtORME2pcOlvoWIAp+WpeEJl3J
rSqN6KPx2JGCMfs+eZqDAkTxLdNa547DZLoGIqdt6LvD8/pru1g2DoOMaqYWzZ1tOAjBmpI/7A+R
tqqaXj+EsszpdYnjksGtcaDakZQl1s7M0psIgMxkGT4imj/ADR4eWZSMlWhnuDsTsaxaMYvh00wp
ilsTY0X9SWaz/SOejH2f+zTBXYNV34pp4CnbSE8+4eBpZHlPAHO7re5E6Tps+/RY0AHbLP5FzcLB
7CTmo9EhjqvBqkhp7AFHmY/L7pGF5j7NFACxdmX0Uj05AgsaJtJy69Li/XbUZURk4wL+H2PHPdDp
o1hY+BRaTwPeCeMZ/kceUDJQvAPISuu6QalDNnaZj3IflMyUtLyEdjnnQOgYyV4rtz0OLIugx5Gh
eqMOpXZsjT26G//JRni5oqRmlL7QKLVZ0CUHz927VJbHkqHgdXRMvGuzE3makBG6w6mHuv1jQFez
Wv5A4j7FOiLIVZf4wxpSP0b+yHtK+Zc6LcEFCxMfdgI6A6ZbB6ULHHWOpV9ou+LOZPO3OFSaeZF8
enWdIA926qfKzg/RMKktrDK8d6h8ntEGwYBdIkrm0OU525tgMLUehFY9tpjY9hDrp6MeTEwqOATD
IoquNmj6dc+sVnmc8fzRYEA+F+85dox1XeWC82ebEIwQtQ9/nrlu9eRB3Ksh46w6Juc4Dvz2SG1n
7kBdInKptniQ3L2RJfI9kAGpWslIZp7evboEp1oyfUHgdbfUu1rN1qTTT9zqBAiqLN/lwk/v6rkH
RoyEQpOMDWFZmnKLoS6xd7T3Q2vn12mBB4yHThM0OZkIw4f/f9eWZ2bFxHlmR+maVlw4+4y0+1Ob
AN+5B/nv6490/3P5cQWR5hAwLeG5/9yelGvXE6Q57zQISpJkjpYC8ybvZEYrfDlaLtecRgeoeqTF
mtwOf8sJsAFveUiE+ftUqCzrRS9dTiwOovQTG5Z+TispzoP16irXuF1RjfOl9XF/LdbWkkCcYMJA
0fSpth0HmOcuiUxHFQmGpj2JM+UMPxoVFqIJ19O+Y48+wG3UaRb/+2fxH1s1S7HHHu3a0rYdPox/
LMXkd1qYZh3/xA74OObAbISryPSdEVG6M2Hn1ZtXP9NMVktBnT5fHygdkS6NzTErcmeNDbTzSXdz
jyK1pkNNsA/mXIAyA/TwSjPVF6diHXMC9KuoxhDoRdbwEI9OtNM5lj0AvYpRRnMtyPSIcTwyYceB
HMKyM9Z59uz6mUflIQ4LkkR3+V5M2OZxpCTGE7QnfKBJVjSnBUsQTgbxdmg8Zkv6BYQLYZXur9Do
OZTO/MUqhqlIjE68zxEEX7vIju+tMUIWmYTX5dLyYMLM2ZIePhOf+WPLw/JHUjAHjICL83JJKLGS
vddeoA32Kz1xhq9J4uo0NZrkgd6reKBEhWbCeLChHPiOCfWcFFn+Lmpr3DXYDwRdvduZ+XZwnveO
2MjAtw7iSE5OeuTV10SaQJ8i52dXE5iOC8MghScR7kphmdhaZaVdNOLX/v3LYbjOf9wpli50S+oW
0hhdd72/H+Q6VFBJBZP/HPiQghbjf5z5vyyrmJVniIxyklG2uVe9O6XVnpn5eBzISnOhIpnk32Ib
LmaTpiArcX7WU5ivC1NQFnTVs0lExO36nz/x5xlZOMixA9CRNJsKSU1cJCQv0x3dJmbbP1Z/PTMn
NKjLtcBSn0rG092ggEdPTS/vbtukaIoP5kBqj55Bv7iOrTBw8syiTp9XYTt9JOHV/zDS5tTMCO44
re/U5GVfp9HkqByLlTHn6AyhfwIcBNlhafpUEpHwrakRJICsFyZa5/sbq2+T96yhc+LbHYvMkmlX
CKK5YB8Xew638jIRos1Z3zUuhZGApBQaMeP+k8bhqcUNZopzIlV5ggy361U+bGtUqR/tmGx7qwBe
gPxpPSqt3puUTdtlb56Iu9vDKtPWcNRJmoB+EW6rKnlujYgqYczQdCbju9arAWGhOz0aUfklyDz1
AXu63QZdr5FAVWAZv81+psw8ZJm+S1FDgAbhLJAG+CzjgCRFoWlMcOs7DAjOkzGZ/mMx0pWjMHm3
Xdqbt6xtNzM4Gv296iyiQj4VBmwLjlxXPoAKEXTx+1lR6/yTwe+8wUJiyMOBwONS98Z5mFdEg81p
o+YFcnmIBuszYX05pcR1bb1MIPtHcYmIExwz57jx3rKJA6la3jJGI/qNUaSfG4peHGbGOtYy/TxG
s0pKl9JibqvFB9Oj9zppabn1Z9LJxLtH+DtYaGbt/C4cAA8tG+bcBaJvL/qjp9AgJNFQMQa047s8
0THYia56RG2hbwOl3LU+z/BqRM3bsomgzWT6B4QOsXOMGKa6bMFmdN30COZtY7gtMHs9JsadFCZO
VeoiNMbkfYlHhkbHZ1rrrwuZ2YatupZNC3vZ0dRHJMxuR3kVb7QuGZ//8SxHmCj1QZz5/K/LwA9N
D5gwI8cqTLERm7aG5zbKUYYBm0vcsdpMLlRFdGeci7S6GlEFG29S+k8J8lyyt9Nqz3+V4V7IhzkE
j3o+feQhwSVLkmROGsBqZEc/TLS07uLCP3ZjX1+i2Sro4B+Zl0RlOG9WDFipjQri3/O+0w7IYJbe
rTfkGR4iWqTAKE9BlF90uI6vrZUhKOYc7lVQPEngXH59jrC0lObfvKQ9vzNGcrkBOCI6mx+Q3v9+
Zve7IrG18+1dTZbdX5YHUnqmvXTUTzvz0LbN+qBxYki7ElpTXG5PEXPQEGcLCAmX3oQGY+Bj6lwt
T1Qb/A41KkSQsrIwLkYS0mBk1wnmBzt+1EoajUvLOcyw0xKhFnOIMq9xhifl3xdupAd/W7gd1xWO
kIZhmTQbGGvb/8Cgiop0HccN+h2DveiQwWcabD/4mBJXbis50PlVgTwFjXpNBM7QBe9DBAmOumxg
mtRq9akvjfrUzM/UZIDYw0K2Xn7g4o321laM7WupQ9iSvmVJVH1RL9l8PAgGzNaiy/x9ZCXahR5T
i+qy0D9wCR3KFJMPcE7/EdtXvaq9OnryW7pehek9BUlnHCe/lXeU/L+fLdeQFMu7eL4WDGgJwPs2
gKWhcBduaW3oE1fvCBfeeyvxv2pOeSbc2E++K75/qNqC/oLMc6QpjCK/ndnwT//4sehIx4UzBaFD
KeuQ+y4WeC8K7hu6ZFtaa/1LqsOd0vOyAh8F9a6Jrswsx4/WsfbIq81PG90AzgPpPYGh7nY1GWeH
tmi3utTqJzRf7SbPoEYuL5cHOLCAVEainOcqLiGm+7yEetCdneuFTRyggFJZ3N2NYTTDe741C6Iz
MfFpFbWpaBF+lUjtTxr0qquMvxtx1P+MTP1nm9N4HAY721RuSLAacv89jjoshrB2DrUGAR4NG1NQ
vQkZ/XbqcWGaWbX8kbam80Bb9tdy+1V4F3d8vYAkzV77Arz8SL11l/eyO2pmzTODzFGG1u7KLRog
ep72RRAF/01gLgJqEHlXJmrdwZ4zAiYY98ukKpoH4Eu+j+sW2t18fXm1XC8IepycdON0igiEAC0F
6oPhBVrpeC3KrGFCjNeAY8TB6Xpru/yehFFEK0p1Z4udnJCytCR9rZTvhqmyo3RJPl1eugHde0Zw
+6qFFNchIQi3oo26Q9tyLy6/WuzV/bbRWjaGxmHeY4XDMb0rmJStjXHORVKwGMdEvCDyIo6rdcNt
zxq6CuhdnZeHVIE7tIbeXv/7PW3+/SzGLa3rtEpc6UHV4LBj/uMs1jBl1PVOG3bsHNoh892EmCDv
OR/r/sQ445fLSWCJCfbz6Js+5YL+k4YGp+9HEl63S8afrgPD6YzwIZx5Omld/pqmuSRObBomJuwj
KuXs0UU9sRQqUjM3RhtD6Is4wLkxFCK8OnPYW29cCxS+VyZxxhU7BfHe4uS77KU4jwv0chgQHGli
NXDQUIMHb083eCZbFSzJuXJ1fij2m4fbc0RAu3//vIz58/jTZOLzsl1g0IJDK5oFfgXx97OrgwS1
REkBhnmuOUwD1KHy629JSw9tfjJfQRrbrPuyHO7/+nkV1e9DZTO9WuhMpDx3qwVcOS0oNyzGDo6f
mhzGtP/ZzPPZTid2Ihb16xgOb1VPf/lJHwd8TmSaJKCqaAbW5v7f350u7L+/PZRgfH6ebunM4IRD
x//vb6+HxKFTt+h3BQL/B/ANGAc95YEVATmbaEIml0Jqrw3Tlnvi3UIgJsb4NaTtuYqrVlzHpN9z
2xR8QbL22krIO2SThd/96nsmkHKIRseKnkXjtZu8gmrK+6pXzXiV80PdmPrhdsAjdnrt1w2RWFQ1
QddMO+Up/WhlLahPIHm+0aDRrFz8+nb1Y+bbe7oChYP+7bF2cUFzh2uMjvR+H+Ozw5/s3fsKiSRY
KQoEht1DoTn3pCHhnZlPqsmIWELlQX/sPBOiV1m2+2E+C6dZ+m42wF3Lyf+V69j8MVa0WzFU3kF3
y3qNvgFH5qgRDTMzocdxVJcpbR/CsD6qyRa0bq38TpCsvF3UQvN1YFoWNez3KiRpte2aHwxQ75kH
es+uw0dZV6FclQmVajy1dPd61XobqXsPUWSDTp67mC6QaBEK7cMx9WyXMNg4uqiK1kEa4Y0ECLdu
Pde9RGqajr9HmGGijl7TciZ1MQKuirDJdkJ8b5ZDfGl0P4o6Gv5LV0RfSv0/N4zrkGlkeY4jhWea
8xfqHwtMDTgoKlvNQFg7b0losFDLt+hQVqkXNvdmAD4LPVOxzZoi3Jg9isMmGrKrzGu5S7K5cxbk
GN5b4v8iKP5nuymTs4MbDXPA6lYBtUM73jPy7o+2S8iY4dTFYzPH8ziANcAyDO0tf3LJpGyQrWBH
Utk2Hw2weYyVl6hiyIm+U01bkhaDS160VzJdxq+VD5XSzfr6RDkstjQH653VsQ1NcImPSzvVpWd5
CKyMiPKweAwSGG9FkPx5UtQwm+qC/TuMvfgO0DKD2k633mLVDARD5NWuVIX1ZmcJeaYBxLuRcJO3
EtLcShtRamPyhfPb6NYdap5mZxEH/Tr67g/YctYKkjS0F2gE+yBwOuaBEFdMrThDyom27owaFbOs
pJmJpPQ9m70xvyyl/Kycojg0WflTH2Jz12VekW1CRwPa0icnkFj2+c8DKNcIiQLd3D/XlmeNPj7U
CaJhaRBQWbiokpjv9RdD8/x9PzLZzl0safYkmvdSum/L2MsPx7Wk74GL0QH9bvYraWQO7eWwnF0K
4jnN6g+lOXSM0TZ/kW2/qeaYjzZH7NvXcFAKRidHDhn2Keiz/lKHdGGrWDHMnmrAIWjTp/lt1tj3
75aXN21NbRqbLJ9sukPtz6wYyMRKXnWLG7ANWU/KpvnocTfe4r2WOaQ/jydzE6+ZM+razoKYvKpo
rh11MSceVkXy5CBOVaqKr8ul1iLgr7RqggF8pX+m6NPfOrv9Zad6+iu11xkMy189IZQTY00ihjpJ
cHA4kEsKXDABjghcbDyiYDjkecdMEelhj1baRS4eqiPRTpTeaezesk1gAul7QxJbuLxd7Hblfwk/
0M2/H/rnG1g6DFRsi/fmmJb8x9itHKym0UAunTjt2vtiydMd4TFsLOY8W22MD7ndRqFFqHGXXEPL
QVc+MxJyWhlgjMDAPHpy+BljqDkYgR4cbLsUL1EpXxLLWxEfsRrroV53Tj3s/qBW6RDGGy+JvlYp
0etLU3r5oQNt7H7+S+FsFbplLWPOU8clYrcs8ODZUKdOS+kb9/BaiTmctlUmvhdd4ByDADRQguVr
6y79FjiWaisHD0eQKpzZOuNccXor9J/X5YrNePaqj+W74TPT/3MpjgTVgT2sgxxkG5FltmK7n2+a
yjjTYLmr+/zIbIiQPX/6rdxdngH62N0iaul1UuzNxdyQFg8VlaiD6Fg4xu9DeWmFH9l88Avnc+Dy
gBG02E1Eb+NFDZDszl/8pQGJ6IDuEdvAM3K94MjttsJMo3DwVkgFGits12Vl05lpky9h6v8cq0r7
HIdo1ZuI0fJh+qUFLCHzk5ErsCub+2x0RmYfDAUstDFZjfcvnVm4SZGWm1umqLDbhz/zduKrJZLF
fvXnkjXlj5G05WNXgCHPfKe9rww9vM+BrKwXnYh/b07lU657IPIIw3sqzYjZOS2ZG6wZT4x/cJ2y
XBn65y10pZ1wu9iZ8GbET/XoeGV1hg9CmU/AKkkD8ckcWV6HqevvCzvFAzJLGGjkdP/fp2cbz6JL
89DmFM0N8o/TYOMo1j4SCPYFizqtjLa9BDWSJjlM0fdgu2BGyc+DrjEk04XVqCVmoi4hrXsDU3MD
LeVlqc/CpvhhjuGIJGImq95UY2DVz3k5CvIWGIgtz/KxLZ9wjiOUmp/lghwjuyAKwalai1yOHBPe
1HFIkPHP0MgG3IyyeJTpeNfoytykVp8dcd/FXzJbnWTe+U8pKu5rQQ8OIUT0pR4Dbx9xAt5iUIm+
RH02MlBz4/+yqtj/cYx2DNTTgvXEclzT+2cnIc68wHJ0/MzgRNmw51mcxXx0Zc497Uxnvr6AbSlO
qo2YOU/LS21C6ahRPW2LRqqrql+WgW2ZtcPxFpFpDpazq1oqwW4gcGeWKfgaSxfY4t0YCPEKT3+D
6hS1ayJ/xXNakUm+64NXyH4zRCAlsMQibw+G8YcwgvW4SGTsILijFzYLG6rc7W8PcW9jq4SskcUt
WMuWmJ4eSMC91/YjpHwfFn0hBHCYvLobizG5CBsRAv0+AheNhqSnCR+PvjDqIVC1MKeq7pRN36O8
937pSX8dDZl9FkaA0xJw3luhCHTM2ZwfTUb6OxnX3UVW5IA6SRP9l2G6+/dZOmWOIwhZ0KVtGJ7N
BHkuG79/PkV5UP+f/6X/70Ybo1jXE0AMy6ktDyGeUwq2rzoj8dhDDMOIqn31CvWMACWDQBx5j7ns
qYszeFypQIpk9f0ltOl0Ls8qNKSrSgzx3dB+waVevSydXzf4ogVa+X8JO6/luI2tCz8RqpDDLSdy
EodBJMUblGxZyDk18PT/1z36LUs+ZVWdwgGGtizOYBq9917rW7uCGINVtFTg66C+AgLL3/Vlqe4L
XLyk8xb5yTKns+yBq2Z45s7WhnaZMG/U18kyscqO3bPqbeoprUK7ix+IgXTvpYxvZ3dV8xRpDNi7
xl7+7GCel1IC6tbluEbX3d/+3JG9AQpUyd/rF+A0oXkE8hQ8VgyGerqsYMYcKctv/hzwRK2MfiFY
GZMdjUGnH3ZQcvBGySYBnCHApyntZRiYUIvIFr2XWsVtatJHdeUYPskNEzmhJGMYIKu9hqZHJzu2
mmDAmkp+Y+YVL6RGd7+pYlVe0Y9Nufx4TQelAk9zz0CbbfzyTAd0q9P1j0CUG11zKspZnDzXE7cz
8je5Yx17/eOl2izbO3itxSqLopahHQnj6nNgRPIt9y33wQ2/qoe0Azd6P5nJfHtmBylhwK09fnHh
KYOHwigGUyqYvTOIBe+sXl38st2ZhMTcTcy2H4jcCtzsNlZL5dPRcR8xtTv3XVT3h9kNLB2qG6cw
RQ2svaGxtnCf5AsS0ioE0psvwdcwk/uKPJ9fYi+xtj5L3QGfonYJoHyvBk1zP5LI3vRmGnxd4vmr
ZzbeXQkkZJ37hnsU3Kg7DJRPJGu7R8x97rG1MxJ73BotWx0TZuXhj9/7OrZGpWRXTyIfhfXtNb3H
aa4Dyquxu1WTH78nQCNAfNTVM1h3ZF5QxR+A8MBdITX+yODAPixzFfymovd+Fk3JT5rdm8egzbLd
wKMC+/mLjJRPM0M8DruqxkHaSNFElRrVfTp4X9IlYiooD+r1tNto4tX3yYzvbettEJDBhT8iWJA3
dMVtdNeARVGfezLCVnMt7S2IaG1Gusi2hrRAyNeX2r+AP88OHvX3pVki4+Jlpn4pgGKSeha1W/UD
9Zr6qVMK85zPT+246PeeXr90IL0wtpesqE5eXzxIt/TJqoMzkdRBx+FrafjxH5bro0QTk/E4pMYL
hOpyQ3zZ4RdF8rSU+7D2zBcgR8GuDBZ/q3oojnGc7AGAfiuw5cp+KvIzbeWXWrhVlynAy3tgsWw1
SzzSUtJKrcg2Clj8penM+tJmXb/qCH35zYfmyPH4j6+nD3AKdZvFztsPdF/HzPLzh6Ym6iQwSoml
dcxi/GdIvs1P6synQ3pZBk+GpRrOS984GINzjQLRiN2XvI9nzMrJvDbkJend5XGeUOXp1eC+LFVs
PuR9cVb/qpcKYoRUnNFtD1GJKN3pkJYm3A7vzTBj0KzFOZcHVdShucl3E3XiqsYQAOjJ+lRDhTgi
JwxXU+Tpnwsnq+7qhUgk9t7GtUV5hFijNj7nCTnMiU5Q3a0bEfrN+DbBi6oUf5+NFIz3pHu2qnL+
TQ/Ckvf4z2+nY+uw43R8QQCgfm1BTDHqx7ieq0MdW9c0nk0gEYb5FrUD3OIGv0W1eMnKK+RUn+pr
r0bD6qCUVlOOIdqS0tOW3auSA6jD5JIp5NZDj8epdYl0tkE2GK62Zc2bD25hP1WaWMivSzZeY6Nh
jT1i0NBFOPa+8ZflWlLY7uJF09ZqvvPjUnmZuqWrfrNfDeyf3gm1Gvgo5HzLsy1PLv8/31jITXlq
VUa6gyCWXQbpzgtaplq5DuHotoNK9eQjKi1pWJHtj6D+cxhfFEJfdUlApFmrzBqtrdVnnxPTts88
aKdDaKP50hxYesT1gcI0KlPJ7R79juSEEGkPxlIbrf9CWm9QdWu9ZIrNN6t+owvyMbW1/uDA1lmL
esAmigHmKWhQ+2dl1N+rS3Ugeh6odDFevSLn5nUCY/OjvEJSEJ13lT8d/T5LLrmU4CxGw7JH0Ugi
1JA/TWwldp7XmLtIKMdU90qiS3mnmV7x0CRLvcW5wq5HSqDNHEoNoZbdRRkQlBWhsfQrUZwGzgXS
uNTr1Cc8wZGa7soucK8u2eQ/NLlTVX4koGf2UzUHxpYE1lWXGctT1rhf2AuVF9WXqOnGBAvN7Dhy
3vU/5jK2vwQt2RrmoolD3HjiKai134h0LPfX74XjyTmeA0LMZr/3L8Fk2+h1jd/Q25FJEl2EjgoN
qIf/asqZ8pjXzroZM5/xnE7gkbWrdCR8A01HuALmYGCsFTWyPFbOPi/Sh6gzE/Epm3Rt33maz2JD
MFHUzu+tjWOznOJtHAB8VHFTNkyD3TwBuaj8AbjPd92DmejO3rQjIpcoUrYWlfWq8QaHVO262Zt6
PRyV+SDqJGYUJBnhHLVFazgxNhZowU+CqmNrRrVB+TJXm3Fm7JiHC2E+8qDOfhw6H8/XaEMwmtwJ
/3CES8tUinHawNnpH6cFG/yUqcxKkDPwiKog20SOvgmVRMmbbax6JIV2fKX8rKreRe1FUugZnAJG
/syw2PGh2vUeu4FMY0NOsuwy/IvQOYdtnsBXgB9+k1V1wdIpdUcEnVf7UaDQiDMY5I2c/qpLLeUy
NbqQYImo2TcyVXzIZ6Q+DJs2NM3La+jU2ekWSlWiD96Feb48hG7+pOQSeefOD3VQPtErnFc0RglS
YS6N6ths+RvkwecwQRmLYQDGN9Wq0RTYv0B8nhOAB9ekJCgZq+b8wSQSpXHa7375YSFXjR//1iST
e7HxP+aifWVySrFfxSlNOybbUZaae9qi3vGfZxA0FzU9uv0O+VIbayWu4K+jn/xkZPrDGobfQYtY
SA1ksHBFR9chiYgNrUkOz73dd9Hz0qavN+cZHMbnVP696olc8BkaQ0KT/7QI4nnaMmgebh8kECPQ
BPGMNMPIOwLlfEFSvQzhBfl7O6v0/D4Ga4ldqds5UUrEnBl2O0ueCflaZ02nGW/VVt2OFPAmA8pG
HDsBCtgxmkuUQQuKYur5Slb2ERkht4lHp0fBUbORn94NUqST+s60T9ib2ZHzMrMzeipCPd0SIVYe
I2K8LlPmt+uwqL0dKVbB7hRnwfTR+I25oeXD7A2/hDqknvvBQ6qXdlxMsyWpjNXyqnQeqQXXAD3j
Q1GbwyOy+30jZZfVT1ep2wyPbeYR0SkInpmiTzaixGMSImLuZ0+8d6M+rbQPaFblvlA9SxpbZEXI
61kC46eieBZWuNUG1KxwabbxFMOeIr0b6n4bP0MutLA2Tct9BhFwc/vQAADqK5r+xqmThxbLzbZs
ZRKlvKxYcXbchzQL+uXT6NjpcwyA6hTH3wbTsS70HhHlOc28vQ0I9XhcB60AXyiNY2Ea7xqA669W
Ftr36vXeBGE6IAnaqu08Cb3roo3Mi7qKBh+rd4AopuSrgfHXT8/lBGJJGbwcQO9orW4O7HQOg61b
CFTMdeWjcSLv8JAOYjV0o0XYgpc9m8uyWSIf8IiSQ3EHicPcM8uftTw6KLU0Uo67pJ7G/a0RZCKM
XmDpPrPPJkyv8NOteuNE4L2Im7dvrMCxRy2IJvpLZ402fDhX5UPVi2bFlErfKluaOghDI8WD4U/n
uvOpGwkNUXeDehT1doJn3R8eHNntaGS3o9EjfzO2pn2HyrfeEflKyJLM1FE1z6AND4wqutM4BRFx
RE27Ui3DVB9s0Nk0YFXPUA1kl8Ek1qOG9cF6SVa386H6/n2u8TCYws9DSBa5NOPHvOH3VNR0hXLq
aItQkXvfZ8XREwuEu+pwweT4FDXwzXgAz6fCf/4Rz6PrRrZO7NFZd7gCHjBdqb+S+juoQ0bh+JvR
qflzpeXDHbBt/md7tq1jUvHlaPUfLZMwslu7T1oNGXsSkm5Xfxm6aSCNNCS7E40s07/a/FjE8xJV
9tYgWW1PF8PdmrhTd/UYGZ9FjEA/K4JXcqmoBp2pW7vTYHxOZ/ubNyc573/YHsPZGZAawgyVPAuR
CRGszZCI5axYKtJ+w4s26/1ec63wSDiFdpycgRDY2c537DDxB8mJfOU1+XX2tX9E4yQjwBdR6dlu
0tprMuneJZ99FwiLIGyGZ+zu1rW2aoYMbhYBBagFdt+pbj5n0V+lnxtvft05h6L0CPPKu9saaDiV
vmtGx1+rwROB64+RQ78/SkIeYE1jXG8WkTQlrmGMJDgVsdUh67QziS7VhXBrEJgZOd66jEMYUc09
4wPU9pOT5LtWONmrEZaPZp5Wpxgpx2ZwmGN1ZVc9OLS07ztnSPeV8JPHuSg+bm1itbMzluFdNYYr
g5mRn5TFRl06eApRVA18hHn8BmkZ+3nSf8pz1z63Z1znmO7P4VBu+tQvrqM8TE01HG6jyNsvs9Q0
8m/u+cFF0FxmH6TlFjulwO50FlvRXJQmu021jjjUbIErl93NkeZdVfVJW969hx8MCzae3N+09xzz
l6GOGziOA9jEsSmLHBel9s83a9P2cY9NqjkWsSGAQE7onAvDLI76BLxFjTWDMOH7VrXkZqYIP5Eo
NothfHIZfk/tn77V9N+iPNhhylnfpKo0wq89JrenCTH13U3EgNB2IGhUnFr5YBmqcf7kH9ROBA/W
K2Q04pIzw9uQZVadBpFFpyCa2SmGhNXrA/0COA9mWz0mukuU6UiBt7Mnv842lFbZvZLj2tjjQMPz
fCXTaR2ERN7x6+tvSYzAFgngZ7OryDnr01d2o/BX/cx76Ml4cNH9bkn9sJ+wVVyamtDx2dcB21ok
yTXVVsTYU3Mbs7Onmc0+J2tpw+ideHNEM+c6S6b12LHO1jaOVJPshaMpxHxrIxpaeE5dRpStnzP0
pqV732Crv3jN1KLRm/7AXV7R15DeFPl67o7fDCV7SxicMVA8Z0YCtUSehcS+7W83l4Ux687y+2g9
BGXwgfR5o3aeUqgTb8uw9o8/KrU2cR87mz4nvCj3xB5m3GA71a/qLJVnxEy8I5OI71O9u/8xYgs8
J7+YAAmp+4l0m9hci1Eb4o1tOt/YmDd3xeR4bAOlLqfP2Y/RTE43NyEZ27X55s4k1KvbBUnmrOi0
AWqLiVACHYj6IHPsZwxn2lbMITx7WaYBnHc2g5X0VHcuGnwSK/+sXehxsiyqtSFEdQxP8zYGmAy9
3GtaiCtXBUqD3ahX/hRWT17EB6KlsTg1Fn/PWXfHc2qGlATIOgsgXnd5Hn+A4GHurkrytPjmYU/e
pWliFMe2lLGUo+FuJ4FMwiuwB+z84SWRT5hyCumjhDXCe9dFbr1FpusCRLB4QiZY6KsgZphQ5nRy
zXH/4wNOsCdu2hAse+6F1sVtahtOkt7w6UoIKi8ZdBVXgd+7a/Wn0fmdVk0TkLfUNkxIahin2cxG
ZZxmcjIK8/tZRytz29nAfqQkuBbgmUTK3M+XlrappvuNCxOxNkrUUbUqxvgzm4LTFHvDtZ3a4kgM
6/vtfVCXIp525DLdK5lK4pDu4ABiODLMo8s/Ti8e4vpIRPM+1piLkNqnfx4dbmgyZze55UfP3MH1
U5u/IXV8TiTPYKxxWgKuqp67btV0iPwIVeuubBiDuyWpA5J4pSgk1OavSDm/5+pZcaqdHMRC5Vdl
xbNJYtv0fkPEhIwMboyEv2KcvfrCfM26bptpXv9peFZtKhG5/h38AWOjWldOMb77+SQupKEba/pq
+n0dpdXrKFigpAFAISdu22R6Y7ugGQEwGfGMkhhqHhwKo9soCR+P5W6bpN3RU2PjkGmDaErUCK6R
nNQUSh3MEFsuCk1Q4ZnxwGA/2+ZtinB/KazTIJVFrkj2agEkeWo43BYzfILgYFGUc+/KfOYucp8n
YAHU4eajU/UYntK22Xvc7tsUTcURYE1/0hNPooMc7WmScQMEQ7YvWpqA95q6aeubcON6eCFroASw
lOX6S7x9sKZjaEAOxhkrH69hkUNoWOxjgCpxGyI0YxqMivduZtoUG+18UhW3UzuXWOvqdQv8lXEG
YsVVYXXFFg3eQoCB2ZwzeOkYe+L4hP3bvBr5gHxDWvfGcJQImztNo0NfwhdSJxqpUKU+Wo9Gwfyc
5Uw/uQz7FoAAh4ntFW9hnmrMxNPxzhhd8xO1Z34qdQ3u1Ji2NH7H7NMCbzL34FERh5KSBUmxzU/U
yd8/IrfLybsXgyL+pZlsYxNjDkQHkEZvFQxloil0xGOA0cPG1LD2Wf4NKFCOzdapA2TXw3RIpLKx
EL17BBDX2tde88+zB1YnnmMcIYYBZdgWKVwrRo9dWxXAjPxTqBHHGDeUeV4HGwew7WU0YljDffNA
KG+8Q/sVA4U2LlgQrOaPFGPhpZcz7TqdnGtOwMxUgg0sXBK/5UqRm7AOoPWxtpmpYLNfOE8wIDGz
DXNksuECrDHkPtTTsCNrTTrFBZzdO7ch8tBZApJRDHLWCTiIzupgB8fbLejk5q6pxnCVyt9ATVtj
eQZyqd74rfjUmmAAMdE/qINdl/6eeCK08H+/lnpdftZLE4azNpavfBUXaEZOgjqJN0q9WzcI0Y+f
1PxCF+Ad5jGqSNaA0rQrhzL4fpboV+he7kH1nmlRR+cKR5jMBlZ1FAmh7cqOkFTdKpce7rm6RIJT
rnNiereGKKhOxtdgccQ1RON8VWdWzG3iTk26qavuUzyOMOh4Fj+19jozKhRXi9NOAG/EuI4n/AEr
aF6HUBvHi/pnszyftnRMtlCImnUrFZmuHz/S+/WfO3cZjz9ej4P0H6+DmavXfDtXVtoKkKF5uQ21
htGJ1CrZ8jKAOCBHiTLH0hCbfnoMsYjsIHlVH+lf6j9lFla5I7pD7NBGylfz2sCZM2rWKU8CfZOJ
tjnYcPD+u8CxfpGGMkmy0f8EBg5HuuP/Gtkj3dFMRyfj21ouRAh2H8sYxHJhmi5paGTLKxmwXAdL
ddUqUD22sOuzjUb02GCY2qK2ap67QMBScDtrYzXsO1vFr+P7f9U12GM2mDuzChJsOYlZ7cKSGa58
jzuQ03S2Ssy721qviT003OTU+zyiCf1u1mrb3nt9sm5RVRxg3INW6tNjEnz+7/fA/bl/zsA08CyT
9oZrGa5n+e4v8lg4kzgc3EBskarOG9UnrYkXwKI3lLuhJ18mQsC7yshBnJeguZoAvV9d2K9Zx27X
6c1HUbtHpivOazUV5mnofPru8tI0i3kfFYuxhrt5X3UBLvxJByET2d9KJmjWqLmfvdmbVmmuU3r3
Sb9bdNBybRiG3zeXaju5RMRZ/DE3DjPZwryqycLfV2qw8PeVaLrPYxT11yLtjL2LJGgTYVV+t8yh
ucuM4lsEB/4oilJs0Vu4JybXCy37GOWdwYIfBW2xDRvPenSE7q9qL3Vfba2p7szMFX/w6D1A/plP
//0RqBHFP4c5fAS275i2a4KAMDzjl4FmOKE2G4tlprMS/OVRKp7VgRny9zNkE1sma/ukdEGMjBC1
QoNJbaaPT2OOcHPSivRrYSDZoD/6ATiML3nv9udyTJCUMypYRwY80aXCZTRqKVEJAoQf/HE3Ok4L
ZbeXd6esNKu1q4gn8sFqZ+HrbI3eRdmWPcd7RcngXbIqyGGa4K8lUXxlA2SNATVGq8kl2D6F1Nlk
Bq5cDqY5ch+ntr6Ncn+BBZ4QTO4MpLbZ+lPfgv6ctbmlnzL1v5kJ2fKe/ecbyojRA3gD6kp3pBvg
l77FUBNfYblhcxCleJvnCPHQZNn2usx5uucO/nC5HXFTU3vMJQRfsotu25RG/5J4jzyIvK2eCZ0g
htC+UOeKEPQu+T2/FDLAzpzNYiP6wSAOATBLys+Nnl7MKQ7/cp0UIy5MjEmfSHqOUrDNUM+C2A8O
WSA+1FU8fNyag05c7r2gjW98FKPaehPk1P++0/A//vrO8KgyvYDejO0zkv0VKCEoi1vg+snhpmJM
AKvSVdOr89Cbt4zgm2fT8x+GQpDfUmvJ19rZRMPgfR1jn5ytpkEb7rTiXo2KaABre0fQj2itDbdW
90gAaPuoG1ZxiohravLubMXRC34w76I6GkbQulB4Y39109s5TVOsImsJr0mfrCK5K6n9uvlObSAi
k2hF8jlORd1mUI/07AROHLZ6GO7tLHaBXIi6+3xzB81WAvu5ISDhR+fM9NFkYu8ZNk7nwP4jvNLX
z1XVUXL3zX3bZ2yDWQadY1+l7nGoCNlQTlcnBNecTHl3RFzyetPpWcuA1ytsr3IkYGurzu/NT15v
inOBuJ0CsrOPwqYiVHnLUeu0NFfcZKuat+rgf9zeev5Meqa0v/EmJO+CeKxd1mvdnircJRAmvWC6
9YjOEcD1APsW7kw2VyWlkx5eNkji0rZqaeFpMHKiRNBObuy/1Vwk4HDPDz2bKo8k4yyK6zVtcv2k
Dr48M4QVbUdFGbPHap0xriTSRxvaEzj9etMU4mAN/nNP3jNALTmGJPQW0mITsxnKRYg+V/k8bDPX
tuo/4mZH9Sd7k4Fl1Ex2DS9fTa39q8WdcSTrF2CKhfc3sNzyXgnZcqHzPPUYPhF//FFnBYYC1OmX
78q3DPQ5COVhtQwNwV0zvgR83GyRPHeC65E0LVmwf4/B5rkJof8E36diTiIo69s83BGaBSpekFah
zJZq6Ktey5t+uO977wOmYXhvCMN+CJHwHZx5ebHkld5HzoM6W0yn22QOqFx1GYY83QtnzvGgxiS9
/HjryXLodwnGvlufhC/cdUCytZv7jNhwp2To2ScRyjzJYrTclGhJgp3WCs2odxFSIq+v2Qwxr2SW
UdwzfntJMQplVnmyqJZPM3GgJ6JXjVOkoT+jikLcE5vtnUD9dIXgaLBgIQI0oKF9N80Revpc28Md
bTpCYLTl/r+XFZA0Py0rcgiPLAjpIxBGhJQgrn/uvXmwbudpiJtdbBMQOUromLBKhMMF7Cl5lbah
JC0SF3PrbzQ9jIRwMue9ug8Gifpu/WXaMipdNarDRJzqtHfcRZwdqb7vgO4Tow6mSvjxsl6SuH+q
KhJhhDyDAb4w3sPyWPbwtlHjeJcpiYH8M060/Kp9IKxyvrlVrOZPok7elaxOs8NzuIwYuxLY5obc
1dtkAq7TLifq72+VM0NP9Pp9I3EnWklyHUZ4TND1rquHeQ1zhipyYUbDVJE6s9YgwOiBtMGwsXdE
yw6I0gjef3D2XbT4Sw8cexHBvK29xr+U8kCeMpSGL2nT0Mfp6hMln368FUIiGZCKyfEPiCQZZOpG
W50ny8YxcoPUeMb2WJbWt8aDpVXDygnDVWeluC2qlPqHqQ8Zi8JGJxWuFh+FEtRwbNgTHOEV7ULj
EgAcNWL/OSUQ8iVC8rJukJxewrT1DkvBsDe10b+ZyHDWakSihiX0vIvfqGgN6+dnt7qVIDQEbLdM
H3qF8UsbNzW7SWBYqHZmHkOWa8xo2wqPd3Cc6yd1aHuU3cNCIhTUzbte07+q8W0SlcOKwJWChFY2
cEsByDyKD9HRw117qeXEf2TvviHb3Tma3diz4+2/LA1+pYzECDhjBA9J8AW7gZz6v2/2fU3z7NYU
qfp53Iqp0vbspVMC2cT8PmQp422TxXrVElNnFA2z6tIor+rMrGQ4JkGGd9WQnKqGOTmTRuuzOkvn
wfocN8vWZv5+Up01AfN8L9rkPZUKwTjo7XPT+SQ0TC3zKnZkBVRMnjAYwRQjYYGwAGEge1c/zBo0
OayKLsln2bsx6da2nN18q9pvk3RjRIZ79b2crooZlRd7TJJ1iF1xc1uIyrI4iRDMYGhF9kp43fgi
CYMXMnJf1JU66OJkaI1gAsR2j71miKoePDuTify5nNhi+1lruTtUDo/d4oyH0MWymiCRXxuOn701
lXiP8EIfFh5cmyURDwFesHf0tUQdIGx4gF7X3Y8mJShdgj8Svy3OUQ/mUp2V5qTvpmqfWGO+v/lU
Y/1FXyz/6i2h9jyDTKtIcLljHawu1jIR28E09M6yk/otBDu8BdI7bNUl7eE9hsszsl/vj04L1ymw
8d/s6w37X6I3N3B118VVaQaMJ36lgqRojkBqO/kx6obmk+4QQM8YL3pVZ5XdaLfX1FkUkFnvx19U
Y2gglPDotb6Md6BPBPqxQ0dt23fx7J9u2yb8vOlGj+BE0Y5BMizvXGWjH0SP4dVKnhXFUrW6bMmz
ZAkLGeQRE2SNS75jT05K7bzo9PBYi+egEhtlQVV9K5KvDH+4MAXxDzF9ju3Ckvqpnf0/Iw+SckVI
ZJww3ktmF1ezF1/CLp6fDOTr6nU90kpgyclwn7mB/8m2KhbYAEiNEM+AUprHqYufFJxz9pb0fkiM
RxOJwZ2iYCZ2C5Mb495Zda5u26XbPMZKXkCT7KNlImlHfk2E8oikWrNnyHNp0WidtEkbXsv2mRxt
+63ViYlnl2vfiQKg3mjTmr09tmHByRAHIzg0TXpRyCoFryIAptsxSM/WhUmaYQsFmG5VKLZGFp5u
Ew9ZlI7l6K0btnbkUoD6DyVZtNITUr/LYdy23mi9gZbFNmLia2jidt/IbbGyU47+/OYsdrm6jRdy
3fvwvKG6Vr7oTl1pNGuWQKBuqcxbZTSoJf3V0ib93ADzIfCki/8AW7CrJA+1dqpmN7bux5QEqDdd
qhTUBwOT6vONEiESODLEJhv0Nsf+uliN2Juhx3gHHe+D7drGyrQ6Jzv/95bA+h+3vocgTzd039VR
KP6CS/KpiTTIm/mxL3zx51KPpEe5NFMMzuwYgavpTiVhpNarb/jZpzLOLYDcBLa0beKtbp/2VBnO
qYaB48NY5Y7jrO7672e31+RPS/Xaz/9chOiLUhcYeFF2451qEqQ1MqKsGx/++1e1/1VT0UVCKazj
nGZei8fg581PrI+2W1n+eKQq9e4LkP++AsYXHfFaJJDcjfgC9woIha9iW2e+9eKk+nTSK6FdBse/
10zYuEs24IaVrces8ZbDwKCdIcz3l5KouvK958uYjuV5tqm/TSlEw+c+rTVcrjhOrWtoaOhh5tQ9
jV42nZopI4e9bfW3EQuYzyZjssP5nW7dHt5L+W32e4xuZfLy32+I82tLiWka20CHjkbgmK7367IH
fKsIWfjEse5op5lBy9RSTquIlrqnItfeiMP66ATSHom7oem1ByP2NBtp95g6rXHw6uCbmtdaZEHf
i7Hdqj7aj+2YOitKYnwgTieb2fXcZuOMyPStGX9XO3XFHiCoAD1Bf9Q3R33XLwFJq/I1TEYLYzHd
uRdNbX7ivqShok73UdnSdA+q+DRK2b5aU6Nhvk+6xDqqxRXD9XgHVnk5MC88uVIjpy/ds1no6Vvh
iWmDvOnbf7+d/v94O3Hlmy6mRdKM9V831wgkqIEsQzvcJv12r4drazYw+2ZVt1dMYyMlaDzXqivV
B/wB9RBGK5vTYpmo2RZf5gPm9XNsGNpDnFXbGFT1cyoPJVGu8DjeNDeoT7WVHaoWdeOdYaTaGi1r
sFYDq7Aki5wZ5TnShuHQeWSa2nVNXy07hIvQ37IyibaDKQ5qUteORDAnn2sQzTsFb0/i7kkkZfjo
dOnXkUftlseBA3hRhCfAAe7trJVnttnVRBpAaSXTmv687N61DnQRx/YMiCPQRfKlbDehEbwGgchP
g0zwsHvknp5Ijs0YEiwiZPaGZYyrDBv2m1cSEWI0eoslh8vGruY7ojaZQ+fMobzQp+9J94bgWTpr
UR49yytl4OIjiS5dFLgbdCaJRCrGvGEG4dyJ9Ob99wdtWD9byBDJe9J0Z/gGoEjL8361kIlZ+JNm
AgXiH6ruWQiXp7EHveFlwXayhm5LnpJqmOM8+qSnS/lmJ+EmKsf5rZv6P+sK0ZDVoaCRJReprIWE
oBPT4PO8nyf4hwqx05h6vC7koOPWBLGN4F6D80fvDvCB6xgPrM/FC7VmdfTG9KnWw+dcNrLVIUPK
ew5bAJPfWyg9fe1gSrStOVKcKG66wPt/BfP1fRDDPFRmsM8MCWbQIHWwkGGZgLCObQjb0jc0+OS6
9+QFhGzDt35cf4lIETmQRxYeQ4hZRzsy7+e8Q2UubOO7BEEvJxQwVhUzmKXICyG0l8L5g8CkkFyL
nkQFR4OMglVTnA389urbP9jWdXBtcRJJ+JVMcfKNbI3fkQr0EbZNZoZDtqoMst1Ua8T0F6ibciBO
6aMdF4uq1bHsaa2PccSY1tA2ZX7Io0F7iitMDeRzXaq+Gl+8OIiP6PeZH9ZW+FbVPOykyLRFZ3UX
mQSUEPuVnBiYl4cQzxkqIG5jdQBLYq2Y1R4J3mTvYNU7DZKO0UebrtTrR5KcL3NvaK9LEUA7jrFx
xWYSvRmanu4iEAmIeIf4iSz5L9UitrFtzR80ltp1D4FtRnH5CtNrm0yTy75L3sXY2rmJ5G6qbH3a
mbK4jcoaoFlovykT9pLSPf7vm/3fPVr81xAleVYwe/HYKPz81DSLxB9sH/ZEK4L8JZkLIDE17O7U
aM55YZsfouc3M4Yme67SMd422CBPPuwFhAy+B8QOZgBjQ3IaRLF8VkZqV7u3an98+AH97DKNqlWn
SzPZ1UF1z+im4ep3A/14kxmWCLjLLHrR0DD/qU6qHh9fkz9FUDFXEdaCK1hwh2Zja+4V8c5yh3ca
mC0OvLp7jGfb+s1g6l9DmSAwTDQ2LosA//+vfgp7ArDNracdKzg0Zd2/0ySfMlqJOnlik2w5qOuy
K4ggH3Rxz3ZnOrlD/9oX8XDMEqpOtYBFoIGPfRPCHlJwWPlTdWn4O1AqxgcVIGIFNwjQaDGAF4N8
ftip/sUZgi3d+/aN8YRGoGDY7CIyH/Y3jTJZES6tYF9CStLwhqBDzDhe7eu4max2w5Qn/CspdXDP
RfleSP57GnuMe4Xl3Kct0PTBMv4cTVt/1EbYxuiYtS85QYA11f9fGf9iXIcBI3xI0qX2fMtKamv3
1Pi9fefmmvVm9dwW5OC1O8wXv/kE+F1/bWn5GGwkEowSzqEhIZ/K/9A+2gma+B7B9d4rhnDde213
osV1l3i9d7aAAZwNeVBn6jVhB8xDcvB77Gm00Pk8suG+qB0OMtnPbdWkxzxI92r0sKS0/Px2FDs1
e2hKo4PBQjbhZDNar5ViPob5tF56n2jEiHpLcJYO0ILvIrQjVRf9/5lfzMe4HUmFLuoNvaDh8zgk
M+7pJTnOWfe4oPI8Vo6znKeS+L+87h4mPfw+EIdbtdwBEn2EUDts6r5wdprbVW/QvyCGD+F8bvEj
vJH1dOf2cYHA1cMJA8xuGXrI6yFxNKVNHA1ek44eZj/ubQKeN5FffNLH0flDnqDqDvZLWMNyJ4vq
/wg7r+a2ka2L/iJUIYdXgjmIypL1gpITcgYa4dd/C835rmc8VeOHy0tSGtuCwO4+5+y9djv3AhZp
WN0n1fwtRyh7TtWOGoXT1t4mXH6bLLp2T30vpyH+kmRGtm+1HlBYTjYULtsnOpBIxnToGqNlkWhn
uc83ia2X5KdWIcNv4ATo22NlnJrBeZEAP2uCsWlpKBelzNgia3AqY/2N3eUQz874EulJfYxi2OeZ
Mbp/up0kdOrvIymO/qbqLOMol/mLJ1sFf7udmkRTG+IcCrLuuhmffN5a9rdfAqGKISo85bTZRHOS
URFE6fMkPQMLA3QoB+fJimcFOzGfFa1jU8darV0xLdHii4zpHa2FuxnTDjPfHL7mg1bv+976WsYa
8lOp6JDvebH71amUnzdsZV3VSgMzJsd6kpTDOc93v230JP6s2lJzHjFMvpv04ZjaEqOJ1BLuzYL3
UCLr2VCUaS+JH1lH7rgVwc7rCzfYahFS/k7PwSYvSQ59qj6UTuZ8V2MM0IWSv4N9iTYhgdVrpUWz
3RgxkpSUmESNzMqNbmrVo+dsC5nzhLSJ9OvuAsf11VOqbD/npEnpZGz/qg6mqi/+WqF6ew+WhktJ
q/6r7QwNSj0UbzYohxrdzUa4GXPQXxgKw0mQoEv7SxQQrTeRjN6uQKan5+J/DxHRGFxaOm2SaTDX
yifjAJJult0zhCx5zsbwJnmLx4nOASHnZMpzDlhhMrLEIzQP774QX0OH8BR5JzYBc6Ouc0mcVvI7
2njeNkImuKL0U0941w+yl4D2uD2qLSGo1dJaaJQA8X9HXncTRjF4qIFk3MUsYM3JyyD15rfWMfD8
V1EKzMigEW8pVlItLgXsKB7oTFG9kOoCKVzP7+XXxuX7Ec15K20Q4QWH49++CNPzxHacnOW3skm4
fzgY/As6zSyBAaXhsgMyDrfU35yiNMFT2xjV7uAppgBwXM3+zWkmEs5KLdnyNJuyG/Nn9GbvgRDH
HXLR+WXeG90c7UI3TJ7DaOnNLkbMgHPn0GbzQ88MmciyzDz00I73hG9m96i5wnUQ1u078pKXvDCN
n2ry0gczRubgID83Uuojn9nDvJk8nWFyqhOQrjnVlyB9qIv6D5fA+WcPfOGx0U0wNHYd6HUapfQ/
9x7ysiLTSgIIENpw8YSGtMLRxmPDNMO/cZUq09mGTRNtJXUpY4aIZBJfuvyqOiJWtprGxuEETMWz
zOxgTfqHFNbaRkRaNa4oMYKBEn0/rMZZ8/xfnBq3Lmx8VIq3kQLarLb/+lyEsQJ+sine0lmjj01S
8/KiFaL9ujwxKotrjC4/R7Z0NMAmXOtoJjSem/fTslq0d5B+wKIjyluEtoaY2OEaHXw6LvU9uC8D
h++DWZZEQfXTEgmzJKoQLRHtkgUbMDdkzYuQQG5JEUi9mOMAFBxJGKiikRwYKkUMGy3S2jog5hV9
mXxQ7dm8PbNc9w/Kc+P3+hyXhmzwEuRh8FP97sV10KRksOzDozEozD094scCxfxQ8zjikJPnTyow
uW0fqx5Zckp1VCPCudViV4Bfe2C1nreKqcHU+R+pN+vbHzkRlDeRsNYPzo5+PjrTuvu4zbkVZITg
ZN3v8awdGP/SUwcx3Qnik7Fg0gHpsrciJVguzoGAcDAw1v99fDf+fX5HMEVXwkVIwQHJs37revV1
w4825sZRKTVzMwxFsTanF6etkq2Qcy/N/pkt7FOpBzAz9NeGl52iySg+Jq09JIjZt9YiTK/mNnko
I4to4kfLeXSkVhWe6n5uJ20j8Lc/a6l2AS/902lrCpbAUJjt2A0BFYbXbhq9Dd49c2Oj+MmKqHxn
r0m22FTrY9qkr0ULiU2ew1wjzVd9TRwn+mgq0kgfT8IONsGiGkV7WIMDQzUz1yyEaR98G3mSeIEn
n2DE64lR/aKlnebHFqifqofJRUYcC2s6OML3Uip0kpdMH+dPe0oAna7pxY072qDs67pG9s2IAdpw
Ww3sLwACquA150H3mYvZrgDM4uGiL7IKNQzKIqrvOpU5y2S7yrV1s3o3huJqL5csNfVtrpTqtQuX
jmI1IKagHXBtScQOl2i90RiLM/1Z1JFEy78w7jKI90B4LjMipqBAq2D03bGXMgJQIPkG1webSKc7
T6XZcNI4NprZ7EYNPjLJz+W8ZqGqvsyBo+5x/HVbdrJg8f512zDNvHXp6EzEDW8xjQ3dwVZS976j
5WhbefLGRO4cjwRy1pCvykl7KdMy/RhZ6FboMAgHsshlJztMGrTpuZzpqGo+caHjOSCh6ZiGvbbL
07m5D+I6XbdK277Rtv7ezabYhRptsCHcIb3DTcMTr1EqxMamh4F/h5TEeStjC4fW374l6xnlk3UU
gTlcfoEK8eH3w1wZ/Hv41d5GBO5ws3zUY/fZkNJHUW+9IUpPnuKOgE8tntS7IYAQhmKvIR7FhAdd
wue0wOrtR9pluJsQvuYxVDTGHCmp1TQr2PBBpIeU31YRt35uEnsvZxl6iwqZgpzIQZlaEpIDlrnB
zU6hNZ51dmmIyRl1vEh0cwhWSOMEDsjwxxQ39/KkoIPpOWgxjQcUScZbrqgOt2u7rdEl3aCkkkwq
YoWoIWXODnIwUcb2vIq7AnrZYl8UAQXaoI7mTr7MSzO/AuvZy6M0cbGbNiGfWYoUZ0BMnqZYj5aa
hY+K2jA0MjK/ySOCLxe5rUPsmY9a57mGxHca65L4FDrlH2NB1LY4iCLpH+U6UIhI8SlbSNMw8+8a
BMx2rdUQbm9HGXZKglAZQ24tZFK3zKhAH/JrkpWnugCEPsEK8WXTFstMv08MjktWGdXnIZjqPde+
PkdaFW0YCG/lthDaSbByarvZdgQb6iuYRd5+0AB1kgtZtH2DM3hgzgkd1oNttAFthwxGR7TBoXg8
3zJUmHWJR8KbtT2482nFJ/679NqLSAd3AzfhIq9T9CMwbG2fELHH1eC2GOBrbevCoNfT1f3ZHsaP
jEBPvPHutAWA5T0beGBiSCiHti1QdY9TuK6nwtvnqtudIrWk8RN6hg+nTWczoTWJpIgDgtci8ijK
H3LoodixfVleVTr0UOiFxi6OOdIux/CoT5/NViivtqVfByVE/xNp+u3XqlUp2pJJI66vrMJnjrC+
N+K8UbRcB/CIgEjOCeVDNo5vbW2YBDY4yaozk+KiigrEX2g6+2HmDp2FEt6yHMXUfoU0Yl4rIMr5
6HYHeb5CHdaslIZrHFnuN9crg32PGv4Pu5Ylx05/L8M4UCExop5XmVEY/zpZdUZdtXNTzUdE+N+n
PhpOJUwmX5ZQzPpUP0uN98DVgo0cvJZG6qx6xtAnQhiVswM7pzvocREdpcx7LOfqJDLtknpa+tnk
lKXLnEMzsNWn5vW2D5p2Pa/tNon8Xxp1+azri1fa+vsISWh+It59RB6EQ1WmjXE+LDe2MeUbzVWC
lSWS/lLGcfQ8Rd1JTBw9p6bnN6EZ5EqLEYj77BGWxJzYTYT1Ok/MRvAXfwkarSRGju48yzK2g6Gf
d3Ybq1iyF9MxSXAs3aC0dUuvfaBjf/UgRS4mKLINwP426q9uII6lpvRrtRT6469ni1vObZz6aC2y
q3SRYqGAoXUgXyMAuv1sM4GDS0tYNofrISv3EZQxCFK8J9k2/WI5nGJCSqwaznWie4y2Y2cHcBD/
A+ylj3DxV7fVXTJzd8n+dujGHdmYtGFp1uVP2CTln5e65id8Tu8g/8agNJOjcM1XKVakk3IUoQdQ
x8vite2W856lwduKLCgPnadaZ7nHQQyed3NYRJuib9xTwNp9J7+Ax7Yq1vLwCjuoJ+meHbH0JmMv
eQZxCrMmVFqcOiFYgLnlhpBjP8tgdUWntx81V10ntLp20p6s8itAjs/LqLXv6iwxfNHqxkuDrcI3
1cJClVJXD2Wb3tONIvpwhJJH10maBOWpRSzpHWOtJ34EfHcj0WLyC4xakyBxaJssUn5lNXUYNkGE
qTvAe0z/hSffnicXQpeoMKkhGdyb1VA8ZDmM4LxRxDcvW4ncJsm6F9c6oOXtx4CBAfU8GokJn3Ix
5Oeh0viu2isbqTcIrOnNHtTiIIUH8qG1xhDt09JVjkV567/UzqRvOx3JMlQUtVAEsC6rfURT3J5K
x/5WR337aDSpvmFiaZF8Rs8rE3WwM5ep55CKM50awkMXeHFgetWxy5Xx3sknb2XkyrDrI5VJXwPU
DTxVu6u7TdmTuI26aTyqnoVOHw92Mgr7u6tM5So0bPNJRUO5NlEuvDGybHatVSrAnedupyhFeqeg
QGrVQ2cO5U5Bn+GTkWGcrUo3X6FRrUpn+AqHPb2YNOmOtx0cpQnJ72KgEJ0i/SD3XVCZ/eF2vIiA
0C9notg0fCebsg/Lix6iDgB8MlJKkbJg4NM0Xp2udo5uapvPVq6c5S+0HiaNMN5od/uTbn6XiqV5
pS96EXnIkwe/RleJjNP1glR5TJtk0pw6qegMCtEebv9MTS8JC5HbbQtXgvFpDtx32epGWnhrxil0
yB3sNaFw2Hu9kO+gx1lXirX1rGbaSAESLU176ywvWYD3ELi8y0SY9ilggAcqpJw+Cj0Ce0cHpQSx
43PCrjhsuXyAJginYRr8KPtxWk7evK97oAhEXh/n3rQ3SjAZcAZR/Yyg5aq6mzbyBDS1DV2izg0O
8VGOlgKgfWu2rsgn4bBeZyHisLlLCYaS0xwRIzSConiSF7F1i5e4BVhK/nrnW0svX1pNdSD/forK
bIUf/0P+RfVi6qEfvLXBtj0g9X0mhqq8Svt3kcbPSs0IgpCsrfxueUQrKtrBUtoaUnL+0odq0TVo
DaABpr65mS45thaPfXTU3Vb9wuzW3SVF5W3pXWkb6lmKiJqBJZegv8qD5s3YOfJLP8hlZwKJteXI
UR2zrAp2mjU0vm1rLLqxN4Eb6r1pdfuXMBLuz9UI3gNWdH50xYQZHS81R0USfjTsDn7r9A9BVDOZ
suDXM2fyLjS8toOaPGPQjS/yPKgXqrFj5O3LFU/+I5zCSBAge+A28AfhRRjW7kwETjpl4pQ5cK3N
rle3ApXxPoZdtDYyMTB2HUhebb3h3Oq9eUYbgH9ppCUTpqrBg/5ctr33tZzs5zLNlKcCGtNxDsPg
ULrqMVxIjLrRhz41RHrINBEhm5xjX04LtHEeN+PAmtFq4+fNxN5k3DhGc/710AdJjwa1vssZkh+K
KXnROeV9xRJ6azE7iYN2WAGy7GlNuJPgDqZQ7J+CIm/jSiFy6GW7Cvj8mh4E1VJl0yHEP1Kvy1xF
xGmlP6XZzo4bqrnKne7T4YdnVspXHdeW7zaNce26tdQcoNVcPj1gW+g6nm5SL6bwxM3gVpEb3A1X
zO97AY0tInZASN46QWRKNk9McRxnoKrf5QHFM0I+TA2W9JIS1I3T5pmZjbV3LD7nfWC8tiRYmNGY
XysSjHGt60d5NHHOgyfcM2eK8egN6nEC37/y3GxbZsT4EQRtY1NQSj9CrlypLzIJ11AnYCLa8KZQ
Tu5cGz+qM4zNZuIHGrzUXMOSQDI1iBtN0o7K8qQ3S0xwDSIztcCN9DHpexOaT4ALhJ/Tf6ARKYhd
lYM2de7YR6K2OHamK1YsqX9iuCI6/MfUhwk84hTEM9hokKQvfpx/dt6iTCvZcU26sfTnV2iMiPdc
jNu5LZ7YldtjX8C7aiq4OArAu71qluKpbioEFephbzMVeXYBJZy8+JXbrwPKnTyZtDasXH0MwBU+
Z8FIJLEy9kfdjJJrFTCudcvhMwPeWafD96SHhDTOtUH73lB8is3nTFjxRd5A7VI6EpHytSSt8awW
c7cVZgKZZxH/gf6uN84yAyHgXUav1+kY+LbXEk4aFsZaOlyacmo3ARLQrXxp1VrhN7P3LG+t2yGt
UdalXcyL3IzKmGlpte0K8ObykAa6aiGMjrp/07dj0dagomUeDg99IrHMdG/PouW92Rgn+O8A78cw
2NqjE25vfB1v+hlnNmoPaZbmVAp1ELiznxZzdAkjlb5A79nbv/hCjbOduyWkZSEPAKG5GZ0L0deE
akfuWgh3i3My+TThXLhJO0dQd2t/iGv7S5/qzn5eNPPIYUmwWh4MrP8wrDmluJk57LrJcm61uZE+
/UVk0I0T4TDg5vuiezAh72M0IHuTmZ9Yj6PLpzzqAnoPLYEoBmvctsKI7FvAcFiMOE7JfRhuWmZF
6YuhdPlLM65dTK02EzG5f0Yek/foTpRd8jYGHaVvprLsLu0F8J0vCMdmP8gc/VqF1Z3eBe4X+t+D
X1hO+6Boc0NpDhqynpPLzKdM6wTjjBnGxlk+lO6Ez7/UP+S90Uxxf5kEF7RZ8CfEZV+LCS4D1r4/
mSqt35vX9L0xX1mERlJ8cIf8Zr5C7BsG5ZgrR8+N4JARO95iq/+2PDEC/fbESpr8zeyrT9ckvzzS
BDZgfT70IdQAU4uys1UEvvQi1iyDhyTqRt+wYGWZ7MOyAzZVVb/vbe/H7QTEmr2RzADQf+EFMSvs
mLjy8Zs1T/JXoVSlD++reWocThVmwsS4q6bXQU/Gr83/P0kV8Yq3GTdzQuCPvHJSFwHLZJs5Q3uW
b8kHuVjXvI9tuD27XhL+QQlvuf/SFWqLIsiEc4o8Ahnl74OQOSS9J3WyU9KMtL1R+SdhCzaKhD1J
DQD7hQQizJalubeqkiP6HG9Ho9HOZu3ppy56kTXeFDnFtolZzxpwsQ+R07oX1JnEFLnBAzLp4KGY
ew3rM+wH+Z58CFFwrsayPDbKNIMPs40TIz4LY1A5srY1ZzsZueu66ip7q86UPM/Lq4pYKZYBLEqa
BM9ZeuKSbZIvnK307HZGfGbYK61DstAF9/XlViWmlaU+5JPqECPjWA/C0/p9XOGkKTIWhnJKTnmY
13fzSNAxkOj0g7kxXxNb7p3pKPmV8sFGkbFK4gQZ+6KDSkOx1lQrepC2FDomyZpIYpKVDzKmcYmc
DXsH4z22POz2GZHktepLLZSrVp+tpRWPXcd4G0sAznkLmUyXpndYJv3OVvw0gvW1anjWScNFqjOU
k8+Wrxq589Uto+Z9efv2Dcu3mmaLxyQx6mtV6lsNI/9n47SNXzBIeGDyo+ycbiAhd+rva9H48gqL
IC9WJTX2fVTnd4nI++/LkzlKsp2i2gU7ZcnvmWi8nZRRgya7unblB0HsXhyjdHa0p/qNXfzUj0rD
1cGQJXyQUpckbjkNVKLbNxXpVZbZo1Vy4FamxskiX0ZDPt1EcNitkBDloF8jNzyZ6vxjDpjq5GX6
cxyjgzMo3wqdBLosDH3EOh+YtoqNUfQuYjtvA+ANJE7+Ocdpwkd1rehAyctGf9VbeNa1RnZWtCdB
9NzkyrdQAxBdDLjHczv63iekF9Qo+TUxeYTjtSRCL9YPI97GtYEKZ+RPrDxOKZjOmtJEVIZwZWM2
KT+9Gm5E0O8crEgg1u3eV4R6BIAdsCfl6dpBJ9xtK5sKuqyzl4G8mpjBAZa5cxoLJGRtcsIhjpJw
qmjvOtXWJFZNq3edI+6qkCyGBWym4AHdpMNLokJeSPumOPdtw33AyTtxdepPAPgmK1CQadM580Ka
/W0bPlJbQ3fOqWbm6QiS5DEo8nA7zMjAa8iJY1jqB8s6aECYz05jYGMsE5PtxjtGrhiPfVqMR2Ds
z7YNyDiiuiZsBkJBjGwyJLSaWOFxLaCyaTmbdD+Uh6pt32vOfqyt87mqY79KaUnW5vfZpKk7qx+m
dh/Z9Fx0BMWiLc65066QiQ7Y15zvYAy405O+27uBh6tIn+kazE+oWiq2NtI9hGYeyhAYbR3amQ8l
vAeZaR2nouZkYuuo8JTvjabd2/w5k+jdK6ITxF72yUm62VdTxnnk0HDasOjjK+RXQE46dn138pQY
MnmTUDEZ/Q7FIDCTxt2z78I2Gb3Ud0f8SwqfW8BwFwYmT9ago2TLUdz/VAn0DJCMxEL/AuXD3owN
HtGoePZMslp7znJ701PzZ6Nb+kF9dCZL6E1aZqTwD73jwntflUaj7LWqd7aGm+mvxIPe0R/7FjeT
d5+6KsHi7gwWbFbFU1IMRxSRjQ+crNtILx9duYS0L46MjuheJs3rHqKgrB66oXv1iuEu08bw+Evh
PNdzeWpnAqpUaNHRssZD4hc7jDFKmd8VIi/W3Zzv+MpqsdeMxkeOwEUnEb6gonXI8NLadZDxOetM
XyCaDfiVjVyufKr55OMa4X+TeKKEXUUDR86pfywdEqWAgQf2K3G6q26aWbQzygqTBs99HH9UYKE0
oz8k3bl1ql1U/TCN82CTA1pcVXvfuvsQN7rAqJqr23E8CAxLWfg+9zaIvYviPRH9l8XvQ+/6dUhF
qI6owy9etnHTdoMqtE8c7rzjpG7z5qjhkTPcwNdUZWXPr0QVeH6ovuFv+Fqw8Fzd9JH8+unUE6Hj
12YwcCxXHj23CE9BTycvUO8BToa+ktjZSSvcrdMbZyM7Mh2HyYI561SMnKcGM/8RgtcAs2VGV23u
qWE+jKGryWJYDUl2CCDRrbDgTr4SobkaCWR/ayASzA7kbuj9fuSimgp1TxxT8cW1nBF3WPDctEG+
odvzNmmqH7Yl5JVMvAictJesV+pV7TonPn3E2UcqZtFluDHNJZuEahB921h7mMPJqdc0X51ZRsi4
zg6jrZy6ou7Xzjxyp0fxNoya8mJP5lVXdYbJRbbq02/ocScE016nfTrm1G2oEcZVxkRm22cYl5sD
cQTmISOKIfXeuqBUV67ZfYONUhbQTbx72c+pI7HrXPbhVPgDUQjEJyHMdiu1PoMo3Nt2Gp3VwHmX
bSb6qeXKcvPFQ57YR5vgi/0ME/muJu19Q2RA8ZiXlUWl0aq0FJEb2H3owbAnar60BuCWNI62VolA
0EiyCQRUZt7ek19FXstgXdpUBiN5HpXhrMAsOHl2Ud85sgQniZjDdovusYzb4a1VkTw6tbaTLs/b
fwruqN9rWu0hhCGEnU8fuYVNuPFwKezdGgS4FLuaFQgKppnYyx13bVeVQypXMvm6qkYbTlHqBQpm
v5LTta5Vpq2Xu+CdSTAj2dUi4Guhz0+9FvqAj+Zts/g2Feyq+wBn3uqG3LLH8AnosLWzQCdhY+xu
Dj+Gh5SBy8sybRllQRjdSNiVOVTBqSn1VasXaNFl2f/fA31NUib+ORrxVBMyu+XZLiEKv4vPdU7B
tspdduosCjYp53JdAF4pHUy/DB2gJxLLI8/uzdTvW5b716ZTv1TYoLl2E+nLkwI/1hvWmckyKNTu
iYhK+ACWXbOBIhzvb3byKPmCGX/dY2Z5HSvtcitXjfK7Fj3Kw0s0DMzFoA4hi1S9U63N6SrOh2Lh
agVPuZ6ku6rSafK3Ht2MtD8yHaMmI3EB5IipPHcjHyLYQZ+RVdE0sCb3mWTqeeuAG17neQ+mLAR+
XLV0rGQ9wa08wTTyvg14upbm1Pw0qlq8Llt2uCFfG1ZdvynOMtPNnfQSoSN/I8sjqmuYkrFoiTYp
1xIQltU4rlLhcn1E8ZCOjspAuLdJduUwOgSGizXx0tbj7oYpwxjsXRh8EVRUEBnhQZ1a2upNVkOZ
7fNbXVqxq2w9J5gZwEQ10samu/RhV69G4bYPQR33pymmEJYhAn1zqZxi72UqB6mEo2wIV6/m4yrB
ji6RnlenfyEnsAXd1ANaMrKwu8ABLK7jFJ8kvM5lAPmYW+LQzcTATnWbr+Z8NB+zrNzcaPf/fftJ
zMzf7z7X0T243RqdJ8e0b3fn3/SRmmBDwfNZHO1gKDmaEEkymjFdr6691yUQ+QZPLkfNOUk8CvK3
6AL0Kz8EjnEuMrKjborJnuE+MwtQxFPL2MjPAeVvsrlT121pbbTcw7iziCg43vItESF2yFj6tY69
e9d0GiD0hq6F7O3Kl93yMlrITKoC906tXRSVVNSP8lmo5fGj7F0gXrqvqiXxexmhu9qY3qtzRHsn
mzY3rXnTCw4ccdWeBzc0CXIq+XuIDKMnO1V+NrffkbZ4T5lDbZvXubZzhqVT7tjmujPpnkd0yFfd
Yj22C+w5UzsNf6o6f/ftAU4BoklKg64z8tM9458NMFaHXDeyqDgmaRuBEs8pkUEcm/oxI4kETqAL
K0TV00/MdFxlN6ifkb7mm1aQDRpYhbYvg8T34hpOQuWupU86Dxn1N3MFXyzxcnJV4Mwsg053TD9A
shAZtzB5TU3JDrbUVeq0vQ8Ta3mn9eX7kIdITnoBEkW3xo/lfU71BmGLDN7I//shHVwBHehLn0Y/
5dj7f6+UgARCuxjaYzPM7mkWabySEDH5IOpui1lbnP77brZ+E49z8QzDYilVocowbPZ+E0eFTW0W
Tq73R0juTveUKJp4UlvXOllLunw/i5WDVG2TkF3JOHBx4cvXQkGN1xr2nTBsvo+ydKMng3tN23Tb
aK178tKMkl+EHO2C4mtURuVzMXJJtJL4M6Q1Y6WO3xzdNleioc3cTekGvTVXSa0Eq5hGN3NhGOKI
JIUx/1ATHCa2VeCFUA0dZEP6qNiB8mKL9pYUHgCtaNeDW1IJqTVN7gXb3kzd5Au8LwdrJMiTugRX
Dli2iInF1sz4UMmXWZUp1/rtv6+svHK/1gmHK2u7GK3J33V0LvDv0X3WbFSkcgr9eOu8p4uToHbi
7C0MxLtXhsoPOnK+SPT+42aDS9GPhpXjkMo72Q+/npmM2BD6vtEG5PLXmZGuXVUgELV+uqLJjlak
t9eeJC0CNHJlQ4XqlzZuLEz8LKnyWcR79CpTkuZLO730I0OryCppGs6l+mGNwUoSYzMYvhiD3Pra
icw5oaryuxSgnWJjqAPKNO8CtYcTYxl7G7fOWT6w3pjnQA+JEjc8JMUJ7bxwWAAAdvac2wU40EUv
SH9VvSBIudzIuyqurDzO7msFxINGg/I0gn45yyHG7DIdaCYnfSCm290zE4z2rZV0+5JwshuORKIA
KpH9tGiwHwiWKGHh5RVQZ3aksXMCnx/+tVHK8EynnIDnquu3aigEMK00WodWp5yctHpVx3LYcNwy
XvN0oRoX9eOgeMPKxsiGMJW7xtIq9aoQkX3uUbGuuyzyPv/7TtGcf34IUdFS9XKU0Uz+Dy7IvyT3
njPl6Gvtg8KnyVeTss7XalfZPnWi46sFgixEVdHZ6goTzk+jAGajfgLuYd5lAy0enYOJUQ33YZa9
WdJxoiXjvrXLBJtn1t45htpunHYONth5CZgmFoiYwDb4OrMVWwvmrFRJuWAcsKiY3Hlxkf1PBqGq
Q7M16+41NDImJaM3fMur+ygN7O+DQQ6zOyEOI0QxOOhW411pzrhNQnvN0L2rfCf0ODvmA2BOUTn3
dTjfDUsIHIlwRF4Q+3t13MrYI6ZV/VhgUaKMSXZSqC7VZkpSmqShGnB5vOy9RGK9Yh3961nlWnSl
uvleYw63RWRGbk8aZ1e62TSlvWuQxOHVSCGKmHrBTLxbJ/38kntd99ABj3tww/J1soFs22Wt0eUJ
xbxqHS9fdTb5DX0zOhdbzdxL2bSkREjUXps31VUUeXAu4uQ2fUxdKlBW2PgMwusclALxXI90yMnB
pivBScXYJ2sVD4YTvKTpVb7KI4o2urXrFAkX1LL2FPVO9HVUbOLcMR/exaJPt+ZsnS1SpM62nqVn
giumdiVfW139fFN2Icut75RyyreFzqd38p6nujb3KvOvTQ3F4EvktV97+tUPtqrE92FHQBfxJnwQ
4phiBC4mJ79OnCtdSU8trZ2dyMzwsbSSyu/IJ1mqd1CzGG/SRYkwKNpPZUQo58ALg8Yd0GorC9YE
tX0L0mI7D137abYYvoFNzOTRjNWjZY4/TCVoPk309PgKMzwhc/gtnvOL2nniPIbFcM60eqSMDffq
PGDySLArYmwweZTf07c7xzLaL3VMTP0Uly9OY4IHTbmJA1MQYChnNH/4dP6ewUoglI2yG4U/wwK6
wb/L/I1QFToUkPaoTZZ2SIUxPU59epNdNSIB/WMVp1smNtSi14Soun2d5uvAzusvYRV/CdP2yziV
4dflSVhh3mwyvbmZL4qO/oiSk4qcj8Yiu0XoKeuyEqQptWP9qAR5e4KU4V51soLJP5uVjWBdgF1C
P08lTfXRCoxqX2vqvO/6cYR4De8LO+0mXByVsQ6ZtRiHYVXyd+0si5D0qh+obh3XZgqNzziyGMmG
Brp1gmLQOPR7aKXea6n8SDBovc+udV+maCOD2gyfkohNWfoVWusNVxYSy2AwDnw+CIoebINAsjp+
h8LoV0pVnS1baFsxRSA6xuRDz9PxYOAA2oJx6fy+rJ2d3B7kruCNnyyS1qHEAEvtfAqxrzNf05G+
GdSbWFfTMl+B81Dfuc27vQoy1ZteEg3lBt9GOy+xBoWuWf+oJKH2CBNuXPeE79DkFAH86oV3PLut
spltutOqEn6GqjK9M1buV5wIH0u9Dl+dyn1A/JF/G4dnNcl+EF9DT8mysztcupEvbc0T580VYU6+
V/XxldUPRJZ8aBGJnhKbQQsH54sJV56ZphqRbF2irFJgot8rk/VFeuGF55b7IOqqjYqjbjfa7uDb
SEYYvf8PI6fWX702sA4S5KQgRCiCXNkiUknv4ij8+7NhFpk/0UlYSZ0iKBQg59TRfzCI/evj4DL/
WUCkpkqel626v1k++lqJ8tiexMGCJnGnJzmFS+PujNyI7s1eb/WrqU2LzyWNNSzNcbVRxuRdHlJI
gcIzqJhwx8mr8G9Vel0l7LJyQpSH49JIWiq9m7/JGnE29Vr9TWMlumG9Q12pzoml3kLFGwilx4n1
zhKeh3V2ya+weq3cDATZpcn8KGvE0clJtIX8tU8W3nnxf4Sd15LbWLZtvwgR8OaV3iaZTCu9IGTh
NrzH19+BDXWrT50bfR6KAYBZKYkEtllrzjEpgKCDT3eDMEClpXaOVjqwZ0pTformU60XD6fu3bs9
lPbLfx9QdPV/te4JfqRhTw6YTuPRtf9hKK50HPIOc8mpKIp4UxvjWfZwtKgAN1gU6gnbLvNkJl4D
aI6pUpRneya5VIaW/fGyMxM7165gxTuXuwdbjVZxlohXgkhUAoW3zKX9XR4lCH5B6ILf0qBBvFSp
0CEGiGbnh5M7l+K9q+/Mg46a1S/O2Jt7N6GWWUvzcTsD/XJv8i6JMe5UVuHQQWLu125yN8aUY9kY
p+ljGfwKY27Y606EpgcOetI+yfWKXKXII1cRRA1X/d70u3vjIRfiJnsYoaq/zWcNqqKH3MzOZ2xX
9m5s7QENGGfZGFWbEDJbh+LJ8c9ujtjir+IJ4jfJJBPUT8VIVrFC1gmqo1lyoigh1lWehdHqPxUt
MA9D9EcjWQ3rgrDJbZPq+hsfk0nfPzno2BUulVn8lH+xzuwpenBGbjKcFnlv2hH2BwVgw95DaHQM
7NC7Ox1P3xC6dE9sNNKVptNEV+Fqyt8iTxNsJGi/ouk9L8nGgVzAIs+pz707ICZRK52ctjChe8MI
R2hZrWpPsg6CNhAC2OC3bBYQn06GToqiFBhYDcUmgLEMwWQwHCl7aO9UfXdSxGYVMVtZYJGLdm6I
J3NVjkP4IYLsqOKVg9tTIsKeevEU05069LGGesHgrh9SuN9yKRL3/mddjxZQvtRZ0zvulBfgcHPl
XNspDVYTCa0tG+3F8FN359tsqrwCP48SD/ZBqfLwHniKvbYpJ32hr6QOzrGhBPorFvWpoO/x1R9a
g6JFX8AYbD81x01Pfh+cJcECdGr9pNj9e5aan8Ltk3NeRd468QFgWykRZBm+vyOAqfEzn7KdXZJW
njbGfWFSp+rGpL/2kEjnQBBVqhsRYkTmNz1r+0tgTuYynBe59zla3viY1KS/GC21DNUJxq8q8qSM
RNR7q30bkxbETZ2Wh9E2SrI0OaXnrRGJ01YBXEWt3Y4IHeX8AB3lZ2GH8f8hC3fnosbfTSWddYww
DL9Y7al74M39R9GDyQrBjdI5J633eXoTtCZNABBDttnjLAipuntPRjUGlyZCJCoHliQM3qLIT18o
XdO1/Pd1jA9vqhFHxwIqzLqeHPPFK7PZXNClp2lGzaKQGw5misYXI+OLWSTfag7W3eS5u0XdlcB7
u/BQHzqTbVMhpvTRdehdrXGMv/QmrPjAoPJiDM1RntV68uc6tSPgxXRDoExmhAJoNHQJKw6382nm
KSlW3IEVsGfclWw07mVeYmUM8aDKa8n8RqnQc9JgGhZqg/a8myICMNUuOhR+Pm7GZAKvGifmUyip
+hJ8SI4sq6p9LSrne59pVxMB0U9KYP84mNppuaJx4Bg1UW1upGxIBKoogzfAu8ymOigB+p//Pj04
/5wdLIox4HNUy6bKqLsyUPM/6otNVdWGoqr5fogH9SC9dqNwsF+pobOTp7XQrQMW3uKLV+rtEWKb
uW64o29VDkizbXV4CH3y06jKcCuDEVAW6/dIO6Semp+yOqE3pAz1cz3CAfHGIF5NIsmutlLQt5o3
IJPXbctalJ/OZAf71g6vGKWt6+QRERn6tf4cDDTd4/mIHsYzKcrZSlVJ3I2HX20/2l+XIUefMvuV
re1KknVakxBZWqSXAH/8qzaYNb3AHjjvTD8LxfCk2nF4BSBC13r0v0loVI9KaBfbTrMPMQasIw30
sIyOMLsCn3+m7gu1XltpaW8XD4miDjt5mrlWeR4zQ2x6hEk4GlnTNenzXzmlS3bWLi+Q38hrmB6V
/6NC+b8eVr5JapOOjj2Wj4ftw/+sUFbhYKg+NcT9on7MXQgGxlysSdRJOeVtWq3z1K2vQTGgz0p6
milu9K+jvK/2+dvf9/8eyZ8MBushu7vdQGSgErpfKEBWOP0EmFAMKbBxse9I9bDwtU+N+PCNpYCy
qYPoLFMQC1Mp1rizhyct7hQwww5Bv2G0UjtLBe9iBjtDD8KLVpDtNBDAyK2k9IckNdKNbDTLlrOG
ZHhvS7OJZbAIl5o5Bua1wpr8velac4sL8duQ6WKLi9S9CuIwj2z86WNlwIkzL0E+lfr9dXTLTykd
TJK4o/BYioNZZup2WSSGEysc+XaepkdkNAHx4lCHKfkyy5AJTeek0J5F4GfnniSjbW1FBD3ynFd4
4xT0KW+KSRAmcR6f//15lfbR/xySLboA7BDZHwLnh5T0jwpqmgqMf5467XOXUSKpUjKL59JlELWP
2nSq08Lym6gkNGrj7somLiH46tMDtEu2ssHsetTIj5Y+USqWCTVOj8MJyDzhwoHDXtkNHiW75heY
nr1Td6/j/FIN4s0p8phwB87S4DRH1zxj6HNuoeH81sPKeQDWfM1sYsGyoEOz4tIZhlp8ylxnOv7j
SHoG6FwDDXOrcC3nzJo95UqzMyTUSfoka6VIfiIeG1xeMu/CLqkF0tC1VzjbHDu7+VZXn/77J6zj
Uf7HtOd6rjGTexG6Uqx2/mnhrbu87YYsQkwtG4oJz+3KZ2/43HRpc5rdRjuzxtE1ZMD5gjRNWEs4
P1PTHD/VOhI7dQr0vTxNBU5Is0lmyKSKu/ZfKIHeYVkbTG3FVDJ8T7GXnCQ5ttCcfp/WxFJQeCJG
rQVngAY0vNgTBWnJV9Si58Hu0mvi2tnzNEth5/6Z2XrpS1Vv6yCcVlQC8A/O3CRIMNWzXS/8JJiz
8COTSD/VBomGtRE2s2LYQgeU65sEN/cho7e0iQK9vahNGm88tYK+EQ75YaF8511n45gp8kNLAupG
8ZEfZg4pnDx++bo3QlZualq+9MlGdKLaLJurONciYjCG9DUxdJvivm9u695LX3VCdM+hgEzquKRF
51pqrhd+UVSb31zV/NSxPB1YsQL0Q6dVNNn46CxjpRnTdNS1vjhUbRbM9ql4Q+dDfIb99M4jbD98
JfzUSre6yBcfUdpyREJ6vV3W6jhKSYUn/GntKk6/petoOxsiwWGQNKSBz4t40LdwLIMIGUOFyqkw
/d+SY5sRTIQwjLFhnLfidlQA9tEiJAmukV87py+PtS6uk9LkVxqzFcqwUgm2eon0MpOJhlVUdhdd
/5yJCzAtGmWVl62a4itC+7D1y9S7mWHrn9oioY3J2d8X20D5BmigRMaGGCZuNW8l2KvV9MKwwigT
mR29e9VsP3pM9AUeOog8Waat9X3eWM2tbxqEuMRCH2TBVJZOszJOb65xGm0T9bU+s3uh+5drMRoP
Rk3xbIhJezHjZq97wvzwKDXuikl3NoRpzhFCc3E4cUwYnQVpHwqINibMrNkpmjX3nzWz3mLGB05O
ojIVbu4OSB5O99IIlSjVvpqOWrMKlNLcVTPsJENTcs+IXsoy84IQK7unBaQDa/jR4vxgkz7v2l03
BRhQF82TnpVf5b4qM6flTJov5HvCfNPogyrea6dQRCbdAPtA5n5iETWJx1FDKrCp9hRpBM7M6L5s
VlA5PkOhUrVPEg81eir4naEzMGbAwvOrCGbufDpExifsSuuhuAqsn9x542upD6JUBWCyLPzsbTLR
ECrN5Wvfan85okve4h4UKqATBU0SZmyvQ+iRtUq0MV1hfHVtZ26AqdtC1MFe0h9tcwcWBhflOPaH
dnZ0yZfGwI6VzHkTE7u2ezuwoloANnGoiyVoSRpRpS81ddOacQTy9Zo+sf8RGJpxDh0M+qYFZNtu
FLGAUMr8hHO1u0kWCsnv/ka1NDRbiSi3KWmJ57TL7ZvDJDe28T3Ixuq7RvE1Q2j/izDG11IT7ocv
uvuYwycvnCo9NZ2d448LtQ0ef+oFc6Soao/1fSmSwWiXYRSa1XzJ6zkeqUarKIJhL4jUvTKNDvt4
PvLma8hznbXps9pWUWXN6d7l9e8PK9D29p72Hz//9wcsO/++LB+GdqOkOFhYhNJ+SufAZs99z+fi
NcEHw3bKQufQ0ZBcN6i/Tui69/rM6DNj7NCe6yp3VBTdqYkDZduEpXLRYRGvhp52NbWs8cnvWRkh
H8AdMC8NRJQd9ImAgKRIq0Pe1J9QAGlNUr1oYVL84Gdc9GpAfxJ6iksFAc/HzzGH2DkGsBin5peu
fgfAkvz0w4zKhBHWL2CsaNEN/rNZ1vGXtP4QMyLKoDu/q4JcHNoxPFld0e4azaaZh1AHd1IZLkm3
TUxkVeeL4VCY+g+n6ozj3wmqjLWNr6bINMmvu+lJHh+rsq4PsVpqdy/i34VLl7nJMJFJSCZ/JZ7Z
T47HOk9p95RWO140Q1n5aWmRAYEfZgBUhHZ/GyBnHIbKYHQVMY+RSbkXL/UT3bqdpGRKvbrllMo1
aYj/QQO2dgrzQ/4C09SJ2xzTWj+muv0h9GS7fKHuCOuBcKJVJpTuTP8YL7qOvGiVRR12isguTiFx
cBuZuesLNC5oCPRLogGREWG8Eq0Rv2Sm9wgAbm0iDVK3PMrSSX0ei2StiFY/VezxMAIWwXhWu2I8
L+cpyNWtYxXV8tt/D4izPn0cJX+yOkKPNqaPhneBVHYdBa7G1K6SAKLWoj9RwvsZCMC/NuDtF+6d
6pdngaaIR1E9LdNVjymfVUGUH9NZgxzO/M+kL+fJw3weg9Sud1OqIBmYhhXLAvWlKYAzD1jGz2Co
2OoQdL319PyrW4qIXNaQpEAzf1gQER5iAuMa2v2bInOY+qjrGCPFStaNHb7LS2yk3kq3S/OjGY1N
ZTvVGW4pn3Gmm96x6KvvlWqGFzNAG+tTTsBxa2J9QUu38jNRHPQuqreTIArcMURyGuYaSolabCpU
0uLMtHjtRfoR6aL5rvT5Bx4cWjrGARv474TR4mUsK2KLwqbdN172NlVJ9ERVy0M8nKRHJfCyJ01F
5quRafxJKxP0bda/BpMy3rwo/C0vj5mm7FgXDztj/iltco5sysA5TOkruCt9Fc6mU9S3+8KKus/Q
M5XtmKNVCOsC/+kU/7ao27tOQoII5oZbW0QVGRgprgjdbe9uVA2Hskj8g4sc8rx8I8JwNmntmluP
vJ+V4VTU510tM3aiwOCVqna4GdQY76ndgJ2dulezaIcPW/VPja4vNsqqTFnhuGx5J3jwm8Ww6Nmo
btB/bJzR1t7S1hmumkhJWAiNaWPaYF2lScQcqa8UFn3ogJjEKfB+p6wwkRlH+UFBz3yMTK+9uWLO
MQD2tvEcaj1EzjAWaWZ8rdBuvQ98ysOcNCgTWY2hopdbN93dxWF/gJPpH5S2dW422cRrszL9JWqg
g4Ye6Ln6WWpVc7DVst1VDRuKQAO8ZKjtuEdl6C85wfI09irmmTkczUUOGU3FrtZCeycm3fioTMoo
QWoq19acphu9ylOfGz/UcXSfi1iPrpkdkMQ1j31A0u5wBdQzxN4KTytWqD/Bi6rPOEDteaA4hT40
9YovdNfHvVL5E0YxMlKdOEhRHFXNY1RjZUWOsHZQDaV+yGv1YXbDP+QFKC32wYno18OH9a5KVoeb
eM4tYzzK7i7I4G3WNPY6ylBclaBFL3A+qlPcYCpvjDZ9rZKyeESdupwpXbtbHnKCuXZyPU/FhmAX
q1Q2IKCtlyrq41MzDrsRGT9pxU17U/EonZzc9naWq2NJzPnnuQIn4RDZ4hujMIWrgVp8NCi3oqIs
4pWgMzAWulut7LNLhrP0NCGCZ4ub7ul92Vd5FCb1n6NYA6tVZQhuijz8IgplfJLRvo1IvwSdQcNs
oP02tARppIH/MtDwX+fu5BEcyjVKBuV2SWQg+rFf/0u6kweIJfLqmZcOXU48fsYR4uihprJgx2X0
NIcbGor9VamwOUy4A46xo6ZviFFvNaL9b/YcKU37dNiG3VAy1c8LzCitkLG1kb7NA195Ry21Hnpz
eq2YtR5tph75G8LzAPh+oaSor7omqnd6rTG7JtgyGP3FfSzHOanH7FmfuP0XFLtbaZ7+x0+YSB63
GeVQtUu/RsKhzB1p35uut9b0Cp2rfGl8GKnyDduyVr1N5RnUk7qt7FyjZlb0z0buNiuRt5elym/m
brWN/Amvv5X418gezkyf9QMPXnBtwgooj8KjF1khKUPzXSbvN/4ZORxMMD8xanPEjPUROk1xG6NR
bEAO+J+irm5tGX8bBnN4AYPe8nsK7bVo23GrTVN2rRkET62ohn3vvwvlSUoFugbJRam5TNj+tUzR
E45K8qqtckZNqHERAARDT51z6PUlf08L7ZgnlCvirnUpU0MRNQp+/zxiGQq0XdUaqA4aZF9L6ItQ
+vfUccZ7x1cNS8bWMd+lzTaoLOOe1XWzjeajYL4mj+S1oJr6WzAkmzFFSi9hMTJ0xUO9dpTX5MIy
hIW1NXQ/I2c7Z+Iux+7udSUlC6UGQqQ0Kv4vnEdaE/9sC5TfFgESaHR03KlO9dwoBO+RYHKLKk1s
anqop8F0H6ZlTO+sq7PZqUnTrOq1mzXAlWR0cn5kr02rYVlx/ekoyR1NCiDBVx3ybGZpSxBTdPT8
NwfdOmaYCY9WDidZm3zkzxGh26Hq7BD5oT3wkCddtFszYFlEL9Jf/PnFodyOOaHRTDysPqL9JDph
h/cf7Hvd5yr1nmRshBJPjDiqJtZOOdRbmSnvJeojIeXxEfSpfTV7BnSZQa9kbMc6BHZX3aPx6Sda
t1EqQ3m/ylcMKfndENprrybBR9235mkUY7suhAOX3DPTgyvCfcym87fmk05c5dZv4kZ2Yr4yv5W4
dDkbb+ovccScGdosEEq/16ijo+MhRyP8Tt7gc6q8GL2DVsRv3Qee/DPpVvFnXglxrNTJ2sSZEmGV
ICkvcnD3emYPZxPpA9YrzIpTm+Wvngb4M0xz44xwYrzoaJ62qnIn1za6uIpmPFdB/zahLWfTpe3I
2MuvNWvOqzz6+1K1bnYUnXk1o/RPXHHkqum7pTs3R5kldCZm3SmsvlGcqtHM3BzHT7Y60rILi/f8
ShPa2aio9O5FXpw0kz0ElmYkElLKWPjhoSCibeUAdPoax846LzSw714zgDjts0eMtu1ANc7eTyku
KqVg00S+8ifOFkFOBlpQHNr2WQ8nhDiOWMnyvHwxGsVZT+A49z534JMCDvkf1l53iBk1/ZIWat0+
0kn3b8jbtLPvDhRdRIJoB64CNyug7r5nxcbKRtkqo2mjXHLfzcgqv9TzzohiqnPgubZeorQ7zKwN
HPf1OzmKJv6XlhLUTFYp++A/rhO5+6sX9qtqp1b/Jx9Npwkp4gLTQPkLPHmxT8Fq71vd+fzr9nEj
dWXlXokl1tug4Uk+sjSF4sXaYwtWol87lFHAuP87nbwxul8IrWjyONo5UMz3vw0d2dUZih8UDmhd
oN1d+jxBb5EFZ+gNzgtCzyRwCzu5uRWpn2/JohL5uok3VT6MDypE4UuM/GV5U2mydhOAD1qbi+NU
7UD5Di1f8FypgxqhXX370MxtVKag5Eo+7042VR2h+EekNe8SfyE1v3RIwmvi/EdWnbxsq2CTkjzA
Va+j1EjHFEYVHek9yv/7EBrJDjpqikLNQRRsxeW2bUzSlSOQdiuMTOwXdfwR0OKL+UUeyReDaPiz
hlnbf4EwYv8cs4IQdFN48NErY5+UYfpH38SKSd9aFCJRutb+V1yae5niGHkloZdut/cF6zSJFg8A
IK/ZvU27BTseNjdbuIQ3KbCWrEFLj5gz+1uPRWRT5qP/HKoeEdTxnywP4IP5znQMYu1k83N+o7KL
5ryseadR+RmG5fsYFwaDqTsdNKDeW3namPiTdDre2RAql2GG/4i6nQ6FjJNnl8qfGmiviZd634fM
WA66fx3Mb6FPXSnCsr/+/38ujAoQh021QZUAEhFV2lRZzwMxZx9m2RL6TuzrRRGgLOsWw01uA/fW
WvHUhzxU5hAlCBVRB1lxnJ9S1ew+hTiI+anTSBg7pISrsmrchGabf8RpV2yaGiJz0xbFR5+kBEZ4
FjUztdo2Ff6y3nxH2WR8RH1kXcwOvbk8jVnWrYJWZWlNGmKHv/dsay/pfPIH5wuOA1B2Msxy3/iR
txti4KNg5er6KpuxJvKl1Yvg5Dck+EgC3ji17hkrOt2WyGG5FQzjS0f21yLKgobfEb7gmrV7T2UK
RNfBcdCDOwuvcdOx4zv7Sh08NVPUskDrzYdC08m2K3Q8Tua/l8FQnWWUxlD0bIRVGigOqrcvXqfP
bmT0iR0ySnAD2cVrS3BUiUvFDk8k1TAKMo2h7cKo6y/AYJSNSaKmZAdVjvvbSOh/0MXPsDn74jyN
dbehRwS4zMpVFH1hsPYQvx0H1Usf6LdzVnY3qhNQxP/nUdgE/nItlkeUPDeFNtUHHrazvP/MrlaO
kT6xNJnvTjJND82YfbVJ3PzGH7EP52pPbZu3yE4c5jb7kLXCWOMbDw4xcXMffdXCxOpd7zqR//xh
gKlqKWS/Zu1Lbhd/ov6mQVgnX20QnroIhzXia4v+Go/sK1epgDFm9a5/Hl2BGy4055Ax5SSTvRMz
2KNnQck0gwcNMts2aebFgMGq/Jh7JGQvjpC/57EFkNNUzHavTS9NF5V3+R2Fmlrsl61tDepixp8F
ttX/mg/qyBrkQR84JEIBTlrprkeOQZoxZ81H8mWaPMoBBcqA+XpCp4JeQn2V01jiWzZkCMPdRHjY
H+kYia2PIHbTKTTkjLhuf/l1smJEqn+kSG3XkVo4z90YALe1mBiMovJvfVYba5Leg33faepOGObv
SVWNr/Xg/O6L9M9BlBncidU9mPJ0E+b0dWTx185+9Vbjv3fxNF2aIIvX8jKiOGNVZWifXAELayQ2
rJGRhvLQHW6klO0Kv2QZOmvpZBorGmZG7BBY8yZWigCcQ8223idTUepFxL9Pfey6z2Prb2XPAUvW
dM4mdbsgytPWyFZNO1VHxcuWPhlJA/WLPJu1TEnmzWKHQAzPfadnL37hFesp04a7WhjlsaC6vyUN
ZbZi+2dvfpFHjdlx18Ta2B+FrLK5Xve7cdrnyXWjy6Kz00kIDTayvRiB7lmbSRTcnWw4L1yCKFaj
dd/VECMcI9t1sh6kRCRRVpavHQtijNej7rlXsO/Tk2eE1EYJk/iup5D60gLkSJCf5iD6M8nhSM2o
6K51JVSWv6B8w8P1X/os1GbKg0Q99AXmAhtz2DbEXKnuY8M+11U4tr/gP+QbmJPIEHVnbyamdv77
MlkNKhoINj3l9slF08PjwnbrD5xPngLejg++J54qLEpkX2TdNpr55X95F3rTvmUFO8/lI8ML1iF/
VcgGCRGLSSOf5MR7RldA1VCDFgix8ZJlibVNK/z8bQ1piMicl9Ztpm9sumIaLJrx5OverDzSMyTp
Dcb7rpxtnsl3CHPxYwKKfsknG3OJSyuK3h0xK/MMaRbx2TULlzgDzsJ5vmyMwDmlof2sRYQFjqGX
gb/Qg4kydmyfaS5j9IoJNqLITbpv8bncOJpQkCbNQWwxKPltVeLoVOfYKXmt1rRkmyNo3MpmREWN
oVEq89gMSXdu9aY71/OLPJLXBkfnWuRSew7SQ+k0t7byzZPsWQxzp2LyQtrkil4fZOOCT5DVoglo
sZ34MFnVtAsdWXOL5sqEs5drdDUhlNmc/HFZwf9dt8u1vOd4yTkd6jPt4aPRmvV1mWRwC+9VCNhh
mP1QC//nFLsOI5r2sQxjDZkS3w2Q3cFkeD/a3m5WRhsZr1Qfxm2TTOJAyM3Rm3x2MK2db7GmbMfQ
rF592xYHDbEiFmfberUq41M+KbR8EaOP8FNxmV9mHPQ+UVRjHY0FlZRKjQ8VhbFbGKF9jDXQuKTM
vHj0e978tmj3g+drh0hQBdbQv618vU2+4oPajQjd5e9vUsgMtVUOd6RHzsnz4UcohRF9mX9CHaef
mZOIBx8T/EptbE+ILOo3A7yfgZgJPn9Nm59UX21HtkYIxKl/KfIAsQ5YxU+bWdUL0+lrrrpgbI3g
2Kq9thvZZT8MzETwI6z+tuSphrSpV1htDvJvFSbEioZDM14qvcREMhfHewSaSu4Vx8gSQD0qPGkh
avoAA2JJd+JEN7//jOklo6tOhlL5PpX9r64W4fsYedW2rkx8sZNrUEVvoqPcm8eD7rP/Vse1ECO5
H3GkpTzlWrUxVdziJVHMC+dZhzNxLtOy2BkArxfwmaoQo0Kzjo1rMnYfitgMlNskezic07VhHnlr
N7DeFcWHkMbi7pWp9VutwCQQrfppzav62hLflbCrD0htkQYW1D+K1PsG89D+GUfNvh2D4aN361VX
GuELgrjhOBWOsZo8YR8MlrjLCr2el+l453eW7vtH0QfhHvVav+9GX/zBCJYACjSrf5Z/bNm42VPQ
zw+Gpib70uyr16jFEGfqt9ZB3RwqAjvb6AyfRY4/UgnEkxAg3woLPX49x6TiwEmu8nQs0+jclhEC
HqMMtpavwhMcdHI2ZxhlqOfxvgkMfdOnxOKmjpI92eLyZxEeJtXV0nLvVgI6umVRXuIM8GGUmz3a
RByz/GG+z11E9PG6LA0AFzVFg2wywGGrmOHytH42KgqTs+LPi+HWLb95wBm9ybHkxpGrf5sP6rZZ
DtTeij9tkZ9sEtr0ztbfpjZNH/OZdNnH8Ijx/4Z3n6l7VZd1cJCBknI5K69hMC12oGG28osmmpVQ
dVKU3FHx98segZK480Q+lT2NzpM2j6dyE+JrdXVIBvLC8ZxrN9E3U/vL9Eq+Lknpz5Wu2qYocmC5
ZM/BFOTHKPJw8Zg5Ahx26cuRlpsJIHFXWzez7b0KNOOwAJqsdld6FoO8Rq5AZdQaDAORPOQ1vFbN
yk5a/RiYY3Sn7vJIDZJsF+QoARDjLgUUgF9+2CaJ2d56BIu7BlXXclTNR4lPlKXddOb7UA1PKR3r
N4a29jAWYwxQMWETKmmMNPG+OQh8ybYrPmyrcBB2ZQUtzSn/SIdR2VNpKbe6qZNsNyrBWrUy94n+
xmrAOXvXwQrd5VE8EfmVTfSH5uvGZOYHZ0j18rtKDPnOpkfBnvQhm/yxWZzrssu2qqIY1FNp+Uve
uJU3yrVCfb7QGllzemvBAmTv2BYVUQGHJTeRjeW4NPmv/7FonirN2lWs9DAttgNJUD7Af8Hkwf/f
nqUwk/jkfuc1sIsXiebH8h0YWL72f6sOjNTOZhybfO2przEBryTJZpS8NKVj1QGVH2EA3aK5GBkn
ub4NBTFr8ijHQH+H3XwAZTutpCCBtsa4NwpTrBfbJRYr7SrHHLwsVMdgDasjVrG5SCBrA40ToVGQ
1h9v2tetYDk13zMmEvUT4YM/nDlc0VVWdWVVP1neK6sCDx9pEvCDAuwOL4ZGcwgoinOgZmm9jJbh
r5Z/KKUUmivZtNfV1L0o3eS4q7xVFIgQ3sjeK29ejbHZy2GkIqB1uTP+ICJNo1oZNEuWzaafGgWB
dFNENXowPrKwzKDOUl2WLIReoYvjW2AoJYvSMN3+8Ocx1/g15NyUV9erHJgiVAET2956boR8B/v2
ni3poaqjaY2jwXI2daZkRysqP7wEg6nth8NWdoJrWGXQPTHG/GWI1o4WXLp8oE7KqrkStYs5DBYK
wxFB4lVoHaWGv22i6jgo+RZP92dJse9ekIf2CEgIzNW6uzLyBuxdZl0Lj9aKCCgBOg2Biw0Ofcv8
mu2COBv3hYCNIVH2ukWvCDWTRr3YZa8YD8ZNHvWKGI+6ajqrzCt/dxh039Qx0a/sjn7TLI1Ilgyo
kdflK0Wn7hDTc3kefcWZu3bWz61bN7+Xz03Nv0xaa/80STZrmJUpY1CSITix39qmBzt07gmwG0kP
A+aAlTxVkmi3tNDVlgGsAOAgv1qLRe5awzxzGfJmPpp1OT3I47WntyxSag/Abz39Tkq1mGXJ1aVn
77/OW0jBjDof3oBtOAF4tIEEGEF+UZ0Tn2lDplk53HJBDknZ6E9Lx9DOEGWyIbqEQajRby+1S94p
wzkuvpOe98h8oyOSg92vEhDRRZFjrnlSvVoy+Bqr9E6Lr8nHinpCM7IHLDdYq5TncmkvDb6+jusy
PwxGXl/kUVCM9SWcr03zNUiL/3o38fz10nHRJjtc/k1eou1yrNGrYtS4nXKzOLSGrj/1tCxhc5UO
85QZIEpX7C+EYL2a2aD+1r3XBif3i2CoXzcKzdNWFx9GGjD+yO80DAaw2fNN1ALDXNeJzb7Bd40n
Vx39fRipCehXHLZWnpoXapbr1rMRl5SiZkiRe4dThvttYbIW/z4CNK4eW59Mx+IhbedTaA+v2M+k
JLkeGnki33G7XgcRlJcHBf/b3jQ4NeacM5k/EOZBj1RxbtFYZp8820LJ9uFYDluzVNv3kpTgraWF
xj5uw+49UnFvhA4BNvLdxhuyVRFM9XXKsvY9NpunQYTu3W8qCykhaRcWHf91rLBcUIQ7PDd+8ht0
ufW+YGnwle60RmevB5dtq/ap916U7WsmRvuCGh2BpSAtuEGMx0Gvdkq8Yg/VkwJCk7CBtsQS60GU
xVY4TXmTZ3Wv9oc8IFNrSL//FZIoPo2LCDiSIOn6uSgSFCiqTu7rGH2A06k/iOowN7ZmRU8VgIoT
9o4ePRWS8Lj7f4Sdx5LcSrZsvyjMoAJimlqXZrE4gVFCa42vfwuRtMO+7GenJ7AEkiKrEgixt/vy
5pm4E9R1mul+KyNASksGX5h4+xHI+bxI/zI9cUmnyKqLSfr6joz4H4Uvi60Z1MiKFYQ8YfclzMrc
ljGhNFaZ/VB/U/n3JqP5etevRFOBJg+CDkaXtI822CystZiBNqqDu0A9ABqnK3v0IbfXkfFoSH1H
GYqGnJvND/YQWjdR2W+sF4CDLWobmOxm3fs3NV5GyNY30u+0tZn5xrnL+N26ibRelGctbShqz1TE
umSJtBhHsfEGNglBZWZ4bpPp5NA2XBFghIqz2cBUSB5tv5/XrmG3O+JkCBStdOQ/GHeCVWczXBh+
Odxv+PuNrW8Rouu3iUEey5RmJlc3ycpVm7dgxBy0q5ERR28WWmz0nWHzA4XEys2D4DKIyoHcRVpA
T2YicmzmGwIsH6uo7Z+8diArqQ2Jj3FYTsR90G6UIYkA+4csq5NXdT1drmcCH2Ee6M429aKZlX8f
HqXeWq9mWbyobHEc2RbCb+fcEiOsOqGRX9BDLfR7XzTLxcuoNtX3TVDBg3PRQX9hY84/KezWnwM5
ahPOMVBcfw4TyQkrmaGTzH1SytooUdSJYon5nsoZVeRdEWcPhocAE4A1SC8Wa7kXrSPUkcyMBYVQ
g1t6GfDvw/wo1/2AWFQNrmqYHV4cOfdMhaGPUbwJd/2SbKie/UU6eaDSlK9ISHUPKb6KxeBuvul5
RCi1bfRXNXj8OVXvolP9/a4xQdMy+pD+rt5S5SBitfNBRtWlFa90vw/eI4BOMM5AQ6p3+zTHlUmi
hFJTiwKmZgv4ZxHbBtbeMSc+ihfw6LbyIgvZPOhl8Ws2Ecx0sbB2FLABYy4r8j9lDslksTIbYzi4
lS13FIG8dYGt6GkJE1DlNXU2cGYsRTJ1Rjnv4BG+qcfdxVuijfg84bGqSSOIkwnbn0fGp5rkLEl9
NRDji7pOqy3dlIXmnA3Swqhh5dUTu/8HMPble9SM02kIJ20tl1OIv9o2dpqN1dponXIDaudQjHx2
PvBs+u2NJ4h+R9CBn9f9YJ963spZytwofYl1aRlJcCjXj66FGH5MLQDXtajtdjtM6cCowJIqMROx
q6ouA9gS0U8D9WNdyvyFjID+CEqYnCRgcC/Z1OXHgmIqj7n/GpWTf2F8C1/0xc5qmfmzRTInrPOw
PqlXgb/K7XJ6wMhIo3kR05DLCFKGEfCmQ8p4aKFarFJ+sFfLrs758hiOrfvRFGn8iKfLRUUFoJz7
81yGi9s6duqLqcNyVGHTUTW6u6hg0aa6HKLos3WQ9XQxDeA4OazNvRua/HTIDVY6remV2qshPe7p
olW0uC1mFlWq7Ei4OLK79flC4H/ZS9VbnaoDBrqV8ymhNi7lldC830+JHJp0B54L3mFnfy1KobFm
L62TVzCxiHYEi6aAaX7ipjfl50nyCrohZMcxY3EsveiqRS0MN+s7+V5sYps+WtVRU27AyH1WFm42
+l+xvcjfFpzfS5iagqG/5CgFyw7Hcqr8IBII4Uknv/+7d+H/41zwrCXFZQEUSbZAf3l9UVgJ6nbU
Vpr8JRJRsf/TIo6aZRpy4kdVWrdEC6IX7TAg0JoiDBta1TdQHYS/egkmGT+72AlwbtXwNRkffdpr
QxMe0rr4VXZacVNqM3X9rjsb40tN8wbLZcFzPs/BuRlZyPUU429Dwqo6S16Lmrsrc9LxFJoRyrep
cLelw+DcZX3/WkYgLmXssS9c3m3hDopRnhT1rTLm8cQ2iwAxHgc3N13arnk4o0aMgHTjs2ZZjmmd
XA/aBmXfrekwwPP0GNxrYyENmcX4Bg9y5zRus/fGkacIse/tTqMCF4wO32fJWMnCXlGcXExnev3k
BP2w//dvzNL+Npvg49EI7HRMonahQ/+dkqfVBbGOtlmfBDWSPXpDzBF+bJ0Jv56v0VDplELnGdho
HwEY1BDjYYw7KneMm1Ghq6e8WGf2qWr0p2oozTerj9JbUnbf1FmfW2R0uMO3PPZfUTgWH4R1zH3E
WM2LpKqn70XnvDfQlh4DVBvniFUdTX6LqAhTj3Y2nsowNQCHIvU5zdX4lchsPCJtoJ0UJ7geqW8L
Y4cAyt0RTbRkLhN2sQSkTz6MQM0c9mpEbnSHrWrTyIPm6uXDlM0Iz9HHNK4hj0r01ra1d8i9slr7
pemcRikpcMz+IhgonvR4yF+xjkVrw4YpbxlxTvydTNbgMtqnXtjBtib1hdUqquUEO8QVj1y7QnDV
3LLW1V4h2LPQ/eoTV/hMG8YkKB6HDYEhz4vqiMYpuh/GuvqJue07IY3lC3ppkNKkVrwguTd2NSEa
5xKkNTx7S7/00rdPuW68AMrKH5vJNK8zTl53kUuRNI421soLQaA4jTA1rdVODC0yDNEszrSDhtG/
xIZdw9MNlkJpI0Dfmwa2Q0m83jJuZSOJj4k1JtSUwmiNUGTZsITFlfUDw5jnTZ8zCTloxnkD8S2o
6YQmxq4Ts3jKW5IyTBKwDcTE26h3CB8yMporXd/RcLFN/zzY5LPky28B13p2zY1B299fAYighWSg
V/fiIjl4lVfvM8sjhrlNpmuduV+8vKmv2pw2I5ayqL7ez702P2dGulGX1MG4/5HxKsraukiJIaCO
xv1YgemNs+nXYvw6O2ChnhYzvPpa8qKTu8LGrBYMA8yYEAJXobFLGV357V7pySKPLXTTYSkZiasD
rYt+2xI//TL+FLqV9TEniVglSRAebZoXULrbTw4S3x+iXHCnqIehaaxKkmyjVYMHODXs/qdvMOm7
U4W4p8EY4MX9ey1Etc41Cv1J5X6Zkjg6y7iJ6Lfwyohymhw+EH2Fzh8mSPoLTt8tnAAzxJJAUZVe
vzdS+0MSI3cIMdtDyOuktWcNSuE6l4hgeqsCCw0Yfkt/KxqwysiRzXgLFIfB8YCfbNiolag6tXq7
3/QQlW6RtD6syqPG3LnTagB+jNGRKGgLEe0WzpR2jbr4qipm6mDkvr4ttcij/Z29xQHhDVN7KvH1
fXNm1kVmfGavHb6UU4vgzesArqmh0mi0L05qm5vZ1+RZcygnl3n2IU2tpbtBjXuqW2uj91DnpVmj
7Yq+q5Zp41BytaEKaaIqHpuA7DiiUxljZHZpJzzbdK9+9L1TvWFarXcynt0TCUoVvsFB50GlI0Oj
6zpqWbkfCZxBbhWTDFAHzUk5kLKmg9wSxC9DzZLLIPquO7pGcUQWG6O0rV9VorduP/QhYl0VYKMO
mQg/6gjMGGFJjyxAUB23LWL/5VXQBTncl9a5hXb7bNnm8KAig3y3fx4KjWwNDzl9hrUO5lgCbZrU
9gslWHfL/xy+ls5CfrYQt93LbSIZccBSDc8hgX6LakY8ysvyoS9QTUDufNZtqgX+5LdHteRuAVzd
T4chNjb3vXkwzeVKbf+oGDCopDPdBCptsHNxMg2UHA/WWKYXtxuOOcx8RHrchGUu5ssNlJR2ARAG
L0DBaIwgnTcqZMEuWLzo7VTdQVEERGFoAy4LbTsHJl0y/4TBT0VF0JpG7O9UOTE1y68Spgczs30K
uGm7tPBuCZ57ZawoLRnuRwlVq1lYEG4zfLHcdVPnxY8yIY8mGzuUv2lmHWLGnvv6yGyH9INFSbie
FoUGXwvWsaXVog6oBqnLwHtCnwVUqCtS7aGN2+SBFh9mD9W1mhDHmn3+GC4jZ0lf7hQEsJC0rj2G
wv2G+I44n+WgVv0dtlr+vEEmqV8GGxnk3j7OaL1i2cWvJig15AFK4H+f6HX7v2ILLMOGIIH40KFW
S5DK//Vnm+zPmxGN20ngVTlqY2SdsT6uFVA2ckcm8aqz2Khh25yFDXWPYsL9lDg0cQrgrK9ERwuu
bcjiwYbGScbj8JaBihfN9U567TCd9PFnx+qAJ7cWW3g3ZF622urZTIpH12GTZJh19tJh2+QGRdWL
30tgOKY71Uts8S54qz4c3rSG8M4694fv3gAFmuohQw0m8tBAejWzbzwXFu7cGcfCg5QhyIC8gcux
vBpFXq5ruwdnPdifFL2ppcfUkBL3Ae9L0qOZ1qPVLTen6x09DBGqIYaeRrv4mv9OCZSpu2iap2Sa
g8d+/pFKaT/gfoGngPWRZdwSNqnSt7yOMoisYiZTmvXCd0/pjPTJWrJfhtahcr686kb/ZJg9kNsC
h94HVYurMcS0CQLfXHd9Ra9Aoc3/mM0Tvy5XkmS8xM7SrRUuTvoFYawOARPyZgidJz1Ph/vf/ANF
T1XrgYjzxY0UhrtBhCevpBI2WiJ+Rr8U7HxAD5vEoLKylm3XrYo0m4+9SPejSUeWVjb6dRBXF6m7
Ka2vtcF4fZ7HLAf5poGeyFpcVXmrPddW8Wp7pfURjCLaUqQyIc2X2h53wnhXOShtw6z5xY6ZJ1ip
U3XoEkRzmprm64QGjxJPT96k424GVUL+Kv0Uo402oqCrMA7yOoy6cTdmN3a/WELAXOpDco0yMnxR
cSdXYUEGTtNdNZbJmz61P1VjNK+dLQ6s7n/AKxSc4j/N8B7LZcdzl9RKQgidv83wZLvqXNWsU9Vn
F31pDEpzEDuL3Ii7U7PD774TRvD7NEhgUqKNHszWOaN7ItN06en8c0q/8hDYhNLnGcS02GlR8y8H
9WoyYgc+MeyOXq7U5Vn2vzrXK6mx0rILLR+OuhU/lUs/Tx2s0UBwHrJ2UaeijMX1fwwrxn9Fd7og
gh0AoKZrYFb7r+jOxXRrmyPAdGSJ0Smak+Z5nEkEiIZxZeZEMBVmE57VwRjTJTa5YEVIXnCwHbp8
Os0mTm9FXssh3K7bOjaIjqjblSubYZfaWf1RjOXaXKQ7dhaVG74HXBSdkTwSvH2tizSwP7v6QxY6
43mAZ1hXOYZO3+X4R/bFBy/2hun/UH18jTuv7Kg0KjII93VywKjNlDJaC1OrRJRhHUJ7cjbB6F3Q
mPs/xwqbeW/PBPewk1UYVwK2nV3ql4+AiWhgqO+yQ5OzU+ce0qud3zTdyhxyiHdRpctz18YlxuGE
nldU0H0XrXxpYnIYGyigF3WKIDnYz6IZwXh69oZ1a4XvrzySDze+6tRIr3OtkWY0a+WHnTWQSjF7
XOhZxMc7Rsz1i3Sl6V30NfSpby4lPiaUbo1F44R2SzL5j3Le14ugO3PGYpd0AP//dLE8ZTHzWcHO
tj49pqYLFN0imMPq6/h4z0oOtfbqCO0pVqqSSur/5104SFeZ2/oqEbX7WNiS+oWw3W0T6+UZDZGR
IPnX9W1mhflxpk+zNwmbe67SGqgOrZtP9x8Ey+0XNB3ZYSa37hIkuGWKxLK2c01jrUyGsxPS5/0z
xqqBVl0v0uY+AKtLPklAVVmJmtjmlH7aQu4K0JOs796dNvetDUD+aO/Ozq+6TKlW6dNEf8CaTwmb
pltPXehu+WYe28fLxqelIrXLeLlTt64hphfLmtxjpHjnaiwGr/z7ZteAzmtlIZ/dRWtfLBm/0nqY
4hQ7ebrQZKaR4gZJVac2BVcjXL17gsRFsixe5LVSxKg3ND0JT2ZljY+OIZyLVw30duNi4G43aEkp
dWXv4rXKGm1XL+zfmFyrnSVgQ2Eik6C1MfNFsMZqeFUEcyw3QwZ0HodQTJB43wTbaPTpylpyQPHr
0CAOXtmFyv45DFeEX5D9l7nBqkBbWyDP+OEFHeE0h7HUoxfFX2gh0aypa0KsWu5tdkrTBvHyGYMB
PvuwM4Fduh0KXjNYSX+y94GLuO6tSf1db085+mvPfzfBe3WznX0PNfYqfX0t01H8IKNDPYk92t0V
0V3zm0b60FYrp2BHD+uzWl7XqLyINSq/qDMN2gQ5Kolcq5SQuWrTfRLK+BM5DIiQRYFEJJvPWpd4
xwl351oKkTxN5FCz6y5uqltLImdw1byfpd4e7h8W74179Hv+73G0249Fl5CMor4E7FjGN0MbtY3a
yKuPEGl2CS9Aa49GQny7QyNtJ5dMS/WG2TWoJ5ddP6ZGc8XaM93LcppulZtPN2RCdA2isaa5541o
mPvM3rAFumJNrE8BFry1jlzjqjTYPjTZi2pOtPWniifvkz3YNjmSP8sC4MyyFFcHtShXr8xlzwiG
FhZGfYv5+WFeE8p073tXWQnnk+g3XFz3DaBBs/95OVMreHWmTWKjmsq6B1J3eW9gLFhTLvD3QLNR
gS8H1HlkoJFI755jn4mY2Dk7L9/1KIX4ERTJLs33jRHL8+RZX+wFAV8vTgd9psqASLzI4vZ1RjW6
Hlk1vxYGVQ6wcA3MTK6pd4Oy/JWw+HjoJ6N6QbS/VjIdv6uqF4NgFYnWQbBceFSjV6fFIUJ6o9jb
JSbnSo32weSQ8uvSNFlpdlfv6T98zuwJo9egpbSDx6TaK5dBaTSSfQ9ZA0s5FRVbd7UCgyoZw6k6
CHSwq7byxbayuuhI5+BZDUPqoE1pdW4m5z+GJzZ6eX7rAiSmSwTRnmQ/doFeTQeQiKL/+A2ql9OA
L8vhu5qFN8bxcmtVR/XkN+BZz/fZtV0WcCp2vvZ4MGmIPLVSM180mezVZcfXS+rivrikZiAuVAvw
y87a+DCl2LbUppPYu59GK8yrV87XOI1TgkhJc2uwvm465eevzPfU8g1Gn44s99ao3h0HBSejozk3
bHB9E7JihMeY1gFofIwx64xyw8XDM8YMBw09o0+6xcCRHkHxhtfGaL7hOmT2juzitV5ypoZamGf6
CeNlckJj68pkfrrXglHJPTZeJG5DG3Q7ib/hhqiVvWmuPagCeUTKzDkIqa2N6Ngei2jhKiyvxtAn
VOmfa9hFf787dk4AH4CI0z9/WL0ao8zFTdv3ZN6TIe5q4eeW5sghotZ95w9Sm1vDVXV2Lb7+5JrR
S3+oy60aAtRgYGZj8NDDsfA7EEKVdlUjzLwMM2HmXAu7DolVjOH0d5p7/vOKSDdKx0U/kUsxkqqr
nd1qGu5/W2fjtbvPlWkIqk/tR5qQ8cqoowIDpmmtoTlFBwR3P5WdM3LG4KkQP9DLzOnaLNEVNVMf
0HDG4TxgAt4Uidi3IrjTJv98xoA5lGJwhQi1F4eobNkNBQ5kBEosH/U43hdJVeBuPPuq4CcdNYAH
07EffM+399IW9j2CBSdQsY9jurl/tjMQt4Zt70wUTQnymM30M/Fc5tlvXIQLUNihjCCaVj9eokfh
tYWAcLQZA9Ul3S9WdxhqMVNtC+pSbLUGEFoidLEF5UG1ObopU5TSMUZ1dwiyZp/Z2PghuJUvTDhn
EmWmzyzDWL8vM6yWmC+tbaLSQZ/ySeMxP5UYqFf3m+9eYAGH3K7VMKAOmcegbIzl5T4y+BQgMCc8
pelAgAj58/ymIdUIwH55Kb6qySXCH7JzRLMwYSXI3W+GBQC4HE2bsYlvaCwzDdTD9FV9e1Td2+e6
CTHR8cQyr3ftVYvr7+rnHIwUGO1MonwDH2j/uwS0pM6q/8nN6mtYufEJfRMlNLALByt2HMpHpzsj
xwXzaSOS30Qz+AEm6VXYjt6Rnb65Vrdx7qfMUHb90df6tsp9uJoV9m+rHaZPaRA/VNRkDkhJgaxE
Tv3kA8rQKuJyCupKt1yTn1XRLyuar6NIo1NlYJ1Bo4ZdFHVoXADVrDlTWtEoDPUXsn5UD+6IbUq/
AxunuHn2MS5clXozQE/PeBRp28Cwnk0ERbDvfNKv731Ju6VZrksYwnHwWmYVLVqq19xPojmqW6+s
7CuAeDowU/Ql80hJZU74wvqUyPpcn8/CbIpdnngUgJaD200aUqHlNEi1d5fiGVmUrGPubRuMwcPG
LLMlg6E2PnI9e8hyy/zVEEgIidT8HpZwRvt5opcAWnaVE602uG3k7ufW6RhdyJtLeukhkEMW3Io5
vfh6jYesDBG8465dyyWcQ/kwYYFSJ7EAmzjUqYp0HRhOe1EGBVW1Un4FEzrNxh8lu60WVsPWHWqo
chrKlwJiRbEhvqTe9iWNvEMlym8s8iTuVgYDVUorcHptXBHnp0ajGl+G+m/iBhs+UM+mf00ynyKp
aclrn2uPdYSFCeF9cMqA6VU4Rs6RiUZKmRaVrZGV423y+8HfxWzaViAQQp1foBdcUYeCaJ/QQqyS
NKA00wRLPozZCQSVgPoGXXvPRF5vCuEkG3WHyMY0DkU0f6FvTSyiQedGacsWi3WHvujV5G5cB22U
rd0xS/cgCx28x1ZyfzVEHYAjpZMaA/Tf9CPZiLFFuNZm88mkcV+voclcgercXeQpfOjHjv7Glrw+
62zRyX3wRP10f9fv4+7khg2SEX+atYuXe6ys0PyvLAQsOyvqpnOP6vscmj3xXZPzqM7+XP9zStwn
dJ2ZeMQWhRgVMHVUBZPANbVzna/x5BO627DKwQPEH1FvytLzzyMa17M6nfoq20U9wzqdoelGnHXK
zvamDo09MynC024x4Bjt/n4OLProp1N+bYvqpWqFPCtzu7K5B0nxYgeTfRZTZj8mxYGquHWcChug
dO9NX8LI35Wl33xS1/Ed56TByy+VKwX1YDG9ErpyrTX5THp7c/xzH6ukUVy9rOKETZnaTUAH9P1x
Ar1+gOWQPbn1XLPIHdqv9eDTFFrqvnMePIYTOQxbDFFQoR59K5kevVmOj6T+IFsQR7vDBRpOITbY
JSJevVL2Jjsmc0+921WhfyRYK7Q/Y1TYgSgsoeVWwznLC/dlYpHqZaiKGr84a2hEbn7uX+ig0L0V
OrdemNjVt8Kaxsd60O7u6ElpPQlDZZlf1eXvPGL1wP7HW1k/lBt1UavhSnulB+rYcYqraNIYqgCd
wXKyECFR+zxFizEgTeQRN5d7U4jIoCGmTaWB3x1Pc0W5O5rGeUvi6Couh/5ip47V7mV3tD0vu6Kt
da6ZkE+ki5ZPEZvasc6rt2iQL3elIGrRdBeP9UAV1AWVt9Qr/ziP/rzx51pTOc9dUZbHcBGb6x4k
D9vNT9DFOgowy/8nFwG64TrDapqq5yBuW0IL/vmW3ECjmZyc1HeW+v0Er1UEFzNuH0xTYs8cqgc1
ZtBgMfYUk1nxKys0mbn7HuDWAxNghAZcGod6mnR6YPCliFRcRNmJ/jyhewU0JvWTumZYQKeg+17U
m2T9eOdkkt8NeJVrB1vfcZoKOAN5zSOjG9pWnbpODfNEywP6AryLkiZ+AEv5EMJsYm1KDy8b2GvS
Jf7Vm4Z5ijuS/tSB6CNTcjOGyxV3AKARRePNHFwISroAF25klbbbyF6j6nsfz0v/rTaETHdq5PBt
LV67egwRbtkNpV1pwRqTRBUup0np9k/FGK9+/4bm5vH+XGQZvClrDr62nlbdVNPbGpwvZWODz1T6
BD/zq0/g5tCgGNrnBpfn/W/2Yettl17o29I+3kp3xnipYDjLKdN5t5fIZs5z3AXkuPXnEM/jVSk5
zNrIL/Y4fVJSD9v1hh0e1G51D+NWP50efqqnud6E1UgvcdnaVdKQ1yivHwSk7EsGyOh+L6vbWh2E
KLcojz7rQGAO6u/oRjVjou1+aTQwoKF1A7ufvJq6jZ1Y8bH0af1EsVd9qhgRMBCZq99zH76FszKn
BYHv4LYVHzQ2MYuoazWFoHU3zMaW/T31dkgnx/Tyx3wWzWAu04syoqmrZdbnT9NJWdFys936Zhpd
/Mx9U78vW2/dEwg5Zy0CQ3yKxvSVSpz9Ax/cJQYn8WZpwWZGXEJnxfEP5hyZ721lknFrTHcmx1zl
+LfV6JJ7gw1ya6qfrKVgoF5VIRzbmu4siPTmZhVZslZguMiLNq7VoR/ta77AZaWQu5m7JNgCQl/2
pqGH4dJhfUITten2iBPqnZrpl8m/lNm06RqE++RTMS33GCpOdpC91z17CTG8lzNwoiD0SOteQjL8
GnOin5enfo43fw2xarANgeHA+Ek3uu/UkCunYqugW11zrsdofk/qkYiXwr35dgsNLObx7dORML3B
Y6Hf43nz2aKswkFE7P2ZhZe7MZBpsr5/q3nTi5OLsLf2nfBy/wcosbGmDbxXasbWtWzNn5YFDyvg
l7TP3Rm/vPmubqWR+is068pCeXDIyfmIcQMehEXsEkGQB4FB+mcYEI245CupQyeRTNyXKSKX7UHd
o2ollFh+thmxFi2JcWJ/LyCz4c5Pg5/8L1w2TOy/2bCug+3AAA1rg0wxjb/yKAJPlm40WOaRDpj3
LXnuRfEFgxPy54jnsMclsDMxCKxscqkysHP+KuiRA7PUvwbDHeFqINwvjTamIFVR46prBtLcng6F
x20L4z07akF5Nfqif1SXqAWWO13C36A5cxJD6j72vaavbBKKvpmZ80MtOfViDC4Olighi+7khCy8
VEfEXhJRcs3aYvDqqHq0FWkUdPZ0nhm8DC2JTFUo8fY6JVgLltC1c1DtxVZPA8B7GoLhXM6PiV9+
7StXx1lq4ooe0h/CtcNjrAHKZFGdPRa5ddC6Lv7FpMILezxQlXYJupbtKRdi3Iuc3ZoqL4WF9SFy
GzDxsv1GjLVyXDoTSTkm6IxMBmgzrHc2GIFVHmbTq1+3r8jJwm8CUu2qtXKbxwyZj5EFuJKdoHxP
SuIK03LWd8qwhMwQxzPxveRzLlY9QEpW3pePU5shIZjEJR/INQ5Rhlpd8twJD07cMtJWCR2F2EwW
LDFTirLTtG3bb4tp+ulOyRf1gQdROjtRVQNgLOfL5Efy3EL9UDtjk7r2Hv0rIIwgZFOBCk1YbrQd
MuBPjuFuJUUp0AclvgsHs5bqDmAZFdHo0GXPGUMLq9vOGbZ05QfKaDSsc3UnjbVnP0OXW0HULa7w
oD4rfnM1Nd4CrMzRHpXWzalM8pCh1KzUu6njmzfLz7eJIVKM3T5Dn9DHtaqBIs8jRSFE7tNYw4fd
MUuwwwwIqRg8Z1vA5V7dwdv7MDZ+KsBDwVL5SZPRvrDDj17WFlVlCh71GOZnmfrfI2IqzTwRN1pz
/GupzM2TSqcpUHYtHxNzoFYfgYQO7048wFkriuK5bQGQ97PmrguXL1bUbftMMgiS46XtlGZdjEYX
m4mBz23FTgdBLu7qL8S/7TIK2BddmyTbQuiZG6GJtU+h+EFT7LbBxW6ajfGO7AYD81ejrfulK5xA
v1mys7ZquWXRWPZH1mheUs34DKFQKIndlCR7QgSrg92IfCdQJb0mYYutvzONR3ee8nXTB6sylvmX
wE3iXRen+pF6wfwYIOCOaUtQyjcXDplRbmlcR7eZTIWjZRc8ZdXkg4DSf8pRMoUbRE3oeXFebPUv
5J2iQSqs6iNHqlIMotfXTtAkOO6WblBZo+r14epKw3nzoCIHjIW3JBmSQ1c7R0dgYgyAd+8SMK1r
Nf2ow0QlCGPsv/cgzb+VDS59Gjp5CBjlYmX6W9kAWq2zcxrCx9yRH17pBovAMHrpZmJSKBytpE3d
RhUYCypTGy929QP7zJOuBfYtLWx/WyI/mkFpp8aOH3++koz1a7FIAYr6plZZ/ZS4qBTGb2Qs3UGN
wh2/CQNgkuUwKZF7415KOxertMqjl3//AXXvb5EmP5wnGexNy9CWCNC/tBsuHOpkImXneB/SS8N+
caGJosrUhw+vAZZDmKl/s2P993dFvYGGnY4DC4H7ZdT08qk0kvlKvPYlJgB+37QwwnFIANEYze7W
15W9QqE8P4lKf4miNnrX8qVeinW9JFhqT89s0NfzlEbnoTFZiWZm8hC4JbnOy9uRJKkCRJV+wnky
fWZj3I2LfCMV8dMcTjQw0oby1tjYGAr6jyiSchNY5HW10qSukERvHYzSKYHXsnJYql7q6VxLe3jV
0vcCfduDy26M4gDEGsNbgrYpmZxkZYhtl5jlVmmtxrR+DuQQsWQCWECchIOkgFfhP68K1v+AFcxn
VaBT1fwmhlOQlHG1rtAWqDyeATPIYWKEkW734y70SLVRbKFIYGgRFGySvsZU5v2aRvb0K68GHVmm
brNWY1VY1MgNY/9iZoOz1xJZ4lZAGsCCeL5o3leoET+15ULupOZOE/OD1gl7S2K4f38lfN1/GHNQ
JKZRvpcR8ST9chZCXHmwuiFZ65G7+yMUofBO9MkMgiwYxp0qshkZOKUq2laLOFo5qOPaON9HRJmV
6SkNRQ7KheVckjhkG+UU8BeFkpsE3zw+3KMAx7yp7DS/+tyRwKyCgBu/87y3mP76OqyXcFLDcb/p
5E9RWHGCI6LIiAQi09nep4vYysyrKVhTcvtG36f4uwHdcDVU8y9aq2hu285BPes1D5SC4hU12PTp
/hETSa7Xne9aQWhBBMxKQww0ASD2iCHOyCA2sLjn4I4nyvfE7xTTA+WjRcP4W7glQ0CBDOHnpN6p
q3FufC3HJjlj0wvpiViH1EytlTvPe6XLSmfJz6/j+Aq6varH/DmoQk1hIDDA46CfYPoztYxgqCmI
DOJ/jGfS8v5e5HmG56HgshzdMlFm/xWyAJAgEOgIgSdPTu+tpZ38rkJpad5tXdTA22DK+8fGne11
3DVrteT2zKBcZWFf7mlol7tZg4EeL9Xy+2+yDu1kncqk3ZhZQcXctrr8rM57HmaYVwsmMIAs7pgo
oKk5UNqV5NmrIK0qjd01VDh3nXXle7+IxNRB2t/KdIieZNM1AHIG/dy41cgqK7GOo4HQkkoc1apg
pSJgZXUFWmYilUktCkRhdKrToFmrtb3ptAUdKc99S3pM3SJMwpXst/biNnZC8zvCsebNnowvqFbn
k+LeCLJUbmVk1QdJFLLne+uJB/zqOja78RwGAp50eAxFO36Nc3CmCyDcgwue2yJ3DgTT0rL1Pfli
Ye9dhaSgnbN5YB62SoKFoFXsmxndhvoj2OOdxR7XrapF4x5P2cFnq7e2+5i8v8Yw37I8PQCgPrqA
Xt+LVvuJGbX/7C/PUunAslr+2tTWxsVO4pKY4dHa64kTbfG8kMazCJPL7NPEJvZRVc9dDV/bLIH9
9MivlHHGrZPm2lb9NUbliLTrpFEJveVZhFJ5oTEPuvWhnhSmSbm2Jxv1od4wFPUNQRntW2l14/mf
y3fETqKJfZOuqkC3PoX/j7DzWo4b2bLoFyECNgG8lrcsOlGiXhBUtwRvEh74+lnIUrd0FTN3HoQA
UCWKKpPmnL3XRuK20/1p3DoDaN5lGAuXAzaUpQOwLAFspwx+K0NbTrPXbA0zWQorQ0ssaz98+zn1
0P/D4v+ilvKpAzKkqIdDGJbiMUFMOaL4ekhs9FAMof3K06bkIZANc9bYYwqRvbl87UnkpiuJ0E10
DKmL2aIcvpWBcAFTJN7JazOMunAQjM39GxkFfKHVVjrxJ5BUZHZHdIuvJsz30IoxlEunp72DzHhu
0IAE5ae8zV7VPsWTZnXLiuSVtV+PuZLdVV8u8I+BgDSWS8PawB3db/TRBpebZDNYpNT9ZtXFYuXw
yh1O+PiUJ0a3V+0v2TXJZo6lc/AxGWDoWY+4jJ/ztNPYN+jWt4Fdj29OOljQfiEdYhqZOq06IvAW
PzF8ji6vtHf9b4a/m+cG7uRSHVx+nm2Ezbcy7I/IhuztfXLOUzj9QsxIhWhaey49oMjGF0zw9yWY
HP+b5+flUWmm2zK6dRHUGS+tj2qFrtbq+Dt2XsOoRv0I4BO+F9XQVtKgIqOlCzlU7mSRPnSzAwR5
WccmuC/OJQuSrBYU2LKsP4BhBdWidRHLXR958FwZx1Lztu5y9etpSNxpe5llf9JEYj32fojc0F4n
Qx99L5tiRbDNEKNByoHzolNUs41fFt5VLiVd4daPQ5W2l4JMAZMG86PaZqWzBvSSPQTCKaTlSMzt
OhdbPi/J0Q+Ba1PPZdFgN8AA68HdGEXyV0Wb47WmBosiZtqqFqHqxnfIYzWqK2e3mxdl/MQYEoXl
+g4rgyiDJoThl3JIyPcXhlkQP+AG+YRGhuxFQ8hdKcf8OCTBoUaSkm/IVLH21QSat8HXcCEydnp0
UUEDJCCgDkLV/r4F6nH2H9TvkdGTpWk+EnUrAvmw7LSUWkQAXXTbia+kbuXWxmgy9+3+d5Mk+JjF
MOybhafk1S6Mq06+p5XfXgkzSw1YR3d7d7H8coVexmstcdq3wm6+YY48hkXevWEM/ue2esJgURWB
2Xd/+jDKl6rxLyLJH9TyWB30AhxBDQHHa6xy79WtA5qbGEGXGAm3o1SW9fXfXQIcPMMFh7m6Bx77
rrY5SuHJ+GSs+FZYm75lO6TKkSg+zHXplsW+h/WdrFUHZsiAGCc10oFxNqtnsph3denDxKtCY6c0
4yEF1n3q5ke1uSqjRhBa6nbbxrrNxtJLSJyvqEP7V1OTTPjCX9SG8crrWwxbtg3gr0+c3ZAO9fZe
ItAKPgpNbGwXhPAdWDBl08Uys2lNlqKzVQ3F6G1MpPYpifN9nCGYhd6KujPImzUF8JqMy6lDJTni
nY/qdjMGsnoPo78VdbxlP7+C2TddYMKchQidZid1qMi2UYy7SSe4JiyskTAGulVOhbS8dPBIKZGV
El5lu8aOPH7JqCY52y7PxJu/hCD4Jdbjs2oBZwjrN3rS2999s7SuxgCusr+5aMSO0DvokrjNeHbl
/NbpBZT1pbHj4uJjpRBOZMzN4VUdBOmyl/tr8NMsjF5m5RMXG6wClPuhncpLmpqUQNwyPAhKMp0B
tkUtrh3H4U32AMlPDFCqr6wOtkXGgbqn1BJuFz9kVZ2f1evqSkTOKhO2DoPpSJgpcsuxk0dlIBeT
Vh9rtnbshZ1Dykb23U6ig1HX9Y/lxDJYu6hgzQQE9t4qUZj3LRJVfQa00intNcupaF8mnzJUmxSV
KcYa+ZK6pM3EyKX6G/6UvReH4u/KrT4mqjvnuw1b00Dz4NDJN1oSVS/qrJDhlzLXnxnX57ONGHiL
Q7D8qkXD2jFfq1kSqFGj2s1GsUdC1B+8UrQno6fxcbeA0v25uE7k77wgYu1vec1NlD5Sjj4wzpph
OJuKnnzZus4n2p3dtbdZVrtzk9PgXmw/ve1hDYLJnK7/+0aU9tAfK1PfdC1H9yHmefCVfLVy/S2u
j5XF6OceiRGxa8Wnsex3kZwewnh4CifW+A6mjAhZIKx+clHbYn4U0PKPeaU7O9PvAoKVNQJTOkpI
AP/RjHNWxvp0P4v+vaceHfFt/Pa8MC3+mp3GOLt+OV1GE51hveSlYMsgktcpyuugoZxJYwzlUES2
irieOdPIHiSVK3XZk+56EEZgbtRlZ+EswN3wN6Jjf40WgWjWARs0xab6oGbxXl3iEoJD+XcGAwpx
sNbiB5dJsY91b3xUh7RxWVuDXsEINZPDsjiug8VoDQwGVFUDIyFNY9j6y6XPVwwci2mAEkhD+NJA
OFU8lWcP4ZHeeHtPqyps+91AxzM+FbJ5/iNIylsipeioulscT4MG12o8mU3RXbXxJ6gQeMXWF11H
+ZRmAJF4Jl38fN7Ad02Pd9m9GRreKstF/yKjpNuZ9SJ4jrr+pQ+bln5DsEowjVbrwBpehM9yYW7C
5P7zVDknD/Vybba8Kztj2doVEloGyOb0HME9IYQGCYHrZ2ynCrRbTd4E247uDNLRf3oakZ/9vAe3
kdRJK2x2LhvRK5T83w8tHJA2aMuTup/UtDwLZFjHaG7cPfM06PaFG5WZ1OFZN1SnYeFGyTZ+1vNu
j4ltjYPSX4soqM9aYTlvvoNoYglhyJCaHdgRsCjQKoInJEFpCh1FoklyTgbvVdNiu90my2cIq9BN
92J8m+BlN8rF+MvPqOyN5tzOZ8gKIVuSFZjaQo10MAXK7K3tdfipS5taW1qhBv2dLXnJFZt3N9uY
Zkny1vLo3OFb9ab4qKkxVfapeeEj/CgAw8/z+BG51Ujdw2vJSWqsZzeof6RNZl7ittA3YxM8STE0
X0pIKxvpkRKcQ55DYMdkFk3NF/QozBWLWsOqm5ysA+wSbpOOez+ykOiWHnbRlkATUv7SzzYYCre3
PttABGjsaqxRy9i6ZkyDG9tK5Htfxac+6PQdZGwbpyziRAHx76LO1EE3kLePIiHCriHbvB3qt75M
NtEwyPdRwEqjWJjvoqYxTrpW6ZuM4E+X0NHPdTrCmR7mep+BCf1iN0uHK9E/uk6f0ZnG+nlCMtuM
VvqTKJhRucHOv2SHTUOeX0z8/Cu3z2deC2C1o2QvbWXFW0pkb4fKMzNggHIog2ITNBp1r6FBX8ug
cOgCxI1mOb8glPXwvCzxNj+n/QQ8sZc07JDS7vTLNpQXTPMm+9etWngFYwqMqW7GLVEptBQXNtWv
B0YqwpTkXfuWYDcguim9seFDq7GI+uMpyTduV+FHrOrhs0GycdqZpBDXzsJL95MnO81OqoQ0ObVY
EMPdqkXwtjKWVuNWoZt6+LwMg2uoOtZnr0bHGwU6cMqF2wyKYdP2gbwgpC7XxTjEG8cj+Uu3WGQs
NO7GgZSUNLvOtA+mHbIAXgr7wKc0k2UBOgGdivR97icgaT57FhnVd+Fjqc05M1snzi5Lt0PoWuI8
sNA8+BrzUm+ye5n2I62yJ6UiDiaStVKXQrgzn0yqG6REzS8EqFQbC6sLzSBBmlOuE23SuSj/C/qO
ppHp9KIoWy2B945sSDZVlXc8x7j3J6x09dJkbqO8ukWSD1jFMAXurH2FaXF3g9WU8XOj0a9+I7b3
zL9ooAgFI6pc2VF+dr2e3vyyaacu4p0tp2RD6UGtD8nYXEmrpC2KBy70De0c6OZbg3j8vqXWmPGR
JxDjx+7VzsrqpV4EbhZAHiv2yhdVRaidjiaWwrZHzcRquIu+qjKCZbdfBsFXrNRetCUMQWJj1c2h
fgkrb37BMrbtljwE3yoAhXU+VjS981/EkK0Fyu5rUJXjOXRNvl8uqtI6xM1Ykg9zrmWEnxoSzOds
YWDBhdUvgN35Ikyatw4drMFYY2yylcfoxQ369jJO4wWb6UMpjO7vROb3k1KUuyWxPEvN7FG1sOJG
PKBCzB7hzMbrtvO1FkAUyeUqXdcShAJgU//c49KkomLn0KDCZO/69rjOZhFsUvbj1wlE1iXDILDN
UdHstNjsDqNYpJsUiRsUBTswgzM6G57GuEl0iQ/aksCmqyoOTJ1oz0KziYtM/iHZgX5wzwZFV4qg
GgTIifiSqsGdsAQERLmx6QOTMg3SexZ1CRvWR5xE2spBVPUy56Rj82F7L3PZ0sAgy1CTICuqZomA
0KfkPEyfTVomG6W4B+JC5b+1q7sAf/mya07Tr/veqm+2QXSel7f1uzozMvfnmbo3mFXINPuVOa1/
6nGKX03hSiLC+X/rrv3DxeUKlCusj6TTeLcY8ww/zKze+wXonlvEDJtDOD7czaxFjpRQZtELShWS
A0LPvXVD8Qh2ujyqIlKFwelqDRB0LAC/VzsuxW1eqorwE4zHIW277UA7iIKFNm0cva+fejMwHx1z
39dTcLKd8G/F0Qx1Y9gm6PG2zezaL2Dhkv1P03kCTDHusnl150S2fUMTAhLZGuNjA0dh+gsHLrlX
ejBvNNlN0Ofq5uYsBkeZ9xjYhWscY2U2Ds2WKKUaV/O//KDQLXamZ6L8xUUDYC2MQ/8vOL0IZmar
22QEisMd9pzHqbbfVVb6PFPdZ0bcT7PVHqrQme5i0jQr2+cm/EZ4qnvEiztvCPZDrOdH8jY61cQq
e2HjjXP+NQrcN0Q7wBUX6JY6NDrcnnzhYYhHndkUlt00XbLALbZaw+RBKNMjjBxmHSu/BllsP0Bc
tx+MEPyBXSU7NAb+xR+QPceTzVce9ZNJL30A0OzIXh7uwsJ6sTEX7vwtmOz04qT9z4Mws5SiDvc8
a9zf9yK+nP8KAs8jnJxxVvg2lVW1Nis763HI/e3/+TNqokO7ycF1kjRsvCe49iFmEmoHzypMuGgS
AuFz82M5gV5mrEc+2UelD2wQkpqh/yiFA0UirMYjBXEwDnPCwHLWSrN5uu9qUifIsXYzFE9I+d6h
6D2SOdGE4ARvs11EP9rJ+8Z+fDiZNc5XxSnSw0jbedRb1uoyyz2Wz8u6erBRyKXLgtvK6+rBDcb9
nOU+9UFWlvpYa/A0XGPLOvFDLQz7McyPoUcstKXa9cIyNl1KE9RO2PfrTuA82HXxpQkG+WiUif4K
93IzJhWLgIAZaYHU+aklz2FlhkcRzTvVG/hDv6nuFbIwN0EX/fjvWy/D/DMp3ScdHee6bmGxRASn
L1uz37ZeLWgp2p9+f7rTz3Fs9Wu9pPwcjTHV6B5s3L1GQkifuVfrc7CfJ9YB4amx7XpjTZOzsev2
TRhWey4GC3n6AHmRhdtFK/zi3BbuZ/WeqlcxKrkVzP7nwEFsX2QFDhHiaY9dD6eaFsTjWEtQ2suB
njsy+4zcLrs/GUMc38qGHgVs2vgia7O8ikSQLqE/mAOa9mFxg0B+HVHd9vq5bzyxSaIa4rygQxFG
evb28+x77WU51E8Wvy/oP77S0xlfhc83PKhJgk+k8xZnIGOX6ndSReOxQ689G/oVWdUPVVZBkaHT
/7B+qOIDTV+0LlFIFAByZqVAyKUk4mdJfWDD6xMSJ0sKor7x3Afac9K44boVIWv4ZQ/VFNVIUH1Q
FiRVwyAAJM1wkK5UK065t20Z0NPoxXOSpunRESNRqpPl7LywllsvQ8tCORkpoDGMlzgpnuK2BW5M
VPhxjlwszxEtXk82/YktzLAdLYs8uKI9p974waJXboyQ91E21SEK8Rr0S1ncF5OBZUir3jvQFpQJ
aSeQS1uxgQhXMb5yvnODvLmps2OAmG8oJcNr2I1fKV2Za7oqePOWN8R9l3kj/x+8kCf+rBfYtrV8
YG3DsvlIiz8+tLx7bWOagU/DMQOvRHCom4zl99rB7yiDxn1FaF3vCltLzxR/+ADphrEpHW/8gsD6
wV+eK9rmStiO8yWq+mkTx0X04LpQSAlwkyfLStfDQgGxLHN8hL63Jls2ugocmysgHwGsRRCGYerk
+7uBk3YqC7wQi9YxcRKU5mnGw0O3LT1pPIYjdM6KdpVXy6PZuRme+H9cbOrMMGp707PvR/Yjs1uJ
Y2GfQE5bMXtmrA0pYK/COozOOJgv6t6EDO/oWfh3aneqb5NmfG+XzQUhevYepKq5NVSgMfEhKFZr
fzNVmb8KWptle9CxuvOsT//5NwuZ26CndHM7u3Gxz4mNw3RjLeYMjEuLlw/HQMTGx2A3tHjBTTmM
x9ygz6KM4upeNCD4Kxwr2tFltw//32D1pyTDZ4zyF6mCb+qQ8hzrPwerAfHWAJnSJ/i55xtMrS6+
wDX52/Vs9MKoTTdaatgotCeN9l9dg99H6BwZxqV2Gkmo6hxuepgFexYdFXJG3fok/fjnpVp5T1bR
rX7m+4XECI62iyBrUQki1Teg/fJOumP8RKEGG8kSUS/6+NDx2UAm+FFkIHGJsjdvjaah3MAasYnh
+DznYwt0LQvTI1mZ+mtDoIsqzrNQBV7aleNtDl5ZMSdbVS6iL1TvgSOCiMvlu2bFKRZvWydcBO4Y
mT2YwhbMBE4Bd3XfIJmIfNUatYvHnA9c2O+mICFzaHCyA7gjSkNLFE6e9vKUp+2PMDTlLdDh2Tlu
9wLVTFDDJ4xcXfYE7V36XHy9X2FVfbGi6a2bKWNnbO729pz3r8SbVpupi+y9WC5pY5WHmmXuWj1q
6nWwNgu059VAYoZBeucN/Lp7lNWY7SMqrgfibsiDsUR/KVx0Xapf20G+vBCihFB9edFRWx76GlCd
UkZWQ9ysKgdveR5J8yRy7S5d9mRns2CfbjFAIkpqy7xKzNvzYOABhrRwrJe1OZsOwsotTwL9NI//
/aNp/ymg9B1mUJbQuCh1Bifnj966JXJWa641nCHgjWURnLto8tgh7xQ1SHdB66cT8YLukpWqBpPS
PqWAWi+uT/0AFzobKtsqWdh56Qv6mBLiRJkROtn+PCvhe5deUVxrB0zrMHf+3U1cGOhBB0hn6yDG
H9VKMzq5XROv1DK7HrwctW6iEU3FMpndcU5HKX0xpa0ddD8In3oDw4bSo40Jo7U7GS+5Jexj2DRk
oX/676+TSX3hP8duXm7f1hFceL7OH8v7Q3RkUZYgnSwRV6LadyxZybj34upEAQfZ73JQl78O6p5H
OW095UO9DidkFaskrsqTUSwiTT5Av9+0O+JXZo7ZSp3+9nx1rQ6ydG6dM0w79XN+3QdCVJxmpge4
TMu/oB6BC/DPv3j/YUUnEvaI+co0K0kbzK7uhzaO5CmE0U3ne7nZL9fqprqcsd0fXAF6K8PUEE9z
ccr+PRsjXa5N2VZEQPzzqHrKYEMbxojxz7P/+Mt/XKrnqXu/fkwoOsw4U8UKWsiTJqefh9Eh6oKg
Y/Q8TVwsjoP8NPe1m67UKWBdBCKZJovT/fS3J7RaYu/1INl3Hm0qeMg8ydEB4W4B2/AKGp8ZZI+5
MC/UZfCmRt53Pg4Zygtol3jLkPce7Tq7OXEtVygJblkiyNuJqu+Tx/69cqZ9ThPFiV8djzpmEd9y
EwtnkyDtscL4QmbKdx1lRFz4jPaJdwEytLVFcMZpku8IaGehTwVnVS9OSq1hF5cit3XTfK0DMbVa
h4x7t6BQZW97sPowqUqWtiCUXZP1/1Q66HeIHoEIlZbQYugXI8J988bKArMArq7K8RFm7WfaOpge
qIBsTWluSJ+7jAvV1yuJNinr5NIY0zlzv0Uh2byBmW8zu/9WtMXXGvLGKsmeQobjwzD7JzPxnhq/
f2phetPJWJk6eEc5hl+rMIq3NnhKX+/TVdD3xgpu+2teGMBazzaZX5upDpDEHf3PwqnlJgokKZD9
MfCtPe7iGjZ12pbfIa3QXLm4Lt+LuDVfGTBgoEavNTjq1RQVxaYfEvYoxqXKknFFg/ScGGst1r7b
tKstP3I2fR59KrIns2NZ7RwIA790+Utql/WJ2O+XJiIcZgj1YTU734WcnsvMOxld+GgD8Hf1KFm7
xrAKQncvad6sbbvctjqh80H90PCyEjJHbIOzTiLx4LnNcBxQsRUDE5ImwZjY/bMdzXJVzvPXeO0Y
LEtjeSlCfe3XRL4FTXdIiMDOg/prW3q8ofmMUam8DLUh1y1xpOSoRSvRwiGwjeZQSzgXve88pLX/
yPeSPMbexTlcUINMKBY3Qz+u9NbY+2byYH4AvH0AX/vYjcQhEQ8MwTb7ZgcJ5OkF1+HogP3cU+51
F9FF7TptKSTpg/wLuTPdtfQ5SOIX8Ehb2/KfmJlHBvlXQJh/25VxszHkp/4hTc96XQlWaOLNg7da
FPLYoX9bZ75drGbTeHNLfYMMq9nlVvVG4fxbPyNCta0RWTBEDPEaDz3STEl0a1/urB7nON9rLOfk
hkVWR/5Kk49EwMbHuO9epRt/z4dXh481u9x39FDmlg7iS+2Mz0lhfIQSr2miPWqokYpBf4eJhZau
Nb0VgTsTKK3pzYM5tQKoD9Mrhq5fmOu+dI2N5dvvZWEV6x4FweRHaHvFKfenYiOr+CGqgr2Zt+9l
PPWrTl9CVDdlDaYNUsv3Qqv/toH00dOZoOFMfjUcCroebhWi5R5yjCHAIMqTF84HbdSmPdJSKDa2
V50m9lAZ0+A/134fP03lIqlZxiZ1UGOjGp/U2a8H1HipLmniGhucGQAiliFRjYs0sxgS1TiobqqD
GgtZ03hkdizP/O00oWcXoMQ5xMKfcMnwWxQndSBWWPBRzrBDIN5DfGfk/M1lylFn6jl/Xv77lPuj
y6U6y+8/gfBsKHpYRdSv/+s/UuQD/8Cv/+J9Xvh1k5QjSHXqcRlq/C/U66Kuf71MLczVFXwBjEOx
zmsA9bg4eXGQ3+cKdfbrnrp0+RUoJP77HPXw/W//enpXON9sI+u2VdOZzVksM/bgCPoI6lRNwtRQ
o+LAtmw9EM5ycMgsuM+WZHP0QYVqPAgY/sHeaIQCraJlto76iQw2NWer67BNP+P2YZ/gO4AZG+uI
LNK28UlX/UrP22hjBva0UYqYtCzdn+t+skAh1RjHzpPztVqkrl0IctXHT3ZKp5Dhr26rQz0zprMS
GEHFNTPutalfK2NFIAfj2Z+e2co4VNdhjGH2sBhNspQ6J/eE/Kp7Zf3gAK2EJD5fFcEjMofFHkmO
XhSUlKuXSFQQ3dueDsxR9xJC9zzHE3uNnOQVfTmw8WEIbG3IspNll8VRNSfiVrJKxBt5FIunL+8p
xhqY3mEluafZC1npLctqlBtxO37KnLb4FI7r6CVBtcNH+ROZWc5DYMAKE14WUKchWK/+N2NV3fOx
5LCp4eWSVsOAM9NJURAEZ6EbhqKxKe/TDXAtiDTFQVaUyPJc9C+Zowcnv7NwAFQx7V8vNs4yopE4
Yny42lPyw9aQ3yZ0kp+YHvwTjoFmy6uUfjA7uvQcvmlu0my8eZwuED+7WzVPK1ETPYwzw3/Nu0Z/
qGz/RV3pWg6iBGWlurofArEZes1/0t3Bf8XX8EEZUVwS+6aDSXjNfA8bWkP7t20057UN83lL8nO1
65dLw6isA2VUoPTLpeYVxiXqikXXY+68PsifLOrAT1Qgdnbf5v06tpyVbyf2s/ppwqvfEQg4V/VP
EW7xdx1F+safoqd7Bm7F9oQJjUNJnPkWTxr4obj/Go6N87GczJnrfIxj85XkTPExczKGcnwvJjwk
eNpXGXHUCywheKDfQsTLorOxCZC9P9AsD9hwkoBpn1rhLiEEgdi2MUk9amupNpRR2Z8nEKiPZfI4
IL5/i6sofzRn4035j/qpsI6TriVL4WrVzch8VE/b9bAJdymSd/x9PwOTerNyTxjF3tQzurzYUDEs
X0vZPxhGrD2x3HCfrbE9aZjanmOJnwn+8EPXR+apH+VFyQfVLbfwpsMQsYIghPgratLxM4Q8uelT
oorQD+q0A6Py6DLDo8/tLjJLk/3Q6eE5MO354jVzsM1E4b/ky0cVraYLcdF59f25NTZtZIjV7PKu
YZqJHoQjcXpHcRbxm4h4F3r0ftSl3zvRw9BZJ4cgmis5YHB4DHrTUdfqGZkYxmd7ESs3ga/thxYz
W1nkcmWj6f+YrZj1aGmHT53r6Bc5G+yRlwfAW50RPvufXLsoDrVVrqaWsJ0ocRwkZF1ICqulryCv
O6/UMfi858NDOTTOa9G6xutEO4tHmtwvjv1UQpkisdNgSfrQpqJ7rXzSnwfIBke1PfeTLtiN0eht
JphzB8igIfJWOPO/I+b9mJoSE/Ryn148XOZCPDl9JK6j74L+WbbR2IbAA4060eZzLa6CTv96dPnq
3Tu3o9c8qJC4bvZTGFQBZF4xjjs/LdLdyFB/VYcOOmrtSn8PV+/nLXW/QWG9AnSZb+vag5KED8Ml
r6Uiy3URAcAJ/krcRnsQBeoDBL6tAU38s4rBslt5bJqFAuZH0XrwhX7tkf0+N47/iqBJvGdi8je1
M4UnPYqmz11srxg+3Xea3O2ezyMN8ZC0H99vVs7YVi+mp2E5KwvksLVrn+7qOdKNMkIdFkuWHTqA
Xd1kVbbFuG+MQl5/nVl69/s9Jxvybao4/4iN6BdURXjOW0qPKpoBM9a1FSmmDWCtQZuWzSYNAMOW
NXkItplpm1CPO7xfXbr746y0ySG0clqNtY9jo4v0EaIEh8mp2qtnzbt2Kav3RAAfhlhYrChzXjmz
K15jwpm2dRvYRHQT6MTsqx9mz9Ie8qx0NshAsf3Y89Hkq/HqAcnfNACod+oS5XeKTs5r10Vn9K+I
2cBLKpmYHwA5UK8rYmqqx5l4wiouH2Tv/Xy9o5yIolwPpmtuxeZCXmHtyvuQCEJQ0ayDE44cBItA
E8o4axBxTMGLTWovaLe8OgPur4kwJx+01T3grTHpCouQYR5j+S5CE+hJF/dQZDIgXXG+G8iv/4JM
XK6GapQPgmDdt5Y9TgWs9osVN/JMcOSw1rtKPmva/DHO2bOSPPiBeR2KWX6Ze1PbiJatTQrKzk4a
4mx6v/jLFs1wBx6qQr66jJ3yR/0vtGsmiP5wT4xKGsRr/KLkg4uThqL5Cbd88GRNFLycWDyph/yY
oTHycaLjnUXdJUxkxPF4KaEdvgwp9sBcvihh5vA9IX5sieOEJJmStUy9c0PLVr7aaSvYWZZXT2BB
tHJhy2+e11VHaI0PQsCO8Qk5Nntv/Etjp7Wacr9hH1h+a/HA0BJdscMevtOAxr0gyw6jxZgyk9vu
mdBsNrnWvEYSI50TcQe3QUuqo8zfIr0U6bUbIlT7Ss+WGXpHu5m9UeIU9HLMMkWthJWm7l+Hya3e
vViztrqRTQd3qFAS+4g9k0p+HsfhgGOaPW4E2dxJ00evlNUjxEflt7ynZs2mJvaQu/XuexqQA4Kc
n0iDvKufFM877KxvXTO3G8XU1mWsrWsWSSelv6lnCmT9vE+rKTrRLm5ud58XrvkbTjcnH7Ot6zjp
NjLd/pXcYnPTuHm+V4kN0L68gze3E8BgHh3qxt6SFcPaScfliXuv/GhrRExL01WEOMyLcCRuj57L
zmRtdIryCYNbQeSIq3k7sYSr9FnXbpDYFEd7ufST/APl03hL006H2O2/J1T0bKzDpM6R2eDWZDYs
t1ykqNeoQ+aH3N4Se0uDNWRRIbjMisq3aJCihvIOGr+PvGL0Hx5FlNuPsxDWI2oU+9EcCuLfE6yh
/96Xlt9t8E3467sCMCicp2hR72hhTGCjOb+7EmAZVjed3bxoj0kfYLHL9ODbVP6gMex+YVm+VbYK
a+R7RcCfs1GXSIePJmzOk7pSh5xZYjUm07SdhnpTBTqGfeoZ5h4+p8dmlc/1NFD5yYVwLszX5edF
DzbpdfZqhgW4TomYEx/ttGVfYF0IOpv4NuOyDl2KG4kbdytzBDZoVgb6jqp4rbKeBKsSkGQDn/C1
NuDza9ai4RvbXW1ooAkssuPRL+jPeh8PpxJA+pZYsOxNq7Wj0tw4JH9cjNHCC7coeXLTusD6j1Gk
O0WzgV+y1HMzfzMaMxqMPKD0POL5jpazebn36ywcmvnrr+dR4qD8mBz+eEIpBrRuY3HyB+KfG1fG
G1PP/3eUb6l9LTOpn+OeOpXULZ/dec8qkHeZlxFK2gGW6Ae9pPiKRy9/hXwTbmU/6jt1CbMlX4kM
EbSTDPZNHRhvPnRayL/dMijc3Ty5wZtl39yR+TYMKm8f5MD4eqPJ7+Z0BRZLxEkkWniMfM1fNyGR
IKQ0yQPqavNBgFDfCvI0XmS8+MqDQbyjz3qVfqj/8M1Pna/fgkqkT33i14+lZgB4Zfvy75XlwBZB
Xu7uQlhsaB1hgymgS+C64yZLAPDwdsI28Y34aXlU7YrUTqkazZ/PUPfUM4qG/bkGo8kVRXpUewb8
2BeTPfCj2jOYFtTNscKZrR5MUemucYbMB/XoEny9kyEGArakzb4YGt2n+Dm3X0MxDZewhm4wtYb2
1lS12Fe2XW3VZZ7BoBJVk8ENar2rU0UzEPno0NE9f0eoFW15Gzr0hNMMMXRgadD7/le7xlUuYo+t
EJO1ni4IWiJgn/08p8yswUBlgWO8dMOi7MFD8rffxAdwtMRLBiwFytipCBWerGe+ado27dICdLhr
HolFBm5KxeiBe+W2Q9qz1SCgQFUotKubSnJeu/k4Gb3Z733sFps48hBCLY+22Q+JE4b/wj+sUSQQ
JM0VZbmbs1hS71uIo8Xs1zu+m2xCWhkfGf53c19N5wb+3v1gYTpEAZ9Y47mVzi3W8+Ic+pGHAHS4
uHJhDajLAqfObE2bHqvZumH1TMpjBCzIbk2o1upUyx70Vb3q6ri90IePwEfHTI7qwGKnvDYzWRRu
R3xUTKOXFGztRrGvfaa0ZWydOY22KojPanWxFjWLGNhR9lNf0B+fW/NTmFv200TsbmJ82Jh9Who1
P40RvSF2beN2u96MnjUW2jelodHt5DlvaFfNlA0fYIm8Dbr2pB5X0LqRZ/vLs5NIAzXfOa9Cuza2
pr/Z2v9Qd2a7jSNrtn6VjbpnNRlkcGj0buBotDzIc9rOGyIHJ+d55tOfj1TunS6hZHcncC4OqmBI
stMyKUYw4v/X+tY47tmYQiGCLXMrjVau2eQ8NRl5tLMgG1+T7FaawE56SHMXdXodx9X6gA3oSxa4
PQR04kJovOgQJAiWWjkKzssmdr8nRmNdlWacL4Kuh3jPdoyCc6F/OjRcA8XbGL5B2Ak638F1GZNh
SFihcla4jnqraUp835CSJrFQPgXpWJ/3pvLijeJRQRfnQY0wKB9saBUkG8jBnOPpL9C4RJI4r2/M
VCM2JatfhQPmVIfEuJm7gEk+/Hzql58jNU9vSfIZbr0KhBb/fv4CtwLl/tzltRNnhRySRZqX9Qi8
7biAwIMObFaEAR5E4F1lz5n06uuOIcVNCi0XloG41wByWN2tIov1KFkELgswM/NLhAhrD5WSoGGj
RUy9n+C4PMPnWHYV5cEol4jcLdUBBg2VgyyR9VAWyaWUg33VwIJYeUyZX4qUQAYPK4PtIVpoKonS
LAnEJs3YkaP8oOQliMiZcx/Mcrgh/uJqbn3++oIApV2ndkFdtqivmWmi7395QEEgPrzSJVAwVK9F
Cs2FJApdOYTIsbuiPV7ApgnJZLzM0uKHOQ3Y+UujOgKjUI0wchqv82u1bg/7vKxoymbKtWYZIWlW
7CnMThtuPMoeF66sbg8vtVG6O+jDDgp+UvLm/W27dGNhXPj2GD3jMJpDlmofNxMbfgPjN1ZHwveK
bR/4LRsAUmhmnVRCT6npZPYAWnSgNKbIMzOCF5v1gblMiaGV9BucABsIcHwsoPqlBNS/si0j+Gok
sBntznvBA+6tD1cwMq+znLzI5dztV6PS3s1PC/Km9pVgZzBRk8fELteQjMyDp+DXa7amXzV6dGvY
2cVsbda0wrGZXAry7kJB6ym88CQVutk6fYAezYA4NezxLWriWzBnoEZNP+xmxYRjOubeUvrNLxHF
mKrcQP0+XIaYsRaRZaq0/wmi7fPhq63I7vAsymoa4azyVrME00ht9VzkxKqkZgTUICrb81kR4LKx
vvD7/G6YvNg/i5x9wfJeC03lAvjN1ewPmL/MFgJqAzfYmUaCgFpA3kNMO73XSENP4TsWldIgUmdl
FnneS4zM+jpNnP5TG20dpoWzQVNAREzj0m+KV/y+6cX8rI2T8BrTw0a5ayHqfiGDQaziwSfTogzD
uzYHvz1/I6uieqHnrXFD/mrLdquGsJ7q3dUvQdT81Bl1NqjsykET5cVFI8uzDhXGCxlOS7+x/K+D
omYr4SjtJcTCeF813YKTQiPBpFtitMbPR79e6/KaMNDBXJWx5d+hMR835Zh7ZHfU0YXosB/Ct1Bu
kkoD7iWT8TxXCWYzLGWZNfnwWVhwqMMmgugPH/nWh+QL+jZalENo3ZjZqFwJ8ngZtvjAkkzcZ0Rk
ow8z4tVcgTPndZqakDLbylQ5G43i0lBd7RmOhcXaOMmu2FoEVE9xlTiJEW0SJ4Ag1FrcKWXQvuIl
504M3U3qFel0gGKDgnCA+cuvp4XVtOfcOUAMLHRE94ZBOBQagm/zA7v13jwonPgholqkAQK6RqlS
9011naZTUPHo2WQRTSocvXH8S4cKACyaSN2ZQia7w9iXQertKdChOSuzbg21N9/Xlnc1+zJpI50b
RVJez1ZNjBcKdoHuE6FV/VJMDKO888iOV0RzuAmk01PfM/yNGV9ZkJpeyNze91ROXofaOyN4zf1s
m8oIe474G0O1bjzFTM8iIdOd8LL2ulFs1DhVHLAhj9K1pxCmPUwl1PkRoZ39C1tS0mimR+mU1DXV
kJZRoCHwcQBTDLLul7Mn3mxy/KNjV1zUdo9I8JbEmu7OaQfzICoK/BwOdiu0S8VQo6vSZfuoOsld
oxXIp7Ekg3DS83g3u0r9KpA0OMb7Ri2vKVZSTtQk0jEjC1h+hbZy64nl/JNRM12QglCKINd3Bx3x
YXgmWrrzgVMemCC6ohkXfQySaAztC3VaM6m1014mYezhUJmeJ7WCc1Zha9V76c9v5571ACum3c2J
qp4zVtfZhgpafq3E+bAOFDh3keKuZniCV0g2MuNIpbLxqY0xuOZE1bHonE1MtjFNPCEeCfNzNl3X
UGcy2mUScDcSYgRxa03ej9gVjFCDDbPD6rerx+8ZBINrArP8ndJpaPVHboJ1xVAd4U2updL06/lW
OBMoygnRpElJeWQyKDbSWIysa77ooE6WKGe8azU2unNH0T+zihLLSvXjfTfY7ubvHmWxePvd7Itv
YKp3RR0Pi77ognOfnizbFJw9mBhR6oyI6pPY2s+bQnqYjypY5Os4KBmtk3Y10Ohdjg38ZHC8ARmm
egUeLtZuMq/5apfizrOC6NHO0245P0plObG3xvFqbOurYNrsd1bA6UuGcTlv++cCwPyaUGhBBd+K
GXuokUuB0Y34goTsXy0kvHN0zGoLLWvcGcRj3VAHIC6yYFVSjwRgF5ZLGUlZtroPp2KC1PZx7/ws
4J3Nt7tZsVuyETyz6xzt2qSAzg0wEQf3WYz8ctnL4Afv2G9ns4QttPxMzXVt101+RNheydIoiYyw
AybMQ16siu5hcLvzBALm1fzuJaDNVQQtnjUQNS6glNFlXpv0gvir5i9+XG+Z/ZpdAT3msi5s86y1
qnTN1Vw8m1exAerXCO9rL4ggqab+FbWO6kx6WTWJ1WieoXnaKkFp3hcqKs22a9Mz0izKswb5/0IS
+XTJqrf91MpuoTaUztzkkZRKE843/9q2sF33vmHe04ZYwTV+mA27I2kWbATTr0gzh2WCDnUJC1AA
t+I+mWZ68TQ/wm9QPnUEo6ByIQWNW423numkDv923+LThGWLwVmrKnjHsxedq8kmiCqpVzGRlF8R
wS5C19FeOrMvN26BN1YbxNqgqKktito3112p3+kpnY6+qPy1QoTHM6q8c5Nswu8aiBObTJxHbQQB
Z5PfsCPFOr1pLJEvGzzR30CpeoBhN7qujWv6RR3Ikrh+nh91otxEuMf381JHRvCBaipFy2GMSLsD
CrKw+JXot+KIqh8K4czo/AtoDndqY5ERacQErqvmda47yk6SFbsxJEFDg+3TrZn2cOb01C/CXVwi
uFBs9IhU38qXprmZew1k1MoNuY/e2fyyJv/25a65sSka3UIReGjjMriLVIxrCL6BqJOlDMOLd0KN
3kN8vHWIn6Z0hqGzkI3yqdQMZQ2x3d/OT/OUVVfbFO0FAWo4Hhz/poEESW5qYn6PUWBEiMO+GNhB
ltSio+vWLsAAVp1OkqytPvz6WYERiJt19sWJBc1marUHQFAq3WpDXUmsUs4H/UaaPg5qRnwG2EQd
XCdgUmglzzC3GTPgD2FPLOLF+G8TZHHojIxYOcu03c8LR98A7JdqU5xKhbOT2a8o132C0ZLCJ/mc
nTOwa+wsJ784oFWmzDOns9sLb+CeWaDDOZ9vxCX2TS4/9BZTeIxqKeZnuEl3gDacR9fw820M3+Is
Fl5OP432Zy97d5WMvdiSOdrcUNo4qIPnxe3IPWTXhAXF9kkxLKW0qKF7KuaCAcQVMq5kHYbUgAiq
9l58P7+kINHf5x2qoNZSsVmCK3qJU5GvyNxgJvcz89m6cUIZn6cNWyA1Ed2ddNhUAd9pl+DA1lo0
qLfj1NA1RA0haByty2pq2bZhRA4hpeGllYU/5nM7f5lPtXT40UH194c9hW47nwtdKCwfxDkeFUJM
f921Jg9jiP9yITFWntH7ah8oLtdblu1Ie6anwdQdDoT9Y37m9cay7I1+X5Fsuyo101ofRn2hF8W5
SKrPYY+DekjQRBV5ZmF6ca0bd2n10riR/WgdvtSmfMwtk7DOf7+U4AqeROiRrkbfS+b1TDe/pyPZ
BFVstuu699guQb1fOYnMN7U2jQSQYnSJ9KmvPW11FDMRF03VvAA9oMgYjx3gZWpsle1CAIwVQK1T
kY3l3s/v/vq5+UdIv+sOPzJ/wzMdeEt6Ye1tnbqM3Tb9gZ2BxTC6TRFCzCuZLB/TzU/HCdL9bSif
+qyu6aZnBTi4sPwRlMnNkNPyDnOijDKrVJ9qLIbLUevN+6GP5cpP8+rGTkMSn3Ns+nEAe8v2IZgc
+lB9rUbrbCqxrHJruKqk2Z73VoIgwCwa9ODgnQP8Tqt5rZkoA7Geps68IZP70sXLNa1eYtmn9yIa
lkolWVxOtpY6BbZZ+hZk36kIQp1ZXx7Wwd3o3hpF5C3nbwgLaoFTZN7hN1nkyB2euuht7wlrXTr/
fmn+B/NP/Pr3np8yvTqWtnFSzFp0+JMt1wuJBklGp2R6TWDD32K3w1ktNf+ONfdjMaELClr46w4o
1JkST1Z0Gps6iGQp6+YLQI504ZLFBcRjrM5q2ABnMPn1+zgXiH3MyPyWt+VFZXj+c4/XDbdIGF8o
Hbmtpt1tTZGrNyOWioOdy1abTRU7yrPv0QcJMOhuQMhg1OT2BNOqttNDPgYoRXtRt/pL1vXVbWV2
5/NfVlRhTLR65J5nQqufAoXF9/QXO2hA6FCG7VmsWEm1iheHikJ4jkCrvfd0Ff9gbdzOdgYEe9FO
68xp85NO1BXUAvMV7BEVsoq5G53NH/H8lDCjbUZNZi0neUyd0baOfOwE07P5C+mUoA2IcNoctjC6
qcORirX8yZLDFImuY80cuUEXVAJw/L/OoTZ65Ov0oe1XtfOHC6kPX+dS5t8WNefvSN/aa6UFMBdF
+zye9WlQF1bEwg8Hx/zSr7mAzc3KbLR8P7+k1iQkFCNOJ7cL7W3gaeqOQEF3X3Bprzy96p5xAe2S
/oehd8onvejbcyOLCKaenhZKkm8aQLCb+SkLtnyJdEOeoeWuFgrJGhBm8QNOah4fssFCaqS2JmlD
5TDKH1ov7C/dUVC2E6V2ZZXbrHZQAKmpfz5ngylxIc6izqnJfPXdS8/qPs3slcgIhkUVeeYZSVnM
Q8H03NDhs6g2ScfpMBDMEpcHNMvMZ5nDKRO3e/O6IZQrXQb++azJyNqKoDHb+PRLoUFXIf6XgKPe
UkVor2Zhx/wTQWEbq8aic1I47ZT1FlTLINGJsnXgn1yalXoetI5+o6SDfgNGMN1EuvEjtvpmmWlN
9ojEtFk63IQOj+bXajjv6ENzxJEFdaEeJcDI8Z2bBgV1r4qHdStt7QGCOSkUoCC+CYAXlgFZrrH0
aytX+hdUgoTYRxbYBpHqy9DAy4XKC2XfZMglTMpZQtUvLzS1k5+gJS+MjSNgkSAiSWLEkSZo3rzE
rGRjaPeEXDnAzlZxwTKRuWLAw6vmWJ4HMhyCbDyfX5u/VC6uHpeIDMUoNxCN1WWsmaxGIxZ5e7cO
cbzq8OY9YKu25/fn+mB8G0YzuK+jOj6n66mvPY39VlftQj7SRaD4ID1tRzJ/YKBcJCPZyvPzhqiQ
jacU+jZn47BPosplZkCa12beuJ2f/vpGMHHo+CC++dU4gBoY0pt5ATp/yRuUyIIVWQwwYV7uZxNC
qOyb/CLX9KWHbvCm073msqu03fzMqbkNxmFTsIzjjucV7s4IHNqp83UIDYNy8FCvYAgSwhSkJLD+
2mLOj+wmpe4lcmM5P/URmtdK4p6XiCvcUasu58LyobrckYAaKC3wPBRoSycq4PxCaU9B1n6ipEfm
dohnWEqiZDvDi/vb2m/PSoSI3Hs0qn26UxdnSd3/DNWIp3iNKonijQ8VBbzVCBWlakmW9QPSmyc/
8d89ygo3RjjUaz8RYU7gqNu6SB8pVEx17sBHO3PjOTZaHh6EOqiahabeVL1H49czrd1gEOoa992T
LxqkFtMzK0VVEkCom5/1lnh1mnbYBEFhXNqRpS5d4L2fB8v6XFllfqeXHmZf2hbo+am3HPboRWK5
G21ObnNyxTovNUHQO8qeWPo7p477eyKTw42eVdaZpUX2U+VUB4x9Mr2uTa8TAo5p1djPJ7zVzWqV
YzPG30c9n3RNiWUefsRWFGaB6ZLzVxju17JXzJ/neT67kCr0daqWNSTH/odnC3HdYd0jbJu1/XxD
1vm4Dk+LEJgvxhWxBS+eQc1240OOwfw07gltkM4AzTB022ejaylklSxcUkRqMZrZS/z/1k3VImcq
6L18aRv9u6wN/U5Wun6upJyc+R9IbdrFB49JlQJSKIkAc4piF1EzfMSFel229vjFciagbe6E+5y2
67VtjqAFAOAuA4gk+7SLrrrE1L9PDxRCYuYHw/RKZwRXqZob3wcekNAoaYpGL36jEfbnhd6FnLUH
pKWhFLVuR7PJHsKBRKip5164rnWZyhBpyPRTIkmohOb0OuZ/FPh9zfq2TUCJ9O224WPdmbHh72rb
yK8KrS4oDLb5rQkUcUXKtvnYpmwdkcC4n7NM3A7YMH/U7E6Id1yB9VYwj1gItQxnvAi9frhpVBgL
adK2X6OyvHZCYT8S9eRuDUy22xjVu1TH6lFK9VoIPbsVrZo8RgRNtRR0nrwy8PamDbt+ftqG+9nR
9B/f+v/0XrObQy5v9d//xfNvWT7w04Cw//r0vx+yhP//a/o3//6Zox+5Cr6VGLZ+1O/+1PY1239J
XqvjH/rLb+bdf/51qy/1l788Wae0AYbb5rUc7l6rJq7nv4LjmH7yf/rNf7zOv+VhyF//+ce3rEnr
6bd5QZb+8fNbu+///APr5X+8/e0/vzX9+f/84//88PwvaVDVX47/zeuXqv7nH5bxJyYGQZCtYLfj
ECr1xz+61+k7pvonFQ3uhirjbPKIYR9Ls7L2eUf7T8NR+U9apgHGVuNbVdZM3xLOnzoBBiQma6YB
4sMRf/zrb/vLJ/jrE/1H2sDuD9K6+ucfhv1Xn6ky/WGGhY908q69McNHWqmT6um66wSt0avakCK9
0opOeFtR9ho6F0RZ2NDBAE6gD7UQiQIUiDEu1FtZsRzPF75Ewvk9rPqo/OLUedM+ZvQREdJXXlJS
4xCNw0LMVdRgpQ2VUW1cB3seSmDGgwGX0q6N+lPIsCwvaVNNd0g54HDrDJPbVhOm2OFjg+LEOvQD
MLKu1uS0nm03p7KTEExxJQNVKmjdYInpTG4wOZ2lKzVigZHRqS9qB7Bo5RD2p16V/thot+zb7Phh
BCCSrnsanP2lCVFyOKeEObDBl5ZT3IyVT64HbHoMra4zJqjC6WLED7kv7XrhWR5o+LiwNFTd3OQR
3YpY3gCy6kIwOAVEjqFA7r0OkXeSNjAI5Ym0lSJfO4QdM7Yt3IxrBcimc9f6SedfZ1ZVEPJBD6p6
ptjduYQ91nrzSpZkZdw2uo4IrbPwhhN3k8X+LvLNybiihmF2HupuWKxGqSTKSk17p1tIektim1rM
vutwtAMIGRiaulWTsl1FaYzJ9gL0UtxQOy1GsWscsxBPPvQIkud6OyQvOpMOB6pFiLxXRuVpcCj4
x3YKXJy5DUuARdwKhJMQS6zaj8UnkkvVajkBLwecHrprkR4++NTkoa+gV1F8rcueDIRFPZCQobVT
eARx5FxptV0Gj2ibq2htxbjYVnopgH133JjKT42gh/JsCrqOqxZWCE5+VtPdhdOPOfGhqInoQust
exYuscbcjoZuuldhkALSza1aZw/J6ep2fmmlVsXtKA1fQ6nmFPW1OgnWYTwECFpN1HpXJRV6857t
lP+YGbktXkmlU+IzhBLM6JnmkQSm+EWD/YdqLGSx0QswJ+VRRjCtW0D49dnCQsgcKUAsixAZ8a0T
B4OzNnVniggKbS9vFmNZjvrabxp0m40xDNYjad4BXr+SpcoysbVs3DfQ98NvnqbYBSsw0T/1NaOM
6IQi6VZRE5j9yjP9CLtqWKbBJ0gxBJSQLyPU83xk0b2QqWUhVnE9x1iFlugYjjWd2/TBQxMGliZD
5hlvayMgWxMHBXwVMmSoBgQ0zf1nyHyVu4sBn1WXvuK37UsTF3Vzhc5SjVeV2hR5CmO6VMwlaa+C
bbuvYsDvNcC7W9NBCF9iCKW8vEWqpFXA2QZboBZTjR+VABm7ZJjU/hmyn4ys3LKo9V1iETG3MF1T
6ZcY/4r+Vkk1lbrRoLO0RHWjlpeBYomQ6sJYh1dmRwHr3qCqXtEPN0AaO57ZfjE1S6Vlkw3NQks6
AZfbLOq1gVUKN0k0rfnSOoaVYrO7cxG3pGw60KDp4ZqM72l2cTKONtZ0h7QLh9hA6Lauk39GAEsj
kh4AzJYcdJi9hyiOTzDoayjH0FaU6KnXSqrQhVvG4VUCNjhey7arEIy7g5WuqPVhhjIjpU22Ttt6
6V6tWVxkC6S/bjryFw1Y6TXPSshfAEfaL4lPlj4wLJmXL3llqRjTRqvurH7h6dlYXUS94QVnjq0N
+oNKviuqDDPqSOLwK4Qq28x1Te0mRpiS3mKLyZ2zIPEd91ztVdXlQ1eY2UY3Usy9yGvC1B3koOmG
GLU4OUd91Pi7VppxHCzYdCbJmsEV9aSgu66xCXKHymU2z9B8spSYrFo4+nIwJH65IozdJ23g/npe
o3wOr1OrBWZrYwRuNV4ngqwkDkH3mMwKnw72dcjuxF9GbYIZ1R9j9RsCLV1ZKZbNhA7ALas2sVXT
6C/HJNG2haiY71XVspxtFhMkuqoL1bCWKHZtBw5kPqAqGd1YY+LVAXdUNszaldRNgajCRbpKgU2J
tvihCmUTJTKoL2xDNYYLElxp15M52H93ZaS2MEs0+8mrlPrJdI1SW1RFZj2lrNXNHwiUcZSOKjiw
ha2q3OMU6XTNynEtkSzTSpcEz6faED2z2myCfKkbsOg/B95gsE/sGLDrwR5YjKYlGUNfRuQcjMvO
jb34UxT7ob4qRUgbxQrQHi0Tw9GfDFEO2rmMSuZiu8kiCeS7DZ7bydDAx6da+a6U2Yj4NNeDr0Rl
1yJbuqET+mvdy5pi3wV+4O9UDGTV5xrkGvr6ZsS1A/4Mc2JOX8a/yqAy9duA2OruxYtZsK8dL5D9
2ZjqoE+6XulrGhhFD+FgwCm7MB1afdss0wNYwhJNJJ+pKZpLaStawTY6d+N611OOJrRTaXslxZFV
SFAbOHFSEzCpTHv3oQTcrC61zq9CWjtaE28BApTNV/ooTJrYv0qcLC7+YNxerep5vcY8avRQlPgs
lG8tl/YkrgsokX93rVEisLJ8QSPHHVNgNjyscpCqEsdqUiaUj+oIotuFFhUkxmUR9Q8iNBs5Ouso
NbnUELiIfLiOdKZF6niemi5DK8luFHVwNACUblDeO6apBEsNh9K4ElA8nH3PnBisa8pyl3kRpHc5
hSjN2gBlCL2F3gKlX5iFYQ9XvlEjQqReKGQGZM/qgr3dq2nzEPtm3hGxp3bhGYiCXG6TTqu9i9ol
WuNTpvk5dVQCUykcMwb12wKfGYVkgxaPp5ZcU11KQXkvawV/QOF5MX7vXkejao31NAXTpuemrmuC
w82wlIFxgjG4lDpx42u71sqWzMwI6HNMzpe5g7nT4DtS8iSmhZp72U1ZuTo7YLDE6pq8rFycJebQ
htf4cJ3uBbtU+UP0EQEPgRkq1pdSGoP/vZyEifEi8gMg5HXAUsymdmmOFvSXtNMeOCyNxEGiSLuv
Mi40IItpHUbrPpKKu+11SrKswoZoUlOU2ET2o0/RYGVJve28dadHNumxTggSqF3Udh4iAK2JFFIm
8nxYfaUR6ed7lmL60F9o4P3he+VJ0K1r0SUE+cq66Go6e3Fb3TS2XZRbFc3RuBjUSftidtFoXLim
2dMIdHvfRHVEcc3uvecw4Vc+OnXUdP1FNQxJ0X7DDuGlUOxjv+k2/092Xv8f7alIHXxvV7VLvwdf
3u7B5p8/7Kgc60+oGpomDeR3tmpMSKSfOyr7T6HS4yO4VwVXpOoAN/61o5J/SlVDxGJJrOeGnL71
c0dl/mkRFKI7tiVYRkNs/l/tqP5KRznspyCBOBN87M1+CoqrppWZhqHDV9Ot4KZ/ocZUmB0ZGR8w
oQx+1WFzPu1Gf73FEXjFAwEUZobVn4mGECaf1jRLXy9ZvTnRP7eIb7eEpw7gaEPYsPgNGi3qzmqR
1rf0YORLaMTKhd24/Qd0o1NvMb3+5hwpWhyEnhl2Z4WhDfto5K62ZWxLuvHh2D6/fxynztL0+ps3
GaqKUmod8yZ+VscbIwh9pEyGmn90FKfe4IjMlGN5slRTx6hZpw7y5DYNHgKiYbzF7x3AFGX15gDI
AGrNKgZ8Vksf5e04DgOVSbM/VHP+Usx5+zlPV8vfXUVHUJrQUqKh61NrXbINBGwXE/JKT6OsPrcl
EbGLVKMlvay12vKX7x/QqY99KkG8PaBkpESFr2adlK0WXtO1YHng69P76rG0yo8ARX9/YPYRKa0y
VS4tLyXmaUBRSUD7OCWwjwSSv38YJ07cVMh5exjUBtScVBRzTXfKuDIdFql3NXsVAgfsyRWJOQIA
ccJe/+79NzxxodlH4z23Me9b0xu2sWP155nfIObFegsm5f03mIb231wK9tGQt4OxU+tGl4D1UPM+
uoGvs6dRnciVK8pD9mAujEpSqH7/7bS/qzkxR9pH4z+nwRnJapDrxvOmjYGwt3rSl8t2cGIFJYzZ
04cxul4smsFSLkUEug3uOBXr5PL9P+HEpWgdTQ5IigpX7xOb3kw0PkTl4F8XOcESpIn417/3FkfT
Q4drTutU6WyF0sOz0UBTXziEydh3FJ9oZL7/Lqc+uqMDIeM9aWPZyfVULFnCsP0BEmKH6ou6c+9d
vf8mpy7Ao0PJmHU60tQlcc6V9eyVpbWm3x5/cDc4dQhH81xs4+Kv9JLkDz0IXlVKyohX2AmrujQh
DNbpsHn/ME5ed0dTXqbQPCIiVWJWcn1SIs1PCD0sLEEsj0eKFovGa7xVTKg5wULdY1S3q/ff+dQJ
PJr5yrgL85xNzxoUwTiusTOG3ionINX7vTewjuY80YNsGSBKrU2VBhtK+CjxqM0lgfubb3A06QnW
0pPGRAFNjBTiBuLQqNxbSH29Dy7kE7OqdTTJwaAAjdNLZgLLNbbsU2u6eS2K6UUSFiUN+t4/Az6o
f/B2Jz4R62jKczJAdI0Y3C0qrxHDdKnl7Rr8a9Zu3//IT80wR3Mc6ijX7ugLbeu6ETWKvCxVoa5r
cY+Kpu5+cxFiHQ0en71xZFv4EMvYGHYK7edrhwZ1vHj/KE6dpuMR4wYE5kQjxjqrEPChwp5ktDHL
1+//+lMn6WhcNK2VoSE0zW0bMw33UVetubMCkwuo8f/eJ30MTm0CPSVgCNGIUbVRsI4Hu1cWlToE
4wfn6MRBmEdDI3KwTjn99BEUJcrvwm9CdR3YeVOfR0qcFr93rsyjAWKJQa80haQbF2kMptCx2COM
0K+GVsa/tyQ0jwZF4rSdJJeeaxbyPvUyz+zy27IqYcrqxeio57XiO9bt4KG5+73Fmjmd1DdrQlB5
1E1UaQFF52Pa+mjU6lVKBUr/4O5yYl4xpyv7zRsMNHrVZNIMyaQl7Jlca6WDLS8wdBMpHWj7SCK7
vLS1Wutf3r+qp0n3b5ZT5tHtMu4918Ip4W7ZYvraPvOMsfpWidHP18pYZnAPQhF7LD1iv75UQ5GL
54Hqnrx9/+1PjFnzaEogGZgVKaaFLXGlzco3YgjxJvkx7//2UzdR82hKkG0NdEKAMdFVDmYN2aWt
12ToxlD8qAd5T/CfuoSsOjuVeyAAApMtjcfw2caXIj8YcyfWDObRxEHmgqkNwDu3hh50W2+g6Qbh
Or1T7Gzc9onbfLDWP3Eu5dF9tdA9iHAKVWZgJiqhaZqdTEblcqh+7/KUR5NHRSmMJKjS3tZD54qd
QRldfCpy3RjO0qCBXCpGM/e+ETdE6tD7n+CJ+UoeTSR6NwHLBHZs08ZiAAnI0fJJoly8Yubp8g8+
oVPvcjSXjAZFxMZkpehjH1qbNXzaNIf17QOV+uBATn04R3OHif82RWg9bqvGq7ciMNtVjCd18/5p
OvXbp9ffTBympvpKz7S3DUWQLEWthRQgM7H+vd9+NEewpMasizRtK7CoLFRfe0o9o/zNE3M0A2hm
nhp9jMossJTxFvOHIAnQU4yP1mqnTs3RFEDCVZ3r5TBuFegHO0UlxZrFofGbp+ZobCNglHkNnI+Y
Kmyy5GHY1GEj94Pr8tT8dRy8ZqdoWfEPAk0mn0zvmjNd6a+SxHuGT3jf28pWiUySs3DkQWx9/8M+
cQ8yjgZ5qCql2rkVH3YevqgQRslU6IdFbGD4R8lXLFGBffBWJ4adcTS4UzoMIxG73bZT5Ct7nYiU
1jrK0y1tQ/ODU3ji4zeOhrbeWqiZKMJvdQb4nVNn4VpDbPvBvnk6KX9z95yx02/GXZ0y+XXkbm41
xE5rBuBnJYouu9xA0m24zxCiGxCq4QcX26mP5miUowCIXXsMJ1G5BBtf6qSpj4h5cxriblaKBeju
Dw7s1Gk7GvLcNN0oIjACPULoahj3RbW0/D7yV+9fZac++qNRL11k5cpIVQWYPHBp0zQWbZLFFw5q
uw/uVqcO4WjgU44ku5jg0U3ZeF1172pe5F3mTRq/vn8IJ1ZOxtHQj7QAqkUryBg205Wlkt9XWiVE
1WKZ9RlpAcEGGqUKbt76zSKrfnSDl5CmDdt22zVwA8qQ0DkxBjnNByPlxDJFPxr4eh4awg3tdp2n
MCH6FA1v5VznVXiOwTD8vdlePxryUT6WilLhfZkPwRAgDCSBFh8cwomPXD8e7JLsBNvXAAJ1jgr+
m99e/f4Jmq7lN4OdDjvd4YrfXoxoMpD23ni5uW9srBSmKcLfPIbp2N68C0guO1MF/tzeEK+Zntpr
F6zIb57+o2Ed9UmMPZJfbldw50fDH9ZeZ/rn74+IE/OTfjSo+5pySIzgat0TpGk45X1fG8kCd/Cm
zY0nNCHRB+fo1BsdDe3EzwUeTrVZU4/fdphEkBphwgq/+rqOoSr5oJR46varHw3xaoQkm/l4vb1A
2+huj4zawbRDrlSknMELWvutcZsEclW4xu8dmjga46orSx0cSL3um4H1RLi1Q8Ml7jD4YkTaveX0
v7dinHOH3lxmReX0IYt2oBymQ58/DOJJRGB9cBQnpndxNMz/L2dn1iQpy23hX2SECk63ZppmzVN3
V3XdED0qKoooTr/+rHzPTTVfmUbkXUdFh6TA3iCsvZ6AwFGKW1GfNNTyUVjg9zHK3oIH5MJqY7Kt
xLprxPqkqQsFTaTTBVeYKIxZIMKHVieHxc9Fs9k1wt1twbzVMhtSr5zlc6Q8/yAF0FOYz05sq8i7
E3Mo0vONrb2NEfUOZ65qJkBLMxTZXEdFB4xkCTHQ+aevDYcR9loxmBHMnk77iLyD0XQzdYLHgL1t
dNXa883AB6lPgOnSpxzupsi63wnAFaUUT+d//srK5BrhDtNFETh10Ke44BNxDhd71KXkz0OYXUdl
QS6cs0aw12VnqShEyR48+e9ahWoO4Q4PPexsz7/FSic5RmTj5n+UHfbsiQvVTd2xFz47rzDjuDn/
+LVk5Rjrd8jHDLIluK5TtoB3PeFCFN6LfbwAQptkTQEcH1MohoRVN9hYIO1QrcRG362MkGPE+5B5
Oi/x5LTCdvF+nqt6DzNzFDjOYXCQIZS7519yrR0j6HUL1G8F/+0UN+QPJWg5MF/Fu0oXWsU2+ntZ
I6cB/JAaGQryg4ErnY4DbEKgqnwQQnKYaMvHKueXrcSOEfBRffKWtESfhk7xx9cev0bCCR7Pv8Ha
VDPiHc49veoVRzYZxnunyx7IMtxIPT1f9ngj3BeYfxcMFaQpkAioeWqahI3Ne9WGF/58I97pSAGn
JXh+aI2PZc0OI2Tjjks3Vo61SWQEOgDXLOtJBrizD59rG9XvOpzw5QmLyM6Gwcz5TjpN/U8+DU1w
H/zIZbDA7QG7xeGmFwCEDc1XBgBD1rb32m039igrQ20bUW/l+ARRDfqq1NjQsQUEJdQsiDw5/xYr
65JtBDaVIwr+cZSPSm2UwUGiTL2NUVj74UYoS7j1+I3Exyxx+ivZNUeB7QLAQBvpcO2Hn5r9EMS8
6idoLPHD3ebFlrhfjP5c1iNG4FZRoSBax7g6TfjDZe19GQWXfbHaRtjC1qKc5tHv07krnC8QBIEy
p+EVdf6Hr01II2rDky+cXUU9iuQeSlDBIDS6CV2ZomrnyYUlwWWtGLGbwdPBktS2EuTjp8UBo8b2
f7QdqhIzu4Vot7pwYhpBjFnftpWNPYG3jHKHO612R4dg3MjO/y1c/xu9XmQs1mE3BD31BiuZDmE6
XeUwXInxRZy9K+B4HmDwlzTWvnpSXxlAqBuL2+cRgYKVf6dsnuUtbfO5T0GvvutteOmjPjluLPbz
/NCsPd+I5RG3ZfNcM1hw5PLIcSuxZ6gahTvovDH2aw0YIa20tnGJiAZCVBfBN+kn7vThch1dtCx4
0anZDyENgeRst2HUJUqQR8DEf6J+8K4LvI3Hf54xvMgIbABMA0Imp0+jEcRev/E6SP4mfyP6Pl90
oJb498fD4GmAGSKoBGRBnanQ+ic8iXdRbX11OOkuHAD330aA5qFjGSGBBK49gnlaQghzKnZdqr0E
X25rt7c2zkaMy1FQhvusPs2o/GGNwysMIN+AvXq6bJ4aoT3AAFTB9NdKaspxS3JakoGfaqB4h2P4
RU2YsjsYkwW4DZjwReHmt2oJ3gs+3rE6/Hr+8StTyVTdFSJAgUdOwJ5uyZ0qLJ5wirKD8w9f6X1T
YaczBT2wHvCxdXK8sNVV6IdJNS4barO1324GMfyu5oyILoUfM2zoFXmPJqe9bIKaYro5h/lZKPou
BY7nJq/IdTM2D+0gNkJ4JcjC0zt9yBAurj2hsLZUWo7sGZL966qwvzT4+buWtUtyvv/XGjEiGWC1
OhooGgGalOxQbnUMw+y734jfKBU/nG/jJDD/ZPfohUYko1KhK1GCqFLfaVLRQeLqOahco8L7TUbn
toVTwr7O4MKnbKBwIdzew0Ti5MfWpoIBZHD+Z6xNNSPQR4sg41KN4crdh673wAUPvnQR+XbZ441A
70fS5dJvupRZJIUxxt0k5ZUtto7vPt/woA7239kwsBCosIqqdOx5grJEshtY9wSHc5jOh/yu89RG
NlkJmcBYuDkoTJ2ayi5FndmupPO9CC/bJXum0mw8+aVACqLSHEVx4AIHfnHXwsotHgsXB4QXjYOp
L4P7w1QDpIiOmvtHC0m2yumrJcsv5x+/1j2n2fUhKieoJCsfZw/IKMCsihkuchAxko3OX5mjpjo2
c3NQKomr0oo6r4DEPKN6PKGW3Jijaz/eiPZ8amWp7ByWIC6nY+KWDZxzMlwplxu/fyWdmKI4mmdZ
CAqLSpfJeuLC/VKBpjHVII7Dxvr8AKx1kRHGFfdQutWjCTiA3rVhdgcXz2PPty7a1h5vhHEVzgyl
RLNKFQl+2UOIPX/o9k9ONvKNNWmlBVMWB5KH7Q0cE1SP4Ky1lXOTtRKGFEW08eW11oARwWJiKGHt
crwCzeCYC0A0y+2HXEW/LxoBUw/XK6o1jTACSKg3w+zelHmdhsy9bA6ZWrhozCq4+GVgUpf8G6TI
z62SLyC+P8h2615iZZqa2jdc+isbe24Um+Eu0CsrfLa3t1MogPAMk8s66RSCH/IEjl175o9Wm3Z+
+Opn/u0MKUBVtm+XPd6IZDZRUWaoQE999FUMFhOcNb0wQ1V7d1keNcVsPSlaq2iiNi2j6es0LU/K
LZ+0FX09/wKnfvjkm9QUs9ko3p1hAtWmIaBNHHRz4JisqREv5x/vnPYWnz3fiOMCpbfLUMz4+a38
ugTiUYXtHbe6n6S1xgQAoa88gAtA3aIGF7biOsaJjQO/wOKy9zP1a0Ph+UyEBF6bkXJ3TkfvUS+5
JXxd6TxTu6atOmxAJm/TDEanfR4HpG0kqMdDuXGetdaA8XVN58aOcGveprPsepnCvgCAY5Sft1uX
OGsNnCLzQ3jMpdahEkzCnCqzs305BbBn0BFQ9Bub85UQ907J8UMDJ5cU+JBaMi3Y+Bsnl7eT33e7
1inubWXLw/lZdnrYJ5PMO73dh0aCYJpCe7BlSkr11eNwg7J9GMLDhezCj2DPiPO+gtqyIzUOtpal
/jOARnntLG75o5ynekuJsfYWxvZ84spXKC6XaZMDRtv7YCOV7vNUORfJb2AP+W8vVW4zCivQ8kQv
k8e5s7vDWDX5xmq3NpOMQIf9CJllNZ4G2lte7YZlR3gRyK3b+ZXHm6I1gizruTOGOKpZ2wFlEhIK
NFzjb31FrkxUU6KG21G4ZMpBpmFQF2mHI03ACL82df3Dy+iF+0pTnAYYOQzKeoVpRPsXDq/vvF9e
o7Db+Ipf6yQjmjM2j6SqsjYN6ui9bkYnzik85s4H2drDjUhuxRyElhYS2nhLvVu+A8+cUgyXTR96
avVDCMseXJCAeM0J8LbDia4NHoPvJ5f9dCN6FbhTvazw8BB+s3FWe1dlvSlqO335fZJ8qBG2LZ8g
1wzdJi2KmVswh12cVsRFoxh59m1N1I2VMzAF4BMdzo9dwOBR0UauL3cO1V54pVu3hD0kjdg4p6hm
IeN+HOGG+2MKfVHAMtpxsFCWfV1ciZFl6hrOD6pIraXIvUcCbkZzFxH3xMjsy5K/RKzx+qPvdUG4
561vzzCsgMFc4gMQUX+fAkrZY099q/hpZ36pf1d1kOMkr+xbcX9CHDgxzDaC+aYnfT0mo1TTvJfK
ibznaBLuDAkwfH4OTk1mfcQx7JIdx2gQNbT20revxhpmG1dNQCL2rKcpd27sloH6GFNNwvrC4TQS
mZgojFg0yBwW7r5PPj44jpyby/ZbpgIPCssZ28MKntd+8T5M9UPkZNcs4JdtGE253YArpKly8ds9
zZBlquugidIFni3nZ/rKGmLq7bwBQh9HFDJ1o2iKmRWVYMiBPBS4G4vIWgPGjkTZGfFL3EPiaAUW
ww1SGPxl3/1CfbnsBYwUVqDOd6ghfEwLGMpAiWxVB9SK8WNDenFZqiGnV/uQanKfn0zegEoIcM1z
BVN/eOpXij6ff4GVAyJiJDIlsgHmYANyzaSKHYS8xQ22vEsCo3Vw1ghvb7VjX3RP6xEjr7U171Fn
E6GzUJsce2X7DZQ98OaY3niZtdE2cpsN5rJHQ9mkgKh5GcjVHmiOEAt/x/nIZpn/WiNGODs1dxaL
YM76mfCmJLe4/CN1Pv0OgItsNwLj1P2fZGlTddeLdmRW3mNYaPUXWuprz+rajZSxsnUw5XVSj2po
56DBl3Ljf6ml0G+wtWsAVpvhB9OQ5u9FU8uU1w1eu5BB43a1aqMlPCFbQSmADs69bcuFwOmWWx6w
JYiXH+cbXOk0U3E3yhpE1ynDdiVs3nWjx5Rz0KEue7gR6UCusWLJsCiDhgssgXZ8rPujfdlWyBTa
jTYqtYEiwpiAunsNO6Lypi87+9tlv90IcjgaZiUD4C31ah2AEUPsd3zkzhthvdbtRlgHk2gX0WEr
WrKqutJ1WOA+vd+SIK7NViOmXVLpiJ8WuFCE16Dg3mMT9074/E338NG/rH/MkAZiVU/4OE4t2CH9
yVFg8GcRWvQbAbfWQca3hueSusiLEl+tfjBYV2VUOzsQ/UZvQ+exInvzTFkdSn7hHFeFdQrFVl8+
chiVhzt2svzej11jfck6cW+FweAefNBY+DXc/dR8nVue12zMgZWk+N8v+7BIgfeDTw+h8AvmZrnN
bGfaL31UfKFh7h7OD9JKE6aYqCto3dDaESnWrHvAkWHw5Ka53jpfXRkkU0QEBDJARaqp06iw6JGw
nB8rKS/8kjI1RGMJCupQwtuSNh1PYaauvjQFHY55oOHofb6DVt7AFD+CkID9e4Gd/Ti3OUDPosA5
rgCCotoYgbUGjM2Ub5MFH4RYOBhRhbgtpy7EQdXU9ltX0msNnHLAh1m02Fqh6NutU5B+OLaCYzGC
LFTSIdoI9JU55Jz+/qEBv1swR1000GX8revLI9xlX1Ek8+uyETi914fHV72Y+0gvdQqvoQ5wGvJ3
6eFrd9nDjTSbtXBx74BDTgebHiq3vHaBCz3/6JUc+99p6IffLSzLzkZ44aTLCHEx3A7SOnef/BwY
vMz9er6NtbE1cmyfVzAERGljGnkhgb3KMMK9Q9Ubc39lYE+WzB97Hia1KHEH3Aab5LqAFCo8Msd9
aeflsl9vGxNHyTrL4IKMX0/z8TbsI2CWxOA+nu+btV9vzJtoLOdhdLD6FyRHUXHkUW+5yvuCzjAj
t5rg7/lmVobA1NbBFojBMTZDgvAtOM5OdRSOu9KyQcw838DaexhrtbA4wE4RYGRupZ+rxgE00n7O
HJacf7xzmiuf7IptYw7BBKgPbYUX8KpuH1rR0amHxxYAKTtvdm0zHRqP3s2E/bWbNkZ98Ua7a69l
rN91EYZWCS1l0gHneSRlnx2G2ZIvde7Vh/Ov9nkT1NTaVRwOmrbbVSnXTB6cjlepFMRLe+6FFw0O
zPb+DRG5WMJmoq7SYal+NW1141pQ+85s2Tj8X3sFY3XQM4x/9Iwfjk1/CJrZKOU7Dzz1sFSw6N1I
gmuNGHEO3xzG4PtUpYsKYDxZXjV5/iKLeWMn9XmEUFNeRwcbV+koMUWhdMOKWMFa+Uug+y0lw+cf
29SU13G3q2FnexoCUjDUHsj2es77twLY1qSCr2/MakE3ZtSpR/43VmBH8e9wN26hQabEqzhA4BTc
5jFwaijZc2CbBDurrY/JtR4zQj6CJejsddjyO2PvzHuuoX2NQ99tu4sUoWBv//se4TAyie0z3iP3
5z3czelDJ121W2BMcOGoG/E9+xw3DWNr7TP4vsKc3Xbse9eV3lbFxsmr8rOxMKV2PiXuBPwophWq
HATqSVsbbDAKr0wUqjjeANacbDrQXSa7TAvFQtRVFWHevDoeqt9klckT1cV6DrIpxFXXDGVgnwQ5
kOhvEliq8TDCPb7daa+YfhE47N8MsuivZ2CqUbEH6mm0RLARjm3B6fIld1Cq9KRYvswPuQ1B7H0h
c2vZE2Hl3R1piIp2xAWRaGNTtBKyphDQW2BUfypzTzKGa7QhKqPb0S/EcaR28XpR9jTlgDnAlcMy
gO7cF6APMXuP+fdUWvNlU9C028PH7CwsmMqmZOkkLMXpVbv0bwCnbXw8raQFUxEIhxuRLaAx4Lii
rlzUD82qT6IZWoz9IlprAQsSjN2rLrJAuTrfYyvZwVQJwpvf8+nglTiTtvyElmN1OJnl+z4u1XuU
SG2sCWvNGEkox9EeCMikTFuZARwBSmaMa7FrWdcHf+y2Lm3XZpiRgxw747pUukz9SvMXaNbpQ5hn
04+pcKyN05+1JowsZANHl7myLZNuIqUP0sPUh387Kpf+yEcULm5korX+MjIRtBKZHvwqQ7EtbkcO
2pscqNxQMMDFErq7cNi8wFo5M0CV6L95NctxbgPj+zK1xV8WvkEmDe4u+SthYz4peVU6YQINENyb
tw7QPr94wmXqvw1ak3RwJFGX6QJweO6A1x6K2O5tYJP7eHJE4lbtYQovnBSmajAgrAyXCpAeGOUE
/RWwm96hCWGbnvjZUNkbE3xlXvyPbBDP9jlcW/YT8Oq3U8PprtVN/Vhhh70RqisrbHBq+sPHGTzD
Ws5nXKEFgdcffO5kO27Zlx0agCnz79MHjgNTop089WcSHhSf+Q4E7r/ns8zaTzfC3/alU1VBxfbO
wK9tRoDO9Dc6fu3RRsyf7Cw7VO8wQOQpSqawI3fa9PyvXhtTI9Zn+OXxDl6q+5K7Nyrvj4DLqOKy
1TAwIhw6SkAQfNg8ymJsr1GfWBwmbj1nVXG46NebOkHmBTAUJVa0nzQsdUMASEFtsT2A1PM/51tY
Sx2mgR58ZhXzYIuT1rX64/L2DfWJ97BUeFITOTDLf5iGfIhRxfNHAPxzvtGVzGiqB4F7y6wB/tlp
NbvVYWjYdO20yI4doBQ7XMSEG4l+JUuZMkJrnnCFJBSHDSS5UYTesYHdjmQEjZOgWlzeYt4tca23
/GBX5rGpKZwKu9UdaaI9zkKsESQLVK7AUTFc9uf7be35p79/yB45pLptResIF+H+bTZ4h9lrv1/2
aCO653yaMpFhY1f1GpX0ukYqr7zn8w9fGwcjvgdUSCxN1oDbLINvbATxc3gLu3eBswpSu8/DrIHF
3BLTrHWSEfEL3Ku6oZccJ6eZve/zWf9lqo62dHcrCcU0v4sg96ZB6UX7kDbgr/dO3h6AXv+rBwY0
3vn+WnkFUziowcQEPIpEqDlf4ql8cpotndeKJpKaskHqLw6M27I8dWaLDDeiLAT5EfgTRCLQT6jr
fPag6rVg2A0f2GWyo6exV02bBCjM7X/ky6ho2mODrja2y2uvetpGf5jSk9U6cIfpT59rqs+uyqEW
HGzzSlobuWatgVMO+tBAzXnvh04e7MFBs7xrgPnm6QCvcFSpnx+slQ2/qTJUwE8sA5M60Q08Jks2
PHIm7kum/nj2eNDtVgnnStI0hYbYMnpEEoF2ZJFjj2XflUVWx522joIGG8L0tUaMNCCDgXasRyOD
HsvYEs69u/CreXFeI6f7db7D1towsgHNNdxZNIoBCnc51PXy2GXDW+B7f3CY8vN8E2uDbuSApgzB
BCKsT0BuBdnZsuBoM1H7cNnTjWU/C+fSphaBGQwKdOOmVNl9FZD+2/mnryQYU21IcdRGHB/YrN7u
6pj7DJo0EI93eUi3yqBWusfUG3I1Og3upvuEwfXgq+QKjl6+vQQbe67TR8Anp1Wm0nDx8hG4sgF2
wgoTVHewLre9O5eHx1rSY52Fr3mwVTy49iqnSfYhvFH+DUJe6HUJSKbi4Nl1DSLgpl/hSmybdnhk
dMlSlX0H0H2WeI53Twmk1lHX/tUO6tWK+ff5MV9r5/R2H95Cjy0M5IK5S5hTPXM/exRBflPJ9oF2
88upIGhjYVlrxwhvr9S+RVqMzOg44Lu6B1zBPlejVcZBDeQh3xIHrY2KEeLWIgWAwAQ+U6hl2keo
59shyW95rq1FiBHdC0pPGB9UlwTS/ckr+gSri7+NzDZ2jWs/3gjvXOSiaSTViRflAQCaFNr9hTXJ
+aFeyX6mCK8C8wo1V/g8a5jWeTIrPcOXVQsuDrPvVupAlXS3fNBXNl6mJI8NhFGnwKtUo0p4493A
3v0OZ4ZAJ5FD2LC/4RBeyWmr4GGtudO0+zCNZc6CvvfRXM/V9dz2txGxb+r5j+e9h5Dp7co8PIaQ
1l3Wk0bolwUSTQh8TRLKScV9MWDBUu0Qh7372Am2cZ26MtlMxV4E74deeJ5KhlIPB5ED4wUQYnWb
zc54WVSasr1ZEN9fFEbIwdkA0PDy10KLW5HlD6M//HTaZsstbyX8Tc3ekgu6NDj5SqKoak90+GtR
2gWqhrKHoK/+1u2w8UG/NsmN+K+DOegDMGITXgLTLqmXxcUCaKXyBxWryd6IpZVI/e+I/sN8Y5RW
yil8NNO3+a7KSgf3IoXe2Dn+Z130yTpm6va0My9MqwwnKdAYByVuP2dyKLNm3MFA+HYcUUVeWtOr
R6crlDffR5yCU1ppFTutd+i9yb5sfpgaP0bQlIaKPMnb/q9PQg57O/mStc6dhGWg315W5U9NjR+u
MHBRMEfRgVpeHA3Wr6aqv5yP1ZUtganmK0G8YyVpg0Pra7Gj7Qio6OixI+uEvhmWTH+DgtxNS8Hy
w/kWV+aGaafnVNA+LnC1Oyxsqrxd5zh9c+M7VR1uJIa1Bk4J48Pkk12o8e0io0OYh0nTtXFlX7jB
dE9Nfng0rO3afnbx6MF104X3+yjo9pd1i7EDAEmEszxo0S0nC7AwQ6mSaPVlNonUNeIedjwoKpkb
up9QPeDV5W2t5KPtBxsRudblxsJvexAtESHoHn4dh8lzH2jNn873y3/Cqk+C3TVWfQ8uWrkiNYVR
evjHrUbvt/JDfa0Zi4BGHN7AzP2upbr31TKnUz7oY1v35XMJ86REi9yOp7lpYqfSw64i9IlEvhsX
Ubnlp7iSUU1VYC0dcF11E+CqpS7eqrbCPeHiLFAsO+01hcHIy/l+WGvnFMAfph63SknDkfkAK1vd
EWW+c/3H1ajkOWZiGfO7HjuhrcOI/xLLJ31uuuz5M61FU3dV0h+yI1LrMTq43+zE9Xc0cVMn5jGN
sSqm5X7YsRv3Jjwityb0l9zZsYAacmNarSzxJ877x3f2KjJMANZVCcve7FDFTX4z4IbrfIc6/+/n
89lrGpkC1ab5PGLIEjX5Mpp3fm5h37UvO+35czz2lCIU8xb1irtcuVFAQW8GIgXvWgNcbe/U0mJ+
NZX0c3GQ4NmWMKFtWeccu4r77TshI/SoONko+jKeVTaqEYU0nDg3AIppBhoyWNHB1QSzixZCPG+U
1VeKiqrmS+PUYMQPLnhCMGmyYcZKCmG3EqTgvp3kYV6kA77v3A4jaHQ0avB1xXhjxVMQFtekBB8Y
Igj51QPePgYHV31XzUL/gtmAsvZgaa3gBjblgsUFvu+XOKonp7mGB1t+DRqzfTfXUY/625lP+NIV
kbC6tPYY5e9j6Ejruq4LmgFu3Ch+Dc2ln4KuWqXaztWD2824Qi05Cg6WMC8BvxAENr1NMIsDjrR1
tiumMTt41kJjTvlVlUfLWz3UGcP7n1jJFR+nac8YETu/sEMAfe1d5dOEuBG/grvXkIZ15x6gvd0D
A/tbqvk2RxnUzgmmOzK2B69BXQUbxlTguLyU/WFQYCj3wVWTRUirdxBSPii6/PT1784pfgMq8ZNY
P1FqdudOk0h0R7+QAr4nLoq2OQiwvS5vTpr6XQ81RxH2NhBwsKcTMfOb4xShTHmyhu7e6Xu6Cwlr
7nM3Yynk2aTCaW0E20IcdSw2ppGNEueswCYVZ5SqnyP85A6Q+KWN7vu5suMRi2CsG9zeNg39RWb3
qqunl6LQfqxG71qo6pbNdBcU5H7Iq4M9h3cuG76rIfta5MMf4nsVHLXlHgWFJcp1R9TsWvmrO2df
dN89egsGp21JHOIOLamr/CeIyD+c2gJ7nv7sluiuCviumccbbU/73HK/gsUMa2gx72wwiJOgzd9C
+OmgYnpfuv09ANoBmOPDL2ssuhjUroTyds/0iwgzbCcPmYQtFFDnMfZmR5t338rIeSGc7KlUQTw3
8pks8LmNpjvPfXX84AD0QzIV3m3tBrhnotHXYazuIrt6zpbifS6m2yoIE08OgHK0e0uUuI+4In50
sBznvsqFhAF3d9/BnSjv1D7L7avGLo7wu0i4Do+jM6UwM7nJ8hocbuemzfoH1BFl+4Y3ic6zK9AE
d7zk3zEx46ViD1k2vzK724PBtluc79EcPZbDdLD8IIbcbjdj+a+nXQ5FXI1/F1F0L/FoOY7IDQ+0
aY79golSygQS50fdWQcNSG8285jLOgFmJxnBtXC6qNgrXT1kXB119Sfwf7mk/IYqqrTmIWp3sIks
vWuXdUCy01eX5/jgzWMirmTEX9zQvbIl+DIZvrLAUEhdqoo9ChlvXWIfShB84pZjTEM1VrfdCMiy
dsOfs1McwqF5JBoFiXIgP+GkjTO48Kcr5f1yQm9Mw3Xm1LdzxA8nqHAs7Ho8xdoX0Kge63E5Zsx9
Ech/uHxCjSJKV7G7d6MsoXbwiMUJljGjR+KGePLga5sdgxw4TVChd1J2AuyCasGk0PsBn9b7yR94
nPWwn9MWpd+XktUvwI1FEkD6aWGJ1m79RRe4joqhtAkeezekL8U0RWEcjLV+qR0+g6zdYPhLVe16
jhrymf32ZqV2NdxI/B3+r25eBjFbj9TRsFXmbQOJaWE5qI4Rdofi+Twsg5RTkr9SAfrIzvWiBoyD
vAra2PfQOd+iEcDPGDULsBnnBQ0Q/kyyPgaIXX+hw1B/E1EGC1yHIhntF7itIe5zKZIOhsh7sMiW
hKiqDV4U7ikeGdxzSTKDaS6vvcavfoS4N38LAxzENUqRe0p7C+mooTs2VthVDQB814du0spKhBNh
h+MtDkDtltf/IBbEysFM+Xc4/boZ1rCseWvqXJ+MAeguH5b6lo083M1C1Fe5iyfu3amy6ytStdrb
CwYT1Cu/mIfoVgrmlH98y+v0s1MI+jJlEaQqbmVVJO6lJX90Uz79YMytv0mkBvDLkT9YIUClG9EJ
kGRjkfwzV3Jw9m0nozvUvb2VIrJu+gAUuaTvWg9xNliR3lddiBpT6LXINXUa78B6XatDUfXRoQeE
7ht3w+L7wvLGOvioLGVPk8rzPdIQfkrXNVd94PAXtXj2ryyDXQWQS/lEbgcRtX8z0RE7AZNJf0fd
2PSHi0Lt2ZiV+6WqyZWyfHpf8sn9TdyBSgwraY6ZY8/3HIP6XkLkBJO5Xt0PYGv+YjY2Ao9LXUVp
B7r3o6B++wyHj/oFXOv2SHWkEJLUD+td3/g4EWSTso+smcKrJc+ceKAifOV4FII2UFhwabd87aDS
KK5D1w+u2qLle1B13pVDuzopJ8L95yZS/PsJO+bGNk5Rf4Fbrg+djjr3qu9Ag3jQ8CWe9tVQ8Lid
aYNwo1HdIq5o9eBPTZdYjpU95aM3vonQmb7Szg6+NL0jrnFf4B14XY+p7HN+gF+3e4y8YL5H/hx+
+IOlOoAsxmJf9n14pBl+0zxD7XbCTe+iKLSevBnlD7NfQP4boBeRTixr3mHZG76qyamLfVPM3oCL
oyAit0s+CA+YdVr+HW1HPHpFN8NJfchv6nEM3gKSiZ2V584OokyyGz2nRistFjR8H+YhwJMq4Hn1
x89xk5PvYF4ewLfDa0fPpjsn63BCqqchtEmM7VX4pqKIvlac2fldC1RvhrJj7Xs/a/hV8z0QgE6w
C+3MGa7KibteMtWdXWDnsQBAcpxQsT0nC6q3rHgZJvnoQRfcxXQB7m/eEVH49AD7dNzC5qWdZXEg
85H9rXRVj1ZsV0vVZvCjDPSgk1lIHFVe4Yk4bU0iq/F/iWrE1hU9Z9PnXvgQDJR+GR18+PPsVMOG
Fnu3sh9tskNxtZA7Sj3XxZ6oJs+8KNz3imQvHtyDdn3WWgwfni17Af9qGGKPMP8e1fE6eu88KKem
GDZxWXuVMSh3Fz/30G1gW9VQQWaZs7exC61uCIj0cq+R/p5rlTF+Oxalt4umZVIHMU9y3gGwa1s/
fLzQfGeLLHLTKPQCt9g1vsW6MO5Lexp+jaWFeiT4ZcLNRU7hMlxVNhRo8FAcQ9H4u8EVEb/hlS6D
p4aCWdvEsul1dzsO7nyHzBLOB5cXTpWMXFjRdatHz9oDrkjs5wogpWFvT72ObmClXIXJ2M/2G2AC
xbDLSjLixL8SxY9sOn3OjYEbRikVbd3EHD5aS2zXbv1ql9hP7Kecgaosqmnx9h315Luwsc+FZLPm
0X0EH7t5XzPpLXeFApPrMetgOp14YrTyQ4gpN6G/p2xKShHOwT4fiSqPNZj3ej83Nf+DsixdHKVw
ivYV4zLDTwafCXpHeG7rHUNYDzu7HWGu9n+cfVlz4zia7V+ZqHf2gAtAcqK7H0hql2w5veTywrDT
Ti4AAZIACZC/fo6q+86dypnsunEjKhyVYVuyJBLAd9aKaJyqfKgmoa1F5SIH7zmzcgsLcKxz2JlV
eIoCk4i9hBFrKlq05EV3aDWM34SWWGL6pa3VRvbM67K5h7F+a7HyUmhcODevQ6BJT7LKhn6KQh3K
xPdmHJB2hIaVbpGPcGmr5QIfmU7yIVBehAK+2k8PDdzb4xNfUSyf3/JI5dvky2E8kHSt8faobser
qORPJGn6+lPaw8hyJVauKH8rJ0dNVGhPz/6xGsY2fOcQJNWnlg3hsutZN3t7Ejq7PLdRGAVfIVuO
0nff8vLOV7N3hC5q/Z4KH/EIFnbiikQlhF6op7ZHtOXN6x45o+EXARAPtDvqwNiDjJ1Y76qmH6Z9
U0LtdA0IWdOXtlq0T28tmXGQq9jnjmUtSTXP0o7p+eij2VBhre4Z5iwwYFF6J1XTLkPu9QtJinrA
JYUzLXrqt2uM3INzq5Y1eKwdGTWq6pNo3UjslomXEzzrfGq4TssCe2JZ53DEIOS79breP5JbVsC+
b9t+eanrtO3zSiKToc34MvbxTrR91B+06LQp5oklOBWKJIzrFUUyaEf+Xs7d9BRDqc7yujRoeKpi
5EbkQTgwd4IKN0Z+oRGrt1maLnqqEMYf4lqL0nUnJA9jzIMVQak73ubpBbmgFHsSwBnRQKPEV7DG
FjEy9mlBV/ZYYi4xsZOZv/YWMIllZbPyrC3F7Tay0xxS7PQOZei3FmDOP7Vk0j4qYXszjZvJGwyZ
tjQNSvNKPBO0LjM2GvjJOl3VInNolE33iHoAAucQoVDdUaya4lNaTZZdbBQ6/aAFru7DbFab7qYO
IcTFYINyOYeo1rwif7TST6rvS8DhC+jWEFkg2Gy/103UsdM6q4TcYW4ey62MvGA4DtUUiQQTlDC2
zawLE1zjTdWIez+Eu/vgICUcL8oy08AbjYJJHGLTJRvsmPoHP0y1uad68ORr0LhEnJkINUZzWXei
fu/tOKrzBK5fQNO9VOtL6fmteRC8o/UdzG5teEBkDBOXaQxQnbvhExEMDgQvLD9WtLs4jBrjPL3N
6PQFitAmftQe69Yst4ulC4Mqg8x8JhvdI94jm80ig0fppckxDLpwOIDanIML6Rs08uaj73HstBC5
22LoYsRXoRfDfmBa7LAuovDR9FkHd3OIhbUJxHcedMo+RH2CCswqaYT/SAGikx+4cergQL0Io5kZ
sT68VQl0uG0Wc8WbtxniYg/bWzhwZ3M9xNF48L2ZrG9ILK7NoexrE9zL1Wp/h45Xd42VkQcNLHw+
AxRg9bdwVqz8TEYams/ELdDdolram/Cm27BaAQj0a4+Q0axm/jqSbJDS6+6T2Kzu3UOPYQglhS9h
cy3KVDZU5LGtJnZqShksb3yM++powgS2AsBwyEtFkEvd8a0UTZV8YHgv/ScMNqXbzjjyzFfie4n3
RHSQlMehE+14SRvK1yKeayIfBBz0ONpDiIbGj0wzGAWSS7tOMbEZwjzFWihLVkfzRKdwEji/9MjB
lJp0AhQaSVDMndDFzBhyUQWHs18IXCfaV9QyuXeQxUYFq2uPF5IkffkmWG8xfoaOdAPGx6EO0gwF
EK6HxI8ZxqFhanv/RP0mmu99SZAIvvZ1kj65PkBMVuLz2jx5oUpw2cXEg4quYXWLSFoarkB9eKzX
Uy+U8lzWWToKED4Vb/EDNNLjBVQg/pabbJFXlwFts/0Tjg1B1WdRG+v0iIS01oBXl7eVoBoB5rAc
lYks3IykDPocLRUT/9xysPrdWU7luKQZSXDhvfS40cKXsR2XsC9qgp0hzGMRKvIZ2U+LCIvKxDTA
4ZHNAr4JQvoUE/08dvOOO9wNXykQlnkbxFz4OfZa7Y6eqky7oeAjzqkpPWuy0JfdfEyETRqVd6wD
82ehnzJFmPj+tPf0stITSMKYPpMw7SeSTaL0508ItG1Nl1uNTJFz5A23Br1O92z5zC3OQTbvStGC
SwwXdGHvsH9j25EGVMX9ELAyvNRhldqrj+rvFhITqmsBiUaIBVVns+x5tU3bGms8nEGV+VZ2Qpt2
SzvZtDIrEbmD+TNRnaQqE3W7SFR4a8aTjJnIDiSPNPO0n3UrgF2M63zy48/l2oXJEXt8R+7QqKPN
tlN04vhMAqjDHuOQxMHb5E3Odlm0jES+p3OdtDJvW4yxZUY7dzs5S4Tg0tcRkpLIZmXohTd8iqqI
1xmsdpM4xCupm3e0rt4sA7VJKJWZ0DgN9NkQtnLd1v5K/S0KZZv2wXpJKtJMsDEleajnxbxg8l2n
O3hvQr/wU0fTgw9jsfvRwOTV3QdtqhgyVbiO3BfZe2U/bnHvivWEjUsZHAoTOv5gJdySCLMzuE/3
tYytf1Gtl5AXp7w0fuGUp4dITRKVdJ2Nv9YYwudXPsomLlqnKGw3blxvJ9S4BL5YTjNHL9s4OWAN
uII/M4vc4pfE4lb9kvQQu4rCA0xq0MuRitk+QIXK1cs6I0Q2MzBodHlahiK4WwCBEoWzHoKwt0nr
mupT1QGFPBkXM0zBHakHgJysw9QSBR3cvMxWSx9lKV/KiGZOC2FTHEx6Xu7GIOwTuIFaPfn5Ovf4
CAp4H5136iVth3yZ+9vm0LGR8qMWY4M9TyxLWb0L7al569qOswPDYJ4UfZJ2mLQGgMJdlTU4HKlH
QGHp8KRd6w33bA3WftsMVclyrAZt+V12vK4367CULslkPErxggj5cgJfEWCmgYOojPMxWECkYqYB
FPuwwlZVVoUNzVwXHkNA6nHoHTqUgVwEoI7NZKx+CEI8QH1a+jRsUEmJj6s86iQd2zhHHVGst+jg
cPVbg2ckKl8kEqfuI4qGi9y0ledtjYb3Zx8JeIu2YQTfFJakhOiXeG0C3JQlEqrlYXYwJW5JAAQV
Bb2139w1ehwQvE1aVV/G2C+De9jKfHhjicLyhvamtYXHI+NTHVXhBhcqDQ6uDAj7QkmLMtUKWVjT
HeGR874o38xDk7sYCOYP6/diQSfPLKJ6F9uZ1l+cnYf1zGvFTeG7HmoRfEjN1Oi8ariNjmN3c9wA
xOlTtEbFDluoKv2mGNA1En1zgeqm3KoRjRVYfmHwz2os1/XTvA7J9FIi5Sb5UKa2HA+LcwF588Je
qiVPVWyxWY4W9dV3rr+pzNPWjd4FBiINpLcfVd99SVYV1vclVAPpcyyVKxv0OVCg8YWzBivlHpFG
U7dTokbV1NJXq31oQxKkD7DVrGoP8iiOvyZ1WnXNxmMDL0929ZiqN6iWtN288ZCJz87Gwu+RbLGs
LOuYEyq68dC28NVlS0iTxyWhKGXIpGVT/Oy1s7bbqsTF9WCTSfKvASK60rzEOM/vB7TYJs8AJStc
QtSuCU6dJWYp98Ba442PvQ5D+YNKjc4T51eC5LAhdLrNcEAq5fsKoRw7yzVugx+jWCcYlQnqb14i
7iZ1XgLb+c/zzDg5rr1xZt8r6D1xRffR0J8wXCJlPBRkql6CtZR6I0uCNtAJQEZwjeY2UnEG1CSM
T7DyLv3Whsi+3NYK1VZD5s2JlAeQHQynAjqDoYmzSJS8ObTasOX7PKcN05mKtfOfPF2paV9HNoYE
AnM8W7fou6zKPRi2uMUu5iEZ7hnRLqkEkE0jflR16GagSrirntOECEABXspIJQ+dtl0JkHpJzbFs
wjjMwpXColiXwJYfKFE9zvFD0pXhlAE8iBv0D0e8lcFGQ4uq6Z2YiE3tZUmrWrutrpFuGG1p3Aj3
2esWGB2z2jehmrY4R83YetXKfP6trrVowdPPVcgvLdah6n7pfG0XINfIwpizsK5YB/xGc9K323Rc
K9GgtHLisPEBnVU9UPS6b+GFx6lpSu5FmrY2PoDB6gEQrGEbj7qo5hTUWga4LpnajY2jKXnCKtB1
2FDHaOIvvQdq5IpjwDg8tGNbJh++Yen8SHkT0ufap5I89cvE/U8JMYHnEJiJAJA3JEKWzoED7rCV
ocQUd1lYEMpMcrL97CrczzxhZz9am+GB9BPyegQWKrsRQosBwyIhJcm57Cd9WppkaS9xADz7oaS9
dZ+Xqa9b4Eo6Akg2dcmIBcnADdVREs9Pq4AYNb8JROi5rqOVvCf+TR+3r6FNjgERlssIlFh4YI6S
YOr3Q9jQaBugCMy+pdpG7dbItIxOQ8nnRuR9qKmdD8C+q7TZI91rWkFse7JZ+nzsdeXyUSxwauC6
ADl1BIAbTZcF+f6yupdQtfEzkuin5GUYfSSDRa5b1GaYjLEbxCFJuZF8IWeAqeRTi2VCZOkIEqlo
fM996zyDKdVZzIwYgVnwUXpr9RgCrkMXwdIBc0+bT14VdTPmhiCwuRPSD7MADJ4EfUbnQ4RdaUE8
1RTxncUlPoBHgVb6iPNbKE5LkHB9xPobYllkZWAKtlhQfC7oPYxxoqIUtCyOdNcxwHJzl2JYTa9A
gsQMBgIVTyK9Xynm5O6MABW2oKWgJ8tKcnQZMO85sJV76wUuMYzUBqTdXbQsdsjXhQdNAa7FlpkX
Nz1qKG6XqMhnJPqfaUoG78a8eNOLW82AYyNJ8fJQFyLZO1A9qh88KB2SXY/ArSqnDuv9QwUwS20p
KAxbAPaVQ+5G7HcZIumDAEGTZQDsOFMwJfQABGjj41gunI2/pbTm6zNwD0wreoHWlDaEeSf03c1p
HqNH7yR4WCbnHuoWtFz2sql5FgCUax+MAAiQIyTNmhxmZsBrtfS9JTPxPHpd7igytLK0RQyOwFPG
4QuLEhCQFcb7cyu5kGdKW1wBs8Ez5jgQDPasO7rGe4WB5LaNTrjOR92o/p0j3hgDjkNKwF4NDYeV
Yxi85QKQqhe72FSUXT2Hk0NOh9jekEBMkn2hKGKfcyj2OvhUy9DHCsspe4z6mHwFLNi1OKj1rMyE
xam3mDxoCLOZc4L9c17TNocHfnmMEjWofI3DleelDiqWgQ/wvUPoR/IVyDrSI+rIw1Ecp2jf21LO
cMbC4Ui+St05nDIrgvka2u1Etl3WjXUqTi3toeFANqdNu7u+mSIUvFLK+GEEAqp3bewNYF3ksK4Q
lXk3OZuo56Gg8GeR/dI1KMtoImBamdc3uHohQxuarS4xRuAEvpD1S1ROFEMgR8ffpVRa9RtvGbqv
bDGab0qKe0OQTkZnEPoE1GnseeA2az2tOcFBMN1gV3BxgXzeCefjwUSXCgt3nXfYeN8j4SMSGFxj
BXKaUR7kiJ1bJP5GXULJ1eGAngdBPLbHJaVT/MMuob72CAONnoGDT9UDillXky8LjV/mtCIyQ/a3
dAhQYi3LqIvjz2LA0RzEcBOdIoTKAwjjap0uCJ1GIcgUEqYAqQd8SHIh187ij8Z8eYh9wVwW46yt
n7C3BG1Rj0xE9/0IsiIXKcS2kIrgFwiwdh0+2RDu75xU3Hk7qjzylgilv2K5D/1thHcctx5it/gm
NFV/mtykp0IZz4kcwEJ6D9Kt8zLrr+3H1Meqy3jdg7FdQX++o1HEdkXMNBLBckMVmHbS4bSwq9MY
AaZq1gS0mxcP5FPYwfUEpQYdwNP7I0Hfl7AIkThPAVsIxE1Y5jbgA2ZRhMb4UTEOo/lm6pK32zDE
6reLmRe81w4dMKCRrWbtbjIYFHNkBuBSGxEYzeE8JwptQ3K2atMl2PEQyLuMJxh2Z3XwK295G01J
We5Rv13yGr4yb98soYLkJmB+fVR+jT3M+kEXF14IjihjiRMGV04s3b1nG8SSdR4HuYbisvmSjlic
umKs23H9VsccEihEEXywyoHBy1a6Rnsrh6Gss9GfDZZloHrJLbYGLSDeSPux0LbFhYmE8Wp8mnlK
2LHkqwKws+Iji8ALLj4w8Wr6sigkvO1SxOwFDRDFuLb+PXW96A1ob46PJeYJbhE0aUUJQNlkLMnJ
9XroX9wALXqCtqokMsB3LTGvY8LWxsM1KBj6pBrIenHWADasO5nNoz9BAm7JpIZ0I13E6q+aTgsk
nspXfjOA68AavRZjBbasRKtMPHs+DixKAsT5E/3QL0RvPxdrKkS2pmUTx1sfl+aGgRdE74tqQMWh
sSqrPaY/g5L0D4k/QOdd48LqJQTkFjkkKotBIu8Nh2QVkWV/rmm6ieL+N0XTTypChH+iFm+BnDO1
Y6C3wiRRfVVYWYedDXCwzWw6rHSPvD8EpM2miqcckGed5gCJ1J+Vo/9KqvaT2LDCXgm37RhvFRYx
UTQ1c5e4BEUf+iragwBkyeFffwa/Eoj9pDscB73oKAzZdq1qkOvIRmm7wu8AY+55o0b7J+arX33S
P0kQAcINaWcDumVJFRQGIVKboemb/78X8XPkXj/SWSNmhG7nuAOi6b8kQ4VbpV/+xMn3izfp58w9
MyBzoq9KmFLRGpTV43Io0/YOKUJ/FgLwi7fn59g9AwUvuCpGt0k0bCDkBQUObfyfyPR+9eA/aQBL
NzdId2sgKAKQmCXjXGZY/+Y/URj+6tF/UgAGvA/p4uG9CdYOhwmTopl1VX8i2fyFqp/cnvS/STbZ
6HcWHg5cNnWcBu9aNrftkS3I1fGTAIqlfoLyfw9fH+3v/vUN8avX89P9n1AHAjXuoHL3HTRG0xKd
pngKP/3rR/9FWVhEfrqz43YJ2bxU0XZqyyHeaDKkKke4OeXvrJPYlcohqUzG014H917drO1XX6+k
LFjQhtWpjtq+eoqiYWyKqFbWq/7xMf77d/cf1Ye6/mOF03//K/79XfXL2FS1+emff39SHf776+13
/utn/vgbf999qLvX7kP//EN/+B087j+ft3g1r3/4x0aaxiwP08e4fPrQkzC/Pz7+wttP/r9+898+
fn+Up6X/+Ntv3wFamtujVeCKf/vntw7vf/vNvyVR/Pt/f/x/fvP2Av72Gwz/H2Pz+j9+4+NVG/xy
9BcGlp6laRBGhCS3+BH7cftO8BfGkug2HPgUXHByU7JLNZoavxT+JUlBmKZxSH0S/64V12q6fSv6
CwQpQMuRgZFESZggAuj//GV/+Gz+72f1b3LqrpBTGf2332hI/7hDAJoOWJKyJEkpUHkoNn66Qxao
G0bEHKBtLjyPJZ/OwM3iUzzsmw4F4gGHaAHJneMemaT6eqIARa7gPLtr8rwQMSY5iRd+mFzdup3j
Jcgj3ZMicYj06bgu73DWbAuMaVVB1r7UWxTKsY2ZI6/BcV9+bioLEoIPzRuAwysVc4dGJqTs4uii
bGYbU59//2Kg4Dxzs5R7066HqWn8M5NpWtT4kq0usDsooMYt70vM3q6JPEiPoN5N3TKcfv+SONDO
VdDIp2X9xsHLPIco/LxW1foONMhdgH4xW8yYNE8BZ/UZVKq6+LMnjmbybB6W3d6Llf+wDCl56JP5
Wk24m+YkXO5DXlaXwAZFgyTrLBip2Deyr6CRckF5CG/sMfpDtp7HwieotTZAHlK9VeMEnJk3xyrA
VXGjx5ttqWrg4J3nrhS5hWccus6EZhAirVeQSOU/vtCweSCNLY/M3bPWSy8gZtOLAcN2+f2ffNwG
ejUXPxDrARUsd8L4+iL/60saRs0F+Gg5evqiYvYcAtPgl1moLw1EcZjJkLAbb5aWhUevte+4MCGE
DGmIXC2B/IbIK8dXP8akUCt/X2GU3gWL98F4ZI9AYsOsgXrnMNh2vnpjUxdzGtINBDO7btXT6aZB
dBDo7MJGfKXBCJsQjc0+CdfqCk6K53MK1XCG1B51kYokyA9oFTQC+L9lMerOQ8Aw9J7RB4S980kx
HJ5MRD5B/X0RyzCdTRNls+XJZpwQIrPG0GpWgX0dtXY7GYePxqvszgvssze20waSmXO1LnUxRBEu
S4RUvNAAXIXB7VKU9TA+zuCbUm/owKdGD/No7VGiCvKwBqCP5JLe+RPSRFtC92D1WYb6yTaDpUZm
K3EWmYN2B6dyDv36kNVrzwurwGuBpMiClULilIJRU9bKPIJwUiJR4NSOQmXLTQeQoniyqG50RI0V
GKhi+Nq0HHCKX5HsDQG+MosJgm9Dczvbrzkc9TxP0hVPy5I1b/qwyUZdV1uecn07wz/OLdmiMExu
FwccmbZ3tLGb2tlnq+FB6+MGilWQhikwTDPjb7TVg3M38VTMz4A9RrCS5BFakfPI1DdgtPcl+Vbp
/iAHdStkJl3eIRPZlOboVVNdEIBfOx3250C+z2q9zrhHMorWxGRFR3egygvcySX4jgEa+OhHCZY6
Y7AUHwbBC9al+agDiQYMLnM/NXVeY7zp1JSPY/cQmvEIRm1VPLqrGIYSmyTFYMQVZdq4thKRIjso
PDRe/znRyyf8TfTGmf4wCWDS2U4qD+3tZ9JT5fgIzcXSbLDWNvnIkbjZLwswcERGuVg3Rc/CPl8p
AtYxJj+ROuXXtIct0AHU6kR6N1kB+RhkgQuiO6Y1fonLwW0AInyX1fcFCsWcUuht/Ta8R/ZhtOkr
ueb39YDX1dZanWovffkmKaBaVH60iKn6DBADkTnI14UYYWA5Ujs2BgVQx7mu8FLDINqTYNymYn0A
0DblZq54zp17nuMK+SHCRoVPReZFawV6EP8HgH0+DiTe4laB0AL5fNKr0sMAvWDWNuXjGEhAmwYv
c06YBNOjqmK1JdTrkTiosmZbnxpwb6D7EAi7L+ERiEBkQUs9YTpHuDAVR1wk94Nj31K/np45GzFJ
ugHvbA9VHQINzzHIzuUWzmdF+eFHzXPDunsveW7KOQY4LbcO9HdGoJ7M6DI8h0vzSbzpMp6LqGoQ
sumAU68Ag6AjzaeOnC20qzfpMkyhJbdF0C+fIDiJjp5D3XkQ4IpW44DlA3jNLqgcNHel2jXh+tqF
GnqZGnz3RPk2ZkH9gU6Y1yEheT8H6l6GUM4aCiEAWhVwYaXBJllleg1CqLQJXQEEStxppLVBTlb+
7BneXoMZKQRaprkLgcUjfDI8Aa9lGQ/0cRhpe+wpxqKe+cmuqRc4MGoUV0pxs5lxEG2N5JBcah+x
qNW2qowDNN8EsEyE93Sxb2CZ4Jiws59PSVzCZhkcif8Ao5VfqDgY8hmE9cAD4CkqiLb4HOGGbJon
UI6HCnqKDJkDQ66qrphlqHKvFeMLDEywR7BcuHgGVNc9xyN9gV4CPp/hG2wO/go5CImxhKTyUE3x
CwDrTRDCVAIvx2eF5GQs2ZelR7RZGPdfafQq+FlgLcuIj8QaDvk96FGToZJ1A/RwMzXxzlSQdIDt
4fni18sGEsZ76CjPjEqTkz5oN0G/7uTo6wcO4bsv0BIGbgbZTi7sr3OTekjdrEQG0fRuCMcvbU22
9hUqghfZIWayCmJwxcTsIBP+gH4mm5LwHVDomutKfBojc4i6z96IxvJB1FeBx11CSAATSHogJuFQ
WJINluca1gBX5TbpsSnHWp8RJSbzdE5g1/EdANGh+cEjBne4ek7A1oOoslljk2swyT1bkC8J8rPa
tA7VO+g9TtNpu6L9gTmsqrqGVoxPO4g7VyBOWTQu68ZMC3RVyMcxpnvuaJmDWLvTPoD31HzxDOZF
s/KnBZQ1QCaU3o9ls6uW71iPCM76kK7CllpjZMr7zsDigKch1j5CeFtnIlwgUmo/3fRK2QQrptAg
r+ukPFVJjwV6mvcLh3JQuaJVLew1prokpecKDyRxZrHzIglqhow4le/UAb+GdujzROGBuD1qMKq3
HrazIdi2XO+F4V8gn/4GujbO/IVUgIe1lzsJoqOGpwO3hjs/XSRKXDGlwuS6NtgxwsTGWZ8GMHHU
aC6B0OZZe9MJndR1PgAqzoju8er8ThXR6F8dDiW4k0XuEmMhha7fvOrQzsuxIXTr8WZXR/1+kv5G
Bu7oTFuw2F0XipuOeKBp3ZMBUcrAph9EGpiNwL0JVb53JsqHS4E2Gzsm3kZh2s0k9N8FGbF9I8LG
bevZUwUkeVdUuH+pIBvddWmkt+BfWKYjHhdQVkJsEIdwNyfrJ+bGx2b9ZqDQfIewC2QB3FpNWamc
JrpF0VQi8W7KTRklwePKNNlBIgDOTiVe0StvwmEaqkfsCTVxr55caWYC+AD4wPlpbPwoI9DVbVeO
yxj2AlB4+OZtecXV0715Eg8AYjLFfqre+xn8TQdpVw7G+Ch9+grc/mqDdQNe+4iqx3u8rKITwwEx
9/DVICu7/M7aVmQIxHhuvRdh9TEhnc7sah/DGpGJ87JRafJinbxG4IE2HR3brGzbZxOvlzRWGygA
+NfBD4MMsqEKLBUIAZYmbQYyAIEt7AQaa2iL1c94TKJTJwjdrZX8zEx3rxoTIOFyI9ZGHzU2boBm
5XGBQW27OvlDqe8BGYJTpFEwFQb+stdRq/LGgsXh43oJuhEM04LLnwEGaer6G+SfNEtqlpG2Ynm1
+vezj0FZwhCxHZGDlXh0PFhnt4ii/Oa7k4JEIZcCb0DUsvsYHRw5toK06JHPf0dHeE7gOVSbOg7Q
WhN5OTx4SY5TeJU7PRyigZzHBHYMFkBHKaAjbisON7pKdnoyD6Deh71nly9lialrWHFjWBfvYaH/
QYM2KYLkAbooskcORqFvBvuWAhWEfwbbC2PXDtsobLX+vk9Te78u5hWj1qE0vKiiaj55/lpAzLSd
wNqB+lPJxfD1HMnoBeG6P6y18HTAQooSkELXWHYHDrdUE8NhGNq9mBzW4ISG+9lQUDyg8PqmeUuh
ckFeicwsHyg8QR3OY/0kIf+un2cNpg7isaP21seI8zYDHf7jJne9rQ63m6/mRfJ7whR9m0R8sZDD
ZCt6tbzWIavvGRrNBEfd+g2mkwE3NPh6h4Jz9MC1mWfWx2oKAECPc/PY2/g58G18Bq9wDwkblo1y
lpDFGZkhbBOTapUvU/NsDdmsZSS2HYTLnkP/WsSirIfBIavnOMhgFdokXHwahgDwNRfbFNq5Smmg
7m64Vzx48DRMoh6Ez4+kP0JMqAoeH1GYeQ4SHFXNea7lQ9yzF98CWKZDjibbGK8JPsPqRgeDg2l3
3ZQGW68ecwrvnRlQ3wYEM7qzQwJxcONgYbNLhvESuAwUcuijil9wUty3jr20njnQWF4rj1zTdfoS
mAE8mgy2kNuI7VjGCGfVLZxlwEPzOFqgEZvYC85wUHFAVo0jS/WjG5GDVSYgMwTWeKUesXfRvUC/
JKhVu/XmS6zCdQt+fbvYdVvhqjwtYoKTUiwQOHiDPErdyGPjU53LsEU1aL2QfYfoYbxloLxlGRbN
Yt5T+Z8cndly20gSRb8IEdiXVyzcSVGbJesFYdktAIWtsKPw9XM4D+3oGbctiQSrMm/ee7J94mDi
Id5aBtoNfDS17rVunSPzYVPuVG6ERv1Ul33OwKSXxAiIABE/7Osr7/2Gc0qvuYHGGANjyulDznOd
MAq43VYAkqtpicS7GDgKl3qMbfWlfBYds8SmOQUs0QPxEKoVA9eaba/eNHZQ+maaBFHwCGfBv7Rs
voJmGAlTZB0JFertTGWxnIJ4qk+z7l/zyca0Abw3JvF7UrwIfZWeyenMAGL1SNCeaW75qrGo6lwQ
Ma3NdTyNhnOsR3NmYlP92sTyMrdMQ2z/jF+2vnRb9t6mbnAUQfa6ZUusDJ4c1+A+y/TxnyEyEvTL
tLe8Bkenz7D+IU5RfXOMUu1KXIkxlnAQV3JgBeHYJtrq1GGbbW9V+mjEHaOLigl4QGfjrRId9R2G
gvOjrvZZ0ki78s1IeFdOCmVn7j+VWTuUA87NMJEjyO/MHLfyE0WmiawH4kqXN/xPkgGzFWUWeZUg
bcCYTlUbe4+rIMjbz04r37jpzHOVicRvL7kuWVw4fJUCq9PMJrhQiemlc9p/6+aKM6w0J3REQK4l
PeI39hNJDmMffCBBqiQotWsgmqPPEz7i3kzSQjvJNH3S5o1OaOsILld9iAcBLWfhjrEtj1VITHBQ
T5Ihd9w4z/w5kY8NJEGpH9pya07lJM9C+QejDb7IYxIPhTRMRz7h2MppGOkDn4bKP7WBwZVW5Alz
9m+zK/+ozKWLbjNzP14U7s6knaxd5sgtFvNIqVS+5hP9m69fGei0x76YQzlSCc7UTqos4962vlQu
l2gp239L5f8mBlyRL5Ee7czI5eiO642gHRXVrDe7sjN+Otl/DZaThrWDb5cBLEPPhMHt99zkIpzV
47Cdm09Mhbk8tT3HUd4JDf+fCURoo6X3bX2/gcdikUnbnfvU2GV+q85dnxM2KarvLefey9AzOJcs
0j0i+OtW+bYTIyFOxndnmjhKDp6gI0MiL/Q79QtBa9fk/sCHO59QkUXJhuiaWdrGmoCB3dDcM5q3
n428IbpFSdjKLdjhzSG+Z6E89fz0ZdZELn6BTpryhCA3nxanqqAQURzZ6aNhrb5ISzZvnXTOk+p+
Fq14HcZ0YZjrc7pubD3AdkX6X6aJvlm/moKSkh0nBLQzP6ezqraDDvZjySXRN+H8h28rP9IjHouq
q4k68Uvr9ZLo59JGMOhiR9kX5m0nr1je8XW3sQCGw6WAwZs0elSYBikngDG5WvEV2IQ4pYMeSBJU
hZkfHHVsGnh6NrkHyJnybTzBd0+T3uqTlaohRNaJRWHxO+xSjtvUwkWwCBvfyfI0KU/uB7cxDx7d
OMLaenftwY43NS3EugQX2hD3hmbv29XjgJfmMbXEXnGNnNkN/KNs95pKrd9tuRO5mAEjRP8f8qcB
dqTgF8tH/zTzdBLo2NSPy29+Kg4eUKLh1rJD0dW5K4gYrRGbn2LPqV8IhB08ntOoSYtPrKCWt26h
4AqMENo/MPH+6A9GKLHDw6T52Kc8Nce1ZR1ax6vOToqXl20OkWxBB+tdzWmjI6RI+Rs7CKJmVYnY
w1Oy7zojmS3/UNceH9Y5p5jvlHuSk/lfAE9kZ3CyX91Ol8dR16+diXe5L7D2axnqoteKQxe5U6ee
1hr8RBHAcBcow56RHxGrtGNN9YsVAHtFM1nLDh/R2XBp27X+SL7Tp9qzOiKwt84lj5ctKogZjN25
FJ/76s8yTekOIIlCLUOh0sV/fuYWUaE8LDuGNlB0Zg9nw8VrzdfCnjAFe0iEhTGcUMwjhbYbVbPa
Qneer4rYFjVhT2S1vTlmjonOQpnLOEMTrmSOws4knkCOYnKcxIUbEvslYAWtVzkyxUuWlkGSWeln
Uet/DHOxop1lTnshS5avz8TojPxC1t/jFCZSQsTnIrIlMezlG3arHjmvVWm/TB2NrCjyjux3l8Mz
13Ej6Vy31lu26Iie5K+xZGl4job20NesWWwHPAt2tn0PvJJDD9wUGzUPpmn8TRlY3G1c+dE4mEm/
mIwVbYp3+uDYVOwE5B6pw9zTJhqlMoSO9MUJP+BbdmI1ojDZdBCkhN0tlCafBT456awH0ZJzwpuF
TtE4jhiibSJONQvogtFMWUPS3JbsM/NyLRzURMGm5nefXLbW50mvGW2UCn+i8MRpozDKsJRbcdWx
8iPIm6vH6C12QOCEBkYfVMeEDHi8Wtl6kPAKAuG3VzEZf5bVPmHiyJNFEZ8VgKmqRn71HlLcxrsD
diU2NxYH9lmaAOu7LeQ+d33rfTejm8VYHl/lSC9YWCBNN79/mYNqOtiov5LlBTsDBwuABQPz0mQS
P6533mYFib5wkfud3G6P1rHV2cbV3SUdSPh/TIUz1be6T4FMY7Lxl8R1CaKNFW+KCH3P82JdGENk
u7epruqonGifMRanoSWNUE/Fe0e4MnKd9A+a2x9EySOhaiesPfMymIaMusknZWxAMO4UMFtOIdPc
rqzr2PYsgXlajDSaNra6Vk89wViaazUS6AgOgFLq0CTwsl9fGWBtO3ORP0X5g7+g2C2O/7t+LFPo
PbA31UwutXcwfCweUctWzohQ3fto5XvciW/tnDt7gvcpSBGT2kbBoqvGf4IMGJYj/7Uw2iOLJ4Ok
9oIq4kuWZMKzJzxufgR4Hlis598L8AN8l8VP0LYdomFNfy7ruOADvpuG7y01bD4BfDwJWCBRWqMT
+xO1y4SymFU8hiO3CisOElZBvVmYgELDcu+o4cyQ2CR/7Dzt7DGnojVcxKlrRRcOy3BMOSXyDDem
1Fq5C0C0TZmj7S2t+i4xED7UXY4rsry+NjN8WKgItvms4zUOzW76b9qcT29pXcTDE8PaNMIk/8p+
tn+Zqk9m674EzQyOxRJfg2gdxP8yZsGnzeGevjqsJeaRkq+bvYYqSD+3RUujlo4xatBcoMV+Az2g
ft7SLZxXMzFX+aQ8uCCmjm7Cy4O7MzGa6W6wvTJU+vJlO+6vRs3fervctSa7uRg4HlqMHg2CqHtj
fEHgSTateUF9VceK1I2gJpcBzm9hlVMk3SM5SBxk2syBAtyE997GWaJSrINcUemccREZbZx7qjqM
/eNaGuyc5CivJ7ss+Wy38uK5VzTBl9XB4TtPOOUyFjaCmBlDD2RUQl4wJrhBLQy8hmPT5sgcsFO6
Xv1vO6+18yF5f3d1s747pYqWYrh74o3JJDO87qiMlsOHzwYnQB02u5YJbSTfRpldoQioxMNcj30E
8n3GOFNJAGW2HOBPGHzATadJPLEkPYcyKbkx6klgDrP2K83EfmzHa/tOlIRNC5jI9rO7IKG0V9WO
L8EEObCX/TPSympoUzT0s7gDJ6E+0KoO5W7MDkFDSWjQV+9GRp+YvpAZK994DgJF/5hb15XYQPnw
LNU5Di6wM/spr27V0t2MNVA31/hdT6I6Nn7OPMD/b55hJ+ktqkA3LGccRLFdTy+QxsBNFBlauVl6
YS6wk5H+CvWJ8qsljsg1TdPGpOhc9DigWlONYTAasVnMHjWs8bkMzh+m2kW4eLyOrmXXlzZMTX/i
YKpetoEYP0daGa1BXTDgUOrwMGlm7MI9DIBcZNah+fPHycrocZAydinMKWzr9U6qJLvYozyNSyCT
teMKGIkGRIVbZBjdyPvPG4+LlrUv3bDe16WRSUdcOy4tn2Rc+gB54DlNmGdHc2E0sYkbJeoQ6iYH
FGm+YEYi5Pax6DOXkzZ/160fA/COB3TsveUOn57YMXVgXRBA58gK+ktrQPipMBTu1rJ9C9BOr24F
dcm/t6bzafnZd2aL/4ZZLy61Xr2k3XDuA85qyRKzmHzQn84mOtx445poUrt3mo8LteMnMS0RPCqD
jD/nxzREZbQgFB3U6L03DPkaE8Gayfw1JzMZVsBFGJ5+FB0fyWltNyxIkoRDjaMv9/66bcaUpAji
FvE5HAPmAcwXslDixby0zMGsbjf74lo4vw2AaGH6i99e94TWz10XkChbCngLePfYTe2fmBMlWW98
pX4FwVELzjbP6Mnqx6MnxzouF+tWz0zV/BkWk4mdLFTN3deMF6W205ThBPI8kDl1PAJRgRlFD09g
CXo40Yem3qPJH7yHYM4JqvOfbg7RRPG7Qp0xG8CXYpGvOoT4U17a1HT8h5ka30l4l+Hm1r/mOYNE
41Wh6aQg3dYzNWi987PPaeZaFOQhSX9MEVFChhre3Rz7Y6uwg/q2jIEefNrV9A8n2qc2BLuRbYCn
x02Kws40YNbWRNnOnzXNLzJDRMPqL8flaQ3cCgP5fLc9Guts2L5XzfrqDa6aWS3/2gLS5doz/O8x
/ldzwlAXe3luHwPbbp8kMdoR/0QU2EmfVlhhtYc+GSA6QItETPJecpwShZ8hxWNHhISAR9guTtPU
M88I8OxkDQG3UTb7uSYwDzXgrh5PzRJkv0SHzim2EddiuTHy7Rx+dKMN697jM00P2fvqpxkaBpWo
qEzKmysxGyuBdYDsIBjWd+5e+NbXikUzJv/tJ3VvJJPOSUBmZd2zsCbgCKHx2VbxZpvCjasFIRdy
zyVQFV0Ul/xlEpO3sw39iBwoGVhTIqf05aepOQ/pXByAGDDiZWeL5kNUqZcigN2hdl6wuWhomzzM
w6et62IfVPiGMxqkUue6X5Xy4N94B7NkzgZRLWbV/LZzYFag/y8/g8PUXNVeEzfaxsFcIYGIBRnK
c7Hh17qNh5ZzwHdwhCDB1pEhyhX4FJNFD+fazhhJ1GEipn/s0d0pqe3zavYfo+pfyvI165fiAC9A
D2XNsj2fi9JsjM8+m7q9Z9yssmvJZIRYx4b77DCIGMcnDd0hMnJnZUQ1fBnCyKMSW0tkVU7o5j+F
o/+0ro1RXjdJ6VR/AJ39OH7woRGhq8mlWYYaD627vIveak+yw7CQzm7o2i6fW9cK9oVOcDTQ6AD4
l4oqcURO6Jtza2j7LF26pBbkxGrPkBhZ20vP6668x5SvuG0ugxBqaYKb9RlDurHXt/HOygoRbk3m
JT4AHtKrbWIO8rtFglwdn1yKrSJv8p4LP991+RRNOJe4mc27st/0Jf/aHvtASlN0hzQbT4OdzpGx
WgfbpNWarAIvRrlzs+WH4MpvIzsPfhMT7/nieWX3pqXeO1RYtIbs4AW5ipgh0yJfCn84Abk5FJXZ
h5761zUlwWCt4f2t/MiAiIuEIq6TDP45AlmoCX6MOUij2tYaHA9UzxraK5EEG4JV8XfEC9fYc4OU
HTVBYSVi4znjJgXZUgKIc9yTm2nv+Wo+K7t7qjM2w2WzPHYvSne1cMIRHy/O89jpifLlB9WM+PS6
Z+Werc36JDo0IsYRfVVEWwUjcaIdRWIjvzFin4akRkTpZhUZ9XiYsd9HGlN5nqXqMlNr1KlJ1sD7
tLjwalscbG6itfdfBXse0F7ad4BxL2WwHAkl8kRrMrbZa+3qapeb41ep/HOAOeHgWLTsmFv2y/RX
Gv3JG4VGliUPC3+aEvwA7zzpz5VmmbEGF4fqYnm3jfxmyukDxgbctZTTnSHsyNeNjCbTiRqbnz14
JxNrd7jqy9NsFbcSMlbnDS+0lS/FwPLmAgR32DfbOwYw3E1Trs4z22hDjp0jMYp2Cj41XUNZwR8K
NnvYwBNaGtgynlWbePDcUKoM0HK2xr9p+fyUYxKOmOgyFNZMEpnpSjxtJWyfSIOfDrGy809N7Ty7
Pg4pQW6u1JyfzDCYg+VsXiiaa72mMA/y18fEBjDROdOQT3UNn3ufzf/q+W30aVNVZZDBEBPlfLo9
L+7w1i84DroH6RlT+z/1UFYez31O2psstvFN5OD5RZtc6+ouwa/MZkrrM1kHYBD7qTh71X6p5lNr
0kVifiDN0HyIejhWG8wagA+M3N2xOtuBdgym9DC16btjVi5xLsbXDay/jNt+61FM0E7jnnRS6ATq
H1zCH9/mgbb4p5BZDFE/GpHwo3zZgmRdzSAq4YBtvgvnb9F+HoHxuDZHjG8TOYD+r+1gfjfr5eS2
wTf6zMWa/U+9KP+OM0PCOiODPp5Fw/BrGK+2xZXVtCczn2Oj0O5V5n365g3r/CXtVx+2Ji49U3NR
RLSHByHbWTrX+GI/Yu7S+OIwrg6eXz+TeXpvzKhvpiHStv4917oXK+UI2LD0DT+UkkT/4V0cNkSH
esYEMkvO8WzSuQ9X7cSaL/zwLbYjDDvUvPXz1kNDbGsZXAVA0GsgYzObi3i1u/cy8P8SZ1AwSire
dCgrAKW6NT101Qt+3yeC52Sy5IbXyVfAAkaIk6519nyYoGxW+kQbMOPBqvYlpA3cCn6/8zXxUdTZ
EbPNSXRg6waPT3o52feNmNCxtlV1k65T7yY5X33ffZsHdZcec9fc9NFGH79kAguAk/Vxs7Kykt7w
gFMQPcVuY15MmlSfUUNtLDB0G6xGpA51Rh7upl0Aw1z9qT3aBSwHLAmhMebWHi/hP1PTXntX//aq
qudnl7/7EhC0AHZD3dHus4LvUtft/zrQVwc9A2dYazXHucGQqVtV/zT0agnLk+tqh5SBHffjztbK
JoYh8rQQmUwqHcZP0RXZYaEO5BRDJ8A0HLJ9bfzWVv0vaLvxdYUzluCsakJNFNDOqhcvEE+wQIqr
0NC8q1ljTamKWsP8wEviR2x4sRPXv0C8UQ+wUpyPHkuLx0J+ELDaIw6uf4pHnBJgb2zy9VJ9xVez
gVTQO4kTAVQK7R8X1hrIG1AElkxo3tU3A3YjFZducH+5hOcDF3ZFC1QZkF7vgeZ0aRs2vX7GdPBd
0AK4BV2Ktt3NwmkjY3KspCzUx9qT3WLnWZa07vAtF78/KvAxoUX+Xy8LjDgxcMrYar3gl9d0313m
kzag7HftNMoMVmIt0vrKx+qtHPK/m9Z/0VaZTEblHxlsH1NOHk9uJZl18ym9POIudes9wWOhydUZ
0InMJBrqlC0NHEE1y66+AIBe5pTxUIvwkdXihv/pdQiaC0IsYI5ifLfdQA/hy9IuDh2r3FkpSG42
qgvYSUb/Qvz9LX08VfWwm5R5WSQBaiXac+0z3cn69Gdm0cScE/VuMzRwt//ubPxNcuKJzdTLIxsb
j0Ie8+rVavfdNvw3r8G3tbE0IB1EFkIy2q/+DFkZNq3aDv2EO8TV3d8M7VuGNXkxlLHViYuuE2PF
QZwdslH/qyOg97P35lpatBgzptiipHDo7nO5zuFKRIxJ4PO2WAiuCChp/sypdW/s8Y1A4jWoiPYN
lSXwWtK/Nb0ZcRWhqk0viAun2YKgB/CD09l896T5M5jFj8OJOvTau1th69CXM5y6i3JHUKApdCbf
vuvCeSNfnodeBp/IGDm4iEeGQLII2hrzofP+AZChd8tXrn2yYU7j3IUanyxDRyBGCqHpsMrgDOzm
MmwZIR5sMGbR3ioRAaS5Cp391kvV3AKD84s1VdjsANT9J1r77psM3bO9T3m7UooC6Po3dkTmOvfS
2lWX+Hb2KQImbzj14i31sBLoO8Fe24gnIeyyDOMPop1uf/S1c2fHeWR3uY0jdtynxng08vEFDGHs
GPJ5Htj1otuFeUpFjB+zcGEYEB/sEznXX67yLzaRF+xU6QXs7ptVFlzEwO9GHWzp4FuXSjUsCLLS
yETXcn04KYzhHvWiB2l07t2n9PFiBM4SEkR047RdjrPsn9zFO4nJStg5wMNW8D+09CQq+SLa+UOh
DO6x0yyWdu0Mab22totPtnueYiPj1p/La8riR+Duv12sogKcBhBR1LsA01yn7lr15jva3fEZiVFo
EqSlRCyXFSeFTb3MW0QY3jTjOhv+2Nr2UsCkiyGlHJwSXXeY7Ksd9GsS6DVGyDk/kDB9Y47+e25U
NAlsbTZSSWAFByk94Ab1Uevsu5W3z3knf7JJu+q2uPVuSdW3PZS/JUHrY1Flvn0ZtrNrii3pMvsL
4Bi4jgo4o5fgOKqHiYZO9geAY0ddal7k5f3PzFaeMbj0OYdTm5vJTFFntzaS/MQWCvG36ymGW6sA
9bL8o9K0kNI7KJnrgRng2Y4F1i24iV9Czig4Y2KsuPaLdZfR8MZkWO+k+/lLNxC7jA3IoL/nAawA
3Xhq9fJW6s65+s0g5kUvmhtQu+MypGeE1w9tmp58H9OpResZTmxRDpf1NeWRlQu1zmOC3PO8km4+
V0xkYvYlYeHS7wgAe1NwepuzGbk1nXyzydPmwMbF078jeG/sW4tcJ8GIy9rJo2jUeWLgzzrw7NYa
dHXBgveuTRkZVB4YC/BKkYv4wtpDDDnjfvD7D0dfj8Lg7ZM4GqPJKC/GAOFLrR+dv3xvi1ofqgB/
i9NdAY05l3ToTxhLzlLg9sVVOSHlTa3SQ201n3yneB75iNqiZGfY+jRBhaxR/fFdMZezvqbMPKrA
+poxnbCLgaVchJQsHPuJMSKpSMhsWEXk1W9aDjhLKmpeSjvMnk63vqz9Oz3HG+OoO8ikkEHAkoh0
PjXpwJBgJN45Vie7KfOYFP29q9ddMQdnhEkm/0x3TJzpRRq2k+nH2uLy8mSOHRPZwI2hvRrZtDer
ItrkdHeadoy2orlggf0zsNPBUUU8zaAPrdb6xkFyMjByy9x+QV4mpt6ve7lQilu5Y+7mTTuZw0AI
fkSiow/mHKCCnT0EY7hCIfCos27y7rCTZ2NuH5VKJsbDIL48r22JL7f7xt3yppUlNGsWi/GUh2Jg
u5GTY3voHR98kXXyAgSJhfQ05cGXVzN+28ioLt38VAYaVjvOaozMzxUUgsGqIVll686znXfQXNzP
IuL+JMlYL8dx+gYpuHscydqc3kbTPm1F0IQJoJAPt8v/dlWJ3Vvjs2J1GQccN18t1ZfByA/LeRvh
NjOYzjU3CD+/NSbic0nDNoCOZ3T1FHjbB9fDheiumwhaynBG4g7Gg6tXPwtNpdFu7w2Q9XUykmyD
6cVtj9M1dc5FU/wW9mhxZUxPc83MVQ8OnbLO/badi/obhOJNuONP1/jfiL4Hpx9Pjrfh08cYIFMP
1ag33ofpmWEu2s6GG8R8PFa8nE1d0wqg+8H7O2uVe7FVnLnzn77b/n91pV6ANqxeh1S7zxnqZR4U
P3oZO/jcsYJDsWk99Z+VWlCici+RZnAgTlG54Ha0ZTvhSij5eJVR6xd/vH69OZp1rTv/u5/9LiyQ
f+haHb16bqeVBoQ5wuKMJxLHh5Uh3Y4DjjesJLu86hlA5HOxZi/TSppnQnMsodGGBlsSw6TFYd3m
SDfV9OUPiarm3dA39L+Nvps9XjmY+F8w/T5SV+NrvcFCpCfRXrUcwXRJzXDBhtTrPi6p1r6YmN+Y
U/f5jiIHakN/EVQPRqq/zg/D5YTlt9z1zVIlEC1oWuY8wHA4/fgBtlEcFqeSTa6Ac0qAf1AoH8HD
+S9Byr2LPHn3tP5Ht72zYZprTDgDAsBqMxPOtnfeqqMa/qTroEdNt8/6wGdotUx02fzycNZpFczd
nvYhVky9Eu0hwAZrWJQ+17j4xWYHFhW4GggfAyr2CGtsy60fktx/tCX4UFbKwkfXzw81gHMkLkBJ
pt/cptR6Fpw048NL2aSwQjNwYw+0KF62aaXnYZt2s1GB+lP6vs1IAyUkAnsmjah7Cbl0kJmWiwcW
PQGJ0H8yFug6BTNoY3qu5/RUBMK84Gf+xyj5c2NTB6D1DyayTOEpNP1hTgZrPYhisykUcG5tjKSv
vUVXWmU5cACvnRIbEEu45KVFiIFlqRNaUKSnnh1Ta0Pff6goZBGxmWUOpSBq0v9/abyBnIP2DJ79
x5rjYM3aE83bvnn8IU/TCdm7zV2nSd7XaXPhEy3D0jeKJIX0cvr/L/0k31zKA21Frvad4SdtnGwv
DP1uL/Y7fzfzuHH3/682mTCnesZtwbgih8j2zDaz9bAu2h6CG4bBfNNCJlx7HOM+BVd6Hdouxz2t
fWlL+WHWo05i1UVxI1cegRJRh07g+eavI0GWM5/zdAQgTf5YCj+OMcu3vLHqw8M9lAuS8A0HcAjk
nG9hgFKeWiD/Ryu4DfWgnUvhfmyefi83pUVBtjAMG/2XlmKSjeLtFbq0x9vPWg4ord91tSudcd61
ABAjz3UGBhS6nfg9Px412B0UGJk5zSupHznFO13HrSyauJyHlyZnmamHj21m8oNju62Y05B9DmhE
ERzs6jyAs48DZidhR4Vl09kdF2fFSNYNcb61zwu/AYgkMQv8+iAjjh70VzgdDJrd2SjOPkmbSJbM
Yt2N0fJsuq9GgUlm3boEcGOV6NB2KShItEGpfPVy9dQUTBB1DQz10E0Fjl01H525JnTnTvt2HI8j
A7J9nuPjybdxnxm2G1Eq1V2fHcFIPY1+HxAukqcJTXeyICKB8gkdl9iR1ugXx18j24CNMSvvh+rR
Y/hgT/q5Krzuxm/iYWHRGPfGYPwqh+aj9up3FN5iF6jF2/dj90RyOyqKVr8Zm7Wfvek/mm1SNGbz
ikv+v0FDVh4GdJ9yadFSecoXtnvFlKDwT8b6qHKm4kD5KlCbzOk8XE7+/LLKcbj2tR0pG7nKqfSL
6pcsRkkPYnPFEeimXv8a2HkWM41p3siGHZoOc08rMHmuRvGYG+fwjb1/sqjXt8ax6JQg2E808wlq
0xXIYEe0c8weDALqxcFdImgxfMXgRFVchQ6vHhOs5eKPkMwl3M2o953nLoU4Nk2Mj/GLDrP80mW2
rwpHnvTBHa5Gz7pMejGBX2M8aD2+5rlDmJqsoEwCE4Ff0/cL/pODbXV34o8/GbMFvu1pIFLoOTjv
CSpg2lqibHLyGDsgMyLtKfeAenZc76HgvNl1DWYuIT+6AJMtdiIHvybbQVxJmqH98Zn7xeAOp5ND
tzy2yosMF2cRkx93ecKrwWfYw8Hvts9eVh6x1OOvYXVPtT0q/3L7xAH3YkHiqLAVx0IjFVaM7D6x
QM0VgjOWW0Q7BcXQ7diq8N4Wt3FyuJt5laN8bQ5DgaW8JUC4dWMRTmJ5TDDxv/tLwQS6Xy9pzUGO
wzBPYDJibILq4U+jSVDVLU50aRwGHse1eLx8DJ0wOq6g7OrhscOjLHaNZhzWaf5EhcWpzT0k1mG6
9sB9aIE0rhTkVuSeP729h3WL8d0wpiMTXfNWF87O7sAfqXX+lVvlzIcT58omn/OM/KWlXrSZFb2w
T6Ne8/ji1mDEjul+Ig6B/jGyu1V6n2KbGTXVXKCF0Z8ZfBBMBcOIkG8Yia9oDArVi91kpM1e18sX
6LFnVY+M5rXH/wEfS/pcSzV7umPOPyQfm8RYa1QXm5G2eNyu88odPZZOHxtMB3ZG7j6XkCkTy1ie
CxNjXlA91gCBQj6N/fjL1JECeqv7yr54pmukc73DzD6elW9bofD+wGh6eKxaENQKAOtDNVJpc5WY
FW8WvmAkZYlFltDVVIj3Kth125RGC7pT1DYa3wVAL1RvorLFPa/1fmfrVh+RCiWynI3IJTb0o3lC
QeNzHq6Q0kK5dScFLvPQsczoSbCYCo8UdKoMmaB3871Gz68rxhsA5USsbCqXoNCugOlRbvJiv2Jd
CqfNPuOBo30CZBTNMhlF3Z4Iyt0DfCQ0b1mU15pNXHjjR6v5JuyVMOtgVqfHrFUBTT8sHj4F7YhQ
/9qmy3vXcecbqrgNcjj4hm4kmkbCy5F7KXCvEhF2IwEr5NrMPHmQ+FCR9N7YcfT9G+UejPZv0DsI
ZsI/BFB/A3x6oRVU2OcCd9kvzfDeOdbd7vkyZnOBpsOwhyybDciN6S7Gq4XkJqzu980cnZdswTHl
88nZlnikXbisynurigoJOj/B5kLbldD9YWA/eqYDazpIUumEN9gsdDQpvuIFV9+uLBrtc5yDJxv3
rRDYpOZM7le7ZaQ+n5S85jVx4DQty8T9C8+YucRkRmtBULnKdxJIStgUhtjL8uDTfEUUxUep+XU8
1NpzNhCe6qbguVvxgxAoYa439E8L2+tvrBAg/o51e5RrrNk6WRPIX2Amb3UO3t6bbTAv6Xj9H3Xn
tRs50nXZJ+KHIIP2ctIwfSpTvnRDVEklehf0fPpZVDfwD/7BXAwwN4MGslMGqnSMiHPO3muLQbxS
8VRL++Nv4KZPVHq1YzAzyhhS6enRQVJ5w1v6VHYB8np7P6k+3GhGlzHiQgcaN2pP0bfkGFmLVB8l
sZzCxm+1IDyL7q7bbXfKLPvvOFSL7eF9CKaaZXD61bVYRhJOp4bcRgX0Wq0/Lp5XX2LOxXqEktrL
teuYTg8p+xLjBDfZLUvs1rVydUra6H2A38fQP9mMWvxVc/bd9DWaJi+csstg4AmmbbfRKbW9mu5e
nSgOmJVZrY3J2Q06A9kiZRwMbuGoSEw82O5lkBEuHJN+FINEdbSN1t5hMznqMCPXLrFNK22KdVzS
Gr32ut87WlPTp8djoqHXYNYcHDn6UaiqWJxBJR8jNXjfsuu3dqTbfzrEpKupt5Jn4qlmnsxuHJwf
LfKbqmXDWBsWh6EuSn9MEI3dVDKbd+Bij50xMU+V+nNGLe3pFtMsHaw8zRSukYSee6VpXyMop1Ul
+niHgf+7oSm3cWqtOwwMDtSIxEuoe94GHwFE9G2TxU9m3AEYKaX01ZQhRRv54EsePfxX41amV3rv
1jaotebWTnazrbw+vXudE26dkkc9pQkyZdaTJigxMw7Q+Ye8yy7SRPilAVM8DZ3pHhKMQodWKkQU
Nfqd3HGavaF13nlm2LJDizv7LvCoVWykgntaS7FQFYfM/pic6JeJ7IDaoX22aGRcWr2uVgn+oddA
5vQ18Iet63nE2VqTIGDMETK0+TnUGKtzREPhwvy3cnAn5SVWJ7S/jdF9hMxjYAmah5mgelQQ5ROg
blDqzWBsdfolm3LCt9YprPO/S5Cwx9nsV61rPANvRJYMhM9VmL1bkmYqxwnXbhKM55IIMmLK6hcv
LLZD7pQPI71mUkBq6+B0OGIj5ziJCDWt7KVfDG248eQDckF0lNRS6LOBagtTtfefGy4pKBES052o
B0rRLr0rVRxZwi+RJ+VhLI81PLP7Ix7M6m5QPt+S9N7Er0HQBjdRj+kj9q2bPaW4SCZBagda0NKb
CV+qGu8WezRKzNZ9Ir7MfSINCDMySMyDUIRCodW9hKl3wW2U7BsrdlYBPHiPOeyT3bTDbYZR73pg
fMJ8oCNNf2Ed4lXaovxjM2P0NlZOv88KgMGt5PlI+7Pz87ahgRCJ6Jg4JPrYPRnKyfItMwxcBAUU
7x6g+zgZ2luZr3sdcD0e9vSXE4O0LkgEohlWPAYsDYN0z4TQI9Phtdm5EDZWhi1+BW5dcT3WKOBT
ecagPh0tXK8xgUVgWT8TI3ztScpY9Tqa4mT4rK3Q9p16BHwQ2eQ7AdplLSlCSr+Ci22EzhGOxsAe
N4utiQL9nL8HC64D0Ocqq2R9NLDNduDBqcozSYTYxXacbmOobvEg5+aJYyzncXUynZAxedHF20Va
qnEBS6f9lGreD223ZTGyV67gYExAyC4KMbSAM6G9FWfRFfwF+fRTsUeGBX6jzl+VOxoHIzcfYYhc
igKpyufcTfsMJcZVdPLoLlhP8LdEm1h27mt0fi6qq8c1TqWU4VNBTEn4XAQ0Bewi8o20cFepyR8f
cVxjngHlVmHXNalt7MkrAF8478sg59pWdAcIeRG+pztboSdXeHXFFhePWkGM5mMGUh3uMfoJu/sb
jg1vNQZJfIfo+0jV6v2woqQJAvEMHDH6TjBT1eMs//RoGpUDm7qtc+M1soBBDNV4xL9hT4kBGOSP
N6fZgX+H0y2bReAO8qHC+rJpSPG41ob7tylpJYmm/1JFi3mLzDZX5P3Fnn/X3oXMHdN3OC+hodV5
d+uIGoyCPBG7shH7mJPJYJfGLpfhPrcgWZQ91SLG/vE4o2o9RtlCoGb4T4MvaWntuuz5AiUqp3/W
iolpLvPjx7wZSz+a8PhURhz4eaQuQ6hZe7t0lvO5xxDZFBtmPDhlrWegwQ61lNGvq5yugl2VagMn
09qUYfLGBxsdoD6zOOUKU85sItjGjeqim98uf9TnSTzPbtw9F07dbTSHU1tsQJjTpOfuZgId3HGc
tqb11c6DyTqOBNLR5y/TRgVuzOpPCF5yk6oYAZgWONssz/ay0q4m69Qv8odQEgSywUxgbvW56BA0
hfCRh+7Z0xv1iCXIR6na+frScutGte4LzybJpkz9xjCd90kZW2+AdTCGCn1F+cstEcrZdLmS1FS3
ph7bg219Tijft0aKgNCMZf3gRcHWKXTjr6EFT/S4EAzRq7mUXZUw+MPe0tYchZLefGL7SfycyJSB
wnJbImgJLC0+4mo6qMT9FVheS4OzugkIlTd+zBAtYryF5TWz+RBH0It8s8cNSNDENqJ9sNKFIMjd
wQ9GR3/YAscGUd2Vr5WOgQ6b51ZEXPmEOfkGBw98Jt7VzMkOrOLE2qP0OoHA0Y/acpO5b1ZsAQe2
GT4RClCcAilewBSuh64JGE0a46HOk/dkGDFzujVzcUpZyQmWsddgcaiMNPYG/D4k8FQbMWrqxgEL
qIwQ9Q6eZtK85MoSV8OL031v0yS3yyq8T2X0rZiSYBFy0cVANUhL79PCDUGumWcxFu+GaIvCGw8q
+nOwiZV02HNcYz7h9J33c5wcwrijBPIGOvCIoON7CHhkm6dOfNQTBGuMFedAXadAA5LSzI8jmT/a
w2AZGnLfAqJYmj+2VvLXynjuXg2EVy0uILv8VTDCvIWSWJymtN9KmU0HxhPUZNGwifJop7oObzXJ
KT3TB9XKeVXrjr5xiUPYiEY8Nk7CuuLFdwkkh1ACaeyZoIzYh7yOs1RequlqpGO5jcHKrt3KY84W
FHiNSkMSc0r5E0xd5248EXCyl8sUFhV8oWOW9UbzOhP3CXIW0QvUJubHbEFsN80H2+bClezUi2tU
GDjscW27CL/yRGvWBE01W11jg3YFM15VCq7EuH+KPdrAiaEln7DQQXTeGkubvlyESS3jxyc4BPsQ
GfEmaoR+8YpHDFqlX83zjb3sjMzBRHYJFiiLDnkiqq1lFAhIIugRQ0m+xlw9AgA1aRsFydoZ1bsT
QolwvIGjUDJdmJO/ibzb9dA0N8B8GYKMn+hKvZNRpQc6UvPanp2DHmClHqJ8wi/OOCieZ7Q8OFV1
Qlc2RC4BN7BY15psOiJnJrwvO45p9WeyLCaQaYybiMAOE6jlUQ3mjeTkv/loNRtpRhxB52ZN9qYR
WFBju8E9eEXxSe2bAZzgVR7zK+k07jZ0NfoHPYIkhkVIAGwZ7CUbbuLE8dbBarqVKT8M3RiSA7m6
wTzTEiJIhKrq1E5cBQMkALejM6qSUh6xXYUSEa0dqD/B3Kq1NGx0NM7XmM8cQ8gFzGxxd4MXkJYe
p41sYhEoj00ijDvlJpOcQ25/qy66mCmtzJjuITKmLXXuJpIBIXWLMwJH0gpIrH2H/1BulDdjkU/a
Z2hp5mqkqtfUj//HpAkeDmsdBQx+ewQwQctZJ2QFRK9PdVaDvtNghuTxrTbz9l6b/UtY5vPBpChD
sIm6V7MRq1fa1miZJGWnYu7iPVSAM0oBnxNuve4GQXSKHNGyIg7D1HKpBkwWAXTjm6Q6xSUQGqnx
CKDFeKQx8Gc2F3ZsY+xKm8GkbhRAI9R8xqhMUUIv7QCoN6ULgqolbN0rWTjRc27IHhF7vEYAT6M3
wJVsleHOMzHD0658msDnk/zR+kS2X3sOml0fupA5kNq7c72BWvwRD4O+l/N2MGinZXRpKKo/KLsF
2nftVQuGe+3Wd2dhPHFq2pPFcGoH9vkGvZFveowRZj3c4Rk5xkZp4FgGo5yJFJExK7XJZL0su3DH
SPZPDq14N0Tdk95Nr7JFJG1arUubIb+zU+gbwB+JH6bWryHXCT1R1cskhz922GeAsUDmFA1VPLJQ
M3f7nUXNqQ/ZsyYSwFI6Fj/NJNVHR3BpMb/MgeKv4p7AyrRCmIRAeNdrc++TKMiWEU0JMr4JGkJo
nUXxQAJedgBeBjCGxs6OVB/sHshXugz4yEB2Lp3NOaHxprJ9KYo1F557rWh4ulUY+3Wq/pJvzEpI
jNWuzglBNIz4liR/57irtyjzqnXecIlQUXFjdm+6bQ/bRomXrtQBvRoaCXqZulVz+QLfZfInI7mT
lox1skJuP9a0KkI33dLyhh8QLGwkOmO+BJezhWl3ppP4e9IuTsZuphHytSEq4Dc05rMtMcnOoX2o
A/3TIF3Lr353loEHPTLGx4iLMMhlvO14wHHwHVZIMgMMjLGq8DA1n72OLBIRcLpPZXSWQTSjgtaL
Hcgt7A6kRPnhZ6Zm9x5n5jZO5/RhYldZaXRMNjTdr54sQ8aWD50TG34c5q+iZTTAsuogu4GuFaP0
DBscStqiFNbRw5ozGYc1qitYeIyJUwm4SkESKlwMKH3BuKgdO3rRyRdmBD4w7c62jPRtkHSoww5o
gDWTu6aahhUKG6kcKzqrFs14uyseZZSch8mxLm2p7xyrv+gechXZ8D4qJc+eyPoduajIJKrPuccx
Dt1+Q0//C2LYAxLoER50rbZtrvnjUIaHGje6qbwARyXNdpc2K8dXzkyZ3j4aLRlaWVydsryv17K4
NS0iREeO+OEbiDgw5P1BS/wkxwBkdiM3cEcW54q5EdgKR5vSpneHjYIExASseBm7kBRPRccdvZpm
IBhD4r1vFRg0Tw+2Fm9OzTEucdgcwMSfLK3O+AfTxz5CdzuL6mEpoTgQrW0N5oNlh48FpiX4afFj
U6BKHsffCNQ0vC+Aw7oYYYJNXN5KKGtXRLp46uLc7838eIbj/gSDDG6E67ySzQBYseXs3yo+E0wj
lhN3IUHl2cN8GCw83gzdyTlXAQtuvhnh7hnu+P1kEWbWJSYs25AoxsLlFB/Q9UaWvi7wpbUtbp3Z
xuXpmWIdBlgKlYg+eh0NF8xDn4MMbbOJTjDNRNpiaWb6UT4SSSNXaRnW69QkGMCL4vc2R+Se0OTu
iAZAwxZyqjJndJ840kTIy4Wmmxm4gNOeFrjjuukqMTwuZwUjquBtXLpSlZjX8qehRncKIidbrRFt
ogYXzBLSPPyTdXzmkxRbm4GgiYnYbkaOR1dsvs0m9jCsfVvdrd5DKydFZCgwTwb3tqgONCmT/diK
c0la1SaZjLXGgG0rSkGaInECdMkF02nL8sOpwtbMwYYtAIspBAF38KJl1mTuutJ5t8zAXQ98IDeJ
bn+L3PP2RAxv8b4jvXJokFk5WoRMBYxvqkRsYbgdoM4Ue5mz5kcd+6XulDuH0Lx1Aenf54O2ws+J
8LeKegxf1EgJWSa11ta+vlhMSCNySY8koCkhtDxT+Uei4yztTf3RMwqynUKc+AscNK77m0C+vWqR
oq60lF+yZxx+zEbpHGj52kCNtmlgX68BXe1HRc+4kxxfp+xoqF+VCNYwUAxf4TCq5uxZB1/XQAbr
HVyxHJOIKi7S7iF0LG1RPK77xz6jwQkuAQcXuYmrsiYJqjTBQ9YW/ciUapEKaNUskHcCAWwO0ck9
IW5rU6lFkYRKkME6/l1sxedOp/vGSXne6RZTC8a723o0ny260GtdZAGjlOy9rsxX04hwFxNIuiJ2
LBwWW0kNrCyoHGo9+wt197CL4UKxcGG3rQoXOIlETWy4mI6dyUCZOipxZCbEGmqRnzQiuWSb2JgC
xMiYhOKEwUDVoj5EJYneoqhf8sqk1kJg6UTyBSQan85p4xHmayPLXGeJRNrlRBYXCbpYWDK1PS8n
8849dqn8BpB6LIkzMBkyo3Ew+SAsFvs+HdR6tNWMNgeKU/jHVOAOotn7pDIJfFEXr4Tmsq1aDSUZ
8SXMMpCjIojuUA+MjyQlJieKOm6c8H1gnfWt7jMzXMoKQjvXWZg/kCkRrJvTSJgUc2XGITpGWsZB
3q+ZrKbLz43eW35ljdpe9dmpnHHokyDU0se2aS81OEH4MbOsh2U/XXES2y124DRWlzGLLnCA5K6O
uUinsPa7UH+KNI0TWYH2zb2z2cW7YkwvVlvvLQ11hQhANxqKknR2vmo3PXgZfQ0yZUlH6Ifnme44
vZnu6CG4ptfA9ekskkpJY3zUu/zUZNnOmkHUWXOKeqB1Ds5oeocZXbqoQ+xuI77zYKYHpVIv3zKe
g25F0vR6inrOFsXnWNCxKlgVk9r+xlH3WUCVVBZlkj7VDzx7aP4R0YOjdyaV0d4ULvEy5RTuozr5
7hgJ807xmfYoqVCL/fGk4JAtAaYqNwAWV0SIBPrPGnvaroTeHKDqApP013Is76nJ/CVYfQzICZuK
rPF1u2PAVGoINafgmV9eppBRdJg95w2kmndEMQd+rU9vtaxav+3PVVOCKygmdGq98din8zHFqgRn
FzOmmfvJHoPkdJxxMdvmEB8j4yOfh4w2R5ltew+dWjGMdyMiq2fonICWip2vzbLkpWxmcxvGU47C
m8y5mcDY088NhznrRHAJJ0CJXZ1cEOSCy0+r6WY34XByoo+CWK1gK+k1HjF3VHL/c9ewyfAJZ4s0
aIPHaYmPzrIb1BmRfvq5Ic/q33v4T/69pxIa3CS5FmIn3GUQiDOCQY3eOs1pXm7MampOP1+KrCGc
5efrn58EiaWtEMbFG4hX+rHMM+PYjnTJcbRy9+ebrFPG0ZBy2nuKJrVhucefG1AmjI/tJDcY1TJN
XiTdvieMzynHpo/1CjXYcPm5GUdkl4gC+Fp2hzoc3LMs8hFl4sTcSxfnTqXsZj83lcm9ydsVZaqO
LbqWC9Mqqhustpumgfb2X39W5fM7mOZ8by1/7L++b3SvpcqyOxMDJdtHloCJQUsI7NagxDa1KTpb
Mh9eqRBeqwreWIphZsQs89CP6ZwfrTSNLkYdnhxP0/AZWu6HGMdz64QUGwaqDjAY4V9sGpg7+4j1
VUuaDbhM54FnGO5paYKZIuLp3HcPGNdSkJRxdchMMT8YpC5RDurWr1aVJ3iu8q+dMnJq8ukX8ogI
5/bcPaQ6cv0QCCzGBJM4c9JiDnESxafQaP699/O9cPnezz0EWbemtLAJo+x8hXfik1mYH80mrzcQ
vLRjb6PWpu8kX36+lHBqmZAYxotV4FT5+enPl4Q22Ychu8+OjLal2Zu3MTHNrRWg/EPDO/pVb03H
UIdQYTQmr2YeC1/nhb0lLPLdGOL1ksV7R8jlgy5dSmorwgvrjOvAFd6b8rrvpMjSr9YS2xMtCF5z
MCd3ViOIMhoClhJ9WaXr6uAOOFzaTnsmG7HZEQhnnkLPlSdqj7UnUogktV1T4OqP0H/0G+Hy+u2f
e6AOlV2rjTKCZuPFk/kYxON0Gtvp6+erecZRy7HFxjXivpKNVl5VEGjPRAtw2SSme3SjWuys2oJ0
g+Pooti7wkC1t58bidEbkLfdHOcMS06CyJxxXf6cue3vQjYxv85XHAzCrdlbwge5tgu8uXr2phE4
mtTUtU7z+mm2rItKjfSX5uqcITz9dUgLbR1jbfjVLtwizqdvFlX0kc6Bu5kgbf/ykvIlRV3zGLez
cYEOlaGFHZw5+Bj6kGy30aBS0gKf0DtoDWH/hzkJ9F85upTKg9jJySARmd7CFWxBu2lwiL/HGm93
i6K7nODpTjOzDddSoW9obYqYbYoZYVF3ZtMuHGlF5Lld7xpjdi4RPk+3sryG6AHgqOzrKShnfygL
7yphWCO5SM0du+8c87cfeT6YD6ZNYzr1/gdN//+azn+JPyEWl9/tf8fzf/6vRP//jxj+UO3/zwT/
/5H9bwR/fv9ffr/+nyWDCP+N4H+u5/KTf/j9mvsf25GuA9Tfthe+vw7a/1+Av3T+I1zLMcBKGIZl
uRY/av4B+Ovuf8gKFAY3hrCE4+r/NwB/quEl8OG/cmYcY3lY+J/xeXk4DFz7vwWw1BX/ccA/stR+
SWveF1TKucPhVctpCI1ZnV1bGva10Y1nvcACUgyq9YNEL/3OniQZQOzT85RgN5nI+iVH8RymT7aR
l9c2HMEKVNLvMDmeGq4emLHQ5TpZAqPIgoNLfu6VZhm4+A6RNTEa8dVtDNTCQbcRSxSVOdbbhJbX
idfviya/DTKToZEIwiWDr/xIuqq9JGo/G4I+KGxBsHYiQ10YZFdtcco6pip2TA3S65zHu8zK/gSt
oJDVq+FEJqyfiay6hpM8ZCFMtzCp00vnvWWoCwigbbBZTbOfgvdl+GjV10jFmq/3bE1Rl4dXMdiH
qhgO0hDuDpD6cI1yU1+Xlc1QqVTsld1LOCbZoR/1q4HdoptJzVP5Mo6N5vH6c+N23ni17ZCTNkgK
PzCMCw0ujcYkQ5ZNV1oKOKKBO9juv6MQX1S/vKw58aPXn3shSkoORXijXANXUjTzIiUtu/3q56WI
CkW4ToyBCccgYfFsUlsE8+lVOS8BpsiLhCJw/Xnp8SAjzK/zZo2InsAjiUcdYah9Mars35ufL6vW
W41pnJ4Fs4ezjF6w1mPHMUx3XkUE+DAa5ij98810+YkZMEOqyVxoyzm/4tavdmmOFL1sGvPILPkQ
O61zIdDYufzc05d7TLA2IwwLvDbIvWnZaZepcLXLz72fG7GMUV1r4KjYhDSKJovxcUWOASCVr4Q4
v70UnToAxdPD+88TdMgs2/Khi9cZ+oxLstz83Bv5bKQFiQw/j3dePjhzLdNdoAwkoJpGOyGy02b7
z9chz2+vNJLMZVb87pSXvWsKbFBP0+Q+aZ3pexbIgykAIEaDRicDIg6wrsj2wdURsgr20QOJEooe
LUTsSmvj34lqUPy7uNpHxXyJ/jVU0gjYZEczADzAUdi2hA7Uek8dIQVbbNb5BeIJjE2CyHcy6gfw
h+ZLHUw5qBxY1W3Kmaey+7+a+ZWEFkcqSq5dQYo1FNTiD+B+BL3EZW+RbgY7tl98iaPVP4qRkaNd
1OalIJ16lWfgkjMzGQ66w9AWwwLVrA2XcgxIqCZQe/xVxEgAka3rJnYJGiJ473kekcZZJfdA4rIF
stsilnMZNm84qHnbDOPNZUrS6AjGrvdpS7OHd9NDPDIwbaC/3CHhXUKbuTMaqvLTy9E3jk+dVVDq
dkH7iHQrecZffjRBuK3TOnAeZEMnRKYuDsU02NtEYnBCyOF0JyI+NB4ncBmiNoqTuvzjMblhfSu+
27K4uUX4hiIRA7s9w5l2RHWfgpLN14REMyzfc/XGPUMNLtA+pt+VRHpLACaW0RmtMqxihxjBqvQJ
U34KPcqpvgNcls4frlW43xTiT6ORBs9eg0IvLPu1Iw3tRjgywhgiG+vJm68w4qqNbIbP2AgmFL5O
dK1YxPA+lMWLZNBMRTkFT41FLENkMr7Dm/RtZIQP13P9HsYepvwp+YPXcTgU0mTIhpt1Zb0Xtj7u
utw6ZjH0sSr3JvKd4u8IaVc88VlA1vYZk1iPKCG4Kc+JDsgbor1WBKdOm+b3tivCbeU6RPUeJtpj
Z4UtCDWBAUh1hPcJV+K1T5pnK19aBXK074QtlIewjW7JHCKWqEAsOSJ/LZKAaS6VPm7KHo/olN/k
6DxMFuEXmbUsN7pyCaGLuoMGamkOfnkFQrIgam99l0R3l4bt5CBQz8Xwa67vQPTFBrtreqARb70n
ycvs/MEJbr00QW2dCVASnU6kRiSnd5GIcePNsJR6zrturl9Vx4K4GeZQvpexLvx2Khl6gFzIuGja
HGDWbPpzQ0xgFQLgY9gyvYIa2eDdJNBCOvGBdT06iDmBLJeF3TsTDPI5x8G+4DNSL1SmvJsNuogK
rbqIS8z9mWbzgHk4HlxUrLwFYwnQPSNFwY4zG3wfgykq2PptxYQRphLe0SmpYBYlOXrxELp+tOSe
65n6yulEAiowap+EoOCe58XTz5PprDLiNQcbleLFxoo/vpsp05bBK++xhvpSLY6sSeN0O1b6u3Aq
y8dCFe16+G7vfSoePSCHg6W55zJX2oNNn2SFmxp8SUkUB3FOF3a/fDP0nEQlgSZMNgLtzV78R3Gu
cxFDA9KxfZ0TUDprnGfhCzn0vp62nFwL5Z1m25nehHddIES7mtwDf4BxcCgSG3ZGoxo/BLKJI2ah
F0UljSBa3Q9GEz0KjPW2LYarm6JpmQpvPJARiRSW1G2rqqZ3K5wgRCG93sERRjJka+Vzq837Po3s
d3ogK8OSxJQrfd5mVtq+mx6bcZCV87VAcLID2c9Q35h2tSe0dy+fvd0symFr9+DxlnetHD5dPKc3
BJk6LU93OITwwss47O9NIp9t1Rm7nnu0pv6Yupu9V13+V6qoO/XTeCF3DlWQsB4gzGnvhoPHUYri
eZS03OXy8EeZvxToN+9cMfuoU/KCSu5lctruXQ5NsatomPuBqD0iMPQQ+tkCYp+HG7A5Zs7BdKu9
9HuC87hPk+iDzMgvgSBmG1UZuRNG93fKu+Fuznuj0T5aZyCQCJ3fipJ8vqd9f8pmQliWR40pqd2p
kLmU24FrjTPgHkH0W9mFvHlJ7+NA8q5ejHytCdX7DNd4p4P+JWYAhjxxF86bm80MUXBTXOosf0cG
YD0E5ZdA7HLjmPcRTfyibhFlFFLSBB4WFglc8R2LEaWwlkkfe6NfLVdPxMgRnr17SXOBfLzgyTmT
yu710L6WNow8r34z1KyW150eX5yXe8cKmRBJzD1VrjgJjuyneUUnjzh7AigxJRnM8ee8T9ZZGcfv
tVZjJpny1zFPy60D7AuINJ+TBLGxxO6FWfO11wIbuVOZb4rCeDJzhvlFl5pHBBMBV86kb3/+coQF
n8qL4ZSuM8YFuvpi8KENGAohhoeqSm7DwZ4rmnF2bb7lA2cgGY+ndrSsY6EZ/bKKFaLP3uJeO87A
Sw9lx7SvhuD2Dh6/R4LNEA2z9D4uF6BaRPvbwYg92lXxqDg0M/Tg9DEG0/c8WB3W1eUqddE7E7eL
Mz3Kd7GXJc92p57cUPZ3T8uNnezZLvKiPbe93r0NQiCUYOddPHUDWtoGv304WSd69Tpjo8g75U27
Ktt5fJM4m8zIetUG+gNtcmnkoK8SUZ+SVM9PowluVSgYYLmIT5kJy7Ke2vpFynkTOnLncFJ90mzQ
e0MifyVydg9WDi1L2CwATPFTX6/q/F0ZzCFK1JtXNkXv5IwcBUzG1CBgeFXsbj6aHqnqY6scxO6N
frQ04sICLa+PoC1tLMUcl9gbd1YaBE+jRr5IwTjen0X7kWDHfu9j2exwHuX+EOp+ZIfxs9CqfmU1
XIORtNs3J4Nph/j3h2Q153l88aYQhA1Lz1vNLrbFBCR2k/cUwCZ6RZH2haJ+fkjw1r14BRN6CxIE
qe63gUPjSVrutJbLu0XSR7xNZ2Nc6TkyKqIhIDoSJQkIPJ7OTK8Rfk/ykX2adbkXxxC256HWOVYC
NKSP2rEJ2IbXv3HF83JSengdzMR/3hvN+GvaKn0Y/Zxsl9fGeC7GUbyxSuK1ar2DB2nhny3Eixah
dsbpJk9G5Qtwsr4hpucCvMLNMiwQZIhKriUwF7eGDsao1SVdGtf+qmXTvGYRg8cS5ebVy1gI5hJa
q2iAL6cADGEo1g7xEGayyRPPXmm62sYQtDYeOnHGEkl6Vo4hVxE7JiLyt1RWJid98ZduLYOh8Q6f
B3e+PV7bRvtE1pE+WHX9BzMui72ZEo/edfjhucRXukB53QdoofU5hy034RxODNSjKA+87WT0eLGb
UltYK5uQhYWRUvoSgadLrD46Dab5V9dtyTRAot2eu2E3STrsZoQRD9JtcKIW6Fb5x9iBbVaVB/qM
NuM2Ffxmc6kdWT1GEznc6F4vbZ9vulp+uk1bvBV5fQ8tbCHgIGDO5eFH1CBkTAc+lBWoV+QNebeS
bi33YrZfywpu5ujp+Ajw35oDHCQK4q1H0yyZHMZXY0OaO4a1zE7lqajGd1Ia18PfUOUaMDJuImf8
sItAO+ddOK4T6RJz3Rbg3CQtxkqftCdIwy4hPfpv1HzaU0n9tZvM8I/haGSgYIgFBKZX2yQGyq9b
5cnTABMIMrMZKKmN5P3adIFCQlo5yFrN7wTH5JbKIzjWDb9E14rZygT2tGUnNIedLJsTs9RzZUrM
fGUe/2b7YloojMd4YiCTpf0DJGakqswWftPXPw6eMF+EJI88FeispRy2Q9XVH1ZFKkMh1DV10w9c
XoISPSbRFerSWrYNeB4x73FtTJgO6/RpTMf6ITG9nVYhZy8Jl9nZnTbcgbK95IAikrEaLhZiwVWb
rDXikU+EkTFUgSoRFcjMsCNhW+YtaCP9HHslJo8W83cSVafCife4/pFrFUAjzTPZ38y74/GxjRjS
oil7TCwC7jX4BBUkKYNS5PZz0+chbkLddNexQgAWF4n3MIyu5/eBWWMuN8KdVWj22qPt+fgjFrdI
rF6lSTHwNqIbm12JdFjp7k1xrScvi0klmcyzqyznXmH0KizxNVpeQkvU2wUOblrXjhnTdjMLT52O
d9Pt20WwWf5Prs5rSVIl2LJfhBkygNfUWpTufsFaHbQKAgj4+lnUvWM2Ni9YZfU53VWZEBHuvvfa
R4C+ait9xFTIwrrROZettp9ycKmPBK0CIsQZgr5XkQhWauzno9cHnyQpNBesLwrSMQlbteyKi9OT
1IHTb9WBy1vTENvKuEqOzQjD0zBuLbyXB5OLD4WE70DTiwdy+TyZXG/NydcfQQ3cqZGMEJIWLROW
B/WKeO+MfR+AlIRF0qJjAzQ46Ec4ND/gn1bD005RxTH3io+TNqBVCDakLFxHiPPJvSvlRk2tgRzt
/17IYGHqbI17U5SMfqfozm8RbkseCmwPBI1YXrmK50HuXX+c3pxB6B0CiAjUCdl3wJCQq16d0fxb
SCBr7bDFoNyc9UFaMQBXk5YuRnhWwJQgNkTOBSD9pD21vQsMbblAEGlOeSwJsCs7az3hmTqqBhfE
NarS16Hxyk2RylsK69tTb2gp6pPdKwIUSvDVp6ms8EyOjrfXrdh2NOkiMPY6GpH8GOPIUF20J4UR
l7Q0oAGe3o5p/NFqP9xaqT6RHASZq+rX2UABREISSrfgR0oAhMvMejKaL0ezqs5lBGbCb9xjNqRq
r+eI5TxkzZyy9BUfwj8IWUDssIFdbEBQkK+W7plu2SNziarHyHfKt3N2t8a6jPOw75O8+DurCoGv
M1mvtNW9vckwmF5Xt/ZbZzMPlvPGsQCuZmz+KdFrw21soEME1j+hoRGLWL87Q0rtGkTTi1f0zz6d
VlFrAz6dOgI0AkZEfu28GUznd44xTqcmYG0qeG5Q4qBl8+2fDDuTt6IS5z6q6y+CRJmjZCI8c5pO
b7FFxDzW8YH6FyWILxWhnQota5JAL/VaZsbZZ5CheqCzJq9FZMnL7EclNgtbfhWkl9kmSCmVpgqt
b/WjpNv6bvQDLs3A27uulcFYTOqtdGHqkSqWb/kQXMN7z63AuE/Jv6FV16iX/R/qo18YjvWbGEit
xMJLygxonLxi0pInIWKlKE8QQncMWuOquE1qvo1LWeD2GNKaYi7XOHTG9YDDDKZl1dJiQWVGkChQ
uFCOh7ClE2Cm9pmQTWtXh8kLErevHhH8WrfpKeBcgIAFCF1hGRa8kfGzaYYQUhhIn8GP9wjlzRcP
vX9poiDpNc+9SuIT2X9/lBvOe6y1H0TeQSYcHYTyBRphH4yqxgnmLg0dgsGiwyI8SebBudV5B+hj
8ZrPnvgzdQXeJqR461CnT559xByKo1YyBv8MB6YMApr5Pc8PuqjOA+qpbVO53VrgPCelUVCztM41
q+HWT/jwgsaCI9Th5Osmb6skNT/JM4uV+0UVaC8bAditK3/Djip2Uxf4KzuHtpEkEBdH+y+uoOGF
zI4PsC/+QSnf3CQJICGroMcZGf2rZnDkR6hooJNRvKuNbwb0YmPv4Epm+ej6EdxgoqUsQqyUezVN
2ZD5JQwf7zEVRvkApIiyFKkaQaEo6kE9a4oyL29ndNvsNsgVMW+XKALH6M6x9R/H0GxHvWBsqlYB
sq4EYMg63OepD0nFGL1L4vj6PQF67Hj+gbFSdQ8VVrNi1ke3EHsm3uWtsr23WhKSNTbVj0KLXZI0
8tHiXVhnngb3FMRHV3XlTcGHXtnat3bNNK6NsGUyDbxn2/r5iwu24SxEQdigH2Dt5GRl5sYHm6l/
S+X4auf1VQZjs+0nfLxZR//XUle7Kz7duZ+5F5OXCN/PgYn9F6v3B4lC5q6SdbOxlIWXO+4/2IOj
47wwoLrGeTTZuOFEU50BKwb05HDXlTDM3A5CkFmEr7RpEYFzO7Bj//H1oLHCK4OYiqEkAeNv5TPH
QG2AWijJ1RazTAV8Ix72pvoDhwimG8rtTWbT1gFlz8flPPgOnXazRHfySNu6A6VmcLBLnFXUmKjH
lB5Af9eb+JduA9r89KVKmAf4rdrXNCMSxsnZVYEjnkJ8naFTZfA3Lwan+0MnAevntqAj6P7sfbUf
dJDueghjdKg12thA6sNkz/8ExwxIYzcXyjuxVf/SvI13JbROqA2kdOFIibfa4UdyXNZ4v48bAKLa
3eswmm4GE+MVdi4m1Paw86PkMxT1axBM0wWrjMf5k4Vk41S9/ez0McRgeeA7HHAQcjyS4o5uYro0
dvBu5ta0LaaU0q0ow3vj/FZADu9dM6Nn6R1kYbhXvaZIXls0DPcAPKyj52rX54qoIVbke4Eg7v79
ldsgeoL2cw8l4PcMyemVz5B8yy6DLh6H4WkOiwh7SmGtShGAxLrZcetDWCYsrdLdYQhKMqR0PZDi
ZpBDs1wC4aLHjaHD8VsiaywzbLx9+8hdcjFIIJP2n46Sb9earnG2O5DaNplTbD+Qhm3eyLMEnj9E
7Ywse/wPx0Bwx2OKvQBO5I4+S3oOPe8DZE6wz/vaPkzxG//rueR2s0IvPhLa67Atjp7/wVvqoa/G
iIRqDMsCkQtyqJ5pSnwBVqpgHdKLOUVYPMuSYtRBNl3K+GTRLz0UjNNWmQUhzFgsTn1e6VMS/N+v
6CRM+9LwrlFoBDc9tCHZxkRCJ7q9fH+rqDmmqmY61Z0kOVL4z4FgPmugABdIbm3mdrdG9Uyj2jBl
EUVeUy0vg4QD04zlEmeVy8vl8v0HSTYtjLcAlpKxDvK+uTUtA2ga0t5e5pnJ+RcKk0rM7CMaU/Kr
pg/6BJDpkyT/cA0JX7G2NhJb5CrtLP64PY18yqSxDW9zhzV29s10W0Zp+bBEdcfooQ70BRDiL3dh
FqcfMU24g2vUi++fl7YY5V6hv11kRgnLZWa/RTXkwTL9NxscO3Iipj4cns99bZCIJNnJHqoRp6LR
r2qGBBYl/7oieul753en3fjTsauvClfayjfinSoSvSvaUGx63+3PuQ630Fbo+XvxxbI4nbZtRUWh
zl1nfHjE3+FSqd5m16F7ianrMVQzQYBe2l5l1CCXNzld4kk5Zl5ckgAKKXVwxWXU7sF3IfmPQjW7
bPpv5OSz7vSEhM/AlJ9ZvxkfpuAnxkMAgIzwguxHvEjdDQs2DA+lglHq/RvRbq0GWf1n1TWHnFkR
jhAjrNdxSZmLd+GQFOZ26HGzDPTpeuQRnGj6TYT0AWznLUEotkvcimLUr393H7YbN9vJnIntrUDk
xg1MvbYxQZbVKgEtIzaeg9LCradg5c8zJ95MncxMx8fRQlfrftj8wnft53+anNwfAhc4WTPPUnN9
F1lU35UfFLc6/oyrbK8zszyZvXhHBezcvy+Wn1IQ1g+2YfJ5pmljace+1zXRIR0lzmrcS681H2nV
MpquhXeww7K8hcAWStMc7sh86gtmjX2XAa6XoQPTIp7GGxJHJi/GQHs/KMm5GPpj7Levjp9AcIsd
638uCb1xEqhssGxFu2kMjyLQWv6ToSReIBTVDoPoj4wIhxXysPzOVKPajRHa2MEQ5rkK/RfkYD6t
85SHi9Ae1smsCJmRBGQ3Jc7Jjeyb4uCz6STcddaHrPODe4bJ8/F9IYUl4oPCh+g6VnCm6LmYjUr2
nYDni3nGvNdF/hm35KN/v/q+NNo277OTrwba1pe0zFeTpc1znIR3lnOAXGYHdqibaUjyL5IFTVhd
Y+l7Nrb6HgyZuNYVCQ/BXG6rnOooAtzwCJaLYeI5HKHt4l8mhLp2nR02XHoyXedhbTKv3lh2+8at
HoXWtzRupj19pSWBhE6F7AOPymmyz6lR70xjgjbZcg7xgqDZDlXkPRo0YEwcfXtbiQQ79xiTp2Ij
YCGPoxmwKda2OiNV+38v39/LqxQZXmqhllMZp4apeMJxSl4K2F2RyWkcU9OTKa/eMEGH2h930YZJ
CIj0WKCYkguXzq/UTfvl+O4HNkapqv6qwKw6BUiFIMOfCn37qwlA2xiZFZ0sTpqQY4GE95nxnpo9
SYtG8zsObW5DobOv2HGJmQtrc8+Bg5e+/nRF5j4412avdH6W6RvRMFK8iCltj5nvWJuw95MvgB6L
VUjTW1xezt5Pj9Mx7vGwXLc92O0g4N9A5RV/hZ0sATXP7Z6OfvwlTe9PmTgeIF7KpdYaxIk7Y5t2
SfTZ68JZiA1EGDJb+YQd1mywRvlHL3THx+Skl9ir8lPQDyd/AP2/wrxog8eNkDrRh97EEjSyGSKG
SqYOcSUdjnqJc8SSGjOYWr4slozHqJzPWMSSVzlY1n5q4uSQdKP/btjVvSFmbWfZwj06LcHtqAOG
hzejm8o4Lm8a0qd/y+VChAmGPbSkQWg4Z+7P9tFgOGd7F/p3mSVXI4yHj7Spp/1IqOLBiwuwVR6n
r29aTyzc/lT6Wq1BFcW7AMbrDQ/2pw5K851pmUKa6R51StZoqQCv0WC4k6z2/H6FJzk5BtLvVmHL
qaOppuRoudgmCkhmTQSZFO5Xv54xCW+lCg3Ogl2ytyeRX/3BkoesD9VZ2T4+UHeyt3FjhjPDTBdr
bVa5p4gNclXWFG9BARpyqYI7v//ysSK+J2nEKleL9UAwzmkAyvhwOrANNbBiv4naD1lHNf4iU985
MrRPJy1/JbU84BCJ3hh9Yu0frBPw2oHUpGLcUIfB/aaRt6tstkWHiWEQCrRyCWlfrvfaSPwRqu7+
w8uM6TAAcwlb2qTJI66Gh+xMDh/5tMeHnV04UtC4mJo/JAd4FwbtBsaU7lXKE63Ehs2jeGMsma6y
OaFFaT2oSgk9TuEwA4L9i1Vt5ANiaYT7u58mIIKOnWXPKi5WoK2yNW3x8UCRAFggl9YmMsW7HEIw
AdirtgRK/8VV6tDcJncksZ1n0di3OY/ziy/ZlYUXMJmS4EAWEYUQIAdL7cwHVI+7JbPGScynmyiy
JC1gV1FhbzQD9e0wEEqu7bGDu0ViV1WMFhPycoX4KjhQBmOYTZjzI2CA9r1cEHrKo0nEZ5w1/bmv
69+zGkjEFCxK2nU/GLQPW4xqZEFZv/2Apcz2E8JtCmh0WfG7rW3rJG3DeVRj9RmHoLTE4F5UMPPA
omuCh2geGiP+g0PNb8P2Wgv4eEGFvNsK85maB3VG6c435UIwCEVjM8hLqScWsU7fEDVXFiPOG+hX
XkTnALoKI/9iJD7bh88QlYhbdE+ygeevI/RIjNm2PQkOvyIHrkoGODdO1I+aXO2T3fgf8advGseA
zW9Th663UQvtrc6YLkxVcxAqPqGzYmEfNiSyBSvH1Jgzef9jW/2t7Hh+DPhcN/lIvqMyhj/uNI67
mudzW4Jx6cdoAGFbnXxJQ650EvyTHtQBsxxfTcFgN8zpMlLhr/BGX8bEedMtUWxjRH0H4a3cxObo
b5hPsDEjktuQWZufqBe2Ycp6h8IY+hvnfCuvDqbwNM2WmSTGMv9S0k0PrUEqWxFN8TYtcuq2tjIJ
D5XUuEB2mSsNNjeeuMHO6kC2d7hZfXNL+5I1irz5XT6RL0BoMaQKFN1DPzorU/g330ycLYTP//Kt
3xnQBmJ+K9rrtIeIsildfLzIwYJ1bTGr48FM9DWuAo2aZuIWVBSsnTX9yKaCuFQigchhJQNnoFHl
JYhFdP3FuS141Wm5FhZEwy5+IVu0gOCZMBaSf1Qat6CGmKlbSz7SjMQ+oKsDNnMz9pDm8uGlLft+
xzCIxj9b0BAbV1GZNIqwbndtQkycrC5BYj27jslqMIr+2DXq4Q34DLNswt+nu6Ve8N98wL9oheyz
GQm6e1X0FM7b5DO7lKS77/K2rbfQcfCtidS4RXaxMQDJoCNnHWuQaKjgosiZ3+k4ooMO1i9jfYax
m6EuBhcWe9I8Imu6AJZXd+E0sEnatd062H6dWd48EieZjm0jzPBN/GiTtjilVFmbGYXDknnjnJyq
/VEw1se6JjEEYF0xPAsRADZ1zEczJMj3fOrGg4XJEWS8eaSbHNLdCsqjSAq9LcmB7itc2a1EcGK0
O5ep69qSGYeqIUr3KRoacGKw3o3pq6h76OUx3Pk0j5lAE0IQhs45J26NXhTF9xxKTH6aG9XjU6dv
Wmz7+FWMTr0pCWdcuw5m5Karp48ROABzmIJnJoseZVvIRSBTMhagkCqJ+Jq0uQ4R1O1MG8uU7Lhp
qwHRjUiA8mXJzndAywqrMQ9FZ2yBtHEgLtObwyZxsuf0h+xx3hRjt5/G6UdaE45eeKj7MwQVJn2u
JvtluW5yYfwPl6xDbRjhtt1MKcRjS/xLJ8+9cNdiign9fdt11HkZmqYOgDAoGgI4WfY2niHCXQD5
Ay+p/x7PXXeSlfeBWpIShfK3zECLTyHjK7oNDu2YoTV+BEGKVnSo/pQ8QysiW1885b0m/MaibN5Y
3knmmDZ9ad9VktYvkpVgah5xjNW+5C7YaQcQpash7hLNBgqwH2+tVFgi88TaVUP+2sefaWNbDAcx
nVnuf01rh6eyxywfoia04ISt6jHjdDzTpBFduUfVQtSRaWLOcnrkncyo9ihS20qfgxnNnqqvIkgp
Z620PqZ299HlJitji2U5aQcAeeOeWmSxdfc47XzD2g1xqLadDTrb8H5hELXbaTNNqEW12WXrmd3d
jsroPMQj0EhMa5K9EIvNbWHW0Nwj/9NeGoC+91eawKS74LOYfMglKe6iiNQFEdJnDxXraDZOlywJ
+Pl7KH51+1PCojecptqIuHsqnDPbMnDpqU8ux37LWS0GpEMEumJTedYxUxl/YzHjp7OBcVTzLVyy
jrmvMvywtGx4Y+HCttsGCjzhH3JHuihC/UJN7yJfecGoD7WjSS95DBGyWiAe91alztpkTkXcBM6c
Th1CS6DlA43ws2YEUhtmuRy1QGs4UBNQ57NIssPyM/ofS6zl1PFZt8HiDUyYcnNktbK0OPtOBbSi
i9ExZGtc7sGprAvCKfQCpf+bhQDvQbyEU3+A1qE2WQxJu+xesH7j0xbZDxL+Xrq8PYnRxZDjcM6J
gfQsSC3r6oXmH0E/NQ/CuyPaC7AfpjDFvmrHC6JiZrnQTcupuEzBhxMDWBCwNObdco2HHm+6R4rT
At7bFfAtM9sg3dgnI9oJT31f6q1bWhkwEO9uZEgHzEvclrckGo+w9uA8uhRacER+isheOmryZZ4d
1DG2t/Usq7rQkBxr0g5cA8SmaTJCnulvxjpFTloz3DfjXWyZ/cbLnAi7NyLrhrhEs5XparbzhqPW
uKQLe8eGqQUbOKy+hQladA48xx41MJUgAmKkw7RDdl7hggkICvIsy4LTa3QlFIbWscfHbsBYCF1N
33lK6N6VyQf00ZIRfUDSJDNfXSNIg1IjaJa6ZISFlfEkisJ46r6p0B8X+CxS62eJ4AththvgDmva
XclKew+tpF9MqzBBukFXx4g65GLU0tiPnTHsYzo7EDW1d0ZrPW/4scq9DyfgDXyyPs4l9JUeT/Mb
4MX5YTHScqQDK6Gl9DQt7/H9lRsKLDvNdP1+NVaTf888lvHAPVT2fEMwKy5JprkTswKhjtCetSPC
PYUA7PMOs08ly6sy/dCyTk5joLO9Ncp0BzzrH8Fixt5KAKB3nZIXu69/5LYH/mlCDlokoBHmrPcO
DhaRfQ1N7hkDvqvnwdx3GtDhNNHwhFfWMBJMD8YyUouhTrE+msVbE+ATm+HWZ9iZT3YkxcHrsPgX
OIMNcB5h7Lybo1avzN/WM2eF0qdbMfhE29dBkhGvlzOn1hNVAAEHd6lx6kcdpq6pxJ4NwadY+4MX
bAl+7kih1MYK1IncIoGtT6gNkRcG9yYnNILRmLseobHsXdJkyR0zbRS5ecjtQRteECJJkXNGu7YB
4oNdFVHsWmlyQCeF8wawy474mhfoItVq9p9lUIV7ynTGvpzO71Pb0NdW7YR6Ohmfs0XzILfjcO/J
efqhs3MqJJjUKYNUaH2p1r9kQo4XSRtvBGQAx/6tsjC+Q3zlCMT6AQIKSREjzPxEu3czBClqGbuU
l16D1irKDcnW1dUfL26UU+sABRuIWd+RNUJRLY3o3i2XsZvIR0rRp+F+ZvbesVz5i8WhVVC1LdX/
wxEYH2tHGHfDTgAizMM2A8d0SEeTgyKG2g+xnA4r0BMbtEELW7Dpw32AZuGMngLf4HKZnO5z7GFw
93HEUAD4ncimU2b72bVqsArRinwWuQgvKdM/yfAdGAzZPX0TObuurt8npPCQcLlxsslqD05GV78K
LmRKV8zEyWegiZYFJ2Sqzt7rXKg40TCfsxT9bxxw21b5+LMlIOzD6CL7jEYFB3OPqWr4ESnxKcou
fDMG92u0I+uaTumLrHCTO33MYMzCax1F0SealPieJ33/Zpf2rhASvu0cJHtKsfgeLBfKsGBTO0DJ
sgbpUzyyB9mTO77FYI4EN8/j+xWPMhHrnmBvSeqd58T9zVku3199X7Cx33KRFqdGojtTBN1tc79E
qczsF42Y3V8wLhjZ2srnBRkY3q0OH6RTI0pySfB4U2RSbSP03vgjqALAKHzWGK9sb7EpNobJtNmx
roshU0ctJtz46OjEffcXHbBVkcw2KBaq2dtnuXoOyBQcw5WfNe0yPKvGBkd38bRoSZMQgtQqEUVz
dJaXeCYf6ABqxhz1Q1X+eIzIN74lhkatZnRfhedPp4Ru2WmiR3bCuxZsExcor9lAhweb2t+aEOyw
vfBNZsfvjnEQ/ArHqnrjHyrg3PouAVCzdytV+9oUVYlhnYNHJ6R5HVwV3U1VoSPeTeWMCNODbVjh
Rr2NpAReEvKGBpmKrT+bzoonqNkg2k6viZ8JUlLJ5lxN2VmBFHulw/08KtsefzUeCpkYOnTVh5xA
VLDvFrGGIBXoIWJ1RxEc7c0WybNrjck9bMvkANkIgRAV9yu5RXk93PxpvMSlNM9SoEUxpjyg8zXB
ZwDIn52DSGbnwkj/9ysfhcFRV5oGRKzP3xf0VPpMjlCxqdKRVI3aXjO4j55WyYFkDN31bGXds/I6
+cz77GcmeUIq342vIblX/OVtSn5qzvSUglCNjAZZUZK2n89DYnjbOrJNDlg95sRg3tMvNY5tWc40
JEYBs8EuFgHQRZpdd7WM6Yeih3aWy+X7q+8L9eewzJ94C6mr39lI62sdsuwAKa7iEQkBXcuOcy0x
IMNq25cIfkWQQZNqzHg8B6l3GYvxDwfg9jJ6uX61Vc4ykw4bQUm1w6WkPlSsnnFIsKZG7XPsKlc+
y2yAnpKF2aGshoEsi+V1bHCTkz9FrzVXBX4t2d+Uh0JredUHyQdR3zjfi8+q62bsQcl8cxVtRFOx
WxTL977/YIDmuqmsGXSXdvKdQUzbptPtfLZz4zmoerxoa7iRqyafruNylLI8gKwifFZt/cc0i/5h
Wv0jbrRzYhFyTl7t9bveJrnCwFP8YpHGtgcQ2K/5qKe155Idimo25wa+e5V5zUJ6CAZLDjwwB+n4
WBVXDxI5NuYEDSlxRzQD8mtCZbQyOjRsgb9PUy++h+Y9HQZ9Fi5qYlSyBdZ3oHJBAb2ymWJ7nxQu
G1XaWkcLcefKH7V58hbmAXHqWG+558YCQadPrMuypSBEd65RqQ+25dydfA4/BsrtAwcda6MShPSI
YW+N39b3ss1uUUmi7P+8Gjs8nEQWq9E8+Wmo4eN0DjGkaL/WjGvk08z8koPRus0FTofQfWFG46zz
gbeoS4b4mltpcgVPJnecidiz3DC4f1+sXILXXS493e+1h452y8EwvI4yb/ZixNtTqeX05RA3qfGr
I3Sb5B4fanfLo667+ejGsolemBSdRvGuvpsM6fH7ZzVLzzwFS3yCN2XWir7YTJfORRKYjLce0C/D
mor6F1g1YFg7sSDnvYYmFkCbzmK3aipGkA07HnS1ieI62AktyyO9cu9c9kZ3zImAaxeDv+OrO+Um
Y1fINBIpRbgmqBbFTt0Sda3711AT7TfHi3qfPY1WZVsygde05gL6fYDrm7/eKBlO1MWpUCNy0mF8
j8ESMiozr6YhXKxDrb3jfg8xA3sDg8dgNi+uajek5jVfHqyIg6+w+jh9fW0Wn361XL6/aqaD0fv6
CfFEv7QQp006t49ouUsGl0GFMxkhCVw1fpRZ/KmN3iIuQrZb7lyAQibuN6sgSzoloerQEX9xMoh7
t8L2zcJS9j5Hn2O3zYUP15po6NNcgXMc/PydFrk8TEQtM4rFYKlwZ8AkDeZ1Rum6ASDlX/nU/att
k+UyGNMfvyuQKBtZ9pMo8ab2xtcAxXaamtkLDmt3atsnQe3NIWpIgSDuZNqo2XIOA2iA81Ah/Rbk
xNJjGAecyfn4wlOUI/hu41swkSkMMSY+GvE4vphQprc0HPCNU8dHQXYLCgbyOOSqd1ykTLhq0YCZ
Ie3ODSbEWOb8TKicydd1rmYP9YWg8xcvSRMe6ufgi+mH7yfXIm015J7ol9D1HdeS9alL3wSbTi+t
8umKqHZ8TefKRoRsdPshJ48zhmv4GU2vbiYfY1xPPxuabeAlwOuKyb7Z6Zg+dG/cvPwAhWb8YfoG
FUoMcWMgLQXw1keXTc2rmWB8yxgBZbou376PDj71kdU0xBrQ2GEGVJKgzeDqEBfySqzgnUYizkMt
44XGGN/mSMFzgi2zbycKiqGzG2q3wT/A8jNhJAt1UIZNXCEapgPaRbDWMKG2xfi3Rda9rzkJ7hK1
pCZYxi+LZWKV6owRY5DXa0mwHxpU75VS4bIkgaRJ8qBjEqITdcGWlmNxDyLOYnaJVKvj083QzY1m
2u2iKbhlc8AkaJQnJOXIogZrz6mHsLVnx3sxqxdlDuUvZDIhhiS1rZpIwwOP+SvNBCqPM1Zn+ZG4
wvqcg/pd9cpbd14SMUgg86vNRnpKWoQbCMI+PXWBHsoPsxOhccQLjjUt52y+hIm0bjTELQq+FI1w
uJdaQDCTlCgC+eOZtEp3azsQVOUo1SZmMneiGrZpz3XBGo3z/x7EUbtgAbDHF7KP6ICg9j1QDHDA
yJ1nCA/yBzB/ANaWIFE8NecN08wMT5Gsrz0/HzqnIngkOrwj9K33PXyQTTfgzSz9GbVpbXwEZege
kAxvYpt+cjs76lbI/l+vXBo0GfgUaNTfn4Rj+mdcVf8IQCP2StnFKUh9+fTMQT7/v+/xuI5XdzCe
pbcdzQjkgTDbKx694WXC+riSbg6kecguae4VmxG+6SmnG8PUny53ByLqEPMmXA33y5oScaK7eKSh
3nLs4DjWD+TVeC7wJyu3ayLUZhxgCYtoVlSfmvZx3TvjPSFIG+xWh2Sw8dF9RdUhihqxAhL84naN
/zk7mPQCj2cXRW6KCrGpTjZu0FUDafBmwPT8lVfVrRtz6DnwaXE3W8Opx7cT8LBfKk+JlfQDgoKc
2ll/H+JAKHwiUPLPXuBSIMfEgpFmBTUw5cTo6XLZ5n7kiqRtbuXyJTLsLzXpZL9MxNgjBwKQTaCg
TL3Gc1suZu4CV5Gf62D/XYVlpOmcTE2Kw2iT5xzMlPGECDMsIfAaku9hZhBeFjJ+pL1FmPKobaa+
cGt7puGuj9AjVABJVensEwvxObHB+jKG6aZD1MSWNSLgJRGpSEoyzuGOVgJIhEECO9x98u1QeLGR
e+LUk3S0ineN9uen63oDc3w0KtTLvwMZh0cO2dmpLBzB8fmv0VRQEDFiMnbBrpfSh6SJRU8p/ZlV
OCQjsTHtg+j9A/vZOSrK6iQbOGCkFAGq69XWGbySMYeUWy+b8nXnW3sjnEARylG82lHzkZnJ2aCN
hjrmGrZ1eUdtgGCA8DFSOMhsLHcxHeOeFIYqBBGGC+1qfIf+0UtFOsmM2VWLx9YP1yM6uirSf3VC
ZHLb5tZL7c8J5zpwRw2z9nCyN3MH0j/gEcAwHdAOb47m4ND7LIJ22/tNtmPY3vKbi38g7fV+Cjz5
RDWMU7AU6meYN+cBc+J/bGY7O+r3RPrcbfnC6klIcdggq013RFKJrcOU/stySIlxi+aPjCoOJDUw
73a2xY5IZ8yWtAsT4z8s7epgaicGk+kiIJb+1URBfGmDJDrnBUPi7MFJcgcEcXRICAjdmGzZ9pp2
ffpLmOCZJ0W8O9ycDikTv4VJd4NzT25A4lZrdoQz0H+SbhgBVJAEk3JOfiLqiKh/MEQb/yVRaMLs
HwWUHt89FqxpGMgKQM+jPZORyKm5RaLCTTu/FkRunUQOOipVAREtiIKPLeMLMHstE+ZC6L3Jrbnp
FwkUYv72hG8N37W3Ajy4s5ZZjCR9rIgRQdvOTAPDeI8VMzzSr13OZClwfLAnO9sRoFEHEf0das88
GI0IbxTUzVogg9pqCZzOy1KK9UZt6lI3eM9bMgfmLD7Xnv7HmO8ryOGBx11SvgujWFli2qTazA99
57A5eqVa5TFEhb7rLz7h8RMNx5MxDRe97I04XfKTm4tnNtcvLYdlAgxJuGc2Fm6I2flXlmb9ktPZ
JVhn0ey1WxrPv5i2kn3GxMSfsndZRLuujMONn4+wAguDyLqUdGYWMCJVk3ptDv7v/0PUeSzHjWxB
9IsQAVNw2/aOTc9mc4OQKAneVxXM178DzuJtGCRHI5FtyuTNPFnEnrdpy+ISFHga4Jzlu6bpwB9P
bM1Jp46Ft3C6CVGNZbgftInnmzLqqI1eE7sbEE9tUG9Ng+V5uBpNZ+zciIh1l3i7tqkztCrvS81E
3bu4pjN18rydZxgKI/MmisOLglO8H6KU8bLuSSkxFp+oKSs7/wmb4FOlGah0Uw2i1KFpNLWYr/ct
Z7d8aKu1pefPLGfGg3L1Ri/QeLC6ftja4fDqawxzSfC7yQnxLdwlw4+vrYVrhbDPIwFb4Gyj0h+O
C5jI0gMtifwpgHmwSsnQJCvTzLyvXOo/nWh5bXkoV3i6f1cJzxqOxl3c9uGaBCq9xoIYAtAbcnjN
gYMRycY+26IwIt7lw8VKsK02bSLZeYddQaPRQWss0ZoTR41rc1AFZRTYCU1KNF6m5UP3r/LS16yn
Gcwumv4iAVc1BlGzyUroBe31V0PzzWx+dm1R3weljE0bpBJAnW7etR/hjxQ7HFnDB66ZJ9sWbA0g
Va6JGVnHQpURNVMqe445ulIr8qLs1j559o8Ajkkbszazjjk9pl0xMWQ0Ke3yPGuHZjXi05seoPsQ
+HeiVwvkCS4D82ki7g5FOT6jxE00ZhrixuUVLZwk2MGeRnHr/ORVay8niNMBRE7NYCtdd2+knnuj
entgtQ98RN8KzraScjN5zXUeh27r5WXzqLjpOYQ3dpPmfpaOxfeAevVSSmiFMxZIY3KsF1MbS7B+
Lh5mwfy9q/9MMCAeAQEwsF0g1XOSAhV/wKeQ7uNmMQVCSgIKAjtAoToCyUZ843ywGUhFAz7qNiJW
4oj18FWnMaHPRL0Cos224EowuhY9bgzqWDmLPhqjQBWcBsyjMnstgoBhxRwsMojtw/7HNiDNyqUB
o84wbLB8YgvklNVtKxrimO6A95vGt57t5ap7w7mk/rBPc5YtkmXHFivcKUzsj1T59GRhtl4wC+GJ
VoMAE+Zh8FtSTBjd8LaQbs3K8TZOX65V/x7qgQAPbGNV9j4/DKWYJtP/NQ2yfyh40PQrFBZWcZE9
M8FxL6YyV7occBrzoFy8xXPpFPW5kVkIfwxBCrrysLOmvL2O88xdqEvVUqr8WHVzwcr8K/PZ5xLJ
+78O01WJYWLF1JbKoPkhTsV4caxkugQePcYDTpIV3A95TuYUPMRsI3BP9okgK7XPYY0cnMc0T5V6
y+GnOgm78y6jkXgXdi8Lr5wxc85qD8xzpr10udFytzn/fGCX5LMWeQLv1RlyudjiTmQO+McqYEPl
hEe3liLNV5qtc7EK7ojKLoOtI10DM2ppnE31nJmmOqV1CwlftNEJlH3sJtuxmOgWtZxsz1P1zVYc
nCc9BWc8RZ3tDUfD2XmxcE+y0O7JLqHgRqpCaF9+NgdY8dorl6seyngFPnMvyTAdPUt/lBw/n0s/
HJ5YieA+dM+2qIxjH1A54dn60YcLujTD7DSQagbmG28ouks69eK/DxV3DSTLrll1Q5+eVSW/Erx4
uwREP2KZ/52YgnEXCEFnXXZNi7THtTkdJnwPTQ6r26D4DQsgBnQ0cKaAmD6c6o/0fR6pKf4ztuWx
wDaM+pjdfAaPSRDuFSQ1HP9UV5sGmBed4ZjgXMYEyGZ+Gy+DFDdeNSNiax15T4P2j8BogKaDxMMA
TdWzgW9p35jWO/4JnxY5qU4tZ/CVjXJk4T1Xxlnn1XyJHR9zNbfntZ//JT9CVmGaqCGlSYyz+QD2
XRxDzNBbjgQ0FjrqFCcNXoXQDtY6gGfQt8+W1hhbci40s8KQmrPyMwBx3jIKl1admwYgXJ9nEgO0
KdYPIZFdlDJln8IyKxfEMOSSwrMxZGYnv2qSs8VV8ZoF61G4pKlcAl1pldoPPkjQOWkfGQrsYANw
kRIuisbylulFll7bb6V46voouKa1VvtpBLtcN9lD7s8kE0sNDL1+Gyk6BbXq59sB9khYY3HmrSK2
cHGR8D0LqqUYceqS1fCEHlaU+0V75PiefjA5PZJRTLZxAuKbcTUA+yS6cl8AM2r1z17Dqp30oGg8
OKXko9WvyQLdpPPmW3p9saZnM79SmZHTTcBnZpt9Te2sD2l38AowkjX1UwSuoksVTCC4Z5g+mUnq
qmBN83lY8fZZKTUYfb/JOUQIdKKTtMkmOYm4eFiDRfuYzwYcjiy48XtumzjzT7xoPgYzxusxYpZN
uTuetG1C1NoVY/0TZpDnKiqOed9jFgknjioks7sqTg+E3i45cCkMFcjiqYd7n3qSTzs1bm6R0w9B
fR6hRAg6E01f42CXe1m0/0LmqEtl17eXd/a64RKiuSmscHxgEHWDxyrWr7ERALjDs7kPIHyTsH7J
XQbMixUuC9QR8Ii7HXEOum2acQgullA7SnDNs7Nid39WdlRdo3YjRG3tgna6gDyLVtiV/YIj/qIO
bVXwx4B+u52SBXxdGKAniSOnBi0vS6lhdwQMNfFaiIC/U594DbFXHmXKQKG1v0F0Acmj52NjCSzv
sLOxcrnjIcpxqLtJv3egl8PUhUItTLQP+oioxYq52vSOQUw9eC5SsQELgdXdLMn1FcCQrXR+cysr
PTpNf4fo+OK4yR+V9SZdmV5Dblgn8Ag9ArXrPokfNfZ0ZGfu0l7zjGGCM4La1EwWjao1fndk+ct+
PlhNZz3HHNdiG5gkdbESHj2uy2ZrW/lE0WzfoDK+xHS0/rIMJFk4UjnzgdVy1WZW2z3Vg0nd4IiE
MWEvX3VnBdr8kX4q7P+GK7cGM/vZUPZjjroOqZdkZUBuSTvsCja+YW1jgsEUPE2u4o2k4sfIz9xV
T48F7KgbuEaxq2Afctqb5ckeEiyfqNVPJpWz5zwNnqdKyFXY2cNmNvoLbA0mtISlcfoxr0UYiFI1
v9rDzSoS+Tg4cjvwyj0FRfk3cT3nVHfLQUQ4Z23yLtOMYbcRQ7xNKjzO3NO0K9IyezVSMnVmdk9l
FR1ZU6mP7WYigi06HaLtrvUnrNFMli5V5JB6FAzNvagmNXjQUZ694jBhKuobb8QVYOHM1rBrRfvd
h+2wg4PJcy65NqrhT+7NxV7ZITUcdG1R25k8WUb/NHVYBWXaI81obDPYkin9MkjH2paPTvUjI8Nu
xLA0Jbhzln1ull4u2BL4ZjPSAhtTHaBqprE01WysxlqmcYu5k86IgxJyK7q+Wwvqt3AcBiMyHiDP
JnbCa7Ssspp+RqgEye9Ij8QTaswhE8cIzPQGNiMZr2FEZNui8/XRD+PnyMCalTnlW41RgRS/vLcK
mDjtt8Sglw+BwbibFkYQI1ROVAHmGJdCkRU1P/hCao57QVU9x3Zuv/SliepjfjLeK7YyjI8UKFiX
Oozg/tsthwaG/Bsv9Bh7gcV7ruiB2wwFJUhTbxxrkTRv5Ml2PMXBhcdu3Q28x4flsjMFN9KMxUoV
ofVk+zQU5dQogQbEGztZlMdYog/PThO+5kPP2Eq3x9Rg74iMSR0zF9gJIslVklZeM9Ngxm43J78Q
3dtQ6uc0LwjyD4Hmjlp+AfNUJAkJQLtY5LDoMlYj5LjuhWKeYpkcJwEoQvEX/xTNLGeS3f0rP+Sl
ypmTWCmORe9VOrQ1FYDfsgXXR7O0IaPwZBrjJ0bXPWwyAu8gPdweyFhm9WpHx4b9GNHp90gq65+D
UsIcnIhkRDbRlvxORDCnpTHpeRSeREu18k1EbRmwi/wRzLRexw2uTFsCyVIjLw9slqvelOaTizZP
HaLJDTDQJyzNolbeWmiaCOy5y489Gv0au6wssuwIU+Z7bACBYGkj0aLZ55PUUBsVwEHs637cjuyn
69hjWWmsWxXdnMjzd000xw89/SIreIliW5j6IEVc72uiBXVDP0g3NWqjDdVdkqUxuy36cCMImJ9y
rz6MDZPzoRwB83UgLqqqP9qm+TZzX9/MJsUa2A/aNS2T7t4mOc4qzZ/PCxwfWYBWHCkLOJhjoS11
4FMH2sm0WlP/nr4nRvo6OmBfOIJEYLSwYpdNFx0488i19hzKEgQnOGvZh1N3rZcEgokz9CSs6ope
WhC5Gp8iXZSPi2tpx++NhNUz0WNgG2zGvgS6PIdMrMpE7pok+Ry1w44056S/WQfHIGDVMkGpU+8j
h87a1gWBqp827kTYb+St1h0TyF2ECfPBdGN8mR4uBu701Jhm4qxoztDTdOBBfpiH5I3D+gvDwzdB
/wPX6YAFLhQ71zDatR8mCTfv1lybhjtvIBoGvGo9zA5V3kdXsbRy+7hKa/e3yzVsMtVxhvpnxRld
JBl2hsg1aPGblLd1nYHbeGm//5yFi5KfOxipsqkGzvyjjtAL2rbdtBKK1aKI477LP0biewXqOfXa
W49I5IGugQYSICZvFx1b1U6BsdS5feNLbq4FtcMnUiAnNXT8moN3qnkR70MSjsvPAU3tr99OoDy1
faHHCZZbSf9eGiTsxceedqDVwECRCxKosKXPgpqg+V3nWE9w7xF19ZS3S8uA6KUVz6dYBIwYyD35
YthweUqegkG+JhX7+9SaHzXdV0vzkXdtnLd54jgrWhhPceoXvC3i28QOskSCxakT45HwmnsghsTl
lAgULQfzq5FzdIs1bqwhYVKEXuKsBA/7mzNQdcKafkoEyyyUKglQCIJNwXK5xdoyHYEOnn3fsx67
jJ4YPy0OvE0fIBS0X61n0yuhFqZOMH3D1vSo2qJbqu7la2CphC6tyX8g0rPtK9UBqDYSdtfRpj6y
trYjNZUrtFjEDB4QGRfEHkpfH1RMywo+ZJjv4jRANtpbrcI7CI5fNffOUH+bWeRvonb3rrbnFfGj
M5e75EAv2VIKSTanLVJyPMjyTyYK84RScJYiDZdCqW1SlM6X3yErTqsasjs2VzxOZRMciqKF8Fez
NEvoVRwuvTeTjBDj/+ADl2mI1ZZcIe3dHYSCr4q4Wlqnp9Ye6r9poi/Ua+8BNeknSYTzkcX2tzs7
16x03auhYEv1uQ3sm5y8pViHaWj9Nxuiv2pZvEEIFHRYvShE7X70CMrCjtz83BIHTBfGnAYPbvnX
HWr/XRoURbrVCKVHsNZ0yisfcup4sEvW6tZBRkRzSk5eAc1wMJ/q0beIjEbNJbaDegfwouYOUoMP
8vE9JQtVoK86nEQAkCAVtJBN8FYTIHV3RjAWb9Qq7bi6vweTwQnAzmPOea3xyNDr7GfZN5qifpYB
f4iOIy9iuxlCxqtBkvxlJvbhY4x4Z7BoHdyM+XU11+R+s7g/NGqULwVSea7ZUtBt1Qu4c7IzzCkt
9o+qbk0uI8gFWgxyG5mKeyZCwGku86aEr0OjHKgFouhV2Z9+PsS9i+L282mNn+wUdKLZlRoRS1az
vaZ918btXCJj4sM1+sUD23q6Of18TeVdciAOs3OambJcuqK3uuZG/vNv9v4EV2P516cIE3xfg4cj
k4ppA8P4z2fkinCH/nw9uDI3SQ3yn/77btfQ8C5irPyZHRuY2vjgRkl0GAmVj8L2TkmPtMTeexRL
t0qXaGKG8RivO6zWJzteukP6oeN1t3z981nT2WLfu8yM23E4IXeNp5/Pfj4A7cxKKkAtUkO+APIG
iQ4F9Nh2ZvQRGrK6plgQVmLq3Zsgib9LY6wITp4EpCex4UNN7ldTjflVlFF5Qxd1CWbfkmqIKQFr
lm079W+2FmSYZbrp8Grt/bILbl4NxCRqnceeItlLO0KFyXSE2N6atzxgvNB23q8qoZBDlrN1M12b
UYtIUUmWL1sR/PNR/h5b+qvefBsrU/VrJLJzcxEmLwTgWSyXL0vktV2XRB3riG/f0HTo6MjGYz8O
5dlJov4jyz5+NMlCCxt4MzGbH8Wym+OQOFFsrWpKrP97AKLM+RcoFEjAvtnF8TlA9/rvFLvpjf3M
us4VORh6VV875egnkQkOJBL5MmnL7OaCv9m2qVsfOI555M1Gkyh+snSxOdR0iRBIDVm7j2x4+3m0
05yY+uwTjPn50iGgRK3SYO7JDKRmo29I0n/soh4fdWHW781CzVoEU2OElwSQLNyCP5PrwOOGkjNh
Iz/iKHorSvtIwiD7FF0M7A6H2tDW6RNHx9+h0tFDb3CX7Kgq2+sAm6m7hDyFC//G98r0kY6Y4I0m
go2/fN9GBBjckaEUSsFGOFH5OTsjobmE5uSfL1OkTHN2PpJettuKhM0agIO/0o3hfxLIgRAiM/fE
fFJ8Fsx4+G7a25h8dLzvfdIVQ1ezRw/FEREquRIqJDuMNevO3f80tykExSS9y8AC0mF60zqWoCRG
EudrlcgzWS4amZxsuqoWOpWXyeAzn7m4WoYTACTxgk+y/1UvzJuXlMOZAjqbM0Ydfhr4FNY07Th0
M1T8BFlqc/SpD3lKBXFUBKtwVvYx8Qf3MOax3CJxhGvu46w7qpl34MSP7QybKfa95skWxS97CccO
gc9Np0u/Ar1Q66kj/kpDWitcO/0sU/tASPKJU9O0xTfDs57o9J4iia8VEH4g30icsTwDgyvWATFZ
6DDeI45TAAod+YqQhl2EBsQVCS+h1n/7pQiiruf5NMO3wTwVeVfEa0JtQ3uKdOV8tmWATJQxMckc
1/602uBb0tzzhEEzfcm8/iVWg/EOFWujiozTnoU0attURyonD4EXpCYXakzJjKm3vGJeewaq1y40
GNhGJkgkPFb5BOs53/481vEs+s1M+ofUKA99GW062RQv/VA9cpbuLoE0Q0RcV7xFptx0TBMhM4X0
snm8cX2sxr6Rh3diEv16SscF+0oF9NjGL0E1MvB0l/dTWwxXIivVC5Ghd6II0z2ZeTu0OASxp2nM
qYY0PtnN1v1MuKigmf7CSsDof/l+2xpwQeyxv5g1TWzRKP77fmIn5r6bwXc6LAp53refM32Cy6zH
h/nxgYWpvLhGvTQF85tZHUf2TDTJxRKO/4GsjbkIO3c5JrfGeEnNPtoarOMHp+7kfcBj6HWtfwrC
ErlNhK/Sz0nITkOIQht5d9vsQYlPvDdTs21eIjP4+Pm+pDObUwX9HonTVbeSRFiMF/BumjMFXoxo
YtHQPTlPVH93Zcc9Zxp2ulTH1G3id4VufXaLMVyny//EMIBxYt94Z93nD5mjqxc7ih58+PpUY7vm
2dZcf2jB0AeikuO9JgluUHA429F7X7riYCCHkj9L5rtT50+8RyqMRi7QksZ5SSf9Z+a2bXPsnkTN
VCOh/ywIuLCr+WXqgTMxF4hXwTQ0nxiWFYBJHGisP87aUC1qhNe997cO4v9ngcMDrz3CcVuxeEa8
3VxyF1CbTbXvHPVaF4yRfaR5RldT/VLBGDWvSTa/Wh4OfQ8i5qYyW3kKPJYrK7u2SyGQdDL1nEsW
+iCxn/OORVuP/R+Iw+49RzOjAC+5GT2K9EhhNTsxBYRBxf0gJSXJCr4zWxwEvY5eEFoksDyQO2p5
8vQyNlZz2F+9NPaeSYnde9BUe3PZS52G17gjFncOJA52veCeGf9iWRefJRv+UZlWtf35tpmoJ1pc
1CuokwA2TgXPv/6FyJreo6lo1s7IbDHOtP9e8OPZzZzcw8TdQmMJaR8dSUTpEMUoPohCwYhnoMOy
4c/HjH6YjQWV6xPHN0mO5bG3bcwZ1hKDatk2R8HFvKZ+WtGT+zmi7h0iORlb+CkR+Xr1mWQIfbPy
xqfESf7MpXxEyGZYjakF1hqQCGJ+sFsaWmQGPqOVB1oXFIE14Z/63sZExOecAWApxvpuGNNrabnt
ixyG5BR5sGW4yRxwGnM4sXnVJaCjnKA7mIZV3QeXyI1xAW2DHN+2VDZO9Wvbw4mbau+QWAlx8z6c
75OKHiMnb1+l6vQDPVOgwVs935EvoBvqCvMl8ZVXB8rqz5+vB3k1Unr2WMw2RYIA25KTZv37HFZI
3RYcBPJlxZSbWyp20R8C0/wkBk51FUMtnVpn23eCQ02ZzDoMg6M7nkoHCSh1eCertqeodhwgY7rO
r4rIGBDgZYzJO8dIiAyr+qMdPrQPzqBmPnrCODfyPnflPVS4OTligaT5RXs4tgGzEEuc563XJfej
jKZjCoq2SIT2ncYxTtmQP37+5KTd17hooVAHb6U2f2cV4BZa157rtNMUp+dnbgOYAdLpz5Qlm9n3
8ovWzLoNySE7oVnMjjD8D/XNcUtKV7Ne0q3NZNxDDuO4BrFSO+09mGbkhEz4BxAJ32mKWyEurFfm
6LyTe5mdO5etQWRrxch+M0K7ZKzrHcaJ6r+YvcydLX7zjGhGytu5aGV3wE7mbBsoZyhKHMP9ghFp
EnJdDvuaWBbmn3UKF3XNUapaNR3BC4MizGDZxiVpQqV5cIM6DM6gWJ03z6HKanmj+Tl5rCCIfjc6
xENb5vsyqrKj0YsZDXpr4Z0m+XCd3ZGg40yTb+FGb24KdytNgjXbSIrq7fjnNG/fm6qXL/QnsbBZ
3NLN0bLuUdg8Z3HFayz0V6GLa3ZBZA1cjg9W7314Ci8iQ3hOLAXBg647Ck63+Bpi71DwEw3L9ICu
PL1NJ/9lmsS66gZ8jCgN3PrSfjt040jjan6Ohc8EGA7EKAlAo1UHcswvMH8/eK/v8bXdiHXeQFbM
+K8wYYXV3F8jMCsrqTj5lN0I1ZBpf2U63ZrGZST4iSWaac97VBt0fxj/OOJBJgpatskA1X1wgYmS
fgNd0fbvTkKLfRCbr1LUvDdNBgiK1rqCcCpgGafbT6aZ77OWommMOezAst1zgx6YDprmsZyAtvac
jLlqE8UXQwYIJ4++uMhdidLRz+GNE6GMhmJ3tzzmdG5ly2Mc9Glx74r0d0JcgOx7ccL08yAkoQ7e
1adsJojs5zgj3GCDAEm+C2A1LEAPD/7yv4tLV5IPjfSi3zEzTO13SxocvQ33FEf4yvNAiYehgUZI
AjsH1ctl1lHuu89zHi1SRtiPN9qKawrjMn4P0OW3xIeFzVOVc/Y9JKLLV+mgb2DE8TVXEOBi8oq8
YZchS23klJ7TpHfpWY3cJaEwPiYzbwNBTQWiW2WwpbIs2sxxv4RrkcFZQtsTi+fsGRnTKygIvfXO
gN7ZxT00UNQj7x4Y4DQC/znTRvaEmax6SGiLZCRXhV/Ssj7iPK9opeDmYrKMbyEllMtifJBOq1kC
gnFTec1nZ5k9O5lTPNg8P0aG6TCZ0cZcxVGJADDdIIagXj2syTSwGAV9+c+VBhcTKnoPRaY78sIm
AQeR5xtK6AEUmpwLUYGvPNcXBkfwRt2ZMNQ15H6I+SGgPSeRwW42KhLFwHWvFPL8K4EpnwzpvcXk
lZ8bHuSVT6lca7EW+UPvnANass4w33vo6PpEL7z6Cssg23bmlJ6sNO+PbFHVRla87pukpWV1bJ9K
7QXbyX1AhNEH0FTd65LzZ+n2hqS52trgHQGA6tCJsuUsTwU3DPYzAYh+Z2ZvZYXR1UvOTejDa3K/
0EAmGBz8K7G6RhFg2gitfB/NKZ1AH7IYNC/NjpBsXdsP9RIy8/k/HqyBHWCIje8wSjZFZU97Xn/U
CuO7XTdJlm5N/gK8+a+w9g60uqeXySF4Rz0K/Uhsnn0CjiNqqi2nwG6lAqWPmVD/GLkOcD58D0BB
z9S3PoSc4tcDmIdVoqj9oOWYNcv8ZotY0+tOlqvHSaySw2xytg0ZH6waXSZo5sUvEqPyEb8hHGNt
vi2GtHQ5SyjMenIuCI5xv5wjUX3NylxXPvP/0mNLmDRQrzHpT40ZsjjbqE+wkYwanVN0XMQUzXYX
0KIevSEnxCkeh9D4k3FV3zG1B2ehNJaWKlx3bQVMwwjyXwCqDoy2IWMDAQb9VuWcF1RxYBc5WTQi
gT2LIPYbL2C29bULemoguR2A1cSFMM0vXttbD62ObZxlfDaICHTWRhNLJlEN7WY2SGE6VeoyXWeb
Z2zOJMarDtoao6V0U6D8GaTxE6+8BwlOGCKl9cFI5a0vbFpgbX6glElyLfqjMKz+jV4buUkN+cyh
v98NiG5kamDEKly4fTr8sudhsUWcjDx2YIFNf+toMzFVvlsRgF3EmoQpAxUn/Hu8bIlBcDNurYEV
LKs3RoFIbDEzfWjJKxImxqbZgL56qJKh2juurrYgaLGvcVA3GLjsyTdiKR7yl5/fLsQruCyQTqWH
s5GPwC89ZjSOb0roxi3+lcJ6acIc1mYTk2xellrkO2DA9HCqRJ8DTTfbECAs/PwTJKGepeOsA8OQ
T/k8eU9TY353XlbfHYo3EJZWQehkx7EYKKDgWFqTv+aSZ3CoXC7mNuDs1c+9+/9XxBx32NnM5mjN
MaVsmyPclHQbZhz+Vd0PGx8G3X1sc5acoHGvXbeQgWOcasvLyrQwSA4lJ2yT+vP9aDfx3Y2NM8yv
+XVgeEqyJqr2VUpU+udgBfH8UBpYzJXr4v6woMMkQOPi4MT7Onpwiyfa6LCCjJG1yfTGNMozSp2/
DbV34ZSPu1rSNjxI6yBkVe+bzr9Ils/zGPAFP9ZRq++0YsrBqqlWcSJ4jToGaSSMk7DfFQaR2v9J
luJpKUx+KalohAIzUiu+b/hlSpCyU4wqTnE18YKwkHvqBNtrlLRX6Wf/oPQxD2/QIYzYepn1IMhZ
/I0QHw70Eu2miZJoacO2VnRiuDlDrTjsgGxpBGL2pZTmaaL36Vp1OGHDqP6XKy6OiBSrCYPSPkmM
as9QjRRzPKw7KIXBYsuqkAS05KHSYYBP0+FLJC6ecczB0LbLrRiLGU7hdg4cscur/O7lKaEjxnIr
SfcYpzbvuR38eA0c606i3DhFmHi68nXOel5/DLVQsnjIjAZ/kOux5smRvyjjUOcnfn/ojKLDuYUc
UnkEPXPDkruUB/kASCGzJt4EpNyAgXRY503fY9TFduuRjdoAyuVnKHD4sEs52KDn4NIBZmEYUlP0
41dcs+b6WMlpX8uUVSALIK1FL2MjNqMCfaOKITyzG7zDuyZeY00cZiuaYtyUKymopW2MSnV3wJBV
LYu1XVAfDLQ0XIPy2QTuozHk4zZr42bXGCMxFe8TG8fLWFcbM4e64dpDvkmOce5hBGEAPucJIyVb
PczLJMgsO/huQdNgGJbr7CuQETiUigpkrrJYY21cUdkyMcOSl3DOWBfU+Ky+NP5GEoA289akeSfd
Mjga6ZwW1dD9pUHOcXj1Dwz958F/FfGMw2CZgtVOvQRMaUhu+sNYZk801z6Txvvg4L0xwQa7sv4S
ghhzHUcPesqPnXpAWdq2FKMEFhxKUXC3GfNvopAQPtIYYka5D5Q0dq2dWQh35OMpduSoWK1C7Jgr
uyjIiLZPUfebtoJqr8wRSdJ1TkEtD3jnyq0zutOuTxhOhNynhwijJs041NWfE7ftdkNBXE7L76DC
e1iNzi+84H/oiUeUzvApEYdkivJUZWew/PUxyeTNwYq/5ymEh8l+jZ+Ztq6yPRvZrPF1hZhiJEJc
78nx1HLN5o0BBdgqp+lSVeMxtXi03GhwjsmIap0Rl4PgaTobDGr0nNkc1/kdxlUj/a0bqHMN53Z2
rO4ho9E7LQ1CCVZR7EShX0qLcRP9Y+smTYE8I2OumiHcaidZfixzW7QaK+EMsQpOi9uGi37hf46i
+C1m70KwGUnO+OQEqXRtw7GYfrFQ9iuJx2kDUWFcMTv9FFgbsU7FW4BzMy/mOmW7dNb+gFhoEsdh
3lNTnjXv7V7sbX+oMUHzYoK1xwGzHzfxMKGNe5HF8IyUNO5a+r7mJtp1dvmg6TI6OfA8WS4xM7O+
4kHnp/eaBovo8iTH+MQ7LhPK83CDe/NxpA+QorTnmHXeGLN/pQssHyfkCePxh5NaEaIco5iYXV3d
yQ1063b6PaQGQO685yVKp0Du2ttexv9kWqF0J5O/Bp7EES9I3sooxtyJG2bn1ZVc4QyfMGfNz02a
vw1DtdOgofeiRz7WDrYwhEFjbUqj5fC7Bxz72oRjuhMIrJtaEgWbOcZlD7G2ENjIbI5ecdIFdWFD
IC/cxcCMBiayHsazTSqhPEWtzxpqY4OPSC2GU2AyDHZhvdfsWy5ysWXoJx+NYN+37d/ON7p1HoOk
oU5JNiaW0Y65RcYpdvZCTLvyAYDIhqIuBgpetao88U1BV7fKur/MNME5WaCQgrH9CCN373jOmhPo
W2BWv3qfchPh/AZppsyLx4GgdfBDitHduabJqRVu4cbs6S6TydHu8MenzbeP9wRzKanUaCLiEBnH
sDWf6xB4SMyAXXDi9EvnvQMjwxD83ATTW05CwOVVxCuYPUWXQISzvgwZHJkZHC+q3C0xfQByC4rs
s3E5GVqDBaYtxYhPc2059DW31arB5iD+ukYC+dRdNZZp7GxUhDUY/nPrzMd4TrYpfzkCKi4uNvZm
DYkxmP8UsftajNMf0pPdqqiYWOG1JmYKvx5p/9uhX2p1aPyAoykEAmaV3lUB3gyqIuFBJFzSQhta
4bifMnRRlC8OAzTmsXgkBN9n5oLz78lx70WofuUg70QU/zV0yd9k4T9OHX4V/e6OZCXwcTgb8MZE
nOcvx2PZF8twE/4EM596Lxi2X0LPpwQIs6w0+gbAfh1vzfg3bpEWwACJWrhbYuWq5AuoG5tZZvHq
ZlqrbEWwdS43qCH9zhkC+AIfyE/rVIQNnmASp1YS8jJs+71pq2w/e+WpsT0oan74QlPEuqQqcK2g
L7lW59LRGz3G7qK5BuGLWSI/B0ze2SUHp11LLDTlk50TXdfeQmb6H3tn1ty4km3nv+K4z8YxkAkg
gRtuR5jgTFGzqiS9IDQV5nnGr/cHVvetc8rtjuv3+6KgOEokgdy591rf2pJdeAx754MJ003p5M2Z
lt10SDPjxEGHZJ4mvFV+cg+4czDoQ7GdG2xQpRNDMKfC5Ez3PhZi3Dfg63pBRG/EUcnGVvOvwmTj
EEW+mpwgW5sJOCbHoWVQDNpVnGJ4yhARM23JyW1d8w7hQSO2XsdIk2nOtJc2yQQxFOM2yD+SRKbr
u9AhdvG/cn7zFkHw41R+/e3fPgp04fV0/xVERU5U7+Wmw+ff/s0w7X+V9Hv11cA5Lv6vR/zM+hXu
H6ZtQVwWSklTKusfUb+COF9h6RI3lm0AvXKd/0j61YTzh0XJ6NBpUcpyuPAfUb+a1P+wbYfP2bYl
AcKm/P+J+jUMpf8l6tcxHEbdumsgjNI5EKVcooA/3ojKDBr+9f8e1QhirQX/RBkXr5jEA8ectWhl
27a2ciACrqj1KXX5bq+pBG4DK36JcecdSiv0kK3j4geVUqm32UDyZmcVLbQwfBAVGHoo+GrLAb/H
KJEc6Edez26FvVeAtvB9JmyVi2hpQL6gteYVNCc4AnZ80xTwmGQZ1d6M/3fVNyiNgWr2+vBdT0gO
wz87okm3z6LgQDWiyNlGtcKU1IcmJ4p0IH0zWIPfQs8p0I4XLkQZvyXLFE04ELwE7WSf70Q9MoJ5
ISbD8YI4SjyZo/ITSO9SXBE0r917NzceUKKm+wib4xY3JTHE1RNggoBIbgMcVDv4G90D3qF7fjMQ
W2iLcSvi/TC19wwM6UE4B/xSpYfwVFsl8CjWOksw7kzEeX7Ux+BWepxC+utUtvZt5ACnqvH8rBRQ
mK0mwG6BOztmTtJfRcxYXLI2jonWvs9M33YT4J/GoXsWUznb7PpJJzrE8Y54qOSuFtoLVAcCtHTn
1inFk9V22VVdaHciI2DIsddazcIt5vDarYzvis8tK1Hm5hBW0sbo9tNcfoexWXKG21T8lasK4MUq
wOi7YxtaZO3G0oeMhhNnGsvteeWoftI6MCNDyFZZQ/Fp1mWxl20dAlUiIyPtu2wryo+SwdHGNpHx
ICh1Hpw4tiFA6P7SJdwPhd2xLQdvw+bKIKWTmhdGGFtPyiQAYlWLpNHWA6Y+5Gf4VKDk/8j6hJYI
qimpCkOfXo8dqFR4Z6gW4cz3TFB9800ExG4iZfA9QJPvLhB0Kurkm4VNoACXESGkhtITyVJ7bCRo
j1JB883GxdQJg4agwjK2riy9IAikxudQgEVkw96eB5VMC2Yv9hJVmrehuwv4ZNnM4UAg+cHxSviw
tuw2emNpW4iMJNhPBE72dvOFWKdZNznemM6CajRigAijhtL8GlNQu3VTlwp8JBww0fJj1ds/kLsi
rEOTojf6D7YCcHl8urclzfI8BdAjWmTRxuKdSgO+CE6OEjb40OTADguo7IaUe3cd2921pk/AeLSJ
o5w+0a6AZto1R8DZqEPDAFQmVE4jdzCwGlG8CZbkWLvTjvBHXHpUqM1pSQTrMrFelG09Zt2wjTvy
MqYIY0JQXjZ5lEPIzQGdds65cWF1GhbB2W128OHhFUn80kTVdEqyaG87pr0mkPqGZMGDJB4EMemn
JczGc+byyXVsFE2CoUdnDsA0Fg6D6YwvNc+D82LKPD+ZnRUAodd8mO9nRpBxO3+Lie/zOge6jSbY
n5OtRFdydg7xaL7mmOKwm3bwW45V8H3GEbupI3KEhRzsnS3NBxjijwEwErxc13Zs9atBofV0LKQL
prFPNVi4IeZRZyKLG1flU1ulPVp7JNqt6j9EsLBQq8OITQf5AnYaHFJA24iLasN0XJfzqK05AsZN
Y5bfEVOFsmUjWruoFJ39zCPQEBcvrW2Ct6/Eg62fwyT7NlkPYtl0c+DK1pe7MWP+JHGcUfPD4cfk
1OeYCgJaQFioI9jC9Gnq9jsNtLMaoay7kVUjIKRLBN37Kqjx8sVLxI0ZhIeaGYhXh/EzsUeAbezo
FWRtedCK/tMmLEgvGnYHsK1p4qoyubL74oRg+ER/5qg0Eq5Ytr5i7FD93q3N65LBALFi8PwifCkw
jjkTlTgR9Dl47Uqz3U0Nky10jlc636NxXALbfAnG0xnvsmb4PrQmrMoi20NNRl5QEeo7osd0Aucd
sxN7rwLzPXaQOz1iMkhXVmzRFI7rnro2LPzc0wi7nYT8NKWM1oRvJ5Ap3Ns2hXbu18OaToQP+aJC
UxBM+zpwOBDKuF7WmtuuQVKTQ9LZxKxW8HPE1qBHyjlN7bDoTSvOpd8SJgfbRrQ4F6JdU4zRmgH5
l+iwSjTtjZ87dxAasmcT0waHsAuToRxwuCfE5gZdeVB8amODrdW0ySoqioDYEU3bZGd9kJ+1y2DI
QDSxlULea07WoFy2i+0wJed6pj9VtyrbpWQqA90sk7p60ad0DW6MRDy02nQ6b1oreff5UpBenr2P
OAQdY0ff/50cLLaiobtYMNvhGBDLgJ5i00zM+viAXtLSleumIjNANO6bRowJTmhQ7GQdlgWG1hqt
To54JPOIxymvM8UxZJUIfaD3rYk4K/qC7pLNHtnNtHP3JJtEW2lVVe9KfOvXkT2HK+ZMcB/SD6tO
mepk9lEYDi5Stp+gdmj6zmO3L6AoOJrko5+rpQE4PrTQNHDwDwxNytmzGuWFrVVumvHBnIpnlRGJ
0Ziu/8CR6GGyszddR0yuMTwUrE57N3rUS4m6OMhvCaPltNQQfz4UeFhb0tjpyZjxd1zqbE2DBBIz
9LdBmniW3/0aB5XlK5z9g9gFzoGIT3FlLT6abLFM2SkE2onmkJ7eh7NJPk0COKIBbXloHeurwGOz
SeKswL3AAooNDkItCROsjgcFAmIjZVyvh5I0WjNDUZXa9BkVRULQBjsjsJtVExenogmvqqbbO8PI
f+fjo+yd4gsAJVNRKI5bMVd0bZBuILI/GfrGJuub4RFGurH4lnfOyeSdXxVW0q0rPG0tZfFyKGGT
/qIM+yxAO6xcrThYAxDBFEOT4vmBXnTsX7vmrUxwgHRCvYX6S+kWBxdIxEZO8Ysai3kHLmptOfUB
P8GaJvNmmHNvTONPbbajHY0f2JD2vK0IyvFi14PTkxzKdCBNIDVp9sKtGFC0yQZ9DWWICXRvk+vG
DweCBWdFnTfK+DTmXdYhqtEUxZzt1OytSac1F//dVCMWrX3OJiaJAZF5A9qQvkYke3Zx6ZsOk1eT
gVipWjEqae/9toHGEaOryrrqwWrcFyuu7pqQsaBoJrWaB9Yqy/GvLEaaN531ITrA1CqhJRSq7IqB
Kj0dBx2M8kdPSwccGJn7GqBkR2Sz0Ifv0ZW3EC9KjzSQa0hf0X5qpx8F6pCVhXT2KhqMJ6Y+xAjS
u0zK8qbwW/OkEAUTlOhVmWSmyMC6Gh7DeqBhmcdvcW9NG4eO8Kpn2rMudf0WF8u9m+KON9PcM+2J
flJtfiMP1guJs+hjXKE74ogIG8kMLET1Dzn2J3axrpdE/XVaJU8kiS8MA9LFOsZVC6x5yz5X0Z6g
L3IXl+jBVMvBoOPv6tzkoNf1kbi4jJIMivNE5ogbycey8q8Cl26m67UuaYJB+1ji1ceWWR77ptwK
rcRXz9uS95hFs/Iu7ULil458inTU0uo8Ru4tq90zlkQUZhEVTBGSwDHQqzdn8QaV4cOs2nNbd8aq
XFiZIcN1w3V0vHD6ufXLfasTk6Vfx0Nzdl3EO9MovkQ6epLsLI/F4GpufCSo5kng2lgJo/oOluWu
lNmrZflip2XOEj1Z33Yhvfe6+GGP32vfx8HiJqRDFQt/CvB3A0QlgQfvDTq/KaZyrEKcmZkoY8Gw
otDw0tz5pifjh6MbDZO65EeP9KjNes7zOpl3bAf57lT1pxtkDnJw+5Q5IzKUGDZlgNwsfQtb2/WE
VX4wNP1Mi3fYOsKbUplc2wGZpw4OlE75Oq3O9lWpPMdd7ZxIa67A9jS09Krsy8eYofqN36r3tp/w
OY+vUwONVibNy+gsnJd9m1lvorF6kg/IJu86CcbQjq8ZH2FwQXUMKh9z5uTe4w6JNkVPI7VgkJWS
klrAy1z1xfRJ8BJnJgnMlZkh0x6Hj1Z7qWP9WpW3tAOJd4sSuCKhCRmxMqBi1l6j04DxRexgqkkQ
piHEWYmOMAOzpG4q5EuAVG1bwZ+hclUrS+U1o73ujDPptq4IlI9IBF0VeflgtZnyqH8fybsqUY7A
LDHb6bYfU+ZtIj+pwtjDMCuDAYsAGnJyHvF8YKiB4Bzs0PyoVTY/yEZ/CDpykcKuqD18SECRYwoM
hAAG9BtiV2/8cXiMhI/4yj3Sq6O/7DvfcehlNN6o29pMf/dnmF4UyWnn41ESQIRMUjkZFHFqlCw+
XvrNyYMPv4Cg7Tis1X3qHgoVvyorPM+y/7EoRmpfqzcvjctyOkLVlB0xWrVZeNSeT4GP6LwHCJC5
fY+2Qlx3bslSUbQfbgYICIbpOr3pBLIVh7LFqzVkoUX5YPoaNGZ1cvR7ow+ekYuRSdZ18VbY8ODY
0jHTWWl6/h7HqXmr2ZQIFtiUdlZ8XAlxzIuPHYkqZw/N/cqBmpM2QPCLGb4Y1VwAfQtu8N8UgCXE
ET2MOEcEnFF8biIzwkGRpPPZIRBxQw+M80CnXdmc4elBjpiXI1UwPw9pogKwpLmtJY95NwOIyLtT
oFVXWVO9T74qznTup8cCE2+jLPKK44XpUuiwnfv8NprtbTk0J9CFBet1P+2YDKm1dI1vOWwdIC9f
JV86vrDzFaVKexUReH2YTDp3PSOhdQyv2mtYyNh37rMhIoyz8aMbouv0jmya2q+8hL7Erj9bWnpT
BtNJ0xzzYLdRtXbdEEREHSOKiwGZcQpps/YNgUG2oqvjtfH4pCXg+TQrPmJemSai26v8sRnFvsGw
o8VJhcrJPQRUJ3lMwrcRdPeyiD8HdybYpsfFFo60JYTCGGISeszfv1YW6c1JSwoURvgVw3gDtS+n
dztUz+4XUODbXKJgRv+2y6oapbP6jntIX61D94p67y2SwWc4UqRYOl4ZmQOFLRlJIujY2CSImN0i
ujCafIOk9nuaD9Ir6V1tCfKOYIfkGjnfM8SQgIUIj2NNHwQjrOyMe0ciqWg+9YptyaAjbYlVfd2S
MO8H9qkNsZONGR1axKDHNKweOr0FRuVT0gmsmSBCv5KEVIRJKu2EkdAoTk6IMVU6T7nor7u4Mk9Z
gLI370o0R9ZHa5glX03toyKbZIWRnj1q6FxlVktkSOQexhnCrAlcncINuwoOvrh8HOzCG+QiuB+Q
W4RRvc19pBPSMV0iiGr/gZqZUUqQEYoba7NYp8X0fQyCVyqsjxYZ+5Ed65rpTuVBVl4zPyTg1tBG
D6XvQ20zq/Hxs2RI1RjCD9NKQa6/GqaiOJDRQhfHFrC05g8gzTz/NDzpHYxioGObxtX89VkPOGHK
wLqva7rDBcGTZP5GuL5JPBZlc5UVYE+gJpS5fZjbUq5Hed2rxtjRnaFcjDmg066tt5PeHDA/sFOo
8cAPEsZPMFlrrUNK0Uz1AV0GqCGLfUI84qiDexH4ZY3KMHsry2w/GCYvKstPkQUnB6YW+1aDQZAM
TO+/Wsr/mZYy/dz/8b/+58f478FXsX5r3/7ebb5+y2hE/28s3unbn/vJ3P3v3WTzD91h5XFcx9Gl
MnRuGb6alk6tQVtY6cp1icn++y0Io9rwb/+mmX9IhWpAJ+iGTT2xwuavdrLh/KGb4i+P+8cfdotd
IICn9Nvv/y3vstsiylv6w6aSf20n60RG8BrK0U3T5Gzsqr+2k4EEmB008a2y2KY0k9lsJ1fgwdaK
gfYRgQcx4mGP2EmNG9LXVJrWJsfhnZdyOmHGhufbSXJypjA7NQu0tYQeeYCesLpcdfmBqiUjonem
WeejkkYetLBGE7CnzdAkx0I2IeeK6mscNFYezSQD1KZPdwyiiMYqhxrb00cbXsHx1w8iZENs7iRS
6k5UHs0yRxgWkF1KE/NyuV9MZj8vVgMHC15NRly5nOjKddMRg7fYQNH7iE1pHU2ns46hq84F5EJL
I49jCKvNsonAvinSDvkW4mlYVYg2lgLR1kPLMyCBhk6NlHCW8zaC2dloXnNu+8Xjm2Q3djGyp16J
SWaeSz9LInn09DoDAoEG0qe3MWHtQLvQU2Km5jtZNN/agL1nnRcWfPzx1gn1t6HLbqrBttZxR9yB
+FbHWOppgwyca7KDhg165RrFa8LInpk1XQIM+lhRkEfr1jgsJuFXN5bDVnZH8HOMGj1ZaIrNc3pN
EbrQlsmS0Z9ZieEjOni8AthJ6r4pYQC+TyoDduCGT2TG3bsZ0jaTqTdYZzAh4ABXyTimFDr5vCsn
+x0vbe/pTGs83V5coVXgBfjPRzSGa82REaZnVsaSOFSP1Kz3DG3tShQhXSfLRPHKNBZrCxxUP93O
RZive6O6YzEq6DM1MTYbxqjxvNGjvt0kuFHDMH/SyEovkKh5xoTy3DS2yoh+9KahMDXSJmMkihhg
8cnMTvbNbPQ3VPOPs5Y9VVb/3AWBsWEjRB05nm1NP7gTypFxuhU2QqIgpbc7yCX+vUlvsiC78bPk
Kx7zN1U5Z3/Ur0bb/AZug/YI/6XtzleTn4friiBdMELHPmzQK4r6C6LDlRob7aSlBS6tGoyVSxZf
grSqglyQpM2ZUTtpQOyj0iIR27peg73xEMx5TmZ4fl6T2UOqVAPIJFPXou7oyuHky4LotfVbIkHM
KvZy3Xm1dZXf2ZDtC7EBofEOew4OyOxuWBcNNkfKXE2pe9IH15uHtNzBrghnwZs1UxwSzhHH4EkS
Z36eSfRJJu6QB88dHq1dmOtqJwrkbQlu8nVoHsoIGX5ij0+97jjnpT2V+wkzCt2nQQ0Yr4Gq/1gK
9H8kCkJDmu/8GLUJvX0rVuYpHDCzYPYLmWEp+R53+VWs28O1Y1pMCcouPwUVP2o7pXOvd3c+AwYg
HtoxZNpDjINjMjEK3u04xc9WRsEhmKoH6T52KGV+RKn2DdR7s1GUBiesRtREKaYd0MojqmeREDTH
+F/zfATAaDkljTl9cedDW5i6ZDM5r1ZkioeLEmpKrTX4hL0uQ7qQHREBcAW/22bAhJ3cYRJ46BAi
pN6ZYzwem0bfWV1KYkzM9ydZMN2jtAcW6/K7SPlseguIa2ZH/m752yFTmjO4hU7fDC5gNF0fTmQm
9J4rxHlKq5Q9HmVOB3lLODeW1T8Y/sQDnIBo8qSub4gtSa4yMW91P4/2Ykhf2spsiUZNP8suPsSM
Mo9urQpvVgC5ckl7IBh18Zy7E3N5eEZ9R+rj0A9rkccOgbLaPsmH5GkmHvVEuYkuLWzLXWviqXY4
MvEycALnmCPkJNwrIZ4UveJn8meJlSPaUCKasNiar3xIryeaJz+iBH2SoY8/3FAxdjNni57tVN0i
uUONhyy67W4RnnShJvZjiV7H0Sz/mtCxKXWuMbFo13o7yWvtB+ab8lrZoCVR3flgd0YF6rbtYUPW
aa/fACt8ntIC/qs/jNtAVfXjNLOvm1O/+nLFI0ok4jYngVYiKLU7RaY4U/jk3jDYeKg6Zt0qg8e+
ViOo2lNWZM2b28xy0+p83Q06wtARya8LLYGQrqlfG9PS1gmRZ8da6Om3CLEYU0AQKJUOw26wB5JB
FnYYorRrMisrr+4q+62N+3MyQS+a6zHfwDFFtWGOEPUAM/Vh2TDWI2iwkPldnbRg9cjOJdO48UQh
6n3StTHM7zC6TkVy7RoVWXyGSW+RReaMFCIjLIs10ZmJSzS6ZfzH+O000JNMhl6eRUtzrsIZLiLi
mVDjMrEbCuOEUoPIKlXtVdnuysry6RVbYts1KgVq3rJrYOH0AAaBZu47QQzJ4gmzQIn6s78lE4mV
U49eCUwRmP/nFytJT5iWpzemtKHFH1+IqN39qcj6ey3z19rlt9LFpapiGG+aTMNdw1W/TcIFa3JM
asANuQYo4Evyi/VWvEBf9jpBypoizGWTOx+Emd50vLpZk68SuQ3pWFiVxQbLwdYq829QfWI4vD2n
cQRFS27Bh4PaaTX4An0p5oYRWFnSx4QBqA8XCs1y3v2id9GdUbRABcaw10wB9jLg97wz3SpHMJcB
214HUxCTOTiPu14OAPwcVR76OKbBpObpPpDadO+bnc6kyiDV16pGZi8FH5yBeOxfv1m2bqBPKH9W
hIsowjGQCwjTsGyDt8rEkPFbpaf5wHVMBxd1QPPImvMDrNU77P8ZzhpKPL/LqPh4r1eiBYBPdtDd
XBSPQZbeglV/m5u8xVYIElfK3KtAkE3MhkTVAnvqjBaSJaIst4EdZoTmNkz6bT9tgwzjuDKSG6QG
4MmRkGcVyH5aHnSRc7mDFfThkr4K3E6SmwX7OcAeRie42chUPPRtfD8VA9kl+hsnm5GA1/oJ5BAd
NSCM8pBdcj/UwDRJTh+FrKOdGrvrIQhvx4RFqu3G9w6SbFkiMSIe0FKQRYZQ29acLJQAIoPd4ewM
8nq2K3nAtSB1UW9FC2dDaeNnl0n92FXVE2FY0aqvaJtlpmq2XX2CMETd5VR3bOK+lz01BOygr4mN
PNLkZF0H+m3Yp7s5AW6LvBnjXReeRZcSRt0wwCDq/KXofuiyq0nRJSquT25zNE/ou9DEaliIxg9C
FD6trlbgao2ncXD9YyOy+7iLEB/JD1E8F+56soZwk7vDie0qHcuFhxd3Dkmpfi7Q1yIjg+edA4Ru
yM7I0H3qqwY3AlEg/Bg6MTAI9BFXAAv5ecPP+5QzwB4/T68uzzAV5RKA0ZGvUWtTu+t0OrW7cYyn
tUjIvlJQXUAcLk9pQ9zZs91+v7zA5Y/6+UcsN6aoIxCT3vzp7/h50Q7Qr6sGG9Vyt58vh102R0Zn
9HwTzIhYmeU1MAgh+K3RXFzu+eupL/fBTKofM0YixeUfvfxBPy+645J6Ywc//5/LY+3UEOuedGQv
Xgg5krDe1rC1fVGp4roPgNFfrv/5KwiYFNIq3SBuvFx/ucfl10yYt5FL8fjr/r/uBi7melJBcLxc
dfkxo8fkGDO0E/FqYDWUeBFGZiLmZNrdVGPhERrEHMI9+5oW7McOvVvSR1+N0bvbwoDCkFrENqkd
jVCrId4IlLntY1yG+E4pTsAIamTiKbRxP6f9hpENpMDMOjpdHa37wATnyxeYijkojXutLeoduY/G
qp4n5BCOeM4GE8dDAq3V7ek+JBQ5OeZXBoBE7UWPPREQq844WSbNBTcjAosKdI9XGyrpbMVeaYwp
I0WyKNOgfku0bE8nCMWE5pvr2B3V2ih4gtw8FCgg1kbaFFt/aBj/RfHaqr9jzXqyzCzFvJ3fzU1F
4GL3I6ttw6u/t4t2PjVvEmrpjdPQVnOI6DqXLUG+EHKgWt92WpXSKokVHf8BRUWdrR2NbPI07G4b
9B4RexiwbOjyAXy/4zkq6LbuqA9uw0Dcoc+jWK2siC4kBhbb1H7Y2f3kZv3azR2qUsmkNIUhvxFR
hqY2K9fl4JNHM4wjfXMEnLWFEQGbJ+CO7Mopl9MCvepIy17okjJDA/bjMSFrtspPplutb1axCZ3H
Kp8JXjZOc0G8JbZPltFnK8/PtIxavhMR4MjhSVPRmc43CmndfF5EpRuloXJIXGxNWoN1IyuCV6Di
vMUCx3VChNoaB3O28nv5bswuxrFga+Is2s5j6IOdetdD46YPOaBcsPmmGpGZlO9VUpLYK+CwlXF+
x0L/YNe+8RBVT75ospcmHl9MctIrEmX5eliUsj5GHFV3qB/VCJuUGKttQ1mD+FG7t4Myf7GLdqJf
jLay7nqAbUEHHRbX98rKZABsoZ7W2bmdl7OkTzds9BHI9DUT3mgyshULVwmDh8MERW7SMNSL3ezH
LNr6WHf+gcjYjZD4w9q2Dk6Ss7aMMB7XdvHI+NuLxlUaDOrJMFEBaE67H7KmfRlTBS5Ve1RyAkma
2uE6a0fDM42J7vOoc8BJPHYzJAtjjuDuWeeyAc2dTJF1Y2sYwgpY5yD6/KcKZyQamHWZ4/PF/Vmv
cdq/sNSR5TYG9wSFWNtocJ9nQjgDncY2GWYlsVRMgI2pGSFOZQy8YDWRBhxvpIFvk8zzyA0Zj9HY
hGRx9EeW0qgYbqWRv/aGk984kQ2ZXr0qhK0VwrRGxAzJap1gDg234U1OW+VApBi1ZxJsEtsHtNGj
QhHBwRSgP+caEvXQMH0l2PpuDByB1sErNDaZXdq+s01aRtPFsNN9nFtz3WIbDU2oB2xOdKiRRZp/
hh2y8RFONNNK2tyxYNiDMJGVc+w/g0FSkhXA6W2q8JXqo+M0c5CWfge4Ni5/AHe5xzKXdtN4LgfN
9kCXvvmTuBKj2e/HDG8+sPCcb3d/ZccQOtCLIMJpQBtDbjiSMlH8vHT5tbGEPGjW3hhUfwwj+Iv4
yZ7Tyn6xQ1mcaDf5OyTbRzT0C9bQGIujWLpGWmEXR3eeEUKGJRd/3n65eLnpcs/Lpcvdf97z8vuv
+/y88nL7r7snlxf69Rw/Hx4M7/Vkd5tYq/Lj5UfnGOEMYgwS3s+LyUTy6Z9uulyUsRNgK14e9fNe
/+LaHB52svr9Dv+5x/7pdbJApgesSCsDeNfRifzsqPMVOqKopHy5/F7OOa90uX24XHu5+Ov+P2//
/a6/nur/fffLLZeX+/3Z/unvf3r1y7P/s4f/um5s1HYsnWobOxIyyfKDTHFUHcT3/eWi0TQMOy/X
QhyDTop3xTnUFVUIQTuwvRtEKFzqKqs+NpcfVlTo3uXi5crLzUbK3Gfz22MoxLnnrztdHoMX4B8P
//XEl0u/3/yn5/zTa/zTF75cqaae4s0cDWzav/7cy6Xfr/z51OOseSg2xsk4oO1n9iOVZxTqWU35
hdTJUDWp70e2T2vdTJHmFPhoR3HVASRZ5YEjz2mPJNfVTmlYEh8CbdRTkbUqSJUidJp91Uda0oxR
iAoBFqtNWOvv7ThuCpsunzGzHYrVlG6D7hWa1pMSlJZDTRZUW0mUrChH0FxA7PKRScXaOqSE3qXB
bYI44Ugr4GVw6nHbCgmdL5kfndjcwWvxbAAaXtoaKesl0LzRb38YjWD4Drop1AZvhBuyrV1jq0Ms
I4FzmL3IAWBtaKvJtcqT9BlHdwGnzX5pSBp+8cq4k/lyBrq2UmxhIhFu7SlGHyaTTQDEej0RZwTX
jWZLQxq8FwTtum37lDdpuIfm6iNY+zD1ihOsqnZhD+zArNSPvpfPBQzHZVN4wI0rbRF5E4CcXYmE
kvw+N6JLjGsO96RfNVA/nIyc5CHHS5QijsxPPG1OMgVuxvUQ3KEQ+IRE8ZqyfK+bQfLPy28QFww6
pHWxCQiEYlQdApdtu5tMpNPWdekZYHte3Kyj1yrjq9Dnq6TWTqGtfxSN6+IUcr+k2320oX8Lc3kl
cIqQ8klKWAhzVrdc28P7v2pNrF0QjzMIZ8CKfaRxsaGVGxjUimWlf7XdUPNEp0xsSyxh5CsdDD2p
+Vtg+3QGNjWrMJhm0RPTiVtBmHLbUjbtspygHLnkgIDmjo7O2DMTRrlbBzWwGjYaAln+KZ916zTl
60EQyEVFec195U6lkn1KQ/z0sCDUgaYcA9X5x3oCq0qGO2NrBaZoTsiFrMsFJSCDdGf0NoyREExj
l5W7lLdR1AXDYbD1q6wHnOF2w7q8itBtZzmq4QQZIUrPqNpgLEGuAx1hRQsQPVQmYpbM5FOfKmcl
otKgPUcrh3KSuC6uSL53XYHuOdGnbSKZxaq0fkyi9mksenlsmPmXaQOzdx5BpML7UOl0l2R4TDR0
9pspCl9jc3ifww53oHarMjVe5bq2Jnip8eC7oI1v2rtZFKzzbNpXJVZ5SmZunNuu3xV862OSGe7M
LmnI3Tmnn4kGUEpqELCM1CddIPssCuurrG25D5vgJrCte0hjPQ5f9GhDwUDSB/5KXR9ep7ZvrY08
3FvWVKEEb3d6qJA0qpomatJ6hUssiXsjlFkihy43aCYzGB/oyGTPCoTqPOo0THmo9uQ070asfrdi
am86PxZ7Q7NvUl8fbirkVlp2dqIZD66dEIGD4Hr5QhADZ+6Mzj4VAR0Ljs6asIacLxslN5qvkByX
DqNv7C72Kaq9jdWDZkUwyn4z1H2waWi2K7o0i2R1jTz83U4XSWQ/P/SjdTBhi0NhH4y1K4vnMA1P
kXzp2J2gCXQLz3eQF/ZsKWaFYjkJEENCujwY0GIqC8kohmeEKrMHt4Tc9M5pdw0maN5kzqruYuL0
W7r5E1U8h2jvxntbZtGmrUiel7N/mCDO9GTdrgRkma2mU0kB+X2UsPJqaCjLs2T+DCk55JvbjPEh
5ATKcA+Io96A5gGpUIc66pXa/J7W1pLOeZcx5L+2RhrFSe5WmMmHnrQn0V+lfFAtQGqRuROwvGra
EGlInFsMj7Us26thCORWSOKvAPnAEYqyLezzdEPRztxottfoM7FnER1Pv1agg8W8GSv8UGjV6X/Z
YEqSkLzoHopeH2j5NjY7c90xFVzhbuVEPJujZxx1vdf37GRZQIeTb/vxrtRsTsx59F2TdEBcdyR/
AP7okuo9UZv7pL8guoYKMto03/ypVZg22ZuFoAxQFVvkSwCesl7HKejQmkYvpKpn67JFKDBOKeoQ
LmS5lpJBx9ilMFtE2FPFiMhPCC8P4HHk4IfWes5OSFpIw9wqfm9JXoXSFuIbDosbCsL+iN77FuU7
HySpVA/YjV4a/RYpRbNNrCHb2S3Rc+bzPJsPhm4fIqrI9aDjVBTl/yHqvJoiV9Yl+osUUTKlkl7b
O6ChccOLYoBB3qvkfv1d4py452F3ABuYplum6svMlXX+rsrvROCQk0P23FnBU+2SUJEh+Z0ipWPF
dOm37Ls0uQNRK8OhwrBv3vWigJ5NiHXEnzBmARAj4i/ZjKcgxxCl5aetwPTDEzPWmY7Rca2XOaSM
kiLVEAzOXO17EClDzTFAzxNKMH0Ha+zeG2XVKQQ3GW0G1Sbn3PW+g9icDp7XSuwh4catKQAFJYnj
v8yqnXaKPUj1CKlzCA/hiwhL54SgfQksv9hTNNVQQes9Qzt0IWkQGqUBCk+mj/hFzVey4QZ+sBIu
WJVhvcaSieVYGifcGQxTDEQ1XPZ0tJnOkxHn5zQpm020EGDVFJeLW22Vkv1h+eqwqonsp1lU8ghx
/96kaXaj82YAjyEejMa8ze14MSHF7tn4/4kyCDgz1jPDHE+WmMINRevTe/9mNNzH2rwNbgxW7pBh
q705BJ/Cso69k4XnHjuyEUJIrsORy3OaB+sWA+RaGukjZOKHVP6jaYmQfjp4mJflW2mSjRdF4B6j
qt4GigF+kQdfKUQyu5L5QdeImqVDyrEwOMJqr7AB/pvWKj8yhauJbfYnIBAg15vM3TCAzc9OlvXH
kYEqJGe5y2P7va/p8NbyYms3ORlC8IeZxbrMDMAQyHe0tDcX/jXvnPneLR/4FwtqwHKuhaucIVEb
oMUu3LTJb+YzzWLfLqf+mFvltbHNaNsbggwBdAp3klDFJu8ljLm/MTBk/z962aaRNVuKgSA6/b97
14AV1gcDZqW63yO+Eb4kgrlOm5i+W/fPgJx9wT/4PKd9uDFk+sUw80+PmNPQULex6+AqKhPYVamA
exB7ouqk5JbeBvk6I5mBUEzmKiM3pMdHCnrmteXBB/Il8fXW7nZGUn+nGR0WMH02Ttyz5u1maOzU
yw1d6R7BIikzIGfl969hE7UbOw7GW1haT4oWeqgY1iqcqbMvW4K1QRNRUVFlVBJbeqOGzFgBCluJ
Wb2qgLNHdoN75Gh+0QNZD9MYwg0m6nsKtNQKf+E5dWiGIr6bryNniHlK4tnPpgXnZdeHFvQrBNfw
YqpvzySsHPR9sZbmqM8yBVpvu+RPTAu0o+ADW+tppdNs3LIq9VfJYByaero6zIWYgTO+AkyBEDrS
pzXmTDsIoh9sP2f/ntKMGWW3hlJnPA4fnuQvKGbiubGCiZwAF4UpCVSFfkIb8LgrqV7HUhcm4Q6n
LFpoEL8J4x5ytHGIHOMrU3CT+oBtzTIkYVc+eXsxjAB1Ct5sQi4VjTKPDh0o67bq9Eq4psQLGHa0
+hWbojNvwlD6qODnKTwQlAFF1JfuxmGXZ/1HaQMVNDxrZGncbID/5KwmIgZ4ZC9ggwwhuYDOt++g
yHKXBAPHEj6y8D64DlSy0sDJ1p8aRksk16crl2O6NhcfQQEmYNU3E3mPmFBV/sHhp3m3Eq4kAzZy
exzpovex3pKS/oadQxh+CtlfAKpctWhvW5HlJx96atnf7AxAipi9UzxnIBkoiXF1uyXY+QIWFEfE
SPgsS3fUJnHboLGD8T25FPLUCZNEtH/T2MUmhnOnK/fRzEKAGt+Nz2ZilVWU21GtuCrr/t3jHBzN
jqHgcgEduupBJoAiU4Q4R6ib4beXYqLF00kqtkvDXs+mZNY5rxBOC8J8xTIJVS9hGP8EAj5HaAKh
cCnAdHMDyjxNmUBpEas7SXwBCA2Tk7+xLv9mHmC/yaQQkTJegPpm/kRl18NkNU/tWPVr7VPYXA/b
3AqDVZPP2S4LMZnYqbksEH+q1nktST2srFdXklCgA5lSqAbyEj5IqFKfE0U5sa5ujT/LrVFlf0NP
XWHO2KQ/CbywLprGP+HoEy+043/l3FPEDUBCxVOy65f2+rCdt0BXQ8L2tYXcLZXxnrrmayDbt6U0
0GLdOCqQucKraXBGQds4wzoZdcosmxk3SNVXUALQn0N1m+H/957xaPiwe1osS435hiihGOj19oZx
/F3csTacNEnVurPJyiy2QcgfBBZZShDlMrK7MprDx5hwXF/ocUdN6WLn63cuw+kTOVSKOvQ74cR+
5cm65Lr2Pfr2k24Y4jUmyAjY428+EkFRDPIHVxM+1XxN9w2Il875sJ3hTbndlhwBuZAlPQVnGbM3
l+UZXok17pO+f6C5CKZ/bVcnD1tyqkjFuI+pDiTrNLJ6WmLBKgVoT5VjC/j96cPQeGoXW8lROy1b
JmhBB3PCnpIaUE1crATQhvZ9kMCUUxNgdZL20dYP/OEUeNlxHMj9m6QBt245PBadpS/Gp2nBNErS
nWzS+TSQA9jWrf5is/o1xLaxt1LM99QuXnE7oxvM4YOdiFMX4W+KqNTY1dmxzPS/dmzqXWNQ6QnX
dtwWJAZllETnkSZYmS9VqP5A1ATYNNeX9qXTDEvzSB1HL6HeSby3EVEwn+QS2qDroXHhviJyckel
CFsx+QjeadwYDi17Aos7gDvcvcKrDlZPJ2bITBiSpwQ8ok3FsvQcBhosgsddEooUSb0Y2bOA1oPi
IDc562Gq2RqQOsEqrp1p2xlEpsldQzFwXWsvu0MhEESyNiWiE5nPnaPEnnDiH/oTYtzEB6M37pww
/sYe9CkV7KHeKJ6qZYbZE1DxXEpDE1qCx2rG/cLqSQufvr3Ez4DtoPvO05Fg0XcUQXgmzg0DTNAB
iSBJdsjtVmOF8c/scO3MNpnfSqGdwi2qvcRnEa7fGF9zZAOgwONvLENuFUXkjKSx1ZE57qbOeS8T
RsyMDn7y2T5UChgZrhOHuAW1KaNgZ90F7KC5s+h5Sd2a9qmsSF4bYabXeFsuco6OCVmVDTCgc2r5
NZQUmrqTgs5RNI1hQGaiBh4ATIB7qFt8fnbpXcjIQh5tfeT9UqRbcs0u9hvjXHgzKYXEPozSXCPJ
cP22+pc5La5FOX9YLuuaGjt+Hf4wCG4uU8qsypGLRG1iOdYcsdaUJvu2QhmOWYSWwBxXdWofAQFU
Gylytc8kmlY7DMHBzuhyyM56ZoJuq4Y8hngPyyfqJrByMMRh3WZ/KxxcbO0ZJQKwXWGL/4pzNjFk
FB65Zrbb0dD3LAQ8dnbjB6j2DCakeEvD6u+YPuFPuyd78zUvNuyUFnkW0eLVdPt0Z+Tq1tBjgfDV
Y5aK+/I+xJvk4R7Z9mk+U3yyKgPI/K9jlb63QU+pysTMkzK4NCZmA4wJAHaNqN38lSat33bTz2uT
/QuOie4xRwdjxctxZAd/0XtSNn3WTbXHflSP+VAdx5xyvVncB2wdMX5C+7RiAri4IiDZ4H7J04em
oA01Duqcb2AkOdUpdxDVr6L+fe5Im9lzN22cwuPtWBbvCWdg4XaU49jqm2kGeVbBrtCSJ9UYB5Js
13zovhKhD4aqjxTD4fOM1Yk6bgggNCQsV3Gp/Xif583ONoMHD1bDpsusL3T8aj2VPzS8zru+Ly/B
xNkMLjPdJSSc6N4hyUd6yalemzbG26HuIja8Xh8snLueaSbCXNetFE60rfCaHXujOikfVTC/WSGb
7IaZzjAY+jRXm3nsKXiw9o0pnwcHx4WjYwaiVnnAM0Sv2ky0DhPSOh7mm4C3xeoam1Ft5fzkjzNP
MfUVhJZgCOzCsf2iQe7NBoFJIQsrOpVRTWgVUIoKplAlcYBk6mLQ/ebLb1vO78P/ynMY34lTpOmi
8exyBy9cMnyYzIHCCBYeo0H6vY1waXZpc2AIcIAfUJ+iCGV/NRLChtgO6ef3i7w2TFvdgYLFJLd8
uNtymVemcN6T4ehxUuCIy72Z9uhlyB7WMLXpdsJ1UasbeGNvDSGdlBR3IN+IzJOOC0S52t3zX3my
fQSaRkiOwGqYUPQM3LWJvwg4v//LRZlbnhLQs0BF+1Iael4TbSpP5CPQUY1526S0N48lqcTATbmw
Rynvazke3EVld6OANHALBo7X9lDUaNBJQ9EDQKoi5jn2yPFxTKsL7YkH/L2yz6xd1IEGRsikRnUA
ilERGl5lLHZZJbhrI65jkIs6x21SMBMqCjZ0jdsehZ5eQngDV3fGXthduqlyN0E8RYfJCU9itJYh
HENR6EBGjT3JKgwiQRNTYjoYEJsNp91Gru1xx6bQGSLmuPNVBk4Uus8JJzDVGMwRV5bQF5a2iH5j
x+iQUOiKSm1NS1b1J7RGTgvT03gEZFcwXyIda2psC2UNnTtFN4eISjA860gm0OiGUznDtuOR/gym
58zr3+OE20xIvZXXiITgMBSqfhLjhnnsloasl5lYgioUiqb57gFPBoax6XgL9nKkr3f53b8PHhfs
//5bv5+zomhOxjDsw4F+R/2rqCwPYVA3jO2q0xhik3D/o2B4JiOK0vlmR3b/+/Xf72+X77d8Ut1u
hVJrqfEcceRh3jX9LYzMRVPDGVCcxv//6PdruUkNwmipvedUTDZiUpkMOHk2NX0ngSH++9Hv12TV
gRipSFbFdrw3RexwhMMGSEb7WOL73fiJ87eNxdPIWbEyfWqNtKpLGAm1vxbOAFFEf9ZlVG68kMrj
kDjMyu9ksPeGYWBGJ+/7aiioIvK5NGZYgxOSbspn8htS/twnJb9UNmfuKVz1CeZQ6VPv9JB/isb6
J8cK7FJFK3yMnbavq02X0pgZRh+8gC9tNN3CqFlkiJA5iPonQ2w1VA69hqq8QWk0bs58nzf2daAQ
xkqiV2suH0y/v3WNe7FF8Y2Djx+mToGFMD5b9h7F0lLhWUiE1UGFwPYDY7ylxPjIv+J35ajzy/GP
P7tQ4USrWcGZD3WtL1lMWxfd7o+cznql/OZK2899n0bsXPGfzZreoDB+jrpsMypjMzOY3nZME/Ym
WjySxFYW5NsZYj61or9CeaBvpj8PQW2tO162bUjX4jqi+dwiuZtWDqiR+sfU9r3Xxido9dXGz6O7
1KQgl8LAHmZD+D1oMuF9UWxns3kHTHg/GslJVMbBH2vUfh9vyeyycq93rMX+tBq0VBC24vT7EPWJ
ebQd86nNaOM75M3iLg3cr1L04WWyhn9p5VnrqLSeIyP6Gmx5K/B/EG7qTIK70HnS7xl5bVvZ9sHI
2aeGxbtJlSjambJWJg40WlO8uyipI24nFEkNhOZx4HVGfeuc/AHqIthjGCCpbBdyr9Y7ck2MqUe5
tr2caHV/MwbrbvlvttOXxrFeJ+cnR3c+VEW0r/BcM2i2iYjWbLutKWLd4rCh8WwuS3p4bA2O2cH2
DSoeun3mUbERdNTPJ23B8Ere8WKxCMNHwEWcBpyKUVDE7syh03sqqAMxRv9QTeoP062gqTAkN4Vx
pT7K3LMyRncvGsxOdFGn9AsQb9XxQw+F8OhaTFqZeITgdZwt2Fq9ypVFI/N08SF3dfTiZRYlkhVz
NvouKAskODyNYBo4dVgNZg3/YJNhcLdUzwKxpyfJLgoqiJZP//M1HHZi+/vFOGOOadbuv7AGFWS1
NxFkPkkF1pGq7n8cQVkj6OFTgbVoP2r7ktT5vg7AEpIKjS/i8JvUNHA2kPRIwByEp7mormVTddsu
YjFNwc7fuYn5wKtfkwovStrO3s7LzJPTxLfGrJ9yrMIStERLcIDMSfQVRUutStgwOho3kWR+kmbi
GivQN725GiYWUVHRf1f4+PGZUi5SiZktPdg/5f9Iv0k3vRPfFDfQPjG+8eXz5KTz5oHPG9y+BBjA
CtnVauPPeEjmOYwPFB1eZDbF65TGjs3sOebZT0aWQSXLf9xU6qKdGoOrp2LOa0IHccmZYRWwWUsl
SBDM/qbopz9GpvoXA15HziB9m+WoWNPEsOV/ty2vy+N9t5TiImbh07V52TR7sHURo5HN1LfJyHrs
1dJ77csXBocaCaXr10MPST4Kih0l6f4piR6we6KX4BXdVWUd77lO7e00u3fzqT9O1sQ4oQh3vWB8
hwBrcnHgqukTpmD1SbPmNglMEglBd42cxDgOtnGU2I7vLMonCgyXnI/UDRQIshetkM1mzz0lU3yW
TPgN1jpHMz2x6RFHqwK6zuxp3gDk6Ne1XcNSNPtH5vf+fjbNf5MX6JNKYLpg7OMuAASlK6A1+KaB
HCsAx9cNezIBczLrfGIwFSuJbippv5Xev6ryUD41PUIpAiElgcma7dUfV/W70iWXEw259wjMYt9A
6F/Z8DuOySA/O796If9KHQUKSWjLtTccWatdwAFsRetnG+p6X0wQkHQUiO9RFixX61V3a1Lriv/m
NFbsCWdOeg/IPDZn/d4L9soLmZ4ltrjnzAD5CSzMVRW2a4YKMzQXNf8r5EDAkgs28VJcIsN33v8J
8+CfOxivkT0x7IdB2hf5dyDDo5/b/jaY8w+qq2fxmIX+a14jhfooI07x18pT9N+BmQ1VbKs0/ufa
6iTiDHpBw4AguJ+gZO09qFU12MtgyRy1bn7o8/FSOwxIChQqKt7tS0xfZ0GktKn5fZgCLKSPvBUp
O/LkszCKBy4NJU0sYGPuEEsIzC5bH/XpYIATobFPIvcc+Po8u84lAUJOmISMd0MHKh58cjPRtxPa
n2UuNj0Qz7XRTw6x6XZXa9K3OlbgwaNdVROK1uH01rqcMcFwS/zhvWxcpkw9vJiOLbz/iB5TbnQM
CkV2Dz1OCZtza6My/9V3xqvr04FO45FfBo8CSCYbKLAT8LAy8JCWKimssjoOatijUx4+NegqEPJD
37o03kdQj48LT9XiaZMrWTGbIrlnLXx+2a5F+DigokFKkS1oHva1DbHWMHdOHVUCDmU39lyfZtRw
EgXFZ+JmL27tX2iCuCEN8bLesT59mDMJBBGwGaJmR8o1X1CZocJ04SwhfuiSK9MD8NO352LUtIHa
f/OUtYvWXbftPZ8fRNReepJ5QqyVa7bceYULbklh1SOiZYfWjLgRi11aUtlounCqzG7t64kqFprD
PBc6nuP0KAQd8O4EB3AKNQSBgSh7JIv3Qd7auf+oY35bSQe3zBdCQNJ8qlSA8AJxmQvjX29TOFhm
HFGEja5gvz5L8tf8Ru2wE/AVyE5Ky2ThLkaOAW2gfJiy+copx9xlYL7bSN553X3EQ8L9NNR7x9Lv
Xep+FWPhbu168rY1AFaOpDgmo8hUK1PRaZpsYNYUUci2YimVEioYoqciFNzXTJwXk/cFyItpNLkG
LIIflLeSMArYS6aMsabSxbhaUZJIc3UKUHfRG4GaxUsoCdNNqH5SmLyF0Du/6x9iplB1a5vUZvo7
mqsy1m462BvOSMuFGE4E/Q4lhHmq58wVkafkYId4jYNx/CJG8BAM9ESr26SKb21liBld/t6NiEGc
3avG0iQgI3KTLdE0lllXX0NpD9NNTGMqxCSqLRKTvm1WsdFM5aVIuJcLI9qkxM4IQb1AlGas1LuH
kHnbKh7xanI/mTnr/sSieV/epLIZirVnIT/4zjafJA3OnnXBFhSYfyTlTfhD5NEwX5Vjfg1ItENM
qI8NGZDBjFiAl53tHICqOf7C+gM0Ay4rcDGou02DN6aAemOI+jMs5L/Z+qK784d7919XXhKfCbI5
JQ8c1Zco5+TO0p6ilatr4W6d0pYeOosMjhue3ND6EfIR5Cpe6yZU6+Dqz+opQePFE2M8itLjeCrG
XZDWB8NKrnk7PThWMa7sBksE050alQpNg7kXLpZkW/UUftAR3hn5s1cZ+6w1/iraD1aVjzir3aeR
Yjjf8lZTEHHp51iq0vG9nNOPyY++0dQZEfiXtiJ19Ek+t1u7r/2y4XDWrXs/geBfNhIs9BNWLxmL
T5pea1aeiLDGITDrcDuKydmJIbhPJEdL7qBqETgiDcssetcDLmcevfASgmo1dPZ88cJlVScOIk9e
DbtyzilNOyT7eHtqLjyqDG5plD90MV4y1AexLJWylWfiJ5lNB/YtnHo0j8TcWKa8c+NcrsbMuKS2
ZCD50EXcpdneuCNRtOrZIBG3nlvWgAN89BGlxKWBYWVUXgh7MnpOYAo0aXMvu/6RaMa+gRMcDuZp
5BwJG7I6vmeHh37In+eB27Pq8x/mCK801v+w5PlXRRaHiTP+pZlmO+S8hjFLMzez0UlSRKAxoq5g
5sqQTzxN32NF16Qw1KePKXE/Yrd+H/Lmox9air0pOVqlAXGSyFaHpAkea6Z8UaL+geVMdh2KOfOq
DxtnyWrqypexZfveU6GNqr5j6nOgigyPToD/ZriPVP2mmmynDRSshPGp73WnrOQnbKFZ433HPf0Y
Km/OVZM8dU12csZwqxa2fx9yb9VV9VQzlGPEZ7JVKHZqgOEcBMWnU3RUn4t2m9TWFcAULZ6x91yy
H6+lcrZxkL4MRnEws+mDU7Q/kKSaJvFI7QH974b/5cfIZYr68n6+z2yecVV0wYFqs93i5lYRZj/Q
1071UFBlVBoQYoAPu51DjGZHUIlOIooYSpMJigyCL5OLXyu8L7oAiKyRwmsZC1llSJojGX9inbxk
Ka9Xa1UPUx5/ojtc80wv1QTvxBq3TBkZHan4pedCh7I93AsGNstrFUb2BUfIv8J3MfefIwKnG9Zt
DoiwPVTsYWWFLCXG+gUoKYNwPe01hsCNnLNvC3Ean0B1sIk1O63/bgfRB3jgT2maD0PFuisi5Uw9
G34I9m9utF9eSrOZblPYtlsvgIFBb3fnLELEFL44PjdPFqEUukMU5K9h0H22MXExcXtFbW/x8GHH
DsuXeYBXrnHj8c7tWiadJY69GgnXDFmukD63e/VYufaps8EO075c1dZO4A0Ixu6SMH+GBVfffs/C
fuZotxKm/sJ66zBcQk86D6XedtJ8r/3MeGgwTdYGmLXUfZyj6KVN/DuRof81C9NCBuXZQZLDN9ul
pLgZlLVFtpUzIsMkQWo1xXlKph6ZNmS7343Ysgiaj4UmOV5/NK200X8pCxLyfh6xmbSj8cd1oKoo
SRNimApCY2pi4E+BLa7o6dQmXosX0vyZi2YpMQBENVd2df59gLPOVEQzxcJFFDEiKFC7LYSIDrbi
uigpCqeWlxRoXUHkaqx7LKDFvhva+Oz2Znyu+iA+13lJrpVGTKcx6hNrLg6e3w9/J1Ckr1YspEmD
uY5cd21yoouPja3oimNmUfwbyDi8yE4a55CKvUsPKyg1w+rIItLYy2k82oXgOuXXvn9iwSk5u5ma
0EqaU68SEnVSeFl+p2QdpzfyFw+/n1qhh+YzBPHW1YmHddFVoGZz7tFDUgA9wSKfyJSHPqBgCWvb
mm5KnO9Nhvr/++Hv9ziJrTaJZEHHGmQtxmI5sHS+BSNZ4JDnocqJq6yCxQn++znl7S4Vqucsscez
tzhdoo5NVKug/PZ+eo6jhNvH74ddnj1xeyYNKHHx4/3BvP87hQuDQ5/l+TUJCBp5lnfHerIZwQFb
yibW1ldPvlWujDEytqoL/+YqD0AX8lB1YwC5QNb7YBpewUWtm1HwUmEoIxDtPNkNcobW9GJk5ZmT
lMVt4xXn309ZT16iNrOObTdArTFC4C1ecu83YBjogkzob/HlZTRd/Id1c1ELQrbrPiekecvT5Yns
UnKLqmxXWxHZhHYqd7iZoeukzXeuxatwMA36f3FxtlgVkY8AA+xFJ/wTJFf/RFXZ8wTYPR8EsTDn
Wxd6Ocqn3dxYxZ+EwgmsN+rDjyqwmZ33ZXtjhDuSZh3Lycnxl7u6r2E+EtCqUNvAqlHmBBjr1TRn
gUuQXbyi842tXCe3cQE0T7Xq3qvtdR2mNEo1BYU2dMGtrHHRzDJRnYaZUs/V74eu9BZgRrbVIsgP
//sWc/k+hb9nBXhucWfMX9QmhTs1foRBTo6s9UyMK8Oh05V5V7Z4GCLd2IDZGbtSAoHeU3LRpHXT
XykOfspIw+NEz/IpcTGHVQFOFhvLykpW1zycGyYnTI6ZhQHHMbZGzWugiPbshrbGuR83y/opPTV2
DLQaHgQp6XfZ6+FQRelXGDJrm5oeuCHeD6Ixy9Yj5R7bZmAnq+HenB7sDEpA0PS4GVQCn4flZTwE
bJyT+ImMJ0Vv/rR345Smm6JYZxH5uZEh8UrabKfAof3MXnyw47o4pMq74y0Xh4ITJ6oqfDhW1u2s
UQ6wpvRMnfZV+Q4vSsMLoLAjkn86MysbsO6w0RsEhY5ZBU0+d4PLEM6c+ko396UlOKa83Nn0FjM1
kyt4Fczh3YwcBieNJrJ6bk9tOF0aNs1HI7RWU46KMs9UVPRp+KbSMngDY/QuLISssJs6ok3GfEAa
hzNYkZ8Mk8bdD94+zEr7lnZY2HIWACuMlAfFq/1IlfqdKer6agTjnyp5G/K6PA219GHwdd9+W6Un
g5VMWbHZxNBb9WP5aIbMAmrRhHu8m/BomTYIl8FsPlb+VhoM+pBim53wU4J7dvvAuPjOw27AdXw8
NAMoN+UIjGJkMva2Fb+NcfGYju7HEtKOR0RAOxmxvWfWE0tyWu7dmNq6sev3Q+WOK5jXsR8ezTz9
1OzNN6O7dHZ2S+q+ktVdbNAGQmtadZhDVMKgYStXz/GHnY9PcyCdO90N3tF0+KEpz9XZUWZOy8S3
ipz6TcdiPrbQubIU7xLRte6FvYoFnBCrCTO47sXnBg2u4XnyrI9mAV9gXuyecp/vdpz5OV8e8OUd
LbcMGBbCPmsjkbziN7tQu/ZO3Ka+s73BOCE1U+lJlyKROj9+YORzhd4SPPnu1cE/fh4NUunZkMXA
c9kUOzMm56lzjT3SDJcae/pM6QpbVXng7luHdOVQje9UyZI056jBh1/RfLaIA9pj5JuL6qudR1Ax
+yaPzB+nbd/B7fMTBjVvGUOAC1MEeGltdzBm/JhuheVm4MB9zm3nHgiJd2TTSjUw1ZbCdr66xP6C
m8ZdeRyvSTm3l1RPtzpL/bNmx46b1j1mqfXKPoSK48Ia9o6fTI/kQ97qtAcqMpWSa6/LCGsK060c
CGKYwkuefJZIv4QC7pXvPli9TUpV7ka19nMwG49ljVIcTmnH5RHRBzrnRURYAfzWF8/oid8WVl+O
E7KUsU+ZSjj8EXF0IR7XQrM85VNqM/g0mnON27vJZfAYGOZ8bl2uEnP/3Hnj9D63PoWLOR2hSbwa
Z6/Y+i78hVHU7dV02TPIhiZWak3RbkUjXkthbedKeCTbZ1anJlYy9h9MaWacfiwb43vMACu6Se1L
Vi4Woig60f/6hIvrn26T5lJ6pOOMYoKMfibcnkCQhZrmFR78HKctSANPxi0u5oeA3u4CgucTe2v4
ZIFDylSQPOdeWq40jeZHZ4lJeHUDvHmBoZUpm6y65DgfevdLTm5615OwtEdqxTMix1evhcyHBfzK
/u3DqKz0OoeYKVPKBNlKMCKIfPwgNcNMY1py8zk2T7wG6Otlf5kS+6EZQT8Ulqj3fuUfUOnTV8tV
H0nDRnmM3bsB7ZLnrJHceic9FDF4SjggffvFbiPcSuyIuyh8S0p6P5IuRrzJ8vS5npMzSXAmFEr1
9zVvz4H9odijdNCMjA5wn8rj7JXBK1Wi3GNDjL9OV7lvpUYkr21aW/DIEnrQ6fgE8RCMMqPtjYEZ
jDIV423STKjwM6OO2TAUuywmooxNP+LP2VQaLK5d6cuImavIdbAD7URoli3Vg1+6lzwivgm53CJj
NVoXryHL33lEVzwA4vtOhs6qanDeU9vl3UmFdN+1/OmEDKDiZN+xVLRYU36zo4PwGwRYfN90Y3wv
GYhEQ8MaNZzucTi6O3p48Nnr8ZRzmmMvtxXTgBEJBEAFXvBum9CyFOXiLi2N8BTKkNpyEzB3Cs0e
dzqYEaPzLi6WRejjQ76tRH5pyccwvrbjQ1cl/lYtk7sG/9A6TVga20Oype1Ub9t+MK90+NFu3Gx+
H5rJehCijHYCx/VQgtPh4ut96Uqbb25YsFHywIpI/dUm0ymbkQq7tou2U3FHOqI8zqZ2v3u3vAua
ZEM8Ir/8vr+WoCGGoP6KdYDDvHZgzqUgdk1MzCkbMjmV5CumnpcmpBrci7Y5mY51nhjUjAfGPmjj
fVzauM5DagLAr/Y7bGyUrKa+vVVZ8Fm3zyGQmgOmY/4oeD6b2nR+BHOck23V2QYTrj19VKNN9XB0
1/Yyulj11G5zXXEaiuKgZ/Bljcb52WYp68bK39QS4RUvsIGDrzg4qQVVq0JAaRgGADFUN+Ivt6gw
oQLJwd8XKkm48JLd0Fb/Vpil9aIYlpMPcQZoRJvf24gDYnplO4axZjZPyni0qycMULgLaYo4CY13
E/IcAOdamDvqVO19GdPTE0smTJCO3d0cTzhxi+E5DQiLN/Yg3/0ke8xVInd0Stt0epT1IW5QRkHk
pol0/6JhUtEcexsXEkVl08Fgs/mfiOGC8YyptsakWvjFzcoIoejEdZ81Zy4zfJylNINt4xkNytcY
6EZ73husCJBwzQcfctrJSGk0Wt4+izLyHT5ltEB2tpp+aYglf1GLbgUsr3D+66C0bGs/6agshI3l
VtFTSiPsykFp2JDmtk8OCLc1Z2B7SgvtXyUXA+257TkS/ceQxo9957XwHJr8MndEzQyGsyRaDHyh
rUMDBiLrzg7eukSPJNPYYSaTfxVTcES9rlcBVoKDEwiEuoEGcBolS8LleFkBnRB7IZBEiRCDsf+j
7MyWGtfabPsu5/roL/Vaiqg4F+47bDAYEm4UJAnq26V2Pf0ZYu+q/PeuJqoiMhyQgDG2JX3NnGOm
810N6PFH4R3YCMqtFOax7USF3DS/qmFM8PYg8wgGG8V309AoYydP2iC8jqpCrJYES/yoDDqYTux8
zPxkmFJ7BnX4Slor60BzYfrTBF+LwbvXMtL24Lz7Mqn2EXM1qmt9ZzBsJd+xM3nXpAicAEOt7CBr
VkDwxz07a+0htSH1aKAopPGzrPTqyzSr1zSoXxB8a49DbT9FCMU+rSHf5Dbx8jnj/Dt7SMl/Tdxn
8hiZcuRTd84SIt8cnrQF/nFjazDTuUZCUazLMv7lZg9hnXafvcK5P8zXZCn9qyapV4a6EUc9qdxN
w4hqyU9/cdA2BK0mACEKD3s5CcIMR5JonxaEA5OeZ3Wed2+14pXIHsSL7AngjoTpvcNeOMmmYNVQ
PR0pIZw7kFLDKkcNQHU82PeWe59wUXod6iJl08yEkuqVhYRvo7SleuwNv2Iji6g2SQlR4cnf9AOv
AlWgfe+w9GWPJA3eL+any/Jv1fYIL+icrWULyz40DXUotehF9aDDyqb1d7LNf+VMyOFLaGpVW3m4
jOscNLQqR4qoDi7FEDg/dIPrTejbjJS9cjo2ovpKUwkC2QOnJtj+sYsy7yPRbnS8XRvon+b6+6pb
jelaE8aXm7ScfcSBIcUrSp4Ut3iMiqXVDhTwEAPM4iUP0eZUWMsWRZ3r62Ia7pup8A6GFXkblpMG
ddh4TbAkrb5PyG6pX4R04o0aoFH0sBBXyCiplApObVX5qbJGW5XQsWBP3/p27A9Kx5FT1d0lCDj5
VCEXi0glzzRE/anxsV0VmEahgEA8Ve2TWUH8Qy3HNCdFpMPYAMWrg/TXHOHOMy3A0NpvGJthfi1i
lHc2siw98Iy9o1snWirxHPhvaUdTQW0b7VHqMybjvSJlm7AV5TIR+1m8Ba9DnPRVkFqM4G9o9qV/
k04e7JkiDCtdlcY1iJz4OM3SfsMwy7s5yQ0ARpD4S8exbBJzqEpCZ3iSuUPhqZXNrawicMylhwwW
zbAmRptplVHch0vwxIzGe65Ktr9108G7D0p10SZWaCVqkqTpssd46gXbz+ga+017B7roVsB0z0Oz
u7K7GvBGIJUJU01tcYG9CEJj7nlmlqE3oyKnltAWL+NTk/UE64R9Jx13PZKI4vslPr0K21eLtCjA
nTc/o0Srus7ZCMlf46qdnOY0KXx1pPGk0rUf3UHOlq54mwAuXlUOAUtdFLiHtEwDaA2utjeZUy76
Eb7aIMPXSZsCLNfjcYqs8Z4Qv8cU0ydCo8jYh6W2V/bUrf3KlK+1cw1gET3EBesNOTa/PJLUj7Kg
OWM4ENVclyvTRJ0gmmpnFMPGzHQKyS79aNIkOAZxxASHOKJFkSM7lMj+lnDfoNd0sKg9U/+qE12/
pu3AUgIvna0BDi4h/7v4fmFI5Jh/y6vq6s+k5R2BhyP/LKqQGSVxeK49WbzZGY6AM0Z+rhsI1/E6
bpD/HnTLLLemTrhsW54rzZ6uNnymtZmMu4ThJOTNx7JkrxZ6TXwqUkQEjlFdhTlrzFtCpCSbeuzJ
bLVkei4s46urlUviet8TcMDLA1OPzJQRPVcfjfreSfRP7IJkj/rDw4DyLJAEUlr5tEu8EOanz2W4
8kZvpyMGJjTQaB5agR65NOpiqUIF5tqkgRx0zPWommz2YZJyMyErWoPPRad70JMgvkIAe6x0W6zt
FCWm6sHBpKO2gRW5la0Neaygpg1YO5K9RPxIWOEeR/C2mjqX0D2L9GmhmNfnXlxwilgUeH8urBnw
nCJOR/McH0uuqXu3ekjrythyeKCuKGuOFCU/M4ZyK9sy2nWQnvowtjdlnKbr2rTvysQBVBTmOErY
mdVoCSUOgkgfcKlzoi3bcmelPFcWPhecWSBWOvPDH8cKpaR6trQMwTmJi6tOQxGAqwEQ/WATDNjT
MKaRCfmveMtKySFHCCRZNPd6Lh3mVt62MvYt3CVr8Ejb0ZAewxfvcmU/9BL+chrR+3vTCjZfdAod
IklGs977HcFUKRTTQWH8L1sR7Zm34HjAYb7opjq4qCokj5mAsFXTIfOiMFuWIvoKAiLSmNK1yFBc
21hVWsc2LNVPTA7MdSsMd2HH46HqOxJZYagvJleQWGNZYpkR3MGfxxzEFgZzsTHfRM0b3Uy99sfd
MEwngkceSddlNFUj7KcByCkTDuPcx3HZHmSQnaCs6esWBaTRSQMvofVWj1p5DMg6Zohii71tFO+2
U/Z3eLO7u7QqSeDUYLsxiSa3DAnOiditszU2E0lqfOaX2wLh2zHwaPhhxuFyYqAl2Vh3aIDHVu4H
lQheLTzpvgymTZvWzfyjwdojgXURgg5cTZXNhNWP4JWCbj3lIr43AVBtbAGg3AGHerbiMFxF4dTs
wL5dIlO8xL7I7jrTP2NXqsgDBWCOR8xem65N91Vnd2b0PnCwPLSD/Yhe5zKO0w3gWnIuwZcFbTJP
TJ6rXKVPRapF9xoBTq6Zpacqko8qy8aHfr6aptExnb4thQlINJf+dpz8tSx8+2r3w5Hci+VA0ua+
LkALBKyUd4BxaUSieG2RktCnuLC0tsGXMtRvpeZ7R7fxWhi0ns3Zz09PaeLhV6+NfZJW/UYZEWhh
PVspS6S71ELjQ9IwEXl0J6bhfjQ6s288XMnG4gJNal+fbzILjafvTtbRnYy7VCcYwupORWTAAUNK
E8UYzo1I32u1S1OeRfgBe0kXmk7IzKrmk/0nyOBSemujjyVuS4utZ+Bs/KHEPNqAnWNTWbUVUy36
/74GTVFVGL5jQjYfIPNvM17NO7+vNnj7QYI21ywbtmkgLQxt69wqqq070UwVHmqh1oDi12XTKdfY
1FUDwUujU13bmsg90/WDdcepGB2ovo99Rm8x5M+pTdQqEdnVK9U66rH+OUnwM1K6PFtNB+Ug6++S
nn4sicO72Cp/hEwr+L1xs+6tZIC5auJLBWcVOyQOpcqQixarBmJuL77X7VK/0zzWIkqHK8uqxwHC
R7DXBhKUXHbBMB3p0msaGxt9U89WN2Oduc4K78TeWd9qKXZpryBWqUan/JDpOD7HYGCbBFoMYiLL
ZEBl4JXfo9rYWnlbHy2XAix1XGLDfAqhUlggsXDLrVt2oovSaqsjI/czXAAitzSsuFFAvlEgsNxn
8SzCpkE5lhM41r52Ds2Acs9V0EGnOEGA5OKcb7p9AxTrVMf9dFJUf+y25gW8iXrZzF1ydgTxfXpj
/0iucdMVa82m0cpb3waASl1ZTjSzEdMi5FJsDAiiaA8Tk5C0JHxuSnz6aLSk1FZ4AaWBUVNCmFwa
XJZWdMS3KtWyJQQtfxMnt1G08iKNZlE5BB4SHMjiHHo3w1EGHk16K2pUhG6L7xzt9KoZLSTkRSbX
yvEGnMKFvlVT9twF9gd4PHaxOHRI69gwimNtref5qWg520WNYe07BMgoh+LsodObZ2W0r6StiBXb
EZHkB7I49lIMwas/OIKFQxOf/SonGDw0LiZKMER3jv3m5viMvZIvgE/JWQNN1gyYvkQsIi42qn4R
e82DKQKInnkdrwt7arnYGK06evNNGtfJ3jEFpm/5mnIR3wmV6mcYlurssaAy+zDYEt2QVQupuBiM
SnEiJ1jt5Ob5rce/B1K0jE+WbxEX6zywVQTTO9+wD7H/+IidaIh+YWZVDLpHhiIVIyqoAO6BIFfK
45oX9eiDcxetclR73S7O6gc/D/nL2upLJ15zVTJiBWgBCDZyNDyTEhJK4KTjHcbmFVvb8kmvWKGU
2VdOhgVk3Ubghsl5m1E/cgDVALfgsKKH0shyaahTx2bc+6k07k0PIt58V0G+YeybHbnuv7lx/dFM
cbCpG4OSNAjEmqhhU9Pu+s4jTsey6i3d+qoPNHnIFWiWVIpw6xjqBURKeMpVcc4ZN+6UxIxhzDce
0ucVm6dyKSMnOX7feLr/a6hDIuzbYDiwoFe7hmcoFP144GHsi0mtQpuiLspRDaTVSxUH4B41ct+k
Zm+qMfbAmrAHG2xazzxEAttc0+kiRrKP9YAZUyBBWIQdvjREzseMmBTelnLrduXPRE/eUIUw+2CY
18fOuBrLYFiIgahfl8lnzA4rKmpSpkaHrbizylqr2WgKwAvs6CTGu1mHGrZdlA+LuYhzbfs9Ark5
ZNlzNdj+SheoNe0BY3qN0kl38eyOrcP8jtMPJH0LA2Q7DPXGsUnu6j4S2WBfKrd1iF/U6fJnhu+o
RkpkADm88kXjo6DSFUId7RRkHhgM8IHLKtxWI5gUeoudaXhzUh9xGRFFfpXy7JT6R0YoX5wMC52V
EP1kd/IiRKAVPhjixZlxo5AMRu+tsSHYOUTh2fGrlur5ttPdTW2JhnMIojZyWQlMUua5ivs7GViQ
grNn22o4rs3htRa4YysbfzcyFYrYhOQfT/6cBDL3NGOOwG8aQvu1Rju+QPNWLZRvPDZoZKC4eod2
Ml55FzlrHt7WScVnLBsWoG79FvSIdzkPwJWujkh8qnVmfzhhfMsSMa69fekyNM97XpDIfbIHoqFy
GzhTQKrnRIldlt5b4BO7ElTRk+bpT8ydsEhL6BkhSpSu9q4afE6u4gHenhGQ9UUhMqJdAXsy6z+J
ZGKmgUTpXMzmopZwFcMheXVqBipMTnFxBjDI7gRNTMFCV4sOcYyhDGDUskaYL0hKXWgwMgLB3jEP
BzJZ7lPwqp3/MvkYmEJsxIvOpeoctWsCDf1q09cSwYuNJVQp2CDv2VcaYIj4Gbm6WtiTfQ/I7B4L
yRbYzQ9/Ko4yRRpLsMytrrw3kPTLutUE+Zcsqi2Sp+IO/S3JYJrEvZvEGJ1BkLCmw3GMsvrd0DpO
A2pYDWmtEMHgn4+Nh1BvUPIArxqFjuLQj9aJ+QsXGWrAGBIQm4gT56dLlrHMpwdeFkbaLF0CJm3b
vDU5VWZxVGZsY8+zuMLPAPew2dZT9eA4CCvKvNprHUoqeAQL8uo4VasWZhiTZ1OisKfOeSrcHcSN
99EY8eu0TKpF/dqVBqoiRPBWRwhw2aBX083sqdWCFzerXswgfm2K5Bro2PSx5bGVDEEBtGxUEydb
ZcAo6EsAHWg/hsz8mtUoRvbhZa2+GQZvWSXh3QRwctciSbdGG+CsDNeldO9MNy13SakfxiH8yFLr
XRJNC/8yOWltci4G9xFDLIqUfHhBNLNjYfzch9NjCp9W4PkXKfWUV3m0VDVcDxHdxAhMZGgw+pnz
7tSFKpS8jq1IVpJMommk7WyKQF+Ms7OOZvtFtl4IgME41Km45SVIKB2/iKEkKUVoXSME75tR1a9s
z6/NnJ2W+pgJBaK80HMIC6CQtWd5uo/pQgJEYoGNxrT+aqryffKHrVvTEUyG/uIxYUFbpqt2B1Uq
2IWcFrMI7UhkkBamYCPlkHls/8trSW5NDFD83YgOamRNECfyZNXRxnFA1YS2uMfmFi6NHCZ2Czcl
iJoQTUt6SxspCD1le6IyeZocuhzfMolDSy5FYt5FMYv7NDZ3IgF/VpKTs0CiYa99UsQWMUYjxITV
W+uOu1qa46rMmksOEM4vY/YuDMjWwTV022mXV/FTAduJzh8loV+TU0Ulm2PHc5ioeynIBq8Zmq3m
oHfImTuvW6d89yKHSdqS9IHK89hbJHCulEPz5z2IHFHpHDi2yAGZ0FHSnTnJuqhQ/oUmZ1Ft+hxG
YkLcbgMJjwRvX+ZbURM9HyO76wVLa4YE1KX+eiwT7wFL7npsTWIg+jQ72cGMpVPlk8y4SozRJzH1
48GWXPj1CG8gvlqs9DwZod/yh2aXMGiwrfScm4kh2CCEXVd5/mhaon6QeswspGnXImJprhXvrXOv
l9rwYvDmyRzmjdgNPzvYc8nApKKz5pLis685EmowsFZYcgZGxyJZCgP9rDnjbqVBKKheu6gmre5I
uuNTZvhXaGG8IIwGQac5p0CXYmNUBKPyxIwwhvWx3H/vKw3DeE4kyV8tO2wWBqYBctRtDdI2AuMT
qDtb6HKaV8ILRq9K0I6nT4OOdnpoxK1y7kVlvzKuC9bk766JT6b6VwQVGFN6GT0syZOGP14ZMKcT
Bom0rVLxjk9Jm6LfNAEXnJEw1904LrhSfKQ1rxPzsnNapDWNfpGAMyYemoKLecRN9ynwkzx4Lsn2
QFjZPIjAvOKcQdztwmNxhgvryNe0ySY48aDB6vBXHzJwFBNvVnLT8rr7VP6iqSEyaVJXa4ctKMES
5FNGKKyrPv+JFImDYjQeEkJcyr7ahwqHE+My+yDnm++PFIofHJ3aa2J7ztqbHY3JbLek5m0OZZ0i
ZPv+EBAgH/7+0vdH4tsF+X1DFTZWs64jgQMazDDQ74+Kwfjzo+//+9un/9m3/P6/729GY1Ecfv/Y
3/6P9B8YOqowlo4K8DTM4rXfN3Fo/vOn31/4/r/0r1/4/X1p3MyO4flu8u8Pf3/pv7/bv/36v/3Y
//Juvx/eP/3M7weeeE705+P7/Rv/+M+//crfP/P7j/0vv+WPe/j+xv/ye/729/++1+8vkPEr11kk
f2FP+xz9MVhPTrwekITumnxkG5jDZicFZJlYzYvImnLTTVOzbE3XXE36+vst9n3jNMAJ1Dzwn/Jf
zMTGXZvL3WCVw6HN3jm8SuyZoFbM1B8PQYf3uDbqdT1azxkd6qEg8nUzdNoVIsdnJVS0kSVFUqeY
Go3sw5exRIboNwUnPx+OX1yVh983cdYPSyUiDAekN1ZotnaS8QzVbonwFvJJ52fbzMo2QofeAv4w
oMQigNZMH7XRmjbO0HCtyQt32zWNvc1+jLZn75xIX0W9mW3R7t/1cVcfhiF98HGjg+BAZWfPNna9
yItdnAMKGI0fXALyTZFoSD5lCMDy+1znzsNUECDk1O91jJgHG+vRnjkQjStudm2+caKAcOXJzZnQ
Bi3SuodQiyxAbujzdILUORiV4/x5gMJpYuaia/iWGuBSlAp4H9XsfUTZQUjW94eWAcXAwQUtuvZn
XAVYhD0d1WDkcxlKzJ4sI2yOE2lFrPOfWQcz7EyRXYBj8StaLFGhKdOh1A85MJfxNbZaJE5psgkK
p1kQYJpVxjqqtWeFMWTJsP6+62BvtRXuiD7ZwrXh1evymcpEKQuchUtif8qN4RBx1qU/IHxFU8l7
jbJm7kJOMb3c2tBSiOh3Q9d12z5rc4w9+1QPdgHRRos2VvZpOLpVjCXED+mP8uMAcPWQzqWfB3Jl
hQqYtYlBf8Y1uMiRqgIKY30ajU9tXqId1MxhSSTFnfEa9OG7gw8Zeb748MJsmdmVhP7JO7gKHLGq
iBVFadlfeDP2KxtcbtoMzsk2uudwnE2ezKn3whq/RtxUPDlfApEya8TkEDgJzYMW/cx6+2aMyRsj
3zd8LDTdbBrSoWUYD010Mek1Z1y4MywY4mXYohiShnFvkV1iuPGu0vura0wvyh1/RXr5koD1THou
rnNZAiL0uYbSbWZql9sCUWfRv6Q5UYZpcS5V/cTc3ToBMbgLu36F6ipZ5SbbfT0hxFBDUwxABsgI
g6tkL49ZQVyii1t1WZDRkzg+C86CrOUBOBcRx1uXDu7oFRtUXRN4gJHdlDOIw5Cm9FjhVK4t4Z8D
QJmLuqT1SswXVwuyVYokZKlZIxru/oHGAquKWe311LwNmoFSRRb3Dr7IOvI+A4aPaZVNZApP1joe
hp1KoMMitwTfkjuPDXkO28rkrDJo68zNH5qB2rXv8Dqxgt/hdsPNGbRrrbHeNeB6TNyubtJcjKGP
HpNPgnReTEI+l2EvH4UN6jRI0dJgWkspAXpxc6a45cX3P0sLylV9Q8xzSHXjpTSpf3GdvINjJQGh
7l8TncPbRfAJ7gFRuo8ZkBgYxPiQvzwQSUyZzglly7wfctcu2IqlLsLnqTX1tdSjrXRQxoIkcqke
o40pJUu0jAccBvaBQc4pbctfFtVGxITXsVcmtQiemUOrO0wpO07OGF+3DtGQJjZVBW1+GRMWV/ZE
A/vhvZu2gGamY1h95JyASJ+bqiPLtUM+onIP4/HsxozkBTXVmjnGym7GiCH5GDMwsUheABM2qbuk
oqL2QBVVI48ktMplhgsEKkr6OvGSLDPkFsLQz0blnyoiqEuyTiafDoWDItyamkTzmV6kO7lLepyz
7xQaEIXeXgaI7tjQDKxd+p+6sLO90Xsv6RQ9RNE7macXBjBEO2PRgoI8kPBjRAVwnXFfdvY+iM2H
JIgsCgdxyQrSBqLGXo6yulBtHXz827Taxa2exrcRDi66bvuQIsKHrEVkoRG/hFqwtFsGwLqU55aw
2FJvP5qIzUnLG4SqD5C0NDJoM6I9WdP4IuvcPbQ+OBN2vBnARCav4IuwbObmu1JBsctRBy7M2f1t
Z8anXkDNpt5WDyTxvqq53O1p5VfEEJ38CAVHBoRVF6fG/BXY/ksFyu5i6tVdinhkoUfG1ictjpc8
I+d92sFCTfdqip7bGGDWWL0KB9fVQC4XV458o5z0DV2jBuhnuuOMnXcUrJiSjp1vvcZKEX+MFbp/
rUKCCLmMI0EKPzoTxBzd1UsXuwhCtn1LrIENRXshCsVW5zylSIjB9HFRtO+9qH2X8zy9mfIPVik/
RWl96W6FfXeeX0apd8AAuYsK96Xup2dfOid3VlZXEuNAaRKcrQjAafAN4FHYGWXRbfqphsSREZfr
zqfLksCFgskBAdaEW7hejv9BrRFA0OTVxcNIoAI682PuWC9ugFDPsGs2+fWLUbZkTOg1SJsgODri
uUvsJ4ssYaCD3dVhGQs82/3l2zMsGAOvP6R0L0byDl4037HRY+ev35FntBprFNmGsi38jxQHVXhA
DnJKJQcTl82HuPGPO9lXxUMk6LHakYlxr9jeFBlJJiq54MANMTN4B6sPz61It2EXr9qKrX4D/NR2
p0uuR4RB1HaMjOeLDG58XrzlxiKAoDAHFTEmq/MAAJJTZLPM6ho6rQk8jrbEbKJDjU4Ya3W2bWQA
lrWD6oi5Hmbk4C3s0PssIwIhTKwqU9xMW1l/yJjmiIvluRRehgc42kT5eMOAD241A9GRBF/daDs7
1pO7uomPdi++oMqKXWf0+yaINhP7IPZF39NoK198x1X9yx8Jqn8JKv0oq4n0yKj9I7f03z/9f09l
zr9/nX/m93/OGay/P7uLP5pSll/tf/td289yDmqVf/+mv9wzv/3PRzfnu/7lk/V3QuxD99lM10/Z
Ze2/BazO3/k//eKfibFPU0Vi7EfZFe18b2ipi38OjrWNf4r1+g9Bs8vo/dffv/t3zqxusi4StuUz
lZzv58+cWesftmfZnm8yE7cc3SGB9s+cWZMvIaBxhRCGaTqOcP89Ztb7h22DGPZd3fRd12Le/H/+
7Y/+y4tHHO5/ktTmoiz4S/iYZ+ku0BDdYdmtC4c9No+v+ni/xkVIKq3xf0vl0v4a7sEw8CSOCE9V
0h1yU3saBvHc29N9KZxP3Z6OQT8netd3ge6JbdSsTLwJZ60Mtn6SmpdJQ5kXQLb4kQaCr8Ms5U0f
QG16cclLObC97TzlLsd5Ng176M7TAOYSP79PUcDurCbrmdHPvuTgjuyBFHY6/sQYwhJ32//QCn9d
IaJFIHSBV+FAwHAB1EEhMJuc6T7SkIUdudxzeYpl64IZCu7tto93GZ3ld8ttY4SRKVuEIaeSYC/k
RTJfN2ib1z5uFJxXdRgqVqZzYKZfsho3vDWXW/LiY2BlbuFdJVbHXRJS1KOvayGfbXnw/WaK1MGo
cSuFERpCzfuRR4gCRT6zgjTqnA44tkqnjskeovRc8YFK3C2GLlDSWvZV7IeiFUyLmVE60S8PjtfS
MirmWsNxqNSv0e3iBXKOX0H1E4TxuGjyFK0HmKB8UpSpYFqyB5ElH9JIegAhPM1Ksy5mCR9kUuk1
g1isDPJmRnBElKuYqzk5AfncCyd7wwn3GJUpgrDCvC+I0MYH9BmZ3l748RHd2BFXrlp2DmERMHHw
5yKiFzzdKAQPuQXrkymvZJ3XbjHP43UqYO9q2nvB4BsuDJczLL7CxdkHBuIay+wLTdrOJ8+BHucL
y2jMNqbFwFwbD82k2L+K3tt4Y7auXc6XXnspbNZ0ML5/lq2WrG0TUwPF+NgS7N0XUERig0l5B8x/
QWm7Ei59lmUc84nZvoS5zzmXi7wQwOon+YPB83M7TM9qCF90CVsfnuiLNdA/yrz4tKf4RlQIoTft
cCQxfkN4M/RYHbvjkDhnO7XggGEmHZzUXSM53CehD3aHw+6MWYCqNL3FbkCjMoRnnKwIEkDH9Nm4
92yQxYNgW6ONotkhXLzYQ/0sZOTue83f4/yuN1Dq9kamjhCOh6UneaLLeMNWDX+AWz23zbBKS91f
hxJUcwOCflEOb6UPf6o2k1MXQRep1Jyl4d4aK/nKM43tpk5UTx/Xb7wMPzMbI7GZeD+mMdyhs/9R
93QIWaw9kxblsirEzyAjeIitHPyVPbq/QFWeq9qVG0M5VyjGFwFXd4Fg7FTINwel9VLvvM+oUky+
fAi/FVNkBzEg8mVrSdLWLXIJgh3ZuuhJx9bgjHXm1gFHCkNGyHaA8Mxzf2aRcVdU3iMS+pIjrrnY
uFwTmX+GGdVqFB4JlLxQuN1r0fgYDhoxtlV5ZAmADiQ+x5a5iqZjS6e0NfLurbKx/rRtft+1/jvk
omMDM6vh6l7Kpj5YXnFzWmaLk78yM47HNqf5SMaIqg5MjJPKS8cC2R9Rn2U9pGtvU49DSvAR2BIW
jhTa7j7B+8h+GLAI2kr6BvCE4YxCI/Rxqczk6lUG7HMzu/v+pBB3TFWXsRG76/lXt6XkzxsaZ5FN
7gfqCjpLn3EwjYVV5tFGdPUPJKgXXn/AIEBpo/00AYTWcEdq7YPrIdtxnepn63gbRvbmnUkxlac6
NpeE4Tu+UhVEN1dMwS5DZdDHK60z11ltfgqdN31ZKiTj0c4zaXD6ON/pc0hGNPSknMj5F+uHsnU+
B0PH34RKEY/lY67Xlyrpb50pkXNNHG9WxPmMFICzHtaHCWE/3Cim6HMgdTNbVYISx5V3wmc0roxa
/gxjCBnIzpfKx2fQR5/5oD2RMYz/jJRd0ALX3ir2UYAI5KdCoMFTiyvVCjmOBK1nY3yUk3UicczC
wS1MLCXZl7SAPBRlcZtDEs2MtVFqe6+QkSOjmzYg3fZBW19L3Tp3657NjFuMcjsgcV4oxsQrr7m0
KvzwDXiZpVCnujBhUpruvVfpRBIbeQOJ7MyA9871jzX7KlUVd4YXvyVl91YXfoRuatnFDMaHfZdi
FO58G0t9lF/ZDf+omS4lzniK2vjLpxOgDkYQVg3HvkDXknUIFHAdyvTCYwu4W+1OuNZpTAC6DRob
VQiPpNal8W0O3VgkisjzTNvkpnxQTnFLkhlbLK3HwRtAmdvFdHIiGAcV0Ao4lfsiLs0zRTDSY2yA
Xvfsc7Q4idiha1pPJPnYfXsqIH5RQJM/IZzoR+/jPw9M81lN1j3l6Y3c2CuTJ6RkUp2SYMImDt17
NJ+LHlu/GR/j4DHhkrC1S3BuOadQzxa7RnyioVoUrgaOvMXOZmsuqWzZwfNGJC7+vDPLANyNiGIV
KiBJorFkZ7bKQhKMishkq91Vt6QsT7JLXhW594Fw6Ui9i8MAb1X31m10wCL4XfET889JDEVGBK97
55jxSxSF51E5q0qH74zDft2Kz2IQuITD2AdySz4zkQ17HHPg9CyAUcMy9nz8AjYkh5xmfeNNNjs4
xm5sI3KNuUQHF94L0KDX+dIYaJlLzJowFrL6R0/jw4vJPM64WKG+i+IrRhWkf52OymE2/iCdQY1g
TM0aT5xxILuXbWOYEOA7tFeva6jn9exnzQwf31ZTkmTi24CeHLJpvOmoQq6zOXSCtad6ZyOU/QKe
3uAU739YBUoCt5kI2iA8pWwUceQILEhxNp8czWAsUrWPZN30CCJbsFeQA4jfRYeMGxsu9aVilrns
bKbABEthAdRPYBP4QyllynoTs+cITYcFsfbGnhdOgEbadzum/RHT5xMn4nirWNq4U67vyjyGHqFN
9wxJWeVlxAb4Lj4jsvNYWj5ON9NB2lCFEJkqi0wb24CtqcdoG6ZXt460HaSUY5qSpBZSTzBDrRZE
JmbLSQ1fVik/JWmNmek0O/5Kdxtk4Y3d7lXAkMDmAUhU6rCmSqRzFgzWlRiSg51HV/pcliiSTCDV
g3usKqXQ+RjBMmKjtWkqcJ7wwwyXBBwrewyGa0TfttO7W18pHbEouHM8lZhP5A8nGSEZhOx/Al3D
JciP6oO1zhHmbQFeIGQpOEY9AHcxVeQQEwmN8ZMBKr4/sKsccHTc+rVJedsmtj+RRZyDx8drqth3
ZTNgKOKS3JJp6SliacWjXbWkyRPqHZbVRyXSGdF7glG5NJxgP79y5fg+CPHCbvKeF5l+D1VsjA9q
mfl4p7xh3egFQzuFnxooAWs8fDnn2uNACIxLZWY2R0RkQL2wH+WA9ziL36rQ+tSZwhrjvW0NaxT8
2I4RBCcdXpuYYCN7GGby1VIzrKOZZC9wV7ehX/yclHMcIgORffWhsyifJ1lxnT24Ex6Y/0/SeSy3
rURB9ItQhYzBVsyZoigqbFCyZSFnzCB8/TvQ27hMJ1kMMzd0nx6FZIrr3pAvfMqxcY5dfBtNnMq5
zXcV9czqMlAljfyDgbHvvHuQJnMRWB4AhD93GDS3DEM+fmk1SeAds8Bd6U7FaAivAq7N7e8LgOng
0FXj11hFm9hBwqWn/zQfhC9S5qfC52OUYbBdmD0hrg06ntzmttVpZYhXnVsVRw+wb2qvTiMYdcd4
PXziWYqmPJKo8qO1kUEOowJjNP5oBE8ZXv7mB4aHVUSlT55RkFQO8zL8HvydcoufoI+KddNjtpoX
iJE8SDlcILDABVTripIyqNBApSz/FuC2r1oZv2tGeNTD6Uw1XWwjdttQb/9YNphE+ENyFbvOhp1w
vtAAQyMXx2FD2ZE6kXesrJJEk2m6K8e4ok6flX5qb7MEX2cKnQ47UKtzSO0yo61ISTd3eb/4RBtt
XUiycZeeHMYIYzCDupJVbYOMG1pjr3T/rRjSZWcI5ItB+1Lb7llzUb9rOZdB1EsgKL66YyrTOeKS
54k02tRz3jBv/5pqYR7b0T5t9LXo6nMMcSuFJzrNmmO1VZG7ipNyY2XxzmpM9ASRYhnR3mGMfPeh
uReufR0IRYAFiHKH8hnrCj0g7iY/nV6H0DgaAbmhY7dr+vCfIR6u0lAL1A3eb/VEZVlveX0nxP7p
ZjCXQZJ8hwb77wZWxaJIs31X+TfVWN+oDO9DmIHrnVBDrcMqfQRq+jPO2pWAZoYW9I+KK75H1kPQ
AZNDwqdHIx0FDQqFip+YX1pswiVK3806WNqp2KezfyxvbXDkMBeLaJ5v6wYq1BT5EEusRZns2G5D
nWMTsDYafT/ivhqN6ozP8Y4p5x+r8pLVu4950wRr08vV5Dm7Qd3NvIyXdYqTwFfXMjAOllLhwlHw
0Qk3szyWUF27l67G+J1AspD5ApLMNFqaorsnSH5MG2WBBNPrhCJYRZ09ru02XgVR9eRo7keqJTtt
4KiACoBwYL6ticOmziY03oNw01zY7oNabg8wdd968PSrWIvXHMSUvNOERjv6l+rlKbQVOA30alHt
yn1a9WuJYnRne/3LdxcRapF6TbXxs1vKYOIpdrkBgzl42DYvqtHrpc9F/zRF4z72x5vV6Vs2iuZC
E6+6PE/MBVHjfDLo+pcMTNbH1iW5MLfw/YXde9oONCTSOjijR0Qd8K+ENGmsS9vG9x9VjFQ9xAQX
eO2+7aw3J6XG0dCJgexLEsYQenqzpPUFtCjiQbQA9mEsDEjQq7SfTzMTo1EqTkPRkKmaN99dW9yf
e0CSQwESSwCkSPryQAUDvc+ac4ZGVm7MPxc58/B1muM9iAr4NsVgPUVE4jboohSV1hZLyrE0IXRw
7xAdnOm3vvGyTV3BNhkYSeagYRX2huVoOFDRMuejmjBWT97dQAXKyVbDnUpfRImfYkCjStzasy2K
v1ObI5GiFFkAmb8UUY7iVTinPOvYc3j6UWvqDz0/0F8PKwAVT5XIuqVpMyaJoMMXiq4O/Fj/VFvD
jXXuYXAMUP7sizK0WmtlmWuEcsMZy937OAbHli0W8+PixXG53vyh/5NZ5rY3ofnqQfDZ1Um8oWSi
CJ0G9qZqkTnGiJoOHZph9C66AxwYFlImoxzRSAZr3yyu9kQnV8dvZHMj1mGmj/j1hznLt5Yhgm6q
uwbpiQCPRw+0tPSrdS0n8iJ7aEIthqNiIMyBye8qKOpxmeDgm8/VHfASo/5nFp6+MGaEJYUhYkZ3
BoKbF8/HJml5BP9kLFhQmZjWk+SMHXpSawPLhG9rVtmy7+N13WF70jEiCfqAUnXfummnS2lYSJMn
YsLbAIpKNBlLGwPj2kwIsyIVeyk998dydyH7630UbBvqDHDmTk1hx3CdHUmeZ3ejLdsVzvvSKf81
puHv60HXMQxwO9dcJ42kYUOGF2aTt20ayAsQiPeMGxLE4qvEVR82do3MY2RUBu1KLxx9IXoGexAZ
g42bFLSmDQruRovoXtrW4nQJ/XvMxR8HH2ZlDVtV1MuEJVAGkZIstXwV6dV7PiYaQRrWXHJEX1OY
LTuT1Q/F5gwoXMMAnniKy+HJdNqPkry+p9xDh+QStaOlP2Svq61e6+928aDnoaEMAfdPCf1eI/dZ
3nEaZq8RTHq2M1zJDERCNLpkwyMXNUlrTibvXSV2sG+n8tXP2RyDO3pHuP6Zaj6YvOKVwPlbX09v
ZfMo0uIN98EC+TuLJRNXcG5p/xxpx/iwTKq5Yk7ZsCTuUzZIG5DoP0mTsFOPERxZZJs9DTbxgWBL
jYK31zSIrzjFKhmiZGsdHJsRZjMs0qDKtTUn4UvSB3cfQMSTZpWf7aOqMJulHRYAVZIdwGSRQnxk
bIHzw2o77tcJo7td2H9SKNMjvMwnx3E7CFVoPjvPiknbZD+mrGDrm7nJWw4FZJL1N6EmVhA9KTF2
LN+wGO06L3km4FPNpuQfVGavehBxrw28cmFFMazrJ93Kjybyu8FOv339BlEA1o+2CHr/Uifw3l2O
bpdkHpOFN7s1yG4+a2n8ksveZzhKrbUfh/ijH7UzHROWWnM6ZpbzhiM+YBg2XBrL/8d86kMnaYBd
N8YsBAP5IrTbk8YG5YklbAVxp6dDDMAdUT7hd/gnkncvnuSmL7k8rbqnjUkvAOf2sGJKggyCXZo3
ONkj890Mqxtl/Gs72/z5iOSjeNQ1QRAp+SVx/VKZ4nMS23E0PmkgfnwLWDEQGiQR7qWR0aVU9UX/
Cew2Y2EVEpyUIvDSwx8/Igq3wKnO3BM4m5n+wdvw2VbDNeW96/Y2ZFY323SmNqKNHN9tTmu2dOPz
2FC/1w7DtiD+KQ2iFXrPhj/v1eDHm63vY9qPh+CvWQ2QZVGJk3K1gjj3LEa5i6UfHRGSLKLIAKU1
kW4l9Ackv3NJVR2CcSGGAOnyON1ircRE3sp3Wh2yMxGLIWXhaM+fdaDKpq+d4znXL2ZVGZofY5Aw
eHALf6l14UImnEZhDBxh6txFO/PsbVccOuHbGJSaeuvU5rehyhElVltckoxvHDPxlNa8Ps30x9cE
Uy/j3AZw4WSDss7jhmBOGRDq1G61fnoe5WcS5thEVbNmTv6ZA8asx0+p5T29ZvDFXpcUItt75I0C
puyqG6aUbuEN8ZuJe/0patXRs1EFtD02GuQaA0tDoj/+8PaFWdRR6HIvqI3Zgfcow/rq21fMb3mo
Xgur/TNY8XPHvCVWBjTmgAAvM/yKC/veJyEl/UTCrmesqrq6eGFI0EhG3CUtk6uy10zjIxNOXPRs
7//pLrQLIQhssMrvwmK02VfFxeD/29VESo9IA032jAtMov8mJcyl0VQIxHnf0uMddMExa1EKZL26
Wib0d5cPnTOPCp3ww66CnSJTmAEGtWspvlQy8m11EdF+exAKPgIfoJ9ApF6DfzLAYJXH9mZQ3Hih
UqtOsn10KSGy+CAyn2V/q5i+en/1SmsBUpAy0ZFti1OE0a4UTNqDEMeXurVx+WzW7OYTowD5SRIM
uR+nrFJXRdxSNjQ+fKUCmSWqT+T58qLcf1L/5A2hv5RWsh9kVKzG2vgMBXp7oYZP8HWUVb0gR3Zc
lF7OyT4Z5jYESBAFzkOZvPoBG2L2ndyjdo5JjoFT5E8by7Hy/RgNK1GKB7r6llYhOAmjPKeuvvMm
JlHSd5mS+Ixiec4sUm39hIjaEqTEnBQo7fBUahYW2Oht/k2JpCeqCAQg8+TLTd6s2LpqdWcs2Vwf
muIXdPQ1T9GdMEVGYxAtXHrVvXbf9TD4a6U4j83J+DFHTFHwjpnF5Ued1hGlwDcEfKYAduszKhKL
lghmI57ofAvr7M6y2HqAfd7222yiLRqyvFkaiXNCMRwsZO9mTDf8vVFN1p4IFKTzMZKdwFuLsEjJ
XyU8IfW0cRlMGL0d51lRWyzCbNyYvv135GWuvQ+yiJKll3f5tirDS0zMqe6/CC9ZmmbyVZW9uc2T
+Fx2DEesZPgTGGJpq9nGUqBEt1zDYly8HKNUx0DuIs8pu+96ciq095Rnlf2nmoRYQ/t+YzahbVHK
nGsjOE226DdYjL6D2/wqOSOS1zKYdUG6/1d3dMLtcMXpJGFWLk5LoGJcQvWPM+blAnryD442D2F0
BBxtRokGL5nlviHmTfj2djqZlhCwwdybZfmawBxCyoPJFhc7HH2ejyaScqmbn7prfYBFe48yWsG0
mNDLxaDs8TvduFH0bDDWSY5ViJt9xXAaoywkuyfNe+DE0nib0J50GclSmp2tfRnDgiGEINK3phWd
AWAdgpatZp/l26Cv7oPOi4RHYnQhj5OcDuJXEH3T5fXKkT2UiTJcKqf80fLhQJrxUvgEimV2u2HU
yJpPh8oaWjvwHXML3lAVFGJhBgAXXNhAeTIxdKnbM23/sM4tuF8miJIu9v6ShVZuQRsV0U2zsJJN
STIPtPs1feXORGoJForAu6I+eX0T75oGJWbJqD+skD03RGxspvlhTzbPVKIO0PE0jyU7Xu0rbCx3
CwPy1gqxlKSTSBeXRAP6JA6tZWuIa87udA8keEmonVi5lf8M0AlUp+5HjJMZyrhwtzcT8/TwTXEx
LLQy+xvRqj8pSU8gjdTeGZWJdos2ASlKsrQm/cNEuYybqbk20MmB5pwIidvXVUdNE3DEGa2jUy/m
S5QaDPMJWGHgr4eLqE2vtka5nY6fgsJv47kmNHqeE6lRt0rLocFCx8bbhohoJD+LssquVsyKKZRr
M69Iaqjwuo4hPp7K/+lVG2ysnu1KOrm7zsJUIecPv22T2t7k/svQE3HeNrkLlUU7d76/7NHg1Fpz
IrjhmIhpLUx/eiqH4Dbo0KLxid9x9PFi19F5wC1itlhQ6sHZ+Do+q2yMdnHF1LtvZbu2antlGes2
bGqqCmyKwGWIMyxd4u8Cun8O4B1vWtC9yrlZgS7WoRUe3REBSECpzeCdNxyTPYAuRXKeMvQyYG2I
K+8QxHqZ/x74YmnmLBytWq+fiLukiY6reD3Y4d+oyeSTWxjZ0qJeIa06L+BzJJSyURKvUZOeWfWs
Yrs0zlP7bMref0aqN0cVDPnGCqBNNwQOFHn507T+dNOZMu77fmbODs9+5WzUMLqnqurCU1eGp6LU
3phRvicRqblG6n010YBlcv6h8KW9GSXNdub8kwYaW1RKS1hDnJ+ZuOI/WgWh7eM20E56jTYtKwDF
9XNgfDmUki/Iz/rME/jOui+KhzCX5r5shmxrR5K+aWTa5VCIa0wLEvK7sLbYJEsYVn/VKiQxrbdX
ETePyIaLno5Uo5b5OaZldJW9xFmcioyDJ6/XOiPupExfgzy9eiliPjt4EJEO58WvGK+ZlrFk//HW
dI0iIKTp9haoPipFDtaATapEUHTSMmhHfHaLFbrfF3x2K99k6qLghcUigQCj4Z+rx/xdpR/DmC+x
0LG6SGPvRD/VHCL4UlWnXTWv2YrIaDZFooqdIuGyd3uuNxqulUdO78UOOEEh+uer2s+dcyELeAK5
wsE4PxQJXnMxRi7+tLS7kBxCerGOYGB+5Fmyu/z+LCuKcWfU+QdDe2jYDpB7B8UtXH2CjF2vvflJ
e7DLJsEWAeffNaezigGeaKhSBwvcDqZovBg8iblEoyBCMn7w+sabyJZkxgZAPK12rRvhC/ttjQ9L
JrduylAx59JbmmQJp8Pf2jUVGDzPW1tm1QP79ng++7xFvluduqyDbaE7wwqi4a1qWY9ZGP82k158
QcKw13jf450B5d+PRHBKRzg5JpalpTTHE0B4cIV+wxCQZrSr7TWbGXtTMpNmKoOguMskJ3+V8W1L
gfzc7r+KbLYqC3LaZth4onvaBhj4DEDgcu9GegW1LrBy0SWLF97N8PB9tgSBQY9itJKwl/ntZJrt
t6r6Gpp3CyXV5r5mPW3Hlvb7tDb09AsXujkv57PeVN6lcKxyIwMNzDSlS5HDyEkl9WQHlTZTjK41
F5ubiLp+RxXsPbdcKMMUnhEW7eMyiJ8r/t8X15+p8ky12RdeHGGxGva4DSUyXT0B4OB3aieV+WYJ
t7g1xoq8Q+OMDu9IWLu2oGPstnEso7sffqRqal9rB7auWw6XGpNTnPrvbTueBNuLO+KvL9iZPVON
BqbP4KVvMiTKAsYj53CVfgZBIg95hG8MLPqbFmVvWkWoJWfBzD7HP0LeFEJM19s19YSBBRsTW8Im
vBqO3GkwtI6/j7TEDK+1qbNXMsh5kpGDg2b+IRNtuMxUhtG/R6CX1QqbkNBySkKb0N5iSFbSTvXV
KPFoZXmlb+zC81cR3X7OvtsSlqLw16wjJ+GhLadzV8WEb4RNCaW6R/CS18ZKKbZegoHM0e+xYiEo
qLr2pzYSbKNUHUHTb1irqVNYWo/WSEluqfu9kRF8P1Y1XAvnp49ryBFu+a16cWqYZTwQBP5hWa3t
cR5uI9X4x5qxTASO6yAY+QdVGq38CTu/qUU92j+ozWWJ1CV1Xhny94t1alQYJI1yBiJaaOudT/z6
p7DHotmKrUfKJQO8ua1s82Oq065mebsYxs5HcRu12zSDWutr9KAi2SJC4Th08nihGuqmKdbDFSAM
8pMlXD27u4k4NjckN87THfu1EO4f0GvPoMbYrWUjggDC9qyw+Vs/tEr/CDvv02wFMi+nvvLkMV7A
adKizlUmHShgIJ59PU7WBYoj9DjOivKbZYHfkRMJAoOQ0+KcBfXZJCBwbQZ1f2SgjdNL57XOYeJP
UfPuw3UOBchCvnUsyXF6wfngaiBzSi7wpFkAm1rpJHBs8bGs2pZAR0mmEXFG/rBpfTTMUYqQgw8x
A9suIEZQCw/JQO0WvI2FuaxScWxJYT2L/t67zAOlwQ2cDcOi5bhd8xnnY4nzHZsaIt1iuNhRdwuT
4QII0H0yDpzTQIK7mKW1/RoTx9aHYtgD4zwQhckEnI0yWI3gFEIIRsZDxlGt0iX30Ws0507Cmovy
AmWq779MuUVaBJpOc7JeOvAoy6lakYr7WqK0MzyDwGxl7iInfUaX/hZH5keYmidm8SDb2ZS4eZzv
kLCB9c1ksyZm5a1U4nngu++IFdkhH382uvY+4WReDIn2kTfEBzS9eB8646uQ5Uvf9e8sfUmf3jFL
0Db4Xm8WUXhPgYWNITEw1Ti63HhdCoEzfNf1trnhHHqTCEs5AthbWdYba5A+RvgPojPAktMDocVK
rdvWsAb34R1ZNbCZGhJ1lNPQbM2uTFbjgPMWDcoAAcIcrlL3/6QBl5KmO80xVGhDSNYbD3lbq5Vw
DviOvJ1PuNIuLhli54o+ruIFxljv7V0j/UGv8bf0KAxNFiPKBi/qBPVdYZYFZB/d+EIF6sDUWRZt
+T7vsguphoNCzP3kaiXDJSN615rx3TPRpDx5f8lA+dOorDmUjdtt9JGBs1Eki9ooxHurw1JIShgU
mud81Llihm6U3lYU+Ys+NvLYuBSkFVvYdahMf+NqXbySmQ3ZvUi/nSmFn2boNAvE5gw2HtXSZCRc
wM9l/Uqh2qcuQoHBfjcyjqcR6s2Nr089TuBvw/1mEvOwsKh6YaCMK7d1gyeLgs11ynrTQ69eBnp0
kjW8R1J+4CCOc02HzQcrLSwshoWlg1TATa+S1rpk8t28eAayQ6BrN3ua3obQaU8kl9WcTg66JXCN
dqFZBxcNLGYgBsU1RKQBqw1riTURCP6imChShRftVCBvlgaHAW71cSKQ7giDjCR6Z35j63JH4gpJ
EVl71WIfYKn9V9kuSUR01rmcee5OeeKAp7gSxZGSrVjWeEOXIB2MFoUM89jhKfYUxM3YefTIpZij
pEDxg+noTg1rR6NdR6wwm9R1uAMShq7R4Jx+f9AonE7UXHNwVd1vx+AapX38nBPIcovQGRyqdHxP
Has9V7J4M+n/yEB7+JbP4qQvzmmd2Ftk5RFpzFl1qrvwjj2YA4H4vm06Z+uh7fjn5WlxKHVmfDpR
xoQ0a58OJXZrOZRrjTwIRqh9Fmo7RMN4ndzW3pU9uxjvA8iYWM/+8LF3T17+gU8GbCi9BeACMlT1
Cl9/F0ZrRbD6HpbpPgvTc+f0u8ht39E4BSuIPwspIVGg2ilWng6GHjcP5LCKPWyOaZnZNGvnkdpG
WvUzGTqzLHMx5/2ccetyB5XFIc9FveoarDKieojB+5mlRhtSOfZd4nZrqdzTGMzgxqFsNxFmuzCP
QQiRJdMRA9aIR0U1h7qPKlKUM0bw0Deld2nTN620li7IgqnSPkTAgaPGS0/0VO1P5brNYDL2ensg
Q/smQyIT6lx8FLYiyUV6j9TBgeRU1cschGG6EhyHQ9/k+S7yBsY38Yjp28hzBAGsFTUs38wRAOrE
9JGbfpoR0Z7+3dXWXpLJgNWgSSGdYzhppbznAw27SOjqUa9w5fjCXXJvEhcSJacUHQrhuOzzQJvw
fMVJs5yKMofM4Lxl4VDRfhLy4pBjr2znb9LTl2KJk2YhjpBfd6alB5tkzSaAD4cLJwy7AcET5lWE
rQMOSaBTtPJVYTC25gOyYNNBlLNbVgvwT59kBGdshhnNJA2nehDF0WYgSmZp72nseG29XczJl1Ue
0E+KfLaTxQebBcr0gsm9b6MhQrS+HbCvreAIUnSMB6zfyzbTx6WOK5EpbU5abpHbu17BAgwt0gtN
75vehXC8GXgiOjCGRYF0t+HcJHCCfWulCKKz0Q/nvTqUnF2esygd5oZeBeFtgsKwDs3pzopzSe5B
vcohn7NTtpKN0LL3uFX5avCcV1LFEeENAw2yVaxU24PSj736EvfWq010wnZCt3hM8q9eG1gPoGDK
atzQgZZe8znVPNI8jbOXj2RKYCJ5ZM26ieBPReWQX/G4PfkILXa8G8KlB4r94ZnG0epRQWQ9GqBQ
Fy9FUjh78pONyzglxsWDRuuorF0CVqYvmZNI2p5MkoASaVuMat0C99hmvvUclq08xeZ46TLCoWEf
3dsS43rrjUR8mI7Ye1w9IJ4qgoTUA/k4r17pd6uJRfKZq0TCErA5KTKiBo0hfNbjJoDZp7YZg4IT
fnjYDzTqukGSXa213bL2qrPMmQCMumasq6B+/R1ExWl+N4aOw4G6Xe59f6g3ivc5teSsjDeIZc4k
JtcmRgYzEeBSpt1E+gQ/cxqiIH5/FvEXBNSmrECN4zCudfRmo/eJfQXXqO7gwjj4qwbMJZTrRdJp
8oETnzvL0+MTQwP1wI9C3+mNV08bkgd9A8Z2sAdaf/cCoS4obPZMy0kLYqnUxvPx2Bruifn/32LK
+1e/z2/wnO2N308H228+yiwqHyUl9zZMmL0x3CwIIRQguDVktolPRpRfWPqy7QYiTrKR0tzSuwXx
ZzmmJ5Td0jantQUi5YFePoE/3esQbDkk5l9qIUkxhl/JfKD8HoP4hBTjzbONlR5Zf5rWHs+pUvUj
xblGtvSxykVyahujevhn4CNPAxcOHsze25ak46C5YnujJcSrsSXowjB/xHktaO3BJBsNH1YNwha6
WfdqN82pISzwAfdtZIUjvkSsMxZNDqMYvtsJtQD7234zybw81ZLsvsLptqLTomcA9cGW8Je91byN
BiaDOOpyQgntfGcPY7g0K1bYWVaKkyrdiR0n5PDfLzylGYPLirnn71eeIxyWbDcPvkuYWRDY6cP1
rICCwuG8RsTziH2HU99ZYlMhEKwaxiUY5PjqY/vM3ZrM5LiJT+Hoqpe68FbEP2+8NhPPNnPB1zFV
WxJs1QZLoA37kgEKuP+OawXJb8xtI8Yw3zlaUtwc3iHd0NF4jJcavfYZv0T1WhPgWtrJc40chiie
OwSn4OiTKyhLp3+fXEF3bu7ZdUkA4T5DCMX+MlB+u4xV8kOqo6CvIfQxY9L6KLS6OqDT5DLqMjBf
hSSRZUx+SrdC++A0hKobDPk6zqKdwYg/hDXX022vW4tIHWHl/QO0E+gPOXjgwfOnejJZp4Nv22V0
bUutMViKeMxOmAWvstEKP4QcTy6a4imbNgl8342sq+A14HO0mAq/28nKro/g+bHmUgRSJfDmG3mb
TShmCcIamPVOzl/eUM6ZF9R+qJoTTkj/YrH+F2ln7PwWS4iBm7NvChRgtr4unZmzUom7ylPsCvAR
1SFRI2k9EP2RojO7qgnM2DWd+cQt7bx6gV2uE4OvP494J40kGtu2/YPwyG702cIeoCkONQySokhK
Zsmtjp5JPvnwx5AEAlNyrOwrKLzhoc/SvMxLCH/u+fNlVeQHF3gM9S+2kVJHCaTS/p/B3g7cUZ+d
8zFL96at1wsr0s1XQ/GWTnSzQoGDKtpT/yrb8g5OM/h7hwxpSDjEqZtq/NcYg72SmlGtpJ5hbI2Z
IM1DDLMb4XX1EfaJ+WEw9fmuF8jEZ1RMCZ3kkrIz7/xx2kURTHt3/jRGIWMN142QPM0PDaF4aqYa
t0mU8bkRk7w3pv+mh5GP9jKifpKMGWrXeJ1dKhtfqGo1IFTYG00bL+K8LQlt8DIQ7Gm3i2M3Ak1m
BZiomkOAMWY1Zu7WQe33XJR2uNatjjgWmS3bsNBu5eRAlskSua7GwsYKqHsrJtT9uqry7NJU6l4m
7bRSyV1KNHjjWOSvg1eG29bgbV9nMqMNTZK9JH696rWvie/1xidqBeam2NsMDBcGHKlXVQfZwXR4
On8fyjZEpcpT9gSEvV1obKH2XVOLw1iEBqGpVvhgXz/t26HN0cHzkJw8c50LsYPTyFgBvt6rls6m
C6KMIL5pQE7YRqOtHZ0d5QMo4flqgIuWbkQEkMCdP1C4dgOElhzgGEi6i161D4c9+wIsY7ljb9m9
GlUs55FevNWKsHvV5LxLTzxt7c8PvRJLs15k4fr35S4sN99Q+rB8nX+3zMiB04y8+v/NQLpYv3MN
F8LL/C9beeJw7WEw//2XQ8ISj6yPAC/O7xy4GPrJrq3v30fO4GWXIkhefh/FuGivMTCU//9Lejbe
JDmuv4/svGrvbXIOcxhd2Lz2uh/099/fwvezbHLdvP0+ygNzF1QyuP7+k55R3zLDqy6/j4Qw/zaN
a51+H4UeMk/fMMrj71/sBsrLBBzT/1++yKp+gQFqoiTi/z1RoC1TbAdciTwFqs6jVY/KAtAhv2uP
vLtaSWLW71OQVaW/bvygphmdn1zhaJto4MPz+7tNVma7jMCMxe/fxW/R7T1DxARk8of7mjBSlQvW
IvO/HPt6foqRuzIY5snNUyb+gQpef/9hWxuaaxfJ4+8fFaqJb0lA6AGfLKQhhr8M4li9EL5OHmE4
vE4yHe/WMLt0Lpqy3AsKWvOImZqtILKGPi79ZwmJnW1gR18ajc8E250qeu+Djpp2246DAbSEaDvH
48wvI6Hfee0PhhQIyCkst9gU7VfwfCRExZiMDYOQbINGg1OJfBB/GgaGeqOxJH4GAfoE2pqsspgG
wYgxvyi50vHgIJwHgZGDjXMA7qem0O6ktiQ3r4ADXVchcUT84IgPqw31lzgedkld6teiEOdEyXhT
4/ldYMTzmXRGCtVg9DKW8b+MW/4Edj5/ZbBpoYbqLL4AYIvfX3PwMM2rgF3nzhYjc77iuundG1S/
0y3AeCrvptepmjYBIOcNEOn2/1+iDGYx1g3g+SF/PP3+B5OYCkHY2kdqwGyInBZ4Y1kZzz5uoS7C
tPP7Q2yfwyjVXn6/Q4HdvMNdjWzYvbhtot29+aSsqGGWOVHEWsj6yBmdu29jVolZmB/rIlYbT490
SL1kqXu2IGEhz527hW50jZeug2TD3+hwMe1U56DubKlz56OM8Zx9NOjdEdy72asHlQytSn79/U3L
a/MtH3FkDGO6BAeSvaL233d1jqvMZWtblJzGJRkLASOF0LOG+xQbL0VftmcNC70bhOrqjvAZi9LS
tiUfYainEyMLm32F7WxkS5SyCx41aUN117FfsQVWz1gtWcfPt4Ig2WWX1aQmDoSI39sgDy91A/uJ
vUs/gUC2LP/KW3vPPN87tU7/obu9PEMCOfYeVohM5Xf62zOQNdT2BgvAMCy2nIxoEvWYZr6On6dM
fUu/ME+DdKwt4293UeiT9lQC0d+ZklFQErqwePHhGBaxZ/Ck6PShlfshC4omMLJ7mCh/nTARWNpg
Ee/xMH4NCZ8cVpY486NLorWnTpj6GTpw+yzqbk0bO2I1jf8GFGUvAynfS1FU2WYo0Kq3w0bXIWCY
obnW1MPykAhNXulsu7RcjoJYkSS13W0879EcvFRry3fDVdf6490svnIQvLg95I9GTNsyGKrsrjcU
fKH/wLuBcwjMiVnSXkR12d6k9o00x3tppIvM0IlGZBQp9RQde9Gbh5Lo35Pl+C/gxskxTtGzZxLH
pDH/nywNYFKuaLndSoTL+dV8QXBBimL/H3vn0R25kh7Rv6Ize4wSCZPIhTblDVl0RbvBIZvd8N7j
1+uCbzRyK+214Wn3+jWrCmnii7hxEVX1RBxVXH++AH22WriofhQffsZ/ooxZhWKEnuWbCBxeDG95
EWGW7HQVuxtRXplMXOkhWtqurRuXeX2qZotcBstJl8llq31GcXaJb6iDpRESgyBoj0Tdjp7o6Wka
Gg7rRo+VKNcFspeurj4hcnY32HKVUdbXPMgCLkCkpNwJ7FtkFrce3QiHdCmft5BnHPu58nrrEnYe
g1+zId3CoD9o3voSjLzjEWWi0lWdsg75SIFsPNthRul3VBlPrcjFISFous7SXVTiQEJr1zTHDdbG
m/p3ryQCA9g5O//8cSdfTERCvDThdu5qvddFMDyNRrYzOEDTNQdqw5/whhgmVYqxlbBBl/rOpHAz
qmf7OmvDvi7HJrywVx5jccdg+CSm+K0zKVNIrAGzj+9epZAefMUh2eMrU1ceSgq+AufBTOP3wklu
Gncu7rnWX5BtMKIvAEhazidsvytGGB+60vHB9VT31MkbRIjmyjE/ecx7rniLjcCzJX4EAjy1Jy9a
OP1hVoL/dUUDjngtGGjhPW3RXd2pv/Rd0V9+fpTneOi9oqY/AaEV4QbnNKtGxxQK0CHltsQiKFwG
1r58iXmM6ODs7rOyfo2Vyi6wTTJqgf/jRwV33pLr6bEZs1u76DDY/PwJKumyS9cTr0509Ah+aFtz
hOaUzC/nlmMzK43QxWNJ/yxg3YN2KvuUd+l5IlC2HmlY3Ywoghdq8BCRCn0G1zLuIMRwWgcbMnjM
7yOi0vFMpKT1LRZOK76xopOHT+wWmYqhKlLLPoxA50XZ0HBzzrkXLL+h8YP+9UeG5acGsp8/zgnD
Mn69bdm18w7/at2/pUbCpSz1TEpR/uNHP7+G1Tjbyym4DWdYYz9faOpNd2xSH6ETvNHcVe088M4E
WhJEDPnzVc1gtn5+VfcQrFY/P++xgrnJJ+c9UKAtpxZ3So/Krx/aznx2qy776EtItoy4KEng3vHc
A2Wfyj55sAqik3027Qwtp712MD61iCcb2inbbdcOcoU7jl4YvFlbZwSu4xLJ+Rrq9He3EOfhoRVs
Yb557Cs0XTuei3ferI1XZMC7wtzBmU9Mt+B8tmsRGnAVcj6TXIyIPNQNaJLy4AYtpr3IO1McXR/h
wdD2nkI2I801IedVoOWfSk+dEUqIudamhhMkqdkYZtD5cRrcxG1pIdh5w1dyZxh99FGh9uWpi0Ek
NswzI4b+fpzFH7o/twyqDmba3ovAcl+gqFAmThfOo0Zc7+gRoOq14L440knMR35e1xfiaNYRWDx0
H1KaqM5hcoRm/SXrPeULzG0Y016rnjFW69XxQTRUd2rmsIe5dMDKp81nlb1FmbEM7pT9YtYuqsvb
3FbdL5p72nWaeMVdhuV6q2KbyEBdAt+nleAmlkgcjAA7ugZ956SG4DHEb38MFx6LnfXyy/JfrImR
tgeBplr6saIU/ZvQSbmjofRdlMu7N1EfuNRhYY/6NJHuuAOPxj34LPfGpXKIoxfwVKOSdzBk9lPA
K0+rN9ISr8qdJP7UMGghTGF270zHX1Ff/d8GJh3acFnDmVxvB2n3b3w8jcGP0Xz0tNVG1b8Bk+R6
6/fuJSEmdXWsdj8tfzJ1AdN2ZbbAC/CTV/nsnC2D3KAVV2SLvKi4HStpv7jG55Q65Vud9NG5Zma3
9sJuNefkJbscCThNaqpb53bEOGMbT4rVHDNl8U53rrNrUNz3YAHScyhNjhG4uLwEPq3He2nnDvZn
ySbnMcJr/NdQ5/0+rqbuZvZjbE6UHqRlmN66sDDRH8av2cdbxei4gjaBJ2eYPFxt2Ltpan4EBs5h
Naktbz/nUwR8vL6JUtBbqs2xfWNFSSFy71UyXyhc+WJ1T8ljygCDn3cbp2o6NBjLWuRkpPKZOyKa
b/1gBTpeChmCVb207XEoDlmgMFy49tL+WsqTE5c4S6VmAOGOHm4oJnC1HBVGzT9RYjk33IHcm58f
jWHwZ6i7YE/4Hjt/mIXr3nEWixZA/0ENRFVNQObL1NkOZ7oxxTb2HAJ8mUmziYmmh68opt4A6Lei
KRtzXBooesj7MV+DUFTY5zkvqim++fnicj/Z1vbU0CwQlVtngNDnDRVIr8ATz45FiYMW5tk03Wev
mLq9DHz3JseicNMhVuE7we0GqLfC/fw10UuyCuiwmBfquhFcPfxq6x4j5Hqw4/CM9Tk8//xIlGm1
Kz3/GwepvacM7X3KqbBiNkSOmBDXOZJmeA5NPzw7g1iMdaSwJfOFs1i+MLLLzpOZ6ZPBjc4K8r9+
5T9/r4qmTzFiH5ss/pCF3YTCqf4fP3KKJ5fM5qkYjYG8PF8mEwNfPDUHgteWfRAR58A+NSFBLn83
7jd1UAvLbvmZrx2gcbLb2J38lS3IxBLNp1KWPqpmKFahxI+hots6Qt3Ocy4SXORYCw2dFGePtpJz
1ZJPbWIGp2nJgMYd66MKQKhA1B7OQrn9WfgJdTpNCiMbAG4x+6dSU2S2lkN+65QV96MxTBG52H+m
3Pr8+RnEq5R+Fn79P7/8/FrqppdBg4QTANpVK85V0Rtnx2E1nQo8aCEFSsiKFkWf4URWyHWyKyFw
eHPdQWNxPf98MbG+bksbKopN6dFsGCh9HPYJbLSrvG7kJoslNQxDs22IsgJssTZ6hpudOQ1h0jg+
/7x4P+8Q9RstBQ/eyi6N4b43wmBLufT8aMT0kyTDyJm38DGtOgTZ06koX22zZYLYCfXeK/3LS43p
i7ftDnnNvMdzS1AAuKYGRgIUqHrJNVwZb5JPXVNY56ntTvCXnd95bh8iyv3+WALXC9GSU5Rb94y6
EcAx2SKFm8bb3M00GzdFvKuIrO+6qOjXldHl17iMb0K1eMXojX8crCjeoux19zEVDLu+JrPsklLZ
W9YQ3ZYWmBg+5h+URQznDK3tWDkqIIvSJmfmQ+ahNBeyloVtVDDoPYmyuJGEc6FkzPk9U8x0a1Kt
9IhImwPLx50Yw2vhnMhQMG1/pQMIvRRbzxh69nO58oAEMyHldQhim3U+jOZTT/ntd1U/GOye9PJU
D/Bvv6QdASPi/jXEcDXSmfa2HIEfPkNtUAGTmhsySrwmgjQiuA/uDgU9gyIrDqAyEpaQcjxJxyAR
aHKI7xareNVKTOO93x5qYXk78lpEC2r4554xcsiiy84qrfww85rTI4jLrO6Pve3vipQBsSpS+5jH
I/oBRJJtL/nu0RfpEbGJY00iTQ6m0l/+DG4ppPPlwQxHsKpM/7LMvLUhFB4L6hKSEtQ/XgPvEV5H
89ePmhkuf1P657Kd3JuU9DjhwHZjiklQjj1SnkqCIvQr2B7+HXdfQOUIuZQ46ddFLLGnIubYjsHP
coac+Hci7mVJfm+E/hM5I0h2G6R+eadJzu1o7ARdWDjnVgLvOMSKxJgLnrzkZHF1bOa7KfGMVMb7
pPCOPP0lV5tEY3euDNTrwb70s//WB+lDlH20VuXsws7u9g1HWZYHuYriaGkXCqv7xAsFGAHKVSrk
1zvHVteRjprH1BO0SQJKgkKe7lTixp8AWPNu+HA998x92ViNpjbX4P2eysnA4sAW7QQAtYeMwFXT
vgUx4a3JaPt9y8CBT5NWn5w2WCNEPCCWjPt5KOmGKg+MM62tbWW/U2l+1PQR5QJCr6RKoeTYNwUS
sqtidl/V+1Thf9E+9ZjxaLPO08Xzili7a8MG+470zKtpXYcsPGfICaD4yobGkxZE9fCMxzZTdng/
VmQi49igEQ1iFDyu0tXjsUySpdXGVtu+dkHnS+OD3QlbxaNhq/ARf8emAczFdsZ1yfKto/DzxyyS
v0iRy7MMTHq8bKww4dy++43JxyFK71RlFteQPBSza/WrjJ1fA3V35vLiFQOIO19krFkmaEu8VoES
oESpoLZyBptBVsl1LEk0Oe30jVXJWNtLcg3fziqJIwsTcjrfliyTvaK4pSmKPw4T5NbZT7rf9mnK
WY2LTlUBwOoR5erc/x46imPwqZpB9Tjjc90z3TmgXpKJH6XBnE2VhzyT5cmduO1OU5mua2OJoIM+
NDV4RQ8s/cmgSkvN0SZcrByRhkuPyvW78b7dWD96g2Xv2gbIVln77c72HEC8eW6BV7mBBN/dAuCi
F5og+vIf8ngCeOFpFgExABFlX1lJFHNILfAUdt3dwZ4eQIetoojUshnQGxI1vFR+gwVlwmy4qqZa
7/wsjDYUvEBUmwqKEiqu8YTIcQ+55NXtdrqZ5ta8ccW46/KABKRN9yO5diBRJJjwpkVf+Id5cArO
OAHJhabPXqmRfxt6UdGXAKwTWuqeXSLateQiMHBWdDBmHebqY2oHS5cDh/JSVR5328q77ZCVqsC7
qPSi8e1cCImpW5hfUzQlBy/CLyyoWYYPs5Zuw4e37Xwojl3uolI4+abvIRI8VSqhKLF16dHqabA1
a4+6QxdLomUdYiKAl58vtK701j6cZvtcB4O9DvyoB0BKbVRRJuleGCnGeJXIfe8qKnPs+JyRHmPC
Z6rLz5eEo4gJUvsEm1aD210Ckyy7X533kfLRY89OijUEmAfR9s45aJIjOTrtAnHI6scyoHEctedL
cvJ/KQNm8dWmEEzC+TyNmcNbMHj1kVzhV0zccDvUCc7iaHoVnWMt7c3FGhDXvRPR+FBOr/y7WZsF
/xAwTUCqqAYHy8bsw4U67IzeqmzcFyreUL/1W1kY6nZpOxt0eRlhF4ORIlaB/hrj54U+psWogSuQ
GhqWasEIq7sS46eB5xa6YvmKZXPcSQAuaRpBDfXA5tT21m8yD+OEfJ1CSht6Yx0ZXFm9PIpuXR3f
8U37S4PMkiVj1ytw8JNPevJH8cuJzPaLAtYIYxqNRb5HI3kV4YAS3gCNqLG3pbLvLCPJN4YN30Dn
a8c1DvGJ+fewYphc3w0mknAKZWIzB9i5oTHN7HT2byP0YYyFxT4aQ6CbCe/nYJfvbkqdbuWKL9Mw
nmByfos2tFjwSN1bUfKquuIos+yWHKtx04kWpwfmnzQGO6rF7geo7uYe3AnseBJ3CcXM7mXOuj9I
C2Bds/h3QCHnnsWJy034zbdmbtOWGXOG8HmatfwuMSPQUioei9RHqOLtpdmI8wKd0IB/oZsIt3kf
wVTwQd6IPjKOEbXcbAFZ9zx4voZIE9zlCX5k/ogQ1LXaqAqTN7BkT828p+D9C8f4odEV27M26hVy
QL7L3BQLZxS+jKYIziGdnyu6t74mIb4MlA14N5wULIA1OqH8oBrBmlJS32YtE9yE7FRLJ7rGFsoO
ddNTc0+74kMc8NywXNQ2QZsaWsCKVAVeRswuYVx5q1CBS/UmYxkYEicPpz0shbVbW7TNCBxn8swS
sjFgDh8doptTbHY76pgp67HZHIuQ21qEWFK29vNgBPcqtb4sO55WsuwV8qWR4LMqnjojeE7miql8
NjOAc0AWVbPBoFE++271Gk7tinLzP2HJdY2Q/jqd9afF5AXXcvJhgyRIKK65djD6IG8/QuC5AmQz
Yanan2QznbX0kKZKeqJ4DrVVfYcGs7VwoNWnz8cNl4SHTsP4mbKdr+ob7AzySD6Wf/Z0S+lFxLQp
8rZ+XNCZQWeVCkBzDVw5ghS+mAfA0vJDuXapb7fnI+PpbCUbuFyW234aku0CbNDMVuTcpYHLqUIz
Ahf50fQqAn08Nwke9J1flbdMUShc9rMnhali+buq/NjJWO2eEvBUHFMl50n9EXQE/tJapGut3Kui
PX5neLzBqPe/8PyQWGgnZKj6bDsY4Vxq192Q24VBtaxrJacwiNDoqMxd53q4aZzPRIYnt3Noa22C
17So30aXY6mja1z2Q3PPo7PFkGSzt0VfjSSm1Bii32jnu1l6fwD8H8qwQIflXa9viy5GyvHzuzmk
EC1FzqWrgkQIXhjCP0AeG5LXyRCcvZHiEEIgWM8T/xDj2jhkUZSx6VXssnIgdjx+subYO4C3BMDb
XdPMHDjT3qfdgBxUgVCUOOaNhMQAtHxYkHp5/oTpyl36Il+YAMKT5xh4oE7uwzRJPi9xMTfsbuMJ
n1sTu6xl3LJYSzh0ePX9ZPLhbtz2PeFEnLt5c4eid9WJf2ks5lt4CDYyoq2uQ4ACCNzTmzWbL0A0
lmj3cGenGFlK484L6z+cCx0GlSf+pLWKK/pXGDludNDundn7Np2Wf7xdftRdc5NPponWn991ispf
ZaCxYz7FsNdm1SFXxa68pfPtlxGp/CaUt3mHxtA43A/Ilt2PAn57yLgMIfNsFA3EmPJPQCFzRxMm
N7D5mf69FoM1hhT2JccTDrOBntCEcU91BMlxt+YYlb02KEGlbXR8zBW6IfZN3lCwaMUm0vOaBArm
ugZrsjD8Jy8dnkUPbZIUZLOea13zAVHN2qMFzfWrYyfcERusiRFKj0DGBrknZMwRJdqG7vyN0/CZ
7k3Comn2UAozW6vQvTUaHuy2b7ZGJ295RxTLTjZva3xCg0w/QQ28Wd4xJEEpGOlQwcKdwnMQGAO2
SzjjSI8YDBqEDzu1tyIKSH1RXr0IP02Rbm3MoDC74aXNob2OxDDvhBHW+GNpSAusNQiUOycw3kaN
CVPHH9xZQkIAj1E5H7k3/OHp4UWuSCLnrBSeyzbZ5fZH4MLMmzx4k/W5Dg0BZ/YPDbGPQrBUkoyL
c32fhd7boIfj3OEZTenowYh6DfL2z5jvOw3OuiYfBmeg4R5yom7ra+R82PgEAMkOI4C390F76RwH
1XayEVHND6tLPwZgS6u5FstKtS0jEk6Izvau4qYgoF0jd9BUUzdYMENhggUakdcNDE3zC6/025Tw
/5WUlEVudi9pKtxIACeYPJzXimhqha2qcZjYValRbfvJecTQ+Uv/doycRT7EJB+TeR8ah0BDssNZ
Ko+lVifAFTeBZ30QfdV7SFk05WYKxqHsVqp2u/VYaXwF9uOguwcDcMV6TMBB2VxX/PHJd+n8gVqW
rBM/+IrJhXs4BkJW3qFukZyD5kuHtEaVJeeGKOibTZf6T3ifQMCRECY8tW6ahDfIB1OYL/17kBHW
o7vjk6JIMLTMsJd22RxQIjEnYti48YzxGojfecAl1PgMSb4zWoKMUbZ/EpU/UuTZwJvIt2WGWNHS
JMDrXRvtYySdGyconu2wf2RRkmG4s8jZcFKjM3i6cjAmsPNYduOLjqeTzNqOI+J0zypLe6YissoC
OsRiLUN1T+f0KczYJiRFBn7a8Mxbx7l2HoI6B6AA0F/ljFIeOmEQ/k1hIze7OeCuIaYZTYk5vu/F
l9CW/C4Zp5Jm1Enmr55mAWjM7sRiwmnR/YUJ5yLm5q7FRzEw75NB9qfFPbuFb3S1NcZ/jBxfdlf/
cgfroQ14JONyE7jUUMBbx2nXwhiFQUg29TFnvyf58OW485vweSACyyAKWm+KYeTQKSGvT/MNOiUb
OXwZSqz1zlpqw0b7A6EAgDRrXEs+NmdlSvAq+96p9Jmou+LkhBUmqhZTdbTLzX4f9neWEx0Bshy0
rZ7SjzJEGvWdwaQndbhvY4MgmQYHU5rZYTbz9076xQoumr+dLf56S7oe3GZOrzJLu52z9FfWHcl8
7t0pB/D7VBV7TMyEa7z8iNRUAXGBlaFBRKVYsQ5R9xT5+Vtc99zGquLci1aQGeO14Y0RdgnTLcuN
Xcd4qAr1S9DVzp6jCw8TlKGGvphjp3ej7t6qZkwObLQpfvtzh/FqVSswIo751nf9QQ2QUksCz9uE
NjkX7+cmL1pufK09b1jhxrWsh5cpMqq/9IAoEdS6tQwQE2z4zTxstZXcL4RhsBokQ2KD8GGUtGeq
0LZF5JIMGXCc+NkxlX5/G1EA7LTvqu73GRmRQzJkLcjtmUJsJavDlAeYEZX4peo23LLUUeEOgwrC
aMF2epxGD6gdkCGKMMozDXXDbh7zby9aDhr4AdctCzzN8dnLIPGchMKq16o/lktKqfFhcjQalAgz
uWwME6YB3JQHbJU1KEC0YEQm9zqMHVTwZCA8DrkDu8C8HQ2uMxOH9q0RxTR22val8o0330tGDqj4
nQxmU5xDMACEwcFsBJew8OC64EEcZkp7ckQ3icLghsHkwb5McH1ulFGcBp2y6lg+Jv5WExEZalyP
RmvuajcXG6zku3ai+KSxcZ1aFL6PGetY6WCHiTuchl14wPB+9ksL9lTLPhOK5N7Cv1sXgI4wcjPp
X7CtIV4Jt3I2JA2jWzEoPkFkrOhF7j/kWAMR5ECEm2kbaYMq+jAwmI0w5C+KNx8hGQo3JQWF/SAG
oE8ZJXdHJcdXy4bdiFPEAJTTZlulNBObKL7tCiLdC6XbmTVKv9G2SCnt1jQ4pwaN3qgUymftGS8W
5+hR9N0TXvTSLjc2uwtEC/8GmFq0aXra030aINZxDrEGuA0IWUcy4pRiqcKGeeoH04VagXNKUeIh
m+5jINTHAD8kHw8gREnxmuEsx4rsBFzPaxcwIX5cE6nqoWIOVxsUswI9SHf22BOXdcL32eGopYFZ
dDkiItkungJi9+xV73gn9noub00nsjYOs5ZNIS218C8GziY8aF6c7HrHdHcYPU0y0Hm+TUYvOJCc
49xk/Bp8tznYosX0aG5rZslTYYtXrf1N2YAv9PC7Mc579+YK4t0SvBQgx40R8kAErzWeQNhGGQYK
tIePhvnvMrpBpaIDjlXyPptNZ2Ml6oPnWScxuwr5JmsQcss1SlrpPib3wXbkQ6BT9qsYyFNlknfZ
4zMPdr3ycu59DabpNKGgJQuRX71uePYDzqbAoxKP/sZgyv0dU++cUSCXJrdVYt+znZLo6tfdmHYb
eEfHKWSIJcjJ8dptDW+irKfLCMRF9W1rB9PWCWZwhQWGo9onBKtAbeC+OLtS/6ZjOdznZfI9x8aN
iuqOXUV4qwHxbClc2c2F+B4qvuPCIyoCuxVtChuc00FkhBjSH62UcEvujaw9QAShNIFnGx7SKJfb
Mq7p2eVVtCusWdBL4cE7/otDeuSmm+qLpJPgYhrOmQvEpkaPous2H7jTSmsXJYrjoRXspJM8RUOg
VgMkxzUIo+sPFWBqy21gRNPeneXOGUG1twyDtgLD+zorwnwT8zquoRXitXC7B5dX0Omeoc9c6rG1
QCTRwjWXXozVIDk51U7b3Btbb1yOvr/NgMipVZkJpN+eVEhNRpUJUrccWsjT2shX28wwKjaizEII
IVc2FQzyal2+kluGOmHU27gkHOghIK3EOD/4TCeOcAUeak0fABpDgxGWc6eKBxi0FFSqKBbnzIwv
RELqF380un0y9DwXDI83Ga2xpcHBswi+jMj/BdPsbDXF+JJMrwHuGYKMzCn0xDk8zQCcBMmM1UvT
mgNTtWAe4yXHQMa3UxY/MCx2ntqOEYI1a7Wz/b1w2v4UTfMuGrJ45wbpdwsNq6mL7qo09GLXpSNh
OU/3ifUUSYEPvL+3Z5yMOJu4x8wgE0rSU5VjfHMoOM+asGC+tLjmYRzsO6N69OiOKaRR/6Ic+tTH
itaE3PdPnq1WZSintTVPdPhW3ZZuOS4bZI0zK4YrCtq+neiBtoPqnX3m1gIau2mG9mJ02c4LMwPo
J3t1AWhs67ZyJJJAC4sTMtPhluhvOkN92JZLUa8e223esgjMCsJpZQ0HTnsfWnewoQjLwh9y7rB/
tZui0JQ1JxlNorbC8oyHzKnzb/s8I+etuY71e0y4NyIFURTj5shSMZ9pIUL3M5B/ELg3Yq7sAwYK
sIAIRGA1SVDOsqci1A8f05R20S6sHrpmA7GCB7NxapgT17TQUKd90RyrIiETOSDxFPU+qgp3n/BM
d66Dr2E45FFwxIHg7pFY/TUdNa6Zv1HjLau2Odpd9gc3wRfTmieX/0ibEMGBOjKdnVw6brGo4DGY
1mXVXmO6JlZhUN35jugP2TInGYhrWLp6UHlgbGsRP/c87byN2dMw3szeSJtb6B7ycbHP1RjTI2u4
jQxEjQlbime7NjMV9kgUvmqnOvuN7WCN1uS/D0X4DNvX2jkJtB05Qdebo+ykQuwQpSH2AS8IxE5y
d2CiPZDnqbFvBoNuzwr7JPlgwnkGyRco0t1dTeNAQ+rCJSn7MM6NRFhoeMRgVZENbyGwFJC0u2wj
dBWdTJ6QvU3CAILNUx/5OHlbglzCoaWHw4AhAkwjfYjJAcd7Fxbfpai3lWm9Kh11LGI9ejjn9KIn
npIY27nGfLNInVtNZfTKRjOPrJK4xMBWmI9vaQJ+iQM/NQOb3igOtlV+Z+w5wGZYxRd2cHk3Qrw6
Fml6ZGa/dfz0rhmii49STYMp8rtBRxzEBPN2mN2nGGMiVd6QH7IClk3QIH6WHTMul02Yq47YEg5e
VAHF7QNkcd/i2c9n7SEBNneRNBT9bQ300Pu5rD6kTZlwRgh9lVdnK06GbcTisqKBjZJVEx+UdSiw
6y1JCWj1qF9mk9+PnvwqA2g6psmMbob5ofwc+5RVHuOMRwo4D81r9dIcCg7dkEj/qgPQIHIsgMLh
e+nx8Wv/d4bijqXCJcmgUSRSW6m9mfkXbWDd97I52yZV9IY2hpAXzztV4zWLgj9FB/rWiPvzoJxs
5zjzWzpEX0legXivKHgRsWDiO7FnZqxCVZBvBCfuErMNi6CX7GGzF5eR2jUGCOk96RyGxmJlS5hJ
YYn+6ZtMccqFBTA09WclM5I2fXfEtBvuEoWwW813TlL5F1cKvoSWc4rK7sHsWceshtrrIkoO0jSP
AHXB3Aok7CIrOB6L4nOITaaEQ83fDdmK79tC2MxSXPtRjFugjvrnadbnyWBDpd5mXVVKcnNo0/M8
uQodwgZLDpia6slCPDglxnCaN/0I+FkxM4BkSEKYzfhqqAPbhqCw10Ul71Mj/53CHbk0db1N7EXO
jKoPIYuW0zX6vf3c5Zb5EDuRfOiiNruFsHyDkSI/JrPhrvIgWfrmgoNvIh2W1hpbz3yovJHOtgGi
h4fh1e3aVcTMms1sZP4cU2TlIXJ7ZFxkaXVAZApasnF03YlCUUfWtidtbZIuZGbOY7+dB3Ff5v0n
MuY60WyrXIKfgerk63yxykTlW5skLawu9nZbf7gjjhO+4d9C70IxJfteQP10Et/cyYRMvpwUYa7+
QCna/ejW4ZlkvEw+7THHv1yWyBhtsmONOxEmh0+oGXnOwXfTVbvabk6Ym7+cPsIg0PdnjDdMgEhr
7IccpnfoMMcosFnlfvphdAw786D6nCLrzZMkXiFAhSutwv7JdNR95xEPhLNET4ZVnKIGEMdiDjiH
dYtoMj/ENXmFHisUd2r+1vFqVkyBq8zepKH8ZKIkmCtQsyLdOd5zO7mryUP3oUlPWaTAOCOszamA
q+XUzjEN5yfdEerxxScrykf0S1OSTeyX7du32527tLCEQu5wG9krs1PRoWGrcxZyn6sBqvztX/71
n61c/62D6p91YP9fIEaVFvVevE5/9az9rwKxVdE2sIU+/2uJ2PJf/KNETP/dck2bwIXC647/xvln
iZj+u9ak2D0imEq4wuF3/lEiZpjq70p5UnrKQfiHtczvNUXXhv/2N0O6f9fc1nHZ29IiceDZ/5ca
MWv5pzHVmoIiP37/298803G4SHqWJXGjC9N1/keLWGOooYs7/IxJQ5R7bXTDzHyXzon6XVi9NcxU
G1au63HU8JR337e9HW5Sz+I5D5Ex0k3XdiK5WNySzaMDoo3FMQZkeLbdcHDP9uAPAa2KBH6fvVzY
Ngdd3+JOVcW1POdJmP2Z0r4OX81RehTbq/YqmpROUEzntPrgN2oYdkHKvOqSJqtbmHd1vfZMi9FH
j0kz4sKe49gZPAe0H/7ymb2FYUTN7J5daTdA71mCkhmsWN2GaNuhA05z4jVPeWQKlW9nG74ozZwc
S1F6dJ9sgV9n404U8BNWwIv771529DBWnvEGpUMDNQYv0ZFGEWGMlj11xZ1f2DDZ5rq1/W3p0Fq7
j/I6+TYGZ3Jv4znjJBJa1DivTC8JnU0SYsZYzQOS/BazK02+fUwofMXMJX6Cb2BEe1tyhMESUUVy
lTdxzW+2nfcypM04vNIm1dw4MkG2oYCMJKOL6N5zEijpL6umJH/XfcTUz4sJL2+GkpfxHA9TVH6w
LKr0kz2hSW8GXLAlbRRN2pwqf/Ly305VugO7Hk1GZrLm76+ml0QPU1qt9RxP6RVMdtIfMdUFM0BX
3/KPWa7tctpZlC/1KPGBtO9L0x7Md2RtJd8H8Ovs2qyp4S4fHDM8ZJSnjgdCzLm68w2rhumUzHnb
vjCjKn6Jn8GX5gRE5jlf5snKqcKXyAwBEI4VFu65HBH07CRkt3PoSug2OpsH3s1CCPM2aXOqUIF9
VzsHoMbToOmSB7+lgldG2O63oebs9xxAgjrwRkSM+tyhSO/8vmmQLAwZQd90pLpAAY/VesiGwmTA
k0fkDGWMXo3Ej1WnpOjqajtB1tyyc0m+QdVSPF2YVetd0FjsbqNcG9e4N9n6KoJ+0m84pXr7SeY6
56OojWJ6BcNlcAEdUXKmNTgU/A9uTtEfsDim6TslQ6/fc+7lUtVZruO9RCTFSfJUefrv1J1JcyNL
dqX/iqzXHdXhHrNZ9wYjMRAkOILchBFkIubRY/71+iKr1PWqJHsyLbTQSqWXmSQQg/v1e8/5DrEr
AdE/uT5TKA3VWSEoceq+V4js07DLaizmKBiC8VfbwxH1Yb0MoFwWY8D8426mlJU3OL9RfFKmUdC2
8bRU7YykzABx4t96nZCSg5MbzOpLGwv1IfCAK8wio1HFS6tpGv1ntAQuonEcVHzEhVrXW+mwjN2N
mKrVAcOByrYxxi9mKbRp3WpZlU3PudcTvkGQFVANauyg6R6YhOU9Dfu4Te+qybRBM3SIfe8gpTo1
b5vC0MPRibbcGm6NO9GG9cPu08RYm+GTKznw9G5KeFAaF+rH65A/f2d46/RHsgZ0+upOnXM07hrm
aQegg12853haTh+QLzUaOBZZJyTGtn0cryds8/1O5pHhfuhBmoeCoj0MiIAyaRto50xkYbxn4had
mUSR5DlldvlZ9laP2TnIOfM3Fcr1VaV3quD0mICpG5OIjIWxCdwyZAaWuTgxKWjUCrsaCH6HRgC0
u5jg1bXn5r2/11WEogaoHIMCuN5luU58BuLPFdMofxEadffs5fjVHrsEHQ9i7YFTDEe5TFEU6KRt
RBB93uEHhS4Zh4X0t72ShXaEoI1Kr3d5YbES+IwCPb0YoUk3Y8axDsseDhZUFikR4YVNi9uOihaW
b+tOX6oZS7/HuU1Lyv926PDGzqo2ZI4+5G5gKO+Oz1bfjaAWBI7sZkJ6AjzfZghHN+hJJIXZvuZR
qtXHGsVfs4kIjuYbiLq++FrEWLnqkTKvAexxdpi0hLfB8vBYLvAzzSE9etoGhDQmAIMz7JlPae8M
z6lm0pHMw5GoqmCMkAXg1SeUpBd2md2HCjQDoCFn+OiyqoNIoulRc/SZqL2DqTCxAQblWat9B0W+
DCqUmwIbxEqa9ABIj8RDvcrcDDGOX8Hg4kAJ/guSJ0vrHfeRBoLD+cfk2les7lsjsCdn3XKMcbbK
H/t82xc1xKZ+SimW7apCpvjfUpP9D4prNYg5/ZNqq63b/Cf6Y7E1/4O/FluG/hc6Sg5lk/Sk6eqm
82/FlnQptiQCRhtChGEwJPx7sSX/YiAh4aBo0izBTKZTAf1bsWX+xbTBB81VmiTu1bO9/0qxhZV1
rqb+WG0JfBE2H4QfRYXnWMTD/jGzlQ9Qx3lbvuXgQZL4qht0fXPDvLfq+lwwSdkGOKfIn3yWI8t0
Z62dQD0ZAj9fim5B9+2nktB7jeDm0TEUppXiaGDUaJF/Ll00MAukElcP7pQzBfeIyLRVHdXXws12
GfVO1TFShPV6HrNym0sNK3JGwBK5gozgw45mq41GeHTehrJ4CBp65h1qiCmr92KMUVYYzMJKlR/o
satNGvXl0rMEswmiM9bKGF+ENz3oLtsbTsrkEOAmAuvMiGqL780kv75BuDG2uBJx+CeATDq2/qYU
6abtBPmcHiMYyoh9Hok3ORibxHZeLEKAEgTqSAyIgYvzCREhmZ56C+IRIW8TTudOF886eFtz1qkM
/XCXOtDXhpBo06b6SRLjTRD+2ljMyU2zhATFuIFScNXnLP3sI2Q248LubXK/VEIGjC77Yxq2/Z5i
kv+M1LNV4t0QJvG2KMIdNoN7+vrmpu1RAnUQ6RK9fEIfQjeX/FeZ5t6T7XB6TQs9A8I0GvsyA5sg
nBt06BLXgftR+O7BrQNUFmn6OuINIT+DLyyZt3qWEW5DDyYa4u6f8qcufYscJEDm6LlDvvQdSD1s
AXkl0EQk7sYq1dJp0cKnMQr9TA92HB3KXSmN/RTaDMGCgdZ+FOwVkFC/0QGysiuv6B6iWTxZXUuw
QaehYiLLjGp9GUU6fc0M4biJlSXM822eqRdHOD/CkY+g2aJ1aow3NSLLBaJ4Eanib8RYlz1O/f4v
O9X23h1Nb9p5sTpGdvqqReE1DOJTz7B14Y/G2rdTZ5FOtHIIh/7kSVJgUor0FE/DHonUcbKdczgw
k/NwSOpaDpfDTLtFA9/B95vXOiseDG/vE/WJghclgbbSbxBSXqMw+WjyfpWPAQR7n8wLmD306VvF
0BjmZx+SkOFDW2DLvzB/9OD4PbE/2bukTzaTEz3S0Bk2lgqeJy8+INNAWak19xFKD+j2p15DUh5g
J2Po453Mzv2I0VGHOhmQ0hnxu0kcv9+MOMYlNfDbUKt8lePbMwYkw8pGKuwP8dWD5VxH8WOUQCDU
gIUu1LrwNH09+BpxSRnGzTA917FpLyHYCsYMHiq3uDkVJuhSXVM/KIiJzNCfOJnNOvf8ljadvk6w
N6d4lWhPzcLrmkSVAstU5irwWjCkEBT3IBbREUY+uaTOgBrW6xAg4e0CvqtqzPGJ9p6hoV50HGVI
kGJVYVTD/JDwODtINoOfvZcO68BAyBL8upNqQczIrv4sY+2c3NyB5kSS0jwyLEJ3wtqWD2QNQ5E2
I3IhmgPOxQ/sO7XLvIbY5UMY4TdJCqTD3oh7UkWwf+ulGd8GDU2Qj90HwuG7irxoXWjoVNETSDCh
zEDMLY5LVBDd0ikjWuGxaYD8rg9NafnPoj9FGTlzZVuvc/y8ucw4hhqXRtlMtqII6Sq42zJygrUL
xcxUWJF0p34dIPRFeA5d/dHm3LuMY/JffHRhXov8znQ9mzIlEXvbog+MzYHmMf52rnz52vkF4X1d
vi9jGAJm6xD2WpHZPE3AefoMOyYSTRgKIHbmNKm2NvYqJY4oHA4V3mUqRnJ0nABSddzpd/Su70cZ
3OtD2W6E6d5iHz1okK8ra8gf0jzZR4Y4eVPUbzE2e8u2q1aB7715g7aHM/OYIBP2EDLYcfHLJwhq
QXvrHa7uJ7aZo10rbNc576MkCAvb6yIfLA7OM9RpQOzJK1F+mCNtbsMK27ugJkK6NsN7Y8wvytUI
PTY431gkXW1rO3vgyGG/lGDcG726MbUpnwXC0oWBGqZ1t0XFyqti6KW6aDZhTySg+RVngb9sZOxu
SRs4mQ16QeNA3g3+LoSE+gAl3YCmhKE5UMVLC1/vLlQl6jTvlsBWJ8wZkyIHbRZ8GuoYTFNNP2FD
jRddFl2yDqXwEKJxMYxPfExnVppdI4N5fraZem5pZZnaqc3AbHeQeOB2UZgL/8to93alXwy9fgvh
Q7GA1ftq8L+iETNjWSLDFL91TTYpPoZ5jLrucwijfoUOcVzhQMEv3EqSfm5IgPyFgJ+Njarcol8E
ezmHwULTYw65tUcCI0PtYawkIZNNn3F93+jlx6zykbtjmg6KLFXvNn4WkMNISyxvKUsSdXwUN71Y
0RN/DRLe2lGCkPDN7M50d6VGso6OT991MBhXU39nTfJQQVpsesvCryI2GvkNy2kOWxD2UuuASqTI
c5AFzkCczyn1ZimrpnhvJpgLOvq7uOo4d+TyzpFUw+ZEisbkJ3SKoVKYzsqw8xRhXLcWfW6fA468
XTIEKzHSWM9F/k4mrXtkyqvdjVpEl2liSFP4ElGkggNKagSUUn+tm256sdOvPkzWuaNs0NJOsJTQ
2rRsQoKVw0KOZzfF1J5xgI/UORh1k3IrvDBfNjm3T/RA1Dp9Y+CCgskbvHiczFaa/toMEECsKX9I
sJVzk5au7j4UQCAsh8qd/eyNPE7mlzgMI3e6WIwociv6sUZ2DzBrt3n2GuXMPJFhMdknpz2MNq4R
uHc4SG6dJLuudUVLKCSgcOnmcjsEF5IQJtrXv3SqDclqOwM/LmNl1duR1I+ECCU2PHeT9oO95eoc
PCbuS5Sa+rqYWrGAgJeSoquN6JT8M0XrPWTSXeERXO1F780gclJMgq2hty+yT9dg3f1VLPV+lZLO
UFp9sU1s20elxe0UPRkhPGeLFnxqrvzi0SNqY0m2Czwm3KUuMgARPw88pnhOEU0Pb5YM0sc5sU5A
u6rd5Bk3Cyd2l7pS050t8XNESdojRhE2zSlUG8i/u5AgoOWA1e0QXsFqQ5agqt21wYgqpQZdG3JM
j4eYmVoc7RKP/HQSCxcEQLz6keYsUfzP1s7xUCNJ62orW5tJ9kVz7TEWQULQNzahPmwpi4g5WClI
ye6EwyTKSW8wTHPaeEb42SKWjmYzUzMRHS9C7yOMltlAMhIsCd5FUWyJEHNGARvHY7ZGgkC9hUeM
dAdxYVj04VZOsl4im22jgWRSFT2nER2PPh/ECqVKuK8ooOB90RXqMLEKS/+FX4RpX312cfpQtyVo
cmevM7xNalM224ZtYBU7olnBpdPuZUoohktaqV0YZytWOww6HmkYKAx02TxrhXdtjJIXSmpb3YTK
PEB0qt2DPqVsPiX7SNIEagkoj40pIAxMYGgvhPomZGwdBBWUIYnATxEDPPZ3Im5fSkMcrKR+JtTr
OVbFK/0gJGMmaxgzoeesqEAgU9eIwV7FFN2rEkTOvOcjps22TYvEwJbuvEF1x0j6e8tHV9mnH1Kw
QVilay61GlYoeQEa69kxHlEV6Jymt5rd/rAMaZuuar5DjPD8lDXB6+oUmOR9uWlJNFROoU4GHaiW
YR3owYfnmdALAH7IudMaBlmNbg/RWYuu2w/NnFl0gEDUDjeKyOa15pXzDPq9qXGdaXpa7FB5IYAm
iTd272nL9JBkpm3i0IkoigYFKG1w2txXlojTaNsBUHlUsLpnfueJthL9cMngSGyVQ0b4TG9utQ6m
BUufa3tnWoWfgUxOPnSebWQzwbP98MFPr60VbWSNwFrIsb2Xe1KrWs97QDl7oNL40LpqWJtR8yRd
lAeW33RrgzkoCRaHiHJq2SRQwcyufQh0MAEDeRgMMV2mesNz7lZfbivKlS1PYdG9BA5LkValSA/y
R6MGXei3yqHAovM1o/iwHtmbQXa/2hizUNEbwHedQ9FJ+VhbnCGh8kGwQCyUZc7apke3tNLgIG2f
9KMesTZ8UvLhJ/cl0Vvuo+0hKbgJo/U3wUSuByGsKJkxzJMMtkJn487yzjmOQYJWxNfZPtFbJK/P
+FVoJDwXLQ4bu45eZcFbiQh+S7DQQ9JyazrHXGmjtcTkkuJGAPU/IiuP+ztd6wJmWs1ep5EHuvgJ
1xAiTBPqaTDlJzEYmGilATyoWTvA4Mnvm9YpAGIGmzAMzCk+1QROL8cSBqULIm9AgDVNFZ3WmYNb
a+fRG/YEEt5kSfxrYT+5NTHR5ei8VBbvWG9RIDCp1nFaIJTvcofmvWP+qiMDnJjHrCCCfua0BJXH
rygx1TK3zDfNqBy+IPNyz2kPaNijk8YiZiH47Uecj9hS/UUl6w7w54ymV8ssMZuViVSgnFIHvQSc
3pjB/9i2Aw+oOKRx92wx9zM79TwQHBIa4c6fpTDJiJSXR31FpjSyxM7fTSDmDw38EVeYZBmCWIBB
Hl1cdYDzy5nU9nuotO5jSM7Ccor1R3gje9PELlEzPl554x5FM7N7bsy6dsA5YwZBsX3CvwJHC4Vo
pNgdJ2wrxBKskNUcWgOLrE0UgJeyKCFotCMo0bKL6P/O4Hzo1Snhe333yOyUiY18zWS9iGN5yyTR
DjNxoL6j7bjTMoSHjSKxLecJgZO3G3C4YlfnalrNAxaiEu810Z6c58ZPPFm/f3tJLdfq0SvxjD9a
gL0uzvpyEXTIYWISmAznHNDBK7RZqdrdazrIb9QDdymEpq5jwGpMjrkeHPk9h0hS6JJzW1Ap2pgN
SJmiPMxe/BQzq6pA6KMbQoxSYSEiPRKHEJK9i26F4Sp+rQynXHdxREZ0u4kt2jkymYHrlRE8VgNz
pYoMQD+IMfVo+c6t7G/qHhB1+UfhqW5TWCMKZN1ldNQKMnAnKAyoPEkL8CMAFKwM5LEgwLC3wF4W
so02pNrylDwJRxyFyfbdJc7GFvUh7fG8GnW0rXuAy64kAo1sehz0SXVBUXiOM2fDx7g3pvpUSURI
YXxiZn5WMYWhqX7QRBNmOdp3XiEeVB2fCZHNlyJKP6um/rGos/UvW8eZUwb2U4Azp/SHlyw3jsH4
Y8TeDyNEMBdDsFZDdfVDcWSSiZl/uqX9+BD0E+z+FGKV2z8w+SQ1PHnJUnHsG4U2T72WTXrp7erQ
1ckZQ9SscfrBB8jRVr/r9BTR5fwTwk8skhfXmG5GNMtCoS1otXqLCTPMdXTLLRLcwEOgVQWnSM0T
uum7yVD9xVZ4ynULnDCYFd0jYjA+dXn6KUbOyWZe0dN9xpj76ZAvj/ON9gOREQmtqrKI1sqOHwO7
WmZ+wZlGZBcr4xfD3oNYfHLwHUS2R/kpzee8IwbOSk+lFX52yTiHRTcDpCCaRkK9igBibZ+iyuCX
GmCDVkZrU45sE9UhN8XHCShRY/HFdYRxhRAL1p6SYVxHJ6XsPi1az701EbXlWU+y6l7mb6H5c1Aj
xZ1CowQn/x7Z8pnYQbK2BoYc9Fds962avk2O282gXpEnZoss5VU1uBUySR4mOQubiGKmMvxEiMeb
7QPdCs8tJlzwM18+brxu4rJqynqav2/NpAy47SlLkk+OwKi6JCfssPS+0ihCYHgMrAGmoC+5R3py
l5VU5w41xWJk8EI3ixeObj0em4e20d4r643xIuNiWL4wi8H0kkXEC/jlo5JBNxzAV/SRanrFw8Cb
FYbhKQyh85tmu6yVeAvQHeLJB+U1QoBQg3E2+wpBTF++pVBvmP0EK6XsQ6JnV+wd6wwije8wVbYD
5FRecdTlcES0cVUDqiGsm/BPx/qgsyS3uEVXcKCBI/khetQD+tBT5aVnoMSIvnjADLfE+WwRYDOw
ujsDS49LZRqWDL0JDB36SoHXTgbE+tXKSngjjOHG8WyTDN2LmSvB7Gk/fY02O7Nsp4ciEsdO129D
kX8npDctJjeAiCIL5PloyHKTC10Z8XMTT6cZPO55XAnmXRwOWYurnk4f/sNFxW4ByUQs2zEEJ0+y
rZV+eXb+a7592BavvcHVLpNgj5F3WysqAWeoPht6kP4cl+QEzVsb1+A1Sv0dtLs90h1g7vrAo0iM
eyefeunfTd10bMpJ3NkpqUH9uGws635c1BfWpmGWyDTl0ma8tB+JqK5a1/mEDRokx9YT8oFXjdCN
+XO27TbTEVDJjF9YGe0pzewFDMVbmQ4UZgPhclr+7FrjpTLjp0oQ1WJVMFCl6vEaa8jxaMEsK8+0
6QxRAJWl/VZ1wFs0e3gfLXIE/1tmLvfRN66A4tb83/+DdOT/K2p+C0n+/v/9D5rMSF3+2Wjmsf1V
N8W/PEXfxR/HM7//1V/nM5pt/UVKYaDZl4bF/5nHH/0v1SBrsZ2/ADRH62I4cpa3CH7X3+Qwwv0L
f9UyOeXaukWwLQOfvw1oEMq4rmkBAsVeKm3Ddv5L8xlh/sN4xrJswQBpnhAJ13Dhmf2TGAb/RkBu
lMrWkBlxCKDod2yGtNqe+KRNXVU7kbg7qyix8RZrpxYLFY5QEQnqGs21UoA5ZIVkvrwzHXtHoESB
+Dj+Zbf+saIuHseD9FsAJthNQ6roUu18loKua/cjDVAxHyyxqNmMZQMEBKIqt7gRVqRJ0t0/huTD
pEG4qpw1iUOPaI02oUEkWk9ihgklo3HA++Z3Zcysn6hbb8rvAldtQKKBqMlo1xWP6FqONnE+UGjm
MfhysvDNWvNkmg5RCO+hNdHEQWSU3iPCncck6h+a6d5u3OPQZsc+jF80GgPMIHY5qST0EhYZG7jo
15lprYiPA4aaHuNwgoxtbiljt96ZuvKkZmkO3uEGbw62pCR/xP22SDRY8ukND8hd3xXPwxhjsoYv
OrZ0p9IjAP9VIps9N/+YY3dAG73xNMy5T2BTT21FsgZqVngY96R87xEUbv/w9P5N7fYveZs9FlHe
qP/3vwz9nx4G17JdKWydOHppCsPksfvjrK4vTRH5AoXIGO0sbqVkNZqskFQVYzMY9tovg5VFIa74
K17gLgnGwiT2hICeCBXONFAzdTSn+EQ3qZeTCQi+uvqR7tkXANNIL45q/gEdV2lOTDCQ02MebSb1
V9neX+Vo/8H3mD/m30eOFsQNF3GXsFGhUIPY4p9GjlMfakzdSKHH4sI26lqrzk9P0sk/h8A+9iij
p4RDy59fvPmH/tkvZRL7x2vXesMUuX6K7bQpnxCKDw6geiB1CzfzXv78V4l/f59+y9d0x5rXAmj2
//i7GtKF8hAd8TrXMUChgln5/c6TCds3BmyLPTnV4ltVXmypXf/8d0vj339Py0NU5+osPwz1/ul7
ctDSi6nMtJXra/spO4YpJ4li3ejhJpqC+eXjJFguy8A8IITdJr6x54yw7Or2ldplTUryQ42ZodCq
l0xei6o9htEZxf2RqvXxzz+rQDT4z/fE8iy2QccVs+Zwvo7fX2TJBjz94n/bRSc8jkvaCu7accDv
Y3oWLiZ5xqT1EqKzX6T1M4sSTXL34GAtFqP7XTGzrVEwDcl/cun+44/jsguQ22ZK6fzTpYssXN2z
S2RVaTRtTYdIgSq6hkD5irG+lDrjKjKIcCY++EEL4yS7qVJbo7I6Wm186+zq+T+5Prrzj1rI36+K
56GjEmwAghPw/Od/uEJGPmjmRGW7jhruXfVWWtVcjBBcGVjvjXw17fiWYZspLCIjqLcmTmlL8qjO
QcgwHgEvHTmeMzK3V735jretiJM304g5rhBrIBvctRk1nU5zRbnmOcz0dQ1PzVJYB5Cu/yIjFMOH
uW9Eeg1j60UEznnOs3RL61rAm4mzYxVZZ08AXwmurmaf6vYz77Q3XZknwqCWTTedIXd3fMQRE3MR
VlfLwIpkCPIkafmF+am17WPtpNdcC29ZDB9LVB/wIsdFJOhslDXWaONZSEGaGbuD1PpVpeqLNRXH
0TfOk5Hg/ZmiZ1TjpH5Ax4TyO38XFDXnWU25aHvzbDrBa2ufhyE9QqsGbAOgtm0Vcd7WKUztU6G3
i6RNT4yjbvNH7xs/X8zfTIngMCR4vVj+DfoYrb3TyfFWvbcqB3FGS4lZmX0u5PYU1RWyO01U5+Qo
a5uO2bUrOKFZ2KQXVoonZZL3eCRI9VC4qck13zV8NrdKtpUAHZmNRBN0rrNz6+rd5ZA46oztIgxm
U2K9AIM6N2F41cbm4ofOtOZK0L1ovaVZF+4qUjwVZUfWPJ1tQIGbWPFCjT16LRmb9yIJfgrBjkl+
XUSrLpfO1qxcjHeu+0Iuz25IzHObWQdZVg/JCKkZo/k2AbS2ktNd0zWfpZc8+1NwdKihEVUywR4J
zpqYoOh9C2JdCz71soLUZwbpGtDX0CMkJHAHKsLssYRXUjSS1Hr7hBeKlo9lf0D8agBt6Lt2mMNG
58/qYqnqyJZrmoLjE1Dvpa7rx8z5CExrryF0Y4QB9qKFGcyZonoISLwJg1ds2bPBJLsyxT/BoDpR
5B9pfz2o9JaVPEajZPznCbEqtOKsER43Vh6UWP4kVTw4Ud0staLdOTzBkleDHABC/wbaveiBwQ1W
HmdKAThqRBIPM4oxjK2t54ZQlHcr6seTsLjJfTYcPaffDZoz4PsyzmWS/X4r+v57qOsffiLaFt4X
R11KL8A2aXgvXd9SnYzgIOY7WIBYIhTvs088CDna3fxO+U4Ok9dBNWgmXHzJD0efdkNziHCC5MYm
HVdJx3fRjPDaAt/1Z0S3SYZ0yLc21cSPnB9EvZHLUrMBjJisqa6DKgfNgt0lX6BMPoooSPFzar+m
4TnQRLJ2FEvgvNaOVHJ9kF5HM7jRilZMl1r6Pdrj/I4h/bwBzD1RS+/SPrv2lsnXADICz4aHwPnx
C164ilkNj2e6g++yoUVwnD8jXlPe7c5aBiL/ROC2qcX4y4oN5hbOSxd6J4AurDXUciwdUGmRF3El
qlhsc83fUbAh1X30wuZC3ceTjBK394aPwq3J1Jr/dlNEryazvKCI+VgscWF6kwbwAcd9snIOuGNj
c7CfP1pNx9zojIdJNAc/gFXkjfSa3dY5Tml7mdcUQG88RlW3chpBcyM9TaZxrqr0ptfpca55AS7s
fl9wDJkRA4h+52TFXmd10AIIbS02NK2H7j99EQ3CtpETD16ijtRerJYIbMshyd450ZS7aoTbjtX4
qk/cvrmk9kt7N/jcMyNzHit7A8hnnwRkOM9LvR4nN88e7tsavZDRiWbduIyXpvgpQOLR6lwNNx6r
O4eXXFSPMEC/da9tlnlj0Pfkfix7SukyYI44SvdlvjGF4YDWOCXzTlNKjzfW5Yo4JAMX9X6YMurg
eiMUH2h+gBEcMgMTbCYFstCRBI9CcMNau7qg8sZvSQo00ombsNSzVzf3RY/FW5/e5l3VYLeJ0/xU
aSZcCG09kCa86LUU31/GHhR5ch/HHoi34EF5EZpIT5wrmIuKALXON09Rx1XQYkZMVZkBwMiukem/
TE5wm9jTynrPYPGgt9XFL/k78+WK9XQ9t6wLC8ZoB1U0oYfc1i8wu15ys76kMV86QHjCGhvAbUpu
Vsd7kE786No+0cO417/m/1Xp3kvZdt9lfh+je1BguiaLtYlxxndVndrGPM/XbmCBnb+p2wGybOd2
HDl6vuRhaJv7uD244QWYxwE12EHEzUZ081Wdlw3XPhmSlrbPi23ANl80uXcSo0FiLp9Q2sHVC7hE
o8M/mEl/PtmssAAvliyOplZeMHHJtex4m+TRDX30/DO3sYeC2DfGTwUaxLdxIjo5u8DomWsns547
1b4ViimGlfFqEqOwam2P+NjqkGIcDbWIkCP2Y/r6F+KKrrOlC+zLojOY3c9ftI6qRy+lS+Zn2ksb
r7IJaMP8B0ZQ3IbY+NRfY4JbmdI8OwgJ0LLDc/1yBtL92Lrncivo5yAAlC1NiuqAjR7D35kn5jT/
/aqxTpYbnMsOwlRfPiGkOHAyo66wn9nSf4naX8e5uvS5eU7OtHTnLrw8Vwx+qLt5QFNveKziUxY5
izrgQS11syJc6DSfVcf50UtMRnkhsg1qP/FEpMIiw0y7oGu2DLBjw+w4OQaqPpLItapZu2ZKOJpK
agAYJi7AJtg6JcbfbmFyyFmIUtLA5P5wxAf9oD1bilNAF/RbN4j2MAGuluatQQYzPwvnuBVx6VNe
ta4E20d1Hsfar2RyDhLwQsvf/r30ewiKM6LAJvtD5GyZc1kPvVwRpCcwV2KZKZWZrDU0g1YNfGYK
dxEXYQjNs1eyTWJgMFWLUgJNgxNeO6O9FL0Gru2cQtjiClCFOKhC2X7YGd2QD2dk5mlKulV+bzj0
IQRV5+/9SCtZpzX3ZYg8Akr1m4fxlRz44xix21SdttYGefbLDWa2C2UqAxLBQzPvusyDzpXGHfEz
myFT8Mlsllb+/JIMY3JzbOPUzHHONXafviZm0ep41hNs7KjIku8pd34pPKyL33VukfFBM+J+nRBQ
fSUyb+kCxuDMg1MtZtOr7ebcyfqm936ylqa1K0sT8Rw9unZc6gSdkTMX3VIMo8MAEbp33wKKs9Iy
tm4a38qaYgDuEVMfCIPCceH/8Bwpd7jzdXlGUG8A77HTtaRrQRRuAe94bbfBdTaNpqlJFqC35Z37
8tHSz3No2srWmKxViQoIBGGepSlliOeskWgzfUzlHO/5ICLxGJFoyHyjC4AigtSYH1ngFiyDmrkw
8CeDHMP4bMVnQjyyMR7WKP0Vucj0zjszWhoVf9cMrafAZbxZO0hZ3PbHqZGfOPjll5aI5DaK4ptV
NmpV4xqlPgi2aa19ZQpFrR4dzYQTheES5trk1kUKSCcOFSzZuusJDyWe/7s6qy9hFF8b/dVWM2XB
oKFDMGuSMrZryFQg9addBxnaEeKCyo3hW2erTllkCoqcqPLWAmcp/K25wCFWM4p53L0RjCD8Sy6t
F6DpQuCmPJdevn+QgwR8Bm50pfHGRkJYB5uMMLuYzO1U4ncQtEcaVrW843pBxX9MEE1Bxy6XxfzI
RV1GV1q5ECrMvQE0bSVsBwRGE9NON87FaA2Lat4Ofea7Y2tTcg1+sdQsUma6mGdFTuZKyJmP6+vG
uq7UCdazvnK7/EkrUl5szJQL07Kf8Ux+eR5YB4wZpKf46UsXOPRnupLAHHAEyAaBVuHLWBfzHJBB
VQm+WJE10pjJEp9nuBWaO2zJIgn0mCAi2/NWZmt96IMYyVAFXZubnGlobN2nvXcdlcc0sfe/PMVu
J8KWWbLKHgHw3qE2OAEJWf7+k4mSgTigmS1prlNAzH/9z/RDwyUYAWSoSBSbh1jwXjEJ5yTZpa9U
mi8JyjWj4gEmRYpHEbh+VD/VnXkmgSgCfcTa5Q7JnEdar1okwKuyM78Q8lFC23TyGka20QzpC+Y9
tvPPY26v84ADA7GWanX0Z2VQIJoLXKVfVhEQUYv4gMyDAWt4ep2PbxXF48Iu2ZGrKdFXnUudZ3Cg
bUCVScd/KLv68vv0Rg+KwZ124j+sery8SFP8Dw4o90pncUqz7tbPhjuWMtJYF6L1LkmSMyXgoOda
J6+Jr4wzdklNJdIER3NqLoq6v+vcvS/URVl8jHk3mJ+YyojeG/2OeM7rXNpqUm4Jx9y780FT9Q/z
4WJuV4xZcFf3rOYTz+Y0LwNtHt6QvN46jW8x74B9oBVLAxHNPHPC1MRUCqnxlajYN8Os1unQ2avw
rjxDHEFwVP1gp9ka4Tkqsu8IVhXcL6aF8AfrctvQoe3KicaxtoZyuSR18DWa/G+9cV/y2Y8y5PvA
Q8qmaMLlMD7L/rMt5aOw4TspvvWcPtFUQIQx1dTGDs0BgGtYQdPEpkPQOUcZ7FSTPtIumGMGGGIv
IerndGAXgYeJGsMAp2+mN7BxqO40h/3cxtFmrpqqf89Cmo62Xj3hclq1evpKT5jFcXyPygxhT1tu
xsFhB+FOg63M8uDYYt5uBdmGYgOh+p2NdSeT7rkzxfu/sncey5UjW5b9l5ojDXA41KBrcLWkVhET
WFA5tHBofH0tRJbKfNavrKZtPUhahiIveQH4EXuvzVzhCZDrybYvGFxshAwAecbEQIlifpKrQFIV
OB0xUKjKifO5THAoVB9FxaXvpRRZqfFE0hFlFcNSln7hqRvKOx1G71nPPZCq/M7T3klVI5IU2i9c
mU9TFb3HinMy1fE3IkmU9eGIjbR7rDrz8PsaNMMFAmLpt8lN39UU7nD8LI96agxRhffATIHcfcWT
evkfJkd/Xxv4TiCw8douahiJA2WZEv73uVHOZqIY52hbkcxqdsjwXM94WgYAddQfwxa1nCP3CsV1
rA8DUNI1tFq8/SM9joFH4H96Of/wely8L9J0TIQDTCf/PsdaZHxYFhTHjtffJiWK4nXbRqe41zsD
hNghUeatMRu3gV+f0qQ6lTmVJ4OHnFvOYs4wn3z3XcMfHVxwgikXrM/zDSOkWyFFoymTlPqJjPZO
Yz4goNw3Mw/6vPFeUdE/LJ2a6NSFEI7bFtV1bMKxQ8uLF5/sYTe5tZDmOSnCoUbtW+JZOGkw389r
hJab6KefGRvOJpyUt0tVPIAHi9hjY1z4AAh0AzH70QwSdIXOpmXx7xHaxjU+BE8EqvN0A0NVmueO
2FwkWeWqHp1TBJRWVFAzRLfmHtwlIuMBXdIMuhczDXdCAFtKgYsDCw+W1zPVWzuL3ztV81iFOD+g
TnfpEzBZpp1xjpqlyGVyUPoMhQbpnZP8LZVcuRylHHile0My7ckb/buZFi+1nKNN+WfDKsaCyw5p
3g0wQGEc4xVmcuIk8ibjaVhH8XtvOY81Els4dQnYjo5BSDjsVBWw2E9vNbeoSVLHqpXgzNqSA4Bv
6KRs51E5+3xy0eNJ7quarW4wya/AhE4v8YLo6dobK5XUNzYpBBbcAHrYA2h8nu6jvEyWuqQJJorQ
vnaGOP3zC/IfNhCuKSwhxLJRc/A9ib/eHpCfmLXAkkDBxhinz/KKUsg9etEP5SSvSUWZtjyW//kX
ZUPIp/3LDoIvi4rZ40tb3Jb23wbMorMBE4ZcTcVSYpTYTlZs9uIbEdGZ/R44Z4Cu4UaRFwE/ECnI
dzsijGBkR1PDuvq4zCanmqsop6wEiH1j0BxPiJd/nynO0L4tDXmX9IgYupW1TIN/jygGBgnLXZCL
/mq575OdvqforpYJJ+G3T7mn3/rCP05xjxG8eQs4O9Oe2gtt3YX52bGuaNXRlBAKz9Fk12/dLFGK
2vfgzzjGGESpil5yGc+Qu8O0kx60Ww61MuzfejphVzMhAq6azsHtMtIyZvdm6fCW7xEs7UKXXy+D
2i6o32Tx2TAdY8bC0ZE72FT6/g1c+LcXjhys5iIiRrnsHQkF3HN/PZVF+cb4/W25tnPbv89hAafx
u4gRGhkm2oj6LSvJ+568p4HlnJxPrqjeGma/kAEDDjTSjPnnv58Z0DX2qH+ZSy6LtFEUa7tS379b
bk7h1eghXkuXuoj85gmKUJVsiFFLKDRVSF2M4Xvd0AautSPvJ8XJZphPHH1s4LKAKAqR75F7HpVJ
6Wa0lLBBQ4+G7YaKdKJRnFzj1XDbSx+o+7AoT6LlLYwT/ZJN9Mg9afEMvN81m7ypp3RTxtcyEQFY
/baMLknXfPPw3NUuA7uSmSq2bBhi8cS4lW+UJOFoU74nQfMaUZD8+ZRftALqq7z780L+G37jb7/8
1yegxWX+T/UF/++pEHi6/BN/6Bcj4L/ID/jr/+4O/cPnqRIEgJjwXTi/oRp/ig9MaBs8mPgjXzim
x7aUJ9R/iA/EHxIxALmMOKkcwQL1P8UH7h+CPVFgmk7gIhxwHfG/ER+ggPjrse2JgFcB0oPNU8Am
kdf51+dkQraFLpGG2o6azg6qp+0Y05hAHZ5vaOV+JDa4/cZM7ZskQwzcMYGFJ3XAwBUcpSee6rSb
jyQFeoxvNcSGsqD1d0b57NZKXZ1CdWfqspUHXO068my7hON2nlVw/f2hGZhnum52KUIzuEIO3xv8
D9qdQd3k4fyVpkFJgjmcG3wTdDCzc1Gici7+0L+pMbL2v3/1+/fTAmBU60sT9atOzzp3fgTwk3ak
CC5EECNF60A6hT9gQML10MzJKSisEOAeNzWNrgtWSozPEfn2DFN5rkU8oGFUkw+GjP0aO0i6yB2e
N33WcvjibNuWvV/jqfPLM4zA6ty1wbGJZpKoybw6e736EeoAODGExmtkVuUpskiuXn41hPlCzXRx
GDazpEku4QFUuD7h8xubnLHAWgP4m708hKbRZUSUW9mmTX9NFdItJsSnqhfTqT+WONpzjJlmDEsN
L8YJTchDi8sWe2lXbCPnou2KSJE+vXOIgFy3qLZOZuC9ljqKjiqG/uEZYfhEQ7qD3ppsJkfjsvWT
aBNOxspnBJzl4WOZJV/ox+tTWWxi9hFYZvsPp4i2DZvDleQdpEFgsuBU2AjwRC8FEl0qnlJsDN/g
QQ7kviW7HJX4ZgouKubdMEaOr6pvbsFtDj/mKdmSlPyZ1u53WQ50jQ49ZPERO2ayTVAwr7NCwyQJ
42Lb+Yp0gDElYKVWSN1KUBujDI4BEz5CLADWI2AjqDjfW3j7EYERFdm72MFY71HWkWfFjqc7GVH0
g2bkSefgnMeyyY5xTZ5qHX6GVXaXZgzVgwqfACM2+GXpNaqieO/497FdiDOtGEM+RpyTgvYUu6cp
qjAcZtGVJd3VWZSbot1jcRzgy/gSTb63o2VwZwVMdmjbXem1AuJEdkYsYBxE7+zMoXeuvz8YQfBD
TKO71qrlKCxIIGzP0iONL1f5bacKsnGEPx2D4EM2KbAqT70J8ubORPYkILzGh6bsYRUjnUL62MQg
Vxu4/j2Wg7kuXlwZh7usUp+OzvFC5zlD3pXVDBiPU95Ek23JyVMmEQ8MJLcVE/+EQh5Q47cwM/8E
uG6hox8I5UjWpQkqKk8IxPTQwVPNMmwbJpI4uq1dO89kBqlVUcmdVdTPcckopKlN1Ep8V/QDZ8eU
xSpxlji9MVorw4muI07uGuTEiZlBchEseVapXYG2KPz8bONqgetYMP9yMdairfokaNCDB4fOPlaD
XOX7CGsAxUmEULOSL+mYvfGqCYRSA78zyqdq0ua2SB32et68763MYaYrwotlURjHTbEmoS7HPwuf
pEuze7jEBAIEC/QqxbRtcdDisks2ss/WwwB/Mc/xosYjju5kKqLL/IRncz2YiboSWdbdyk6jxDWA
MPjURo7X7FqneCqEPnW1gKJlhhg+fpgxkG41760Or7YbTAezgWxqevQbfs8Mk5nauoc1vJkrLHJR
sJhHqomvW413Rtzj+gtxq2Fc/TFI64GBF9WtV/5soe5ujE5Aswv9tVgMuvDH612SUA7ju1vMDv0C
HV74iIjh2cPs/NHP1o2FaQJXCOS53OPLm4SHNRiOmsrcQhGKVtmS4O1VNDf1BP68ENnWzLLwkFru
9yh1sCHsBlhS6b3VVUHI0hRhiRKIzZl+bGzMNigwDdy9hrMjLnxXOCn82Ib7M+lccxvDVpdRDcAs
JQLJIoGMtdaRzNT7aCgIBcKsJvzqLYc+gIvvN/T5rsdnTEe3D9No3KdpzYSgQ8Kb5eqdbW6JlUO4
p11BQBPOY3DXqZ1jCgSO1F3tCAq3T378jMihrMybTEE0TKUbbAPqPHjI7LtcRj1sYLlJcGX2gliS
VBurLrdYF3fpW2rTtGVLTNAyCovz8VanmUTZOkYbDxcijqmcRWTvFzuvt9c9MmbFEBmum7XuC4Y3
kQVgaGa7lTJz7cKBMq7wcQPp7NAmcjq6PBXZlMb9d5fN54prNM6HkLpy3Azt4iNLnflY2vYjQJV0
FbXeenQqzRvV4p0aL1ERvkjNSt1350f8ChxHYV4Q3xRZj43l7uEpYI4akY6PiwaDn7Wx87t3Xw+/
N3sPpawwj7nqYYIvvnIDh/YaK5dZ3Q4RSi7Likn24pDC83ROgRyu0Xswup4h7/khEEEU1WZ5UDbd
PpfaMY6HYW11sMHN6hksLnsXuK+baTHQlRyqSSg3dq4h1HTjcIpzl0e4kewGmdo7lwQK1x5LUKcE
EXnTXbXo9LlCzh0eRYbM/YMN2GobhaQBdLIzL7KOjFUlm/0wlOrY5MZuGmq9zdORHi2tbxOv/iw9
YW3sodq2ksxymikGkGBZYwfTjck1Mzu8axMRIiM5QrjBr4mdXuqxekiJuiHvYiwORV8nm74CmNy6
w5P0LTSVBDBs3STNXh3V77Mm2RhR/mm2Y0e8c5FvgoSi3ZF9gCyitreuozZ2TbKT77M1SIRL/hBD
uEiOu0lBUqor+9iaFoRLNEnEtucvvReLXZLfVpCPz6ozb5TBVT8HNRCfdE7JupfbXM/+ffQBPpIY
ILPDfZ35Bc5cTPAseC9MY4nerWkxtfdR9121yVnJQNyZzvmSOk62E2uNeAtzAUNcNGG2Woqxj3yE
VByb8iNWLK+JEnvSZQkR3fuFIanb9GSgnN3qpor8X06lrkklBnYcM3ADtwftNnbhypRRtg0GiZeT
6o2UKvQEIrlnBjHtWq9+7tL2LmrzeYdpG/26KZ4rj3e2T0dQOhwNgqBQLkbcOki36m2afNkivtO5
BC/pDNU+56zb6FR/BZWKd+gq8dwt0pGGDK14zg4S5cqWZx0Seqtk/52pj4p1wHqWGebfHiQcUX/Z
sZluqX6ci3TMO0TsyT1upp6m0u13k+/vmSawOe3zcisJgGfEAmvUj/M3jwjMoQOUnoS55kwqntoU
KW6bsBz0oXWa01laoJXdmEf5pOf3YNbPY25BW0qdH1EWpztsBdZGImiRoU34bYFnNXLMlzIfHvPQ
VPs8lO9lbqm9gwxfttHAjtfGoDM5q0SU4jh76UnTweN4XxQNFTAFOo9trIC6E06Ah5K8XL++ryPr
Xtfxq0xJjTTCn1XD+V9GEzwTZ+vW0jqMafUzHRm0I+LZUmGjxjCdNeE5N1pQzzCpP8k2fsRyXLOn
USDEumDT1wMja8gHhUAOVRZ99BQBK6sZ062kCQN6rpKZuERMEGS8X4QoCBt3FWRWUjf3NglGje7e
rVlTG6N68GDAh5o1ppVglIuHbLh6tru2sAGwjSIYsVIQneZhx/d2wdMcH9KMogFBcsKLJtETy4HJ
2WP3V/IB5qML4ybm4YssKr4LjeqOZ4+4DTugFwqHcxW25cqu5Vc0OcGxslN4FIm8DzUZz4O0V9B7
yDVK2qc64N7suAA2VFEu65OebGefM6TtiCr3MKz57hKz0mDH8B8IwrnmEBnmEjsywcuWIe4HVZ/G
rpl2FQAR6u4XvNjWvZlvWits7/0u/EyEtwlBUaynqXuHxkW2C+ENxO+d4CaU51xFeBLr+hlM+lmk
+cWgbdra2pOQ/+MHmaaomSEUbFMP3qdkmRi5eG40c0pWsvwhLj2Og5HAFL1kxU/Ayc2amqIoPuZu
8I+s9BCUEHk5N2uWSDgKqSoxP3RfzSDvhkprmhJ7TRi3uXJ5MftM6vfcaAk/dLYkq0ynAGNlSWu0
FuRlbWQLKtCM53njghkco3y6EXBKth5KtZhFH0OZ9Ni1eXAexw+fNcpqiCuaOIIYqApecc1fDWF5
qHBoDgqD3Y0XY5ks+YYh44xl6pLRQiolagvSlkOn2uZQ5T38TWMDeqcBRVjP893UpsRnFQ9xA8cv
agbyFXgadn2loZ3Nz61jTJ/Kves4alNhJB9JEIoVS9r+sSkZ7ZipQqVH4FY3QaorEgMsjp/5PL9x
cwWiuiYEejyHUZWjTyuan4CE125VWNc4IuirN415r2labybaq0sQTRs1Zt9Vk/cHSgCkKL3nYkVa
PrRkg0Nep6yxpx+db6NkXD7A6SfawxDllmZ3uokK2PUyV8jXsPgZ4qAhX64Q2yT3aZ4d2BA98EbH
mwovHw0MCukuL4bTlDArd4dXlUf7CuNhuSzeexKvbkfnJ7BtdPQptN7cIHrBi8M7PS0CEFaMAFPo
ytzhvSsr9JFEbGrrKYn9S4YJWZLPUJYpIonIIR+ubm9UAhA6ckRAtsQS+F15byRMVgfTWcAL8pxV
s3v2w4b7uVuwHcO6zmArN71Rb7gM4Ga/UWBc8ffmO3cIn+KUCbNYVv6TdPbC21pt5dzHgjJGM+EN
nFTgXl2lYYDixGqHdUWw5lpP87QZypGSeNyBvE42uvSOFooqy0PVX0zXkW3OCun20WXzuW5Q4h9w
GcSrIg8bMHpr0696mjEKWgRUF5+F04Ybpkp1weTQkps6Dw6Yj9n050sgEmJ05uu3npscKmkS0Cz0
89BSNo0EDNqRfGHiIx5AW2PIAovpsxcQteSRMnXxtmpHXE4oUXAo484021fD5HTfTVPd7Xx/Qk6L
s9tvm4+K4/rcziF4T5uYIPUD/EdwNh0S4wynebPDeze+uk11rosOCr3GT0gCRtMP5Tqfhh1UYgax
TmhvW1bg7dBwieNrHVsVnzsHoSSJPD91inaUmWeX1/tYUWqw+CsgU5Dbg8H5bKXJ1icPZRcxmaY3
8Pd46AL6GqfnhyvTzVgYF3g/8FNyW5FXoOBaKo6MxNaQB4ixWveW+V44pXWpSUfYWFmFmqke9B59
FBoceInH3oUDWZC3N5ZanfGeR6uKO3GVDZ8NwOT7gFxFQwJod/uKbZ082mq86c2GAhaCBEN385wy
gQjq9Jk6PuLO6c1No0b32PbeTWcF+THUxD83GS4TySjKTwv24ewrNYCYzdw/9Nkw3I9eMdDt0muF
tQM/c0Ldkks+OUYRVsOUoXnJVCKKWDcnz0XNITco9Eo5wQTIBiB4sF0hfBUpdNkeAwqPrdnQ2kQF
9pYe6pRF/ATNHuCLBoUQWk3Ci+rpEJeUu+H0GNjNaQh+OTF/ta544PoV6s6etDiR2BgQhJVvfElq
jMX766Q/E4vYsrQcT37EIN/W4juxop+zz5ldvjcLDiOyNFiZd/j0/LnweORm4bPFxipNyqfMmn44
VoiTTj+IfGTDNZAXWqXhKvHlYZ4+/LYjxaU/qpRPb0nmgHHX48914mhrh4kB4zog4ib0L0NYn0lD
qJft8zpRGHd7tK2AvCtsgA4MogwRthFYzso3jWAPN3685BKGDyQm6gZF0ziDHI+R7d2nc3zn5tfO
Bu7eaAo7QDH80USp4AYY3+cGey0UkVU31i+IVpE911Tfycz8rlb9agK/MxDLsEIambBYtM8Upqxs
wvFkU52gYRiOdWo+c4UY4lc5SXPj2e1zoVFVCte66dNDFssMyExyX0y+SSsOUcgxi8cpDBmv6BXl
6CMOCQaBa1ih5bpIQMt1gERXlu2z72SsNstLh/15LOvLcnWGZf7C3fTljAuom5gG6jDX6ey12XHn
2FDrl5fQ9+3HgsOsfPhm0hr3yMXbTQhSjZ/ONwGBt4ny7xBjPEyy22W9YmPEOKbGHIUP+Uq0zncS
gZ6dbP2ux/oxw0TSjdNdYDhIUu3qjKaL6CGn2xhDBrl/HM8xfVztWzeUH/XGZ84n+nwb1V92Zdsb
O9RQ7lrzKxwI2ey8YXHXw1JAxbEuMKDbU2LvaBrwn5rNta2bkxt52LWHQ1J8TNp54UjYy8YLD4Ot
H4DUPObjaL5WWK9WUje3SjYaeG+td6VMkRICP5GQG1ooFo6l7s3Ju1tQXhYzzHUujfooR3CnGo2V
Kstslyve7bKQ+YbGG329bG+8KWdNXFn2s+v0zdqQ5arPg/IGCOerNEMKGbMzd24NGqIcCIGGa8bI
LHud+aSElvVsz6Kiv0IwuCJSJW2UTV4Uwsu33akCbTrcYD+bYAP2p0CRLNYwjqir8wRPKuJUTEq2
oPFHZtb2rYMxjXnsL1IE4oOnw4eZ0qUT8UlH2U0TdHTh4M2EddYJRU2g3W5t2mDkarwstgZJJ/qH
kXGukQKWGZfZUDC4x0AaTzobvtOwO5hIwsbK+ikqHquAaJ4M3MMEBr32dncEnk0L4zOMIOPm7FDO
hq31YLXiZxwSSSWm9Ip5lhaS7HmT7G1YDCUSIrsIoDPa/mM3UyprhmNOyTwGncZl8KAGogX+kSPy
lLiVi7l9yBMka+nEfm0YfbBCuJVz68CKYdopVVwntLrBpO6DpokJiyooGnR1zcRsrKaMsQBYMAvY
Aw/m9sErWdSTFXAW3BI1VxpySXrtxHceu4lww8GYf87jHaRx9vqSk6c/52PC0O5Lpf2JsPkbS/7o
OgBMkcW/a0vxUOYMqCJkI+2jYl5ldXgXEm2hWSPwzmnwOE9jXOzpzz9N56Gq4c5wp90aOsUG35Y1
whO+Tw8BL2rbJS07eU5b+8P1zcOMAXwerG/baE75IFCJOlvFG5IIC1WZP/0samAV+I5XiNaZT7Oc
aLA3wpXqt6O40rTrQ4/7vy3hgoih/vStZ/piSl33FwTGfQPuLEaOBqiPRyHAIrQGyPPQKdED7Eiw
2VUVcSWO6vZerV6NQL4VrFD9AVqyZz/KeXgHBRT72SKurjdubp5dZ7x6p8R/s/ET1T4hum70MIcB
C5asBBPHszXlCbkiALfGDj29m4jmK7eGg/2p2MAQPY7iTupkzdtxabRADckMycx6CB/1WqF/W2lR
PzRmuMSI8GaaBnlf1vPQj++Dfu6sYTiHgql3mZTbQW5CLzTWrQzIifPfJlIQ4oRoK8zpJiFwfYrs
lej4dRv2Z2zkZ9UWnDgToMbINh41GA8j12S8ZPCcO4CPc/eQTB7IEuaZa4sxrM3s2sp8qnI3eyhg
e+cqRdFgVqR1GZhCPAiRzXBqqqZGngtogtDtM6S7V2uOKCZ0eKtrdWgYVwAZ4tEAGPimFzkHA6AL
M7jrkxzakf1qNOqSGMH9hJRuA7KTM0KKpyw5KJRnq9jwy10wjncz9NLU8YA3zliERsXsT6KX7CPs
Hrb42XXTY5+lEUTSkmclZkA/Ba2AY6JgsURwZYG8vD/O7DVW1awQ/ogSUpZq7wfHgGIfPFqw/drE
Pc+SaetM15XHbrwznPE5bkGw1bm1jlugNALx7KkehmPfGCe7V8eBXDs4OLAr844bVubw7Xly5wyP
UgkoLuWhb7jlQ5KJjawxLBPb9IhpnoQK13nUoF8SqDYrYC4xLh911qN5SAx7ky8hpcLrSFlmL74e
dPbIQOthJkG7i4psbS+nf48zAJjKY+2rzzrxIR404BLS7q2Qsl3xAxNrNZKlHmp9kB3oVIdl6nHM
9dYrCAhCMGkiJW/QXRc/XRKF6aBBsI/zbZ5yQ5BI89NSpLVl0Viz/MtOZTAeLPGrtWy9R1qab0ma
+RAzl1Vs0FtEcjNLLD+kh/TbvnkdumXQHrmXHBlt2wx09wlZkWMBSwhJbYu/AetmxoZ0/pzd4hB4
mw6QaIebk5gNDA+9eGYO2Q7QPhPTbe/mgN0F+Tz0y0wHiCJSnCHEgcUkQICV6OAzJvl5iMdhZSgy
ZoCz35vhLpL2R1vk7dG14ADyDtL/QLiiERB9wVTaQ2PbccenIv5GM2furHZGUT1a184qfgEDFtue
RnObdclRTpyEIpL6IbLCt6II69ch2lJwM3BJeAFaWQNFcf5TZ7Y8IA4HQZ2ZCp4c8q44yX5kAeRt
p0rBSLB+OMMkRLE5npo7K4jlpp9Av0oI2pvM0jQyLAZWwsbX3DaI2FyTOXJnsz8hshahdE4SYm/c
D1gKV7IuniMC10h3Tbt93DnUqrK5jHNysT0KrWrOB2xU7ODMOKSpnTIidekr+XQn3m6yqWqQJ2FF
UHBB9c3A3e7wdgzFA5R62JAmXb5q8++kUw8uWLMqSuVdazBf8wCAbbqQbY5XlA2NKmSuOYzwzDvj
uxMDx+1SzcrcQSWWGstLhr8oaFkYYqhbdue8EMmME+opnv+guELGObCnrLbkB2DQDqozx/zZ6mdB
aGPNfN23uDr7Vh/MZJK7KPFWfeN3rwMxxycgImw3o+hZYxIBn5GFV2oDtZ2TwTt07pi8zU16Nf2M
SnDuqnvL4IHYSBBqk6zPlsswLutYittZ4uNh+LSmUN+IHP5VPfCZO1GP56Zd7FhNeWkLJsGOoDr0
DV6llb01gog3tO1EhKrhEx//tW+ddk9abLIvRX03wc9nP8qHMjdpr0GIgPqTqy7qFYUIs3+R+c7J
y6JsLwPv2ki/OkV+Sc40BTU2GDJyGw8waxnDm0VGRHub9SdfsIaLqQ2IxgM14EU0gHZi7Uo2xn3V
G7xlVbGrAxT7kUE4fJHaj1WFOb4L5mYX5s+FwVBpttAFMuiP/HTaAgM71wO8W0y5rHWa+qcPRRmQ
Thms4X1GV+D489YpRqrheRxoX4wtQ/iM2UXMBGC8c6XWa1bz87pV2RNItYD4yPYqg+KWt2XCL6s0
AYBMmVKjo3ee6vwCiQnrGkakIA93c+HM22qI/ZUswZMwVMK4PZavXVW/464F09YrUoicxeaHAXKn
HS3ZZqYcXYMNelP5DM6peKp5bC4V+FSGUBMzYcyvg66rFwXHbJNWwy9yqqTOIgiXPHm9yvGYuzrX
2L1lu909Ddn4OMFntk3nHvypph1iHup4AAQSi11TJsC7tO57XTOYHQa7JiK2fJDkN2CprY8+PQg7
KyaLkL7WufaaLXY3h+ezTttTZaF+KDyPErtlGFhO7b5N7IttWcMp0DZTEbd0tsJMz/gaiW5KKlBg
SC32ZSlvEUklZ8RP97W70JfmCH+dyB4d9BinKkVECZYA2G06NYe6MtnIsz6N4sbZWM8om5NTh0Dl
mOFXaENWSmkxntjQvoYheb+eOb3rudGXMntqOmWw2xi3neGHK1asZ6uzf/RZRukEn9CZa2NXCYVK
NRtRRypMY4S9zIZQW4/Gzihj9i+BzXrS+44bsbTWccT3Knc6cKdTUrgIWSABtcW4qeMo2Q6MgFa2
R1hgWLrlieEqzMWwLJAqZ6SpGKlpH3Adrl0XUNdgzRbb2pqbgNECjCRgv1Hp6BMt4bClc3pXMQu+
3x90nAnYX+Za+yBsbY8dXSysiKgMg7kQzEl+vtA7XJLOmU7ctFHjn35/EMRmyxo52mQ1b1XBtLN1
2LaoIt+htsZIMerk7MUVs4Lfv867Qy265NQCO1phspH7lnoEF4d0ztaASCMh33o1eKNNhmaBQMbm
2NDcbvBKRmrnuPY3o8j2Ohydg90Zw9pnpeVS9tdim7cdPFUTnhN33107j0vmSL2rsvJHHF6FcQW5
jhByEtlusmD0rXi9eN5MYHw5DIoFoHkgrFTurSbqT/byoRSy+/MDvHIqgGNj9tMB1t18Cs3LWAJV
NgnbOGWOZHpoTu65YPxOOE5Me+syDMCszPRdcsVsM8vv6BPD4IC+ZA9rDz9I7L4Y2nrMJvcCD4Ov
lzBndFtEPtW4SAr0xrGZjVZjl9zXlXVxu8DdBhb2LR2HmzEnykxj+nVoQhC0gHlgG2Xq6U7LeDcT
EV60aA5mhU2ojPR9xbBoFWfN0yAXtqXvvnjukFPvxPzwAUIxGGeZPyE3tElBz1docFipuOkDakgA
e5VHbzxyzgf1HQGL73OrRlJDxge2MQfLmB4tm1PICKfzbDP1SsYe0eFEer329/NY1zzK3F/IKRkb
55VvI5KyX8ifeK5bY8fD9IuRis3OX2kmZF+BQUfPKqtCtgzW0xKffskaZ8jmO7NM7lDdru3IZnzE
xmGCut6x2+GhMCHIND6aODpmQPZXpQh+hOwT2FWTz6gm8+r59qdP9tDRMdPnsfNfA/b+vvE+NFj4
ksDZ1xiHKQ9ZeRgny0h/kad2TEd+niSlfttUvXka3FM1PpuQxlmvhkQqd79HNOGx9KqXMK65C9hP
rchshYM13xlWRZIM1Z0XdQ8Et+wTnz2iw+aEERRsUeyZWXnolM1OeIEeZmF4iAeLtEagv4g4Gu9j
TFHPaJb5i9AACjl5xN0039l2inwme86rA8T9e5sqaWU37otpjCHZI1whBXfDjO3JH+Dbmnl/HosC
jfnw1lruyxCYj+TFsPkKwOx8l0V10Nw5jOCORYemJiAGsQh+KYudg2P455r0UeelQZyflwnfASXr
VgR0L5H3loMQXsVk7x2kkb7fABc5E0n6mcJ73YiSQ2layPi05MnkEAwc+bDVD8g7sh4pSZnH/aGO
t0VGh1Y4wLInO4eskI7bCSgfTlJkWmN2RHb+4sXRnj02xsLWdrZDN/Wr6Br7A5DIR7OX38mojgTC
YBZGt4GOZ6bqYSNRS2aejIB+hr6iUjVC7NTTnduH3dry1VPSo0vUAMadOHe2OjDOnrSPNpsffuxe
smt5cywXZAUsYWYs5rTJagYvJTa7GiTC/9fQfhVt3E64Yb7+z798lExF9PTwpZBz/UUU68J++b+L
aLcE2rVxEf/DP/l3Ia34w4LShccEiIzFcgqd6p9CWgJYCFSyzADesvSR0f6XjtYQzh/8TdcxMZM5
f6V4GcIjg4WYFd+1PCQ5nmX9b5S0jvir8t+3fMF/zLQ8Ifisjvk3Ia1HCZdxSpPn0SDbwWvPQA1q
RkSHkLzmYmxPo9KsfORI+M/Y3Zt0FLjAp34bJvENmJ9sP9osL2XG1rcecySsiX+bUcKxuxcelAgC
GFWbEA3BXjWbwzOLF/ZCdXSa4kftGMZJzLN9bm8nxRPCxEuwUbhI/o2289hyHMm27K+8H0AtMwAG
MaXWrsM9YoIVKqG1NHx9bzCrKjOy+2XVpCdcAZLuQSdB2LV7z9kHL9q4wy8zHYOKaVgLw0rKftmd
+V9K4yZ6PLIpzYZLoBK1CVC4rn16yU5ZqEOUPWsiRM6GdovzgIZmmobyqIb+CcvFlTwIvRPoCoh+
nL32YRK+ucYQswpc/6skjhNI6zS1VyLAPi2KTPhM081mMjFZ6Dwq9sTwuVHxSJp9PSiRE9pLKhKY
MivGmVKMFMGjCQoffyHklpVpW+mW+lCf7jftwEyZYLlky77kpzBhLg8MoN2yK9dCs+SxCdEbSaJG
MDkBaH9JzMg4MJUqwmNRNO4eg1t/8kXTn0xU9LjkCg/pbxQzrxxJIZdEnMapcFalhrpVQh3joiaN
tXb0cKkYa6wSZxLMRZ7x3cunYfKY30DCjcjXq2kIrLLvmZTRBcvNXgJWOzRB6576RWMZ+Ka58aPa
oFtoZFu4D8UDfSFynAyUflESpMe2lQ+qdDdpZ0anqqkOCfkYU+bdKr+5AOdhR4O2i3K8lpcOk5Bp
pvWxGBv0h7Lewyohu7R20m1GHO21WG6mMX2x5oGGbYhpN4ibVdl0P7PZJvzXfdVoLcEJlYQgGMjJ
5tSLqXWOOmH0GrCvfvIcArxd0B68pVerE7R/cELURUWTNEqzo+qU3ovYZGbHphHckXgqAzrq0ui/
OV0Z7ennuIDKZUlaV1uYFWIIbNIL1DuOy+1QJPBdZ43XPgvZnmF8dqr+xePjyxeF7wIqoCBnh8TE
aZwHfUVldOji7GfkN/UHW2VW7Mp7S/zcOal0aj+xJ0CoMjqfwylZi+W3NviEdo4nEXkV+bPv59Wm
w3M+KPVdFvlVB453MX2d3KqpsWGHmTTGMZ2zEBb7njMnl+VzjeV7PTsd5ahFV7nprFu7hGaHkX9o
GDqyBRheB0Z4WZR4+zF5TFM6BFY+DZ8rjLeYgOdb5MoTG8gXiysYIoDuhxTT22A010g1zrbD+pGn
LEBaFOupBjGuffU+zaO3IYcOcS2Gl9DHpRW1KZiNrj37gjRyXuCGpSw/l0WOlhNBdVx2zYOTxDhF
LOukZh8GeTTwuoW+hjVhPwU1It66mD+DJfHrQFlmpUP8o7ArLkSFOoa6dQ+VJT6EYCwzp90htyhw
J0THRq8e86a4EiqYP2ZcWCqjoWWOg5rhjN7VXsnIHnhTG1TXuHhrSMBFaAL1YbAwJPqJ81MPuHTh
N5onE+5W7PnjOu0c9tGe+DTb5XcJoRPJjzFv7uECeVz+hlxkXnJk3E9oldlITPESegll2Jx8563y
mYS58xfa/ZDQvfE1LSF2hK0LSzeZzpgX4RuuLWxY76VmXFYbDtg2uvEN+Y3MS4KPEYbOuapMutqq
eLZcthCU/4TTLE5y9pUdJvC9K4nSYV+I0D9Cid6QBxh59W+mn5kPvkWTTkHZcZDGH/if6TuQEdhF
CmWg6N+tLGAv3To7i2/LGiVndyS86nVEV+tW9nAB2kdvSgdnaahxbQcmxEHdGDtHtDMRMqtkZGFQ
VnyAP9wx0/MPBGHCFvCkHg4VilliV7NzK99powanpH3MS+2fqy6yjr1FOJaHNDdMUAcwhXOKtrma
+bJl8/oX5Jfp0THmK+C5a8giDNAp5RxL1b6rJNQAVCArra1pZ2mPaxtW6C3u08FpjIM/lNFOWMWH
MbLL4GqRbCyPkHe3Nj8naeVt0T6/8DX4jTHIhYYEa5RENx8wDLdrfGRap5soa7J1FTnRRkqMS4zY
aKbjGdjNKDRIdgLTlvuwsirg6oXHNLaKqeryk+163iEUjBcsVbPwzvHF03rcehVeUi+j04Z6bVf2
0TECP0lwNGbxxE2qJyfR0c4z2bP4Y35OOoZ7OrHTXbdEFIoU6KWy0d3Z8UcrsLk7GWOckTTqImdX
axaut6tbBRCei/9LtbA7i6Z7aF2UFZMBlylG5JL2t8K1BTR3w6e9t5lrMPllkyBusvF6hyxQW7qG
UeGSwWh8RzOhdi6xlE/3m4C+oQ+FR5XMeVrGLSbEauoHGbERmi5WYoQHK/Oeqm6miCBuGqaNeyTT
Va4me3wTJaFZE7kA8ZJrQLIlV5DhSXnshYpgwTQFAT3LMORUQ3GEr6cvpwx9gPyaop1ys+ph8AI0
NbIFDuF+swXLbeVbHykV/o4cx3pT2AGhKEbfngCs+ZvEIyOFIKt4dj5yCold5+OObemNMRNIiW1z
0mNCVWQxDGcITxqA3/YbVbDhQkHRNieEx49tbNYrGBOIX7xIQa4qx/8/8YX/nYntf33WL/xdPHT/
9NgtUc6/HGzvtfMTHFtqZnLHuj+HPv+3D/7Pf1WBI7n4uwr8+vXH1/Br+/1r8+ca/P5Dv9fgSvyD
rCkfKZJFFU79+3sBblv/WKpu35Omg3feFTjR/2lkM6T8B/THew0O2ZA6nVfQlv8MlVb/ULjihC9t
LJO2A+v0X3/7L07EP5yJ//MncupfM6UXW5wtfZMXR21OHf4X0uQ4SIbNIdy7cB5dytB1kl6axEYG
4/2co85f132Bqz/wf1K5rY8GqoGeVOAVALqW5D48qVP92PQ4v80m/eZM3/70Xv7z9f7y+n6lk3q8
PtvBAeh5vE++Ijn3V6MdApiynVMCjkdXcK3ICU+VPiE2laWBT1o/nJg4gkpkN4L0fpBkyihQcxXX
n8qJNhU5Lh6XtlWcoDD5+1emlp3J71bPexr3/ZUpmz0Vn5NvQqL89ZWp2kNRMzFXZmFAjqhpRM49
gTpWjoskFgePFJwlXgaavhxe+fZPO7Pu0o1X883ukjY6COQEgJfmTUs8IQIdoqWtQrzmqfkpBt1E
7/ZnXUjiJHscy9Imscl8ovmOTt1iVmmr4hyiQ92yFtNos7Pv6CMVqtaNp5DCd5XFop1QhhMoiHcD
iEHsfJMyhNVZu6w0Y0PoQkB+kSfMrULMEUgMab61QMWq0F07Ex0vfHy7HuPVRhjuJZm4hEdtidPP
sK4g6jr4IfMn8r1RkBCj9/dvsL+gGH59gzEyOb7gzPTxRIq/fPQ+HUO2KZyaKOys3WyRt9f580Gz
g7mQJk6drknl6hvaGba3TU3vm6zi4RUw0sYkJvAgW9KJJy0/ExcucUTobI0qDZnMeDX9/sWqXHGw
Bo8/VxXkUofmtSqepgbIk+XBLKonQ+wtAXYEFsgM23g08dr0cufVysdyAMfHCI0JqSXGD08Zu960
mxtZXAizcQxYEHVD4bEf9Qhfsigbm2AEkoTO8OgVxTmdh2Sr3RB1UqbSg53r98hGWOm688XDw7HR
htJQ5PvzOAyv8VDUhzFgyF2X+qaH42B14QqjHrammW6gq4MJd1l2U60Wlyat5D4pOBHZnSTbxhHo
K2JU7p52GBjPdrK2WqM/OyFjvxyaVxKVT4XpPKJYoskV1egYNdzRMSSnJ/SIOu2idSUSY+/ZzkcR
0cCKXX2yzKFj9zgCgbGLh2ImROTvT4G/MHuXb/9i8hV4gTmj6Tssp8ifaB2Zn2egOMEgpAMoHHLg
knWFeMyqX5uCIXWDfRz/I80yQx5LLYlZM84Ehj95sCvRFgBtTpp8O/lGt8GZBg+vpl+lRvXFdE1A
Dn15bD0mfpFR/IeT1/wVpHB/5TgCHKVAKUjXIY32l1detB0tVQtWQSy7SxiaYLj90mGbkxW0Igz0
HLO1TuguH6VA+pMMSKCL1D/PCWZgZAvMkSe5GpJ+Fy8Pxb4PfMbkMsceaVPT/t+kkG4wL70KQDKr
2IaM07kj6vrUvyI6bkiLicvD338efwEBL3+V51O+C2EJ03RwqP76V9mGpP0AJ3BtlzcrVmiXFvjZ
mDDos4HVhA6pU6L+XKAFC06OwWZLznWDorAjwQbrn2Wa/2GBsJYF6terBKsh6ypdavDZDHR/fUm8
YARFFcgQGkPNzjJsjF1wCxCwrVh858uACpvL5A+jEw4QRRROfcIApbIvU2QAMsFnh44F9YRIxlM9
FzOzfvzBYRKcZ9PGoJnYZLL5C5BCFfskQhhi1Q4SML6HXVThSUxKMnQGJBZ++5/e7//rLLLpirH8
LQ28/0d3zOmnqUE7xOosXaruuH5N1abNhuiQwAJDyjYS5pMw6UgQKqgCpt3UBXDg9PfItt11ysV8
HTZAS2MHkw1NfFlN278/J0xvaRX+8hF4Lq1ArPe8VGkpz/3LWRGK0TeCMGLJaDAWGMxwr6XqIcx1
IPQpC9yTi5blFKemeyJI7KuBgH97vz8LYyR62Rx96kj5O85GYWLjqJqXtnWjc09T6mKm1aOHh+CM
2hS6IGPPz2SmkBbautUtjE37GSTG0/1+qnJn24fQUhgY98i4f3aDbb9HacK1KkHkmcnWRnA8GuzQ
cwj+kyl3MWboN4994g6VybwNl0PyyNXenoRAPY+3CMFTfJxVCY51eVRUYjgFbLnwe5bVE8kS+0jW
6tGZ0NtFvvMMtc55rjyv3dZNP27v9zXJ5Dw7VPpT0YZwOHhGM2NdnQUGufuD9xs/Lh7ZryGOtFI+
9WbSO7q3yU2mUXorIdCNYQGnfDm633V/8H6YTX2MpkQgShLzFzdDAmHz6uGnjXawU1nnoww3cZGX
A96xnCtpMoKQKfsZ+tz9n8JpATsREg2OJGRcL6w3ObjY7wYdbuXgmH86nKdAHghMp3bpOsV8ZuqP
qqr0R+qPSwz78NYk+LRagIOjDhRK7Nn9zFpLfZlZ3gp053x1yYtOUjF+pDCn3SV51GmlvPQxwSo0
bMJ9bzUaUW7rPM51fjDmdIlI8KMdxLO+RAvEILWbaFQaZvM9wmwL68XBrAHq8JrBcN3FhkJmWEQ9
c1ADgb2F/gboI99gGip6NYRld0h+0B2WnwJk1U8DdjvgveITDUPjAkiBscZyGBdFdUwCDEkEW764
Q4zrA43zk2OXxbpqjHpPTGAdrpVRoMuJBc5vX8dPmUMLSXRLaddPmJqMWu4DOx5fptJUl6zzPuRs
Di+6r4eXNJEfjpe7l/uRF0uxByhj4NrmGQJ5/Dajdt/iTTISoV7uN5E2vNU4Set4PzSVMA6AwWjj
uoV6mZK0fOH5U6KQjdrymUqmeZMsKq5FvmBky+bNCJpD1JXl0/0xwmWfA9hID/ejqbN+Qq0Zrvcj
QRC0akSyCU28Ym4aGdf7TWiYwdVDn3TtGha6vuNc0jjEVwQ1cHt/DiREIm3zpN7fn/3HD/vLr7Fw
SCRj+9WJfHlrS96eGHPlYEreHlnBgSjCeUdsjPWWz8jxQM+S5kCIjnYVmj7VFTDJ/cm+deI9ajLz
er+nKecvFTHNBx257m1oKgyvEj5O2gTLmoSi6VagvJhSbD/N7CPsVgOGBpZpyFt09yOFx/bfhy0W
s4f7jUHk5WCnl3vn/34z4B5Zo2Iw1lM12pdKKwNg+n0wEM92RS43FydHVoeuCXF/NYnhbRG3JWtv
8a+5DZ22xIqmE/1GkHbNaB5Fa1nX3w8xCfHNap/uzw3xa97csdg7959MhPmEyjw82z7qGzzJ9VhZ
OD9ddZMl6uSWd6xdjiyO7o8pAc99eaxdnnl/rKe39r/93PJYMJOTSxKTuWdiq58iE8UkdmXIYsvh
/aZO+TC6poDVZYXz7/cRLYfCMHdZpv59n+uzUfMr40WAitxBBuASmeroFswBvS2O7jcmcZabgu3k
vp788WgPLSFF0h2frMm/ZSKaL/ejbrkL9NJeiYH0rTrEHpczTq69yXxImgrr5AxIm7cOs+MInDk2
Hmpq5fuRQ6/5WozlJQSf+GAiWerkEgJFLZ4+jQNTIvDoU2JNhIIF/rHHx3zNJWlnNf9Do8R8TUXf
M/zGrj13mIizhNbpCuooLura/qLjPn+wbGle+tRY32dOGlLa2eqxmheaUzooxS6yaiyVs9c9WsPU
ESrGv8JzMbTV4x/3zuwZiEyMibVcnnR/wCg641Rm/sv9R/64n/70G0Nj+3S///5UhR9mR/xKB8Su
x1HRxIy9o9p7KeP4itcvuN2PtBf4mzplLEVbA81p7pG0FdS/ARdm6BLPGKxZmNFVmN5Lm03xJmKa
t2eb8DWIlHfVeJJ2bZTOKOc8/YYUI9/7LgMz+Ob6zY9Lc5+XiiHZcpgySTsAP+g30/JkW+lDG8dI
pnKruMRxhwUinr11WA0u9uXavWShbZ8YOOuH3vPOOIX7s1mSUzeZJdFhijKu8uzb/S4Qe4qszmHC
YFgkaz8Zobnxv752AucWbdl66/oRFvPFSNNPADTvj5KOrp6CCDHc8mDes1s3y+qs6lkRfcVd9982
lfNjnoOkmpsqb1cSWffFhjdwwWUbXXrZnrm4zNesjA5xl80PTe4T0ZGZ+U7kdPfrumpfumZhX835
6n50f4Zn5mIdsD1cEnzbF7UsDdIoP+7PuN9FNvYPB03C5X5XqC3z4KTQ7u8PQqf9yaCnOreTenJ6
bV3yMiyeh3h0bwRE7u5H95t0rGb4tQkVrdEUz/f7oAtx2kfYJv+4zwLslagseazLjK1TDcGMPHFv
R8PC24RRUb/2zrJODcmP+5Hfz/WrMjdYiyHbLY9PUQLKMcz2DFPZ9qIjgjk9dPKF5Ha1QvXvHcEn
CFSFc3+MO9jsvGny5c5UKJKvgk2M5Y/jKQZWggcs4nMS2Dp3agCX3nZYAkyNv8ENCfwo4tv9Hq90
wnNldUdVm+5TM6HpShSLwXKkutl8jBlsLQd9YOyrSBpXL2DC0tvGSeGV5OqRZ0zWHOYboR9V61Qp
fY7qkz0p+zMWLmC8SG9RPcbg5QOGT0pdjTZTV9lCS6gpvrZ3Bo05/otG07iJuHT8ZFAi/yKHI762
oQTISUCEQ26169c/h0RjQ5VFBNJvytsnW9QL66MLjw5/O5nd/z5WSTodEM5VOOQL7AUy6gDYp4sl
IZh2BCmSaOlP4XtTTcPaQ0J86vjOHLEbTOu0Ulj+2ybFQtEaL7ZVB6h+qUgcd0YgoiJQEEa7q0kJ
f/Cd0MUVNQ4rzD/dK/P16DmTHY4lwZHsnFUdGB5fb1IymUvL7VgZ0xWJ5GL+tN98e7Q2aS1NPidj
eu6ipRWmVr1rjZBitLtumK9/CQv5nFuVPhahBe/fI6zbzMenhFdxG0kk3ubMQ02iRfpLM/jl2cRJ
/25IBorpKcvq4lHnsX7s0i462j5g+DYS24yXj/2PIjVCJlrWyUMYS/xfuuy9NX+js879CjnnVADs
8TWOIwc3AaVL9bUxQ7yIimRojHAO+BrGI2EOjoQInuRq5/O8i6YuP5SOb7z+/pG13dhfSoiFq7GL
owc3tx+CaPnv6FI6JILBlvLa6smyfI8ZTNtdg7FblexKcL9aw7sjjAToCtlcbphFuzrKaGOMDnam
8QfDKf2F/SwY/KGMH7ksjycxh/tkhkgliF47NkGlnowMzwI4n71vdrzdllSEFtNqXJb9Jq+qNw4c
hLkr4iDL0/0Nozky32gPcQpJ9ZqB9X+2a+hcy9HYWfLVOrjjtOnbznkKluMAWjpBA3l9ia22QCBL
H+VIhs0aGUfy0OfDtfCr4jW06P01fkwZ3If2o48ya2sbBT01KvZrm4fvc0wckFP44xftfIS9G32b
i9za4JkxEYgC9yMZM8Hbrji/gn4xB7jzeASBS82ZWqfQnpuLYTP2J8jx6spQklLqPFVxYr1F+nUq
aWUFmrIMI3m0nzKW3pU5mNUtN4t6C6bXOCORSG4uF7q0a8G2KMw6XZkQWjp5+WsUTmrbI9bZIwd7
vv9aKoiNYYThS0LKAh8xsinvFvQ4QR3Dip9Ngbgq9uPw1jnle2LE0Q0a6R4AiIs0gayz+0v2S9gW
TYZ20RvmeJOCwz11lbYPXJmJfJ35Y6qgiq9sc0zyRfrd0B7bqSp3RZkMRxEYyatow3dMvcBO/U4d
Bi2Tnc6CaN/2VfUeli1tCbueL5FmvZty/j6f4JtjXNJiVo60rx6L973ogaUTX5xOPwOYo1hK5xlW
VDL98Hn/L06F+wE/6TMShGLbdFjU7odAgfpd2NbTJqFLrU3G8vcqLUeAfUiZYTJJxE0AiUe9OYg+
0Ws4741l+g+mavwHI83bXRy3LawmDu8PBJNMjqGP67qoULsbpceChB19E0EuJq0e83dm9AZnlgXz
A5DtZ3wzhwqh4488bz8XkOXOokSO7rCtAEWgPOQdMnmnUkn2Vjkb2xygwbtsMWa4LY6lMivfzFrN
XOsnsU1FSLqywj7ApLp9cEV3E21UvYyCZFVU0SfRlPQ84z55lUPmPgOExESWvDLT9F/qU1cjg2uY
CCdhnRzrYF7OLG5KO5q3kSb+sjcyCsWBX2KLoWFgic7PWzI8LL9GFF6JapdAM2AKwH3gBKqT6TdR
fwxVGJxYH6MH5S4RxS1j2tlk8bUMPz0inPpO3gCKBPM8FFgwnDYKf0KE7QYHZGXWH7LGEijXm3fG
l+N5dFX3IjvWgtFwubSYEcoVDFakV29EiaJwBPoga6+5BG7WXu7/Sllo12FYmrswbT8jGh8eXYRE
q7oKxNZ3aEJi6Hx1Kqs88BUZV0k5YXmPB30Z+0xf+Eb+DDWN7xGGQUUqgCS/gdywleyJPhYiEwcG
TXYC9ZnMc43FxdLhY4Wo6mI4yPWJIMJwAsv7CClPbWEAcmla3qSuA6CzbNDY66IPSYc5OFUupnG2
vggGujbadRhWiGWMNnk+1p8SLb6RChaALgr0NmK0f84pN0pyXS+d4X7RJlHWnR67i4Tn9Xudlprd
NYN+0lYAhqmS1pyWSaaMU9IsrgPA2UzkRlorLVqBjEgAK3OyVStmuMlhlTykeVjsmqZ/rOn7r+xR
ZjTb0nKvLHmE5iYu7ejnr14TUIonLT32LkXTC2380DTRS04y+gVt2MT2n7fyj0OfLC8zw/0Upqmx
n2PjWpbz+GP61z/Cyv/9nuWhUCHolZkkE014pDD03cxKOtzDN14b07YetWhJFhvycR/QVN84JF2g
Yc5Y6mCksg1f/GigeLiYq5KYIeluoZeIE7ScYmM0CFkHCR+bvsmrF/a/hWH6zE5aXKzOjHcVtMF9
gTNoFfeIsX1TZi+tUUdPNrumogZmlzYVAeWYXalqWqS3gi84AdwnLxiWdl4XnlVoyyMGMb7Djb2r
0+9tk8XkIJb6THVT0SY3608O8P+DUsZ4vd+UTjWRHQZtKRYCp7CR7zs1mujysvJxcoGVd1X+1UIN
NnooBmnZITNTFt4pt84ekiLMHnw2GxsEtLTnSzQI7F26cxQ5wZXZA2mbIkdCbYCncOLCvmpPW9fZ
8CyGOgzQaCAMWdzvNKBGFbrBeupEiWYxvpZ5mJ1SQaiI7giPD/MawVwCsmqcmrcSyU+Bfqwffqac
QBc5ivaQcDKv7dZJ902DnQCUOUBkhxZeL72z5WMzLCw/3Ca9/VvTJO02IbOOiwsAo8G5VK71G7sp
jRSdBqNS8g27VIzWZoqPesQCSRsdZ2eNzCFIa0TRhf8RVdlnLyjJsDGnG0IeeSn78WdNj/GDkco1
8zJSA8z4QP45NXlTiqc29dNbXE7P2kVh0bbvxdQNpwlZxiMd6jXuKP8Zgu4Wpkf92a56uednx52X
S3nNITOBgQvQrNT+hxb8BmOepmPa6f5Wd9Gis4+IlS8LhFxs9+vcnggQQlozeu1z/mPum+xZTPkj
jPH0KjvxlEdsaKUqf9huMSFVNMN92U/lEYkbiT9Ip9hH+ga6q4QxGZf3o25q/Wi7b1UMEHK0yGxm
J3Umqy48BVQGj/eboa1x+fvuF+LjP2i4fAtqpzkjQNQILCVr1lj2q2ZE1N/HBTYyZ8RcaGJRTSNm
M3rKNcbJ9hgmbXoctYqhME+HTrsTOp9KHwbijbZhwyivGuz54DIa4mMr3oEe53sTmM1BQ0bZ2ajY
6f541s1eelz1TL6U+qz9ID/iHkuXvHUNwDBvZ9gpcXQNfRQ+egof8XuGZ/CBE5u/vnyFnE4Whkrz
d+a7fDC+664ZYiLa9J7QuHpLF9M5C888Rl0G3gsqQIN5rymt19rcNLNSZ6ZjcR/rj86DWhnJgqLO
LoaLTnP2Vmg883GgSOM1ffiQG+NG7VU2gO4ynLxeG7MVXpvcYCnqQVuNfuuhZczwKqR1CSIe9Jmp
+jPOnx1VcfQKLSh6bc3o3cE+dBU4m/lCAlrqUjeBcACpwgs6mDpxTkk52lD56779jpZ/M0CTXEMY
lQdTKr44fvhaLTe8w19Q4BoXIrGKw+/loQ8ZYWc7kF7l0Ht7kdb+JahIG/Mcyzm39qea/N4rPj4s
4abIP0+eka6Mwn8cGz9Z8Ln6yWzG+qiVC8NHQ7FdbmrQ04fAdw+BPccP95s6Sx9Qtw7YaLBUZWBn
YYgSHiuyZiQwxn2wp9zfm60vWP0HtXV7O9yKGUsJA9HwJz19mnXxebSiYmNK6V8Nu3tmL8f6IlTw
iF8WVRVtus0i0wI0W2NuEoATMiGZ/rKBxAiGFR95ePOS1NWeLhWY4laXhwGN5xYCOJpigdmP5vjn
tDXTHYKydm9rkmbogterolX5jl4qG0Iguk0nHuwy9U6l1+egaeSAnMvcRU5X3SJHJDecKLhoHZcI
3gi9ht+SYlaTyLsQJE+pU+wyEpFvlovjJVWtcxUtljoDDACGPiv7QLJaYkiuqNdII4oP04B+t4mY
1KvKOxdVk160xY5U9jc0GdY+IW2aWfVQ7isDmI4VIRJhJQIqCH3ymBgG869QDzvb7pJtTlBjrkPM
RzmiXBsO3WnM1SqTM/ri2c5xBCE00AFOiih3xYrQB5z1c/3V1Sun709RmLNH1HyLPMG1I219+9yM
IYbvIDUgsSVrJ6iv1iiNQ2P13qUVWbl1upBgFPDiqWj8g2qZS5aqlifcPPI0NBrGAVtAtuLuqYwZ
hHilfHYplE66GS3GBxPgq7i5+nhCcDQap6Gfn5MifnIzggCGQXsX4cCSBYx19VX1EoUFOt6olXuj
SPdYJvmg0bVjWOHEy8r0KBURb1Y1b2o3Kj+5iqoLsNYqcxqTipG/A9A/jkOnbXbQII1nnN7jUx6Q
9ROHxeeiBkKLG+Z9nJnIDDFGKIdQHj/xr3XdJw/CYaNL+zOk20q7F5Pwyg49RJFtkF3g/ZCYMy7/
9AWCiWFsF3eqixzdNpASdsbDNDbwAspkL1Npsxo19oXUDPS17oShKqQS9TqEFbjHqufephrxGmjA
/JJqS7pCsMq0oH4VUfEIHJD3wJjwtIn5Q8MB/rb8YySVERRM6q2LkrbIHFbi2fPtT37Uv7peOjoL
lusxF+yi+6jeMgnam8HQn4esH9emGad829p6N9VG/Nq0tj67YfdedNNnrq4l+hTOtRr1zyqc5wwu
V4SVSoV0TLRXfmSBy1AhsV5FN6qbAcxw1cspuoFM4SKr25ohgWwQ+mMZQCyP+XCYZvtlJNfxEHZS
YuCNxBUWHhIet622BTsTeKLsm3B2mhDOSJQrO/AAOU7bAiMVzJDOJ8u7bM42V9xkQKE+QX86DvZg
vkmJthgbLiBMs5oORqL5kudzv+uLAgRrMFsbXPRx2uIes1tsb0YpHu0WTUjZB8kTTeNwHeoofQhc
Mnqixt1MnqUfB9O5tTN+WeFF2Ken86h198lKgu8oZViWmyw9ol2QL5kKMkwYBmQBw923dpLzCddr
d+G81an+aaahIPKnw67BAA54bIbDK5EbuF3VpspGJvUtaH+tFhv3AP3QWRJ7+zgDCFuWuBw7aDsz
ZniVjpSONe4qszrajQepkwCbbQ9rze1IfqE/p/DwP/YZixpM4U/IR6eb8MZvfnRFojF84zz+NhGK
Baqz6/ZIc8Mj4s6BWE/AAmWefx9BpR1TJ2kf7jcdtJCLks41zne5sYS0FhP576W7FCiV/oKT2g0L
81NjiLXBgn2xJTOyIQ/9VxUzCOhbsrLYFb2C1bF3BYLAdd+7T2Zv5F+JpZjWo50sDhGXmcHANy4L
hfMapnBaSl2OZL82yS5p5vEhij87YaaeCgLBTlVXNKvf9/nEN+wKD+M8ArLpBdDbSuhlFQ5MD9rS
/Fjq3iXLkQYX20XjnVyYHC9Y07ymRjVulOtETz2mHVJ2SAVdtpBNSV9Nk1uGSoXQ+M7ksl4MNlVA
h95/Fxnqe9PV7iMRYcm1JVwuiWT0McXQxgO7/8bSDR6kZsxf4a6uwro5scog1IXGSmttwFw2pOGn
bvk+OYE7fU9xI/AgLh42Bp8jbwJZISbetTl4HufOuIik+4yr1KF5xpwQHF5wvt9YhWVuJtqIawqx
5pI1Tnhp+30rxx+WEfovUeb3B77BYq+m7i2r7Hw/tF3yqVc/+Zus99Dt9MXhekJBHBAIDzj2ivdd
8urr/Gb6cXu15yje9Mlkf5PdM4EE7ddhJDuKRWfnWpxEtr8veK0fw6BIlIk9RE1YpLm+evMer2d1
MTJvg2NAH5oy/j5iFb45fTfyFuBVD9oIf9CMqr415D6nctwVsaQ10dT/h70zWW5caZPsq/wvgN8w
BoAt55mSqHkDS2VKCMxjYHr6PuC9Vbeq27rbet8bGMlUZooTEOGf+3HgIEFQn/U3L9B7+lTTejE6
Wf0xy3h663eMtLs/BqiUpUsyNHFh8I0DKWksdvHKTc36NGhA88qutj+CdIQZZrFG94Fb7RXEjTgx
ViSIlRE7r9Uk/E0ikPVkHqtL00N3iCfJbnUM4q3uFfrOd/ryKDD3YQ3CB0/N0CPUccA1YsNXp3mw
YnOHv4XMP7zjj8in5yhM9D1QcXst3ARmiwOXr/eG8V33qM3riSZZkIQtJoDnokZZsFm9miIJtsXY
G6ekobtSq3jjGuI4sCsq8WF0CaPntjY/YANhNGlwpmip8+7L5WBN2u8hZoLvd373gEhP+UjH5zGo
8+K5EdgR4PDZC2HG8rELzPOUOt4rfGEbmU6ofZvGzVMALGFRJUZzaAeQvKKTrBoMGJtsK6rXFhF3
sMvyfWgicZCOg8G2tcr3YC4Em5Lpqwxqa8u0SJ4KDG6bxOqMZ1OAFE8ZG9+MhEBFE1y9uhrgxUzm
dobd/fY0FoWTUVUnSVcs9JHop+699jtwxAJ6vvjKXJoopEYWRUqP9Q+x9ENM4H8i/kqAwXcfI31q
WXd07rq1+2KbaMPwSMzppaqjLcGG+rUS7EDS+UfdZAAUE8QsIerEZxCf2BdQmM0eaCpGVKNu/1r5
p/EfXXPtY+ZA818lQ/jH9roXOtSz9zyZWIibK0p7/VPZGPklarCmlSqRr0mTcOHh7E+m4+xy9XsU
nc5MT4vOLCyaR+U4T7zNZbKG16NMb3o0Tfsb/GBKLUTO5GwYS2YV1Lit7MTsSYjNrsrcBdpSvzO4
baEVNf6BfAiJoU77pLzMefHy4hQEpDGiysqe2VLEJ8ODWVfJ4W3sTVgO2XBGZgCKi2KyA0TlI7NO
3mGajRXNjD31jHM70fKXaqO/hliQootDArfph3owJvXC4FrbO2YC2W1WKmK9Xw6Ft54S5V8jej4B
l2V8H+8vVmbW9ZVAL21S9Z79mXeUs+BtIMPRcWe1K43t8wnoUr9GqE33KUBdu5DfcCezJzdvjHWV
kzcqKFb4YEEVa8PViTD2OqwsGUiHzw45skfS7m9klDFO5B7vhTLOQ2cbJ8dPIpqi3/nGBZgD3HFb
qqFeuG0XXCpbZau4i73HgJ3cBxwADe53XlxDmRWbgobkjaLODunc1k+YoaeV0gsoSbGX4dixGb7Y
4jiI0KaMQULFKtCL6YMkN2cxxGwK98Fup/A6DiDJ2mIyTtMoSiqcYc1lrpZfpGp3+MpwAMzDpLGl
MjVNzzgEuucYEOTz6I83oDGvUcdVKEWSOmsD/vC2o9gP8W3ZoKgxm+tPLB+44HAihVAUDSnAEuhF
9yfWkaec69FQ1O8Zps6TR5Fa2C9lumMP2L5lqlphIMl2aavHe1j7ryxJpq/5RhFr4/0GFNrpy2oT
snN//5HnC+voQslciQH7qpO38kFZiX1oRUQvmIMtzR29Yzylxu+ggeIP/mzj+r629hp9ODhr1Kjh
D12C6Kd92z+juPtrL+b6LYua1oWE7I2mmT9eOgyrkk3UdoxS42ZyOiqmTL1YWV68+BfZ2URCuQAu
C4Gusks8Kz842MWlycxdJl12vB+SMUQl0GNx8ateXw7OyJXRHOpjTUArY+IW4Do4dNWsqfrX++qR
19tYW/jxV7LykxMbmORU2PbJdBt5MSBurvKEbo/QdLvnPhMPdUPSr9HDXaLj5aQ4kARgaUL7lXn0
LcN3W2+NN6qgHszCd8cl5nUvDNQlgBJ5iXFAzVStEAukWz8yYek3qoO8iRzl76YSQiBdBO5K5z96
RJuDzAonxtqLxE2R9rWrYpvzgUdbrA0Iw7vSyfsPzXqeHX/Y26A2Kaxsp8kiPjAWmffGuntYRzYL
ELOS/hvMrXdwA+1DAkfr2XA4NyaGu6uUQfJnEGiEsZ5f8m5w4M+108bwrfpZSJ0lXZR2n8KFDzgj
XcY2HeDmzepNO8anuPIY+eniLBi5/S419Z1pYflsm7m59VyAaFY0Kq7VU/vhZKsmsIIPFvu0OrQZ
5HAEkA9tijbsFXHOhVF3weRW7URF1XLCUPvDM2lrZZYUppsoaT89mjAOumbxZRPzTakSLq+DoOxW
OtHK673wjGtDQugfw/P9ri6Fu8N+cqUx4Nx3vv0rHcIttONsZce0DlVD7bCMl0e7dZ/su+Yjw9LY
taFsd72SXxKMIL1n/gi7S2Dj30z9AE7aSh5YxLZnnQjBX4c0Tvht7w+WB9ij6RbOhWSikyqHuXld
7jXPQLExoukjQF2YrDH6Iv+GnUVy2UrG557LE13t2hZ/JQwMFgg7YbXiyWLQfi0Zzukg3/JlAEl4
pVRRb3qb9VFeN4r0IHhCDYwVdbuV8xpUaQ27E8SMcIJHez5/3w+tGadIgGMkV6UgdErfyGSaT/9o
dPPconUNndkGUNm97krz2gTuk1XCfb3fux88FxFLGzwUsQbA2FT18tnVrfB5HH4SZfdPaa8FB4MP
HiNw85JElnurCb2xTDWRrZNW+4CoArphDJMHUJX6MsyTkGoYd9hommZfckXg936rnx9DmGhXmCDw
HDHjo++IbGLhei/3eyn4ANrSSIdU8MHK0pr+jIW3D0tb/DQVcw7VAHDW9YewEsbeQEJjvG05B8tT
zoGca0434v3m/CDszFOISXtnzYq0gtO00D2safe7aW9+jFjYnwxhvFoM99/yDIiSQeTxIizbZXM2
UgJthMe4SCt6OgCsnqCTTYtBZVTvqjK8WFTT308BoNjqRxwAyapNpt84bMaNmrKUHEqtrSr2gDdN
xy4sGAG+0nc7YhRMtY9etJ9EaBe61hvPJW0UO6e1oTBWTfNalXilEteARlZo9WtdUSibjkisZg41
xZino53KrWtpZusmMfSn3AIuSBtOu6VZj5JmGclNagOeTKqGTbfkXB1GLmVJ//1WIszor8fIvrQs
0cpukyvPgIfCoRKdWALxomtnvjuVtFjFAyeoyvMxX45BvlemObzm+AIXeWd1p4rE7qtXG2eghooV
41ct7D+5MJIbjA93PzBt3xgO7tue+GDMWP6l6UAYgqtajFhZH3ocLo+xIdyL4zdAkLhXJuwYXXtY
WllbYTaumj1DwEOgsX5z2ho7scdO+9gC76oVnxxZ+N0uN8f+SXOl91jJ7f1O72b9U62FWMUqZ2AH
wA+UDCZnFk6yUAwEm80wpaCR+Y3+OuSuFR9kHfXFzvfFbrI82J3NBENwYNVed+JsAA978oumuY7u
F08g21SpOVsSDGyiLKAFVLQcNz/86mZtI7Uu7yc7Zxg1UpGc9u6nwfut+4EKGdONg3VN2mbXl3r1
XhIVu2/SOemBrv7Px6nxXMAHHD/7+XFY/hOLE4OwEBettZfopNI0HbWBs13D5NMvGfODHke7jt/m
IlwYe+23bn/HqqTHmpq3S9rL2RGhf8SFGa5oGiN2Uw/uGcqfi5+WA10zf99CZ9zwcXKYvSbugWYj
9zAI4+9b/zxWWVp8yKNb2IOetdi7n++3utpLkAcjG5O22P/zh/fH//mxaP5bkuQ08VpyBP/8Qa5n
8dqU7EHbBqi0T0XQgq+r9hxKO30w7emYTXX4EnZu8ZyJLcZysWjQEDa5BP2+iGMzPGrCW1IG0ewN
0xy3FjigG0tRsgu17fwJ+m9k6+BL5Mm+07E+8Z7628Yas6tfKxC2OSNyZMYvZrMtPM6qvniG8Q23
0d7ihyDC0Urjq6b1ZQji9NNiO7luc286MDagx6kH/FXi6zrdD4Ov/32ratlt//UHPLt1XoeISp64
sN0tD1ZaNtcI6t3Vd1R4cRibozE2VyLP7IrL3jkCfKy2Y1KuJ5W6IZneYMVeW356FL0ypadO2Lbe
4jarDyOz/LkYzHqz/LxbmSzGB7+iZXhQXwkvFBMTAlxZ11PR1kquwWR5Fl1qZVtXDSFtnMW7jhfv
eQgqGM+BvXSoSHxOe2b6QVEuFfLokaTw3wd6O5Dcu9Qj1NCNb4M0s5Pea9lpjFttqzEfvD90Pzhc
+IjC8BMhVvk1VGcm68qwDuo/D34MKhCuZmMd3L6kpw4g20K2o7VHhPYLEHlWfgwIpPx90y9VfuyL
ND/eb7E8X9YEa1ajQpK+Txe72vmkFKF5KK2yuNnUFGWQk06lbkTbEUL+PG1ioq4dAptWCLDx4/sw
kF/pXbgpWhH6u75CJ4qwTly0oplPOPI/btnpNYVC9mDk4acF7fhcz6P3oiDC7/sOu3cjHW+UZEBn
qt9s6R6bERp4BTdx5F9auTlhXXbbf/IcDKFnpgzw9S54yOdmgU7L4j9T9eJq2fSl6XTN5YizR8e3
ls6s0v9zGIrxtyCPur0/FGH9zvHWvFDQAs+hQVoMe5ffLHR++IQuiIRi1ar1d6fmg0sFHOHQGrC9
pbvWqvQrjd5g7we7D+nFUGjLyQ+tF43T5i71ofsq17e2mIYcZGbzGBp1+p0XxlGLveSfG1oxHsQx
th1mrGrWlHyNSQwIBlB2+sr0Ou/Elt1jb5H9fQuR3jslKB57S1O4N7BiVYoKo9zXT1A8JrW437wf
3PnB+y2d6MWh4efuD7n3n2NsSmRxqi9Z71U3N3ga3KZ7vh8mR95U5jcX5obdM2cLYzn0JVvGPgPZ
G8G3icY8fGgBCC8jt9N/t956gFr7W1k70vS/IpF4r73mlIdSmxVzOXqvjTShPEgGz8N8N5tAB9SM
mw55GdhsqHih/J5PDdouqi0+h/P/ORPl/y+hNDJyloXH2ya1RTb4f0pVJ5iqaHvqBrLB8bVmuPqS
eEzCGM486gBFTm1r9hst7wE5GCM0IL0ZKVYcKkio2BAJREpmm84j6mNzZpQb3nhv6/2oFAQAi4Yb
N/u8ZwIMOjax+BSQJkElIKrrNwI17jmU1dPk+SNXP0O91YI6LqI12WsWzv14eHwOnLWyjeMQjotc
8TUoPz9Je9ZAKjGtJtWzyKHNY23n9SHU/Y9utA95x1tgjzg5QuXNQBAwHYFJCySDO3xeQIexCOrZ
3rcgAZbiWnMpmhyEcIOVNGDBSy6t56IC9qJE9Bg3UYwlRDPWcNK24Jub2+E+K25c7ZHs6nFyxrXX
j/R5w1vdaf0wn3Pym01t06JO9f4hFkgMQqiLCeuH9s2UJMCIvxkKb7ytcnrLvEQeWwvp1bOwQzlg
HsSUb02qL2FZVJv7m/7/W37/L4Qym1Du/x5Q9vRdqq80+v2v4udfrfz+F21VYfFfSQnzX/8LlGB4
/xY2bizf1g2Gu+DK/oOVAA8BHpnlE4VEc3QdizTt36wE699sjXSUEQtEgAdTkghlU/yFSnD+rZse
uUkSi3zF+KvO/wsqAWjDf2/99cgPzFAGg60M0VfdusPM/kscGdN1E0coqZoZsQ3CT/MYdMLnhNII
pOSX3G7rb2FRyVaUCACKIdiGHTwtQDByLM3Rr6WVEicvRncfwAFeV521yRN0AJ9kDwNxXpzLgBny
0se9d8GtOCbaxfcjcxl4mbXzQ3TShzLuDqOH9whlrGL/Nzl7jwE5BrXhhxBGR9bD/oHdJZHEGkIf
dJOtvLTd+Xqx6kwp+E3sl4aSrzi3SR9FGu2icb4hucKqJqFIk400Il4opmPje4jCVrjPKEP7mNGx
lHiY29Ij3IFFd2WXkfWOt5vwKV6djVe7xdJSqX3AsbHvh+JPOYRqr7T8o+m6aJd5+qbH0XvyXKO+
CjoeFhIZfmkEw81kZjTUdMa54XOEcAsZ1j4jrHeEc/sjNgWTogJdX6ucLkngN0xe8F9v69IvNlmu
pXhKmrc2B1qdqLrcTsCEid2lcl03pPiHmOIVKGZbQ8Bwq0xUK1JmTJ30N0sjs8YmCsDTEOx8wEWr
IBF4vWzzNnmfclTJ2plh9wVIRFMr9sSA4fgMAJQDNzI2Bjry7ECnHs2n7sDYsLBtjhA3GuobNSZW
cQvj6FkbqptWViElXfW0KaL4yx7lDFai+gAjiXZQ1GZi9H2sxAzCnVdQ98UTPdQw0xmrX0jKMhhy
rS/o18xtIS8s7BjFXTUkXXSL5uGe+BWdwWYTLOq8mZ65WiaroNZJBOdUDsGSU7pHXodO9ZcCFSO0
9xSE0VksJI73XHe3qLB0SWfhe0MhASVDf+p8vGn5Y8VZFC5W/QkE7nNA4QoZSC1rc6B9sGaWhHdp
B/t773UA2P1EHURNNRVNHQFpw/SkSfKapH7LhSh0+OVzHTYDsAWBSbmUeHXJUQ2woqHjhm6Cn21C
LjIifZ7yypWuj5BwQJNY0R/T4r8MurzFJ8cLYE3yVvS/q1D73fa72h2qx8DEcat3F5+w7RFCiFik
ffE2pv7KssS3rY0PkFjfQxR1V5E9NvT06lbjoSBMUDn9za8g0M0e3rDBKNDPPvw+zdca6Qygg+9j
l/1o3QcZ0muY2q+BEz3ldfwCxfCEm+U1cqjybH/pevwF8unB6LxplepMo2ThnVG4HkYR/Hbr+Jcv
m0e/wB3BJTIVr4WDXg8lqFhlNv8tcbhHThtcq42h/egynUkB42NGaT3c2p1gGaACWiKY3wsXs8rE
p9Ktt1PaAv8QydXtnKvwUeyiV0KSL6nI/1SY+kU1T+WjD69pblHeqm1smSdP5PVGL2T7lDqXNGgU
fgVadvk/0TQbaheL73LAFpE2Q3NoHG099uLVTjF1AmELXIeELujwbRASQlCT2GMHYrQYDYDM9Yd6
0l9RqDe2DPja+eJC9q5bNCGz+86oxw1fGWPBfnCXS7LXIpEhXQJiYiflFPjvcdzRKLCfsNKxFDRL
mNjtSxSPFDPhKGfd4axzWaRr2ZGLnjBX4A5fBlGW76HC1PvezrxVTFULEx4JXbaPl70xPPihw0lY
G95g+LIYl1hWCzfCAWV5v/pYh3QhsRFAz2o4PVIH3qnop9SncuEr8Pq53e+NcXrE9zidYvYRDX3H
eIjIJlGV9pvAtuodzKFO/y4IHaABVRRlMHpf1O5PWjk/tIKba2aYu6ZNnmMmyQu/Kw+qM6YFA08c
ktNhgpCnWSQRK9joMS/WqKAoGKX5JzRjTmKF/KpPPUr2IU/Z/Q1p82Y3vwmAjy94/M50kMGEU7q5
mPIUUlRBBatZfSWOx+glVDs61oO1MItujW/zxtfA2SCG3aaJfag3lA9BQ6GQ6j+9on1ghP/iMuPe
SsoCFm3Y7Ho9aXA+72OasTfKY8youXhEcwE/PUTJWFoEOJBIAhJqEcE0CDVT7QzbIkTe852aEgaJ
b7XwqifI6HTS2tFnWlC15Bb4gxPfeGA9u0f8C8npMNaHDjr3HhsI8mVRb1WWA2Wfup8m0KNNhSlj
SQcgzdTGT+oU77nNzJaRi7+dykAxQ60/PCqs22LOx8iITbhR/iKRXy3wujEmAc4oHJKGQaZtm4iz
VzccytoLV4a0v1uraxeunf2a4oEkAVuVpy44SKFtEChfuq5cBnFfrZRrP0a+88koTlv3TvsnB/5B
Y5eFgwky+2LQskfXrbNl0ti3SWnBgz3WDHY6CEUuXb/0k0boUsHKtKFLe7D6NK+9OdjqF6KlgqsW
OOY1pDq343yruIpqhoJUY1TrLMQXz7SGZjMLRvBAKTpvi72ixpomFs84uFnbU5MAZ3FYhDQlYb6u
+WcjHMAEMNYjc/uuLLHhEIsYonCNfvwVZxbC7cRGoIkUkSXpPohMvAFoQnPM2Gc7GC2NKriY+Ai/
cnBCCwPpBPA0QA0R+j81KdFL2oTv2CZ7FJk2PStKLY3+KTMkkGF7PbSUTYErQQLH1+99q+odl6VX
enPTjTMtu7E5OpJPfqPTYK3Q5kpZ0joJo83VOubOLrEWb1eac8mDLz6boWq2Sce9HM8/n6ajHsIG
7ASg7CtdCXj15cRYwPN+MVhjdzm27LM9a2uNndy2ZMFw6Gb7CW1zbCDLEJ/FJ81cbTFlxavfwjyy
IVQya4q+U4iwyzjqfNJnoKS7xNzh2v1qsNSEuf878nPvUNPPod7NQPb0fVn0fLT0seWGs9Yx3S8a
3tEHamke4nTysd8hVQ5bagIl0mhZ78PGWA18KUdKhdnbT4Ae6daI4xvrQwxzBk3Xkv6v9eD673Pt
MbEt8yC8VqBwcq3GB7vLAsC52EK21WjsSXkdGc4Tj1BBdQrBQAOfNw3G+WII3l2VCepNGX21qf1p
jXaJuNRdqyiCmI8TZWkGxpYoybZVExZXF0B8yHxjVRphs5C8G2cKWQ8DrodVhdKyq7LixnM+oxRh
Q7Anah2lu8q7hOwgnsTjXLlSQ1AaxvTE9YG+ueE6ybRdCRD20PAywK5CkpIeZYg15eBNtfYgtYNr
Q+vQdDRzR0yYizNZLZumcvdIdLc0/oxTXBU420FZh3G1SGhJWQQjyQ2P+MaiynjpWs7QSDqCaktj
ZmpZY30wRzU3b/6SsiW1ENgsvnSmrj2Svos+wy9v0e/GWYbCFcp/c7WTOa6XhArbhCrkMbaCNXUd
2plvc2nH5y4WLqs9ZPtM1etw1D5rR1gbXwuvngYRLEcXXVj9HEOFFEomgTM+7M9WfuQjFS9OE7Nx
GOs5jrkiW8oqM9bxjaKJU8XHrF8iDG3y4NqwJOATykg29Eeesxt72LHslpYH+uSmQe1a6nmf0hEI
Zd8KCn2TBFqF4ezChrNf0cAgABsQrbBG5Gc8n9hjYudFl3GB9If3p1AQRAzvberml6PNxCLxgLRX
GfIY/yoKdp3NUNFk22CyBAdPaYzZ9LvcUfFai0iwpb3zPFkndhnYWjsPe0pdPtWm0HaZsH/ZfvfO
NYWYE0ESfGvadxRxAiIzOh0BlTPBjS+dxUC7Fkpf9akxB5eds1ZaGhft3FwPQUBRhKzlKkqD9Dim
8ZefuMkadaFaSQlENRJia5YN7WCDue0I3J97h6lQuR8Tlz1CUwQbG2nzmFIKVM/vOqp8vqw81167
rsZ5wwQx22QUqlC1WFLyWo985nHj7T1l6lQBhS9QL+RhBsfEQ7MNGSXfSiOf9vw/WFO1cTX4yVZL
g/FC7xvlwTXOMEzlBNy96YLyZCHV9P2TqgluN7qza53uKdHGYCcH+avzg53Jt2CNAkYbUtySI0YC
25pdf2qaMdzHbZif3Mp3Njp2YprxasU+kurKTpkHW6QEAjx2HW29xq7db+rChIsQhb/HBrRNH+Mj
pZ5oYmGS/2CXKviml8+ORTAFN0iMSY6N7EDefqi1GwNxxlExUw2P3xAu5qImYnDjc/lKziKmcGJ4
TIfYZOubRwdND+t9UYGvtO1xB7Qjfja1xL1I5lTTNGwZ1bm3+yH2fgMg3Tu28J60WivXkaXPSbPp
bSQaux98yr1CUCynEfTxIg4CCsLIobFxJDjkebeSNe+Vk1KDAG2UyxYgEgruRuehh9DnjfRyhoRy
3r1IfS99mGgoEMUlcAiJVgSCs06NLxQyPaUugBdHFAF1IGyFO1H2WPXzc2c5/TUP2hvaaniesmVl
tOOhC9xrR+Lqyucfay4wZyDKFKT3j8zRL06W7O3Cobm0nKwdNaBLrwRlHgxxuZC08m5Rsoal3Wrm
KnV4mT1ht9uiNIYr1Nrnwhtp1pkGLhlBdS5T0zw5MW2tkl7sHTj3FFsnYdiEs+ki08RrZ1HgFk7+
2WKNxafATjmNRuM6IWexsmwkNK2vu20zxreKZ3u4H9DsdrAR7AP4hUtfSnZp9CSxQI73AOeNdVcX
Gysfxd5I+3UzZwZl2FIG75nTcWgZVfh4lkHKtW5YnnEp/UyN1j4KQc0kCNJNO5p0wwneT1WUe5qf
w1VrE+Rj0J+uujDumCTZClmXQz9kt1T3XsAIf6dgQpYTO9xViT1iJVIxXe6HPsumra9oMLBynkxo
KNI7U9/T2M1YioZOqmY9raN5j4MFrXoRw3dakcuKTobK1KpU1BmBCfIOKppqHBzkaxzWG26guit7
8nKS8ZsSaKC55ZUXr9Sjt3ktZscxUIp0zG7mgQj1pR5V80QrZLuqO2hVumKN0XpB9BoVzkF3/J2h
l+2vHowRIB6NotYMzJyN13lVm3F904I2W+nMG9i66BMs4ozeek0En7mDOyXvQEkHyU9ZwA+Ocfv6
NQqvjAa1tSyu+5hxx/2cF6ac1UyO6AJkc7r0UmkNSUmHC0geUdxNe0Z1UPVrwFjqXW82lJ+I91Rv
iILVr1HfowS5QfCitY3AacIu6X7XdmwNOjnWl/vduqUICtjwsjNYm9pQ/17MrIm2PG3aS8uueWmw
l+7Kmpq1+93YitR+mLKJXyljN92NVyMvi1OVWOfSJgBY8dvYAStednvtMqQic+lHtU8DKJfxKekZ
EmutT3mIVu5dVqIs270O73DDjAJp4UyRyER1kJbvIKuQoQEcuEgto32mClKuQKktZOWr2+DtPa6H
S/Yt42ODGXenWd9ZQ7yq0ES7dsllbLtAPGQqsU8JFZmrUs5tZ9C5pINypWRsHAJrYP/fywJn1fjS
dGw6aYSZN7kFH3rcj3gPHYSgwov3pqrYqjeFtlfCfB0kYDxdy5t94VBPoqWTOkYBNH57ukbOEB6I
FdBZfexT65TXk+BCQYGo6zDVaxy3Wuc2fnpjrMN9E0S3olPJp0U0Ysz5CE2TV63wfFDXKu1t0qCP
jbgwFlUN8FHXuxcw8Do+2dz9bLPpsYSp5LVQukaaXTd6oLgiMFF7llVJzWzc7IM04KTAMJN9cvZV
1Sw17AhFbqhgXPgbz2GvJ63JvVpO/URF1KGd3EerWCAqJt92+dD3VffjTu27+NGs0bjogwnwo45O
Ce1Ki85XzSKLhXHWrJCiyVwSpPbyn9DtGCdaCPSiSg6MOv8YwimfRwCSkcY8xGbUuSzSZtyaSte3
IOEfLSclDBlC6+zCbsvbiLKZ43lSY/JKSbJ50upaxyM2LuxRy9nYcpYMdGvthQC9wRaV50RM6gCL
YRdkob7qJPSeALxPogJ5xj+/mkFpa/DjmONwaB4DR7mM0/yTLEKu2X5OybwLtYlxcuk7KbNdejcH
M+bEkoRMaUCLLu3MInhmkwPJvArr2BxUosjApv18cAYmj+Z4TIM5UJuWJ7vPi11SlYrRIQVgNZbL
ExdJgUYZQLBI8pBQRdCfBMvG55COuRtW0is6mTilVAVNzdzWGnjpJnQCc81oifJZiG+nKvTW+R+9
0IvHjhzeOsSPulZqkjtcj+mqqP8MhuqepJWvifE7O7cZLwygQgq22+F36YAdmbK1yKzXscZfb/g2
cRNN/gJCEX6lJutvK8fRDgzhrNvlSBya6Q8RfF4XUjkYbbxzHBb5UdihuUpywD+eYf8GjxwSjyq0
LcD+P4q2UTCGqHgTwhdZhoguxiA6KpHMCDq+sKTmAuQK5IefQXdRlUaDGT/xJFkOiFyRlGujwW3I
hfBLxvZrOZ0id0ALs4Bj4HoEB9mB/TXdh4F0EyiFct9oCF1oyAdbxvphEmsSfNOenativbMy2/RS
1plczFE5vuUlinol9iwSKSXPWEqFWXcr2TDQM/bbyw08kZK2+9xAAprcmnrXiqJFl8KsYUCSDahG
tQMd2ZOUSVDTAIcKJ3cW4uPs+DIXweS+YWWPlhBcuse2MdXJVM2+Ttx+NVoVT9Q1AzIanEsokvKW
heHoy7hFEsskaPiCYJhSNgUG0FxXJEe2GXb8VTj3pcFFGhJ9V4ky+Ij5trQFTsQoTB/bmM+YUctp
28RZtHZDkhF9N6UnOG+nkHxiW8pj2XnWM6+mJ9+jfOq3CAxDiVuRC8vOClmGWAZVk27Dpcpky9S6
db2LK6oTepv55TjCtxlZfOlmlyIruc7Cap6NFuR5ZpLS8id/E7r1BGEEw7uRDFe+xVurbalVNKM3
p3bydf8riHp7gxXVYsfO8x/9Dlij+5hLHkmr8MzvWLNflO7GpqR1katoS2xGPthJlG5UaF6jeQFL
OzO0MvmZYJzd+oNcWm6SHX1II5nW9nuaAJfdNFFKELNEdKf8ISV3unE9EhaYB8j8GeztRKj/CSbO
s5bKKiTA/FFmpNgmwoAbwwWknJI3qsMoW1FCqF8sayQyqTdE0gLgenAbAI4U2zjKjzrkoyWyslqa
VbW265aQ1RBuZGGqY2LMsV5zqwBXrqYUCq+DJX4lOstb+gKXUxc4JU1XLRro2FBp0xpbw3IuA23U
B1rFzq5UP8PQ/DhlFSxzE5OnL0W3ibD8x9D5goKVwdTrz1rLJ49JAGp/vrW04MpApV4kZtWt/C78
Y2qwj3xCE5o50eTKFmZl0BOBMUNtICeeOmTt7TDIY9FE+eF+qIqYr7APi8Hr0kedq/jWAeS59znd
jhk4NyXZGsE23iaDi7/PKHaxGf8Pls6rOVIkjaK/iAhIIIHXgvJV8iqZF0JSS3hvEvj1e5jYh1XM
9M5Mq1WQ+Zl7zy39uKWMH5LpIdei3McDnqKVaLKNWUc/yH2u0G+avUgI1kEPl2+uE1i3g5HQKxoN
w1iBsNwfFLgG5tV0PflFnIB1oqLO6XNnu88gtuZvTJSaA61nkqT3cZypR5fdT6X3bdAZrbN6iXbE
f+rbrgB6nChTC5ANEc4L5UxRy4q+1j6z/E1311jpIXktcC1vG695t8kLWSmH2OpklvDBlROJksuD
PrbdFsbNLSsZOhssDgJZ5Q6GwNDdZy5xbMQYoSoEZBmkcbFLVAggd26kXyla8mke9G2BN3VnJyjy
8YEwxVhkzDnS/kQY1RmpmL+MMWZDCX/AQbJr2+pSQgfYtNCsN856j+CxVjpVHrKkNfAmurF8k0Cy
URFCvIhLbAnkPwArAQ6RFfXVFgj1ypo3c/kmmuaKNRHDApedr1znb+a6PU758FmVOJ4aLm8ZagSH
R8bDTL3iFng5pymsg6HoH80WJ1s4p/qDIqyntIBvmN7PkhbfcWbM5yWPPzCZwwYpyeXQxbUDWbRT
DkTXXJoKuVwh/QbBMA5pwuJytF8ZHqbXJCZgjL1xw7bwKzTrr26OmeLrWbW15nTk4AX4qYEpQhNu
oXhYhqvmRP/GempOY1n9rf/DfqQdDfenZcnID8Ap/SV8JA9VXDWXwAvQER0SMBeMRRE1/C2KS6xE
fBzLa+GQ8uQ5OfoycAlaJYy9taC4Zjn50vcUpf3zkhqDny5NkNhrzH2U3LnLGl4ZUxJR7dL1W0fJ
yCTsRvuq8pl6NRo3Bc/PgiMtq8OYZYd8BDGKeUlZ+MUGAj/rdk0GSdZqYTi7nTUeq5Bs7xhxoMeA
BvJks6scREPeuLz+931peXNM1x4wXrRL2Jksj1uMgYnbLKT2hdV2Skhkr73uHkukvxgwJwx+jPh+
wxfKt4d+aZ8bbbzlGMhrEesnN0LAleFg7jIb+/Cw5Q+6AGHFamGn4qz1DJ47vMAEMIpDK4abKVwk
lDPwL9tkoF0DQUKEvZnXS2IwgtROb0SO8kpCJ4jze4I/rvaokTLgTm+x7aV+crVKZsatVz/YiZwZ
gcUjhxqRjosz+DlUkDVgftg4+0y3vADa2WhKbz95yb8qX941T+6rvsbIanmfA/GCG80j2Cpuis88
jf4qi2K5q8OXLHRtLkvJGFHlAfdn/ADOyJ8kD/ek4feLhmfl2ah/W/GkV/ZNahZ/pp5qOXQwgMGp
rZzmIS9IGmectvpduPD1oX9zvfYu1EiHnbrxadBRjnkA1XcKRjk5luGnqY2Se9TJt0K0d1pXszWd
3ZdODd2ZD7zGjrS3eorafhFbWjuQfMSgOyOzIIvdhU9TgGDfmXcELirEydw0pnazdbL51BLKQy7n
m94mrwIjZ86r1EwZ0iLyraxo51gNVvNZsRCl64XVt+UGgI+RuUT2YikheYd6j0vBNjsyR4udKYms
nvSkDXJHW47xXEPTN/bDuEhOMEatzrjgpYpkee7FGiWUqF3BMlEl4/tAvMRW15gNx6QM5HjZko/K
XIinqfozWt6zkxpIxoHnpHnkZ6UUF9VkD1XtbCdUm0i/W6yZGeXSiL90SjFSkMW8Kejy+mQBiQC3
72B2MOVEPbKCr46TsvaW6/6LbfWeDER1mxr6Ok1+U+OWe90E9+nqwyWzAK07MZmNpP90zGDOVthP
wTTGAAGYXp7hsOU7qyF4xVvifdTI12Zu5s2gZofAG5eYqH0Vp9oVgqJFk0gwab5rvDjD61NoHJs3
18iwjSOHcuKXxjDCC4NRCvZ52vWZwRujeLCE1GMgKGTQdcmfhX7CzzM9PkFVdy4fiE3vpRyNwLI4
5ZSxejZFRTmN+/YwuiVxklb6yTIcd5B532vF51hU3g5bA9vjkSqSLs9vO5ISHDP8WUDObOYJc+Gc
pR35P6nYmQNPutSYsSJn9l3mHPjX/iV5iZO0NR+Y2YPJ0l/0mLI4Igx828XukaCL+ShH7wZGEi0x
ODGq9PCuLlyCyGZgdTk1fDLcAxBmJVS3SdAnDI9D4DiH0WLj0n4nzooP68j1XEgVrnEDgORm8sVT
OHY5mxCDaFmLjiJFLjzB8rxo2hvdy2Pm8RKS24T9aUeqZfJk41PYOLRPWjO9e2P3ns7hT5okIQpO
/Zbi08zC6DwI7xdYMq9qMxE71p6pJaPS9EFLV7496ozW9IYWnHuFzSwrdmmZxdY1nhfwn4EXIR8c
N9tidO71qeTWJDeTsO+raGNzG02ShYOJM2oSFUgwrJodMAWI/MSDx7YWLDP/jYbJpiWGYc2DUlfk
8UTp4ZCGkhDjQ8aWD94530ZJqa+5D4ELLdlPKzQUyuy3A6b8szu0T1pljpumnjDCtJhx8aiR5TQn
z+Ui2kD8cMqx3+uZm5SWbO4iS3J1Lea3QZzcnCdfMF2xQOjqyF2Khs40Pgt4ZoeBVZg1QMmyBbny
HaR0Pw9NSC9LpIJMT4ZtVlA+EmViHM10Pk4uxWIORI1pVORu3AxB3tSvM6WGcK40bMytwB7km4L7
JUPRT5ie5nNI4TFJarWNxuWIDIBFS4afhs0T8mgJElifh5OG+9XHJOBcipRWpzTEE9MYPgNMbHjk
YqQmFFg7UFOpvWRPvIGwok55SgyJJYsnwxAEmuTFfbp+GBJSw6bOM2/rrbbggT3YyeiGe2+tvfSS
LC+n6hmOLSo5//cl76flpIc7yYQX5QOCGLZIxEkzq5xS5l7FOmRCM6Cl6akgsssoWYbZUw3UrGC3
ZxeJAZ0mC1+7ZEwQu3MsKLpLBxCj71reK8qv/IGw+6Nge8juJPpH98KxxuLrWHtQ33Jt3NxhQEvf
+qiw70T4Ojb16zzI+T7u7ccK/VFgLzA9u6KmlhZueesHirPIykkDWP9WDGLa9xjhtv/9rWssNgSO
6V+Z98Z2cIiDUdF0JxEgr0sArn9scrNlaa+TWPkllVSB1qp3iyLOFI5zjB3vZ9KHt1ms/yGjDIkA
4qjQ9ZtuqGUfGvz5NJcKIFTSuQqtHG/DkJ15g+dHyDPjDbB+mNSUNPDdSHUHVhDXWE7LudgCXzh0
vHwjWAQyJaGMsk7YR3F7U6xBmlq91J31UyfxS6wZ0Y6Ah+/eLE6EHVpN9dLhLg53U1l7LOGWX8Mw
HtzW3YDPOo9VypuTrWNDD6sZU9cQ6P2Em4DlC9vlxkbF35aogy3rqOmD37Wi34YFu5CsG0n0iRqw
y2sG/FfYnMyGYJ5yIoMo5vNd6Hu0iETskptPMrONpknsxDyiIuvfSwNCddVzndvG7DdDRpduHTOo
P5L1LFXbinTKDl3LYU5vVB4EVLkQnsROcU2xu6ZMAbgSNOBVsiJ7X9LkAFy29KWL2mno+m1fk0qQ
6cVeGwldqrLmg/nkJ6jFk7cIjOE6i3hFACbo3ezQa9VLqv2W9DMsznG9Qz59imrr6KroIFPvgter
8Ks++kiyHShIcuDN3CQ92qrvMpOdkwA700bPk/QKH1UKpvy4edfIItxzjG5LB6MDjoznLjXoAbt1
OxNxPTM/RRgfW7h6E/KMUc7VpvULYBoaTJhnW5kUG9x0R4rkhvh0WQQUOoTYiD4QDbzXyP2Gavqt
C2JnptzYtrW5HTRQlC4AChKMtv220DDEhgLpYWdRpxcYibZpDlyxlNd0Uo0/tMO5c7vfeiaqcmqc
XyKdTX8QSRoIlx8z3GKIs4DhtThCCAiBMCpvTWnfM2bX/RzjIVN6h5HsmrrdkG+68XC92+CA+cHQ
p6wgH2LHKX7K5UrjBj7NhOAD8dOMWNsvpZlfgUrcq0UzWaMN7wzkvigW0CbUGyPrz4lbbqXNOZFn
w8xb5cNYM5zmEKF7a0c6Bnt2tZ0XNdaZASu+bkYe1NN44Ca1q8mQ3AAVR7Mi1U63BLxJwyRBxmRp
WyTmTh/qfm92Ngak3Nryo0clKIgAjdveCEREiO7ILL1pZlScNgKOxU2WTSTrz6UuPyfRYOvLNGLm
4nshy7t+qiBMaWax6+0mfJRFGSizag+ZPT7MiixZCKhv0VS9VGakiIXN7ga77fZClNKfSD71hUmC
CurS37YvhK9Xw7tjUf1qQ3jUR3knRr6FiV0yK53q30ilkWr9E9XEM8ki0PZyNv+hN7+0kMaHGIo6
rPaAjXIZoCFpTu0UPoGPrvYxY75aIQtPO3NXwXK8Y9wAvNXk0e9DntyESmGIDX+mzrhh8mHoT5pl
QrQ2eggWtY9zgWbSqsfPlnaQYLHuC8cyRuANGk0ZiNwXeq5tMpzSC6AulZrfMYompMLYfyLChXLN
frHdf0NZa8HQh3If2s4zLsNL7jQpXmMDhUx6Rw//SiLbk9K9bdSikmTblvBf779IamFpnGMCdf8Z
oX1X69GFlHNzQ3XU70TtnOIZdRj9rbXZgyKHs++UUJE0yhAm+xt2ZTkgnOhJU3xLOc44VrHyTpF+
aHU6S+lVCe+tA2PGuin7XDyBLh0gpafS5VkZfGKxzN85k2FyjuqTRhQ2DgoWpRyKeC8PvEp/D0Py
EMVgI1jIom+6Ml5UuzyVVnIt1CFJZNAa5m2EJzkWIieXiU60fk6EgaIjeqoq3PhwNeVgW9tIYbSH
+5UWDK2iLE5OirTkhrCfoDad7uL1yQHUXEwLNPzgQyBJs6G+C0vjLcMGwOmVd0Fd3mzmF0XGjrzW
FUJTZ3lw5ifSe16cQWVXsHwIPur6MDHdJaAi2qNl45C38GC4UYPKofrjT0G1n1b1qan4fAGqqlAI
pnUl935vvA8zZMPZRsa6TAwJumk7KRuXqJ295mToHfq83yQlXZtd3I+t5mGhSI4V3ipfhVTw1WoE
pZ4HOti+M7mApjGm92Zqs4Y0oejlCbMAq2DhiorR7hiCN4hyom54RoaFkBDtsGj2Tg9JaHTndylR
hJQJkljjxkzmh+P/alVzsk9rcOVV+FrTSFujT/DCMY6qp/CvjfjTlGbyp7vDeeHZDXpTe9cKr7j0
ufOSm/K6eCMWIeboKOyC9c9iCFS9lEsmUC2fZptVn8HsDQUlRdcudi19VyGqEhwpm7aBpSNpAHPv
wyUyh9ue6nYa2OVC1Au1Bf88IEXoUhuD/QjjtOrRI9cD/fzGUwuhzWxF8HH4DXbmQaqnrF/WwWx8
6kcm5u6U3+ui29U1a31e7jfT2XWVPuwnKEwcElviOtlO5FFRH3vCsVnZmA9EpsXs/qN4k+GB3ERm
pD3VoWPRhHXPqda8m2VxlIP4caNcMU9CGdlwxemMgkbDsg9xGL8Mo7ZOOB4HkWY7A4z3ZgL1G3Sj
czZb2woGve39ZpkEtE3qlYl0VS0x90bslwbSI9sr3lFnpVsyZTdD7911nnmfeXw0hhhjBPo1J9j6
BS1g5LMVrn1lM20hluHUDt1wdFsPg79lnzBTLkEhQiRQo1Wf/vvCD2BC8JbAwCIzCMORHQUm5J3Y
TO+VaUCx0cj/o3+tTmHNF2ksCXGoVc3eMZ4o5AfI3jxYOynC89z11Ulvc6CS//1lameogeCmbSRK
nKDTNYGjEsOaPhD+pzsoDankn9nkPKlkaE75kP//CyEYDUkUfFsEIVG1QCXZAzu/yxDW+JVQZIHN
DdMwdGnlEXFDwFB6a+voJgzNhI5nTAysXfoxUiL+Td4ssKSui+yS/lwN8wU4wxaWjt+S7JDW1Vku
T9H8i9iggUmsnoH4n8x+2dQFE9Mp6R4Wqd+njFlISD4mWk56hzjbqEbazAYaacDF+dFK+0oexhVd
9t3SLZdeMnt15upYh+IWEfeNm/5Uc/f5NQoK0mnlxVEfsZTXaCK1qm+/hzD50ySr74oLQ5M5tFuY
Y2CRttqHZfXvyJZ4nk0O0szN6TSjXUJQ3UZgsfDzyXscRcWZTttbhcfCy3GW09F6PKTSNN95pNHc
8B3L7FDW6WVim8qDR8y1lbwC41nQb0U35Fl7S1SI82uN3zayOZLS6kg50uwUjFWPIHkRwuybFvzB
IyUsfbKp1q2RxXOxdojtuPMYDhsg0FPk4BMfPAO/a5mX5ZZIjR+XRnrKIRHod06UVPxO+kMHMrcn
S22jKB03kWuRrOihqeLAMSGxINxkb6+e81x/MPuVjVwZxzykjsJNgUtTHcya1QZV1xEtC+0MorXJ
fCknFPID5SqjtDeLOxMvzBEaarT5Qs90i0K+49SgSxaW+6OP+r619kykYc4wjNPr+F6LueCKlhfA
EOQwxYAn0uWlL6Aj1/zgmZojT9Vq3COt3EuPlt1hJSy8GHV7DGknZ3GZlRyaBnpdHXIW92t5hy70
PUsx7KQMRARdE0T3POeTcy7C3scFjo22cEg5QV0SqvU3j5l1Wyr/9dwo8cOMRLY6+ubRvAd9cwjb
8BEBG/tLOMxg1IACei99LX9bz7jpkYOfW+GsZW+yeLCkWgZeUfxaFRSyWXsiEeVFMahc/2EwCPcF
KdWA6U9FLfGtrJPSjsCrxAxMoS6O3XGRAznhcDar17wcn8Xg/Or2dCO5PigndhF0dDySA22A0WUP
y+xdUrtiU1IAkGPYmoXjc8cRl9eCvWNNEAiZ7xzWgmP/QSNdexncnyXnhoO9HMQje4muq1HOFccO
SXddIePKzGEHIebZ65Bjpf0pq+D+6Zb1ZbbuD8k85WaRCPljKtKOnUAhpoujhy/0QcEwJa8eEiuu
vpWVPB0Y5gLMXngNtHUy3R/bNIp9MOXptrGP8yq8H5Dv1b31CzXqk7jGx5JfK5L8mwiYjem1nV+E
/PX8MCCZNanzFdvPuf0HSlay/lthjhaQoJSAcPB0pctpSn+lSdVumg7RoOiWh7jXbvJtzMt/E+aB
JvceZ62+SIYCVasuNM9oRH0OQhKu4gifs7nLSs4CtzOWLdxlznfZP7t5e+nC8dsRyTnhOGlEjmAB
YwxAV+aKtW8lvO6DOTx7PIFFUT83qcvWSiSvzPr282TdmB0lCcUdJW5Lwl0yIdqf2/k5AvZCSGiB
vgt35ZiecpPDsOdznOTi0eKxtp2T9KnozNemtb+1OWdDJ0gUr9G0hzox2jDxcBO5a8K5dMJdp4dy
s4SfTs2yMh4N3kZKIa9SPGvI1G32LCmwKhdzN3LRjHo/SKgEaxRDcUIp7UiPobHrm+wrNi70/i0e
hBO6TNSHc/1qdPTKWf6exQ7XMneEM/KniFes1WTvXQ0LTFMvoMmW/s6IqsfcRXncSFB8ImMQ1XLV
W4yvoly/NEZ7Jp2coiidd2lXHquB7VZEJgPXWLujF3uriunOhpy+b4vqZLt8qLXx27XGH57lgTcX
2aRmEug2PzPLOAq8WR1MEUeNtwS+bznBDur0mzaPF5a8m4FjcQ/Ccdgg0oXNI/IN7e1LuqwJ6AAf
Fw1RAnz63BC7wnNPLH8/5/lLiv6haZm7l7DEhyknrJ5/PiKXiDEzDOuDcMpD8UdSzKmzFENKqdlb
y1YjlxqHEZoyxGpW9zCCr47H9o6tP805ZS2ilN7SfNch1o+Dm9+ES9Ru3N+wrd8c2M3uxKua6Ma4
Vc3wFWblu+VBdxuaJ0KegNQ6X7Pkt9Fm88QKjkt3JmwlpGUQFv2AWH/jKXYftXbknm2OauAXEHJh
8giXXwJ7EJqBtpCqPxrWpe1QI5iqf/ZCE2Fu/GVrfPdwXrYlH9mm3UfDglet40Gqw8ex/orSkvVp
iMxqNQRoZnYfORUbmjhlIAOgVHNRnTYcK9wQ/ASK6LM0sMAxAke/6mZswhfrCm/5vdPSV8AQR0t9
JSAJw57/z3W45Kv/jhwn+XMyzpwp5RGpmq85m1h+s29OLIVWzLmWkpOp7+DtEPvLDIbH3j4YRvsk
wd77xN8iqDYOjWHvQls740DW/cGbb1CDdAou7wTXZt8gwRUDInVbyvMQoT0bHPFBLDGoO44Ixwtv
WjYNd4AGro2H5LGshrusmCXopJDtfXvtwuHJ0vhJaXaTbPvmEUzqJTIZCmI3eu5d+ZMNxacx26nf
uR99QbsSKYCO+jcMMLIIXebqtZcj5uWSTKMZHSr6fXxIHGf6iGq7iIJoKE9wqd/ZV8JC0HW16ebv
MNJh2rnWK6uIe+Ghp9fCTKfGmX5VrN2tHEu9Gpttpdw/Z8aLT+oCjqvcOpRh8TgbURRQVr93IeKy
GU85WQeMN8jj6MTUb73h6hbKoBnr3vO+xzHwm9afuaDPXTz3q034B0NG5u5smVuW7Z6fCayCGX7O
ftQ09t21wOUCccFx6RosRK/sblC+U9Sifzaq0c+YBIexc59M86OjF8+jQbrcCAXKDXNKgDV5beTj
zi3md1ki3msyF7zIODuG8ZF73CopOV3HuDH3NpULFoIPo/dItk2BSjQ449qSvNNiJWqZPdoCpYdb
Ly0PyjSjPzUDKsmCRoruc66M9Uh7TZbmV1fdu9sDhlA8JIWpv0keWUgZ8wM0RNKrpf4ES3DHwxHR
dT5KshIoprM/E569jyfeO7TTUYOsu50rtOmWYT+XvvIa7DUkOWxUTPzSJJNka9c0VpIrjROXQn/S
QMEODmoQyAJIivJ/DhraPajMoMXbp2XiPq7AxCuKviJSEhFoFKimu5cD6kRtqsItYdtnqyAXpLAQ
QmmJw08t3eVTNvuDHLG/kpLNMohBOnf4MHLVWxnplMu8HfRGIwslC7ypfUZ0gV7cDi/LOJ4ni1sV
xhmreUDyD6zSXpkNPXpIHxVxCKc+RT0qkRW7+WtnP6X28IWIwrhPx972S8KgyC9NzvDQgS14znJM
9CdZOfsyInmrz04Q+3To8ObngHX5kCXlFQMFKX4uoiWDTdJcTvKa9+E/4lwWzo+gbVD+MGHXt3U9
PQxyeXUymgK8WReVD7TJJYJkDTdam/2FSaVdWsfcdt1gP3rSfchmmDdp2xNKr8HnzEoeXFyCje3X
bnWng2fo6ft2srOu+Wo85NK/Jih+FDSQU0vMcrz6HDr0tywO82WzJJU8kt5jDRSbQ/bXTP2ftsqd
h8E7ZRbhQF2ML601gO+p7sAw/g6k+aaR+N6ISXvWqY1rxU8Qf22fvyWLPpy5bXjxV4Nz21XjbpHZ
W8NxDCNMi3UWpgBWg1LPdmncM7f2JKnnvX2/THa4uibd47Q6MZtsvIyJAdimJEsL0SbKPYFyq9Se
TVPDmUUBQFgDMHqQUXb/bTrJTxXX6C35rkiQRMjA2j4OO9Yq8QJvFAVdGxY0q/4UG/cOGx0lSt5e
wwUNCGFIt4o7Q7/n56sF6ETiXYrixmwx23h1DAxKXmOd1KZOoNc38jPvNcEEHBD2YBUHUaXcEw01
I3uy4mxyVgidmrAbvQ+UZT8hHh5U/k/ummFCurmHBwhFGBiLrkb1BhWO+VQW7+JOHj2yw/dzqH7j
0DoXWtYFZWsUvr2kiLvEq4eKnJCGiHrHnSgkwgMN6FOUl5kvm3wMsu5x1CgQjXFErRDqhwGY1ALL
8dgI+qZ0JpUuhvBzDhmi6Ts3bOibSvOGclE+gp1BuoW8l9f01XNXGJBe5xedtBXs7clXkc+/dsbH
SwFxqnQYmLS1FK+kBUAtBLEVa22g17z/Q9T9FbL1noypWxXCX6MIzSDv2GMiMKE7HqkfRiRcUnMT
ztBozY2BOVysZXq6eFsLJ+CT+ZAOIoJLwPWPJaKF1ri8Zgb9gTF2zh42KDjRWPaHIo2nC3zknqLF
HAFLjxzyshyROrjJvYv4gxHBKrKGvCt27sj3OnnM76wR/PfKMlXF48rkcT2jP/33ZUmdF7s19IPx
m9icah0yAKQ6MbokeKO5OVp7Ez3SNgMUzSi3y7aQqBoCst2/nPX3YlvdSS6kf2UuCduu0/Io3wGO
a06gwF4KOyzIa8u49N3HNGP7BxWXdPbcRRQMc4HqMGwDZgd3DTr/Q8oS5qithXs3T5+mUc6vNL7H
RWF7Z8B2mcg/eQwTOzosDu8ay64Xs5nfoD2JSx4/G/ZkcnD1SKOgdaoRhdvAXhLZBzMB49FrC7nr
LCLiE0ZmMZu2c4Teiit1GPf1CL6p0g3iEQf0ogaIttFCUihT4mJdrIrnUabfqmFlq9MOYcwePeLc
WLtB0VrHY7y5NWzQzVws4Q6F4+J1V6KSfL3M2vO8fpF1HoFIQN8KvtC9U2PjcZTFR3fq+vN/v+T1
7mIyWEjQOGETCMYeoOSCCYZh4nTXmudwlbxaYf3RZ8luTqNhz4Wlb5K8d7bZukufDdxko7dQUdhI
umqP87YmzuS/EUffEQ3qDBfPkQ3iJGc7a0ztZngCEWHh23aerwkcg2Mop+5qpWpjW33FqiMdfBxZ
Zy8fvxzEULQ3Xndyq+6+MxgbuhKmR2vENMp5smshfcfYUe9QCuqMUarbOJLjhuL3BV3aGHRD+YVL
0t4kD5KBRKCY9x7sRTHmdsBrD910xBy73Hmm+TbN9n3WefMd6BpA2O6Ibk8wxSbQmmO9rAOzQugF
VfNmexJMW0Vad/mh3E5nwTx6xCTASENR1RhJvndL/S0sdQZV5J2JSto+fWYNEWXNzZm4tPBU8Iyd
wpCdhq76cpub0O+nRshDM8b3tQLp1zbM2SYr25Z6EhTmwFKprm+9EQp83wgRkZ0GDYIlAsi1B6+O
Xu16xDZXMSfLSmu9PtIFW7yTfWAv/qilVj/GDnObqa0+kDjaFHF7Wc+sjahvVVK6+2TS7tH3mj/S
LJ9a5mkEB9bHWERbkPM5YuxklzSpQziWOSOVa/MJEwO/tMwHbUb96MZojospwkxNPBDJjFWK/69+
k60q6CgINEuLD6t1vpMIuMowl0dDLPPVTJYtcSUZD5SJtSpsdmPJcqCSyV3U6dXe60M6cYbZOufC
OzfGzMWaL3u90+Z3Z0JB3hPy3pvbtuFfaxv9WTTGVdbOT91o/Q34F8vvzLhHZUOzbflNKdstxKz+
UOetdcU5TfunNc0NXW9+BvAU+5m91FvbyW0kPE3OSNXBCxHxtpv94Evl6kfTLZ3AtHlf9EIEVUOn
yI/glZaJZWes7+coNA95X9xby8JU/KHDeR+0oe3eaybTpcYgWzKxLJzsydltCTGw1PAQT+zodefQ
asvC0iz56Sg/uMqx1aexw+xLZWdnXSqm8YzEkja41tRzZiDhoH3BJeVNVxX2r9xwGIJSYe2SKdrm
WfzLpae/deGzMfDOlhi3dwQ9siAVFSEUE54JD6otSAv4Ca3+g5SpfaQRwoo1e2eSAZEenyz2m9fe
JcN6qZrXxRtuXhE2zzYUCGyryRIIcTZoVF8Jo+LOdHPyf3Coj0XzoHUpQ5pBoQ0t1THStJBKFBUU
JPxDBwSvM63Or+ps2jktsoMsUa8JiARiftDaGiOBYNZvC8Xwp3JBUpvSh0RVoriYL02O6l6xJ8RH
Goc7BZM6xZPdticYbrxWjk5N2v+nQ7fHj6LFJrCQxepprOOibmGM0U74lHBYEb1IQ9+HEVTpQVyH
0XUPRjYitADsubRd/2mTIIarJNkbAyOMjjAjQChIaXoORXeJzllr+6PeDcwzFO0qdqbFNh7reKxo
v4zPzt3novcesy69G0axfgwMH+Cq3HXJ5OLLYNbjzraiultegLlDleDSw3py1EqY2lOMNREu69wL
ENx86XqEc64Yy72Tvhii8ifGG4HmtMWOu91hW7gvLSDAcR0hE1bovMYhWaeAjASsNkiLyQBTxLza
SHFIj9NeLA4N+8DEKGvMf8p2SHQhG4ruWJ3axpUBFLV2m3fOk5iYbqFzPicz6IAyNOatKJDsNcR6
kQFwcyQc3JR6AT7wWoq2xqYS2VWrem8jBJIMwB2GX/QYesqhE8eoJ2ExH4nlVKmGEHJDwiCPPGBX
qGtQChZv2eCSI2HPsGkGmmmfom+8N1z9TmncHZUcwgc4FtnBdHsYN6rdS8YlgadJIr+bWW3ZE9s+
RPzCT5oq2fdzKZmxrj5FaIYHeBqI6dMPT+EaL9EBbERhNFxfNA88dua+ck1/cqwKAiKg3WQ0zo0N
TUbh3dfGJaW9Q0MykhMKz334UCOUbwAEj/yu6jnEyx6g3mAoxp0drLZFM2ROhmV7pQpgKcZdJsI1
Q5wCMhu3hpmyrB4V6mWL1Dev+0hU3GEmy/7KFqyFBdWJiNx+JBfE3Emz1ZHHLJy8yI77Zrh0mnXs
1PyHd8fzrZmsCMeQp97ihE6guFka016D3LMAEgzG7l4eu2y2sJfI8uD1y9nKWH8q9ER7KOFLEIr4
qPASB66n36wWZPMcTcPj0K2JkUIPj46iQu0BZAZVpVHmxto/GbUr6LadMPWM7gl6JS9ZHG6XKPuj
geFusKV9UR0oij5KnuewsD+K/jkkesj3zIxBQ1j/Shaih1aC8yVG5sfBzYPUELnuomARDa72z2G3
FIREpx2ysGD32iegD5Htk+s1n5n/j6elt7/iFYEHnZhJyDSuk6gOtT2rKFmRZ17au376H3vnseS4
km3ZX3lWc5Q5lANo6+oBSVCToeUEFiqhNRzq63sh7rO61T3pH+jBpSUjmHGTDMD9+Dl7rx0Ym7aL
H+kXsC654ZFKLli7oLRRY/ChqRgmkO2V3yqd38nS2fahB80I2YuYKkDZdXfHHYoAH45Y/Ubajb6b
0GdvEqXT5a/b5gi7mBlAONPj/33e1GlHwJFTPLSz6/r4Tiih7BxjKg+hQ9gyIBzUxcZUX2kiRTeD
aPZ6PxMbRnlx7DricCoEzljUVrRmD+NEHBOLbll4AeMgjvNTF2rYQyq59RBA065NTbo1yCeEPzmU
wXmcMN61k3dkCwjx8emkqDiZ9+frgqwAFE0nyUQ8M607c1x0rWW8lznzcTGm1pE68NQUVEbGnH3P
LvaReaxf+gbFHy2TkN+uxmnV/SlRs/eFjjh2RiVrWuPGDKJoG2pH4rTkOtHs5jKEixnHG0lb5afh
BC8+Si1I7ixRX+gFnzF3LFdqrjhSstNEiiZb304gH8SSkKq3tDg86znVjG0GAUlPEKzb+prJEX2G
quEf0GfP0GPFZgYMZLh5fqojCF6Givb0DIYdOt4NDUhmE5P7A5LomDKsAJ5qnkKXBr4bp36raFXG
yNjJlScQJcqct95RmMsEGXxV8IP5tVsHBXM4armnroBhiLSdAFh2J782gp0luvDS2GA/SOzCi8PA
Lg37Y4PSZEUtyrg8SinCotm79NOwYVinsWR0FwehuD+kAkSuoU3rVEBVgRiwnUTHCNyYnwnSg8s1
okisc6yGfQ9zDYpttmooP7APKMRQd52J5HPCB4jKSzFuM9HMsGP2UyQOQmcTnQcUK031JN0W9nKL
BNpSxxgVCjPM+HuavrM0xIvjgZ0q0njTZLm9RUNDaCrBXcVQ7IqlBNYsZAVdq6atLUNUDi9qUN5p
useQIm6DRndv60R8ES0RYey1fBMYySlprCNK8/gRlJvEkQmzZiAj9nEk5rZpp/aKCw008HhO+8Lb
h01YPqZOgwzL7pGbRzYjfda1h9qMo4fYQmw9GVhBklCuwsqJbmTZ+3E7kh1IzCb2fp8F5L0W+W2a
mTfgOpEMZygMM+MkBnN6GCneIjydDwam+0ckkBtJ+tmZqDrfs+B3Tra+qeYEm2CElckzIfJZrMGo
btm5rXjPeJS9yyPfc3ZVtGNWexSovsuh0Y+t0fyELJWb1CIWfkToOY+Qp+iz61vTpRHbIeDAJBbv
RncUuPpLD+tXWO07lGqrnihFn+i4/Knrk2cjjICLCcfdTnXrPAOcW3ep9UFvoMHyijaiFz7nSwdK
Bh2Brqpe7D/gelMGSpTkXd1gOI1qccQVOdTe/GkZ7vgVNHjCgwhfoku/cKubWELgG1Aue1zEdIm3
YKGmrZ4j7VTsdxvh7tNoClAMSMK/tPlcJskLSjgm6ihOOV5QhJhVcJWpLU7JFH1ZU/hRqyS7uDTs
NulQ4bumyd6wHrT5oxeF1j02G+0USaT3I6mSj1M7lMg2cS1BJ9+1cPCfDEJ/9bGMt4aaXlsZcuNV
VbOZrWHrdMZwLztzXwg5bpVucm5qCvMxqEJmZhbQlUX5r6DlQKSia4GKEhJMumPBTa4NLQ+mFMFm
jmwWHMmG3xsUISEfkmW/mKH1LPXR3o9TfFtH1aNUXvoSGvm0H5fyOyByrxQp6R2LoiGz2geSX+5H
uCQNarkdISseMFZF7eblhyzqb/IhkYdMkl8zC1e7AoeEDwCywSr/mJwOOMdwhLIs6EsxqN11k3Ho
tX4tu6aDKSKdnqxCjTdBDGYAMPSNqdfahr0NLQfEwU3ujdsESSvqveFSadqR1bdYNzNMINTv4wVy
/cacsDHYnEB8O1TfQzXO+4RASEzBDulbESKusajtLXSRCA1rb77CqjwmvXdHKgMAdMGALk/SV+F9
Bk2n7UeT8Y4HtdivTM7KEMMhTFSmftKnN1TyBj0rOGgZIeuY8g8B9OuHNOcqhK2gS6TsloWqzqlo
46UlhYk+xZwvM2Kb9UmB0uPcjpgC4U56yvbwUvorWTprDiTsLqK6iB57lONAuTGqQf80E3FHMT8/
tWOwIDoi36hV68eeN71Gsr0ntTC401VnI38FwKENIjwxCS63jSOGJzewQT9qta+MYvZ/YzZqr/82
2URRbo03bWjidPayhuSiHXANjNkMDu8n0+TXBXPtGOi9JB67MbjlOvOWcGa6EG43X8IE0JRWPaVJ
DE29Rv5nkqf+PDQtWCVjrG6w3U17SAG0o1sbQ3PQOTdJiEGMNkD5kUCUytF5/gTD+F7SGH3OSrEJ
PXrHoz4WN2Vn9bupD+XJImLm2Buhs1dl2Z9N95xRHB2H3PA2yTxM7zhXjnoaN08dkuKVu6DSW9OR
O9shgUOpod7atTR3KjIszsPt+IhWIF6PjNZPRYAPjlYbTRcLnQnZUMySBzJyK/kwyLzeIHuLd1XT
UWlrCuDT4FzaFDgasj2T7UP1j23ugp1kP3pzCDKv5+zZEWb4VFvVW0u1/aBH+AqX+82YsawYTag+
0mjFbWuRrVcynWDXOAbSGh8CT3vF4hA9/hJw/z8p+P9BCtZt+ftBfY3/I/wpNx/dx3/9FB1MhutH
/vOvf1w+so8h/k828O9f+AsObNr/9HTpGsI2pG6Ywvo3HNg0/ikd07MFfF9TX5i8/40G1rx/mtKx
F56w7Ro4zU2wwXTCuuhf/9B055/La//X//zrH3NbZhMrXPt/Pf+vQuW3JSzM9l//WP529dfLDt//
+oermyYGcEAyuuG5uhQS8nD1HzRgGk0M+oHw0MlAnQpUqHxk5NjvzWJEQj+4xWOt7J4t2j79fjMm
8p2sx2mTW6S1//1QBK12iW1Z+KmtMbf793fT5U+Rm8kjKzBJ0a240iw1yQlPNTJTyytzdsz9GN1E
Q4nT1kHu/z7NWO5XBc2bq163EpMl7QctH1/xP6cHR83apmnT63/8rv774/nPj8Nwl9/m//mBuMKW
wta5nSCfO+7ygf3HB1JqCNnoao4c8rUnGk7xKekzQFFtFiyzhO6YLA9ZG9HZm9K72qLnq2iJbNCS
D8ehS27m1OaU0ccH3KUvpVn1zOeTH7BxmzDIqFI4taKWQ17VIQRLh+ydieJTIpGByUI8TF2LIRMp
XlP8IQQd/xVWjJWavDvUIn2WGrSjbRMtxnzwEvTLY4hjd9LtuwR5ndbV2XmoECCkpoQOVGZrBDQ1
upS4wX5uAFHxCFz0sHeuxn7U0KUxj5qYw6uwJ3tUmgGUIGBZGlQ4e+lae8Bj/cRqi03cKeZk0Q56
C0PelOiWqVaPDRhUCIsXj9YHI+5pbWdmeq4g7ZMLskqtDhAeAwbgdDs3sg59wBvvrICQIu3T6Zae
nDo1dGfOLmcBul5cdJHLGq6IaWMWB1uWyScEK9qBweBQ51Hajo0fcQbc6Fr4rRqLV5cxDfTqbAjr
1cLRvqysqyZReGzAcK4IkrvB7P2FAn0tZzaJ9EYk+SKGCn3TZvKBJrcsuRLt6ZoE07HAeJQYLaRG
8sfjdKJy0TfK1MBcZ8+m1IBSsuXvS5w5he4xlmgCdHXFEZ1isdJ0klyB3B+cPADsxZwZ++feVW56
ZgvGyRUAO6o8tscUMxIivxkPAKOAxPnS0dlos0x8CQOSi8UF+K/bT0O1rOwNJ5d+tgOf8wTj6EA7
CSMINy462yywCZv2dN816JOZXb9DdHJZ2nc4EDilg5deYy0M/QbG9or1wNeGeDygzIc6YTGmDjrj
3pm0G5tc1RUnaMSkQTXtJyu6mvkEstRaq07e64gBaW7rzw4eMoXYL0EVAG8NW46qyNgyYZRVzb1H
a/fgdQUsq9C+GM4CvIZpu6O6ideTQaOalrnHAnKq0KqvnWxBKDAeXjd18xZHzmE5alvmtO1s80Zz
RXrnDPUFeheBuZo3+YFXYkEc8KtJq3+rmVDNyBOtyWUwl6oLlruFfIvVPQQPqgvY+zTTOI5355gY
1pkAS3cRXemtSfOZ1nFfZt+ZSSVqJYAj4OndzrF+GELv3jKpP+iez5PbkA3E5Cst6m8HBsiqHuL5
4Jr1I6dELjPvRGzEWa9wa7lejesGuhp6Pk47uAjJykAQMHogTKO7AYLharbjp2x0Tq7HxdSnnJBs
L92IsrqTQ7UFfBDF3Ss437UewQSEEEWxTWnNSrwmLgrPGPY14H1QBfjBts0YjcIGxyPVYllVAYKq
ma70Ds+cOBqadiW171NzSjiMkSLL3C3PVtO2+Bpnd68p8QwnFtOKHV9c3CpqTBAnuRXH1A7FnMdB
0tGOoTU90kQgVMxCpTtUiBnSrseEv55xvBFFqfzF0bUMab5ywFBGIP4MeUzho8QFK+3D0LtbflZ4
xHVp7UXM7Q5dHdlyEJ2AFH/otekdG2P46ivC5GOTvN8hZOEdCohhUBxK6HQYWus8BN5jV8GpVWFw
Ep5V0Pop0B6Y3qkcBdNk+9/fpTlmbGYNyevviz1U+/wiSA6FE4RBzSK9GXtJWBEcW5fn3AjLs738
Cd8ung67pYNnthTnjGKaAfFhGCceXRNEIo71SaLpTPuI2Zb2WIUd+1RYNTeTOTc3v38Kk2kFNkVD
z2Lo/u+X/n5w8L+4nYbHf8DGqqfh1Y3j7jLT5gylYTzSJ+cIm9fj8fepMRmlP6Me3/4+rckpKjM4
H5GLA7hCOPZYtnlzocf7+fusSRztngw+2sme/tj1jMzp45GQkkThto/Fp+xnBgOFBz+JnJmj7jCl
/f3T3091HbVs3BrWJtU6FKWujupGNoQbGxkQsvqhabkEhRnYx5mSOCxb+8eNwveUQfuz4xoMt9qc
kZBDa1ymwNNF5jUYAetxlcQWG2Y0XyeEpmVSynUu3eol6LxXV6blH4YENjYmFeffYGNHyOO9+zAK
jh+wkhBD0Yo9wzIAYTroww4hhtrUToVySKXet62utA/yP90gvtqoHJ7zEtBSGYTVMRmDQ9ZmILS4
TXYKr9Y9ATlYpcwvQtccOOIWZl6MoXsoWId+Yl0ZQAPeQ2z5CdNAIzlsXFWqfsqn3niMAhRzAcL9
B62xTd/qLM4vhQYSyDE41YeMk3HhX72iVj7if+eh8+itxnpsvEf8X0fUl241PrEa1u/jp2dDIDZz
9T05yUtRzvfjcrQWGVJdLPpfDHG+mtHL7shEd7bd4GinrCPQBAAHqu8s8mDqLjYSp5VrKyPalN0B
NWIsb9NO+TVjpA9ovkAAg1nfjikX8xgawVGaEjjD6NivWk1DOw5bTPaEhHHNtncV5GTY+Eojrpwm
XDzmNGZC6+pa19Kusp2J68EZJn79iz5c68INWYoaau7WPmbzoHFlovhSo9AvOeE22y4P3dtBuYDa
UMFx9klprGKk3WiZMd/neuJuwncMcfPtnNNHto3IuCLvIY4sroiF0NyN8DA7Ri8ZM4yNMcJCz8bJ
gG/c5voRue9aZU52mBNpcmqOrWNWNqCA1PCSt9obpnASHFFRVMQYI5xK02RXZfq5pSC8x99U13iH
yrR8GoaiegyrkawaHNZac62q7lqPdL+T8Y+NaEszFzaI0ggt8tIcmBHEGkMOp+grbIHcMZmNUGpg
bvacwNrLvnquhrg7Ex3LIhIetQZgKWjt9BoV6C2jPKZIAL96Gr1yxmvVINY8GoIAGNmk7oo8R/TV
tYUdgjD0AeveDrRAFvTzBWtKfIXV9hDbdors5tul27zrLdSHMnQpKjqEmoMxP+hus+tJd0aimokt
iiJ1nfL0xe1JR5R2fVPUctoGhqRl7Fw5/Zo3TeZ+oN9v9tAaOQiEqZ95Eh5l14AIChcLIkRwv74b
DS4P3arUI4lsFuKqlGS74NYL8uo2g6BxnPPwQc9ECCLFm7atyZU6yRrNxcVVDgk5WfAQaoiFmXgs
S+Jwq48UZ6VrvaZypFPgRvEdmRgvhu0pqIHsqehExc3vQ59ZFw//4CGzPit9dhvKAOOxEy6ohySG
a+nG1ZFf3Au6i4XzSxdFr93mrGYjO6ghOacdvy/MPQAaW6JYTVB+jKdbdTJnLEGg5/RNO7hvIdiX
9S+L/fchdvAgcs4f+s6DCphbpOAZD+T2vSSGZt6GNjBKEJIdeJ3YZ2zb3eYOkHpICg4Dgqz2G4tU
wXk62RO40QgVTo7b+xzmEwUZi/VVJtUnndO1l/F3AyFsP8oVtoVkoGzVkIzmZu3clcuDWRfzNvFk
uJFgywDzaMmeC3q4MFnKKCWY3LUqqf0w609xGF0zy+me3EWwRArMa8gndIIXixyYhuJrpPfNxoqF
jQGB72qKFFCDgGJca+Ot3oyvv6+SVW7tFFpJP2TABbuxtLf9EsYVLGFccb1Nw8Li/88T1GC+wyAf
1KydXUQ8ZBcN2sklh0YdJRdj+cLvV5uA3JDV76tq9J9b3QV3/vfrpe7y7d/nf72GUAw8Drrh/37t
r2///uS//84SHw1sQZx+v+QEk3HC9cOFQeHVdNI5VcvD71PLzHpUaEWDAKqd0/Xvd35fEyWzQsy5
/B3LTNy/Xt4oblutBrXy+yYFDkdIl9PZS7No4fTxxvPZLq9oIP76Rvdg60F4W2MquM36NDhFRrFk
mBa3vw8kj6Sr0SwZJBbTLgnd7onJW/IAXGj9+wzNk/noTrua7i1pw/nFnOP+sbZL9eToFipRyJ2R
49zjWXUfQoENAonz3e8zPYcQp/XBr6HVfbBYvw+ysDz457y275m0giRKY45PI/9jKtGsu3CnxJvC
DbCwh0dkRv29MyPtRFNOYBBCHMdYj1wNZQVmJPUA6Ole/t5Avagb86FU1h0g8ph/OiZmk6nVqoK8
NobiszdIcQWgCwbw6ujtu7DDCwf+fRUZr+MsLVRW0TUZUHCECBmJJHblz4TnCOxRVm/A9bHiBgHD
Hmtdlgn68wZfqBsQW2gJWm4SRTND/PyooqEF6odJm0Tw3Zwmh554z3WpsD0T6HqoNR1tPaIcX+/y
Qzcapt/pUMUKpYE7wjJJVuM1MLVpJ0QE3O+xL0PTT4IW1NIihkQc90qg4B+VMaIYVHB0VH3GR96x
5FojvvoQvXVM03PwHjLMm6siZ0kI4fUFQ+3uWaOHBjuN03XSbyCQ2TEqrH4QD11xFB1k3gIKqz28
OLn4piPxacW1nyiamJOha1Ry4WEkiL1SajuZIjiLmqjhDi9/KhEmRyQKo6gjfLaLCUvU+i0Z1Azk
83LTOHJNozjaaAlGyYZY9hAxoR+L5OO39AG0AexLtE9Ywd5dprCrHvkAIc2ooqXWk7HbwJfvGCNW
9gvzwhDhVnOjFOaQukqVH6Tz1Rm/s1F77QPOOxMtomB+D0bhCzvyEVlka09/MwvxPcOaiG8nvYI6
7VZHL2redWdqMa+YGyOdf4yk/NHi/ltWzeKjwf1V3ti6+jEcbds11O2dVz4FcfMWgnucS1KqJkMR
I0Hobi/VvR322d6j/AYWYF5lRAc2d7lhrSk95G7NQlkgQgGstqyq/tAuogo1vgdp/I2aX+OydfaJ
gE6r9KNec4d00ZRs+6b+oeJf6cI58989oS4+W693UEK9znOL0wfpQygUsojpRLQvJn07wv+sx/bB
pqIXA6tAYd16WtztehHfZwYzOhEYzB66AjtDCcpefIZd+Y6cTN+JmiaBHsjBn2X4gtNdrm3CiFax
6rf5Y29x1Ky02t3aeCyU1p8GjjUnRbdhm6tFsR0zAYdQZfu6E/3JNSgSKM/WOLG7TUXUST7WP3S7
BCb6ksoUsapfJc6bkPElQMkDloIUc32S7Iyp2nrqHnZW8UIDu2B4tGv04DvM0lfiwW6bth43rOw4
Lxy0y+Ej+rFVNZFaoo0NpGIk6szHZio0rWUK6WLQT8EyIN734Z6XbKfcSdDjP42O8rYCotxOR60r
5a2Y5n1t0ZVPhY5bJTUuXKV/9BrZwCJkNiSDx8xmSBK3dOFKK193pvEjBn9Q6C7amIyCJv1iYrzA
27ayR3eZFgzk6SRkCRjvWdwAexJwOrZR/kad+6cGl7axS49U7H3kGtbdEmAMIM5GNExpPDVketZo
mZERPViu4/o4dmm5wS0iJYAxjqYxpyfBa6em5rGBYnfSzO5mLiqDDoCGNB//pBYY9YvD523OyZNZ
TsGmKqelco/k1dqD3Rrp68jviduP+BSU3LTSoOZEe6MgCCNbEtIIUyNH5mbCo7WZnCrcaaU826V2
iuscT3KDXTV2l3ArJW7xeGAgGKs/bogqPcIkuoUTSuEOIwMMxfPA+9KtYPTzzECbUOkE+gzeDWv0
QGsJW46FPqgCgbUjov4Z+Vv0MJBmX1rviJ7041C40V0aWzdO13JVQQVBGtIubsjyrgEdvpq19j4t
YJ3JCeOMtvm1XIiGkRTexnmdDceKZOb1aGRnDmrG1iqadFskDdrn4S1nUgjIr3zx+vasRrYNd5DP
RKw89NgcATa6Proc5Pe0axnAoG4ieKCnnsdJbpnGoQzhCxrerU0ju3fI8dBNIoU8K4N83VR/asY9
jN3Mbd4Y7kPa4cTV4V9UGgfkpLyfBiPGYE4jMx+Klw7YmlkjRvBKJ1iDcTs60qieF1ZpGuN1r0hk
kdgAEu1U5GCYXRulljcqEh2L+Err4b3lK5C+egQdVO8rRFcWjhViUocCZ2mbsXk6dNZabvl+6LZt
15O1MrBHzqm39zDur72WZTTPUxyiEUQg7Tlx+vA46DLZEDd1I+z6MY3I/ErDVNJ6m5+H9iEdDYfx
n1ds9QpOs4DEI1u2D6T4AKntiyU5M0xL/HaI7WQSEw6dlPJDUuHPZCFpVWwcFHZdsoKMDUp/GxgS
rS0qf1rUWosvv6e7Von7RMqnVpmgICISfwpI3viktr3loeKyyJgYhbyMthNdRdU+zrH1QgfX2TWK
Mw0a2KW696IVXUJ2d9WZq1nvOBrXN2i4n0omihvdJcdEgA8IInKGOrVfiGHkmbj0Xh1xmOrEWHVp
A01o/mQINqzdyD5oihTiyXPLLWpyVmF6dqHrCpa1SAOQvuoGPUODOj1A9An9VBpgdWIupgRhOixj
qUCx1GQNcnzIvb0mnccclQkk4ruuNE6jEg8CP+8+Sw5OkvRrXCfpttTbbUQcGPAkpCdLym8+eHSD
CL4TZhX5szuW524OX9CWPncJksiEsW4nxhfHaS0YiPVLoXnvNNmADaTx45i1xTZW0joIMn+13kIh
64zr1KIsSOUnHVfi6bT6ZEk+fDNJj+AG7x0wQvvIs1d7WzUNeUb8YLqHJFxwGWBnoxec0P7SmUWb
+HKTjJtGchLq61jshEK/GxTuk54ABs8n681GbnjLjRfUNmNSFcC+9xAW1f0+qQQGcGX6eLen1eRW
n8qw6SViLYesgGuK6Cgvk6+yNr77ACI7cuGDQJSzk8spv6yji2ra+xppBj1Q4IPjqS9CyOWEFQ+C
FbVq9Ds5iScPMs9KK7NFuQGyyA6Us9W1QV81kumBdA+NN8q70VU+OjwuHWhFmfcM1ezcwmYi2GG6
jb13LWNTC4iSG3pLAWaMs3WSIivI523tYKRjD7/tSxoOgp5JEUOpKhbGsMals5em99QtNs5iRUsK
F9LYfXvuQkX1DNp30fiWQk++zKnzIWX0ZU4BPrtTKed30pPu2qkx1jJOMK1yqKxmfVeq6EbMVP+x
zQWP0++G9OF2pSL5xckgXssTY93Y1zziAtCZrpzR/EaykGyiss3WY+CyqbsFiwiBJoEl3trBo9Wi
vze9hqKsFCO5wc4haYQ6WkpCMRxS7Ix9cjFhXG+D0HykpU0fmqU+iww/d70vMNwf4KnvFuK9hxkg
raY7Cuu9lWnp3q0oDbL6qRipqrSZ7h2sB7HBK/KH3jE0YN2g+Fmz1WpHgtvSo1VgaWrAXtZS27Rh
ldwg/8bmwV4hOKEiUODg4YwRgIDOomeZpsQMbRTyN2zvGKRymj4zb6UezRdGjEyTtKVcxhJSSodp
zNZoUc5mUvszh9LdtLQIgRuBl3dZo3VDCIi8JpTDtuecGthsa4rSyEu3yNjeW1ARLGBIJhnlrS0t
uegoBU4VWZ/grXG7GY5Ck1au4m+CQaYLBoSfwS27OxQR1QDBo4WQRWd4+Q3Feca58EzKduTX8fLO
PkfvuQGPvGKg1LBw+GMDU6pJ9XHVGOozwt+8qUwbOxxHgW45T0XLgKAsjKuDqdx3ScJkWngUKTS3
MY19ExDuRvUVznZ6h0XnfdCuwAmd0cK3xH2bWFyv2WAeYjqRK0FxhG/tyOys3qX1xOgB7eWpydJL
Qn75Kq9RKaaxira5FpyXdDuoA1GK9IW1S0RM/YwSrFs6QV1rbLka6d9QwbcEJCw4H9ccgSUW5wm4
7Y6iAjOSit8DXR3y0oyPZRYdC1Zz4kLUEfI1pAL0hRsxs3g4FQkbmuLiL5mclX2/iQonx36KqrTJ
rpnbX36vX8cArsdAeFFMTnQx2GAq/Y+o3tzYfppKKkDA8mRbmqLeZXb31NHyWYHAORie82lgN66c
2vUJk3/CMpat3AKWdTBa91hx9YueI+BOjAOZM72P0NHkDhApI0hxP9vpXQbZf99YYbfJC+cznLyn
LFl4YvYSa4B8zex2RaqdJ0FdO6Wb2EKRlTo6rb3W2QRz8poMzPD4jOJ17oY0oKq4w0jn4YmM7Y88
aH7y2L6i1fls7dK8NcpFVYVBYzMSWQQi2D72vZKbUW4CL36M0dkA64Jj3Eiy4+1nU5jZNSa7LzLr
P17BvpMg1Y36fAfndNGvsuPGIekAQ41V+FzXWA4qt463tpgf67rjbkjDrUrCb80GtRkNtT965lfV
QFPmJFcd9E9o3h9VN3/OvSQzfSYhpOmTNw6V1hpL66oiuXqL+ZgPyMQVa3IEvinoZcxa98IZ+xOl
Fpw8MNHSsMc10FVzh0/uA7EADU0JSA9X55W2Ne4mYR4MXYezisURYCu2UuLkl1jZGeU+GLoinomA
FTjDRtF7x9+Hnj0skPhe9XDaWzOUQ8+F3ZE8s+Uj9ho4Dia5/oBqnb4aE0/HVXI3ABviMg1vqki8
ztJhGN+gcbNmyDe4TJPLFAry2rPuHaDVqcbMcsyHnUWrbttW4VvSp1tHqwJA0rwBxq5fxdReknzS
DkgxOUUmILxVC5oVVnJkT6jvWTe9sXNJfjcx8zK+my0GswT1lrgxVTNxWwRcIqT/0FnwwtcpGk3c
O5W2d8K9lzsG1uYoJkaEB7BiDx7MKDcA9aZc8U2bYG/R8lkVRvcU6mAc6bVi/hvttVgoqkanYdjW
blxOd+zstA9sfb4QUl2t8VGf3bYhfsbaOVLn8IinwyM3g0q0PghteEkZR3kW7wEiDh7AIIOvWzyl
zHcs5g67qMutQ9DIN7NEwI3JD7V9G/sucKuVZ0Wvzfik0da5aaHI38bI1cGaZijdGSPbITjdwRzu
e4vp7AiTfS0Ouezv53n4Q4rgm+JM7g/h8N04/RXvSeqH1cwP4HiC9FNndkkGe9lw7stjwmyUIW8L
Sa3hsFIMOfw4IZMJ4TLuGc7vAPfQ1lWlx7yRKysIylPYQxHCBA2NIXfI2gke5koHgaj3+1GvvqQ9
C/i+MPdmFGlhpHEyMKDZ1KTp1eaGw5q9hw2ggxyHDjy29bsykdXaYxdvXN7zrGc3tZeRpdmhlvEc
RjFOs6WxaKxUHRySUePfqZAME1StsANdozYZN9Fo4df2dJyGOQd/mNR+odNDBfEPcQ10sxHMxccw
MJa+GYayeTUXHQqbqaShQCHr9r7Q1B5nGQCtGRNPVg8POr3SLD3UoktPzSKG1WtnxfGGT7NvdGIY
kDMykaeTVcDi7d2bFGDrqlqbgzJ8u0g+4pRN5YGoxOeYk+mBOekEL4xmQshE8lxAGGGv8O2SeKZc
gmzun3BkAhhEZt3I8R4vgLeqMY7HoUvDSLH/2fMr4gCykSI9OXYMF+SIbMK1ERrr6ksOdrMJjc8B
+smeuFmsc7FFOIjCkFQO7Ufd1hBFW/3EYvJuB/bTXIlijUrkhHKy3mS1XNJVS3Y2UrWPbIlPrpuf
nO59mKHUhFgJQ5mj3J20TYLAAZSqm25RpZzJ7kWzN0T1Kpd0Dz0O6viT1NobHfcMjGhNNil+Xzj3
a8Prd+Vin4pTnTK/zzZTn8ltJRBjWoF59QAwHWa7XkdZeY+jPDu3ZfdGgEeNUN+TRxFSxoI19EfD
iPwsx99HNCxsL3cP0qE8abCl1/S48pWswui1BBQUp2fLrRANZNEO0EG5qvtqz+8mPBYJ3RMb+ry9
ZMq01Btrp1BHTrbJmiaMi42ngFgUT7dZM8Rktfd7jhYWmdyD2pspNX8ymQsJBeGhA7duzrRml3Ya
LUqXM3U9FBcjxMoUkd854SX0Pdf2cZ/l+6mJn3Fs5Vgls88475J1jyZknFDpWyq+cBa+gw6s+Wx6
HD1NxgVC1UzYtpgYik1v6xpzlfSSes7ZQpnR2+1LzVGkopIvHdo0hiTtqZ33Ek+dSbh4jhO6Qoa5
NhnEIQfKzWNSjk9YH3nzPcXf5HoTRYW2NXsX6oFGqTp5hB5qyZ9E8+41LZ0ezCrd5lHnEX5ukt3L
GD/P/jd757EcObJm6Vdp61XPAtcAOJQvZhNaUusNLElmQksHHOLp+wPr2tSdmUVb79vKipaZTJKR
EQH4L875DhiS0JAz9/iu2qpsjdRMLHonalImfmtdIAKNC91dI9iiBV0Y3mP649lrQAM5OlqbMoyJ
2jgHGJkPkTav/aRf+7K5DxsZ7g2zUoACfueDVfNOUQSGsvyUxoMHsv6ZFEEQZYSLhkRJBxlsHnfA
uIApDHZr6G2lIZoFa44DTDPZzq3gtkq8T53HDKrSItj1bBqpbRRGOPpG9hWR2jqBcbbFbBxaH5tU
bWxzs8Hf5XpPYsydXbAwLgxk15HPdxkkKSmum+7wiBDomp+91Dq641zvaQUYtsIB7IaeZcBMcWCw
8IE/F3+qqL9MdbtS9MY3KGvOsTSMQ5SSWzYixZkyKqJqdNCIsKjf2IPH0j1LzwiwH4Qnhq1ppo9p
zS1RRU2/jl1k9a7v3HKlffhQtlehsHm5IyhZMIx4/AjraofF80sQQhq3MZOuMe6yyWGwcHZmtrA9
ons/2ANRxHHuF7xwMvD2kjiylaje68o9Kkg8WzO3/wwGefeUoRvGJ9m67V3iMjxH7rLAKa6MWMQh
G6xbnZT5bgI0tor7Jt2BNULdyIrOLaLvcfaBTWTBAYcX0eCo7pFKRK+x5XxkNBqI43NzkxgskkkR
KWosZcAmqp3ROX/IScXJiOx9FfOOW2MzOWe2LrZY43hvCPcbJ91uTJgisVA07Znsk+y+DZS4IITc
Ol4IGLeA0cC2ygIJJ7MbrrJvVL8nhNYs43EZ41RyKUOznv7Pt8J9yC2EXS9lGHTpMMpuMROyy8Gr
UgqibK0BAI1jWL8FE1EmiGRn+kG7tUaCHyK2sl7DedVV8BAy0GqOizSo4F4YiGnRT0gin7v63JsP
yJ/Q/TkFwgF1gkSxhGyy0kZzdQevQe+sOLK41Op9M7ir0otoQpKWkwC1F+mMzEDR6xgYwZktFI3n
nVzDuMvFbuo7bCUZuXBT6N1pxzz4IyyvvmGumWIHotwn4GGABCTa7LVqNo2jmR6Z/GjhIiZk/qAO
g2rvB3IuEpx3sMv0ChkDykLu46vFZJ4yuoaO81IN5rUMthZMlG2Sz8GeFyq5d436YBmaHXYImcad
4voxNAZ87t1+Jt92NYWkdZnafgsBlY5oh0SYNdvc9p/6OSso4T/UHJG8mkgmKP18YoJUOc2xy/CW
5k7Jte35zjpyo1/pCOQ2sZ8zr89Wvulhu6vU0RgT+PJ+dsLfRXqAE9IS2VT/Tm9cU0/qzTTrDJYY
sU2jla8qlc27jtRZnGYRrZF8m8cj6aZ/mmZ+8WQ57DuUBDXOZ85lOiOvhNQVQheKF9YiRpjHOFwC
HvvROBI1dVYFQlcwLoe5xJnJJufBSGGklX2o9qLzEtJqnfdIkDqOjhmI7afILCgoqr0Tgrq4B+HM
MSRpdwcgCqZ7NtrmaejJxySJzZ3sd6d/87DIbJ0OQaBgZ03/jhWLHu2hmYhFjmz2BEa6xDBoAJfz
h6K82hRE/O0tVHMWs69DOPrftT3eTzbsRw9DciXyR03STolizmjqI7efjikO7tXW7+nBLROA7JTd
9TFsN/b9S952yfhDgumk7st0ju+g89EYwgE+2qLcCSwYqwhPgjAufp0M+8RjQBK43R+L0lM2dnpU
0N1aRCFTF1YrF+531Fpf4WzqA8le8bKEJp4LjI5ODz5N3NrS5q9izB/LQWYHe2RYbTKLKwgH31LZ
jAB+5ZFLGeKFsfVi3sCtuU9lgYemMVCCjKKhQeUlj2yCtAqzP1AHNhyCJygk7PN7zRIFDUmfBJqF
5p3KC2QNIQOVgNhPg8mjGejv1kHKwhODgvs2rPJkX5Fxm1WwzTtGjXF2U2B/39jco6tq/hh9zqfW
eew4uXLkFJvSpcwAzsdusbT1ShYmsyHHJQNjG/sKxkFGLeVi31IlR1mQk+XCUjin8FkRVIQlaJ4/
+oFpCJgAtD3oVVcT/rO5L4NdVJBqiVTlvtUu3AbkxvloX/DPbluSLE9TilYgwIrDFWy5WL2InWOF
ic2YqlM/WG75bHtQDlQwnPzuIjSKlqTJSOUW3VurEpJHfe8xtdtdbFHQRQP0CidmYfGl5kHtfJr4
VVUMw4G29GLlKfu/q+GG3WZmM75OFfd20xeHkOwGExqjb0b7yc0V7A90w6FvfzRls4trwH3umHZU
lPEVYnnBqM1uKG1qjp+VOhkuMfZ+3NrMqQl3liE+0dEtztLlfGSCi2/ZNE6yXvAbwG+WjNGptH6X
/SaAgOsFfr+vjfI+Qfq5N+rZPdropYoQgWuc1w9wi+hmGHAJjXrRi2ERZgMS9Y5kFVgFYESt6VRV
ySIwdA8dubfI/x7TgJoPscMJHcUf5A9iza7O2/nIdCA1Um+Sd1o+eKVx6TUDdiswXpuABQ9AUTx8
PT1I0pIVlg3dlj3bmi3KvFW4pHZebVOwclwq8H/YlDULGP6XiJcgiZ4a7JspZsajNCjAwFMhdrY/
JtLIyMI1COQYEZcNcniMa3VnzM2jbUUssIQDEULubAJeN7KeyOYZHwoXeKpI2O0TPoLBof/oJ5rM
UGzpyxGHde5XG6onXzgvJPRBcwcr7tqahRctFz08UsB6M9N6UwIuwV2sGgyzOVYtp2DQRavK6+7n
eL5E1lQhScuh+pv4FlijHHMR4Pyy1t7SJU61y9yJ0YMXJldn5MSLRy6hJPAhZ8T+euJuoydJNEBr
bTPSlTuRHac88NdsNal8UBoyVHHKhnMP2ZRRwwkaYkJRrBaj7ygbcqWEtDdeaS+leX30alRQuH1B
YOtAMi4lsz4SRCDD+WvZ/g5Paf8mKhItM8vt9pGofo8iUBjiEqKOmwOAb/vGwX7Xtt2WtXKxUVA1
8olREi9VEaDgFM9Errho8JJD6jTFqk3pZ/vojmWG5lZCge93M7JaV52LNP82JPQ2ES29pQWnZ2I9
FkXtDlXxp9JADnBArMyQAzkbyP8oRnczNe3nZA+vCDj78zLvTVhjh6SanjrdfU0Lxb4N+27rpB63
C5jJq2ay34SnQUmA2ssqehyvY4hhQjjcLfea8WcrCABkLQHpnnLTvpCCTcc+QKItYDFbRklEc8kq
wG5H8GHud+tKKBVMA9OUTZxr7Zsy3QV2zyoJ7wf6ZGPzP9aqH4vUf2Gtcpx/cev8f86qdVVG1b/9
x+Zh/b/+1V61fNE/3VXWP4SJzYHX0nR8+gfx7/82/Fbd//53y/6HbXoeJSDmKsv2JZ/5p7/K/QeH
nCkRL7vYoDzX5lP/x14l/uG4rufLQApHCj7537Fa8Sh8+/8xF9m+janIdvnPdslgNf9vc1E8pGMX
21yXBcsajLnoo0Y/xDFeLLTWlmRme5yTI0EirJoaAcq3StYqryZ05j3Dh8lC8W1/SVQYeEJb85T6
eKsbZ2InYjTIuMmXIqVHOaQCV+PB4y50cruJOtvwu42Uxm2u+n0/T2AOHN9FYZdxf9ayVBuwpUxh
+qDAJTRwUiXhs5sH7qknUGaT5WXPWWoSKrB8mBSEdDkxQh2Q3GQJKcnCnO6zVJg7ohF+RUXrbSsb
Ec80tYt5tjkNy5dgdOMK7eGSTQbaiqqpN8TM1Du/cv/0M2sOTDQx95PZjU4CXcupICvxrw9Jyc27
D/2DLlnbEzBZ0k0znkiSAWQVcMw+wyVjjR3imGmYifVkuqxifdIpYzVSC6j66gGSdFRAuoTxceMs
T44EOFKTB/bzm5QBDBsy/jhus9uls2JKYVUncOTxpvMDopY6S7NLfuxaXXCDRO5VmuPJH4t3swAm
mXWIIli/Mgj37uzIe7Gqhf5FQT/l8CTtlvMD97MvfTQYaOCJJ6lrzAxGSABx9DqocCYVgbj1uH1A
Ly62c8FZkNnHBO/cndntmxFhWDh2Z11P6D3c/jboOpJYBHHN+H38i/DHu7L/I60FjksQ3gYokn3X
ZCBm+adQnpoe3rFW5qcEQcNcwlOq3N7mFe3epsK/nyN/oYsjEPBvZLFHVAcEBJJai/93D1Nf7tOc
w5HnZwMm9t0HN7+XVoY0gj7M0s5d0tu/wzlPcTEo3jePDB+YFtceNb/XE3rsq7zdDnm9JQDsW2Q2
vhO8hXuyf99YHNxhxgeWnlBFhQa0mLBhz+9EJbsDVF3MERgaErdnVDfCYliurZjJTghj0miiLSiv
R4+CgHlPZ2974A0A3Ztt46BlzJAwdODLnrKW0VIRTd+1zGBWDTNUJ0+Nr7l/H0yYoyE1/qrdusXh
e4j6gqyDktV/zhIFyuxRRjUzi/qNOvSLtKxgxcD03VXkAhMzdiQZ8aC5BTCs6CGnpojwJyJrOFWy
jdu8kn5A5pVnVptJ9TeG0R5bD24/kwI2Tvk4EuQJKcRt2SGm7RlpyDyz9OyN5oWrgPUm4r6lgFz6
ZrFWRBlsxzXZEhOjTpZyHIEbyl4w2P1NujyIqLUv3cJa8FukEVHsvgyeEoehE/C4S1B7GTGaBBeQ
Qimng6fYGCmBgrpsgPWVnvvINu1m4uUIqsg4mJoaNhsJTc/dD/Lw7tPomWIZHnYPIdpGfV4GdJ7A
oMJz7ZqfcWh8d6k/vzmMC9exdi4IRKKTL0G2Mr8UzAvDjxrjxqqAUHuNHKlWTGbmTTK0zs4kjRAA
WsjQP32RSfxM6k95Lhf/wuA5t0HvrjGCBDfKmq6lnpf4AF53yUgL4hWjjsyrmPg78i5mSG3Nw8ES
tOyI1qZNXrev5gQGT5kBzsKKd6IZD+sUHteqxRPjVD1ZYv4jIZD9TuT86xr3y6eN3SSxgrdcsWZM
yezGznTo/fI5mNIUJwOV4xSysxZxs+VmHm+DWF5VQOCo1TqUsYxTaKuhdDU7NU96M9aYO7ghMyLv
3EfoOcz4SMgI8tJllwZgFGfIatLBvtMInznCRo6GUw7H8pAa3SVFz8cA0scLAwTLrU6lj3RKtLW9
Fab6Y44uHk1tE/eLPNgc62jDbq1HYCOeVd5vNRkjbBC5uJFkbkN3PGcZuc67ejbrrZUQp6UC0z/n
yryVc8RUI009JoNrq3Q9NlLFtYCPHxBguCFWpsK9Fz3NeLJ4wA5zJpgTZkxQHq7Yj6wTXxEG38TG
42PZr04FKWUSJUssG31+CQXW8AEA2hw+lXKwMDJiDRgh57y8Va3jN9r4q0SJyQzF3w/W+OKZilTH
pDsOocl1l5HHa6QPRVQ8lflsbXFI7wgnJyQ+Uu7GDDp1SDCOoa5xXjlTmBGYLYL5Mto2wmVvTIMP
jWBiLs29ONGNw9KU54JYzjyBgohuG2vT/Jlbv/vqa9bBBxWsuQ40yri56449iRDgzUjwrR/MNNmI
hc9MtNtaJuFjm5C/ZOIu8kfMqEy/J5oBJznlpXow2F0ypltPVebSK2HDdALrI8yRBcqBm4X+HYZY
HgcSzUCQSw2MFi1R6Hg+sbSJs1tOQLau+4xcwM3g2hsz6vQRb9/GmmlsnI6hWO3d8pMD6mO66BRn
UhMM7O8Hg4E3y/whsdcWhPO4SqaDO/hfo9Bfg2W82JkldqpvN8tDGcbsJSiZVFnq6tEm4EWoyTT3
EVWjCYCuNm1gOqG1XgxpI17iOdDvvva/NUjAQ61UuM7aO6JXvXXvgqPw6n46QSKZGluxjzIwhaoS
7AYHqJ3nwTU82YKkw9SxvopGTFvqKJhiXkEcR0xAb1qT8yYUsUb06pU0aSYAs9STSre2IHyrHGH2
2cQsybz4ZHQD+mdOuu1ZR+R4UKEwVuIatSK6DVN2D0YF1C8lXxdVrIVquSZ/3kEQyy0/HQUbu5H0
y6b41AboO0g1a6uAzdP3F80ab026brNVnotwyGU/ImV9Y2ERWQdiwfswAyxiGjaM2Gik4luhsXPg
68WvhDo2y9Dp2AbaMBPVyUa2M7EvKdd+Wlk3dg3OKy7Lp6nLCFwXAZhT0IXr0nhKQQThQK7MneXV
7rr3SHYSWDvB5p5YuPNyBopzA2wrBj/9J0XU12baQB/t3k8qwkBrwIMOYKytm8TZm8sO0M4D4oiW
d9lyj7d4OrbY3WfbuSWcG7wuXufEjB6oNKtjVZdfGh70Do3AYzgtU/QRO1TFMZykdMRagXZSRG7j
/rRRGSJBrgt2RjgRVg2ZKYfKhLLOxRZwU0FQ3O/8MHCoQ8RTNlG5NTbjZ3s4Izuttgk3dRZjhtok
kY3HReMAbxP5O/chhHUJo66yuqZG+cT7nTzN3N6zIX3r82jYsZNfd5W1Euj7PCyfU7es18wMCwAJ
Oys9+QgVfFIwCtXdIbYe4FWOLqo+UbGPCl6zgYH0qKNd3RAYqyz2x/mDtHGLWrrjrgpBdWgq65wi
IrJc98CtqDgU8hwSPA5kapPivgLsiz6Si3krhH9kSXtU8SnmFTukwk7PXv6J1yFWOW/SEBBIOMg3
iEO8v3IGJW5EBB8Jl5u8RePgeCQodpDWwYcXbK5AmYPHwhSesihHErDx6WXOwBEo1iaiyxasH5yW
/mCNXCTGgM1v8AGFVjkI2C8yW0NuFEz2rCYuTkxj6uDJAHQQltJm6N8k2OvvU5doXweH6qJOXwuE
UMrDrNYbgvxJ6qhyehsRNW4rY/jdTkcNn3ADwJoBu90QkQ1bLwQ9ePI8M0Pm7bqrsEeH3zrJBtm/
mqEglY5h74uUCWl7FoP+nFnGQRiI2eGTuhiUWAJBO6KqKI8O+tTVYMSsGEcyCMsOpzy2nS/eyZgy
gwaOcNYTnzLemXqu6ZZGWvTeBnTg/QqJKopE3O06MrM35rSbOsg2vWbkbIIszVzn2jjFssxS+9gj
qtpsSpMis36KF51LsvDP2gjKvp+NNP9dmOx898MbegKD7rPmmRz7/lTNBhnXDAbsIbjXBCSvBibK
u4F4+0Rk5jlJx0sRle6hbUiaDGZGQzJTD2pmxxt243U0h69l5A2MoP/sO2hBSprWc2heNRmYwK8y
7wZYdAFn3K53hsyybei3Yl+HIYkNuLDXfmskJ5XVyBlSUAB+GF7zAVKN1+iZN1V3HL2o4upILzF5
lSIY/WPSxW/uoFl0eewe426wEQ6oAi2ib1BEI99tilRDrV4EtC1ay9lThKGW2ZeGG4j79dmw0vGz
k+lbzIu401J5h6qWCCZTg1WYdu8jPDZtcAgtYR3AAtAxjPDqxzpMHqKi6/Zc43RgwRozhnnDFrjc
0GOoB5nF73AmML60VDXawfrNEr8khJg4Swu5ZlLc+gS5nrUhn9h5V7yz+u/ITnCkaARDXvDbkENz
I+Q+hBnKxlRDorO+ZNbKi2z9hb7Q673fWN2e31KXRvRSWnPXKc3fjlPbG/hDBh6ytlwDyjo4DoUb
OenT/ZTfDAUGraH87GfNS1TNpG1V+sRycsl4w8YxyCI7FcnvxgfcgLHZ37qopYii81jZAPRGY8c2
cv3zhz8fxPLpaZC6QQ2SOBdz//fn/voqNQ3epYqJ1dZzg89ggO0vhW5YYy1/+PPpv7+msyJ59swn
u0gJvvn5GzVqdAn9FNKdkyPj/pcv/usHt56VAP9AlvrzN3++2WjZfH3iu2g4EjaUf/+En0f889u/
vhEQtPoU+vKvv2L+/NyfT//z4QeEsksfifDfj/TvB/7Xw7QnkiDGdD7+9Xh+Pv3XV3spsAFkvmAJ
lifq7+fi57cejKVNo1ghLh68x854Z6hKusOsXjFJvoX9ALmaz69rJEtbyw6Sk+lO19gaEPuUw8o2
wuBGZuQtpSYqq4olL3m/JsJYWtXIYenXGF56SKKyB2Ae346ld9/3bf6LAOXcnJ9n4F63MRqHm27Z
v6m8vi96tP5x1xDEG9O2mODSfz6EToTUa8RcUdnyXugwuFqOdfz5nNGj2aSQaLgXBrT+0sEe43UM
4r0hfRjqBxdwtRjaX6iuraPGo/IYKfNDZ/nnEMT1geWl+xyW7PNJgyCPbPntVJYHRGv08KbR7evI
aJ90lvYHQCcFneMaEG3xwmCYGFYPBqYR4hzrQ5qoyEitc9mO6WpuxPww5Dc1d6f7fiD5UjazTcjx
KO5TlR0VBpZtg0ZsnWF6s6Wsbikjzg5mkDuRQM/UDhkfSabMF7cJJuScAcStjml+6PkVYBDnl4G1
aoEjGgi0C+uFeL55nc0BzE8o/fC0Xj1T70soQnbtS9TBptoy1EtxhQk2EQykhcMz4iPJ5+YxIMEJ
vOoObzJSNwM2ZpyGd02tkpeeNVRvxvMfHC/3qgxp+BzHuKK1vSdx1/5DpOUKsQKUY2EZx9nz3mis
VnFdWb+S0Vqih1AU9elAiocf/DElGU3KH5uvrm1vcWc5G6lHf8dTLddWPdlLARJvXNKkv7qlRpLJ
e4EQZHCaYE3Im31rTml7LMLU2M+jhcA94njzamcgHda3tm5o3ugk1b/h+O2FaX8EdHaH2kKnRnQB
3BGizgqoLPelciAhwlYFrkN6LrEQ+pVnhWWaYX/glYJ3KPmmeRLrl7HJ9rEpEaZEyVc9y2SPaIg7
eUkkzVheMlA4t4URF0e7Y2+OXaR6FFkeMqUjFIaQxs+hAHjRJdkBORDdYk+1WrbxfRASFAoabzXZ
JZhAX4hzHTB1LHoXTFHDxi4zMHUHbb8rCWk/mUPynWHv3xYqZhWQU0ig2FoqQDRqRJebBCH5feNt
asPu4SwMwU2wfJil314SXou2y+eNGxs8y2R2XSzljVtljRQVLlKwNJyb9agA805T/pZy2e1Lnc1n
u/Kn88+vZOozSmAp0Dfc6zOHfzdRJb+LxUvPQi9GmYodlUSCExZ8xgg8Oab72DgmEnFj7c042UM3
pjsOkTVhvUDGAtEIcoX51HTxeN9Ja7gfPYyzJIS8jDPvqthgaTb1VOoI39pLJ2LyX2eHeB/8x2ls
3XRtDDqwg9o4E/u2npXaKULtkmKqrkPtRo+Wp9ojtEUP2cT0RZpnTVJgEz+IFo1e48M0yNhVXtqh
uWsRIdylmu2isVgTmVdtiYBnMuWk1QGxAIpjpt6bfKLaTx2ZbDAVs3H2PHE3OKy8sbhTzlUxQ9ph
kfdM9Nspkrob2CFbUTCk7cvU3rYe6n23C8k9bSpjZ9juqz074ymp/bxguYvBAQX/aTRQVnaG9aqN
iNXw1MV4vnr8sQtIOAMhQVlQho+0okfpx+42M4nxMUZ6O8T5ctfaarpW8WufhMnZiMv0jOHO2/pI
neEMpR99hLDZaKaGaHXjcUizaK8JwtlmLSuvTBBBYktYLAED2HPpB8V+BDkh59o4GcuHn1/FAzFu
cGh6lPi+ccKlqh2YCTA4qn3DgO3aF1BjOBxqloEarHkMwIXUxbXJHJT3H2qkSVh3PatOD/PwWk7S
Po3huz8M+daKZXoNM/HlOojmSYid7nyAqyFjyLJLm4cs4/5pmR7BRMQeswNDYcbt4KA6NFBpOY4E
VGSIB9PiOVfTn6D6lI2yrrmqNui08Btk3Tfd3XAzhG65CXuNV2s05KV3LD7keXwg1/0+rj0kQsuH
QniLsCxMUdFZ73br+TuR6PzcL4bFSQ7RiddvBTfJPrP4T/ZlDCDeq0Fj8guztZylUN7nfaMuQnyC
fh2uvBuhcfrFjU9hhXwmdlhVu+41feuVG5zg7eqdbZXvvYKk3XhfQVcfjShdTETDOknQdiOoiAEe
VCPTjh68Pt6MIU1uW0QX2+wZl1K88Qsu5tjemUbILVldK18TzdroZwMK77p1iyeTGO1V5zO4wQr3
MafmKae/mXz7C3uzux20SXgYk0fmU+4hnZAKNRoGqD6yKF/1bPuSJeoMxVdSEJgQRj1LizT5LoLs
uUCggs2nP9e0YNr6yEOGQITjTfW6crvbhfJCW7EIGN3jEDikDKMbQe1Bt0N2pF+0h7mvHslDKqXz
x/WRei1idd0yBcZXlSGRYo48mxuBveLgJy2UuJrlbbpYBsgwCrPhbfnpWQh6t0Ijn4KtQohHZnpL
h5zcdJO8U34lNkbG2If4FG4kEx2Bw5vEgVht+cHJTM07SUfD5Inj2QsHnA8Owmd1FlbyhoKb80Ob
xbrnZDLRK58tHR5tF3+9RRIGQQqsUoRVbi24G9083rpaPXpp80Gb8Bhp6zz3KM4i9g4gQlAh2CTF
irQ5EljfbdC0YuWA3rrUlDTkIasc5vy5Lu992IEmk+WbECRctZy6kYNOuXKdF2aL7TpqnrzeujAN
7i/gxFYqEYikfOf3UPoYPXMgrAR7k3PJwgItXsO00pVPDN8UqtHHIiSyPbPsP4kaTmNrcHMuj+aM
8jUZ0xfXiYr1k2d58lbD893CrSd4ZXqY3PIq0pY+ui/wtDF9arzgMqf+gRjBa57fI8wEezW4awX4
Y+UXg71ArV6lmXhbJ5zhREXFPVkaA5KclIFdbXJXRtcYz2fKarJaphJsLQbhSIwXXTXTpW8Cm8rp
wysIM++x3clhbB/yrD3A8GThkLnp3vDK287tjjPfqrWxaFlQ20kNg8GVBI6zIks8EtyN1BL4IQQV
XAZDaTS/Go5om9vPpdLzhUe76nu8M2qgMO/bErIVkJmycpe8e4LkOZRdMY9Ppd73PJxTE434c9yX
dMZ/qmMmDbkkkAcB/Ti+OmkRHyym6wxqnM+mcx4nGjkj3iL0944D7dnGtTS6/XpAxL04sLiuMB8v
EbSqD7+WXdS2eKjFUOxDzpIaZNQySQQiyNJ3RY+OgfpiVT5ZjR3apVSb77MTPZqQpLd+PdCn+nl5
DPl+6wwfE1KBntpbnNo0kK8pZGo1Lr2mkTjbWRTla+wW1hrLiT4VQcAIUBALMNfxYeTvES216JpG
dFINfHkiAUEuWFnzZeCVuuOtYx9V6PxmrSdXsjTyg81I62E2xR8j4ZRKTAZXcBdCDCrn2obOwTic
sQM15bkTIBSQp2YHr6nPRARhi8vsaKdR9l6jhqafXBqkjmM73HDfna++53g4rUnvqLM52bsYZ1Zu
eyXuj/eRZeW8ymhIhrrA+aLUSJOGk5YjIxhI6s6k8leclqj3rIdqyuHz80S+5+Hw7SQOeRyJf2qj
9t0bmKi2PeaKwsHN083xBUI+KaFuX7PUGArEOvCyoxwh66QaImisDL0i+XM97s5XrVeW1RxRzxIB
WYgXB8T4qVxSNIsYCgayahnN7kaGkutYsEtWE8vTAOfTxsaCDCAz1yQw2C3bK8JIEoHBo8+75DYa
2hT9JmL9wI8BiC8jTu7arCJXSGOIVUi57ILmjmxnvapNy94Hs+j3BBunONrQFlG+hGzQyR/Ds+Y1
XFQICEnBYfK+OLS+u7h6yAnfvMVcseDr3T/4Rn51HlSKSlmwm3gmm7p+coLpasXFL4WO0jaKC6G1
jACrlCFYmO1E018jT6e7Ni8ffBjekABQF1ZJ8sibgqWZm9VXO13y4uwXg9jKtrnJYgoTllXBNgi8
eI3aDgKDgDFYIuEC6S6voVV+h7N4lwwhYlO8MdC2N2HCarf14X53Tcd3ZjN16qhKUncMjjaaQZAf
gVw3pq43VPEwsntDHlFe0dHmVcND7XATGtFxcN1+n5f1Y6W7h5TZ4jwG5ano8l9FC0QPGPnWtAkz
xAiLr6RFYt4x6TXpEjDxQFyw43WhLO8QzwjOPR1LDBgKtfbi1MgseV9lWNW1TTB7iJjRdspv/Hdg
6BAi4EGIUazVBb4Z464xM3M9M22ULdm/XfM5+DESNYvVpKWMYwzfmLUTDq6B1yzonC9cVSs3BrVo
4i2Fb8KDobAmChtGJPFm6jiO3LMBxyWbPpXEChX9oyitinFiQjLEnBi7IN/UE6dGAVavmFgt+AID
Rj+5pIangiiP5FckTOgf017Y8RFGLlYRjYHJCap3Kx7aTYaKYmXCbWiGCfE+SdY7JonUUgiUkqIF
ydp6jFBZiiWBRL5oOO0z08XxANKbw7aCq8nyNrsZWg+4+vIr7moIsBWJZxFaBpuLkD8MpM27PUcM
+PMXfz78fMLOATj6HfyDIp/D8zBhiQ00/vkxRfRkpvIRKUx/KMuS0O+cnQ3Ld1NOv9wMK5XNbLiL
VQa7PHc3xqQ/hQGvwVCENBbkzM+NczYQ3skRdWzLxNcS4auczjobfW76w8Ejs2DjJggaiuHTLshP
GAvTXUmwXavecauNif4xNAyYsnEP/mMsaWtjYuzLghM2hFBZ4swSUcQPHZovOpCZQwwYYJhESJfd
Nj6XpvuSpH11m5ZRtKdFJHAXVZkqPrDXQQsn3RqpZ0EI3uxprF3tdMO4Up96T1yy2jRvgoaEHyt5
TmODqKmW9sGAcSqS0dmnSe8ceqXaB2R0moKOY7KmIlKOiG9TxtIFTLffQ1u8FRgQH7rAudZzIjem
Eu+g0EiyxJaN4MI6YfV5dCCbrWRqo5Cbnsoqkrugp4SGudj0JLNxb9qxBCevNJQXL5WfZWXjs1ig
qrB9EdZ/Z82y3qnZVbOzPmNoqraomSjoBL7bso/PaV18FazCaE/vlK3AoS/elrCcNhMBFGxYNtgU
nlXXvI0mRXsDDf/ULRwFJU5ZQyeXjsFdNBYfjiIPxLN2TtgxG0dKoRjyW0QatJe2qt5illTYivdh
DQypMYJ3O33zQ3Frp/afQjBhDYt563pcjFXmPBqPiUJAnOJc46XBpzxU6pHIEbSWYb7rAvGRpSS5
cVxSbglEhM30wQqCiYz7m8ibB2X5l7oW3wUbFzYD2FwbomkHqLOFZ2UYVHBFBw062iZ5jiuUIJ5O
do2sgKROL5MjDsl/EnUey60j2xL9IkTAFNyUJOgpUY7i0QQhC6DgUfBffxf6Dd6kr4nu0xIJlMmd
uXKYf1U3AX91aXiVP7HVbYXUzy54gpVGH6ArTHYf6mLIFyVr9JPW0G+OS3NDRQcHpLdhn2rhc5ZZ
v5J3btPZ4tsxInuDPZMhCpEaBwckntxrrhwq5Lm4VpR2ptL/pLLlS7UssnUFoJIpMLbotsUAMaYB
xrByW1DY2zqUIO1GKiwbz2TyORphwAu4jqYMEqH9w01x3ERNpQ7gEg/mAMhuIMFZLX8kX98jQs89
oWZhZZrMiWxHZDuwsbSB4vhuvb+a2wITFvQAh99mKroMmSSaN47J8QpwAW+fSv19Ovmocrk4J2GT
P0+cYivi4stptdupnAYjYWCHDJ33asIiRL6poD/ANRgzG49ZjlQ/SPcNbD1QIZYr80hqzF3nXaXd
kkn+K/3J/Z1UuaZCiH0qT6fHRCUjroPafzQG3TskVoEq0ekJJpocfFXMMcOOYhMgctiv0WSuGpby
n6p1n4AaFu+e5s6ByaYYxE1pUUSfqrNvyBDd2O1ehYtrTlGMRELqdRJRCAPLcQ+Gm3VXI6YqFddC
9dNv3EnkP7CSynVGciGPWGFwdcK7yFrt1IvCY85PCLvyKJcXarwwSz3Zrh3+KPp8sVWV79LIVMDb
257bKbbpM6FedoC20YDOPjkhh9CICa8TT9aPO3Ba1e1MvkTZUXrporRgwWmF9+S5jKiHAZro1Pyo
PvwRs2O/ghtEKmki52AJr7vWA1+WVRnVD7dOAQKEgcST8jjilakyblM4I4fqOfcYQyzQahVdyykW
W5uQ3douKfRRI9ma2LPiTVrurC7/oviAuRIrKDRUrdg3YCcCu89h0xjc+bu46x6ZvgAk8JSL22Ic
jpSC59zfaq2pHgYLhnc/x2qrMT74gCjFeT2V91zRmFBYyJuaOZ+6BrIg1IP9LKN8H7nM+hpQgfTd
cguZcn62pOqOUS3VsSGyacBy1tppDywYN2Otfc5KHpL5gRPdqfVteTTbheCEuRxPkBaIvrkUlLFs
kYNWtdeo/djkDw2+yCFMgIWPZPsiOIKrImIPs6Mt5Y+rtu84mWb11URvuwh3zs+R2wyBmSY8r4n5
Cl7h39S6ycmovJMfKXHUSNmF5JB3Xq5eW0PuZC7UmUbeoJwGC0diuRsdGEhJXe11yzrC1sQsFr7S
ialRe9b7F0/lI7dP87vENb9i7E3kp6PHYx6YR1qRdh6lWs6nMzY8TpFnf6bgRwn/o4Qrvzij4Agw
a68Vbb7KPfS6fe2d+deIQDSN1Ses994gYNyLYz5iJ+gwzWTKWE3ITat8Qunx+3hrGzG/tS/Iu+CA
sNH1A6KvCDooqQG75YBiiDvScNUAk8C6I6L6+MpAyUoCdByfiH0bm7TgAKLN7lPcFt71v794VORu
Vc30vKPEVzSifpppZ54FmKukH/CUMkubKdbFZjiBmiDMUUNZsCM/yJKxfnCsVwrU9X1jy4eyZ5is
dUDl6c5EA58/M9OIT800hoFLbBv7hv2ugByfATtvEacvYZJgG5RUsEYmCBiDxlWJio0bnFNGimNh
UGI+g2oNG6faCoaQ5NFqqCBt/DORuCWsFRiMJ9fPTkuGs+Qx6GjSvpTZlRykdnAo76BrkMyCrR16
qhWhOXDISQuDtyKxgyZxp8fYG5pLSVEw03b3hO9wY3Dl3MCqHYO0sOhINxs6Pwe8GqXtuVu8A80G
9nSCvx6whb/pZgf9DbtGESltv4xdusZbZRxIgVUZ6ujtKj3P6F2i75z/TZMHdX8Cpulm0B5cy/2Z
wnp6mRyGYDpT3k1Pj1FSU8WJj9B/9afuzHmakbxhzwg7FvSoibt+FRPvwFhDKGYYA3sYXvKyLwOP
XT/VumljhFZzsD0H4Fj+hgXsnQLUJIhlg1mOIVp3iwbi4pHjYBJ2cwY0gr5DUU97aRrlZi40ljY8
KiXXgG5i+A30lBgGKx319AUpj3B4jDPx2g35tocJtW4indEemCthdUfLUY8Eo9tjThawXdwj/rkm
y7J77TGFrBtFHlhg+UjVa1hYd1l54bkjrkPELaPvt4+CYUG9L7OCMueKgfjOPQO3HNPjdmd2HOPC
lhCAMYYb07Fm/tvGj8sfjZrRcwY/OZ86Pui0tw95Me7BYeLOsrKZG92EXIJydBQmBg3TsjdGZsE+
GHYRiwp5J+KBnXMdUmsLVGnczzEOULRTOkcH86ja9DeOMHXCW4NCx2GuyF2iC9g+SNhqw+X//2KO
ioJigYTSaKwN9JHP24hankfHAHGfFw6dO/O3bMlpNvNQBQJCST8PpK7ighBM5ZKvC8bc/SsXG2BG
fiyoKxC2jQ6vpuz0dj0o9widhe6HCsTNUOCwFMM/wEeS/AxHNjd1WPVziKQqrgIzsg8Rsy6ur3z2
kkGfRblSUFA5Q+yk3+BnZjhfJs8ySX80z2iCvs8n3AvyiUYFRoY6pZhG1Dy6NhnBUPKIdYmzN+WX
Y2SHShXwtpMYdJcXb5qyXQsfMjQbOjN23oMQs2pT9/GurugBm9raDJykkXuSX1gUUFab9hRO9AeM
dAitVOGTT+JEmPsTsE9SPg6Su1621kkPb2A76LidTb7SnsNe/byIAQrhfpp1m8wmzRh2XN5rTjvr
ceEFzzh5Y6f7J0J6zn0okt7UFwFWzQibNCXCOnn6BqILmPxjzpzN9XlGFUP+C3zhA1UgLQV5TFO6
FlwG7UWosU66twUGK2owV9FcL54rbFWAOrcJNdoHkQAV0Nz0C9fYjx7HkAkQQzHmN1eOMXVgdy4F
Hd7NVHgKclzvCbR30nXFhZM7WeXuSfbeJfZzDoVpeCP1QH/yVN9cvSgek/g3ZdQZ6wAZauX6F/S0
L7hN1gvhqDPQNkYURuRSH6Kf/Qih2oq1ahu3v3VOyqcfGiBwnFG70QJ11+Cbbcr8nRA/TRP+Pxt8
MqawomSRSZ/tCqQg91aFTcYA1cAmBPMxmE0OmnbBNTfnQhrFCcnSIl8Luw6JIySLDpUfamm9OfFw
BxwjtzX2nIX51IxAxKsElcbeU1LxkrvtG6OkHxBHyX4p98Y0UgXI7wifqmSyop6qni7oJqdozDOu
WdSe4hjs7OALCgETD74QRAgpI3PtYl9BDa2x3GozTTbGPYF2wRSCixZB/1VlVm91E+L2cU0glPTy
8HaMj6OT4T+JmMmMvkcteEytGSH+0BDlml2FBmUJbjPCGj5mFCKKaqS/1adcQUqQsI198FO4sD2f
iKjB5fb0PFJnRQADFPjOlhjXI+zgY/zMrmBtoJJ/ANsJIBfdiEzqG7qKnwYQqdx6xYbz8HNajzQx
mNWhsshOfldTdVJ6WOxHLq7Y20nRERGObOcB5iYPOGUVp8LxcZSAHUV1hyCS4mR06r/RpJurGQns
pzkPbZQ8c5zbYex64Zp7cxMryLyaejWrYVJeXMbIQUawJA2wsQcqJM93yvCt1Rvxry8cEr8chIPZ
fiKLgPsJpR9oZOdwDeUYlc3HRKOxOCKInSeYnginQvqTVbg1PUxVDLNvYWPfqNHqny2oG92iQY1/
PKf6VprMRDHiAP4VNjcr8IC909682SbfqC8LQAS0oxnUQ2TkX8aIBjqOrJaAsk8lyPx9bvITmVby
VDfiz2AAv65QVjHwsymYJgVHnKeSuMZUXxd3QYA2qCgsWTkkODCpmbTTgkFlUGFDxFnYG42zzSsS
pjjhnAZmZJxU3nYOZxflzLpqAkmhqAXn/B7cHWAYx/VbEtqkDwateIicxGUVdF/sQkXrLtIs5lrz
tklG9ndv6aypcWy4hQXaE9O+Vw1XzQGIkCXFTQogwfaUBrKaI6BCMIXAL++U9C8cXLBwFzhWomeg
W3RdDLATJsb3NMVBhJyV966ESVMSwFmD5O+6KamfCRnVlPkV7UoG4TKUobuhMaUBdZR9IuMbAifi
gyqYsMGzBVCvlyyldAC9BH7qdJHeEv7EKHZuRPbaIK4jQMMFoPLExgE9WRgM3NZ5DEfzQZcYHD2n
h+bkw5WlNnhnRns5ROHGq5oL9Q9HKj64aCsmGAW68cryog/6f/FkN/WR4s7A6X3Q3p1H54EHDSLN
HlTNGluY3M+5ER5sTf9Xpv43rYPjRnONbQN7rV9ezNDXkfrr/N3tWdMSWyffTna57e+1ActhlMO+
ewXmqeC1yWM9Tff/frvEFvBEkxQHvZvdq0JdZvbZFeHRWwJm1UPTLGZ+R0tvt2RKnK2G+kexjAWZ
cPouHKpO9eZYoj2d/eEg/F2hvVhNyK9G39XKT9qja3ckBDy/3HtMCNfg1y81Z7VLO/RU282XZtAw
KVkSTgGVL1JgSkRxeo6a9JnVki+6bZCiW3u/5A60Gs+ZmTNGoD4TKHfmLpCj+TsUVCMyGP7gggHp
2x2fKmWl2zqEinONjAydSitAUpa30eoOSc8bg1F+z20IfqUOSTFrzGcMAJ+k8aeZKZ+axGWg9oJk
d3/ys2th+kT+Q3Js0km48JjaqYRuMCIIrHQSG49iOfOb8wZpgFl6tc2RdsxMbua5v4++n59G/lWN
Mh9xM5MBoAGNOYa5HzVx8g3UxFrMV3g2QAJ0VKaqCCzvmOAqI62L5da683/nuF9CZ5vozYEr5ne8
KVD2tx4Wz8DPGfRQtCfWFlSyDSOTIHFwgmnJrbdodokiqrNMYkKryniidDlfDdZ3QoAAg65YMcU/
Z451GPp02qRsybgxKNUB1JaEQMQ0Jg6zbgRV3rwAA7OmDmpqNL4IUw3baGQ15qwg5PyiypGTPwr4
HFvAUnLrRwjqkKmToCs8PssSPZSeFp6Ngtx9DA7Fb29k/65tgzvMKDu16bWaSXs8npbv34MFtB6x
i4miejTH7mHopntd0GVVQ3ilZ/vYJeAt9ZSsf229ZlxLsJ+9emn4a1dVgCPT3DZ9tZvhK67EwjrI
trXw3YsBWBUJ0zjZsFxx8HgQkfQGA3tanhou1fsm0x+HydgjGBCy8L1vrqJwS82HsQKKLO3bLKdb
b7CMTuDAWGOOlNGeRFWwOJSmtVKhPJH+MrYdOimEiALNkVU+ZF1GOjHPUu8PymaliHXtF9e6swM9
zrr2HcfeVo2Y55t2bbRAAySnpyWf9DBcGYu0ezxgmIwMOxBMio3Bu4HmDLq+xQzEC3UQ+fyQlumz
7qf41Q1GAzkxsm21d/z4BwIHc8EyJhqhv1hicrDPIiVGCqRREf6GJrsN2Ajeacc/RLyt+IkJNrct
Y5HKxXvmieiekEFO7IXaw5MVUA2+V4hszMCh92BrYSFEr3OGFRSRS5+YD6Aspr33m3Umge/lA7Bz
6zEmgq644+x8aykf6iHYRbw/sbT2RtEtuHoTZI3HKEVeMfBj3oc5hYZLtKXk7wf8GNgGJJYmMa9D
T1DH60KGlpS5yaY8u/c86u96PZT0gFd8tHV1xnDyAH6xgAxGuo1tcGeJSux7Sth3mPyp04GH5pMB
meaZgTMFQS7Hg11V5ecpBxNQcCRh6gzKq/NxuTmsDEDFWJlp8XUwRRE4FU+qkmNgZOlLLomuEzLY
QX5s9q5Nr2Y/DBgLMKxPLRiOsKPClnUV9No7lGDo4QMGcqvNH3A/KCo90399OnwOovQPFdoqDUOf
ZTY8sdlS+bvIRgZPCGrCe+ohACeO9U+3xIsUDQBQlPvQuA+ty5rQjI++Ttv67LYWH71/FGQ1CJ9x
ozBbXPuT5NOTkzR4Wmh7S2f1jFgTbtNqvufdVOxhJaMWs88y+aRZvNW/NZJqK6W6Pw4k31zq0MFG
WFVD/hiNO1TrIHUlWyoB3gAQC+0ttCKurXZq9/NgMGqoRotFxYseBU6jWmKkrLnzcWM8R9pfoXU+
Xk7clppLkZoEUR1VrnWY80LCDPFS8j8j8w6vOwFx2xk0mp3j2jsKXhP0inUJUfPiNPrbjGOExAYY
kXn297Uc9xPNE4F0/W/bh+zkWNPfRDedXzQfWTIQVTb7S6nDWJYob2stoQKYA7XpE35BvF3VRhEe
+vGzhQa6wNer1WiTlLIVjmlrfIGSyt9NYWEcnvKSXb6dkWpcObyMM1FZTKOMmHDFVPLZraI3eyJs
HHHQjup/JZBfjkUkK4GaH6Zcv9K6/jp2YhdxymHA2L10vb42M/rKldHd2Xm5fDtAJfLH0PeeHRF9
KRokADLFgdD2tZHQ91R+umz+KueXANv+Jt3p3tbQAeT47XZrc5pX8cCrTtbnN+dMiEL46HEvXxOL
2VVACUa7PjI2fMKZuO/LciNCPglP8eEi2wr66fzoYk67yObb9PuCo9MuzTOMTp38VzX6O2HO55Yr
NLfirfDpM+QhjOAArzLEGSNoKn5fUYWvLghsEYf21qFme3a+U7e7p3V40cxy7/COrhDITsqGTp7o
2lM8+t8eDn/MzBhlHKhDzZz8SDldZ43tKmJyqY8vhmlVXMwY6bVphdliTQnLTXTZ7+zqQZNpS+vg
fHUlgyo324Y5CVG7GMGd1jtOdM8UAa+NjJgsUskqapxyIw1SBi1p5mlmfeNCCQmE1suSTJfdXyX3
NbGAkvA7bUN8rp6V78lWB6ZGMzxmkMPsOhi3fOfQ9dolBFmKkWLvuTRZaCiMyyLspV+qgqxTuI/M
GjeopowbidPHPFbk2aEY+bx1YeX9umH1PFUGdmr48h7GmtJGfPDbD6Y0Z2opAYcZLx1X2NREZZYA
qYVo7004cFSe3QfAD1Ew6d6nR1lAY7CqM8iMN6FNftvx1TctfSp6nvOT4+oXHC70Xu4RKu9d2J5y
uHl0BpPW4UxMujhipqKOVsvrgSC1KS34VrPTMTCANkhRC6PPKH4bc04zDWbN0K6O4mPy9I/hFpLB
Y3EQG561o21HP9FQHlImjdQ7XezO99eqJDgj1Ad2GcItHPkMVw+5OVcs1A1GoqpauyHwV5FdJaOl
OrJvOHBhQpb7xNVdmEE1QAsfBpjzNov8MatdrhlESECyhitrko/ujNvIpBlybs07kI2Y7XgO8uYj
n3g9erR2qHTtTzs+VpH724MD2Oohh3guydRyz+8TS/R6OeA1Zvo2OuKUasWdanq02jSoMuwwDmt5
4bPZDV15iJLymGXh94IP8+BOafZ9JCvd2vlBERKhPtNLcJBk+eKU0b71nAmh0hllZlG2qZ3qsY3Z
1KeCXYuOBjP1L3Ov7aZW9488XUa8EPr6E8NbQtshYZrR3AyFvBl6/kp6huZL68XtaXHN8o82Dx0k
QcAtmffNflgnEa8J+wyL1m+RefeShCCCh7Ube5zXKKsDalncD2dDap+mbxdBWCcwyFFmPLvn7F8f
wdtu0mR+z2cJN0/4+ZolfT+m/g1e566miabqQpIOof+Ut8lbZBbvdQK0GwcQ6ljxByTvxLQMtymz
eeLaOGVYkPaqUv/sHKyZ4DRUV3T5jhVWRX9QXJQZ2Z5qfboClOZaIG+1yaI7LJs+ZfW3mGWBMnFU
r/A8dAo8ate9YFw4xim1K42eXVp1G5P84HlQKurRfeRmfLGaqFiXPv3SnXHDIAw7Vy9udbklXL80
ZtLpriqSTv4l6sN9WnrUB8EgAtLdb5C92dPn93ZKAuLv97rSVkBMQQbpw1Wl5ePQEsrKHuDSceyO
wm/d6KlNCT+aFLKAwzek1f7Ns8u96Nq7Gccvlg8letktGvk6TDgvxJS/FabzK4cfz4weRjg6VL3+
iCz018AeCYvDPYtGOjDxF3LzZj9ZmiwzZJR0rXMKTH39rxMQ5soYeIIfkzv0rFs3EI4ZDYe4bBte
XB4krSVRq6XjdQrdJ9BmFoaV7dxQEFeP+ZvnDDZTOX3d1LZBUoCFztG6rWb5T9jrnm2FKBu1wwlz
AdaY0rrNpMxILqdbHqL/viZKTriP0/BDhAeDPsvaKhmdG6HpX1tnc9A4R3d+/1SU5XZoswdTZn9x
g4r2qrz5L816KHHD+NL+4aIzjnE8vFjqrUinVyNr2UqT5hr6n87Ehq7nCWK3R2q92rs6A5Ouz8Gs
Y501EZDXy6pGA3GCDrC8RKKIH6bRbXmEArh8kEvWScooHiLCgcEli/quXdSQNk+zAxwsXxfXSidA
WHTbpqlQ+y3v3bS0Y5mMG8/gy+9nIp0S6OwKKMiLNCODyF/xnsZqp4jy4ecH9l/xcyqXexTgPJ+x
Np95IVCwu2RnyO5HEPvBU6u6gKcgSNDcTIRqUZL43jKHg6/IzqKJ8TpKrFFmwvefjSg4Vvqs4uJI
gSqA2YlTd46/xfetN63NthYtiDBSsXZw4cw1thqewngOv3JjxJpn8unSS0eW9IXHa5fqIyMKSUWi
sF6yiLcOwClCcvbqtDG2D4suoe48JWoXeQPLdZ9/VLn8Gpzw1Xe9Ww0AYS3eVMwrUkLemos23OJl
ZO5GzjuPOeoYsx9iodReI+xH8ZjvzY7Xr6vzLS/rUmoAVGGmGnpyWT0Z3WX6W8fxate4yXPDNRhC
KPUuBSeNFi+gWelb1+RHlDL5yIG4DTKjD8Vwn22KA6nzeUv8t6LEDymUee8gbOxkbxwTSsdNt/xo
PX0p1ZgvtAcyFnGWcbRiG5zDABPvA8L+U50kX9B1HzR+9rLnC2o5ABWc2qg+xO/YVmwLDfjflltj
OLUns4+Wk+rICYhuMuFdpM03rfX5I10s+xDttx3t70p3IeJLvK6otRbpbGj05ABxLZndqkr9l9lh
Yjk52GOdtnwkd8f8osU3rWG8N62DYiGLIi4YxA5WWTidYzX+Aps8d4X2XdXyMVXWryL2TifgCTMw
tHuXA2xNilzD1hHBhImlSnbC9N+YyZSbgh5Stg/VXvglLxJAMoba6EI5QvtkAVLHlAW73WjYX3On
wdQ1Xa2W6bUkB4++yVcIOewBauuzz2nJki4cWp57XScKbY49sggo9JaDwIa7ITR7g+61wXBBkmLg
yZV9EC7YyyxBjc5pNYn8KT9JF2sUIjtKTZdsdSP+VI4qD6aTvoSF+JvMwdz2esxGD5474B/Bw5Nq
VIhnP078gdKyiCLjL76GpJ3u4MUJeugvTMNfBjzUE8VIK1U3F7N/ZfbB3N1L043M9QwuAz44ifsF
ZrgoxotOV+jo8DXOQsc7UBs7/KQ6F5Pw3mfU/ywFThQ4kg5uqVCJ9E3XcU3xJuvXmZGEHac9TJVc
04HzkiX62eKOvUIdTUHlG2t9SB/crAzJtCl3R+ByL1So4wRs/oAmryK3+si06A+tcBlmDqieldqK
FoBwZjh3mvpG3DpbkQrnYTD+8HoU6JY4atK04qnXLYoxGMWuelhndUuggyKQLEvfXAePhw7YFoGG
Aj5SPZsIh7qRWLfKdSss5PDd4GOuwoY6r+cCrzPmLt49qHI1Z4oFv6bx+6XwxQcO5lRYOfyr0f1S
9ihUNZVhXUqGZeT+S87iaDWwCkgTnkWCmyku9iRr38j3rnDBelsHaNToVq91ypeOem+tUtKOq3RZ
sPRF9xyxna5ahVAnXofQQn93mFAv/SG7uPIfE8fvdsayeDBkw8Zufhtt8eGANzUneog892a3WbUr
itLjN2iHFUgcIPJM3qJy2Ye8BzPj5NPBYO7xujMNMFZOA4a+RiqSXX2d6uHaoRLlseHTQ2k9i5pi
ZIo2cA+E+cFKnyL7S/eAhWuTzwePpCuX9pBR0iZ5dhtHexqs5NcuqqD2uGUnS7InrWhBpryD6D/R
HZezZ26adN6qryQlljXhPiQehC8VKrAtLeZWBUgUdPgVv5WF7ozIp2CC0j4bnoCZEBIgDOGYVkys
CJFxdD5Qm9A/47rYJeQk39wufqtc3dvYbvrr5e0LtsmFZb/G68+lkPtHXLGm+othIpol5ib55UU2
QIsIXCCnRpsaHDqpJrwe/qc+L+3u1F/4hnUtNas9VTSf6zbKm6QpqO2ImqWyZlNsmLZW+Q40D1QE
vG9E6E1DFYeCy0wc4o5ORbXDxHBpDaa/RI5vwmAci3CcZvmNmQxaQmu6sPCbDvlcOkGt0ZzY4dnc
F255AgdMIqwPd1bpP0XknQAQ6fNaNHi7YCU+abF3rYWLPdUD0JpZIaaLcRt37m3I7Hrfjs80RTDw
4MOCUHTGzck9hAAi1ZReyCd6Rhsz/sFG3Seo/W99we8dsiq5iaKDFU0pAuPQVhBcdCDpldSYuTT1
85BO/XLmczezoksJiuY8JxZUQYba/BykDAYGAsLA+pAyozcRrYXt35CreQEMNzrKKIEmj+ibVK9z
6BksIqIKptR/M2vhPUiXBCl7NLjekBISa3gpkXFI8KZMmdCGUp0PybUxYOlEgnE3yBcxJ58ZHefw
HC5dx6kiDNujTb/uphix0LRsQHpPM6DaU1PPve15QDt0LGu5RI/ZQXPxVSIegU5GXsiIo4QtMDQk
UNPDID+43VkT2qmaOVT605qnS6JWmOfE7l56B7wBUvHJolo31RSNbRwG3ClNCXfSekKcMd4IsoPs
CPJ56AkNZdPARaDBP+ux9+wkPteh7l4aOza2dv9Wk/G4psbwXiA0Jkw112aB721GbY04Mj2nbooi
XKp256pnI1waw9mt1zP36hW8B0zUJOKpZhWrwWH/oJqbLGukrE3aJH9dHO9jOt8Cqw4BLoyKIFQD
/cohmuBAVzGa/FFBZ1sNcWod7ZkAgN8PLNJUFkLDhPaSEuAOJzLhWLsJ3bAB1fUZKr23B4sHE1xj
SpSSoZn7f4bmB3pM+Clt6cNI9GUH6px1ZLvXMbY2ihkO6ZgW0BBg+bpwN7YnD3LER6wqv94SQ6bQ
UdAmpFG9SzMMhhmKcRnnlDvuSpecU20Jz2UtKxWiZCS/iaPE1gjTf1SeX5B3B8rEcVQgeJoYKFdj
SmM6cTocjHZ9IlKytUKmwuOPEVX2vu/GO3DvpQFv3uD+8E7SRo9JQDkHlVdtm7pNg7Fy8HjEgZa6
/GdVpBvMV13vYzQtcnPvztWEEdTCecUxJ8YgFTTvs1fZuyHvmq0TAc5JfnqtHw52l/h4kywccibx
4ZqScfq1/nClvNojZfT8CSM3kJECCN5f4J5hVwLIzw0VdEwhRWP7z63eWkFanSc3KfdFeaB5g4No
Gv0of7fkEGyDiusccsZl4mBM8+tDqfitNUd/6VrrcyraezGPYm23kU0Kdvd/J3jahwOyt9xVgMx3
OtUPyvpUDX6PdEIcgOr5QiU092w3JMj9STJ8OODom1fSmH7ob141SB+hWgBKLO2Avn25qRlSktW/
Z1p+xzUymaFxUANLab8kyei/4VfceMlifuUOkI88z0361jOr2I+DbqzLSTxTkbqJhYGTtOSqq9fJ
ca7afk9HtL4pyAJquXXpXMjZKb/Y3mGJ3BI2e7BVnG2oU9AgGtUcx+nmcGFLT0T6WI80Tlmii9fI
LtuExH4EhWajUONRnrkYaf2lEUTXYOfiQ4rsbjMYvNAjI7gAsuUmzqKOI8dyhu4El/9h/KOM+DYt
hmG6UNxNVQlyAEb+z52fqgqLwyBnbm2VgtTTnrqJSrJsunvsLSvjz484lYIn+JpA6657Ne0cE2pC
HbE0h07kbpLQ+41G+RrjRKQDfth6MWp8PKAEkvktdfc3auZyV3KXYDfmzTIw5mL1A6ORntwpNsgd
KOrJ0P4AIAoiG1rfD1s4wTapl+5segoJmHAqPww9ATMXghB8RFwfx/hJdzkTVjket7mnJrTB5r7u
XfevtqNvx21uTo5/icYtBkvDk0aajPK3bN8MDZPLvoD0baEA6eEmDUfUhqKitWLmjXmq5qkIqqHa
KNriLxxZt7Ke3uRMJlUjoUyrSlBMDZ/30euROFPSAYQnPdTGmbIsv/+Efryqqmhr2ua+jdDguiac
1q4/3cZ+yLbgsIN6ZrTsoywz4IRQaJziBLEzdXCBqgamDiOUGKwR/xix4gdTNWSbau+UDd180quP
1NOAdtUWb1Puaecs9ZmjDgRBevVlh1bNGZH8e2/ndDo247yinxyem4bjyW/+uThINR9DOg52OrYi
Yk+V2ginzN803Iw4WiJC6Ok0VkedeGqgOl4DUxL1b1oLEGWFw8H7Nw5wbJyOqxXzMar2uF9NSV8e
U9bFHkPY2pDqXlgmCwUSU1xwfZCNxU892MhwrAmLZpM6wxsQGrqBPPVbeUm4tQbnXoVKu8Stiw+Q
Ll2zuceKzkULQprZmzRUmQyNKMfI/dna9Ah1O/aFCVQEPfMEUNNOlbt44WtHNpd+Vcz7Se92pg4a
Ua/qD0xOVDcLiAEtE/5WsG7qSyB20Jme4XcdOj3bOob3wYja2shiqWGp/bfEGe8WJo4dDfLnIdrr
zvhFx58LF794l4P8anCk6Po8nFsYbYC/PqUzwgL11VG2/LHhILbRYMr9HNq/IVfvdQNHI9YEvWg6
U0ti8IZN4o7oI5gdtx0fiBin+8mgeRjfLf13Fo0+fI0RofmsBUOhMnoI05R3vbLHR9Qu+M169qXr
GRGVN189UAz0qfH6nkn57Xrp5SwiFM+PqX5slf4FE5NRhExn8B80QsxYBiEkyF0hkMlTTjaoxrqj
RehaklaIGYQmrIarbIwXYGbLvLE49ApwJrc5i8ZTOecm4Pu3qAfkBYvVoL8i/tAVGKYuoq/P9Hi9
lpkR96IGMjiJhXRybliFj4yc/B0tmOHa4oZQaD9E8b+VeO+kIrudzs9VqciyiLLlu57XhVEDShLd
/4g6j+W4kSyKfhEiEpmw2/KeLDpR3CBISkx4779+DtSLWUyFpI7pFqtQwMv77j33HAnJsT4FmwOP
BpBKj2ul8Lq9LZwHMsoLEKYA8pVZb0nNln3RwuszPPAnxXZuL+x7x1DtcJkIB+GIIEi59tLiGI55
eKJn9iqYa+CE8Uk1hrpPffinpihgU3XLlirKzZWPCZB7ByfFUgZfQPDibeN3HKrw67Ea58Lv5Bsb
b9Q/yqxt0pV+QfQFItHa0zwDU5dyM6kmqpboXKRukXUzQRr8O/pLubyflpGa2wGnoWtTC1Dg9OX4
xd+1EuW+Yb4ARBH+BS2hNxTmnNPKQIqkZMfx2GyM0bJw62f7gjTcngBhZ5chat8hCcDylOEPgsjJ
hxK57QVDlcOZKqNgmIylUAzD0GuTgPRPVFxizXmUdAXLlAlvO4Gmw+iKTxlXz1UUv4YLoH90UKt4
7lkbjteFuI+ulz+IaPTX+dmKBMYSb3ibUsSYyH4UyoxJTXBrQvzZ9D5eOliyh0IWFFZrXMO+ax3t
nlAzVyBG5jFj0qtvpk9IIXf5ceSIO4YhJkTXIgfkIJwq4SHnQ/ZqE3qbXS6BcaAM3PdRKGt/6A9D
ms57D5/btnO6n7AgQp/y2F1brtdjHu+4+vAIb5KFZjer/MPVqcbBTtFpJMWecBGH7JjAfGJR1FDp
aM0lbvYVO5o4euqrcjxnHIQK9gWc4k4B6qT68obKujVlfbS07+wQ7zTZBZz5Hq3ioclXroz7b8sY
v5jOzQ8amtfVaJ6oJgOyP0wDTMziiQdZtFIOWcO4XBqhJ+M9jauHigP9Ju2jpyiG2YvdcmMun5fA
nBWwBenMsTj0Tf/SqwbaqRryva7Ms8ZyeXK1Q3AgD4/o0y6nkbrD5gP42FrXaAqrmbQJ52TOlLn+
Ew3GfLCLelNNrAf0zDMpK7ptGPj+3jEoKQjthzZOqZNRVrzPeo0dAzQdi4Gk3LoBFwUWQmpog/hH
lZuWNryTHU5UXw75SPM8C2XekzysX0YrS576GUEG8+JtAJlKICdFqvfS585X496Gd9MnB5flCS7n
JNyPgzmz8LE46PrhpjeVd7DALh7qOppXdhK9I/SGe0IWHaRbSH+ys8ZNyRdvVczUPNO1tENTogY9
J1JikZbNGrACFdVL3NUncCnRbSEZrCbGVHYkA51+hNqxTdMkMVQzdLb5q9KALs09p+1oqyzYB14T
/ikkaQeRfqaWeW9iAb9T1BEYiD9Rh2WxVJ6zXmLpZvs0o+NSLB3lF/odIAQD+uvG7BqQBwey1T/j
yl5h7KheuJNtReESYonkqYb8uKlDikZqkXNteUy5oroyD1NaW7jh0Xpw6pBChRi6YIeTjKoyCBo8
m1d+WQg2wqSoJ4tSglsaL7fAWN4U7Ip9Yif9pm8vrtHueswv+0bHrzlpp5Uc+AH5U3LELhgnULdN
Em/StmlvHS6vifJhToFGvAXViZf4NfTF0ZI5b0PJOGu2IybuxEwRYzHnU/EITO1AtDvCSBtDmHDH
eieo3uowZrP+oA0xbG1zKyy7X1OZR9JPFvgFhje/T60zDjrpZrRrzos7NavfMbqQtKzx0ooB39Ti
zYk4vQKAvI1se3cxW+O1ayTmqaQyx0PB4nbBZIaMzX3hPe7KT07QahXbqUuZHwJbXMxrcqRvOYJY
kA8xqa5Ubstbi4BxxK5W00B+NT19X+ZOPgbhPUh6dpq5OigcBXReUn5EAPAEq/3dXTpbUxP7pcZi
S0iYcTpPqKLvtT5Q0gA5hgj8HPzB6KQusfnReXF/7KljRCv6O0xY9hvR5A9WIimVQk3KEb8nNv5d
pMFsVvhE1PTSl8Ot7N0QmZ/aGcI8d4sE2Z5uCmocxQjO62TRT76pO+tP0FTHshuBSFMwTiCQIMaM
OTsQ7IMKBkg3xiwdTjNja/kIIYutH86ode11R9FP1IZ3gXUUfl6uAcXqhuu3iMACK6TidGru0nVH
FC7/s13wd+w2zHZpea+NehMuvC20r0s+FPQA1TE76mHey86lkoZsDKfkqiFw3j6UYFc3o3HvO7Ly
FQhF1lFjChJHtySv/mrSXHHtsat59eRScjeMb4Ytab8tKnuNKsCzdDanLf1pYdJypyPHj8WeehAR
Td5xDt+bKu8OZpF4aOzjHfq7v4+86reo6reIwvB9lLakcgYaFGNxyExScjOTHnvE+NIAT19Vis8x
lSMtTp0LnJme5jqgZUhHpcM/nIGvuhAtalzHRUbnsTmVO2rdftyeR21JwRCP8QhZhLhzDWYB2gY0
fNEAKWCrRv5iIXTOf1ArgmPdRfnKm6p8g/5IsCjKLNpZyZWipbvO3F/sbE52k+kj5ZQdT9xesk6L
k03rJy9TnjwoV1RHYEKLD4cnbVa24tCBWlplkiN/eoa9Y1+Bi6/6PLaOrGiDBiICMTb6sTN9mxID
SOjSTRcTPUHUhK6PjUYML2rub7j1uAUW1dlzIV7glbM2XfYKyVhsSwOjD+pFuXIzEy97GDbbwPO9
lSsDeZ2Cu+Xi6zM6Jpix/e770DjGXfrz739gtU4uq36szd01sYgfDQVfHC9TOx7N+EedACZM5efr
IM0/wwFVAOaNYxIr8bRTvdqLPFfQX1S5LRycJuTgXAkykxkzdqNSIEHNNYMyjn4Hlpmc1jsTBvQv
xvksdL/dWJ4thX6PhfURlzO6TVrf/cbmbFjS94qbYFuF82NVwv53yIgxrWA2FfUHLPr2WET2D983
dy3aeFhXfX6FVP9VGTkxNPk0JxnMh4indohtgSS32jgTravBOHlbRgUP/ZGxmNAHHmwPE3KZ9BfD
IRVG4pp5wMwuUnHLw70j1zgJWkP8LUbqWty++A4WfbpwnQgJwPZvEugmowpCSoFbbe04KXvJDKSl
4nTb5RZe0xmjcVKpCQVaeXtWkVjFgSig0nHAKPBqJtzitzH17jILR4YwShObbLLXfpoQaRzAhpZJ
sSWM/5o0sDyWZbh2gw/CLTtdkMoa8RFVLggDMWbESUaPpHgACo+F1+LrqOlYoUVhtPp7lIUPCSMN
q+JD4ka/IszuGB6w9/p+Mu2yI8XulzYrbzJE+g0GfmaM2WDOA2IKvoPSvW0dNAM5AAeLUzYtZtdc
Y9P/alHI+PoSNy4dPHBd3D/6PY+QvOdfLsKuODQu6+vO3EsP0iuyCcB93Nd+z3oq8YuRE3Z8Hzzo
4c7MF2Kw7ez07yWz9Nllkb5XdUVgpu92oXZ2XZFBh+7YwGBTpLiA26VNI3DTpj2TEGsiaQQP8STy
vQ+QEU2exewgXqA/rKKaMzB3Uy90+h3f0RybF0DpYWx+qC75MVV6xagVnEpP3WQi9gTAmw118+U6
NknYA7bLOMXSpGshY2zI6pB9M5x2o2qTiq302MZtd846A09Ri0hZkdOtgVdSakERcZSfm8YssKWJ
75xU+CHj8bOcU/DN2OLG7JvR+bFEDV0al0Kd7UjZ0VXSpXc3gzHRpQWafDn+qRpymyJnl+EwF61t
PYS73kwfMxY3ZB6BshQc0DKVIkACWqfhLj17I1YQaEjcfo3f+F03jmtEG7ygD4Vyk10E4enRzcL9
wNC3eB1YYJekKcHPUVzaUGU72HebuZ5jA+1qM38iUb12+nc7zpyjav2rVgUrHkqNEs8eHrLK2BaV
hn22MKsdr9iOroOXRr+YnkIsK8p05zWDeAxQ3daFQf9aTgs9Sfb6EHgRVyb821pW5DESnjmurA6+
W3CFoj5hCt5XvfHLOKVcQy+2NE7wbdZqbC86rNJLXoHB8hodbcvYmYD3xP2FrcE9hC1ECohGD+n6
v1trOkycrQU3Y2mIclMbwa7AELmRwWQRTxipPmQ53rvNtNKRKXCbdd46lrJgc90H2LXJ1fcOCOuO
HBE39gWRFfR3ArMRtd3uL1ZvODQUpNNkgU9zE1wqvsGMwlrjhrZcd4S4DDhVhBtZ77kQIzOTioKA
jdcKj1VOZiT7blHmjLR/Bou61LIWOIcr5yi7UlAgy6E/7fGtyzm+VXJjO7i0UIjJLgu6myHOCacW
p8apdr4Rl8eB43UYS/fRnnrOnQVgoNK+hy5GSexNOrbezKgyvkRjXdyl1VaXC8GkJRZTNpMJUNU9
dlb2UwceOc/kgRBDdGgdKkQWQKBiM39Wc2DCVq84oVTd2S3KP2BqqDwUJFATLb9Rv+xNVLvmhtVP
dm6Fg9OppD3eWOYyAbaZ/xzJN6hr19ksP+3SYX3hj8Zn3Rkf5QBkYXJZMFWeeNNzusUaRyt6MHwL
mxyBMQ63iCkKL3q2Td2of9Led5Q76Ybi9/CgZUs2HDMQtIiiuM+fGGu2fK9IiCyLs0FYEjeZxH1C
2pjzMtqvMzsXH/qpkcTes9PN1YvXioFlPX63sLJtvnC+zfaO54g5MzELD6et9hlrqGsoLmMD+a9v
p7M/DztpBc0xMc3wYlZP5SgqUh7FQWWY3UoL6hiqfnNFzuqQfYWxKXw7PbqmS1DIWdMXNOHq1Nzz
PUjKdufudbQAGT2IYZZRWii4M7d7EV6znkHMAG8kHWdGDmsOXlx3p0yY5VXEln/KJrnVSZc+EOui
IJq1Z2xni5+HfVdQRG+5q7rbPFaoSnxbOPP4pA6A8aBD3ztksn3BI2NPyyPII64LfFw9ofW2fKF/
9k9TRskppzF3DwifuajJf6AAsPlisRTowby66LywJNik1j5TdKNMrAHQ99mZcOhAt+t+rOBBCzP+
S5wQOvzdIjEeq/IppZ74QfQY4mbuKiU+Z11OfCUa/6Bm4q7LUl8mEzwIuFi+A8ghSm33BT8JFbx0
CqCk9zNmDXErU2I4te18TFa4hNry/nWRJJhylrV9zvEod2B8Gz6ZY7AfUYa+yoD5MJQ6+cDb+4w1
RR/jFiqG55kLjsGxkPQ6lhg10r+FIyFO0/IM5hDRGmzt+FDV8rMO+U7AzKQbzV7slSS/6dUUbyNI
yGPXZLQ1ZiI+8vSlbslH8QRoMHBIRrNKchJKBBxei87J94GJCSQrHHEy5ZzA1GONhFbEtKyLTaCg
8biB9UhSI91b6JyLIzLb18VfL3JAUg4zvVEzqcBUHNN07J6zXKy8oA03ZVG2L4kzUvdp2dMGwjLX
sUqo6wVUfvUl5uISjXlnFLSmlqUqj6Aw/U0u6hHPfuRCcwy8V21FEEG8brHZsUv1VKvfoRrtqtq8
hhZpJ8cAWFKF6dEMI5THAaNJO0TNa5u2LKLgj6LT8FtlDtmWxWi012XfvFIhQaickGwPCn0XAzR/
JW41bguPj/bfbwW1UpxUU4emTv4pyTmyJ8FrSDvvkbuuDY91J2f+Nl2AO8vAuVhSATtKhi0H0fUe
mfGtmTl0Vw617fNcy5125XScTQ7LqVfS9gjqgIDvkH0S49/PdZf8YLAjuGZvfXLlH+FISM+t2nnn
DcvkxtSxUZOqnvmqpZD5MpzEI4Ewaqdwi8Zu8yka7xBJdbJB77x5k4lgNhIP8HhTNgbO/ScAxrfs
GEL1eR66APOLweZX59GvuJ3KW8dswOlERL9Us+uzpIeIvPTdQnQKhqbeLUfrUztwkrIzXEzYNMOL
UVGfWaeYI/NU9adyeSGm5a2CGav0NJO5MkSHBTGv+z0NjgX6acZGIHXm27+XIq4wnGQS7onPVgIP
/t8EoZCKgOemsbrHfy+djvsN4KuUJXAKgtLwjfVU6pKC9oK2xzGgXF2GzFPw0fy5vc9+9VMGkmYJ
mhsk7YtnZC7hQTzR1BTu+Gw5JcLXgIDnHN0s34Xo+zTPRMcYAiIav0ouotC3rMusU+1Uh0ql0+nf
C4rVczDww0iSRTjmCxrkvWjacjeEbFgwSWF+uXaKTFJqOBRdwyXz09TA0cNdsvUzffBzxhCzbyQI
x/KqAcftc9Lqe7CWL3lpjg8EW5l9bGI8uPFZ3HGsJrpnVfuu1ouhoWhPccx7Vc7qoAob2mmWHHtP
39jrDHeCrK+NyUZiTFj5d9EDauJDxW321HO0iFp9ne36eYap/lCO6TXO4mHn+ug7rW/4p9GRLKl1
8yRFOL0C6yRMymwDLq24kQnB3hRY89GfmRoZEQv6ibYiYfhSuBEY2lfSHgjpq7o5I32WD41ynild
Pjk0WdAKjBeWSQ5UySjmS8r1xAjm6yO5lV8Rx/B1PNjllieS9zTXsGWbbwLcDu7g5aUa9umET7Fz
nBsLwvjFasYDZ9+E/SI2P8sKwtPo8ujnFgy9zorObaTf8OENz3zJCqxGT0ZnlgfChuaDn/rPRIY7
HqYLGZQBFvZrzhyTvwgH5pARpj9tSgxTE0xZ8ZgXS2PrF5cBUlde0E7SAoiqhmdL0OYRy1SeFMqY
rXR3azSDrxqkvTN8mV2SpsLXYXdsd+Z+H9YlnZZuZK2pOzRA6fkHEhcftMYFh1G2T13f2AcpzEuR
JcNTElTqqsPppunOW5t4czYWTbbEzueJLokY/c8Bn5HgB62N6WjltvmsinrvgKfLYQafsjx4EXkr
zqAajtVEkqTDXL6HjnIRsNg2ECv+GL7/MEk+yMmGTZVXAW6rSW1BRdFT2gOurEiI7LEIZALQn6Xb
q5ubPDfIcBvmBEHZEHdpsmUdG6rk+I98xWmQns2wDrllBv3Wh3u21ZUC32zU9nVM8VW0peCHB4cS
m+HNY91v4z45Ry2LKFSmv8rjrEhYvVoXQ/ve5fKzl5NxkGDHEFggaCbkjSnSCkv1MoMrPrphuejq
yXAwQQGvmoAUEnT3PeoDGQECaU41uDhosK4Oc8RKPeXHLErnlzURd+1A+TY8DU+lI19bPNvIP+gB
Ts72oyg5khexA1q6ADRIFxhntjE9hznd5COJyCeQVIepztQSTsT+ahjoiHSAQ/1iA+61mBrq+aEN
OBsTWDC3Po0nACEYNVCpgnUl1SYIub/6WfhCgCRjFDH072EzUCu09pU61gRN966TcLO20paaFOPW
a6F2g/Y/csh52xpoWUwS7oVapKubnopBG9fIGeDajHV68DtO6/C32Nu3B3bd56BFPM8oylDcUTZF
K4/uv0+dKpDFKEdivget1TQvdlTVp6QgbtcsRvUwgtUcFYhiXpsvvvWMRmGJihEwNpIiI+mWL4Hn
0PyNd/s5MUL3WPseIuQ4sFIsmL/zEFWfb0tSaePR8Y6Z9Ix1JzHUcvZIt1Foj1QFonlG+YOhRrbW
U3rRYDu3cDlqI0/YpCfOCsz6JrJmiyI2mSxv0rXOime+TRkrWW8mb+OcIhc7RlpzjLd6wyX6zcmo
62Za7oHUqMDcj0bq0UZElNjX3UNdYhdkJPkQQU9CqdDOFhTnu7R9b5dkGJPp7PJFdWlCIF12pYEe
mccpgjWcYx+r+7E/VEN5nyzpnBR8fKuKXFaG/nsrTDgyqmIkWxSfPE+fVZQ/9e58mntioFNHxqAx
N+Aa6yNknvCcHUjQNFsFSBVDr/+4II0eG+m5bIJcoKgqIFKqKDwK6Noepu4d2oc2XBKKzjehJdJZ
05foE3mwhnbVD8qnogCgjShxX0rd48HmsUW0/I0eBjgOhabnya44RwE1K2k+Dp3aONSjpJ0xs/eT
OePwKRVpZs/7TCZ4dp6JSSq4Kw66uBvNLT1w55k0VNwTdFhCjvuw9z/+y6lM/sGwvC3FHsOmiljj
GtVjXoTzQUTN0RRUIMUZSGzLB5FmGgzN4ndmvffeX5ZjDB4mOfKM0y5h4NwMSd6bw1P/NQVteuW+
jRe70e9Nk443V/s/sY0rnlkDo6YBfFo1U/ElqwBeA9t/zF83O2c5Wc3er0D7jzy32Z4bxrxRHV/v
WrhflFyRG0vG7VCWJ9bm3CJsWkrZn3oFViG6xQfClwDF/ZXiwXntKnHibEXojBPvpk2CA7HyJREF
WjPXds+Ruq+2MYgTpUzKuQmFA9ALHxGfd27rofZ2lJpCEXleZrFg5AacDEzBUkanoWTiHYOGXm+8
hUYigkcvk89wcxmJjeReZND1vLyzLiwEDUag+g/FzVTM1+ojsOXdiKmq4RaLTSN59adgN5unwW+5
X9XFeDKy5HOsWV/J0Ppb0VC1GcZTsviHJV1pew9Szq4GBy266NWB+sItLf+0wcCsS0xgWybxNX6x
3yqZSKPFgbefDUIUYZO9M9WYP11yiZiJ/jOuW3bzI22oIzF3q33J6nOrU+hGgJrMzUwUaa1Zwaa+
+Yia02yywqJUzIo+HJfGntKrnuIwXoJ1VFOVsKFXorbHfYsXa+ii8hxXAC4sjA5hXECI8Sv2BXUP
2hgiP9apstglzbGoOOuFZnVoZ0JgxshXaB6S16RaAvHtB9PuvplzHP01VF3OfeT77J2yqmdbFj0G
VU0eQneH2Eau6GT11U648tkxbeJOkJUEEQ5CZLimwhxfLZ/MWPmr9mKKejDqnNQJcuQnd1eGvGn+
U6U5KBjO80jx/WOguJxx8PUzV5IXr1tqweAr1qfImXhytMlLZcLsS6lqCGk46eufMq2QGzUhMcdI
odHYwzvuInX1McEb1TeI6ZwbBS7YCAVoILd4oUzrPpf9EaUWxk6LGFubxl8Zbhvxk1nzoWIgHkmb
ri3lfS61npC2WFWEdcXOyRj5tizYJnN8dASrNqKTIcHB8hffqGV4R7MCUpwdg9aGHG837tbP93MR
pZStWhwYzRpJuy3WQVS/2pEsqdQlr4tMfSScgPTo0qmatpJkZs9IFBvRvC2XoswyorKX8x06Du+V
bUhWCr5z0xmO3rEeODpObw25ONSZcQ91gsPy7BwzSDBD0cZQUCVfKbrbh5gWscF5q21jmzQjXyh+
t4Im8Fe1EfmTfrr4fXnKAlwKmX2DHdA++Q6RgkQBMcjbbu83zbMZ/XYrgCR169wzJ/9jVvartpO3
qLj1rYsinj2ItC03uVvvo7k4ui4GZvS0PqDYC4jOcTQsNHtwIDYEW9+8oLb+JpYGOQkE7h3Nkt02
xrKNFeOBFqnzlpyCAh4Gw8Hdq+PP2Qm+2WY9mp1zHVGM+aLypJvV+NiE4ZcIyJwSj2mcNx0Tl63j
V8OOnuC3vUVNCon799xnPyJp33Xe3OnBwZwKUiZEbKZUObnDpwM8Zg/PZRseCdyeJEYljxgHSqp5
qU3iI4Z4lMpBSvE32VCAG1Uc7tnE0zBwYzxgSKBKh4KhQ62J4Azf1hw+2w0mEqPP27VSBHWs6M+Y
gMwxBbfhdKAOwoSPRCoXeYbu4pVOzqLFkxKZJOscg1pHkyWopBBw5RaiedQDriEdsaz0VHqRMQbW
qDb1Gh35xNoQS4SbHBd7K0+/clVJ/pNFi4I4cIxmW/AxqeKjbJWzDfI7sMBnT9NrD3I39uZ3nCcs
Vou9MVEHmpKr3gDTU21Q7M3BX/NTn0nyWmgl1HjP+ezTnJLeQ9V+mXiAHA0scKAGIXI+CjMjYKYX
UJaOPgQ3Q4CKmLbtmz9onHzTqiEb4cOvt2qBoYRHRbYpaQrd0VHBw4D9uNdUV2expMF2Y5hV+ZY5
dV2bGfptbJznNLjYAX201eRv5+JUd1iPiUrhfcr57Dm1eYtrsknFW+NOl350rrnB/V4FfwZsP7R5
P4yKSBgWbELNLk8s9hqPdOE+OsN8ZIAGr5jhdcYFCR3pXRGbqCrjGYLipzElb9RfAtgNuWnMHhnk
gaACGcDop5/ETiwhwgQWQuBUp9ROXj1l3ui0a7dTOAG2QPPHXHPMfL70fPHveeZlm9xJdoHPgYLD
Ep97zciMw5InOembtAk+2xwLb1ArsILOjH6SaGAe3MdrgbEiozxACcZyaql6dlDqK8rprE16hC2j
BNKFpH+zbYwF2Pc9UEf6Kev8F561cvUahqz+XYXHX18Mt9nInq1uHYt3rlm2biUWGPjeveOCZI8I
RDOsnEooFzvbSKmNJATXU8dnV5goi4j7Eo8m2pIIH+sKi1msiN0qtMR+wOs1ROIt6WABOfammKgo
B7SA2vuYq8je2CnL0swO34bR/OqSmeVz3WRroqaPjrm801jtXcwY7BInhh5AuUtx8AgLWhf8m2IM
xFefKMY63NqzgkPo1TV/G7QWQSc7gzvzOp0qPMax4rFZ2zjYEiDd97SpWgZZUkBljxpszJRALgTk
nUJDbeSWVmvuQWNAyyimW6Z4L6JGHss5tsLll/9emqEGU7O8/P/P/vtVYKtV3umQteLS7e5wBjg5
7YuhMFgbIZA4mxT3ySnB83nLyzAYwzYr8r+0HIVnL4iTZQwjkTxDkqJNisWEGUfxbhwtjphScF5J
wbNVuDRWrYchwsmaaV2UajoX7GLtYbK3INs+qobWXJWQNY06ejDCYZF0HQ7/lE00u0wJuU2Z+deT
5aort2/kfkO99rh6f8Oacja9FeX7vOtvuQeXdvBcqCfLr/ClWvtJx9uC3MCtTQDbUoKXfY8l634n
ffVoxv6tWiYjMuIPJMfASOfJMVSF/8Ee1j7XBA/KeP4065FzQ5hFu0B5vO1Jnj8ShaJy3mnF7t9v
E8/6bKeihl0HQwyvxUvVBJdq1uM7RpuaVJdlyhWLOoOyNu/EFYy8g7LA+ScXBzAqiGCKMAdDwnsv
zeDX3Ee/ApUidGZsPFz+zyr0uGLljK7qNifDpSsm1905hW1xHbFvAmkwt0HdWEu/Fy6bzK5vC41s
lRoxmFzNW6Pa5tGkTWcXKuzXeTSeezvBY86jMNexvBYGxW5qPknMZxuSfJDMp45fRRAlJikOseux
d6/yw+RFB2pFfqwFV0yejUBBSNMqht61TVaZNgt/2mMv3NLu86Ty1t4b7bgLrIa1RDxT52LHwQtF
fQkcX4q5pnS7zNrR7DlYSZkn9VT3G3ZFa2oKvzGmDQclfyHtzfeKOOVzVSengYcLeJXK3TltrXca
xB/c+J3jJe5KMKRvMtOt8Wg+uozBSGO8Qx1hnlWEbHviMayPTuyQTdB0IRUMTdRUkdxfOtJ0VxMH
b/DGldBbrrY5HozaMzfDDAgs15/l7OAlm+V3D/lyk4eMBLbtlYDGeEHS5CWHGzBULKcSzdHk35+5
qcSFT3Ma6kfSWbuqqLxtk1roqv6tyvp4VeUzrdkS/cnXwP5HGGobELRvQyj1vuhCk7oQjC/o3Zuq
KXcTRUM4bwLIGqQ7OLF8e2EpCaJ47geW+P1Uy/x3z+1GKsu+RQXta0F2AyWwst1wiR0HJ6/y/VPh
o5hif0HOCYBFfCeskDa48N4yt/2jJo7FMWe1XSnJEmkWuoL55dn0uuI0Uk6ShsOXMU2PUreXttf5
NoQ1fMlHCzRTPYBg0B47S0Mzmw0GbIhUHiF9XCjDgHRVe5TJ9V1x/vfbtjsSamPYL5ynSdmLz4wr
3lywgNPw1nHQ2RftGNxS0gv/vTit/sQDY2yJBa6iyS2fHEiWsIOltbGRRAC2wTHZ1dmYPWoUZEbo
eVuost81WfqUxzRXrDi/sKgV/rTVLd93QRPIim3OBB+2ys4drSaeypn2+vxkNo2RMI/w+38v6Siy
bbJw9E2+IZGNGq9i0nRksYpTv7z8+9X/X/79GVhBwsx9gLFTFHSgjUMMNcrA2VHBQTxBq/NOZMlB
ZMd02GcqhDfZhG51CmWM18ld/KQWvlUDl/MxpvBh8hXZ1nL5QP+9OGkfnOC1HyfHMvYxkahjx6Wu
GyS+lc/S4JLISmB/ZkvB+IP23FUsJpIT6FKblBixj3gcuW1gtiCDbNen1hwIGuiiPpEoJHSDu9in
oO48wzOm07q3c8wb8gbFG47SJPt1RvJxHRIKwFHMnq1pcwEn2cCdUOFUn1gpnaEzVv+9wKaWuNc5
Dfeh9UM8v90mtrtYbWeE8TGZTyY8nz1V4BfbGhPshMbvaST3N9vYcwZjXdFOSuzsY+AhgEiK65Q1
GfsETPqOaPmjOj9Ps/mT+tSz4kxLwbzTRRkz2agFSJxO/E3w8cJzRjDBVnedwhBos3MXlTHsqvan
BCL20Njme49/14g7gEDhbpa/zNgFcTXzvtYYhdbKq56jOcNZQ49iotpjmpg7hYMJqWDdFvIUdxjn
FQOCrU5NhQEtHwkz1DuKI9H4/b/TwMgz6+J1UJAranRQlpJgZwPY7fm5qvhossJHAjgMfYdpqg7Y
ezLd+zQLJSyEoxj8NzP481hajxhn9hOuL3fMkc8lPeDWeBSD/eDr7EsG4YdqaNyZAtwRxcGNed9a
ny42w1GAUMe9VGiLTMCvIHTwzyGIpGwtAnIregqRgs+ZD7G01MFfKrYunteeEsLNndtBx1vQi7N+
ZQtH2HiYt5YQGE37k62mx/EfDKN8SKiTXYVd/BrF449ZgF+ryZ06pW2QMQsOtfC+RWJjTg2+c5O4
jWgG2DTaP+gee6r1iAt6r7EFuQ5xQqt8oKNwrtPdKMsf1613cIiDQ9jyFsblTWFwCHsGwa50WVxQ
wTFO4l4Fu8EJ+wO8gI9BQEyS0SvXCSX0dJAkrv0CZ4WnUiUfc5dWVJ5jez/Iv0i0sl+AoW4r87XE
YQo6oMSUxgQHU0GvLJxaoRuf0jJ88rKaO9wY7MQfS/DW2cvbvLxXUdxScM2+xeHvrN3q1zDcDN9+
8jmTrnj4H+osSmEX7GkW4oI2+RgAG3JskB8NsLfIaeOd4fp/yzF5iurgrpV74GbAc6zikhwGTuVa
Fh8gCd6rSX3I5IM594zTB2ndJhYeExLbDGGJtRj4qp0qRJJUPBJAIX1BL1CY9Z9mxMXxP67ObCly
Jk2iTxRm2kJS3OamzCQhWYr1RlZAoX3fQnr6OaJteszmojGoruKHTEkR8bn78Wa0SUmkP+gXLy7H
1Hniagc7/kd2IiKqyFnATvA3A65oBhchN+JI3j+wr7nD+39ucvGUCjM6uKlgYlo3N/gkArs0udok
7ypvEClJeHncR+RD6v6a4hyacnGRXPob05S3WZ2a6PJsMmfTWTiWkrtm8sQJgr49zgxVT1FKcXWr
8EkogyXMGBhchkYQ2jWG54ISOvYuXsRMI4kNAEK8QAXtwUPPBShtgAUhkU7mmbwbBIHX6VN4Nxmg
LZVJcsdk3mrHWJMb6qOJzAE0Czdi4L+PdrHSaoncGoC8nuY/WZn022d8DjBZ1WUU0Po0wBse8B+2
NbyJrgno52Z406uNCe5mnP1HXAO7ypUEukX86dUi6AQ9i5Z5AHVxnDtiMY1VWYRX+WEpHD1Ybb23
LUKJBf0AnhPfq6w5+gQCyI/ABPbpWCRXTAe696juG2CSWzp2GNYsD26x/ESNOEGWw3WIvU5aPrg0
0PjZ+Ni7TkwDjHEx4FLZnUVxc3hpF/9vAt5htr5EQfbKaD55qg2Y+cPXJsXbpCeS+PV60sencZYV
AnSIcEfp4EZIrMd07vIAGJGg0+XLqwAx2Scf/+smCs13WrB861KCHWcJAyG6kvYyZPnC8/+5Rf02
hm9zxN9FLo93VJyunRu0SnYmv6v1DCQPqKDAf5myACsbh7jRWrTfzMdlJDURt0xgRLrzB6LP0Xjf
sTFnD81NKhxGxG69ugp1vLdxM48W/1p7DI5C7wmMLMehKy3GX1aEeVDbTXosMpdfQjs3FTQyezKm
c+joD7/iatHs9im08w/uPIABcrBN9+O1WIE8PLBwe/4szM9xUMS0QbICOjyJmTf2B1nUF125PwUB
PV4QsZkl42unLD98skZBxcNPzf5X1poKjAyyY//oU5JHuAykXEY0jokl+WQv5j9KQ8mEXELiOSy2
S9JRNtvE7r7L3K/1yqPSIYiZtYEaGj8GYsz4ukyWHh7YbmbeT1lzTXwU0xJDtTUTSkbP6J21upII
9aYMGH58iiG6L/PVBuHPeJ95k7pKYIqkTQFI56db8II6eGdnCYW4XcaPUT4BvHwTNlvOlAffFoYe
O+71O9rOeI/3mml8Gx39gbRO2pv91jddjlghpxx9SI+28GGCrfZijgTXHHiDaqaVf+LuQkH9pq0B
ZQ++Cvqh79lq83iMpf23gOzCAm34ebbm7RvUgOVJEGsF6FnylIEnZsN8SZ0M4IOLYzm/lrdSKzQW
i6FYoy4Jh8OUAvrZZkdnLc3ZHpqgCysKbpwz4thu6EnguYUk+wm4ed+Z9zVyzbZdLGLQZnXDRGNF
O03djllLPT40/ofgUm96vPj+n5mskZAwY6lcXKFy1TlED96MM9kIdyQNlj16TfRoE5pI0gF6N7Pd
XL14S4PPy8dJI/urpXrWeMCA7JQeRiAipRohrbgviaLHNJyeWtfY99H8iqHf3ocx2RfsufVAQV8D
RY65Km1iFaO/sqASNbI/Uz/+lqbDXIzm+xTEtlg9d+wgL4pWVLLsiEgiiDLnCYiuG/KEUx74ldSD
8Lc8DYxoBSGLPP6sU7ABdoayJ62gQbkq3IpESnUqhXNpywKIFODizVDoS+sWRxVxRc10vq4siBn2
SDAYd7+PlQWyrrS9c5r8Uz4Dm3IyX9p4pDfS+uvn3SFv4PpkkXrRi/EAFSvNPrC3M3MT6pjq9DvF
D5BrrEZyEjQDhv9yynWn7zpko9e4bsdEh/j7Yv2LZuhPJXH4llIGLz9BjCkhjHMoA0wmpjMGgxYh
T1uERmduHWUCCciq8txk1n33NGOXmiSH/kZ/A+5ne9uUz0unQNZIAF6Wgs5xWvfDdYSG20/2sVP1
czLJT0s0zamxI2IgC6zNqfAfSpcxmISXbaXme9mCE5ickWTUuML4pXuqI/dfHOcz4XOczp4jDQZt
hkYTb4LJINPlmyzPkMBSmCnMdzBc7tzUh71O0ep5Ns1/i2OqQJnjg6u1e6idGNXMCum6m3mfXBs0
WN2flwH6CU6BT5FlN9RveOci8algBD5CPzRmcxv2uNNha1C+eTva4hQ5qTjRfXafhJyiXCOq9/z7
jbUGeNU1l1BEurjrGIKyFVAm3OLBHU8eJ9JsTIO+1ElQ+0t6YIO/IjuvGBPUeYrD8jCO+pPQL5Rw
2YCuU/J58Np428vYgsY57Uw2wr1g/ph6iPKgX+N9zYkEKnqBpUzHNTkSEHQHK9LFPorDHSLF+LyE
xnsL/Wo3tGTpi1Rskxk5Gk8keSXONRhGwUjKZPIufV4yI5AG44YssW4wPpc7NvPJtmuLC2V7CcWm
nNcb8DyiJr4yumO1ZcO486Xz2hhhzUxPYJBlufKzJwpCM9ADEfvEOL/1aoAJOmIfUwEAisrxexpx
RZgumN4U1BVbMlSbEXi05jZlIYt9zCZ5jBEWrqa59NsCpzKI9kdnzJ4KAx9qt/iHpAZ82hT9i13/
Jv3Tv7z4WF9rTAJl0d7niorwBaoUza/bcq6oYD0mvpklF9dn6KDLoM/lJY1bL6gXTAvrudlvxh9y
uRmHM3rv7O4J6u0aH1D/GPPFO6ssGXyMTn02PRSb3w/Lfz/7/fL//ZUmj2CEtizLSeWTz+A3rk4D
un/asaIPNYJ0Zi0AHPHQ9fljK4CEe2wYsOWD2nX2Y8yLKC30h8HQ+hTjp0p9DpstxK8sSMqWjSnT
lz6zzIDItLgHpp2eVgzU7L0jnSlGWP2NzJxDFzMUT+rqPhTGPkZspMqJB5Wl3Fs/1yVifj/u9EAz
iDcEkx1Tf52UmA6H6aHybYsYrAMEkUZBj3WdS4UoC70hYJyGhHRWTYy+YtuRyBfCEs+Rtm7Txrl1
rPGJfT0McpPuIlx2ZWmyZ4ggZvQAKATG8500qusgmqeOK6qFTu60ihM1qUC3C28tRqPbUOAcJtxv
bOMS+Yh0VGPbR4McMunS7Dvx7geW1kPVe0CdbfkEoveLoO2fvAYGsFjTv9oYI5Br6iusQMf0Jyux
II/rx2hMzZOKOkT09UM7hMyAqvB90QfifxxMgXFtsbZffSs6ES08Q0q+EwlgkLqnJgEjSFPxEB4J
KhDfS+GdxLemWYLoVOkZT/XdGPc/+TQ5gVglbHWNZuyXmgfZvlowqigx3UT+fB5g9WBQesRAhbTo
9zzogVWT9yEeaQEbQpZMeloao+SPMchH9hmYUXT6llP+CfPnfl4RuB2aEsUYGc32wwVXxHUyuuE+
XAg0h5V+VxnKgFp0gEf9JswMtKcKcIPdHC3fOlUdzLSFoXorm5O5loas2F/HKL+H1r3oZEZJ665Z
n77oYTlajbyvwjuf5B4wguoJ0MGLG5kj989PNqRIZDYG8q4wkK9bNI4PaBp4Ipax3kUpW5hx1ezg
4ZpsZsO0/gROfSDSwNijgNZsyRaaVNVsYpXsfIXiVmrrCf2eJFrEgI4K3vLWkh5ON9Jacl1PJx6+
GyNMxZnhd7Wr1acfE3Mp1QCEJhz5kx4MW1gRtWkT4zFMnb/1HJYUvGr7BOwCRGZCrC1MAzdTKzIZ
h1JoqPYspMlY5/dTmeTAY9sBKliovCA35WlYR6m9aMrz71D197PfP1PHKfIVrBZyGpXl6RtZy1vL
r5PABR/L/boOm2JH30nhfk8IpdQwM4Ma/juI0qIBbTm3DJj/988j2kqCcJoCWgnz6UZ2c3M2U+c8
tFkZeCbcImi/XeO+keaCN2PtLN98ZmONdRdTE1ZtEIKtBG4DtmWXpuWjrOc3Ozf/WBRH8LxFkqNm
NSMEsfn93lYmOP+V1LdAtGPFTOJ2ryXQ7aoqJO3FSf3uU7ZOI0IteYd6yukiHxd4A3qUQyXQ7cml
i0ahrKz9zOxB9aGKNQF80kxrh3kH7WPQewz2rKEOLaxLy4S45PttTR6OHXb6uRInKp7jo44zd4em
dKEHaTLS5d5W/bPZut1p7aLfuFNKp5JogNVzhx01qD2dOSusmvQm2VBOXxG98bj+VksbwXyOJl4o
gjjxUJ5GDuop7gXmIoDY4uiyYK1LhA8XFwRoo+36IBvN00lX+sjc5DYMIx+Rn1bwFYeOhcXcU9Nd
n8u+7+kEUUkS9D56LZvX8+8HvmH9n8+c9e8pgm5baPdA9NYvfz/839/7/dLotMubXwU1zqgzO/to
04iQAO9CkUnjPcWFQ9r6v2Pahnbhc7d++P2z3y9/P8P9CSp01qffr2wWgP/8Nft3zjuA1UoKC4tU
umZz1g8NQbJztX74/bIktE21HzCjyp08eG4a2FhPtqnqYvJgLXSvcWFgMZvTf76Jsy6Pav1Ohm9X
h2hQT1NUo3RNXWGe0a2N/3zwIvM5gQe9jinWfcLGLF3IFNSXwy8hZ0/4yIDeNL+KqfvKF1EdQp/D
7TInh1lzxrfo2GphFi4RxVPT8rSY8JkQXpjxEHd3AZs7UGcoTARiyODzT6ztgFogPIe7xLWGc8Oe
yeShS/3Y8lqn1QP5ZcNuDrH2vX28FEhPP8Cs+cPYf1MU9UWud9t0yT2vzYsRcVRu9T7Jm9slo35I
zPwDTxaXJDOWg+v8c2aydnJcvrLK9HfmEt3nzECdQSXBoOmY9Gsr6Kd8RdOdf38Pr69PY9Uf0a2/
+lrf2yGUPseS5zScD0IQrozkd2pzidv2QlsYyeudTZqe+ePM4m2O2z5+0z01Dkw5/mJ4ZKrnsc1q
yAyxTULuzTGFeZJLm+7PQ00hykPoc781d2oWCtwB3QuD/WCDgmN1sPsezEHm/22LjrUI8MZUtQ+z
xZyU4MLC1dtSRNH8LdvugUF+t0t5MzfxMgZQBc5hi63e9OM3+4W044nhwZSBSTYSr91H3s8ACugO
uLC/F4tlbZZYPmk4rge05Rf6U7KzaEnWJCr/YvXG9/0AKvKvr43XZgDBOFj6o4oLn3jYcNfquiPu
bcUPcZEG5He+YOsDcG0bYustNXi+/R27EDKoKBqCxn8Qy5vltdDIlmXc2lV+08ontnRApiUHXsco
vMDxPYa+mX0qDc7iFEvHR6xohwKeWABcJt/TeLNFj6DVJHM4QC5Je6mjHwJEO9O1uDDs6aNc6xiL
9rlSpBoI31KKmdrHwl/e01bc9BG5+LJiozl1GJ0SdyAowAbxV8iOQsiNMbIm3sm1myWjLTNZ8fYO
zjJLrfJ5f4PZhLrvJT6pebmgTg9IlEA5VWoRj6JRWWGj7UhNwbhhm+QkI2elmvorjz1ojnF/VNRA
oGRT/eO89THzpt7Cn9R6ZOVMEdqH/rbufVKGGsLE3L02QnBoK8g71IwWZzorcUWtu224QhNRxA2s
AQa9Jvb7rHKKnXKqoOyGb7tp5xOLM4oDNDMl0XhtaGx6THFZTao8ZPCD6+lALg7ZSeWPjqfYpwjr
s2c4btbxnSuPy1rGXkXFezwaRqDc+Y9uRE6pHCXmeXEcqbsOgKnbmxo8Cnuyed4rBnaR0RzQ7LnJ
IObtCq8ErlqF9GLDiifISboprpv9FAHX670jz2NGMUmaHO2Rm5kAb31sUh/tv6Rsy/EZE/sZJxT5
IBxuQMtsbssxlbsxJnfgczjb4ChNAJfQAeEkB0tLoi4R38jtnm3mGSgPzEpNtrGH3k4OeepGN0tK
XetQsQgCUSILkxMezYd/jTrm2arg8fsSgDDORrVEV7vIIDh793XDqU0nmLKj3vpK7PZrpIMPSAAq
UpIdDIuSSOjSPTFOqE8PhjNxxUJI3mJdPvk0TEDhivdGfXKthUEihXJU1Da54tTTM3OIRUx36RQO
xzCpbJbg5FStoGCqRSyyO2iFVCogERW2iWtKrg9l12LGdoXvTh5W/kwcB85LBNIEkto1dqhwmn19
6/hkqbSv1X68oyOPKYzs9l43vKa++WHVHRfFzDCiZepbTvLHx4mTKPU6Ighvp4w51KTsRy//9jWl
VJyIRg6ypOx0+yAThTGJ4ZDtgdcZypUrOnHeiJfoIcxv8WC0G0ZWdPSF5K7im74D5KwH3N08hSkh
6wwY0YYNlm/y4GW+dvg/aPxxD+ydHxjbHibTeipVSU7bjl4qM0LQNucMTW4bOybBSVq1NqZd80Sy
5LzX2Gpl95q6VHh44i1RIt+Laf6WOdXf87KeugM3mdODtW4vSgAJJlxaMamIFIh+N/FE42gAcGZv
hefdh3X+107BttIA/QR3NBjM6nO0vdemdakNqph2GYQmhz+O42Gp6pwXVdQ/kw1HSKtup50OqBxT
3g11onBu8jM2fPZaVvs4GtkV2N+jxPeAvVIZCL2Fh15V/S2pNnG0ZDoLzgaFQtBrM21lQaMN4DNM
k52XHtKx2RUy+4ln+WyOJRmXEX+JqBc6MEwJmmAKWhy1uCx8ypiGi214T4A48xsntR7Gvr66neMe
J7Ov9p5V3ZfN+IbNhR4iFBTy4AjDtblDIGUBB78TsKO/qtIUh9Innd9OMEMLWrR9TAzSQqYnNJMd
2OsGHoqjb9vPcqDelNttFjEaSuydjQHuVZf2nH0+aGg4Mz4P99JEHMIrgftUUmtYLzy06p77Tus1
+wZDcjRp7JPC7Hf5x5TMBn5KKJfpNNWbYeUyLhaATlFO9/G8YoSH8QyYkxofiTJTaY+L5MwFV8cc
XDtl384Rj/zFNdE2owYJv8BflJ41zcMhQ2Gys954yfPxo7QPxaGoy35fS47PLpTEzlmGU9GbDJ3L
nQUkZ/0+9M3XPYArGJJbjLaZP9UBeNxku0ywrwpkzSCpmK9wujWYHYFejBzxxV0ujpl5N1Thi2WY
yc4mn8FNjS/SoAEq1yOOub3T0yJW5KraN7iAAK4FmQvady4+yplVXfjJ02Rbx5a2V5YJ7zgVGuap
Jh4WecAcHQ+vNWVPsHZr414k4dHvCBX0Wa731jDMnB5RwhAI3tIY8qSTpRjrMIHfVNRZYG1jWll3
3yNb+ZuWRi8j4bjq5+ChwtL4EzkT5yk0DvSGqt8tY37TWysuwkvvdNJFu6JG7ZKielY0eJ7KqYPg
WsmXhaWRubqg9Ab+INzta9hBwWWuj7NkqUgiOwVJZavcOZnxCCxWPzkZRKR46V9K3EAHiZjd8x1D
wTY4rZudje8d0hSlnETtgjBtvlu7P/jSnDemD88Gzi0qoH5oKoLxHe3WzGrU2e7QMewsS5F92RV7
s2WjHABYIDJAXwUwlyFs/rVT+R7K7GvOxoixXvVnDFV0mfJ3wwf7UeG8YmCm4i1nijEYwtUZCJVx
qLLAQOw7MFAk/639fNcb1NkKBlobZ/bpRpL+qTaL7SAQ9ojFxEQk2upexsybGvWtVbtgAGCRpNZn
R8s2u3K4zwviJGAsbzdX8Z/FSNRN1vWXCZ7fAcypdSzwWS+Tww0VYZ0Lc+/iMfUsJvnmYso6YEHf
cnodTwDGCxxy8LuI0SDSNPo8eHF7pbF8Yo/QzNq+wEhiKOhZaFg+HFvPjziQkTsiLPBNeHXZt2s3
dxkyMTYZsPWmxChuUI6XYgv3qx/22tc8Kh/8iQWtxEdAGJZXd+G+2be2BYphYAW2LI5G3qfXVXXg
DS1Bni58Cvm4GV7zgsUcr3BEi46pzxDuIgpnLloV77A0omDu9IUJwpPvzNe+oCYe/KzmdvHvZqOW
DJeNx7531KFjX3Rm6sNzLAeY0ALa9yum9qlV3kyO+xg6kaSEgN7sarZ5pb3oZu74oVUtSRACywBS
B4kIMu1CkxZZDMEjz3HB3a8P0AK9ZTJAXioL43s2c36NKnrp/8DNiI42TeboXCU2ibzm0QkWqNEl
MeUk4iVlxQaFNR9z1/+GD5HeCJs5p2vh1chxnyAZya2FbRDLlbFuIdl9dy5s+nGByiY7+1B7znPN
6MuuZ7G1PDQRa5CfivJDurDbk+iMbalzFDcGf5tpy30BZUZZtzkehgMbgLYa0tu6rRPyODAyHMTb
gys16jfZ9JTK4D+Umm1L59tSdvHmVBTWuBk/Rp35J0EucyzeXeEAh8ANNhgtAHdx3xX+e1r06sky
LeLkaXs/eu14Lvy2uk4+sg4Dcyq48k+P6s7NstZAFegDjLwgmwqVFUEy84yo0qI5DhgQqcYW+ZMr
9HaawWsCyeGzEuyjlyfv0xwN9+C06Qg4YhSBeBMTDosJyRSj5Z17vQ4IegOQhoCebMwdbJdkhY0+
+gSuVvRgziucveaCVUHRhR1Y8sbD2AwDzjaO9WXKFLGGbkIBwJy6SRyaIal8LQ/z6DpYu6YHGJoG
9QgxcVbPn48VHMMmt6AcabJvkVxVGggBuzWu5NYZQXSnKiBNDfRD4yGkw5rdvoAarlLkKYdgqedO
M+cRtujSV3iyaFdxxHjpBk6ZRgcPnZbqbFMQ4sZy+sjfYVfguK/07VDNSNKvajVSUMjSuR6wQzBU
mzpfWQQOnGa4lNuKIOuu6/9xjK9BWafbYukkvdYFwWqg8ZLLJMgLgoweqOs+VgK8OtaEfuoPVdjR
llANW8ULC9GIWsowvq3d9Ex9LmHnxKEbYiJTOWbntlEAPWGc8uNhtOhyGgfccVQ8VfLxiMaMFyLL
j7pFypScgcuZ1jOTBMAmzoQ4eqAylV/cRaN5ZMNlBKIANdQYxXkkBeYv9NQ7yZbTx3KSdnwjBBQ1
zgBwmMPwCILwQiv2A9zjz9ptUvqRoN31TX2DkjRbrjx1SJNFHT7gUk8OpoHTZFC8a2GHMVrn7bFk
NHwIE8HjUOXPXWcMWzNxGTxmE0tmtZJzbBJOxAFJeh6N0WdaKOHHmRGdAKAI2f+1uIDVgyZIs0uG
8dNUJXRc17EJ6GRLFqi2fqmaXh1ab5QbC2FK4aT0rGvhJIxLk1bBh4++VDu9dci4I9xZdi/hyzAT
Hohc489ogHYYtF5BmHoOTJgdImWIZ62Pbro5X+b0kXIohFSGDwwE8N6p/spMn5xBb+JRW8oHzRDl
ZjD/REtc0TgyMZA3n0GntLtkpXkL02SESZE6HDj/JXLIk/aLvrJxz7b1CL9ugkZcGvOpE84xqZuX
ONTfLgGFPBYAvwm3zw7jzUkDLsqyv+Nk0iln0F1sGw2tbCG05ZxYRYKPgUIywuxp4528TmLNzRFX
BN6/yHlYCrTsCl1KwR5B0OExAKjjQ9v/Qh90RhL9SZP6TfW8EmVmXK1l7e7kXWQPUz9Jv0DZxMm/
0SL6R9HXddqbszWfKABSB7zKz21pZkfGwzHUDf9QYXzYQ/7YhwWuOAPI76GC2U+Y4ATTYTkQjf1o
zOwBCXnnJZ7c+po7zCwkYYrKv29H6q+o2LjUM5qo9mYYmTwI+L/1rk4EOUHcWnuaXnCuch6CGMgj
wVuRPHiKLBs9Pf+ZWxocbW89t48YGsfoUBWY/SdFCVpTsvPml2C5KPfMMOwtlWMvYmKGJ9ICJBYC
kh7d4ewgbdE7BSVcritTUiQk1dJ7Qqu0DurwsWjSk24K9r3YiFvul6yfQPibhVpRySGGVCdgr1vH
yLpLtIMs2AbYeT9L8If7Sly8yiFOFs0mhR4YKgt1Z6d0aTuzTHYtcgdPBJuKVCk2sVVEe1z+lDpF
PCTmbDrMDMgmaaQkxdC8i7adjkvMno/zxzJwo7oQyrEX3+Deux1knO1UiQZtY5RuLRo7KVe91dVt
k4hhF5WsG64LCqDrVrF/vhtE/g2jDlAAdnVHPNTW+EETujiMrKfUJTW/TpwuoRNgpDqti4pmF9eX
1WQY8QydfAhsbua+Zm70qXqMU2Hj/cWXCCfcQYLLYlNtOs6vnNpR9ziPJdlCqTIPh4X9tJj6C161
1W1N1DxdL1aP81OtKDgw0Y9HgCjVqqvOsosO5ahuabPtj0JnJHaXd7x30H9A+jEXiAhADtGhC3Vx
E8XZLbZISs7sZtiPtXpjo+IedZjQYWm9hSjOKVvCQ+NQxqQ1aycFTzPOZW1AgR4kV+BcUuMmGM0l
7HV0yZLrcAIi/f1FjJtYq8AwpngAcVYNcYez/jn6aynz6EC4DPRBCD+QEwnkwQK20DrNz0rr3lEt
XhfG6QEImR3xFoQopJdNN/XRps2jR1no9JpyKozlDIdfL2/FOh9zRvoTSjzqK92F+5wm+GNfu3fN
PN3CGTC3AiND4nto5/aKLwjxmcMxQ/8We0KtHAElIpNNzpKaI/heOWQDg9r0lrQ7GauMmGMxBzFh
1bnYLwOlMd1a5FRZc0xZeU1ZDKNNoEc+pLZbjeN+UwwDlCoA57sOymztrgyV5k+xAFux+vynle0r
yfZT6jItadNYbGFL73OtDYyQ8+tk8/zyHfsEOegzBtqpEsxvxFtzOUH7pJAxZSx3x1X3PAzud0c0
ascgcj9JAOm5WTDW8S1zW0+sfBz0IwNvdirhB9qR5kSd+wnWBjhPnHef8f/Br5SrxOOpnSOK/FTY
H8CH7ys2O4eoDv++KVcCkynj5qJJpFUrALxOk3OOBQkHxYPV+M9Jpt/iEbMjqTu5aesJD4NkrphK
+WjaE6MnsUrnzAKaimNtxkBkKwoPw9Mko2CSWByttJEBHTF/uPHY2lK0UIcYTNKkuNr2jbvWJUgx
WIGOFh6h2c7OqQ3WyHCwcH2cDkMXVEv+wNCU+A/Whl+HOn4+Nh8SREVuCnbjlhXd6FnLbTRRRWB1
08Uo5HBiIhXqZjzMMRtNz9qOEK73jBZv44zjxoRg6CUMiloGuce46LGKCvudne9yk9cfXb5uN5dy
3DvZQ1QxiUr1Aw1tPpebxKth/CWI/E0I+bVImLZwXsexNCevA3DBY+SNR+oWom3oL+6ZgeOmt9uj
oc38jl63g+lrjl9OfR9FHMMnwrA7aLDuvrCKepeMs7czpXfD/7pjaA36uDQkLVVMR9ZYPs4rMN+J
hQDFiccEw1EQEXTZxDaP+C4aP/OS/WFPhVcREXO0HVeuroGz7+Dcg9+KgGzsklbUh1Hqbwv6VhMz
gqMVbwbmwd5+6XDTUiGXnkZqgUhc7FqHBHjuT4r7lSmgwjFtE18e0Yy2008hOHUP4IVt7g9OXGrX
TQWXpUA6684dFBGuYwoBfKN+yVEtWZBGd78yMHjkrMbGPIFR+CkxX//xMxAW0nnuyq442ob8yQzS
8ZKMvzYJItKDd6KO3I4iRj5x+ELrKBoSiXM8Zqd0aK1tKsBLmb45n5g/0qWkT67DOTeEXLL3Zgjv
HeBl4Sv3mBsKsZpBZWrgJ3I7vG8ix6NXoRMRWgoPhAKeY894V4X3pQ3/tm3se3OZ/rp5BlKfWByH
QvOfabGpg2GAwusQ+WnutAe0tO4hqImaxEfNHTqmYAobcoFAkM8dS9XBBTOxMVgJyixnvpYlYQCk
6C02nMeogwln6OgwIg3JATyHGQI/YmDs782OiGV4pU4WCcTBEN8Z7W2UeB82iG4YLPJKB9Q3ubYL
pdYPBlrwoZ5R9/zJuhm4SpBTlmoz58xIZ86mTkPE32lRrYha0yh8ggyXbCrFLgezlecgAlcWO7iy
m5gfsZlUog2P9C4BMw7/tj5NRN6s/2EjavZ41rbG2J0sK6toIxvqTawlPyBh3WCI6vQaxebnXHCT
ymr5G5uolWHen8wZeddklE6+fR4JuPDZ74eCfc0ZKxAu+pKnGB51I9cQYTBCejoQRk5wGjFqN3rq
MDOruS2SKzMFP/BrxmRmjTpObdi8zZtGB6GYr2PNU5OGEu+YtManybIUGBVEiK5rr5i8U1q1Lfvg
TS1SYcQw0B0Kfy0Mc45R7WL4HXmCxBW8fdYCcllzfMUbfS+pU8b7ABuv8f1DuZDvklpXAa7Uv5lr
2EGFw9UiMxkPvKpz7wUI3n9NhU0o9SeaCFxgTLKZv82hAFpT2t+pzq8cQW8E/tCN16b6hhqL5jTZ
xatoF/NsOCwvuI+eMU+qLTNh2J1xm9xlRF+aHmSI1PP8KN4rx452wpito0549W4cuI+7vqC2OOnr
24T369A0S7FvVAExh7BVXJR3aR7ENpBLVXM0NC1H7KWSJ6NPHpUYqN1YQ1EgIDhtLNVPnPLTlpXe
lu6Y7dvySpb8Uad+uKutV1nNEAKj+i5S2CykDcN0rKzvIm/NbezTWG5z14lByV3T8+xordzcZOYc
UG7o24RTAdyQa2Fi2zTRh+U53yiIsHUKttK1SIMm5nVTKyHAtHHeWZZ5b0k6OAvLpWWj/4LWu+xn
8lPThInAMppHOkY0R3gsm7MWnyA8EsSdFFZoY6WXWmIXgmezR+ikBC03xJbXm80HJXrIVyYStpvE
F3Bt2LoBvS8pYexxAPgxusyhyUmCLDCiY9Ynd+3gPXV1uGKHwJL4aD9JWx3K3nz3dQM9F6AVoRV/
g8hWBKqKKSyIuOiGuWFEWKTHromtKwngZJTudS06gEznHm2bnVBWnGY/vBhlKbnquP0MIwV/4jtX
iZ2ZfR52ihPzJ9CX3gKnHoPpFi/dYzeg361vGSz+hcZtjkpYBcA/pvqOMOVSMZxmE9kxAnMU1XDI
in26I4qBTP3b1Rq+Fq15zObmLUX0WDDN4HLN97KFCzI56PvYHzZM9hkqC04buvRPHuxot8IYJadp
P/bGcmVcv+YrhvoZY/JHm9inBDz+o+PYt01bvuGVirchw2DMsxRxNpyJ9xKjm6XfhqX3j2TdgA6m
GJQrzXYzouzZEo9UWRn3M5sVJWV9IED3aVsZ5ECAG2cIi84WbxE5h9i8wk75Ge8Mu0v2KJfcOsQX
wFAaON4AvAA7gqPGi0ZUAzM/N1ojKaBu3UAWFlY2lHmWrCf/f5g7s93KkSzL/kogntuyaDTSSBYq
8+HO89UshV4IuSTnPM/8+l7XIzurshrVqHprIOBIT9d4B9LOPnuvrSxS73KlPSKnvkwxbM5JvLXr
2tkACMTBlBes7YfKOZs337/qLahvvZ/zGoq+B1AEDAAWZXF5NFH9RDsoSXT860qg27EwbmtvV1DM
wOQm9q0O6ei86psLnYfFbMdfdmkwOR5oDztPD01gcQPLxmNdyJtrL1nKEOaD0bQ7eLvjCg4dLRsx
iF1TgUF1K/3QA1BrsCfvKHrDW0QFCiF6JjKaFeh34wpbRDUXBNVtRq1CBj61xBv1pTRRBtYo9VYr
yssG/W5GTbaZgZGszEpeUKy8dbQZWoJOFJiD89IlEGUcxJBrTl3LKjWg0m9FmOEPjOl8s6mjSvfG
zuR67VYZ9S3jqBCPtmDxwGVxf9uJ3OdA3E67gGd3W7NiKsZ524a5v6Wwdhd2Pk4kPVcrrA87YhyP
6KkTAxiIchIIJAEGpgeWG4uhZT3Le/ae1s2MggEEi0HH19pNzGVDFTKiA3oYPaj2JrAUiYGK+6CF
OE9S6Z0YKkz6rHgPMWhyctoMbNfRI35qHUHyG/SjYXTfo82IXIy4rcQDWidstzJ8gcPCmTV33iZ4
hav5tuZ0koqjMmeRjSpJ5M+sRbcGTRQUTR+ZvvK9N+jTrYKAk42Gj+aujckzDz5h7YUqiwtnIApV
SIAtjS77MCuy7bVDFedgDgeZD6/mGTxGvwUfzZIvwbptOcDjvfGckk5bA5kQpBnoNC1TCu0w4yhQ
wMsZdybHf3hL85w/GLblb6elkelo1Y0cnsGcOIdhJq1Gs/Qmtr9G8BvANcjHGD4GF/bMy6wZDk6D
7G3b2kGfNLAWk7YglSBUED/lqfk0EYenPj7Zi8TnLWQan8mkMDrvxnY6x1QlLPP4Zi/0EKoyAGVK
o5GUxCS6Eg5aaozftLXQbsLqIODogtwwD7AgjGGddrwtA2kuUiZWkTOlzzIVK0cMmAm4mMiEDKra
9FZ8nlPe7djPudGU84ukJzQfEuDdajjUCZcKx7ReuL4Fy7Ax1k7uA8vMHyt2q7Csa0zRtQUMk+v4
5KVvA/zLVRKcPak/PQM8oFVMK9vurwz8Fa04vDzn3lllXvFi2vTnucJgI2AitoctDL2aWkHLbFaB
h6OOC99DXXuY5eHCFQgFSUSlFHELhjPXvnY9v13ZIlpVbc0GNr8MPvkbRhrgPACjupiWZV2sDYQd
HHwGhRVr8B5U0UKhaXFt1EGMYdjFQFlH3Nz7m9dWc9JX4suuRAQivfviwLiaWrLhE2L9Ct7/zjzc
fs80NSHhpC8KZujCu+HfsxC/clK/4qRkti6iTxPHkmyKT3ING9gCAW0u4alrfHs1g2ap5Xxq+tre
s3CeB/rMKBQ2J4rfSSjsC8KzCrfIJqx4RJA8H4FXynU0wB9xg+Y6CvWpQBLDdkk/ZQpwIdL5282q
6lkW78bGRvbHVmlaA36BuqPozCdN4YGb3AQ2AkFE1zG8cy46YWLoVdvj+hEy/ZHHbF8G3xFcUFnL
DR4TEvwpZi3HI6df4H/7/bd/+du//cvn+K/BdwEmewqKvPnbv/H3z6Kc6igI2//017+do0+sL8XP
9ten/ePD/vmT/vZUZPz3//yQ//IL3X6cf3xdvv3ff7zVR/vxT39Z5y1XtPvuu54eviHJt79+Bn6R
20f+d//xt+9fX+VpKr//+vtn0eXt7asFUZH//vd/2n/99Xfqe349Un8+ULev//d/vHxkfN7po2j+
rw///mhaPtNw/qIZUi1ls6BwHfv334bvP//B+Ivh4vZyDGlJbUj9+2/Q89vwr7+b5l9sw1C4jz1P
mtLwrN9/a4ru9k9S/cWTkh5q5aBnS4gIv/+f3/qfnr5/fzp/y2k7L6gRavhsW/Ndyj+f59vvJUyJ
tR7dxVT8/58fD9Bjbh/3v5Iw4F6IkrinjpIGSfoFnnTQoSq5haze8f6gL7Zm/Jkg9VzoYerOyhRg
YON8rvr93I7ZSPLKsadlNwXje1RQLU8RWV58g2/FqWu4BdpthS1/T787gjc7+H3UMZMRxcjsp3JK
5TPv32JCYFccSVVSgbQKKKHNlzXQh8to1s6rUdY0kiWxXilCkZcqrjS+2Xl40bYi1uCVMOZwuNm4
LtjcPnnwE081jrc1NBUqDQwA6Z/+LTJjcNxMd4GEMiYcpeFQOJNx5tQkLhRxug/zCKQTE1NrvxCr
g+8blFXzgh6KGcPuSutR4SaQZAodnHll5PaPkMrYRJu3O4+R5M0pdisMjr5H9ZQbWxQdZaN3Miib
eCX6PRKAcTX2uCH2YUPGsntMOcm9VKNfvVtDMhxTLqLHfqqcI56kpmPbRroqV3nDRTSqsHX72UAA
mK6GaN1T1rXm8TCRerM5PEdFV/xQCb8yB5u63VqDgSGOKLvGWzxZ8Ft6BsibG8fxZ8JLtlFuEM2L
CwOMXHcB4Ax8JhpvkQ+k9y0aa/OhcGvrReXgCcC031KJY18+z66gcZ3W5WMIHBaZlq4Y9GLCa0M2
sDpOjG7d+NwzgU54V9tPg2BZMT4/pGVunSw7y4hlh/Uylb11zouSuFLctvdeWtEzkmbWVpXOfFRR
kJ8iOOv4fTKLlrSoy70HIGjFpSUvuMz0eMP9ZsatmwP7MCtoV8pNZ2AGIzLq5iy8FCij1KNhM0gz
SKqi2rCJSddIZOZdMCKjIF0jIDHAlt6+GxJrq/0RnBiI17uiM6N31Vntpap40fV2xY1QNHG4T5gT
0JbiGzNxbOWLybnsiycHS5WeYiizcB+4hleavnfwyesud8sJ7S5pOC6pUd9ZBZ3pduZhBSPv+ZmC
9Wswe0d0iDsdfUxOKre3t8A7zgV6qnXKHlh40RKhNLiUJk6ayXNHBCm2BgtTh/inM5Ilm7myOXxH
o/hpaDJq1TzN+9DxwBLaoA2WHp3tFx2l85oGp3bjWaiei0FH8THVUXUgJZvtLSJPVHYE6PIrKg/Z
QnsIIIzMFO/M0fA+RXPwhmmqX3Pm874M1xOcV/3qCb9SfKrq3ngepd2/DEJEh2RI5+8w6lyYN4Cy
wXoO3VHQ1LyYTKGOuPKsBzGVxodb9CUAdIO0F1s8jAE8a4eBEBqW2VRe5xjTF5gm8ENtGB2HFAFk
q+MBMsXMCfm5mUOoqFHZ71rbhO8IL7CpKM1NQWFKb0L/Y7AYCLgMDDRTM5wnAyOMMpv46kx2vHe8
FgBCDzaFJZ1XfqCe1aQmE7e9u01xm7aDb3AbCJrdFEbNHV3QyQf/XNEPOflbx/Dkcza1YGqdlmqA
tOp4yFg6rg2AN9vpZn3yeGNe6bew1kzN8VsCWPAPE1v3rokHMGV1lqanvuyYiCeJDzGL5XGSYJGy
BOQdPxlSLErq1fXd6SJxPy4ZSIMjuhYSkedX+jSb8fA9jbGfPfq56exVpuanpkiyO8rIwy0tjGCx
jRrbcTgQDei5iBJSLbv3sdHq4rA/xllpOOOd5wp9JCzBFGZQQd3C9rjrKHeBk6hqIssDgIGZYxWS
WCsz+tNA8uQbhemBQDIdzgD23frB8Vh0OcZUsfgt01NpSfWam01/aErH2RZ9FH2HQ0WevJziZ9AE
DOlx6+PnpHVAPPSZlO/EypoSV0id+xNnY23sSH9j4Pc4mq/CyUMELIdKvnsj/rZlW9EmqLnQYZOZ
ecVTVFh+Z42INslodRfLndp2Gw2VPuKKbU8W90MFxiyuYalDpa2dUXJiCwYMa218EfYEPNwMrFeE
/pr5YoSbzbKO41oHYw0YsgRcARBrySxHqpaofPljAK5wAn7r3feCibZ2eJc0RfBmEvR9dFIcADC9
4qsAb7oz/dR9H1lk36wfMjjXc25/tixH1hWbbcIqojpLPBU3iZ/LUtnX8WdZhsM+Fy0cuFsrykhh
8gbbCJ5QkG47nIHes5Q+cqQTYoGRpuGCN5buw814u+u6SG1ENXknK02NDdRNmh3wuWwxOnCmLKl3
JyjoFBT5hqOzjRzQhQHUta8qgJyOmhq9SsvEWVvV1aM7W853Yd4S8EHji+cMitnaMlT9kYbIjAxj
HLzJvJzQvvozp16bFL9pHXqSpi6zuqvPQT8pLr+W7WzRXoY/QpXgIaawlfEH4sWPKnTZ8nOVjdJF
l9jTlTpxk3GhRohrWCZepsKCHjh2EiXdhb/ZI15TdrKySttax3OQ7IaxDO9kK9LvtvBY6ATRPPNy
rbAH5g4mI+zBpO6TFumJ9fo0PdHZgIRrdOU5bIjVakSsexlK44DoY+5pWArvarMyHzVN7AdCKPay
NBukr9bGis6tOz5hIQoeWxXKbWmEAIqsWcyvpi37VwaH6UGRb0G6BrqA+tkLeR9YIQ5YThLhS5xX
5kHCNv+IeI9s67idgeNaGQF3UlrlysnNoFjGda1oPax880AJfHUJ897fxyIkjwdK/YjBMr9WjEUs
k41REd3D4lvabc+0mNzYSG6RnSz6BA52bMwfhYrmfdpRU53ogt2aCihx0MnwBnDMvkNMrfdZ4E+H
sWRIRLEilMhH3vqWzVp0h87cJ3iw0/krHeMVTjfiTwXV7ZNjraOe+25MrHI5h7QWydASCAmx8xni
K6AVSCn3YvtxTtMj23UxOvNe5UmH1Zk9EOiVamheQ4tu6cry9S5MSZ1SidIQRw0sPEJBjc2+cLUB
6ruD0pWaLKxEzHIbCshn09HQsbC5rd5VY41k5GbGkTtb/EfUmtNTO3kcVJq+cg/0GQTnNHX8nZNa
00qMjToPsg8OdZD7itvWjCfbGz3nCKAuXGtL+v3CLCb3AriNDoVW109ulwRPJsGQfUuFF8CNadoP
HBdeuZfle3u2KQaoBljhWIwEwKrKaSvEIjaFtGSN7bB0XFp4iMZFz5yY4hcsacmmlNLj2hDo4a6G
xE/jElSyAZZ4tNapizEpykrm2dJqcb1MpGzCGruBSpp3akX6VRoHxgkBDBQGqRTS2uHoX7UuwtcG
vOdrpZzxyZh79WSzUtubBiXii0pFsI68VH34ePh2o9W8Vu6wnksfUg5P2AptpVEscQr55BoJl9tS
pRsmj48obNgO0JNqXdrADjd1bpWnWbiTIjyk+l2T8iVCzStpMFXhLts+zz/Tifi8g2/0mUagdFuY
lns2mqyyFhiH/FOB0fKqjI72DShfP2D+RS9EJ3qmCqzGoDusSdwbwo7PbWt7qL6NPZ6s2OZMU80O
+eReRKzCaVYibuMknPXyvo42USBpezKNaR3pJLzhc5zwXGjGeKoe/FPZ91xPbWAFaViYa0iFgCMr
WlfI/YX9eAiI31x6h/fJZI3shyysIHvXJRgyDFovMaw1ZAmE4n9OqX0/SZsjWkh2c495NwY8kMB0
LoPqDiZpeqTqqr+LY0NeCh48nMiS76k92geWmVLTC1xB5xiNljhNgndZ3k03aYVS4LyOCzqkAlbz
U2be4ztMPkyjzx9dT1qsriWcwFy3mBNat6khuyVS3lvFyA13avUSbJ25Q1H1X3DRQNGcu1Q8sxcY
9k4n5Xkk8fM25U72MTeC23wxs1kqwVjuXEG3JRSdnheT19kfM96znV0n4r6VYvyyHRcXRB93X+7g
9uubWnNy08bYEggIDrqePYsEs++tB9/u34fCL/fMK+1TLwHTSroN7xi9nIuYyQcDeLWQaDhrI0wH
RMV8Z8x3RW/bTHnO+EkrjP3TMyU1S7Usnto2Hr46Ce9ceSI4lcLF8xsW8kODqtjZ2eS9TgFv7uY2
TS3kCGEitoQDTTGbrwbETNz9bRoMa20H2Z05j80mDyD8EXgM7l3peNsZWN9FxkHyYdn4QTOrsa5E
DPIVRtMEty1sILgk1WcXWNaLIake79Apv+yyxhmvO06G5PQYaz1dY1okdO0lE8pmwsWcUxZ569Hk
6D1IIvcA8MwYEs6IlX8SBnbSqbKOQ+i0d5Vd8gLmsbEusxTyQ9H9tAxcN/ikbgccJa0rejllrjhz
fuwvobDtZCNpeF10aJWUKXWZRyD+1pLtm+Znhai9GkPJdt9xAE1pqt7XrSPE1gMi+MTViViGFzbL
KKAtzspiEn52kbs/raIMv0CWzvpmH2P3buvCXRlGnb44GoV3ar2czQTteQ1pfoqNUk5Mo571d+Kz
AXBnY/Qpz+DTFXQIPLS5iUu+G6eIvrHGP/qOhCkng8I40YLGg+xxQyprbmdphGGGyQsuA50D+thX
/JBnRi5ShG5aGruhDLGuEgK7Rgyxd9hIfJBnWUdVXm2Ics2jVVN41kb3xZixBjQTpuXCEM7PyYI8
HST5eDAZEQ5k/nDFBAqvd1ZI3mWCzFit2rcyAhhYJTa+areLVw79U2rFWqQ4FKXVX9sIW69nEAGd
x8g6g811WsCKs7IwxkuLIpqEnO+iEwVnsNGQG7eY1Y+BbAsF50CaIZXV9DnoNssOCLFUheMVci59
RRxgYTrZjm+yEJXp7goTLzesYaPjV3R0k7xPCWA8xqI5YB3J9V2EdjpjOezmq0Pqhf4rMBvnUtyK
pPFHZLc0hjIf8IiAooO5fVKY/qmp5TWwR9EGgFGKpveu1giKyYs89WKKyXodJjE/GjZsNjE5+tlI
quEwGK6EE2dZHJiTjo1nNRvxT4Oh4UdkdS13EiY2BnRxuyGU4R43tvEmZJg9RA3JI6pxS/VCTK0B
0ATKj9k+1NQzzUI+ityBh6PbKRzYiMPcWFSt6t2lZmHxM7YnHjgqBMrXXsnmO0Y7/woTSqAWrgm9
gZ6v6VqWc7sRXkUxUJFB2I/zBD3DynoYijp0PqdJi7Pt5AMr3vrGyZ6cOf30uZoew5bqpbJuh9dw
LnjyKp1u47jrzj230e/Mi/wO8KIR4ru3bDDOUUZghQRPiX2OeuEOwHkOymUZKjH/AVoz44SYBH+E
SdEexgomht05+UOKCeDL0ZIJxwxL1rRmyKqpLsPoBz7gZuk1YXsyc9N9FVKWcHk0BB6hs+4RYCPB
qQEZbdlnVdVh5fP9aGP7dU/izanmHwm6GpSaieq2ropIP4ik7Ka179jyha1IOqxNVlpfHQYiB+f3
MNwqg0AlMxTb6sD7Ix+3hcMRZBECKthlTDpvsSHGh0wbBWjcAlVsYTalcS+AOKxZ2HBqiptARhsr
7Ny3qjL8owcjYjq0Hoy8ujRwYPZCZfrG4itY/ESWcVL5qDPeM5n8ifktfSUEGVTbKGAZjN7vN9+a
lQZ867SszsOYuneqw5rB5YuR7wtRayI57Q/VRvyi8VV+ZgMkwCT37jdIKsuoigyau013q4vOABoc
9TAMAmf2n908KN7jMTB3Td7rZ4y00GMc4RxtmaAhVeqGfjLQ08OKXq9JDMlJq8Z6d9Ma4XTu+vG1
Nq0Kw5DlGndpPobXHI/2tGas8tf4dmy5kIOKn+CgYCUaQvJRB5bSrHcsd8xPlnS9XdKTzer00Hz5
5iC21RgRpwUAaZLlq+21HAfzGaOQWDoFR3R/LvEa+6G7szwtTzqTGbbTtu+eBtXordnX4aVuyuqO
IzqVYkGpRgiw2XxPlKW/TwXd11HInmLpml2+YU2GZTBrWvFg0wp1GGNsUa1TVGs9OqQX9JD4Gyu5
7YFsGGyHPAFSFzVz+dQI+7YsFuZtlMVMj3W/6hX0tplWnNbMnlBE6ZfBhvCTkIP4aTuRcQUbQyck
a7SA4KDRfmVwq28cmYityOi/g6FXtxBueywDobfuaE+n2h/UnhsmtzvXnR3C2mF5l7Xax5nSia+h
jJi2DbrGsamVcGxGYT/KTqm3mYXkd1L44R8K1WUXBIS4fTP61F427Uk0zm8s7jG4lh7J3tqwAk2z
fDKdWwCGD06h9ftQCzZ8TpepA+uf/ge0L2/V57Kn1oiVL8NHinjitalYgEcq1y17rJ8J0ZpdMygy
eOFovifKHeUy7t3qKWIz82WHJaiufCLAg5KWYckcAtY1WGHZ6iZpcspSUlNsftI1ncEhDHwYFnlW
/igwoYe4qRapmx1CVJFAwEWgbcYcEQ8Xtanx0qk0f9S331YNAV2SICBaa2FGfN4C/zutIVbLHQGL
AKPjYuwL902Orfi25ll8FGHf7n2TO3PLxYldYqH9baYyiyk5KqJTg32R1oJ61H/UPd8DrJbNmi5M
Bso849I9S8dvfgjWxNMidxu1ipHX9qqs2aAT2N9PsTAJBoRBDEghT+x11s1scfPU9tez1Q4E2Q0E
X9DyUbWTruUc1ICdb4HC5hK1SDEc+UbQAt0yU5wcmn4T42YNyUKSuNNteW34eHOmSot9McbwKnM3
33YkoUYAxWP7hVEIplkdENlHmTDrhRYz558xLaKNAsV18INJPPAzlNTr+u3B1V0O0RTnKxlr+iHR
hbayLSlNMUV7l/il4FRGciyvc7RCm910GZCZ4cI6rBF70v3AOn6D90StO8OsDo1rqHMqzfjVbGCM
cQ5tvZ0McrhpTes9lZGZPzsz02Uwoclwq+4/yqGQG3we0EnZZxMK7Tj6wRBId5by/E0/5sbbZM/x
mm1Ns2YTcWM66TSiCXoCSAFpcmF1cYW62se0qiZiaTtW85iVcXfRnOKWHFJ53VlpdnYbzIke5V3r
wnGis+GQpOCh5t4a+eF6jNWNQ0+JFwmtKDhUg6mvKYbc3SxacUbCYxeUKfpvG6fAJ6TH+gnIK+6m
wHYDjtuZHR7SGDTbgEf/6FW+eizIs0oglEY/AONp8g/u8xnZawvrz4oao+YrCyzgLDruomODiWI1
VjkAjilxrH08scBauClFXnRH+85T2gbJtSgcuQsGWxw1ddzDKqkHUd6TKvQfMKnSNFcPVpFuEyZN
alQmAbkvavS1msv4LWtsNS7m0dd3jC7FGli2o3cEdxWog2juXqJJdC+VO+mniVMOhY9Qzh98qnSg
zziYGFckVdo3R7mNhIbREMi0wiJ+VgNIaqSc1ls5tIrvqScGukXrEfTNEQn6k9PdjPdItr7AMZhT
bBk1wv+wR81TAG/dGNdjP3CXNye7f5i93rkPPavEYCfi4FIAGk6WuHd9l0R2arY72ANjBKstDbKl
pgWCgKY/EfdPUl/IU4B2PK78sQG2aphgfrGPlNPniH0T+3FVAlyYoKv3C75iz6m7qfJxx7bQ3xZp
4mFY7mvfJo8SGj+NcnZhsJijq1c8czFJIhg5BMcEHTlckdKBuRNBOvosbHpKdpKXqljnsZt9R8Os
6osMZn+CHJilw2dOE4azlRRoD2if8fhtjKQ4V52HGgyesh7g5gacD9mP35TXmVUux5JC3vytYqBz
3HUFtNex4xJSuR1OOlqc6rUuBBQfBBoNmijLzYhDtEOmM8cvbm4K3EEHUneMFwHGMBA1g6DCiirN
tAl1xGXfbeUPv2izBwNU6M7kZvwoA68892nbe6Dy4EQEfOx0UL2y32sCi19z3SELxnN9RwicU2Aw
76gAqahgCdyKqannFmj58K253XVnOPXkULnWwD5ruCGBK8xE+NYI0HANJ1r6InoXn0kruK6mSGG0
LBKP/w4GGGPkxrwSZ+DNCe2i0C36DKl6Muz0I577iTUgi4JL53vusUgBTmDRSX865NqvxWyWZ8bf
eRsaNRHmmvfQxvIxhjViTt74xQA5g+xfDbNpXYM6IDpoxN0rTJgasPJs4M1xhThkXZawqB355LHo
PloWp83CcU14Jow0H6iuHLfZeKQ/OyPL/ihcf7p2VKrQeaaaTyg93eaWeiDhHw/huWZnS5/0oO87
u+uJuzUc5dqmIhDOwG4e+6FQD1jaukcY5WrbWG53CEtdA9wo3OiNis+CnYODqiSn5pqFg3v0Tc1b
fUjYdrHZXFmV45I9FCXXRBqtppad8eRMELKGVu9B2Yltmkf1BgqKtaydCS/V0BXTxaS2niIxjrKL
zo0nMjUeBhUeF/WQ8K5+7IHX8XVNkl11XDL8qiXIY+BrTllRWpEPL0yHBOTNtlG7JKHiKzY7853D
v3dXZiE2TeKgO6qgB71k8QjOtYlUz36c6B93tmYGIZO0Sj/7sz0BLjXa7MJt2bnqZA7BL8MeuGsF
m4UTa2Q8dyFXGShzPrbugrMRZw+9MoPBOpulFCvMW1GyUPZo/VFkN93QGTsbF5DLgwbJGdQAvPuD
rAhD49C7pSyzbMxLnrnRstemJFTGqzmlk+1/7jH5b7hHtt/FzXvR/GeLyf+H5hEXzwUum//CO/IU
fv+2/ch+RB//0UFy+5w/DSQCy4fjOY7r2fgStGcp3CB/WkiE1H9xpbIMDy8Ilaqubf7DQ8JnuabG
s2DjEHI9z5L/0UNiaJu8tiVN10K/cv4nHhIG2X+ykNx+Kpv/tMJEYpqW7fKd/qOVJCS7g108vYed
j/c8Tt6IFAEDx6gF9fFAhszr4Fy2lfXih8khdMVyJBA6Y1SejfRzLE26rqpVwFqPAR+y/ygblOvy
mRvaQBng+FFBIWL9ydRo9wSpyndANfA+rRK3q5v6i7l+45Z9bFlYL8PKe+C8x9U3Czc5saCdXzXU
mAiD7oXbH//+17AfRkpiWcAHEhrfrw/58+NSYe9K2HSY18KtmoonR4XXuojEhkIXSkxtHw8rdYk3
gl3WoAzz6b/+0CZ2ERwgGA3cIeZcnmwyzJZABooZ0GrtwhzAiXL49YfXqOmAMfePavR+xBPM0Vc/
TCHrG85dboc4w26FEZ3V39gC0WcF9ho/wdoQbwhmaCZVxdgWMeLdeoaKQwKu/sAVZtiZVDKnlg85
3KswNEZUYeTUAx/6GdLt7tf//PVHklp7I49JaqP6HhtdR1BXaSBxO2+8YLK3i/SrJ9O+00bHwkpu
w5i9dJioRw1SBY7W/BYHM6ItFQCu0djHwFikbJQgvuCp63pMsExUM5WD2NXii25uN82ifgHoEBNM
JlFElmLXqHzH2ECHZYA59/ZDKCaeVdeIj1A1Epc7DB74LzKj+syiCGUODX/L8SzENUcu0UlpgGWZ
RhAN+QgzgSK8jSkh2851mmASBIrr6vStwim6d/XkXgvDsLdj41xB0t9HeIy3SU8MHsz1yDrX2GIy
SLCmJ+ZjMvtvvVfWu3D27F1ksIvrCE4S8dm6sdxHPmgskFs5NhOEkyDokRRh/GEBKJ89xOGDMzFx
RTFOJcZN7CHpz6YDXcr+hgyrtzSL7L0qh4GK024Lm+pkp1n/Ivg5fKeBljboM1qURF3C8NK3E9EE
0i5M1Na+okd9JW+hphCFQIf1kyeN8th3vYYabTF7F82JbQT+HdOLcZWHn1RSNav2hntDqrAP1P36
i858Bu7xY5AjDCiOUwPmWyY6gxbSDj2/yWg4/tQzSOKwZ9QdMdaso4YEmWsb2er+5nd5Ifl9Limq
QyKkoI7hgOZO8dHqONt0FWTIWfMwIy4ujIzenAxpqpb2A1wBcaI+i2KPIV2FASjR3uSZrfte7HIn
f87MqoCU4jjPUR+lW8NyuPGWLTaYgESv9OATFJoZvNTdBsPqqqHxYcUNPlqHNVPzRHzerOHGeuFc
7uHR5HGRnFyHyFoKi9TOyg45i68peR8s29jcS/pbyCO7Wwza4Gs0HuXMM3/WHqdErKDUTrCHNqZu
Y0XRtO7jJtx2vQ+fL2+vWIyxDlMdeKYTDTdbQ5Z39r8Cp3NWvk5f49thajTzczbqdJNgpVtEanpw
g5hXnySWE47GxjVciojHYMvI3Z50yi7cuHfr3D5GVmbsMkb9Xx02QXMZYpRuHMNHDGG7OO08YDAk
UnjpksN03GWDxo4UiO0ol+1pLty9+wt4rBWmtc50V73h82gBCaZS7ypEBtg9k7fKMa4ngZm+T6Q0
CAwh/OUMXpumIYlueGikpfRebHYJGyP36KwdJ3s19FmA3zTD91HXF5eQFmZWeo517FxmsEl3hmtQ
NMelhetI0j9Tv56e2dg8oWpUlGKw3jQI+1i5fwSnBJO2EJexcD4NOi+oVycnOPShwHUodrEbYXBQ
9fNt5CGwgKcgUYAMIIXLkacoo3ACz3e5rkpnXJq9OzIT1/4+L8UJsXe80xUrCcTcddV36o5dzbTK
LZLiNricVhdnr7WAEWXhPo4q2DVJrR9MRVEwBpbSR3wPcwWLZLKNlctiYx2VNdZ3KocWI6IFDOug
Ppgsj1QDCFUib+DkluyUY5KC7mlwLONqV6WNNUXctTogktkkZF69nUNj3sLSurzM03Cae4bWQnfb
2itZIdUCf1qZfQ/jkV2LWmuGik05ou/kscHuujOrzZwHaqV7ng4fqOBd4vL8yty0l8lgfnOb67fq
Yfa96E7ALy+Y4baqU/7KUSTROCUeCkuPINRyd2cqATHQjwipZgqwis2GPsWdlpTEvhLGj3U3QcrK
Clzw+LwCKjWa+pjOBPrYnDNHBfGh6FVwUtZ86B36X/WUqbURBXqrKht4GmaPrWfA7KPzhfoxi/sF
2cVlI+7xkSIJx+KK/qX2ppqwPCTdk0dQY1lmgqYw6Xv/m7oz2a1b2bbsF/GCwSrITjZ2wV1pS1ul
JXUIy7JYBslgTX79Gzx4F7iZQCaQjWxk4xhHtiVLLCJWrDXnmGw9TM9cGcCFDlq+1StHLcbTQT5s
HQOrjTf6dxFa1tr8GVGmEerOqYYEgQnqUXlgdpTee1WOS9D/YpCa0dK5ZJn/1FtwiwZIXbtJDCkA
V05atnOyXU2rKuOhsq2CK1C23V4IrU/1QAKjaJYPTTTlIW5z5yq97Bnflx9ydh03AxxVo8pxakKf
5Hw5vmK/m3emdN7kuErsS5rRrhG/CrUceybMV1/AM0/H9gkpHZHhYFKurdGcCxMBSExXp+Rxa0tJ
tIyjjlK8uLx5jXT6tziNjYciMZ/hMf2yo8aBWTlxUJTzj+tpK/RS+nVp7VV3TtQ6p1gWZHiNL8UA
AKDCBkebnbTU0r0OKCZeW2mNrI5klFpqjogH2ysG95sCIt5GsFoXGXb/uq3PRja/5XM17jNKh7Bq
6XPBRK3NIn20yrQ/FPiVfattDhi+Y4jbxHxNPZRy6gFErHA3aFPuCCuH1FIl5RlLGoaAyb3AWRQX
RFtQwgT9naCMUhh1mbeBwqWOjvKPNRbp3rOnQ6e/XC+pQztwf7tuJc94hS6dUaqDP7TuwYe4wFxK
n6e1nGKo25BYLGmpwqxIQlkZr+AciVnqV2xyTZjbFs99vUX/4Z7n3nfPtUETIm4QXth0U8+xBryb
geAl/RKeGIz8uZz+DgyWpqLQpwEtKqNciIgC2s+2Mx4d2kfbf/5xtAbkdpI1c43t8RUbG9GoSuK+
NNZ0tH9+SVfq7pi2d4P0ojBfPypqTpMMG0CYVUHMyto+qVxNKIS71cXXpmCi118Eh32n9lfRFF1O
2dvXRvgS0CqamGMqxMZBPXL2c/+hywDWgDW+SDTASQ80RdAo+ueX3A0+cNp+xdZS7ZJUvSzzoLcY
IXOeIMRpgY0HArpD3SzbRKB7RbRz1oMFLKuDQQA0F7V4Um49a1pFP0tY6vTLqGz3MhXOLgMdtBJC
n4NugIKcV3WoFEWcR26hynzIW9PdwCa6y+iObAFvHf/5SNTLth/HDiZS9oOGsdjyoL9puDtAQTie
5/WvNkOmxCwl3a3YaELiq51Afrqz3E/h5gFrov6SlscfVdMn8yH4HOboY0RvbFhDQLxTCz2THTuA
HxH7zoDfdM/G1M4W4fWRt+t54SFxAnBQXKve5puYJlHtqHAQ/xYo9zozu5rM+Pl6rP1UVfuelO4T
NJ3gELnGwdXFvEfbdVqIyzz0VnxuCY28iDlsJ6n2TsVKrgfTPsXLg0a446Il3BIw55yEbfwUXdk+
FHTYTIQSx5QUmD319GEMDl5JcDIzmKvL8YMkICoa2iU3+dOVnYMKx33RNbxghjX8AELX4VLxzaPm
vS+ZSNMvUoSKmvXeiJYWexcpZEyz/KGhtq5zOsCl9eQz5tqy7PHORKjSzEPWITBPRr5OVpP16M1f
/3xCbiLktpzpaq4sX6a+gjXeIDy3Mj6tQP0mTwp1rSePjWL82GKzZ5gAQN2MwB0LHoR9zv6Ahm94
rqzsJ+tYfEXQ7VFS8H5W6JAw4bJ9BAfl912oGSgxmcDQPDVGsM/SHq6K458CB3QEO5azzTrG3Ent
G2F+lmPF4QdKiFV2deh4xUtjk1WG+4ylWfEPNPiKmI4yyutwrMcK2p5o653R4TJlho/XTbBwTUQo
5b2/wfmE0R49V7BeKteiBIuLM3OVmYBTbt5yN7c5a29yV4HK3DLSQhDXTNMBlZS1visoOU/Kyu+p
bqvdNNIETn+QB8IJ5Eenbjwiu/ah8jFQ7UiHdxUSmj4e/F1rVwhYFeIQVp4DLdZqN3rOtKc91LS/
6U9Rctvrb1b//D1r7Wl+0Tg6CKbJG9j0Bf1yokQiC8C0sIBK5BIFuTFBlyALiGexG6tvkF8EJbqt
e1zFUnND5JkDQWcpeG0aApebAGWObdd4RpXxVzfmm6NZI2uACBsA0WHnePdAf6AIkQGnxWpSHEbc
vsr/3VGwwP0guAY+H5k2hKPxI//zl5GFPM604/mNrdFlclfsKyXdY1SDclj5MOIK8ACRoYHZT9VH
emnUZsYXsZPMjdabx7J4mgMX+IrHFSdI6CcbCJWLuxe9JD8cCJAUl78sJhGnALMo7u8UavmbY7Yn
JZ3q/007639rhvpPL9T/+P+o6eUE/6em15bWXVP9zx6r9TP+2zPl/Usg3xKBG/gcC2km/Lvj5f/L
CTAwmMKyyFHx0Fz+Z8PLXD1RhAd5cBuFh2Pr36apf3mu5TpB4FvMrALLCv5vGl6eoEH2n6YpFA3C
kiIgFdQLAo8O3P9inmKSUEx6tsIh9q9GrUOl3WLfOmmOTRmBSlTCIQa5sKh+P6b9SwQRikHRvkDi
lzvE7EaJ8yVi/0vo6oIIbhd1S8QeCx/OqZXeJjm2LJN8IKvJ98WKqNW281dV8UtPDwqHYeJsipVV
CFQDw2BKTrhDQl09FM8EyC1UA4DQRzs9jIl+N50cfzYT720bPyvLZ+8E7LYw4ry37YIkCtHrfYbq
tIs/QHGhYZHRHTbbY1I7p3qsKURdyGEOBUdu/EW4hMkqQyJayVXyRatjWYep8G6XdP6sc/0Rjygo
5twEmVibO6enWJY+7+rUk3DhpMd8Ue86Ko9pVo27DBn1ZuAUF5kp9AOECjARyyNY2RqJP/i8ABS7
7LxzoQLsrydOfdMWScW8Jae9x9yx3KXynUjxeYP+Cl1DIJmUKZgEcHtK0uMLqjFJBbB1ND51qsDI
mn+TpxVreovtwNhMrTbNmlyUjPBTgYj1lIxVmFr9Ay0JWPSurXbWSBRx1T0vUt0c1MP087J423j5
RRLEbQpxw8T6dyzr4EhQVti82rp6KS2GU9WZ1MCvoPaRO1SIQFL5Jx3nl9EnIKbp3gxnTg/BWlCN
Mj4wo8JvMF7wjlTv0+ic5j4jn2rp2SwKhp9OTNhLpg9JYv2S4ET2OAXJLcHpy2FwOUhreMGRkd5Z
phlmYvjjILTfiZyVVzEBH5ogvgUkMxE3+ajYvh5joJ+yk8CwnOE7XhBeGSrZuYbxGzKfAGGbElcV
MzuuaGFqDvVe+rHOMLgjxlfvyF+pooQ3Grvazq1575afs80OU87tzzpdGZEerplrNiJysnNm1ua8
pl2785lun6ep/JXAhmAD48fP4IzUq51pLDsEljnBdH19Dx5/P0yRD0wooQmjJ9hWBIxVzJkQSpqE
llkZggXH3/erZyCe0ElB2tllzcukALUug7zCNPnOtNj6iRr5nuAiFubOCBS9QiA1qvxd1yVzeubF
EnGtv3fa+rSGegVV88p8HGM2HSPE3l91110UZxfCDY+1bT85DQqK6kz2CSR7WVEuI72GXh82+fzc
5Zi43TQjO641XRDpoQdeEJX2Svci5yTXE9TZEE0rmLrIeNCElQKjgTmBFAr7hXAObdNzTeAEpOg5
YVVlbIzsrU4DqRacbZh1OTwtORQALvE4sAt/VU726kUkcwvq0cCNoGMw17ShMDE8Q9oaP7VzfSoQ
6Q8BWWd0MVbCUiRQgN4TsfA8SYw4ZDSfO7fkU+Bzbblf3Pf8TmaAn0eiogbDPPR5GoQoYM5Ox0dJ
SxVKGZdVw0vpd4+SdJMn5CsoFmwv7Cxw6ehkef7whvAGWScrz0NjNeFUzbgr85eKllfmYaozdHJO
bOuSEGsfdgOwsSBgQbL+1vaCagwROvYAbIrQ5lhA+RmdNMMhXw7HFdvOCXLbYI05jsr+8scPv61u
YpRXBC/mU2sZZmiP+R+SzG9Wja5UYcE9QymCcNJB24h8XJfLr16wTtXdePHr5mI4sbySQLetq+HB
sOb+R8zYwXiLz0HNn7iYHBT956JRV5j01t6Zzf5QJyRyDkBwcHPFOZBJGQPEmEhtTzBjFnFjPQu7
Zz5iGN3vzhnPKEI4lieETWAXmPIXoaX73rVcNzsG7iz6pNr7vryQXhNQoTqP0DWa+5Zqmz7SudLN
JV5874IFbIQ4LtOzF7RPpp3MYVUJmrYCVCeFGuUm4v7UwGEr1gBG9KfGSZYOgULrGLpSLS3FYh4e
y/Z5SshHCireYD9I3ZNrgixRcjRXnNmDiHiL6Hx1GzF39mexFG8o2ATEdIuEadu8N+Y/UfYHmWP+
YTf61U0IoB3BCO/8DD6G1/Jmr8nGTa2/8CTlcOp6tCRJTG/bjPMb3YU3fRCJqzAPJd5RjP6rkt4b
Et5Pj71s75nNxV5qf1fAxQtR0agbSQdcPFRxx9JfiHaKbfFgivLbQLExtx4CZZ/4YVrcyxrlilSV
MKwl2Xd6fXJaDRLR1O9kmW57gRSDMYCzV3Rh/AfPhxw1ObSb22qNEBqna2Nx6A1qGBJIaRp6dAca
sC8x6nIDPUg+IYl0GkkB23i/dHIlqaPo1yGQ374NMS34WP6VC+RcTvg2muatUTCDotfkG+smh4yn
naAErC0Yl6AAgi1A8GUpe5iKn4g6Ct1MfBe5t37Cj1OLJzdYEqLdvR+OrU8gGano1fRaDgkBHulP
59OYQ1EIv79Z7kZeuaiNtp0qTwDDbML68NCpdHjGgPvka2webVcebc96cEr045Pxp0oQjDGZeAUy
8t0Fn4mdvKZLgHbFm+78xPvJYx+P5NFsvvPJ/2iM9B3ZZhedIqWfWgMrNMEFHPHmjcLzftJbHRDv
DmXKZZbQ73iL7qo+xfIljSfLQAyFDsqEOmN85TXRa4ZagPHH1aNEFSvngtSkkosRLOVD13i7qoxG
EMvxU2GnT0Vc/EmcYVdFAGcjTiFQ6K6Tiu89eZM+RJe8iOmcMLvRTzA1zlHCyQhnEUix4Wwo70uC
rCmM8dklbWEfedO7CaMU1wMJ1gx3aHlf2zbHH7ucIaK8j1Gxn/P2j+cP7KyVRlw00KLKiRdjAEin
jPZpMmIxLaNqk7EybwY//rG7FNaVz2LKahFtAdich4zmGxNNdohgfE50P5MpADUjIlKysR/oLj3k
No+gnXQXTXQ8M6DfYgVPzM2aSDojN8PezTSz/qPNhZ5tNC0rbPgM2ZGol4owh4Y60uqylhtjZei6
RnibfFS0sCbrYMTBlS0locn0eJG+fmUItso/uT0/Oyr9sjPevK5+9XGa78hepFwVT2Xu/TGrGr3q
I2G/BlYs9OsBOeAu23Lo1+25mLBR0Ao/gFDZIvB6gweebNMEgU+anJmu/fWdcXW+tu8oXkhBFrBy
/OHq+TWAIJ+OZSc1uGWyFubF/RxceMHUGe7vir1s59hRzKpBVCDfT8AIejPpKNuKwj2QoQoFeCYt
xSdwqmVVcNFUlsY43Zd9GxIwsUvoXFBgVb/Air43mr0dUc/GbUA6Dol6Rb0pPZ+hkO/9tubmZHo0
NyGCoSR0YV338S+P9uq4mpZG4YEi5WeyquZQOsttskGV2I9uNb3zau4tVQBjjsh3HuHui84dOLKi
ngElG9JMeshLNq4k8z9H714M77GNGSmghh25lqHMytfcCL5ME0dsKnHkAbglAsQEj8OqzM0QX502
/jhwnguP9bpRHkNifPRbHc+beO+W429z7FatsmIj9l+EW/wyMu93nzU4B2rzCxL/LTebdaZdlKF3
186e3sYGjWicETto9aQAlNNTDvj4UKLz3aSGcWuySN7hySK5zFs+enK5SK8fEQ7PNyKK8m0M/tS3
SUAa6BuiD39eimCHEBIFo9QPnqGszRjzUBPFWtbRuK0d3PwOjpCLIKeTaRYlo1PT+JRQuLXyb3QC
eU7Lk524RMiil9uINONQ4/zpuEbbYLRhGJnnKQeBvfjrol5/1SJTh26yH8devPc1N2+YUvZwcQfk
cPEh89guoFliKPCcJZsG1anMjbtiDW8daCgYUw1a2EIpaJYU8fimF18dqN1e+958rLolJUGr/MzI
Z0QsN0dgpDk2TOpUiGTaj8Dt6dIyxEwopEaTnC9vHGECU2j4RR8anH53sIELhEhmfTAq6uC0I7An
GHl/jED+zTPTudgrh9RGANo4SNXcPKnCTpp/Bhl1D8ZCHl4zhWPhvxRRl55shqEMHNDsYDs+N62+
FbH9QJ9o3AVkJ2yMGqDxpLx9pyp4ufGIOXaUD+t/qWuP+7SDZW2WUX6B3XCZZQJgPmVtVpBubaYR
XLV0Z1XdwzxQc1rRTMSdwasl+CbJI4FrqYq/eMfukhxJ8tRP2Zok3x5QCNJEF+8RheWa34QkAd4b
Rx8+BefWTK4dPsstmWwA4+oYSkhT308vQxMPh7FNyUltI4MkQFa6ZRjCInVXZdsKcMCfT+JHCuTC
D63W6MiiqD4tgwWkHBV760PXTcavZCAJIOgfvcB/npv5bbG4QTIGx8TUxCNxsXeHi877jtA07462
177NLEmM4YrcrWvCuLr3qGg/3cl3djPteTfvb63JQaukC0D+CsmNld8fYxWHXdsxnueEgcy/ZKhE
mKrL+WabBISxikCcMw9KBF5ZYOExKnzNwaCr6vK2pj96yWdqqOqIGbehed7c7K56IDyj5KSu1ySO
6r1cQvSJKQVyfezZbIj/soLdRERIWZcRrqBNZuldkymueAebgzYpZ542ebNrgnixPsehNO1H0ydB
hp86Upz6Z/SrFIplH1I/PBPYy0NWlnBOV8BnFZHeghm0f46GPjgHKX6wGZ9mMapXSRASfQWDe52p
1744NvDrt4XleWFl49zJk6Y/Eb6Yh3lq3sFsQNoBThpdH4/fyFGMtu8pEONLR0OQo336TN8o2BHt
h8MeZjKs6YW+ZPHpEt+w8UTK0znEeOXZtpRKbizXQIyARLjNHI5G7O19Z+UGd8mpttbR9FOa6ida
f921KcanuZ3fxApqw0Kp1+CAx8lXb5qcrX3pokHMbPIzULbA8prRwYKe/MUodg3SZtBYj3TKe8G2
saTrrjsfm6Q4FVP7AEsivtQrXhEj7V2FVvIazBbH0+oW2Pq17ticlA8iZ6FPX+ZTDoEy+uhhTYgh
eiuSAmpcX+y9RNyqOEuOJgDn0ifTIXKLz9qqHhK8mzn+lYjReEcL7Ngu9n4yCUNzfbImownCiwOb
ZsuUjtXmmVZKBOQ/I5e6RkBdSAAX1AIHg0XPCZTJHsekhAvde8XDWOe83Dw3nseTIMsbFXpLh7lD
xu3YDy36q8yZ362muEZNe9W+S1fXtS8iisxLPHbHichLf8pJrcV+5xhrlJiGusEF8oriFrRoX2RR
BCcgkfl5HIiEWF8a3fyZdGfcZ3n8Hdh/W29mnFyfJtkiv2e0vzdji4Fdf0Ga3wK6ltgI30cgrvuq
cetLtxLravmTZ3G/G1z675Ni15yyhnA8cetxuW702e8yUCfUhbu1ejUEd9bRbxX3o4YAEXvrN0vA
0KVRYbMWyq01XGYm8MlA9kEhZ1ihOZLd6WN09AMmfrSZoOYte3owx+HijTBSDGBj9LCGUPoNBQ1K
1Xl035u5/S2L2GXfrT4LGiUcp4IS7iMpOvnUH6qRqgCC5UWUaIQi0/ka6v6MyjPMdfYNJPSpGzLY
dYl5zrs8bBtGlhXYf/aP8re17VwzubRufuun4ZhbrMMRRxEBETDkTeXPTTc/iCA0if+CcNEe3OCz
GXnm+5xIKGto3pvIv1syStF4qV9bQyOXQUAn3Ilywbx1kkNn0SdiF9m7oevOAlPAmbzh9GG2wQ/Z
NWGXgROHMc1CJshsiSCs9xmEICY8DGIS3zpbY3xo4CKeLK9YjlVQkzoGP3WOj1Wcy1eSNz3MVh79
FwMIStqpa+6mxHeVtnhcnNcV2sDRuNtCQPosVidr1zR75drVvTLKv7W2bilavS0NT3ff93/gcGU4
vFnuIjiolxbs80p/QYtuPsbx5CH+A8tqzmRyDW5HbaKldcxaUvjIYwAdGFyiJh1eizTrj8QqsKgE
th0yW4KbM5KwM2UsP7GofteqAjJgkoXOPl6RbiVOWEjyo9OCuRwQnjCJeGTvRGSFpOney3V0L/Ty
gPUUwb+RhKyjp8ZS4jS1zW/NbBGFnBsfSVBlB7U4kLlLieIWaTbOjNus1B4keHXP7pUfNMFYG4o4
ypUYdyyjXJ3MqAuJ8su0QwJjSW9TjemX5y7vE7mhYZwPl7r31HaS6Y/fBFebwawJNxu8cPoeoNfc
R4ZRHy0V3SsHSstC8C3NGApJvDkdKcd/64HRiCBLmC2Cd7HPgQsSoQBVXO9nYONENMIByBXhqoON
5ycmM4El6CmR+FF0DE1+9q0vJdqSVukW8gMaz6iGVTvZx6kEFU+9nq3uTJnpkbyGCywdqg6swluz
1p8Vjoy6DTML33YctWjXAwzTTBBR7RE6hGidrPsEdU4MNhf9D0Icj/ZrOzcbHO+sfwOxUeXMt4gZ
5ZnT4TUGaAqQlksJzVFuuhFJSIQPGV16vMCpDTJ9asf6AZrUGn20YQi8c+36uzHLo6B7BANqq3KY
OuX0Xo3VSadANuDBh+DG2Nwlh5q9wSHCiImsMaKTB0eEBES0cWD6kA2JX8FMCIcuvsG2LngHEmSo
Kxe84DRuuqi0iI0c08gMzUg8u9RRVuyPvNEw6PGj0TuoxDYaUwQmkQcTK28f56UleMqZnEcQo9Qv
/ZYwlv5BGRwIi4i6nX9tuSPoB144UWLBfGcmwJJbhyuV6Me5ppfnJ9XVTNXZnm0aXTmOK+HWvAMV
rKUqij5KF+Vp73BcUxpwcJ8cA4dGxDKkn5kBJziziTdo2mVfTVj6aA4cTX9C0zohM1PPiJ2I5jGz
1XWJDWTVXxK7c2GNIxHPH45YzR9ylY9Qk7sXk2HtFmscGaCz9za7gvJAoGeUMxGBMnluO6jrvfqx
ddeesvhOivKdm9S3TgQkBBlklcYnPKdEeLq3gk/KdOUdSM/jkIZttqkoTihNTwrNxy4oXlJcOGFr
UoyhE8r8Vj+6Cce1OH8yGOVstelehNc8eMmCwJ9ZqnYYBOfxLjeMEwnPbL2FyXNLCuOOg/+ORKw7
8DDDAQgU1PCL15TftKY4IzgynFEG0FSE7OULmPGaM37iEO8VBT1x7wr+l+YbNyX1xppXnGBe26PC
dnaDIT8ZJxNukfBi2cFEYGBnTfvaFtxyNSgUfAQdxYMKubL3Dr25XV8PVzfWH/2c+kRQ1V+lTUSN
0cnP2qUlAU+z3zvLvAfcPCNUlRvq/+g8Zqxj+ILPtWU0fwJr2Q+GfiJxJT6A7mb6g1R9M0H6blzj
m7MRPshlCMXAHupSj4Yr38Ki8jcGBMOSMIHUgywFJZlFvOpfeqfd4R/4BoJF2OO8rJig4VypYzZQ
yLu+OaBFjb1nTxWPTldcvaQoTq5aMzyigjhFuMqAxyEGTzOZgZ6Ln9jxGb6Zxi+JmpUCX18yN/4m
UYDr31z6or4Ad8+QiYKyUti/Dy4yqTc1FPdG3ZqXwuYpHCZaBnCDN7Ur211pg2VI2uGxT8vy5M/i
0S/I/C4Xigg/Jjqx0cYWqtkvHh166I3bkwzRYfirMkAPdi73cc22GtFiNI5F7cZYaTjkNAyOKNc5
tEID+DvgOdzivXoF3NH26jzXfkZ4JHgtPZEUPwfjvZCvM0tjLsdHv2zNjT3habY0esslp5nbBjEM
pmntXixQfEo9HzyGeoEphzNYtpfRytF7NDklQgAjrLdjRNxyT6lgh15CvKiuank3J/bONHjGpzi5
x+Jz7yAcv3Pd6I3jJKJszazcNYHKZA2clrS0KIcfaU/XfA0iH5CmTxeroOUYEcHngJbcBLztm3Ze
tzTkWIz51jOS+d0IkmiHejhUk+lvMDgTKJQZd9Sp3wrg4gGrw18o7Bdv9fpHa0pjBZLOiQl6bB2m
91PaXIuu7bHlQowkjrd1MCd7GS/uGDSn3tX9DiTatukIRYJsIw7lRHHo6QxQTQ8sz/cREw4CzzOL
Wb5Mr2B7ZuKTBtgSWTsc9Ty0HLaLZZu/Fbh+NibvH4ps55eHqJLuIZxWadnF4ccaTWtfGJGxhbuU
bfujlUva4aRm1ot3sxuToA200s2g6bwszmfa00OwEwdsNJkw2M+TrS8FHHRij017aS9eMH/IiglX
6yRnn9VsqhySqVkCTLG3TeJSB9rnx4aITXeA3ZTkybEgInZvzB7iFFd4NIzycAHsGNoDfSqCa+TO
KTm0m25q7/ylvmLOOySe+pjaYrcsEG27kq3Qhxgzu/w9xr0f9gRfWEhdhNoY+GHoUppdAbPHottY
1nRd88LF9A3/BQVW9WuK6mpXjXo/CB9xX3CbEFsevTkF5rHcJ0h7UFlLFRaUI0Q4jyQhGRxorGqd
y/kItrQ3pLtEGncAdYtd2ZM/PmGolf2zRME2lCmSxqnYO3jDJgy3+9Hp9x1AG0iSqrz4WXcYqogu
RJpdfRlououd2kszxWTv0NXwrelX2bnVCY1fsmsr5xF0+MYKfFyEsqDHyyQJ3xfSaSNCkdbpPTFH
zC2bnyodPpOMuCIGSfWu1CK9xlIDqLfCRKJth37EmgqrgdVn+k7N/NbB7qDNYtOui+QFTBl3KOsP
2jWeZxWMu2Gdujc8yUdOQ4fCESHUaXMXGbS63TURlqMvDCJ450TsUgz4RnUGae/fuff0KB4LubSb
ZEDNDADiIEFy7StciSRpnFSfxOvx+xQHwx2VUnvktAcLJzLeB6AxccagcrEWhJRGigRooTOJUY5M
WEwE09TndDO9l3IUz8nCOcqgeOcak7CY5Ee/rF5p5hbbLqJ/pPsJ6/cpNdEOT9aEZTZXb+wykn8L
4pePBnRjTuU34OcxTKL6wqAhx1frJ9sa9eQpis8KoSH31Ql9kLh7QT8L/bK5YaCmj4AWqGJH1dEj
8tXRb4aD131kowiVFQ1XQ53k2KeHOvXmvU9IQZZ3l5wUF0yzBIxDy/AAFua3oV0IzayR60ciOelR
HCcfcTvFdIOwa37LTBzLS0foaFV1ODtaxkaMz8+agJw9xgpgDT3wRfHewp44DtZacfeXwc0IBydB
6TgHEL+CsENTexpSaW476s6kb9xDkwRvQ1P89VRphMKpSemV5dmkmzmawIDwNVzyhq2a3uF71j8r
KEvHetZMYeOSY8hCT07Xp6QGxFAz7i/Mmyvpd9l552w9w8UtrmgfFjVOWwehzMGkM8edTSIcFAwa
GHt9jLUAFkPd2mcGkpFkvBnuyK1LGo4Vn5Ejn2cnOTpuekqHh0pQpZQpNsweohieoxbNWAQv3z8X
kpncmgkwDyPPBKWiqm8ekS1Ow4E2CKF2MFuT1Yg3gzZBSmRPPTL5pO2zg3ryDil9bSss71bpf1V2
hQOnfmLuTIpNOr5ai/MOyIDQYCrpPvauenbZU/o/aly+Kuo1OlnOS6+beG/H6mdSRdgT1bt2Wdte
3jv1t478lLPReA4Cpi60en7R3URVTKxp5bFowzGOJNoxgcOJ2QvvO5VGMbwPMEw2mNbWG9Oy9tD7
/01V84hu5NRPxA8wtkxh68KJmc99EtxoxgPRcIcdQnH0nvKu0fMNXn9PpsN85o14E+KpQcXgvaHM
0Ay6Ed/ZSYIQ/Oomw5MXV69pJ+/KdHyy/RO6D6AxVftEsbdPkr6FwVw/sW39pGOHfauznqPuq4qD
bWL+jecXOhHWFrBghSnUuc/1hWCTe59FDM9GlxyYauXbkhkoB4Hkhf4MmSJExhF0t2Pdpj1RRM9Z
zP/oeh5BuTBZgRz0xUFouOsKtNxjdytr69RO2Zer7JwTtwsTP3qu5u4AND89yYlwtzGiAsmfZ806
ZsBWoutOzZPQSDAarTFeQKBgDvnp2yl9aXluNBMUO+EE6nsnGyEnMYz0OknZ3GkM8NL9M87uU0Os
0r5zPZYbjpxhUx2H1GXBt62N5fGYZZ662STTYRlEatQF74la3lLXwAwzfaamOLcQByhiGncnbOZo
M8Y8keduqFO/31uN3puNeaKe5W72xSdf+LOanXe0F1TW3b0tu5s50+NuneJ+LtXGtNIvkVxmu38Y
MODuLGlz4EZFHo8/9NZeePkYvGEOHoLxhAPo3VDGbeIZw9fCiky3MfppE8MkmqG5aAxn+MifLIfL
0iC1jRRvRIJTQS4JpZef/wDAOTXFU0JINIu/+kQ5uS2G5EP7xQPu4u3Qe6EwwCZnpC6HxpKw0VFP
u4KNpoMyzDa2LelNMhDhd9EzABnamDWhClXG5Cuu3TvLdynFnBEEgEOKArGz6xVx5PtkFb9bBQ8E
Psy+8bBJxIN17QekCPB6EM3wTpokORuFeixY4ZnKmewE1rdHzaH4ejEm7EgTCUCHgISrImK8ynmM
GguykOSxboJmb2Dhp9NpxJu2n1/bInkRFS1wXBkMV23SaKFclks3wKXiJJgFN2EXw76b+7uuUoTd
N4fFpSOhFuNGOb5DG+iywsDX6zuWpin6SNrldaBRx9y1Yamqf2B1nVjrLmmCZ3Q0iV6PohuWEXrj
LtVIEbMdypIvb/zR10pWYFEhd6W1ZPrHu7SxdDci0Cgf8CGIfdu3d75Tf1puV2+8xf+O4u5grik7
gK0pIRCRt2vvbiEHtqp+giZ4gFtxErp/6I2JVINFvIFgAjBlz5jDyA9nEJeu7DfQlnl0H6w4fW8V
eBPcCYG0+1gEpanf3LgljD6UpmhZmxDuTN/ZG6CUtmBgNUWybj4zvs6xm5mkdGXwxqbr0UB5jvuR
7mFlI0O/R+Nq3XGWZyoCRrDAUdq1y3SN2EXiKHovCbsM/dH8HYzzPb4nRPQ5uY7/xdWZLDeObEn0
i2CGIYAIbEmAMylqVmoDk1IpzPOMr++DautNb9Ly2avKSpEY4vp1P67RLnOoJu3AaZBk2NTTUQ96
uGkVTOuMckDDoCImSna5Cpw9WoK+zYLioerxB7bXvB4gHyksHJk6qFVbn+of1NXBa8eZ27WJv80p
ZKWdJX4+tveMv+/WyBHdJ6P7sK34XfaYoyj0w430tSzzBcpDD40uVltYG6cQboXT8e4Ax0TbCc0S
s84Bupu/XeJgABH0vyHk0y2Rz3AHx+Mlb0gcRYBokPU+oc3WW07O7eZlMBMJt/JYi+VYoNgQlHsu
ljg6anV1xa1T7ghPIvlCbjCYAuGm40YgxNcW9oNce1FDbCNEt7ovq+WYE0k+uvXPwrvW1Ng021kB
wq3bPZoumwkkxF4TO47N2NYB2vnUTjDrzVcboXibd4t5BJN3QdiBZUNyNs0fwxFPWBvR/URhL7S/
8idlj5Mo/iL6wO0ERUvE5ldNmy1jTvoS6+UTJHyfNt/mxaYLO+9TCouK9Q5yvxT3tRH11o50zG+W
0arn1O96qb86YXCayGaRGAbcjJ+AExrZJFzSz6LQVgsR978Qycz2EmhdGN55x71ajDK8bKOO08Hg
qYBvPbYkxDgqmHiyr6ajkE2Fde47ThWNfadWmLuRR6VJRNCl2TumfZ2pas3ylQyLYC72gw3qAmcS
pd2oS1o0+qD8HscSaC+vljDom51Bh2ZAEGbbEzvvqzzx8cKhoGC4snQNEuiSbcNYPy66/s0G8Tte
qDKaDT2k0zR6K5zMODbODMuZhcKmc2vj2hrtAbzQN+CIZU+ardvaK7JEXxLSWiHA+J6McXCbVOBi
oO1fEzLIvGmGWDtya8wN/4ze1H8qSOF4tkrrVOq8zRmRqgwyi2PrT1kRRbzozZ+ikOaJsh+TdFFk
ULYc/STUghHBc/eqD/9VObATPe9/9di5WUsMW8M1cQgWrHnXnLeDkQbvUHLOq4KvefQipasrm2A6
JXVBosLV9w4ZlUOOcISyTNVxrO6hCX7iv19AVhbbvp0xxTgvHfoQ7FzGMzHzBpxpKUx6cW9YMENO
o0xVr51TlIdHaDPvi6GwHqYGgTEm4GRYUbSD+eGAvDmwEgo7BW0c/OuV0I6+s9d0k90YD3nzJCk7
OGjOlqh1NWbmFnPPDCFK/WWz8mqEHMIU9ZGRpq7EQt3rDDOUPE3+2MaEUMEjs9jCSxSpSTtpnX7s
K4732bDCTkC+d3FGj3aLU0pk7W+jlrsZnEMEK9lUrzWa9ZawiVM0r4NKH2Xbgk8S82dpEFZrQN2h
E9BWO43fZmdR9LloMY5bYIiECS7SvKWh/LBj9x5QDIs8fwKXTGFQd40Ly8uxheJVIv9JM1Oc/l0i
54NP4VLrzjdmwpPF3M1w+A1diXOd2e2cRY88d9R+Z+XUXoJ9cJywGNJo5/qtQcDQ7NhpVqFnOiQw
Bb+A8vx1deNHo1yTFzj8Y7DQf9IEFEGinO/KRWsZaRftSnh2fXCAg3oMHRYcqpQwbZeURl29O6Zz
9R5y5qExAVtthuGpBbCWnSP8Dh6cIpv+c9+R2lvQO9b1ER7jY4tTPeypK41UtMMvx5GiEj81GD7W
/kWxG5z2pQmWRyPpWc6O6CmVxqkkG17qcPhZtJK3SBDST2+iwNm0omXJcy+xCpG01fvkqCGObhJ+
vNgdr7Yq6SMrVraRS8xO3gy1F4bfuBPtfxzmDc30uxByUtjgfA2iAV+DIlc8wEUgLJmJWGIoZ3Yn
1pqGPa+Al5Tj2SYxglVS+MBNj8XxuDgpxIBoPtc2G8I3yi9eI2cVWVvWp5XhPlWyfUowh/VWfMOo
+dAvquUCCR6pRfnQ1zG1WsBWJUG6jQM2sFkwnwO3eadLCIBu9xpQYYpZ3jKRoYJHQmevkep7v4CE
7HTgFljZn0btmxa5PWbJcqtwgB1aF4JF1nzGw7QT7FdnHNRhzMMv4ZDZuSO3DwOERnNTNgXPttN+
BHF2kBwgyOF+ZIHpN5Xm5W5+CVIm8oSMwrbCTBGTnYNyvSHPT+5fMtj3GPT82O48c8ZYZ2FGlrDj
t3ASP+rpPHDE6puEEhDs2eXih/2j6Y665+js+GvWgnl1zJPxIVYlThfzEegZheq2c5pyShxHILxd
h7gAZN+3qVZIS9zKvCC0Nv6rVvyc1LigBQf5TGgUz8AK3+aF+yuSCoS4+4PxnxQdiIA4W4Efa9lK
wTPemX+iDF6bHrUH6p1P1qmPDSaIlodJVuVsziho1PvxFRYOJNxq+NQ1VuPWyTKDj7jofkMcNVgG
zqUD5Rnk5aGtHEp6h+bURqo6aHOJ2ynU/sTtS9+b985Vqx+djneue5QjdFd95iHD/MaxI7fz7453
Ff1aFr1wjuNr6ISUKDR3aslpiRlTqlyyKz0Z0R4P8K0rrXrLgwVi9iVYOMOZLTUuhA8pHm2C/SCy
M0TEjH2U5DosInsT6WWwcR3L3VMrhD5G5+wGkKIfY7Y/FQ6jM9bbQ5+zFwqKo1Due2Mkv2lAbt8k
0Q6nfhvZ+q8d/a6EwqSjSVBP8N7BlfjUI3wzQUWBHt/Vw6IKL06y9l7+JCygLkNzq0mAElmcP1yd
rgh3Et+6iTheOiXxDfFkD9WTW1fvRZ6AJs4BbrNt4aZga7VFQHcBvNUSC4bkws1zpvFcuJ5lovoF
gQWLO+tokWT8HUpkAF4yI2AMOiPUiidVc/fLkQ9jWtovu6DKIC2m8h5b9oF0rTy2PUIICCgCtVxm
IY0Nexm86zmWAavtHXwj0y5fAgV8JsPATF7WWWUZveOv3gcnU9EExwE25XKnAljky7EvC7lTvaad
I6jRW0KTl8gwSj/MKf+ymujFqjAoUXvpblwcZPt+RrU1S52JNZAAHyvy97XxqUJ776zpSJ2xleSr
5cdmUlzBJL0T/qdtOB5/1QCFsTeo1Ks4AYsOVVilC9DzDvhVjfdxcsO3JdcVAYb6PuYtohmYaXgU
pUd4o9sMZBT3uYhPBbL/wHixjVt35IGSHHU1yKcRH6DLjl8AjUBijWhZn/1oglJChHQTJX354Ewm
u8hs9Lpc63Ga1YcsfCT+AC5FduBeQPF0vfEZEhkcY1OieXRYWIBadYgultZ946Z/6Krw4kCLT3sb
Mh0WoK2Oy2+KdeeU5PTEmslHODQ/uWN9KFl6BehjfI8NZnP7Pg+uxzzUbwuqc02zIDm1vA9pBdAA
60XfqI8iRspPIubqMX2zieNvRNW8FnYPW4coTIvCd7Ka4jlvWsqZ6sVP++gPny+QLFWuqEb+wcTB
SRpm+0mtMaFmbQzBxR8wNveRh5R1yA1Ju928nHS1PDGjm0PPbpZD2qWHguwpyOxYkXM+9+Y4Ni5J
91qdCWvn+9CZP5OUvjVTV3RG8LaraUmt8OHRnqnOidmS8XzFJE2JU/OHcuRrWE31bry4WtpeUlnh
i6saQuImM5xB2aOHicGPWvHXdYE0ONm4CQIui1rr+RtG7jvgWL9Lg1U4ca5y7Lp9Q/B6Tu1X2Mrh
gUIW2uh06eGtDS+mo3GO1phxY8Lw7DxdZkichzEF2ZvJ1j6NikYfC21+21v1OZiSpxSIEND96B/G
kS8yox+966DxbUhihHAds5cpLbodsrfD25m+dcL4W7iMIxS6ncmLqAl7uR+KgJyQ8nJt+B4LHI6y
mt9JoREAAT7hV2splBER64mpdVpiUllZFvmlwt2lDzZTtbDXnnhIA6BH70uQPVG6h1a/AoVq19W2
gHPAAtYwKImbgGLA2eYUS3gpi4G/LPpDwx+aYSLzgMluGLgAx+KZHQE3HiiS8elUmQ+dxG4/Yj7B
fzXKba8nTz0ggc0fpxyox8jZ4dcaP7qwzS9hzh9GjKgNANArzJlJU7JWQvtjNeWuTjAeBFiUUMES
8GgZdQG9DCXTkyQwYHd0d6YtD8rO0yDbnS0Q2xvZp/Bc7X8Qkk9mI9OjU0CDXuYbpMJbXyQ3sxnt
vZszb3IIMI7Gb1gaVxztXL/6aDxStNmgt600Zhnt7JYXu9Xz+huNCPP5tO4/mzS5d7SccIz0rbJ6
VH2Gc6XsnqjJvfbOeOIeKfdo/t2xYKffXV2wuM2gvVmt9RYvYIG1UPkwnfxKLYXvOCugYYnbPXNB
jSu9uZNKo+t5UOciJzMc4QTMnnBtU3ywA/xDSUtlMMMjzDREqWJciE7yMlCeJFL6rIvplWrnbsd7
430+2zL/ka0GAdIWBcUl8AunAHBPRP+40+cRDjrmytCJsfcEYGBsOk2DQDw5zrUpq0tVEH7k0c18
AGrFsyd6J0E+EhvkT8stRbKNPTumrWCTDoKLzCFCEOn1jFBYW9sSUbLi4Yg5AoGbOxYv/kMTyPlY
uNlTInufl+mn3hubYRjY5cWs3MBgXpdyvOfz8G3Zzhto0k8blZ6leX8flL80HBwF+irwZLk1pupB
9oYfwpreVFqQeXkRfUtRHzBHyq2lO5ibB/VhpRTxLMWzsaJEjUk9Q2kkpTmmXgtsfmMU0WflgkzO
M/E0RtlJG8qfYlTPDewKLFsnOrdAFGTcujMWtISueUfrKI+GcOZqSBolAptb8JwmpcrXknwPob26
BvV1gqqoxuD8qzFcdGN7nEPeIIkqktMw9pVX58FZcybj6LDV30RC3BPSnbyY5EsKSLFo8LuVI994
gfa/grLHorS9IiFIgjCD4auYBM6yL4djKaGANPfqDIJIyotGNgTHDRtktXS4qkDDCgv7cRZrN7MK
UBNxOW3BVyk/MsrjEqrnIQk4VGbdjzMhpNmJCZ8f2zVRF3ufz/lLa0X7sK5fWWsO/oC6WHTG4hFO
optGEhDicZfvAMf90cYlZgv+a4zVrzTFshufYX1I+NBLvsk7dTAGvMCDETlbWSYP3bLn3c32imaB
cVz2ayHtaAlwBTOiVzRGPqUZu7TD6pJJ84Id3t6shsexbr4cEu9VFOCPDpJXk3sj51pGn+Xg3eUA
7yznplsk41VFZcL6Hg1cXooMjWlsgmfH0NsE/0Sf32RCT7fb8w222sOI7QDYwD51g/mGGkh2E8+x
X7gpzVBou0WXskFip0+5G93ObI6XPOgOml09OVLCtmVt5VWleJYDgUkwyN+CO303V/mNVkQel4v+
OeM19waMH/TpnJl7Pwu2/cMMR8I21hFyEqe4h0aMEnUtcUmOVjixKtSAY6P44H9x+1hgu9InL6qz
K8Y4EN19RsUxdCk0cJzLieq3mjnBmmbHowLzw6i6V2U0KOGsvwGnvhN4ulXDzO+dCHd2ywsA+EW3
BVcKMjdRwEsGl++5rfYGKG/bRJADqwX2pMj2hYVbexEITujqhEI2XacINoI72UAqdrajkp7N0QsL
NdtrG3O8cIuKCpbJvGvh8jeAwOK1BVW1Kcgv0Y7fAmcbW18kB/iah6TS1sk9hwY66uN+CqyXWNM5
xejbCXjNLY0piRpqw93aoflkPCYAPqiX67+LoAfoOlwiibkcNwamm+gy0AaBaz3kwN53+20UcQ/N
y/QF2fRjNALlj9oj426EyDwqtp1d4fWm8NuMNV8G/SWT8ERGNjd+MtBjYKxifJsWN/TAj3kcdIbY
7lop0lwUeGIRhY9ACe5pxhFJEKtmREn05zS+LIFkA2QAiksAo27Y4WFiUeE/B7YqpWjzRnAk2TFs
sJ59rIrsLlRLuAMYD8+WW4t3FzMAc5ZMjpELzLgeoe/b47gbSxOmGvVlvmXPGjHV6BhQIw+l3E0Z
lGhk76lxq7ZOmRyCUGrbOgYHVZlLf8Nrf7VrvTrqScOSH24LUDbz3wKS/BQObFIC3XC8pZYHtuk+
+T19D6mFRSTRblIpH1Zlq7PC4wO+JHABAcPkMMLJG9G88P5YHA2IdnZkMojt0SnfVfG+603cxcn7
oCft1pQTnxsKbRB/wMQvt+AFSbblTx0h63xCvKZcdcAcRBTfYtPHnK7U0bC7P4PktZQE7Ynex6+u
lW/M4i66dPFbE5Igcy22INYbvBbiGvTdr1PUybkf4z3dEceScAnKqxB7o2m8duIqmdPxWlOo6c3p
cB+0xfZbTTMO+UCIxOj7h8IBniPW+Zi3ieYRmw1wxhgeFYrYNYzab/gE8MneEr0m3jty56TmYoNT
hH5lo/92WPg9xEByPzPf5aJjWOxG2irSHMcFRoFioF8prsHfDE6HuhGexCwuCbs6WP041xHd/Cir
c6QlfrHH6RgYFFTKxP43RBUOZcxVGb1GhzFaojPDLe+TnCYPY7HeyjRhj+3wVlnCljt4cS5tYo8e
AfnnQBS/DlIyZsr8pbL+iJHT11Tr1i4UrPbzGkpbDYjoNAOaEq5coUbZT7h2ERprpqJr3Z2x4KBa
5ErcqYXc4zHjZ11YDAHEgyrmKkoCiNJs2Ly0XjpPOz0c33oR8bczs/RYZjIm5NLiBOjsuzM4825I
3L8aqXBfMzBGzFFi44bNvquGRJsmS4SmwNhFXVmf5xGbnFBC37e4OALH7P2wTjSP3PnwHEXV6RfM
Fu9w/ilZYjXCovVdCwpl6xdT9pRAU0LGSbn8TMf5F9s7AlxGzkpjxr0BmOFnUBUXXpxBgjJsQE7Z
zxIRvi8K47MuE0+lyYRAzFs3HmAJ49Wh2OtqjMaDLp4KTJ5e2aWLF9IQMYex7dsnBC5jX+ucwgIR
fSmr/k41RZFVgyt9cUAmWw9TSC4Fg5dNexDsS9Ne01yW81lk8sBFfi5htp9sMR8MLW5JWgIpSse1
YyC3Wr+nvyzs7DcXFgak7lrz6VGnHz5J95gKKkzCwYMba6cpChxfLv2HStjBpBoW5gr3x3tnT1gM
bY3c/sLd1sqL2+GINhaMiSDPfpywfUINxo8Conkzon6EeoXF6pKGgBBSaZ6h7L/gev2Aab+Ca0Jy
/FQXg5ZALdF4SvYr9rPVrslIZJhPm8EbgoVj1cM+sljQ2NKiq5j/5hhXH/rAq33Kqt36QXU8bBi+
X+1pOBchYA/+JXBcuiG3i23U2yoyiCbY40vTw/8WLYdtEtNQDclwGG3ceGGw4YBHWLMnb01D5Lgl
4uFsuc/7/dS5f0u3/pEGnrzaygMeOoNX2MFTETguI37wAkQzv4zLeemAUllh/1Qb2RvOAvRSwz5C
jepOCY4SmRraWZrxcyHy7cybqzfygRlZrT2kgI2Ys+o5RVmBmU7pwjVwjwZkLXoTQ68Ny3OtOC8G
0KG2cNY/9dD9AcZls8kaeqxAeKnmcHleJjCAJfAfiAa7pgqL00LuaTOmnyFQ0iLjLZg2yasr8jO1
NdTc9jh9F8U6Fk8FB6+pIzwIcdRkKPGWJr/qjD4wLiejocYnxdUVKezxLu6WJkczVu2wxUm+H7Vq
XyZkhi0nhsLW5A+1rH9MOIXeRLSJJ1m6n6WtH2Rctts6CtptAiIdWv8CeS2yOJ4vc09JTZ2dF7bv
Hd5FVVrLLhyvg8pGdp/VQaxQKMarZzMbDkFfrCsvlIkx/HUcIr2tyRea985bQU8bRcognvRAY++W
wV7CnE1KOaK+GOrhLuAKF9p8dwjh0H1zTCfnjYMrsTL7TbqVYJxFfxzY9Ue4VdioKrmtjVrc+pr8
vTNbhzButojd5i4vlmQfwvffQJQvKS9Fd3UNmyzheFSV85ZE2aN9otM0YCGgXzJ54glCuBfCHVrS
c9g15C1Twhj9VD9II+V5lV/4zHZNjUtAjxN0wIGyR4nZXgPHb6ybunAePothOeiByPiIMByZ6auF
SxqX2X4cQKW58cLGPANDmuX6Q985Epe0+8qdGz+LztFwQCzkzwgjgXuqMEQbLznbuW3gRt+tgZMn
f6UDwPbpH/ZGSsgw8cjr4NrfboQCknoSxmcusm/cUZvMqH/DPMLZ4UzPRkWxcAv/Bs8kx3AoDzD9
i+2U8rDNLSLVAbStOo5xR+MGGzvgC8q2DjkRRpzq48GMJUInbnTM9ezFEiIAJoVrwpnf6L74tQvx
BofmYlF/zu57qTZx4OwWi5OhCIez1qXeHBEjnrsv5Izxoa0W41BwoNf5Ae4Rh04oAD3e6FBBirG8
Trr6wVKPjpmgRqX67zTJQ0Op6FYLGp4LyfhRA4A76F3ziF6gMEDGV2fWs0NsuV6tOqYyfb50QXmk
MzbcFg1781bRIWRMdJSiL/sd7w2wypl743XpelpOQ2WZiwcJaRKxV8d5UJ4rPfoM22GXOlNzpGzG
SyK6nZqcUkhhLA+qwdHZtkw7KcfWGCsGjUlQoGmwNPucPp154snJc64jZLUVqNaHkNIdz2wj81za
34XA/wL5YSdxJZzaWvhRYDenOPTBpZj7eUofVgk1h0O2T+dGnLFtjfNYJWgSrXNmDSN5Y2/EiLsh
rMLwmYgxtiG6n/5EqESVblzdJEE8xFgphImsO1b3ylVvVJBzoF/b6cdnRLwWal97SrU3qVmvdQYf
0PyNKWVq18G/gOuYr9Ht0qHYTp4mzPBaa975qr/mtEOPB6ZSD9BrajfD5F+7oD5Evy8AL89hwIeP
nYEzB7Oe2xJQNEa106oJG3UtE6rU1/+zZwlpRMPXSi7raFjLKE7bu4upeXCzI4zpGdiVaQQdMuV+
LRDd8VQmx9qkWJAOdU70Gr5QqjF/nPSz7qrniUz/E2ggCzkeUkSuOVywaM9BPbe7cRSEUnX9w26y
e9YwChac3ncUtLWMqXCUhcMgWkam5pPqin2DsMmSY9Jmgb9CkWE6mVOAUw47SjO9JBEb98Xerzdf
N8W0nMBTISKEkeCwuOF+7sSODvpTyHmf+3hWVJ8qytS2BiCgsV3u6cyk2Y7IJiSkx42Ztzz4tf4M
xO8VGC8QZ30maR7xzCvUwEpBX9dW+hDt/OfRmrANc2PQvksRRttqW33mipcVJ0pdtJ9VGH9YSC5F
auw6/bA+HYoleuoF3wyl8++uy4kQZs0PsU/QEQkpnMS2GlgkDoB4gqJXDYN02CKwcujmmzqUQcoK
15iDs533u5yjic6ph7N/9EQDDjZ5Ln9jHJ85xhabOicc2W8bw8H0WMPGzEzAWNH8tw3ivVRy3C7m
Gotf0pewjyqcr82HMqRH8PVmwr+ZsvQ1ZhaOBvAjpFwXPlbMtIBMyFjvu0i8yIn/zECSfoI32wcE
aqp8z4tYo5PFIY3SFwd6MO6hbY1cmPGPHMrXRDi/zaT9S1a1fOIAfAaLzuOwTtoL2Pxmkw8dLqVS
4c7VMdVSi+X2zLE80fD8AG2giOcBm0Drj/YbAYpjE2Jh63W+BmVRyeYyCjok8lGrQ4mIYvTwqyL7
LfxTSFj3dfWxuOWea3vdcViaB6u1uidG5/hm5mLQcuNd2Rjto1Ute6MyKeGyeezSrHYJtfZhMSJm
yIUNbM+wv8F+i4S5+LZZ+5iVUIxh5x90Jj+bmX1jO2chvkxZ/ZkqhZ9VQ7xJh33tRu95grXJ0lOf
9ffbMOSYmjknTi6mbnlmlfKZhIZfRNZbwrdApSMDHnLkltGPO7x+S1gcIkKQ4M85340hY/nY22Qg
jOiF2K5Pv5HgKD3Ue2nhlaPMkyR2ZXhp/dj2+qnXdCqcFPqDpUXdg4vlMwoMnnjYhkY0waNjsxjo
M24gTWLD0KPrUhA/HWQvOFYxPBrAXfeGhbAYA3Q9pRkNBzT+8ZIymWoL7py0RXSXwtiCk4rvqomx
CHACAV/OUXMdRHOczZ6qlbqXrWUiZJHXkEztsqqZGe2mBE5Fg6mQXxbRtn/YF3d8xTW+V679OZ2+
VGeVe5OupcSy6r0YEoL465ZDsv/Zj3UqTmY+Pk2GRsyqbOdN2ROtDYb5Qgc7+gYZISZEB9ZRjH9c
Euf/Nuf4Scw18nQP6q5DWOTBuqtb1ooJO143fVjP1Zha/00RBhCH16iREDGrc42TKC2quLTUalXs
XuNQfNpaDN0gO+VjSll6TC6ukyxbIFV3vGRB2f3RWYezn2dZIbLjPAaYBwxCJz3zC8cEvPw1iyoE
4OAZ+nywybXQPVZ8L63Q0Zx0Al1BMZxSB3cF3bX4gNbfZKPw1o0AoILpdWpUQpSReZX076O+LoT4
Eg+Sbln8QVF/quLJN92Mz6FaibJxWJ9aDn3Siff0HFWbW6bLt0KLyzOYsWJ76noOtNTICF9PrIeu
iJcN+1nSzeK7ltpfJ6j580r7Da4XNnXw9gFhqdxw1M2Y2U714UMbzSmu3/oFEAnPNIcf01UFwnsS
JBDC58caY4KXOhZt5klHLrKkZsZZzo2JLbmh35A+WHYumi1/K8H4pyry9UvxDtD92MQREofqhn08
JPcwYKU25qQhhW3dGGRh8eAFw1KKURnH+UelKmZIV8vZ3U8F9hasN7zjsUNRcUpdFkbGX1NyVJ0t
xcc/qKu+ZFz9xOThK5ibppruvfhLEycLtlHs2biyO6LBjUbDizXoCAE0Wm1DduXImPaQPGgVgqBY
oGFPz2nHVmXKk0snBLxR415R/MElx1NVt/U3TenxbmrxqE3jqxsO/qRFt2lyLotlFztWQXjRkmc1
RxgsybD4To29IS4FajvU4lVTT7fMEEmMUU1rEOaKlEKqV93ASUK2RN9WyvoKoRjw8SQky9xBeBPw
1pU+wKsob1yezRBVKpAJBdkyP6D/l5YNjDAzhnxYwKmHGIOzgyXbEox7aj7GjRGyJBQrDNayA3JD
hTjYpFX2iylvw8hYIEsjPhJnHU+NJR6Vhu2rD6yri4X22W6E7SGpTl4VNzj1xqHatZSnc9FWbI0d
esqClJ29JuKHzqH6o8YmGZuYdASk+Rcry9vHxSoh+YYJUSqQ+8YEAROJBY1NFt9tuwh4S5W60Bmt
HqNyBEcBEr9tpg+Y/SzeNHBtPU9KHATmOVC5cZmXCHt+gFkjWpC1QbuguGnAG51xQO0ZqGe347bY
U+WE9Ra77p9AltgamrLF2BRSJS9dhx3TQi6irY8G6KKcPo/olxqtlGgPJs5CAKuaK+NSxYn1Og8Z
ADUC8v8VUFJ7NVzmuLC3QQwPJFvam1VO6rGurKdonPs3Q582plOLd8tyTk7o5FcKvL40OlO2nOVg
UzZK3xhOgAluTDqauAfyvUb+G+u0OJYEY/u5Z/dHqGaziIkBu53iZJ+hHU5SZh4ODPPVno23kW4o
aMxOx6kQGM5zAnHgiMyMUtkdXGuY/FBD2naCLromYcOZM4x8W2rVnyjgG1us8MruQRzEMNybsU/5
TfRHgxSCORabs9YEl6J2Ow9EcP1dcuzmcEsznf4goEI8TnQUeeHYjtTDNYJlg0iHXU06A/qIxldi
lJyVpIYEzSODPTwqyMZAktsA2CnuxWjyQM+L4jws1tmcU+eQdFT7GKm4V6pUTzp0+lucCN8sTIPF
Kp0viVW0JyquUQuI0pysrPzqsFs9FnghSHjWDxhg/xoZh2TOh8zhyqwfYt4/WyxUgwd4jZiUtfho
qOGRIJ7rdRgIjvYgv3tNhvcIoKCn14W+a3EkXoAB+XEYGQhE/LI6e+cGUDohqC1zvHtL//uxMpcF
fUsG14c3aF6dwVK+S5sImFOighN6wHPaDgv7ptVUDGpMzM+OOf7FlI3PtI7fgqbXblVcgpFcANHY
gbqNLkE4x8zLm6nzFp3LJ+XAMeoGjhpxfCB0QbKo7A6FaMTNWsFAgsog3eryfRb04qaZBR7Yrno3
GvuZ5naOBVr7tIQRtD0TfVPFRrbP8D69m631OM3dRauT5jBlWn5fgJ/nqriZ0QQve/2mqpHAwZIo
uXcUkRw7+Ify8K+bU+11EjosFJyy/uSQuc+CennCu/fEeW1+FYCTwDdFlF5YdFqd80Xn6aBjk+hY
EZ9s2LioQgg4olXNQy4XFrh2HH+HTfMQFaFn4cF4T0JSKumcLG92zO0TRG3yHFOC6aOYuA9Fr9u7
QdA04uTjWaqCU6lsmk/d7Q6Du/T/ZrvZS1tyWRbZrcuH4QWbrL11NPpSBVNHG07uQzCO8tFFgNHm
+vG//9Fb+PDgET+Ubv4StenwzAN/eG4twmnwto4j2BhVpjO2yv/7xUg4lyTZKU1psJytKH0IceQc
SKVNbJIAFZkDXHb+1sdI57777+azBWWjhRBnXMHWTXNhB//vvdLK+ljwDCDU6MDxmRMpr6POKi2P
57sZltOlipa9IMgZeh0LB1L3GT5ovyJeB+BuzREUdnXRANRlsOmRmqzchcH2/36LhnxOypbCRqtC
WlCbbmL74urqz6IxkyYWHQ8TDY3wz7L+qW+omSyfKeWBaelQBJLkmET74iFUGGpzjLIqFqanJeM9
acHyUYpNpnX563IuNbFWGgwUG2k7Nf5M9sM5DnltQfED0x4sLAxEEb1goL9laN1wZT2rUI8aFmuY
I7zEdIQvDh+5sddjzm00do0bUEarENP6/GQdbd51d6jWPkgiP1TXiAADqPwecUJyZUJdsUJiVB2I
wEgHEFeAemBfwLM2o3UYfoQtcK3jo4l27JmZDUjiZonzwtKUB0gar76ur8h+MpnEz/GgvfaKMPsb
MY7dwJCna907nY6bEaitW910F2KLKgLBdPQ7BnH4XhQIm6Xlc2lQRdZG2KG7VV9sgvhVTKvfFt+u
Kc32zEsVbF2YH9BTuU/Aiqh+ZHPbz/v//g0VkuZcQ3bUPax/Al0cy7600wOktf9h7zyWHEe2Lfsr
bTVu1INyB2D26g4Y1GSQIRgiYwLLEAmthQP4+l5gVneJ11bX3rStBxUWzCKDCnAcP2fvtecNhF0X
C8tQhHnOyRU4H1BNOYBuQlrqU1IgQmmx5ogE9GLTFiyjhEGktuS6IYxh+cf/uP7288dV3576bxIy
xG7KoKvZRdHt4Gfq9B9EM1Kihk61v/5mkKUKar/n2MRlu+8q2jgaKgnyKOZfWYzoHr5h+Y9OdUbw
R8uER4nI3cix3lA5l7uevPulK2y2hKFL8AWVRL43GZ5s4srcKEKOtxPEu1IwO4nq6m3QsPcnVFYj
Oy0EJ9vO6h5TSZU40CLkw0gImCkPRZB1qN6rTa0p4lUTTBKMdheaYASGbb/qsPDAv/TX6KE21gxQ
SHZEeT0mNoCe+XF0pzfZDF2My+mbYSrwt0yYCBBbRIHO/ilMnyF9MWFA4Oykdr6u+hFI2mj2Nxnx
LPjY0JIW5dZpPHq0RUxXLPsk+eqxN9wvG2VD4iOmIjCVwxciPeSu5JYBkrFrYvlWy+4+bWo6gxzI
ORtd2l8AWbBxah2+LXaq3/N02OPlxgb/6HNBRM7bHmy9R1A7tT+yYbpV9U3FJBv2iZEs28nC01uO
C441NCM+OcYu8watnRBNTc+jSZUXTvba7ChZi+TBHAmJmKSNPug1R26s9IERbiUpvtjeOZl4u3p2
JKTHPGJddjdJWLKFnMKzQTdxoxITTHJ3QqnaDV29TMxWrPVoWtfmC+1ftQAifesWBro7/Tm02i+M
92eVNmvsEQgEQ+MNrCxLE9Nd4fR3UDYfDTkbOQNiWFLnA0bmzglxBxjWEtkYrl3mrgQgABMEOliI
o/Vaw7Xom3GFnKVboPS1YWr33ypteGC8+SrCGmdvnNO9xnZBhR7c5g4AaMJECrqM/NUwC2E5Iz9y
453Z3QkDOpaLjHyRoXzBqMFOcE8aFPFKzj3bZ7pViXizJT6cYK2H3dqZ2ThCr+FQTS986rdOBlEL
PmPk3egPBRdclDVd2bw6drlhL0LdoAGdzsHtaqBaI48GQMG8O0jvEnja5ITeZCNbCD8uD69TQoNb
xfj7FBQD19L6G4xORwxw2L/iARCj/EJ2cKf17O2jbDe7zQlzWwljLieKVy9ABDRuQLQRTjiib7GI
9Ga0k6f86FumYDCdWeB0tEsKNa8S6s6u+gt4VegFfvk+SKvdpJJGZR4fmhFwdOSRGisi7ez7Rz0N
yHPV3Aw7fN8xZEUmqWtM9np2MoimuB7olfdDlSWdm/ipUvTcoxpoc8E8DJb3p8eKVSjosA2lY1Eg
4zQD/YhbcXCZpkPxcNx+4+t4brTJ23PFZkhikslrfPZMb8/s6t/HifQrpP8FqC8c9aw67DBJtrfK
6pQLVLgy73HYaQogYVs/YFGHpj8OHRsqC99P3NGLikq2XIZLsSKsW6F5pw6/AZNiuvVVVexBCapF
QGLXTdB17CZQ2LhuhznBrVmHH4HzwYCpCobIpIL77j1hsc9xhIE6pAuwIF+FbYUM5iyyYVv3ZCeq
At1+ON25fbodxxofsB+uUW1qyyQGKsM84ewU0RP0Ktxdn9OE0issuQDC+noOio8qdV9EPwxbtC7N
kuQfe93MFyxS1I9QEZXu3eoyeSpTXp8PWm8RDhAGJUyZ1HG/fMODo0DASqeVN0gC6aMJmPr4dSLl
bbwAkrrjRfSb54IKFBZdg3z2s575S++p6343jezMMP9equ6z3oFWoZJOzu1YoVdUW7R3DQMp8Z0i
jeXcr3YiGV9tFlTCmpbTGPFyQNPpyfitHddhpU8rCIQe3hOOcmkxnTA0gBOV/q2s+Yuyqa1NJQ6l
SWqPGsRH2bi3/YxhEnhhcllD1g3eCF2mc9Cq/WChSKkJXqzc5TjOCIhRbntlPPt9dp6XQG3CQ1qY
DwPTSSfWsfReZevla2aVe1zUd1IhWiU/l7NC+64lB0/Ii+65L0ZD5hga2M6hCjPGtzDN8ZuW3WOX
IStOcCTQkZ5gMDsG+qPWvbUiNkGy/UpaedtitYdbNKENqEnyNQqG33neHwPZ38oOF0MmPlp8bE1t
nHJ0qHpWkAxXeOsylhunSgC+W8ED/pfN1EVPc1qB3lkgeHYZjBkVHfnM70RWbjkrjlXTvKqZNRPr
xyEn/j2yPzqqvlmTlgumlVSh5k2pI5zH+qFHBdtVB5rIODaPlqt9WYqCvTOf/ekbgaE7v81B5eur
pCXKsm0hGqQSQwlzmgWbojvtokRvcu5yxCB9weeBHLzoy01TOh+m8C5TxAGYuGDyGvwBjXeOw2rP
/P1TWlNwMwVzDmTf3nuhzuRi5irmk/EZ28x3XKYhLCeWQaRqluxGpAmE3y31OCl2dezWFEEOrk/X
CtC4yezUxNqwKehLrUyV0qSxTHLBkD79/BHMN8Oxf2CO8YiBf2725y3xZFSNeoehr3LR+rQ5ZNxr
gTTMhRQyINbq668Cz9nAXHudoMxwwqFfBnELeBE2DPOkOTzMnn9E5DKydcf5FFhIC6vqoBgScV5j
S7ANXlaud2wfEKzurz9SEzlKy3fFWI/SMIl8ipYGgNzo+nuckqiebDRTgDhv+KXaX3/ocxRt0sxx
ZlKcs1I7KRwlnErxqk6K17rprcVspagqawO6eu+Z8qOcBnPb6jV8wFrYy7qnBQ5zeakXFlpFE7AM
cWbtPOcK/PDSGTa77YytYFi9ujqaQYo7IMjC+pgwylJlvlpZ++hZVAWkTWgPTGaSRZTQWvPHLlyF
vWcBg4tnPRyeIhPH1quWspw2AeJeOPqms4ZJ8IIVnt4iq5EzpOeG1hU9yHBPkBa1jFQPJQguitk5
ieroqonEIINZoGs9mV1U3Osu1uica3uMF9/TJnrc9vM00R2MBxXeOE60k6n3DQG6Zsbh0c8TXDos
YAEinTVqGcS48Dao7ibbq4nP1nkM5HPdzHbSs47DRLvaZs/MUnsYlHsrGu/izy6sBvjFqGKqB7c7
xL721QQmYQGfBspi8Py70O6x55Ow6T/lHpzmQhA42Nq3Uo0fhmU809D9FFRHTqeQplT2BsPyRtO2
ddRhCq67xym32LpZ8XYww5EOE9BhqLg3Nsc6vjNgbzQ5w6H21trQvo5srviqWQm5CK3sFDNkPUQ7
rGDeqjZxhfBeOnw5WRtU2zDMn7yQeWHWDIz/6g1cZeZTAwelr9GaY2Vd9j7vZrT0Y1nIE1R/RCId
ZliSiX80Rv7iFOy4uKTA+faagAOMxYXMl2GgFJedSm7BNV3k+CAcvhGdaqBzgRMbTcWA7tmeqgYD
hg3FULf4UxT0Tq4NbPnVh0wRGw12jH7aaY6lK0gy7YudFofRHotDTi+dUlDrt6ITNHKUQooMQQp6
MfPsZTfUj6o9xl6UPdVEcVWG9QyxFVs7U8HoVomcWS5PYCfBezeyHQRm1QFkRJZqRNmyxxDDpR3B
mMpXIpjeHNpOSNoRDxnocorSZR6IbY0+1I1VoYpp635RRinZlygqitSmxGR6MwW1PCW9Br6Pal0A
9R9xK6HtcWkpMaFFfaavtJrx2wFP+CyqQDtj0PqqNHwYVQSYutCDYxnbJ9F8EnP3MFlkx4Hp+N6R
Ur3UKs70XvdWhiUeAtt6EjFPRxcvcSo8xq19JGv8scVNsmnJRUUX+MkM+iKRUi1Nk5cUEDfWx9b7
aJNRH8uTP1H8ILwO3IQBjM3AzYbAXH2vaB0tcIW/DRn7Mj+9B9q7kRNxyII7lh1AFiXS5wk0IpZ9
k+ElR6KgUgtHBL62EahTP9rQrLHipAPZiVVRbHKDjRG2+/2kEazslBmbdaXvrMZe+743XkYtNdau
5t8Wo3rEGf4QZ6AEq/qz1YikN3oKgqnnNXcwF8EbYbfoXoFnIGbwzK+uD2kjkoB6Q3YhUHxRNxsj
T065Fai9poqLH4Uvg3LiVSz6O9oG9VaAWWtEhftTs4AZEOe3pD1zssNz3SbUaWbF5bLM31BWv40u
UxhL8BJKQsvJBqRYn1tZRP0YS9ekAImnkSw4GB1mwwc9dSWZFFkEMi7h87EMC+ckZW7NMA9FhLYp
MnI6TDEolPHaKSKRTU64W1Bc2Qd7JNauj4gl0EIu0k61BUNBB7ZsgUgIQWJ06OYrPWEcbHd0NZAh
6MV3WGiv/cRWvTYU/lkrvWXhJaAgyqhYlW/tgarnA5vGkALEqjBFxRa7U1vY31yt2YHyRH7cM+x2
dROEIXjeZayTk0SD7axlz6pvPPp1bFUTBOGiHe5BE5M5YEbghCJGbqpyvooRlgUSra+27g5U7NXN
NUzsPwhDC76Ku4KdR5E3//rPP4ej/e3mvy4zMiP7z/kxH0U51vRs278+4l//z4WuCf0fQ9eKbJ51
kLKGAaodd5+//TI/4Gfmmm3/KugcgrKxLUf877w12/rVNF1Psh5YnmNLnYy2vKjb8LdfNMP41ZLC
MD0qKNcUhsejfg9c0wzzV9vUpdR1wwW04XrufydxzbT/GrhGwppEa2XbQmc9tzxL2gSyfXx/QFDd
/PaL8T/7TJ8KqUkqltAnCB0D800Wv2CX3jcKb9nk0eEme7Du8PQmJmacckoO6Ly/eVAoR2UDs27x
cLNlfxcgmVIdeVmfUni6FeAsAcS4RIVojB+dx+GtlfQwYaBZiJpo6OoMjSd1YOZOZGLDziUI+ZGO
z5FlE2bhT7CmcoalE6ek7r5LO2Rr3wlysAIMKE7CCzOL5D3B7443jHuXg/4SSBNEPs+jYbZekCTw
SMzLbctCH46SQeD8r4Pp7OZH9tE68UJzJW2e9/q/W+1QeOEB9hwinYw/OZicdi3qNUD1wxqMVDwb
rbWbycWUllgrs8z2Xswya5gDwkgX/3JOghBJDIPfzFJu0NrDeDJ9STnknOY7TGkFxJl/dI0WEtv8
XgbZEJk6JbfNABLo+oZMy6aXN36bXP7u4Ap4PoJJKXvzz/mPXP96lvZfJj3iHF8SYymUr1TzI9pq
Xnhsl3Pw0N0QpO/SqSj/kQUtEkNHbahdUBBguu4w17GyYmAO372p/PTIWK5CdkLk6d40TevCBOza
VWeE73GvMY1N8Am76szqAxYzeJeSD1OatbusKzZgMb752oTZnWslKC6unF6pExyd6bw4rtxqfped
8G7izq5vxPyiCjW8llBFF03tXbq47+EzIOKFt7WEJsXXdR0KY1RN4olph+GOzP54XFoqKKHQySBI
hTdy3bUWK3mz1AbLQnzGsQyJ4v36FChWzqiqL/F8mNhtd3T1ECoh0mOeUqMDgXZr1bscygqaN81u
+eV6ziaTLa2BFJ0ZHw5lU4zyp/CsfRb7Fy0IJkLF0ICQHLDI5+OkoZSfj4xTVYoXBuuIFPlgM1ec
Qi16B6tyPW5OM/7ZDLhmlQEP+vlImq6BAuPcMA+4fmBAGm8DQDg0TAklxQdGQleTXHrwZCXqw7a3
tZVGV2uRJf27bH360B1wYNfdX1N3GcDxNmI6hXH7mnJZW+VetSyHkYuRPoL+a9fXP3z9uMlQ/pGq
27CajqBmsUZlnCTX15X4HOt0nVCwn6+vVis4lSdJXqFnrK938dm+EpPYrACPXWiKtIs/LaO/X23+
B9b8O2a9LQuO/Esc5Lw6CS5/JshZB/KU4xBX+efVyZFl5bNJZcYuWGT8TO5MofM9aS4B93x+//xs
LLnlzyvevGL//mzSYmWVhkFX4W9roQFT1wITglpw5MxVnDfBIU1warelWuuIT7XeucwHzT8/Lav5
Pz7t/P//tAQPydg07AB5k66z4zN/j3yaGy1n+7/5NI05PfO/vEHHskwp+E//+xtUWZ5UROQJIPus
RL1/gQnPie1fxsKJQBmSfJxOnP0ep4GCa5kFPdOP5JKjyfnn92yQGfpfXopkGytck49b6PNL/dOb
VmVTB4aNly9C9N7Ldoc+Y+/1LNvz68HO3GCwzo+GEfzAGtInDRxq+2V+dbiEtjUCFlgidC6H50yH
H/9vXh0X6398dX87EoYk1oJBn+XLCVJ65HikK84qWI7/KgZjyAUOlPkciztubDx2/+75rf/bC3Bs
eGKGQbYqaui/fjze5JQWzDvIz43cNTXNmz7BhDI0I1fK+TSN59WFL/MzmnvavXdsPPeTPitLFi6u
Bc03OvW59YOh30UgZYcA8g0NIEtUDOLEvBitC5abrGRtLCErQK1OATFweeBCMmjfIHYCHUR0rTdM
w7lS5vNlYr7Kx5IeZ1ee8RedtKyzFkHOMt0oXl1WkTAjIXBCVsod6DsR0zdU2CuyDviiA3V3vaQY
Ho08fT7F5kuNEbuUvepbUXJf0I0WLxvPcIPdO+hsktIg6HigTOZVVM2fwfxLl3xvbYgu81uFcE2Z
IAh4IpXPTY3vJTP8+dJRl1+Mex9gCm5woLDTnS9WydBfJpGemc9dquHL9C3qdwItFp3nr8asWCeq
3ek28SwZ8RmcHnoABtA0oKSzB7heeiYnmdbjxM3k+pGJA+7qj5DdOsgaPuD5aeaD+FpRaQE1S1Aw
3aloRM01hzMfuBjNgRMJ9yK9dWdzGfagI7csLT/LGwFPMjdfVC1AfvF+r9eS69oeeXxLeTM/mpYz
pSPxY/OjuIbIikk+39I/nwumMS+yf1s1OElZiOH7euyS/7Y+uYgQpkEQc3KtBLuewVtjBfeTO2dS
J2yGYgvHTcBLKnV3J9343WH+H/rFKwJmrvV8FNE0ffmNhoCIA2b+EMAY3Nl59Dhactr2EcUlSmmO
6vncPweN/tpgTenRECAY7AFEe2i/0H+NY/SOkZC1AYsTsfDZyeah2vyxzw+dC08cowddK7cFMT4i
Mk5BQgVSzK0dhDkyix2mstF7n6Xv7QQ10cwgKfecUG3FsSXE8ObptGYqBjTcJZ0/7fkv03eG/YGO
FrPTbuDyc60Y64prZeTPh37DQRj07n2Wp69Zz6FcK+qgIoVMVjQHlsDo5npwj4Okqxe+qmFthQbV
Dt+uOy97GopYrRDY6TDL1PXleqyL8kvZcloQTbVRuvtwrUnQFFiLSj4gdr5mY/H2PO8y6uJCEOPP
GqS2ODpTMD31ujAFtCee3uPi5cxcJsKNlpXTHe1gvsrhz9hcT0aTKei8WqiCsk2294pXsrAyao6R
r1ZTHyWhcIvrKc9sgBNGuW9NNd5cb5QxS0vWD5e8DvfXf0G0F3NsbpDgHvoSEByOsPd51UGQxIiC
ijLxgk+s7YtI175b0yvc6Mc854TjPtqo8o3QMCWPzS7HMqDZkJQLj7kvhB5eBcXYIit5zrqHaUBi
4jlHNmWnaNWvVYwHefBGDK+tYEW8nqaFiZ7UofoqDY32Q2Df+FX8bs8LRTKvbYk9/0BSBR8OGuB8
Ig1Rby8QD7c1KjuNdpF33aPMu4imoDh0634V6MaXtDS+GS7XZSMv1zM7QjhfF9NXG6pjZtJoYN/4
3nYU1V4aP9e19Vg74TsSTarnYu9WRUZJzI1MPQOj+q4MNkTXz4GQjnxMbq8FbT8DzfwaWahE5FYb
ztrnuKAHzpdxPef//y7/MpZfv/3yUTBbqMeHryD6a1C6w2X2P66tDJohy+/t99839CdC1X/7ZdWG
UVFG3/+8zZ8f8fs23/nVo250PEsYLht0mwB19dW0v/1imb96fySku8Kgyv19q2/Yv7qeoUvPJnfd
MtiH/5+dvvUrVa/N1V8XwpQUbfZ/Z6Mv6BH8ZRmn++B4DuW05dE8kK5jzyXHnyquoRY9PsshXIRd
Oq0t96mqwzsR4U2vC4sBVFQScxhUG7Ov2p2Q8QnU0XBX9fVr0lU92B9F/i4N76IQzomTJJ5d2U9C
fOLoTz44s7cyLLQfla0vE+AOPI/9g66ByZ5r7/lELywG70lXLW1alJo4GpPwPkgxtsdmC0vYwMuB
3MK4TCz7O6NkXSd0wrhEQ6Xdml75cr3VllZ/Qru4o7O2RjjivWNzZc6a5eswU2Ln+E9zftxN1pMX
w1R1OjmD+NbGvfuUTsVSckE9QPf4kmnkPvWqSG81syP5eb5p1U1/tFJWvfkx1wd7XSIPeoGJ5XqP
OoGdaduOv6ZTf8ABpwhEAGXkM2PB5TeYrbZQYYTyReXeXRj19zqsEYVVc2Nm2VJZ2CP01Fj5htme
i75zboWX3UapaTwMKI0enCh/6SP/R86gZuMWgXrU7XJYaw0GyrbGiADGAExFlu37ov0BcavFIlIh
GmlqjH2tLG/aIPqBckwjwsvpHmXVtVuyR7lCaMRqFVG7red/z3JsynXw8PNO8A+XZJsba5Bye8cv
1ckj6kr0FnLnHjVfLb0FAClrlXjTl4U/hLmhZ29Nj6cvyWCI08kiajx2T6Dijn3tv3kzDyJSQ3RO
gdUlrTGuMxlJqLYMuGIGvyvLRb3FvJokp2GfYSPaILh9LA1xq+jxLxuHfCqngY2V9AwUteyhcNNo
a+qYLN1S+8iQR+6VPu5itSWLnpTw6JSlhCIkQr0S+gNeIYb8r8UDUeGxvcw9D1SBQp0WYyYIlP7h
BIx1hRE++nj9aMkTzkHkpDe5Z8dV6Q7hmRSqI80keOsK5zZNMDTmX27gwPWLn22nIeNq5tVqZtDQ
I/KOkB+r9TTZ58yvtA1ZALc5zJItgJR7xqDqBtLOA9YnQFt40rJU+x6j/uVilGOiD3cYBrNFPmD6
GO9sTeK7yVeclAORPbfgmCGXICYiQfKmDsiy7jxghXaMx8buUbboBFh0mHbaeBVpHkO8sO3WJHBk
C8Q7zM3nuA+F6RcHCC3v1J5Av5IPYqDRo727ap0OC5oiYR0V1w98PrKiJPcn8xxLdMWTp++L5oe0
IUHFsoGmnD41Qj0OqIQoSfGKwSfP6CMuI+QS4FO3RuzcmX3/WE3Z0nMRy6SFtmh09CGj8xh7+dEC
0DCFJEQast7H8UijHpS+P7X7IOPbdyztsW7OXl7vB5fZ+Dx5TQYYT1VVAvOB8Q6y+gKNGZSAByWY
i/h6gAIzls1bkhXfoMnSqGRbdZkfmU/6QeYpco18O09E5aUolLdi9PTF+HuZdIAFLCT5mvOckPPi
fzgCRg1Sh9Yhr9MnG6GqNQ4CBDoV68yKau2RBG/sHgKX4YS4hS1E7oKNK3NM6CLTnxoCr1uyDRdt
qj/LAMdXFQPfcZlVY/VD/GKiGGtAwfXYaos6h+Eq0AGAonKMUj8L5d+FnrPL0jpa5wLT9dgxVXT6
lclY0GBYj1sLc0wMLMqJlHXDaUpyd4AKtIjblaYHaDRG1ABR/6ocijYDhUjdBw8dWcTKU3cjxt52
IAovtpj33Kix77ddlGzK2v2i2YrZujzgviQ/r9q4o/ce6Ley7TaBBs1/Fl4wskuImHQ/sip6qPPo
qXXGR1Mj3m/wP6ibF30IrmzAjsyxt5pKnrlFIROJ4Q7tM0j992aY3mXg3fWSiU7AMh5pVg+F7anU
hmVRpj/MbHxWTd9sfAsFlQyJtVfVOpfBARHuLTDxA1q4ne5COLTJ4ikcuckDfCGZLt9C8aOcxIVx
Wvc4DuotMnbFnCbs6HawYT9JQxL+pKxbAguqwD+b5Xy3Rw41DHloyazZ7BMI1IBkrRDKlU40zNzx
rexgXGlmOXy56mlA8YgksX/1SE+ZnPGNLU0BAE1jwOWTZEoM3irMUKBBGIUNObDBBv1yFTfE/jht
7Z7Jjg3bAnEZZ7PyffJVpZUfUvJZ92X1OulTdugmKB9uRis9xGqYlyF/3KoqQOxGuaAedFYW9Kcj
0iQAlKbjkgxxg0kGYGLsv5ZT3Rzn7Bisgry0KWZIRoxfH2MjR4UjgOplNooOdw+fGdcZqkzIGdVr
7Hp037lG3ehR92JBb73p2+iF9geOlzAyH1pVmat4YIYdVR94EdyHMnzQGv5R99k51Xp7Uw0gErHC
6ng9o0fizE8d0im3YK42nJDKV2xB4L5xrpV7E+MeglY7hsVHJrXyV77f6TdxDjIrKLKdgLNP7xgE
bhThw6nTUoPwA0QqbiCoKQMvjc9sehuMgCudMvZPeZGfShIHV2aMedAr3WTVKLAPtY6fBaAZW/qa
oiMA8LdjgjfLCD/R07SH0s+WpRuNW/A46OpN70kl6qYBTbKwtITrgWxwrD3IRpuIu5b1IUzSTYL5
w3PrlZis18QNZ7cY9/fR5/YNfmavjs1FkhQda2+9IVgJXeX0A8cbPYbJ2iP005djhHgAemgMgNmV
W/iXzCNBQQhGRK+D3WT0JPRdgr+BwGKrfimBnYNZCJ1dTWf0kE9ESDTF9OmS4HUCDe49+Xn3Alwd
K4TVNLBVKWtMdoCQ2+TJtqfyqai4LLjsR4/Xmy4BFFnpnDxZZislow+ABnjkx4QxRzNBYsDXNFi9
dS71qbyf4BPtvJClDaj1KmpgW3HSaHdpw+4qFACNhJvuWVMSej7HLvAcwvLGYNMqAg3pouPnuP6j
1Od8KNHbG9iH7rm0V5Zt+ifTrrszjpzj2PWcEVHhgG2BSHNWpliLVGuO11t2wTpA//ToDdWpRC+x
qoj6QUfPANoF2XRg4hIcrr9df5T5GHB/YLVcCuOll2k+i6QZHrpQ40fchofrTdG4nLmjbdzXBCOs
f95l/r/X+/1xkxg92Hx/f9z1/9fzn/3jnj//4h+3r78ZrQNNqMUe9MefuP728+WkCQcDBWfQ6e45
STGztK4f39Md9pZTkLcPQKkZYhiG9djW88Q4M6GgpQ5u7t5Rz6k7ENzWyQCRC+h/GcbDt97DP5fT
NQNGCfcuMU2Ez9o9EdTt54C7uVBdDA5hQIPgOwHyvxR1WoecqkyOvVN71PAhZawo+IVdcGfbWJx1
gAeKzMQfgbR2yqn8z8gzzpGp5R99nb9gAdO/R2b1g04vxRR0Onx1qXpVGkHluhkHL/NhQtRwOD5R
zQI81VR6KYeBS6PK5EM5OiZc4HS4d/HzkpisFXcD0/F1FkfxObclUWtu4N/mA1AS2yM/psJ3spV1
KWg8tIh3kMAj9+LcIsxU7tLRisijTvytrfL42DgK9G4+pbcNb2KTwdwn16ZXaxJJu7MLxGiVJVK/
8xuQImPce/e+YMHRTT97xOKl3YSyHi8d6eA3VKfakyL4dhFEZfeCJBngP4aqVyxv0LoZ+LyR6vYB
eIsGFC2b1Bssqg371uFw/0L4v4VDAoR7gv4kyzwgGaF9j/NMItFd/Pz4pfZSNTXhbz0jyDQRNQGx
g9y4jT1+pUl+y07T/Sim9OJ6Tf5OpNR7bvj6G0UfZgFSJ77FZcOsrejHF7OA/NYNDf2IBDRlWUTW
JXEnoGu6VT2GijgJn7kgDisvWrVI0u7yxrUIIhbDedSpMEkcbk40ZrKNis3idhQpWU4tsE/Aos7W
GeGfO7K1d0nczyNSZe6nHkV57BnmYWCHvo0jxzpyYR03YkaNmGyt1w4ZPSdDMpULJze9m0hkXIUq
b+81gmWWVuaYDwVpoktSL8ILpz9OtirsnqqBpV/TBgede28hYu3qV2mzM0RP6X6TA4NTByfRd1eF
XLBZ3eK8vptkID4bke2NWPY/mspAeZSSN4YThBSOEBBXKkAdzod9xAxCI/6WlrZL3DOJqOCV07Xe
NWSSaN5et8TwCWKAWr9032Mt/cbgP/8uDJAdGcFh3ziLGNc1UfrqIkijxy2M57DnyqoB632iCcdK
UCrnUSAxWuI+Gx6qKHWWAAaKezuw+lUjwuDOKEGWVRUiHJsZxFrYsXnLEWNuLAvxa9Y6aotPYThM
WUhIS2qMe1J6q72D6G9HjVkeRORbhF961VEpbERDWre3Mfnim8nX2PdhFVtbrWOeVYM5P2p87y7S
sOL1BNk+ICVtSXOi9NesGgBnP7qXukxq9iRV9az3E6K5UtgveoCXv1M5rsiBgniacuetrZvvZVv0
73WWPqL8ij+zuj1SWaGgx1g6CDmy5+lHFPEJKpw2ekg8OsmLgs6gwGhrzg3HUMPvMLGJCyPb/zF3
HJxhzL7MUD+JwFcfiaM9Bapzvg8GM3JVl28c1PvAzCidH0Mh11IN2Zqc5fghB65Dll8VLrui97ZK
MdRMacPeoUyNgPRuEBhJJuYbOqLuvTkp956LHMUSzZrV9WavV+berZv3preZBLjNpjYZxGI6pjPi
mw3BsCSd7uLBlPdENQCDrfkiEvsb0N6PoSXkMSMMm0PPaFHWaUc/syYsorgndfNc9kW+cXv0de2s
jyqcfGOApeWMH16FTRj6FEtjq1XsUEWCCcUU5yZ51zU/vG+1zt3FzsyFqaroPhyx8I2Ts7FjxVDP
t6uV43rZCvdcf5f4X+xGb0iLrE59Uoj7UJJrrTD8LjCLL1gkcW0W8SEoi3ajQv/LF9oucfX8PqLd
HWVZdNaKoLgfQwJAPFon64biS+prO+Klux4XZG2oqQNzPKxYWr+EV22HCBsscsGTL9P82LQJ3uT5
h0OXlaaBqbaAJMcD16tnwN0+CR4j6TjsT6kY7CVKtGjLMJkazDDKB6MxwSNV3yM5NYRodJO26Ovh
OPTRgme3D7D0jftg/uHWapXZunUaUXXjC6o/NLh1wLG923hSLD5yuB16eXaqrjoKzwHhNE6z8NA/
hcrUTzp2Ecjbak0WPURRNtsLqNCzKlLFS5oHN4HtMfzPVHWfOEO3lLuebwGqvCjvDRsqBRgTuawE
X8D1ZjGo8lxRjjp4DVcqnrTl9b5hYdMJGDsyaueqy0NG53a0vAtHb+6JQg+XgzmW66Evoz280LlN
Ujb3WkA4+JyshCF3diiL+r5zlbzxrh9JTS261+3hczQ18wREeVmrpF5qzXwStLraVCUBso1V4uCI
q2HDQCy5J9683oUlEDwjTdN7jY02PUb31iD+bEvLnHk1Dlc9vM8TbV1LRIyTXfHVm49EkRHe106A
8QfXhsjAD0mk5DJuh3ANwNDoQ+uOMUR+D1IIoR9ZFavrTWiRzcEZrCfHi8sVhnucSZ2EgxfqR5dq
g8Rm5La6Sv8XYefV27iyZtFfVABzeJWoHCzJ2S+E7W6TrGLO5K+fJTcwFwMMcF+M424dt22RxS/s
vfYxH8BnOgOhmYZOuASvkNfYJFcDtQTq0HL8qKhdV/b/3r4GbAtwfgZMVOVuIsvoL75vhacB2tUY
MaHK76eBLpR3nVz9KYRas6+33MLhpjDH166oT03hxD7oNMbwpDbiXIuYZinCO2kC+is5K97OcIcb
Sx+QbrSozOgh84whRbV1qnVu5qQrLrJCMlLZpXOGr71Ne+fTTor6Lcb6XowS60OhzkXsRGoRXYu0
QhMSDTDGEbZHZuscU04mdozDybbTfO3wxNo1I7OsnrLmDT60vWijcH5BRZMvGRUyzMRpfRSeAOE9
uGjLVeeCZQ7aeCRdLSnPbYd4ssmT4qUZYK/qCKKe7+7WwSKgkLgB75FfTBaEdj5fRnQtfU/Oj2zW
1CuMS1T9ORhJv2kz3o/7dHbfRkSJVj2RHB0DJufiASV5DBWWCoisxjbuOYww8B3xnTzySIWpRgDi
brSNaB931jv8ij+yLucH18LVwUMuMSzxqmfGxTBjhFBEz+5Ff6m6UYGpNwDSmZYe0CFQSxpyP6uK
hwEaqAoedhAjVW1Y6C1oIZtzDMBh5Hd8vzxoZgDtIlXP3cBQurGGNL5yEvmZw4HDpCF+FJiwjQkY
qEx1Zt2AdVfxrLVnZDoGRnfUyFNKfVzOLukfSY6+/P7h979yfB3IQ+mwO4xoLOMJaits3V5yqZJw
D2e35Lw6xTosIcOWkNAUsnTXDYl/Yn0px0KeCFxMEbzi7kBlx2aqhBuASIdzTW+uRcayv7LujkVI
yZH+nGXN1rrbeqlp/6qRAhHrGO04TgkQE0Mwp+oRs7Xv6vZNhaV9SyL1Q9bxsdLREmsj39vvH8fT
LLdiFg1ZbaF1E/fXl2b8at2/V/+eieEPpGsB48g5pq8RJim0aQZDvDnbjxScnnXMZDdsnLwlCG7f
uaMit71JbsB94TlblXhNRpNmI0k3/ZijrB3zDzWbf5Tu1msDyyhG/7wi0gqk+dybJVI6cBwWmKad
GljW+cTv3H4/tM60qwv40yKRfUDIb/0gGG7CrrPu5KgCPmtXwrRIDOPGRG5TlhlrZiv5iFvQ0iTL
tg9OSoZL1s2s/mdUg334AEJtNzW5uembaMuSN90U9ZQGk4OCD2N3NWXQXGPzbHIhXru8JHBBkNNk
YQCIcNpEhCMA/E4cmGKk6wD/SXOILakekG0xkubqSlBMABV0O8vehZZAfAhTEjjc76xW0dOgUamy
gCRyrauYy9C0mHBqcKxr0aYeZpvhWC+3XIOElxJmtrOBMy2LgurJCwUczNGcjqQrpS3AkI5upyfG
c8V0bACiabcHziix0lure+jT+KtLjQPXav4OGJbBapj/mPgp9pip2xOtJx7dxGYpwbCQ3oJfPwyT
DjR0qIS97e5O6SJmIY7WbhTJH+hyn+0EzuleBjWxuvQdfr6y4nay6VMRcZ/HrLEWRAvMzFha1B68
tYSBlHekcQ2HLAtPaaWMTZk1BYgJ5msJz9awdJO1535RX85LY8I0Iw2AK559kI2MoBxHlyT7SqQT
b3SvGVAisnLqJmatfZt/mH360s73EqoiYNvQwRZbibbQfJsFsgf3GWHvXhrU+tEERQcyFFGCBIcv
MrsQXNrTcBkZvprN0Z/19KGyfEInRf+R5azDsBtdea8Cj0STbxOEwAJYrUfLEI/w7u1dD1OTGnGn
c4EvqpJiGLhJsq3mYi1rk+68Ll5VSNghe9xmTTMJ6i0Ls4VXFh8uHPeAQAHeMjZGnHrfeUzhkdyn
bHoUb6wCz/pQOQkbrH5E58rqLp7adk8uN2uLHlu+nNtNPU4IDVpJxfgOaADru8Ab4wCpzSWGT0iK
IELYT819ht2Pcfqy6K5AZqodjyLUvjXKyowNh1PCgEobbCrrocNK796Za6MF9LO1iXxwCbwiQ4u1
gT/bMFjjcB+5dhDH8g+OJAn2u9yUHBFDUQH9a9xy1RXHwZBBHg0ciwLSaskIGIqS/zytSRLsVxqO
meXg588oTpZz7iOBmgmgpfN0OJLHk6GqEHXxAEznh/bCI3wGS7afnDV31h8qv5h2Kopu/pB52yQO
14XVH0v8+JqqtgbJ2OSeVyTGDy8jlmgQXvEDskKEBhbdRpyc6tR78+3EoB1mj5KxBHHdST8AIelx
QiK3x05UQOBlndSbxdYeObVgS7njIZFZzFPfWDR9N+19PVS7smP3IYC1kfdEv2RY3T6iU9nbHOqz
VpIXNsPXzQrSv6HxHryqMTbMtQDxjeOZd5qnsRTdA2Hu3UPWjju7HJq10U4Pyknu7l7illkM5Qdy
y95dJqBcONglStJjLWymHi3mZSI5bZeZ0aty82RfJ+3O6SQP+CiNdl0HQs4swmblaH19he4bFIkl
Nj22A+xlbA15wqu8JB2NzE/umIhsv7K8qKFep4AxGQRh6C93bmv5p9IRV2EmdE/2t6nJ+YlkFzAu
UD8nZ3LWxEShjYiJmwNduKh0nO7lNHM9APkJ2KiFh8wAy5Ua63wqncBph7PulxsT+AwP9pRxrWfu
1Z3eJ+uQ2V7iPxp3plRMVswDHLqBCIj9DPR0m5luunakiw4NngEY+aSDO2cIJonedsymR1gj3UWl
zl9nZnoj02w7K3mz8uHHNjJeFiP9zJllrCwqQLwi4IMcX9eB7Z5bbXYfVJH+lL3zSj0q35kev9se
BuAyFza3N3SatiE10SZrAzeKkwPa4Uqa3Tbf0epAMq9zxbOq8TfS84abqEyNsxH3v0FXsCBpmqac
w4oHC9lHwLV0f9hVMvrMa0KV6GmZ9ZDI01MEcCkBanXBP6QafqCJXV/A4oUsQ4Pw7Zx7phk2SsCt
mTGdw1DwCU3KXBlMBQnTBlK2CxvvCAeVX7531T3st439ne5r5NW/0uFX734n511v2yKo75/i5Pxj
6a51iTk///3Pv39O9qMdOG7p7zyytt7Vh1F0/kuede9V6UPkB6b9+yErrPGMbmo8Y2LHJOZi2frP
X2gsEHYlbFpECclBJ5zhwiy/f3Zq7dpgCmAlzWfUfe+qacszeXv9s2TjijjGVaffT/E0tPhC/fiY
Cbd/ZqzJwBlyzuH3by3NJeuib83VxJiaKISiPddWKEEuCe1SIUkMfGSJj/zA9jKm9nl2c7iFZuGg
pzYB0DnSqT6NQT7HEzvPmvRFNSuctjo5Lm7t8DSRAMBntABEnVmryGuNvyanO+vetUDT9OOCrcRH
NDHI686JVeOo9uaU3prdc4EukLVkH+8I2WIdMXrVC/KJcD2UtQVxpKxfpGMpII0auNn732oIU5Yo
CL2drRv1S2ayNJWMxY6/f5s442teZ+UDvN1q2ecTkZ/MbjZGQ5B5Bw3vKdaczw5h93eE31TUs/vE
ms7bmLAF/vsLbPrUp9hBwzXV/+9XGO7/BM7N/7zAsDL36T/fA4fZv+/h/36F//qC328yBNfwn2+y
tfLiANwjY4rjtWttrJ0AYVvzGGtaejP1599Pfj+4NmQAbWTW8/uprfWwQezh3yuwQDaPQ07lmSUN
TvL7lxBpLraEqhH+ff/03/8FTicWdU9zwh/pPWOdpBH9/b2pkV+Q9tSkmGjvX+33FUkCxJ+Vs7n9
fUUdiujomd6f37/8/TDr/iveXLYyHZcmlIPu0DqQHdCAMATqgDoojfcuocDyjDZ89OaCzJfJnTfO
/VNzHklVN0fmMZETPsLjCh8tojXdmfV55A0H8nKwUGag7+e0GJlhdPq2kFkTdGlHfjXJPM0wPMHq
FWtdMncUqnqCWfaoRzw2Y/Gl9eHLkM0kuDBd7ay/KrOndQHfeudiYPbedfh6tBsA+SLJ8s/KPtFr
ngjIeW8jFypfA8y44k7E9luCHbKp+f1pxVb8MrlaBBqweu7DalGkKDYmo7mhtEOGHSE/LYEjHPIk
DuxqKFd4/qmn9TDdAv2ltUY/P4VM4jrsVaQBNvS06sX0c3/tRQgt8PdfOhAItTFecbMikzT7z6q3
byxqzAPrYn3Rpdou4SmjEhaW/GEfpz7LlzHaejWwLi8tVpBFGUKnBEybaAh2s53tRiSDIJ/zTVnQ
GAF6fxKzM63GDj8zCpl2x518lkL91Sxcvj25wbT5m36mSKUzIcWbMwJoL+bnejZ3BV6YM6pBAEKY
hX4/czOvOngTtYnLwsRsy78RqVcfvQmzKzRIbEVMnQ+BTe8Hg+F9tHXGSQ3vs/iK75VhjbqBbQ2X
0JwzLULJcmzq2GAfTBZ6YSCJqXlnNQ1JltvyBrn1EKCeJNnK6z/jItOueqYIWZHhbVbXrljnWvWX
QholS7q2h+RHm9VLaBfvZbLKnAonzLAjmTFeMpMOqerGH4rDbTb2z7av9ZhcWTswQaxViYOXjCIg
6umbgXDhjlSsSbQzzC09jR9CqXcFKHe1JPnWWCACH5dySj9JZ720CmujiTBjgaA418iqbmqSFJwU
SSsxKssxnJtl7oOfCYfuXDo6dRbsfoaZ/kKY7oum2M6OXF/A9g1+cptfPTYq1//mtgHgIyBciM6l
Y5isXVsRnBDy/Or8HwqUcFW/pzB/WJt0X/N9N526MufHLg6Jycu9mLamnRN0cBXh60mLd9mfV/kw
I8N3WoBKfqavUdnhJ0EaOsTjuzaM1bWX0QNDXva0BQFWZceuJQshApsa95GvEW/h9GvUBjWC9Zhk
AslMXGTxFrMvsQtUD2E+7bNEbAadIXUEr6G/LzJAlpL33pQrlidE/dxxPjF0crMmnGiOOmzh8xMB
GaiSAfdLFa8Lz2Hbkg1LxFksmWrsYdhbAyQ6jD2wjqM/eGBlvIGRjrhDl98lODvyAQJvrp+Rtbho
J8i0tPeZNwL+nLK3FnfLVaeSRr2F6SAYKph/Tq8BOix4q7t0fCo05u1Op23IrtsY3gTVcGCKUUnt
5pqyXxDauXR1BGHlQLTlyFj+sfTP4LfgC+cRN1bm7cMc+AcUGEaZsXu1qB9MpDR7U4QYFGXtLfxe
X3m+vBVNwflITufCw2bt1vxQSSvJTRakZNSe/9n13kdOgBmIQM+BfamLDVkBR2fEvmy6xG8jR/ua
RpY72OfVJrft9SjZXjTSLbdVT4s2ttmxNbiM8A9eNL1Kl1XDeEbYHZoYZmZddUiBRJNwKHeymaZr
P8l9i3U5AE4haCSIasm5V1eSawHDAlROY09aPZlBEXWzVkSXyulOSeMgSjCrd2WQe1nIfGP1dGej
5V9qgmuAo59cjbnnFNHzugUXP35srtwUz0WXPTZEKiz1jEAcMzf+WhmPjXg0MOdzv/V2joU+9rJN
6/U7IriJVdDMTRf7TPJUbVHZcD526VdGJE/QafMxLFCzEMtERdqiqMe8J+sRyQTwjFn7YcCGWIzw
XACuHdsPGBQF8IO5b/hxaUODtHEuFHDGRs79a1/ua29kKoC4QU/OyRxXwVi7Yh3DrgHd4C6tiXdb
PvblBIVSjB9htLX7QiNZTAkgFfnIJgCGq0PwxGLoGZQLV5lLwzGHo5yOyiJ7rSWgbTDDl9jlaKlS
BQcnvgD0+UPc6I927DuedNnMLvaefDrRZMc3eybKxTD0U92GnA4+PIzRHs8YBi/MJ5IzcOOlf2Zm
ow7e4IMLnFBnaYRQRkyk3eZ+PZgeFEOX8zd9iDoSeAEYAU8T1WuT1j/kfCFx55GaAOrP9LuRwPS7
Rd2KY0NGuAhbEZQO6Wz3oGieQTMMmehKSNJ74kCHnNN5Y7raF0Xm22zvAM7scBgRJEIikBH1H/AG
IMCpvyG5OMuYMUz5Jw/rTZiVX2H6PRHzw01ie+SpAEsyBxCdY/PHTOtV310yHac5p9GE5mNUi163
7J1nBGNhCEbmcKgZ+/fbusNKlocg0JaOfgfOT56x8/G43gSKrQtnG2BqBU7oLn9e6xmy1n+fa2r+
KAVjnd8XG7PORNXzjv++1GgAosNa2q9+//b3n5sqdByRUqwt+eqjOfQHlg7fw/1b+f0jf7AEussW
Sv7vv6hDl2EDqF9+X+KW6JxRiWKB/f1umzsE2Z6YLf1+dTPRpyuBLjw2vNNExhQz5CwmqzM6wMJB
NC2dP7nb/ylD/zFJ1UWipvGnoCunPzhkYbXbbryIBLdnZLp7ny31os0BOhWa5W9cQrlxWhqs76II
C4+b36JcvYZ58h45pAePmoMPSlsqOEmSHA9d5x0vM/EFTbFfzlkRoIhWAWpqeZCA7UPGqdCCVWDn
6Ts7/LckGm/0GAGuYzYgcim1HKDj3RXdjwYPzKB10W9obGpeSrc8WLMvnkmNxgHjOFfPXJPq+8dE
J52X4LsLLXsrC5Qnsr2VSfLkK++5mzINAGT0PjaAj+p0H1vOMpoxhpayvpX+dGvxzi7teiCX67UY
dWZpVF9mv+tn2140+l0vJZCiasrZRWay84ehXcZ5SMEMfzNMLJ8uCwBh3mar+3+4rZJrX2NH6AgW
D+RRbV2WByS0vkfIaZno3VOXGzyzIVAtr7PRnrrsCxvo2vYMZaxAUF56N4bxH0ZjvHpIBMgbClfN
aGgM/Ktvq6uPXlT/ERHdvp3XHzDvgH7nHtPhAQsQL95gjLmBOR0mg3zKdN1WIPuaWV6a2bUeXTYQ
QdMZ9PcJsOsxqTbEpz+XtvclbMpE/i93pTkEeEm7fmgj9SUETNvGrz+TfAg36A7haFkAck2z24Ya
XYVNMlfO0rUmZkqm2KDJqKPP9XDkFEDG15YzMbDDnoINukdXDgqimt/LUfwJYaqieNRMDlcQcfZd
yFUIj8284Ba0Y5a1cPbf0RBiFeeeLpSBjpHZmo+bfSPM6ujel1GprT/UGfjb+3Q0jlBCElP+3vFY
ZpDTLypiKrSMGIspJRAa+VAadFkuFuOshoMNRHZRsWEgG1M/zw7M4GjSh7WpgSSvwhEpLUko/ZQ8
cDGTWgMvL+gPJmPBVcIZlGT3We/w4fl0zipWT52O19Ez8ieLPFGU8DyXSUBNJePxmuCTTAtfZQ2i
NRH2q2PkVyZCGrueOMXZYR/sk92WN7sp4ZR3KIpkcmVYeZhN9Zwbm6ZEM1livTdB+c5jetIaPz12
RvOJPaG6CCL2OpjkpxC+JaTV5hL2U3mjgpG2k1y8O/XSkfUFo2EBkC08Mtpd96ZwHwhXyB4ReaRc
/MD8JmLVO8v6IRC8uroMhDSCUfMcVN/MvwKybgsr5a/nWG0wDeAUeUoTosUp3zhLra6pqKtHI5fz
IZqxNNBo+E4ilm6EutCUXH56zoYuKqFHe3gTSKh87ONlrCF9jlTJXh6oVEprsrPqK9RSsR4n6CKD
8F8GiGGylN+yMEik9LB+NINOhg5r012Eb+Ri6YRB+k4BnlVCoFesddeZ4VUnnqi7olFvxZxjCIjE
OrMZRSZTD212RK9sp8SZSnW2AaE/sZDmIeK4/mZMJmvZV/CXVHPSVfos66neEpMLHOlEYpB/bc08
vEpvzA+1GX4KWrhNVLp6IAyWGJyEPKtQOS4aiaQpdXRzW0Cc7yA3rNuQbEN/Mu8za3AICsJlCbZn
yT4VVS74oFlF3kOBIWBTIH6iJQiLc6Y+6w7XfDWAfoKdZ1z0yf602zRh9ZF323LIPhQzaezR3Pkp
AMiEOK61C9CLLiOrz4oDoug5Z2pLE9shT5unhADJMOG540ykHIQUnktEZzNvROlsS1jHSaNZCJcS
KxjsF/anDAakei87CGX/PuA1WmMHu7qMjZZ1OhaY+motyMYaon9BP4V4bDf4dLRtpUdbsLDJ0iGV
LJcm+zZnogu182mpmEyjR54wDYP7JnoCas8oFM5IRRtmVzzYipufsNBCoA30ITtrSXoAM7xAgrBI
epYG3sijw3SK5zllQNnzzFgQnUc763hcTpJczlylbGjUrm11tar8DtFVzEvROv1QBtOB2Ojohp7Z
b+xfZwi1y1yyPkEJTF0q1cGpxhN2OQBgRGMgN87JVUPibEQ0N4Ph77u6Kk4DxlPCg3K5nsgcZnfk
NKh1YBtotVWjnPVPcyLVsjJ9b2n28wEsN1lSIVx/2EmbzgAvzuSRkBk3PmsYWjJnOHZ1/ZpkLrF8
Q/faJuZpBlqU+jorxNQh+KxhD2KH44PfuM8VJ1BAPrP/NmJXWkRg+hZlg6cS2+fKqGL/VRu1w1Bp
xL2FobElGdzfjxnlHA0b121SGEB5MXUCmDVJBHuNGC/jDrbiY+EXH/fFBSj4NnpIW2xXuirPHsm5
NxhS3qrPCYeK0wlYm988VY55CMv3Hu3Ka5GyA2CPXLPYHNyADL4B6SYJGHYt6gDqLEL5MDKWkiR0
Hv7Fn7Dn/skt+0HNpABbT6aoCwQypDuCaV1ZQPDXaurHt3ComIHV8wvNrHME9m6yy8oa030m/zTd
EAUp1smQXBIzF8vE7Dj7C9pxekFsr4hHivFxEgA/MYmJlUfWTZhyrMw2brO6jiiuVSSWqB3pxFPw
X6yTXlTsGQ+5JGqREv9FH1o0Ra7zFY3trh0kHTMMmpc+uXs85uIt0X1GfmN1GmNu3tHTNCTmBJDL
HuEP2kJLsObzVbTW/T4jFNLV6C9dhak7xlTb4GtNxkuo9PFGpayjOg/ltmqbv5lE+29XVbiJbdZc
hu3cT41wP0TPsk/HVWMCXByj+0Wc61A1UjfeZGb40JvaTzOoJgCx2GwcT/1x4m4EazK9NhF30N7D
1EOXSciH7navrprMdZO5zt4YvWHJg34MVC7Evpjlk56PCXWZftQyyRDICjde0om9qQDENtJqNq2e
suEeOPhDtE+kM8XV0crnayaU9pIrm61iQ+xVk9HBtO3PYMSBadvk7ox4czrG56fQ8p+ttXXHAc4U
lrumc/GtZPLBqMptDVAgoCJdjiYzcVFO8QsyREaQof3FC6n7kWtloyYwtFvWSsAfVi6b5wbdXT2E
J4ZrzGNMAV8PLDi5ffx+OMcInqT+28OgWbRu9qAxCyHFgocWvjGMAWFoB8agZTeNtVM8ztp+SNMd
VcZz3ENnnnPQ+EmuE1xXfznjfPVbxkX2ecqr6xx7885TWrcMa3Cz3t3dKMQhE3N5am2WVG4yPdsd
iWAGfEBqVW7LOLNcpPLiwhv6tyWEZl/kaL1ihjdVJxExob9c2MWwmWdydlyP1B8WtMe5ct3AFa+x
sKMrBP1NQReiKMlskwudjEY2RtBmoQaX68lEXDbDILPdWlz0jts5nREIpvcfpK/wadHgR35xlOG1
Hbtsq2fhHABRh2cz/mRZDkPUrZ9ra/yZBsM5mZoZEsl3MENpvfkFuxuRFgFMPCLE4+p5IuFgBhQE
rpg5x1haW2VBOfJmfMND1T5VBrhst7Wdpz7XH71s/NetZPZcBhE4krWTRvIVeDM5AA3oH3ERvAuL
Zpzikxp1fry0SLlok71ZFe+Iz+1Lqsfn2sCYbs9z+04Ru1RZTxKTPV9Sk3ETCyZnFemiILklNo4h
RfxCDsPZK5MXCx30AxS6+cXIvEWjxRm6It941MrkJ+08+6Pw8h/UG8k+y9lfMSw41JF2hhDuvOEQ
n44J/BCv9vuNOZGLQF8XYBjKrhoRb3XHFCPWPbbg97q0M9uLGZU/llOe6myiPC096HismXwLIQxh
OxSk8fDW6NWpmJFAtyHrVt2zjSXP7nIlCxY4pQQAHuF78Coix2x2SbY72WQK59EtJRUCEV2UrDEL
PRAz4iAYHAnfSFkgJYbKL22rMQNqa1K0ihbphOPFVIojyvZB9xd2SbpDAmla1WJr1pVgWO7LDfJY
2kRD/klmIC1SeBf4iSxzNCdeKTWawSCz/pBofRf0Gg5M6CVwR8Ob3tfTocVKvjT1U98xrjZsdw/T
U57RpXVrrUKRkdWzvsDKz9qiIRlOgsyPdJdy6r3j17fhraVvbvpk3wz5q+UO6K5N4JBzVwUmET2o
z/pzkg1io1d6ufwtjGcvizaZxjMQ4JwVwEBLVhwfXsA4EnFOVJ+tSG+PUciTHdO92ODefZxtsz/a
XOC3rERDaxPYlBbZiQlRA3uWIAAL18siFeQ2tbfGzNKj1YblEVNDeXT9GTy+oEbKcy87/PsQjXQJ
wmnc4j5nq1ZVRerPVKT5v79Hgtms5yl9DUukkgMLwKXhGfPB1dv5YEosSBAAXHhl0YC+zgWEwvJk
4yB22PcVc0ELqXmgeV60NAhdCApMPHwVpw56I4uOfTOT2RCRcxqNPa79kk5rPzAuSBceSY4kojJv
UgirD5ZIy5U7cVWNfdGt6poxGjeBDUTYMYLZR3Q3dF2/R2Hb73+/jKnaBtD26C6yeSRBXbibecI+
GHGPjHXvBAgm0bcA/OfOls2trUk5sdN3cvwgOs4TGt9mUXTVyR77/J0g9L/U8RTU2aGK43eZm088
aH0qFAgVA1rFZcMTbVkqGOfWt5cY0wYu4xPhER94LjdNAmZVT7RvM6ws0Ku8EfXBiHks60XyMYbi
DMPgmvVAcS2zyhgp8w5rgDBG2JEReWudOf1wtZI2Ydv5MoKrm73Qvmy7iu/QLb4jhx9Eb/3Pqequ
ivcfx+YwLYB2kmTgM4fD7mIlIbKfUB0H0/qZCgHcPSaH2zfzbYExQiXE2tjdDmQKuQGkrnVZ+i3d
gT18HK7QJZFPEseYbRD7k/CyQnwCWLWPb8wJHNDIBeOr7GrwTdv1DWHAU2k+lYmHu5b4aaJX7esg
vS8Mxde8MJhfZMwf/RxYF2xYnhnIzqd+Q9Xz7Vs+8j+fVczspHWQ3V2iLvSWudIfw25YOXqoLyZB
JtCUf0HlxiudMTYyBvZpnslkO7oUdX0eCULfSJikK1drweKbD02BcrdHbqdsdNQ1ZkRHQyLUS0vf
mkZzTftoj2XWpf/xztK5dukQ3jHGExUBO5RKcpN7Oi6YFg4JIXW2UfytE1RKiwg3Pu/vfXtk3PUf
nVwP0bgtsVGuBMIlCw3XgukJyLb6hRi2onfVekC3vZCNc7sri4g2J3Yaqe3BC+E3ZzrZXVrvLStr
eEFwutF942Wi2FtZ/kOv5mqrAG3n7BVQpz3EKnlqwGUGlPWneiqvWsdCr4DAmph8Y5CGuNSN7jG6
R3hX1lws+syCjs+vIidneIUg+k1QGxM/PksLGYqlf3uzsakiccU3vYaRuqus8Bn8jb1qvL7BUOxc
kC0l+7iCQSIiFWQ5g/myeFbWRGa6aE/MxfXNqH/KeX4SGhlvhfsdWZRaqiP+066swMnc70KTwwJs
4c4MjSrQMuocysOtSofPVFLocQ5TgHlAalJ0Lx0sUFilOtfoQlqIhC2Lw1kkj6lNudF3q8qwdlaU
MJ/nzaCon9l4sa0q8mEHg02wwNEI2GGXMR4Uk2kMJf3jRAlEhcFBGOZmsRwn9yXELaeEaUGk0SA7
Mu+f7fGWuO2jgxHaM9LnWuSndLBvnj0TqloxF1SN5DSOaUFtqq+xth7SkhvDsFCrd/1dEWq8iNQn
5BHpN8fGmsj7t8FWWmBl8BhMQ+sCxD6PSLT3nu68VoOFyj7Gf9AdOo3noN+E67gVL2JiUOOkGKkr
bedMTJDr7CKd5F1YmreWbgOA3Viis39JcxI/ZQsCZfKVznbAnvDQ1F9w3BZiRMDu05yyTUEfaX4L
2VVU80R3OHJ4ARWh2M6OkIziWh360DmX5GKEGIZFd+5URNaMhmO+Fm7Gynh+lH0Jiakt4R6zD4KZ
tRQ6es4Ofu7CabGl1GCqUj3P7yZ4yqlSw9jUsPMTfw1k/M0Y7u+/Y0oukndyBHWDCFe4qGnAXXnu
tWQV+lj4whGQRSPX9wzGGdj8Acn2Ujn0ru5Io8ywHOKy/g7FKKFSIDU5blvwXsfOHA615mDbEOe+
p7pO7GWuJEtugIR1JR+bif2253KkRfrF8ZAfaTqVPWkM8X1lG1fTFzOQ4UFllblmK6CvDIu840lk
J8jxG99wX3ne7wZGsz5bZoIleIf1Z0yt70WkdmZOunpYkiiWuhyJYbMlY8Hs0blaFipCIdzv1iOh
0x6vZLHErPLzrSerHz+M/xgaqJ9QZEs/YgdEpEU5A7TS9Ae/tuGAwBWEFzwI8dKRYCdQaATB6Mxv
E1EcQU1dz62S/uEJj0KeQZZxNJAmm3m7g+Ngb7Va4LdDd+l6pwhhGJfoCdcza5gJhw4pUWSul7su
Eae0kM9RnH6FVgM03nrpfG9fqBOXDKDMGdO+zyYAMhN20Bg2WpRJ7GJpt9eTcde1xsKwsCs5Oj7+
CNdeUmCX8EZM+gIv/4CHFWWIbnCtJ2QAxI66mWrVzfyWEZUlgrqsbnAY9dR99xagYqSRhCdapQ+/
pB3v5/ZBm5JbMiHZ6D3vNBvTMjbUB7CMr0zUby3EhtIx38BR4Kwyj3Vfn/AvMiPt0gdNIH+zyzv9
2GNiiURoMeKi8lvtuUfDlJf+CevauSEZS4/SZSTlNqz7Yz0WO+u+VIn7bW6KraP0i280H1n7gctt
28b1s11Ft8Rw/hL+9jL5sRWogqOZwx7OPwLcwWSmH3rTq82mC4naaIWL1OL7uKePiCn/Ubp4sYke
1fL/Ye88kiNn1iy7ld4AyhwOPQ0tSAYZJJNiAqOEVg7hAFZfB/nXs/dq0NYb6AktdZLBgIv73Xuu
fKblKN0PcNHW4VaXBL+rx8bhru3bt3jf3/28O2cgwyOnP3UQBVDsL2b/FmLAWVpkQMcaCD+0GtkJ
EyVpc73osztrosDPIw4sSqb5btVcGpcW8/mrilKwH435p5FTuYYtw1BP3MCzd9eLgjao5El32T3l
Y+xqNp8UnPdiZ3EST4NqPdjFc4QAvwYvTr03/tFRLzZI3qGTjhlIhZu8C26XxzhKzRsv1Oc0n3ZA
/Dmipd9WVR2nfnHtNjwMUepskLg3Dqd0EdsvES57SDG7rkUkYl+5BRSG6CHJcohwfulAgpBXA1vF
DQvk2ls6tOfUxL4OPaWsqI9KRHJ1hbeZsYGEFe/TOY2uXrSpEVEMF+5U46dbIk6/Q3JbGIyHVSaX
A5HxJhQF9IqY00rOw9EOzEPPDgw5hSwC1Y4V3Sn38WQxouvoI3X+YAL+HmhYTVybF9EYH0beciMV
kB1IfRmVV9YzCk2cGENc5L1Fnt6TyLHWiJZUkZrGgxuPj3ln/5hB/17qEg9JjHydMmzTWX/bKKrQ
xXxl2CxaHus4JgUju/iu74vfYCCJr2j+4ci2xpZ5Y1CynIw0OEeTfM8966PlS0OwrfcYJAGZOiHA
Yr2muvBAO+9+xizOWGFY8F9Mwwd3IFDP2SsDocAmRyBhpm4NBLlbkfGfwocAGj5WmHITGfhkZlg2
+4IDK8cje43RBr2HHEve8/bOl+RPcPB0h4dqwsEYmfupnzfD0Oa7YC7x+mN49X58diFTZu6prlis
uT3bu2cS1eWtsRxHg+y7ymqGgLkDz+N+QoJNHeamSXBXFeA9sBzSnhPQP0b5d8ByIbFpKbbcnZsw
mffx2dAlSRkcMY+5G94tQAbLWclsR4YuIHeV6ulz5nnoHf+XFplk8S96q6BhLJ9WGEXwF20dKxxv
hiyjS9WNQNCnVIiNwWt28b3cXxFP/e6M+r3CTMyb9pDHOQAHm4KGGaOLO/L8O+bLmGRgpPPviGrR
rZSkSEselImgpxGwgHNgRbG0PorQo7w8F4dZARuwZYNTjPnUuqjF1h99axN9a8rucetUR2vM2Qbu
/az9nQ3QMB4rkdMGG032Q3cmErdFaB4kT5MmcCMK4m6C8FdBMx/n+yncjEb1NA5M26XPCUKnEyc+
3md+n54H6b93eQ0MI9iEsfcTxuajDKJf1EQmpeUlCYrfSsXPKozuCNkRLURIbzCl7ScaitdRPfNO
TVe6EM5JkPwWbTRTtIRxsG8JwDlTqR9sKeeNZ1fmltFJtjEmY9rWYc4oDIeJrcW2TuqNPwTusWp0
TmVJwYW9Sc5OTgMBHt3LMPAC9Lz70EVWdCjRwjRcDJhdqyGYXzuso9yGcsRDn5nQ9BpWekd85wJR
/rU3sxO1i9Rgtamzt+rfNHQuyHrqGHIJQRjb6Vg85z1D7OyPL71rjArKTjbf9+N01om97crgw4YW
1UfjOUo4cfe2d3EawkAywftURc+TksuI7KaIbyYDMRTt6GZiYcjb8T6e60vd6YWO+NJHw6au8BbT
EOUlv8pM//SZ5WzzDO3UXiIzwS/b9M5KWBkai2r2NDUN6GHpBzP1T6AjvDENcS4YtNfD5DFNrY9M
rW/7wGB8gc0w68JDyCBf2f5WdMo851TQ0rmAeouzDsnfcKEkhsT3S3+iVhSsgWcbm9EjDVnJghYP
slobZ5ZrmdEW4yejf4zKkKQ26pKVpDe96/7ENqqhb26H6opy1/xWDpnnebodtGkQXhF87Q7v7cK7
5aiKA8sLVp0N06Iov00hYWeQH0H2mgYo2m6M3hLJJyNN2lM4wR+tZQlvx2fuEcWQAYcYoE7RPupB
M/VzADXYvfloBnQ6mMfZpRyVOeJrmXIITDVwiTmJySw3J5yUf/LmZjCLXdZlsKQEE0m8nRn1G6zv
UEOoc1qujW64jRdcu0qHR6cX7xYDwDUaSFCfy2qihAKvtdNNJ7/7cHNud1Uw3uNerPc5AiACYr7T
/HdcCzvu0XCMfIxnXKHlqijjP4Lc83qmYXI7yNumcZ4txarsc0Nap5I2aSp0IpfZhEZJW5r/bjrT
PXKToR+vsa9at+AwO06ZeR5+BRKkSJB5D38bdv1jtUjSibrRMx2tNmotAZwPq5dPbmZdzMSiSqP2
HrwRZdcFfRMVFapm2O9k3eyqoTgM2E6OUVt2e8cuPy1okXPtf5n4+ayA4FcveoNHFc9iS7D/AK0S
4pphPUZTINYL00RE4CaBNME7p2dirz0LChOzXcUqF8/psI/w15mpDfFABbecUnfoEu8WkRK3mc9d
7t6YIDpZ5jk8jaL7GbEoz175rbr66Joxlc1VfDfUzj23q1sjGHZ13wXbPmo25TDfRMrcmJS9+Aze
j1IbByP0PYgdHtbQV1iRl9jm+Gj9KRP3dU7MeT9EUbtvfK5w9ufsLua5OMVBW3PT7h6DyHou0XfX
YUEdi8yPEnA2J5CkfcscjrlWkHdYpNxk67dltucFxYYl1BtlHuW+cLOQsC5/1oui4zSm8slvM/cG
W/EyvLPc16ZemaXB/i2YeYez4WyKqHnL6ZrRXrTly3jNh8a+q+Pqrp36/l2OcO4L3Vsn1+LvAjqM
z04k3lOs8SCvpDrpsVFrUdnBjY8z5Mib9BrT4RYrvrCul8mDX7nfgQ9rqbR3TfFclsY1juhf6qll
SvLQW8blQHmprLK6l5ne9A1TvIMd2dD0sppscBDvYQawbo6SuW+tnHPjJTCx7MUoMRSPdHFQO9fW
VPSpDEj1felLdxMbWEZD390I7KgUat65idILYIgFC6usM+q9MYXmNqe705jxpUWwb80yqjYhOf1W
TftQcR2uK+txFi5e3tJr1k3ne7teuFc3yK8qjc867w74Ksqdndqf2J/aTZwaSCGaZRybGTqo4T1Y
LWK5vbyFqosP0proP/kgY6TkuzDLLcmh6+BKZsS4CCBBUe4gE7CmQfZOkLRgP0zYk+wn2bLw0NiU
rf1ueM3maxkrDGuO2JTOI6CUB5HwB5hahuuQGiROyrdJLdyDBlDlhnS/u+MnYnmxiUdxcaPbokWe
GDga5BzSPeEmOwu50WzTahv0A3dUa7DXnTLonY+Ygc+PCmrqPKQcDFn8CpM9ffCOc1diz0ufO7P8
chr3GKTcRQoR6G02b4Kcq3lWXpoivnqc5M5xeA0HrzjIOjrIQl2s3P0zDjgtktGkLa9mSWqrg9Hx
bzCoHjZNhLQo9MkZeIqVpke+NVjA53ZacmlM9aGydb6iJyA0npPIlGvHwurgmhLT7Vs41uFOlfl7
kGsXlEK09mquYEI0p0RANkSN6deHIuLaSvnchphmsR6x17Ydms0sC3bczDq2WY/9gCnNVtnW0Rdo
qUVhPaSEZQnEL1WDjeb9kVnPHQjGVWZWGdyH9A5XmzyZhXjFgu5uEyam07rvSECqpCBD5BavhVMG
K+xpKMdls8kl66tlhaAjWBlPg+E2pwL2AE9OqjcsUdZp6qgQCuOa8UYaSOAvE8V9fWo96qAlt4O5
1ZDv6ahuQevMEd6E515b8a/rRR/cirJXBtj2GqYPmfpzmMZfU12/gzOhLGMiRSi6PD+4JgpEiU1t
THBoDPizXehCRGWNHycmeU0C9YoVn3oyB2S/1jxceFde07iKwCqb2TM19Khk8Y/gHPCAZA5dIoE2
kE/3qgheZ9X/IrgSSDW89oSBhgsck6pp0+FiYo5M/VQsu9PfDy7XuCA/5+MrtLHmXLF+2AXux8Vc
wTAwq7dEjTxUQjVuWh5ckF+cAU2rPU1Gz4cm6k5/f/rvD2DfvxWRje2/f0ksf+zvn2UIfGhbKUge
lA4GWO2c//4IRyyVKZJLCyh/cCCa/nnmh1/IvvOpEF1LzTKzqFPUdPMJgtJ8KrV64XuT7v7+LJkB
2QBN4ag5AilI5UMwkZCxmDHt/IYzcp864W0/TNR+DSGFhjNKSWLfJ2HOICBJmbkmw3csz7obedbd
YCk75imgSNdpr2M3RARDTR7GbDoMdv+KLxcSzA8nxPDQyTDbJbbLCw5Gr84VV5zK/TCqZ9KmCzuc
gy35u/CFMQyGt6YK9jHaMZ29GOO4kTieExxHzkUsIMNJ0GCxASWS7mj6Y1GILPDMw60oBu8Z2Ok2
xfvwnhg2PyJhfix7v38RZEfYazAcYBrIFXXvFH+0BUxRNZSIaF59Z6SB8dgi2NxMi1s4LLL4PWVL
RmXW071fSnc3peQ8DIeIVaCm+D20wmztYcNzXQgGRLu3Nf/Y0UaURTT1joE3HgyBRbiJ8h+YftAf
s+aP9CjdjFrU9cYmwJWFKHyVab3aTTwdZTl8Vw45YBUxTMwblW97SZV9L6pVmQGSDSPh3mkb2bVP
tHwPc1x4URr19w5PwV2mWyz7BlgP+BjNflwuzZnr5w+okcNtMbFL/v1rhhV/e6WFxWqq/ZXjTtUW
75n5z292bv06xBX5mMCF/ZXA53RrWd/lcw834AP9CCNmDjoVKNTeoyUra+eYEzKezyHLxS6mGyWw
IEiwPHQ7O+6bnZTtY17fZAFjAxLxNrjY4ZLKMX5xtc2RNMuoWghdsolhSi7bCy9UvkVkefQmXfCa
iYIV1wHnoJsPvS1iixnHRCMCOD9ea116HgnsJmgv3s2A0+TsJnBkbM2dU3T9R4xEHrdVDCyRWl5O
DVinFhmVcGHI1NNL6+H890f//iCr/pm8R71zaod2m3m4EY5zioXapto6Nz76cc1remMp46LSvNsI
/BgEBj2LiWestuWE9dD2f4owUptudllfGMvM9jLMkWGCc5JVIvFAvXLZ2HCPJRCsE47dFokNcheK
4s9dMo4bNLM9nEZaF9LqcYqH70yy0Js9cvAcIzyMNn5IfxNS6D1G3GBYnDlaU5A5a/PGnYvhxBwf
eFU5YCoX5oHllYVqQRU2Q//ExgkTFWxKEkUhdtbm5Mth4rvqihfHOES7hrpVhpZmf+Iopja53wYM
Smp9soIIXgNMBWqTfXrjCgZZfZFcRSDA49CZnFTf7FKbLBl7umkD81G3o32aHK+jw0ntBO63o+jz
5hgZLww29k4g7+PMVRxdAfdFXMiX4lECnv3W7oOvpkDZmRmN8IYClynAvcxLlIPsGhXbw8ZJ34UV
fBv17O/68uT38a1vSO9kTgSexOT8qFBd2qTfuxF5uIETst+bqzQ2it08Js6RQCbusHLY6iB+Sktv
pDRynp4puqN/yNpIVz9GyZjvVY8gnCOnUeVcHnB/iX2RjO80VoVn5JbmEGRYsibtnIqYGrdusXgM
Eyt5y+xSuvXZTGjRcGBcF/02a6atCr1dEjtvVSzedI5xLsXjV7VhuKMLRpBs4QPEGxtKR++vW5NN
Z1brKUyPCJnRxmbMcbJgHayEMWe7wWvu54aF2ejJceG6KdeArIdVOWcMQwtiW1ZC+69T8UnM9ZdX
86ZDmgMecfv/QfJ/K97+HyB5uYDc/+8keW4UWVJ+/J/dR1v9J03+71/7BydPzZtwbAwSlue5jiMk
ZUX/4OQN578cut9M6ES251qmb/0HT975L+FLh9+1KY9zBO1w/2qOC/gHTRNLTMDVyHY8Gnf+Rbq/
/6ft45+ev3/XAP5nMROztf/d4MNu6wN/wUQZ8MmRWfGWZrn/4MmnMh9guMt17wRfY2L0YAYcuXMx
OjL+8oedpSApxB4emqgSN1iDs940n33IOavWQtixQu4yJaCjTcPVQHTDLVbm8ChG+6wRC1c8poTu
7fbbzpJPx+KgmpLs20CDRAYxooDtfpkgB2N2Jk+//Ov4Q61PGRTesWkBkPetNDeMC15sIOLryiRa
H4bM3yjrNu4Z7T9z/w5WCnvXnrjQ95QCwXEsuAGqGc4tE6pBOo/14gfxOg4+cJtAH8T5hjzSExKV
gIsVk1lTpJS8smQEYKU7eoJAohZTeJ6nsxMb0139ZNb5SLaRUldbL2WtGp2hQ9to82DJKH6OmjQs
nwqiFFGifTKuTZrCd82sg4M/nQYBfgdc3db1qw/ssn8Sl6/SHRCNMNfFVnuJW/M2Qmg/NWNY38oy
vKZ+vxtn5dwlFRG0IXPzo5v9qRGqzSExn8kQsAxhiVm3WQgE3PA5stcGB3Ej44KmupVYtp8+t+56
PWoAxOwkYnJvE4x1vTe9YY/aR8Dx91nNOlKNAS313lFw4Vg11eDv3VZxYbJu3Xhwv6nT6I1wMRe3
qLykg8R4mwDGWRV6YfwQMqL1k/bTGt9Zr3H8YZG9gVLxUxTMIdF9/YMIMVk4OZ5pHf26/iR2ntsf
pIif6hmaPVJUFPNiJIYf38k2f9Fc/TYcMGlUdinUHbeyk/MqcOUnBTe3nW0c64hRUsOwAKEeyXax
cKe5e0hS53tsKzQnsDSeZz31k0j2jlV/JlpMh3QoJlg8oIUaGFQZdeabqAPxX3K1g6VCXUhld/Uu
1YiWUKIKRh1RsJSmcTAAf1HMS7mRXJe9CjaNkm+zcrdlG7enmA4uKehEnrlRqbiNN80yi2ht8mGm
3WevLiN81RJYj0Z8lHn5x5PFwWHOmoTwyylyfqDp8HbM6cghrLzcApbBtHq1tIwgw+Zv9VLhW8X+
V7CIqFM0PsNEYBRZ+y+pMG4glbkrz0Z3szVogrL8KAOow5lVnDD2Lsa3pLnE9bDzAvsXFwgXSGf0
9jonClC3uOoN78qXmuwiiP6rihrywhpKxhMhnSd+xedtcRnW2cAjFm/gKl21bBcCv/kkTMWISKl9
rXWH+zNd95NFSqER4OCJSC3ZYidt3nTBHb4r4+c5pWRyxtZNRrFl0jbmj9CYOBuG4gX3zI1dZz89
vpctt/OPsOVJwDxloK9xzzm5qrHQ6ZuXwYAbh60JBbBCQPCTdkcGSx2K2Qag47XRBuzzrgzAqM3W
xQgKQCWOugd1RFnBGKLr573No8QxJnG8tXDpDYpCsIlFGnf7rurvYCPuW0k2tA6NFwBr50wVT8oL
CbG19M/m8vT3Q+u42MLt9q1rgz917hH8NDoQSTaRaA9H70qGOMv9xsW3vTRlDxEX1bIiRKBpYSoc
cRrsmIKBIJdYP6YDM6unhkV7o/J4N+n+A950v4Vq+WJwnDaBRm+9VuxFjjJiJrDFx+m+7xqEbGtq
Obk4d3Ql65NN1kVWJ4u0zKZtCWv//dUuhAYVw5EAovqQxhMRGcc/kbNlWg4s71RYxzQeAY5pa6Y6
u2N8TG1A2ulT26L+NKnmisqB7zQkdMM7sot2cN5eO4Xc3DEY2Zqq7ddNVv6tlOpOPd8khmwxjBCI
iya3WWty0+PYJPveLzNeA5JDluXec+Hv75VvguKWUbLBl7ORbSX2dHgjZHftd2/WT3Ue8LJUePIC
qT91tThGuBusJFmOWXzMPqZpr7047fQ/Xe9p5dwK14PHW/ovcYKfSunB2Qa+99UaItySLaYvLevt
tbJcc9/25TvbGo1n9dDcMCsMttLl7e0W6U9ZxdGOR2t+ED67yNQTgsKFR3sFbrqou6mjUIDdTH/L
ADsV9Wb9qUpSPtjIxHkZPsdelJKmKch52d1NJ4zjaEXOMcOLRkPEtrKkXHnMfY9Ask5ZqX65EWIl
a/XEJbRSG1x6xDF1p7ddW/64YFrOephPMnD6vXDfTFNHB874DmmGuqFAA8O7Agtv9wCUYGZCGMk0
KynjOwGNjF5260srVxAyzi/TDCMvZ2DMeR3ZCIjZXHQll9LsJ5MOvDpHnmQ5XQ2f0ZOxlDKoch+N
UIlTjKWrwQpsyPzW3hhmlszCf7EM7J+ZPCSmGnkTnEStLv3EamDSssJZn4c1zrutAxFnpeY8WftN
B5OpS6OtS/DFn8sXUWDFGC7gD7DY+dY9IoqDCyNz0C25Tx/DdnyfWrPmWmQRC3eeYMa9j+XWzhj9
UZsJMs0i8o2zZYq7o24rbxslzGmRi1GY6c32AQtm9nzO5LKB5/Vp9rdWzvGkM/yDEUyA2JdQGXcq
c7KNlSQzeaa06msW4WM+N/rswoleEUAjFASuhR0BoUwlf4LRMfdgntEvOnA6mSYBOYOmLsCKtTnU
GiOd74cxng+OCzzatd4RS5jbeMmGOUPXIE2I2F/MnjgYK+Q8pB1ssEm5GXmM6WArdpJnHRFooiIU
kdht1LyPh/grDzDU2R5FvmMhUc5PnukbcG9exxBqDBcVcKGTv818vFraeoBzj2UPbWVd84hMpaKZ
IRu8G2hxd7Vj3Ljkq8IRISNS/RsZuD8FptjVqBkydCZ3DjIDd4WLeG6Imhai2dhnUfHBOwflx78B
iXWvYX+rXj1rgQs7liRNTAarid9tq2Ct4v6xcJzXuTDVuiBrInDlroe6RUyeTNoJJbpJLhknjyfb
aO87RVdGFNNv5nbEMRPVfjfAkk3ehW3gPaI4fJguA2urukGTz4LpHDTOXle6JvHMFTCCfwTCB+9u
O139plD3QcZSN/EKSmjNG+lYsBRRIfZ28iSpjV2HuKx2Tm/3B58GduxYLvRS1T56o5fDEuY4oPR0
4xadtezIkAVHLAtpBm03xQ0D6pHJxChLjGTEYbt6/GqqlNgI9b89OcrRpYWIG74JRYmNv8XMyRau
h505gBpwSqxfWTpCEIAuxAH94uTizaQffuuq4mo3VQTpsd1oNTEFM5kHDlZj4zHknNvmTQzHd8gQ
IJ0vpwsr0MSEMc0Rv+J6yTD6CMPH0E1vAMmLu78fEk5JngXTlJJ47P9TSAeI0mvQ1jm7Y2dt/DQ6
S9rbT8bIVGeqrPLOzKPyyPCYDr+nqk/+WKjv9ynZYfQDz4TtiBK+nTD/ZYDmE4VW4wfPHQ7OA2Mr
KFkLs8wMo3KL8EbEgs08w8Bmzepq5VZ3x63iHLuJf8eC/TqzOO5VLW8cvIxEVdE9bdJlQeeKk4pI
rehJNRcOTTvqG2hAz4AtsjKYOoaoU2kMKzGOB+Cq3jajPojMsIAnIBOe3kXk9WICxRXBD4xvBkeP
B2nI+dCwDmxgNzBPgZ69dEWdACCOgIVJeA/JwP66rsChsgJgy4bejk+BtkvLylHzyCRwEoGczDnD
GExa4DE41NF2jFln6gMT1e9SYSAuABmsB0l8WkmcmJ2N0UDvQgIRoD6Y0YU+v/CSTc2wLeGIrRan
FjDtoznzGNSu/8WBo9h6DiSAmB77YDwEQX7KwHej/oYx/p/0PfTbHKKIidBFm4/j85O0fEee34u4
X8hlFtJ6oXDwCkF9UkNMU6lDDIp0iUjwRdr2QnjRr007oelimp+mFNCC/QgLdGOPXDqGmFO0P2GJ
GOXVHspHuGfVugjIMELYoLvasPARiMPQw/GycI9k+JMRm/nOuM5j7PoccDvv0WkULp5cbpZIo13w
dKsMEETffAd63GvYpoUCXphy9tsNyi23aRBDO4zOiTEei9A00eDxVLSYIdaJdraQXJ77PiJvOHtH
YgHMqW3vHPMq5MJ4rMCo4JB7yCRqSjNHeMcadJgAZkZa5p8ZhMW1BR+YI3lxMfnOxW5xVR5NLuiA
j7IQ7zq2VgFVFkQlWAk5qy4vWHkQDKgJP90nQwqlQs1ItMCzeU5ch6vO2PsjQWfaCNroBvTmy6Jy
NyKAQ8BRB0vv4rlhCbMYoXPkapqFYoSiOhdAAtLqZRLFOZukywMB9JdDwmlgsyskc+qgJfHHDWWP
r27l+eVV5j4TYmNaSyBBYUL2LOMWvkIKvhIQOS2Wj7CgdGno6NqhuwkaFK42NIGFEXWup5F1FCyG
Zu9s2xxyKHl7NT03lDJlY/ga6+gn8EJQDXCDk5JgXhau2R/0eVDPwzB+Gim6gYiIl3GkaEX0wBp1
NbgbsXE1WAmGO1XXjLsg5nAAoKgCqraj2BNAq55H+2dO2r1pwlFOcbnicGWMyNc5Q5NAwq5uRRgI
+r/Tq9P4vEWzPwaZyptpmm8Tzzzj7Gg2ZCs+BQCecv7MPOvRDSy6wHOO+/arYSYvdtTvqxrbnhmM
OzXtBCOxrVG2DkPUiVBJH9+xGj52lG9kjHOx03/03AUD89nSzTf9Yrg7rHHXZkkLzedunsBfjkFA
KVWSnwh4rHMipejP9rPnT++RjtA1qmgbDC7YRLgDuj+xdP9OY0LIWhzSzvqK6/SZSpV12UlrZZH9
WJMr5sVaLL/1PF8CY5Z45B9dJ/gm0VIAWOyosVLFbuxHxvz0M9BYQYF5PzzW5Dbw/TvKvpr0EG0L
XVMtWrwLu2JgMpyGn3xMmcedhW2jH+jeBxtyPxjzOys1y7bvPCamSTa8Kk3c7WiNxnh2K+6jKu+u
8chu3sGsyatmlcmZxJOqb7MiNVZq0Anxm+QhqZJVZFe3HuSxXTDJQ4tdKtV8oimvb54CSE7lcKVh
hABydkJ1emPJ9Q4w62/sym5WDenYDksaz2X4iG+LIs3Gn7csvGenvpTVeEI3+zKn7DaJGxxbnXwP
OvNqk7cPIixDmkBbYAJkSwt9ZIjzoqiOidIccacvN75y36UdMvqlANmYfkmFPo+RfzQVUdflNo+b
HD8qn6HrTNU+bELMaOM1dnEdWX7ogbK0zniLFI2GrGdYvYwwORFutoboccKBedBi/jDhhmWisS7T
+AV9xrrhnklE55d3dH0GHbRx+rfCG04z6ORD5us7gkBsEvTZr3uL7VM59nPPjCwkj3Rb9TOhj6hg
WMfM6AV+P/ElOmpNM9q5yhQ7ZqfmisqyV13QiJIqjPM55UsUJ9rPhs3kWXZJf8eR6FXXASOpDkiT
zUQC2qx1by9VETIoAcgT0mR5SW7nybvHl/7A9GTlawwQtnywK5os+nFUOxiq6qKrHioGYllocJOf
+U6NlrpW5C2IuI77Rnp/svLLHPTBi71937SnvOvJEzeU4U1UmUHIO2hajdaaGhUSqaHmrI5xoLB+
5m5kJmP71sZ0fjBlFVvhIz1xOJ4s684N4zvaWs7Kq/AdAVllSLwgmqPmPJqoDFyQsSVtCRk/Nqqn
ODhE/be6X4U93qUzKRF0Itdu8jLjPkz96TpE7n1nqkvVyV/JvbUouTXJKBj3hjYYrUdbL9NfsG+f
7XQ4m/3yTDi9hS2T/58UUoDXM5HiB6gT/XHy3IWKyKQZbenQeDTJ4xKmsq6+eK1Kx97VUbCRvRAH
4Lqb0CobgBKKw1GudkbCdcEmintgWMeEwFQHNUHPcwaupkU9ZWe7qqKLEChV9uTYn4KgE+8Wlu+W
lBzIHgZ4pYeEGDj3cxK1J5PZ0a6LAsl7Rp0VJui7ejCI0+f8l2Th0ieGNJB/nYSJZ2sAFx6+PbBY
xyHG3R6z19cGDj1TlJ/UFgPfGu8mE4SjZjayGUAErnu/urY9ntayhGrYJ6Ch2vgHgfHG7FbTXH5m
HdO0vk1wELvXtPcebOIbXfA79yNMp/FEeTxj5zi4rwK8sJrOvlLT7GU8drh4iH4kN0E0nfIaShcX
cIF5vI/Ur6ktn6UHfFPYg231zO/KJIQwVfbWdOxsLcEbELxhyTEV5t05AH7iJ5w+v/rMex99Vroe
xbaKDXYaqR/yXAP+Na6+ey5D85O4LWd/kkJZFthblLASIBUjGuUO16VjEUtjuzGLsl6nM1hvq2+3
ZPa7zEyA/6coBHAI/Fk8lAJLcFsw7rbz8a0y0/muyfDI+D3yYS81xvw5vEALiZusOInwpvAB/9bD
sEsrSx3cKjryWTQ4lnEAV/jLLAFDsSOcuJHTxBsjbxDZ2Ae6YMJKpgPzmEcUUNbYfdcFiHGTCNFa
tEazSRLS2EXQgqiP4vAwuVzpFuVqrvV4lUn2wrSQgOuM5u60qIfaeu5h363pDbvMNa4QZlh7k5aN
JpEdJieGsGXQ7bl3wAYvKHz23RjkLsHMHcnCReyr9zOhoNgxAXXV7IgWh/hhxDM5mgMvpY7vG5dH
J8y4LiV1dkD+/rVj794VDpt+Sr7FjSm7F5cmaYtXq9DxHhQmDat+194yEzzCk9yPBf+MWbxFfeth
ooKHkC1Z1ugWT/yw9219Mag94D+H5ENO7eiBVjmYIZpOFHrOijoezElTfYyysQW7DbFodiKI6FzC
he6gNvbGdQLovTdiPCXB0JMaCwvOP40KeKCtz7myn/AhmBdzaDCJzT2YRWoxeX58FKOmRlOqnmic
/Bjs1L/4Jfi1phXmLT7ZGCIysT7Hcr7Q0u2rhVjShNSU8HvRn7EO3vrEW8U7is3rK5CyGMIb/ug5
xmYtqMPY5bUdHWp87UTG0Voa1PJPUSJ4G9kDbsTpwcPQSZLzI8yj104G85/APTUk3rHWJO++r9KN
VgENfL7/a6s23uYT72RfkN9PJhK8VUvoxWJbKvKfCn7GybTx9cHQAdnk71XaJz/+EpMJRfbWK5/w
wPzXdYqap5pHfIJ8B2IcBf/N3nnsSM6s1/ZVDs6cB2QE7UADZSbTlvfVE6IsvQuaIPn0WmwJgqDB
xb3zOyngB/rvrqokIz6z99qk5DUnRnA4JJBoIlyMb5GtGDg/lnvHhLud1XN3oGOkt6+cn7TS5tmY
PQNuTccfr5DklbZ6y/5S7Dt8I5FdO4fIKQ6lqEEV1NDWd3KhVPXmiKBTUXooRxiyCLxhngQoExWl
RXEGhwDWApG/EwzjpkMux5hKkSA/MYVoew6QYZezMtiSEWAisnk0GvTGDXZJIhbYb8Q7bPk1iRyr
U3BBI+uK1bYwW3/EYPyJffM+q1CLVegiKOvnjefpk+/MhwH2emaqdhegJuRjI+3dVvExU92LEwSX
AEqGBVBB13JbWJTukznvLEBpIfAjwthjEASu/Z240xtcuZ1XxdSFCYkFLcPHwoT7gsVWn5w0Pk+F
hyCwfMIkW4RympJNQTv20JrDh5791zRvMGHkOXttpgmJN5nERpqUg0xhR4cb0suRVs6meeubfXN2
DpTz1q6wQSaxL+AQSJE5LkkHk6zEaxLZjGCYFR39Qvk7f+B1rjEl5e4U7RD25JtKTjosDM5PWEvq
vhvf7WGZ3wN0YnTyoEObmyiR+bHl5FQAHG51y7ASLtKucGzyhtzfjMVi1WkG6HVVsy+xOA3JerU8
BRvK8u9JqAe+YNVH1dgSisraY0ZLmIuc9hstGqPe4dDOBNsOZLUkVfWW8AaQ1eM8R/4YXS+l/gkK
Sx/IKZq3mYvQm0XpbvSbfQWg4qBFdWgriUEnQktrh5wA9NhlSmghwvPBdX77IShQX9VMTtfZtx+Z
IbQkcCQZQZ6JhHVS5RWIgBxxZsavHrs9LXig7rUcPML4FPu6FB9bcG0bnnFihHE/LMiFEwfRfgoL
bGcWttwYrU1HTb2z3iWHAhcPgCUbVqbfns1CfpbriRDJVayIWwobkk0DEYNhz9S9XPMhlomxFLlP
O2/03hTnzHZoqR0SfR7G8ddyy0es9BAophKdutvslr4bd0NngQlFnJ5m3Q28nojZh0NM2oz2iKYR
KSAfAdG0u6XEWJmRGxR5hiLSYhUJWagvR+thALE9WBnkQtg5+PEYAUwT8pj4J7PXJpcbAZo+3xtE
kh6kzna1X8vaosLVLOZy56kokK4A+QhwhUZ6GyDX6oExhXkGBjnOqRQdxFcCh7+TMHN0O/tnPPZs
keo6CljgjF+R1V050YIfKJFfmU2vSZ+PNBEXgQsID5j9CIusX2Q4mqTF1DK+cy0A5Ryn14UPHthY
uJZmzfAnodjbUKh8Jb1Yb+6+uKQMq4hbBwJLacuAPNmlvlEfcj18U32xSVBgfdNyOfdGGzDCMF1Y
dxk+hVY+9gtXSuYvHZOs4dnyfeuqXiK68SW/iUyF6ct6qZMA6UkkvxfJN+fmXnAGuLp1M+zgaOMi
mda7sf/hd4uoCskm/Jh6IK7I/Eow5A6FG4RO3amT6Yx7wcKrzWX3id2LA9Mb+ye2W08NeoSNK7kN
hqRen1t+x7Z02hApzKOd+Pzc5RDz7MB4QG6Hg7PpbjWxVs3qM46mMfQ4O24qg+i8YakZj5oQfuKZ
OffAGx4CSyfRbMiv1PoUQKDQTC9Xg/b6ZWjTaO8H0feEvi8X1EB2y2RTSpgxlvmRF6tGFSCSszpr
HGD4FR0IWYr2vjB9DPONeWMXr711J+ZAIwDrKO1MFe+K0fL2XYfsl3xSHXI2gX0d/6RAMHCW0E8W
tMSXYKC6xKXAaiOhp8wLGBEZRwfZWRojFQmvHgJTL4k+/kIE3MEZWJnNPOW+c780w7DRPXZM04Py
xagvIPYCW44VyE+slurcZZqSDgYES5ofneP3IWkBDbLx20wRCD8bq1M7DLD4QOf1/r5RZn6YwVWc
gtpE6NtWgDYy83X0Zv8hM9HAG9X4qpAF7Y2t7Ubzduy68sDHIDq4e/ilQtO5t+fhV+bShECF0FR6
7Don3mdb4YLw4vSaEL35QcEW2xstG1Wp02spGfpIKDuYYf12tyAiT/KahEoTXweR2tdMvd9B7myb
oWHlqZuZApqdm6cpGqNkLN4cX4D8aoKQ2E0+7hggRorIMKYuuMm5a2JT0tDDJjBSyzzhQRaXrC5f
e1Owt+GuCxNJmkvW31SLLMJCp1+qqabzyLlEemt1brF/uNZUHb0Gp2AyNRfPBKGNdtNFjPsNai5D
lWckx1YmeywkxQmM+qapEzaxPvG7ykJ61s8UzdTiG2pXoJtS5LdVkP8CKtp1iznc937+GueZYOgI
kkvMoj+ikDB1hGdiyKnBB8Z7sNpxN63rc+2bGk0g+3GBTGFYG/SOQK1tlubJadIi3xG6nm6Xbule
2SDwdMp3lSbdcRGSoWFHkavK/thXZME2sH9JD9G3c9OPt7ULqbo3uTeqDj4gXgVaHUGwjvSq5RCY
T5aHL8T34mMU8HsRUwuBCOw4OMe9mwhmF6b71eJiuyb/r0nIF3G94Aqp2Ws1NBDWSO9lp99gTZPa
ho83l1ttrVZUVpUhlg2Us4hY8WSKq/QqaUfnnKWntYI9DytAEhMm8XilIMu5dx9NYCUMSbko4HGH
U9PzbPplQ8g0m4vS+7M4YtrbGDe2VTsk+6a+G70cIvD6RbUgLAR7YSfubBzCGQit3r4iQurimpnY
o//7HokOOLX8njeJnvp7URAR6ZhaMa+1DpWtc9aR3U2eqzO8uPqAxi7B6lRbe9wp7DVY8/bV0l1S
EGFDhvxflE6wF15b3GdmO9602BGdsc2viSk94XkD+ZLZ+lA6HoQ8m01c8KexPCBUvk9GC8PW+79f
sLHuqItJbTMvPviFWZAU7ViADj1rtbTpEXFv2u6jAYQS0ciKJJqIMW85AgYJ5AmVCJgCXC+HJJiJ
8kMXJJ3gNhiN7DGVZUv/Gg/bKh6KLUd/8xCXRG3zYt7Hrn4iHImrNAXJBmAwf7RH80FP9I7kIm2C
XL5Yi4UGZ52mSTMPcLIUVz6VmAvv+dErxgHzRRnWmXpPZ+2jl3dWE+NA7iVEQkQXN25JikFdk6Td
8ywoIyNHvAEtJareOSwNBhkMH49EDxJ/qFnt2j050w0DGUWqwo3Vyvje0ND9fGQYB2GNQM/Tq5Fg
eiZEwVdu4JhzTMth+NKyo8JeyT1J/5SXgEahFjMSsCIf4Ub/lfqVzwFsNPe25R2cbHBvskXJbe53
RKZJd3lgm+ERiujRfAeYTOyG3B8kMQtLhy1SbGvvT3vfygkvKBDsCjv+bPiGroZhsa+xwT6ME+sk
z6gv0xyjHU0tG91l/xAtwJ/raaZbyOX8MCltnLAkHgNP303W5N62FoVVAyp/ia2Ubx0kli1WHsZS
hTqbGBAUKXENLvdjFpSMB0hXB9JGeO29MQzJ3cRUP6jI4vTICEekj0FFJoBgZqZOTUy0r1+rZ9Xe
taPCuA3Fk5nw+2R1EqxH6u5SFsonMGksDlirw1mMw7mKDwTVkX6BjpzjPK5xf+UPdkezP2c5Ivr2
3JNHdc3JtmkizIL1gLbVHc2XxmWLUhvFsi1mHvmY2ncH/wozO+zeqqQG9bEdxEMNfSPW/bXBUnPX
0a0Awg02YxFcmOZsZyQK/ipIwG/Pkq0Zr6zUSxhg0axUtmwPlBUoi7T1RrbWR53M887OLJ/k986/
+AHEFOAnn2bWIl4Whb5hJYkhkT15N2evJTNdLI1y20Lp2vkwpVD7G0+DiZ+JA0xt2jl7693B2mt2
m6y/tqZUXDWkYfnuIB9zPOLTDBDP08CUYx9HB8sc4U391hbQQnLmRnVHKYAw/LdM2/eUu3UTFaTG
01FtbehNpJjV3uqK3i9iqY/aqS6S/OF97c2Y8jwUgWpKDiOGNctrVpqKz1satUyinZGCdDmVbc1J
mNzaOOTw+/J8KLqe2gFwUXoQd3JThuXCDsQvkjXYA6GeyFYLLMUOhadVnn1QmL7oToBJ812g3Yz2
IrSkZvThi4DhEYMEqr+NLDxr75D+QAYIsYQkde1Fr+66DJZTPtVvMFODAxDY2MTJZruQso3GjHeG
6bUXiyp3RucPCgwIkqdi5tfRNISVaVwmt3b2ncWLPmynskkuSVPcYGB6icgUJAIpgfksQ2w36rjw
iVHeFqcBreN1OjwWBZtY7HjzViuQNvbAQ2I3qbfFYH2fVzV1YXJXZQ4f2JK9WoCBnLL+TF3B6M7Z
FxYlkyejzwLS1lEjrjiiWKV7V604mln2QQn/7E4zsdfxeN1U1s63cB0NLuntpmm9sIcIQTruBY3E
kx28lFCS4Zxl+q6uCgqqCowvW2IWFpk42ghfWIe5SB0hU6QyZpzF8L2JsVJgsGTyx6+P2nEw2vgd
zVgLSnAe95Vg/wlRNt3PgX9SZlc+FLx0AX9hVsEFXRIoWAqrH+kreuthW9k0bTwe05w5HVSZOqxK
Xd+23CIYZ9DtDSDjtO7C3mUE2A/2obfErYrh07LurGCwoEHnWd+TsX4je7CiY4BuNfYU/zjGsRQI
VmS/dMqmqas5YRPOI+qWodkEonwo49X/A1VWWij945aAlhH7x3YGhwcvFZlalAB/I6ewHYmx5xhY
JDxdSgBa9Ywob290PghLy9uTX2OPLtFcCMeaTn4aMMLp38qoT9YQhoEN7mdc8a3lOcjJ3nvxU2xz
GcNQADh8kTmphB7RqklHvJLo9kDhv9MuqI9WGvHKkpflx9PWcXN3p9e7k/jHmv2t8EmYL4C8HEBm
ToHxzFzhw0vbcReU7s9kA9Jd+PYTRGM25VOfEdcVu3z4SDHgQgVHHH9IB0a8YN0ATtjNXyFLQdQk
Lm1Xyzl7Crz5QAkFEWt8qohMx6HVf9TSf6ozGENZxxvIhco+HyUnRyN2IxetrvI21sjMAIXmsCFU
LWzQgl+SIL5Xw6guhaCMLvMC9HO0TDurtiH9yJfcZrYQCBYLM7x9J+f9aWnmeaFviaXLH7F5chK/
421nrwP862xkxZ+lWW1ZDcP8VKP7Lb1+OUbNQmBE4IM/7Stny7MLmcEevzQ5pVNlp3hcI1Re70kb
v3XZUu2H2kEklUHyNbOSh5V7hdho/rDTv9tlUV4Q0O1AGBD2ImDoOoAvtE1Qih3oOMQyxWNtdcyx
ItfbLInr7Gxqwe08uRlR23UFw9QWYb2IxyAdwRCJ+ujncPxH6Edrw7yv8G4e48E3thRHmnup3Zul
p3bTYt9hL6l2iLl1C1A+gcbEJEG4z+kElZNNwTjYEwJ2G/PusuydTiEL5Xpi4s+kriiri0HizeTl
mIcBu28X9ynpnbfebM5DPxIRK8kM6Orqs3BZLvJmjiVI4eapy6eLmSiG+HqNEag9KuuCwxoX9zrv
B1eFV+tlQvG3YxeJdsyn+ivKA+DGP3UZX1rXJJk4hrPB7mXrrvyWklyWrVjg9GBgZhy6roOWXRQE
j1DgGZRkCsfMxH5B+ywGlt4nyrnA3VtIdUmX6bAQZMt9C4uxYZpza5KUXA76C2wFVcUIDBUEPRdE
2t7ZXvDcLCU/f1ZdUdcwrqrhO1rPXYN2UyVIDWSFVAK7Hcs3wyguC2/qpqGRK0RADR9j4JQPSxPd
kCRQbUBDI3COUVhNvvtjrybK1CSpW02pFRL+wiyyxrgkevPQx8jPa6Svpb+35BqLN4oYVvhE/CS8
xcPC+zx75d8B7g6RLmbqCWznqNs8RGT+EPh5GwYNUAALyOZ2hjUi4Qxc0rFO9v3UDPdVtXL/FtbS
DhNg18E92vC2Mmn5hb/5y0ieygB1O8rDbD9qMA7N5ygy92wrZ5PUcOZZHQH3Iy1mJjlMxgBfja7/
zmGSEyGJwX1wENh0cos58NZmdb8pExINyyziTENDDXbb3Hpefa1I+TlUH0IuEIGdzAZXUJyJaUH6
5/MYtuwFN5Q1gDqy5N1NrS8iQXQY6HbGo0TQzsi2vVX6VJnXXUkF0bCXp1cs1fM0RlAr5ItQpAc4
rr4JZm8+UtvtoOsTcgXfPC3q28h187CzAb9Bmj3PE+6GykeJ7LGnj9hEDQWgCIJFPBOCIut8Wr95
wJyROldzW3z3U95CIBftxrqfYtaJcHaWA3rlLQ5kfY6zyqYNocVnScuAFSQm2LTzkpEa5kf2IdMO
DVzp7wj/ALHkrh7v5g9TZbLIa+vUpubOx2KKgBHpIUqPU933496s7Adzhq3mQn7cJol7RmP4EJnl
s0P1bxEzYFC0p/lHY+Svwwp7tNz0kdELYJ4284lWWG/H2b9gfenWWHYEhWtG1ui/DoX1sATVo1li
h5MqoPCb75CQYb3jzTUcgdIDAdHYRIij8+dZ5xNkh3LzodFrJLa+qwZO8rTm0tKKRUTlurvqJhbi
rrLggkQ9ilMCHNsth/aAF8Tg3YRfEjNK8ckwWxHuh5mDQJTld9Sq4zSyLKe3hrpXbDsXl2FnfaAZ
wwmA49ItXt1mPht1u8XveDNP5j0l8aFSRP84hjoF/nID7BLSj7lA2qcK6oiE8JHij+zvfYlxlSmu
MyZnhxtAklg/+9RghJnZFG3QH/uh/c0X8TM7IHMZK7HWASofzcEPL9rqQeMUWNJHYhWPjEb6LWFb
SCidz2S2v2aAzdRRL0ncXNFJYWiN35aFF90nCSqpIf46GKtd5kccHQOiorYmzz6J7mNveCFpcVtd
9033bCbFPbjHIhcgM9SDcJ3PQFuIVMBYrjkDqWLgwmKBHPVvzwOatk757aS8riOlMRu7L+TlHPqF
ZaGALeqwAlmMMwLv25p90wTq4egODSMtGEBmeqoJ5CPlpeGznmjPf2iK811mzEcK8NWCrVjeuYAW
qbq3+XcyOveMHXlKVgx4xkwkTgggFeUJ1W7MaLpg7UwuKIrqwLpxEvcNISmLn8DeDS3qPSdNj6Tq
XOnGUexH/DukD1bozfMPy7KnVFfxVTvOe68AesNw7dHRMPxaQ3Grjz9jTr+grOnFNeZTZLV3kgt3
76NUyGfs/YE97u1IXFqIVSAKX8ZqJRiw0CSmGxVinauriliJuuAtLsBcFIl9mkr5Wmf2tSPjB0Y3
q5qUyO981xT6TgZkUmUO0/FAYCch3ZfbPOwYUiyqDfWccE+nOBSrqcDDPpyxxuOmTrhfh7LR1H0U
LOnET96xwY28Be5B5XkEAWN4gjlwdNaY3XmyohNYwY2fiVdXDeYhXak3NcxhvIthnho4GYXl7Zyo
8Hc2+rA7qyRIbW5PFdzwg+yFua9imxBv1nLTTBpH4GV89kMpdsaCmtQemDOz38rcvDm7jneYjLvF
lMETa74CWbL6jgSAgKYi8brNgnOUK3XbmKWm0aOt6pMG/0KHoor5h6MdPHCp/do2dQfl2hmAdo3F
pdPoATP/TzdhXiWwzdqbiaU4OeyHIbH/pMq7VI73SJHRH8eGGOj8ySJ4fJyy9FhZb5oB5k45mNoM
W2N4G9dYPt8yn7MaaYcYdh7kqT3FX7b38P+iHr3lQdonBa1jM5iP07AwFu3f88glDY9kc1351yYT
Ured/a2Rkextu+21HZChV8Jf3713rfepWc2Aliz2SjKd6Qd5ldT4VaKRPb9IFUuT5nq27HIXq+4V
j5hmUiDLy98v+JxcdlakQtQ93UyWUWaZcbydipkK5tWR3VFY1C/BdG4y508/QW6YjOKJKNRQmTiH
vLG7VvX8mueSULcc6SoLNrZEFEmsm1EiyytrztStXdH2RaMfM4ZYQpWWNEuzeZ21+o+qTJRsDlux
JDnmqZbwD5vz5OYl8tvhO5LTwVWHEbzDpgyYMKSMmbeI0zBUDxeaXQT1lYMdH+M0iYQzQec6XdXV
8G3I3+y2rRBnY0wVluL4cSQ0Dd2T/pZ2wSyavobD+LsW3nujy32QLjfU7XsGFmyK2YZbVvEQsERQ
mfPBZnxHPXI0EjSwynoscHtACCiLLY32udDBVRrjupiH6LFpxRaHzrq1W47ZAsRtdFoeS0TXEY1f
ZcRIU/86szHbBejYDk2H0xBfMUQ3NHBCsW5vQMIsgBn2VS8/7Ll4GDMvwvLEZ2TEM5G17pUfFdd1
AldLxfvZWcLAhKQJQo7svmjVcjoMXAVyx6h0D4zNcCNE7/ivbtAnXvVoB30XAj1J19nw4PfNlV+z
Y46b+BWyzJvhpy+0vaC7Dj6RnHLpnvqlPdXJ+KRN+6iYrGwCp0D5a9Wc1y4VqYZ9YarqqrINjZCI
vUrrUPSoc14iDyR5+NnL6EGtzxHd+ohyZdukX6a5grhSZHiFcaR7PMiCGamZg4aXM0lMnbhRRfaR
pnO2N3I9Un/ktMZCMlFlg+C0s30bJeWXAeiYoLLXBUrGpoVJWCYIKwHbR6YYwljwe5+s4irPmYKj
eOcAjBEJoVxDSoEnIc1QKHbBNYmfwI1ksZA5zzC55gwaSvCdI5jERtLxEe2IYhBKsVK0IWC+l83o
rhuXyQvZyH/y/ByFGJ6HMXglpTCnhjX2wzJGZ9N+U+xBhWtQyjRg6kvcCI4/oy3w5muT3ByCpmBE
0diPeYUWugrYv6FFsK3mPkXaXJQz4xm/HAHkDS9ucrGb+SqJ3YutIEgonvN6sVbWOf4xlKZjpFgP
saXn4p9PhFGx4XoM6vqtb1qiltCQroVf3dTfmeyJ63HB0uowWhMVcKAU9DPWK9djFBgf/oh4HVX8
ZgiCuzRN7wgA+aCkuY6agtxCK71N+Wb7zC1RqPZvWaD5X3RFWMZVy+WCNNRId4IjItEdMj/W+BWp
WdDUOL4iziLL1+yf8s/2Im/jEe7XcqTj/Jpc/Y7mOBlQpk9tEAMHM69zBeVqMDhOc5QO+NBY/SpW
VO17xZqXWAIe/JSzs6736CXu/E48Jtn0rJDXMXW4KaGBWMmsb8HP7qDjaWwyPBRMLoku2sHgdDjx
pZGZe7tcXhxNvx1Pj0sqU/Sh+DQKNNkApZZQI9mt7Y7GaJ4iwK39A9iiFbYA2pHV6b5sBgz9DLu3
qct5nXCXdvGNbWahayhxdPFVUMl8xyvetDUoEUsjO8kyvocXdzMxEjPc8XlsUK1VvXruG3Wuuulj
9XvWOfatZpIem8dPWQD1C1QM/28pWsrj5c2AjrlJF4wXZlCEEC1InnB9WCn8ZsrVI0zClch+3GX1
8CGQQExyKHE7dTlEPU5yh5T5KMwwlGDtLEkDjOlL3SNPyElRFsCl6sPO0lg8KRSorNFX3YPM+DRg
MG5cUvUcB8lluhq/dODzb79aDuwYApneiTUkBM0PXYoyavqN16nlmNf5sazax6oiob7FiBVXCp9y
knwUmvmZYTFBzc/O1L8OLntk1fLKNQ+2GM+NQqxJMz1p/lgeZuiEd/YMOSIajY9Ieu8RU7GdMOU7
7lCCfgayWMzxqljkh5WMf9wEDw8ru48liK8DyC24RVhd+oRy2LB+sXunT6VU5ZUP9oWbTR88Vb1E
K5TD/3UDg9mxT6DnWrYnprzth/lKDibWB5SEs3rJprX/iF96dyGbat6SkqR3w4R0JwqSm4rfYgk9
unPGR9g/UAqZjyTjrzmCuODqRHaLB18nR2/KbpwCK1hWR6CGIAUNuMOzJL5pvfQYEVHOtPFaFNYj
9dhPADYTUNvFyRjIuCD7MTmgPOF7TQZjZqPzAyjr0YB6wj374pjjuyZCIS2b9uABqj+aybWCJYqP
iQWxGm9bCY+N/GSefubhhuM8egyKWXJZW9uyLn+do+SH/4LoGNF4pA+MKX45q91yNEMWNF94RXLm
YwMQOEGCzEJVTcwGtOv10aa++o55Mxr+zU1V4TlfMqRJ3ojm2+oxBM9sikoMMeuwvo7kpzUBWdQJ
4+0EGfw2UXraR+oTe+wVlCi2VlK8epT7GzMAbeQaW+ChIYgxcdU7yDu6YDlWMTbLksHrRrPXyslm
Gc0MTH2FTicogj8my7XO/DMuPP/Szs8ynndpN3zCgP+1hTyJAZkzjm3Swkj5msIl/olF6r7jV0l2
nWs88BJfOxxV57ywaIQdQHtMQLlQWL70gpJu7t5thWqpq0bM8oij2bGAT6OzT9Nli++K5hvjhKsg
3IlgfuWJV8Bk5jfDU0eh8h9hZx9jLFBtdaj3Y86jcd+VZA62YmRVJuazk5IGOwxH21meAOTt/YrA
wfSSZ69ZfzsWfJ6+bj45op5Rur76zPKGaHyMS/1bV5SR2L0pH5DQEqhRHAi7NS6DKu4Wv30PAuJc
m6g8WXb7nqSILXTDwrvq3RkbMhxhh1mmN3tgxF6jhSRTgPiXfixRWoaZhKIIdGji5yPj0kavGPZg
Olv54dHVOoV+gnB4VxtjtG3DqL3iqgr2hmhPM5pWry7GsFb03lwICIhii98wkUFp3eldishtWgBB
Sbd9Uesz4wqEvlmK6joKjnLWp1yHMYkiG6s953Vy7ZXpiRDBDt/BcjSHPwSzX7UJKcWJbnk681Dr
/NvoSMG141CsNuYhIC+REzwjcy0nwyHzMFpZU4e3vtz5GDi32ehKBo3Mi+qGioM4MnwdxvI7LrCZ
62kSW0zgQPEnTH621ZPbgRDZWoTeL86SXIRZoqGOKK6xuQ4ZAiK/abwT5IVsc+3VqX9yQOZuM8AI
3HxBiiPb2pquT12rnQO8XTIDjLZj35tk37ir4iutg1sCX2/bGYlpUP+MGW4ir0O9UPo4HNk9bYdu
ng52br+wjmTOH1NRB5P71Wueb4VXuO8Eg56SZCw+o4JVPoI3cB9jGNuMqXMZsG1FDLVlso5DKppZ
i/ZrljlaWJ+y1rZUtCNYwTvNTBCzouZRzpLyCGhx45IhtgE05jF1GxHqDclRu0NO/WYUG0OjTlW+
+iKg+F6sEYyOSvIzc6e9kHrfsB6lNuOWyeyzgW0IUpfZY9uXd6o42i1nZDT+prnzakSSTc+vk5G6
Xb40mIG3JZk5Ox0MPABdzrf4N6sXBbTr9duMtFLaODjxfUpYWuW/uZIlfsQwE03en5gYwtYV6NP8
8TA77y4YRaItMzDxaKBriFayKB4bp31pVQ6mv62euzpGNeH56Lk9ImXWHkwqAAwjo3eJw0a5qNEI
MN6o+mOgTiskF1XCsxwl4sGG0AhkyDjDm3jQVT+GBueWrqMGyCm3qk78owscMOZsPpSDKULN5gBc
yUrYBXawEgEbW365osh3DL6+6zI7UmQS98GoAGwlE9ECm8JeNtB5BStafsJ3RaYflQ3RH3U2P/cM
NE+dNG6mxYcM3H21gf+01DjAcm9otlWNj2BcUAwOg/PKzlfQSi/PCa61ByQOQ/XmR2X8Bq0aJ8aS
HKCbhAyZLUaJm9az2mcw2khYagf7u2e0+Dis/DAOVbunX8LrRqWlopIOqs/Nk+7hOKuErJQIRR/E
XmfPPb0xbEXiVcMqD0K0FeqFzWKac7FJdscW27TJGCvCXdtX26uYrM7JF6K/0O/b1/+PVPq/QSo5
/0ei0vaHKvWj+Me//6r066P6x8NPM3wW6df/pCutf8N/wZW8f9mcVVCUEP57lvD/G65k2f+yhWkG
gXB8Wwhyvf75j6pWffJv/7Ssf9EswjSUliSjGYn3f7OVxL8IB3AsaE0ONCTCMLz/F7aSh7kGdtJ/
QphO3//2T+TjlhB8CyhVXMu0XPm/2Ep6cjno2+JQuYIGv4KoPaZ3eUDeSy48HYqcfU3u7rli9Iti
33w/JKAFMmt8EVbuX3setTikRrJRI7kcOkO8gHbBgKmjExMQBwHW9FpM8bfKc6DJ7HMWZ35zZ0Pv
AgfzZCuL+MWIe3lySV1BX7Tg1Wmnm3ICz0oTiJJr+e6oQ8n2a+qXBGF6OAjcTX//U8+IahvSJ05/
/9NMuEwL0BHbmtnazhq8+7YulttlVs9CvUxaOzcsgPLXPxPY2A2o3dseRvRpnEucIWb2zc/H3Mdz
T9gXijv6vRecxYguA1SSsOcPPqTfbR5M0XPvss4FGwA+vAEn2+RUoSUbaqR3Z+lRY3djCQKym/Be
1MS1BNupN72DZ0H9tKK9A/ThjFcyvfz9YqBn34O5QxifQ/mdGn1b1kt8bkzPPASoikNcBdhSrKhG
DFLeCktYYBTZfmfTAkfk3CQZtIklf5DqEFujQi2EiiHCQ4kqlGNzsW3WE5zLBYrrK5WBem2UN5yZ
ruxzTUAiGHwObUgCuM7N05yOmujoMWXqZ9DUyyy0RcsEwM7crZFOoC59wK6YKmogpNBgSWZBqVgC
1u4LjZxoXk6kPlgnBPsMFyEahD1uES5bXCtmiW6gKNnlaVnYl2i0wrIt4tNY23/60WLYSmT5yez7
91bmHw4E5mhM7c/aYxiQFurGzJExsoKm9/tVpBzuRpE/KtW029hpLKhdkqg1CYPOnPqHUvnDpXaG
EOQ44nKyLRn7OTsjoWjLfXpVLMLsIiXsl7JiyllyPSC71tdMOQcUjU04zwnnbsLaCpsPH+uaUeuZ
ePbWD2MwSMJJJnCLivinhrYYc0W1MRtMGF1we038XpxRCAf8HZ716NiyDCvIp9R2ASTXit4DNRSN
MX8ZzYC91d696tQl5xWYDL+960Xw41Puyprk40i84KOMwB1GX6z436J24lUSG7uxmSZiBX2AecOz
hXc0ICWlTR6W/q1IJ4zKc08MSIUqNPfMXTAulMKaTXgWrIAq8QLA+US4R42pojwu7idA9wM+dOM4
+QwU3EqnO5BYoEeM8XYhgh7gIEQh32V2Gt/azJagQYzuyXWNFxcX/SmfAmYCdQTspKbfjOUTa2SM
sM5dVlQMszL7O8jwAfKEpRUOaegR/BhLC9XNUd15lqiGDOs/ODqv5caRLIh+ESKq4PFKb0VKFCVK
L4iWg0fBu6+fg3nYnY2N3W6JBMrczDwJk8A2fEygQOAHSjKXTdevjLSiUSxT3qbWsk+9sy6ZjtSt
sk+6T4pjXaNo1FlroT+4gNynUq1L4nUrZcsLf2jZOqcBLM7BlFxZ/TT94x53zDIn3CSWCzwxAfbQ
+SMtphbzSL5lCCzhK32GDN/bY+e+mTTyLgsvTJaVx05t4NfEc53zEZ7D7RDDCG96zh/FiFpBAueO
1XJrlAR6k85LNxgHY2A4IRbzAtsEw8f8WFDhxWSH4x+PZ1L1pxrXJUPBKacFw/tKeGcXNk6GwOof
huv+9D0IG0PRMFd02KadT5ll6a6OCAikXntjctLOOM6l1/UT+kxCT0ZbbUFKT4u8cBhXJNeY9R6Z
CeXaDPKNTXOMUM1x5F+5MWUbp4o+WBwHCl00QNWN9Ko1CImHHjhPnRo2oc+4gp9ZHQ08wgtNYfbU
A8texd6W1iY42qkS+9TO4W35RbES9aZpBtpYSrBf89zA1vQ/1gxQ7F41w3vStV5Nm3ykBNY2S4cR
Y7Bp6nI7lXO3GlrjSl5pObwPiXwLBhJSnJCTZRpF7yKodr0K+oUDtXKTY4o2Qg8rWJIHnC/z/SS4
Z/vNBFi/0U9KusW25DrQt/XRHd1Xvy4g/ejVE5oOP4QG6dYo/M9OcR9xG/oFGtxlcyfli8dofwMW
62lqm/fB5OKJvgQLgNz6MrDr60CY+dQmh8YAI2snICLqyXkLO/NFZR73sLS/Mav4TXsedR3rb4u5
koMgAlEpHTTREOMMjb+UXDBFd6O/xlaf4EBBrFI/tmhM7zNvihbWhr3N0+nhYSt20sjfxtpB5GiH
+b4zeWPCFqb06OCiwem68OKwQxICGlx6xdWgJvAcngOLHpvGHYD9ca72AbAQjLqUqnwVjJwTK34r
WhZSSOkQZio8rBhRMHPnI+k+TjKCy3n7RpJyVyFHMPniCMB94kicmBBCJafNQPgLQ/EeagYBmP+V
bRBrYY6qUYxvodncksG8aqb/KgTiwChRNyL2F7bdOZZBJ8zgq3XoltMeES+lsQ12STBpp4gGLuJw
8GCULrfouHckfbGGU1BuXHTvYHDOuQ/UwalNhlB93h5Jgp8UhYEp9fa8FSYtpjHKcRLaz9gS5/Gi
oZPXIpMVdIuODvc2PeaQ1LuOqUleNGLn+z5iSdJxY8YMv5/y5NJ6yWsjFICLjvIRgvnHSUJVBLuX
bFwbei+DCYShOcWbEfOQJovuyMi8ppRrkTbC33vTzwAlC7IC6Blb1DrXhGrNuJP04EArRgXBoWSL
RqxGL0JM+RuMcoMlaTzWul3zuKLMtEzvQ2yUHL60cueWMYBGjTLN0aCB1Ff47x0NeoZKT1rEiJP/
Ru3KTmLeByseSXs3tkQhhWjeoqr56Gm1Qbon1ZgonMBhB2Kge8hodPeeT+9MkGnu8v/0CfGzfqKJ
mqUTp4bWWrwAekxB+vBGt1xwGO9J5Q7XkFtdMf4m8GjWHjDbdSX7eS0iFOdNzxTu0O/RNpchL+uX
Aggo4QSn3Db9xE9BCkz1St9Uqj3RWkZnytwurjfc8ab0FRlC3v3S+2eguG+ysX42sSWi+ORLxWQT
TAnHjLpY6jbsdKGb9lorKUAIZcfEgnY4dt9rQBzYjtnzqZ7An9AxrZ0kI1+9vxgzYbmp+QowcO2N
1PkBCTGs0v7g1GI4UMt2Mr0x2Oqx9Zw7Rb/17DDaVMn45BFsyLTGxhCrgk3R1ZeJp6u17EXgmj8u
B40Lns1kIc3feF4IfKBk+y7+19LNfWKW8pvZm9Qd7TNnSPB6sPnNuMhx99bkovvCYaml1c0KWjxv
jI1Do28Wsa0ueQiv3i+eDE4NF40zOgPd6NmIZHLmAF90wt2n105W2D0r8jtO0B4zw3nTUNFVyuAA
l5OzsmtIQXlQ/4Oc38T9zpmFz8QiK9IwgMqthqxAiteV9nSMUVbdPoWykJuOAz/ptx6bp19tAHgC
+HhwQGPoHrTNtgu3ltmaR1GPbya1z7LLAHPmM62x1/AaDEjCeh4jURfiBmulAipc0E6qgCNOs7Ej
/mknzvkoSOkqxB0/k01C6Fqdvk1rfZ9G+R2HdhikydqmN3iJ6Hi2TB0mE3WaScNSG1kDez0VWXMo
mpQ6wcogvlfYgllKiasbJzfEb1llXbyNNOMJQ6t57bWnMjoDJSJqmvRiF9XMVgobD83YkyKKmGSN
fiqW5rNPuTdrHecJIc6KwAAqcMdz42GG02Bi4e0yDowLwg3883VAm9BrowF+C0eIonjextIhnuRS
HFRY+9bm+TVw02wG6yXpIlaIEGBPzOiuzH4bcu7sO8JaJqZ8ntJ/uW5SZ1SHPzo7ImoCv2CIbSlO
9mTXv4oIqwtpWWudpBOrkTmsWIEBvLu01hUwXPIRO7ON2MonieENyTbMG4T1yXUXSS/nFKnDm4Bn
pLWI7BZQ7Ig/me3JKCXwsSR6lBVTfqNry10r4adCxyKOiMzV97SatROIMlsCWDF9pNJq03io4Iab
3jKZEqjX8L8WQ/VEcVCyAM2eIHZWrwNWcA00FOs3qZtwLFZ1PtYHvQB7Ev9Juu2Rhen7KgV1CEHN
3JvGWX8BqSDe1nONV2BdLAxLUHM8eLHcPmg9YQeklG+RZvWKEKfY9V70M2XtYuyNbFPW8LaAu2BU
bY1k4zvg/1q8IHm4twP7oJk5JqdCMsbv823Lt0PZfffayEHtPB+TsdAhvyf+cy2KnCC/wVkveils
oK24oC76SA1AkZek6Vv6eDKdDhcJeaIfezwLo7UrSOH4mI+SSMhPCvm+VNx9B5KQ6+Am8VohMhQR
H4oReDBbi2rv9KX5BHfsy+PalLoH7NssM8u2LIYjztcX0ZVi7ckN5lh0+cQkT1rSyG510W+oC+qv
IoGLICVvYeSfccHnAiJVrDTZAgRz6CBhOeJUo6J2Rxzhj0y4t+7SdNqWHskE/L2g8XpH21DgdKmT
OF3JZGK1Fe6dVWHRlANxjgx9ufUpFoxLwLGDlXICKwpyOW0Gewpjh9lVO+U5JmBxJBNdkUtko209
EJk4NglEDFDrDBmfQus6pEzYGrcH2ybKZXacMPJwWXLzC40Nz+MucxPukzYPRRCgqtG7dZdxeesd
8c8xs2HXmGPw7NWcy5F4VpGE+0tv0HNYNJs8sZj7WnNoisxgnAi+FDd2SZpwsOqSvyQuuBX33YPe
1OwUniQJfPwbgHtHCltcLqwUM5NhKLVlrvlHBN1gNTkhjcZ2jUu2BOjQcDJhp1oYUUCAvVfklmqO
1kOpL9w6/nLIhxwiA/FtGKyd7nH5GRRHOScYbBKf9De48GFxO1L94CbXAEMxLAMOaXApBDswMB96
ic2SJ0X3v3DpUypiMCaPIyhIRQsooMxDvOVd+FNpxnOUVdlqSsnB5H5ALDIPD06q9q6bFEuwEUxS
8TE10rg6kOXK2txSM/ZSAmCpjmT+e/QZ883HFLhkW6GNmUdAKLfdalqbL4VLBha32CkU+FLTwGSf
keXJnHAlm8AGlYLJVtPj08R1s67Md1dp3yLXfvT+FAhafGgE9zAglod4tN/GhMuBbQ8VmhaTeF9J
FpkQwkUSJGsjSj4nwr+bnus2puM7LkQ87HahVii5zly65al9ammoUbhc3Ky9DlNJMsnglsXzFyyN
+tNKEAn+B7fZjGpYo3mZ5zNtnOBAL7lV1LX46qH9HUaYsm3sZqcYpK5PXcZJ+OKfWz9F8j6J9NLn
6ispasZK+nRJAnS9mrEG+w+uo3mmjzu42dnGJQtgywxSEBBWsAMCpxmecoeHCkg7c41S32IYtzFa
Z9a2o7U7IELXGe4vgKl41xrWpitbj5Rk1mC7JI7T/eP1LUGie/2pUx3R6+yrnIp3WRn42O3hi6YU
Y6SsloPi1s7Fw52IGOQgQiI7MlZlrn2iiYMf9huP6kwdJ68yVpD9KKliWOUZ1AUpEDt49D+l4EMq
gf0VWTftNDPaBhYGwxhXJ5BfAgi2tiJ2whk6qKdt6k0GZ0JCV8qlD9E1aGEZGUEhhrTWQ0VM+gnz
IobW2lnv7YdyyVF3bv1r+351iO3+PsnuOtrRD6ngdNVNnruGDweNrCazNdvQRFw/2pwkSZyV6wF7
NX54Irh6J5mrcDrmXWs3rvvhppQsiQow5LwVVRDRcJRNhNrGoThorE5lhK0dxq6tsPCWYLSpTQJT
PS3BfGGarx3GWdVHp0lSY/PXWLE0tRbZ/yIDlWT6nCCnrv7KZ/EK6s4xzVyNLdKo6NLT3PVUfIaG
MRHY9o4Sd//OiO2nECjqshCcEajuCje16ju2BT/j2zKOOh/04FBdqWuAAqjv7bs+3dje+NYQe1gO
5LmXWWbu0ibE2sfy6v+LcREtZBV5KzeKqQDHurcsTk6Hqlc0892iGna5r/jjxT0Ps42LaeXcNOVK
NiZ6goVdY1enXYOXlPHWNNr+yu/Nnc0Wsa979hw33QVhC/55eEZZCqnWsmrMUO1b1MbfjvT/8jHK
lkhf3Bf59yVLAUyz+hkQ6CHtEn9txnM4gXRaj7k+o/qGYtH+VMSZvZ6oGdkoDSt3Vo5L9dJEvcue
kKN/JMfMZJ1xZD0t4wS2W65RO1iBqWU8+uv937UED4qbLrLpgPUNo2VgpK/wAX/bGqjl6OKYdPSQ
st8aALLFvUhN8Zelwfbmp0HSxuQwiUeb+v/0rDu2RX0DYMAZniJKXstnB0SPKkw6QukNZTqb88C0
6ZvbD391a6LQ1/zdzZgQJ6Npq0kghYKKCVd5QNZ+bIOJaADdzpoxnLVWkBENWRFpW4SlU85Bp02P
iANWOA3XI+ZxFi8He262y7jKLyFxanxFGT7SoX2KDJVthOqaHYMT5nyBdY6T/F4BnVnlXG92rs0A
GtcVgSGnY0PnhZT2i0wAGU0xWaRuyu4Z40ndwXgO1GGFSYnJ+/w4V8uqp/By0H2M71QgA8vm4sUB
TzGUipKVCiys1xMfnwGdvW1w4svxxyCysqhjt9/L76SMyUbaBBmLfLylI5yuptIdvAz/OmGRiESs
XKqo+jO8lt5RsBcLUNYS/unCKSglj2T3aPgf4/u/4RFiDjXIp7Hm7F4N4ixRY0lF1wc3QVyNfkgk
c+hT+8GJqAMvTrWAYWFUlvfCCIbwlKzpdAPe25ngCViOFXhD+ABzQwIhBVz7r20e/BVO/E59Q0zy
xPAJ9EUedV+05YXRjwUlk2NMteEJsrblexCA22GgSxcCi7PmE0PA2KnvfK5TC6U/90WNVdsIXPKV
qKQasKSySdYKGksYc4KKLLzmFLe4Rwj6q0yDI8xd+CGCwtql3vCjs/3xSxepVR513GsMEFjHNG59
doL3pctDj2eNxa6DJJl8hHZtgquKfoFZcPntMfWnwFLHpjh3k60IQSjBoB3BVgs1BG2gJqq2X4Qd
w5EfIEDQI75nKoGXmXiTAzWVDRljdmjwRDjXjGso5X/JH/sBCb2QXaGItTVoyw/hroaYNEymRj4Q
eAuwJOsT7LUB3hEU65i6IQzo7/EQxGgDwlprNccqtoYlkArjUCkmSYA6LoBCK9L+ZJ/19qnwuoaN
LbLpuzGHtc86WeNU6brBWFVFp23NGVvgzjwyjX2E9Dp3d2xXCxuC67KANbo2TKrBpmYrJCALLs3a
S6c72wxhfh15E0+8RZFEOL3j4hZX6QLFJKfBhnqjsG/pVDTT8BNhBRjxhGH5Tla8gS+BA7k7S3ih
Bywqe03UyX6GRybBxE3KsA8uqDNcTww8rPZWSP1USTveMd7BPTJe4zY8mUN/wjqKh0BUDPSIoOxk
c3BLqiIkPBcuHPi6hhQYm5FuOkwgDA37GH0GT1mfrC3yzBVtPysbV/9K85tD12pgdLXoPIQVhYzp
P2tKb/Us1uW1yTopMK3nirNNleL/yJOUA2h/i1XSIx9PGKISJHZMqk92w2mAMgGuSCHBdflqWkAi
Uga3SZqEB8i1BqDS4L2uNSQnX1E+QZIAAjhwd/ydqU5/6Iip8NTE42YkJmbhVlt1ycjYsSpfPJO5
tenxaIY16bmUm69ZrPE3apcSbNKG8qpFZLrBHav4rhtd+TEGZxG6uGZGPE/YdTz0IP0UUCG14K15
rYcXor7VziP+WooRC1lwJuSIQ4/h3DIgwVBE2TMiglpqqYXPnPd7MZXas2/xAJWleZ3a8uijIe0K
jQ8Jw9S6qVp+N5aTTW1GF+8GCuqNcRCJUqajpvYWOrj42il8qgMoci0JegeHXWuJfG87oDOidF95
aCFDvi2qap3GZFralqW0wnq7oJGU1wLwpNM2R59jdUVRjeRiTKrO+1cEAVnJycVz7z8Ia/ITlaBy
3fRLDenVMirMyVonAG3TsQSOcKugSRK1B+7d3Uwn+VWIviu7De9hYCR35hjQ7kM+rN7+HApIAvYE
gdjlVQdkp/A4x7R+mqSfDF5BfkhjZ/j4t3zLZNKE679J/W1RsIIPbboNE9ra46b+go+kY/t2GOPH
xAEDvCXYj5mLxIvCxQNu5sW6M6Jfu7K1Z+9kDEQ4IqyOhuRgJAPeKBt+U6C+9eR5xHGFyIwGVupy
nZjGSxpK76nx3O+h7K+UNdAo5VQ7q7KWYL8lZPk4Xxett5Jpf/J190kDE0l2jcQk1JFSx3UXV+iP
HiPPrRisNzk2qGCsAk3+2Q36t27g7QwBI5Py7NAntMsxYp1nydZ0zqsYLVLzta6PPTmSBYBE5s/g
HTj6kzEkF4+1PnGYVoX1K5kvbhg+IANcMoFUdy4MOwqjl1pgnCCXzEx8EhKV+VtaRyJcoMoMMrtj
yYiNyhjG58u+NuHveQWCYBj9eWn7GFJB94FfktFjCT2OL61bfo4pper+1C6lH5Xbgj5lMzFOFrGp
la5xva7JfXIzIn3WZHdJ5ngR6YfKIETWIL/g8cKHPGctbYGVdcz4q/s0WPTADJ6YmBrIpxCu7IeB
LrvgwLvRLAC4Dp0gy0QL/rhFfXK/Qvdgr659hHk17cisO1swxv5u6pMnVk5I+G0CmwYB2DLlKS+1
GyEo6F1xux99501U9i8DTsBmfSpI/e0tcwaJeLQvutR0hFH4MfqR3FaC6fdkYdDSORGItNj3wXSm
EXvpxdMJ4uNfhCVrwd03WQ2Gje25e63K6jwSXoReFL6kGiXCo34LCoBYtngU3Y1o7+/Qux4c/88g
UD/UuGknxbHdwdS4nkbivhAV9E0WOX++n924zKk97cL/+G2jjdRy+Bx86aFHk4JuAOPnjr+Avlyu
dPwBzsgbWFN/szErDkW8nPdioL3EECjrnHK6hRT9sRnazaSkAijUXVHSXwiIPHHQ9Um9kcI2G7RR
SUdoTixkQL1cuA5aCYCUmDFv97xpw+jclY6HgZtBpKc359gmfhSjjq6CIHhLKdncBmiz0yBB3Og6
AXNxK4eZDgTvkQn43k3sX86OF4AO343yT3JqfzN/PDXewBPR9A9EyQvBpX2kiSuS2oqoJA20ZXkp
Lc45RLZYfwrtNrEDgdOtNe1VpzCPSeKij9N6pQTh1nqwvjNwOpFn7Fh4L5rga6zGyDszzAvckehs
4R7mozX/XPcVCCU+rXvTWBzrO8k1BfuYqjhEc5JbwHC4MP/5EmBqckd/ajgxrcmsPDJsib6ZyPPg
iHNRO2oD2uMzbrMrVNJDZ4fF1qr1h1NAb4rKt6Lz7ngQbol0SJykeA64UpCO+NTaLlnLQkDBnj5c
bhMMkjJz0elAH5zopRmo9E7EnazJpuygbE2kWbDZtZj50mWDaU+2fIWEtXbk11k/vFdLWD45fuyK
CkIjIjpCcSL8jYl/teIxXxh35nfV0nXct872X6WVfpFK/AxdBlYzMzw0TxzTG65UFBKb+SuqQLJO
Ah4N07gFcAlqCYQ2IISm5a8hbxwehOmWwnBBFvOJei3TecXKVAFjvkxedbZmvyFh6Rn3KvO5G8yS
tEXDMCSzg2UkL3E6MJ7lEiBnqp9vDte24xoecKyINhAqq41MfiICe4Go13Y00oqo8YsQZPjhsLyV
tgtH9vb/EZ7GpL2snbOnwDflCYgCnvs0pHhoKN5n8uQ+bzhhGcSI2qnBkit9LNCcRLKUwG9pv+dZ
CnYxajaKy9Eg7KtJlXUBRSHEr7Qg48x2CPqm3EcZsxkfeExAwXuzjjjxb7FuPGH8OVY0US9IhoRy
ViuZhTKjxKxrzStgvKxcDPOuDTAx+hoVFz695gFrrmGI0Ugl46tZ3710vNXsdAcAKqWcbjG1c4vK
nf5uAaixRVtGf/0UP01UBzde9+yTyjFF68yGoV88IG8ZUjd5Q3ocBPZvp4pRv3T+U9uf8oACgDpF
v5isN8FRdBE2/dGuSTwEWvLiWNpzyaChmo3fFNWDw9aRnwXTntJSd3q2BPrRBkHM2A++88x06hq0
PXfGgNajPHjy2oigiRUXyyR9L7BZLXuXYVpjCi4knvibvPDHrXDwolRGpjkufWvjxug/PWlc8gbp
nNE3S5Zg3Up+eqQ4Rw+eov4n08nK2+rekY1elfErIMTDZHNoI15wUy6V3Cm6U+m9cey7lXMna5H7
n/PchjHoj9OxToRX5Qx09gXlRU7jNQz49kljLeKueFgjc/PgkeXzo8U7Sn0nqX1F23FIKXBdemfM
aTvwt9us0fm/kYQR+RsKBYOFFrJgJG4TaC1qI8pzxErGNYnjNao/p4C8zsHhsUM4ZXUw2vbWtTiG
LXUeqNWlkXi8+qp/6/us2P7/NcksfkNankcB1zQ5wWFA9SGgxGo8liWeNuK4MGEGVBq65rN85+JY
pivOqwzaNqZTYNWYJ/5KazZUe1Co+rB8By57933vWbU8GyMmBDB72z7x3jBb7yoTRHFWMhNmU3g3
IhIpfXlwrO7kQmXmPBN9ZeyYaxFr/5p05BbBlAukNsMEfimDVCVLMt7qB6Ph31H6ayCn7QLMjpe6
35Ex98Gj1mlSfdod0vD8DbF9CJG9wlp6o5e1cyDQK7uD9cqDNL9FpN/s0vMOmhXsZOKdWz+9R46+
s2gXRfwqLgbv6ipR3XHKeGSSWPtOICM50RxoJyZlusRAsr3XNHsn/xBTRxK3PsAq+jHHgluL2mee
z0o0Ugg/Y7zBRa0buHiplj9G24RfnTGcGh+EnvtlN8h3ZtU098HFbaks2KjA+S1cfoj+p0qZejL+
nbBdfwZiWg8ND9HY6I/BntM7U47uEl9MU8widMlawgYLEg70jHcvW3+jyXKLD9GhgVDtnIoVquKF
KMnt2/HV9sXJaIoCJsDRsBtQzg5/zqC1zXLU6o1u1p/zPBysLDcV2zu7I5GSTu05Xn8TZDwkGnrE
zLRTrxRQfKoHM5eDXnUcqYCEsz/eTdec+Pzk2shHgvgG+ESvwakXME7RiNnqWoEeAIdFtCWaJssa
dB6y1ET4GP7gGLGFfja6Y1UHL2pjefW3Z0EaJIodYihhrXUS4uPC/TdBJVyHnfdU+1AsVdY/aOFl
aKtX5wYoLb6omyJ/CLKbHqTqM7eSlzoUJ4k0HMHOxUBYv/iR9ut4Npsk0QVQ97xlPklIfOgoFd4q
cy5VARCEE9pXEW1Dbbb5QTyJBb32jjh1bC0hXEwD7AaaEB+TxkJnK7l2Gd2wblE7UTPKiMUi4vCC
M/TKuPvM+SLNG2Jx3KkRMzCzR3JaK3KaKy3glC7SdmczVxil9jwI0Fz5cAJThtGBlt3OJ/1Xymud
0kvJtwfyIqUZrXoDlJjg+YF8yFevM5ER1nTD60nd4nzhHK9Gkf5gMgRcmNAQIAxcVXnwE+nhS2Ph
0jKi9lhqXK19EDCid8+x0z7Gwvu2aeXjvLXp9Bq8Z3AvCzYH4XPHwW9oNUzYZoZk/FNm7HI2kdTe
elGVeMfg8VHraljk+9CocixZA9FhhMLyHKjxw6rlm1NbZ7NlzjtH4BKTanHCfr1Vwsivj3AGtqxH
9lLE7SXzQbuU/q/nTLAzfAL35TIavusyqZe0pjx8LeVEgG+pY7rs2Oof9tkTSOEQ7mFV53zECFJ6
qL0Mlrr0wsFfIvBttA+JgLxqOjGXRN56mDyLHpZTJ9XrkIkrwFiop/y+uYR1FpgfZTWST2G36Ibo
HtWUMMIoX8jhmBqETw013hD1gR8h2C8Ych/FuAxNjjC9O928LH/y8OQzKMFmVngeBdrBVzR7ii0O
Z1iu+CS6bhGnI7NxhRegZEfX2uEcwtZZDWbzOVrz9yH/eH4Qj/Afl9B/1qAMdkaggVJI5IoGI7pI
hX4PQKqd8R3iRwSO7HoHaLPyFJjG1jHS7kgRyLlrAUNrXo0PVsTmPtIjSMGZeVRBBDFEaz2mgX/c
8+uTjri8LOKrAcBM0oIIfp5vc+wl4T4AFTtq44wlz+Ss/KTgoxwCW1U7YlXbRqrPLiiBWu23B01k
3wDK/vyet85vxHcac892GOTE89gzbWmDhmf4KGrGRzTxvLSkU3CGzvdlEJIL2WjRXouo0jGMblib
mYeCRfmXS23znPi9dDOrypOPeVsgpYiBmwsUL8xHbRncZy39HcFkWTs4FRnUuIwBerSLyVml5XQJ
evEs4t7dcvOZlmkdALYck++QmqJFP+jvmCCCTdxVhLni4SNupf/mOGe8hMYZtWdROPYlT1qDIKDX
Xey23klHhS9ky8BF9jPR7ZHOgZ7Cq/w1u/CWcGeyQtXibFccRh9Zc9IG79w7XP1xkK/beSropa/k
xkHYcxbtwe/P5spbDP55IeyU2hUUQcZN3rZsJrWOWtMEeMwQIw+cf4RemJMDX0iifWy554tC1T4U
VrgtHUpX+arXCaTjJ4HDKQl1a0O3ihxT96l+qmQzrOE6AUli7c8MMqkcqd0NlSkbg+EMqH47JGFk
gW4YHaK+dJV23NwXmnYJDaDPXgsbeKKQFwoaEIfcmortpQr9D8pbBgyFX+Cje8SD/poiJq0T7x7D
OV1gGH3UgcG2gDm9K4A5IxvUq6BGQCgqDa+Bl7D3c+2j6E7qjjXjxH4mHYNC2eN7cPDbCawl+L/T
T5TIl145ao6jwIHSAz5XNsg6PiWuFEvfhdMUhu2psI1uyzFvMZJ7XeITY6Lu5BcRiNNE7SfjYhoT
/RvTprnggutGm9s7GUPCcKLkh39uVZiBAGa+ZIPCoxoBtjjqyconxtbbT5rBqSTQMV4ZtPktatfN
1yEanoPZhzjhMxQMjbGHZm7nuB5AMgLxUXEZUpQm7IIvOG7gDiefSYUihwh5iLWWp6OeHmk77Uiy
saYk3tqhTxWaI20540h4unKsb7p8QZJHFuxCFHXNp0ozarxN6ZbgdzoHD1+Frm0xqFd4PXCP/kRJ
fSg5olHCAJ/Jre65grEYhuDdS3BeGNtGumJZfAkxNZRJqFZ7lgOFgxLobNU8Oayua33kJXvR2w8X
ZzZLqwsKG1XLT72vsLDVwWrDf3NRDRq8YiTd5bQjuxZLbf2h20a/Hqrs2GMsz1hGU9x9+EV5vEbC
3gaNITUD1ZWn3p2UyR4//Df+RJ+9lnd6xA8XjOLDYO7PwU6zloo0GWlQ66TlLusE7rnQGlFPLB0z
p4khTurWL4OcfOE2au9l6DqVarRNYzWnEZQ51AHnd5o495Sg4FgSrnZoI47NOT+DurXQp3SyjfOv
Jo0oqve6f5YdN9RmQzOLDW85CrxIczGZUXY/GACisZn7XEEfjh5/aYO1swwCmkvaHqt/5525Nn6N
YNr4HmpEQyom8hMq3dLvj/zC7roNufRFKcobDcdgUvpuwuw6PRLSWXGFE5HmI6vJ+01uhByDqxFX
KKU+qFTYzPX8OI7cekm20zYkqLFzUs2nuebihFg+Kn8SS2+CsmWAmSTnTS2rVz5l6KmXouRS1WKm
IOBjLkbgKDpwFIuBwALX9V9vaHvIOTG61KzYJPJ5bejhkxEyYIeKSNQ+1fFoEO21LGwhYWgsm5x+
PZalIJmqXadTMEAR06EZR+go18mj9y2JmTho8/UPfYtZDlnSCKeIad1pvVS7xBrUBnCuhz1+2dvu
zwT29drPHXKaPYgljtR2b8vC5XIzbZA8cS4KqPg5PXBu8YRgy+cbGVgVs+gVfhqx3vrDxoXEPAGQ
WOVHz/bcGzfgBGCsmtx7Dfq02fUhDYz0CdHz2MHsolJgKDhPwPHmtAPIJEPRyuwEdE5gLdrCfVEg
BzY0w7wRJLR3sAovmRu+lCN/ycjvmEqjPmBLNllEeJ7uNS6KiqGtHesfYxrcJ1/D+j5xgZdJP5K8
FzaduRF9ZR6n1ZkCR5mhdORpLLqHI12sXtL98FLOeRRinILE+1CV81nFxWVU2m+aMiZk/HLpymjf
+gznzMAHxN7ax9JsGL2RkIqFT7KQyVlBEDPQ/d8pKH+qnIFBlOPb1hubGY3RHoN14zWAHxzsWhrX
pggIadrBO+0niwsRrn+jzLlBNemdYIANVRakScdBdUzk0Solg9a2szZRaNy6iOFdYSqXb8jm8um3
7ELau45Do6XTjMag+cZ1x4OiLe0GgawEOWwq7yG84Qic1124U4tpT+L+ThiKGVqhWNcUUKHRfFTc
0Rw2qXHkZDWGktE5sSAzxJfZgY/2kxxphB1JacKBLg0OgA2V6FfMz0xIdzXxgi5gQMujnNANMySj
NKd+YFIj2FWduk2+8avecPrrXOsXuBj2qhqhkHP41aknEsRdgJk47qARDvvI1OBF8UsQRMCiNTUb
WmNfpsC2iAwUIGTwV7R1WByyWFGwu/iPpPNqih1Jg+gvUoRUMlV6be9ooPG8KOAC8t6Wfv0ezT7s
xk7Mzlzolsrkl3lymKazPUGHk1CyZFX8ulQpYObwlwrfBvNo6sltIfEUDRImtDmGoAurAxrx49AP
z2w56OWRRdCkSQ6a7EJVcBd3Y/ObdJi90TkdKfYMadFt4e/yla44ov2O5ZNvtu9JG0KOydofwLyC
Wz3Gg2DRNVsAkmujDfGO4l7yLPxMCdYC1QAx7thEjbq+gQvgFEVYnC6pLaO7z2B89xa7MagvZpDF
i1Ikl+zyzVm6aBRA0tTTZy9wf52wdCm+haUj/HfZoWeUPYQSCLo+aiWqnAMILOQia27lIAgnlL2z
Dtt7RgVnR52JkeAUyvxNpqmiHzIuzow0UKZ/ldnHOyChzMUn0LBedRHgt5KBx8+pSa1UifqgfufB
sQaG/A7bSsNUALKP2tRkoNdDig45t1R8dM4uxHpJVQuaQj7mm0KMd6nXulvu8dMK8EAc/6Si+ay8
4zBEf+1yfrON7FMlGJON/rtmBdZixMw+IMIW+sHJTI+zS0XSA3vkzA2LYvXmNQOq6AWsC72TUFiD
xUNkJpx5I/pxoWcVGZn/CFeZURm/jlbuNhb1phYk4JihBwV1t3S70bXME9GPj9yDMUW/BgNmX5RL
YWM3qeMZ01H6mHCRhRZYvIC3gN/HEl/W3Gx97hmAnb5VzjSob2DsqxhhIi7nd/CKB/1f73Ea/NaI
nZCNIVnYpKiBz99HqXJuE6ktF8wTqged1Z8+xrnYpSCNqzlcbby/gtWeyy9yneER17aRoHqw1Kjr
7yWDnK0RFJ+eerenhe4kbUxZMb6HiJACyD4+JNqLj2HQ7h0LtQDDEnFFYzWEdzEr9Cpqg1vcZFtp
FZ8GV02lkp/AbYqdkpj7as9F5H1rx5IYJ/1z9C0ts35u8BUMpQhi1SpgDSL2z0xJJDfHh7EZwmuo
xw2VLwQpp+kJ1yufftl+8iKlexWLzQI+mtrwr+mS72Y2L6BH32dAP145vcpYvgMFcoChBC2GHCRe
14xPIUCF1G6ebCkPs7FAlWtFvS6388yRd3noI8TW/RXX/DZPxW2IRyqzJoF/jGpZvMoC1A+vJW/V
xnLcV5Us72hQYMcmrl/paKL1Fv3DY0ioWMrACgKqaTtwwSHGrNEuJPeXliaCeD+4hAhrAoPtfBhr
UpdpwdhtInfRtPSCc20uQJz6+8QKzh0xVWJT8Ez8msGC1x6DCFl1Wp4Ej8VhotbIDud3qAJi03Kk
qvK82DV6ID4SOHcKsmfWUAqWQsucaNle53Q3CvY/Nq0Px26W8l3zKB2DLlvHuyHDfnvgBQXfR/Tf
q+AEH1XDQKzJfjDC3Hq6gqLpmtVmzHrLa07VHYqiQU1blrJKWWB0QooQS46qF07IfAMUKFO6ugIA
ikyeXW3doDCbXb/nUX+yWnSnQMEdmpmOIm4ramG3qnqJo7LYxT1zsVi4SH+akplGM5APiXGWFfpa
61R7p4cIxbnSXecFMlOT3M/LV+qVuEnZTvDMazSZtXZmUGWy8s42xQdrohvHukqqx6yATFkCEFGJ
i8nc2YuUq3dJfO6aY97yVRjvXcH+ktOwgi+CDuwy2wBccBaX4nNChdTJruRdy3UBvOy47yJKyAx1
sim4xqpGY2bWxMQJeVhSww4uWd6TDhw0tWXDe04QCaIQY27XXyqaxu4NHzsnRuKsO1iNZln5dNbV
J8DJZKmS6kzCQeLMbZ37AoPfZJfjyaFxjwkSNTMZfz9j1an8JXGQMzdlgMJv7bHj6aLajDJEBXC4
FlPgSWFUx22Zsf/GDBFPl4L6aLR+IZ1DC0Y/QbxuDwM9w+RSmJEavtfiQnN+i7gydgYsSswyXkwm
SDwZeAAAG6N/ROnSrbZnmvAINBKZBsrcViYMJVMHpEPJTkOWiWtAWdRMS7P4O3IoMA2ohJ2iE6At
zCdT+hgVQQTXmKZLwzhGZpfsHCP69XLMNqFka7KN4I4M2o+o8GFHZvMUU/xkNX7yZCr9Z8f2gqLG
XJoMRKZpcOZD9MctfA5szQb3C9NhiNmKVQvJZtsQV5sdFxIpabLaHa8wZHhiKsM4MMs+t8QC1nZT
ClrQeMHK6Vi4bNQovo/FfwxP2Nx5HStk0tneliPNxx7fOzBnI951ZUnhzXyrh9He+WkfYANmlA3s
dBd3hFgr6yrbEhRieE5kbMJ/9d8oejBZyD3sNBTOVGJuTt3M+PU4Vn7/w2rWFU92i6to9NOXHs0z
TOsT+nFVcl62kgLOBIy7rZvNjwXnDNoSCrVnRrWbaZzZLSyYwdVHgSUUGiM3mjDBLAZJY42wSqZ9
Sp+dXOFd8GO+4RInkJiP/dRhs6Tuh37sF6BbqEOiC+8J4vSrTyjWX9Wo+30s2L8t8Rm6yLO2xYrq
uja3gIjX127pevc8JEmy8R64t2o+Fn4QMlDg/5ctHylf5p2hynhDDQFHHt+8+b3/lgmJdy+IGDwJ
mEexma5ns/kr08m4Zum8K2M72c3ShO6WMd8DGI7x6rsuZf3g58e2j9x9Fqi9XqpJssqMNla17ex6
epza+TW0l6xeTJKCj8RsmN7rEEYmPZ3ZBaGeaaf3qDW5akyRTWJ85tGyCsnY2zpR/C3tDgM1NO6t
MItuU3ebXpCklHiq9iVbIu25d0NAUqJNNT0xTSxINI3fcpzNvWWi+htEEBlfneLcvzTmV1Do7oyz
PaRRwaBWsktZYiIPHXkgXCjIwPqqwFLGsrou/NDEksKNz8r5xPCC7A0Hl1XqFHt+D7Bobk0Mtsa+
WXcCfJ/V7nViWgRze7HjYuPszAGElR3Pe82MITa8m91wuIMkug6G6rEfxQnG6jcjTeoqnVQQvnA2
05j7tLqJJz7slBGIjcO9sh79HDyXlt5dH1u7Jhwu0Tg8iLBM9n1vf/B2vpqBXR2pO1nEF86qHnfO
loY5QpU+3NBJHWtVmQfZ6wdaFJz10AN0iexj0VL/5Nu5eMU4eFWpYpQeOcmd9Ydfb1vVctr3NTWD
00B1jG6Po0jeqqlDIwjJ4E4yewG829GahU1QFPegXHFEUxCN5g0KOOoAE3kStYah7ziYHJzUjIG/
F+UuK9Grc8lowCTPtuW74kjrTnhyTKrMlXuuUk0Tr3ptUPL2Q8m+nTD96vAlNA5TBgUMADokdfJm
TERbmmIDcJ9c3oJGKnxYYKN3KMfu1hLI4FssSWaIyNya1r60chxOJe8W7iZsVzHd6NGcfMoBn6hn
BTfEddKKJotOm3HAI88MdlUeOlO7ZyM3X8NE7Vp6SonMQrAz3ithfnQ2Fp2m2f33j7neXUgD6M2u
eGrbrR5KFOMUP0Yn6gcH5fnQNB/9IIxTic7gdPVBuPSAu6Kvjmnb0hA3sxZ63THv9UubNstzTKOJ
EhxmhiL/Q7Hk4UA59wms44DikJWZTywyx4EyljQLHuz51yzjs2w64zRaBUz91Mw3FT9HA5qqN6F9
NOk07QA7hrTqZtg81lXPz2q1k4llBJa/CnbYG2jfsZBqMCqw3RQuu1B+ECYlEImOGZcOatUF2ruF
jX6pnrmNui8MT3kbqL1IKJTJQXFeegzYVNHyv+Jh4oKamcf//spUuT2sbNPzL+7yX+zw7OCc00Id
4T3EVfNBQriDpvvKKQjWgJvBTBiprssy8cFm/EhevrolMLfqobjGGB6Xm2z/mETNGy97j/U3zk+C
6Nz7gE+vUem7Mcn0TAMrnj1ZO1REaHqsZveG/WiXDvOTIEl5aHwlb6IYH4EC9h/Sw5FYuMF0wAwm
Dr2QLKaZcYdD/iGx2vo5oheKOuoowHnF/DgK+4n0ePtdV/pnGJznahLWY4y56SG2yq/G46oex3pa
S8VY3afZSkYo5m41pYc2CTgWY5ZoMVhfsPTDJNbXJHIDONzF3mbqe5/kDe9LMq6sAOETmDnCE5S0
tqECUPrWtuPMfOqDlMoVAn+lwxyqzKoNWAf6WaW2LrVuL0SG3smQ0pNFRcs9jG1onOUthVRJpdKI
21L/VHjEyZvx0qbq1OPdvCiiumzN9QgxgGa5KaWswYoguSsSGeiZ9jRxHeHEGXZDeExE0nIhnY0b
lMKTcpkRYPK7KLpoNo5PHQ8jqh1aQ3i2+vpF+DX3l855742JjZbb5Rq/UnxPA2BwqrSztJ80/WXg
YMXFhvFG2MTf/uKrBB22HL45eRBFw/EvqT4wU6iwLRgyD1VNt9l8h+h56iR7eIYjlMsycZ8eHvbG
ACOpMv+dM0y2b1LG5WZWK4waRXKtRb0KIGxtghrovtTc2CI7vDiBqXhY3Jvdeu2WnoYj0rm3eMWS
XYGWxwCfGWkXcg1wrJ2ECDu1fcsvB8M3zOroGJgGhJWJrZO9BnAWlEAi/1ZNDYnVPFMrFZ7GTt1w
wnIhFHpHSuISFzR/Yn0Dkwrp2rh2Te7xjyIozU3uAzKJ19yyxLoKYC6aiXtswqWjjyPmvvax64FE
yRoJFzLK8Wn2OyeemIQ0yYOiaZPLCSdom/izQINaDQaD0QRBqsD/upSHtDQwfZZYtRgQpA9cxEIm
ZizgQIyWcBq1IvRZbkTE7uXpDPI79JKwvjNKgS6dVA/M2a11k+qPlLP/hlW/IdVqbUWl7CNDy5HM
v2AAblLQBy8MM6b/Omw97VNL1xLCAckTrUGyCnh88hGaKwKTa1GDNacn0/IeWtMTmzIuEtgb7wMB
8k6xcVrtLcJ/CaXS+Cp1eRPmRBXGXP5N5cksCddy+hb7qJomXEH8VQPv1R4IDjfhXZWGxI8KkEJM
bY95SMNAwiw8dJaKocx4RPTWlMROrfPPIF+/fFA31bGg5mN9RUkClt95zM9bdrQIXJ0lqlvf5Q30
Gfs4mAX0Mb/jXNHupd/j0xOcprFmjG75tzxv9DdDIiQo4KgYCmjZISGLkR7yoaaHUJwgvz1DFM8P
QVNsU288Q9K9K2gzOHxFit99NtPdlC92QcLqW5idxjpUr+Uy2iSyV25kahDBHUnF9tgrYL4Uirvn
0PmbNoeR0GXM/DvffAeI+9GWnzUIi40ePJq1SvsBlz3UgREWrVWWLwDtMV4auC5Cim98/EZu7bwN
tnoCErwjA3Rn91yvRa3/sM+UlDf+OrYLhmoAfGeOQDwHbBUprF8M5/8cxcOEd4iMbKlejVvuqx/T
gY7KLnRn26BNHcs4BH3wWrKq70rnm6pTHDK9WW2isvvpJ4+3LUpNnsqN8Cxumy0tDfivhxUL90YO
/bcTtt6+r8Jr1pXiYInkS0oqQB3Tf8IBXob3HlG/Q4VMuHFr+TFl16AQ/4wU2hyW8PVo24+5STPA
8nkkpJvJ7hfptgnkboqTI+BnhxxmbZ/wV5wCXwMMtMiRTLV9xzdGfnBe4mLteKDcjCLFXC605qvJ
G7BvMr2LaCOOHW7RGuUS6+n8o2hgx6nGdT+862duoMLVf0nXDQf83/90+x5aPA3Lu4/XFyHAq171
HH0hsTzhSTwHdUezVmI9aPHKkvDlo2yte805qk5+0jl6KwwiUk54R5Syx41Fmoew2vI3pyZ4H/zk
OPie2BmJO5I6mo+mzPkWaDo22na1fEvaILdX0HDjz3pfMQjY0M+1IUsHIJv3ltY3xLbAfQ1Hwo1O
Jw6VzIkLoj65o7qmA3uxP0yfjuUAHnE1mUaZb8MiPkUV1oMcjFD9m5rtvVET90fSIoNdZj7JmHhX
1d3DiOGjDUlPGtRrXSyc/kgCj30/3CKNhFNF8iCpqWLETT8OLy2vvcSS5jr/4goQr8z8O5IGZze7
spkg44YD3Y7YLJYYf283mMR+lD28UAFKXFsiGaT+CTonhVO9WA2W+zWFHIxTCXC7Co7LZ5YSv9t6
9R0tImgAU/cw2yPhFNls7cE9e1AUohC/P8ZEsaGiBEd20a7TEQgDnYl4Qbsbibb7EmmT6Ub+Uwsa
fTnyXMil/IyG4vo6cm6SQ/bS4tpyZQYmsfW/67q67+iKiDgUTknICl44WFPDLwfK+l7Tb1yZxm9H
jSLXxe8iBAEdnAPnoQrrB7uzwRuPI1MtXgrOdAkEkSb/DmdcrsNAgSbZ1xY/rG91F5EGwQrT9pvf
UpZS8fMK8perunNfGwClgHXUF4U1nHLST9CWLKr5Z9PAQIs5PE49B+3pccBFWPQ46kuA2IQ6o2MX
0KVHAdl1Uv/HneO6yG9mxYZhiI+MdMR9FeDks+b5p+FSviy+JIpzeTYd4ODMITjnVC0JhbleNRjE
gyL2iRrK5BiWH3pGdPDghdm+cbX0cEx0+tjxwfKVnhpKcvZ9278nxjLCmW/az83N2Bck7uP5odfJ
NdP6NZMzCmVkXYOKoubejy5S98esyB5DG5cv6iJjGO7hU/Av8GPo1HQpV7K+TdKxjw7t9DBX/iqi
Xfhlp/DgtPrRLgUqcjK+AyKnEmxO93J0WqiS866th4fWF59CpN+JhDuSewCSIswTc/jnpIphmo/t
OEBmOKl/ji7vB21cc8LfVewfFPwz6rzaPx3Nn1zD/dT79OKaWNXMiw+TR6tXMtHPimoUv5EvFgfp
MBLvHC45KubBkcURAFpfnqwkuU/S/nmsGAupeO73fvLuTeFvM2c3Boinuh+dTWwa1R58D7A4o75D
DeDCNkWE5TLmbkFWfLS2/yvwlrhejNvehuUpcGiyhW8c4V+nKf5onfrkRCSA4pEAXJ1d+3zJ+3IG
XcVNf6WwbFWrctzns7y3YgNZDiXfvI1O+tPDSk/pIzWpsIBqvPj2yoVdUK4QRl5qr/jLBl4Z1mZ0
ieBIjc8b/6Ga3W/BDcT9rcSPu4qqSGx6Ozh0FqKN64AWFAZ0c8/1usPcWQBCwoJYkPXd5bVJBUy5
3EGDgQPNUsLprftS5ESg+2blN4zN0+e5yD+nnocWp9RzU1hPMjZ25dLrjBEYQO9wc0MqdBLmJeak
vujICbdJPl20E0GNWCbPrvS3hTZIxDjF39wQARplhfyNWX0FSRFrnq2R1AP125cdcWWG64sJkPbD
9K0MXsZgfMuM8jb5xQvJrSvtM599jCMTUxQnnvxFZtQHGKn7niOyMDwRFXlKOGmCEEGMgBBP3W62
spc873aD18LcCO5Q//EEJIzSHGBqanqfMase6jz+C5eFnWe3ihiti7r+CFsGuamYKeZA5iWtv58Y
haEZkxtpjE+jJgJYaCLgsVm982lxUuabi3G9gWhFS7KnQxwHH4Br9TirZ+Hn9maRvvAmcPKsh5gD
b9gEe5xRmmOgCfxFEawGyLop8bEbdfdhQFfb9oDIXFGjgYYbKNTyEKJu20qfLOHRdUycUqdo+gXA
pROGmN/Z2wiKkTg6Jc+Gs0y6StwcXAeKqW53cXCImik/NfqYRw5xzHza2AmmD1kzk4u432Q4xggL
2Qh2+F4sQbx1dJhC2xasZK+OL15yGVsId1aK4G0L8s6cLRhdWA8NLnZ+nupPWj4DI9/uVnIW97WH
w9w02P2pb6JojWzdZNW/VB+TGR3cKNsGCskkmeMt0V+epwxnUkHcrOlnC2NOtZtwnVbR/DrDWTHU
U+PS5uRL/99E4CbvOdNpyF+FYbwCODgz6nqooYuXzIZ87N0rGQwnYY3eKXALiryjTp9sXB95169F
xaczNSrap536hBbqrhiPH6Kg+/ZBYHKdz55aIyxWtVQXO7Le/aKfriNZH9cbql05g7DRWOy1wMdp
DnAxuREkOZcEy1sYJmwQGVHjjVoSa607bU12YL/AKWNeiqxbOOUuZSU5k9VovJ9rUnXDwKDIKbJ/
Pgoj4COOk/jwEhE/ZTnZ35CYmmrcZ98pr5FAS+CZwmhB9L6I5kNMBRSFp9HTSL4ENIu+QUhIuSQ0
KNBJfEl6IQ626p5joNZ5wUiDNdpZbFMsWTLfJV5AC1OoOe37U7hNy/LsJWN59lGXMdPBmrB+b2jj
z8VY/uiiWW5m3p1HjZYZgzh0Z7vdtgH7vA0hM4zRRJ3e/jLN9MZaDBSJPiwMFinQmjSy3hjFn0Zo
2ZYdEubV8tUJpwNdvWvPiFDI+ZJ8lyFAS9LK1fW7sueBCbAHWq0TQEqK+Ff5zqfpmAervybjSzvT
mOZAWUt8fTMjfXLnxl6NDZE4V9z3OeQ2b+QmA4BesbLfUiet9v2Ckvt15fiE1ucczWTYWfPUn4Ax
SLJvtJlQQqW86Nee51NeIwUQ6NtNNAFsu9h8o0lbsuiu5djcw0qXS43tlYH6H98AB7AxaYhYXjNa
LDzD+zCQwXh54DxPepfZ2OxF3F+xMnNM8mkGFs2z7A2aJbDwrS0fkg+2erg+p8QiwRa76cV3q4vD
WoBP1eTuNDw0aXyzyQNzy3k2pXtsJ2Qm4Fwr4aMlYlI/gFz6DcPpebYqyBveLvL0iQMZUXTJ3b+U
B6Iv4bohoksXqP6TmC4g24wfQWXhYjLZO0fNy1P7G97T9zBh4Zrmr8TDLp+EuCaNYbmNRWfaE/ON
7LkP9Y34RivhtRg4ScvxezSi124LTpe1aEyYj+fPY2P/9JV/Q3o42Qa/XdkBV2R48INtzxYAVDRl
TRCzakbCtE7UzVkOTFSFeuXz+pnT9jix2jPRoMt7fil77sLcrnWLoQ/gEEBUboKtFA9Ob55k3v9A
vX02o+E1aTS/rRMeQU7y7YNzo4GyT/lx/Sa9MoUo22vSULzlRDwES/6NctSVWag3TWct3/VjNNdU
zvjDsx81hKktGnwDj3Ru5XhXRklPraVAJk4kvk3/DeuihY6fQ6FNt3UG7CxIzlGX3rmAXpRL9YL2
CLHJ1F64EgfRwTbo5yI5psOvLZtxRyf4aRIRoSGWWAAJzyVHL3bKSF6WU22nYWtMusAAtCh4nrsv
VNJvudoTYU++qSpgSwXneSANcA2s8ILZ/h2y1kOSMH/1KwcqPzPTRSfAs7Hq+uleYgR3Tf+f7UR3
ZBpZFqLsL7OwAAf/pvoB4uuNdBEuzo7jTkVTQiJ4WhNaEhq4SwzVD73u/mYrv5QewrXL9Mgi0bKS
BflwlxYVo0t44BPiUpnDv8eyNY5mp0CrtegJV9hbe26Oc0CyJzPTXz22+zoOufnqr4hhJjML3Hy+
d1CKb02V5SkCnhwH8pI3/0Vj5o9oBncfSP0YVsUZ6gVHjtx9Jqqg7YYZEBXhhtMRpGNo5Bn1jyse
Be7kiyfVp26cm05ZzeB8ERdgmueHUKybg1FW/0oO1VDdzuRvv/uMa5YTv82ROPOIru1xpPEoYDZN
VUqJ6aKdyC7aOCvNiRgyfaOF+RuZH2ZBASGUxieLEzkXloiSwggls0Au4j6tA/6opj65moS6WTyG
LualqT5EiJ/rrKQlqOB5KcLpIRy9Nyf+0tzBCA0eC3aPOk8vNSPYiJ/VZvK7c6vuOrK2aQDyQJ5D
Tu8AOGJeTZJ6CrMJjJMLKx/ebhodVm6rb57g5wGA17ck3TthsGDTTK0Z4eFgG1P8jf99AX3Pm6Y6
sZ3NgZsTFytDVCyuOYCEIXjTGfCG0WI03ojeXKvoxafl4ZBnN2FniNXuBnHJAHjNtR8TdJcDwiMV
DLi1ZUCL45hbQiEzgAHGoxnGMHzQ9nuuokAXaOasC6quMugDfCy3PvCfWdC8/cTWhWeKWo2x+vXc
7i/4zzKGU8IQNg0TCEBrUL944CLjgHfoIwWNiCp2zAZu6FhmlyQGlnVO3uX0xHKHcbGg/dFAdRyX
6h4+9THyq43nBECL4HBQrhzvrSR7nlqSmv4C9EAtY8Q3fjrGHG0BTv2SpUO0FLRncaGo9EWAqkbj
g6rmE5qsRXqfDEAowIHLCttFADij1yZncZk2T54BnTOYzGecFwCO7J6otJHxRVcjCC1YJF4k/wlj
QfTOzpvhYgUMQmlvB8NheCe0Phcmdy3fdKDJliXmIXZAI0y+7T5Oz6JrblapUNI6YKE6d81T77TN
FvY95ssUYmwO9m8DBWhpaXmcTRqyZWoBpeIn57Ps7OrdqZmlVNS1XJo6h2Uwk1YtoxfpSHJcy2RG
aVAVICTo/ILc9plIP2BbHdd2AvCCkyEM0YpQFSFSOwSZwqicC4+C9emTf/TnS2c6m47OdIv2vX5w
7igBY8wwxZegL3Dtcu9qBvulo2ltg956n48uaBq45Ub4MegcBaB4ySP8Xq4LfxFbcrdhwvRimsj/
kwtpTQoA9OSHh6j3Vo46IkjFa6yssMg9g+hVxEaifpWjDoINaPQjZw9YL91705OZROeGclrBcG12
R8RR9oJ2vtQBZ5zKhJ43ji+YkR8w07zOgC2pzDXe/IijNadEQoBuc9F8KwX+bV94hyCMt5bsXyWi
VNsZx2amatPUxTFDJvIibBsW/MDLJBkc6NZ+ShOMlaZbvPRW/ViBcBmaBBQ276itjGdvImg+hjh8
eHiZ+qXiEsXcgsy7fgOH+55dNgfaOhZ8mQXPk7B4wyv2Hn82fmN3ulRxBTh+fqeF60b+kqpQxsjc
sI4E13c1/A7qijaD3XyaMv60p+yOI8VK+mevgSU0gDPLm7UhCQ9ntvPQFNgnHLKHlQW11A38b9Xc
IwSizbpYdOKkbvdJAzIHH7d1xd5yg+1yjKn4wR22akv3gwwS1gGiABDAXxocC+TI478SvYu9ZTnq
4catrX9asZElPDBqGfoPqU1E9jsOzPNc5UcErJsD1iQTkb/NRuMZVM9PYejN1EEXGBtez7r9ruZ2
2syKHSUon9tG4wCxjGe1jF5rTLoKPNjgt9fZJDCRCpb5TrScpZLhRdjlvVd3aMiOg31ZP4ym+E0Q
tU5d8Na1Zb2HccAiEecHOLfedqI9MQ0jbIVV8EqW/7cB50crNoOJrQZDcTCE8ZyVJ2zJAFlSc+Gj
Tivh+OKuXyDSbvVd55J9xOgetSGOM9V5VRQdw9S6WwC3Rn4v+/pdlHkEVZY9m9mKB48d2IbNBIDC
uSnC+mpN8X1iLf4FEiRD790NZnQLguSOEIrFlCe6cdXUcFgMdqayA0vfEWDywRwNvr/NY/cIm8Nd
WXgymmlMD5Pc5YP3UQ1DuQ9UdMzK+h7PFSQVaZzBiQLKJgYByVhtlj+a+pGXqmXXo4HwymnwvqXH
suv8r7bLH0rHmVYRhs7Iy2FulBimrQ1n1iv1hltZlWdjoOM6iKYnsuUPIovuM/tUWqT5CjP5Hfnt
ZNxgsutIKFbyiUzzndF8O82SjjRodwb4eG/H8qUO7pi4wAKdZwIuwVeG+XwqbJtnRZ98AztbPaBs
xhWknV7+ev1crTEfAku4+IvzVAh1L5jIWirsdrqiNnPyEHjwMXeR0e17hDvU29Lb5bHx2gwAwYYU
CYIt2U7kO4MsGhb86nuM609torUVGdjo1k7+wM+9dAqMHL2GbKcJ6HHCxWFMwBIfOkdkGvhK04fH
SxUGInoXIV1V1Oe2aHSc8KBQuua5nqojYlG9448+mi7uWHesWWmG+1Cr5oB4SY+1k7u7MZuOBjbj
ldktbP/w6o3usMn96MWmYNL2THihBRe5vLUJR6cQ1wZm7G5qr6fEvUoT5lBScKaM4a3/l02P4ZGO
XvrSBtVvQmYY//X4xikVOpCM31zPfNU0/2LTeE/DYkM3AfgKu/F2fY7NVyTmua2zUzEFm04rJLWF
9YWXhOtVh1c0pYSQklDMAm5CJDr5TpCwSA4197FgqjkBzYoqRhXVWK/oqX/0eAfp0QUAMSvjV2lM
a3BIPR3/qYqjBvLHWnghbW5SnKkPJvhsfGXM21Y9hi6VdHsKUYlW2fhPLHLIvsdxdWBnj2E5PZNx
39au4uyHups20TkU8gjMhh4jGtoK8RCWFHUK6ABmlXwGTnHMa/YvYs+jO/ELWWm4nUJzO9G/IRDu
VkUs7lXQk8oojJ5JYvgPRPojYEyMKt90B70aChmvKeNppePvrK5+iA/xgejxx0/H89yVe2MJiPRu
9DPm+QFQiFpLQO/Zn0oN96hy5e7pLKFklddxINu+CnhebCw/7JIURATwcNGO3PcKeXrrjgDex+mU
Wv2wg0Mh9y2jzjRkkN+O/UEW8kZ4K11uHLiKJ28bVxnD85m+B1gEesfFqGKUN+Do3qqozbcscGOM
TNJWjr92q/Ew5KNzyqk+Df0iPmQONdJxij2z5zbRuquh+e92gN/FT4yGAZSHibpyQeON913q/puX
CevUvdfAYCG+orfZJQoIlfK2DTmThRggLZOCQ+kCuVdQeWAp3HUQ/diQifekcLnh6oEVe8Pt5l+W
jFI7Wmp/EejV5Liodahc615iHQvitLniUsoLU+1BXd5xHgHdS31mYv827vgANOZV9P7zAHE4Wnog
oxi5wDfyDQHymHK7iSAGdYXNAuwB/Lsj+DKvBAUuJKmwNfwX0fwXJPWngQmsz3BcR0RaoRkdzcwU
FDnE2zEmewn4d6JznAkmMkTgtQvwMZhP3XKoo0D5y0ei2YhanvBBPxuSCKbqsKYPyYF8js+p+qRA
mZ+1ZyYHTN2neMbzOCi6lbH3PARE5p6ihlXGTqvfRljDbu7BEY+En5TqzsIjeGkxgVw+wFCVCCEf
fVpvqp6Iu0+Z9qZW/cVcss5KoRcY2154BVUqHoyYuHoMg3Tl+C+yIV/cWsT7U5kimfGW81hR+LbC
ePHgp9XDwi9aJar2udjTBq165w9s1MUpx4r4rAcu69UsrWInPXQoCYVJcfcPFlmAUUd1wGt9TLFh
VuUvnol/mRP/j70za25bSc/wXzk118EJ0EBjSWXmQtwlkdoX6wYlyhb2fcevz9P0qUSWp+xMrlM1
4zq2RBIEur/+lndBlts9Aot1lkUpyJsjZKZM192V6cQkJ4+vQR9shYm+iI1WEKhT3LRGTDlongxJ
s6UOwtgyFRckuNQsc7X353jfV8NzPc2XtWNcGWOJHFhT4lTh5NfSpsNRwCPoywRoSXpFLQ7JxWVg
FcF8QgulMvCYHZlLd5aPoQWGLwqb4m8pnwGUn5kO5jKdlUxXSBtqm3bCZU0fxAqwrL3NWu8QC3cT
ME7yZHYliDCFywmtj6BOAfluJ6rXrCnS1SjjjUxcXDsZ1EK8cAj3TOLAOvlogrc1qHPXrB4MUVyX
A8ZJKIPvU2MILwucMnhxcDHq1ZU5x7uKGxS1GqK5EcZLBnrLnuTm1zYyLAgMPcUZCDvWT6Wa5dXS
UU4QdkG57k3Jo5ekN7FL0cVA2VxU2EKhgXg76Wazn7T81opvyRuXhp2GnFe4sEiIOhpM7XULvWmJ
dG1WaFe1ADhn5DgXY9W3sC0OpqmJX+a2h99fjNuiUJ60Rkj7ygju+NYzQ+7ufvT0nUlaxvicWWeG
pmUi3Br02HQJNBMrIxsrqGCmiB1RUlqb2gB2GkcSU6QPyBYpzbPgbuji7GGgN0yifelPqXcOLKu7
C3ShrfoSuQ2OKntVmsAGtSy+Q1WiQy6RQzQLGIsxPUPGaL7oZ+TXGeuvGZHDWTO04LHLFXG6QeYi
Cmmz4wYF1CBWMjADQE9/FuQUbYL5gEQVgekvL13LLnsG4AbeJEHGhC7/1VyX11bhV+uq1vLtJJvw
hUoNXYxrtgn6DTQOKuCjy96jjvQc3Thnt9IvbEHNizLZ+GgA3dpyzG4hyO2KSFspfsG2zVEFVJum
8Vp97RiyvY7iS4oa5D+Z0qRm9YylDDCiij5yUjmkjvXKzuXlZJbtIiz51uVgb2IQ/0661gyYb1U4
PFaWfde6zU1rhsgyxdpTfIgxdV0IVcCESfbiJ2z6Adly6AwQUmOKmECAFHLRUnLdbp2NmGAYjQ1v
HBMLEOOy27S3aK0cspLypyE73KpMHo/IizFYuCXtD3CKgoy8QBtf5t1S05+NEQwA1UKzGboROpni
HdFVvLQyhFGA+ZMVcfpquoWcGkJIIx1a4CQwdN1oKQqoWNTptwZOv2z5kM5oEFzA2EovQLEBU5a0
g6zWu1L/7wvmvZQd6ERbDVkUqoZlQ7E+5iPqNYF5habrdQTB+Dyn/3Sm5j2AYiPMm+Q9PSw8XufL
zvHbq8bR34CPQsukg3FukMvSR4ROHesWPWJkTpIhRpc+YsLrEpKBm5SbvKrB11bk3zrZqukw22rd
fmPNEFYcA2nQCCXsQUdUf0SXi+lButPnBktrxUM2iGER5KAck3JCtH4TV+NDNrsZVQyyd/kxFEm8
8QEDbJI+4yY0yOhEjn9ZMTsPFKxV8XC60nzW9HiTv4cu4dJixF8C/7VgrcA4uEl1N91kMjsSM3CB
g+rq5bARLf3bqGtomVDpjXXELYWLW0M4VRJNO5o6Z2XmXlOgo1mEqD84PtLfzqvIiWR/4ZlYZtaS
QtxNIxSpAMVX9DZ8v7iqDPpE7GE0PaY7IEYRize5CFKcnibCY+kO102EwpjImRzb9Bh75sxVTNuR
FPE6c0oJ5hHJQy0bb6sMgt6MaquGVRqHpF8txB69rHwd6/Tm67C4Bt93BBJKvhXbr7pMnwb3fuoy
Se8KAoaVD68am346m0sH9H1mu8ClIA2YScSAHaHzwDhqFppMrmx0QMpguvLImc5nHeX1yjlS+j4E
fZet6ViD5qM7E0bPPQ3q2H3BEjpcpEF2NRnhegrA8Out5NkDWF52zMUhEAHg8Gak0sbnqLkxbLJy
CzhBUG0oiOBrJtbL0CF0Jkek9IOnWaLUQaII9dVm9ohK80537VeEK8QOkdIuRKGtQvdIWLRZELK9
mPToeeyKpyAuzV0NiCkDZphpw3iw2FicROG2cSui6fCs4W/KAWFuhsqPFyH2CjQyIMMQ9U3kaK6g
IQR0EF7H6uAk/nGc5UvbNauRoeeZEfBbtqdGGHG3j8pxm4W+h7RF8+xYg1zFs/8tDM/hRbMeIgSF
Ha95FAHpskkOBW7vwSmb87Ri+4RVup0Cm6Qp17VNeaPLUNtkif3WGbd6wPWwg5gvpQgoz9mLiTZY
bE5KfuQtWltGgp433IkGW8R14WGelTRcmTbGigY17BvwsMhs8Dd6DRnKLPbCAGMPlBt5VqhcS5ow
cKD98g1GFGho4twIGvdML6S5jBFe8SAUibAFto9KVjflV1Upr4RghhrKq6DqGIt7wx1DVRR3lPc1
envnhHK8R9wBkfMWaFLnBu+RDQyClsdZMLQsIyxXz4KKlK3BcLRSUlFuWDCPcvvrMWneeuXJa3XP
lk1BMMS0Sr09dF/FFx+vXb6uKPRnKxM4hmjDnR3i2JrZR/CJ/XkYAHcxpmNM5UCM0+ddrNjmtst8
iozTa/y9Lp296eOKlvtizWuIiOkbxR4AeFSKzHBkVOssXbSZyhxPU2imvJ5aJYV962fgGOOyNdZ4
nh+LSCgBlZzJqYNwYkdoTiS7tlsi6zxLOK5ecV4ieExKgHjGRKNwWtUaY4ykuA3FzoeoqUXPTWh/
adw31Kxiyg8ntN8He7ykGoarbYYPjfdySl5TpToFAlUftTeCzVrY4qpu821joAOpx8ltGvV31QzW
Mx4E+i1ZvuPrLnpqdwyTLr0gA9Gp8mQptW9ZH+5kNj7ks4bkDF04HKXf2ZnhxiyNW0d7h4KMhnFs
fM3QdAfZdKtB1oejI0F7Cntti4F+DPJdUFhJiTHN1WoQnpYaxoDaslNUd6Js2YBtROICtlbzSNM3
Y6z7gInQrJlPQYHGDgBheLGluC1o5KJVf68ZG1NPa5VEwsAMs+p8Nvs9ngW0JS2WYDSj1CDHqy64
JVO3VtRWM6jxYDHlBUlKCpU+AlLZzsEKDbkAvvaNoGOCmGfebsbGdpew7x9nI//qoEtylblztCx7
ZenRFcBsLLpCiZOGazGX7lLq9YWcaMbPWvmSOvYjSkoP9QASH3UKNLA3Sew9xjj4XAM+yc6gW9lX
2BEnN1VZHfUZMi4ctvLgMA/sByKqFcbGEirkQ5AUyRcvfvOnN8sy9QP19mXcCwMCH5XG1JovYVkT
PP28XeRzepU66MsQk1E/9eiIMZlSym0eNJzmDhRmf5NnSlIjsbq9nVvedtANOjEtFOJQS5FZx9aG
TnixA0sNRaeALj+bIba8XnNrGU7EsBxFJg3H6AtO74t4PMcgvlrPiVYf4tK6qRMwfo4LrKwLi5VA
4WGB7qxUxwHlO/ytdzOE1ZuQ1l821nBeaVr7qpudQ5JSCzboZK1yfTQx+3SCVZ9hedTh+LgsQsks
kYnERoPVt0rqbJ+mHOqS0aILyREQIi57U7/0xdS9F0V/lQgPec3A2TtljUA58qUGzLfpyXObDmeg
aDjv7NRapbrpnhulxNXIhxY0JG+10NDSjDudxjmvboprZ/hCBnGsAGVujV6dW8VC5j1KuSCdwNww
AqUp0lfjQGSbm7OU9YdQsfymM9mUvkVNArg9MAVw0vAcCgDY8DEgct8PBVtOKS8aScIsPBPQkJJm
OTAZw4AcXlZm2ggEpFubad8tVk83UdHzKnRxBm9jthp+qmEGawVSZtvzt45QasfoCw6M1JbYVAwe
IMMM2WWXdv7gwDe0RQ/O4KoGyXQ2Sh1WtwfTobTMFf22HSIHqFxfC19gF5kj7iSN4CrivDybRm2b
W/FDlWnHFP4HY3u461GLqHsNB32N1td2tBHTyTXm05PR7opGwNXpUHquDWsjzRz64cTDjPx4bQT+
FTyqeMfHWnDiPa/E4QVTg8lHG7dL1wLTyxXsOCrLBqUKvJXuRhPWPSOwzoHLHSrYRo44MXpohWne
NiYsXwT5ClQAZFYeoxnYUzBb1D/lw4CTiOXT6ardlcQyMtAuqCt2IL1fkwzVES+7Zc6W4OINnSTD
tL4yFtOUfJ16Zw+c1Vma/l2HtsIycOrLDOGsM9FN7ioro52DdwKuDoiqOk66yysUzTmXxbobEcbX
IxAVen4QvuaA5YUtGbqoBII8LGMOKcSHw02apU+J1DAjW4RJSXWFvclCjPBcJtRbwCsAOy+XmMK9
24o3Zcgv0zgh2zmT+aUCIRjLeUL2/NhEmQvmJ/qCHUJSEECxDlri/mJepl5gkH5prz4mvtqEUtJg
9V/tlvaU5saYp4vmBk2XGxfb3Q7h0WsiAUpxCfIMlEtLbAzeDF1fJyIHeiX6+2JEHyNs9DW4F3SH
0xHvV31+chBcKkwG0sYsUbfq8CnvYhzRBwsCnUHMHYeL/7f0/l9ZemNr/e//+M+38T+Cb8XytX39
AxfvqJ0Or9m3v/9t8Vp+++PxW/312w8m3rzmu4m3JsSftm070rM83eM/PH40fGvav/9NE/JPU3pg
PizbllI4pvU/Nt7On0K3DU83dE9I4WG9zQTkZPBt/enqngWVReqGS8NJ/isu3sLQ//bHBxNv6egS
JQeIzuTZhmUbrvr52+ttlAcNbuL/lltaW8b4oikEGPCL/qzU0nmNSBVqnCsYW9vOBnyViu7ZlThe
pIka8la7fCwInQYC55p2I3zGeG6v94vcbuEDVIi7tCN8Gwi/vWu+OArBKtrRPy/MdjMkkErH5NHy
AAO0OESoLICmn2YfdCSGJoaThpPTqaZENaPGpQ3HrK+RqCq2l8i2vqIUNq+1CR5vk8dfgaux2ddu
ZEPxqmQPNicgLjuQ/mvkldV0HTfcrVVC6KxLvPHcAkiH8yXywbmZOjClyptWLpNugz4SuZJ9Plg5
zn69fz9V/ldNNhYa5mTNLiMIgly9q6XAlVJHgxTWGcklGg3IVLn3JjIlZ8CJlbRAkUfHYmgeCnfG
qWsyGcciDKGNW63jdaWd72pAIEgt3JcYLGK9eB9ONm1DHDgE0uNFVnLiTvxRMvqNjVe9xGi9RIXP
aN37WNde+4nfBBAWexXzasHk15tgO8EpXmB0dXS4nSAYezxZyP5YTOgjIgA1J+i1zF27smT/kHbm
qkXSRjR88RIiBUU+CRNlJarO3N7OdXZDbRAHLZ4ADJeV2QpERdsX9QmnD1a/wjXTsOkRQTZWoE65
Gm786WONxNlhG/yI6vKqmZDcisOjiVoA8He5O31qV3Hhp6tjXnA4feqh+FoFJnQXfm8cwhmGPNcS
TNzkrqftCjf4TFePyhqDo9PYO3Ux6t3xLef5qVvdS/7Lr9x9LrUHx3DuZZQcy7K5QKnl0lNt9k6n
N5EtYhkdB8s6WOCTc47Js3lEyJHFmYJQyxoXyVs/eAgboM0t45YR5zhahLTBaS+GOs++wLuJkVF0
pHzjImktJhmo0qS0HjPP26g7YboeorZIWtYmbeQcgSk2frQILB53bcBXcdzthMMTpBDA/+79YHTN
8kNMui7SiTf+I0etHOpYq/at/Gmbu65D1DCAVJlqmxs/bnOZjjQHIvM9KN/sSoLs9LmBuoiQEuMJ
yjfPJQtyWRyWWjMC6cAxm5bS7G8mBOO+b0HqmRngHGvUbYAu8QY2pXgSo0zJ3XdT5wD6BQmwlneY
Cge1ebZQFmdLWWZfkMVBs1H9Q8FtM9Lwi6d1aOvYh9OlRD4/VnvIiLwbTEJvTssxhUmAD7H7AFgQ
SD1LJQh5vAXIKJDMO81SvSYe4SmKWDhKCF3No1l9p6/nOThlsduC0QFijjrJaas0rbs8PZcUDN7A
vM7zm+uUGl3HnuWsCqPjPPqr2U6OiV++9Gg3rXspt2DPtuoCi0EeXMqispbMAbgJmj20TB/s3WkZ
q3cu1ZXGgY3GirnFROF4+ge1I08vmHNW5xRhc3LaLafvBXzgEITavUVfMfy+NXCzwafRX+U2WDq1
zxJD7qoJ90CAL63Ge6gtoy7ptNyrXqPgs6Fb0lh2zB2T+nhi5MsuUu+SztFRvQlOd689fo5Ih33T
EkAz9qHTv4vZQi+gcWL69AMrtrvayeCz7yLpX2nxi1VhBhKrp6gWacSSP/0++LDvsdsreZEB3sGK
rMvQ8e+LLLp26Il70j6Apfvdmpb255MLfqDjooZtIfVhm9anJR1UpsiiqXwXqah3qOdug8FxzuqB
e6+ubn6zxzJYwO1dg8B7RX2SGEeondXVKxEIgJZL6HiwxSPOIKyS7m0nPEIXvp85wE4hW2cF9WJq
v4e1XWhrryMLJkiC8wwr3KTjhp3WKD1w4lFtXTTQN+GKHNBaYy2Z3n3WK8nFsV+gR3/F/oCYO/iX
WhaijOHzO2V2O0XuIYsxzYwqj3EheLw8osqsMQePfELQ6T776thQi+t3keHnu+gZYLM8k/gAnZH0
5OP532KxhD9Z8O5DBKQmoPmNmRCAF/6GeDdHLjh9cGXFWpjBUYv559MfVp1da1KZi6v7DWLTW/zm
wtQHf49ku69//xuJiYtMnzCE7hi2bVBbfrqwORgaBbuoGXPlQh5mtdfS2L8fe/e06oOc2zdHxBmw
6jh6jhxUp2tTy5zZ8MENkq9Obm5LtvRvLs6TP18duZfruaaLzCVX+uPVaQGN/awsv8EHo8U6nMOl
QYqg4qi13fjYakRIOO37KMSTGbFNYIYkMypkVmMDkhE/OkTBWZ0ExNPK9Cukk9VR3yHZdWaUysG5
viEioJYNJwvgB5weVx66lJfLPNmaKGY5NmuijdzdKXPJq+zIxqWzNF2ianftlYMEqErKoGNfsTQ6
7d2oq03Vda8V8ktpBKuB5Vg6TDVqm2jUW/zh+LdtpxyYLHI6P423cS3XdQ15VI/dg09hozZXU4L/
wlvYKR3m/pa9QzSAp6PBVzab3fcskKKFUXp0oTZdTbtgYU/27rRSMu2yThn597N6biq7c0V8TEKG
E1rJ0XiSxqv6lHKN+N+wK1VUZtaNlGeCVhtx+3SHhxguObJhJq5fU7QE/ETji2Sg8AnxKjDKaWxX
5ugcoL8/mW6MtFfAO8Yo0TP+g9qb4lmoflGzu6/Y2SiyGbBMlXaFGpKnfnd3eq+GbpxI8q/VBPcA
Ta3TSQVcHsvr8mmIk/tIxUX10cHgE0PJIRoNqc1TfE+HN9B8dK9VQuMN8ZHByH0KMsJvk0Oikgj1
7VS0j9Vub0ER9gwfRaY9nr7bKbcLGQaePuCUA6q4VGojQ0c8Vb2gu9VKee76BLW+xr2sRPmtpVFz
+ngjYVG2LXPYpNUvyhg77FNy6Wv5OfDi19LFdrg2MMnU1MmfmaBacQsSuOyaQ7v2XdDHPfoLyykf
D2Uwk3V3MGIrDQRA0oMSNzp3qdZEHxdP5gyH2ad7u0jsGb/FDKdWDUioR1Z6ynom4xj0xd0QmXI1
heIah2VyR17NkRpD+0BZCMthcOoUE7/Zs7r3ec96uvQcbrPnusJyTj//UOoY4MPDcG7emEDfJ0YA
eDsHdsjmHE3Wy1BY916Qv3Wej0SY6TGyjlGzs8XLUJrFhWtpD5kqkfBnEKs8kgvPmoetdJxNIZz1
qRCoVWrhoISOShlQYU6uszEZok1iDCh4MhSNiRr0PgWzY/sxypvzDC/HReQEIJ17YHUyfUei7r11
IHcWepuhG06zTm+gEJZI/LgZ3mGRVpCd0pggLBSokdCYLS413cQrYrjy0GhH0SPEClj265D4rAb2
TG6aRV3UXAmacXPkMRWOI5DTJfKmNQy2LIHaZ6JYO5aAdYDqIgrTHqZEX4NN4Ca4QC/Nsqu3RgrT
C3mOd0eBbPLmwXQQ7Qdn/JalOVlJmLwPYQ5HXVzgMHspCrn1yvhtbjOilXoXJmvv4MsZnQ13g/PF
9RE5xBpu2ec16iJm661MD43yOhaPI7+a42C+MqthY439LRSdbCHg8LRNBTMZvQx/gIaBI46+TZE3
Rkil39sMln6zcFQd/uNR5BnC0x3dluj5GKb56Shy0xBNLb07RvZ8qVS0ziz1rWsXsYLZG8svMqkQ
hpnivVv1E+3X8JaZ8rzOUEYEa81h1ZtAlvUvWoTPVDo6hKR8V0yju8w5YHaWscnqN3gz5KX5CF+8
jlu67otSUmwHFoxwpqcC6JRcdHbvLjF4YURT9edVXnyjj3mdWUYPH+hytuyV3gN7IjHxsPvwLpCE
fGhs8YSbqLvkKSOuGeVfIDGVIOoXZQJ9rUjcdFHH8U3vIoA/ZzTYh7wrMJzV+kWhB4dyYDUq7TgP
GpWY/PPQSLUFfoom/TsNWLgWGjtcZvNQrsZ3Dw20DZkB38VIGuiM1zjVQFWOUYGLzGAvG4QPmwQJ
fodpu9M7uE4qweJgQEM6mLIHDYwmwFds2tR6Oa2LkK+yklN3Feoc8+ld2KXvanWA4D3q+m2DApCS
hcR/VL1TOtY44xT++rSAmOLF9riUk47O0PwOXgOMW1E/luDJFl4goFnjAKlDd6JCdfecyvjLFuG7
a5faAlPk5UjOcZZVwFgIbgCGwwzDJHGoprpDP5AdZnneNeqnLpZ20RdThizEmoLR0kdgAdz2YPLt
s1EE+/Gbr2GPk6rH0Do0sH+zTn/KSTzDdUB20hqS0rRt98ecpB8x1GES9haqUjkH6GT29F8kqYjK
eU+HwalUB9DlLajS9pVy5oK/TVQZAO/HUrv+zSXRp/q8c1yHwG5bUjfpUKqd9SHk2jl0iiEe3wzV
YXBHUnCDxz+Z0AoCsYnq8l2ltJKUSQh6QCoJV/UoHO3XX1+J9U/2sEdZLIQnLZuumzocPlwJt9vD
Grx9O+VC1OCzrd/7VoihgDtGJEXtl9bGakUvvhSTXq+QcEZ2vMamBzIK43g4JkTSx8YZ35J02tSd
bULYQz+MkK15HQDIDNoKeghR5q0mkT+1JnP708qHFLPwteg9RQd5O6tUjNIKuxBBa2tW745G1IJJ
KCkLSyY3cEuaBEeQinaxWiuyZnAQpPND85s01v15xQjDIarpEjybpZufstjatnFbHL2jH6G0hnfc
Ng17yhqU/Fc9jswbQwPMdWYZHV2zlD0Yeskm0jpr1Thw5Azw4Duz7PEASfvvd6xGyuhiyqK1ZnIK
OpaA46HsCeQcg80Zc8pmxcyg/YVEzdRcM3Hj+GhDhFnm5ovb9wcfdVgSekTGCkaf6r7hPpugqisO
g+cBJxEWwo2uAco0UG0ZGvFLhni8S4hCGPqxK6M4nAKYUyHXH5XlXa3VyaIra243jZeztHr0ERGl
3OdVVcHGLzz8AsJlmlRy7cQYFMcaxmVVSiDzACQ1eDH6ZfPkjxbBwW31/cgIbpmVaKgP0HkWdEaj
TWYz3BBgNq2YqRGmaKctnnV9tDk9U9o3kNCIByPikmiyMi/NAgsZDgLKoFbNrxe84fyc7pjC5cEK
woJBk/lTZzeSkmNqQuBipvPpqmBaz+ij6aa/OGUbbcAnq3SjI9VcnK4Dl6607Fvwdjq3xud1Qwlt
JmlQ5XeRZxSFcQPHgeEYi6EHDLcwgb3hqcgfpzcgYNLN1aKlOapzRCVOkKKfMMAF/4Ve2FBuC8u7
TeYRH9Ogu0zQTNi4c3WHVbvD8uo4+DrO9ApctDWFCQJU5htmf6jvt066gJ55JQyo5RBRwHa1+hnq
epxj6SAvPRD5XQCdJ7TQvQ27CiTMANUIFnXto16aqK00Msik65Jwhpn5ZrI5+iQK8SjHwgrOo3sX
H09EPMDWT4x4gJQ5+xhPsWXkXbYZIx9cfThgmPFt6fG+hraAijdOWHM5TM3U/Rh7jDIyj1bDFF2f
ftGLK+MAIutVpA5CAHQll80E0FpWQQcGEoRJbGXf13EImPasGC4G8zVysXOI0V1ZVDpGf5bG6q0Q
j0EREh/yofCoR+Celb15paFjgXo8CLzTb/UqfzWS/K6epm2MiwBlXXHRduR7bleg0t9flkD2qUj5
lqczFj9gvk8wPhkSHf5y4vW9hX0fUq14Han1WQI8D+o9Wr3np1eM6salWonSq4/sEBIXhvVk2vm0
mbUexQDuVAyveR0ZOCNxUCdVzTAs0m+0ePoKeF9bnqLb6b3UYa45pJXMNaHZUqMFFZHPE0XJ4Ku7
xn4Q4F9ygFrCLYjVNDJ+kx0Or3EF6SpEVQYyU72nH48rSMx2Y0J6HEyLXBGtMeRWwnfVGSf7aG5O
28DwFbB8NL7YGos7jgs4YQPP1U2tYhULpGl/vRVPzdUfWhmeKXUJf9umT2Xqaprz8ewJM0YdtqG/
js9ZywwBWQMBEzbC8F6DMN2A7wDvaDmrTIvuhK9fhwW2RY1HfsgKOooE1G+mR4IRcqeAePRsFqdS
g1U5x4x1K+hoCBxYT6ctXaUcVow8CbM6D7aArhLO3ZfBReTC8gDHzRxtYPUgkiBukaXjIpX+21zl
aMBYOHpqyF2d4i5MVXhoHpD5MHXOfBXRVUJ/OuJOj+50hNVWfF50wxv2Hfy8RjpJRXm1iKLTnfU8
Rh+SIjKZWfqnd+nhYM+A8UzjrT3VPSEZYgq/baFrVCoGicxFeA6aEvAN7K/TErQC+4iNYr2oaqIV
pnm4VaPzfqon9KojMy7XWmQ9E6L3ScCvnJ7hv38f6/3VQm9OY763opzqKAjbT3/9Bx1L/vef6jX/
/Ts/vuIfe3TfiqZ4b3/5W5tvhZoeNp9/6Yd35tP/ujo1dPzhL2rY0E433bd6uv3WdGn7cTz5v/3h
X2PM+6lkjPlWdHmr3i2IivzjJJN86cNi/2n8ea8gEn+85l//WLxGb0Xzx65J+Vvz01v8NQ11jD85
m12L3UAhxRCOd/9rGuqIP5F3siUdNVuQK9r8CE81NfMUxp+eSiLpUUr2iSkpwP4ah/Ijw2V0Ss7r
uIb4l4ahxqd0SNIdkJZHD1S3qOvNzy3HkRZE2jdTAMsOUAjizZuAbboQZnXXIa2J9Efy4szjo22N
MKvwqQkuTFYoRDD/avTNm6R0dh/u5l+r7uPg5lOP+3RFJK2WBafR9Gg4/hg5HMaSrUDudQ2+aGO3
REBX6x/p2CFRYg77X3+YxW38mK3/9WmSrrrpOfSEP6WDlaf1dUsdtnYCo12hDoSIFBWSniNB39DN
amhytSPiPeB3b8FQL8PAuonwomFOMD5aA+Qc1MoeqjC8nzRvFzX+cq5RnUm0kU4VLTBkId/RUFni
ubOuqCS7cFWCOWtkvK1A3Zw5et3Qe7ElIi4QhvL6TUM9d5CmwkC64yZFGkP0wxv0NHw6roKwFlga
F7+pWv75TfdMwzIBs7unUuJDqSD6tI/6ag4YwlY4xQWYHJh6/F638Dfa73Hlh7Dy8QF/6nJ/v+WG
cEi7LGnR7v7xAVdIz1T9yJLz81WLzBHNRwTBcMwsF3Q5AHSMb79+yGyJnx6yraMMYgKodDzxeUnV
oGc4rfhEPSr3XoN9X5xfN/2UrJECuld8gsINlnFJ2UgPdAt3drqAlHBVZkpLKen3oWj2mV5dMzu9
6JLhtqr3YVCsR8Rc8NpttpEGcVjtjV9fuPGpglO36ocLJz58PEUZMaBPHfFYZCdRwBseOS6/xjNT
Et+nDCdmXviB2BWDuY3R72EizYjMzegA9+T1Blok/5cLUkEJHzN6iuLT5vSrrND7OmU8GBT3BIrh
DMGaqNLO2zz7muf4faGbe1ZP46NQepvddKl13iattNu60+5/fTH2P3uspBYu4yF6ANL9dDF0k6LA
6iAR21X54AjtCjWCSy839hi84t1i9U9jhGxh5TeCGizyNl27ThIPFkDcPhf2sIdZcOu3eEmv265C
nweHLGAjzy0taVIiQIIpqtDpMOxML7srnAltTjuGokQZHL/H1fRoBiicuz5TmI4GyGJOGxfc/1fQ
nYeoCI8GeHdda59BIyLvkiUvrpmugs49dE7ynuJDCSDstujEi5bbj8LTzjQAmK2Rw8JhAitJQ+LJ
JcMHtmbGDEqqKX8qbd05C+LwvXP6R0jo2C7IZ7ezV1IQtw0/DZe/vs3qLn7I5E5r0KQDiM4VxS2T
yx/XYAVdagYmra2iKcMwqUGoIJ4fhUDsu4d/Bbfauml1nBN//bHGp/H9988VqkY36FuDDPrxc51O
AdSJDCuEivEFeOg6F9CYYd4o7gcUmXOS/AX2eOjsxr9Z5qcmwKfv7BAHKQekA4JA//TZfTSXVW5F
MAdGmV40Cer2ykxwqno6EzBacGMEEtqlO0PCCG3uHdstLv3xlS4UoG+w8GtSeVgicXFZNjUeKcjr
nplWycxTLMFEE8qv0ADCnZMuacwZglchIOMmqxYIclxFUQMH02DG3s0XyBokq6lF2cnrp0dpML4h
sfndVzbMn3eTq+tCda7AbBF31M8/HAFhg8cbIuIBUH4TQxr0i3Rr3yF8v848Az0UZ4c5Fi5gnIWm
AkF3un/stU0F4Bw+JxNfZYJj04aL6voOYTXcZo7otHogFem5WUl2XVtyg2jXy5T4fNnIXiMylNKb
oHfu1FuTYWuVOIdsaMed6Tqbth23bejFGwpVWgxDtA0L++C1ybh0CrGmi38OO+RRa3Iq6GlpO91e
V0rFdpTcaHp1Xg3R19rxECRHuKVuayBW3dJ/Q1CxXSUtnSgT/UDkbxC08qIvEvmhkNbsRuYOfSsc
6rFg1THXRR9rsEPoXDzQHoSDIgtNZ2Nq3vateUgDvksElIES2bpv5mnlW3IEkSsh2edYSIwuoij0
9swRJYRKrHtv8hezg3N0iDMnVbiJ5MbsrvMuPNeNGtBXSATvr50mfeky/1wP/GsxkJUk6E104hxl
Ex9jbxOd/7b35kV+GzYmgn1l6q3HkUMBmE7k5iimjeyX2nbu67Kn0mDoYMBB5L5nq7jnSKuYIkvN
2joWpt9Wz6xFmpBUiOFdHCVLOwKAb9tUK0iyy4BTLtGPie2jLoIweqBnt1mbHIkbW5lYF0mGLmtP
hRzb5s2vA4E6437ciyS5wiY5c+HdkxL/uC5psGKQZADRyG2cL9Hdtc9sjIMgPSdHQsRz6r/7Mfpp
Kl/5Vz+ZsANGgHE8yQqtvR8/2WWwNsLY91eygUpY5zdm1yEAwzqgJ7qUlr7rHGtj0PL5TfwRP8c+
D9ASaTlVtKTD/QmhwL8OrSbo9WmDhPWi6fqy7/z3JAbCXxfWWsLjGQb8EBu921uyuukgbSMlABMo
BHdhzdDzteZBFNaqbCk7y+p6SIKvQsyPv75Fp47aj0/HM0F0GqiZSpNkRWUwH6IGsyyjZ9s4K6wY
AQgmwO5L1Yyx0VfnSgIECQnS6D475TIImXA6AeY8foeBiZT3ZGsA41xSe1+3t05v79Imv1NnrGOw
Kqnl4RvRpmqRMRBDBW/Sx9t73OtecUffbU8uoqDSOHHCEkV8duE2ib/U+OrNMIKLY0yOaQcGgmB7
Zq7Iy9KXX9+An5NZvr8twOJYJCHe5/qpYQWglgLmW1rl3QyfsIk5J2DbkTVoVnr560/7eS+wLmxV
qxn/xd55LceNbFn0i9CBhEkAr+U9i1YkXxCkDBLe26+fhdKdGbW6ozvmfW5EMyReiqhCAYmT5+y9
tkW9Y/x2tgmsd3Ovm5iXDcYnC9nRyeHUhzS+NCDXtgX5YTkNJFP982H/+mj482F/ezToU5Jxopnv
KoatiwThId7g5OoK2HD/ciT9b06oEGxuEQLPF//v5YYQzVBXlfDWAS7NvgIRaj/YKAlhAm2q1t2H
+CJb2oCDwq8TdtEbXhd8+sNmMtx4rQRLnF/Cdy1RJw2EPS2DTLyFCQnn8A4UnKN+rB6nhH4QZj6P
yTRPX1lxtdjJqTNYkZGk0lkPxEvQMlZUpv0GTBsgYzEUUNRhU06Rnq69arozyLYDmd6dI0ngZ1eJ
R6C/AxUjcpYhsHbxNu9JjSsNhQbRQtnSnqfA3TgtTBGVJ/u2ya4BtnE5lvdGQps814gJ9kJn67Q/
YpBhxynjBXnWNrJr8jIm700vic3KpEBfm2x4uFIyxld/jOeEUcRwHuhrze4hDc5BlJ2VfiMkLqwC
uWRLDfJZIObEBo4QgYjWbRF4m84FPANpjIFPS+lo98QTj0QsQK6IOTlMqP2plqssLPeJ3h/DJoFp
D7oL+xO9TouGWvfEjCNaVFX2nlrUuSOuUj/IviTx+PJT7BcUMEIDmjvcIjGuY+LQos9Oxd+Y3WqN
FOv2JmA7J5ZXbJXBVmoeiMQaTz+P3W4ejQVYwbEgQ6GkMqnoHbte/9Ap/zqSPMxHU8CBtOeNa43w
w5uKY5XTGe+zq+yh5blphLl9V0zDwPAq+KwDBgMxgYeq1I7dmHBi2vAHCAU9TF7DVmIEzKIEn0t+
bTwNxCZlgt9bZ8WAi/44z4J6GHd+oicrjNkHrzavSZyd3KI/90b6nnotNLH6kRhRGuzQYQv8C/mD
5r+EtV0tAtu/RkCZ3cJ7UilnroBISr1FKoCWo3ACPdHiQV84PTTFKCmvGQTDvZV+At8dseO0fH7u
u6EJVMsDH0RtFNfQSmmXDFuvAWnq2cZjnGsPQVFcXX4tfvL2s5XAA+KYgdTE3ItG4NJJ92PCQqnH
7+msbJ+lxbV5iRtPXmpPYzIJOWxhWG26cBhCaRqC5kxg5u2m9K5RPAW93gEuYezmcqKJWPUrBhmL
MNPvANCtMuEcLBH0y4KbAk9N+yzJwmkr1vVwnn4pxerhlikZdkW8L2J1LgZxTxoI6XsifY806yWx
vYMfU3J1snylefNEXXw2RslGSzt0mkdJg3QxmDV5eHZttPHxt0CGPwon8rZFOh7Q0yHxte49Qoip
odFB4RFEw9t9z8TwlX7oisJ7h9e7APlAE6JSzffSYA5fI/p25qRtq0S1DamBhrDcMLBcj71LfgFJ
gBk0o2U1abQuArhVSV9+yOas+vI1msv3dqIuxu2L2mDUHoxmAt9vcSLADICqbxFQMGn6abRj1jZG
pLpF/dnXom+1+QReE582BLs8CzjyWG/aPhnXaaIfnbi8G2iTR4H9ran9ZjdrTbtEQzjOHIsjcuy+
JTDd779FCbJvq9Bp5Y1b6RAraXYvhVWQhO4c2eSkq6b3V9wXi7pO+oVFRKg+C/kRY7yC5jm33hUF
wGPa9phL7auD93QJ4zVdWndRRruBCfiMtqxoHBoV5F4nuGKwowAn86h6gmfxKhI+G0c1B6z0eyQS
j1rtPAW5/YLe5wxngk4bQff5qal1sjglH1BQIhHXyFaJPPOenjcCnsk+InumSUMmENtF1FhVfwbq
Ay9e9WtkMBhbox4WS3ZNtXLcAks1twRv5Qv3roHZyW4HfWFovDSG/+E72clMGKCEH3RMeNFQttZ0
aK9mMh44j7sydt9yQVCtLp4lQ8pNHzT6SmvCR7vM17Ll1mG0e3EKdE1W6ZWHtrS5xyBi64X3UqCA
6Zz+S0r4pWQ0C4WGJmCa8sisbRZzFtlPAhnXYiL/LfADKlqkDWQsMH227scJPRq+QfITHeRDqiId
L1g4VRFAv1458PmwZLBQgHJ6HDx/RzQQJF1CMMaclzAmxyF3PoB28XGF6uiSk7to8uS+VgBXYO5q
DZsoOiqwL2y5GQntXKRa+lFjgREAlKTBxK2tuC0twV1IyDmbuxENf4Coq13p8SN+1HjjWV+lZk47
R/lMBxuxrdHflQWB8Xn+iOAEp/q8SwppCXCzvys4aYWXHoq0uOgFajKbvE3iJuJNYJevg8ge69lz
riftmzF6j21v/fBImw2TmvspggVn10RT5gfYsP7McPvMqv4zaI1lPbW7bpi+wYv4xliYrRweFX57
tY/7+Z3hm4M3yJbbf0KhUrAOsfRIr99FzXOJzRJy9/DiRdGDp4wPRP5MVpvk02a+uABKGlNkI7aF
NPujQkWx8GGZ/XOtI82/7GwQWdH7d3SDmTX/+3PtnPkmUAFRees+GNZBQWZTpj8ksf6Sx2zCpuSj
YXL1NTHQwYbK2UrxgZJn2KeO84WWc2rAt3I4yfQu0XZAFbsV3cR7QJpXLrwF50WVTDJvt9VNKtx3
LuSUDltMrT6T1Nm3Oqlk7nXquDFzc5tr7BHs6rXV69eplN8T4XDWKKI7qLH0xFnmoMCepcW3bJMT
lpjTCePQG7Hr2HLny50QxsfMw6Cil8ux06DvN5dhrLBXD+92hgByIkXbdy1Ko/xRuWBPNP+B8KZ/
KcuNeVf4276E6YEpkSuj9BCzBe3XfYmVA4xuM2bG6UiBV//IB/ZQmckFkhCko/c8OwxEsim1A+kv
DAeD6upEkOCtiMWuK/yVpTuvUcBTRTf7lwFiZFiDZuyFdakm8wrl4B7oH75GbPjYTBwIGvr6ny8Q
82+2gQaHsUzT0Wcn3W8b0AhuEcAPII6lLvewOE5VyqKWgvrtpuhaR9UrlpFr0jjkWYr6aFRXI5Db
JKAGZtdEORRHuwHKho99e4EJ/Dq3ZeJ+2hsq2M5DBKfkI2s1Z2/o+aOdl481ROgwLaGkaYe0oOz9
53c0z7p+/1i4zomM16U0+e+3xlqpPDMEJO2spxEHGpKYx9KsL7kN+DamS7JrxTau1euENaecBmM9
X9sr3VAvo10a4KNYWOI0NwG4P0UEM2ylGZJ5Wun/0vP825fpmrhXDCSQf3EIOj0H8dC4rsOguMJK
1BcTHT0Jh9RIP1i2nOVYeSPD9ur1n0/Q3x2YT9zUGVJQ0PxuTSCAB3KxNzlsIuCieBlhu1YavURd
fLAG9xn9P3LFjDSvHr3APx/6bzZeps2k0RUc3b6ZNn+9YyY70iJcMriXB8SybKjvq1bup5ae44D3
iIzrf7m8xfxh/3aPMteiu+MKhynnrQvyS+8gV1FpJWbtYEdkvc48/gT2fRcmuUa7T71NlkYuMjXB
bflpE+8JmcXPwdf/D7n/ZcgtjV+ujr/MuFcRTs22CX+dac//4udI2zL/sLgnMPaaTO9AhrD4/pxo
W+IPxzGZIdIh+M8gWxh/cAsxXWUVtiTLGb/mv329+h9s8tnpOzwDJdA08X/x9f75+nVYVaQ3jymQ
OtIcMa3fpkFweDHBayY7Y/xd9gStLhj4Qy6hzqv+Mss4fjkl158X6q9zTOPP1+9/juhYTOEN5IR/
6ZjTF5KQ3PEueWY0rsO6n7GyCKLwhfzIzCQkvpAcSJrOcUWdq1ECTikVWaeBP+khvMBMMwhbZrs1
DVCPBFKiABDw3CDWRfDjZuz555c8N2r+946bXzG9I4Y4niFsk77m/NT85Y5zdSrCOO95NbgpzBT/
nWddEMBf/vkwnvX7gXhkzaIFPlcDDRCH/POB6tgLodlKBFWQKDDnhv2aWDdfe24sEthwHfbsmgBQ
dMReNvkprZ1ijR5XX3oRlZ5WbluDcMPGTL5pYNRJGKQV4E2Ao7RBzbVOsw1HDwiMnt9pI+lAucrJ
20u3FmO4NZjsU2qX9dIbYNKl5cIpZ/t2e29XlL5jlzqMM9ptCTEKignu7dJAmq3lMJE0tFZj9AZn
KFpm5m3Rb5g/oAoMc9zGmdEcLEr97ZSxacqTODoT30crH0lf2UMpTFVcEw8afaXLJNaxJ44ZDt1V
Lct3BHBkD8TsF+GY1ZuInMmlSU8qrEy5KKYcJu0U7mQBOFq5BiZPfR9No3vQefaTIkloiYEbOWJz
s3Az4X9lH7Yq/fg+bXgvjIbepci9OzuHeVVB6+UhmSi/v7aCDNO2A3oUAUifoQ1sEufEi8Cd8oOh
oQFX86DRCvVFZoh5FkOEKPnE94gCXmhRvTcjzZCyNDDPunBvVSTVVqWfXhRcs7oK9sQCHkPD2oG3
Z4ieIlh3y6/kVkYbGYJMGjRtlYNkXMZlDIdOT/05gYoxBrGnEOXnZ3xT4++CSNynRNP6dnEBA7XK
S0jkbWubZ+hY1xDEBWp184WO8ocnkm96hpHXSq+NVmYHD87rrp1Tm6acPk0Biw1x5VlT9gM2K3Bl
uvZGs2cXOewMI2VQU0QjpYbWkCgKN9DH625rhXZfZ5qDxmIe+zdx8JZoPRZ2prH7ejQ0svzofgjX
pzGRyKP01LS05x9jjBKTKF7bJN50+rMayUwuxuAtTAOMwtjpeOX88yjx3nUZBoC1TPsaZy0Wbr6d
tK3O6lENu9sxiYcmN3lqz/S5Rq4V+gSNPkDZJ6Z8HJk3izhaV2X5DQ/lgMsI6m4B7BWZ0eVmcvJc
1hiKp6fGLr9AD1ubGoPrSDMGDL53dpdaa2uy4D3Z+VMxTi/AXVMt2FYkGS8Ms53XJ1BYaege6zaA
rz8va7MqwmDmHWBDy/P0sYpQrsu5J1lmlGUO/XWiwKAa5DqTYVY1zuCmyoJTanL7zco6d7AvkEJL
djL8nJv2mHxIcBM+0ygO54FPncXBP+yGwgae+cpFz4lnmT5MpYgpgrqIaQldZZCSBDq6zFwwvlUK
QuMozENs05Vo9Ib2k6jBmxAjP2ZSMovs7N0oUeHpw4YEt2EBuoRbfK4mb2erKSyAmcj/bosxZrSP
PGs2SGk5GVlTbGwXGo5WWjtIzrYzpJhUgh85spaFSJ2X27mebWxtbOqLop9bcuFNwe2JPZQW7F0h
pyxo1CmOHALlMPPPC/7t0H3OmYiTvl51kdgKV0E4r7y7mzB0hB4R1vgFTZNz1tqwsOezSP2PTLTh
Jd2+HzWfRaN9v73an98o2BdnNZtCBMOZT2KS2/4gY+Ki9VjtSOzCsDsPZvTxxYr9F1Tul3L+3PPJ
vj0ga9KQd1zXi9t5I+SY096tanN+oUonY0/cWbJ7LgZ97yp3Dvjjw8ihSBX+O+/m8+a5MafMWUkv
S1axr+2nQYt3LH1fhyF351v5ZJgjrY+Si7ew6XdKaH5eT+ehQLS7YvRJwJEPHbKwtA+WH65lyXYz
m+EQiVUUGy/imrhtdUtocO5IXerOl7wpZ/IbvCzhvAN7+ojnuEANZQUSdHPZSHbC4cx0YJBMXLAG
IDTBxu0rDmq0zlmF2JMR9dz3OnYFSDO9NI4xiU6G3zXbOAGhlXO3DJl8wsQzPz9J2n2x3eELYU/3
fQbbr+C3J6taRdZOzhsrRz60qYJzNyMVu7S6dwbtFBTh3UT8BM/tU1d5JjzRE8W1vYtrombAIxGg
kZpvfep2uwx09zKch9TgezxCEbog8bakDNas6PSXBMZYprc/igJOj4e/wO/FrpnoFJK9Tcha6D3G
BUKgAKskiwApY7Oy+XaKVWF8m5UtFvE7dQdzPnBnm1vVvbHHON06mNiq8ITOcgdixIhsJw8TOMJ2
IHZe4zILQAUv/WeLzFrwv+6nAuUPcSgkNxC3qKPQ+pamxnSjLDb0a9k+s5D4ki9QRV5zzWfxUg+3
33I7nIr0h1A2D9a8AsxeZhxelEf1KQxdQulkaB1MQPcbO2bWqdn6i7IDoBMSd5+FnaWN288sfi7A
mNxcteCdPawO/VYUNdA14oc7fA8nhFp7UanvUVHMfpP07uZJC4LsYMXtV+xgPGUa9XD7btuGZOrq
Ok0LB6pS4iIgc16TWdNr0HYZSgOOGp95UOCqjzRxWyYxl+urxh7v+6qEpWuz/vRJv+mL7jgMpPsO
M+Ypbvr3qNLfupoQMWM2GLL32qVBCyJYb4sNWzxkaNFIWG1AliA84HWWesm1DtqvJCm0qDWlvtb1
dxlrASDPaT8AEpsd2THIW2GiTLuW1aXKhk3eiHKrG5DPb/ppqpFxHfR9SHCDcWqCOdsYaitjJG8j
ufuXURsgwTMJ08xmHwcGUqRcjF1aVkLgr4A6XeneFXXindr33s+/6OT63cwTRhqse5MfELrVrlgn
WCzHEmYYAVp5PUV3Akdt5yrrkKrvlsy5KspuSxw3fBUn0mldU5gOZnkgXIBnQN09SLOpCJ4fFpGT
9Cwi0ExJGeWjmM/6beG6NTAA/X4dgIrNC7ER8YSM52VwKsgsC59xuX34uT7jdW2TiUfF6Gf+GUMI
tNvzEi8EHJCu93Zt2JBDL0N2wOO80PP2DfgU7dyl93B4rIuiNg6lCvaVlS8HYZSIAmuCqlrS7FMc
TbdfF+nZq5ismDkfCONyeLNMnpO8dkYHvCwNf4BmBDYTKVaeETcFPWTwfK2ximHC77TYeAhCDdhm
Eopt2db9o+tbpE766YczWf2jVYfuhly1cRVQjFpi2aoKe2NnL5keghULk5Cashtpzg3yFJqNdUqN
+guL+KlBFbhv6m4PCWnTZHZ1xkFEOqAGh22o8rM3NW+izbcyeOg7AtOCSv0Y/BKI7kBcEAlU6HH7
fZ6Ameyx2I/2U4piA2pv9xzYY7Eqe7kkZ/dba0B7HErs5UZ8TNR4x6YR5+GEv6Z2DlVq8swnKKIs
g53UWaXNVvJFVMe2th/NMkPZ36Cox4P1RPt85FFADetVVJStZoqllO2wjMXKix21QXCy1X2Rncon
m+J3g3IYlV6ubTTy0xY6bZZjFZ4bMPhrpDQXVRVvmhuYW8PhyYBYdNn5fbJWBlkHIbRWOFTZKs2Z
k5osXHsYZaPDDDfPx5How5iIKuhmacSQmRibMsmTg2kjxcnBaXuD6p4aQ8dN/52gnPSYdly6KkzW
1F6McU0ys2InOOulX60y5lyPXhu+8k67VaDjwCC2ZOX3FT/TH3V/ejb8ul3HvdMtGlmkO4O+98Xn
UbJ2c+mSwAHa0iZcOOzUhg4Z6SpRt816Hgt2jqm2Ik+lntebIASgpzvq0jtYe+hlOYuyoNdtuYQg
x/AzB++9xTe0R2YJggohIwJHAl+ibVvdZmWQLB2DFliGJ/WhH1lWpwqBEFFYYqGZCWxPj8Knc4bs
IKAd8Y6hjHSKRSlpLFSoIPyXKddorZvhmxdaX1ymrYOZO3fWdGHXJFZ+B1wmsNhSOWQ0rs18gGtl
hnR/2uYHePCHTMY7CZBrWdfmd9J+2qtQ/aMWOYAuRm0hKhveLgkMq7I2kXqAKcCNFzu7gES8g+aQ
aUlZD81DMQ0U7iML3jF2LKgA+mQeCGrdT/FoXFiet0ToXihS5KqTPmjVdju4vgdXsRtWAk3ouizZ
QZBQaC0yMe6slDxYTHkMU6ycGzBNzlFsjk9R+TXycXw3lnff5a139rY+s8WlYlazoOAi2tPPr1YQ
MkNnAMri6K+4jra+MJudI+KXYOqR1qXJSqYxdQOQDWJkc3sVBp62IxuUSOWw2eulRoBf7b/IMXb3
elpmV2BLyyRzTrpBtFvnxtGqE9Gb5pMIJnxvWLq+Czez7++soq83CVK7IdLau27+Yuaud5DDcOlj
gkWdsjbYK/nymOQSHnvtnEa96A6W11BWde2hZDZ8cHu9Wg6aQ7wzmRjDZMR7SIlEtxaU4pMXHKQ7
DEfc0+wDkEpAcB66g91jz6LNaC5xv4EE0gtx9GpdP2AKRFnnC/behN6WwbmyBYqNwl3M8ckonlgt
e1S33ISopkjiI2k6FwOA++6klL/hLndB1wYP4G7H/QTSFZmlF17KGtNt7R7q+oeW9ysRk54KXfxc
M+VgUjuk7BY8hP4dzx0ve751Q/6/xfgvLUZEUb+0jf7SY3z/SD/Dj187jLd/8LPFaJp0DW3p0anS
JbupeX7zs8U4G2O8ebAjJXIzgzbW/7QaNfcPNMqo0WxhzBZQfUbU/KfXqAn3Dx3cj/SkqzuupFP4
f2k22t5sCvqll0bXGnPO7CNGTkHT0fydxQSi1BtHQcHV9PA2KwxovpeVhzkBrFOuvgkCdV/VU7fX
CYalfKrMpTnJCu7laOwlOJiozFfZiH6lsvoHX8JqLtNS28joi5dn26YoihUNzQBtZv9DC2it2Hgl
Oisi2qLcu1uGKz/s2KEGyBN3McXxWY4iX086HTIWr2ZR5CmqSHwok4jVqffKdyy86E5cZAKp3n53
Z0ZB2aXnlyBRw0rLW4TKLvGs9L2aWprHrjQ+7FyBWZ4MY+/adGCGtKEVodv3WUGypw3jf8a2AGtb
FGIY14Me4rStmxMj0+QQDWW6rnwHrjLzHJyVAGEmO1mVidNsdSfvHkcREcet1HfCdvwNRrjvnish
BKEX1OooXhhJETJBB/UA85hsGWsUa7/sLebd5rQd8qLfmHn6qVuuOsa9umL3DleNhY176ICEGmX0
TekpJVJKVFXV68+ZHlQPDnysIjLSddrjdHb5t2nShHd0a82ly2jkUpuMeoroIXDnhONR7VxCYHdu
XKAlQtN/DVtSvhpwvcv8Q+rpsJ6dqEpUw3tBI0VNxtci5mGlmF5dGmI+ncwXB0QZ02Zqgq/BGLnn
Vrdf64heHE0LQrds3jAEXmDRLv1H7ZLpTf2sUtfZuVu34uAZoypKlZLtv5YYq9Z5pK6HmqUTgpy4
tI/zMiTrNbbKlYYPdZF6qXMABAtWPLJB9JOsJMnWPgemb6xdG85kJl1jVcXsJSV9RyjI7Un48d7U
NFKPfBfBptMewDtjvOwadZfSPzunnmQrOFt5E+kYd9CqtlOc6MQ3eV+DpgCEllfIkxqEqL2HvcdS
/r7skHPqofyO8X6fiaz9mEhVWSWkVJ98m1sjH+BLKkqQhVEW166UPUQ8+kTd92TkmelSiG8nbytC
WOh1LNsn+pUZUbxECUKxKzyJtMJKBTDcrNqLgWBDKztqgdZfvKh6oQ2ePtWNPE+pCu/aUmVPJNTP
T+uQvcCucDpqIYdkcTujb5pra7v1i3UQuG9R2U+7ovSe48ioT2OVMxs3xrUzNNleHwYypSc3vIf0
XG5jP9QOpfDKU5CVpI+V0n5o+ylieh6Gr2Y87JTx4nmNfX/7EuYzyc7U0w36HIRr92btRag0xuh+
DHoKkZSW8fy31NQow9P4AFWvupbzt27fB0Kya+K2Ov/8Ac9SH8agi8Pt/9SbvF2C187XXYOOJqsI
9xZRat0VDonj/YD2pyT99LXzz1gc3o2A+icSBrZgg91E4dBrMppTmNM4oA2JA80KHiXF6SV2vL1T
qO+eUTu7zHfS5Tu2ZQrDURjkDMJJSPV0lVQujaweqzkWWDikJcqRkaBrwuw6p0s304T4q0ucO7MQ
ij2RTbdN4ymcESPg1F8jT9G2cXRG2mFuLWoIN3B6qhl48AQh+0NWerlL7BcwKg0ZquXaaMxspwYv
34VT9JYIQuj9H7TigqVl4qSNK52Rucg3rWsiKuwRi4oGTGjor4IedRW735PbkqmaZs0BqjQUOtlM
a8IMcEzHNOX2UDRWYiBBwypabz/q+neXIPI1gZz6KgVbMxJ2rE9ATmBErnpx1wXEx9phtPYnqj+V
fsQGPNTEqvexrzZZol5iHU02IANCE5tsTR9p1zMP5h5ECCir9m6siqsWc3+4ZXMPqrldahM9GAPK
yTJ02VnWJANHLVV8OodiDeOrb+JWz4n6RcvjUPMjronRqUW19paO8fc4wLkYuRIAg91eyxEPlBhy
XqZg5O7k2cr3wmadususNeg5+OUbzWcLrHSx7DKkZYalrA1tGIApGRSQwuZR0SDzuJvC/k4XFF5t
rr0jnZyFePbLlOXmkUCEdUzk1q6Pxf0Y0Wm3GtCuOfckKxdyJ/mlh5bLKCVWK4be4Tqhl8W2ml0P
D7/HKm3lxiiqZUNj4VKJhqEY6qEqDyHO98pii8Hyqnn0dFeeOBVKs9hcK0A6bf/UkcZtKtmtJsXW
wskxrQwDD0YnhckWsVeWrti5S6p5A3jGQN8hIKdrOAaeD5tE9S+Rdxd0BYX6BIghgVy59W0KRzin
uVUBCQrc+Uonu8olIRsZKAW/agQiJVY90jiM5QDmau1Z/hcyI0+UKu0ymOjsTzVYKqDpi2bUt/Q/
g4N39X3JNKrgTiJbh/wAu7ZXDHww347szyAiALbrenfd+3NayUzQCxzaN5Hc5nZtnGPbeEkdQh21
odxrsbA2tCD2rhla1N0dUyCD4OSiOlXghLZ1O62nWYFMq5KnAPHp6Du9ROZb2wPCjpgHPO7J6p1T
b8HHER2J5dVmaHLi7cUhd/Ts2IREg5Ix8m5hPxzVmK6CsC1WHWnOkJGbeQsuTqEXk32c4iluMJ0u
VdLl615/gzGj7wMmp2v2LySkIs6kAUohVIqndPIrBADQ1KDiib0J4L+x7a2F5/CgehK29ZZcNRou
bGAxhNHQKSC0C3WcPO9SFUQjMr5INmlsFMgPHeNZjvk3XeWPbeUMG6+Su9ajeaR3o1jAqNoiMhar
RgnEcVp0dUjTWdf2BA+X2aQMcO7khrdIMgwYIbwtaGj2Mraq6IUIiDMWGbWM/CHa0A48yJykOkhX
3zV2ONc60a8W2zS3v7cb0b6akf0lNY5l6dK3RKdoByP2mkZWzCcHkuKxZ+98qQ+rGmYpnUFnxdoL
UD3Nn3PHKe5VYa4cX//0etkd0iw/B2yndrV10CrsqDLYTyEXc9bBCO66Qm4thYQyTa0rjXja673L
7VL5+4boriSz8CsOGaGLxfTS+nFxpnxSoBOXJnuqOg0CzjIaojx0CGFO8UWZdctKTlBMJ555qGwr
2fWsv3dDiuwTcWLTEfARBv2K7EO+9M4aHSIBl2a3F2XyWZQkcTOi7kjl6J5iP6Dyyfc1/w1hPh3a
6amN64sD4vGO5Zibq/kCnrncMRdUpeWjsnWOdUVmehd92B0VwGREwPlsKDsxu4RVlg3tZqQ70flh
t1JTYGJFRcHX0IOigRGuHd8fiVXMi3PP5JnpF1dAmU3bNNqnYzvR9ai/64QTmGWzD6eqIJqjXOGj
RZY40NbQ8yjYm0GxoxFuPeXd/BjW860DKzz19CUTqf6BoiR7UojmYaOSHRJEhEDX0TnKrfqa8Zxc
JjXjnKoOOPSU6g8pna0gXwlfdpuc1dqvxQJ2AFqtutzIXoxXx+3cTdcwiEEDc+4JRi5Gg13t/CXP
tJR6oHmbYmRJbh893r5oBrF2VTVUQGb0jjQXoe7q+YtwS5btse62ulXfWxRneMqcjORelmKejKHa
gT5vfv6ppO6/ix1nOjtsNmTm7FUT2Ou6cotFqJ8LXWQrM6HCo2Fhh93Gngc0ek2muUJXeC9DtznR
errrR1nfO2Gd0VBtCHTNhgOlPL6EgGeUqN2HFivFnZSje0eTsbubxf2xdA8zKqazwuzc1TLcEI6C
0DDqzEs52ebFxLR3Tgj+mf/CpHaOd7dGhGxReIGEHpidmqN/KoC/1kOcroSj2BJwJTzIwtxIE8Ey
rgwqTWtfDU0KOybI2MFEn0MjtBdKw6unOOWmTHHRRBYUKNcLXgI6h4neqJVoHbW3A01/zPAEOnky
HdxCntPA9DD0Tg4PY99bGoKJePnipmN26UXoXEILJUI8SwgI94acntDmM1i6tih8h3Mwe1nYKKkX
jXyhUwZN7+dfTRyLuAeIiCV66zQ5e2Y801Wzje9sjwU6gXG8RLqp77kP1w5PDI+kjiP95HVmOzU8
ZjZ2+Y8h957b2sMuRl9W20T2dM8D+impEL7Xyb6DA0/mUlTsKABmvaDjXj3vzD6xW7puEHHTGs3l
9mUc+n7bMQvDObEJtYmqrqJQEwMXVx3aG2nbiG8tnRAuy4CujP91g+ayu0QoNI8Jn/2ANqec63c8
yu0T8MO7uGvci+NEFS2gNEIKw6yzTlN7W8wNcC3OzUfCN717n4P0Tn5RU8SpkFZ/XwlBLCmPOhL5
CM5W06due9l6KNLvYur9+9Juhq2FHnhZ0y5koxIQ0e6ZD5lNuU9U8ouv2Wqdlba678u82Vu2QNsZ
1/oC9TQrw2SrhyLNzGuXP7H3/kYSu+xNmspZCjCMSsDsmmqt93X+gJSaOMViPAsryGk8leaZ/dLp
9rdMkUQUcr0xBYbFzellRgQIouEqIZy3nVXJMYtUFoYHTar+XkmvWmK9VGuJTjaPEJ1EsRUcGGHv
uO/zheclamu7xZHBMt7ipVME6rX1qOWiWfEyYTk+mvqudOEoKtQoi9Ew1FoE1RrnZExTT5eHIicz
trbLtxbmx4lwpIeMKCNlCLXvI+OC2YsIcOHbKL3p/Yf+tAlkl6x80nEECSLLcYCRlhUSog65kKXq
4LrydjK2hMtgUCXyY/J97S44yzQi3CqvxmVJNZSX1bDsyZgegJIhtn733PTYRNZzkmbaYYAyD3SQ
uGOMJyzBRnLMwj5bSt9+xlz4ntbiGHpDSJhu9+HDm1vQSyblhs9wMVhBzxbr0+lt1j/RfqVpc6Qh
HWKej9etEtEhDWyLNz29BsxUtlHgLqs4W1dBA9SkksNDDCWts7XFBNU/TeXKM9zXqvovws5rN25l
29pPRIBkMd52k+yknK0bwpJt5lBkFdPT/197Y2P9WDg450awZEU2WTVrzjG+Aa1jqP/kaW7eTGYI
5tDOcBoj+jjZ2fj2wmsjWCXLnw6jnZjx5yRhHS33Tgi2SmQwsYgcE1Ef0uS2aiZ5Sxbs2IPRj5qM
Rvrx5LIQ59P6vNnKJMuzzCIqsiPzOQIjh0aB4kjZ0Bnozd3wUd4v5O+IdGt/mpVcIYZQB1qpGduE
HMRm2bg7nvXbYmGGESL+QfRwh3xIR4um4q9Q4uwmyYlcoVljhx+S1I8XGDnRENZUVlZ9H24exG5V
RJNAaruO8tMRcxFpCQ2tXz33OEhBa5wZS63s35gyXgTtV1Lk8BKjuTvOVv/t5stx7Rm+mUH2kqIy
91xI813pw7/Lu/6Clx2ZOH0iORLeZsk2CRhCmXW/Rt3I2DwnPpiLiKLGDh50oecY6zW0uiJbDluQ
U1pfR1MTX1MWZQWXb7pbsvnXNI9cQTH+mNT2pwmXp/E8t8T7asey9pOYn4gN55iZElHJcOYomxKz
ZqPzh02n3n2bvrp19cGc39+tei3izJqTDcDW2faDH6GjnVPGVnmoJ+ctGPrXzWdFc4RHwDVmMlMs
e3PY3lkP5Mk125gSL6Qk4xTkUCsMHvzl4KYyeO4sDZ/C4EarJJm10skfbAwoZlVhX9pslxFBHnXK
sZMtnV7dDIjX5M7HKTB/halFXqnwkwWasNA5kL2cN1xhNI/Z0Rp740i0pThUYUbKONi/IcfX1xAM
e+3ORSBpSNklqs6bX70qM0/usAZ7duVjQem2y9u1TjI2cacUBDS4CIEsD/2G1Ldqyn5VHSoxsU0Y
wKcqIcXyRydcI9HisJJ/fQ5Fdilr9UnaZnUu1vpWX8Nd7S/MQQeUpKg4cvOj1tn90pmavUVfa0yG
D5wuMdo11nO2THQCXQNlFjEpgUpcCmuetiMmfVpQKYKbxQnP/3lT+4yKaGVRfba3NGe7fddd+ZEV
fQZyxqD2obOKFBXiKUcH361VeccYBiebAfzaA9RAavBhbdMFk47k/lc2Q37naxrm9wFr/hCW8z1e
rB4T2KyiUOUTifYD3tCSKU9Y/+iptigmOXIqlp2pLH9Sn1dbf6LcGcl8wze/DDG9seHOdsEQkMEC
W3BKHHN76QJZJL2sN4afNyauZu2K9ZS33s7YyO3LpuZQpHbU21d91Kz+SMXsns39zmneOY0fHZ+8
KlmJIE7L+qXO4i0zPeLFvHNd2RxfnQl9eJpSlmemeMikIrUAirqtf6MI/bmMSEBWs1YEgjJGGgjE
IFgQ0R4xKB8D89loqaj9c6d6WcAK4P3lsho3gkHyoWRLpWXiDrCTO994tf0QBEStokX46dFwm0e0
ME/YFUlalmiGyg4swJSellnKK/fPutWW9zQyV4wyCyzGPKyvqlyC2JrTF2TCX31RnPKSqPgln18z
x5SHbAta/NQ0SmmDvpriR1s65K/ZT2u5oaFhpRAEyNHMZEzsmsstQJA7LAZgbnOewsXkF80ZTHrt
fBCleY2YDyMnaMgD7AugCoaix0nN19f5WQtdnEFrnGpd8FiX2FDTMj/g7AzFsrJxge0G9XLVpAja
w4vl7bJSI8qDrJZYCw2BTQ2IKIi8ItS03bdGehPYbZ7ofkbAZrWsznV1C95qu9SgXBA8+PJQr9XZ
6uBkt7T6u3oWJ3ZEYtHMJzKhSRkcNS0HFf4k2fOV4x2xqelQRmtVxEyxSLGX52DDb2z4gyQo3bmr
uxaXWW84O1dxyhYusFXpYseUy9dYWctuHYbxkPlxZY/DcSwwi6/hm/s1FEEfDU6ax9lwg0Ci3mcu
PZkqIEfWcugHmwSQD6Z6LNrqt+db6633R2Jw9XuOAVmzXUMvymMPEfEyCx5/uu37xhjp385zkrre
5zpdawFmD37de/cYIxPA9yJ2pcPhzckMPHyeiJT0LmaGHKDxjD9iZHduEyeAQTo4NdnFPs0fS3TR
4KXi3bAjiMSSatq+nwystaERiaq6X5TTcsrNOxisgdpx3Ogja+AcvLGZKtzI94b0DEj1s7XP7E+s
MtWZdqJx9khiMtaLbfRkyi7hn6pLTWbzRJUykYbVIV9DGns4xZG0TaybbFmPKTWdQ10/B8MjIcg/
m8b/xs5gx/MVXo5jKnXNlw1/T8J9epuagTjOPKu4OkN9Bvxxwra/UDtx/y5CfI4iTXQnfuTLSDZx
T16jZZLm2o01+HmjJDNe/CpWAo36eiOwllfIv2SaKQn+1O9O4VhDXHZfurTarK3LT51EdxPYB0Po
DpszUXAtCqyhx1vpbZ+ldYFuvXO9/Hut/J9lO5q3Rrb8YCxHWmww0CHs5l+jz7OKZtrcNtrynIis
OT92LXnNXcESYpnIlq7AbNKBHmhyUCmibik5aIdTwW0U0kdqbBZZg6NwGX72egUUa6ukLWjb1eFb
6tL0MrcvlU7w90PvUaKqmIjeYfqG8sa1/GSbEXBhhjb2PY2K3Up3B/Hbo6PqJibE4JfPvXTjePjT
tbH3FitutH4ShZnfFiFnxdrID5SNJ7/rxl1RuEyFgo9sYNzbF0h6Fxt1mO1ykO6/WoHlsXc7EVe9
+QgNjaORnVQ6BTuQpiEG8mfPrJeHdnV+2OWc7Y02eLV0iSRGFubBJ4gPJnVFs9NhWOTmNGJ7ILyZ
QD3ETHwusIO6RCB7GC3vTkVItgPL4zFFX2J3IzYf18Hp3w2XVOHZqrwvXPF7irUFWMtEUvzwXmrP
uVq326Svipf+yqDsjPBz2eT7VHfOXpvLe1/S66VJhZbQeFvS4n0a/e7GVKDlSenaNXMOFrcu75Tj
sAp6FTgRTyXD5BHKubLv9KQbEyx8tDb7GXPsBZfb9GiPyVDAS5NNeOxLCte13UTS2lEoU/PSjhzh
MLM9jnaZxWj/n0cw0A8wOf2yJq/8Kk4K8hp0DoHmqypRBc4o9sfFO5XlMO9L1/rKLSqIjFTjcrBB
gWC73ux1OZruBNwf5SLnwHxTdKhDTrBmOL4u9ng/9fOXo7nhsebSQgUvzVgMuUHre2BTasc/GNp7
p/P/Al66ACAU3NJ5oYG/5dR6fprUfoeVscbgPSonasvwtVH2E5nV230/67MLh2o3YpCFv7+5yGon
O7IRwPimtE9h0TqRtB/7sSEvETlWnOpxYvQn89j1xo8B4fPtJq2TP+pkNAOipChlWqYzSU2uDpLm
5ylFhA3WhkFAg0/ZlS9ZttyzvZRRhZrpvBpvfl4jAORVYqRY7dNOtPQOx/A4+u1RqcmnqUluRTWP
c1z4N3KsnUdsChgvBh2HILsOjKGKHTd8izQRaPBamJ99Xt1xsJ73IR+JuyalnVcZF8fbPtg4AqMy
zgLbIOTK/s2r5rNbsUY72EeiHpaQ7ffvOYGw8Tr5BTpgSY8FO0Ua+C8Bpl1UUOHz4joJLfJ53wA9
T52aea5AFTz7qLap8O5ZB5A3yiR3hH0aeGYKFFTXZJvhUORLSVgIc5OpofFNnDTnJ/fZCmbvbVrG
z3Qabxqr7d5blzCh+QetrDxxuaxJDxAvASZ+I1NjIJ/0LFWLJJELzmNnjHswCOvCERVMe2Qa4xNH
AMgxjkOiMlq8FnQStQt7hWm4aEPb4nHZEN9KNrAOgnwn8ue6Sd8srbwD8bt7q59ZvVHS7lxt3Hu5
i4Gh8oxdzoIeZ4xgpsEFUcWznKfiXIROeQ0vwU+3kOKkQv8QaPOhpCVLd0hZUSmbZod67ZL1Hk0f
xsnbWOhoatp7sxHHhigS0crs4m35cagcRd9cgEMo0cbX3q/Qqlgmji638p3s4CQ43YqRdStfg1bG
mWFLfOmc1IfcuDXb3r7NHHU/lk4NBWN4qXprOHgOKyovNfZquSAGvRojAj+IC7k9D2n9SmIbiJEc
rTGNKze2YFSofnAeG8zoXfiEwUbSGJQQtD4skzW+qR6I57t3m4qWiVjjqqBRDIB/kUmHG2nXDSTi
FsZh0uDFtzl20w2B1zUSJVBR7hckF4QF1RHitp3r9mdIY3+Kyr6tiZGkJkBhaa3bMdOd9yDH9czv
LNTqJ2xkXwiaEcFPMHmaGbYnrsI7jBdAq43x4g3UtTNKvCRbh/ogkWbui+5qDn7JOyMHetKchI3o
q1z1AxENH8aY/+7QpB3w+QuZd++u98T4PslHFnzl4MA1QkoDxG63svR/MNeTMTrTcOcIgwnpIn9L
fSVElyrqW8pjg2YCFvnfS3E1RRvMsFtN4NsUaGzgG0DsThsTL/Mh9JYgIRhKR/pt3dA7bKo4dNn4
FnZ0iJj1NpdubQj31R+VmF+Krp6iqePGW0wk6+LLJEx4HP05ya49ic0rhyQLpiehcddsoQgoYs64
r4jqRpdwtGihOqPnPNgaBXCXuod0JsbMMyuAih2pzwXJeQUtywawyY424c6u0KYWBOv4zk+dr0dy
EWgLkwLAkdf9FQYk8Op5YW68Xdj0sWJnKDdxyVSXcRPh3oHXuAdp+LDiLIHadsfpmZGcrojw5ffY
9Xb/a0UNvff6TzXY7AFOuUSB3R+g0rXRNMG5n+VJjvaLaYFbs7u1O+YeD87cLjXxZY53z32QbHn+
Jydj5lhPm4z6wasp7EoNv/bV4DltglM6XSkE3fqTv4qP89Cl+Jaa49SClBCWcVCIPGAG/lEGBrAK
cLMg/Vf5dOHLEhhSHxKALs0FJb14nLae9CDDYKkPV+MMNv9ip/ThDUBLeytrmQ33DvFC4c0wFlbU
zXWkzHyNZlGOp2xZvpuMNGPhOeWB77QeYQiVuNZPk5jeM1zU8VbbMikcFlC13biuvxcDKRPaRCJt
iuGH35hUMtVEhG+QH0vpHbIBBeTS29BMrDsL7uGJhLGfV2Bcl3vNblxdsJapTex5eb9h/JAAMUvb
A0x3pfsYzikoaHEVu6XzjHOaYgkO6xDCYXafF/52WFESQRFZ2YToDtSquW234qWaIN5SFZOw1mze
DUYqvqd8mFZBbATJpKcGAs6+biRC6XYpEgEm/LA4G4C5sPSpZDbyN33wAc72cxwdtnhzfS4xwaCf
7THSQV2OdYv8CvMVEPVgbHfzVfMwuILRrSPjpaKrVBkTM9kUqk97R4IegarZslMXNTmAbogd26ot
KhquRBBqZ9/RxgWiVz8YeDgjF9cc+kxJT64goEEQVXXNmapjZ8iACxRDmdhmX0Wj2z1tNlWerpnP
s0kua0d2vLvwjAJoR+dgPW3TVEX0OmNc3kPiy4LgHMoP5frp2ejsb7S3XVKJRMB1fVRz0jmti0KE
bwjXcDm2xI8TgIWvpPTJ3JTjr0XUj/QZiFTf7IcyzIgMMBnninr4uTDJQ0Jl3vXS/u2SBT2YozxM
nU1CY6qxADYEBeq5BLqWkjS+zYTdzG6N1cB6XiXXople+Ow2dueSp9Sh1Rz46PdNvz6l/vi2mfAc
Q1RpXpMfQyAghj0BLwTNzsiqPZq1cxHFeg8hlh22fl6Vg+ZVCQqI4DCMIM3BUUkm0BwwOPdqzPQ5
xIvdYsESyeTjjGYoRJ71avftk9MFYzyMbRPPRh4xqHhLkdGgOo1m3ZHSYCCztkb7c25NkueaGfhB
WcR2GR7XGv5HJWVE6LoVOf5pEL7P1NmwoLEgp3XU+sFOswtceZfmbfdIxO6NrahGNzyncanoLLSL
dzFyYUXYAEIGfmNzCIKJ1nFePSNIQSsdymuS+nomHmh5bjlPTeNGp7IrHlZC7FGb5tid0up79AFp
svtfnwacAGDxrB1P7Xa24bpHbNiJ40N1YkBF6ml1CRUR81U46Idtq9+sebCQppiEfm+C1Q/DHC39
gmFYp6KiZ0koGx7IpRiGr3mtoAIG3Zuzpd4hb4V3wH8gH7e2+UnrHq1J+fT3TZvliQ/bIwkEjK4m
yPLzvADE5G/zb1JH+Td///X3DewtK/ZLRq3/+o9/vfv3kx3xLQLan/98+d9//etT+ybY9gUXKfrX
f/zrk9FEqfOwjbA1//srZe5///XPx/5+1SQ5rNJVW5N//ce/vmc6VepgKf3zf/o0gY/l//vTq2I4
tx6dof/pc//5mGGkaWSSKQMC9r+/3d+f+q8f/ffdm2WdWRH/10/sQg6mSArS/+P6DFanT7NRnf/5
Qf9cn38+1trjI87wY6uUezPbpXszFFi/dn/fX1NFgOrY/+d/q0pgZr1+nr0wOMWbPMg9534TaCqn
A/LqSHMMRP6qvGKIlLKy4993V05StoNQxdASuczUhVEf1M0NIqy4SgWozuJpRSqLdqr9ADfUH30N
LXeaX/1xqR+0NTeHnGjxCxk723lGEuNsgNk81eYfhjkkg7tVX0Pn4lPqXOs2D2pxp+ChwhBHSIUX
+9VX2BIW6ug7t7Tb5zJF+OnaPIVLI0/+es0Bqzd4bvTWEE15bzlnqIjsBp7jYe6v3n2Gp914cZZn
LyyyXyXDELPtbmbfru47h04enb8jBqFTbw+ffkqQFKt6kK5XvN4XFB334mddTuntSoIa8bxgezht
duG9HV1FP4ie0NGB6YW1LLh2dmr9RtcWfack9hcvFJlMuM0L+2nxyczIGkZgVXvdFaU6tI36Re0j
TsCnj8gBGar2SC+W3PjIve57s0yswVCxqXGvYav0Fnd22Z6Yz6BBLRmtN+SWkGWb79YFc/s8fRly
uNRl3DiGfRg2xMjXInhwiijULdZMlxwjir8Y3Wd6ZkwA0qmw6bjBBcTWVVKhnByx/VaTHcapaX4U
HAEXHmpcVKSB+jrh9LXvZgidQuHNzM3HfAOMoEthx6iU0OG8IPAnPg5RwkZ7g3YpurzvsuMeKUlv
AvloxebCHuynoJYlhXosERewp1OUTLN3WRx8wCWjH6Ro285OcdfBbWuY+44fwiMppxqYH6zraEaD
C2Le1vUWM/eOwzn86FPW4WyEmCRb2npfhbDLCzQqDlf5GXPqicQEiJMqDlIc8wDjizNlWSrQBC3O
Bfd4fcyVczRs6xPVh3kJOh3RO0LvtPldpI1HWS6MfDzvpNhvk4pJjTl772ujulvfQGBZuNMcaTU8
rD5KEL36zB407rSVAIGdl9UaCtwVhUZtxU7HJrMHDDMnVrp9FLV9mHs1HMCMvkzIgjgoHtGDkzHa
e7/X/qrfKJC15b1BXPeVwYfLFoBZpuZLON9XV9+8sOyXtuHMOo2K9kToJHWDWsiBBVZn1pFaHOYB
XFcpfRyAIxrIqnD/+E4N/7FDqNV2JqbRBUzyasBuqDa0VoqSsW+/r27eU25mT0BROeZheao227mn
ggAJF5cLaMSUPys1LKK1isaKPMc+oIVe93rpqFuZycaFJR5lNRkJTTMEgxPpd+uyp8xDQSFx7YVm
X4Mw4JFp82gpa8IC28JMoH0ibDFexJyqfdbbdUK4GvqQtn2xegs5V2fdjaXgGIG5NUZhU0aWQR+s
rOYwWUeegKwDYj826qEHVMu93SZ1Lo9qhonpC0xiG1NwwqFg2BLcN3gUPSQ7yVhrCZ9W6xvzarJn
FuX3LtBEQTrukkaTMQ90yxaG7BxdPdqCMts+jJJ2CYASpOXe8NQbtGHMnLOjMGU0Z7a9P0iL8mdC
UEWWRPml9fDtNzWNIsHTTSx4GasSDilG1R1s2DpaVzXetP6HjyyDcPtUHAlsZBDeoc+H+fettcKT
eUoz37+FqRNLD8EtCXTF3mvUeEmrJ2/BwKPp1US0+rx9lT2ETFIxVDrbcXKcX5NSPwjkuSZgGAAf
MI0KYOY6HNzDqopTPRES69VLF7vFrYk8+oT69M1Y9Hu1sNMPWiSTZbzNYvrmsPhdT96C8qki6ze0
9vZEQ3RGgh6AOyjIUxJlG+BR00HcefeU3wwItwbbm9FGFWzuk+NZHIxqM6oENHK0Dp3rC2p/z99p
m47Z37usI1Bpl3oGhstu/H39VbTXvjvD9mm1WXsVNNA2hfkHz5H4UvlUEGF6Hup5pZeMrG7rxbcE
PLsLivQ5nen0DXkQbyWZX/1TDkcjtjP93EKeM7OefqeqTX6u+6ndr6X+nZnzl2Gio7dqlkdkSQXe
vQL6ChwPRl12xT3vK7Sh0nRioy2ymGDqRMlSHjNhva+12aDzUuMR16YbTf1AC61ER50r2txe+TKF
+dPkeYhXCc/wOw9RgTk+TNbytlYNDSbTYQJb3DJ6yT8qieBGkGJpT+rW7UaHKVKcgrbZm/miD723
hrAj6mfRZUiELPt9LDgxGIislPj25+FzNJrrSBnTQLak2A3RWjIdfulbpi1+NSOK1cE38zX6S653
nK69qdJLepioV5nDfbUO/iUPRIO/T/cxYX9ci9BdLkMTZnEGZW1g0TsOtY6x8r2apElGG3tcZCMi
renR855LiWGOf+yhh7fi0+lzuvMCmm0Dan8pEH2Rha5uqkxaR2s50wQGbzkRH7pMwUEGPQxSizOh
zbUMjIEGTdjFUrnPAcYKJi6wSIeNk5a8NibL7jenC07eA5KxYMojPw9v63zMYyV4SJfUiEZjIi12
LcuD8ttXa56CY1U68FfkAcc7XAmNJA8hKl1H5LRBr5PF8bm++tQ6nNr7AmmEmc/7quvjAbfqYVsJ
wa364b3hCY9MwTncJHU3o2Gkcid8ADacMHFPOYUs1c3CyYyzGhC6gZEcHgleX1AVk+fcI2/kSA9r
/xIU+atRvKk1rVjuctblebi2ZtstMgRa5LqvjNvOZxSCSuyT7Fdx8EKDeVpP+zmbnBsxIr8eoad8
ZKnxq3PNL1nb6YXyHVin7WKLRRqOFcXBoPhK6O6jqN3P6xoPWVAmfpcZR6RZZGKpu8Zzn5mqTPtB
BIglRybeBSy1I1xOHr20i8MRKOBsOOfONsXRGfw3Y2YQ0E82xmlp3xQ2MiOp7zJU8HtR4tRksLaH
4bHuFHuMg0ezoZpTbnVwvcyk5tAhA1H11mKjjkBqFMOFKPd6v6ZjFi31Qptzov9Fma33g1Yn2c53
xPWyVkDQ58D6XgsO+MtKsGjZ4CPY9HVp4ZeYuvWIX+PE/r7umlr+aBor2MnJ/d7M/iPIeiQ52Yo1
/9RkDEo6gADoUo+di6h9zq2f3BKo6fxHCzDuO9UL898QZSHkt18lEzradiFWUpTuvSOKaJCKNJLc
PC0cDGMXyA1g+OaZxndslC5dAcZ9h8FkFNl68m6pCn0p+QZ72tALuistctpPZAfsJtrstEl4Pbqe
7myTfZjdjM66sp2dXOgq1H0cjPUQ+3phj/JmGog+spdT/Zx7I7fMVjOL0/Zve3IeENr4h8WuYzFM
2MMt8UPR4jc2b9qb7hjS1/Wzg1836F3GEpfPwZjCO4SARtbUD7ILHwsPGMQm7PPUUGJ5iu5zWDfn
ZUwBK1x1Misc6L3E3n9Rsr5yYXJ31+g/tr88GMOG01U43dFXGKipEO83EiwOdj1deGGMU2AeyC4Y
Hmg1IoG3Y8/PnbgYnsq24iWwavOQLwUDtdogtYkOEl4ijL0yw6kLDok2jdy3lNr7avrZj6Kkc+e9
2ZX3IDBBlGp2wGJ0BBOU1Q+GFgtI4iEZmSoeU3aDRk2nvHGtnexYOJxBdecKllqSDdW9QP97Loq+
O//9l93nwSlgeH39sABflqlAkEhlAAZwrFJde+10A8d8OguGnyGVm1sHnCV0l9OvZeIbY7Kej+wk
sXI6ehNtQaUy2/4xb+mvWbY8/31j94Y8w9PNzhQWlLHNOSXNQ9t/WgV1opV9tGbptW3SEHTiu2QR
j7U8O9Q2WLvXIW7t7bdRD17sbeEnwBKT5tf6CL6DQwPMgV2wIvC5fklfmf1/3pR1q3e2x7Raods9
W67/apnzSqJRwA2Y+WVcimLEyTswGYSIiLFkg6RZITvPs/SeO0Nd2zScQ64XJ0y75bgZWFA4kKyg
bgrgTxyRItGxkLowRM69j468COzvdVmxlheakpnWylp0xXXGeB4qPPZ6HoqTshr6swFzbBW4RZRe
0eRNhSaz7BSTUz+skEAxmcFBTPUQbhMLPlDn7toWQqnztcw0wsNVeyiNAciXM+c5shkZAdoumoeU
dcyl2okEMMNdP3o0j1z8zTYOuwrxSelxBK7RsIMI+C4bhrXK8r7NUN17xYTpBEZ+nE3Tc2hN6Dw9
INCdwwKLkOpkLwtTCUrvQB+xiSqGTKfR2m5MNn6SOL0oq8ubUozAFDOdEG3ybYv8iY7UNwJEg0J3
eG9zmA9mYVKnLiyssL4gWFyzdD6akxLGodDNSEXSOgk+0qgO9S9PciByjF+aey2ePXSTBWCejZgM
mvolHBHFJq8D7E0hXgY8XegZJ0iSTN1jPIAFRqnNTVQDt7mjf2+G5DQV8hK2oJLxMeGvSsV96pDG
a3Kn7EccnMyJw51AZzxXDuiBFn73soAqN5oRl3ucdivbTqFwAmoeaL01b+3sReMG7znoVrm/ThlN
VSIN0vULyW3fo33j5H719++cfFwW2+AQ1UTt7HlkyJi6fjYC/83qN0oL6sF2tN+Q+HcY0udzN1c0
z5Q4Mgd+S60JvndgQ5fLilu0SKSWn/Ct0A1AQtjmGUvKhFDLBbq2Sv66fhDxQGpkzGIKORql4cHM
kedbfp24vv6tERhH1lweSOLt4y3s0zgDJu0TUHcxag1OV62305EklzL2bfM7wyePh6CrThsVXlfb
Lxk6lBeLRm2/eHvRmbee6/ks5cw12nE+g5Np90V/jcoJ/A9lkTgk+l+cW8dkHsOkXGofwR0QBrMl
Fd2DzX6t8Jb6Sc3cjlPhcPUtNkpt7BC4hNduRbHnvG3EfeAOMeEiwPDGE0YArtIauLu+wbnp3bi+
el/smSkTAaZCkshlafqQITLQ6TrudPruziBeaWetoX1GadRb3hQ3g1J8d++m5KB6yuqLJTOfmYvf
HSh5UAtRcyVBJbmRLNot2whzZuDYg+iZOKU+f5vMobkBg193hDFD6rsZg+E3aqNn3ysIcVj/MCAb
ERpwuuy7h8GuP9HBM2cq3M/ekagiHMnIvPE+mNDhUSQokUq3caMxqJCgeqTyhuDQm+DaAAoapCgD
8OCCfF5vCPflSI+Fi4TloFHrfnM7FL7ZkaxPGRU6hXc32kedt+mhX7bDaPX3eYjXCd7vesy69I6z
VgAKBg6ai2+jtSElSE495RVZ1TPt5caPRMqiY3XdD8znIzJR5Z+M5Yb0eJrMSF3ZP7imi2IPL5O1
0mEsSOU12Q4jFtwmWbxPH+BcnHXM2x2PQ7AI+l+jJfarR0HlVUInRFXTEfLafjdWzExq4vKwEVKJ
ju0e4R7TA4mer3WetG01Fx1S6joWcjygX3ME5fDoBsPykOfVHlURg/V1ugRo8nZKlOfcoPTrGpxT
goBFRusEwAScEu61l4dJTwPkRHB2rIfwSK7baRNGf5h1jXQanA1C/AIAzuLUyeJShNpz8Tub0/bg
TA5JW3ob6DpJ/3ZsUdD3AQN/bxj8JNgqaIBWjSUwRHzhD1YUeC7bmv0MJgrEDKi+alu9AwU7kH3r
rLiY5IUzNMHvVSHup+bqzKQa1/u8asL9eJUKDw8Ehf+horvXgqUibSdnn7Efnx27IszBGr9SRtcJ
3KhXQ3fmQ2gbT6DLemq0vVF66F7hQEb2YgVHy14+ro7rQk+YJ9mkjYzrEsK+2ROw8eE64rbMJrTN
hTiB+v+U7Nuv9HXyaFbmdu/NM2NaVUdMSSM0iMEJquFb0C6Y56RBpNW2PNcmZhzTqGPYx0uM1+ch
qLqPNIXfvrx7A6lGPjMnSg4O2tSn7DkhinyUKWbHDjoAS+SVv3MXbLkslfAyBODGrftTKUz+21Q/
0bqYeYw4++EKBVmiTsIhF8KZHggRuq96ZBkG3G3aHLkbb0F6Uzc0EbFPdXXhHRFkHTFoYi2t7pXM
UfaR0T6RvHbAuo9otcNfMJdbc1ASFVyGyD1cWMfBXP1wi6FLusCJA76xord3GrX/jLX/Ti9shWZA
2thmriirHXhsBfsQX4AeUVVk2ec39rw9r6VzQBIlotJ8n1Ej7zWVDKnLQwzkn+E1FMybWZeUKn1P
V3cxviCapTvDYxZPx+aJliW/lWwuOdc8dib5rXvIlBoVqLCtB1vgQU4zNtwBqdOOcqw8uCNdbkhA
JJTbv3qZfSJNsDEhAj/uVsyrAIHGhaj3gkrScxBpUbeh4oG1SZvhRi/gDYYrBd+go52HEArbKevv
SKS5lfb7WgZp5IEyEMFdWcgqrtpuIaVY/Lq+ZGDLWWNrDlbwAfCMq+IJTO/Jth0jTns290KgNKpq
hObIatH2vg1oqAe5AW3M5i0pVX+ryRHfuz4I7sNaDCjIrdUmVFmA+Pv0/h97Z5IcubJm562U1RxP
cPSQSRpE37JNNsmJG5mZRO8AHD1G2ob2UTuonWgl+sD7nvLqSrKSTFMNMowRSQbJIAL4m3O+M6Jq
0xyi6xzh6hTr5CYPOJIqBXQV+cqTcBrAP80sTqNdvJQqA2yhUyYZmZNhg0rP2ZjfRqX90yIKbePV
08/c43XLAnI9oKHSRIrhfW59IG9TsOuQfTrIqLMccTfmzPfWdAD5zczJ3DoIdoj4spXnMypu6kUt
EqNCnQnQLv1t2NPPxZU37jAVkYnW4YUOonBJeeWgY25v7yzhQqRFXClKY8YRHeo9CLePoR+II6wW
5KIx3cL3HYEFWrDBUXjTQHO+7sMk2KuF+ieL6+CHuyDEAIqJEyo+n9zVe5GP1apGZbkrgGttZvKk
0ZacrKXg/7qR7vSPu/AOgWHiVRSQ1rxyfp+LEddALD74s6e3bSKafTJSuk9zV61sC90T9SMdPyNC
4su3vdcRfsLbzxn9d9eQN26USaIbcACh8UNvwUUloKVAcrOrOCHuIrV44vZR3xasLFRBV8aE1NPu
Yc6jL0tNuerpEBgqW+ewG9ASeDGClNS4a73hInz1kxHzrZ/ZyMcH502b+lo6Aeknhao2cpJwCd4b
iwGfKaHEOuQ+rojAwB9kbMt+ildisB7qynjpLQ/0VGWorenpyxSxxSa6lZPx2J08pDgLwXzbc7Fc
z0F0LBE6bXJ8SRzb18YVG7+y7U3sEqvBLvjX6LAIxfFRL8OVd6MWdxBGrvHo/BB6+g6C/Wl0I7lz
0vySBni3kr7Cdmrxruud5SolURMbwjsw8gK3wkXAkqnc1nHgXeoOnYbFdGhupyP43xhrNIbwBLVg
aYJPMWRK1Lv/PPtUYILlfZAdwc8kqIMS4MFzfe+Y7meLnvKQD9ZToxrG01b2rQvfVZYnoEAQ6mQM
3dncewSoI9VmEP4c5z45aK1L/kajT751Cny8Mv0I5AWf76Xwmh3RacbO+eE7SDFrWMeIab8ZknFT
EQyU8w4huHG1YcnOfkwZ6dFsqPS9uDVWzWATvxWjsWYetRrckQmFUe0sUPTQuI6hQ4dUwAsBM+uy
H2YaN1bh/YjMfdtGPXsVxutxh/IwKOxwD+qEXg0z9zxjPhrUg4xZP5s1KydsrCNaT79Zbs5pP/kb
ZRUVBXzi4chOcgKYmxmkZ3UHyi07RQRMMizLb+KmPiyR65DGvJO3hKmWfXewPG0cfBW9tC0O1o79
2M7rh5fK6X6m5juUKfiagwq41t7HpYUyN7uPzMUDn3NCL6q3yUK3pA0blG9rnqAEuocgmQBd5Wot
0ExSJqlr2lvZVjErHqaRS+WXKuyhMYbuiOniEhnRRLXaoBEAbXnmoh6dDVsVVHbCX+nJ808QuBEw
pN2pmvP7TKhmX5jeeQoiovxy0IVMqzbCxEVZW9a+9ia2iziLkuK2Ztm20mOdnGLgckkgv9lp7e6H
vuLdPE3RPoLmvMoN31/rcqj2aRnD+GGaZuHqAm7nPpCugrWqoiHvRrTIST8s7eH4yvX4KZXiHo7z
Yz5HpwFlDvUvKUO2XV2whbjbS2T572XcJTtnMu6U/ebCPzvWPpBHly6sLmOmypb7pBUDmjAPko2D
smkNcYZTLQXI8g7HGAiDJbAwmwtMGSOWpE2ce2i6F8FF5/0kzuQpC50SXZhcFe5g3zfRWkI+XiXW
AHcm+jDRNA1LaEdUE7sz8r4ol0zmNAavPVSwdSrye9vqBW3UZ9ETQ6Tlo5CDXLcj4UWyMTayoocO
bTta3HPhVcaEEln3aJWxFTkYf82RoRpYTptCbSq2ybYppn2LFRJxp5KwYBkoINnZD5ax8htwp33i
kWUtOTPUlWds7Ykp6YSNUtnimAYMCKLRPrhRy5V7IoUYILDF349VYljiyqYScnu0Ziokws4c2fS5
U3ICpM6CZkxvmzyiIyOfKIyIbhs9F9H8nG3YEdswHBjC5MrCo845pkgRDSrHWrtykWoFlJumIrvZ
HX9Mi0d0kMsOnJ1kUmYsRiuUM0YU//QdKBd4o8hu0XqdJQYYYRc/S8FcWUBVqjXR3Vq/jTDWDwkk
G2Xg1e6y6amfrNdJJqfCjzyuieFra9cdPIA6PztOfm3lWJxh+uCtQKQoJlacLfapFfbA7xjmDnmZ
tYeyD68YWkgi5+2yhkW1Md0U0jttpiGqPSUG7DukM5SaOAxS1V/cxndXs7dPWTBSd1Jb5SHqrjGi
AcNn2nsWW6BhnuBzhe/MJDne8XzXY/CCANQDy8FqMLYvSQUOleiTIfE2bcIhROL8T0M2NTJTRjcu
p87a6t8AdT2kk7VVpbqRgjaBOdRNZh48mWXrWHHawAnN0iK9isy7NtakDo4YD1KxhoChCu7eiq/A
mqxzE9vtqld7n5OqZIRVIOM92CrKN47bprzPqU8NNuhGzwdtrLd4miJOxwIXJ8ciYU7dyZlNJsMp
Wi5ruqkli8IxADyvMmz2g7j4KNq2jeV9EKmo97a/Jny9O3WCtB+CS81ZnhpBF5MlKLKMMLkUNZlJ
Waw3VhAfky54mDrQ4rD87yZMhJxVFTYK3gzOCOsjd7nw5jO2MKYdSy/GhVBWz3Ru9jpoUrX1w5uJ
veVqiPgvp6vFrjcgdLqgsXLDZizCuGsQvyxMd5zUVviPoVsBKAfxFW6QduC4SPtxy+YNYUDXjZuS
6T7LOn/aLNvFqdcXOwaOE5bBnVnAaWnw6aKtx0UpUHcnIrlXTfOWhTngLc/GCyPPpt+ZOzl1iyy6
QvUeNtshozEsJaIJ1MwHhuVPlZgJ08WncgR3T9pdqORPl1ElYwSE+GmsHtuKoVVXzfU6VdNtwMG2
Bar/6s2PchREEKpfcxq/5cvBKk1RMSFhdlFkbIcj514HfgnHZsEoOJvBiv3jBAFz5eFV8hrGRQRr
0TugB4nNFJc4LKVNPcXvrgV0QttzuBZiH8+QuKYuuMAM+plW9XNLlG+uzOnYU8DVfbRHMopVoMWN
HDs5u+vgOZsYWESAb5FeLD7pNtMbGYkngKNHIFzqLMtv4GPrszOr+6YVeA5sAt5ke0vomEujoFF+
TEwu6/6B7fGz9Iee+OqJDhvcRaYdIDmFjfeD3mF5S30rCg2QVkcvlFDAFjF+ji6sojH9YekR9aTi
jCOnwr51HLmTe5urClWhGe5coZ/tzMv2oVlT1FcTl4y06z9oIeoNVKUJoT/AKcDTASfZwmbTnZkp
OWFxeWjmZNNI31kXrZbbQsDPR3yzxxvCeifMWYShyoXfM+36MdcHo8GLFWJPskwjOjCcTJAvyPtW
tevZ8oi1No6irauzlMull6zq2Gs/fCO4B+l7aVB8HUTSAPtj1cjY5Dx43nwkTAHa7XQ7iOHBS/MT
kT20M51p7klZOLhJfhOQL5GQBXGwqAjp88hy8HAmThqPYa2b/BAZFVT2tj/U7Ryuso4TdObg7+YU
ECPND/UZMekppTbGQuLuewrEFbyVE3iUa9T6kimEvbIAgVWyobXEHeJIdJAjPS0XFhuuGUJIT2Pq
nM15TT9trNXcuDua23VcWxW2kl8V3KNN3iTY4pzyM7QSsul83mG9FR1jl8lnUXPZdRsWMgFOk7X1
wW7yG7kWiy2CBaPvBKDZ+MGsWR6bWpacuGMMa1NyCCFdwdQFPdRuAg7bP57FzAYQuZVgMlpQ3UfK
ndexN+IfMXndo1sFVeRI54naHdsrdn1eZmBjhR8y0HMEb1bWT8it3bp4FbIW+FI8rNeJc+z7+TGp
GMPXnvwA8QtBr+4Ql6FobWJT4taCBeT0rPiVCFoQGgHCOxv+NtJ5OA85NUEI0wYzyQLVj9Chm513
Bpa1SGq/szgwD77HVcAnOX5Nm8eUFb2bOdzqMLjtUvg8YmpvB38o76xp5khnjgX2jJiFjZ4rsCXS
pm7hOr21YThKg8TTeL4FSLGuG7ZRGD9fAjau3Gs4b7co2ENjP1aui+ExvmEIybyrhppXVdRvoAtY
9VHcqUFCc0icAwHq7G1+8nuka8vAUJiFMl6P71F9HRjTUbQ6+b3DLEQp1e+HcmC8buBIb0WFj6pE
R27XFR6nmQzMkG2ENiHzEKd6SbPwzkA1oqCvT5P8njaNhxCVyA8vn+6LGMQW63t8rQ1vvlzuBgg6
pzRpnzwCIlnxVSvmK9OOS58Ek5+9TCySKgYqsdtsmOkLqtg6oNTLftJCLYGtREuGKCdXOkJLMQZJ
jS+Vi3yu0JhPDjQLKuFqYO1jHszFlklQlnUYM3bZ2ij3bTvhc7dhILG03vcNF7XBROKCP3NeT1Fu
b+FU0OES4ctwfGBFUgMsW5u9dUiCBMd4U99gqGY+mNBPavdczKZ7Dor8to60uRwLLVHo3SE2s/Rk
gf3hB3MLilFH78nGuANN6hyVTVlfgp4SDQqhljOraXImJtjy6BNbxHTcd05uSP2axv1blaSsE5gf
cjwxOolN9Ldui2/OYXq9WP+z2F1+AQpybUO8Br191hxRDem4VggJIwx/qSYMYXiYP2jazsqcL40v
fhUOFWWk5SkIPb4sMkY66eY2D+N6EzkEiA55Xm6BIELzq5/NglEU0LyBc2v7NmjrZynuOFkiqiPf
KPiBHfY840B0m1IdKgT6lo+MsZT7RlmIIIwRv3JoZZvamRCTQOhc5zP6mPo41PT6XW+/Ijv7FFLR
Ik4Meu2CqWPDkiOTWx22uMtId5hYFOoYcc2Mq4JgmYY9cj3iHWAlUiO/WbcggHbZbBP51KCJQhi6
qrrizYeDfJTujKYQe8Mq8YfqTADBauKIj1EB8fJFIztmwUWFfYAgEdjKo5vKbhuiZfRnyt+PJAQC
nOpGakJFonXjcTkIh29xMyDDU/m4q/P+O7pFdp/iNhmJMLJhJGEvbNYMgVBuWmwTLMZBGc7knWcx
CpvFk9G+JT7cBXNGOaA8/NTjPG3hhX/0gLC9MkuZrUX41j+NBBC4w7yeBQV5Q2TPZnHFdsc4Z+it
1kUU2FfLXboq5VyskquXk3M1dSuFP1o/CCIb2ObyApolyx/GlOtWFY/DJI51uAvJVW9rV5/GqNTU
h8PfP2qWj37f/f0pvz/vL5/y9R//B5/3ly/7+h5fjxmlRML4//w0X0/wx3P9b7/V71/i97dbLOus
oP/t1+J/+RP/5Vv9fhpXbZx8Co7YHZlBGmXP2tp1WDAnga1OUc62EiGVI+rdksw6L/9vioJQCpUv
U/XlvjUgVzp/Pdq3zIxWXx8yi58g+i2f8Mfn/vVRLHRoa5fniiNssVyh/nH/j6dy+1y//n6QHGbc
GF1+/FqtDy4Sga+PdGTwLb8+/Ov9FP7B/Mcq/ktUypiX+18fGgia/v5VX/cnb1kS/PUJvu5Xyyr/
9/N/ffrXXSsN/vH0fzzd7//64+l+3//6/K+7v3/w34/9fnI1m902iIYPESTVCTicNtkle+UpLXxX
HaKKD4VXIyr+erSFlfn3+3/6r69H2SUTjkWGz2kUWu49oy3PCOa/I1t+JcUBY+7g9yfJ1KiFuRhP
M3+G5aZ1SLT9+ih0gxMwETbmQUZvEfZY4ktsTEUJXsIbMD5XzsWQwXs5UFdl3TReR9pEDQ0urT7R
LHEZZGHAKRan8AS8n/Uhi+keXYHhNT+n2WbCvfCJ66Jrly2R2kSY2bcqVz/nbn5EnXhGYwRET7Nr
ZzUyrYaY2BQ3wGuKkesDo5O5qtv1EAUWbqH8PoLyyrdD82FbrPDgnSVVh1GJrn2jsmjrEEUCtwLn
Xy5vcBQLxP+rIFZETtUO6dDWbaH8N0gOm1yr8lbnZASXw1049tPOaO0MbQpCriXsISzMJ0ZDkH9S
WF3mplvG8ubUUBHWmVqWmhVkVETKk7RuY/TcoyvcnR6jB8RcNgu35HsqZr0p1dBi7yTKqOq3IB6f
lJN5rMYGFCFTgs+3wTfruFdzRm44zmlOhBt78LIZzTWxfL8KtxEE52I+8mwGIWlkfBtyf98XTftd
Bi2VBkldWTT4T/FS1qr1oCmESYunBB9/Nq2Ozsgd40Mt5m3dyeOExQgvcPGJxLhcdd2AwZsqUnbV
NZ5wACGiFutBSsYeEqRIMw+gpa5oqDEN0GCdoFeNcAYxLtcdovlqwtPrluyZEbir70VoPJha2Mjp
BFpsf8QQpbthlcvMWnJMyp2HgAJVirFl1/Idmm/xPa6fXC3FI6sK/uWYnjPYDyw8V4yyPrLOQizt
JvYGDf/MntOxP6Yxllt7WBo3bWxjx78Je/tDGAuJTAnCsC1C1VXt+BtZlNGbbHoObizgnuFy0S3Q
zNqm89oW2H6ln1wZQz8FkLwqMkhWQBqvU29BaGgKLtInugZxFm71SoDTGuv3imHLdGe1PpKYaiYU
XKvsGBvF9xCdmU/YNKhcWVyiOFegtQkxYAmMQocBwkBnPXjMk6GePWZCkEFEuNUmUKzrx3BRPRUP
rmN8zj1pNwawjzXFhIRzad1PubxL/H1D9suK/uuDfPvmAIp6XGlAzwVMuzszcXhJmWP25oA4HQcj
6XQ5lV8x3iEaAOv07Cc5bMWGciMdGwMjzQJpbHeIDLWHM7TuPkelL7mh7kM7JkEr7Z8c/WJnSboJ
qcrNvCl3Ts66uHCOZqlROiHAW9AaizLIadjJFocl/UrhjF0TjZDvW/Yia7by7PBJiw8KSDiOw+Km
FWc812qV2ck39BJM7G0G4bLJPioBX7xA27WQO7LafTWsxYeUWIJZQInhoBQPHNM2IVSsAN2D2YII
mx3vZOoKkbrFX9oYMQIrsRl73mgNGAGXr4R+qTAfo+4KnpIg2GfuVYmQkk70yE/65NfA7ge+OX34
XISISXAt1iOtXcvOS4iCn3n02RD3hXlDazHfYEMvzpjIDs3Cx49Ia96MPiGkGycGTZvhep2/7jb8
aW8mookusptJRJ8xBzmeh8Jv+fDrRjN2Bojwp4e/vqjlnFhmor/kYtEd//HY8kXGrA9I8uWpLnQ5
74XTgdash+PXZ3g0cw3l/WWqsAtZ8BnkaLwC90H/YnXnxrQx7pN6Z4ju0s/FPYEo8tBY9jVqnCMT
G86UUWxu4PHOUhH4FQGrzEcosBj/IJMQMBPeZH1wthV2pLlkRMnEkA1zmAG8sCy+m3csKj1scOG8
odm5R36d7I1FI2kTnXTOCxCsNplpnsBq2wU5PpXw1DPs3lZJdmcNTr4uaYYpqqHxxCHarvixmkz+
sJbP+JXjZ0WI34TC0vM5rkZSTeohOmVR8ga2TC5+9x+dB/M+AtNHM4ueiTc4CCcbxVWEaEvsTIHS
xGKUbPgQIib2C7QX/AdYulWmvT0DhHErhbgjPmEEcOLc1+hxN/Ad0D6Cc+Zdc6w975drzAfTI819
rueBlYZ+rS3Cm7TXHnjSDhmdi/wwpFd5xv9tbaKsuPIavHW9/42fZxfZ7i9iLx9DX13d3hm2XQLG
aJpfiyk/1Ck/IPGmm7DKb93Zem8Tl0vOVMLDif3tFM5XiEH2qe++BTUUNg+qkTf16K2GajuV7ZPZ
FAggkB3Hg9gKB1GvI8+2ng0s8NewY7bhaotxgAG9lFg6Tb3fNgX+qTi88Zn0LytKzED2w1D3zdZ0
wAsGHS+iE+f3kq3fGoo3eUedZ+EIJ2NBTuNetcwAOrsEYxkwIEl6YM1ohOk8QhvUXvbpnWYbAU+5
pLNlGn1nS5PS2qRFGLF8qCP0OaNXXHr3m/aDj1BSpuZufCQzjxYbwb9p86MQPYFaOLqIrjvyzvkc
Sug23ZD9IGuMeKoRP3vzo/S6CHJ+95ySfuco8xLk8h1pKNyqCpWcKYMLjdGalhkJYlrKddGnzPd0
f+xJ4mujrN/WofWMdKrceLJ4nTwOEYtScaunbyL3sCM3V9j430rqgs67TjJ+Q8Fw0rgAV7FPymXU
AyNFgPnWFsV5TPKEw1bIs6fHm7b1QhIr/Jchyeka3SagRlqmUmQ7JO27HtSTPSVH33Y/VZG+s7S0
93mrz1PDHzcV3tnzgb7qVy9nQG+YEGMg0hZz9wxssD/1M1d/ZTY/W+OQexbVWEgpPLSQ4PsYhUNS
w3CxSNLq072fwVPsg7cpe8yZpKzsvj7OCkrzEFRH4oASwtvRFNWjfw1GjmnBuGI7Mx7ZSKWctVOl
v8Ya1JZwImi8MaY0bDdo0NKIw5QmGQAQtVfnbOYEm5asXzhdWQTKB/0GBd1axsHTFAfDruucR8MR
FyN+QE8LrgQOCNsxpOtVemQlglwuDkgndZlgTYTGtU5RL96Omw4iyK7vnKuTO5jw3BMgTuT+waT3
i2PLdnBuK++YDca8CSOuXmX5iXV+1cHG3VXdvTllA4kfVBVwOXunwz7f4AiqB3S3dp9sisF/oHOA
TyeuTTTFWM/Vll8SOgI0hrUXBJ9kDF+V5M9OLqx1iMtoY8Q97PLwUpXM3ctUMqsuWP6MnmR3q6M7
A/6gyqHWCiPCWm0sJRLR7iDxoDo17nCa5h/zbK9n9J9gP8BFduT8rkIBHyROqk1TUVRSa7NqJM+M
l9hQ3YNpkdUxcWXp8TMESBhjLXg1HItzredsivDFMeQvV8qId2f1PJcdK+Ou+rQzfS3mBZVM8TlX
2AiLkZl04z+Q38DqxRb7EBfB1ms+I0hCJnsXthF9v0lHcUXICD/Er/Yx23+q+37V+TC/WvoIO0ku
Tlsm29JXP5o+2vKSZ1ucJTeTW3Vb0vBg1Z2ysUBCzeyfgISGgBYL365L8uC6EUG9TXV5CZ1w34Vf
27FL7FFOR04C8zLgLOBE17ExkVW07w6XexiS7Z71MrU/oCTwp/WpJ/3Nhg6556QBfLBhQK9idWvY
yJ0rciCdsrjn6l0hHqx/sYKlt8WOphBxeJRv1NzJZmjqz77DaRO6CxiUqqADArUGJAGCXCL0bjDL
wyVDElSO32bB+Nwqq5dhRiQzdc9N5HzndBque80pJ8rOArkcU1cZ8BYqPVRj9sy+/5lf/6ZKQfeM
U/wzwG2zEHR2CoecsYDUjdL47PKgutV2fChM527urR8+i4r1GP9ILOtt7lEmsU7mBKEZBLdReNQ5
8kl2gidRa39fuJWxV37zUM7GOwhHlowLr4DTK5dwENu8skXi3UcVpLM5YomLmWObdOgjEy/bJA4q
dyV/6WHMdnbNCslshWBp+F4N+H0Nf2R0Jwlja1RIj6Qu/Bny3T//07/7T//h/8dZ/RtxVkKQAMUL
9WP899Gv8n+Ks1r/67+0v/7p53/9z//l2KOK/fXnYKuvL/0j2Mqw/uaEcMPDMAiE7zh2QHT6H8lW
xFe5gPXC0LHNANKDR4I9bOQ2/o//LMy/+aTJ2yEWNtcURNz/92Ar52+265s+z2f5WDK8wPm/ybVy
XPd/TLUnxp4n83zbDwMfgL7lLf//p4x4kjZJLcBonGrX3OTAgC86iKfTQKP5FS/DoPUNxBxsobSu
t+S8hvcp7++RUPYDkqaJBI92ncuyfqYMProA8Vb8boppe3ssurF9CCZWbx5zIIbMyTb0UxYelhof
Itjlsmun2wolY1Jw4qIhu1Pk8JGj0cMbZwNLtMXw4mGF34SNOZ3Bz1wFDEsWqMNqLtz+6hR9v4Qc
MZQWUUmTlSbnJIKykpoUbWHaxKfImJkpACSNZtp3kDMrq3PTdy97ser8hnzu5kPVLHFr4d72SVud
xjzVz7V5BT6zG4jhBrjqz6s4uhtyB2e35dAmDyn7WDlhI+kjPA+Vzi65T9jx1w2NX3r5eqwBThGZ
CRxfo4BvU0c7J+udHdAIWFq0a1eAPOPVBztkeNWeyN/i0ZwbXvmgvyKiwsZDYwahRBzkLKpVNrne
1YGjNTO0IQKpxeGm467YyYF0dEOa1j5KdId+LD5OoFegiuMYUcj1L2rAJO2Adz2SEPkUh1190w5x
cMkZfMAVSe7iGu6+Qwn6dY95T0LAajlTYzrtMSVwsU1RDKQ+8RBJZr4Enr0vOUzPiiwUMUT1E+fI
FUG47ga0HpiePjLvrZoK1GYZ6miNk6+LwbdmgOrb6MGwp7t09IxD7JTVxi9SezsvzzJjnuJTLkw8
/UuHtvpRpUQRT0nxavXoHpiWybuvm5hQ9u3rECU2s566v8mWm1BLZ68rwsMMXeC7ELctC+BLLbwL
Rq7+WLvYh4AP+d3VDPLXYLCe/a5vNwXJZFfdmXpcCHTNyOLV/8ztTqyNTj/oIKDlxdglzy4l7Xma
bKRxyCYpnWaIkUbK9IFO4wLqnh9R41sDO8D6g+zrkxZS7vvUkeTgxsYpMX0MGn+6r+Z+j+n0xqIt
OH/duKk0zmVhXyQg98PXQx0e96MZBzvGB9TMTWDEl7a34osdMM8v2vRXN8sEeyJyPwPhPxkteXzj
Y0W7iVAeev0e1c1b3k7WidSLfjOgsERo3IQIR7F9bsuJSjXwqvCMy+HPN11VGPtuTG5/P87eLDhr
lb5pmyWYOdr6+nVDHm1ztTIfMXE2m5hfp3bfhOoH0HSGgSMCwouVa3yOVchmuR3Mk5p8BnSMs5Bv
fw9Fep2hdwOJAt8f1zRPtjs8tQPlJO4WXjPDp2fxDe1eSTPYkhjPHoSacTeRa7nTtRtsUOwh6Cqc
i85InTVKysKksq0Z7iM6IzOP5CafMZLR+D30dgZrvXWNs+EmEVUTHwWN5268UhvoFGbzEqrQvLQF
6b8m1IhNHlCMdDW/DFdwKmcvu/m6QWWX31hehC6gQpdnVVZO+giektKuqPatSpIsnIZMjaLG3iJG
YbBjZs5WqdqyIfa7dy5ayyMRqdYVK5ZnV/VNEfrhKpIk7rhMTuKZVFzBahKLUbQ69Jkb3k5ijx9s
D+b9pgoSytrU6c4FdXjlArjo6r7bqW7Cl5oeQgMfTzyxHJc4gVf8aDWlPe1Qi9Zxm7RuuVNR2VCm
v9gu095Z8nbuUUAFVOVeLettgZWjSEWJL65+7Lr5ohxhbGuTLSQDYxyY+TPwq2xthoJ8hlBC5Ne/
oug6mzAtHJU1B0nOWJEquCH8xGy2bAYLEhDKkG6DtgRM0iq4aazbmvJZBLdDhDONRtJjXT1a2bBW
VvA+xfKaN4zvRL6plhAet0kf8ClY7NzoXBaiol8glQj6cD1w4sSER7DppK5tXqF5bk/sCe6dfCaA
arCvvpU+tKE6Vrl81Ji8N7UDLMxuz0mnz1lcQMdyIxQNQfjQ4DpqCBqrshc37u79/IosdY9ntumR
LXfsT6zMBVM1bnJXdlwAGb/FUQj7sgB76dzhl8PQ6RrXOWn2vss8BftSHON8V9Oj17BuNCI7WyOq
uvMl6gY3s8/E/TKTbL3NZGeXUjfbyiVlGgAy7PZCXXEq9idDEC3UlGekB7ydvewp7LRcJ276AZOB
zNn5aMXkBjDEIdYh25Zx4K9yf8l0SAcSp2dvq+SbgIssOhLcwj67Gqi84KmNG1e7N3OQenSTCtOo
s8AE5Seb3HA72XEGZsp6JV0ojRyOAd/nHRtj64mbtt53TbN1ClAh0RToXez33bXz3O4aFcPFFeFw
IjlPHRsreu3j+GIE8JrRoH4kg/ne125z8Be5F1JXm3z5Y5wb71hgt1ojEfGH+uSWSFlwxAebkuyz
HD/CKrNypB7A9QGAkiyTjN+Z5Nd9S6gIMk4uQQh0pizDB+NvjbULaQaHI8vzoMKDrGKMnlP0EgTu
izYupioIekkCxIiYp+cqOhppxCjf/J5K1HWUCtuoA1aMSPfB4Q8BUZ7c+C7jjJg9BkikdpNho3Ss
yQqbfKYwDA1aiNbXAQvAFecQ+UIZjR9ZXhw+AR185ybYL7EvWmFFHcY4KrCf9TRzrgksaGjIu82A
SCRtFcsvSGJwQMYuAttkQ95LvA6ZiXQGgnz/M1uWTUk5+DtHm28IOcpvgDXfOdFwbiVubc8p/tOT
1o3ZY6xr3W7pfIhdc1pzbZgJJiRyV+78BvJvC6ctlig0vTIR17Dh8JwGC0Gi38P86YotOdmYpfCF
XMsYLS1pY92+qFiwjWV0S3aB92xwDQIvkyDZXkjV+HO7J3IkmAyhCF4MWaPtTVtylpnSDDQ0uapP
ZWaqtW8Qdw/EBWVuPXkn14Sg2k1AX/qJlNC5z362vVtuy2WNXdmnyGNPEA0gQJC1YYzzEDTOCFrT
FjFfvtyYFFZ2ECSnr4cSGtDbmsXobaiZRFlzAZfdhnqqgolpKhiB8+yk8bmM5W0cWPNGsoDYtqV3
P5oF1WYJvTL9kHN7KUfUBJFmBqs0p0vhgQ7uA0640Uws/TNOZZKnEwtuaJE4+6yI9zJ78Sr7YvcZ
ljo7fGa9cIgmwj0otp4Tk2yV6H50QpZlMHBV55qP7lQ+ajDpjCEPehyqY9p0GVTOjuNQ/hC+cC9N
LPpveYberErsVywV2ISx+W4Fp7nXBKIqk8YiOZepe9fXy+mi5gvh6mP3aKxE7QxHxwfkW9EhbDxy
DLTdvZA1Pa8HX8SnOMX8oMS4R/UI5G28Re0V7gxi0Vl66FNfDc5lsDOsJm57QryZnHySqWsfdDb+
UZdRywD5ATzXg2bj07Z5/j4M5i/Ic4iemxSmiyCk3Bws+way1QaaYr3Fb4YGvvP32TDfBHleH4w8
raGYNfWlJzdh31ZYRbB2v3ZJi5m+BWOLlhSl6CwoyIitZK5jeCeb90TRhnspH9uIiGxY10EdG0f4
kR+Cbhm/FZNvRvSOcf76CPfxu7a6Q+jn/SHsA/sbUZMOank3x6Oq7VOAQJfBZ1Vspvy/sXRey40r
VxT9IlQhh1fmTI4CJeoFpdjIGWigv94Lt/zgWy57LGtIoPuEvdeOMMU16p9OZuyyCAi7rLUWjtTg
/GtC+ZZA+ETUkiANYdSZ6lZ0xXa5lFyH8MjwKjJDsh2LKD0dG7trpGcCSAQWz+SlSNpfeKrjKrdS
DY8cIv2ox/VWWOW6NfLqhJjbWHqFEyw7oa9kU+hbHB81pB3orREMFw+7DWMv/WPMTHIB8BfWuD52
iVUgKjCh7iAux4k4mf3T1FWK5QaGiaIv0lWZVEeJgfdCQwBBCHErqAKC7OqNRqyFQVIC7Mnoz2Rn
yC6wIhu21F/L6QN7SrmJqDHY4xIkYFxZiMGaH5tgZaFkxGi1zWNOlxI4snQncUuKkXys5MfqAXyh
pmMe0mi/uuMvZDh9d8IEC29DY5hfCr1xOWGGpdmSFFgBxIBoc6WJiddxgjRXXPzparl6efeJhAOd
gPw7tqsnlbAb7E0NNWF/FKFJ5pXqb0CRSU1K/CcP7TJPTP/PZaGEthDHcZLoAQP0DP9OqA42x+Ug
EHFnKLP1UgwnQe5C72lkcM2hJANhmb0E1QVfTWx0OTjnth/3plZMK6X7nC1dEBA7zjDI685enexa
a/BXaYwfJEecBYFRkpP0VLXRvaxa74zE6v//KPGL9dRWuApdIJvuTFeJK2i+Vb6uWgZIPrQLW+QB
DJYE90t2pJd0YQoU1UYoD8GlUyTDKq9LtgPjsJR6dB3a4Cv2g3rrTtm3FzEBHS3c0oltPsc6dTk7
9zgip1EhROy05rcPrHwrcReiz0IrKH2kyH6EcXPEhAr9YBDDExoKnUjh9KZMmNAdRnEi+rYdiV7Q
Ygv7kJXZPieNgOYzQcvGV8bSh5vVH7rkaLnex6hVxzQBe2YY7butOJNiOwR8nKAAa1rvG8nDwxhj
PF86yy2yyIZ/DZ4r8OZwGTom/zOFfMV4pVtrg/7DX28JpOeG5XScySDRoSUCaOyQSjktrr9cOk96
CM3ej3jqCsJvcDPicDb97ehEv8zVh11iigarllwPpTJBME9AVIGXmVPj05OEa682bwVOfio/rECk
E6dQ3XSkuJMx7YzUgJkusRbbmnbMhwIm+SQvfIG8CLbkkirnXCxh6CsFOzKdcAV6HbVezaJgMb4b
OS25n0Jpq3SSbsyo2iRGfW8zByRSEaOu81q+/ImBofbup9AUcXLhq8EUEgw9zhAQtivM6htUf68N
NrSlRn8ILZdVTqyTaa2XOu5CEtdMkOSELJmoOPZNUG1NtqnYSHJEFghLUgCEhGxbS5IjjsagM/km
8Y5X5S58iiBEzr/dGAj2iPqyDOfElr5D4JgYRJfPWzjON8kPATasTyW/SbGW43TKppohdossrzKM
YePmTNR1jCSbjuAqDADed9CxsIACj+/p2/GKiVu1fps0EKyZAV0jyS1JuYgKBoZ70CcGvaOyF8LB
TonsEIysR5JZGGYYLsRh7LBBoXzX2Urn9a0AnIMuAktxD6ioG0lYsgDzrfXSYTKestJqPKN+NX2s
MlXzBEUf7byKtjklUxCCzhmK93DaxuyEMOWoV0z65nHoHQbPsUMo0X+gAlQqEHbkES3wS9213wAY
ryA2LlWEw8B2h1cjDfytBUyCQj59WNJ4tysyPvIS/q9b8aqMgt+kJctsS4G6UzL98cxsFlNa3wXj
kNUQ4DshJeY8gskqePLWEfrfrVcEc9SDv+sM9h4lLxmJOCT0dsPad9VTbwSHMnaCjRkqMAlAva2+
2oGmpOX6LNSEkTNAFZ11T8Xg8PM95lBONG4rj5hDak6gADn5y1P12jQpH/tQ3lWUPJeuPE4NzV3D
S+P6PRdj8xhDfdjWSn8BdvUZFcZH7mG9w4EAqMl5p3CBmiu6pTVqIaM9q4P4XF7tLicQsCxphIaO
XY1BCKMx4v96JoeJhBXrV2jWLUmdN234c+akUa3dIXu8ubCGt16MFkUTRwzkgmYAPYRlyU1bk+0C
V5ukH/Lwcje8wYX4FiNMLwoElIdujyqvQK0Tl8Ml58DZ8oPRnmKkjbj0d2lWNpip3N+ihriAU4Ek
TJ9U36H1oIRgOIsNe1oVdDvYwFBuRo6FEANVsWuRhkSq9ly1EueSzLtAx5GsFuKZKwxwCjDaN1NO
zkKD5aGT2veB9dnWyOE927mPrZ+AB5kwuwyz/HcSBP1o4mpP3tUmGpcPXfzAxkMO5Vr2ksQN6WxT
w32ubH3GK8RIlDhsM89HmMMseb/WKtxbOrfcHlCpsxhIuhx1m7pGS0+WW0fHSBv4xIz+n2NwrKYj
rCns4gXhR0D/pGpLUCzqj9CobAk4jercRcddOGz2U+wCy0ZjRmLTqSaJRwII42MksIiyB2Zu2H0E
bZsN9a0j0oxHOixJ8HUQM4AOOBSePKn+o1Vq1wqHT9cRe9yLZ70+aJIdSyLZuQ3YVsBkcMZOxqwr
tOOAjrCEkw+RMeGrSMqWEDybB2sSxmEAtouUx2/xT2k9XStVUVntueZQwNanemUnNMtjEt0yrXvx
LVTm1icfLE7NWc5fY3a1PfQ+pIypI6TVnvwYzRbxUVPpr5G8aZr9aQndheods3iFMicqMrSCvPc2
TlU+htyEGou7werKB0fwLebuODKORqTjKBIRmSFKrkeEZ92f6XTPvtQoKuO3IOu4X6svMIflIu2u
vnHPQ3HU7W9H2BuC916apNsZcFeMppsOKE62TT5bxKxhU6OMQTWgenKFDTv5DFX0i55sF0Xynfjr
BoWafIv7OYObkK6xxJdVk3gOt0ZbCI8kLweHRQN7s9SRVaupfUSBe9ZmOTG7u+FArOamtYkcC5jy
HpohPHWu9gQbKlpF+G4euvgtRkzP5SqrgK6FiXOXhbkHrvJX282XQvlo2ilBwLSXaf6RZnwDuvuB
p4xtuc64wUodseDYAmlFVSPQ/gN+U7veETdGB+YJv9qas8SYj0C/GGA7WeYbXzK5Pl19yoPPwKiw
9euYp2TGKpVY4QLEOGEzcCyX1fzMVLa8qag9+kNFkcqbWxaY9+sGtH9UMTOOjJ8+9yA2mViOwC2C
LYRy3xOswZwUjEQehd9uZQAWSDaFbf2pMX4CFzmsprz40wBOHWSkHxtuSZhxWIkc5zk2Q9ILIr7P
CjmH2QxkhwgMpbVa+tapyHKxm+K43koeJyPrHmN1F72N2Vekz632G/caY5xAA3ZQoEVB2OUmtLuF
qI+hVr54ef1rQXI32vysTXR7XrwbivAse87IBNB+ofyjoTDdaVZ0sYlzGohHX8wmDBChqEuGv4Hh
OCMFkFLdc27gMMBbmKfi0o0FxMIObC2skiUeuZ1niTse/NUUviYRnS8/9hjZOP9N41pKGhjXx+Q4
/67N4P9pChlQcdd8uQXQD1/dAtPDPf3ixC39B+NSy4QvFxZwdfRAnJM0+nSjGBMRZohcWZ8CNdbk
cFHhNdvlmfEIhkCu8tJ5aIP2SQh5xmfCdM2hJrdGuQtXRkIrI7P+IKunllUJNBAApWP3hjLgIBv9
6CQGwN/5XmpQqtaQN4il3DN9eE7KdOe2jdo1uP9iGeNB9WF0Nusc5aTplCGogrciSYIVWZRsoo3g
UmNG8yYeNLtWX34i/pVY4jFxd7CdAEKE3boF/RoG9t4enJ3L6iyPc5bdAWINPVxnkLcpP2CSEENz
NEiqrsv04qmCcVAoficXVGRnn2c7Qe/6S68vEUt4FnZVAgcBhEbzpPq9o85bhI0IF3aGMMTOvmoy
+pZlVQmgCdnBc/pP0JGHJCPKcrbBQJ18nUrJNEeQMyj+zfb/hliSdYSDlbyl6scTBRKgxtyVIEMJ
6uhJG6JBA1jcOQZ4QbrH2B82Be7bhUYUIrbg4SkbqTxKDdwEVyehgmC1JrQwKZxnwF1WvLDE+OzK
fOnk6m5rib6puVEX0UoJMPRZijFeTM6/kmmHO67on+WVcm0Jy49Qr/YQJ+NrOtnPWaTRRlabtM63
GdB0Mi2sb0vUD9frHnyPqOcwp8IWQHKM0UKrdNhjAbuAHokQxGk+VQ7k7LtsdkKiszs3x2BMv2hu
6IjC/Bin4RfLDQdXVb3Hu2at8oFTwkqTVZPGrMiKk14iqcLu/OkF9bujoUFzaQ7ALV17E8/cqNS5
q/TPhM3aEAS3BnBwStuA7Vb7hGccZvYbA8psm88RXqFBq9G5V7r3tT1lP8SH9bARfdjj5dnxsnfT
euqo07Rp2ls+OKOmRhzKOvViFN5a8P+6BBVwsBr02UK4R2K3T050bMv+PlEJLfIciUpCqLSDODDO
XZJgJYoBmRY/UUM+QcsoC4fLKvemc5bRdKjBZbTblxvTSiBF1MXKr99DIw8PSoUbs+aeGIbgDXXj
q1sUu6lRX8zHvTXAPSir4MNYI6DZs30HpWzPbBaYYk8nRJxaiTCSrpn4wyUJUtPBFYUA/4cLPC3i
WchLzrBHvGQ7aDhZzDUyeaCQRnaKwPvOuqueySNDWzYnja6eCL2nBIvemxxuRmiW3xicoQ71zAR6
pq9BSIcvMoyrSQxArM2Sz7g1L4oBsw/7YJW4urVnO78t7GAXTSi6mEV91PG3BJGxlEO6G40vy8Ll
3XvkFqMHqpJDbQ1rwogTuCYaaYlNwaIywc+O+pNQBrlw7AjTpk+0MeXVroqGlyqr9k1XvwTm+I/N
m75VCxHEd7MrIawGd4ipxoJO9kTQz5OVHVjYL3tE3qMwTiOhHkHtP3TZ7PirbT2RTRvfzVkUpJwy
XobrVx/p2R2FRTLaSL3nb52dReacvFACR+KeaQYjXDFifSo761OPVbnpCKQMS4q2fFbqEkhDBjRV
bThnexSoceDz4uPThDbryIGycJd5bnkbWEQgUlQ7z0CsVfNAE6f7nAiO/VwGp0J1h4gAkCVIAMQs
DTmviIxsl/zAvFsVACTmRz2yiyd4PAQaAsztUDiHsbrUMt/I3HkESfJDIKO1ACGwN3X1w1ClWHlC
PAuypLfMWg+BSeiqm85hTgiv60r8FJhNK9jbTuj92Cw4qEzr++gM3EFqNmUx7XHeqpmbBVIEWI0B
2srK35UDKSwwWPKkbY3qtQcHxkpNTyMqBe+/kcTwaZiSEUmlgyzn7ocIEe3GOmfgTe7uoos5GFAo
IyPztQtTpKPl67dqDK7JRCFcGwVQGWL6MJGBPWkV3wnLV+8r0125zlq2KmP0oks7h2ONDrgNktsk
9GWWuui9atyYiDuxSSTWiw90EfdaeInnqHpMpC89PlrNzXklTXOWIbx1tg8GgCkv5r/6AdfUWmlS
fcrY5Hw1ntOi6YGcEh5UNqA1fQ2pOaDlaG8Z7SOfDbMBnD2gFooovlXjsVIa/ZtbpOaGlgJWdzb9
uuZNd7t9T+aA5ipzZ/CGh1rw4vViPdXFtkgMc8WKjN0t0mMKK2QefEp5QWXqq52sEY7ZEyus1iW/
smZ3VDoAfoYIbpK59cvO25GzSkwi9bpuzTg9MmP0ZuLQSMzjqFnJyrHHfWPa9h64O5MlZLCZ5lhs
CpyLmQKTNv3iE1RGuUZZDyJLBxIWdEjlW8qSSuXpLBKfZ17VPtRmC+1E9qNIzVU9skBmN1scfGOf
MVNY1Sres+9kYjzeIbRteyPrNwkcVkuJTzWBkQkJVJZewUbHWfXEAXGkjXLd9WRw5+muVihumb9G
y0E+K9Hc05iIK6Hj67SK4SwZmDkOJvSkpfTutljxDUSU4DcnI2EGwXsZoJe0pP/aqHA3+dOZP/4j
phblIxdclPFhtDV2HL09ztRan7JD0G+EJvtLizcazrcKQXFVltz2gwL3E0X3aohv5nwrNJS46TS2
uz6MRoiK7n3K1FNndFy+xV8salKetWvv8QWOCc+aKVhTFCLv1uY8IqOyShzvRPx2tC4UCy2XEt6r
DagTmWGsmg5la9s9RdGA4TMqiTdVxZel6qewG1/SIog3EwNu1FFbz/cfI7LvhWfCxsiY+6nI/W4o
zG17tsekmAA8Ii+y7ggs+ANUoLF2/OJhIzOqW6IdYsQ6BsJX8FF71jKcJ7iUAPJcALgTTWldY54i
pXvJ1gqcbiNK1qBDwpLMhRclJF7isvU+e0O94Ua+DvPcPsmwZbjxunfQzYyMutRAbmUX4otxZxvD
xqTwWED49/rmhOF9JqGXH70tsPI6A/NG516YoOSJvA8i4xRN8RVp08UKqVZ0UQLom5mwdZ8dK0du
VQKDOdD2EYOGhVWJkHxX4y5dXa66pPLg90zp0Z/mizBAm5IzYEc2Q2oKd7U13rvSeYuHfWwCp5jY
lYUSO1LZn9KIOyhL8fZICdm1ILWB0OJP5XiPGum51jEhgzf8cADDUYAE31EV3dpEi1eVjmFDszm7
JtSZof0LVCxYGA6ZC3U0XGw7gqk4MIZr2o4cag1MnemTorYdl+28cq4Tm6kZi6eu7NQeCYw6uD2q
2CnILo7TsRyzyLvsFUvA3j+3Vf5qdLAyHUgcmGxItfZ83M6OfPGZFS3Mbw2B64KlQbxBr0UUFCCn
scrkhqVfBt+ysplk6/jFFbKerSVKGFeo8jYB4XW7eL7hnFlH3ehnCdc7JI5uReEDEcztSFOi2RiS
P9gzL5RshEfD0gv1Mj0Noc9TH9ftCkM+H0MR7NU8bNP6AZaIjCC0T3m3CBR6mwkhgWI0w0gj2URA
N4uU8TITy8WojV+NND4CpvOu1rwUZnXSKTvnSTQ+Fzd5SKBK8O34TQeUp7kr93mIEDxovlOz/Yhr
0jfieDzkpXWYymSYI0ffEgPVTZXB7AA8KUa0yfQwbK48sPnIC5DF/XMLur90BqUwS/8qvae4DJJt
npi30LRh7jd7VTdMvwskBCB1GsWCrsiOObyoSQ3PDrc/Wz5/mwmPt5uHr8yMj56fUzT6H9lSh8TV
2kVr1Ad2cDRBAfHDGA+d3D4EsYS/OqeQgaawCva94xSeAvGeqmJkLjgxoQmdhwt9P3WfYFN8slKp
1wGyhLVwEOPFBadmZeOVH2C3hPSf3H0g/Vx64smvc2ja9YfHdspQevPc24F3jtC6Z4W1yUL3L/Cq
kQEJQhNZFtmGSdxwNoX4jrXRBOArzG3o3ofC4yLt4PnDl0ouRMiRKGQgNOlgo/J0rPEvoQzX7HUf
GU/oHZBXG1b9jw3mskRqUQ8K0lQHUqP1H/SUYN1E+mXaxRr7h7npE2Q4oYkFsAKc60xE7Q3udiCy
0jdA0EwFmdQUq/vSd2GKe4ohS/hpWQZacBvZoGFqB0AM6Oy8rZ65wYP/DEE7QBy6TjQrYhHWAqYM
YoFFQ+zvEioN710syJzTJtySnvUTRRaef4UuHJUwaQb6kxANMWjtfy42vznT9LtlGx6g8b8KN79U
YYhpdGTV6E0pA7QM/q2BYa6rjT9EXRm5f/JBH8c3GwG4Zvq4VcEjCUrqZhmlawQ8X54FkSaMUCVq
xLAuiVJ8DwrLOpKq9I+V4MJjWe+hkzsAoH/lnuaabfsLcqRPPJ8/U50DXtK1fVHXb8OsqO89tReD
4bCsTA+6+JeP8c71y/ZZJ6C2TFV9ZpHYrTrHN5f21Hsrpv3w+epEX7KlCRAXorakzISpKhTzIxWT
ZKBTNpSWR9xescMXUy2cIZcbUzi/WefLy3//8Eh2KYjFbJvyDZwHhn1YNWSCpC+uTcyR1eFsdEzn
p00auSEvoFskgaM27sBqpVXix8+0N1cl3UUxKVxAXfa0rzq01MlS2auhTQ+aXmttes3L6Jec05KR
8yS6b4jeHjzO7g2S1rNNesfQRG843LRVHk/v06rvWKqTkbssBqnWoiaVxU2Z2mk2yOYo10a407zU
NaMk4jeuCDPsSyRZjZDGW67Q7B7tUpwjT11ySs3K0g6tGtt944WniLhEnYAn3STN3f4EhPSrueId
VckbzJ7nhFxGFThnlhFbjDbrFAWU06SXGE4K0QrBc8F8leXhnrCSnROUx8AkIs1NYJ03xnbgEHRK
syYHc1bEvAdJtXcnPslR2s/sr/7ybnxv0xD94IjiJpTbDJ0dBheEP2hw6MYjB6I1s94hr6+4MtoJ
2EyRab+GRcGBMe4skteu7jpecSM4+cwc3aB5Gkv4g1rjkVrClpQRe0iTty9Z17WMYnZ6E4FMS6FL
qf7TGWHED462jRjwXAtTrPLRlttUle+RopG1fPtTj3Se/wGJ15QwcWmmCNZ523FNlcTR4E2owopD
L7ZXDdkY83fwbbEL2pt+Yi9ZuLPTC2yAh/4ulOOwNi37D58ngK0JvnwJFRf3cPiEvNm5TCiRrcmw
2DZzk8jcatjwc4mzKtxQ2H3CFCNPt+8eZaXtMCecrb675/kM/2zS99wvkk2Xsq+R/bU2ymcR/rMw
rS3zQXxmrWSu0zRknOiAzMw3n+d6fhOyQSjYq9a7PhaUFPCKOGEiEdsw/71oA5nr6OkdZ0LWf+Vh
tvOjYNoaqb8SHrd4SAHTVy/22PygH4jofjUg7Xiy+mJfVj+u2sVagHyZCEP87iHBjKl9Dkb9F0w5
yWMAgvJNEVawTtA4Va4kmFjlXxpkuoKSw8ffU9IRc85Vu0qOpBwP4irzXqeOT99rkpgRlSiUk9IF
Z9ubdztSr/rggjt3L3KiTRzLr669h7JlYipPkxo3nc/zIYvuCEryPrGPrMbwBe4SXVO800skspEh
/ypFAwtkdTmxrF+MXraXZuYvBk+/Gqa17lkprSUiVMzgDKyChhcgr/aRV8P0Tp0babJPEOywYmUv
E+ZO1ilOt3QiIKup/WETjbeHTgefrSfzWD9Ks7+NBJlFCNA2hLC7lcRIF3xUCcAhA99aV+FMwedk
9bdYv7AbIdqFFYAPUdSrHoWX4Wvpn2KLwWTIOm7iMxn8itgkil+CWwNehhWI9UVA0J59KTEur9O+
3bhM+inesOQgXYTq0MtrOTDjQMi+bJoALfl/k3L/nbPn1NfOKQ307xihPip/GFjY0mmIErEFPUvv
Gu9ElFyygalhMiDIzWXzJYy8ZCb9kB6RoBPMcA4w8p8DuY3a9tsincF3jU/0aTSUktkUcWIUPO4P
geEXmzunE9or2WEJfwwyisXc30QQdI3z/uY5/nVAflxoPZFsfuhgdArYwNunUeuL9WhO/zDvhYcB
uh/6l1qHMFowskHRZsj2x/US/IAds6JW08tdhkVvkRjJe6KRhKnb8XQCIQlerpu2pgeYGfo3k0+P
N5LFfub8Va773Lhk+2TMtrHy/nqsFDBN+tEKhAL2uXja9/VDiO46ym+6+aIInqXh/rOq/gvJygn4
8KsVFHRpM0euMhhL9AWRq1HxK4ntMdBEbT02rOCN+bQEsTKpJP12zvts+CrH7C41cbJIqO9JuNpN
hQcvFVpSADRumdTWuTLztWmbPbWC+AkzTHmigsNdEG8iWTfQLyYbb9SbbTG11dITubthSHuB9VjQ
WGa/KgccasXJQfXNHqbFk9eVDPELdeo627s2EUQ4GFuLiIdnibGZnag5ffiJL+GLDJikZXRmB5yx
85C/1O/Twg3ceZVUHViIOcvMnZ+UCQy89hMO6p8k7wCjG9pvj4+fl95bWYG4sBkPDn0DRMkYiHGf
vKXnt78IpXGFCbkso4T8X3/aDhNmQUbDO9pJ9CaTdbAmnf8NZV/gsCvLuhs4Ok5TN/h17OYPeikG
Ou1MJLgByjRi6qnJdJUkRrdyg+yBAqbcsjCJl9WsEum5bl2kXU9kaYKZImR2JEphp5sde/CJfKJi
4rsCEIcXe3KWyI+KY2uZWwcIzN3GbjA1HwGfwrFw7ehKLMpmjMbkZqj8o0JkkEYTkVTMus4Tb9OK
pTTJ2f6hGXmt8n5mciv7kLT8jTwPhDShRTlBpARG5VhwBDZTFs7ozHlmXIEVIfbwd2NqXQVOgeSC
MBILYEEwii1kabhNZn0iLWbZfonGPrmy11Z+Reb0MNKbVKg/sCJ+xlPw3folyQDUHJVbXBpOdg03
h4sOehGl40OlQBAy/a9NYmoq88cuhnsZnZqx8bcd/pyeEYLWpRsZgN2ZSKs6UM6hNk0ZtoHeOHv9
NReehjpihMMFc3tyZPWvh5qypFcnsjL49HX/1akzfde62Wvc1f+K0WNhXOGPSKG6ITJ1CIrIYH3Y
xFFY/j3QJmtHzt9zNLLSnTzzWuksT+qxI3HQd9BYZ28uJyab/ObUTemdsozWkHN8Tep3OYE6tvhv
YSdNC2jQVyY6AotSaW4aPJIkjen9IHc5E2027vmu8dtvMkF+0zmPy4nt76BIvowMkXrZJe+1h+JU
5sxGGNtjcfz0B//kawE7DntPyKHY9KH+VOtAgW3L7ZadCQYGL0uxIWB3P5YQhiur+NDrynxN2b+Y
af1eRVN7iMhJruKQr15DGemU7ho8GAvmAO2PqXr0W/Z0FVyUs58cjKFtj8gQEO4vrEbWi1q7htKa
j1oDPzRah4tSGKQz62aHEeGjjf6qBfYn2dlo+3JwyMwvEsTD5r8iB/JXcHfYwjkZw/SCeT/Zlcw8
eYOgpwy3emIWbJGVohnqXhXETSZZdjKgGxRG+anl2MbIm0c/vAjS7rkMqm4LUW2eETgoCIaclJ5m
2+kxohVhbYcweBtMqS1Np76VE9uDES693sAw0tSv082A4yHZkTlGQpg+7QJiRuDC+b+1Nf7wr3HJ
AFRXt1CmTOG7hpKGuBHX1rCswBRACZb808yKWPYe3lbfvkaQ0DtRv3actcyQYCFAPU3JtCsC72En
4UdvsMOa/01NZqyuXTM9zhDW4tSQbJO2ccKVHf6jbWoWuq7dWER8CHs1Ssg4Pdu6zAxuw8hcnenR
1cxpSqj8IMK/Fqq+Ob1zEnl10PQJdA5BuKNhwbNEyt2647Guwscg4wscSRSoeGNRrK4UYDwGw1pw
gNRCaAPfzkDK+CD2tjZe0G6e9dweqD2WbQ97M1YIJKDsh1RejWu/KKyxRkb0RdQ1S9cFPj1j2+ar
2HKDaxTivFERaUN0oEZRW8vXNMPFM/ozv7T/CRW2hxIDaxlo4l/HFnpldOW9sqpfI2bAUhPG2Ryy
HEPhSN7YLkJqgFTPxwgyPnSvPniCcXuX0AY7MbrXerLXqYUiDlp6RLOUHowWXlttjze9xUgTOw03
pGl/2mC3awFkPAOhtTVb77fzfKTbOfsFTcxohYGuNxE5unG7qmFpjjut/sgYeu8dIW+pV/30AoGE
7/FZpgWyDsdkt+JSRdSZOLRVwvrJ/basfE46ojDFSjbtDRo1BGzwYG3qWF2+tsDVVi61waqoAvxy
AVp0roEethIDt0NvZk9lZb26/WWooNy43rPXTeynS+oyM+MrtU5p2sb7Qg4kGwr94UR1u4ysms/C
dx4wsOA1yIy8T8zcuc4BLOOIzQAdMtgMV8NvkX8bY7tUmTNDZmu4I6AN4TMAqtEjQletsNt3fmJC
AAUZR+znADi1yZjU9Fy9dD/Fs1XJc2c0R2JeiEAZ9JdROzotwrZUVGqTB/oLgYARU7pwhZ0MR7M+
3F1mV8hJQO0kDQ7P+pl1LhrDlG2Eme6r2oXpYI/V0h+4wedVhNMNKz0pjWWWheA2FRM2RzoMpGKo
0Xz/raHUPsLnIYZa3hJfb9bGZBORluU8KZF/YIBGUyRa2AYtz2tBS0GNlO7KPkLQbHg/IWEeigS5
Q5PZ2zgHsBLJnCic5LtqSW4JDNf8pmbJYnkrgB8d/B7dXZDdzJLuEjsJCwsyoTfFhS7VXTdd/1P2
yLnbSQ5wDfgVOdSoTTzkXRWDZRQ9TjZndxd7PRdM3JvsVHumt/IjBLiNbl2409eOY97RYkYvPjKx
RRY4Ghlxtb73kXhEPNoewcpbo3WqVYav8eA67mEokJlaHl1lDD7DT8ULZnyt7aOzHcAjm+z+z5gq
RgiRa++rPntlh9TdNCERyOKBW1TRPIqKYww0hvWOm36Y+fNbP8jGrWoUT58hzedSr4Glq9PgjkSc
4KlnCuztSr2nZpiQX+NV3krpfExZedegLay0bFtJLV01kpyE2YMbePjvrVQyb+jdD+alOt+2p5/D
jAw0H3kfysZuOAM+rrqaT8Tr31m5J9huy1tHYdeHvvZeS5fD81uzg7XBH+7bnI1hPXxaQ7mcKCMx
k2AlAxe89Qw+n5RQ5tQvimtRj6+IQiN0gglTVylIhZ2jMXl/VuZo33UutK3d1nIZuMSXwaS6uFUe
nieXI7qi0BysJtyz/kaYEbKzcCkQ8T6SqgbiIu8/9F7Rt3YvMLBATBW8KFpIVRewX0Hhc4uNr8GO
S+IeyYucepwvxHmwle2ffWHefFSSDMWM585ULRE2Hb8EcYIz2jSxBfy01N4kzvgyn0xtgB3uGx2a
1bVP5jEMvA9GJyT9CgLRaDCqBZP3HxK/E/Q4nH4s6g7kiLy6Xd1sS+LQE9MMz8wjU7Y/8kMxmcO6
o59NzuilHfMBiISPAnZdxUgFUUabjM+esLhmg4eysuuoR0+B2b/LkbkvsdP63EW2spFL1UQIZlBp
CfuPQd2ab7Fa5KbQdypRBNbqZ7YfvxRTBilMwXdXfE1uj65O6c9uFqM5Q/MnDfJEHJt1dTz+/Y+3
M+mNG0uz9l9p1J4F8pKXw6I2MY9ShEKhaUNoMud55q/vh1kfGmnZkL9CA71JpNNpUyQv7/C+5zyH
VzgsLa+8gAO8eoH1riQnzaAsgB1hV7iMadPmmkrvbZn0ftCWWCB1XQP4bFgRGnkMKccWa0p+0FVY
n4UzHryUNVohSoaita2TNxHAxDTFRkDIn1V57hOVsROpuiQ39AnvQbewBXZtnWouxZ8ijp5knNwl
4JiXTuEShCSGpwRAFYfhkzq0RN6wyj9bg4X7tz/ReH1wcsZITeNdkaU9s/SexAWVcrBOnykhg8LN
1Wspu5M3qSErN3rzZH41ynunR5LFW71WRvOUmtHG9dJrNCJH12149qGuJquqlw+ow+E+6ZzDrfAt
HUFCB1l5yuQyabKnnLPlwho2qHnXWselRy25tco8IUZbzi2Z7+q+XIuuPMbjuwNRebqQ4uhoBsdH
LdOeLIuqrDnIBw2EX+I9orqKWIEL0hJqjiQOMjWCIOeRVq0Ce1K9SPNa+Fd/9O8qjr5tw77Gn8Tl
qKcAVFgLtcm2XeOfieyy4V+BN/8sAcBZlbYZag4w4Qd7lynLHoxJmbBzxeKu+ACXxn02Nc3K6AKU
R9UttATetDVF0dO3zrMQCHN1vdiYU6BQps9cmNBLvBRTwYW1SWRyh1lyi6uWZn598i146hFrtmWi
MKaAs3Il8GoiuP+CuAjpylVWmiHsZbaINh//pPRotYE/zWrkYYozYROMyniIVYwdoXM0FG1tFF4y
N7CrjLHF4uraR/aa1iIRGfQX69FCB035cO/VNHu7lnyrYqhemrx4E61E4sUSGAH/OlR0pGyLnHrR
gCPMXH6yOvb3rX5gB9xPdglWdTL6dCL35krkX/TRCRc2WLQpE6hvuinYKZ6sCbjpI4plKkkMpIZt
qjJZVEQOtWUoCSIiPKilbW5nC1145VVuRwHiztXSNQamZ6noay+qbsEyeKvCVZ9N1b9a0wdsDbh2
GsM35ngkytSkXiT24Wgme51xj5NYfHYuTVN9nw2c8AxechiwkGuqvLFamz4/M2PkOGstrD6ACz9i
LbFmCkhJtjVVNathICvDrrXTK95UZGN2sdF0vuE6h2lHyhJBj+RD6sW8KdMLtdtZZ+izsIZYmXf0
NalrP7FX5JxaJncNVB72R/SQMfJTMKcT7ufOMRTpNh30J6KArYXSqJucRZyIiJjgJPVhQIzWUGbU
imofNvZjhigcB1eKXkp571V+Y3RZwfBUuGbHOCBsCOOp+uDSaVD8zrgrnOHWJOUmVvWTLNLHINXv
2eztPdZTOsjJRqOMOnmoe0E3wjHpwbToKaibQ/TO3nKtAleeRXe12eC1SzDncHjFtwPNSY2dvc58
weJePJk+X6PVUlTh8bCr5YvEbpzUQbhyzP4jo/9HvZT4EE1DxtIK9NIZAoGqZi2zU8x1dZKhzzSX
LSyvOWxXnCRVHq07H49A0ZW3aWufWaLAInUVDkpeiUq7fBYb6XVskB4mCrtFC6mypCbMIZWTfGZu
af9hjzbEQ2NVS5O8NNEXsLxN742tO9okNkCz0KQiwA/lNupHbYG5UfvhAW/vQxmG+L0hwWe0CEhu
2dB5TatSnVtFfZne0IDEcCOGB6snnltM2dX0Uejj8hARz9WZyjWD8Y7ZQSXRwlA2pfcjR8+A5N0b
ZjacTjsbTr0R3BYSRGOeqBSyy91fc3CRDh2HV0RGGTKJATn0pG65pKZUkH2yTIwQQxio/jh+Vtnw
GYyi2MMgrZboH25bhYOuIhcpqccpgG4j40hLnsS6zPL7HiHWQpMqkfC5d9O7/UVAT9CwM3alvBBi
5hG4SGxLJmI4St1D2xpHu4SwJYbXoMUlbnj2hinmxi9i2pOec1E6DqMW0kRyUDSkAothmijb4EVv
dXKm+jFFW0m6UxGkN1Gy0kVFb1ClgKO7sJ/YFb9AcDyZruTEqo/Y8Tv7Hl+thiUv/XTV9MUUUgCW
Sj9CwAeSfCdbt/yLarWvpSSTCIjxArIhcYJ+iwfeauad7jnrFN/9oqqsra/kCB0qgwYm35NkZsuy
M9oywca/eylrtvpEjJ/YK4crhcNrqEhEHaxJnjKJojG16AlcRbPHSWUcR00/qaStzZKBOGOfs3pK
FBC+iENgeC8dGBgw/pNynehmQL3UMFiSpzFH+dXikHfroqMt4rMh7rUCzT1pxvOC+gFdaCbrtL3x
MprVdZ9Vq6bSdYrr1A8bJwMUor6qecnjVRjoJrboXlqrrMHEWFBKlu6P2KVshHqJZJcoJAGGBxqz
hSgz/cRm/MXtKLCgw63k+F7Fmtzk/fDqAqZFg0ojXhWXGju1jsNBMsdMDQevczhMsJKU7nCBANDv
aAgTiWPcs63G/Z6M7EcU01w0N9VoIA5K4rMunWcbthaTBPX0+hAbchPW4pNoIwo9TnfKTCCPCcto
X4pDUtHUi+JLoVBi0jm8zUVbXQphHUALr8iDOFqZ+dTQZZjVTn0HngxljB89lyJJDnS0FbfdM0FM
U6JUV0NLexNgzVCwLOe5YaxJ/qZEZ90CeaQL6dq0drv2BT5KuexD+xGZqrqUsbKvowegCNi1DRQ/
WCUFtX20TuOSQ3o7zzkbLOHmzoi8mdkGJ/bBzZ87tUd84JfUaYs1ruqMDIKQPCJk8gyS9yZNMhKu
IuQf1gHnEnsWILipYbA4m9FtWrPFqlp7KZP2Iip2eWYAJh0SGwHeKFG9wLv1cBzCeX3AI7+nj4ll
JeEwUQRXbfTuWtNhQUZUYGn2O6a+U2vCkOU3pc5uwVGi67RuNCtR2TB5W6ZLrqbNvHFPjahBKi1o
OcTtxQhCRmDuhnCJ841dZTvA3lct8bf50FHAlURW6uoyt8QDsjfkCfGp0GL6G7jmdonSPJReUc3i
qgdOK9Bj1tTpKX0sCgsKbikqSA0ESKKD2TDM6X/U+4Gukk2/mFBP2MlGEn6oHvbVDowHNU3CjHLD
vPfLFgGU7l8RHi5H5MNUFWjiBQgPWwW1MoV23jH8nSanzJg49bIskLdM+ysEM11hw7AYwxdKN848
wLvAyQTZfWA0Dpl+yiM202tXZYc8ED9idOSItKIPJ023DuoRDiApUSVN/KmV8iHrgls3cV+p3at0
z7Q94uhFoNjHxkL2QYO5uc9bWky60zszKC8vfXsdgzZf+ENIzHtyg8+YTOUxRIieOScWhtvpY7E7
PuxYcGqOI/D4bfSZwthYKnqEWNPaF/zdTUHbNRs5S1CvmLYO3rkd9Y3m0whwJkjE1BkUTkmkk7Gt
o4VMs8/YC4jYtilzeMPC7YEIJgGmJlC0tBu2RKlDfyvPjtWXqyxyXlTkzYtpJ2gYIN+J8QPhS1BA
Ho3tZPmfa6Z66GoWfF+P78ukWxOY181zhMaKG5H43YKXxmk65QJApwl2YCKfUGq9JlFFRizrDca3
UkNx2qucxnTCfiOxzx12TUg/0Rkh3S5K3Hlh3+QsxhjVSZi+VFm/J2fA3Ux/ldL1MbvXdKWVjViS
QbBBh7fPNZ7hJOJW7Vn/oqBoLBLiREhXiuYgdC96HdzyUaRDQTm9GdgQ59hYab94NuiG5kVJki2e
jA2Flb3a02XVMbziUccCkg0dWR7xmviYfVfEJvm3sCa1Jvyoh/FAGUIuUYbDVegeiOrm/rCg1GAu
+xi3UsXgIueLspTGfkWpMhZW4S7F2C6mOoweqK+1MpW47ewlUqhnpZim2069EAAlkS2TV8jhaa2l
2rXT42tHMlRUTA29bZgMdJC0dycjQk6YPq6iMF5YoqA1zY+SJgOFJDLRpW/5SPHNQ+q2N61g41mP
yER88wbHGq3nKX6YE8htKt25wzYv0+xPFrMze8+NqH3qyD4GDM14GTx6B60FFGZw0EOttDZHNpST
gMSiyc4v6osdcuJ5GeZ7hBRLoBGPQzlwwHUfkKUhr9QRvdG+RYX8Yo/YyVQ8t3NbDU7kpRCoo7jB
vK0PePBJNmSPuLBOSlgss9Bak9mkrrOyo7zYxmvHHempD/0utIwLNhmM9o72ivv8M87ygxKiyxRh
2a5quoOcaUB5umZ4F1BEW6alOaxTnYFVBygj25eGXvUcTQ8FVKE1S8AymHKlCYtRtd9DEvTm/7eA
womE+J7lAzEFfl39DxlxIv799IslmX71cG4+y+Hus2ri+u9swP/f3/yvz7/+lvsh//zXP96zJq2n
v80LsvTvAEHT+g49uPSGvP76v/8bN6ib/7QdYZu2amiwBTUbpuC/aYPC+CckXMOyDZ1oQ85gIAX/
H21Q1/5pWpqlq/whqeqOav4PbVBo/3QcdhS2owMItIWt/Se0QS6eZ/HgZen241//sIRpaJZwVHiG
dKkN2+I6f0cN1hzFo7BQkrmdidICzewiZelLv07XJe0XDZueXzhYh4wgB8PqAa3423M6/ftS/5U2
ySkL0rr61z9++QEsXZiqqUIydyxUxcbPP4Bq4o7u4LLR7XaIUstpRpIaeq6g+kVUb2hNfShJoPx7
gP4bDPmbq0639dNtf7kqT/7vt91TzE4rmxRRr/LXWuNNiTMUp+w0gZ3vZLvv73G6h++u9uUhYztI
BGHu1P4y8WTi1qT6cPn+EozGXy9h2fRGhWEzOqbf/xsyUlp6YsXT6d5J4wrbOLx+Ctm1l2AQxBV+
VzUJrkLm8S79w6P8+gLZIyKxtE2omIapapb685Vrwp/qChv5HMaeg1KaGC8yl0yMuJqTeexIwl5u
C1IDfdvIgsX3tz29p69PlvXBsVVECdI0vrxHOGgmriBGTwlKhU6Sr5PcVaHHEzR6v78UqNFfLyUE
D9hRbcEn+fN9iogEOCT3uHFpTR1oo7LXRxX+g8axdkCFIZZhGxNzNupgiv3GC87fX//rcwYIKixD
VfmnZRlCfIGCBi1Bex5sC5ggw5sMdZ2zgH8N1P6ce/G1hA58VyWgmL6/6m8eMB+lhVFU2lBTLf3n
u5ajkbiB0XHXXmK94fBq13mfJqQDNM3r95f6zVdCGCazoCWlzaT45QbHgORkRS8jTJYdug24aLus
HJw/fIu/eYw/XUX8fEO27PDBpS3zzVj21YzIaLTreCEf06bplqCQ+4NpmvExD4fh5X93g1+eZR/k
1aiqRTRHcW1NDhyQKklmu3ffX+br3DZ9kEwCJp0ysn0c48tsozlj60Q9sw37bI3dYajn2U4heuUd
+kgpZh5+3mD1/TW/Tj9/XVOyzhmarurwgH5+qlhWjZjRE85HDs3RvWI+xXPyOvTr95f5+g1Ol5Gm
zS7SgrP7y1yT5JVQMVNEGJ1w5KjZq2Y7IG274RWcbHZOvLjaIBmr/sNZ5q/LTtMMH55jyK8j08K5
7rY0b9Dxx/jHfM4L7NQgkhy+v72vX8B0HaYxR8L1wjyhfXmKoaawO0t4ivngKQhDhmzpiLzafn+V
340Ph1mMaQyUle5MP8Xflgql0xrENlCvdK9TjjVY2WiD3aF6HfWgj1dhJqo/jEht+nT/Pk1b4JIt
QxcqI9Mxf7kkujhCk1LyXdFB+hX+YdSrJi5870pRzUN8HlXnGKWTM7R/mL9+GZjTlansWZJpk3Xq
y6zduhhxeejevEe4Y5P5nGTxLsf0LmQ+d5xq/f2z/TJAdYTBQOlsmkh8gI74+h3ImLZSSRlxXizj
U70fZ8UCRt9j/YfL/GagSJ3xj8VPsw2yM35+hYVmK0U0YOdUYbSkcwEFlHJIAYni+9v5OlkyICWr
KnktvD72Z18GpNq3hZUFaC8yQOhkIWjiLcLpghg82nYAlnRnBz1Jef/+ql/XHK5q8wxNjaOSxs70
y915dQeRi+oCqQhHQ9uPxQPKhf/8Eo6tC2lKY5qzvtxYomi6V3GWnI8ymEl4SIQtTETkP4y+392J
w9aIkcBsLNUvd5JzcAwa8NoIzm+GqX5K0RF54R+u8psP2oFQrAL8YfpQrekb+NsHPUYkbSXAOuZQ
+gQBrCDT4mw096JFPAakuPnDqPjN6ON6LCwcdB3b+GXTRVaZlRfkEaE7p8z96vs/vn87v70hXDQ6
n64lNU44P99Q2VU9TF+CWGwS59FZQJtl75ruy+RP+5tf78XgyGtaFgMNfrv8Mj9EWD10V2EyDAXS
tzjDAlYm1fL7+/llEtINlTnBtBlqBjvIL8NAcyPbGBsUdx7YvDJdjQi6hXPnTnTuVP7hYr+7IyZ2
KdEiao78Or1bChQ0UDdADT150Q3zzkVq//39/DqsWQppz7PQO1LjHf38fhrVDmK1gR8wYoJaadRw
2fDT5LEEcb3fX0qbXsCXpUPVjb/ONWBubOfLlxpF7LQHhaVDSW/b+kx07A76xY3WGpse0o2IUR6Y
L7EYz3+4MA2UXy+NQYnmqDDZkv7yJLvYN3qJWWLWQ1mYmYUYNSrd6uAiY6VGhCZDEAGigKtx4JaN
o7qMc1PB/yY6muK2qnHWKmn4SZTnWuHQlsddgSbcNKPxThbKW1MYuyJuAHhRpfuAZYHN2rOaTZlo
1tF0dWtBCRtvGMLDpeF0kASpouNmRzHqlfpHQsELi+/wmhr5labpJcrUBZd9Nlt7nRvo/u4TGF0D
fbXBSI/xAO7LYIDnwVzJxTnqDoqyLp03syqWPeVxZDXYuaOlIYAnhZB38nIt0TwVkjDWDMZD6dDq
2nj6tRDQibBtt7JYEum0r9pqk5bKNTEuWptuOrfcGQjgpEaRB/tlvJUhJdOpm6hrZx+DS2MgPsK+
hb/kGCnWohKkb5s+yU/ZKutBZyFXpHXvd3ujMG8y24cf+tAgah9kdpj8ojkKSxM/HcJ+mohWg8ZC
Shf8MM1UVqx7lJObWOc/Ilchwh1vuzVnJVhPasKham9SzD5OQAfpvjaxIMJoSMOroljmlsjBd6eX
75IBbfTBOYEFqMipjC42coRL4JXlgVyBNT0OyqXhJQrqR42YcoHFyDArujnPOl4InJ5LtPgzAwK1
NZE6KUEi512jy1vjgV1YOHVNFZ+fSS/a6A56/iNEKhlM0D8bg6ThJOdOr5cDoiTVr1mdSNIbr65f
7wrsAjTWFy7qbA1dJ6XqPt7GsApaND4YUbAiI4VwrugXxuAOVlfSzWVxdMxdo2907mFKjEexIKjp
uPiAovUQ3iQoA4tXPyRKHHXXcPBhywzrDNYIrQ5lQ6ewwXdZYQkuQS2UGUnzAOBNuay9xzT46GMK
mWtK6Dl6Q4tCvhbeo+TfGQnsPazqxJASjoP8KnhUovbRSrR5XoCKggdPgvzcdg6Qv3AbxSGlT1j/
+Au2vbcbq/uynMrk7kztsWccRuPeU7Bom+BkqqdMPfdSW/Bcged2LpI6VCcQXw3Ggr2I1UNM2KMe
+tcE8nQvj6NygipS53eu76NAOssWd2x5spq7eLxtComtXlnF0OAwGw0LOhrzrj/qCE6FqWx1cQ37
HyNChxC5m6a9jTkBm9AsNGLvyZMbMwzED7m8RO0TSZrSXFqEJPXBNZz6OtHRENfRuGZTRF1/L/3b
fty6wcrEQWEtx+G+xNCMyBrp7DHxtqgiScx+rGAPurhehNvsNK+91SyMKDWSISDyszBMtyBuO2Qp
6F7j4NntoPaO27TdquHOrk9Bg5zHvfbq3rffLHHp9Fc8ERn/P3J8yl3Gni0xZ6nKecyaFdefuJz2
rRbqJGAezKaloYOjkl+pBz+XCOGppaMft2aR3MpkFcKXJhHEoK87k/dkoMb+aysX0jkm9U0vdhyu
9WIy3LDgJYteHgzarEr7qXYNIiIXaJ0GmF5z8MLJ4TPNwcGp9gPmDqRbZALFRjeu4obs85ZQArtq
TwM1gmVZ5ekawgpicp04cShPS50Pui8b3HkEHOjmrKAJF4/RR2vHtGn4cgMDAFILyo+u9rqz/E2D
XKMZie7yiLPzbZ5I754dJbtN4uIWeHnNjsM8j6JcFSTBtS6IYRGgG5l+YNM316AHd1067PTRmEz9
qIfpN9C+wQEJl6PX2Oh5axVlsJthxW/LVwMPG9PVjgllGyi0f3BuC7mkRLetUmcTVjeZq97GZLnZ
404PcfUBgRl3QXMLS1Tpkc/dc9j1HJ3xfV9qd5a9spsD4DArSDATc54roXasYueaB2siZV1/ldCD
e0XtW557cl7gb6T+JnXPImGansRU7xrpnnW0z9MjEhjWiUCe7fKhbJBFb6LXLFwNyRWApka5glP3
QMqSJXajaDCWmHTZCHfZGMR2V8Czbkbwmu7VzjZKtVAs0M2rxkddmuqzCumP4q1p5qw9vV7Z9rMZ
xG+Yri6yo/nfftb8GLmGfBOViKiKszZ0R4FMHwreLaQ+OOsjYvFOOIuqlzCPrYFqYvCUJ9WqjdUL
+iP4UQGncgwuxIexdPnttYlIaRmWRtgSuQl+pjhm3ZMePUTRs6ud0UYg08mzNaJVp93UAdYkJrtT
iwaSyVFpb9vu2g8M8mJOVu2ShNRZZz9WcoOUw4k/UMAmYOiU6KNxzkb7Dq+Dhea+9He9sww8EOMv
JKbGKQLiAE9a8OzZT0hDUA80SCGhZDM8f4DzHuwfJvwTY8mKNitackjJbvQe2f4SK3+njvSDb5Tq
kgu4ze7cQx2X00ebx90PDrQuAu6sLE6O95j36sqnY1SND512g1hjgapmT+kc+Cx5W9mU4MMiqVTt
fYo3e55LhnxrRW+4WFdVly5KrHsi1ClqinzRsNEucKd1YbDU2gfCaBZNUD2b3p3kpwfjdLRsYmuU
YG0X+C3ipUbTro7OIgRGp5bTuM06CO7ZrZ5to3DnORD2TKimNVH22UUi51Ept9EXubq58iCkd9P1
2p2p7VXnVdVudeM4oFqse7nRHEI78mth27MmzQkBG26dDoJwEV7p65xC4exDJ9kOA6pT5vGLFgDl
AgVg1TdlZq3zQbsYmBhYj146UmeDelwSh8jUam770WKmNYHJvCZigxgG0tgN6Q+94cwtHXtuhTY3
gTi8A14wUXzmscf7oyWZxB/wWBfjXzh8QDcpmXjP+J8sxDoxAZlQx4sFTpINAe+GAqexC1ZWAUvz
RsvpcR7N9NVN2nlgjotAmKscBKmqMI+E2U2p4aVvwVfLtyljsFMcXnywZCtUJ09u81bK9mD75Tou
DqO9CpVL5z47dE1Inp4UPASGEK2CVmFQjVvEKvGsxbmN4n4LPvVsDsPksiDxk90VqTtZxSQ06qjO
jpGbL1ToTJVe3UKTJsKWBSfPN6HfMZ/TDI2iNZT+ZWjLS1O5K2UECslhY6HWKKa90n0pza5YKEmB
Sy1adIm2bVSTRjB7FZ5YxhahMna12A4acZe4XrvXiUpAZMIe7sTaLyDQ5UwQw5TSWZDMHaGuZLdL
x4lch23Sp8/maCG0TtqDkPLONx7s4qKMGl3qaAXZD41rcAgs7660u3VnGp+N/xQzDvM9ngoURM4U
G7MaAkHSMewdX916zXsWkELtHkEELerMnzIPX8LsTI70I7rPZsQxwbGzGaZFADlMuWygUbCdmHXy
iXDgud9AUzAxY49mfu4re6kRpGz2Vx9VTqZUiP71lVDV17T7HGO4kvTU62apilehYwop7nzbWwJd
vJFRjcqUbCn1xsjvY6xthFVvo97DgOGgD0uYRQW6AdfBam/EtJbtGqdUq90N3WtbNtvGOEAuBERH
F9zQFqkESq1GY8+ehgPFqPCTidxZ5a07LOvaN++bjlVdmqDjyopM4MiY8gYnB6CHLxCul9KuyFgj
kDXysKyoiB07N3bQsiQEsUd4IZPa2oPq3qtZQPKp43TLMUJEZiHskwUZ0SbbCqcUhGepRzskM8Xw
g0WAdSgwk2TNqWFF9OxDPoDhteOlSFIkPx5hZuptZrXbtKzANSmnqo5vdOIolplj2g924HSbiHqU
aNCAZ1MCzaHXGCCWcssw5EOsxc7q7SNd+3WIXNtX+lNhePPSDslQq+Zeeu81H05uUBYn4Sxa1cED
yfFpfwx7wSFnBY17AR0nYXnMMQ8JzkiwFvuUcnaY7Y1+ChYzHl0Nq8iAD5bdWqmf+sbdjwD+ERKM
meQNNIuA6NAxtzjPZXdanF7K6lXKzwxkZtwePFIbVETBCLedwVr4E1AJF3trXfuGFJ0IfHoCTa0G
nAvgUbFPtkJIIqMsR7KKYmyOI3KtO8MsYTwNzkY3W5YcTos5gd1ZSCgEPIFB3PPJPiYxcS8AVXEd
OmfHSXHCGexdsAh72VtJzoqJ31pN+3nprsGjzDLX5ql5y9LObhsAtEQgYrF6SWW3qiaYejtvyfIc
qGkpSJPKBof0S0LHMQOGnykn3YJe4ORHGLMhsyhKylmckd+EqFXlZOJyPggcbC07PFqHxIQipcLl
wmWvpYchYtm77SNiScqTnpBIFEa3HMBxRJT4Ld/Lrtw7VbMNAro3Nek2sD91HwvdBNch0A3yA8cZ
WlWYvpU2gLEVFiu0zbBwovK1H5U3zdFOSmECvyoMYBoF1gy4AZLgVARXCfngws1WcY8R0eSdmAlU
33T44amkd1/R3GfRXtgnZwjwH+QLKQ+4Gtj8fOTsYzGBdowI2/RvNU/CHnZ2DkQipoooKle5dRw8
zhAB7hzIFN4lxXJmqBveQxehoG4wK8LjZJ7sOL+aSJpvYXwY4mnsNqaHoeEsqBmFQbseG+/dxToX
sP1LPH8Ze+WCyrlfHntAJzGH4QJHeh4s0HV54zrUF0MYb+hoHknkXsAKmPcNhTWMsbI79jD3Eu8m
Kre9uVKLM2cxI0HkPTcBAmCDtPtH0lnXhX9AUQYovMLuHBAQQmTQVsT3nTVvna3GBhVt08AmTzZb
IieWZOOF7rgmjeE1IaseLr2Sc1qslpEiyFV74tSQgXSuodmsKxuYl5pX8yI9DtZHz8jCckpw1Lkl
3V7YPKYfOYkuGkxX3cx53MbSyyWKaeAGfYsTf+c3p3ByVW4nQqbGsTXlv0PzWznENVh7l044cx1p
8iPc8uE6uhrBSB8BgH6NJsuN6z6NyofW3qLPtP21RcJgfAPWB/j7q8UEjF4vDD4Q81rBjc7RVBkf
p4RYzp8WW9t+DyNz62BgKU+qe1MjXKsG9uPtXd08KmyCaSbu1TjZ09W6CwlnB7wEnnuRUuEB6J0W
E1Jsp/REFxoZHPJPJblg/MeERiZsvSmbVwTZOYZnlwBXcV8SwkP2hEtuSuW+DIT1FYSMw+vllENT
pZrWRzj/TF9yWCET82KYTXjLMMrOg/FKIWUcnXkecbZXiPGwJnBauavJwAPaOxb3lce8hWCMvr1/
aWwkH6+Sw7sHH4/ecoRiMnUrwmk4e3JCcjiZGxqL7cLzVrI7h8Op4zvp7H1vQhrswe6xH2L3sxh8
9u5yN6FciFRCPoVRMtFvaJbs05bdaHaX2SGMVrSpE2+iiTiVXjsHRGpU3o9qsXDhf0uA/gpo4EK/
z1VCp8jHGGzU0fXSMuqF7qWLAPahLIxV3AGcDQ69V2LOXXuiX4aM6rBhNa446OjaMhcgd25LZ+fp
+VFo75F71Avk6zkbIwxUbYRbzGybbd5jdk3d91ypf/SOtiV5fquoEJ+bUjI5PvdQ0QDQ7g1oFvQA
mLlNHJTBjULpWlUbiO0ky+BSD02TxB6O+k46AzzTqq9RF8zd6qbBbtMWj7U4Ozo8Bc/bxlmxCoNP
Qn2rsjqxXeMWCYUaJUJC71Li1xrNYp/EwOdlnK/06WuR88qOLQS++FYkZNtl4NpkN2js/x2nBNHm
m8Wqsc3wUKu65KYDOMBBhS8uIUwBpmNNbaxzaW32uivfSBkhm0wM5gBNjIPaOTYH/VnmVLfnVRBg
Q8+01r3XsBJuQk8U8861i5cOyxCEKbSpXfvaCV97qzE0AZYde6iaKJTVuzxVJuPUkDXQDdsiZsIe
lZcyrZMS9u20LnHP6QmqXMfq3QfKcuDfkLLoLXkRhJztAxvDCwu5UnAKKgy4uZWVUaEDf2OhQEfz
ikBhhgAzzjZVIKhEmmX4Ip1w3JNfae0RYvVTzK9XbHQNXIES9CbJZ76RX5IenCrV2QmMSKrHbeWa
zaall3qnov/agVsesSTaUidDoOrWCh7RZdHghzBERPYHHqdrlTTivrO15j0hMoC0FldrLkHHdDJ3
PW2wUWen0ZvtkclVQva7o+OK18JTyvhVS5sghovRsK8pJPwq/AJIMDMMBrhKon42wLo1F21P0INe
8BaBTNhos2KnnCjLpNiN+ORn3YCaqyLR58lsW/WmktyTl2YkMNF1u5Stwb5HUmots8imBlBK0G4k
5PUYEWR9zmSAPFNRyACwdNjxxIakpE0Lio91kKQ30qlKMgo92CYkLLF00ZDCRtkSgQHhQDI1qUCn
cUwY3XsKhqmfdY3uwmdH+xzM2phogKA1SDFSh67A7huWDUlqbsCOLdbPJJEUN8WQ9KdEF9mL7Yqe
aMEAMGYdO/pngsybImrdOc2xBdwarvKxCxn6hBlWCww9DftOv2+WCXaBCjimhqWtCTEYDJnNxGbV
tXZXRJoOmtLCVqwYxNyJniN/Xg7R2WTvtGtMHC0aimSoAZHFpz+MEKA6bMFtBSDQtFhFRwUGoFdr
6kUVXfFqV65/8MvQos6fZcBJ01jtHsCc4zmDcokLpScXaKSGRZmVfG6qsWpz71p9vOygPb1YE54o
7GJmDOTe/V1epX8tgn55Q0ik8dFLHAxOVnRHDBPOJH7IDKbMhuQoBNITRhOaZGhBrKdsq2oEnZaw
OG6KVBTBOoSlbtO2sIRYG8LnoN/UmlGvVCJa0i3BXyR6uMjhSazGWDLBzwmsmYE3s/ItRmngHYkF
Rbsdy+maFpGZOzZzSf6caC3AN9kqSbqLki7i5MyGXVzKyIevhBFD4NRAiJKDkrST6Ad5d21xn/mD
DA+dLKvq2IPW7J+QpDn6rGiaxl0Cu4rsvdnFRnavmaC1NvCnUk4VGSFz5qHv6tFaNUC5eoh3ouq2
EdqnfGllPkf1mpZlv/YNw7orEjyLB6tx2UkUY8oqpAaqqHdexO79EHmwUVf/Td157datbGv6VRrn
nqsZiiwS6HMuNANn0lSy5HBDODKzmNPT90d6dW9bXrCxG2ige2NDS1OyNCmGqjH+8QdRZuiREqCh
7Gokc1Ttw5Hwzk1gskVs6Tsc5Vt15ICpwJUW+XmGruqSuZqRDwVt0wSRG1LdY5du6+QeRaAhELt0
QuJ+7THMMIFEoZMfUjvSiW/NxGMyLNWNCGFa3gQ5eTTVzqVOMc+VhjnXoa9CD1NsQI93oR3jhufF
sTRuYqg+ctt1Iw4oFWNg+ORhRBsYKyd3rqaNcg3X0QivILfukRA1dmdXpzgioBTBV23F1wZymLqH
7xygR0t7EVQfk7KQBXkxMDOB9Pop2ybmlNiE9UaBfpzywK7vDNGUAUYMuqPIl2qy7DZNnBHMa+zz
9l0+6gPDFdPO0uCDyQ+Tz8OiNFM/jjjz7gnwKNn3p5E2mTZAYVpm0msAZFqGVgxU0wUWNS9Ri7Sy
BNiypAn6TqoAgyOjxmWdgRTMw/azU7ijczTIzrHwQTaKMPk8pDF7mjLTYRgobeqYgLw5Gp6z2Clu
ZycYIf27Esuf3nDbjdHJiTRP9ErTuUa4Ghk3pOn0ctf31nTGuch8SoqpnBjvpITB2svi8ZQ4Rafw
Tqu0LAQrltpFYJL2TsRRTn8YwlqoH0JT70Jc68p4/Dx0lVPeItksCaMZPEnRxMaUf+zKATE/hMKR
+Z/nNhAINZ7MdiYCipMJadFqnP7rQLJLfFB5TqNtpKicHmYMRQrftHsLS1JrnqW8lLPb2R+zcfKa
D6U55ul9h/C72GQAFPoZh9XOOwaF3XnnkY44f0ektOG8OPjkojzUZEZbaMXNqE5tFTW4b1YTBgtV
5XXxZ4npcLwl4bY3x73Mgql6VmPh1H6AZSKSZ70oXVxfYu57YtIix8j2MzsxpiOeC5rWB0GtLwnC
eWuTDlaBPsxBl3bvDdwfA9ZsYvEKHuNIkC8QsZhrbwmMxcraC2u0qVNAops/ZE5rnCy9EEQIaL0X
Y4bYCYLLWkcLkC2GWv9WMZ0v93Vuh8UZD62JLhFOTkQIbFeooTPdXTiPplMxQCxNvX3vqi60888t
A2JyDJXJlA3HpRqXcZSKZBuw1mOVm2PATUiWmaC8NakfrFzfG7K2/8A9XOLqXw+z7YV1AhdAeJYn
XxEbHObFWOXgIUe6Kr61SGG2zrfgFB/im7vx5itP8E2Hy/LNCW7S8ffz7F9oARChfnxr8+eZfZlH
gIazDDecl3NkYjqLEGF9i4WMH34lBHCljcPGf0XO//Hlf71ROf//Hz8R+H/+if/yv6rrx/xr8/of
/fQz/4+Q/rmA//1HTcHfWoHl+P/zP6jtPrbYRX7M/pvfxcXXjz8JAPjR7wIAw/hrYbIA8zkmwORK
//guALD/cgxoft5C2haw1BZyw/8SAPwl+Sq46kLiNDzd43o1DL2j//wPzfhLSB1jH1QALKgS3vO/
owAw3Fd0GwibvLWN/sAy4d865nLX/sAfqmQIR0lNm1m4iBONdA8RjGbTKh6b3haXvmCufUK7w+Cj
JwEiSS9Ja5Tv7XY89Xr71OVYkvS4CvrMXk9SMa7po6TY1feNArjVdQIBplF6x86LiARIBapZVgi/
aSlbZveoUrqSwEi9nd1we5K+eqyK7BsaGHFKcRi5qU0wYZyJDhkQ0t5wE/uRYobny73XUMFkCMr2
7jAYe5kXru8gEksWwakoDXzd6tRHI4ry3pF3rhVYjyO025uY9XhfIDgCW9ZqRFuzh0mE4ZBtTLQM
EBAzB/JuKSuQlWPu5cfzREpWlO9g1xQ7LL/RJyFNp8mwz4iICBPPvefZoj8lcODEkjODosH3B/cy
rQrPeqTfBIZpA/ZbXicf+9HBHQXVa7y8RR+BFegd7rgW6jVi5tURywJm6KmJ7UZG851PHYCKoR7Y
CF5K0Ud+WeqKbY7hEiZtxU5rsL0WDjDaKNpnOXRvTQc3UUxK1dkkVYgJZ3Sw8Sg+CKndDvTILTbO
Z8oPlNXzm/W34T/pUF35Abs4IzfbPrcxgS2cMYwv0io9JS4iiSQMX9quLN+OSPtrbvlzkjcAW49c
x+auNkxunfRbP1hMoar22Rl0XOkdFLXredKc4BOjDox9KamdPJwPkVGjZhePdWpG70T9MKee2Hsd
8WAiu2TAntey8u6dsbTOyOitDRkb+Sbtw9sSfK6wm2dz7sZ9H9G+Fe4D3UntkbdXd/aH1PXEBjUb
ScVJSgaXWYoDKY0ARLZwSQw0p61XDjZmf8SodZm4uIkB4kDe8S53QPDRpOL2zNwmAVvY5dHwtc29
+V6bMDp1smDLI4zblUFmrMTag1AadfTcF7Ouzfsf1pW/F9YfRTKvCbSWzpWDiimd5b+GqS+r+w+P
6Oxw13WWS3gRhxvLOvJb5uRxn7gPDRv6ESwWEAEvURx32merIgQkTPrY//1hABn9vIFxHKiS4P9w
MKYhITb+fBwu+LQyJBZcoLeprT7RUYONju3jECQvUYgtAcnbGGVX+HCWeEYy1MOqv/eKTSS1JbPu
XZ9Sl2mZTgRj/Cmx1YEAy2qTCsD5WsaPURIQT5rQwJon7GnuFLnlmGBXGCSdtNJhErd8aHXC/IYx
vyOSD1pHJL6GTlfunYhUxFwEu1TJF4ZQN6VJckvXAu2jjck3Q6jqU20MAF7Lh0yjyr8J0q+pJFJz
qGtyc10HiwGcivlulTen9bMmzQbfbfLzqCaGk/1TBDmdijVVJytzCfdePvvXy2GWyWkk34CvFtg9
4K3xv/9pj2EFj2r5oVy/sf44U2GXwCg6QCAqmXXOifC6vcrJrLZqDSf35ajXz/710mSMHgWx57s4
vJJKq9sPupvyIkpjUMDx8wgYgZlAq+EoUpy8dsCqPCEwnOgYAj56PfUxkXrBKj3eG2k3U9Kly1yZ
4VBWpLBY3DdpBQGqDevykJbDwUui6iR68qoM2Zenf73MxqtIdXGQkhnCkBflicS18rR+hq3lZtDG
6JiFtn6K8RwmCN3hLob+u8EDBJpOEban9bN/fUiFtTOxhjgMafK1wGds52L5d1o/KIYYCdHyfolc
2BwKPGO7Ab8VBPN0nPEe56fu1Enc0DZh5Mnd0PcfC21qdmT6kcfjtEAeayA7QEOE6TpWMkE9G6fC
SQxsDyacEIZ3RDWJY56286nFfH0TxNgNTEVgnWChrl9Glz6fao8JA0vvRZgTLEDmL1hTSJxTVTqR
KAgPim77iF8SmFphxoIQiuZdTNV14yTptxofsvUvKpfTYNfeAB1n+TP3IFukuccGqF7BCtxk7nmS
meMTZWL45D1xNVVPIMoMFHCD8LP7ljl2eaTFISw3dv2mhvNj9doNSoro2prvESlduuV+l27Izb1+
Oi73FLhRuDUnDRCnmapTy0DytH5m0HFwR4koBM9vuWqTZupHzfyQ6CriPlpu5/XD0LR/f5bZxrjN
BQC8WB6Jf30jzGj81KAV2wFruh0+Jy8B+z4uHvZJLKyBBMwEhX5XGpuhSw65GGe/o0U69Vicn7xQ
45Ktr4U9+l43yL03sk+Fwj5RnWQHguAJjDWbsySpbFCkizRB/Lz+hNZEQE8iSvNDk6HPMngj09Be
JusrNupiZ3jsYJ5XXkecTOCNuHP9diBBSGBf4UYv+YBDlvdsFq12JoE17Uy8NuMPs0sVnScOZnE8
MjboxEBUIkph5M54hOYbuulDB0CHqTp5gBGzN8xgMJ+ZPtpwMraCAShd/ieCg2B+pvCwqhn1cUo5
cMBhGxZf2uzsvsSPYqAaMOK429gJKCAJplhZt3wtnFw00ux2brvN3RRNjztew1h7Csw83CrhHkO9
2RJayg0L74l8FN6pSpaMGxiEnevjCveZuBd0F8zSwnS4JzvL3MocjC7CSUd2xV2e5MEOL+Pj0Gtq
Vz71Cz3NdTLCyQFNbqyQlR1RtwDk0N53o5f6lFCzVbpbe+yJqwhHKiOnw1FsLvGbXzZKKp3M8OSD
AxLLKjTlINGRkR5moxFXCScglLimdrAjcbKgumm6pARlxVCJyAl7Vzh5uy/y2timsLl35OnONT6+
EDjMyq0vlpv4ZG/Z5wiJfJDF4qrH9YXKb4qMWxMHzh0dpLm1olzc1x9Mcp1uZhjLh7rWFyc9DXeL
eiJ7tIdMJ+AgCYoa9pnPA8k8IM1LYvkkxrM3H8E8Yp954jPGRP1+rtWX9XD504xzU2EWWkTv3Tjx
OBJna8ymOpKt8FxQIOxwK29uKg9aUO/J7qausBxxwzY5hu3BEKW7rwos7dpOm7fSANAfFsJc2Ahv
m5OM23ulfdaowbS4zg/SS97DwZS3YZ5+qLQAM+Eonrc98U3Eu/fOOwILp+ZgxUWEPzMRPkHkOn4q
CN11sNHbRqof/UYfMXrJ0kuRe09mjJ0V8b7gd2GebZsCgQcPC+IxsoUVsJjZwtxxDS1+67wrJ8fP
64CpOLatu5buctMXhdw4zhD7lUFYYFKb5/VcrV/SM5puTIm/CeIkLZP7KGxxlEou+GgkZ6ySW7Kt
NpiBWmeEnN120KoOl8jowY6GQ+YNyreJLaV2M+TBGw2169n7De7POh/fGkxPR+stcoL2EHZvq7GR
p4YqI5joV1x8EZVlnweQv11zJubNegi6jkAA5nbj8kVX5Oap7MjWnQGtUrvmvnPrN2vdF2sWXEXd
NI+VxiVzavety+HcRvUHIzwUJBIfiECaD0T7frbFE0cW3bfRqZtbg9POVBBM584Nq+fSxgUqThyM
pkxCDUfnySiNeFuPb2U0tNsonGiKOki7C2NtQfaFst6LKEgO00QL0PTOrU7QFoaKt/ZYVoeJ/vFG
aoLdW6n2MuOEIxssUwKCt28GTWr7A7ZooDKebr2RyRmvY2cXZg6ZIMDAbm2DZA9WtBlF9KlLdGyO
2VTQ9RjbLGkLPOyhaVRj4msGwYRQ278pWwB6Ih6M7AqIlEcI2ThkS+2Lx7JMIOtw1VsXEmJXn/CY
+po1zaWp4CuH9R9EDubPhairSxPliaHrYCnSdKV8BWek1oh3RPWlsbXm1ja+2ST67EV8GzW6fe77
+7h0u10m4iux9ljDSvVNVwQYdNHHwR23A7YZN63W4Rcb6++SmFFKaqlDFVEjVHUIyUzhRqPRfvxf
AUhu48+1atS39jVC8hPS8v8RjLLgXL+BUeq4rX8GT5Yf+A6eCOsvA5GKiQ4DeSlOCUAk38ETfBV4
JSXOAchDkGVyi/wNnhjuXzrWaY7rIAuH07EINv8GTwzzL9TxNlMpA+cEabnWv4OdmK+UMIuaUaAe
Mg3EjRLA4VU/lJCqp2O7SnD3gnj0aWiiUIB9SgKpX0lLPrDP5Tsb5z+j6L9krDe7qQ0zmLRxtR+W
dWkcMP1yvX4zAWmf7BnK4ez5HSvmxik9nCGn5hn/0wKG1FiyrKt7G8uzH873P7SXr54mufwZ9JWL
osvSUfaYr1RQNdvcAHzNNhik013MrLFy9uaycYlm2VaWzThqioHVXPfTBr/opCr9OkvhZXi1RYLj
4vrrPQt7UOQphC7BKVIeverLuuQKR8I3UokF/VX9qSk1fl4Kvh88p9IyTZRIgKuvlgKvdUd8RjWG
Bwy/rsz1sG31Eti3lBsiPSeCzqawGKVO9LZ7MTQf1+2oz50Dyp3i/PtzaS1v94NgaTmXLE+6cBmd
cJtZC9r2Q6seWYQwkuknbtYufMRfaoB0dyKL4LNM2qNrVOPRGjt/8TlyiNl6yBJIrrnDh6rBSkqj
HpPN0zQhd6AquQ6YZG/XxSpAoU9hGZL7PsGK7ElNpaWOwwMORixXYU54xuzPnbrGi/AiNItLb2ve
uUWj8fs/0ngNGS5/JE8eGKT0KGvEq/u+LcImIXpXwDaZqzO6iw8lw4ZNLLVvsz4QvJjRjtfefI4j
RYykbB/tcQYSGHtm6VO0rVfQAp/oZej/6Q8H90oytl4BD7U5mz1acd18JRmTGG6G/YiWgxEfrFAN
w+HlVK03RBozRUvd0sf16Ei+213Xx39S5xr/cAt4OvlmjKfQi3vGK31cpfSIOLeBnCTbuUQqdEmC
cDelGxXwSwAjVAUGlTS0QW7fZ98vbg9fYGeRkfuHk/EK919OxqLRY6O0PYMXr5AjlZdlO6jIxrTS
sc9mnha7AguCjqiIC+iLQ6Tl4rKEIaSHtj0oIQEnidqvj/wIYLofpugPMNI/PLEASNiUgG6z5Bi/
yGJrtl5AUXHTSvLLeumiSzCukaN9zPWGZqakViMm8tyl8IwGjTzAkUTLm3gOD3Vh2H9QM35/v58f
WfziBEugDebOIb26YejjQlMN8KZC2Q47kpR2tcDKqRPjcIUF0rR7JTjAMmKs1QZ1uOGsl+essso9
jzN9yFJC1laOhsDlRtOw/79hfhvhtjT4cRCQLFdlUI+N4kMVUrtN7SZKFXqiCeKMVdWEfaGuSEm0
OubkmRxNRsfYrdg3Oe5PC8Y3TjWI8KzgyraEY5BsDM9tss+jROkihpzjhb0dWKnmt5P+FkfkGwnp
a1HSnQ04YWpBBddbr5oTg2Y4jbcz7mJ0is45MJpHkamPqP937RBDWU/089rQDDqpZi2j6U2gEBZ5
Umv3ZkUUpZeK72X+BEeBzIxZVTR7seP5tnuV1vQZUpl97goCjJoSDzKVMHtLsfTJsnCHb99C14/f
WtAUiVavyebLisd6zKkk7a7ahCOQCaqFz07AKV0fW0uQttoTOAK0S3ZTr20miz61bilYo7J0H6wh
MPeD2Dv9kqlCpMGxayiyExROaZRXB3wUPkjlWfvWhkiXFcW2yJ2XPzxrv+5E0kDq7VAM2Dr+TK92
IlIblJnr5KOtO9FQNxctMHuCxaESdFnDOMGFojHIkz3pfhjkTEhSYMlpdB6ILrv7w9H8ukZzNBgR
oNWWngd4/PNGJCuXprmHi+qMA4mPA1TK1PmW5DQHI5rxG8ZLmi953hSZa/4UVRpEGgIH3mBHKvCP
Kjso5sxk3T8+b7/skAzD7OXZXxTE6KF/PjAvUBYQyQRNMZXuMQkW32iyG9ZBkRN4H4xgeixw5t3p
cbu3p0Idf39mls3p1eOOhw9ZozaMEFQdy2X8YYfGVLT/XjCs7V0Qmmfbmud9GiY0ZKhabSMxMMmv
GWQsd+jv3/yfFj/LYmci1GnpX15P26I8jCfkrtwkBgndcw2h1naCb2KC2VMWmBRrYXDbCRfnCEnw
SFnJFwSHetJ/UomZ/KFaAbz/9WRYHvJqnaKF6/G6kfKQu2oT/JPv5UpsQVFWyzwrrYNPGPyNezOC
jzlYKFLgxwDI55/wm/57bCVgsKJBOq0zCPIbr5oxarvKZpNZC+JwaC4Kj/cNtKj22oT2MU21eXF8
jn1r1C00BYRirU84UfQBIXtY33eCkA48DewzgOGS4MemiELX25WaNW2BPfMdoRjTRk7wAFfcxgX1
9uWQvsQsekUS5Pce0RqnLvembVQhwqbsJXS91inTI3cfkc61oTlAFk01dYltEgXd6U2OWuF9X6S+
1PX5vC7ETpd88wKNbFE0ClvhILRzGlw2w05Npw6RZK8sQjOl7bd9GKMB8m5rIEgcVGNnk2hnyEXR
w3rEaWNTEFXhQVtMxcegKt+HEZz4Qn9rUko9BD05kWzf+76yfGadJI4qC1XysrPMAbBq5WIHqofz
y9h4bB/hwTLZLtIMNLDmPrvEqKvWzVwzgaaT6hDm+7zujWuMPHpMJmQqyPR64w21JzCHmIFa7Pg0
kbG5dbAt3bmBBay+VPpx7enXMYPqAXYatc8jnpi20fIrFgvE9ZeuUzR3GUa1gfaEsps0daRGiWrb
Z8XbKLBDZpnRfowQTlW15SdH8zFMmngzyOSiusa4Bm32omKaGmcU19litU7z+VYJBw5p4Wk3IZvO
FmnoiMN2jx9wlnSIqItum1SdC4SSfACRPJv4qJ5stu/FXJxkwq7ADzitZjbqsNrVSfM8F0mH9O/L
Wo8rbDp2s/a1NIvJR9FS7Eif00msSLBFNTwwIJK6YFPRb7Xdiy5rdSXv7VBXpnH9w0Lwa5W4+Lcw
ULMxjXHw3/t5GcrGAISrMclDT2d9Y3d5CTrOLM/OHa4T8lOjdraJsyBhTJ6/4xWMPvHTDWzjT2sy
HfHrNVFYEEQMU9LIitceIh6GaQHpAQ5mvSRNFlFx17mTfggZEG2hoCJcXJ+7ZU9VJYplrD9INmb2
+39wUlx8luid6Ct+aeYQBbpd0tJQr1erNsltibyZMivZJiDtJRTdLc7IBMnlzsPaFeGpt3G01vr3
W5xl66Q+ZUNfWvtXRWE1t2NdQbpm+ABQVHqq3TH8HTdrMw4ocLQa3J2DETp9n7vzIQzs46BF02lm
1Ba0dn11JV1eMSG/Lbb/9mkC/XJtTpGns5XCAPlpCxPwnwbEy6wkywJRZOTZrRcoTKOEUX+KQE0r
qaRI0hpNmMvLddOj9DgpTubvj2UpI37eTUFldFtgF4qB5HcXjR92UysigX0qOBQ1je529BhKhoPy
/LrPkI0rdtH1Mv3+TY1fty3QIAnA4zCqB8d5tYdLhN+WF7XWTVtNS3SGnd1S4pfvE5Fbe2G7j7ot
v6y8BIc0TNNMLazhCd+zquCaZBIx5yD+NKRfTvrPZ8LjRIAsYdhJWKH36qJU9pigFoDMisU6FDL7
hPPybsrYpdKkR1/rWUe0crEfJogxmiZEC/QlwORrL0Cdt2E1tOyziG6WZfX3p+sfQAlPUMubAicu
C6TkFcAzVuT2DTlZDRYKxwu+8o+NfjQMIwccwGFkkBWJ2xNWw/ro3QJCwVlebhkB3t7qc4Wfd494
Lk8+SYhQOxWgcDNGcckc0gw6oUOAKOiD5ngo9wmTEpx0ntzWi9/JkHyvpI0jKnHi7lLyFzBzQSWY
kUrqYl31+7/zH4or/k6P/0FQWHyXXt0WEbca7SJKOQU/hfnJF5lDRwCksM96ybS4DGDV4IWJXRxG
gJscD4C6gkzTBCNJ5UL+4dn4x/NOVQUSucCEAJU/P6dp13eQ3QfOO5GCfbQMBpfVRPUMmQi9xn4l
N15mmjACZNiXyvkIU6vDwYS914jmxU+BEOPURde51FIhwQKH2oj8YSYBPGPsi1xPP6cmBuPESlsB
yJxE4SV17aDC9F1GHnCrDYwbF4ZOF2C/wUxe/WGp/LWeBjmE0IhRE2ALjLSf/0gH/8/c05AfQcm3
z46Ub0RR+zJW5S5tiepaesF8TvrjpNtvfn/Bl0X41SOHPxTduwPeCxL86norT9ZBQlDTjVyGThBZ
i93aRqzvKYmg2OpOjG8Oleuf6vjXb20BmHKD4cIrXUw5X1Nhgq6g64pwEVdmC3KAt8MQEFzq5vHX
YGECre22ntLYyKWVSPKMMWBlPJSJLdDywtCZosWEQc7ertFREfTQDIZyln84UPN1nQEIhcOVEJwe
h0XTeXUPGlAimgBBBkulTjttycavF0I002Xbn+H93raNod8UEyXbelgTpOomRv8cNHelSbbagN9C
nY13AejDXW2nT6WcUAViar3rjdDH7t8y/lQewSl6jeNZOC7SxesO6zxb3WuYqCEq1nVrNCaRSUhu
0eAUBBmiDojcKkSv7WHn4znQh/vpJe204mKRrTMOjKeYulY1WzUpf5jMYJ+0N3TMj9gfpu2ISQOB
5zX2OJje9439JAjVE53jbqWOZcxSo6fphOyPcOQaCvcJJSMRo7CXgvnOdrX07NlfsAklOCGKvlY1
e4lnlds8mZ67XuBxb8s3PUVaRk08YfWBksL2MXwhXh6sL6qjb+EwEjjSPNpmSSjR8B5w53YiamIj
C8QcdpY0uBI0+6bpj0ik7GNtqUtmNm+n1iI2uZPOxSHamUEkGMoMMYDf1dubbmjfh6wYwkBZlM74
ADBN7u10fJqG8qM+xdPFmcXw1PfwIsMg0WA9iscGjPSwaKfCur1zk7C8kEDkoSSgMlZO408VNkYV
SwYpg+FdIqLxc1lY25pna4NtlrjvKI83WS0fQwkPacUXUwepoaWuBrL7cAhpsyJn21RefU5S7bMy
p3KjQgaIcsFqyrQgR9yqPKJi3eYmbct2pyHUuy+q53XcvdY1ylb8Ghk+fUeD0sh98DXV5Ruj7b5q
cnpZn3ozKSBCguxuoni8XX+QOSL0k0p/NhWK3l6SsaUU9wly7btI6l9UZbk4sjA1Ter8W5v0z7GD
mcKwjHPAD9JDWwUXYRNMMOpwVjMiXbcoIVhQtYs24aW/UkTzdMDaquj2hBOxAnYCpXuEHYTpXmwZ
qZ1tldm75TAHqSASqhAF8eIXs74UcU2zmA7fy7imCUhGyO3eb0MqWw990ykk/9qprKeVT8lwV+xU
M5vb0GakiZacey7uu1M7tLc8x00m+rdEaCLRK9N9X88BDpsmVN35cxlE9WVRrcFwI2cuiPQn+v/6
2Hvhfu0kx6xcMjTxwmjG4mFdwdYTDkmZjEcjcHZTgnuVVoznFRqBxXa1p94jvoM9FwlDu1n75hQe
zM4p6DpL6TbHKRjPpAUxOm5R4UOTiQzreZYPrNL6YQSP3SmTm2jJM4XRn+9ptmYcbQzSnsZ5XyUR
KMLyoTK6xbhI1/xsKVHqpnP3Cq4hbWob7fGSNy5TDKfJLfMQTxOszAhJIl2VqRvZRBFyUDBD/Igg
eWBLlnpzgJtrMcJzMKhQpsbqjqP5Sfcqkh48w34JmdSF5biZhy7+GvXeOcSfRoxW8+AWcX7JqvQz
wsk7YiS8a17jTyFTrBcnbIQ8AI5Yvx+tJYTCORuxZcB0gJCJJs7ZGbN1t1aj8VTViABcmoy2gJW8
/IvEct/HpCqwZi3EaZ27yAutZ8QM8w1jDBT6GKkcQxtXvzDV6ququL8B8RvkHJvOzr6E81KrhVRe
ylHgZ0Rcz17uY+RWLm23VWBq1WjIqEsvrVAXiTsvbfJ9FtTJhby4XY5CR3LKxDx4e8sp3iGsiP12
rj5mQQHzVoyH9TGf5XQEyiXTMYX44OoEqaLut/BQ20oSfi56ViABDNrdrJMes/41jha552hxeZ1b
S+HWkM6+DhTsr3dNNxm4Iw6GbxYwWAwtbQ7KtG9V2EeHhvTUTJfCZ/t5T0hg608uuR1p6Xl7OMtk
nDv3gRvhDaAnj6iNXppQsLio6psZwXdZ14JRIDe1lcQKoyJAAVa3S1G6fsuDoOgnnh5tBh6Gbdon
LzKoq6NVx2R5a0MFXkRweaMpcnzyOd0rmak9KArZMM5paOv4Srg5NK/iNoyi28Ewwp0ZLOJTjjsh
s+w4YjxziO4cWYs7pcWkYqh5XzMnvMoMHSPJbmdnPNIsaJCyInlxJ3HGoa6/1+y7jvhcMjjGmZDk
Zt4pEk1IsaKMXF7hSd7cR/iMbkdLbQaSyp4SkrtI3dqKuRv8EecgETgQ48ua+4k5LyOBp8EM443o
844mJBv2oZNipmHPGjHi07wzQo1baMQQwfkaV156qeEK3oAXqaOLd1hbY/1F2sW8D4Z6PopKZORs
JZkfdwqZeUd3UKWpuhfMW7XYCv1e2cTZEvS7yfWxuQi3+wBuQ4xUGT8NscfakpChV5MZ4uqEkE52
qy7WDO6WT2Suxe4LNq00UXZ2wneK1LckxQGQqJJjHJ7abtyZo4AynlTGda6iUzIZ7n2Z5VhxRMTG
7cIIawJIShP6yXcIGZfsd5bWcGBMM1ckFzRBcV7XuWXycFQhjYKKuuOUGPZ2nKdu17TaNibqYzOV
BoohC9+dUqHXU/ZhbW4rI72EIkHups0uk6AhxwSknC9WoN8bBg81Alt857JFAdssqYw9aa8lZBpo
ydgBLAVyFatbvY+HE34IYMBje1vXfbMt4K1yiecHHX/0rYD3+0yc7lNIJvgxxCj9hkCf/SSi5snS
BjSBdBnwAz7N1nM/jzsrKbs3syfMTRd6xbGTi9IOZfc2DnHpc2r2T22iP7KBnce2NJBmacSdSPJC
lzllWMMONODHPoV4IxXJeyZ0ZduJ07zsEyrG2a030m/rE4QGdhtgfQYzgF82JOf1N+C5egP//1Nm
Zxi4Ba37RDOPiYf+WW+08o2WYOASGXZ+3w04dVAO1JVh8MDp0UnTerY/zT7bQcKxuiiWl7FOTOWa
zmFzZ7ABj1q+WxGQdeCyHscgaaawGTjV4S2SFQWToUmPSjfeBk37t1aj792TnQlt02dK46nNXbSf
bJf2jm6ByGY1GliRocYXDXI8IEV7H+kcAqus0Wtc5QrZWelMe2As7xCXmtzIRVaQKXTVIDPoPr44
tS4f4LSUGDPVn2YDF9so8LpdMgKnk7lT7IM5vjBSTHFWdEngWW6CkOaM8SeBOCtEnnKODnbZBn6d
dPdQ71o4nQIseJy0q2nVV3t+rBfe33quzYWwWGR4DXQQ6naV7L1tOwyHFYlfi4kpHSFyYa68WWoR
9goGe+58XP/BnJhHJ6AWw4OKAELMRL7/1rBMXkZErd+vZ9T10Zky9IpzzIjvjBUuJaoPxE9I50J4
W+swIBnGR2LeW4v/WUlosdNuIdvb53UXWCVAbT8fZ0WKFYTfPZcHLfIM09cRaDSllRxc0JD10jZJ
c0Skgn8QN/52dvGqsJtxW7lGtmucdvA9eh746+LjmHV+ak/NNW3SN17RVH5QxCGDBsva0ADkJ/w1
r2is9kpN6shePm8jG8HsLP7G0ZdTGaTjMREMWjwmqg30oo2IXO1F1rh4qupLhjs8tmQjHDrLyCBb
zC+TiqpzOLEbw20hOJW7fwHleop/tEP2O2GM9THsix7eJ11ftwicMAT+kDTysZl7fR8748f1R1LT
PkzpvBh6LsNojyU6s7BlIy8ZGqfW56e16qJjhCJayiUJL//kmgFT6TI0/NhMi/s+nWklaTjX34j8
NT8TNoCciBUlmFINGFCliBxTOqMIRjAuHLUPSQABz6LMwoQjO6JNHCh79GIaj0bEmGMKm+KhJSNr
1F48M46uIrLORA92t7GV3I8eAH5t3NG4pLdJiURH4szrLqDLOk8YBxLCPdCYrT4gBl5vxWrOwo2p
jRTZSQ0TinBvt0hvmyE9QCUurpElW0YNhMzBlTwRSb5UDMEWx7cPYvTyE3lujOgYjCUjDpCyMrGf
GlVPmUmE62RXMBOn8O1QJU/AL/ZR/E/uzqs3ciDNsr8oGkFPvmYyvVHKS/VCqEpV9D5of/0cZjVm
egY9WCywT/silKQsmVQy+Jl7z40JG/1b5okuhCEVBbyUyKhbBDhRp60ZMrcP8jWggQvKrDnOVt3v
qG66lZNmlIqJvq8DHM4pKSfc6+rsQOz1U1/15bU32w+CSOTSIj3l9Rg9qyqprrlnwajs/IJbwvXe
es9EkwGRYY3daMJeI+0l/bF3Doi3B0i0wfl+D6KpwMaTAT+sa0BAGitSJJcWqDa2tJU2NydwSPup
6D8q5brboMYCRz55u4sHIBQ2Mse/F26vxnhnBqqmAMXWUAb1tp2WvTfIVr8e+4gtvtqyIFHbXH8p
R6ZEZVJnoBvBbDqKYtcaf3GRkDC1zA3EYEUH9lD3l0o6mkd6aCxd7BT399OHFSqTzalpKV/gBUdT
cap6jVDSVr/1SzrMUntWZYddDdDNdrSZdiB7+DlaVv8SVt4lhJsYZUlxmyMr9Zf3xjZ0LnWdcn8X
+gYnpb2914maa1RrgJb2ybLTY41T6dTH3hZVDdFFSiMbjcN4HVC1E7/Gj+5GnThEg+LFrgowhYnI
AQINAoE/v4KegCOu83SbdvJGeZ4dB0cQWjx5l0Ck5TVNjStabSKbhd9rNdwOrPFlVvO4ODx0ed+/
6Lhd1j2WJvnDa8caLxrd4/3WXlGTrtUM0WrRprk94JEl11hrH+9L1r7sHiteX+j5nd39YAitEoSg
LgBCLL12y6z4Emfe4d6QJ3b7MaDQLlOYZ/eH3+9JYUP9lQ9Zs4G0AblL8NJlI/t0H3syWfnngdTO
+cMgpl80VwXFIPf3BXrKpbOr6JjtlrmkyODZ1Xp2vj9vlK27vhNQX5cji6urpWVvYe31MHJLN65W
rZkc9cw+y8T2TgN5yfvcjX6lnHxwrCKX3XDVQtwx7M290yVFM9tFRveJSveJ4Zx2vT8LRqz/7iQF
jcuSDHgneEs7p7mQXAmsMfXPUtUfjBbjg3DGc161ziUGqL1yPbYwzgwU0sttnEWYuLopdC9FxNK5
CJ9C2lYiyHM2ndSZs20btyblqLbi/MA8zICGTYu4nIeXts6oGohLt1sL4QOeifszMC1yxVhneJi+
mg04PwdlklVGSPExWvyw3NLbBxTE5EpmMIzqcEeLztSz1MQWMWjP6nMxpqS9hfkE8kEEIClBw7+K
xy7eV2kHLNwcplOsOO9ln7AZHaw1epHkhdAoIhOjGDyS9jWDJ3nIFKGr0p2+jF5pdFGhfS2aeq0S
ayYMmLOJYOsEllrTvgTVFzLvmF/e1c7IUlgqaLlxnLG1mpBAThql1Daz6qfS6eq9W2X9lljQYWMW
YmcHNBW0E85nOslV00CVtUeERbUeVXugH2sXGuBRBWgkUmv+0GO6ZleE7h4qEuIxKCeAV5LhSP/2
WVdO9xiO2c609Pe7WxGLVMzhCkqMdnMf5yRo3ksdSsmFzkjrWv+tIUphDOekdRlFahRFf0s9TKBw
XM0vCjC8r44xH7uhu4oxJ4WZQcMLJZn0VO6HrQofY8/JtyCXUM3Lttp7Zh4SA+oaR+kxh2+MY5V3
lq+AN9eYSXmNp1ekltoFlM67gX7xJYcr8JKICgduPT6ZU2XcpFb7hFolZ90npfcEqVAyAYun1xSp
RtOQk95CbSWB92fvLLnLFenbaf0Spa26DuWC8R2zc8tVXEFapdLXIZEFOBjc+JJFGW1Y8mJLItuT
KCZ6DZezMzgsYN24XUtt+pNo8YOoMwBKOhKoTn9PHaKnvOZSGsYxtyFS5QQRHiw12X5VQEgD2uIb
GmRbL8RaLfJfXFflykHYxfZ/M3gi4rqJGX3Gns3uPHU3JonhlHKU45Men7Xhp23wUwrCeendpmzX
TcNvi9+SP4t3lXP+S48LzJCmQV76aHKbLsDgBEUZnYpKhKekbq1dJec30kGXyyF4hQCW6w2ewMx5
rWgiV2Xc0/d7EZAnLvtV1nCQmtW+c8N9ghemtTTzNtuNSzlgyBdVRI+21pL3e4io/TmpuTGtEplv
TJMBSFZF5jbKg26j68GNfESyu+l1dhXhgevI9hYQ2EFvABAlS7IyFXuBpo7MYTPCtGSbzD4ZhHRr
DxoOMo/mUAOdOsmD2y7TzVo6NEUEd6NM+ij5i62dtAbDLOgyk7L+cANygQIzfvESNW91jK/8pbLL
YK6BUDYHJyqwExs665vguSF3B6o/eC3X2Izg+hMpXqZQOMfEK9xjtLy5vzvo7rAuBf7ZceL1OGOq
MeZcPqGL2Ui3Nx7u7yUdw0qAcXHcBpfG6E+Te7FcnlTZ9JieaEBpafqPJehnHTpF6dt5S8on5nao
HSgsGibPiqBZFOa5zwoeYyTx1yAHud8NAU709iVPcENm1ck1yAMrRm65qua/W+lPPfw0mvax4S4Z
Lq0iUBewHRlLYNMmmnoA4ZsZRr9JpeoYdc7HvG7J/26qA8i0N2qzbyF/jAuq0lTMDCzCLLtGcH4p
isnYHuCPzMnWbDFgOkH6OsSYd9wsczeBGk8uVP5NwZBpraVMzK3kCaASgbwEZKywvizd4FMvQ4on
xxQ+WQnXzMgn/HYFjCdS3eOg2JldmHDT6ddjoPQnjUgLoNWtuU/KiXZhMCWsqDE6d7wKU6tXvgyN
m9eqCmgk2pJJ1YfMZgnXjVcjjcVJNsVL7GDlS+yMRKXpe+gBKRsLwCeF+K4a+d0nMJtN493goEmz
WXDDJITEACFvaA7HdDcS3TUcSPEs1tJM0Hna02J7l8dM1/3agXmLirg5mHkKoHOU7ml2k1dP5tUl
pu4bPXBoNUsK6jvcldLc0Kuho6JhyBKUT/PXoOHRTk1k0k7FQQ9mwl250LPOJj4afGKDHGwgoWOB
J7mm8J2fxyC8zUEbbZkF7nKMyYE9XdB/vxHiGaDvdx3f4gisQ7AKRNDnJMZ+xPyOZNO6lB6Vw2Is
JUsynl5UDYY+zfXnwSPcFXvrluBXvoZb/tYF0fSI+rfx5OoHondPTZ28JW0F0L0t33Qz/A4S7Aah
xpIDneH0gPxf7KJCXPHEu7tm5kLWasb+/ESncVRw/8ySh1rGwwCq1we41mDL3Ifsii+Qo3650U8k
pel5mk92lEY31qnOvtIimIseM4JQdsejPSXNyQZxPhtzs7i5PiHTOAerNHkljcEKgvODCfGXAWPV
7605810iSnxUvj+9oAsuddO/ixezgf2CwWpYGBAMzF3wZjlkM5/1XfngyfYSzq3cuVO91Z2CNZL3
BRBzY5Tlb8saxL6LmXhLBmEAuq4NQ1p/6JSB3MpaS+5vq76eyKiFHStm0BCW+iEDNIZNVL9kOS1k
nYDmNmTJnK7itVAVmOcKxN75CDI7xlFgR8Qle9YViBFpzBQJj7Y5MnONEoKuvaLb9J7AUFdoxq0D
IneSaniIlvfisDZuJhXKSVmUhPS6Q/M56N3Roe5dmzAj6dW5veuWQ+AwwKCUgGhf5rW2db1d5EHF
7qUI/YFA0q2RQITEkaxtIQkN3HN7Vnp18KcV3OAaMlK8qHtlRH1QAiVxSnK7n/W6+dZIGCKBPYrt
lNXikXSJHZe1ceRm++gMbbYf8shAmF1HL30LMA4d0qWzf1cmTV+V9PZNmzPn5upDcxlCElSWD6US
kbejQ7M0CTYjZiPiL0t0tj5ZMB/nE/r9m8hH7TbyRK6ambTghbkoooWWZqNthuMcUkCY2tmrQvu5
CrciI00jaYHWgsGm6SK0jlMz756xbGZrAtu9fTo0sEARGG0wUoAk4587J4zQ2PmCjvFilhGc13H6
kUxZuquC9zbQ6o3dBehhxMSLVb7Zs/4FyVG7JA3PStHE7SnLByI/TKc8GFUbXzup5L6szFfu0/3R
0QY/gxJ6xqA6YEyd+XMx+/wZ1nbCvTrw87zV92NpvKeuPp/qrWvCWr6/yRaLP5pDH3lfs7VaTJJa
XLcXxxlg65f9h7QHNlVpjuuNvdfy7wT57yafwIdGSDvPXkecujnPamNTJp/smjSudvKEr3Ctepk+
ngbEm2E2eNSNkDxUzesoHSDgkxPrNR3nv5048HnD9mIs37rvYYG2DJ/CQNlMbeuDHubiYJ7NHpkz
BMeKNVdmk9YZn70eLmL+EM8ME2NDmmuPqA6pynpjjLG+j7OnQoArn+0dxixwd69wwE5FEj8aeaf7
nl0foCs8aQ+Rbp+iuGBawGacHq54nLCK9g3wmSCMPuoO02Wd5PEqS+3Mh3Jsdgy1PerMsoeQEqUv
jgd7sAfrmgQhoyl3rQ96sulOqRdKP8pKZzV36YObWmgHQib/JFevIWAM256Bsi9n41qbqEdMO6fl
m9OFGF8IOBmcRlMeRctaMd5U1NAFaEg6GP3JBuTnMW5nBsXqxmsToraMBzvBBx4YNdRfYqmnDlUg
zAUixCeuHqaHdmTiS820rcIZvC6Ei6xE8dNZgUshjidq5Q0jGpxRfAf1/Okh3rNREG2KbhGRIlQt
2mjaem7FDbqPAArjYV/1pvGjMyIoyV787Mn+RsRptw864+zkS/ySZgQ7nKVfyRhNKwA1P+mS2gf6
18046c4mtNFI1pb7k0HbqykrJkdpSYGE6IrlpO5LluvPcsxukXNPrNgOVuK8xTWvg/6JYWSAdCB4
GRbiaF9i+Fam+uGMNqEOhvo2U3W2E/VLZrYE1R1sHNE1a63V30eXPHkVPGEr69ehkNtGJRtE+b7T
LSD0BqtHEoB2SMmCKrMKVauWsids1lXLbUIUmPMlAyxbpcnWSrr1CAl1s/wDQz5reEmhS0V/A2+k
1kKPDzMuChPLL6Jft9l0dMXQcPuDsnt/YOjXtu9mM3y1DFLWpTc9lUlDj6drpIJY6wQuiYrKvR6G
nwqHmA8x5LWM4xckfE9ZGT2WRfqRV9iCaXN/p0b27VAX2/ajIYoEBJ0nXksHmv4csV5zbMYp0u9G
HYw6JIFYFgzsXCL1uuQIkBw7MxOI2fswi+yztVNmLGb6EKN5ngeVnDSPjACApr5SUb8uc/FTaonu
x7ZzTob0x4QaC9EKaxieN6+IP0WevkdW9uRRxCHkgIdsw4IHwG56u7YggMz1CHUUunMUQFtpGqih
yAFABlxN3y5JPjPZOll6KwPvOXf6b7h539je67WpOMfDHJ0kSbCrCZEjJQ3HXzg/1vo0PCEPNvfS
Wlw+M06SdUFo96ofJgX3j0/T92i3qJIrHMd8NjRluBsVZcPo5MPT/SFRov9Cy9nj1uFDQdml19qL
T/evfv8Qovl+o41uCcRw+RaxDM65IczL/bNemXOj1bQff7+DVQyZX3Ygkv6+30VAY2Di3f5+dS81
DsA/QWwtP939YwUxHSxS0mF//xh5GuFT6/pJHNmHcRqRIBlc2JnG8KDrbjpjpHFsv2tjAboa494l
eHg9UrBzEP/quO7yoNmVbvUd+l4BGTR009/eXK0IJ/pRufjgpeadTOjjE8oVNXzojvyJCHJXJ4hu
kKt/znH4WAze7KcVzZ/NXz0ImK01InmvlTjXBhPcTMMqT4T1BtLKhH52WLtN+ScV9XseWcIXoMNA
kmYPToT8RjfcfeW00Yqd9w9YF2LDAekMsD91h7w09+oyh5zcOb46nnNzRmu8FroHhoGqVdO1izaq
yA/VU5DA9JwIbsKLN/NcvLXXWnL3Jibk28xvtig9WidIub0RvCVBidbRDE7oajSbWUXgpFRiPdoB
K+KVxDyB3bDBKrHTmLqbPbRqL9zbYvwxA73dxc/GhCJFYAxUWYniBGIjAS4RsSEay+T2VLsjHOwK
MHf/Xjupju/Wvlkscv2pxydayGq1gM+iEtUmeUScMUnWQKSW8GDgnCcNykugl6gjogi2iVca2aLl
PGfxEqyS/YTk4q3ClE5JRWBH58AEeZBw6bj9gZVHvuusAnD6IkSUKK8NisSVXui/ZY4aoEH+tm66
/LleONlzYuNkwV6FfOOeFgF0xYgv1Pj7wfRuQ1zm+5LAsJQ/BAsHRQYs1yhwkMtchrfWHMxVk6O6
cTX9WMCXLArA40BmicaoOGsNxUg0n+Adx9nRcL3p0TLSg1Wzig0pa1LVfQU0BFWLF4K5IBsGrbtZ
c8ydNimp6onmTs0YD5iccY0IPBZw6ZbbGm1WTwiCMyUwS5xkUzkIrSZX7Koams9sKJ7HUPzo+/Bn
ImqxiVSyeIJoxyWI6apUUPs9Op40zJ+4CW2E6Fx0RLFaNYYVQJtl+JN4jxKjNIcYf20U50cwneNm
aOp0QxgDN3b3OVMEQfYOxR/umDU7s54aXn8SPSwnXpPkVrHYszq5K+SMljEbX2x7ntd1YPRU/OR+
SgIC6R9hnWOL6K3HUZQfAazeszpT9spVmZF+l7rqVRIK7DPC6+v8lxRwj8NY2zUFMj/lDetMCL9t
rNKv4mTdBwwcsEHCgg/cx4HM6C0DVh/TCmrF+UUwMkwqmzKl86AfFRSWORP9qJsqEHlRuI1jHQ1P
hkCQCMIsFjtvycoiDATwhfqceZLrlLtK2kUsnUZeudwz8G1jekxGXVK0MPLKYK/r0egguQDnTG7S
wzyMNcEA42fQQ6TuanUZvFzbsgdEtzLMZPx5C9dcuQyeWN/Ni3ojcpiyGZN5wJpzqiR07L5KLcj7
jvpZdaRFfcyBAZmo8/543rmtpxpeEw83BZ9sSPiJZqI2mjH8Nh2/qawDU2rEf5bT0sAs2/M4eBNY
+/lbCIIAHOXrzXBNBBgmrTYZ3BH8EmcIfiWAbe6ZkPDQrbM+ERjgUJYkSXqLp+zLhQ8DxT3Ugdeg
NHAE7Xi5Skyw9YGxNw2j8XMJJKWMs4+6ZkeMeRAZQfGI3pvWGWIdPe74ShrMHlvNH90g2q8nImLd
DEwnkFVorp83+Wdax2+aIX7j1CJ3KeInqn8rRATpoxkmwZPMmQ2WuXwET/ClJSQnhQ4RA4GjKH0G
Mqh6vdlX+PHpPZ21Kwh9M6TKz4XJMDuN2pVoHGul5TPj7lD8HNvTZLGqtXI1fEIKlxmxSVShrhBH
9rybIZ2TH07W/saahh068TgSs+YEYFe7WqF3HaVZHO/v9XzPAwZd6lhqxiDWwfrNS9DiuOOIRdDJ
zGQTi/R30vVXt1PqMHQIeoLZnja5Cba0JFgjlGWxGygVJys/6OXgkWPhwmDpJCVbVm6chk0M085w
3y3nYxbrpySOn4EiXVUmof9b2qqGHslyy3qyjf4LR6rJzXZ8VHPnt218c0LEa7pXeNsmfSMCaiGN
aEuyFOOoFj8tjRZ3Iy3I9gmN44orjClSHDFWzodTFrIBaUoExaPePhUZVq+E28CUqdfYQGsPu/KG
X2zeNOGuyGkNGWgQR5bydS16/VUezZ+Bi1K2rr4GCpVirFjSaRrXtAg+yYrStWX5LKZtXv5J2BwC
J1ZraYfvRiQY49XMD4fnhhXCmHgMBDC/bVNjeqFI3nSxxFpVEcxj97q2Fxp3GDTshJwowco6z8aT
iZ+b5CLfBbz17JJ2+qyM5bYxjxMeLRU8h5Mz7xYjs+8s7yK7S2+JdHeS6eUKYnqxG5eXUCGz/mR0
bsa6UbfP4DbfNQKbn+9vgHp814EIz/osm+cELvaeiLVyff+k7rTtc5OFZBB59u3+iKgVPUyaghXi
8jVg7fc3E37W/b15+ZAdsKDEC0bI5fJuFregJgs9XN2/2v1jyhroKvr08vd/jZ69sy1Ut/d37290
7TWUMnv65wPwbkWduyxYbeIVzaI8wdH+UgxKXjzkEagyGncHe855EWH9oU9N/mt5QDm09YvWavk+
REDwf36AZub/8hW83Pvql2+hCzf/t98CBY8p5+rfPUDN9t+f4f5D/puv8N8f8F8/ZFeQHKjGpF6y
k6uHyB7fy9Gtaa6i7pyhS0I6qjdvxDe6B7wOGosCPsvfBsmCTbReP1fNW18tslY3Cbb3z7pemPtc
yNGhGCyKVXfIWPVlh4gY1GjVdVezj8nhsRdgOyEVf0qt2Op0z8JR+m8w05tyRgkOI/1gNzYbOkZN
q2ROGbowFN2HU959Exn2akFj+koNi31eaasPu0CvFOL1f+0sy2I/6kbPFfIcyHZC3mpCFrdIx0i2
tHhp2j2mM0OSDNdlff+qIi089R1jiEw4/auG6vRcYExb3T/roZi+cEvE3ro8mKlsda0N89Nr4v61
IRbpwWrk4/096STGbYzjU5kr9geNVCSCmPDdHDVeU4fFD9oJnIGmncFKWD54f1Phms1ziNs0B28c
qREQMsupvENuo8Ou0yUkYlyWGkPZ3Jgxmzd2+9/3j/PLCh/f3QyLl4fp7xIl5KekLjyougE4kHnV
3/+sTXNzG0uK0C53En+MfCSU3hO/9bDpCDy+VmrM924QMF7wFuFcob+m/QSBFn5VNfpiVgiPoabx
7eKPPJuz57kOGj9xUGstbQiJD/DO4myT9RyOkzXkp+R3q8uYLKKI6MIy3eoWQIgKoCNwQAwIOV86
RNPryXRflNNE04NSNrF83a6JZy2RPKGAK7gay/dQJxK4C4ZsQ2T7WnPYXAVuaOzCpvqcw+Cvw/P/
NQ/7/zvck4sB6H/HPe2+fpbFv5Kyl4f/k5Rt/sOS4NoBYhuWhkUeMsBf2JP7DxuzjeNZQH6kJZ0l
Ev6fsCeATjreHyrXJVtd5wH/CXsSxj/gwGhQEFwdb+sC2/6/oT0ZpvXfLSlY5Bl3OLwQXcAutuXY
/wNdQBZIoqCHbbTJRt9CqQyZF92q0V/Hgxr79DSrF330hjPJM92K6IMHxAbIPEuI9G6FQIER5exX
kgopZ/gnJnnU57587iLnUPUJMUk46iswkWt9+uwqA56gaUXb2iCPM+iqfuMFRFHr6If2sv2VD/mH
k7SU6B5DYTEw81bdsfRc44PsLSzDsOm2nh6M27qgdi+c2jlhfpi5zQ3fCAJilqAQ8BD7+CQIjBcj
a1xfJyaUdaM4Bt1widPc22TeCFi1cvy5CdE61ANz2YmcXMfUt2FkjeSyy9c6DhskoWNxEnNu+LUt
MX53moHent1+U0NyIdXjT0WpEDryOklXXFM7Qv4+JPYhjfqHiRRP3ehI9CNcYV3Pc7kb2BLC0n5K
TQIZDC5rAveKfRoY0h+45Bn/E9rQeel7xaZ+mOIbFFKL+Zb5ZljvaFzTw9CT/aSY3E+LqigilYkf
Te0BwSZXoNC7zsiMS1Uz/DJRWTOyp53KWvPEsP4pawrjRWkGuQjSHre4ZPh/+vA0Qa/m+WjwerFU
7lz5MeI8Q0U1rt2YkZrLqLgzaMnw7JdbFar0RbP4/QvQ4OdKNOaTygnaEkfqhVU2VGyD6haDKPF7
F2sKv9Ip+uWkloRgHly9kK7GDbRmFSGzpubO3iO3lGfDgWHQW8xE04PucLSOJutaL8pnWi8nAYSS
eButBWg59eWmtTJkXq6yWWnhjR/wDv0q81b+VO0hZF1wBPTXb8auSzYTGSxHDUenqVfvsbnsZOge
Sc2RwBGpj73mAJfnK8yd9Vy3zlvP1bolkcRmlpu88fIktysnNbULO8LBRFjtKX485PoE1E49Uhow
8D6eXrlm+6Ft5VjyyqBFlwAgUaSD2ZRd99uspHZMB+uBvK1j4WB5nHt+P6URTIRNKdlb+mog1JnB
QF1sxx6crocxjD277lta12xqoyQDS4vPMGdIYtX6F2hl4bMGENbVk/kZAy89It5bzZvXWWY8NDK/
UUf/ILWPAyVmcTq6kGv6TVQ50QNJfwQeT7rcJGZ1IlQlema3HT2LyFL0gr2+yqByE8MXli9ZT5yz
Np6JmdBXbYsgdYqY7CIOfkEu1iEBNO29OefxC9OXo6m5MwQtc5PnYL2bRP4SzHZvVYF2fH7qB9I8
rPLdtsNL13aoTC17iU7p0bsVQ7ErE1pKYR2Ay1tbu4DroxifsRNu/Hn6Lqv4257Ich6MY0uttLLZ
rxyzuXmdess5pq3Ej1PhBEbeOaO+YEQ6PJAchkHEsKa1aT2WHoGLorb2hQVyO4mBltUJs1XyOsDQ
hrri9EPcwQgc7XSGi0T2fqcTLTemcj4ygA02lVKXlr7bH6aBimH2LswsGPwi2Nm2Pc3ShFLqiH+A
Hy+cm61In4bOCAlMDPcxIBT0+7Selpydw8CeMGAJQHgdmiaGQ7/JJvkzgKu9xZnzKRtkmknKCkct
fVfB1biJ3PbDKE3jlDUavjnw1I347aQFTRs6eBQPw67Su2hfRcMjeJ78NCG/KT303l2fvXlEDx7K
tlK8TtbEupUvbJ1WCSL5MvbMtx7F5qZa7AXM5CY/7KDm5VZ5UnPeYU1bRtzWfA5VezE5BR9dq0Kb
a2WAaA14yJM9QXTF7adYRdFzn5yqjAioDUbkj9pDotmaX1ryUNvB7wK5rOswkOsavdlNY/0+uS3c
krr8LsjBWU2CW0WrzCMcn3JTMqPbO4xiSpNEb+Be+tTGJwAT8YA1wUrTli/akAqVv0vXSn5kcbIa
Mbz4mgb7npPWIa8XV5l2DvTK3o4qFHiPspTJnBf4E4odfvrzDJxB73OG5d3gR4za3KLJjqjpe/aZ
RCu1TfSQq/ZqSnhrgiMXH45l5ci/eBMxQHSRHW1YdD/z5EBid+u2ORpswOEnLP+8vx93moM3YW4Y
ENs0DJH6nPJdElt/mqZ/1KaK1SN4DNju3i/489uOSbmSzXdXRNON4KUIAYz01qrW0UKo+GibqFmg
Wrx0OGh8M0fb78w4SeZTIloGolOPxqWt4hX3TQKyQ/eLuy2/ECfmyW6nYFWSgMXWjtkq5Ju9q/B+
9q74liCvmd9ZRFGQK4GLU/8FHNx4APpV7iOj/U0eFM5Gi6lFoZ7nILc+uzB+HlsxrwPLts6qxA0s
Q5ITECcTcVnscUC4xz6lzbb1AQubFf2uSjFvu7ScfHcQ/Ll0GRz6FjDzHI7do9U0xr4tjbfQ7gg0
SJMDXkiAwKPsdkYKwYfQ4JNd2HjI08k8F55zCDzo+xEhhT6bEfopbl0jGwLkOoF9JO9unYY8e22t
/XE7+1Como6uPwQSp5BlNEQoC2M7FKrfGLODDLGxGWK3xZ+pa9oLK67Psm1PswW53JpLFGtZ3W/y
kxYETBtbhpllYZ6nPlrpQT896251NfUYjY7C0+ih9/WJ5hmeSaZ+ZM+uPeNnoigiUqMeiTkM+jnZ
o8jdVRYXWdSTtp7hsBkcE+6+a6wForSd3XUGwyitZuAxdit3KMQmSD6dscpXuiRqGw0NWp+poF1n
67xzBKLsJRAIsRddrSuwG1ku6dCiHJqdTmKYiisaDXbtt15wBsJVArdYaQ9zXY87Ia2Ll9ESTkj0
Z2ZdfG4KtrpZj5sZqNsACE3LoNmQAXBsINkfAgzgfkd6yTroQoKSSnq+Qk8vgWqQojtoRZuEEF3b
VmdPDm9oespDgD41CYH1RxPNtRtOWLrG7jnFUADgjntfjSNCedNw1Emv56RnFVAb3wOCHQYqKG8m
cwIylO+zqEfs17raLRz9bibPtcGPscpa5vn4fYc1Esjcl80urKlCAqfJtwMCFV/q5RqpoqP3xa5R
HV9wUvpZLm+87CkdI3UMCv2xqrqDNbFuDpLxNtnzi0NDty1nYsOaeHRXElVk3sfcr4S10H+yK9RG
79FN9mI2fnipLDk/tcdCGL9ZX9E6yxb6D1mXkTuHpzjgtmCEzrqkfANm7UIACRMy53uyyW31I2Eh
uhljRpcq9bgtmPolZ4y9afoywbjGK902pr056FytcSc3bZVNW57xo82+6dOcIyIFXSvza4WrmNP2
GMja2mLTFQVURMfIHmuhu4x25TnBv/Lacs6apbk3ssH8lZZ/6HLiqwwIyLCn+SLr6bVo+pgNZD1u
ZeK165ZtCBnYhyAuva0IBAANrRgOFqdp0IJqnvu8vmXMLZatWqdz6EqnN141oNopnG9TcKdx86B+
nrzurZrL+rV1i60xq/iipXp9bNbhhHuuZI5ppGXz6KKs1NjUuTnpv/nIM9e3zNUdpQDleU27tQR9
e8qFOBjz+9gG3/FI3E/dI9zhB1uXevNaZMMFXTAKDo0CvBTDsyTJjrQ5rAdYYFeWNxDRGTm7QGkj
wQ3ItI0s+9U31gxY8uDRrnM9OR2R1tPPJk1PDibylVcjEQiMmJ2G5T40Nnwn5waTTV+NVfkwuRkr
2JpNxTgAaI7T16IOebJynYF3Uq51l1xVa3DlgWx45AieIqiOAIaZrD6fPb61d6VVbdTUMQ0uqgyV
l8n8SXDeaaVmXtAsK3w3IcYJgg4VlHKyGrn/ktWnVNu92cL7pScGohL9uYdmTxXK5CdZ4pGZv7di
+mDDM+8YZk47zR21jwVuEqiAiPcWsVVlx1d8QhXDKpKg49l64HDHb57JDRCZ6dKF1WGixsZ4GPzE
mfQf7J23duxK113fRTn+AaBgAyXtLbubpmkSDB4eEt4DBRSe/p/glXTHFyhQroSD5DHsJoCqXXuv
Ndd7AZnecezZYNxysqEmJ/yR818BCgHhhEZGBSs0ZZjaEWg7sumiUkgEVyAu3aWgSTUMWoZOEIFs
L6u9Vtr32qkeSe8RX7GMruFABICto7NzUv3BwwdrBIAenfq903wybJCV3zRDvjdNlb2LoprWiAOn
pe9l87IMrArzxQtsoZujCB6uHClWdu8sozAX22lq7mZlaw/NkEAoYQCErBhfq1kjKEsu5C44u1Fj
LfTo9pKp4+crrR8PwqiZrdM9Wmc28rCwPonSsckzaeCPF/rZB5TWGDHR1o3HdGhgFEkJPHosRk5W
vBPbTQMhPUd5dLdKDssjF5q8ZwJPQLuR56TjZlTIzj27mB6ywb1UqfNqOt70IIU+gt0MccbV6oQU
h0hlv7VW8WMmJoYsYf3Z9o1EmpA+D7Jjxo/8wUDCuY69yntoU/FqZfEGK6NYpfU8qY4ieH1ZfzGa
vDtovZxgUIyfctKPTY2yw7G6cmWzdWjO2J6Tcpr2rVLnyEwrPExYUgEArlOk2OOQNAdpnVDf6Rtm
gHcKd6RVuJ5O3qzLTEjTWyqyNxkUOUSUtJO7DmqEUlMS9ts+jTd2UL1rfiBvNLRNANIPGKlIkFDh
WVSzm2OKFaujNwlGjIb34I9tdzRUtB9lzeRl/hYWjGDpEhsFeC9tjsb8AQEHaA2/PRebKZ+CTWdg
h7RCi+lzgNfan1S8HbyJsgEG1CbMabq6HUY10ZlHzh/mrUHttrJDtSriQF9ao1adGXyMZJobcosi
lOcuCPSjIg7d63OGRXlHYd2PwFPksiuc6WCRkdtJURwSvTsz9RL7PHrKRW6eEIG/jliKdHd28cP2
2yEGZAbry5M+kJueM8WxjEK9dGokw5XuIPS1Zt/YDGT8CPMBUYOrCIDGcsjQjWCHRqiaJslBpd6t
JF2+sAOaEmXx3CZ9fRAPvsvNgUGb8fSUS7hTVnvI2fQy4f1YaQuNp0bonbEuYA7gnGs3pbXtEOYw
LQO7YLcWzUrMbua3A8hvpyfuM3ij7vD7gZDlazXkNxHfbElEDT2SfuFLCs8Bny5RlrfKXNPdpKnS
efFFdwq5brHZkKCJTgubVodtF01vGtH0MEotX5mydQkSY+zvx9OLyY28QR8wMYhl3mFd7VaVj1oC
k6bPnXFpVDVabdfGVzZ3iyTefDVpS6vJkUzGgvmRGYjVZGWfJkZ38iL9Rxm2P0YFZDSIqFAzIpV3
UTmVK7zqi0qvFF117WD0pEAB6fx2/PTTaySz2mTKTlWIINLwX/glTBuj4O+IRHNu9mjf22oy9ha3
AVeOMOYj4bbVqjHTcqmrONsHZbCGHWHsFBPwjUssjy5uaqrRIc2BRrpVPiJjJ1aBFNKc7rnd8KTl
lf4yi0vLxmDxgTewigPrOAXDN6+dzDfEhaTZbuogr/atIIW4UqRaBDV9vDE8+aaRPTUGc/rEWdbS
++qk/57baCwTBsWl5eRHu54Aa5bJRGMmLHZ2jG26kuHFzI6Q1GalT0ypLb2zCDjC4IH41Cz/TvYp
x0DmOOtRu3iqfKAwg4kQTcsRe+Pay/KLioyLayy1vjyU9cRv3qXOnwTrTTy98ZrBdnXjk5VLaz0N
2VfRDX8AhgQ15WCi0jfXy7vt1Dy7nlbC7+I6mk1SzDBSuVLOcPIjPKVh1ZBTPpB4P8GWShGTLuhX
ktZiZZtWaCnBGm6xzXtnWxNIkhWvULclx1faIMbIpXMQ8hxt9QroIYtzThKyPc6vCuKpj/cUg2sp
H5h37YYGV00X5S/o0ZKN2wj/0IzjIW6GH5EG6U9oMutEWjOg1wwyxFnSkIswYqBX62TLMgc6RMJb
Rl3Dvs/EN86dc1UN9SZtEOmZ9YNG4QaYBPYVYNJI+46bzqMxo3lLyKvXVrPtG7D+tR+X2qnQf9xO
/bCrlgsMxYB80KqcPKQY0pleunK69v5EhpdFNBxpu0iP7bWdRjy8s9Fo8BzMM4CfCUlfpk55zqsx
3pEJ/2GhU9hRF5ehYby6pbtN9EccStO+jzsiOrDZHrHIbCQ6FyQmg3FBOPrZZk+6eom9el0ZqAgs
gYUJTddKyPqGZu6lcLvmGnZw1DKGswuZjMekT7RTHNuH0eyeIkJc+srUbsJao7qrWLaJFSp95vAu
uNYVx2/pyBbkB9ZRMBRhgna3sJyUthpa9jqWx4YU5XWMKYyzWn9pmPj0lu7QseywOPbmpomtS+GZ
c19iRSuBsXSU/dUSnn+e8W4xjRoiGS04uhqWVweB2Jx9EK9HLK1Q+UnDGn0YKDNg1H5CDcQsp+E3
2o57Mpf9nRWF0xze9+MG0ljr402Sp72wZbtRytEfvcY4Tr260gXIVoXQX0N8lsiIqhdjaN+Sqf4O
3OJlKunRO2b7kaerUVlb/ODhT5AUcPODtdU1hDSNs5S4CEBt1jbyscTamJ3fHTKjf6dhsIiBsqZC
JvvcR0/hGcY7Ye7HGlccAoG33Or6RTmlmFybhsIWE23CZkh6IJImPX9KRnXTIveiF/y4hKs9tWjs
OjgFkCJLY+V5dKIArU7bUWeB6CU6HDsFhpPR2CkLtihfWWKNBHLZxuCUyBH9zM1+NiN/lN95R7fG
D9s3zAScGPtzZ47dOgj5i1NPSq/uv3fBSKpwjk2Z7Mel66e30DZ3haEnuKRpxGJe+GnbCgV5Sppf
5j/Iuv+eYFmseg22H+foiz+ZL1qoa/tO/bFnMA1nQReZkv9GI+eQkzpF/q8khYw3bkfOIQ0VBvKE
2Rxc+cugAAlWnKsWmv4nGqz3Pke+1nnvyOh5DaQ1jLn1FaQRSxYxcuwSp0i7NkkWr22N8qEL+sew
b3i+gme9aZzNRFvJ0TW1bWR0DrOxf0A9c+fmMFmZg1vQ6O8g6Xg4c5j3jsTHaPI8ltnWLgnszrhJ
pK/uMXIk4iSDmdiEAhrpYjYu3doHoTlVj11s7bJhzvEcl32rL6HpkOTWYz61+6tN+PFSwc7FafpJ
/hdGnXRasGb/AHAvFoADqD66lBwsgyzi+DPupz0Kx5fWKt8YfJ0rjz8LeIgWuUGrkgf7w8oIygwT
DgqqpLtt5HPXKkYbS9XtuvEl6NlBSQPa4y52FzC9kiq40T6HfEuAHwYBl1O7nLkNmjtXkcGHjcCa
LtyTVo60duWJHkxHpUMztQpfrGz8RvNEqdyz/dNE2iddd1WQtUTDN3LBtCEYnKVm8csxDLOi3jQP
ddtxsLKsz3aYY6QfhQ/IS0uLt9JqPmtugTXFMt4F3yC3sHj1R/sbJzUaw3y86lTZa5vQJsy3K3vM
fqwkO9C8bB6m8Bw69dWYf7Bu8eqHhh9T67aNqR4rmh5mh/4Lm/WcCbhDnn7OUyT0CYlYY7ZzCivZ
NA02eLO7xtQTafrBIP+QG+ZGFZwUuW+vQqfQI2sN9TZ9C6SQaOF51zQfpIs3zEjhW0/yVMTqXo7T
KcnSC9vpPXIhrZkBZ/+CQbp60jVxs+xZSl8ilRzVj5F9GwpDkTByAisNXGaU2WbavSJB32DG55Jq
8bDEjMB1U5s2cCFiQJwbeu5xKxxYcYCPhRYduHi0zrmXM78qb9XUkV3UqZWe4Xgh+YOcs8BYaPXw
FPU5eWIuHbTsrRo7d+HUxYtnsr/h3D74Q5MgmcRXWQusulxfY7Dh4dn5LjGzF89a5RQAaTWbv7ps
z8z0SykyxqIeW2kUOKtYGncMHdaiGGik0jFSvh5seimpPmOdi42hcIH2ch2bs3Z4yhCCNvafoqUz
kaSPGhF3CDAtHwZbSX4vvR6ppQdyph49DGxRn8K+G/QnBzsR+Gy1zqhjkthEwL+aRuvuVM2WV/3i
WPSpEMk9oYF/60T/FLrIRLN+bkgy7G9ZFSverhP2fwQY6C6Qf/ysOSlNPpWeja1SuhPyAzLLYCNu
dB3Qt+91D6yvk4nu0ehPDolwToVANHFvitD5ISv+uq9xp92DxrgqE4fGlLKrRqW7qpkloOM6cssd
IwRpFB4YcHIiO5yy/0sz6WRkerQgo2BU17z7IkUMCjYj2CJGactTDhXzBljio+6sb1lgysYNsmjs
vVuhgWvJO1uKvN07frcuCmpGm2EFWLFdHnbLYPA4ttjpi+pJ7dKD58LEpAfwEh/tPBFVy3JecvCW
fXmZ+ZnB1lvK9GCXVHR1VD9loseyz9g4jaNlEZb7rq22xgBpfdQQhmmqe9N774ugxo2XXaUzmItJ
cj4YKrz2ZrLyePhau3vqS5+EwOKg+am70JV/Mtv0SmKJWJoNo77GRbgFw2/VSnkXvfudF/IplfmL
cnbURXAR21XSqROHOq0jh5LZb7YoSOcKgDgVgk0YK1/rG/cyG56ECJ5NowWxgIg7jF46M9/pfvU2
GiWezKlceMo7zH+5iv3vwNOehYtVOMFTlwfZSWuCm1HhVjfjS1SFf+iwPKHziJf2kH1XIdeaWXnM
jU0oUDF52NCxEAt7K2L/5LX51rV2HRHpyxkOQIWicQcyTOZoGM95az00BxuvReQ6X70EJeBTbgsQ
E8qnYzQaLkGNNJ7AIuNdHyTy3Wy6ptNzLNJrBa5gUWBtXQCxrukSJBeFjWURUxvXFjNOfWtY3pdm
+PgEMYrhNlX3Gm6ACxrPj/d4Wl9Cx32VlbUv5x52lr6UyexOQ9eXCzRSaqyWkz4yrys+8oDaJSo5
N3W4lzn5XpNaPYHpWVmcm1rdhBYJvC/yrB37b7WwE+7Uru6OjOuuosxLGnwPHQMK3W2v8WB/4Vku
1mOBZF4ST9D2CzOOV4GHCWAcoKG9OzYv2R3ziEaeeU98pLSGj8eOTM25OBmqeIX6o95Afd+jHCDq
siJb0jbLbqk4W849DscDFFiHrFTJyLbRJc9TQDgh4GDN66AeMKPInDdmim+FbN8onrttXAZ71XDX
BvA0J+1m1CJkweU3Xxvhhu7pWlQmfrGYxYDJ2Fv4IbCw4GmvdhyZAO3zfAXOLD7IfvSo/1MWTIgm
7+wN70PhnDqhety3ID4Y1R6s2QhBQ41z2T6y0UNwrj1VSfNA8+Aclva5ML4SY1Z69vhe+2MhxFEl
xYYT6D5lMSQz6qLi9poVQci6hzi7Sw5VoRAy4jiL1Lc7PaZVeRSt3NiSAEfXJ7NPPxVhhnZ0kLci
73Dwiwl8jhH91cbmkNTaBds7r6T5oL3GYkHaZEvTspLVllxVazUFxHMper10RtCMvQT5gKUIYlWR
Ufj2Xf8086GXRaDWwVw8h8U+yN6HRL9bQ/zHNeKfSbVPpcu0AWs0pTLjUbcy0WfpcMBs1N9ZVlPK
lAurxc87MC3kSQ+D9NAAO0j64YTWaqes+gpz7VSM3zLYp719HROKkzx8wQmyDUT46DEHpLFJZ14G
9JZIc5gQ2zMJeejb+A/RJV/wPWYP+7kqCnkazXKRllZ7hX+mb+3AzJfeZJ0Np/sGS3FsdOcsXWT3
iuXZXUjGOivmTCcuw1OWpwkt2OHDzEqSrF0gOfxfo/PKLO45zI7jpH3S2kUGMUykE3XXni53Kau3
Yl5khKO2CpsSTpvHJqLvRS6DOaUXxjh3nfVuUhC9YAutUGJ8KMFEpxsOk8QPUJbBu+sjvHWC3YAq
Z+Er5zyO9lc3+Fhyh2Mcp2JbNzg26vydKrHEjEWEdFVRrmie5i8JAp9oIm1aGrRh4a+UiumvIT4O
BQoFId8o1eu9x1uSgf1p1QKj4bDrFf/jJFgP4/Ckobts/lbKuPV2esG09Wlkwac3RbRnCTXGxrxI
yHz2/BiUA7LkFQ3nLTa1lWOzZtU4qpteq5a62W5IBzsT/PPdh8FPZoO9s2eJZeY1rNAxnl7/jHdv
giyJdSFclK3ByUq69IVENe4cy34N7T+0xu4M1bKFjrx/VfR/oWVsCu5hd4yBSlly6yqmgnEQbSbV
cBqSGYrf8Wr1ainzStJrGXeaQz/R75Hkxu58NIoBQw4upYx3M5sMbhublioie2lXTwhRG9T4hDt5
1Trqe3BDjtED52D8YZtReXACUEOwSba0/h+kbQv4vC61eYbvRhQxSx22auDaoKYyqvOq4bSgDebW
LVgXS5tugyuq+gFUA09cvCosBP0FNrUVoia5hZPzZ4DPeDH/ovJuORA3Fpp27xAoPyIhlyZoVW7p
oX3mZA7QlLYYYC2D1rQW1ZDQRMthEfF093mxThqXyBFb7JRMXsYK7Urt/9A5SxdDjrDG0AaIKboz
t2Z/ZRMeyL8sxM2LHzn1L3WPVotOAJirIjnmjkb7B7Ym7LM/dkAjBwrW8+D01xypwLJU87ZWdZz9
xgg3owoZBGqwI5y1rZILdaFc5AwWWUUKN3tzDHuL6bNzCh1TaIoZzMCH3F0j4XyXCVYHQTJ0qyPc
AW2GTEktxmS+yTO23BPZ3scCnfTCBLuZ1dMqjJNrHZsbUIvbsAuoefStpjGgtstyWgjSYWVFoWgq
f/FuPDYhPaZ0CYPsZLXWebCH1yymSA9izmboTua0Ux70AL3PVNBRYEx3AzL36DPct/KuWbz6E10Q
x8CrLPrr6OGB5gxFyAvNLZ25kxeX2J2JbZww64VOzFZP1tQ/RQ3hLm+1Jx+LFKNLSTU39iz8Q6vW
rQmS5Q6Q7lQY0xM+2XH0GIPS1FqZYuVFlHHUhftCWl8z7c0O2Djjsn5yXHnVNcMhdkN/Nwf1UXSq
oK5gZJdNFyLtvoNc3P0ShQvv1vRB97fmqxFPmww4+UaOfbNS3Dn9A0xPpu1lbm1JKbzoWB6Y5G3d
zoWfqbTnAkSFl9sfsafENrdnWQoHDfgJaF5eATLe8dHAXyzTRzrHGGDFBh2Jv/ld/zT0eWR/Y2Du
rl2YOysKFFiEk4B0NqSrJkghczXL3hrPtl3/WJShlMftkWYRF2DqntCzuJM8KNobocSEiV8c0zc0
fBm7iyoNPittPjPY7S1V4kPGmbFvE2Y+SckjRvt2kcz1jqASmjz7u6mDx1R8kT2GUI5ScZH5xa4P
FMpL80coUy4bqeIVs0U2Z8k+RqI1WIjsXmcS+aFZuosurQ66SYRbNb1nfs8GlyFkQXGgN7gucXs9
kTy0N/NFJ2oCvspgE9ccw4AHcGJHK9cqTt30/Yl4w7PIvysYfCxQOAMxT1CskLMZkXPHP++fBipb
2olraPIUDlXwFTX1R2lPeFI5dJXO1O94gaCKAnvbgEH353B4f46JDy1HLvGA5S3u3pYced/r28Pv
15qRnGy6ZwSRx1jV2jcqYuuAgoKAtXKOpx84y9mQSmADmPqKSpzwmznOvtGGEyZVSh4MmIcs7aaD
kbKpG+KQ0wmmbptRMPO3i1C39jJ+Q8cO2MdhRuEDDD2IloKETT9CwkGWu6Z7LEmxRXDdFHXtGlnZ
pxb67rpzc19HGlv0B9/OEVE64k3hqVsaA9ZJw7Rx2stsO3B8+n1Hvx8SCS1bpsk3cV36rjXMtTu/
5X8/lEr8ry+RCNIZRrC+iAqC7NPQ1g9y5hXg1F9aKmCtnz/8fiYaVqWhBPsCVtmWVnUIkqg+mK6s
Dv9+mbEzRi2IXepfrOuD9wxHMQWGPlInpBTRM2wE9X28qfT+7rbJ1hbADtKWWWTQDRx6ODIfIsC0
UKwVPIp2/Aoi+ssG7e+lO92CiWKdaeTgettewU9rtPqQCAb6vx/+/dLS9WRnuDHHtp6O2xDj5Gl7
LM/M1HgQD3U3Vw5hV30MHCzWv99L7JQ65vcPfj+dHsYJW/jvn6GQLQ+/3/33y5gksyUszidVqk+/
JS8kzYZtROorcyHuuH8+8xwOdGPTBAuSselgGn85BiHjGsOSCeb8wZrfBPkX9PE7yHM1tTbwiIRG
GVrd3AoIg/eWVoWnVkXWt53TJSqN9GKPwIErcywPzfzBiavyYEYPBWQMMtgvuolyFYSYMXiH2o3p
B+O3A3VUL2O73I1T/CcgA3wCYQWMYHzrtAAfpg2rb0RPW0b4At2JE1LH2hEjHsOcH91D2TymkUjw
7eV/gqk5NaRXcyg65G17AvD9bUjirQ1yrrM58Dog+Tr8xl2LM9MkEDueo7HDmKtvw/fNSc0mh5Vv
12NCyz/fAnEtriMZ2yZOlr1pEZABvvePPgdx+w3e+xpMRPQb0t2hAfGSo5zjuxmZyuV+hAK10eZ4
b28O+i6Get2bQQsreSK1yTJ8nv2o3nU0GEmR2XuyYCjQ9u2FwSVWEXtiuAUzydAupmdV76WvbQgX
yCFH0/wpvaGG4DimV3PoD6OtNlrTenuPoRxQPhQPWhSuA2wtSHthefWaI/aGxk4CElLbNRNT+DbP
aKd4XAIEg45fOqhx1GsvmvzU2tRabhxLphjWEoeOTqP6Lchi64GtvUdg3Pfr3NWKB0yDSTAmI4SG
LFubnQkEstKfEdVSuYrb0GCRR0yWzQdktfe+eC6UaE6wBdtlTmbEumGp5jBe/KE5yGhsYoIblU11
jNH61Zkm9mkRGifNtPbuOOacg7thU6XeKUxdZEqApP7mgoopast8YwRJvQ5b/b0RinlAhb9Gz0zO
jePFLTvamZQX7CHurfVS60Ekc1/BcodnR6NOGhv7UFWGTkvE4vtaa/+VzUgDGfLcqg6Ri7hJ/cED
sSWf804URscYNrP2dTHtbMAxTwgx+7WwlzgbzSMCIdjf9l4zE+9JjBwCg5GkBR9Wmjs19UoxNtyX
GW9Zcxi4pBpGGmJfbuQBcSg3ER0oENwPoA22IcB/W+rWye77PfBK+4pgFWSs1Pq9myK7G52t1ymH
bkgYY9/L/FOBMo1BOD0pw4miRaWZX1mru9d0oDU5aaTLT8xxQpRUNMxD89ZXEwnqbrptQhVumpa/
4TB4XZSDanBEW3sgecVlNPWaPjk1UNSnh55R3DM5Y+VaCqLY58CMRaQi8ozjvlsYkR5tAiOIjw6e
c43Ul4ciSa59Gr393hNYk7yVwWF2hwvyVmTInZOxzJ+NPL2DgbERumftir5QsRBa/GWMcf0eF+Wh
TvP6EuaZOJCADYQqTcFGJqbVrkKEDRuoYM5GGzqupBl/aIP1h4FdsiQnLVu0/ZhxPbIdCwdi5UGU
q98bTJb+sZrfKBZAXLNWgwIa4SYbggAREzoHzS48jAihcek1jZ6PjsyuYlhfNtitekIiznaPVEND
XWkTC3hDt3HXun7zS7X/JcGaoKBWPaPUU5FjE25V+Jhm4cgaEsudCYllqUo/2GRtkm8LDRRVHSfi
pWuzggZNr3Z4Zozn3xcbzPoMgHn4fbFVzE9XYLKd1BzVSrKL9x2Snz0srfav5yRU1a5XnmVpWzRQ
dBLDC8h7WTkcUVJr56GwXrzccTBK8FVCvtJexO1D2XYxGNTEXdsQdpZV4Hsnt3X9hWNm6akd5bX2
xdGN+U5oWBM03rZZ/f7IQfTohWoomizc48aNOba3UWuu+7SnO9BBkLMb/9J0Y4uogvMC3cny+PvB
QDr1z38y0Y9fZ9kUYNlJ9tLEHGZgVaTwNuqTEVRUgl7/jMkkJKqiW/u1S93JiPs+lNCxPO0sJys8
qhyylDNgJ0jjAR2iMqIDub6ETMB6EoVfPZoy/lQsbjOIP+3H8iHBIZ30Ak3D4LWPVfQ2VnF8Qs4O
JddammSF7cOgRjY4NogjPHESg9JPOHA22MjFqbSpjBVAjPMU0DEpBkBVYn4Y24n+IFvKYYw8DlUt
kLkm952VKvRriTHD7BxWMlZqEiKsBztt1k3beRCR/A2epvaRIf29rYMISgbEck+GX4wbpxNXCDQ4
H7cTXeD9L2w6bqCODwauvH8WMT+0zhGSgdf05pqm2jDY6Je2BvzfKlDgxQQVQ4r4jspOrZ2cvM4p
3rW9HtElEF+JOfgcETuG+1lTrWh1GkerM6pV1iSsCMY48guWHDpIjvz9FuBM/+pNxV1E+TmI/WjX
x5TptijF3h78eNu2RHybaU1MI5tBn8Gx5o19d4285Ilob2FIl/H3zRe23BsmW6qspkfEd/GD0LtV
RgqDkej1Sz9UPz26frNR7TIYQ2svihD7gEFwx5Dam5G0woWUXYQSg+OQpfJq6bqWt08VVg9VFsnK
B8YjAYS/6zaRJH3QPhgIzBYDFsSLHMSXb1hy79e5fzGlpMdro/WcZVT4vFZxdglLr/tq53AMBXD0
KWrzfEtU9HeEgBABHvTjqq77rVn11CERbUgwDeKlx3zgdIwQo66MrnXWomUKQmdrSdWeRyWeRlwS
YZaqN9GqeCM03dqiu6XyscK7Bga7DtPhSu7EM4Fd5ga6THfy6tLf/f7+nZE4O9vidDPjln3FA/+7
9XrEWW2kNbo7q0Ot2Pv2k97V06UwSu9khvwjv+OnqdR2drGYCyHEyzcB5egQCBILLDGto4R9DNHn
g5el7lfran+rLc649C2UQJOrDmOzbJKSBAYvvUjkTAbm0N2gOfUmmeYzMJph0Dl0xAzD2XPf0IeF
4YQtiCOrTsjwnuVRHhUazkVvq73jDOkNBQ1CmWzwVh0Calq+0cGaeHK6zI0AAPjyQadcO7GAp4e4
9j5/v2pAGmxiLyzOg9sdelHF69qY3BW2JfeatHrLTgfQanDCz8LSzU/FJwN0w99PQi13AWFoOpUL
QZam073ROOg2Q4uQnR1yzmMPOCFJDK3/fqZZ2YnbWm7rGly55pbmOdBVsQHMItYBNn76SXB4MjAT
h9F1x3OcZIywaviCpRv3O0dY8SZFdrcbx2cTBcIhqBnAxCLC7Zo3r4VTfrocU5vONp4dCebj90A5
tHqDKhgXw6TMnPun+knWep0Fj01uWzTAbXkYh3IRD25+tz0mABODrl434zfgwujNmeVpCDObEoBG
UITapk2ZrKpaN9e0dPqHKeAZNjoMCYU+RsESCT3QhjL7HlKmYQQ/6Qjt+CzU5Wtp07uYxqrb2ixo
BBd126Ie/BV0DkyS8x6S8LTx+EIVQ9pEa9zr0i1kKlTF5aZAVfQQePhdGmAif7SoOk3wz++G1buE
IxA7rI8wezOpPoR70qtueI/8LNi2FfDwyU8/IFT0d2YTj9owOh+zYdjt3dcGZMednhakXK3+BA6f
b2IISReik5ANjHb+pcUI0yyXUjvRXpqMlg+qZ/lg4o9wnLQ/5HatrxFCOR/DQH89zO8Yvc+ljgXQ
Sqrq5JleeE2xjDLL8ozHUJHVLSa17vvO+FJaxm4yUsKhanzr5zoOEcON6cAHThkwRo0ynpAsRSst
RHutKJqP4fwHMciCfaPjR4egKjeTrXOyRf2xkOTo7HiBMC7oCtBjsDCHBRerpRUWkEOyVnHlcqwx
xJHiv1jRxU+2qjQ+HWOd6abxLJHb+oRJbH6fFVqs8GA4/zgzPkUSKo/zjQpDat5rnI7tzW7FOwLD
6KNYamUi37oY81Go+k0IFuKtGQlhZKDv7koLlkBgxmdExh9Oazp/bcGt02T+exSO75NJyklTDhfm
U/qumMZiL3Rd29g9UwO6GdXa1ofiSQboEp0EPi/PS7jVBnYPDcz9Y1prp6mwaE6nxfAMrNmkJ114
oA71D4+jxLY2kdePZR+v2gBSrhMkgjZMWG+aEc65GTWv6JLESssDdHjsYcsixo/A7voUevE5ttpp
+88Wxu5xdOxzr4MpqPryk5aguaL5qXa9bfi0Ehvn7NDo2dbIibnFClhgrfvOCOGWusPIRRugb4aA
34yBK2dng3b4NWD/f6P6s6q+/+f/+Cr7omvU43cY/6fz3BD4u//vTnUyM8kAabvP/7Cr//6jf/zq
nv5fOM4dLD5Y0E0H3c7/9qs7/n+ZBMsKWxAQadsYlv+PX90S/JHD/IXoZ3MOBf3Xry78/zLwuLOU
QJ/3GOE7/y92dUP82tH/jcfUTH6E5ZkwzP4zkbMv+7FNdDvaFS4SGl2leKMIeqQjB8qd4sWv8ucx
cNlIjbB6ll1Mw6nLgn1XjeLiTV73CTJheLZUSC5sLvAFpbXrrxJD5qe6nsv0viYCIhgEDWq6CM2u
dEvjx/ACVPOunaMnHSqDnncTM0zAWfo3cPuKo3ZeJ+d87ugtTOWQVBNmvWK0MYSOs4iGaTqVpSEI
XSNgnd5gjkXWIybPsqmalp1mxy8YM0ldQTCxAVHEbM0g5DByzO5v4DBglbTVbhbiI23R5NWAeMjy
XnB8iHWGoJfQPaOEw+TWqVobdpHsgFioO57TaZe7YXfphUgpnkvff2MqC32FgKdoZdKOrJZG4uM+
0CbJwxrZ1YeTkGoxbzK+vsnKVubHyq8wEOY5bLmVY1jRW+lp9p/mv2k7k+XIlfRKv4pM60IZAHcH
HGZqLWKeGJyZJDcwJsnEPM94+v7A27JSbVrSQpsw8mbeSDICAXf/zznfodgeXa7qmDHZeMM2pZlg
VWibvPVIRhqowzqz3ozWk8xU8ljUu8QKcLnO2JfemSeXX8Vs6juH7T79bpbpfZrULyFPUZlT5llV
rqOiyz5w2StkWD2NUH6Y4uS8t+xKV07ETmWbYt3+cOKRGIk28vBYW3kWUt+A8jvhM3lA1bEfuSYz
CARjVu1lzHUN/qdlYFf7IauXriFcAVChB4zuO9UdSgWHkzW9PTpiYf5ylvpkQDzcuQkpu72eY/+2
dYrmpuxqE9akJ9zf5FbYAxnEZjW418mPiG3JGUJxMgMSBYjev7hBxkKqDdl8yNxQMK0kE60Up2uE
iV7gp6dYMfkk/UhAuVNafgZxuMiixZJVz0hL4pzInCQ95ImF5BOxPOGUYfj9FI1xAVFItezfLZpW
EeKE/BoLpp4Rc5lzmVvegdi12kko4cHaQPRCQrOrlDhzUeM6SUZu2SshHVhXsgKkkDZ9/OQ2vv9k
gGQ86Aa46K4nuDXe9I4/LZcruFUXpBuyg7UA6rjvB/E2K6PEYVfIwG/t5GkDr5HtMxvpmEYZBoKu
WW8K2nLMU+0P/rDR+F9xkmUxP6pDATLDOmrfaKqqQg67eWs9lDoiuY7QxRtUIfo8IPpIzOdVWe9i
lud3OC0CfHcf32Ko6aaVSVusfRzrcooYGLWWwj9fepuqDJpnf2hlskohSp0SpjAPgZTOBjlO5Luk
ajvgE9xC9iYcrrOVFvqdyUjxpmUSoP329lxDlFL+w5iZzQMfQSgrZdigTRlp8Ntp3R6kODF2IAm1
mIk8Wm2HTJjO6q3m8qqIGRTB1bYmknEEmZqVLRR2JM7bKTN3n/0yCZlPYogowNLMX2NdsPcI0+ZY
GG1DvmVBWLFyimaXj1REBAi55zZKm1/4F4YbQR8PqMhhaBZ0ZCzewiiqT0D2dbGb66x/qs18aZuT
Sb20YEtsF0FKa3rtmTk+JI/GMGPoc7FykKuJduqYtT+rBh0dIz8GCDG1SXTRUdYxQiTOWpPGLoFB
pIG1YEGDAFtthsr/gBBmPsIbES+9R5ut5anhzUzC+ouJk1/QDBQLoIY6Mg9pYbN3q3tY9lqYh95Z
0m9FMu2Wf4p/u7Nusr6HFV6Y7nMcO6a9o6Mj6DbcVOp8B36tfiHYXX5EMCZel6FYfoUSHp7tGSw9
IxjvCtA0epKRx5zYkjW3Ts7BSyLLk2F3GHx/fi5URwmoIxYxkNkQA95MlcNtV7nlV5rr+pJmOXRe
1w3Zf9G0dXK5224YAsMNqGFE7BtnUHfwG2AG2Z5DsYPLyBumhfcS5PzE3IKwVHckO9dGUo7+1qpt
8UsHrVmsphYs7dqjhec4xk7whww/cCdf+cvtAJ76pUGFAsqST3dD45F3rGOvJPHf6Gs0VNa9YQ5m
t8uJ+e6dqQw0OFTL+UDhhcbQ5HCvkBe1lEf4mKyCNewUd2dFLGttwcW5s/OOdF2NrYr8vc02edNi
nl4llR8ljOYG5mGCe/CmtNvhw7IqaM3IeBP1Z3A5LC7SN0OV1Z2nMxzxbZuY+zHzogwqsKrZEtIu
hE/cysxjHKsYb2npiG/PwRm7CwMNBZcPFolNGTT9g+h6ETxJ5C6mjy6XMlk400nW/MiS9ZZlGGr3
gAFCNSHJDS+Zxf1Y1cjYVT6y9imKqq9GzqRzFdkR5p959spp17Ut+F7ye3a04ZjMaFHSFL/AQDPD
O0RTS+OP54jpGtVEG9aKVMDV78yg2wmkHEg3Fcr4Xtoc+/Yeo5Jt5Shu2ATj+DXjuMMjM7sJBm5A
UdFJWRzzF6wgLrSJW/UGkgVCZEq6vMKt0UgYGX2EDTtRqnU2DsoS0AXC55zTAYgNKC1GuRtlTtAO
YzKgxTkoq4+5Klm+Pe22Z00SCgFZDkOA5cc2/I0mHXRnChZMkv0tZA8xjHvLtywylSYzxDeuqOBX
OWkve0EerX+XVglab3aD8csviuFQtlxFa9XZdOuZsivwBtbzGcg+J9CyCOqbpmlw45SVZpkE1Lh3
lcbJg+VwPYBahN+/dVJ51gU2yTjm7I/QcI/Rhx7WlIxbF1rZbdMaOD+Y/PS3LcXJB7N23WeXiusL
3eLZuS6rvNqatlx+AhIbyJPWWcQxWtVMnNquhX1xddvd2FU7AInvEeR4SmMzuohKGnZ72jvWYbAE
H5sIxrjOdXNLovshrFW3c0eCDXjA8LRNFRCO2MPS243V7TSVJZFlqDxWByqhtubwVGeg80iiBvF5
sLgDYQzJxM7L0gDaT2QFenFnIEFUzYhzLugVyHVr7gGTard/syKnnPaYYOuELo18OluzZbnQ4BOE
ny0b0vS1k8o4zaUI563tWeF3NfQEf9vGXqkujY9WxNE/AREBl7GuQbh4ePlWneMaxFMHGEQ7s86g
1Xpm8TH0yxkTinUFiNxhA7SD/hgdaWjy/lCU7F/KVnjXqnP9bZbnwwfMQSbkk9nN30Wi7IsvO9Ts
aGBOh7UQo5g7OdV0z2EehKybi+C+SccZTQAz7GGIXICjY6FIfaVxLCf8a8vGsHBomsI0OTUjgLSG
JGcyhzyXMzmSWnJ3Eu2breCk3zemw0IMGdm4K8owzDCMLvW3KEn4IcysS+lV6hps18SA3Oees89j
zWmdLVUBQmA9zRIGrmnWnb+3oQucck4DmqyGWS1mX5lsSN4aMfPjqYOB7VvsRvshgcaExbtMKczY
Bii9n6QH6wesahbkcL+N402kBgps5ODUl0HEvFaxw0DKFzEOjwRTFz77ClNjWEXVI7L+MK7LeXKt
regSGFGqcZ6lKmswUsoBCglOnJazyZtcjZZIazJypoxwlPXuBDK0na9kBvA6VGwgNnOnCxjErW1v
Y95SbxU5hfGoqgKkIvUDHEI6GlYzdNMCsTD3HothLrcBv/2n5ZrVO0n9Gam2KN8V1iSBKLHUpgSi
x9SzNLvMW1ZWjQFqdH6zHNKObTP7eoszymK5aut8Tbm8JkShPPMZHVU13Hhm92GgQRTocGCHT1Yq
3IK3KqleTZf395DEFWK/1lrVR04k9ARHIe0hGFJpCNpSDEzslsaNAv3UxBdBbn/gFtFbWGgMHVKs
E6UB4mNl1GQXvUpiOI8rDhspmNY1yp7xETqoTqQ31UekaUnmTFMk7y5rODd3FSXuQats/mMXaXsr
uyT9NK00yzCGYb9l60x0fm/UDkSEPANIA1PfdzPi0lbLZWNY30FhFRcsxOXZNoL04tp52676uo6P
fjjNahkEuWCwdfvUcH8+ItfDBGdDpQm6D85wljpio6U9mER+SPljAciClaMmgQQi8hI2QX1yyep9
jaPpUA8KTd53hDhO4LWfjUJUHKYUbuygXK7tApYB5r0mcW8ngv0DzuXS/BNKSWLNN2x1l3EDOvhL
0ChEo8Gk1Ogar2Er7ytqpm/qwsitNXItG0ZCNu+TyARTmpjwWyEgHevepj214paApy/zZzbtdb7H
46feS+TsjFx9MwKNwenbVRqFxEqji9XxY2/sUM5ffpaGJJhLaR58+sDJHdb2Hp9T/2rXWC6TvoWG
r8XJBpmE0Is5ip2i1Q6Papj8k8pb921O1B5k8ZLZ4lhQMXIe8/jZsrT77Le99Wb7CjQ1t4KDMxsh
JO2S+HabUH0snBhY+5TSxJagfdtygu3bY0Z1wji8tXRFH4Rs4kfs384ebpSzorsQCC5jVffN7mrL
vfppGG+jcJnZoUNAYDcWHl0cFBQdqYltoTk3zk0r3Oibl7P5cOyx8tcTPIg3CqTnV2csypfB8oit
zU0VteAcSp/lseIDRDPcKyh895rP8H25o3RvpbKzr9Gcu2CDeYUjYO/R/4kiNxRME8fKuU5TkBwo
vcBtI8kGyUm3F5LI1qEvyINve4dFM/A5+SGggcbuqCoO3WZ8zd2iw5PeOVs2KUAJKA0L9m1UUIdN
TP6L7J1aj7XsiORp2s4jmcWfbECz32UToGr1+mPxDN9aFABzAy/VEnLJmFeucqI1AFkZvmPz40Zf
WhF/ze/FJ7C/eF/2lckJP7ZOaYO+kjcULpfxXN/EzoD9aIgGTr64v2kRSZLdFFfQr/skSdeShfLI
6dXjxmiFz7ho+1cGLRy8VZ8cOslihNxu4IE0YitdoBo0LAwkAdZBRLYWlYJ+vKrIQ5z8eWhsRKvL
D454TY29UJa3CcrFlwxJI5TKaXYJxr8NgULMN0UjxB5yGG1uXRaYtzpS0O9AIYCOxc1a+h0LOJ6t
CRa/5TNJ76uRpg0t2I4lIPcCSrQGjLBB2r9jAoY6lyFF/vH70nqgWNjbF1jcfs1liN9Z0hpET2QH
p0ABypNJlT0qjAIbDATxEXJW+GZHc3adm6jc6ol07iqaRqBySV4fhNuLXT/5lMpxPCeKulioFMry
fmqAehT4nL4C7jQ7O20xggIO7qmQGusdYKn0DgM1dWvwfN+GQiKvC2M61rodk/XYJOM+nYTaCEZT
a0qrIppOe9aclQOq7h3p29FQwzx0L5nmDNCiZG5piMljicW/Dl5nyceI2F/4KktrRlL2cvmgnGnc
Ejmg8EnAOky0CD/iSMPuDoMIHKRbJO4VoW/4zf1pvnWMyF2G4W57sW3mNO3slnu/jM11Rej8UDTJ
wgsnsb6OArjvaYBLmJp7nNR5mr4nfT1fOjSFl3hs4Ea2ZnTvzO7AmGhQWDpsddEyKu5hSAcHIXkV
Gi+xr2BUZLwJ3cL5jOJZbL2mr24cOIPdGp8EeSRnyPNrqQ226y4SuUJP3M9FZJzMpEQzZfh4qRKr
eQgyMzxgROzuZOw592CU2Urgp/4k09hzghxUfylqJJA9BkysvUE2m3e+X/TfThmFN1Hfy4Prmeo+
dScq0Ny8MTEnUrB3nTlNc/iOy5xdfTbPD9UyzLdRpq6GXUaf9mgIfNUTztCEDuL2RrSKAU9VFdY2
8uaW6adHNwIqwY60ob+eOcU9AY7jgyDD+AjeVrwKyymuWWvhjocT7N8y0MMypyqKWrMYqHbaGZdY
yOLds8ueYFEG18llGAW9MDNdFCcouBHbQcLeIdjvNsBbnBvl1itp2Ar8AGZAECdb2+qbt9JSDTxo
sFyTZDiAHhk+MVueNonZ2fkaaopE+kjHS+d53SkypmSrCVJtqrgNXzGpYZlM82JPf5V2MZbOBE+d
Wr3hGqUNwww4yitbN7/stnV+u31vMJwZDD2dEqiW9mYgT6E5SxnjeDuXZnDC2hMnuyJpwg812hlt
CUw3LohWFr8NHoiNBNl0xIiT3HWl4+4rJyMu5Zr5g3Ct+i2gufnFbpPqORrt5MtMeuxLTMJIs5Rq
WNdtNJ+YHKNaSM/egywutsNYh+92nGFRpjD5NakdTLZjWUl48j4kKhy0HHIMGNBeFFOnFXHIWA90
f184gPiP4D5ZuXwbhOmKySLZ3ZI23V3kT+NuDqiRqlo7JCyFJfU0zqhajIDDb1xd+mqJOqRNJu3Z
GsW5F+47FbaXAjUI02pQiUPgFuYN24oeb0XsvZcisz7tTqbYjgLdA6lzyCUbLsqPAoVD31ttOy/L
dvOu7HDuh7Zr4gQw+1PWW8xlPF2/CicB+VwY3kM2kchoi6DkGZbs8NDlV4PUw6GwlLcXlkXzKluw
I6C0E/v25IXm5+FQAO/bNUUCosGkDOfiNyWDM6obt6Gp8T8GOsQkw1r40NY5gWYT3BQJj2QbZ5G3
CdLJPTexP72mTlp/5iP7pNAs023tzB7NLaI/ponuacKD9H7jdqz+WW+OF17c9mxg5KWooffs37MG
S+cAf9nbTaRuKj5h/ToWc3Mt6yh+wEjZPZClFpxnla6vQNOMI/ik5nceNx0W4aIFkY/pBQPoQKZh
oJxyzvU35Y3lgWi3vzYLUhekndgycUNdqcLsv2a4j8eicJM3O66qEwHd6CmmTvNew7ynZCQaN1Ec
MpsugZ+dQ9yLL6YIaa/MB3ciSunR0LvHuYJ2QBnh8JbRfEY8GE1kjduZmx0oxW1f99nr6Br6u5S1
99TlffcwTmiGnV9nZ28mJA3StKu20qHjIC8IYkPQ8HvuS6qkdncudr6u5aMTTxQA2olHhZZyq/4k
IkWjpNuzv3YXntJEeuLWjlpB4YM7zn/IABIFEL7lrbmBGQ9WwoSS9w9vgWlWWGwzQ99yimz2o46M
C6do3ibPRVL2bQMSJckMKpPgup5T9kLFkgnPUU9b9WRBdlrT1WW84rwlHJrpRYh1nZKWA0cdY4Bi
Zy8Q7h8pPImxNQ7GXccZId64dSEOtRyaVyYS+X3DDBI8owzvaBn1flcBhUw17bQZk56c2ri4NJ1i
PY9AFJp57mDpdWP93iuHioRMCUYYTfiiTHhQPfC3jU9JyEGOFdOK1jRgPzGpiFdz5+Oq8yN7MTaz
a8XR/pVTKXSX5FkwkWwV5gP/3PjJhqwAIGsm+8Ir0xfDwVyQoRSf/hbDYokVLmGOLLycQJtJpel6
ZvqI8/4ct6a1c3gnfxXs3j5c0uo7GzvKkyeaYD9Tj/cMgcjs1xGiO+zSKrwkrkQUBwMVJhcVVhOR
MVs6r3Fh2DZe+mi4qszWN+lcFXd/U7UxRbhwgwOUhvJ9qj2kXlx49xnTJE67DhAoDFOn3kqNdzkN
9TnnRYESX9KDUo26eM+rkah2IKsJnydIMYYhOXngWDyA7qP5xOkAW66MPsx/0QjFPtIDoVhsZJYV
5cr3uX0Jb/DY/01jOL2ShORjDA7uYPuz99kPWfuMYsUvNOJc+opa/yU3PTJEFYbRLTu06I/fYCAA
HpzpMycL9SuVXrH38UmtXRagI97rbDNQ4Jut/sZht2k6oTF0TcVAbCjq7tEXq7XbMvtZI/PQBEui
6aHpZ2BCXexJ/g1o84nXowsOJg6IwalSmAYs/d76f0XE3n8X14/su/m3RR3/LMqJ01fY/vs/f9v8
9X3wXWw+2o9/+mabt2QX77vvRVBuaA3+93/jif7f3/zv/uG/fP88y38hT9vy/ytPP+Mm+vr4zyT1
n//hL2laqL+bwjEl4wVa0BlgOv8hTdve3xUdw0DWcZ95EvbmP6Tpv9tMo23AhAoN65+kacP6u9QS
WYdnsx0+KOp/Ik3b4keC/oc0Dd55eSIlHG3aFtqfhQpefn48RHnQ/J9/tf7mstbJlLoZp5vZFg99
fZxn61IX2bdRmOG2kVG5owcn3mSd9+kKqhIdu/xl6169OLPmPlI+GoQw1Fy92YE668m5pRjk92yK
w0gYEfOwxsC4uNeEAWDSc59EDxypfK7IPa7TKftA4zpMNt5DI7tH43tKW5PpltvJLVEA8uya+YqX
ElmrdqZp/0no3MZd25175n9G9cnQ9qXMZbYJLRyLqrVuBqzvCCTlFyCUVFe/BQEC7dnVyo0JzqLK
YJ5jX77Ev9deYdM+3ZoPGG7vmQwiWRgcN5He+dsFH34iAzA9YS6OD/niiRGY5rr2d0HiaRPY6Q2I
OhqxveA+zir5KsCaApTXmam2xkhlKclRZmIUldKvWR198FBA+ww635+Huiad1u7M1PiGB7VkCi2i
/OyKM53GV0/IcCNmaobNHp64qX6I13tVBzhAo+aoWjLPSQEOkGxkh8sIT3Vksa3rGLVV893QswCb
jv6VjeW4Qki875IWolrNmXGZ4676tvligg1xovI2+Eq9NTLMkxH/ZiJGxtJcdtCTucVZjflb53eu
TAnxs5y75rfKxSt5LTo6zGKb+ukjdMyQ2nlQavWVlWZt5OJxIjSaXyootrs+LE+Nh+gy9N9Mvadr
Zy9Hg6G6zd3LyC8yBWxcinS+GVvJfNprwAuM5XsVeG9F19p7PfU3EjrFPra9d7oTiRsGcOXy6Qo4
w6aYVzFWyALsujA+UhSKFYavaINjmhVJecebfmqpcIsXlA5UPz9WFKcKeafZyq4xQEDginm5qarD
xfTUj014Aqf6WdiuCwrWn9nvdTcUVQ2XtAseOfo42BX/44F6KNq8lm7oGubn1sSivTYrZy9q+1fW
eLDLaAKOjdLk06LNc+GBO/VlcuDslZ8iEOarSkGiCU0mUgtvObbj//zw89/85Q+YF5pbIRxiBMl8
LBuq3IoI33GR+acRqTILuNPPefY9EkOI5rw8YT3AaTwlh4IxL80+ZIDYFhHe+fkK6g9I3JIAFMVd
p4z4BzMTvvp5yKsiXs/TSIaWNQ0I4CRW4E7SjaIS+FRJiHRV6FYno8hbPgkVzCNNC5c3L7GQeXgg
UYczP/55BLeAFCrNey52a9OnpEHF9NuupuZMfmMm+GXm/LRJYBcYMP1qYw8J1u+WVB1BLBJGvAsk
4086oo1mVMhqRkF6o48OJciaugGRxLXOnMjIKAWPkYx2o9X8+vlJfx7oIgGO9vND/3wvAfnApx8E
BWfBuOFUe+GW/NFTs0AW/wE3KBa+2M9OenmPPAvcxs+3eNPVusqJEXN6sinVdW9rWkA3TB/Uap66
/oSJuD81y4Mf3MbdfQrT89hAz8x07EJWaItTvzz8fPXzEFjmuGWWxsBudthjgZgowhCsQFFNbLnn
6dS1yZ+CTOEWekp7qoOSDery1ewo4pyUVBf19LS0kG1KCnlXLcypkzHZu9nV9sEbgm8/Jate1C3Y
s+UBgFB7ssQ2ArJ5DC0yej8P0/Kc//iWyuVmg+LWc8usmhOjTtKMpt+Y665S9Ul11TqxcPp7cUwX
tQYCGS4PP1/9XNqj8KKT+JqTgmyzug97m/FbxizeSUBDzRwbhCOrA8jbU9tOH3FC9SG7y3dfwQ+f
4HucjKiYqKZ/1qEL+kYO2IF0e5wbfako5NtGHYQHpjR3jMmJ7FXio4qnBX5L3e6GBA6KAEhqLp2R
qbeOSXhPAlWq9xJQ/nTskas//FzDP9eEoAbs2MjssQxHcZIuh8CfrwKd5lvsuTCLutpZ2zZlm7l5
YTvb7WtHXhL2sMzrfx6nPBlOeUpYn0K4cVcbVgPCpMG1r3qycYHtcbFFrEK8jlBDspxP9VK8JwJi
1qrMz8kYKrweB6czxNpHWcUMfQm9mP3lCJYusU0bd25101cQABbaWmsGaj0FVkpXNg9uTnyLgFi5
Fn1+bRfAi43Rg028RFS6U20ur67DRDzomPCrqb5wlZlHMdFy0ZZ3KeHgY9ma8aYcuX+GiCHrEssl
xy7skGpkG1AwCYlS3jzd5JTD20xkOaOBOOfL20w5L5rSkr++Sxh5HjxyYw52r/vZEn+CPI1PRIzT
mBVjKQGpqZXbu64PQcyEdVi4SNmqtORWWRSIiJIeLTGA8S7OEW6mc96O5xBQax9Cbanwkm2Ngjem
kWX05otMb1LyQMe80ziXmvGGEG7oDsvMBbBlqa2rQUSEE1u4boFKh328eBXGfWO5L4LKVwAGnF05
oQHTRWw6JsF4Z9Gqdp5SJj2xZdwX3MFpJTDeA5iyaAtTslHOLRWXI9V+yVftp88CQ9+mxkCxklbN
FYi8zGKEKgctHtyM6d4GMqGF29D2pe0pdaqiE2HOzeJwWM6l1TZKw3nhLjBEJMkg/I09WtsbjEl6
J1O7WylEpdshdw/DjIDsFOrL5JiN6ryd2oE3bXaXAjV8vuyQaoLl/VxNT2i1ITTeoDuXG/Jq4blh
CcLzw6oo7Jcec+Gq6bxqlXhFtAv6hyFkXcXzXlJicaA1YTwUghuQpLWEIFe2SZklmxkaahy7t2SI
irPtveJJGDE/eNG2IDgUmz3bProjI5Ojkks51Ir4QoUFwIK+zvZO9s1B6/CmVqm9DN0/bYzONy32
5xxoGVDoldnSoToGfbKuYcIBMHeJJy1cgC7GyTXWN1FbZU8gpA+xaI9Zn1dXbr3jBn1JQ5Hrvsp+
WE2M549jq/ZmnI63tm+KXdkveHfF0NAZPBD1GU4Uk2skb5MN8wiQMq26eLF/0vhqnjH+gtpkiE9+
obQwgNh/Ii0oHQuK6GxgNOipQuG90yWhe+bgpk+rNk4Uhi3DROEnc30mSeGuNbKYhJJPQ0jn3fqV
g3nJjg3WbXDFvTmwyk3wj8fasY4Toy+sLgu/K3zwGv1t+QxZwXWSDNL1Z+IX30w6v2jTBj3tG8yK
PHycVsJ5WuhYnqLMPXAHBDwnquNctc5BVW+1x2cMT128ydniEHmebs0GG5g5dcaai1ISPFo5RXET
G+IZQ1qyhU5uvqWjfibUVj7Yw4EeHBp0yi5YI4DjmnZmeYmcsFyPMwHI0c/+yEUHdhtqFgEq3Mh6
uh2j/KUI6+HIj39JksVH5y+jGj6G0j7i7/GpuciB47YHZJwX/ElgoJzkE6jGuYSRupvZ1i8MJ73v
JfCatiMxwYEYfGXEPKnq3ZUNsfZNtTCnvPDbbeBAGMHYb6llvaiWFkEjrLeutOQ6B4W+xV/pG130
mCBVEP84dbaolpDMFwGppyp65SVQt2NbXOpODy91idRA+OKXbKKCammoeUPOIaSP0+bm5yGAG/XX
Vz/f+rHXHyHTX/7x3wXzdEAttbWh4wN6T2v8DpTrUpvW/Jlw3z7QFAKaBp297Qixpw2VGkV0ZMF4
jfv6KfLG6QaeBcEOwnuO1dyNKORDHPqHSqkHO1mu/rQzb5LlwS4L5kkLojjMGu2eMq/hhj4H+QZH
a1rta6ZzWw9Vnjiq8Qn2Ej6mqrH5tJ+dM4hffdJ8IzOUtzi/XhtdPJnJKG5SzX5OOfmthoyVAmY9
iNjtt3QnNtyF5TWLcPELa7woPoADw6810SYUAyNILkViy03oZGf2sVsrC48J7akUw+AqbBz3N/C1
35Rj7q00fTBH/9foxLeJs6ahwLt3S0gZhYvdsx/t98rllDGxFN51gZdcOwNPvk5i+93POqwlMTQB
cwp5qWc5nn4eKAEcT6Xp/WGV7unsAKur4qelCWynGrIEXk7nRNPYT6PExIfQ80V6595nZHXiebja
qZNs8rPntPe6cm/DZHob2to4aArDVnVZO9tsMUoZdrZPyuUkpmf2QLFPSDx4KQgGT3QUzq5H4X3i
38RByX0WXxdH1psQ8zJdCHl7sfgkSxZBJ8tI4M8foAcaOgbxUnZB+lAGOHQLwwcRlZlwhRK9n1m/
t1UD4L6YfdYJc2+mwz1Oml3Yh89eo5A2a2+Ax0GkR+Brxh8JPMHAdzuNwK6SrgbAx9Guxj7S3Lqw
yzYeqSIMeIPa9MghzILDE2onALpKjKeiITYYh1uIZf4WGoDPn0neZ/ZaALAaeY1jI2Zrmzy6QT3f
2i6FGfQpcHnA1x8apzkhvNXrmor6uQ6ja5LDsZ5qecAUd+bS/bSL0QVaW7LNYiC+0mPxbA1WtE5L
KlQ63a8dmYmTBpW57bS/s2zoRU0S0OQ9/5Y4/7cMRC8V83lv4AZrLxsJQP+71mwLeO8GqoNN1ldl
w3aIhDpU/HrnyrT2Cdr40aowTkaCaGYEViH36o2JUYNW1vQCIM5hq9JMB2P0cEaSQA0ncqV4bv0R
f6YOcZM29L8kPndBdp9dPmPEwSBBHVzXrSdD30h71kSZl7GhszHhMfIqgr6sKF5XS3u0oqmG1o5u
3bmYueGaGleGKnc1Qs+ocHjHpG8a83isB3PkoyePJc6go9spGsXooKCHfmLMMEksm6Pemia8F+SF
kcy9d6zc4HswjUNQy/tOkLQqubLs4HEo4QOQOToaI/vDIgcfaAtGiqK+2gF38AAEd4H5AJ0md3fs
h2DHmTYlx+77rEK9lxJoWkoUzqZUC3wsK5Y7clRxr0EyoUZCltOCqhvu7Oskw0Rs9OowahXgJDdx
N8TTTVob3LMZY0/pXS5p5HFgoILmgofn5hy6B/4oaGgaw7dS7kXavvkcbvn9xcamDOziRYe5K8QJ
JEHKuB05yjWDT0+mMNioqzckzUvaB8ttWsxj+KynjbEt3Apgy0Q02FBM0wMRHa05enXB+XzwP7Bt
yx/GLuteKB7mrh99M6l1LxWjMZ7Uv6buZ3lMqIJaZWOlLkraAttWwj7NBdJluC+tT1hYQpHbULhd
9zWQgpKMYlCbG0O571aUOydqc49TQS7M5H7hg+nTow65ZinDqjNvJ43m2XT4USvnT5TP7W3f41ME
scnEp0LnjhIhTkNovFh98mV0g/OSpgH8Qds7jmy1Vr7QOGlElz3b0L2gEF0AlkUXOCF6Uw82MFxa
qCu7Gs52gjc4xJ5vlOX0Jwrye4Xd9QObLlqQdIZnhzhlURprBpvqXvMVwOTGu0mdpgdt6IynucmG
kzJ+cdYESZ2WtB7QJUDgxMfVSTZ5ztUWJ0NEfAUXgd1BCI5JbStcpaPrTQwShuaIADaee80mUwCN
ICr6Ok+JPuTGgODSj3pjTtN46JzpXTmRpIYDiP4whQf2ezW2h8DadIv/gBs4QjcivdPb3gnqDYA1
LCUXqvugZg04ouxp/MB/O2M3Gbr9OFzmoFHnn4eAKu+/vlKVIqaPjscckH6DetAYlqZygR/+yWfC
7C0ndLNu9n3afrYDjV4g4nET/1/qzlxJUmbNtu/SOscAZxRaiYCYIzNyHhQss7KKecZx4Ol7Uae7
T7dwhStc4Spp/2+VVRYDON+w99rVqXaL0FOLcf77w604zZuE48PXscvjPrCwwOVX33Gbs5dVWH6b
HiWjXh5SVHWYOYqXJfdPScZwpEqJwPU9pd3PnHIX9t0iIMBv/p7YMXQJEhaCCQUS68RSTxgqD05U
ZySXuYhZc/sV4r39HhHPtuvTVsG1KOx3x5cXilt7kyMM2ffdHIdeneehRojcPcpRf4Sm0SJmuiev
br63q+jdM9IoNGeYuZMVSH38sMDPHxEFD2FX84XPiB4hCVE/m6X7RXTZQlxlnW4ajr/QGJrxmLKe
G1TLlUugRNiZ2HujDsj+mPPwUXlhhLNrjmeW1uO5B0THxTL98d1iPN0GbMPIiFl8SJMDYIPHKBB1
1T8RSBOgIY1fmirV7pCGIXXlbkWtY/WYgJpy37SaDOgNTIKK5RcblOrWIZt8ggGDam4s3nVHUhar
ctODmQ4sPT50M5UFYWUQ2xK7hD7R/nL7tbZvsRNmw4/bOc2VdOg0cQC787Ci5hQPDs59zIaYrZ1H
bK8XdB53jV53VzSl5X5pi69BOk2gyfhPWUd3pvlW554MqtyqttFOVDnBo1V69rq63jDGo51jW9k5
7oM9EW6QA9ioYpazw9x1x6R4wIrV7GQW5eGcQAyB3EMSafrRSGKzUnpXmSPrU371RaPfnNT4hjzM
5kEPFTSCDeODXEuLH8QkZAY3JIrMkZ5djazLrm2fIgCMnCPieGDVZRsYrvfsI3kJodiVb2PWPqRD
rb+r3LksTntplYJpj8kzGavi3mINl1ITV4CKvubaevDi36br+eR0A8/VXkttIGcOQOXS+Yg8VfNY
NSDHFPnJq3yp1J6mOr16PTJwaj/NqH5ZyOZtuw+tBq2S9LUZM3i8AWHDBCe1oSqMwy2XKt+KVSER
5WfDfrdimQSjw+Hsr4/GFeY8+JieILTE2Ba6Y2ZLbCCS2Dbxi43gC1vueLfAg5xtr35I8oFBVd3g
lnAJkZmjjznPntPKHfeGTxXRrYzDBhgbrr4joMhk7ydqbZkrBBlJ1Z5Y50JPgmD+wlZBpiJ+nWwT
Nhv4YmYQLg3gMrzh1oEslvn1FtsRz6SYcYHjMb1VNcQQq5yCxnK7oz2zBdQ0jXGN5z2kpmY/6r11
6t3kCdGefcWAQWYU9p3wLxOrWQeyf//r7w9S2x6juTtY+L43fSkAtUTTPaqwhlNPwwZW2uQcecWt
VtjVav6p2iRjK2FdtV8lG1m7vHbtaphj4Jbp/clYqiAb2Q6Mzpvu0poRBdEztzihiDxwx+PBiF7E
mgdal4cyX6v00rkj4ZDle+a+pkA0SWc6+OMSn9B8PLiQgsPGra8zcFg2ElPJoL7k69ZM4CNII6YI
hFSrjYHhWd8OU+qQseV9Znk3j7GKHGN6RLgj+w5HflqqRyZcJM8QrTiTqVGyOguGTF3dNSHQHFvU
8SrzHpXgYnLwqIU9fY7nU2M23mEic+rYtyiAcDk+lplRhzgWnnos8X4d2VCSyAufovQ4iR7sv71U
WyhKK9d7lpeM/Ipnp+Yh7qIGYWUOu3HpeftWND2Nsf0TG3cWbxu+LXlzygDOXEKB8/Fh3PQdeC6m
r6Vb7POZfQqBnTiMtQN3uA2oxTnEkEWddgLrP5FqNHcB9HFAV0Jzt3ZRzVu2yIQUOckUJn6rM0Th
N5FWnK0VQeOX3VUA+iFkybOIMUrJzrQSbm9neDGgqByZSjk2r8icCu1YFeACDePKmfpqDxRiDzpM
CTJv2zUl4aNgcQ1Ms9iIhFBTn9NwN8kAY9Zy4aE1wmSk5EmT8VVfw46Mznigu+mZdmLDn33ubfh+
SBfMC2ryN4cwdGb4Hamkax2eFl/GAHVtmQj/siTDBRr2u5pyl/bg2RZlezdgZsGU0+PTplttjPlU
raRiNIPURLm6R8ERjlbD59O3D3gyz7oPTZN8RHvHv+ze/v7oZoqYRac+cRw9GOB0bia2hWdHY+4v
Tm5mvDc9j/wiFSvxiOtsULoIgaIUZ3S7Y5gNwHuRgj4Zi9nckE6Tg4OZAcCi2ERFbwBFlnJfTIdh
tE5ZOXxq7lFk/Rev85Qt5m+pI5DuXXY3FnM107r3m3GPraC4dJb/iaDJCisjKS81peZWZf244RDR
Lv6iZDgseOBJW3muDFi6i2/yfELEqNzRZ+Vp027P0TOMkge9sU+t0R78Ful/kRDMOCt4gYxLhEBt
lfjAGQb5jIrZ2C+atbVd3WJ/5J+nwU3PWV5hxTOfjZzrQHM6FXKnlnSoKr46RXvrRwYUvRExq7Lj
HYETGsCTTQRfleFX6jHpojbtSiSLHQJp1iJl2407MXZXJFTY/y2SXhl1BjZKYfKN3fPs31VOflSt
9uVHNEwZARCYcB40qHo16LNT67AxXu2RxZpRRymDAozcx9OcxSjN0/IwdOjzI3M5lwIdctHH7oHM
h+zdZQgbZd34KZek342iwS2rdc1dQUZlNhMuUauTkZHVRiCTE8omk/eZ6WYEZFvzOyYSIp1sUa3g
lAF4DxaFzs2+c059f04CIk3HnaHrxnYw13gILCM7Ennjm6lRWOWzUzy1CDC2sRbpr3CXUDu25Nug
o3n7cLWi+XGapdy6+iRvnSbs4yAtjRhvaT97wv3JCKb6MZLx2CMpi+3ee8gFrBH4qPChjrplp09V
ju2q1VPxE/OaU50V6NiV1NEGkV9JAjTWFZDFvGa4CMEGmuVZ/eb1zdMAmeenhSORWul0petAyjWa
X53H2jzD7XJeFHrNaPBnprfs1Mak3oqmKX8IUEt54Y0rCRBgVH7DuuIeUzD/uylphmdPbq31gMuz
UT7bve8z+cWkgk9YIGw2UBP4xhKWGBTfjM5+WDxr/iE076bHkDOHThgofYjVm7jyAOv16XEWBEna
KfS7XF+1WJ6vgJ2SdC6riGc2OgFVZu7vOUs+osKLXlO3A+IEWlJe2i7zIMFYLwTMJdvYWO6RJDC7
hZR3MDBnI9px3jTL6BGQouiOG25bn1Xsgv4xQ3j2CA3xAu0CJ630vENO/vV2biCQS8uZA6w1BStd
nFdm3x7xOqut9P4wRQwmMuK3jmMVe2EyDGgRRaKlQ5bsJ9TWsDQTqyUyLNN46ozHuEh6MrMYmHXt
D0zugskg6Yv1GIWjPZGbMoy/OSAGZ7mUfIOdgqcydDnXAFg7Rpg7KGoTGnAyuCxNfRMj/wWv4w4D
NUj63rnEnXlzHQsu/WIynGNtbsR2YGbmr5HwyYC5xW/G1o+6IQ+Gz7tJSYQOk25+7evPHg/UKpTM
AXUAdee6F0Vlw0mHKE6Uwfhlwe7kOcoHBjLgN135YS7Vq+OVDw4NiuFSj7opfelMeeTxJUT9mO+s
SMO4nx4JG8TKnCGcbxvxMxjuZSmLR6g6vydXXIU9fvJgwr7lRQ85aepE+hifvJZdbbMOmur+iYjy
fgNNBhGVMsjGe2AJ+DR4xCmYYAUqSMQbs1n+jBQNInvvNI+cX/SCRaz2iInvVjJyn15GjTStFrCb
HM4KWXDtGDsB1dKK80/mbxQb7JJ0eWocLGat68WnYraYmg3tO7ZVFpMFh3/6M0TVzN3HlKoze3y0
5q0QvAg9+8Uy5jQbNKdgbvrAiqhLY8s/W7lTbXLPKHZN9xNh77jFo9guiBV3duZ/cxpfOmOIznjf
dsBK+vuJBBNXFueut70d614vM8mfKieeW5F40jpYr2OTglJF6pz7+scQ+wwZM3GVY748qih7J+HV
+z3S6+c8yu/5Zhjcdc3GL0nPlEvcPYK0sQ6daKx9Zvj3TZvO16oQ4rAM8YuetnvPafQ7rp1L1Hpg
YgF937k5Nf/UA+hKxdBt0QeS1Ohlnx3Wcx8779jY2q4dshqps3hVTorXmecP/kIU6EhDZhJ1KPXj
uN/aFUQM1UYRk+n7NCG9pJM4KtOkKiAg08B7MzgLnSzaRlkkkAxqtfKTuiGTb9/CNUC/qge5rxBF
Du7Gbs5J573JDnZ6J3vBHhX+fGudywT3PW/Z1Bg4RfP4raLCDvqkz3cGScNWjkx88ecv7OokV4Ld
qLh8lwicYR45Tz6zATZ5bB9xPNm4ATDXsFtYgshmwM/mJruzMvWfP7yGXT7hpPb+n3/QF/gslE39
YTe9xvXyX7/994+nKp5Ds1S85ymfDq5qiOwgkQCVvEmdYnQOxRQjVFkmfxZ2haous11LOjqIdz/o
PWRCeqKoEGX5oTU+lOTKZXdoJsdMznvN1Peun355HnOwAeEHtQChnMQGMhlUdeg7lHqkS5ps2l3I
EhcThthWJP2TyeAEoAMJExj+WgYdRwYS+FMsqicMe5UvQ6POT1bCoC62501ukbywrBBpDpANyrfQ
9vyjzThmE8OkBr7bfnudxcbVfwDCoXOi+7eUHhPkapoEvTtAlkLEb1jVT7MKoxDl78hcrbb94j6s
eAkG7ZhqZoPAC6OlAYsk661JsNb1IJVWeiVCUsP0LSv3bofj/Oal8owXK5CJjtB6KL70CS5vRU6B
6rtHO62eFOKNPTqSA5ZdALlF3e6arGEhHQv/WGpEkGNgb4Ip89BHl6q4pPbkHSdyDWMdtY4N+Y7e
tK13ZUvKEoFCYIxK4x1vFj258eEb1c8y+dcyRY+ATjom74RbN3fZgdkoyMI+JQ1l7iBlFfdVYr4a
WfpL2HlznXWOyCpNnwQkw43TymzbFtWjGhqylkDLRXa265fI3M49PNeypZK0WcQm5ZfwZuL3mmd7
ZFWbgvw/oO3ZLE72xSLlD6Bvi8Dx2bxHo/1o+vFPBXcxEBHXWql3uxLl2wJfgLQubPERSK6zdIs/
zVRVuyZBi5REfmDZZIfG+gJqY8jPhR8zX0yqr8VnNs8AC9dhjb64JEfohJMDibwf6qNb7ruSYyii
xoZcHm0de3qM3eExM9MXV8zv4PkItishOjpVQ2mZieKOxGsresJNes0UbuJq2SkxoEGpzTP7HiZE
iVm+ZLV+0k3zY/QGvi+ZPnYtVL6+8etwAZGdIdM8TXr6sVgEzGHLJSz9WQcX9Zi7uM8NLb1VZH/k
JTYkhfMmQ1+yGVwu2f8nCtlr+qur+/rP8L81sX91rv8SzP5/pKP1gC/9nylP++Sr+l8q2vXX/ymi
Nf5h6h5wIaYuQthQm5DKqt/98O//pgFxAutk+L4D1dFzDdv7bxWtYfzDQGDL30Jea/Jn/K0etWDy
7/9m/cO1HIM/8nyHbYMprP8rFa3noOJt/qWitTnJdNP2eCmGYeIl8xAM/08Vbe/R740ao2XaVd2I
GfBDxRshFe6TdaxclfM1k5BJYkdOe8T8Kda3KWYHgYQk2rcC9evSwpHNSws4JuBDbBmYgoEkTDYE
ZrfwtU0jdBap3nCvWMneseLbWGWozHi+pQYidC9J+wvVzg4Tl7mXjN6w9s93GbbjrRspZpAKjWXX
wx8dI53kqZx4C2kHcNcQd4L3LnHxX2R2WNMOgc1wtjLXDQtK5BNKPcQCv/6+MjO24gdlMVDz1lPa
QYV3TkuevwxS3Joap3Kr6qQWqtyRjcO27EZz6zNZ5GiYteucFleBpfTU8lw9Cs35rh1ZgbgmaC5a
4bZQWyeYSQMKqjYtDrW/pDvAsROoqyrfuevbmV0Gy4qQn01sEm6Rmz1uQklkXcpvpE7/0cN2awBb
ODA5exoaiPQavzYz9M6YXKMdeVALzZOxkiUyfXwaEPacBCNFEEikpaH8u8PU06y5ONiSUAjbmroT
s8inVfFknGJVkk2zCsmYCHwIaAdbZUd3TkQYABykx9yf2Q4TQTOELKLjSzdUGfmZzZ3EwfNOQOuD
aNkf1El5r0UGWgpmR9TaiDdkpqwdHi3X6A4aA5QHEuip8TTL3wlT5zkKMlZr4CHhyIjAufvuPZ8Y
HXt3x4iD8mIUtM+UUmYFS8Fh0YX4NycorJFywwef3veakdwXAqeAlcNgj018Byo16yvsnfOaNbET
hrn/e6E02di8dj1xI8WxZMp59MnCRQFy8VzUf8mMGCUf1PKMA5f4EdjFRl3ZwVQlE0+egoC5Xh/x
vaTGSZvKF01k/l7zCXTtZ+Vc/v4oEj1Ey5ecorTb52DINzIir0wH5Hf6y61Iau1eNzCSkJGBJgOM
Ipzs9hgrqpdFVs+8Bvp3u20vQ+vfLfnIEK+WSWg6hghkJ3Fvp8QC5ob3xobcCxTLtZ8MQL4ZB02y
mA/24rbbTtOuuZ6/lIbo31nPoPKoqEImeeVZD+wmBxaSx2q8CnSpCUskq23k1XETse0L3Tr49+VU
/2gVhvS/t35lIiceRllCSiedwO9nauPWvuX9MENTIqqCQU111UmChemys7KRCJb1QxE0GrhI8V+O
lpDbs+6CXHbF0J/TKSXhOV2g33r5fI4aVBSJB+Vq/T+Vo1ofhQV42ykPMmmaY9H43SW2FhR+moWX
3lotdkTbojaaQGgJytJdr9cvlohZQ1vEMYgK7sEqVqqjoTs3GpH2fJGFpuwz5rrQIpzowS67V4+V
PMv9uX3u9PaYL+xbNMLHDlNtVKu6ct5ioiZxbBBVENNPU1DMHRrhbjLvZaFYKpk9ZV6enwXgIzzQ
MrtqZffLVTl1qlB5mHtR/AoiKyHpozO29Kr5uZyQlNkzUw4y/JhhUmK9nGNYztAnkOFb+cXzrOWe
57kd4ETP9lVEHiHeyeaprOA7z+1D5I4z5Hb/d4e5nRSoJcAG8ZP189HV3PkAkPPqax5gU7/EqN+D
RK/ddcLWDwnpeB0dS0+IFwOuim3z0KIblOQ/6f1r0abPeBp/gebJSWLh256tYBzGZ3ihR1e0tMmT
xSdYwW5V3bCEA8JOC9f/Q9s781lDnMrAQwfHbDuUs20Zhy3N9rloTKhTvfrtT+51zsrqewOtg1y2
QVY3ObunqGRiPDmiPhW2JFtmISt87kr4CqiavdSCaJ8Pv3WCkMDvl5sYsQX8Uli9k0uyA0rNCihq
/g0FbR25Fl+J1iabLJHl3mZN3YNnvZWTPLZLfdaK/EgKQqsz90aqVq0h3BCgGcyENoiIJmaCn+Tk
kRcdXL2+ZAkDenc1O1IQjzJkU+5iO1rJsE0btCWn3qyUF7YsVCedLCvDBXKavjBO8MhuCJHwVlXy
B9uBjRSb+2pxEN+yXdxxeTK2RVPb1tgu7INHeOO2FyCH64wfHnoeitJN1kVPAIQqcAQKU8XCMMNz
ENUiLDFT/w0JK+1WLOYtujpQkH1gLzIPewaOSydthBDxbcl5VaxuaT9DZ/AQakDroj2T7IKwMCM1
hDNY9zvSWR6NpH8fxkUFJGixcvA1jBHl3qjfK5/19CAfWcFzIC5PRbk8WqwL/Wna6zV+aH7vpXXa
vWpdyWjUu9pN8Y3jITqsxkr9grXNPyNqMjeEiwZMlG6p3nxivT4Vi3q3ihhfTRsTwJ6s5pSWjgkr
IeAKE+ehm1mfsnB+a9N84ZZjs5CO+1K5dVADNN/UzL/EYA2BO+KdI6ETQ68/7GWUbGayU0gqy5Zt
Vfj6HuHORmUd6bgQr4q4+hKs6nd2godmQY6wGRKph72Tp6wL+yxMrAkNbuntliK55wv4zmhWkPVP
jyyNosuUDiz8uDAM20z2qYmqsrBYYiDZKDcuCohamzAh8QxttehEFjHf7dCA+CBWC90dGl+4BzDm
J6RnnuPvZNcOiHjYq3S2N15zv8NQjZK605iFj2xJpYH4VnqTffKKFrm6g5rUcunDprw3D0AIvypn
qHcyUn+8iTxmvfMzjBV0a66uyP5se/YW8xB4XROHzdlV3sJkpfglioy81LQTvKqtmFEy2pKEbIbk
AfEBl74BO+ySe8vrQsyjlvwRpyRT/RQ0RGa+coqw5u1gAyf1g+Zic1benv5GJ8gzj9ERpREkGWXz
f6N3Si2iodnMkKLNLcYsuEEw3Xp3LeHcjub9mhr1IiQGab5J7872nI2hy+Q0IpXYsHlwgqhfOoYp
qI0qh6VOQd5JS94S8+rY8f3Aaw3SU+bl1gKFEpFstq0kzS0m2mYuTYd8D+QdWHbtvZeXzWkmGqsg
IWRj/o0W01KqwcHcRH10tVyssnRpX6BVnuesfnE9hGQloo7AJWoGfzoq9YacQsGiMHM16D8F4Ufp
uFrtIbQTQQ1WfXyOjTWenj7dFu23Y9bk97hxYEFX8tuJiHRM6SGII+0gNflecNN7ZmReR0UGMskx
6EeMUEWA5PUVPJVg8t1MveHdQbP3r3N3GzwUqpwMTB7wPCEOYbRAYNZkmPrFrqOTW/d/kT/Huqtf
Fmdkao7/o7Piw2g4BsAg1+XbRW3F03gPfeWPXenjwdZBdGqduEkHJr8/WEz68j10I/NBtwnl1ca3
qUKg6qhnVRdvyiApQDVWtM8zSo0IpGG0uss00KAcyg+6iI9EnPAv2QlGZc8mIR4VfA321CVIZKMt
mEI92Io+n2zAXpa7CvZgoIaxxc2sNlFXoSvoCPFOuKXdJyL4EFDndkn2WLpF8dYCQkAcVq7f2WAz
NuFSRTuJBGjASOZ0pyaf3j0NT7/iO0D0yK3cMvrHXpE+CyM5knPxusZzT814XnyPwblo3mdLi9EN
cai31kz2CgZ/YsNaHwC47Merowipl3NGnka3WbGvoUYWBqEl3EMLnpm40TCpVb0KRjQZZFTJ+zTO
voCPbGyNfPRBjQGLmnFH3m176ov6rs+h5PqPAvHNJk6WJ5JSU7wqE2VS8+FG/kN03zcLukRFpENM
jJiTv5KsgWhOOfdKMkNe8h+0Rf7WLZKvqRmQ6A3E4bnSX+350OyNLv1UtCt8XST+Dovx6lkayURN
jpwLcFBZAg1hPdbxgYSuNhyympROf0IEluZlKKrKPOYQ0oKW0ZXVSehJra8HNqsZHpbte8LjAj3K
9zjExTYQTK2iuif9KuC3EK6vD0BXMY3s+ALTWjzjSQoB3TKhj4MMlyQ+CWq5VrkXFgd8hRPRXaBX
YNQb35pODSvRZnULSRK0J2dn9m6+9kAhyAU6u6+tyN9SrvyZByonrZL8s5T6qmzO3B4LAjrvgkXu
6ER9uq/H+dG12hVAUz25iPxpjFknJqTdz0mYVR2Dm6X8NDp2pWb+JE+2kb6sLr/FL14pZRkuFdku
1z0CN+TGN7pxb9nL1Siv9dJfcgd0j5rFT6ESZu/Nh/Tn+KZV3VcSaQyZyMfcFIrnVi15e5i/p0uG
EGcxtCSobJ/QqlnsBXuVXbekX2ObLhfOBYA4yz7jQZHyeCyMZTeIV31CuMP+IlAmZZ225iBRQpL6
Zb/qQDVCpRlYyQNppU8ILsqjXOWGDROxVruTMOxRmJEOC1G9u9jMunpL3yERBfklEx4MmtOHTuzy
BjUkAYia2ok7u27v5qYXa/D3DXaiepKF/mUzi58SRyHDnYvDNHM4Rq7OF9X8qYVJW+/Rx/MZSooY
yPNqxftx1Lu6Heg66BnYcffNuiFp82yPFFXsqdyibdYa60PkvSFkI28Tfe8UzcV3YRgPDCM39JyH
dfu/Qb35k3vQRwaNJZfJbkN3rPdRGk91l18rs+NXZoLQOjw1vH2/zM6oEAAx4owNOnEPvwTdzJHI
HNodr9M3yFkC6HQXJ8qBnNVU/I79ht2L/EeG/QsyUJ3TXq0EPMTxBz2hpETwSfk76tQ9QKbJwSWy
ujGAu2rDaUx1tlAFDrW2YsoKNrmqi26Hw/MlNdSzKVfmMwy73PXh2Efr06Grs5eKGsR1qN3Z5v9A
+UG36XvsNeQN5eg3IKceRGd9aHsd8L79xOd6GjT0Ibls47BvF33ncHOiW/vll+Ld1p3v2dRoSYb4
Ng14LouFGL6ywpigp8QGeYBUlPNkRCA9UfrfWB0jjbBXlv9LNuonYdK690b5Cfz/k3ySWxMLsuc1
+UlMezCZxg0blI2pZiskpUAZjQ9JFH2PyLgITvTTwGr/qRW+xV38Rg920PWYfNeIXa03fM55csIB
fGIZqu8HZb101cjYvE9uZV7sDLBqu7pH9dZEuJenqAtVqZPX7rtXSyN3KyngeUlYqXZ7ZlG+SYk3
TUdMUCnPsMS0n6q0/RWXJfWUGb2Qp/5hl+J+yT9Aqr3HkII3RJL9zgYUPRxGi9fduzWP4CZBuWWV
+qeV/jSR2NXe/JRIbQibIXk1IAZzQ2dGGM/P0GNQEFTiIAwMpfG4vGdm8sZuG9MSuzenr9tjoRUH
qeYfo3Fu2QAu24qfNX3aKTLAZ8JHdMCkXYdy3PCoyRI9CwXemY3hvwgDgVE8e1roJlzDmuBuAxVx
Z1QPyo1vbDadg6qX6iibmKDnmLRc9Q26mJF9tNFytodztny33VoqYU6KEgYLHqYfluY7cpevNQXM
qpteVZ9t4Dhxc2qsPNphnwxtm+LDMYwI6w3niRXVrKBLO8TqZ0BhJMf0kDv5m3T0J2MqaevJGKIb
NHe2jn+gBQYaJ+23qVnnGXl1MduBVXfo5VkF0PbvzFYWIfFcCY9oUv7ITtN68l1iRGcsEAS8oZTx
4hyXoayTERm6eZ/zQC2RuSyLu5WWGMPqZs4NAEFNvhXcWmt4IZQxPb1o4McSg6QzQG0suh0ZoG5A
PFhY5bbAYDWaQZuPiEGZq2h5ZaBI4xE6m6c47UgeKqqHhilnIiYTIV/6a3VuA72XAXytlwqomQMA
aFv2JmwKGKl+Xe3GVIpDr407YkpWNNy0oca+F4qKRheCpJO8nrbDZBKkkiG9fqjegI9f8L3Cbufj
khP5J8QFMv140Evrtt4aVps0YcRpoGkDQkHkMbkW5J69NxVhHJZqDpYxf+pLc+iAcrA1oKNK/OSN
IL+eIIvl3uIiQ43puetVcIGv/DaIsSTvLg+A72C0Gq1LRUIyMXREuCliimaEnm0r6bBaNAefktEG
87J5qyr9RXYuTWsifrRS+9KGwsMam3Cvan+iCKGE1u9RqdwDyLqzs26PAo0ZjbGCOjMWRJH3UeLM
w/X6tGTtNyJGEjkMZMnWwOhqem7WpBFPpdoWMv2vrtEPtWm967ViRFtWR8DaYS2umVlwqyf+a1a5
70DKVkPdMu27nDszghUaImZaNjnuhRFIq918W3X/knKy7CbYWJ5yOFk4rxcY7kExEx7njM19X2FT
8aesfcwoltDAbeZxYiYHrCdM0MrTo1LtrqdyhRVG830Qn12m7ctkOrZ2hNOJ3WrMHivE64tLQMjA
1KZvvHyEy2bmb23mLFm06t3INBdAggCfVzjHCl7MsZmgphk23PN2qF98HpiWvStU8zQ6BD2C9sfs
Mz3pkhVuD/6XghqGoKWIRkkjsvlEpLZc5qdyMt5733yZdZpNS9jvTI7fiMn5XbtczZWXB1bCxHrh
Os0m1CT5y9KzgPPY7mJS4mMsscrVBBzC+Gvv4V3lkT8ylGsfUaSvLLdfLN/31QiWMaoaYof8ZJsr
VPmM8zBwGBAJSNzbeU0Oxy7Htj9oNFkQLF493IW4uqMnsDwmzKvB91+FbljYN0DUpOoyVuN8oNrZ
eqpbcyH40ZUop0mVDuK6zbY+W1W6QnSs+lwEqUPyuR5569IeFyp1EaPKKRwkYZqYhfbuXM+BmnAt
9iJ57chrOhXoU7C1ZRA6CCvymuwxVTz5TIKOdjbU9S7v/1S6EUZe9uCWUmyNqTnPMXMpX3PesdhM
G2F1P2lT7YbMLk9G1z95wjHR+bNCdaQlD5puMOxG1AMk6hmoGsIT2j8Q+mlBRcW5m09USW1J/zY/
MsMHPGiTNOEACUW7PTSbJrFYEU/nWe0ZjSEqwvRbe1/Myp90xBuNTfvU9T/2gJdCi3mLtkEDHyfd
rUJqJl3fOHQ5YnWx3LkZs05ijp1tuTppXdWx0ABX53VPytrGuTmEMwrCzeTqmHPVsSqbF9LUAjIm
b77rXHTEqEVcfvX1ou1jCPUVlMGNZlkUj4qiRGV0e5SfdLnGa9LJD8LPS1wgsAWS6JK0xZ3RF9hP
+iS/IjJhuY9tZ2ZUFxrSeMj5oIABeWHW4tOIkC+Y9btjeNoGpitizp3Fc22XZCUg2jH55bbdskdI
WSPrpWftp5n0XsI1V1MxTtMysF16CQO8LTpDlreT/SHb1axOdAK8hK5Gsywa49NIODzY/R7cfLoN
BRLx0vS4agG1AtJmVCZrmylt/ZnUs7FP0vi1BXVVFPgFBKhxO2YkbA+JOmuS5LGl/SXkXJ5NGsaN
i9dtW2r2Po5m3H3eAcczlj4vrAsyoCcCjAprOVseR7HXL0dpMN7OWJ1PPUElRBofU7PPEewyQ8PR
rBjd0sOFoFU/88J7bnM8zcXMudNPn2aljrrOkUx0fEhwovTIZRA2T0RzvPegUGrNm+OD/hiyOPTb
QWyrKVk7A9IVkqSgegGRMhVgc8aZD9BountYEZnRTSeSSS3NdtgJ2W8xLu0t7rm9kTgWfNSeyAqJ
Z72b8movZIODJjuZuXqkMDNPui4e6i75TaFVAXLYLF7kb0vLNzCSG9nWEcU9YhH9oCYE7JmOIB6G
bZSjVG4zB5uKLLHNjE0w1oxyiv9g70yW40a2bPsrZTVHmqNzBwb1BtE3DPYMSprA1KLvAUfz9W+B
yropZWbp1q1R2bM3CSMoiiAiAG/O2XvtAV1k7NXoVMwhPJjyPTyhfo//5aRocpyBV3/tB6r+E5sH
puSy2cztMB1B7ZhUAspv9PpOnhToVdmB4Ld3yf5Qz6jy3GMvjCNu+htE23obK9ZKeRG8VE7R7cjD
608929tT6TP4DFXyDbmwwHXU3IiSZHrIoXWXkeC+yKfk/BCvlY/dKdZ4BgQKliItfOIBdX1jSJdI
ir740NrUW6a0dyCxSJQqJt17COafkZ+5CIYQqdXKfTW56TZp6V6aRQ1PHb7GktPeFdN0ncLpozmu
yRrsV6GNbChK+k9tifygJip5g3X8uYWIM1mEqpKMJ/b8DDgu7CraBdqOcri7Txzn3jGxzfY6SncY
6veKZx9fRvVKogBCNJeYGl2QprAgOpqUsksUUAKqJrbFfcNvdo38XdYW4S7ps/rkIc48AQBmmHdN
b2OQaXay21VMFwvA6jRjMmSko3nhdHN7SvzCO1kuGAm7Hm4wxj8AC+QMmbykSTec2iDTK8ci0hac
a3mCdbx8d6zsW21P7UF3dXLTFfcunPqVmfnDlo7D3koj1nikByW9/0rcRU83rvkIXmEX07fd2Gn2
HEek/RHSvG4qH9MziuiTMwT3mJFmZL0kWzNg4pdcAlOhvm0BaaKUcxJaqXRhcZEI/KKRuvZV/T7V
dAtoX5untxc327cEqmyzJn8u4/KMLe61o8m+C6tw73YtubJRt48CAEamBJKSuCwdUJ/vqsx6SYIW
0DxUyGgPjuQ+DIDcsX+6K/1i3ZFEQhk63BQzCTFRkTaQUdsdXV765B5lwoHwnTV89ldkN/YeG1F0
CsV5mheAS76zo/ojOh6bvUJEgqa4aQPx2sHRWUVd8tS7bUDIL0HTrMXYzBXRi86zgtC4+n3e5O8R
DwMKJiX3ZGkYJTR+fagrGxs20t40mw2bgGfah5R6zeTRp5w5UUJA9m8nG7JP1mWPGBaqXLErLZLO
hnlclWMS75LhMQPhBMaF2lFPa2bfg32Bh259MxPyH6BN3anGrbYiz06JTHNg5+lHxyYTFZAif1DP
JCCMG7Ygr13CZhvwzYtnL4WsyPuM9wgbSJ69T4aJxkxYvSNHmRg17bDXj4ItxtNLrJLooRzluMoy
otmzQ+al1zkcwRGhSly7rM3Bm79rHDCoVRqYDBgtOum5krvRYoMWBs+0T9rThGcabud7klkIaigq
iw5WPiPn7Uhw87DEkS+09isW94P/Db14BdxeUz1uimxttJmD8HamOW/o+zEB40KyEB/MIKaDY1ef
uknEe9wfz2yyq41v5TeysaCC++7BARbs9lRgy4n9YAZFHcn1MZDmJZDWJ0tOM7CxYRsFVMrt9DDY
mDZ4xF5jZ4puhwjuQa7T6ZQVTwCZnwrdHVxvEjsdMrdV8oBGEAGjZ3uHLK/MLW/x17CPWX70g97H
VbsjC0NtpiFiXCY0IvLwUszjpRXIbLF/0h1Biau5q/AsfKkL8zLpZRNZYMjBpblKpTqGRJjuE3JC
DK9P941Z7/N2eB+rjpptKS8tRYJuGIdzl9m37UAZC0RlB6DHSFGpGth5PfhmaZCvzYy1YE/izkoQ
AvVSovNy0yvm+OxIw51N5Ny4t7HX78wCNNwsqgvSPU2/ab50rGmdmDfDlPo2kvanOMiuuKc+2pq8
BQAKr2o6VUjI4W8oQsFY+I3uuEf7hbB+KRE0/acUPscaAVy4Mhto8bGmBIxLfT26ETfXYybEdKsJ
Clflkp8tGyA/8a7w4nZdxxB7RRaBj7Vdikxm/IxdP90ECq2MVNxB8DbPPaUKQGlkp9b6jF7nMCak
Jyi7+FIL5IMWmV+gyKIXRaH5Pocwsyp9bF3gH1kpdu1rEAzQclpa4Qip1RFp+qekN0+yYdL3x/Ts
aeQxRgARclQsT2KPba5j53jm0/iT6bRfmhixnjbZVMwjWSMyDo5zpy/QOg+q7+p1ORSkJvfA4CLU
QgQzfDVUzb7ZuDa5GzwIxklkc/M5GVAYJHW3V3XKM6yzNbcqEAtYCbjZaXvk7rAPPucpzdyxobzY
MeE6PHLAkfFcIlNn2Fbmi+nrHeJwfF+4NxDQzimOWQdmEgh0VqbvlDdRWsaIWxBB15DmCfWupjRT
7XxG8XVL33tZFvHhXGvDp3eRiGHT1ua41xrR8Uxidcgufd349FEkAcGs9Prb3OGecWr2OYAkaD5Q
EZwqfLxwFy5evYFalgP62uamCdOitu6Xqrk5gVfK2DBRVeH3DS0VkJjaRIeiQIpMH2DKfmks/Odq
IT2hIKcBQKU1KNAED+6j0yp23x2gA36I+1xHp0xX7GoZLpRfr6kufgGL121hzyJCYL9sLJZqtukD
vQd0OebOrcWHMYpOLEPfa8v5nCxlkjpxhl3ppN5OmO27JAlhaBpEMkj1QekuOYsYi7bfU9qwRYIx
3u7LFRiLo0G42WlM1OIX75nUInINrABeYnoPogWWFqwdb+C5BDj9IlgRrfNi8NjAinxVGpdADbhZ
i+qrgaSaGEBy47yUqjAUmEk8DTZPvKSCvJJF+TkOs2afROFnLaK7btTY5ygyOcT8kTeCBZK6Y1Ht
hoKHp8jOcWTgCAhzf4OcbV+2bsTfCn0iJqhsIkWArSzyqc5pwm2xFIPSmCLh8oJxU11KuLIFG9qQ
lQ02/jPgjZwysPY2sk4OolbdpZlPJhtUFKw4tkwDgXzTj3huNd7FcQ533VCaq57+sSHsEZ2lgROZ
1LGZBI2bNsPb0IfJxpbVt6jGVhwG2Tomc+TE/I33zaBtk879g8Rbgp/Be4SqDiNq7u8N39Krrm3P
gUs1iWmKeIfisVH9hFRHWdjjivKalnflDZlYgJ64pq3hksxB9N7Wbs2j5M1FbL0SJEQA05vWVd9l
p7CC5J54K3AeX6UzdFjZJ8yryReK8AQISNoTRUfwH2PWfWo6eytHnzcywXkpBeK2vsPmHyOelrST
Kgpz6QcI4C8WaY+04mjlGYnx1SXe5T7JWB3OVb1DnGRs5m8TIesAo4bbEP5Vgmlq0y/94FhE84FE
6P5xWkrMrd9QzJ+D+hz3Yjg0JLlNmSWJDxMf6OAArI4s9iMm8jzZ1rshDgUbM4wvrYBw6bkmb45f
3pTtWBKZwPLfJ7PIsr3goNGlbJKm+urG0XMRM4ADEUovasGKEyaE2oquO14Zno10NcEMJCosumvo
os3VImKMufH01L/6beo+1D1ZI32V7/jsaGZW48MUKGY+hI/U4hQSQOAc7B3Q3XdpTEUBT/rzmAb9
wa67g3Lcj9rLjHNbagNeAF+5jqY5JxwInwBUjki58EJTHJmeUhLN9qr5ptFanCyDfgEQQJqzPe1/
AmqzrSVgnXlx9c5tdbRqwi4mkTmpb2bTrW4A2VeHZJhvRa9o3XbsU1K0wUAXNjOdottSDtBzUtUf
w5ZOTeiMX8cAcoKBFy4Ds/pIZaBZuUPospyXzpNus3uGmPg0p2N3Yq23TWbetCit6aqzIB+71N8J
qx3vIIRQoSQOoVP0E7roNGHEIvWk6l9dLZoFeBYitEyjgyhAI6Ht27nltwBP7lwm5dlJ7HsEGwAb
DRmvXNLe37HonLZMT/0hhODxLlLTHrqKfnbT1kUhpj5nEc3XKk+PbHyqYzDRDqkl0qnyKe9d8ZQu
3TGQzhvjPhIktSVxeTVGKgi1Ux6AhV5ViZckBhtr2ZSoloQyae/TXmtyIAJ19p5Gh8KtGuPDqPDr
wGI0do6YLAY4wPIBOrU6jT4ZVnk/iPzSlvLBp2tEwIXFiRPvjq10iPp8DM9Jrq1VigB3S8gDjpSm
xx4RB/ld5JT5XdzN+Z3lUcpC7PSULkdv38K7HCDBAXEDwhU/m6T272KKAtN4KtgBthpXzgRLg3Y0
1bZpEWeJnhUKMS2nSLAesj0htk6DaZ9N3Qk9EQoRq0MRY8uJ7RPKJruwqO1aDwNmn5ekYxunh9jf
BcDc6G6m8jqU4V1WxdWJ7QGp2xHSU6LF5oukjUzSSp9vXYWXBkEvGzMkSS5oz0sYpN2h7kidky08
VnQ794FgOjQd7A3DJHet20/bWaty7wYWVvHq2+SMGGaY/S8J+bFFqstnm0Eg7iq1S40aSmP7LW+s
+hwlF1BtFNl8n5Rq8DvQQFpEQHFEXXekjrwYG3JXPBoWf07p2Ve7PmDQnAgLtOp158b7xqNYS6JM
s4WsK2EcmuGRvMbsMi4swtaXQNHQBtFG25ARQXVHDXqHjPcJt4DbUdG1I4YmmA6EnLX2WjHUaR+b
rUzt94T9HAzMK2iqYUcgf0hpB52K6gLI79X049ckYQtbcj+NRQm6LHHILcJBtR3TdDwp24nXKFje
UG9YaQXduPE9teB1VTtc4MRzStgasSqwmMqM3beZGixdhvpU+DWyI4/Yqsz4mJZHf2Q7YtRNuW0E
mT+TD0Jk6D+heKzYHkQ3jRW+wxhTHJGpw93Mlr25219CpfsLOJ5mx8IwWzMjbcMW0WAYkThUKxVu
4xBvDIVN7GLvRtw4e3uKffgX3rcGgcuEDnYlvARFzmBjVxtQziDhDXR6sSjasNcViEQ/GIRib2t4
LqmquM6M/VoUzFgnFJtjYEJ8JPMRF6dE7DPOOTf7RHqvGIyl7XkOIKyKsWBl3/N59TULYddZ4nTb
bdzlyJbVRmp4bU5qn2VA+W8Yrfsg5H4A8NasdAxSg2BKivQSySGkvXafhMEFbue4CSbrvjTSuzDE
wm6z807dAKWaN216DSanz46N7oxt2pAP1tKWvhBx+eBX6auHXnPTcHP5j7FLfUEY+CKjvjmHjT5j
hgLGw74S5dzTSMvPFtFjMtgXp4D9EDqUz2wEK7I4eFMB1QKbXThMNypqfPRoDW3NzkR9aG1MOENr
s44e65LGskDnS9FzE5fepbS8jxMVuTUoWoQf/RVC8TtMp6168XPZrEPU3KdWZp/goGxZ2q/LmsUa
iHJjVRBqsTVgW+Jma2nNUpEuwdVH1dfODyhWURnA7QKzIsuuNCXCPfHN26TXBkWu+cb3a8iY7PUA
8p9VHQCqw9nLUGvstIVSF2b9uipfy5BuekLGCrI3w96mCD+2tPYBalLvZ4EiCecwqnTth8lhDod3
utY9vkmqQwVgEytx+rM/GJDXTATTc7ev+z3Z6P4dSlUGpdpkDk+imeqX6yGiHW6SYmTCzsfu9u1F
uUF0LG376jKhfv8W7DVjhcXGQ+VZqkviTyP5BhYYRo5aouUub19Fsf/7V46Pxg4xMjUdwMxMU2W3
dxPDURjNinVveYoAgMC+JWMNJbnm/pQEx+WRHHeTHdEKXw7/eInr7taJrfDkpzUAorCfdtEUlbcO
LuJ1j0d2O/SufXl70ajfVUZJu5OUvtzGVQ9E7yX3LmO6jOdHg0HxgdkNbhM4ynVn7iKmHoYkfHMs
9Os1eTTdhn2hc0k6TQUweQWx0Dy0U8hWP8qP2hP1yY8+B3NU3CMb3sZEu7lx6F1mf6zeR336XM9T
d1u9eUQMaR+1Km5ja2jvpOUc/r/X6L/F7Ffur8xGTx/jovu3bU+ofBf37U/w/uV/fvcdGdL6DX+i
p5Qg0Ayvv/mPYHk+lt+gzfskFynPlY7j2n8Yj9RvmJQcGm+2EAv6n3/63Xhkqt8cIEYuZiUXdYfC
k/SfuQX33/1ERB58zzH4/fjfij7HD0Sg5n/8u4eD6UfbEQpOyZPiuJZrShj+9p/g/WZB7Iw1meZG
JOrWWWA6IIki9GlG6B1jFn39IwmtBfLr1x6YNQ/G0+xkW7BWB3quAIyWSpDaDG2+jh+05dPbX8eS
3lJYHy0WjV1FUTdw9nUs1+RwPVdW/9g3UH4CZ5MJqhf9eANd+MM0djtPZc8my7TZRVBdUYKjppka
XyW/LuZrP9OPc652foWPdBrYh1OB9PPdKAG/461vh2w7oQlwQFalmvJakN2EHq0yInM9aMMLtLSx
y31vh2fbqN4t5RQBqzzujV3gmDtBN9lL5hei7b4liOaQhr6E0rnVM3NTPN8hKM3teJOgwUKURfUA
obI13P3rT9t/z7b3X/7UT3EY/zvyLzDK/epZOn8tpp+Me28///0JcszfsNgp5ZmCQNcl5eI/nXu2
/ZtvmmSEeghYeE7UH8Y9l8gM28HKDThCSEhFzj+eHwPnngWcXfB907Js0/nX8i+s5Qn5w7jHKpBn
0ZM8xcQ3sl31+ft+NO5hWhitfKaBSEqGptXkkbK3mXWSvlPdUgSM7ETv6PQ7H40qaKZV3tcsW0dm
4v4a+Y4P+KlT80vjOCNgz7ivgnqFesjDcYXAw0FiL1JyqLOVzvKILmFIL0ovyg0M1TtHORNV87ZC
/Lse/drxab8LeFDVaGfTnR5qfwIA6qVQKFIxlfrbhMvcvvHxIxu0Ynqs9itP2SzW82VbCN+8lPKd
lU+TeXEcb2IZBYz5dfLswdpMbSjzEw2Fj/g+CLGYIDhBHqJMFfYNenoKGhtNBnZ+qHXVcWFE3GAu
8cwO5rNL/vJlQj8e7JAKtfocpFAn1uw+aTNjcpfsW4ZNNOjGuNfU/agP6ySc5AfXa7V+px0j6euP
IjaK1v/caimRbSatX2McizuTJu/aRMXXf2LQNBrCCGVSOQlCZzoVu6xKJnU/hJIU735gS7om0Yau
ZVjpsVnbudLuOYowoWzJUs6TA7RtlvhjXnX1vVkV89AywtFC3daaCMJTDcjafc0rnOTO3vZzEOy9
XXq1XAdhPS8V5NJtJtpXZqO6o4gnlq7aL4njqEnUzk+TB1p3hXqVPnBH+hmK94Qy4J71pAq/ZGB7
H+qooBtDHaW0U7Ynll1u+xw7u4OuHa15IKwDRqiy2CAXNYgmmqInO5VjsW0CQjl9XBGarK3V2NOh
ve21X5T9Lu+iqGZ/JBuGzI3lR1O4jyRZUA+jaZhTcFM0gzu965AwQCWJ9PTB910iVxxlz5Bh64xK
MnEfmDF1YE642Do88Ickww8Rr0hycrOHGDpFRhqkcrujzoMA346aW1igdkA5mT2QNQfB3g5lZhKL
pgqd+GdBamZ657ZFQ+rq4AcRFYkG3EI4DYAhHfDQE2Flla0uFuEXGKe42f2ddAsW9uNEGxRlAhXC
LSll1XDXaOo8607IhNKgMwp5V2INttYoi0q9E9rWgg1DMVjbbqzrekVzuweGFBoyK/aG05LGnPmO
Vg/IdpSxbYH4AyFia6B3HjqXdttMdpAx+UHKve8zV5frqlM8g5Y14eVKZQ47pJl4vg7CbWX8xcYO
417tJVpvM2E2lYesn/g9pW96pbMCPhvUOHmQ4O3RDrCgjFJ6cJ9luIwmDGTVfKGriuOFlPd0UfRN
WqzMuAR2Bwy6G2imT4N3lKM240NKI4+a9YykYhXG/vRN1ggegQYKBhdziKzp6PQSsa4leVhR7kvt
obiEP8Hmqnd768HOKG6cUw8q52fddfxFBMgSy/kx9KeJpNIp8CxogZNWlAhckM/EGiCga0rTcOKr
I/Etmv2Kgvfct5/TPIwdALDAGFvv1korQc2n9cOY7DOTAvhdjEoGycCYwSjCH2TTI6DDW1Dj6mTw
SJKsqums1wDTjK9JgVIAN2zA6PD+h+nmb5ZBP5uvPboDUlpqiS9yWXOZFuu3H8dwXxSjgFGITauG
/8p9U3BH+zhz1gTw6ctI/vHTr8/486zx/Yy2yRxlWvg8XGdZl/0QmjS5UaL9nODYyF+6zMIYPlC6
gx40TbN9q5TVfzZyCtLrX5+Wee+Hyer309qOsBF1+6ZymJZ/PK0udW3WtDyIDXNCOiVSPcLysx5/
fZa/ezttgMmu5QuLVe+fFpVhmyKMRZO38mqvgIU0dWuaq1+nMlCEBBbqOw3hv1zELp/OHzMwF+WZ
zLvs6ExXgMtaVgg/XpSZeV02L66OubXVPkgwLC/R7YfBcu3tr6/sL+8fp3Kk50jLt/jQ/vz+NXRu
up77dyEvQ8SMrC+qTvx/cj2sW/5yPa4jUFnZirWF+tPbRwHPNWtJzRDNDXbYsqTbMoevkLTOBCw9
INu61pNz8+sr+8sN6Zlckuko7n8oCeafTlo4qSrjijcxaMY74jYxAypsVs1YPVI2wx+CqPT461P+
zefGKb1loSaV85fPLVRDXNYZ1+m4UX8lu5BxJMDPv/WRQ/2zN/VvTyZNFpICnzLP3c83iY9CBKUN
n1wydkhDxsp8prwtTmFLGOGvr+tvbhLfxtvggL1jMBHLn/LDs50GaZ7ZA53xnhrJwUtGaF4YOf/V
k1gmLAupBBtFz/7zkAU/SUjqA1hd48i+IlUTl0GN+T8ZL/56V1gspJcHy7ft5b74+VJIhUDAlRP+
HlBdZjN67Ileb634RqQUosiofv71Vf31U4KkYVkK5jVIDJboP5/P7oxurtBMr4pqeO/a/XvCkq9F
W/yT8d5c/u6fhwzOY/PGSYtBikf65/N0FXOviJZHrIaZpyMcsGsSpRNCDtzhzeVEpOTGDfBFrhSg
5w8GrhX09Vno+c8YB1lZRnjSkH71pr78+j34y+0DJd9kSuI+9WEM/HmMEUEXA4NHF2TUmI2xSDw2
afrp1+cw/+YkVBGgm8CTZX/15zc6FIJe0sgQ3Q/JJ3SDtzSC1xDwSJsN1k2EMHURkXYt7iCEcZW4
Luhn1n4nEcX/g8/clajvlOWxhpZ/useAmNfairjHML/aeKAo4pGi0CT4n2FlEkfz60v/u1tMsuLj
XAC22FD+/NG3PaI2iYAUxmBGokFWYvIgD2Kqik3OSsf8J4PcX95ozyIa0fYAvGABZ+L9+XRYdH3t
QlZZ+YOznRoeGkoQv74ia2HD/HQ38645ijvah4f/1wkD3JtBb6ZNVqKVF8AFu7khhBf7/ws1wxWL
XVzjSFlhKyQkRjf3tfetyAlGC2B82EhjNAbcPkc+XuB0Acpso7x++xOXUgOBmfff/5jvhad/gIX+
dPh/nks0ePn/Kygiy7J++JSWcNHfo0CXTNL/+Pcn0kh/Kmm8/fzvJQ3rNzy2AmoQ47agJMgt+B1G
ZLu/KRNxuIeKFiARXIN/lARt9RufrcmKACIR05fHquH3kqDN76M64gmb+ohwKCn+KyVBRluu5If7
SVnSly7FFv4I02eH8WcWEZHR5CvnGBJoJldzbUNv8M59VqY7HlBxxt8XXQr8Kauyai9OnYVPdqEe
WMpfZGjLJxgWRK3PiFJ9TQxX13jXxHSmXR6PmOpNx7uCXLHW9NER9HXePiAF5mqVzmedJt5tZAzq
6mPPLet2eE5TE/nYCIujL+8MmHAPqCXti4jZQEdW5F6dueqPMu2TzduhGPA31G0eb2LcSZnfMjea
M8KN3Kmh8kj7OuXia+KW0+3bPy6WDmWYAxIhA9t2krTP7APWVe6Y1zKO9Z07lu+8sDGvuXCwIag4
AR7Ei1cLiBaklu+tZIyRpFrgrjHsb0ss4/tuTMQVz1m59mKF5haNhiS75xkd6RcXNuDtGPTTFT/D
LnEil/7oPL+ExJgriDuemj/GKHEe2PRf0JQM16q32guRXeXq98MpPSkD7ReRBWrfSCveamhse9yE
HSrh1Lyzg+gql78LUBncouW6/YY1VQfT51zCzFvbBvHF8HqeajNN77txsq6u/5Htaf7S+JXzSDL2
Hse3dc1Mkwb7HN8ECg9kbw3iWk11iS8NxdfbdTZGl+ytlrjVFpbPXdWar4gRxIYQsuEQJt50rTOh
Vk5kOee3654c6zrAsbsrejbXEJgsCAHA9vQQkPMzfPAcM3rp/Sd4VeXVDe3wEa7A4e0I6nmyMSQU
obTsX7spJBcqab2bCqwMDMquuEpKNMxSMFTb5VC53gcRkto5UG7YjKgormM+V/usycgRGvL8WpqJ
T3cltXbYvbMrKzU/SWdMwOG8VzMfTJ3gvI7dXVqFajcl3fQyB960Ja6ZVMJO7rPAnV5suw937O/L
7z/hZT5SVCnvfeG620rk4wv2iGTvowDY5tIdXpzJdvZRmNubt8M8A60nawSKxdjlLENcRAA1iP6Y
VtNaTrl+qToQU1kDluDtEPHRCzs9li+iFCvUXt0LjBh1QxIXMWnd3L1YeNLYdXfv346oQS4FDvNG
VOrWjLv2JcNP91BjpIrrsH1BgTtAPIem0bifvaYoXtrqqkTrP+W0yOVQTU/gVPIXH3uCn0fz/fcj
2NRmHnQX19w0JE+9FAYQazvIi/PbYT7CJvATTx6mRKUvFW3U7WBEzIVYVrSp4pcuWIr9hQcicrHb
Sjr/Rx9Jx/rtX63cam86NT5Ro9tIwY0RVpl9h1j+FicPt0k6jk++/eX7P/lj99BMzo5gsXU6xu2j
3VjGc9Lg3CTg6vbtqBpCYMKZME55ksUPZeTvKafUm8zkUVFuEjzLwqD95/Ewxf0QPPslH0PuGN3a
6vroIUSaUqYyuLEd2AkLIu45mMsKh6KzQ4+ER8RKvWfHfF8OPFkkve4SL5DPQKyeKtajt9FyNCU8
EVEzjiQ9cdiFjEOdz13VSfreses+V1kj91RRaNjyb2PqZc9gYZJb6kLwFzh6+1ZHQE3XDPGDOdfp
s5wzaByBSo+WYaXPkNLUNub6EjEZa3vO9TPs2V0McYdUdffqzRJxd5+ekj4XT0EW9c9Dh6QWj+Nw
I1vIZXVWo/2HyIX4i/uiUfnOjGnpdA2izazQD01BvEEXvGsKq1+jwl1ZZYJVWXxgHV3v/REucU+V
+yXVUBWC+dlIsRQX4Vnp2XvuK6d+GCIAR9F2ouP/wr7bfaFWNzbjQQ8EEWE/8XZtlRinKBrzS5eB
SNWCXK3ZtF+cCrN5Vfv5t/gRqGT3OBpkJQ+YWgNJSOTgi+rm7SXKBH2bRXIzuhjGyjYuTm9fKVad
YeVCEY+mGlusqs9vX2EZa75/RSXeOgpcV2/fp8Q7HC1oH8rK0pusGHAWZtHJS3V6Qx7ZpVfDkh3p
+BdLB5e+Yn859EN04zjvF1eKAQzqwSqS9uyM6qUfzOE+zI5JPBUPeRaY68GInU0uKvP89tLXLuZI
L14j+oWHRPzhQ9+2wxF6CDAj4aU4GKYPIakwR6BrzeJ3uKPOXb6mwgq2fcrbnHXTiO89gIqBJxpN
b0vOn7u8DKXVIdBCf4eMg2P0WgMBS/PeBY+8DU2y4XNddq8EwaGPKYfxFtFAetdb3Vd4qX4ypK8B
YspbTZwxquyhf41jUh9Cq8u3aRzQLoTun+YIIYkK2us42w9WktzhcyBBJhbrLtTI94KyQjAyOhNM
b5rywTDFl7nx4kuT9tWhyMvnt28lieOtXCubNiU6/tMfL54mFKnAKoFRN24OloXQIWFjeYcfAMex
AXQwhowQyyrY+L5N1iLD92NRRl8Tbc0f7a4dVzldmX04IjWqE2R8RtmiNDP6/GLL2u82Q2W2N2K8
IwAhv8RMBEHs3IDc8+P9MBKK65fSJapVZRfK8jvfIpQEeWYMagmn2hFR8ovdVQMDbmvvLJGVGxok
IcnN7jkrGPyB4ot39aDWnpOIj95EsgY9kPE82nj//DQ6Q3XI1jqq/Ze0f0z5LFemJ/uXgaDFtYMf
yZNJ+Byhslhh3R8+tKK7QrXHJ+QYX+adJ2cETHXnnEk+eB2aABatI6NtMQnKsrwZ78tyUdQX3XTj
lX61jgfoQAjXm7tycOYD5COihUy9Yz4S97JlIu0yuG1jh+3Na9zh1exOfTR/rlti1mkycx3tVvg6
/zgzUKyL3J3uOmuQRyKn6j0MpfKpwCyGIzC2P/PQ9Wn4UYco9+fIxZdIWWAVF58gSOJzSA/+POJ/
IXI1G4Dlzf3Wm8NnJOIh6H1KxkGCQbeJcIi57bw1hCrW1VDFW7DIHZpeuQ99l6i6OrD2M6pDvaiF
3eTGaMpqzZh9DmX8Ccw2CWSDymgRxCie/BZdCxFFidPlizliU2ihUOS0C07ylBm0d4Ise4fz+TFz
rAy6IvihRX7cz+Ve1vluqgzK7l2wdnX2SKHjA3EC38J4hMWsz10vX2Ujin2bQYhzVH43Najx8+yu
dZqdEfc3rnwo0oW+aI1PU6Q+471ELV/hqfF1dqEur0/eQuhRtO7Xxuy9IocWdzJbD7B2d8Id3B1q
SlZqc0PYgzcXCLqJtp8y7OmI5pQqc9C1kUBMlXr3ls62DQzePGApoGOAvuM47byBDPWxz6rjsNDQ
W+sjPkjWY53dHPs8x3hAY33bg+hau56VsMaI0luxvLx9Nfp4UmVioR1LWDqwPU1v7bZJbz1hprfE
xg4b4WkALgmoNEVcTUAV7pQ4DSuRKbhXzTScGUJ2egx2hoG0S8E7sDGvbwr4UZs6ScwH4lVemQlQ
YvWYhx3Ef7uoxKtZdU5y8/2lqF6r1M53yWJmm5bI7LeXt8OwSDFuj3inEhde55jndJPAFZDSHRwm
c3a2dp00qxFFx4JHQmyLg8fx5kO+sJLgcYkdXArAQtjuR/F5JoJ8Xeni3YwQeYF4NI9NdztiqFjV
FnnKsZbzqUK31ufDQUj3Zkht4+LWUXhb55IWmxnie+tyvWGsoKlqmFCY5UPT71RP+2uMCM5UsnQO
YVXTKZn8aKeV4PfOTLktoq0zOPRnGwTRkXDbjVflhErEOJWTdiDo1I5Pfmj22zExLhbM/VXAEFnO
cNi7qjtAyclODihQS9YXqwUvMpS0hWTnolgdG6iMXbCbY+dzlEOANP4vdWeyI7eSZul36b0lSOO8
qF640+chPEZFxIYISRHGeTDOfPr+PLuQqNoUUJsCapGCcHXzSnInzf7hnO9MojhirU1j56vGGYNi
ary2ZLw8eVl7gl6KIhBFazOR1SZc+wEaOpdNVx5USnJONAS4gmP9mHHXH6YZqZrgQWV9yJBBDWiz
MA90A3hLrzXNs40LPcQOl4awizCggH0Oi3vIAZYTpPJ4VQ6jzaVl9N3BXlDr54Qr8yCdhggebdRq
dcs5ipM5sA+c67jrjS56c3CgdwBqbn47Hfnvcv0u5VNS4pA24e9Rl8Ut1z83QmzMW2VE41U6QLVE
7Hnb1qrGFdRJH7EJWTmWVD35yNXFG8zyAQhMvMVK3mAJBl6xAJ33iBqzUHKeE+X96S2CQ5ZicTYD
yWqEq0oarUK/doGBOSjqiKQomX5ClraP3E3pSUfTG+pyIgWYixLYM5fQ8epqQ4hr9mpRVTvmC9CV
bmcs6sN1smeycJ29mUioCmNnb4x7NFpdS6wles5PVnJ/+2d0qlo09ItLdEFC5+Bcts8z096TTIM6
7EgUJMy3l8caQ6/Z9dAcop7wkKyNrlUMX1urZD/XVXCO2fiulGsUG3Puur2fDOj5sN34pTFuwJ+D
RIztFR5nCAm+Gg4UXEbxkBVLcPrnD3D0x5VXAXkFYxNcY4YlOP/4W8LZoQcbxztmPz6aZGZdsOAt
OzHXv/0le/dJJcBuUvEW90u/MzrlPBhB/JEIUpa6kmdSxtZIFg58QpkN1wRTx54sqfj8zx9EM8K4
taKd0Ha4uB2K+grUcGMSaRaI2DyWAAS34G2vXS/BjCPy7o6kRXo23U+Ww+dsfRtNkvJJSe3hqJbo
B1NVHlw+/4u92IyWjRyxd91VoUnGYIcs8QkM/EvBxbwJsE4eyHrk2VbNlaAul3x0Ge855rFWyOlF
xIZap3Xt3bhcr1Zjn6ex72FH2dU60f5vwMhgICJaF/iJq7ErCJqcsidXgBd2MywSpXehRFxuNcFV
TSKqs4kbtQ+6mJHKfGQk3F64FxVwe4/k8GETIzVZLwPbYxLbrgsFzA7tCWTRdtXlTXwVhnFNmyHb
N3O1dUdFGTlJorUK907V541AugwvKW53PZG+vpycQ0NRtG5L+2e8n5l+DWygDs5OQFCdm8CZBM1/
wUFCNUyYKG1U+rw0ej1aXEsE3gM9wV57rOgomWPUsntlgSPxvuRwieL8Oo0qLHycSWaRHhp6cwIO
VMosvwJsiMxyl0wzNrm5A+IyOu7We0wT13xwavtZ+tI9AQ7DQHPncyYlNgOkEafFqC7kX7u33JiD
c5vJQxMdzZ7GV3WCQnDKjnOtz/Us632ca9SzJbqaGfLksGQHQHD3vQV3BUiCOXPXbkZlKEZIH3EK
FaGoCwP6dvRMEEq9ETOtGh9+ekhNVBwZ+QAkRMYn04LAkxLdyo5E3VIK/kuBWnkFTJSTksDEMdbj
Fa40hziCtskZjHPsbA3XIJISMciKGKxw9J3sTEyGtU3aiVj2eFCXFPuyOXnNEY3vLvKXed+RsbZX
Tn7su0BflYHSpLNxbAb8aU9t8RA0QYDXJjJ3JMI86lzYt7YH5+uitTHMvlhFyt13zBAujeV+zLH8
6nLmelGObcRTYDArk+inof72xRQOi2WfmtRZS2cuIGU4TzVCcxoAD98QGdpGro/DPPxCsWjuWUjB
Juh3Vol7G5jaRzEZt7IAWN4V2MKVqsyrVyqSj0d9XWYebuk9UvLTR4vfQwx2bzQn3O1jhdiQRxYb
IvbVguhRW3zphEJT80Y1pOLy6Mf+s+6sep+REAqmR7inQmcBgDHQjEUa4QBrk6vTiL8Tzq1rNZX/
/sMTJNpl72oXpA6c0idb1eZja98mlsRMTiFtZl5aXDuj5g1pVXqwfPtWQiyLOxtvIrqbtdvGr0Lm
B1lkZ6gPBxfTdOt/ceyYQHjbsEq9m67s7ovYtgjgAYC9KICp9YBIfKdLcw7xKr2WVfRtyhNtTL6d
TAx0jte+FizSwJWO/rarqY+IlpWkjxwt6EPb3l92GC46KRD7bMTkJjs/SF/aZNqicDSezZ5whcrH
Vi2NFi2kfBsK/pS1uWciSraeDhQKL59OomcnFnkQ7JCvGx4hOhAA261T02FoMz3zHOGTZ64V4JPg
SKp2c/tcBZOxxhxjYPvjZB1dKiY/6F9rQNZYXtRnEFnjXuAFE8LYW051TxeUnyzksP9maHVmSTIP
sARy/ohYGEr8D8t4ijvKzTvDqi2GdpMTcwGsuGKg0Zmcnda5ttBniQk0QBq/ku1Fdk3E1SQ4zIme
ye4GaFSudb027ibZXuffnls+t1Ey83ugduLPCT3Xk1DCbGdF99cGHkS7YvwoVOtBreZADUDv249u
MF5EOp8YifYH8B8+qRTLRI4HBrB5RRcThaPNDMrNvTsJzw4jsyiPrPTxvxCCexRQWbOefLRZ8GmP
fXCul9L9VYinZoneLLw6RHV37whyrLW23RS14UJCp6l2k2SwOldhZA0fVkx0EO0X61qD5CpgAZlz
ZgScRpG5FYUBj4bwCOgf/bfy3a2ohpMjHLlnqf3c+BDyVDBtcfd/trXzlIoSArsZPDel/T3e/bsF
kcWowQKcd4vY4GTJ1z7/78SU36nLZNwaz3Hs4aDJ/WSLfQzrs09gZK9OrdUsq6USu9Eo+y05f9Ma
B/k7e89qk7hEtTt5voarTyfpcUj4zmrGWbcuoFutsiSXW7C23Sau1ec4N3/7zumBteHK0tjxvab7
QOCEnkvmdtglvHRVosKYgmCF/7m/B6RgJ62pTSdZcfGD1gC/94yx/jE2zfoI5Z20S8R/JQQfcyBy
4E6jIpXoVxkHuGCT5U8WTXj6GH5njYkJf+y3HWCBvZvCXGdqSaMAOC4gSQjEy60rYO/UqCYhlR3b
UpKmDdeBbtonXUDLrYQtcGgCwpZZY5iWvxxcWPCghatBUTrOOWOPbNl4KDDMCEZjC3dEEWH6a4eO
AYhadgpAngH+L62LHmLEhgTOtiUnqg7ghvFk/ppsRkjUdbjWu/7ZKORwcHXlXpkiDNBuB71xBdaV
CTY7lkA/ji885TAvWg5g0KCKKa3ZUwplK0bxKRJI5wkt4B2InxIcRKm5gg6wj62uegYghS1GF2gx
K+sMTcQEtzQokvXyh1rprzENrP29kyKJgcjGOn0E0PPdNQ4c8sH7o5OOFDeAwBj3EI6yMpoIPw1n
Z162uVMT2OPX96zseIF4gXmy5d9sa573riSYfRFPeenG+D8yXusacohcgHgo6A+SEeXKaPtd7Wfc
XbL21jJovzCAv02SX+9EL9eVBaEkVkPoVE4akhfdbngbyeoj08p3vK8yKiDnB7VzGi39K47c165i
c+AxPMfbPDzCtvLDoa0Og4utvwHUsiEqofRxCS5TfC1n71phEYSTqXZeafz1sw4ZIz6sPoZ2J2jM
V0bQ4gfJAAohIiEPoYWAbnNG4jYaNlOBk4RP/iawTzKJkvktFk9xEHxXc8YZISsOwnk+i6Zt35K/
QOl5xUpRhK7bizWdFJ/ogltdLlib7DlrnhOZ7xvv7oubq4+5ArVV6s7BWG+fl5gBYMO4iukBKEfm
MYyZDWOVNJDdDRXYu3EBFFBUxVpkfsAQ8/6udQ0uUKlO/n4Q/nRUOZClyWhjvD8vNO8gVfeTHoNt
Gln1TuEXRjfIndDNAX6icln1GqwGnWN1xr1NFATAkXx0o23/XI/6mXmzwd4KQCWC7AOpFtOmiIxL
D1xtlY7TzZc306LJblQTbH0fznrXF+42WnCI97ov9u7EEGcuG3fPZOFbIXrcculsCTNYrq7bbmfw
dmR+mPnOIDcbxlY5hcrZz4bcxL5nrBqlNIBa3MxDR4PVZVN1cpfsj51489pnMISwtdy2aiD2O++f
qBf1IbHbT10aN8Bt4jUXrbyOMvhoOliOqQB3gd/MOTbgXoQxPpfV6O5mgbM96SGqCd96znN7emSe
jZF8/jVPGuiMsAi60sb3aJK/VxcECvKIeL4kL9vaODMz45JJwjVI0AzPED60ZtFa1fYq9UeTB9/a
tnZ0J/1JDP0pb23p/0q+UtaSK8fw3D0jXKaXtn6v+ju7vQ3OZJvEJCUULMXAhAZNVLMwwyk9qxga
9TKco0nvOiO29xHrHuTgodXnHzB4vG2TRI+QGudLaRDHHLUiXyMu/SISMkyT0doIBkO0hgMksB4Q
w6guKGK2dgLIuR/gOaphJlLKNxGGOuwe5iN15rSxFA+VVcx/EcUz5IhxTFLUIVJHKTx7ocx0uoEx
/KSwHa7nvnlyWq/cWBmczDrtfsWVeWqKdqH2h4sVV6yq44a/T+vV586C7sVMxuckJ+wvw1ZGtPgl
ywpsJSS08hizSJbMTKUwCD8G6Sn+lrX9UWlMghZy1dEtTzVn04oaVPNio/LNtfNpeukPUWfdOq7k
0zwty9bJurPDb7We0qV5Imut3cM1JK7MvGO01UeWJhSvQ84QnXCBZMxCaXV34+TIwGl4NXPyaXMC
Uw26wm2aZYjBaB5KtTcSp+N6bw2eBN6ocWw29/doXzrVuRwwNPqJexziZK+74V6cVupg1CiO7NKD
FD1buFWDtgqd2nwdoig9JXimRbWc8yRGgRwIvUpL0k248sA84rCB+L4bHGgQd48MFuWNT92Rux/a
YrAN4AESigrO6cwfiDON2nYi+MGPwloFuMR7FKFdFO8DSmKygb2aGgkiHFEAWOx64ycXlLJRJhXC
cYNDUq0cOzkItMErh29+IfyWLQ4uYVwfK3bHLCDIV4aK40PvCXDPOUAdUY4THKoAElmDDuOh2aV2
yyy+LW8Zp5JwWDISB9kq+5L5VnEMAGV0Gt8Cl5O3b2RzBTtd7/uaO1MBdt8Ykpi5rsSF2GvjiWXd
uEcw/KEpKNeypNSgi4gZfyw+3MEIK5Nou13Jtn3d2zYNiwmOc/B+T0azt8eKfegSg+KaFnT1GeGp
pG7TMk7RS2aeyEJxH/MhuY5N9TQ2NlBCmy8LXGRocsZSi0W3HMRYVuWwsEX1aLAkvDatAvgS9Ac/
CyiI55TYTnWN81iFea3IR1vkcAapx/pmzl90LeVLG0GZN6sQ81n9CRWBHPgsDOgJmZubYIAYPA0J
LnV2tLjkiRGRtNRkW6jrWFnBPut5MmB/zrvJEoehB2LtNcLAELbAbWr6DfPsh8lww97mj+ZBmgt1
rl77RZJ+69UFoBlrw7TtUAHMO5PbKLfM6+NwWupL3Yn3uOaGxWtDRjxK+N7GdFZJgG6TWl6Lokm3
whevpiqqMG6cr55CcB11AZQCm9d96U4oy93tLDTZUvZDmXsZBX0dlmYcheQuHZTmzbdglpmgYrDI
TA+K+WAbe8vTME+Y5VX2wOBipXxSqRmYX5livSzQ9NtozH/NM3WdiVPnwMbo0nT8ndzZ2c3AHblT
soW2zZk2taW3QaM/B5Ohhl8EJMiN7SXNKzzMsiD5eqiYY5Nbr5fyaMBZXzWGlwHKSV8yoynus6nu
YfJ4SandfVFfmqW49b/KMrgkiPX3U19/omYMNrGangICl44z8d4qJZ5dg0Z6wtR6v+IK92iztnbl
ccp7b53PkB6F+8vqyLgQcpjXjgVg3eU1sgsJA5h8h8Kp3BBxXh8SksEoKfYPsVy4ixWjGtEILIQT
ed5MSBM/fU9t62VEiULzM00rD6YBfRV64tKJbxIjFMkG5Clne6taot+mg0bAWkqxcxnCcYjQrcYj
QRsZqEpih4wtaccwkMqDb1TzZyqYWKnfGC3cy9gYDx6Mo23p+tPKKtzxHKieMsFIwdhPMRokPGD7
juXdBqrlh4vcfovWdW0srh1K4J6rnuFbrj0HZHy0lwFAV5w1gGPBX/Fr4jBjudh2DZThPjD+ELP1
phxaehEDEKbu3CWlZIjErpeSaPlg4aCOk5n/ZGlvMXOunyewFavIQPcx1+2vvqkzTPnLiy20YpTX
vqs+eybm8+jN43l2GGp6M+k6C5xx6RO1pl3nG1HYD9G7/hjJozlFF5PB9rlL+9fFSKu9IiDBNzPr
7OneOmutxNG1i53CaB5UZvWqzfsgqXjOTfWy4GTZdLXNEqLJnsl+/xXbBusfu1ww06cQEgEzJGxp
d+l9UYQ/J74v0jjBIXm/C7oBSso942njp5/tzbJguDRyfhL3Tcgc861qNeQXTDmm9VQEiu5zUxZG
ipsCvFIm+eCcO+dP6NMYLcaJR4ulIC5OQgaOteN/RSXfy5jBGwCjHUZB8OXBqNkwjH+Euo4k/6+w
gk8RmDlDxk3petTkJMw2kf/Tlh27r2z+ImDkuci6C2PVbVU0v+3JZeFojvZueg2iamvh+97IWIBy
0M0uBsqwqyKaz9b/mbjmtouvrl3UhPWigbtVTBGZu641s2bMfcEpmWlJh3VdP9nRPXvZLT5UMG65
tCjyB3c3cBnt8hKbjGfMGzFUighv+VnIBfo9QUflPR+vCoxHDXWA3jIpQhEzfO7T1Fw3blkexrEk
qy2Bj7IsL06enaKOl6xS7gKAI77VMSvP6q6Ra+Lsmdyw/NA1mGvTOnhPcDwxeB6emgR7/wLnNPSh
LbnsYtgN80h5/ZVjZQbDGDlrlSoftvUCMKPMdkHUGce+HJ1zbD/bhY4BO7EDA1d6GmYgXGMB8CAQ
IyV2bPwZs3RirWofYXficNcO20iwq17abkqb8S8B9M7pnz9kAMv//8+6KXEPkYLi5Sb72O7hUvOU
mUNmHR0hD44u7WdKta13FyPETXcJnhFRFQ+mk9oXWgqG6uMzBqKCXnrR1/9RkSpa2H9pX//v/yp3
roGg+L+I1eyT8vs/aVkx2fzL4O79w+UAxmPr47SF5Gr9S8wqTGy4nsEvoE0OELJLVPblHTj0b//H
lP9wPZedAIJV03ccG1n0v6tZvX+wiXCAAVkkYrqmtP47YlbbvUtm/4OY1fEccofw6Ho4TPx/Our/
swC7B+5HPqG7SQ0rDhMZ/Mns0V5ZLXgL+lsLLPyCsEz78BHFjU663g8l3oY24m3JB+tR1Gpddml2
hqFIRRTJJ1X4ESvy5gsZLXI94G+gQOg+8h9Ilkz0JvlsxtU7+SY0PFXx5BX42nw9MhzVoT9lryQY
vvpCvFTDV+1bQzg27WEqyeUzNRt1AaLJuiP4ayMmknCV9NXPINWTIsjLzO2TOffGKW1IN5sjnPQ9
NDdiP9JqK4kE2HmAM8pBsPRKIgAq9WsxozTrnPahHic8gK7etS7JV37RE71BghiTVPXs+s1Drmtx
GJ3uLU81NkBh3eYuMSG0KLXjxLMW9cweFf04/mZBXI8sGUA0LwJ2lLLqY5MwgCwyC/jmEkNbseQz
8x/4cMnBq8ffrtewa88RccXuErbMpP1yaD9tbX463dFW/KUXFfuhVQIESqytz+LkoEzCgvoo2sJl
v6PeGRFg6D2pQr7NTUpsQhrlN3MEVWsH2T6isrQHPzvKyf6yHXg8dRWmnn4tWupv7fydoDIFtnvQ
ZrTQx4tb6e+VVeiLtqaL5WUPgqQVYjEjgKepf4QvBGIAgpN3nK3WX/kDQUQqx6Bbc4iTJrgqcPHt
WehdJg80Wcy+HBexxRLImU91pl5MGf/FP8PXFUEJM4eD3fgwk4yGEL88vyd+MaXOoKvBVCkUTK3c
vGRezO5e+J8LFqNrDcmMGAwmjx15kPmU5XBbdpGIBwZ21dswOp+25xKnNWMSM/oyrAyK7soT6BqY
IANCP49Jy4TRl88iuZOUcshgCIB3pDEMK8a67wFD/VUVA3dpWWGx1IEvOimju1V9/goaxj4YMwE7
k93/WAEjvwjV8QUop8dfUFvgIVOjWRN/SIJ76x8nCQCpniLq6goqIBb4dWYAJ8cwfADCpXZtBubH
R0740mXOW5surIicqzGaA8hCiIpRYORnv4t30jfLA3TfPGRt2GE2mhiCxCwS6pr8iNYzh9DGwrsr
swkoZ8cbfmPKobbuVC972aT32fMt6GsgYVkdHItkvCXzLsKmj1gJf9uc/knQ//LvMzgWvbMTbUSK
KPlGfRf9tdnk3aGf2X7BAhsYNCyjNuRBBnRDGd/jcTSqj9hkhF86RKGNhBjcoBWEnbmAS2LmFpp9
xq1nOexDuPAnAI5LWplrYHthawBi8gZ1dXD9r/NeVKGdFgeTGQeueFbQsnmOC7LSK9sKHV6LRExv
8aLHFVAbMiddII+Z9ZKqetnabV8jHTzhQHiRQQ09wNQnncwXLyC3gHEJH50SLDEILWGltOQOe6GU
ES0r7YMZk/RrFAXco/F+3eOINnI0U3Jq14lX/KmFK7bJAPu0ivHHFhUzQD/lz9GP+btbTQTRtf5H
J3vo+cRckJlhfHgt/GZCTZNDEl9Y9zHpvb89Hb5M6XrPtEcnipC6tl4pDJ90fowUfP2iYJBP9E5Y
sST2ejJtusDiCDPGV0/IizGIMF4KmlAjmg7jonnuJuVuPP2n7Vi85tgQ4HI4R/IAmZ+W9Lce/P9B
LXqVe/VfV423og4EXd5nZk77+s73zugVN+5AOIiiaVqJgsCTnqC50Gq97wI48Y5imnRKhVU6k1+J
X9BxczOwdpluss1HgoeyY9Yn8cYv0YA1JijxuICMpfn+S3dBGcjGFfXkB2Bsf82m+Wfup3pfFDCP
s1PszOb1bkXshvZbdtUbBw5TkUCoR5CR1FOAr4Jm+jv7DcRk9uq/ZUncX3aPf8/q9GySs7HY4gFt
gIL/3+ICZ/eQt2i3eF5ni5xP134JumLb077D3GXAQRhSwH6lQL1Ak3TBX3+lyD8siMdKmWAAyrfa
ZsBhzDYP7RCE2JBXbNPiNfDBK5KXT+1yxYCIG02L4hvX0zoy5gdatCON1blYmhsQxFeAHde+87fI
sx5Sv6etk8Eth6dDsol8EFYIuYEzDiKgxbbRiB4b1l48neUum9EgQ7zKt0Zzm+figRCoz87k9r3/
JO2ij6C5C2vkWysLtWrv4ljV4J8oQq9vX8XYe2wc6oOW6WPtypFxkWAvrnLEDDre9ikKgdJAGhHW
1jSt+eGvrMX3VBO0wcG3T0BXAUvO0MsxgGek973o/DB29WUsO7Vh7nDDBiHWfRT8yipl7VojeYq8
ejeiOcpyptEKZAf0i7rbMeR/BsKw6pJlo0rjQD/2NQ3Vzhr49lKGR5Cj3uqWzUM9pzReNzMuQRzk
FdGDSC9BtL3gYzwXfbv1BmTSSCAeaW/QowEMX8/Zkmy80ftKDPlqM/veu5lzMxZmp5QlV9GbFYcZ
x0jT3FKDAJjcrkgpsYlvDaJ9d9e2dYyP7PnBRGjOcoOtKgg/vbIrdyMiXuMqiTxIAsMbsp/2aGbN
e+qDM2lq+VpZ5Scq4v4s/eEQ6YLJN03GGuZdt06cvuXsN55qk8CoorbvBznkw+icBl9icX5o7vpV
cs/Gq9z8nT0DH4CX/zZt908+s4iAXfnd+u0fki/2ZQm90OyHcT8EJmqGXWRXcgucVG1G239ARAau
04nuyyjQA0sYVFO2qUz8FLFfvCW6OzcNvwqr71dKMRpq+uXGmCg4PPmQTKURLm31HAm2E57lv2X2
sAuynFRSs2fkzCYW6Yc+VJPH8dY1j52bv7o4WvaQaV7bhQZVJbshYP68IJ1+NAO9s4lbWZfKEzu/
fyAU6NKysyQAEAnGYmbRcQqQKND3b8kIm1c9eORJ+7s6Pjvl8NaVf30fax5Clx8j8+7JcByp6PxU
r57akTWESwTMFIVZy54w8d0/TfRJcomgG0dJhyypYY7ec1xq+9z9bhCjsa04SySKu4h8Sjv11qZb
vkdOSaio8EtqpILCZsrI2KHxrxaU6GXCrNJDoGEHN7sGx44ryeJ3JIYxW+xj2S/Fpp06BFH+MU1y
+tYmw0Lhq/6SzXazZTBKlm/92cV+emOqvF26NOGrQoOGyPXTNi8BG4k3X+GBiWTJHMBhTIgQwRMQ
Rxp+I9JLJ47uYTD3iNHlyp3455YRoei4A8nNAfII3HOvxk85t9UH6/0ubBXCYXIpiTmpyFiTibgs
EoyurX9qN/gOMH+FWXfzHWvYTvoug5tMhms4hkpo/HZnI4Yk0djDicHXkW46mDR8rT5c/fZbyJm9
4fA46EyHXa+Cox2oq0680Lfp1SvPAEhl8s0R//OovjOuXqw+OmOcHTgUI/XRbZQZBi4qgMAav3s4
lyy5xVnbpN0Z3jIe2CF+xsCC112NgUnYWYB4Z971ne09RCVRih1FW29nTwbAHTtJj1AHsaqY+Tdc
eVCUTg7nkamH9thLlNLTO5L7tqCFCPhBVrF2nQ70v2h+siz9i5qhX+cWisLUuTgLQodYmwF4Qf8Y
dSW0+9IGuqnO8500SL5D7O/aNCLgp+k0jBHI3YCWQbAYXAXgjF2n/gbcgiqrRXgapFWxWlzCNJzu
1W6X8xKQhGa6j1gQntGnj+MfuC8Pvf1RT3gmjAIw8kKH5jd8YEb0XTgJACEdoLEz7Geu+x8PxKaO
nK0VITfDEbfNAybN/ZR9+pkznS1PGOTtxu8O8ttVqzsGY6KlPnH43eTY/s3A/BBviRAFoAjNBtuv
htCCY2eOj7Po+RiI38on5jt+5BzJMKNIhwDjO/5DWvQ3axAkeLUEMbqkHqLOwjutxKvD9LBtMs5a
928D33e5X8Um8J0NLfGXzRA9ads/Ohh3cYM9P0EkOXkEgfJSjy7JQFEKzH4oCMDhsSIVJr32yb4u
6fuae7ypW60ne22wqmoEgSEMILH8nZd8ZlQYvcMcyvmrBnvZ8ijVA/9ZPT+MnV64GhA0kwzPLpK7
g+l5s1HOdRreKcKBW/Oqi5fW55NKa9Dr+WgFq8j5gMpPKVWMT9osr51XfwTtWtks3QVLnBnxpxyB
dxIK5vzIBoM4mOm1kasvOrwvjFNA4tldMqC/W1uiUp54PI+wLI6O9uuDku5nFxWM89lONZ5pES5Q
vox2+gt60lOXebegxlIXEAlfBZrPSaMwSQZnjRW13UyOvRk9nB0SyfXs5YekwK1RkLhB1dCFQb/8
mBXCFCPZU/CQJ8fuZInEKtHu21R2pylWFVv5eUvI0rmoh+/JeZur39PMC5tN7hWxx9aJl1ecWW8j
sv2VBSSSW8MVtIDZ+1T0bGYG9WCiXyHuptlD7TZWnqZYpcRcshY4aP2bllcS9LScqgjsXETl5QEY
X82bqbG+u8y+wLsyiclAy4JyjKUA/kf3j6eKQ3U/2WPw/YMVk5bS/43Ml8mhH1Vp/YqjLAziYIam
me+xVv12jc6iwehP8OATBto5hgCi0WQ3ATvFdmI7fNH5gre1ASqfvTCk/iXKu2OUZCbjHo4+qC/w
CBP5Mo/axJSBc3Nq9atk6cuBUbz3hACsPXt4MwZ5gc11GILhw4iL/A+lzldDnMLCuR9WPOLbEpsp
vz/bG0TAb4KB8RVp/fNY9skJ3xYRJ4i0V9Hk/ciRmECZHaJFdXsXUPSa/xHJ4+TBYY6jP1aDsSxl
VhyaDKIV+XxBIB7GRJ54a+Q1y51yHbUBPd2EBNS7K32m0d5WFXdFwpqrtpWEWZBnuII8NEEzUCQv
bbYMOHA0yFFtZoV80aPn3UQIgVasV3d+raezH+ljEo0BAhRpbCxfLSfNB+jkcbl2NfdGT3zOLvbY
nPsOxNGyHqyjQPUNnNBEnpm4RF1gayHxwMm4rYGzfyZevXdZfiDsmDbSq0hVoogOBzqIMukecRHM
J5MQMRBkezOvnY3EnMgXuPyMZRMdgLLco01b1CQ80L0z0MEmPDhGs7Op9A92DgmRKqxi/sZtiyEm
jnm3+0cfM1xDng63bnwgL/PVgDnBnB5ZtzSCy9A0f9yAJFsXCOvGdtSE/p4rCIh9tXHS4VfJijiw
axRF5XnAfHGIkYU2AUpHzxzRHLcmyQCNQ5vKC1ZJG/VT4j0lRZEz4xp4xYyaHqQ+sHCHN+wGD0qU
ezBb5SN7UtxjTvY30wW3+0hjk40EoveD/6gIdmpb84HF+hmtyDP3wdaNZ6jGICLWWkbVIbOSvSWd
gHKDIgkzQKWbeeMaH+QFPmkfmVDPa+R4iAY8a+Yk66Mznmb3aJBoh04PZrsNm3nQxUdPdXwoy0c8
JN5Vpw6DsDHDJdZkDwFOHRRq2tkh9tzMHyx8mweSeGyXGx5A36dnU6IaoKsRRIB2WCRfd2n275nb
sIRV8dWP/8j+kHtQo9FjIJRkrses9AXD2J37z3rE96Jiq3ouS5I07HRCgGXjiF2SySPPTxB1CI4a
fni28uI8DQnF/Rp1Ur1PIACNsAYmfSs8g+6/09RG0X0U1tMsN/hzYkF2JrJAOxVyW0WJYLlC2G/S
jL+LntRPBviApBfA+9FPz16WG4YYTm2gLywHNojsXmrSDqWIdtzk4HnyNafrXd2NPTf6fxyd13Kk
yBZFv4gIfMJreZWRSt68EK1WK/EmSSDh62fVvCju3JhRt0qQeczea8/1S8Zzg4yoyTAJ2F+EDx5y
VO5ksu1E6f5d0vlfNZDM0JTbJC2ag+XV74669H17nddsjBRzMcajBT7qLvklz9jfoul6qzeenBIS
udnToJbbl6mT7wQ/L7KM5Fyw5KkXK981BI2L0fsgdB0RNT6VNhEfgtioBSsiS3FJIqXi4+/06xhi
EiGiIdp2ZGO51gO2VdDUFBKrKo8qJhbjs8KsyEHqrLGM4lYw9slWGByDrt6XUWytQPWzy9LNy9wP
8d6v4A7EIsCnI5xnslGosub6X+Lq715lGSq+9JOOZx069rqfe3x2Yc6JQvKUy5xxrSStmulBOjqU
Vq2nV82U+ju/mu79LkNlNiZrx3antZh5X0WU28g62EwJbV5I9v6txmpvCsICkzr/53r0BQRUafSk
yC55h9mrki7JPCn3HyoTew9kcK7q2r9IryZ61ak2ySgB7oULMQnBSEJZtRxoLb77pb9ict/BE0Rl
FrOZeRMAtdZwYAKh1L4Mh2NYIHs1OOTXTpING9EZhMR+sG9H8o8X/8pAmuAYt34K7OEOsQzgLy9x
V4aZI+t+7CdcOcW8Mvl0b4Jbprz7jHUBIdpok+5SfFou+XgBCvadX8tHP3iO+zY6FPZNU4Y8x+GB
9uD4LQNB8oirppyNHAv9dZhmfxe8P7vRYgrGrg1R/AIetk+qz3Emm7CCgu4HOFxjzYtOoAxSKueq
tNwhE/px6/hpDNAOg4NxEa/kWEap9ZXKcZwW7Qk14UrxDm3iscHJ7fQLZImrtAd3S2Blth57BloJ
NG2yfDcKR0RHgrTvFShjYDhsTUsu4II0rGx6tt/VhAS1pG7A2mCYpPZHuGboltMBkHeGFARs5U+h
fzzoCLzS4NLtfkxW2jzliU7Pi1fdLeHIuDWsY3yi4reUfXedIou3ncHDOmV8TsWDMqYKipPU87Yc
HNCkSfBBtiJSJ2fq2FVbuwFjI8hATu8in/kMpTh6VYE/B1NPtKH1QU0SAGGM8imCC4yJPetdNuNF
79PM8gWjJrGBgUnWbleE84brxN3pCGkvY1Jkr/GJAjtejUWpNlK6KIYsEnWKxCNbh9pOhlO1ZfqD
y2O07lww8Xza3Npe7pNHCXhvGLLk3OWMKBZ9NV2IkOwmMa6KS1IQjFOO12COr3H4EiAxanwSnlDU
kycA9gClzEUOzhEPRrRJDDnWi+vtMTU5K6co9z7LZO8TqchCRDfr46j0LkEUPbEQjvaGzOb1GPYv
gzOfmpr5ZuxTqw2Oc5is0tqb7Lv2iXMeBRNuAC+P1vLDnXjEUlXiLq+PanAtPmaKBit7GMsg23mx
REoEc09F3ROm4IMj26+Kl4VZ2MPU3bywMQgiyJNw2V/9iXZF+fNpofVRtYezA036ePMvN8t35Rgs
jtXGraGVSMqiLWTnjTW5d9K0v71FxM0ggBT7nEVNjAyVQhaleiggSowTxZ47zOccZnKLtQ/+03ok
EPE8YQNOkufAxVwgmzGH2Gz/FnHzJ66ZVXeeBcTV4Q7IxbuiSh4y/d7JjMH5BEktI1ON4WLHYBLR
WnxB+Ww9mabdd2UxrRz4+KsCHcqumMkGCJ3Of4Cxh2GTwCkvz1h+hfVFL7lcd7D4V3TIMDHLJ99W
j2H2Vi6IjMZBW7ty4lqSWnJGdAv7KMNEr00e0sw6x8Ejesz2UEY2CqJkg+XkEttZSPJH80d43Usy
uOoYkYiKVTpftb6dEimN0NxQmY0GNK3+N0wnhS7x3I311gAA3aEDf0/c+d5xGowItLF2Jl7L4VYT
jXepQd3X9D0h70V98UpNUuvMKSreSZbW9hPxi3ITuvWjGW1maBLtIWIolJIOtyUhAwmR4cYq3tEs
zVzapCAWZKe6nbUJqsVeDaFzvzj7QQQH15TQLZh4zKBm+xaERZahvDPJNY36J2SOBRNY/a8SLauz
dhpwPyy7RlNXD+KFiddeaP0A7AztI1RUDETMJrFTN6BOKLr1n1bDI8WRYghVHRqc/t5C3FEvgAYz
KBsH9n+4uGNfHXRGwDXwww83EBccmfcQEL+d2TsH7jHzbTYOXF6m5VWQLInKRj9aNaVWrpa3mKzf
ZHwAq/iML+C3TPq/KCqyi3aCr6aj7TPBfPATiMHAcw4sXhFNuBiaLeyzrB3uESnOuw68aOi81Vr/
zfJuQQoUfhrBmdLTfGxHUx4SDoGejniL7/JklR7IiwCFWBTKY1VE/+zez7dzqG/xscMDPsunuMyj
NblHT7b/BvWbY8hf7iowxuuytRd+S1l1YiSG5PMmkBPNxcTLOxtSdh0mfUatyKIG1/VNvrkOCNtN
CK3kya5oLcsv12I/Vcf3tp5/fcmMDzbJU5Tma+EF/wzhx3PHa8qIdYgXG8UgK5A2GqojOTHjKmzR
Diauzf40U4TwRWhIgwwvNm0VXLo6P3pehFSrd+WO2wkw0Mrvpp9FTNuYhOdV7vDRu/h2V4KtAsL2
YTN2dbPxtNA3Sx/w6OSC23nGZhSd0fRxNCxhtQ/Sz6QlESJKUhuBZPEv8JjTjlH2vETEuo4KR0/V
51szwGVlhf3ctGaH7xx3CeGTaKQYW1dUqvV4wYDotvM3INh2HYLL4H2BU1QY7wuuBByQjNCP6kSp
8ly3KFG5lMLVkMY/TYDnLgv/Li2jN9YY4GwTb2tG96u28n6PZfqKz6hI0T0TMezt2cBsnW4BmBAy
zBhJn8vr6j6DU5XqjLTh+7rOT2MbZxuHvUOve9x9bNCYq9p2doyYyRDi/DpyhOmMBbnMM07Y+mYM
2erAvCnBkGlS5WaqJtrIYkLeF2/Y0vgYy0LAMfeqtL/hZQpmFfJFWzW/pBtGSOp398UC3LVNiDGa
rfkMe6QkZg1Q08ijvhQkWYTdU982r1PF3i1wp6PIxRMzcCSNXUGssz+prUm8b471bjL/ymH4Lm2X
u/40dsu3mKNr7mTFqtD2xiKW8NjWH+T9ZCtia/dRQtwny+fVIIilBLbhVkG37dW4N2r4WZrmAhEC
qggepTFX/MUw1o+srnQ60kzClRIypPZPwmvdz/k2CIIHNvYUdYykBNSM9GpIP7hBYJg8FeM3OZOX
fGDeFUzUom2MoTAg8TcfmaFj6lpC9XybwusJJlE35ve1iU5ARRF+5uZW1LeMQtNd3lAzhtgf1jrh
/ldtux1cl8b2F2sJf7DDLyYwzBfD+E6lCliEESS0hyzEEuKySqt9yvtUbWiCnlWINnYWrLOHlC1Q
GHZ3ZTWf0BASj8rjOyTcXj1b+KmDW4L5rSejd5Pl5DHGMRL2qElZ1Nb7iDABVUXDFqPDtcj9Dndh
c9B4j7px3RfBi87KK8WOvTZF+OWEBrOrUsfEj5LtHPBUj/LTr5yj3TTvW5WXtFgFLufAIbMtKV69
Zbgl1TGdUuy6w2h8W7AJeYX6tWtpr+uofXJivSudwILnHX/TEBzIDPms8KcjoaPHEPVf9xbA6Zsm
XlGlEDM3dgfVwX1AmPIG+ITG0rV/CJ4XOzbtR1Zu90tNwWoPlrc2NTF5bUTaQ0j5Rraqey7q+jPs
GnAVPh4BwNf7/NY+5Dg5MXRk920YfKuSEB9PpPh8Dja/E95TbEzSeNuOaqkRCCbbsA4g/nblcfFQ
tLHCGJ1jBx4OM+wt6oWbG+B8ceBIeR2nlM5NFz/tIghkKJU6iaj8wyAcAQDjTj8igkjpJ0yBfxOo
adu24LnIUsQ8YzsgiagLlPX/SAB+NmXY7CZ8c6alASoxPM3sYwI+tI1wADgRNYia3gF2xWsYDrdQ
L49GXec7hI2QN3B3Q11heILOx1BfpMCn4VBBIvlsatZ7uKwZliwLpqUGApGvd0LGwzrs6k2IjYB6
xzBFtddpwdhktId3PyvPwVReWCB/I56+BX7Bjmg5ftNEdxtbBPf9mC2HBVkHILmWk3RnuX67Ff5y
jzTpxNHFt3XVN6PrntTg6jW01U/ij6+E7E6rHATcrg/m3zYgYh4+njaSTn35tXtPEz5ARnRnXSoT
vnc2bPeiie4m6PHEUQEUCdTWJTuGY1xmW1J1jpBOz/Wbk1cV0g6PC8ZNyIEba3tH+pNa8Sf2h9jg
23WbYG16B/M0Z06Co2pjGhocEU4YkDTSWRkWX1ZuPqRvLX+D8JhPdvwohtzcEAt3LNH3lTDOTgie
Mhy76dHPbqGHA/dJlZ+mXp104EGCycnXjJ2M1UPRg+BgsbhPCgSHWjKKl60jt+lAUx90zCMzgoSd
tt0vgcuPLnV/l0uzi2X5HeeKRT8NOYIAFsyq04gsh4ytK3eGQfgw+O3ZdKSjpkjDl6r6pymkkJcC
02CP462KmsSqReQvjI8hdZP0O3vNmx9QslEt/wAdeI06Rj4qpP/krhPivndLWsuG8mrW9B+l70cH
1QMWq5KdHevXor5tOjrg53T1XSPS1XiNJ3axbRa8OoX502Q3ZVq4aktmWlE0PjtBumXJvJeIkCY/
SUhH736MjW+m0c5Kc4KlOj5DJL39QOFERWx4PiJrDcrnJOtqG2VevcokKKNmzrCEyK1fZ+W6jCwG
3iKA5hN/6CQW95YesOMtcbuvG702Vsw4Jl2sFanf5vj/Fywp1Z5JwsPShvkO9QRsEotw2m5MoDin
DLYYEIIm+QqK3xo17qnwXMV0mQJxoFkbbRIIkmh4nKfmayrRlSXkEWyCAfPHPFWXmVjwdb4AJh3q
fiVaxndt0+izmvQPo9H6wE/yWEXLYwpccYM4gx2OUmoFisJFQtL+DEwDSbca8JFILCP2xMhq8qan
5hLYAevM2afN7fMPhFN3vhpQli1XGYTPQvfougYER2GVzuDrZ3msE+57PMgnO+05HqDSuExAcI8i
SCKgai9c9ZCMU7ZqXq0yX5DCA7nLU8RcS+Kcch+zsJHMMnmwmwWESAZNZevK9OC73Wdge8Ah3Zu6
JP1obqCUNkViJLQX3M6lqweyVcEcWbPzrizQ0iyic8zSxescLa9tbsud42Y/xuThoQrslxTx1zax
KrK8c3t8Bk0H1SMX0crQzLaSvVPlyW9CC62LLeSnaSPef6+7ai++lAib1nisGXbL/L6nj+rQ10TF
wvpQhWfDnO0gGEqjIemujYxAzpSgasiqWjPWUa4KHoj52DuDUnciweE04gqSyMcPgPd+FvIFVslc
4pns4zerz4+CS5kWrJSHYgFKyJF6INgBj/o6L/h3Lcg5vZRHmRFY7ToWU1O7P6vRsendzjIkb9Ud
gY7VRMO1LU6mhdjxHcNp1ZZ6q8lF4rCRmNJd+eJLH4GQY8NPUeWLy299ipd01/cxlIvKoUsTDDaD
lDQH1Rs2dpQ9jIb6pv5JGDORRvpKZ+fgscnfJjRpKLRuiM2Oe3aAO7ZEm2Iy9s5mmkMdNvJGjB91
zhlSTSPZaTV4i7ICNUAyH8CW5NUu7asReBB6ocINTPk/TeV/4Avf1qZ5LB0b/0ga7JGE1Ft6aMSq
UEOz0KA9IFNv1/b67LusV6zI/mi8YXlIlvAZHsK2w0e/sn3u2MxJ7GMEjSoJ53vjYL8TtD1kn/ME
5imTAtsL13n5YXyHeLvMfWmn/GRGagPaH0p6hVPCMRtOiM8pKF5I4fmb2urVshv+v0FtS8ztM1q8
fVkpihWXIU1vyWNTZoS4QZ2ZuycCbZjPidPUtTiPFKDnDmFXrPCJBQvVWX/bIaQPkbeQYcviP8Tu
jteo5MyJys2SVaxE64MnMpZBYrUwuUPPyjVj+yNMpfZlCH4sdmIo2snUnivjrtLBBf9pYahfcnGI
iBoGkpSie/J21syMXib904wAbV2mHRhL8SEBI5OUxzeVeU5DQPGdxsm5hHu6Te1033YY/4eWU2iu
h0NQm5uMyBw6GbwOsFDDll5uHNmVZuj4VVIbJkbsj9UExUXYyZYp6iacCeK4XdAMoZhCpNneyxHg
ea1Z+W2rThHqpjXwu4bEOD2csMIPJ6rmD7+3icWgcGEtroGAsZj6/0vd+5DqxrFsSBOHllv1RyM4
s+Cd8T///wK5Pzx0/phecAV4RZUfYRO9WQtuTVuyWhSFQzHbG6CRnrpM1vijvKRAwKtZ6eXtnfHJ
TtZy2rlSfnLbZ+QzQoUwfvo3jpWPxbL7nioHFzLsCo1zvWo42TyLeNS6ksUWEtMumKhTq7JyHyYu
0m3VuxgWXernVDFvdwythfORhcSVp0ua7DyqQBdFIjEoxXuKwMUGH7bJ7eRjiZ5zgqCPYyIfFzzx
pO+uoRYMIByCn2ToPodZD2xlIF2A9GYx0r+bYHgnxHni2AuRbqjyr7K9kuDrBGnQnB+EHTwbDu+D
RBI2JDe3lUIlVaMF2sxIanA/ZUApzSazwZsmS4wiLvU/oZX9jredlOVGHDWIjqCStOjjntAvfoR6
wNWr/ySTd8o07wMTVQgXg72cPaB9xMYzeLJIbJWBQm37ztqLXnuyv8ccqaU7XHLhYoHp0h8+y1la
sFf9+Q5FGLRMpqRYfzAmmrfRmIc2R+V629GwIpH/pj7ejYszolCbkd+yWVhx54tNCvprkzfirFu8
lyNSDRKNmr0Dw5UZUHMaBpTPKNYhayYfA3vujTHyY1iYL5S5OXmEB634RUQDeL08SjlqrYB5YsxN
wh9ECmxxX7Yh+W493Ao0masJv4/duvaZb2xPvG95A4nRjJ4+Y+w8GlIm6pZpdIWreg2q97dGkuQu
/XOlbmX0gIBRNOR7p/6EELz0Nn3jIO1zrHXTgx3pg6/RCsb7Zvy52dHvFxEnp8wTZwzjyCZigEjd
zsOCek8s0CEKm2LNbK/B5Zblp3BkX2bTD27ZBi+kySBoSZb+HabCAhRY1RdLtrtyiZc7KSJN8EE2
oFAueyh/mHCjsH32NDUpDsdiW1rJ0SNC+AB02DpGKPi7XNAj9xh5Zho5RVLRfclmEB5F9NVgdlyX
soOcqpvvyvXh0S3PxEiUCG8w6DWzta387Jjl4ZnQ9ndvqr4pON4tZowJ5j3SkYa7YcLD6VAJmImZ
gUIHqeoAF1/06VoEzyfiLGNEtJaAfl2pQ6qSF1U1uOpzBMzN8ter/G2D7GzV9cnXXI5fQEqOvQm3
C7MI5eHnntM4QJ4zHH3NOawIhuJ50Q+ssX9qTzzL7qfjSANasicLHtzRq7tU76mJUM4H7VOl1KOT
UQSnVvUwhvzH+AN/3SBAmjioB3D7vw7tGSbYm3EzcB8UOLO7BG/UmviuFfuVH/TwGAPn+rlWuA0n
uNJsW9TTAl40LRe1HQCUqtm+gu85zGxVAstOjskEmi3EVW5nDacPKDqzOPO1M7hns8dy8KIdPyG5
YIn8p1Lz1dzMyzYrzsBUDqAhBo+Tt3R7FyrATUxytFWUHikPnhZVz+cBmsiEdTBQgjscW0FcD2un
SP0NfavErjfvyWfFckCXPKnwkEbOPwKxnxDvVXu/EXLfTrFhvhaVO1+iKk/xYJRJ53woP7041fBC
4lj7VttNeln6CF3CjX09LKEN+4xpLu9p/lSl7cGGdXNgDYIjL7Wx/YbhxaqjXbfcux2WU1sHB3sC
09svw3Sse/h6euy2mcUR4jkVmeeLPsRzdu+ihQObx5uDuZ1VjThW7I9IBWJ/FDpwT5YIJBu9R6Kl
OcLGu93GcNkKMG47gCxEQib9ETo6ODYEOcU4BJ+S/PAdb3ZwV4GhfdZKvLbWfRin0wsLSPexaoZN
IQCHypwlo+kb78nNb4Q5J3d2//9jlgHeKK0zxk0C71D5vJF6NZzSiacrb2Rw9H0CujRP0CGzRz6D
FnUPwTjD1oVmsJ+g0b0xxUrX6OCTbVqJs8cQxAuYxS4Jv7aurhwUQkg2ZfTmEal6icsC5dnI5RDj
1VuQ9ZR5uxtdXjddt1cX9SbeeIDrCMSZNWMGhv0zPNDwu1vRscRychRCMqj1IwvgcltFVv0815wc
bdxJ7qSceevs/Wk5X9FB/taFFV71Iq+kZyF5pMF8mtbTUibnYbgR/rTj7jMPyiUAwecgA/El8yB4
kQlx07ZfvIJMSl4MkxYAAwQJU6PtFnibe2mTuk3sTPA4RRrdcazf1OLvG9WcvFEZgMtgR1TpkHQ2
2P86iB/PKCC4yxMG/uTVEQfR9NcCneN9Z0HkSZv0ZXISBvAw/+kLb5wOG7a+RwzozY6jn0i12Ixe
sK+rbHwdqc2VHZPZm1yqsBwvstYNpibsCLYZr3YNUAhC3Y9T1GrNX47f7uiGd2wvH+NhmlFRkliW
TZbYqRGUq9d2kkC36Sdl33uSpQTUcVmWUlzbqWQrnPvVhhnVveAdOAxmqDb9sFDXZZ7Zkg8aHiz+
G7YZuR2sh/jGLTG1f+f4sXdn657CJ1h2Dg35Fgu32GRBtcrm8jUmAWk7JSGL3DmQp8F3f2pwJngF
/H8EHyd7d2H+1aHsIZjU7R+V/mAGBUkBZ7Je+vyORwQcsV+xvhRUoMKDVSA71G5Q6+jQNJHAKoHb
m+ppPDUYm5CLa73DRBJv8jBVl1vub6JAcgxr0Xn1g62jDOgfO8KqkR0JbrelTypsNgsgrSFDsFTi
YQO/8pOr+kUgri/YE+dp+5zd9mR2iPMiHxts7TaDE/TJH3JwcVjjppIkOlGm+cmKrU1zAZJbnl1S
BlZekdHti/q1bXBAlFa3Ya+rNgYO7EPfpTSWZD6TNmn8+6kna1Ia7hdp+j9ccvZOdrjjDaK3TeZZ
PxHf6Oa3vk3loVSliFpD4axUG0OachDO1UPg3GnjberbizM12I2SmF1/rSLrmmsbDVPWhyuPcmZj
p9MMvC991Bg3vjqMqre1+661YU27t8IDHQHwVKdYmPHVGHM6/MgEiT+QUbk8eHX8MTO3adrQvNuq
E0eGpjxGrov3foKjb08Lwq+CYSXXNgojd7jPBXjNBlBE3QSEKjq9D8jZmK01FJehkVC27eplZnW1
l5Krlz8flzfP+hqxk3WUCqN5h9qHIzljIuCn8c5xohvzLC+eGRsth4yZyTpPop/AFfqlyq2/LC39
vxMXIwqx+G2omM6xZEI+PCXvVe5eYa3FP/YJnd4196bkyZINS1eCw21PUJ7p+VEG6Z6u0t+SjObs
/ax7S4VLeTlZj5ns+41zaxkjCRRWQy7nJqLkRWH6lLYsW2hHCpCENy0BW7+1n4pjORoM2AkVdJU6
y8UKuoewexg6DV85oz01fffSIWhG4OdlD4Urfrph7O5EZMgSz8v+Cv1upCvw9nL2NSQsYkAihkuo
3Xgx6+QE3zA6hC1ILZ5o5s2TCCCwQAavOmq5fLlps+y2o+mVqErqHsCjT5gDld1yoMmj/UIDoDLH
3HVzdMJJZ45qAUIY9Ey0AttcdehcNGSsdWiJFhayX+61S7upIzN/DJb1MYdswOhI82uV7QglTN/S
NL0nvW5iEJd7r8WEF5Mpbb0E8TZnXbKbcrd8meLrgnfjxBGDLjge4N9NOtkKfEq7dpjERUzTo5E1
glMshiA+JD9wGYTnoug+PdRamz6DvOoZJkDDoK9yKuLdMIPkaHrpndxK0RikOwct8ln4TX8J8WUs
DtNQgCXlbvC95FjHhUteIpZM2XP2q3w/Wpjy3daj0yPxobbPXtWQmjCykhjADmUmyDbazrNT4915
EG0e+oABL/utZd2EGlKk+iUQFhHAUvxj1HcJJGWKqxzm+W1I11+VqGKQsNmNfB8TrhS32lqeLGl3
udsZwUBel9kboZLNZXA+c5yFAeGRa5a691YvnnFe+hvbLsPVaPnrHkMSVsaArKL8b+OwvIx95GUx
491w4tW0sVoc6+4VXjfBAjVMmNjyv/zG8FCkjdxEZCes/BkV6iLFoy/NKl5Gb4uDzrmrPOfLT1DJ
tw3iq4XgTJSqX6iW5rWt0D4TP/Md6QUOSBaij/KjSz4vBntfzzqp8H1w8yRcThanNRyXu8SD2dEE
Pkw+vp/2S72pzLQbguQPSPFpT1tRnRPmRwg4egtoDGKfxm4eXZ+0Wx8g3lDO9LXLgIKUYfY4q3sR
Jclp8WHdR4ZNrniEKPqceIXYtE6c36UzWOhqjyXl4sdM/Ogt53VTiD2TTYAkS0zdI57klIebsvm0
E/UlsJNu8lmxavYuzsxCOjHxHaBGWDQJKcI6dc/gWKNVyD6iBj3OsqNlcDwGFFZ+mcRrjK2PXStw
LWDm0lBh7biGu1p5H+WU/Vp29w2n4GesGr0Kbuq2GnRkPKhPKwMTkd5M0qIukIDZDhU3y4k+tp8h
9gEvwl7hJRjTmLREKyfHJgnlbWwjwxsz7kJBPVl0+2Lw3sw4f/h+/JF35nkI+bdN290BvgIFyeMH
2F8d6iQBiW5HF6zXw01WGbUtfcTHMIevhEnoh7SnSIBeBqKwCD+Kpd35DVQtYSJkSYu+jzrINImL
tro7hwhRkOMFDFfnb93CSGkxHuj+pQmjh9pjP9e25zqILlmSXmKPft5zaSuRBIudZ43EAY3sJZcE
c6QRB7RFUOZKOKEV8pVE600xQLYz0d+YLGCwhMUXspRvhsjYPqLoYTbAOTr3qoz3OA7ujrX2NcuT
s1tHDIKb/sHrEbMOfB/fQzUftf67lMCCQnGnK8w+9riduoqaj6vdFLST0EZQugpy1IF1xIGCXzKP
u6YFU2ZPEBhN/+Ui8SW2YnP79pbTnHHIjy5TLMlsKJ/B6/iOd3BY7q5AYQINKzcBOWMo3JqHPudo
xKy9tXJvLee7WNqcFjNN8ejk98Inf30BwjW7FcLmEsfE4tRPnuv8oGLQ6zBcLn6OXrAtntg+XqdJ
8R2sz9LBGo4MalHyKVYHuniDNQNMlNA/9ZCYXTGgqwH/qDRxs4hJQZTVGH2t0TspEIPsTAhOBhEy
vvY+sFxY4WrjhcUzCctQWG9fFgfSh74RzGAcTYH10iovuv//S58iqMsx5NJ3YSoapm06MfTlcF9l
TvXi1zAHlTNMpymHIadu+BG3bpqNGCuMXWQcbRJrmqAsWVsEfaibe/BeMbJIbNP7MQ6vkxizDeuo
X5J7+f7pfIikRpQbpmCZHDbWaOGcax+ahyYnGwJDinPl6jKHhFJmFVTuH8V+g8uw3RoBpz8pnH08
J92+sdhyJ1a3XCRbG17hOttMQL+trsvvFjQHXI+sjBzF4PX/f0S2BG0UD8bKQY1iJnbwPK8d0JqA
Kb/ykRqZeOOZZKK940usPD6anueldR3v6M8SGJgzcMWEILKrST5GoX4RsA3XVe+993oCInL7kk4A
qqza7HiD/y7zMB771huPfv8voBC963wcuF7LmJ5dSIgvUcR6vbRdfGBjPB+9LMYyctvQWml/DO0O
lNFe1s4zYsaMFI7eZ4TOx+34EML5TQSB1WxxsMJNDOdwI9CF3oX5cJDsxdaeWzCcbqwTe5Nik/SO
dVf0xbGri79stDqiJYT/NEfl4Xme9D126fYlRJrLaKEtWMaK7PZj+0x4MAXEGcJ2UUFiFuNIE9X+
1B2ALDT3K6S97dOg7GTFi/9Sz0rs8r7YNXbZI1ufJ6quodsbHxOXRK1g7OJS4MDbdHiNoX0Hq6Bm
1hvYLusIcZsmwU3BKgxP/G+aAAGYIDLzPHYQbS9tlaZbbam3WsS7jvSJiy2LZe2iJ659131GT+Z0
bxQEKaGdgLMtxHoeV/m91SCxTbvq0rNmCrT/wV/9Aa9cH7SMEctdhZRgFwXA8kUmD1mCvTCaju48
Pzec7anvRVtY3T99jPvXdxQwuSCi8LGXY6ry34il0sGT/4KJJW4kpz8dmHL+vSLA/9j8hGQTCRQw
neKysGTxa3dJvdID4rBb/SCuAsJB1SJxNCXqVEIx1pWN+jbT8ncasgvectQmEMhhtHOF2aBzlvmi
U3mkUScBzOijmhiODAqrB8DOD2OEs75dIfvIq0j9ILXXRBeNP3/FVT7iPvCLbYQcft+hPY+WDlg3
COW0H3+zxX3szNBzpaP4bJ26OTiMsk0HOMOW0cGtQ9qFZN6Fbf+CyvjRqX1nizFyEMilEeywLs0/
kwXtSWsHOBi0/VGVKt6OBdNUFs5WXmytxkz3dQ8fsgqppPWnEhY9TEsoS+TjtDLM9tH0ladJFR8d
HThoPpxFZcWXYM5HtP006V0Y+ZdWJqci7dstTupHt4upb2H6b+qc3agtBHbyeJOBNCC6lJt7cp48
8jwxru5zlAgbkwG78NzkjyMfxEC2RBLmTxhtn8t2Xun2tEjmHyIkSkWTO7/1kQyD4rOR3VZPUQZZ
odUNKGrofY3m1nCq+aUfJZVmQrYqW7gaYkHcbit47NBKEK7O842JPmV7p3E+SBTYMBDX27K3GXsg
ahqdntp/Xj7CqLmzrP9oO6/eyLU0y/6hYYHeAI15CG8VIYUUMi+EXNLzkIeev77Xya5GoxqYwcxD
A1WFysx7M1Mhmu98e++1SbZwUpsX7GnRBekqJSWzlDSTLbvSAqham+POnTBw6WM9rrPKaVczO+KQ
q8v265OkGw812jsPbY6fpDd12LivWmuHkFG51McqwCqoaKkFPGnLGJi9Ir9azpitfbd5lxVkBp3j
gF5Y2anFqT0PCNFztCZfBkm6xo5ffDnYbtIE91MIk8WqJWE2sHDLwvuSkwy2VUGwnFzSC5hLLLzw
S1wmGrMrorVMRrRUVC0nIfg/SRynWuGvYzwlWFQwVBvab7l2WcZsEjt94rWDcRlZ5YNzN3DEoB8O
MqpeAOPvpsB8SxL55TTtvU9542oKTTBOQ7xF+3IXwvm0o5mUmqTCLapfkOUuOjl/0Q4v5tCdAqPd
mk25Hcv0q4Ja3BeusaYlmPNWSgUAHwpJSJLymFrIXOCwi//YpYFJMTk4luJp1M6fsI+PKQWFY9C/
EaJLeo0gU43XSlbEskmhL2qNbsWYKjXNyRr6uluUeKmtLfzUcqqpjEj4ylnznDxSfVePV6WWmx61
kmwkBbfjYCtJQhRPXEEhV9QDbGEuSFcGCzMsw2XR2Te6IJ/ckChJ33GYDDk4U2FB9Y/EjL+EPPYK
+rZGrs4MPK/ggQ56qrH7hw9P3hEst56cs8jRt6YY3xIv62G8Jgt9yr4cQmYTcfCO0MQiyShYhZKf
fPQ049hZ/NG0ai88l94mUn41L5qIBMRlv3Wd/saa9yhTg8KnsOgx2jU4iXPgMVjiYsqH1jo1AdtR
G145fgVs5UGEGXl4LF1CRkHjn4fE0Fc9RLNVr7EXwtKF1boz1jJyzlnh8FnqEErswAu3fREtTZOg
izZS4WaF058K42we8IE5xUSSP7zjhiDyn8eotdpwyT3XY0CSr1PH4s41Z49SKZ5cOs5sDZvkyhrc
76Fneyea4cFqE0IdRrWzYvcMLcJZ6E554TKiRAbfldlcSXVfkUYW3iDrnWG0R7fAlzoO5THuqDGM
6nDaY7fbNx2Xs1cguAXtsB9ZeqbTtK7LiY4B7pxF7uc/U508WDkaq2POl67FVs42jMlaQ4F3W0gc
wkfv6sYfAfsjZ8xlw2gxGzgwWejX2ofEMHVjoibKzi+hN57smTUD4Tc2mB3r5TAQH0Kmj6ll+6x1
+DX4LB+Rnz86GoNAPaeLeSjmvemJuxircIEOrRj042/lPhnu8ONhJ0D/YxRwU7EYgKggBhyGPqtW
AgvEwY/zV89IzzFCNxZrLM8eA9sirJszLShvpsk/aLgBXFbX2owcz+BsWvl6IkFDD8Fb6uZA2lJM
bhZhyykY1hGHUDZVf2xLK85dE64Ev6drUQuV4e6N8dT0WUjt1cTMQfhs2cCdhU3HXqSyruxMrgN5
rl8nMb7TvtnPGNtI5hs5O3gV1wBzS/nlm4+7zWoiSAZT+OMXt4JEMAkUbKU5tVhlA6fmV2fNVDNv
Hekww11dGQU6dkV1h1miSCVHm3IWaN6uAcySw1dhGjqBSZTH1neeQPlxzoapENkd9XXBYq69r9il
rJhYmonTmNnFL/lud9a8byDt08vh7B2vg9pEMsLTzWrVNPpZY4m5DJoUUgMgJLQZfB+ctJYj1s1V
0SFlRVN6nkx6iTK/fgg9TqN5kf2WaXSfPdzEUS0v8dCwnMxgRvvseTyQpJn4Tvqp4dEp7jjgX8Pc
goVliTdW5SWGOGWna0/U7H3R8IKOXtIoohGCd1kzbmSgXel/rrb4SqpdIuXFngUE9Finiqfubrjd
eL1U4C3sYKd5pE10gz1aL9SuzXW5woljE/87hb0GvEKPVh50V+y6LN0J0ozRwcwybS+luBMYhR6Q
teyvkw9r7rfRHLwbGg+6omXRoqKfLUU/U9w/hgSpHd34NhL9JLHSgX7l2nisinGfjhosJM+YV0hz
bI1d3VusqwgiuSfYa0VsLURtpkud6BKRx0tfYVbEvXe0PERidk1oPIKjOUUSGWt2hnYwOPaV5bOJ
7u2Cp/4tE6IN7gRTdd6W7BP5MFtejTTnpigaazMNOTqyVMmcnRP2m3ikEjQJ3xvaSpaweHyNuy5M
9GrrxQwkY3VsY+/ZCeIfg299qDYLmqET/xrBzJK2XZtYGz1rfk2ckItUw3Nlz/dG+A99e5mRaNj8
d9epRDl0aos5QlDQRSHwok+rs/pv05NHBKQGRqaGCGqmUGL6PONhbsf0VTQ4KIymeS89eXMB2sQD
SB5NjRUR2xbBq3dZlMYXJ84jkJ+StaCYl3yu2zkky9K65kOQkZgNoBv7Rqchd/OuMY1r55znLL1P
KV9QG1VYiseRUYbvZVRU4c6H1KttbZu53TVIfswnAxcvxpfhWukwO1nOHr3B3clh4tvA0LOvrPNU
5TVmbNnA97B+xzh/5ITaAdCqD6VCPA/uDKXGEjs4HuFByivtPukyg5y16kRwdJPiCsDi1FCtGFAz
vmapzYuc/uCFsOrgJU6ovAX4tdEZHZauIHHaGa9ty8XsVHCrISO/wnn7GkW8TTlK7idRD9ccJ6lu
SG+ZBcZX7YI7C4oQVnd7YkhR0ZvpbrKwWHW8LKApdfNVJBO97W0FLqu99nH+BzL/RTZestZpZyGp
M+0mWqlXnWlzM3u8agefCyGSzP5+GFEUYKQ7EXQlRXkscUZWI66dvyQh3+x29pZ10B5cB148Idtt
FjIWK4qf5fmsqYxVB0Z1p02vbkt6MY7tAwSHe+qwyRrT5plAzHX2ze/GGrZ0UGD84kbJpf8rU3yh
3fRW1s55mjHztJ3z5LDUXTZN+IS1Dx7SrLYS2Ng4uW/+Tm5pat55R5jgv1hyemkKgDd5NSALomAN
eH6whBdeqZ2pEOU04LQ7ZN+7D3wIGECQpZ8mDqW9ePfClFdV2B8xHHirYmo2AD4aFOvujf1MdxBG
wshgzpjsaPvsHJPF1wweywdCy5RBVDBrv7PchVKdV1vHH4+Vfx3mYdqOahkNk+9Sj+VmCpm/WUyj
NGGOQQC8Fo48ZYl3a+elbtfD1m53umH+WJByFv8j8M7/I5fzX+id21+hatyb/15Wr/ruv0VFtztE
Mvrt1Y+jX6Ha3//lB+uyRbl97H7l9PTbdHn7v//tv/7J/9df/Gef/PNU0SdPIKps1e8WJaIEvvn3
D9j/QNK0/6899Kfk6/e/NdH//Tf+o4le8/5huQ5UusDUeeJ7evCfTfSaYfzDBvPNzzoOM4Nr0zf/
T3in/w/HoaVeNy0oJ67neP9VRW//w3Jc29Z1F+QAXW2B//9D7zRtk7/Av9A7ecEEDkMBiFELN5YL
XbT6/qSLL2r42v8XFan4WhEOu6oxn7jFeYsP6A89RnMMAZa3cvmbLnoIj0vm3u/QcQMcTmRwAKx3
azlDZ+kZdZai/+gS98wXRIHCHM+K2izWRZA/jb3kkvdw9Fup7DcRLnvE1urEdvbXCoxPsuo9GDnv
5qZsOGaL3CG9GdvBnd41yhi3Vepto6xe+1cyFlz/LUNUap2iBCNhAzkLYF1y1a0EfQmr/aJL+g9A
LK1l6SuLByRTSaSqc09AmF67JMKSXh8901gmjlMfmha3V1/ZvHf6ytzMmMZhcC7hy5zniMOogZrh
cjSmn+ElMLsdFrVH0cEyC+ovT9fYndSXWK0aMmquWTY+dHzxi3nCBZw6ozrNQSHTsI9pyV4UU3xI
zAnhBsIv3CY6N934VVX07lvj22Lxs2J837O52kKfGq38xSyNF3qbJa8udldz5exmw7wJKhxzjc1p
18oPh1ooTETmZ480y1yCjAyPvBX85gYDIUEbkPFe/DblDOtVU+x8CeVzGCkdM6Y7HUfLSq8diizm
U5wXP1YD93xIqHLq2/rITLAtBGb7nCYtoAUI42zKN7NFj3NdYO8r97HefWjeGl1rwC1BA20+T+xf
Eb2iR7tNLryObzkmEHYJIScSr1tRqUyWAGC7Ufusn00JyjPdmQR7WS9SizTCahja4LPE+rxr/Olo
ZdPN8riwoF2Qc5eSiSAiCxKN6q3s18vUsY4jmziYNCOMImldu20jqmdcSqBy+K1Sw3rLAl5q+Wl0
OCpLzt9sOfAOBnayKEounrIft3lQPtt+MSx1l+uFcJvISPLHabhKR8gUxKwpc+45hgVsU6hL/Rhb
DJi19Vg3FbJZ6MJ3JdxNc9qa+trFSJMvYsS6mkW3cUvx22UYMm0SkO2uUrSc0YICEcPPGmZrZ6bR
I2tilhszPtkiAOiSEORgG8KZHFuu7Wfrvix/Y7a4hQnLL2D04KmP42TELyM0cg0l1yBAT4BwxYOh
gTqn5xpzATg17YMXNcEMP87YWg3P57CGOEEiG4MOZ2lpYFPCXxzO3qfQo0scW3fR5b9agg0rNgqd
wkno8En2QzasWbe+/Uck9Qkm5H3g4mLcDAC246BIJ8zzQ+UHyygrPvraj6hbWNR5sddGG2xgiCod
JJjhS07qAf/CoOGUTlladAMMHi1yzUUFx9+x4hc8rd6mtt3n2Vybdbpu+mrd4BEbhuiHQlFKMJXD
I2Hf5JUN8WJ58bycwjg4Aw1WQolMtvd0zm2dvdDNiFd5A74RlCHgK627B5MwDtLAK+wD2gX8twhy
5561lg5o1blx2UP/iveeJl/0oDpQhrWrq5RvYZJ2S5x9t1Sa5dpPo44ut6OfsbYPajr3MFAgOWyr
sD06ZfnSdgy0ikrsheIWZ9bVN/zvLqe2YXDZpczRk/rFviny3V8fa88UMUSvsdG8xUmEWkELuhZG
9CCxZzdNjWGh6G8ORs21NORLZBUX8CfYsQ0az0KYkp5D4pQtb0+995bzDi3QcivZflNbmIpV0dbb
IpabUR99hmQQVDZUThChi5aVec15lP0qS1F2tWtrIm4U2lhF8ef5lhVSZn93c+0oB0LEU+q/zpMl
1/7Qf3ihL5fxBBavtoKLF3jbQNfsbT2lDEvxeKZDbUNbmr6RAyttRVF2mn2ZD8UpHYp3uzI8chPD
U9chDWP7fdNCiCYCzZallAUEAsQF+0hNg6yoJbdQ90+TNE8qLVa5ALHMsCMvSRly0pq/o8Qp7cqT
jPq1R3cr79F3P08fs5DAr3lKOvx3RcGRiYy4BdbLfjaLYBfFFm0U4XRrJ9rcYjg8CmvlB8yns7eL
h27XOPatAZbHqGdt6nH61AV2wNZBPSBiBDbtIn35oQnjWoTWmxeSju55tDkTdzV9FhSBhX8grB2q
Dlbt5IBhn+AuxNSrzJVMV42mf4aYP2id9zD7WtamG0VDXQVbMbABDzYBB+AZ1datffxBTXwV9bPM
H+laxXZ7qV1s4cz2nxMDt0lUcWkoizKSL/+szvJBhO+co09ViX6SxB5kFW+nd4S6uUhw6dvnqYym
tewPg219x1pYsgaT2x6nFagMkwqoPoXgZVz7SHDJ591HIEzkQoEAn5i8X/tbP5vnhC5tIEkefZ3C
5C0WBVvMsssx7iljrzKc4WB9GieidMfrPwMCjhQkIWdLbZGN5Y9nOiZh2/KDuMivUU/Unwz+syDE
ufj7gUphXaWTfnjmwHJf53rjWB8tdNqlfPHQcJ0DhzE5yfUc4Ks++WDJctTTlSQOBF2K2qlUq/dl
odH8hAg/ZMmDbSM2pP3I/nr6DCTdjaaJnaW7D2F6JiEAzMWnLW6Uzs1sc2QfIGUsGuc+PI8FTlxY
jBC3ed8wfy+Hxk+XiuIrXEyPGjcd1TciKi4uE+86MbX66EfGbzLPv01D/Vy/SnrV4e1iMTJr/TZ3
mcK78QmjdtAbPw1rW+d04Vny0LG6XCRmuTJ0IEpiugZ+uysiagyyiQ4MatDzxNZ2kj3B0kvmp07o
DY7nVzdATYt0TcPmNa/w5PQra7rP1tjvBje/lIW8SYdnvFEebCAErghDRDl2SGl60Eb/3pTDvdIy
avA6/UfCanDBZnZdL+mZTaie4JqDVxnC+nLg3vA8aPW7p3FZZ8Ldm1nE3gj48kzvIA9elPuO+jsa
MV6IVvId8MsXY8BmHAjmFYqxH3lCXMaYbEvcJNm2r4hrSzEDvKLW2eGB0WBg4omK96+X2FlmNMxq
wnxajjg4KkAdILHGn5AK9Y3nmHffn6sFttKyAvmYAPFZcO58g2MGRzAPjpgW+6Xr1QQdJ/erElQS
ZSJ7qg1ccbX4yvNaITQy5Bo+xMnkmIm9YuGQCCpB2LJIY0z0iZNEBuH07LXQravH/Y7d9RIlg/2k
AdUJ3BHMGyOEmbR8ocwBJl4GduKAfgvt201ZfAzQLiw3fFXvjQ7A3RyNNwrg7+o7VMuWQbbXcWPR
TSMz460UxT6pgvMgyQKYKe4bn2EB8zr2Hlk80e6iEYjp3uoBIS5rbeIBNtV+ENSKMr/RKcnU1LqX
fPB2I8G7MSPCXPn1jsJeEo98S0Q3HlAJKRBvFpGP4OSq20W4yauZNj95EGxVSYvf8zQMyVE99DEX
AKCU36FknVY5R9F+mRXVKj2TUAb74Giaxwbw2SqzNr0N+cifCgePjmWQNIpf3NZ677su2sByuLSV
s010tL2AN5hp0ey5t81IYiBdKQ6CwMy6H2TqbNspW7WS3jSCBbsa3kA69sc8jJ7iNJ+WeUj3pYu8
36CMeLPN2ptGP08HlRtMzoErgOslIB/kkaKbtEMVxuweO9SvwGt0+NjUfzWmdeLYAUbHGcAc1ChN
zcfYQ1eICeQwoh19SWtdIr1XTjzLKagwbDJW6TlBZYcXiVNHxdLRDNT0NjhX4bk0jVPCMK41+GPw
RnUGDYvgt/iYUszoTAu0hnC9zbm7AUq/juCC09LkUFbSbvCit8vMCL4jj2hK0l4r08J2zXzVjKNz
mA2+r2WR4RQAlY2C6JVtsEzTZlfY3H1DH7xXYEMWLVLhYra8w0gqZbgJx5nIkM1HQ4svhm2ctO4A
yws3kwu/wSqLn9o8lNSP9nq1Nkzz1yM75TZkB7Tr3IGNo0enLptsmTAhIyOr8krUXiN9SroXLwle
6nSkMcxtaXQ2Z+gfDH4x+b2G4SCf6UWuxuTVkfsp8O7cXSQdTOutn4zXuUQ9zTm0uM0+m7/ZrZ1B
+W6R/mhzd5YlbPGNNgpSMCzvQq3fWu7OKBp/1Xn126Ct3aK9knSBtNUXX7qwEJLYjGS+d7dyTPyp
zUOEyIPaQFUv6g+SdvcGpvwlRndeCJugJ6JfmH39fQb39nQ1J/MFQOzGmSOfw2axdy3+aGkCSgMu
TGc0IGIpw3saz1d38k7zuxiLy8wrOWV3mBcBeCfjLaxDhlC4mutciKd6Kt5mjzX8pM17ksadz5SX
M0IUtbEOvENbVfHB9HlNFKW94+hTroY4sVdRThotZsHOz4O/SLmHRx5fiDfb7DHrWHGyowIDTWtM
gDbtVOKP1OJ97fDUlCGdA3MrGUYS3u3TNbKD76auXvxI3nxDTOt0/OOSvV6PGDzYBaSMUgmOdNu8
kemHEFt+tVP0UwcK+2T6v3S/naeU1dQg9N04ThXryYheRHT2rCRm6pFx1SCoUrrFUZKA9YhSEJrd
m2GmT6TGLmXGlBbxkErHG0ZzZp5O8A5IafUhwT0sC/5my3nQzzpzzbLv5w/q9th6epF2riqeIi1z
rmirlz6Njy3+BOow2JOWRfHTuDGXe6RCzqObr7TA+7BQTZonfOHy069QlvHKQLl9TjN7Q4ECLXgI
urxMyKo76JCEp1Y4Im6Zg9kgiMyr7nQ3SB4ERgH4VU7He8xOxC41vjTHucYBz8ZB4wrlRIeLA59H
5D6TxCIFZw0f2B/nRVFoW6/f+CG3WZFjqBosGe7TClyqIsWgjYSUkM4P2AQw3zR8ABQf+FtrtO8D
CdpVNYB0bvV4M1p8j6cZYoOoxxegM+UFPW9X1mN9sDN3m9Mvv5jLpt94sOuw5H5y2GBv3xIiwG3b
mt9ycDd96GtvHbzlIRFX0x/SS+Px+mhBcBDEJZDSnwfVpkEDC0QLnYYNR3VtwH7IVPdGrFo4TOo4
6ix6FpVDKUFMU0dCZUfbEZrobPdcxrR5iL+9HqrhQ0b5T0Dlx6y6P6RqAcF9ybBtd3SDUIdE1wHJ
RspFL1ao/qp+fZb0VcfBldl43trD4O4Nf4k/qAhUwetUveiqkcSimYSCkgh992CC+aPNhPd0VB4g
QOTXJIOVh9R9zyg6mQeJ4KK6Tzor2EQ963ZP9aLE1oY/vELu9LyVnaoYbn6w3ekDdaT58G3UMo+S
FlEWZzdUJiyj/cKrQC2FvqB9+5aphpYuYKteZ2SVRUGDiiv+GMGtwwIdubRMR3S217p38frwibmH
fhPCiThIF3M4W9cxqR6HXt5jP9L2dVThCYw4L4+8qlSvTBayYEKL3wrVOcMnc0GFQWKtGaXALRa9
1izVOjo0gHfnE0Ia8RZGR7hBKPI025gTHTcmZTcxpTcD5TdTKf8QWnMqfNi2K5EmsaR787icVG8O
HOS98GnSsaPPxg6ePYOgdp0QlpHkjAewcep9xhLfHvA86bFg7a3fhj5hBOQ41uIebzDIhi73Emb7
z6hSpmSqfnRlZ5Wak2L1oNWhNR71ugJy4HbMO6Evdv58nXIyveXUwstSfUJ2Q7OQrzEwJpH3rRkT
pTNq3e03zs9goC2NoKBBOpfBrejbk2BLXrItj1zW5rNaoEs26eRJL9Nfn7dastf+lXa748zuvdFm
lvB9/Y0tgmewWtBj3z/0amUfq+U96vihUuv8Qi32Ozb8mlr1Q1/YzGr5r062VkAAwP4MSfTuQ1QC
X4kFvHTRDqgsbIk1M4ZRYX0GbqUtejZnsSURX2ztbuEuTJUYQfkBYTr0iRkVfilRLEYlXUglYuio
Gbrwn1wlb/CYf5qV4IFacYbw+YZmuKwmhEAljcRoJC1aiY5mYqKd5EH1rJUAAZjT73lvHlwf5Ouc
v5pGG+1KrA+SNY36VuoYlkk1QjhTUo1Es2mVeJOi4nioOeqQadGhuRSdKDdl16U7uiSj1ZBjhPXF
sGap9jfQYNCTwYoGRsfOz5sSLRkhCXD5xXPLP2PaXyuvpm/ETQ8VzUU8emIekrPa38z6HcYReEiL
vFpGkUhD2Xsz2l861v9l1ZBohC1+teLQ2gd9sqV670sO5WsOs3zpFBoIKsczXhOKHHVs5l6SjxsS
G0thWMHLZFBZTr0CWzj+7HXGCliivXlocD1aXK5EOVPJc715HZ0qPMTodqMS8KTNqig15CF2tW4b
xOUjxXG/+MgayuWoAm7jh2Y28n2jpEFfaYRohQZ7sVXCBBBDyiKPPp9QgVbKJiT31MNsYyU6OqiP
3OMwcJUgOZUa0iIaZe+ckfOuAcploCTMEC0T+sGE79N80JXMCTgXjwrCZ6ck0BAttEQTrZQ46iiZ
lE1MiLhrwEUxPjytvZkoqkjxrGaUyAoapN92LqH8FlfNokhabifXUpjY+qz+ayjB1lfSrYuGO+UA
/nA9XHUl7w7tpUXttVB94U+Z6zpFvkvNVwtdGBLZsM5ApshiGJahxhfEWWVPYvEHzDpi3rFMYZUU
BR4bXWlokmClLigIQJHmbntxUah7lGrwo6T3PdKlbFFaH3BPbgRboeTtYaaTa4ZK5SJ7/45KBB+U
HC7sq6Hk8VCwPRUo5tiJyaHrj7aS0n009RTc4CrwHwwltldKdi9nCl77Rlu3HAGXZ2myzjMo4GL8
8eZVpsT7Wqn43WOjNH20/coxTiJMze9CW0/J+BgXcBiUGaDke4lvtoH7Frzb+AVG5RtI63Y94iRo
cBRw91B+CcpBWQ082Wz7SD5q6OSh24jX1s1OTsNjPlT+npiLuQF3vJC1gQcq3wfK1JAqe4ONzyFT
hgfnr/UBD0SvzBCWskU0+CM8ZZQA7EikDetEp0wUHW4KPT31lAnw2GTnPtfwyBvadKasfIUcek+V
JSNzvjQ9L5ZhbQZrLVgTUoRwiotDV3aOuUnucVj8FrZB26XZPCQj7k27ys/hxP4FfgGtSsogYuIU
YefUwRXnex/V2Eha/CT+X2OJspi4eE18wgEcYdwlPVnMwIxDrY3bPtcJaBgTh4fStL80ACsxLpZK
uVlCbC0d/hYQLlzuyvIilfnFUTYYG4750hiz4zDz7tPxyrjKNBMo+4xURhoDR03yK3DX9Mpm4zYl
hhuFmHcRwbwfL7BDzmvNRseh05vFoRN8Ccj+cfcxKR8Pfh4bX89Pj8PHwenT1saVR0dC3lB/0mN9
2VMQwx7JwSij5R967Z/rDv+vaEe6BBjFlaUoCNw/A/7HieIhozK6hZuiTWT4kMr0bVa2pCye8nVu
NBRzCWDd5AUP5oR1scvaN3Oqz1rPCrmexwm830yVOOEJ3UxeBTPxYVAeR520nWow7pVlKlfmKQ0U
vpN2Py1u/7D7tToeRxHxWGIsxb0sMYwBKSMIgyeLLPUji6+Pggc7MnXor+H0PXad/EhrDj9grJzt
0PJrOGtOkZNfjL/2L3xgEj+YpYxhg7KIFcosBvJvOeAeSwebbbwylOU4y0xlMUNpYqByxovn1M1y
xofm5OmPpoxp7L+KRYZXrW2TVaV1+x62JKIHRxa1AWGJM+1b/r7LNsiPro0/ME6aowaRfkfbCcQL
52o1/Ae7XIVvzsA/N40CW1rsngXOunT06/UwdhQ3YLrzXOs7HRhU6CGHH8jNVXvcfVNRMBlN1Ssr
W/rm7WjLYv5PxruHDbM2nNq2ZLEUdv06bSHF5kb7Dlk6xR/rxzjyhktbMvg75S30q2HdLnVzJJg5
SWnsUWyY7TXqC1lD7abpp8bmGDt5uY4rb+e6wtwa7YmDdLVESx1Z+4v3rppufGw88SPKjB1skkbQ
fQaFU62DlGVHZ6avZc8recDIM/ASF4ODwcTt74UZKtOiWdBa0lz0aGfroc4uQvyJcbeL2D/pha9x
iVXrnC3hJkxZ/hQhF6XP27Dx4vqEN8q9+wOM+dax3wo3m8glkybTzH5dN9pFrxreqPH8A0J14wIX
2+IDKVYxzed7AIHLKi9wFWWcUg5xOdf5ZdIK7i178hc2isTWrtjJtJLxT8JXo1q+fauQSgLoiXEx
H1DMbfQuip5sHUyoJeAfEA5EcoIuvWkxu/N9/ipcQMH+yG6A9OfCQcYx4rWrd8mGrgVQ7rN47xvn
kBdd/TLV0bIHtMAFsI0HbXwwbM7ZbTvddekz/GjTdlaIom66TY7/m4AH2Sqeoc2gi05RUv/Bi91g
r0xfRrJJ1S0vKe0wnHvfM2GorktXwzo5TYZH055K/EefUyvdrRt55moSDpWDI7U6tc9qsrL1fV92
z1BTvjWppetqSm4DVnxg5WvZiV2TikOh9qYCahzIfYuzU5L/0V36jyuvf5Mp2m1V5x9pGT8XNieX
iiVsyjrqxHTq9Oo9HE0PPDOKFennc21xL3Fzv1FBw8ZGX+mG8ZUTANtEVuATFDe2ua2hI3mYrXOr
WU9yT/xsgA1vvPXCw5dMYgt9TIUvd6EW6RvGxsbf83iHqqkNbAOlttNAioPmygHJirVwycqk+Cgh
acRbEIPV0pDtS2G1b2y+8VTxm8IF56qiTSbjRANc6Wz5Nnd+Ve2iaIJ0OXxmBdddA5qwbUgFqusm
zZxj4OCEsk1OHmbq/ciEvJ3t/3KHzIuswNdcFMa57O3bWEDNchtc/lmUvGDdUAEOZxE/laLuOBFg
Soh8c5tJvs8pz5QoSuBhDbuZGst2YICfrOcuqT9666N09ZsmtG+LPseJOWiZ2TzCKkBu5QyExeR3
GIPmu8m4zcekwFOq02ljgaJj07Bex7n7a+ERW0q16TOi5ki+APJjQ5I0vkjLZfRqKEMvYbdg03gz
tDKHDA4zg5jAlMvmgets8sjKexl1553vc03WrEMr/Q7TYyUY1Raaj8I9/JlFfwvmZtjMjnfQsqPA
x5RDk+xAtB+sceWW0NALPvFtJ3hycNyza9W8Gh51n0ErGaMfd5YISpDWILedSQzewqqwmVJ8QbC3
f+KqOZYOVV9hzE9HDepuXP7E6HP8ReDiBfawJXR97aUjl1ZIhM0dsu5IgcUxSEx2m2W9ya3+ZPlz
90yTZVkHSPpQ2PDfu6ei95i3ZtXYwZ38EuACmD023LpVyF9kwQBesQYr46BBS7hkuvtoG4N3yqhE
XxOO1nE+gq7sssFf1mZSbYM0OOuVPnLAwILdVXrx0swj+rcb32QUly8eODWeK3ziMa9awxmyZw6b
2fMU9p8zd+zJbLPsGaoqTLAAc7uZqzIYt/6cAoONQtb/eL2Qt7//I6r5vSEOe/r7o5ayvF0boIMR
J9pIX7dfeMD2BMyG7GxY0n2E5fATd/z5lXC6XV1L1gSO1V8HaHXHPJ/NlRn65kEQfFpirKP+e05L
FsI1yNAA+0tQcopoHRg6RUykqSv7UzEF+Smd2ncasGmFDbHvQBwCg53znhVkXfd8GNSjTkN9ixoc
HXpcXtGTAGrmw1YGEG5TxwAEEThoOXFJP1RLmLJDzzsnMtxJveFH6qda9f8MF3cctUQn/Ln//Pmq
aje1DmJs9mKxyzotfoIoEz9Zob+j+rZ4+PsjZp5paSQoOyFuiI3t6D8IVMZZH5wb7s0AbYPXv1+G
wTYqgJ25ConJA8hfU47rbhqc4m5uvKY1vMDQCcZLZ0SfGGislUXG596DYBVcz+ouJ8V11Nv40Jte
8Zx7Ooq7O38YUdWwOSqaozlb0aq2I0jIfnwLWkVbjHt72XYh7PmWIL/v43pnSS42HoUb6IMP+cRn
St+Uu+9EIo95zMkJ6FeAfKVXi6bw5b+zdx7LkStblv2VsjfHaziEAxjUhKF1UJM5gSUzmdBauePr
a0XcW/ZetbVZW897kDAgGEyqCMfxc/ZeG8VPlO/siFR7N7R/FpHBmFr78DFjsveEE3PzN+dDzzCd
OD6zXXd9P6580e2qhokqriJrM06WuMVLWbs6mW6MVFhqVuT+0YU8dF1Fz5UG1YVaynuI63CiwYrH
dvDV0nAM86JlvStSmz5LbZtvzczv08IjirFPIeSnenv285Ol3PZHV8BoDdVvMCjOVcPzvuKqfgHY
C/+jtt9jf3rV5s1F0OUJsAgJBfkytjqkZQ3ezbXfU8s3XvJwfByMqbgQbBoiZWICGLSnktnmHlXV
AiWXxwYgerDb27Y01AZ/lfGXUEPPpx38PNiThE2hmGerPkjo2/ezf6FT4m0sqfJ1ZzOxiXDgHqVP
mhdIDLoPIu23kH3Y8g8ZmhyEqQucM2rpwilA/UwUZ5UzYfSNaq07bS3olLPX87JpA0M9WEkS2PEI
MvdleXeeGe7zjc3xE4gXB1ZvYm0JI7xV1OlvtmY9QrAb+bR+jli+c9jkG5rDy1Eyw9eNyXgsIooN
Pjzym8mFyiPjA2oCcSx7+KNej2sMVddaWYZ1jsI2uHa4fVaZ6zpEdkXB1UiILJqtGCGSykjh81yD
4Xw3vozsBbeAqBlCyI1rwapTSb8RaYW6xuoNqC1osIoELZ/9Uw1p92dI4AaWRvPQlYQhIIGLz0A0
cEi2sGcG30IxQ57PIY4xtts/wWZKdmtz/CgHltfEdVAChdGr0m24R3Onru4ghl0Bbpb54PTMHynA
ayWjE5KNW0baWaO0eQmM1HgmKSjmZ6wrL/oJw8AF15WtojqCxhGWghcm8I5A99km6+mZjn1FJim3
qRHk6soBrLrs6D9fhipD4WwabFpk/+jnTnIcm/kD2YIkksUkZMGLrLVj4bUNc+3syQykkSma97++
EYfOWjySoMDofJHpyDzSfInQyslgqXxAykOc/Gg7hocPSioP+W2WraFYiHM/NHRc9BdzDPKAKRfQ
2zCFv/0O4tKGDY+WS06Md1E01I8pTawEmedFef4uQh5GIInX7karYmmBErl1BDtjF9zlWBpPtYNx
uQcOp71sXoerLBqYwFP27bX/CS3QeJG4rlzUCE5gljRvLRopxfgFobEjPPw2c8s+s5R9ehbOIVz9
5oWyWl3hr3bL+7cI9jD9/6rgv6S//1dVMJrc//XvquO/JcM3WfN//gNVsP75P1XEPP8vTbDl/lPY
wnVMkqwdKXDf/OM/pu+u/89/BP+0few0FNjC9CmuHT7ytyTYtv+JNckUJunZtmu7Qv7jP7qKGyki
3eCfCHhNO3DY+/ggj9z/F0kwTgi+yr9Jgj2+N0ExHwQeXw1FMP/f/5AE+w7Zlbyv6GVQKdK/i8Ss
Y4QpNeIXnHoPMvvOqr7fYyzq9wlAW6v2gssU7brGHTFOgAKnPCiek9thJLu2V+wehaJrJ4cge08J
yNaOcM9KVc9aRuqR8d65sKdgabbKXgN5cve+UHQjId1mmr5CIgE01e50nFz/y7Qn+zmosqPTje2a
G+q3xZNeZEYt6ZvZm3LHctva7BY/wjGjerXyc2wSGuUXzlKrntQvvxEv7tiKE4OGzwqPzktqpZIc
xDDajHa4qvpMbHXJlA2Io381UsFQpCyPVsZGW3pij6cAzlFM9ziGmnXoHLGV6LX3Ugd6DVE9XdSB
0y/dKcHrNszj4xwQBk5LunmAqOZiKuEubwTcEs2+mR5Nl+5UMiuTphN8i8zRrIUo35iFWtXHzBTn
wbWpSiKsdV5pFed0FPlGjnAnhcy4n4VRtxta2RMMNcqlHQHxbYzorQxG9s0BfG0aGcwuuglAHDb8
9dhKeWUbaUFa9rd5O7pnwwet6qStidHKXBHL8gMMevPhkBeIYCJfavKDD2UXZDvVlz+zKfw9Ydi9
ZhZC1b4D3k40669KkWkQSfyetjbE3q7S5pI7AOlcp3nMWvPYsxcmISzclo4iC6DJaP8FqbGabslp
oZ1udFPUT1bAuK6HBsBkNJqWDFmnZSM8tRUZ96OceR6xrt9uWI0vhNuh3zSCp96pLmkFTNIYEJzD
720eJwqtdV4pwtnT9hv4mIYyR2KQU7BHIgfXIOYotlcOkEPKWuPmByuRI8rxp4x2TRX98Cd3Ppqa
XWjRW8U29Yd+p5Ps3czbemXGQq+qStpPnWmm55Ygp/LSu5Z+J9x2KOf4olz3eRC8CwqYFgLQxikY
iAVXbE+XvQPZq24Nm12r7R4zj92NcwOGp2N49afWAeZuDyuvIKhqmDoqlbCWKwvNZpwP1tIZ/GBZ
O7W/7XT0ovp42sW1CWKRBHchQzJ9rYK62bBueztdvhuWXLV+4f2InhiAxkuDzeN15l8l4M5XepDE
XU3NZ2eR+O2pHPgVSNxrWNTfBjtiYs/gbio3NtdTFDxX6ieNkZ4YTLs6dcZ5NBUeLjOyli3oBdvy
n/oEiD2gg5D+j7FEt/Y0NFn85Hfxj9FHzQDhZzx7Uo9nEQ+krVTiPETOb2l3yRNlOogdP/QIoOzQ
fdRjs6Xl3FwzAqJwYv8ccYc8YT4yr1X2bRFFcWBk8+LYKEOSCo5FFpmPo9em+xQw1ktZMlWgW6GQ
9ToHERYQi+2+O9wP6Mq7Q9kzrh+KeVxFieovg/8Wu9zXw9t9nYxgfW0zyltEdhUMM7mKRhJP7odw
4MwsKmiBFFbkpWHGLGQHonJwmcrEVnfJ5qi7JDGqSlq4VNoPN5j/WuYw5OscvvzaqqL+IG60hdtj
xGxfKztQR2kP8TP7GyIvdeDu75etm9HNK/ACtKkntspwyqvh0seoEn4VZuy8YB6EDBoHCQVwYWz9
pnbOXVQGSM3K1yGmyJlUJUI2sgTN2F3xgsKUyxC1JAAkGstuUKyTwf89KJvycZyCeA0kXszbMZkO
dm3lJ7/v8tP9TNwu72ed0d/QaOzME4/Flmw70AJdmPSHqhq31piXx8AcmwZ6Tp6u05AIm0rbvysa
AQsbO+/GkHZ4iD0OnZ6f09rpLiISQP7HojjaAiyWQuH3oNgcHJt+znejM6BlCEf7NWrI7pHpW+Wq
4CVLMhpxypRfnTOuWxv1UWS326QJsiNT2wCwSHN2TIGveWZuiq+kWsi6t4+mx1hichqI9JjIz+0w
jucIK8xunqO3+5XjVcPW9zwE7bcXh9H7euu4TY/0NADumPRq7d+2+siJIuwwfKqYzfY5mGKYJqhc
b4RiSD38vx32kOtwO9g6eJ/gXO1zVfonC4o4gyfStswqAfFHhjYabefxfphGJuV5r/QuCcqQyp3M
kCL2jGtxy50jjKPZDkJFj/fHiDIagAwTTydsZsnzqDFKm55+bplgq2CKnu5XppugPJuteuNYxXzr
r3OTmi1rX/iBzZaEdygS80fPZYKkCv5LiL7+ug/psOGPJCl1SuyPxvdXXT7VTwEv1GUDbHKlfDD5
unb+oMj5+x2QlWrYTXH24uckmhCkYk9rHw80/A2agr4MS5D4OVUv+aYE8wyaeIQuDnd6qJ50keLi
vX9B7L3uohtplMIDIXPHz4Wxqkx7GTqiXI9x5l3ZHM1LabXZS5Dw13Xy1H5PSsaamXL0TzhPgtZr
4PkBmWIcqrwi66u6mvRAL/dHrPqkGYMe7aj1j40aaTDW9c9JudiHiykcjwit4w57Xso+nG3mORG9
RbSI82soeu8cWPaA4H8SX/YIwbPkJbnUPVjwiGY5NJ1k2twv0dp4xBMHyfF+SbrgAVEi9lCfxOOC
RVanjM39Ahvv/ZItk73HWEM/rQAUgybpmEjHeMLzFS3cXKp9WLkv0C3UBbJL9hZYSNrRED7er1p6
gG4jy5dUFONrSqTP7Tk5QETy4vWTOaVPfRS5X0nFrKPDTfLY5UWxTzocUy4RUJ+E/q1AsjtfDsm0
C6u3EUFbjLFZ3ofl/VOboykj/TViRob0FDRHJkNpW0fHiGjCdd+r/Fqy0wNhZqgXc8SaT6L79Jlb
7sdMrfWNBGOpmoR3SsKuFGGx2npjN92SVNCVBN0LcTHBrmoHcxU38/hTMNoy5/FHNdXTOmLIvoWo
Nx0TFoWHm7rGiVr9Ify634k8A7hbB+oDkwQIMT9yTnTE+tc60Mt6zlYO+CoiXFRxrGit03i9nd4P
RZWVx1YYVA4RuA3EMMlKVi3qJ3GTxt2vEV1SqzK3x8xqTpcKDjyM7jz6Js6E4XpFarkMi+gDJccj
YH39WDijeppLyYDXNd7bUeW7IsicZYym+SNF67WwyGU9zL6Zv3nxHx/hsWEyyg15DTK6r7xbaDOC
wq5Xz7ai9ph1drX5Y98SnfNvkjlY7QCyLYokGDdVPfEaDbqHJgyG6/3QJvV4JZmZbgTqse39Mbtw
nQ1etXlB1NUvcIPzBcHJ8Mq7GgBhZr9LBg7HiFDgxf1yEMD2SrsLNrml7Pe5nn+Zcvw/fpIHcIb7
w4eHuu1TIpT2StP45dSQKYeA2YUmMjJxMLpqj9CN+JaoSQHQ5AywNNxucrkR2QmSTRoylb49ZR8N
zBpLAzzrCYzpYQyz/q2PA3/TewhtDXTouJfUXjgDeUA1Xi8MPfIc6Gw6yT6Xi/sHgjFbseK373V0
cnvP3se64UedQLakgRiPKYK+vy6rLmvP4VR93D8YINS7Ylk73q+IaAFLT8gQyOgMQ6TZL/Fpg8v7
6yjDmPMaeBqvnOwwWGF3JBXg78Nfz/m3a1GqvUTlcn+ekfevqXb1yhTlK5mDdb7KTLKcDZ30N1Wb
e3HCVl7uZ5AWfpN22O3aJJaX+nYQmtZCNgc3fiTY1I6Amx+BlTNeaaI3Uw/RHlpVuRLgU374cbmd
VGC8jonN42S7rvIx0D+AeG3tJOVnaiRAWaIvd3Ob47L3muan2pLtlP9E/9SuyREKtr6A3ZFlanf/
MDtBZD/Ay48Mt8VjmcIaJTm1+dnqQtPXLeOrBwL9JAL32hgoZodEf7g5bbgeUTYqikl/ZK9Wm4zP
tR2RuKMQ4NR5ss3qxH9WtUsLMMc4KdB/OqKo3onnpNDDKoWsL1rzPmZ3IIXeaJxT8ItJG5Eihaw0
+ThnfGdax1MMgfV2iQA/ud7PzLF6CsLQxwnB4/dD25rGzs2SH/966JZZIdspxj9G/rs3Mu2TFrf8
NoaU1tCvf0uEkKtqSlNEnnzU5Aa9oDPv7dksXy2CrU6BBVDRzema5XbLtIsOJt7xWIC4ujXEy1h1
l6YomRA2YAyNPt72JXesh8HEgO8YxAKnHpxMAJ6QPLkbdAaapKJPaIu1TOoe7EnEZDndrg3BaCK5
JWZAws4ehF2y4uiaXZDITppMjQs/UHm9H0CsQyE3dLfsyjY85GW4M27+fqYjKj2NmZeeylwA22Li
fn/oX4/fz6A1PkxRW58DxN2WadRIg6rGw3ZTQCSQzo8E5u1F3l65o0faTtVUaJH4ltZMDP+O3rif
9YGeDymZj2ii6PzdMzn+9YH72f3APALFR+rBf1U+CcgJcED8lfNbW/rTySnhu93P5O3sfpnTBMVw
Kv56xv35bZOgBE9spMcdMGX8umJb3i7R8GFdKAYMGk5YMPnCFlgMDAFJwlTPDCuuUaYIoLeiegtk
I383IZJCrGjlyR3T4n3MAlwylKYkQOjHxInO92fZXZcfbua4hQ+6pez896xB1RyHJMSQ/M3rtfWy
R0/DSknKKWQg1CULOVPde3kZr3Q2lB8qQHbcGl14bF3Rv0/xlkla+YEfTZLWiHrhfikH0pNVEsqd
h/Lpo0mSNQskYEpK1g18Feel63906Vi8JeacPXVojO9XwPeti6yjl/vV6Mv+1GqgzyrCRxrrxFqz
DWKPlY9QKRTOaXnfJ3TjROpSOL/3GhQw7Cj/jH4W3VIGn11SbCFmCtNLyxqfuqW+gkGJrrJ8wvth
L2vLyb9aQrbrXH6B8kT4zH70NoVQZy0N5lElpT0SqAVzZexkPVxWO2w8e1VW/iq1Jl7It4Nzo+7a
dqe3GdwoQha5BMOM5H6s7FUfhYGzZbIX7k0SI2Z3Tq+osUHlyJQ5vTF3uzpr5VMZTeN5dqz9/apO
mL+NUeqxq86y02Q52am2x5/e6M4b3onZ6V+PA6KdV10548TOcAwnmhS7KKVQ1eM3Ey/kG379E8M3
cZiAJV9wISzIwrVXbWyCnrV1RPq69d4Ct72WEy/CRpjbYraN96y0vF0z4qCr8zz66KbeWogqDffD
wJQjjqFgYzzyTlUHjAOnIt06whFOvJW4U94O97P7Y7r19lNdF3vhye8mVvWev5F4Ggn+WvRxr7eW
RiNWyPnx/nPdf0KXPcXWq7rn+0//r8fvZ4UPszMq4vw4mUJtVQLmXJDNvC25XyEhseNnixCpfVao
xVQo/aT7OjkXkgSJ0VVP9wODgRzCTgsmpWmsjTMQsRzoCNtbWXtyRUyQ8TB0JvOK24EWOAArVBvr
gpf76X4wbNy3BFCQMQuw5pQH6DGixlErgYbEI1RhpRmxXxon8C9ofAOGCYOx6XJQX/P9GV6A3MrS
pUNsmxpO7gkRVn3K6qA/9VU5EOjX3HjZt1MmADs0ltH+/sxaWKzlDahyj+6Cl9X+AR6O99fhfmkW
6YRnLix/TjMS8//tKfcndwMDYWfiTsDgOr4kjkr2Fnug+5UqPGbq99PhJmSeHc2dj6fRQphAvlg1
Dj1DLnov7veuP87vsawP3mBNT5YFj1BieMadM7+HIavYPBUukiwuLdLTloPQ8G+z4KO3h+LFU+h3
wMoRy3G7rGJjPPlJ9JFkTEmz26GfQtwPQ/pkdTbTJ8+4GOYcLYrGN3dmKaIXw1DpVkVE0PgQFui8
Ml4ZqTEg7ba0G0b9xfo3H/vplxvwJVTcyV3dKrJ6wxDRa24RsdnGmjd4m71phpBrc8jM1UT81a5M
WmNtQZJwezSJw2zX67Yg7iU0z4RwUieq4MPzPnxyLh7qeiA2opSf/L6A+eqbL3EGAhFJVy3swiJA
1M9GwkJiNvA9qvy2k2s3obdrgDtftpJMoaKOgK0w3n0gUMnapd0U7jJrYmstsV6wKvbaADxspvrB
Der20b8N1rJ8mvYh36ShK3lKt33WOacmpRScTEk4lfVWOMQBIH71tpjckM2UNjlkpA0lhAEega/y
hWcXvKajP0wn/CMhn4L6yX8UJszloVskkS+2zYj7nRgOAKCVvaklfQJgFsOqpKh7sMOhXUyxQXmR
2wSPZdVIpvYNQsdOnhn5a5LW+c5j8yFaiMhBb3/Wllt8CJfEpjkM5tMUfJUzbny3/m6SrvhQSdcc
2IxDeejYXzeh2e17h3w7s3fExhMF0myYqoeCvl+avfc29W9rZVjQo2wJEU3iOThn5eCdKUT/dA6w
0pmg1xVze+zXk80nDe9SoIZwdbLL6YG6BLmf4+p3wmTyDP6gxxxtEkAVefmVP3BxRd1KdmYD51Bw
8/Agn9Zd21ygfqRPaeAA8pLW2yRQsfZkYnm1MZ5hTOf7nlYk8aX7thyhCzm6XXVEUjE8PVclrsUg
onYp+E+bpjnWlfPs1ta8IY0DX0vuZThoUBk1Zf1sdP1b4DoJxmRiDoLGY3ki4SAKi3RLJzfbIBo4
ldlMF1bJ41x3dAHJ09wQ2AENNHUfXQeYiVfnjwDLFnjE3puc5teUjUcy7Z0rQ72vKZnezKwyaY6F
eo/hjs2GqUJ6BtmfulH5MUfHZXZYEImRJ86gQBhGcsHZRPSKQR8iKibM6xTUzGzCb3uyiGvMzGXY
ExaLPxsVw8zOruq4UXqkHQJ8OQSBuROjjdXSBClhM8B2TJtwxVEhMKuwgDefjid/F2h4yaNLtyFh
PBvElEhD6QQVIQLwsMN7q3GpE40EHsUszlNuPxZdUmxm00sXedtjxCkfpJU2a0sayVKCyH2YqTZ2
3B4gzAX2xSB1VpFggNvhjS4ieAlk2RM3KvbjbfcwBt5n0fcmvvTEXc5IvYHDNTlJ7jsb32Ydi01h
p8xYFkMwi0vn5NllNPeJLJh9i3kijCQ5pNQfKMDifM2QC8M/oaRUMGW5lX28YhvZLa1chofIx2Dr
63XXsRSMWYq0Mxpp0qCTJBaFoGln+gonIi2DdD4wZoiYCIXtIknNLeaF/kiIo0XGm/yMNLtSEeNo
E+W0EUMnViqWYM+J0lh0k7Fs7alcVD51D03fE92XbYaZzQEo+jDIJL7eIn360j0kDJMnK8ANjHYX
8PbwUGJZ3tFUYOYTTdsx5jcWNNkjsz5jDZ4T/JZL3AttiYXvNMzGR3j7afPVIVdctoQ/vKCMeaUb
np0zx5lfjKRFWl06S8tMsm0mJnU2U+vqFGCBgK0dc/VI83SDxnaFnih5FHMVYxllgOZk5Y7qcG+T
wXvy3ca8ugUp1yo4VpqxmNvzymKsSb+hN3ZeSmC26j6N2YUPXhfBGlZHkPjetXCxdova2AwBDTMp
DYjZ4qlXO7NOCRHtq3XbzlRTDpEzSv7JTXO8mOYtGBDdzA6eBXiTCpO05M2WoH7MGoHUHp+BoJid
ooiySWSLOTK6fUFRzNsdP5qL3Jr5mE3E3ghMU45PbtpzMyy8YedDVdlUXe4TcYaQsMsUoDuHQI8s
8HdVUCwbCcA+HIRF4xcKjveax5Fc0TR8aQGroF0K1kYVijXk3+izB0IsLXoS1Is/Y0V4fGk3+rmw
GqxSRFj3lfIIXnoYkX492iFa0JTyok7zd1Qw08GQkU2w+LSTiTee4KX2azY04WVoPs1kAgkyN/az
cl4ap3L37s3g04+ReK+cdDtnWyQmI94z1Kd+jnnKbqJXLOQGQTxQ7ybwCwtZ1uY+I8NvRWIoKggr
/KQsegjD5rdOEWVLnTxabWscpt5jcKrbrSmHR2jwZO/l4DwNDRAOShplsFnsbF8c+K1eTMdUG3+I
gyWpNPmaW0p4CvtgnZbtj3y+3TGGLtg72Do3dYel9cYrLOVl8uaL5YLxqmE2FgnC0AZ+1Qaa8gz7
R2ZL4ZqPUrX5bghktcpezLL4IvO6w9jCypwiLS9693OmoVG0krllVIeb2z0Hjfwqz+qCCFUi2rMS
pp03o+DklQGBmSXWQc6Hmhp7+zTy3QW+XET4vh+6MPoMwo70nmHclq1KdkkqvsKQYaJfTa+jdqJF
ov+Msq/XdpB7D1Fub83RkUdLgH5wo+Lg+vkuNhG4NGHtwBhJmhPTw2k9KqWv2kHIp0oBmIjJRtsZ
bwxV/Eg3FzRARFW40TExRPYnVdzcPGc4ZE0gl10eq7U0WMZzbCKWVX60yone+8H+avPwKYi/MXv4
i6xWz10t941l+1dCB5uVFdZkJWae9aYNC+uG+p4yr9pNGHpe9GjdYj4x9Ao5tRtM6smbbbBVNWbk
bcntMhwINtCNXDXc1nkh4EQNMVRpz0xWGq4ofkUPvRL8nEQ3+7gTRNMENqEh5A/aRktoZ5y9tTUC
sES/BQzPD11spm8uvTPGb6l5CovW3aCAo/jIhvosjYWFUn0d0SZjRDuIc51FYNM1Vr6VFxM6fn8Q
p8LtbR0k2+r2HBGmAn0uUVWjmcBaaHaG4z6WXTus454ZcVaJIw1W/8yuqDkWqGzDSZkIZQ33lESK
JDqmGfvIHwlQuJ2FHmcJg/gVjIXigbzPckvS9L6wK9wABdDdPHmGdjDsG6+4Jagy57GG9NHv4Z/q
lgGvN5PZmXUudxr3LZ2LB9xoJsv0Lnc6uI3pIa/wlEbWdgKsualH+43Re3KAFZ2vragqHii4vUvl
939an+TOBoeDcK36IJsmAS0JRHqIkujYVCOqumjo10rMvzTY8tr/cIbmamVI3W3iTRg2Gjd/BUtj
VOHxvx8wKAyH1MZBApe32waxsQhTQ1700bKteTVFRNSgKyUqJwqCfdXx57U7VSyT0NMnv3XgcWTZ
hSqB3r8NBfneJb+f9TROeZHNeNZq1CGysy8YiOJnMMrnZuDu3dbzgPEg7C+V/WVkRXDJdDIv5+w2
erf8Vzpy+hjll+TWSqhoXTF4seNtq3ZWOViPPIIES7jpZuv5Wh99SfRXGL87zjiudSD37YCBAJGE
pitTO1BfibFsY0koQxRiIYMvCy6FEoZybVhrN43Wme19RzjEMkJhzo23Udb8XdHzZNbaEbJpCGcF
gCpZhxio+lH86Dp3kyUAJHhXqW0+HN0iAglkktBjuyET6pbVH/Q05Obmucizg6crQPdmvps+IIkt
gZoQaVrbeBJiBmMJBPWYjtlS1Y9DGxSHVERn+GfXGfonbJh450deuDQUaXVm+IUiftj4BimWTRp2
q9IzzKU3yJ674a80KYoTQneSy2M4Gb3R/7Ins8Me0IDl9p6JyWYNBwDvCUXXMSJBMuR+cehzghLw
eF11AprAMYJdZOFUDnEWFG1FMKo9m2ulDB7CIUJW8zbxjEcAPggZ4vS9E/3JTuxjBYN/0fhkTYqM
dLRieLYL0zvPmfGmEyKLYdf6K1cikiWS71B72dPYsrKEaL65zeCGVx6hhgyjWVKJMMbzvE1cRfJy
ZLiLKK7ba6awtdflZ6XNfJWO9ovrtgWMawmv3FM7pqLL2NAldxRvG5UIxG1PEW0zubDfPBScYRVs
JjaOUPn6w+RCVEkthxj2yftW1hRehCrQA8AJd5EXOlkzXybjhvkE6RGyCDlVBNPJSl51ZhZXBptX
NDxyhyUFOtBE/hXRM3QuvYIxgwx8/QD1fSvJ1113FjeoCob22pQ7cqPeA2N4NnNNVmHMsE9Flrkk
YxQJq9JvUzGOTywiv9nAHXn92gc5UR97IkHm46ZfQW4d3MoRT8HwxDcA1CCoiYEZHfZVVX1i62vT
p7bvQQ8H4uHtE/qzNbCb6in3oO545Navep3jANhU2A5eZytUKyjNQEB8SGvgaxcug+eKrvkigWV/
tVPnl9AlWDuW66VIc/uMR2A70fnGvJHRtm8Thjf+2ismTpLJYyfkec+eZRFMxBZrLpxfXegYOxKC
SBNByICvfx+5pkkQsgnINxBHMTQBbaTuPcOcuiolK6iv+3LTS6DN1UhQS2m8V7zwoM2b6w67u0Jy
vUzybNqm+tYJsgdvbeYGfa8YzVQmqQ2DcCgWTGj7h8qmvlX9fNZRmZ9Zmw3GZygt0jjIYXcT1zdm
1bRrcLZR2PhrP+jUi+vBjxra4dfQ9CcFt9tSxkVW/msyng2HOWPjkHDQWHG1sh2RHj3f3WAba5c5
KsFXVZWfXZL0VOoKPmKeHcEUtB/aYxhDG7M9CmG2J4/AkwfbT99F7zYHMkqOFnu4B9lCBYzNAN9Y
Oe4McyJ4T0TJmQ5pgNJFwuzDCPtBEXUo8hRnkGf9aABX0WBAyebX3tkyJr0PdWuuDVnZL8DdUHJh
a38LmhsNCz5MPjyafqifLBqaKzdSr67Kbuxf8T139fSYdyDZKTPMX0S/4aEX9gtu4aU1gq3Dp7cm
BIOl0Nbimb/TLSgry3+PGGPNpIZ57FFuxImRrccsa3dZRGZ2jLtpJzznYvnCPMoQ8Ytn9t8qTZ7n
AAv8BL1uk4y0sRMW750uQlrPKkSWbtQfiQOkFPSgqBr/sxkAQfJHCFpwhgQRHE3Cj2rlERWSRG+j
p1fSzu1DR05pY4DNIHsCPbfVDktAQMt2YofE0mNmk7thP1dhRcFzRT0gqn15O/TxS5NDCC7rc1uS
mRKUyTNtVy/e2tLrd6EuBcgC0gI6OdZ71GJkbLWD89+n9DYTilhCrAnXeGhE1D9NDHvM+lDTrWnB
DFmT+Tsd4avPNvwRh5zDxt0g91Zr25v0i6FHEsddRGZG7C3zWuhtLKgoQx1euMWCdrKHaVM547LT
jYHG5r8PvRe1y8q6wesdosYGIlIUMT+uEUU7kTQ+9R65K7cG3ifWIHWtRQ5as4URNRcNQzzIc43O
+2dcvYRHtxV1GabaBfFU6q2vvJWqh+aHcMGMdLIMtjAj3+ohra5QH88VmxrMKREuTrRppIXCmEwY
wCKfZlufH8XsjTRrJF1JOptHthe0M615l4IafBBYOF41kSejAfAzJPfE961HHwNYXlEzGdFKTrJn
iQuqnQNn58GTo3r0DfuW0EUYQuAxksV3sJncIF33k/070ObWa13vMUi1c4z5k+c0vXZhK/yrJtuG
ew1ZRRgspy1bTX4BjcqefMZpT6w0cpExAdoMIXFuIwFoa6g8wSVu4epjjyZArYjIXp4Keb0fqmJ8
QQyK0sENro6hn7oYYseYqCeJpGEXFP/F3nktx4102fpV5gXwB0zCzWUVyjsWWaQo3SAotQTvEjbx
9POBmjnR3XPOdMz9uWGIoisDZObee61vOefWZgyXZJfCTfaDDm81YZDrUWuu2xg1qg6YUadlWGJ+
W/slUpKmk9sQzcOppU0gFlAcsaMXYNoYsJtXG+vFnbQxZHoUVLtE8Myzqbl5TfaCEJOnm6Lb2NPl
R6bAKIGcUjMwSk0/pl72LSx1eRU1KrDl/YwtpO6pDmLdqvPd4ONcKgymYm0df2gpVDhZkg6nSvOU
GLqJFND+VlWL5EuQDW/ENU2t7hT52ogMh6w7/NQEc8w7VcugHxnKlBHteq9yf1mZfx1CCTXXiUVQ
1xBePUqtOKnnTQyeloC/aVVGBlt3K5cYmCJlKpt+L11cIYYWai/6bHzMYeWdK0NpLzNNgg3qVWuT
WJ7OYSyCj0AY/Tlyp29DaEKwHH7GuImLenoHcmedcs6c65E4twRpQtCELLQZZa4QvPySdqaPYYa7
VyETc95Mr7H25YQ3vqqNDF6iIja47WALFNE3c076NRgGe42b+O62XfkFc8+PdigCoTfjJVLluca4
/ywvKXyLXWWWVITAImjRg9jMCY7Q+Zt5F9Lr1fP1ZHEUIb0X5qCGAUo3HGs/kKOb2ETDRKlxrgm8
eNWAu2qJF0xtpQHVwiqUR72/SUxkFR1+1pVOoY5uhv1BB7UBL6vOVlPfA4cUWX/Re1ZT0TTfmWsz
8Wy1H/XsTFfKtJUx3cOI+oWG/ldm4P3eLMaTb2bxSTe9rTPX0HWsSl61mkWlbGHflXQ4uPEbejYs
kbIdyM50HvYyCE7lSM6PBryoMLeOVTfXMtEbELbw9KvTQOtqpcuIPNRxct5jq2cAMEfGNSOsCEsc
9kdGiri9zVLdWAsYWNv2wcfsY09ud52AgF0ZOnVXrQAfRjEIhp3gSwwWeO+MVFBV7ulYcsqPCYvl
bPqH3/Tq4hYq8Ht4f44nId+Q+8aT1r4mlgtYxKuta+Jo/hIICGLFsiNn2/dvE9tnO839uu0NwnDG
Ndrb70nN1GyqBZAjyzznrGFXxyjktkfXv1ok9lQaof6RZDVvoSl1JGTzt4EV7vdncuTB6PVLo9di
XX265pkCj2Z8mjN3k31RZqKupjOLK+4zcXUXzeeEfRPzfwzChhsfoB/K6sJOXyin6HCPknvUHuuj
RiBmpzkc54oROHCO1zNzwFQOnYtoVfk9JAbxxaiK7Oq2E+4xFhszr/SdNSA6ZAy6LRjSoveLsZo3
/dcobn/pRU3sjkXEWga18ID8jnVZAgtHkQPL0jpgPJpeapHJDSVAxLZVn9KZxSRrX3P0lHvUn92b
B6WJ80LzboeoX6XikTUtI196Y92xrzHr921T3jUzt45tBQWjSDIkK3AOU04lp77J8WpJxq0cSkVb
GDtvCW+LtSQHGpN8y7SsebFYEd1Y7kgKJ6fLdacLZyuIvl3tvRKqtsT5pfWvkWmKVvNLGMWTIkFY
c+L8cmUj3/qOaDk99+ErgviDMR1vcH15m6ow751udRgGIYV45XRtDe1D2X3xLTdIB42RiwmiFzEI
qY/Y4ggZlZm6Ng2hsK6f9pcqTbeW1MUuDikA7DadrxXqgaAzNfFFC6d9xzFVF17K0Kp3T46nGF4S
aQ6hMxurBJdhLY6aF/+hKTphlpSH0Y9wXMqhPsXsE4sAZGzXEEHC9IH/uwx8wQKMkpgsBa8oAShM
6WPCN7mNPY1nVZs0e31aegREakHRG/VxHrznrMmfZhYnQaV0SxMZHdKwQ1w8WQEKVHGv3d54iBHw
YDUSbW+L7ls4QwYL/enqTGof1b3YFCrldNBb3Utfnmq9Mg6hzUTJtr4ZzV3va/Vid6lxj3VY2RB8
HghhFNli9FBrkuXL0Hky6e5YskuvnUhc4gv7AQaYm+6oBJMjmTJwzyPHOvUFx8GJ5+kWWvhUl8l4
jyKkTKankGq714rGcACscdfo4xOrjWDKCJ/SJpdxLDeplRQkzZvaC4cTrlrkb2s7QpMzwzkpAGFD
bFPRZhogiXgcyJUuE9CkdA/zNH+Oqor06ejixBiwUalk+74ev6kSAEvuMBETSXZ2nXZrDP0188Lq
iZHDudbzr1Pi3sflxbMS4T46D6BCX3pegPXFffjAyo4waja6lr8roz0uR/CbrZGZ3aPNG1v7oXxN
POD9nadc9xHc5FsXftE29EeJTRBmiGzjZpeT+FcjLX2xPOXvuAfGkGCMamRh5Zp7ASNQnFpUVSvG
fl+b1LSC2KA+ogGsXpHl6R5cPxqgOkxMvp22bbMql4ut8Cg1c7aTo28n2pa8ESMQ9jvzQcQbOgBJ
DqmBIx3rij2R1LZTjWGRoNkUFpIWVsDVFPpoalZQJdFJcSJ/dC1jvCKMabNotXw4dVGfhOSAV830
l1l7KZ2YyI/E5x6kAI1YpQcX/XWHl1mjxgJ5lRjl3i4860Ba98XO7fNsKmqUyn1kJjVchVZUia2L
hnWrCVI3IRXMD9Wn5XWuU7SBfIYUktk2AV1BuPFJy3l8fphp4VCmjFeFkLv1DQaGHlCFAam2qdls
sS6Za1mPiVXPRHbIqnYOYFO/lL4aL2Y5mieFHZVF6JLZsdo0Ped7l4PQS6f9gcy9fTYqybDAtdKD
Ghru8LdZKv/qT3X+oOOQB+w8v3JAbQyVPlp69g/Td6KNaCZ3C5JwfiSZcPYT1RQhTxVGw8rem8tj
Coc3YKjkH+jiKJnhlS5EopLD3agneeB3U/cyJz9MYBbD2m267WjX7b31TP2aaO1FxDcThQVTpI50
R7DYVpMUD2o5m7MHL2ITGvnDW+yMcybitdEs0VE+zVZ2jSTCJ2qANeBOju1DoYOBw6G7sGJsa9+R
jHxR+fBH5DTJ3daTAwl485OmFfvOIJsatuyI+Hi+Im4sHoOr7YkfIGp37K/sb1/ZO9xLnAxHy7L8
J2ec1avsbrXkSaLHvY0doI2MLHWKFjQFhgdxoJyMlEUYw9biEk0W/4i9AO95NwNDUHPhnQ6c1Jif
S9ydRWVp4L1p/+DAGp5C8nLBX7ZXlRgvWBqmh4HSYh1X9a+4rJK1hdalbQp5o7d7FH3M9B1+babh
PjFdohnqHIJEkhdPKBP6m+MyntfZQ1ZV5gncInxRgr3rO2I1W+LCDhORNA+DfCd0N9gdvKKwH47w
iOeJUV04cIgCljl2Y6OZzggeSVhbfiKM5ud8LL9XmmRUOiNgZIvRHvbUOqQ2IGeMFBwTLNvkh2ow
iK8tEpvH5weE/RutrI17ZIPWStHU7Mgj/poklUeiQB295myeDKh4W6IlQRxF/PxqMheE4FJ1HPFn
4A/814xbe+1MjK2Mbn4XYIDOrZM4rFn5QXQMwVGEF6/CiYdAH1lN7RI74Of/ZaVNb6VKfi6Ihi6O
aY6WJnuB57KzD33Cbu5dEf7rT+D6DmYb6S/C+4oRJnr9fIAOBGxyJBAGLM9QOPk9L3uoVhmrdZHp
PPGhB7RiJDvZwSHJyPI4cpTE7lxjyvPmadrNeQTCKJrJKjSiMPASj/PjxFnL7imFZDtGYNU9i3Cq
8VQCWHwIzmT04ikBpYKuMBPtCQdzaE5Kry/RIgsEyr/t6onuR1L5ROQt4YAmLrZamGSTWc6tMc2b
OZ1Vn6lHVdJ7qSygggna2IaTZlBy7QL1sTbuIJPndJjb1zbuz5Y2Sa7KqHvFD/eaZ4Z1daOue41r
xNaxrxeXz2/tC/A1QzOJE7qV7tVBOLZOhdsdP7+a2VBQm7xCJrL8bLQ809DDfP75i+G/NsSBVj78
Ab5KQ73aWoqC//NnhxGbdd8U8ebzN6el2+6Z65cYBHiIuSIusciJj/n8VYnReUcM3t7q81MPD+JZ
c2Ky8pZvbtgmLi4Yw98PynDrm2M0v5+rX/fhUx6ah98PqaDqnKB1fX6G83J8MKDR8lSf1jJF0lG3
j88vddzCZLar58/PYho7cVw6T59/gLSSF2Db+e3zM6ux/gj7WP/9emGNaFda3+Xnzx8UEsu5WaT2
8fMlwLyLQKIux8Pnj4ZGQU+cPuP+8yWAiZluCgvC6+dX0Q5FWwwFxfbzq2PqwvfrRbX5/M1NOCd7
vU764PM3m11NN4PM2DUakjfkJd1t9K1oL5siDFgZR9wCtbHIFbLdNLbD28S4bF16yj6g/wTAHGvy
iFaAAPNMNsil5v7VG6iTcg+DOla4bYf8+01OHPMdCPXHz08nKuwVehrvFIboPWN9YkbAO4LrMyrO
utYOrwa76IoAMZrEy6dWQ9irbqflsZ7URqE5fK5G7aNzp1O8MOV/L2WGj3LBraL9tNzrHccaDCaP
Mm0ZYNXDo6qL/FZrS6iYBaKtQpH3OubAQMqZq0tGWObxhQazRd+jqATgcLC99yl3iNGQ5HF38jRW
VMYxzYMgnjPEBh3iwrhoYYpL1LRjbuowJQgVKTst3WWNY7wi9G0ZLMU7mNEwZkz/yyeHJiYjcIPk
g/Rbjxw3m3P1m+3Qaosiqe0+P+X7xZotd+lPpfeSVtgtzbmfPTqn/ow0/PfFMHLzGIjFdvFyTVcy
YW/R83On0cRojElsjEH91BxeTsS6lDVyYqImLPck3OGnPrFhonle69DWj2asm68GzYN1zrHhOOcj
jeoO3zZ4m5+lDuQQ4AwhxkZBk6Qui1M0kqaAfpuEpk40J7+kSUdL5kPzwDh6ftbuRpeUhaTVD0UJ
KW9c0heG5ptXSFSELlQ4+if+CWIX3VuBz46G9BI5Um3pvtivTUd0C1zFQzJqjHq4gOHkqfDanyA8
B1yTNSc771Halthkg2CpJQlkSyfeY/dmntsZB5OgDbgiiDIb2olsam9+AVtezfYPz5vMnYomGwKx
Os4iTC5Jy98vTKItulo0Z1X63cHPueK7pg5fE4c6VeWUNdK+IHC6ZMqKviZxSb47zEn6egSIJsj1
40rVh3o2iZwFopH1HJbgkxO4stxQnBynzVCBetFyxqztuG8nF9WnMY2ryEZtVjrAPmpFMHfZA0bu
qEd74F0ElLPmZ5qVvBnCYQIassWRQfvLH7js58FB06CB4+sgsFBEm0fl4Kyr7PEdnDyyDBmelT4/
av6WQqtxrznS8qdeuaH8a2uqWzvRF4UfIbS0fHaRyB6gVHEpFMj2krg7pYTLrcpeiDUnXeiT2bC3
GMy9OuhW7oaf7OoSzisxty95IpNL7jRgpsYRoolKngjNVsHsLElDSKpi3/6F0yR7A01QHTCBgM8H
fPHmOYTyxJlxyiwoI42W529ODapGZThErOUekWpMN33lzLuMY+kFwyh8lwlFiEeH8hDHXfHGJLpf
mfLLzBUNcj7cu50W3wsouXVPgrPqi+pS2Pq4k3NCKLI3/YHl1k10wM+G9wGjgyHi8pepci8NFOmn
zz8MSCAoUqwkMXrUXRtFxVvVrcJ0Rm8Vop4sXZswx5L0g9EJeSuYd3tXgHz1W1VAtY6b5EyAAPvf
0Lw1rYCXFlvfHdLHiXr7EmNvvXQFbQYbJhsHmJXuzuPbOAnij0fijAHKBubyXx2Zf9sOHC1NIZ7f
bOndus+hBclu4rxWou1IlgUc4ZtD6LsHqJPB/puW+B2Sp2zel6CD3ixffoW+dUpb2rfeWDwXczG+
WtP0Y24N5wISGJx7qrRrxjAybGPQ+N5w80ETPhRXCBMDBynum2O5zMi78DYsW0OBJuOSNgAJkk7r
30J8iuwqlBcIOi1aN/bwmEd4P2iodsoGkPr/4wQ/MwP/ARxiWiTw/b/BIY8PRF5l8hd2yOeP/GaH
CP1fQugeTGbXdTzbFu5/sUNM4CGmCyNEGJ5lCd8x/g87RNP/hVITsZuuGyZ9YGo+kB//SQ/RDONf
rrAdn6uLqGbXMsX/Bh9iWH+Bh3Akc8n7tAgXdWzdoecMp+TPeYK+HnsCLlVKY5mAN99tXgfcwkM9
VFdtDGMYkfg0dQe1fVfoH13lT0HJeSbPw+wWqp9/eu1w5qqoKv+t7AsSSZlzgEJZ/trv/16iG38/
Gs/0cFK4rmX7Qv/ro2mQraN7c8CZ1kkUZDYHwMgf7OdaS+1n03cfmpfYZ+mnq9IDwBGRbUNns3he
aKAbxV9lIIF8hZ6jPIVe3+/+58dnESX518fnm0L3dd1b3lCbivKvj69m72BgAiu+xhyOzS9m+1WC
bdQy3xuzUrTkVkUKebHEMUJGBdJu3sh+WzHvkQK1DOq7BuEoXh83yxHbIN8fIvYhFMOYwln4iYmV
7nlo6VRFTn9rVHzPLJIHoUz8rLoBB3NLCcV4HBBaBt4bwSL5SW7xD8/U5DL670/V8m2PZwufyBTL
1/8UNDnqUSrwhjA8J1zirTNJBPMLcdMNBI9+rmTgL7y53J4nUo21YWE3N3sv8qbN1M4oQkbzNjjG
d6pusoagfn9+KJRXbBovWcox0Kw4joxVqJM+Hcmc/nOSsJUDcVgzC3GDJCpLxSSkRvbZu/VTAuBQ
WW13YXBlw5NNQ+MakU5Oq/fRhbq58VAOPeae8dDY1Peqt/ONRZ/jyWydn2wajEn6KyKP6jzbGhyO
qiARubAYAeGXOwEpOVVWG//+EEuwzYQI2oGQ4bSOQXmofqZznvj0hjCYrK1I189hTFIw1P09Bzq1
NkEVKqqSP4ZC+57wM+9GO55CFyU05uE93TCieQb/6li28+Tm9TVurfBcOpFx1BLw7/g5YheZhTeJ
8amSRrxtsaWf2NtT0sU9Ihr7jG7osovbtIOgajX06WBvoMoWAbk1+KMsVMSmFyxDi502ukgPyNUp
+kHdwTvE10IRQ2w3RTD0gpSOIujmsj40mfuRz6V3DCnLHOQ1O2cGY5uBq416CHuNcr7Yk21uc5mK
gy6wnFeRb9yVPgILokmiOY4CI2PFOzQK4gpnbZzCS+o5pLXpWREgDklvrDLpDcMQZXgtaPSWArOd
lpxrZ2ivdWh5x64h3TNUICdCgeLc4KEpxpK7LBNmQAM+udfJm4Mxy6jT7oFizjpUDmnLGuKBl7gY
PkgDsY44I/GZ0ArZAwC8WDSBNC3PODHBycNYtkWfOlBd9s4abDYyTyeV7RKarcP1StZeau4arvm9
aLshQGTIKyot70p8AEad0EKz6sj3bJ7daxfJFIpkg1IUvziZyajcmbrDpIdtKkXXndzq7EutuHux
zxlMBCQfIV6fvvZMb0orUhskUv6ONisoWFJ8FA2z1JTpw89oVlgGaE0OrxcUdtMjThNIGKkUt7LW
8DP1XXtEM8Co2ii7DRqY6JybXAp6/+p0xmsrzejVHVCt1d6wadtFdCGTRwzLYttIJKeGkvNz53jf
Q8O9MKIWJ4JewKvHPdyAuLZ4TiXA/sgFldg3TeAsQDlp6rf/eUk14Gr9ZUk12emEgwLItwwoFR77
4F/WmaZRI86+jIUyT9ZxmS/g0NpbU5xFsfE8WWAfyaRzAsSd7l7zbKa5hKx/S1p3k2/zuFwmqzx4
vAQnp+syRKmjZW3+4VH+fWMyWSAJz9FN14PcZdt/2yZr0kCtHJPJijstuoXs6UdzsZUsoWsFkvRs
HhUJeCSVONg4Gtx0aRbuQ4UrJIM/dRgSEz4+zs95Sl//6bEtL9Gfd03TtAxhug4cFNt1fW/JDP7T
Up0mml+AR0GFKrToppkQlhLiKN4rRUKAravuzdDGYa2zojxMnVz5wqDocRKwJ0Vob+AESEDwwkPA
JOVeG+fnIhbG1Ys9iRYO0H9cnOche5/ScqEcCXXwwCeiVs8vjF3g8nNTtMiYTylNfCYwVvLq+sl7
GA50iTP6cYwTlySfkcZT3qYkJg1bbnWcK0Ptr+ss0fcp0x24ihC6Jwd0PnQpY1fWnvXias2XPhfG
hz67TIz7tlrbZD4FaTXLZ2aq+SHtNHPV0Cl5hm1W3UKXDn4K1PbzAwFlmEDCogqwaMmA5nV7d+yX
mrk5AmoZ6G6X3lUNzStn5X2Lh5gBsb/ALu3kdbad8TI4/XSpBIuYyQkI8b1wvtmzsa9hYl8U06ZL
quA4VOavKdTdZ0C7SBp1pbax3ndrtNX2RpXo2FWZfJdVSBjTBoZVhfw+a35/YM61ZHnG2QHuo8Se
R2aFFxvJRvfiIV+ntfaYvYr2T5cS6w6XvzH66Rai4VoVfo+vCu4bexgt+apDJRF281NoZ1innREb
ZlOqUzcQ9TyMSENTxhVSbz8akKM9bTfGLcZ3HwfUT6ccP4oc8QNwS2gY/iSuzAUTrFjDcIgzXnLm
tFGgCh8dDm4de/bw0Lfgqmxb3e2yZUnJ26/S1GCZMW26890PfaTSKTiyrEyIWFNM0LPWwQwVOIQX
X1dGe6fc15FVv80GGXFlPRPLGzVPaM9Xc/fNFqRmzIaTbOToF8x68L7kM45E+tH20Spkty99OVz+
4Y76+6HYZIgD+tHROaDrpuH97RhapnaMvy8mT0ga0Uo6rf9gyPwU6jFyXXaPbdkaJSiAXO7IBKhw
RRny0llx+sjGJ3f23//h8ZiUCX+7wx1jKSR4PJ8r0bKI/vkO75rWZ/+i1S/cXVhMcg+JiNlNbxTf
YDUEnSQdSJb1B/PyINU7AOs2FjA3suNVISGCoyB7IA14ocHsbchewT2RN/Fj9scucKWZ3qIeTbgE
mxFlDi3jFD6UjLvXKUPnVGHO2NbJjHVBZQVWqZzxGrcK70JxiYa6OTUzqGeZczAtTHpcZfMNNSgq
Pw+3jV19LYBydjbhcnHZPKA0N8wu1HqeMv/++Rn2Cxpd5fju+iOd1JjO7Zo2M7aMXhxFk6jL1GvY
xY349PkhX/7lF6NDovBQ7FDw0JgxCMQse2N4+Oidu2zieGLhqZtcwd1RzOTOav74DTHBK3Qv82Ax
+dhIMvLWdgdr3Si86W7m5HckVXaqG31rLSb0xu44SHLEmEydiG/ti9s25pZ5iXNDNq0CWrVYO2OZ
kuk7PHMwiedia1myAaxE/O+ENHON+Dk9Rkbvr7ykw6qml+YRNV76HNMHXOHFIIo2t+O9zdJ6kwVT
UVWSkFr23HyIOk9yIO5r7P3y2TDe8xaGzCdI5hMYI7ChUidNYMy+GwyirxkhXtNQRM9RxLJIOOR8
ichMfW2KbfjuEvTxomZUELWh6dt/uEoXzuRftyEGDfi/hLDBWhp/3yN7JXqrMSwcmuCuwNR8twno
XFlgl89OXSHvSJx7NagP8ol+ZshmTg3CqA3knG/kaHkn09J/yOx32+LH9O/Rz+rp/1JR/re90bIc
39XZvT4377+XMY2bSmk3oHpdBPu8ixiPawOSsh3SAjOawv6KlMG8TUi41oXJdDCi3w/kapj+10cI
Zpa6h5DBFBjLjaWm//M97Lh4kkeL/k3jUAXASRKzkCSDqQoSN8HJVRw3+O9H/cpAmDh3mcCOIwfk
rtRbrTL3Fol22DiD/xJGVfAP791yRPjLe2e5uu17dBOEsGyxdCP+/OA4tIe6H5v9Cg8P6VBp++Bl
2WDBwErj19/1vtk54+h+AV0QLUnZ2CxMhBO03wOniPA02y4GnhLif4a38uxRm7yazbwr7VH+wwsp
DP/vtSmQLt21bYsOCo+VOcdfHy2zjcquqh5nqYoORZhMxFj4d6nSreQYB9/L29aLIjX0Jhwy0o43
tnNoDLNFvGI1QZ5vRWtEYM3b69wv1rHOuhnkcw11V59JTL5IxPgsSGx1dhSWB9eTyQYmZHJkwU02
oXHx/PqLRjYcfHoYRFM/20FPLmBtjuJHZ6Gwd1BubaqyTHc2kXj2l1rCr66Ois7mWtpM84p0uIkx
/G5OI1hilVxxTT83Gom4rGZWoNNLJ3ScdHkRH3KKEjDkIY4MqxXNxvb6I1dxuJ9bvKKj/yCqPQri
un8HQv4ysH8LXTtGtEIOPbG8cAd9MCSIIXNyUoyKHrPuQt+2RUNs4miDNJHRqcSHgVMTlTC6vxUi
5DOs2/mY+uNr3BLBHs4zdWzbrZNxCrLO1ffJEH9RBjrwNPPjM163Bv3d18GFeGn3QVzya5rul0kO
tgcezxpz8safOt5vQGIZK2TrwbfpTBWAxYHoIeEeR3GRBtlQ+ttwJPSyxJLBnIrc00yP8uvYxM+C
yITKnegNZ6C/d8VU0X5JHKp/Z+ixp9Ur/9BRs5/VYiyTqAdvC3r/GDra1e2WTD0+VIl9p9uQrNH8
ZD7qKIQx5rZgYR6EFlKFJPq6yvSPWZ8yGh04nI3RGbHygemS4xfPqQdKbFduUp9ArbTLVq1jQ7oY
QSZiEe17Ekg6q0X74yfbxBxKEEntK8L/hz85m9wbw92EYp1BA25Wgd4IeKRaqYpnPMjvuibGtUXG
8oGT5bDCSEAy3JnZYPfigcKBcyP7FZGUmzFR5kEJdD56jHQRs/PBpBcTmKYTQ92z66BheFSTvbfO
55pgHC9678YoCUiwcYMwb6x1C+trjc72uQDac7FBfocowg9R+0M1+S9aPz98Gf9M8wp7NGjuNS8G
k0MTKMI4r0PrwR8+jqiGAxmKr6P8YIu5T3gYEP6RbxLvyqjdQ5V9CM/rNoNyb2IyzFW8MAVprNNH
k3t37Hq0TRrh67M+vLROfspk/BRZXrPgZGFhzsnNMqLyzEh5FasYRZA93QqAD5j4xweMsfV7Pfjm
fphBlkSMRbNuOmdpQlvo11g7buCVHVLP9NloyuaZ9svW7IiuaFAy6s4S7R5305HCY9+X9ks/M+YZ
Qgi5djQjqCvFL2kOzbZJswa4+argPHAs3HFeicGMDp0ZXUzHbumCtaT26NofWILNlWbhUCUFG1xu
t3BVYr1c46Upzv34zdIn8OZzXu0KdFg+FaFm94yKKk3DBJJxVsYIorsysFWUrkmcqhGlqUDHNk2g
VU2Me8eD47A9sr2TYeA8rGrAJ1HOJKBnG0v61YY6+XsHAhnyAVdnrM/jXub9Qjd8c1JgXehfyLp0
kfEmaGp9jDINHpyZxJo1XZMQATzRfSgy1jSB47VgXVpPTcB6hq4Zg3xKI25Xqy8AQbiFaLcCLG0U
U0mgFhpXm5117/PQo5rLEBr00QvBVvWJdIf0YDT5Lm5jVDuGWQWO0/8xS81Z/EUWWYbJdPHaukLE
XNeUItjwLEO9pEKvgta2vqRo3DY0jN4MY5z34+DR7RFfbCv5ovfPjCR73I1ZxpFp2vrkKR27xWQR
1nNHNRRKjJYhEIKZgVICDX/dFghdyI3c+BU1syyaXdkULaO98cpmnexbvT6jBBSHwcB0gaWfMzia
7rITZ0Rwl6KgfakDjdzF+AWuCt+SJMnrNmOstbv+5BIWwvlnY9rGex+NqGVIxMsXoUFSg4XPvXDX
ofPYRbzWVcLgDjApr1buX82J9ExbtPoOsgy9JPAzp5rg0jUXSvWtieq79Nx6HyvP3U9ELludeh8X
sWBUREyiljrVky0UMr/Cbc++jjva3VmgjDa+EVdbH81OUDePYW7c77yuGESjmmwqS6Hi9RQRWW2C
pJa8x0nMT7pGQJK0fnrVH1Y3xNew8RGPxbnYZ1E7rC0T/EEy2+8ovLhmMHjUcY4Wq/P8jY2hmQwG
XxCnNz/TmNmVQ0pn0qNj4NDDzMsBSmn7PIxKu1ADbwqMF6/Igmgtg8M7uCheV8ZMZyjRpbUC+opx
YojCbaoKoL8kKqVOlSMz0R9pgljeYkNMO8fa6kQ+g8pVRz8vn1rdyziYZKBIkRDuFXiBZ9E+W1PH
8jvrMOWAK3BOXLU6IZWhXnKB82JyObEtlVNgeD9zzdUCCCcaZ3rCkOqmKV+aOlkB66dTZ/rlV6TM
yGfBWzTDDMGAFARCtO8hvixQStV0zHtE8chc1zKMBPLYejN7jbmh4/t1akAcmDNvmJGRd1U5tUeW
e+tzTOl/st48Wqa0HKaDMLSbH00xf+m0uvsovQld/zChfJqcZ9m4dM0y9db2dQg4BQRGq03TxtKp
+R0kt76XwiBxeBsIxViXXAY2YKUaurgbeeykCts9Gze68rE8WdAlQGtIf+OOtUaM8/QTF+CO4U2y
STx2TD8HXGJTjreOsyXgvT4aMGQs7B4Nx8MDB7E10RfaU4qSZpc2Hj4bZSd7iH6EbrcmCdfanJKw
OTgnd8TxlFM17byeK0QVJuBPHLgGmoQgdXjbQMyMjxacAcVoGgeKqcMHzHsyoufuudGbH1FemDt9
Us60EHTafdJ2hELWxUdY9trBELlPW07HPtJ3BeEeWvIYQxbHUBLRkcfWCVWt2hmjWbwaYQQWgfu2
anqKRA2sZyiKvXLH4lJ1UETM0DJ2+MKei3zE7TGlc3wAS/YjCt1NpI/Oezl0E5i8CX/UED2qKHKO
Fp51HXrpHERWV93qLF58T2HOBnDopduQR4heclg+zK597CbLR6gTxnflNjR8qZAwuF1sH4WPIKLD
ooH0XhWY7zTbGHdtCWuUHjET8vbFp1eOArEPAPByeBo0Ynpr1MXwpX3clK57Ksrw68wtekRVYm0N
iUBGmTY6Qjjn1lpD47IbK9u9cNKp1+BwWCIVtazI6/aWEjFws3t15xKFExDp1r2DIwdfFkyu5jYk
Oya1HaiZbjr4phZJ/TDdUMVUu4TVamWWMv4Pos5suVElyqJfRAQkkMCrZiFZgyfZfiFcE5DM8/D1
vfDt6H4hrLp1XbYEmXnO2Xvte+wySSn0BEMyjYXYzCqsFQtNDWP5uuxD8RTVJKGWrfYxYKi5sJ4F
ft0yBYnIr3oK6GZD6E5TzrQLxpEHj79WbxHlVpvRIFNL71PzmBUkRDUB+g5n6t3Fc8X23SbmloCN
YhW23jcu2JUAj3PXSi94dnrd2OWy7Tb/vSSY+OqBRiFyMNoi00MI2xBVm2j3dmlyDEa4r2wruCfB
Yngkl9owrT8TNLN3ndB0h1O5DIl65VEzCxuqsm6hwnHe5cIZ6zKAhunUKHShQ/paCNlxEk7b95Kn
mVAZUBqZHM5KqvH889X/X37+LI30T61wq73Q899zomukI4XGNXabP7VSC/dZZDs86NNJQOUSGVtK
kxsfHpxoqhEnAigMmwUkp4G4uojf9K7fJx1IILfRhC+XSwllLc+98Cuu7YWZxXaLPyNbAZgTKwOd
26uhTH3LGQHFmpbpaDDyZJOGrnvQnYSkG7vwXiIP4kNMOtWmU5GP3l6wbiCeqSKl+0AasluEo/F1
MBygitOQHbSGl7PfvHc6uG+nBGMzRG5zbyuj3YLTjW+cIZMNSiMN1qtVosUxX0yYXaiKYxCdqQSQ
naWkOzhp9zS7IPw5Ub+mmYUGadmKZoRFeC6puaQZb2wjIHJGOs4ntOP9OJntn2KgZ5kwkl9JPZiP
UmTFxWZIvhKlqJB7vFTiRccgRsnJJahFvtYrmGFDZLa3sRn6I308mONB3d4yHLEwDDi7UBwGL0gv
30KTFOrcK/NXfDIWwTo1DO6orc+qoxc+aLq2nUdgIo0w3upBpM9RZoqLhniEzSPpP/WqN5DkMGst
2r69lE2pdoPpkt+g2fKajh3PUrXYtlvm47YRf2dRvC0LU/5R1hwuLb5um9pEwre0Aq7NpOxr86U1
GVVznERX4NdcEKD7dmIiuDeI8Sl3PSyyO/G31TORVBiC7G/SvmbYBufaKasDrdmXLrWDM2kA2nlo
v+OMo/tktVQpkLTOPxdnzhDikN2FGvcC5iF4SpvZe1Z6X+J2oVFdGxZVFMBhc6YWcu02vLp5w1ix
1kO/GZhWxF1l7Slk1D1G4HVvA/yFlibMbSv/uvZAkkTaIuoddKjwnLz/tV6Fkq6gLk8y+081V+1r
LFT+mj0bqQWVe+CYlHqvNbHEb9JUj7YNvN/0Fl5oFdXvnPJ62AFV5ivDYowL/KHvhnRrGGZ46Qth
4CHMgbhnkUL9LEHLxhxT5lLa+58xw9SP5QFHklg5fVPe3NEsb2bSWSuDX5UQMZE8SdPdTEaXnQiP
hdFpjNUOmpx9giD1ZshOx//60nv8w+y0zpmYAmjh0wlusnky2vsktAnVtjPvQIobr0zGnYNFx3rd
u+J74CD4ggH5GXlB/A2uZokhsv/y8E2+GaXtpfVkv5ms6bVXnFs9VUCG0uwes1DUMfvEL5AkpCYb
zQloaLzYJIIDx8dRKeuW9q69bSbGz0UcZFfs++x15YBfctJ2jRdh/m2t4qx74KZKdoVdlcaKtsuY
rW0tyeH1zpwrCkWiyhRta1OXt3a5WGpET1Zo9MgwCvb5FHHOLuQFdL+81MuFcgEB+eDl+3Qwh1Ns
Bm9aMrhHjzSnzWgTG0tPUbz1hL4zMQjvOrG4hkmgiBYrr1h1OknP0lpw6lXmnJc5L3Fz0j0TcUDf
NCcJbk7dK3ZL578LunyijBnwBXU8+Hmfp1dIM3JdJ43+bVcElTWN+IOYG2lCYYNlbVqopBiFOWAX
VxHZ246g3Z0dFen7VNGb5YRtnWLv3Iqk87EIu29KM7dMG+o7heBVWqO6EC6gLio26FWoAV4Xr+qS
jDTOxpHfZ93NDCvjtSrN/dCzw2TN4DwjNII6oAUTDuGGMby8lamRb0wY2YRVcAkzml3NqB8wvf+3
I9nLttSMXXPl/LWNemP2dTJsiIwN3bOdp9s2GvuD5TIQbitn/pLwlcypzn7jy2LgNUz1leGsPM3D
P1xn98pr973rdGcmSWI/wwdY9Y0w34gBp+WVCsbVUyN9O2XaZTehcWJR0U9trWrf4Ryed/M9Vtp0
mmbLvtl1y4WSFK3Jl6NFtd+bff0RhSe4OPXnhJvrONl08K1yRJoUjcOByI/41CS0T9vQ/krIdlgV
HrOw2DSCJw+ULcGnk/XVROLflEsKzohcTKzWxQWe+8vPkcwetZgI27w4BH2cPOfW0J5QTbBnpkUP
qdaV1Dn6h65PpwQjzUtY44Ir6+MEYQ7eow1Rs5TXn69ar/3QUvutlXF2EPkYvwVjH+0i0uK2htVE
R6HBIB+cMMUlR1BPLeJ6G4ID24VDgEK8sJaopNQ6CjEaAIwgZVj0BfCHuAEFqlGuY9lSxHjezQij
kx0bT00yWwfsDxuJtAJcZwWbppbtHsfVTIxiE2+82KnhJj1Z6MHN8SrZma8Y9ryNAYRiNY6E/wiG
EDuA7t7KotdJ75K4TJRg1YrMZEhmRt4/QQ8z1tOoIniU9UCoARfNZQjlCf1sMNOlyiKRb5DalzaU
wW7Q3NHPhwEhdc/TCx1m8lPgNMJ755ypfZN+Pa4imcIWTsjziYSFzjwTiKkgbxwC772vCIpqtX4L
4Ts8lLmBk0Iplvb8OHOqg38xBV8SDFhn91+ZieiqA47DmcWZj1U3UjZOWCqjafyXl3b/HSh6nDYU
pFvsuvlT5aEkThzGn4bqzmokey+yzJUw4+o4SKTrGbqW76r4bjHFsjkF7b4g/IEeRpB+IiSmNdij
puidt6C1ULqS49gMyIVFQhCq5M3ZSpdY+dqxb56rn00vll+j69D7Ssv5agLvv0QCD4V05/pJo2Rb
61PzJxpmjWEypEbPqpjWBXn9bfVbr06jX6RyTPiXN5R93tHqC/lWWs1xtBqTCKgWkXsFT4J3dSPo
b7x7EO4tqLefbruEAcV/pp55mpdP58ksjbtnG/Tlcsi1c/m71Mp7y5nyPQ8GhawmJxGYYKi9TmbO
VevktwNswyj68cKIsGIZCSDcVd8UVcmTjWz26sZVQscrLn4FEW282RbvcQN0xIus93TOBNEOwltH
VfMiB3fe6Nl8JsUCb0vb6s9wuTRQ5IZxdZXVnvVy6jalGXe/0u5iMhn8tuK03rYsQTsVpb+a4B/B
ja/0mjqfgEGaZK7IvkfNgfJKMX3T+M3kcg/E+NmAtfWkoi7242PmuN1XhceKoza+jqDhtglQRmvV
Kzy0+BZFjXhZVocQ48P951VXpvkG/wFNL1uZZ7DSH/RXo5UHY3EbDoeOuQ2RouRu6l6LMrgIXxuA
z5gCxMNiVrrWKiIgNWN4idJg3mB8fbHasLp62jmJy5Jg2DbZ5SRnVQRU5l71F9AuanmxUjj0aZDU
X9NcFVsEYMHBLHXuaPOv3hZv9SjU1jJ/58EcPjHZcOmGt5X0k7xd2cvY1Upcpv5uhsAzxHKaZkcO
BNFGafnRUN+pS3a0KuEvWXp8bnNJqKwJ4weeUsEHw83gzRMV0JDc5tZljNrVfyOkgAFHrI0kwWI3
MRnu3PCptesBOJURngCSrDNvG2qEWoR5vK1yoe0sLf9VZ+U0wcnp9CdDNSVNMOP686qMKsMnEuth
EXm7KdX4MdkAi3s3/G+BiLWOsMfAgBubOsdnskYlEnad9PTWoHk5is+0lPQuJE498MXaLZ+rv5mp
ic8FD4TirERljRGcnt175GQOgd61jrqt+UMnPbrMmRr3KspaIEmzn8ncfu4bM35uJvtpUKX5ILBA
rvoM60fvqheWcU6N3vTRu9w8YlD/zIFqIerglFWZlq+T0c4A7o7RYyzjW1eK+M5QMN0MnWz2SWsB
+uDECEz6ZhvlxW2Ctcr4MYrGfvasrnsQfcuybxFhrMvkKx004zpbi2A/gJMf5Ojj0QrEzDDCV7iG
i2Jt22ESedLoTj7yAPLBnNIb46PMvOGqWHfCSLaHlp1v1Wn2mxe12SEvJc74gk7VMBcPI0GR6i2I
+55c8kdj9Wd4gsFdNOXV0XOWFHYSqmz3d5PwSHtTMPo1hDBsqbys+lHtA9X3zL8ilAdZO3wmbfXS
RGZ/lB59Fi+h8ExS/RYsbr0ebcmkLg3iUzwl0bxBRlPcnCl9A9syQolntQYLOBwck6miTej0Rzst
Y57JMI4Q7HyhheN7GAW7ZJjxyouCnlWP6QKb60cp3popKF871/ubd/TN3IEkByyH03Nnk6KLLWTD
xxsey9Gt3sHQYxsa5/YE8QeA3/hGj31S/aF1rcdsM8xWoqqOjt4PR2f5EOd5Vg9yAPm5CFbbx1Wm
HtmPFwNr4zpO8KEUc+FenDH8nsNPFDbeqh3gkWkM5W/8k99Qpp1HJXFixg59/J+XYYa4SdbOI569
6ECGgnlhfvjGzGM7hnb8AKdSPpk6D/XPbVbkmGbMJv9Cx2LuZN3lYFGGxn8mbI1Vi2UUKWUZPmJt
eC6Tab5lkNtPWsEgopd+r/HTp4OskDiMtwJ41MaIxX3Wp2xrx45F5cMnngKLOTjLSzSA3Dhlg252
cQ1rZEAT7r4jTBFIZIgipy6pTlWuzHtkOufCrOMHcgXyaOkic1JOnVNs9eG6s4N+V1gjUCMjeW4b
0mezSb9rM3MHjSR1Gg3jxen+ghOhIws13E+AYbr8ZtckDF/dwtKeCg9hENUMZk2U8my9GhnKIyRw
cqfo5cSQErO0e5+pU7ld5NXkVHqMkZ49ysR4cXPduVV0Gv0s5O+nbHvsGT5YkuopRqFbD4Z5Fk4J
ty91u0dPJPWuMLppV/ScrmlRhdyX8m1QG8sJdD+3HIJtaDQjz9L37q3M7OYxVaF56UA+oYetmwce
tGCNU5pziZXv0LKDIyiI5Sjbde6pkIkHP4DNulgOwb0sx3MKOuzk4goqDMypzUykPDgDxpTLbQO2
K6XLzIdsKg/OMfc4LWVEbyn+mtTLDZ+FQn3YvKXwrao3JUv7Quo3TihuhaHDiySdrTtMsT/qabXR
hVm9DrOz47cY1qIm7qRLSWZpJQsTAGwOA2J+bWIBRWRE8ZQNNmMDtnEnZq4sav6mNrcPF6g7DsrF
npfU1N5NbJw61hBBVNyzW9TjS8HD+rO4lTOu+bxhaJxgeH2E4QSiMRzyfVE0v4vZ7G/LZ904fXA1
BSe3hp8Sq0xyKLEkd070YccdNZGF7Zzp9EJ5rqOdqJNDADNiPymLbrZq3Y8+1x99aT7XvTfvtMx5
4tc56KNHSkj/xhka2JM1bTIrsPaaIl4ZGTgiSzCN2iYK8q/JgVdfzNu2JWCa5G2GZVL8znBbrjut
yv0RiLyP1xjdqhqfLS0bjxKNFWg6p/JbL24OXhEsJAGmANqkr0tXAbnSR2fTZ4LPVkSYfLIcbLSa
6nzlVuZ3mI6IeWfnpjplIBLxOJcZ8ly2bkt6Hj6zRA92Nn5eVYAv0rrG12y4lVM9ffWWsAh2n74T
r6bNNVaIAKMMi0Fwt5Jigd3TenXmOzxyc2P9MTIj9rG55r5W9LnvLZefryIIIpuUGPtVi2mxM4ba
Zx6J87uv7NqftKjxQ9nQNNHNBdNpNnQPuYALBlL+fy8xTmpHBg95TegsROT/vQgkm9vS9v5gTxUk
nYldR2CfXyEdwY+lYFQm9PiDqQKiaCPN4Xtibm/9n6/wPyPe0KN/tOUnX0Ds9ovI47TokO9neubv
oQMdEUHig1vborNYLsP/fZW7ytm7ChMdPR6Ijnd0sm1p9j63SO+TrdT7aDKYXbK8b8raviaZJfZ1
nhKcFxY2xa6R+RFNAt9d3raflyGV4Wa27/UCQQti8R1wmB3HEIu+AcfZdpwFjr7cE1aJeNNpq3T1
8/rnAv3jYZKJuJuZ5CApN+dV0xBlsq6WgxwsvIPSziBoCNMhXW2JE6t9mca8VfZ9aIZkk3mhvqJW
5NAXisI38rz0XdBZ/nwhBLQ5WWr4NQBXQJFkbCZzulPCMxh3Y+YH8c+VmfBzRJ7XWnPRoUWiMlZh
mbeEcXAP//zQPz8pAYXppnLIyIMbHJ1whPN+VAXQrUa2QMS45LHq/vvKtOB+Z43FP2Tmft2Hhf/z
lQWLCp1+wYMqMJwrXAd+25Ubs1d/odBaW9olkCrA0VoaduKmLvaaMR5rw8SAMpb6VuPPfG+5JIKO
wf9ffv6sYktYV6HxFDtsGT+39qSSQ5gM06HOZv2kYdc4mVbUrCvdPVq1eLihvW9cs1k3cxtv4YRS
tk2KSHqrlP7PJTD5qqyC59pphzOdjScg4HgPESStbGv6XUdJtAhHgIRDwAOMt4n74VXPmF02lrhh
Wap2AWGLGCog4AZJ6W+D0j2i88HFk40xMFO4K14d9GsS97YqmMmyGIVAR3WRYYUvOCrmdSK8L5vZ
JiOn9gkBAbdl6H0mY/lll2lxSBOdIU2DOwcRLdoTRj/OGc1Ode0FiHrDnC5j/7f1lqII2TB3DN0+
IogAkhUg/smuKuuYSZ51yisopSDak9XUX/DhPhuyeM1dLBEmVCLZ1QdOYzQSAgbzY13k3Nyc9EMv
/xjLHO1xdC10L90XLBs0qO8MPRzYkPELyUb3ARPn0qVpVrWW/40GoJ0sfvBVfGj5i8YgpxNU5DOC
svqRWU2y02fvRGMefj23ulXHO+JF0lWud498QsQUdeWJ0TRjJNkfA2CJpCXY/X5w01sYuJ8QKZ4b
e5AIYx1jHxXOZ+6KS15AZIvdwY9VTryWWTdoeJv4gDQlgfWBsEowr8YhDeDAiC+VRCkUEiWAxEqM
hySxH5kHCS+NWPX7wD7OqJ6vwxweCnBiK7PMmJhSpAEL6XfVDAG4YbEiDdXhU2za+RAMZXYcg9ra
xbFHXWg5hxL95gkjVUh9iiQWmmv1NOoO4EbZ/CHiqe4kp1wtf+7c6UZGyZ7ghCMsW1D2A98WU/qL
KGoMKBOt1Wj6DYXHevLC4d5onF3CInmJdOtUCPJEkqxCvAxGKu7cdWv0QEiGaYENoGASMtjWSYzf
A1nvprEA6ZTZnsK02NcVq7xp/2bk+qshjadzl/ZLpTEjDPwEnprtooK46DrC/pTUFQQbTxSNb2lD
WHWkFMFV30PUnz0NimODvAsQI6JbAOUcwCSJNPOjS1C+YeVLdJPwyGaJqA0ZwShycst8Nxekh5pT
+6Ul76EiWDBNHGoOJ878DP/FOq5JsbBcgByzQH/Yx01HKuR3T47fdagf9FFH+ndbvXB5hj21ThJZ
HKKE2prkyUem05QuMO0wUboGyibVtDSOtGq71TTIxwhdC3+OfQJezzTRGdZSkcyJitLZDuyT5N1q
uPX+aIi9NqBpOhzlHlhqa28OyVtck4FLR+4D1d6taYhFGL14OyPMW+dZsTfw8XOMj0t6jmGzAoeQ
bRs7fQdIaET4hHsmhoHN9D1bZs+mQhvffuKbeNFjhkYhmOsR5Qg9uQOqjC9RZ28lhWgW6+WLBi1p
nnWkg80irbaTj85bfPHmuSbUCil/9a/0SDsNMlqfefBNzZUig2oQD1gf5FcifRea2JbK/Ff3f6cq
e3F6bl6wTA1MleLVDCxY8GntY3j/OzqIiPolVgHfBbsrIXQ0clnbIyJ2ouzLHmffiJDr1cIMN2C3
aKlHUBw0pjtZSCmTpGJnVlrmS6BCa0+NyZ5hAvaRnDWwvwRyC/U4/eDpYzKf2HxwMSGfNJdoC4qX
2GYWmEk3OPSydc/EsjwQeLOPQevaFJmzGz3Hvndai/jBTW6F2NhImnLhDsciCMadVlWkEdiacdAJ
3HxxRhN/2cA/XbuoHuVUgXZWX0N9ZcIe81PBRcoQ6q+nAhgJlI4esfjscvos0bJYMxRN5QyH0dLY
rIsbh8HgrUjBNIX5YRrxtnCHrpkavJEnHsyUtaGd+5btrQMD9PY02q+eXT4oBtNV30jnGICPWvM9
Yr3COzmhf9JAlTpT9qy37r53hI2gFFk+iD2qZPpTPNA05ALs8sALMnGQLVN96K+b1HLJPtHGL9Wf
XRfNl56ZyRoIe7KezOBfFTjI99iXY9CKTlW+xwSwKoKIY3z7KQ8ekYzXNovkWmaddoHoGK8IwG0E
mw7UZZqlxl2YX0OEKiWzNah1hKWyjjC2T2aGGo4/QJAtbLrPVTGsVINciBP5v7Apty0f3UGri1eS
XxgjVvik0n03m/rKi4q1OEHuypBSSVAKyt3HWRisM+s7HOZPssvaXa3cO/AQgI8zMT31mehfE8hE
Xb1EXfvPSPudhwX31RTFtT5qDmkfo4fazNWOBId9RLUVPclcbucBLqbJKQBfQfk5uKQ6Iqon1H60
7XVZsz/BNZMrT2J/qZsb84xzayVfWUC2R47awFbFX7dOad6FezpqN36iU0gdTv8OuoHurW1ZDvtq
MslTSvzSHvOrS4kfB9oKOuC/eWSePaInNLErdnTTD1hDMRPhmJxoOWwCYzoRe4yo1PJ1Rk7032F2
aOS4WIDhzHJEyGGwxxYJz3yh4GQRNQU6Kx62SZS/VTYjBqtT8UoaGoYoRNb0TW25LscsJisDZl3K
RyolgauxN916gHCDfHJQIr6ZTXGCb7ItYiIgLQkMDJYRd7FE82x+KMF01jGoa7oaR4+JKm64YNIN
XhxRn2jm4ia0Apr86KqUXV8HKfZg3bHuqYhk1Pmlqc0YDGPwnkFlHjRCtkz1L9ZqtHpN/GR501FB
eUvpFa3RJeCWbbs30/CTUf/s0+ZEAyreI+kkbL4XV/gKKJ3TriWHkoqu+U3S7N0B5lh37O5VdDEa
11n+gsBLlDwURerOBCG2RuxG6ku6rmcQhIDAWARN98FQqN5ONN/W5UAIognv+igNdJJp1q5yOWB4
Hpk2FMw/V0xRmbPWzVeeQf1OXAQpTTy+lhUn2D5N/8UZd7Tr9c9aMz9lbMZ/cFmT9mk1F3eWvwdm
LnSKZ3wtobq7jfuUJpaOEdxGaLFhONqvpmBq93kS3Ub+ORGEv9xsyA+qNpmx0b/xkJxvhDW8B4mY
1pP67aKM9gTTBmQ6T6YD2TCUn6HrXayGfYzogeLYk8vhIDZumQzV7jgRtKBOVhO+9MoYd5MTk7aa
7KK4kkd0cxVuqF1q9B8YEv1wZoQeQCzjPMqjLXAwYH8PV7qUIZHnA5296DNzszf3d0Fh7aF7D7p8
z43HunAVon4rYUO7Fs6hJIwU4QwYeaAN75eAj8SqzybyYqgCZNQPZePXXfpFrEa+CZBwrLJBbEGF
kskYqgsNg28l0zdLNWdUsaQqHarZ8/Uh+Jt43FoK67VR7nW7+9DThM1doUwH9bgtXf3WB9YfRytf
Uy3dmzbVukRQgu9tXqehHNYREj8VBkfG2ZBXu+ES0+l0NNzaDX/QgkBNGHYdQxTdYdGD+hemH0PC
PC4k/LFNph0INmwxIzCTynN2eHANODhWtDFGfYHGyudUU/SDUMUZTJW7P4Zdq3XpDNGe7hfHehWa
u0kEkDixVtahtR1KhyaR/NS0ptxXjvXPwwtta6WJbmPMaC0YtGyYczxnFGqY5fhIxvwZTtm2013r
mjBf3JmJKLglSJiYXSRXoaY/cF2v9RYCHlnOVN/9WS8wNVtSICKrWbd1hOdGRfPZ0Qp++traUPDx
Xoyg21MCZGz9XbbVnzYPsOHGLXvLcECsppOJUp063Xgpw/HeufJkQ4TOJIJpLR9vWhp7HBt18Khg
b7FUvXa12Dnm9D6rjFLUaPfCHoD1OF260we2mxQfPLKQXWl3PHSqPQFlsVgfyc4ojGJj7eaSZA6d
NI3VGE5XfRhe+3hGkK5gvkQ2ctYRXdsOIcxJC1kHxKQEinsoqVV3LdD1rtI2u2queEddvSBqmfnp
PfJMhk3c5hpsu6zcN1lyR2kMYrfKVl1HRK+T/kqHGHMMRXxQDCSqMKZylmNMGmKTwAFRO9l5dEyy
gHvbRv66SRzrObI4G4EReMsDeNLzVsyud+hL9aJZ4UeOKnif1uVdBeKpkWA89TH8NbffC+12Cwn7
UfdmsapK+Y6nLSaifpawgMZinWkaFTaUBllBddPLKFkTnQqQkNPLRiEw8ycPrv7PV04ENM5hsyKt
oqjxudD7Ido9QeBiaNmqIq0JYx4on5Z7EEreozdikMsDuV8ECVHgZBlpMcLh1pyHIxWX95IkBFON
3PFrgwPrixOnkT87HgGP88x+Sf7SEHiFn4ZUaKUDrcmYLcJ5hP0wq4KRURuU50q6LaNnJbYis0O/
m10Y61lOyNoUoBlqh/wiuBMdF31Jbzl4BaQ00RX2/D3LizcJQfVbrOcS1GZv3hgSFITNKNKNM9JK
8NB+xAhdmQA0ya0aqpsqsgGsd6L2orZMan0cJ61AMJ/G029UZ5KlralZMu0Q4ADWrTpBwtM0O0oe
WrodWYewtZynODIuYwNaHa+kdWrM6BGSbnoemSP6oYath3cp3DLAfR/APsIhM4Y7Pa7xbqX6a93q
cO76xb8XECDs2RA/7BkZgq6tS0snVMAGlD7mPJ0VBRQNLL1ljOWYJKzaNm2PXPxVSJqvDAEE5pqM
oALlXLM+mU9G4Uynn69i4PNI3tKPAb09mVA9TBIzzE9uTYwMXGz2NaLhzkYjeTSicKbhpzE5meqz
PqXuRSyXdpwQ/XiJRKWnczqSxrRJlv4oKF8OWRmUarZBves4WsV/MhHjH+f775RmfQz0Os5u1lFp
EYQE3NQ0TyOBsxva6mimgviIUCq66zEJUKEijLclzo5y6zW34l+ykBBgkzTY6aUoXozW0lboJoFq
FfzeGe+Np8DGL6EtxQw8ywvj36HuVfehSoj3ifr33LOGo17V+hbjh/gaZiaPs9Uz+8I2RLdKrmhj
lYeUSFFm3JCUS1QDhWEQr6OPYFh18WWH7b6LVf8X89wlcxxja5d8UyjDCn0EvOg0UNp+nlR9HJ0K
HooFFTstiPUpvPgTtTfTvuR3Ayqavgvsq0rXPDTD8MxcCjkSpetrzcD99+zhi2wc91+rBs0f0lzz
o9EIt0j2jW8JzZyb/qMzDe04RdxVLsEU8TiIf1JL76bF1KTOA3dNRxzKdTT/W/woZdnEVNPBbdYy
pKeimxnpyOJGRmq3kmyOHCJQuI08NeBQTRJcwJqyVTSURo53zVKEPHq/n/MgeHBcUbOLTC6hIwH9
x3hvmg4qImwLVNTWtyedgtNZTrhO4fZn3gQCBOgqvwM78w4C/cjGbBv3hvTiZHhY+FUcMg7JLDwH
xbRFP3Bk3mfecV6LfbvkIBaza9779DJVJqwCnueVRkTYqQ2MYB/Q/dsge3E2BKJp+1rRRUmH2Vx7
k98lqjsUoVa/8lYDxOgTIPtkRope2W+Yo4aDl0cVCSi8xNZRHrok/aXV+le3iFldj3dE4HHiuA0h
6TmWg3qWss1eyCxduikuKEekMqegownZ65V31y3+jz5wn2QhvDtZZN7VI2Du57/9XDQNARdGa0Bw
nf6VN2l5b2AAhrgWLtOIMTXR5zc0rW1Xp98A5e6pF12jkFSUkvDrg2bij5dYpbdRycJBvjc+iQiZ
fmLiRdbI8h6Iq+TkM6BEBEqPet8v2szaIgeymacMgOgr5wPD9iNmnrpttE83WfK8GqRqKdmZvmNC
DZDScXeIz3aG7qrnn0uAvibPvj1y4e5hbhKPOwdcbLd47yfStuO6/hWjO15FZeRty5nYuTqMrxDr
WQsYLe5nqbsnfSCjGyfUu/Lq7kYxD4M/ORF4lt1Mx2CnKKadsaAFKmKP/ZCwohX5bJT9YYdfx4GZ
pJVB8htw/mZcMn4mt2Di3syYGYJVOJPEzSKNhbGifAsmSC5R8uK4CEEw1GX7TsD8DyLT2GDykKeY
06lWoHHMGKOSZDadA+CodzwhtALJSHVQfpWdDU8eTWeOjJpCy8/pXWzSBEDKmMoLuin0dSreJjKD
0JrrO70R6NeycdUT+E1ps/E8KH1u3L/3WoQFMs+2oPBb3KXl8+i68VthUAGxdDBBXYcdzXponOsC
3jHaXZfgKZBYWtKsTWQAqJtNPm97p2NGwZ337GjzdU6tk6nKQ6J4YkNEcxRoEG3G+IAEDn4D0VZk
5LzPDnhYJ/GWA1xDwoAiTIYIC5D8r2NFCkqcGi/BYKcrQVG8kn3QHzInOeB9CgnaQsbF35asWGST
WAQGFZX4GzRKvyz5nMzkvj0dHglbK8XzbN1KRXblYKZ3VTV/pEJTGYxaus6mnoE6vVWVgt7Mrdze
NcNOwG0DqYttLMe8NM+/bWeCbKTTlGQ+tUb4X+84A2wnvv1mJCZ7Vn38P+ydV3PcSppt/8pEv+Nc
eBMx0xG3vKF3ovSCICUS3rsEfv0s8KjPIdGsqhk+T0R3R1OiCgWTiczv23vtpW7QhO76rFyPvqKa
z+tVD0+BkfHAEgQDNXGE9Huw61lsLFUYCdQKiQ0rWfNtCNORodhq8YKhd5VSiptZTsNaMeFa9BFK
pVr4G0K4LiocDh62XJIhej+/YCKZRb5YIm3rF7lZLtvCLVa65w4omSgiJWULpgONE7sUSV6CNZVm
lC8AL8n9bcnLZpbFT+zPynkts7iReFHPO33wUcdR888RDnKuhbOI/YRc6BKebINK/SZQi6skSeZu
kxM9U5PRJYvc3SXI8iuWrufjjq2s2MphsJp5gUVaS4iemvHouOBgu8zkHYIjv1GXrg49tKT9rkK0
dAt67704c5XwEkbsHcU8be7FLNocDY9gbj/RLrC3JFhdqLZQiepxLiWsZXls+xuqSfDLEvmZjIHv
XN9+RiJTsNYNa07g+UBGz5VG5gq1ZaaERmu/sVJEMYKJOneIr0eXu4497FZSJ362WlhtyYzvQanR
fqKjzAh3zhy25nijSXh0FIWGNcv/OsV7bFnSrlBDjWjx3FlIlnYdEWm0lp0o27R+euW3GaQex9CX
gLb9sC3YCUJsYVcWQlobWtGvM1IgG3eBe8It2+Z6yMgGa82UsOWEE16G+T2GpebaIVKJRL+mQBOT
2ZC7/VcbYJVn6uZlm4p469EtXitZn20GJcOsWKl3EHMsADrzxCMgkPXROgpzsfB7k6J9/kOkRB1n
av5LrijfkpkernQYEdRH5eIC9aIhW1cavX0ySmxnLlqHnU2dK4vKUhGN5MNebTqxte1wS53+F9gq
dtQm2nVyFzam/iQCKd01TXs26M0sTkf3xliF78OdOQpCDFKllw6760Xqsv1sYFNqfI8rkLXA3vtw
g8Sf5kHOXkGzN2ojkd8niRupLMqVnkC+KamKrxDIztXnTh5zPjIbymxXUGoEaM+e7RH9wWqos2Rv
Z6x8cQQ/qPTc1rFL9ShVwGppcfgt5x1P0rlGEzbCDYdo5wdyjec+zBYwxS5ZCaOsUg3W2HJwY1MB
YnDoV6yir3RKcpIcGODVfQKw4NISJ9Xvc49uT+grCIqrx1puHn3DcLZ0yEjOsW7475lN47Ypi5fK
hxzAHFrPwgZDDDke4Oc2koQa0YmCX2pD2FAlYyxkESoYi05KHTMeIbwdGFc1oW9n+BZN8wSxxcBe
TvfaeNOYzY0OaY2aRjuTHLI5dCvYu6L+LmLqHphBqJz467gRL2aPp0qmL9vX91RTfinUEaGJvhTE
LsgWwZRibH/Q+8QpUs+CGxScMzWVf/nRj4739XyAcOCIUSU6wMXyL0LWfJGQHk3xC5LYRZ5j+qgb
FopuXl72WUTdNTdQbZhUXRj5oYm21hyoajRhR+UX3D8T8g9Fru4F1uC5ZWKxIteVsChbLAutXrgh
xQgoyf6i9SgWksOzAI67F6HUEskanHkaizCvj3ahOfRLi1mArg8GG012z7KmWXUZUZGuvy1UXPNB
w/YftS0PvPrM9PGriYdvsubhT6tuNAQNinobUxXAfK1eafJgLj2ijZeRjHuutzf6GA2pE+ohdIyZ
QefcmgoLSLPy9maIXik02nplNsVZ27i7OiZZGi3GK+uuxz6lYtwqgqDxjFdFEtzRMblsvHRY14KV
kw4GqpGIYpCoawmwlUthpdsmMUxKtoaLorLadjWq+IEy1Tztoy2qPnfNuJzXfldREqBHZei0Q0Fo
saOhMKaXTrVNs5DJSNXBybmYrVK6qAUyF6h/MX4w84XpZ/EaAFvGahxeILHXF5mvPubEHg0GmSRK
9YNKywWrAIz49aLz5GdUSiukOoyn0mL5yD1gJU6gS6ndFn02l53kR+jUYDNziaC0Ujx2fElJ5qEO
0q3JadN8H9obxdsltms/+y7mqMiI6/POYwMeBn1+RrWzadv+VvJN+9ZIdQc3HUJFcN32rdu63QaN
MJWj8Udh2Dq6Lsy140+yb1k3HlZJGEfz3Miae7K12js7Oc9pTYi51a+bSNXuAg517wcUVlMjvH37
CQvIutMynxcOOVeBGqVXb//jqSn6zcjdI99Ir3Q8m1fVrSi9/sxKKe0ORnbhSFF2MS5mFTaz/MUw
2LO3P3OLmj57E7OOCoS117TQ3r/9Py8c2PkWtWnts/F/rGqgZpOWbE+0mHXU2y+9/c3b77z9aGF0
IvQEk+hIQ5P9XN77Lp6SJInP3/7o7f8Zik1T/O1nu1Noq2U9byrX+P07f/713/9GtgHN5bpirN5+
p4Aj+vtfK+NR6swPz+Pl37//9ltmyuZac5nLxxMPPSwAPnai8YdmpLlS1jFW0kA9oZYCi50qPUqp
QxQs8zRYIhZXPhrJWxgjmyIM/EeNheXWU9qS1zG/pZtEbUmDHeBq5m8tSKWRbnG/PP+CJ6LkfWJq
Oz8X2i5tSHkTQcprSNHWOsoWEbOUqoDzzQtnL6N3SD16WgrhTHMR6azz68CGgE6JKcmLbtuABHH7
Np3BdCAzzSNnjjAjG4mBL+3aUHeZo/12h9IEMyH+c8eiRYrtZWE4VOZUt19Kvi7OEn+Ol6/ih4QU
F0ew8WgGKjJAf3YQzI1dKUEhcyIyYFsqAluUNZkt5o4kA93n9YXv87tHoudCtbF60uDbvf2PJroM
Mg/doE1gdNBM+Qujdjrqgs5agAahwR78aKUCTQIukLUeu9ukfjFctLgxhA8m2sc6fLDpcoGYiTeI
h5AAlMDxNNd61gdwXrBr44uMGvC6MIfvkgn7mp6Tz/bhLG4lHAcanAV8RRArI90Fm9Gwruei1Zao
QZqMYrru1XC65yiiLlaWS8kpdlUU33Uh83KMSoJpz9o3Pappo+ApR6N3RxL3TmjA+T2iatrOeBUD
uEphYrEkrcAaoZ8VZj6vQ3jo5s1zNCQQpwkOaCJnFxeszZLmnJt5pibtL0kyFq5wlzQ7N4Nt7lK/
gRuUy69AWTA4+Op137wOMUHUKsKHJSGxz20B0UzWxI1a3UqlUswhjqHt1StSMZ8MfAMLSVjXjWm9
0mGc6fAZaM5yPTGwnlNx75ddKIfUhNTLjsLCgtyCcB5j9ZgPWXefIF4J/DOvPEMTfK9kLpJ7iLX4
MsmRyXoT62CcoqQ+b8nnaqw+2Jrisij056YNFsw95J74FJYTwwE6wVaK0vmDomeXGldtFg6as4yE
+0jrleCxzN32ktwRoi3XO+C6VwULCeFK9T6j21UVgbEL3AoNvLXU6Ddye4mxSkHgwugCpo8GELkn
Ij4bGgWF4maIbj2Hdzbtb6hkuYrxPkGEp1WJWJWJEIvQj9oV9eMrbk296cg1z6MoXShIIpdBWLus
wNUdYhWJOrfQv5kWpV6p1ja08PSNxlGLSFqBnF6kLQkqmqNkjNOrOEMuVENFwEaiMHcKXh9aAT5W
jE9fVTg7Ww5HOxZCQ8THoN7JsHUbsc/78rHsyC+MGpWHU9masiJvJYeCV8aLIOOyeTRevFrgv5JF
dskL3KiyjOq6HeOdVLb4YdbwFRH01Ze2M8pnLMdZ9OXMFDGjKjWGlbCr14DG7jwvfJS/nn/vUPNz
aqLRmIMWtMqo6z0XbPqpUyAWbTrltYShu4+Tcs/MBavAmIXs7ABhjjs1UAI1KhErh5kYl6CtBsXY
Gq171w+ts/f0y5zHXsngv2g9XNSOTMC4l0eZSmzNtbRv9o65lahObZwuxgK2tgZ/gyL/TB7ofjLm
MTcO2SLEdrIQZbzAtAcdhYgGDwfUMMbyAhfYsC7K5m9or//3AYFW/fM/+flnxqWlTlNPfvznXZbw
n/8c/81fv/PxX/zzPPhZZlX2Wh/9rfVLdvGUvFTTX/rwyRz997dbPNVPH34gmQNP2XXzUvY3L1UT
12/fApTb+Jv/07/8j5f/EbhdgRp2GNx++5T+x/kTc2H2j9+fNxLI1fEf/YluV9Q/xveu7eiarGqm
PbLKu5eqhlqu/qHLOuHV7BGAs4OD/Qvdrmug23Vcm7aqjQVSG1Djb3A7fwXelgobmnzVsqi7/m+4
7dZHIK3FF7UdxzDByAGVpzs9EiPfESHr0EhVcsONGR3ffaz0kBEjY2uZz4Ph7DqrUpYJ2zBEB8Pc
idqzsH+RdEJ10zaYCdOXV0ntraQWqzKZcQpWEz2EhHxXetpli2ExE0STly8WzrMG0hm6zJ+FJcoN
kYyZnm4AnBnkeIYhTCKHfXn2M/Ge6JX89J0CSXt024P2mqkq2efVUJ5BFGWvYyILwSXYCUVaFqht
52lOi6qJSZxO0DxKljXThk2OtXGGAu7VoqEc8NrfKFgXMpKNhdmvIoMGpVta/Ryq6I8Ayc5IWUjO
hVe/mgUSphhkTgFzq68unK7Zq6XJxKZCldHahWnk16ZLQySQ/8Tn/d8YOxGOoBiQUw+PsfMnuCD1
y/sB9vYvfmcjGH9oZNRajmzhZNBxWf5rgOnGHzIkSd02KSnolmnw8MOaq/3/+ofE4DMVldQOU7cM
6rMW3+CvaATtD8YksB3HUjRF0y3rfzPENIbxeyYiI9i0TEVzgFOznVLewgreDTGFHjeBBFR+nUxd
GcU3I0WqKgpra2cRirsIEQCmorajeq0LGJ7k2EQjyCbpaE197xIUS4wBFm3mrimqFXpQiN9rqncr
te3XlNR34CHwsBSUXNJ7R2F8mlHySjHiWlGNM70K98TWXmfWdWA2P9/diE+4mNoEu83J2ePkQYnc
1CFG6xOibO3Gih26nT1r8Iq28hWm5YUuJ2d+EF5TB115A6FVizCmLDQyyPAfItMZHZLEAu30MrwH
Lr8R1MvICFjrsMvRSNTuFWa8hW0jn6WDWhq3jrq3iKuq4xXo15XmqwtNjlk0VVdVg0ifMMmC7aqV
veKa/fO99+G19z5LYkK0/PMELYMnxbAUnWrexwmyKIlEHxw2fYoA06cGqLWsrYmIu9ccBOs6Jcvs
SgjKu8evrDrCgd+hNN8ObGA5UFRQ3Io8RWm6ra7k0IscVukPmVeulToFL+TuOzL2tPZhYJ0ZwNTJ
aG3YA2pcpM8ySaOJBEaMhRUNpp0aEz/fXHTkvxN7e/z7mZ9+P1tjsUjh1bGnRFTEkDRz2ZmwGGuW
RiUeIUSvE3nX1f45RqRRnbAXprhAGAtCxF/ZFnFMoAzl8pfaKuu+xeEm6l3YPMYk4QQ9Or3M3HZa
84jn79HwQBhVwEHQ//myu8lr1sfaVkZ2gK/qrsCBpBKAjhZ9puT1d7UBGtM3gsqW9E1pQ8LQab1X
aIUIPaM8vmtVi65wt7TOBkusMPfj6QEkT0It7ShTNp/UIPlWJsllaOCLdK1VjcaLLtwFG6ZLOfh+
/OLp1gQ9+nZ3bUVXmLWYFJgWPj5Wsp1ImMvA9ztDcWHU1rXlM+7xTWGLO1eVbF+zZ5CpfrTBPVSw
n6Hv/nB6/dHr2kui3bUsv0tkcurllWEM20G2FoOv8IZUn2sK0WCUwIMZC6pfq9LUf0SVsg6qlQ1q
DYjdPCZvJAQc5tnGCqgODrN+r4tgGdctDBT/jshdbK/zhkT5pIQV4Ax3vjmmIvj3rZLsdQhzVLAQ
TlUbVXIWXugYMzwidyaZq4D38fXQ/2tsdOPPDov5kmSAzG/Pu1HULtGbCfML7HU7kh9vIx5VOF9r
44wkj40p52eOnl7Lsb9NvO+SR125Ui8iN78CczMjB9X8ZZTmHILVQuTmvILAoYCgpGN7IXfNtsha
1FXmfISKycalLWe0MKOdGeIfJWMwJEik7mJ+pjjUi42VyuwcpHVenXddcxlU5sbHIlA8WmW7rwCb
AQk7b5Vq3dXVeTWQER6acwt6AxDqOWm9Z1nQ71PJWVPAWuIiWK1CtCLow2ZmXJCqwGZGZplusT4J
nE0xVq4D4uFUMbOJJ8A6OHdqZftCZ+xcC8uLgMZFh7lWR+o1q4vmnAT3J/a1T5TI0vS8toJryVfP
hJp8azQbhPUCzBwZllm2E+iIpU45Y4Gzj4VECSBat2m3RBYNH6mD0l1tCNa9JN7hviDA3onPRIvX
BsdJEkLe8VABsL94SZrsKqQTONTW1uiGh9D0XtPG2rjxjZ4bK4yS9p3aZoDhy1s0UGt3yG8tNoq+
xk6lpW7YGvK1SzcsqrKZJIW/rNbc+sw/lkPIvOLc1ab+rVTuvVy/Jt1r7Q02mj//l9kY675XVppm
z1OkTUNhpyOk/A5b10VIHchqxVk+RL+gwDwOFAQG1b7rx1nXqkYm4batvjUge3W3OTeU9Eel5ldZ
n5w5wrugVBVlRFQ/5ktF4RlBhoQjUHKMPf4WqtY1xd2GEW8V3FAWlW/kng6RKc0ueEahm870ITlT
pPvcBt5V23f4SJ5rF3DfYK+s0iA4uX+IK7WiakwcYaNtXBT4qHMW1ZDMAAM+1L2+yYrkWQJnpsIq
s+PiNtJiCtD+s6oX14kvbdTIvUPW/xyOgiQNCWYdPsuheVGoKQUe9wk/yl1uNueaIS2NXrkuixzX
j1FdwLpdNWa5aWmJGxEkSnI+1omd3Za2Rh/V3Q1mdN8+dSNUEBXgPC2spXCiRUMlSOqLC6Bzs8Fh
3YvZHQ1MkXYPqTTI7GYlHlzeq7ag1yHdgdm/6fZmJD2LgJtb6tdCxGdN3BH7YSFkLm6rRH8oX+jy
S7O8VGlT7z37QncwdgbOdUSJOfBp7Mg0dAeaCBhLH7PA/+VnrG5SNwImhqTHStqNa41kUfvO04JX
UZAKkdE4hIu3kfXsCkPIssQYSqDmj8yPz8zMIEWampKxLdPsVoMQNvNU+SHq3bvEUddynK+x7m8l
vbEpP/VAF8elBJgV5CYqhXtVfsVuijK1Sp9dJPAgZ1fBUKAONccgudjeW0ht6WfYbDjSFIYPRmfL
oaxo6Ws5BB9N5lVEMjZBCzG92HITOj0mD1W/JrTkIlPDV0M2ERiZdwKia50bz4RlbrtIZaNvzdUh
1WZhJO3kWNqpMG/naOqzebBQqvCBuK11Y3ebLMVChNhd0m7ehITAmnw5mmfUQLUyv431b/A9z6i0
nYtcIv8Sz79l7lzcw21QP1BN2xheu1WV4FtGb79tHFoIKnwyvZr5wv7Wp+6rHmDkt4rr0gEB43rL
8Fwo2Q2JiEtVLjFYPJlBzHJVuoTid2dRqZLMEj9cSwtQMRadHVyUWoQmA9BJq65IAd0EI+6l6NeB
HyC/QhcN56TyUbIyxvD4Ol0/R6x5ExjtZgCnbRrxtUqRRNG5tArxFJVyZiT+eR7YG4JdtvSx3dhZ
m064bcgTllxxp8bmFWyGHdvYUxT6SVTCny9ozLGmyQpX18Yd+PuNcZKHXZjGgIOIj52DP7E7Gy0d
tH5CI/D2q2KU08qzBoGy3GoYSJZdfa3Lzx3hwhWwZI/9DFue/9sbntgbMjTera3G+s7vOstYQPqv
f/z/tH4qf9bBz6f328O3f/S7/mKzcP2z4CK9JXD8awdoyhRmDIPpVlMNkvUMVv7/2gHaDvUXwvNk
W7FstpWQ4/9VYfq9KfqzNPZ5eMDHR0mixsKbisrPJP6j01WADqHWrFv1IaOwb+gYeLw5hYiZ3J+9
O+tPNmIftyl/HUMe//zd5lIYBieQcQwk9l74UyuuC7ucJf1t1t/YzdqLH48f5+1L/70t+ftAk/GA
Hj7NA4wFa61H4Nki4WTjBjJjkWLAtraRgVCFJTXAgeMH/LhQ/vt4k8JUmctyIzDirVP5NqyATDby
iU8+cFvG5+v9JQsztS8CWWrWLlabtL0QzYvH9WuWWvTr+Hf/uPP/+7uPf/7upvh9a7Zh7bVrxVoH
QUlxt6addGKGOnRhxj9/9+FdiRdVzvnwvitpyOpzBc358e996KO1jx8tY8qHgM+VQTTmP1Hv47VS
EBR0/NPHJ+XfnyDLmVz3tvCKqFcDVAhuapnb1G3UIEIAhVcMJZ4VlHJIPCFJsnf0ALHSQb/y3Gh3
/OCf3xJe2B9PzUlrmRiGuFojZmdh0hLDKsrhpzcM2fr4ET6/eNb0haHZVZYHsdlvpLbMtgVuyF1P
c+7Etlv9GETy9zM1qUMYsZ2qZIa368Z/9NW9XG78FGHRumy27I7K0Fi0A6Ew6gUUsiR8trFZ44GQ
rqt6r5nfSx01A4u28MTJHhpDk+1rZYLf0Ey+TUWxVKPJ1lgPgcyyaVtTyzl+QQ8dYzJ9IpvDcNLk
wNRlzApeUCdEQpb2jV+a0iPJA8m2rppWPzErHLh9zuQBaeVCJki7K9jG9I+EJgwYTwz7xIcfePqc
yeQZ1ljt3KZGLdYP3UIWzaWhS82+yghMPn6xDn398SK+mxVsyW0BHGnFmogNaKaN8cMd8BYf//Bx
hH42cifzmZ5EPskkVbnO+iK/ll0yIVNPtu4UsqLgnVhYuC+OH+nQaYx//u40AgAm5HECG5SAEZEd
JapaX2VSjHrr+AE+f6gsZzLFwTNTKrULmrXR+u6aUEqLmIScUogHoKDTBIv4ND+V2XPoYNMx2+pB
pRV5uSaVDtmJFFKLA1B3QcyeBgHIwgUf9Pb6+Jkdml4nQ9KTyLGHHFeuB2E9d6LXzxrVpJGtsVvW
avbVFJethyzRT4UaHjrgZHwiz/ZzbHPFWpML5Bs0Vy2vusHoVrsbtYrYcgHTSuHUFqGj3Gs0f3oW
cX+1AT5Z9BwYTvbkVJFjsf1yJXOTUfGEByT5+wIV71iVcp6PH+LAydmT8RT3ZqniK1Q3uS/6hzCU
XFXaGojNzXDbK7ABxuJZW9wPZl0CizfBWhab44c+MNrsyXuy9muts42s32ge4OFLxUabvFES3Y5B
H6ad9zgokG+ujh/swICzJ0M78MDVYEwyN57sai7UEurFgWH0xomZ79DnTwb04HttrbatTvULPPIW
ygW2AL6/3WVfPMJkRCtBnXm4QEwob7L8M+g0KV3SXNB+N8APNgIOncFkEEPiFkElG+YmzDEOqaph
7BAIV/vj1//AFDFuVt5PeAbt/UIvqngrV2AISMtV5gM+1W++xOoO8esz4W6ULI4fTDlwNGvykhsq
XSBrdWAmVnKK6QudjtOtaiQD5rWHu8/Hr9w0At+zFlIRrXCsR2X4I0OlqBdzw4aOdtbadZPAb698
O0HcKIDhbCGs6JG59rmvCUrobIielE7Y5Ym3woHxbo2D9N1bYZAAmFYlKskIvpsZzCTd7+IXvW6I
9gB3VxO/cOIKHTrSZNgrOu561W/EltzOGrsvqhgYneTi6v6pZfCB5+mtI//uZHTMEGpvV2JbGVRh
hpYE7symS3H8Fh86gcl4Hup4QNxfiu0YKzhHWoQpMY3kRe5XxRcPMRnSWW01Ptp0sbW69IeRQOTL
epg3+KGqE0c4dIkmQ5oEJAdIXiC2md0UFNoddVU6bX5ifj10iSYDOqCliY1vaLZJUJDsIVG4h3IB
oAEFTiRYWF4fvxWHzmLyliKCr8w0JNZb3c6xYZPtVGRo7EYI8tcOMJk72PsRWGTDxtStKPA2Q2Ba
Gms/r1C0bHn8EAeulTmZMGwdbvrQhdwJECP4Pb382R/aGDu45d4cP8SBy2ROBnfht6wbxjgAE0Sd
upTYu4mdnTnEJx4/gHLoJCaDekhbiRZ8M4BASUqt2Hi5FXgvWBFbryDrFo8qDI+MqKnnwXSH8iku
ChpREB5ybfgGUquuCKxzi+AHxoAkT85p1yrlDYizKL8U5AEPJ9bwB1785uTFj1oQwkTu6FtagxCT
Yny/rgfYy/eKGzVPHY0cvDz2ihOz6qHDjZfr/UTkEDlAo1DdJo4bg4RugkhsqH8D00vR1Mn3rusZ
p95zh+7BZNKwUl9EfgYoBfCoC7fW9djbwx9O6TDxzAaB7f44frsPndZk8vAlHPQQX0JMAYoGg5j/
JvYVpBe9rea+ZffavQOmEofx8eMdOrPJdFK2VesE2Cq3fPQ40TZRqaIzlvV6z9PWySee4s+HCRXp
j3erzKV20LLOvmopZeAxy0Dj4Evqg+DEeXy+NjD1yXl4xASBcun9q6GFrXOPPFoeRhge4/+RS+qV
2pJYsbqizpcPhKN9aRIz9cks2edlDmPMj/YZ8dWwr7zev4BXhKT7+O05dN0mk6QdYb9BgRPu0wHz
GKYK+G4/1BQn4Ylp/vPnzdQmUyTtYY34IWQLTg6Au0vVuygMrV+Di1zB97KTwpDPnzPzTYnzbrhq
psPyqpGHXSunNFeF24u14gzI3egyqXfHr9ahk5lMlcB7yMQiK2nfuYqHvDT29LK4sGPeMwk8PwO/
Tew7av39+OEO3Bxt/BrvzomNHOzVPDNu5Gyw4GzkeJbjpMVbc/zzD12z8c/ffX6S0MCVMoT+mYVF
GKeBZD/5dR+E8ybW6RMeP8qhizae3bujeGnpsLXvoj0CS6gYUaeH550tkP9jsxBjCIT+taq4qU1m
ASVmPS6IVdiHKYNTZ5W0l0h8eDx+Iodux2QKgKVoQG8mcc5tHNiEjS1iMj4g1XlfvFKTwW4XjZHH
SABugqSHFl+IzGRRYcQBXXEV3kzbpWmzOH4yh+7KZOALQrGTEBnCFRFq1q0b0yfZZGjk6zvXANwJ
RRQOa1OfmGYOHE2dzAJqBFdeGTTjpug0/56QxmBjaDrMaB+6q580zol+z4EnWp2slgiUSoB/K8av
rkzs/iELNTdDzECEkfmot5Feqycu36EDTWYC2hY1yLJO3pVdDZE9UgOjn4ma9vzc0ivz1Agdr8+/
lxZNdTIDdEWpJG7WW78cr3fWyUDkYFinmT4TnV6/YDuyZrKj1d9BzGvoxap6e/zpOHR6k5mhbRXq
BHUTXZg865jI+rgrv2eyZLb7gTJ+e+Iqvr0FPju/cai9mxsQKwjNR/p4rwZQzJVZ3coG3AvJcPBq
akbj/jQKaaT0Ooj8Qeb6ig3JzyZ+fREgsMGeVeFkWBYENMjwTUvyWx1mAI82eGlUa7UrItNcG5Uy
kkZSpQMV4Bs5rLkwEUq/1OVWUeKZ4zSj41Ot/LLbZaWOggzVHPxKDCShvA2wwVYLEKgYTfIwsL1l
R1O0v9UTox37Y7nU3CYOeGeobh6RNmeFBc4rXNZaoybbwcdst2wS0yEYNlfCoHn52j2aTHZy1Ik8
c8oK4GoiCayqLcGvuH5AFGFPVyKh/jx+oEODdzLvCauNvKStBtAEljeMTiBXg9LYloJ+kT5A6cTV
UUh+fGIaHG/+Zw/FZBr0jV6Ihrjmfa50yl3M7UIhlEavx8/m0KdPJj5ohW026lj2hmOm1cKxwCzM
07LRTpSsDlwtZTLVOXaesGOIAkANkuFua9uI8lWj6U71UzSpJ+5cOOntty+djDKZ74ZAmKbZufG+
SqPkZx6LwZr3RZU/H//4A21t861S9m586p0f9IncZXu/VyvWUo0XKRqcKr3o63kyKJq1xjRBu9tz
3HDukf2XPqWppiuXuauJEzuxA3dsqhCHVUC0NU74fVT4+NSqCjri3oAvYy6On+Z4tT554N52xu/O
EvgVPZvSLi5cSVN74Bws7+4CrelH/Y9kVbWJwxMr1xX5RVFWb2LZbIYTl/jQyY1//u7YNRDLmNwg
olwJdnbOpSYcrEuJTVJ6YjQdOrnJNBH1QR8VQe5soMaQd967+Mc9CBLAtdwZaZi8vEwruivhN33x
fqkfT0mtqfnHfUFMXuwi4MPJZy5LhcLo5vjtOnTJJvMDr95MtC2cMiZ8o1ukRc0KTC46ZARfO8Bk
iqByS0Y9tKA9aUbCvjRsRNGXgO3y9MTr9cAZTGUplg7cN4E+uG8Mg40/kRqWe2G70Jqfjp+BMl7r
Tx5peTIxSIkywDnUQAOQujGgUSS5PNUxf27pGQ83ZJ+KDbWlCg6Eii7NxVEUz5SycQljTWSCL4qC
RIPjX+bAEyhP1kpGY/Z1lOoRtHuje6iS7KUgvB1TX1xXz+5g/VTJaMU4QEjw8QMeuryTVVNFpFLu
Vi7xB14WAoHWIeEusqQWq699/mR1VKYlTwSF/X3SVGX+oFhMC3vFrTr/xHJ5vDL/fvd4EX0cQXpB
vxUrv9jQ7IoxZ4OBth9sldxthJZgHoo9cUfGSCEk89s5cZsOXbXxz9/NRKRvyp2V9FAeVRC5s6w1
u5WmNqX6xc+fTESkALhZm7tiE5Mthiw5Kkt5Hla+f2LaOfDilceh8O77kwggUddq6z1Ulr4F0WAS
3JsbOvqoUsC5jL/WtMNW+/FAbdQMtMm5CRRhFaINCnKzoezajQ9d62tP2GQGqkPWpT0zJ/HVnbqA
hdEusko+/8qHG1MthyVFNIjCvNsXnqsEs84Ju5908ewTC6DPnyNjquYQkuY3FEHavQJDz4BOBdvV
bhXyYY9//XEh9dngmEwnCE5pPgWe+gJBJbkehl52rlUFXABJ5ozxJ4KJyXvjnS6SS9EYiU40A6XO
x+NH/3xnZIyu1PdPmeHS2ONJhpSV12n5nX7qyL6oBshWG3JZ/fhLq3sDieWH44SGinmg1JQ9zXzt
JgsH+V624vombHT14fipHLpRkwEZxKlFmApGbaeW9fwZmmqVnMEJdbrF8QMculaTEZkZbhPbXiKI
BAnJqJIKSd34oQZSSjej8MRqYDQyfvo8TIYjFbmsDwl+2Lu9EmWgFpKCfcOsgG01fK/SMajWR1Ve
nwc2In7iiiAadYCF2C0Xa1wWubl3qlQu4ahUtSLumQSVuIT0VXeFOaMGh3xc6lhraJDvm4qsBIsw
yxqePpLzzFikVhvI2H0ipTG2sdd5UFG/dP3syTMgIKr5AZTSPS59UmnAOcJHPR9G7DOca0VtT6j/
DjwI9uRB6NNAjoo2Zub3XBKBPSlSkazVRfnr+Hkc+vzJc6ADfUbYEyl7o8z6RzEgWwebL041Tw7s
UgxnMluWXZTnWcD3VzEOvXp+rgCMNhQiJHaINcpupuhaCnXLcvVy66l1Uq+SMrHI7tYbAuvLxddO
c7Lzy+WicNpAK/ZJIUMqIibZKRZJnTinypsHxtNUQ2mTM9P4ctvvlaRm4s68ovkpi5jE5U5Sy+rE
/HroKJP5Fb9vBNe4HbhbI1XPiLv2EWgZ+khi99j/f+1iTZY4wB8CFK+5v2+rCvhHWrgDCOI2Q+z6
tQOMp/duOUCLMrHQPsAJpWbrbsywMIYfZRU01YmJ59BTPZl3PBmGoZ3IZBcTS1Fvk6ztSMspCas4
cQaHbsTksfYJv6sK/FL7wsIaZlIUzmb1IDXXHRz/E++AzxdNOFU/XqU4DVxbIdfkOY3hBi+irqjh
lhdabqwJSMvSedOD1TyxQjtwQlOhShaRCEuJot/blo8xpkC7lc9wHCY3VJ6j5mtPFvb0Dze+Uopc
H6o0O+sgq/43Z2fW27bOdu1fJICSKJI6lR0ndtM0TeeeCG3SiqJIDdSsX/8ub+D7kPKJLMBHGwh2
TXEe7nVfC5m0nkRlYuoXX64aWK5ChQ0RS5EuRN7BQBb3aAsu87MBMm9Lo7LWJc7AHeEAYAzPhg9T
1Uv/h9Yq18iSxLbyRwAlYz71aYCkscuVWTlM/ZeI+2qW6EJPII0Hwa3HIVY9ID4nvxRebO8NnySS
rHiBlCokn3+YpaBYdyQ7XC54bSw4e47oh8IuYpzeLZL7j3j6QIZEkfcDcMEUmXfXFRL8OxQA60mB
P4AnGYcB9FeiYNe6Y4HfnmaDPW5jmq6sA9xZB1I4vnLcnei7BRZRMPmCyiQGNbLIr3uOiLizDoyR
bFW2ZNG7AVDMApYaIEfDasb4ze3lZjrPjDdO1K6MhY8Rcj5kjv4lQ3UTtqoPgaMW8U2QIhCUpUH3
cbFV8HK5tJWedxUtI8O0aXPiv0OWZfinCEtQYFlf8ydQjcS40fMrncKcRcAgiwgpqKa5h0mg/cSa
wkZIU+U93+j0tUqcJ++reQPBa1eY2GvvayM0eIL9mRUNuOYvzmV3c01DcRdxELa2bSlYCsdikGC1
twL4hR0fGZ2QjZx685XFOMMrBIZfAlKZHrEq1xqk3BaQql1TqLDCSy+vMvp4uT7/Pdj+7zjj55Sy
143mLzDIxPt4fGdIPQAaKg9K+fusjD80sj+A1XnqPP0+o8ip74sT/vfyxnbx3WK6Hxnw5dNsPuL2
s3HoXVN7RufnqlddSHsJR8aBxHekrV5CWLP1PD8wpA/XpP+ozXQ3VeYvMKgf6xL2z7ZiMQJ803EC
nsRHYikFgtnM3vc4735dbp+3xyyPnDELj3GogIIQnhQB+dLqtL4x87S1Sq3JvM60l9fVhQ446iqS
66MG3hDRrqqBg7W371pSIHikvByH1323BL56iJexnz8T3LKng0LkQoFwCb7/QVGTRt8JsUgPO3GZ
c7DAm5ak83uQB2ywEcNdebvk0XnOveoYAIh5ZKBIAj1hXnazj4wexckum6unGT5lFV/u8Cp1oL7+
nfnVByTZDkkgumFjaq91w/nvr4ovdRTy1MaI3BE7vpDaKwP4lpGW7i9389v7Oz/DfV7/PlK4VDjP
jT7C2BIUyOxs4SzH/M5n53TBvos35vVaPdzNr284qOmlOhaIEP/ygl6phOrW3zjMrVXD2fYAdBQI
TeviiNuygJUjjE9bkSYzh5AsSZGaFMOGysA3YUtDsFYfZ51C4Kn3SzBbjjXOP/Dq4jUca5qUmK37
23l8vbE8UWd5ol7RdIDmm+MoDfGBasUz76EfS0qAHWq8yt94f1srx1l4Ik/JAInhzRH2GpC+GJ3J
6KbOz+etqPDZfN04ps5yYoTyYecK6l85RPQjhUvrUwZc8cZivtIb1FlOBmY1Q9qTPVoll/s0lbpO
Wh+2U1dt4Jw6i0BWBfk8Ec8exVyWtz4TwDzAGBMWYJdn4dr3n//+apbndd8VFtaKx57MY/qQp73P
ns6qGG9jf1krwJnmY9h05zcGe4zBOYQ5ny3K9lB2C1xqL9dgbRg58xuy/koxrFTHNpzO4A2/S/SZ
ehAV4dZTwFodnDke5p31OuWnx7GW/ucmovp5ybzscLkCa7/uTOhGqkznsKY7IlMygjdFXb9gGSdP
l3995VUIyIV/exh8wC5ti7g/tg3EbVHD1KOBhlcldZbOv0vcend6PLPZ48ZI2BnjlXg39tOVA9gV
JNaenAhg0CmyP6L+jygVKR49cJvajVVkpfVCZ3qToIEWNBr4sclBik9Ia7pf3I/URuesLO+u9hD4
fGGjvhuOQ68iWHAAJz6Fvv5Qg5YiqnorlvL2/ZP/R4d7NQ0h12uR74lZkoKOQjt4Vi6mfwFUCxCJ
VkQCXnx95Dc3ZDRtdairUYcPZasGHL4uD5O1Dzg376sP0Bn3YQJi+LFizIohyYvcAA5UBAQPrn1O
S+ju4hYWXx/0wMTyZUayG/nUZaarjpe/YK0jnYWiiqJRt5EXHwWpObDlIxSsTzOM2bcU/ucR8ca+
FjoLBfzTphyI5vTop9LeAFopgXBW3m4IAeKGhViaGFiBXbeuhs6SAb8cb9Z1nx7J2Si0Ur5NomJL
dXfeId+qibNiQGlX4WW1TY/UEHWMc0sTJJHwZJ5beITGtkZ6B33W+soXV+7qFucZ4PkF9pmnRqtJ
PCPbC8aPyEtWxeM8ViO9KmTGXdkim3C0aRiVp9paLnZz7TV3VoPhub88xFa2isBZK0oj6jYMG3ny
63444PsFeNm12lN4f91eLmJlFLtKRWRWiQL27tnJh4FNd4TyQ9vbGjp/slHASh3OCNnXE9XnsP8L
CYMddYOD7GxK4MEK/mX0Afi+qgq+MxFL3assloE51YWww94EfBpvaE3Sre10pQrB+e+v1hq5eCX1
Ox0flyaokLrStcHHCYj4Aii9hny7qhaB005KDJ2H+Pd0BN08P/UYt0+RZNXGqX+tm502kqEwCzJU
mmNaqOzzAkXHn2AcyefL377WQM5KFY2ljiNTT0cdyDCAjc803tUgfE3wlVL29+VCVna2/xASr3oh
SNsaN+A8Py0xjKWyCEZKGtwpUf1uvHjjdLxWEWehaopGZU3Z5kBgMkHvIhg5FKCnlZA9IC7x43JF
Vgr5H6UhXiNgsjpiRkQljBNURadPOF/G4J4NkdooZKXDXYWh101dqyNjj1oyr/4aeHWsv5UlZLlb
LxNr1XAWJ5RAi97HtKuqFD63SEazvyNJ55dQi/DKWpzHwus+96xqsCQpODEj5AHjmrCtkzyG7fbl
rlhrpXPdXv0+7BW7AGiW7GTVpNN9HdWR9453SB/bX1PA/wAxAxgEwMg7nZ9IPIifAVyffpGw8r5f
/vW3uwDM7X8/f7Gpreu4Wp56pDSc4BLGAbHmfnXUSOXfEjW9Pe+oKztBNmkK1yRJngxtKOi3VfWJ
yRmeen4vQZKe2cbce/uQAOzuv5WBqKFFTjjMVpIwzOfymS6C60+igBbkRy66uQMadRAafqmKUPaT
0noON4aBQ6f9fxga6vLC/Q6PItCjDO/hGefr797Qw42tHgysxpMS+9f4cxjntouSXjY80rC5F0bg
eWlQogW/ONQw2UgAhJgjgAjBAOeHJswLuADCU9sLgQYV+djvfN0qe/bo65j6rcpqhk9PnuVIsPgW
a0CKmo1B9/awoC5IAqKJkqTW856QWRd8LyM/q45hCNn5B7bAUODy2Ht76lBX64bHCcvY0iDZG6qw
ojpBaZx7nwWtIr3RK2sDz5mceGYbeFPq4hvsZL3f8KSJPnp921oIA71Y7CAn8rZQMGuVOf/91TpA
VMPioVvCJ9mNAgn5Mo3+RqB/9ofLjbXSIy6fBTdmO+pOlp9m0qdfxKKKv8za8ZMMC+TCXleGswmb
NC5mmU30qc5z3YMsRpunKpuCjz5MlDe6ZK0ezi0BkikQPFhef4JZ7OLvh97C7AVgTjqeQgMexsYA
Xut5Z12b+xqhORirPsEvdTnitaf9hp0gvvNF7d/ASV5ddYWDZ8C/3U4tj5Y27OtPsASDHrMNUglX
exivbdwPHFj6/19XXOWHlAR8uYCab0FQNOk76PYqWAyMUFTBM8vHqTLbD9FkYMBoZkHIu2zyWA1T
SVv6+b42A6XA0OT0bKs7FJ0K4U509t2Jx1YWbDfYoPF+LKpNo2qHwGzWf87781MM3GU9j7+MIRL1
or0Ecy6g74MZ/ic9fEGRkG1hVlV5Pfy/yyEO/6QzhCgPHNl90UMdDF267BQd06LZzTYkg9iXBMJW
+bOe0gDu4EMO/XOX4Gejpjkwj6Ww5ro8iFd6/syvfz0RQ0vAvp5T+6OkPWi6iPryDPavdoqmWiR1
z5b64M8QvG0cKs+Hlf+9mVIXiAPNNBO9leET8cfux9g0837WMr1XYmQfBAC7ZyOpamP2rKwyLgKn
n2GAkftp/CTzcXpq4UkndqZmoBRf1Xgu9UaN1spOFvFTt6hlSjxB/McAJppYoqtgBAk2Ll8ul7RW
k/PfX62XjM0VvIjn4sdYgVSzHxv4Mv+NckKWKwtwxkHTpvCkU0v6FE5IQU0agsgpUFPx/PNyBVZe
GalwVktk6cflsozRlzivAJu8hfwH23FSc5OHMODuQQO5g+lAoXlSFAAwhR/prDFNbqc+71MAtr0m
GL27676GO18DZTrsnWea/Ziwt8EanC8w6P5SsJryr0uAk85p0GEt1McgM2MNwZUYaXyou67j90g+
5X79dPlLVjrW1RXB86+acCbmT7qVyFrmWAoG0FwA1b78+2vz2znkxSLjLUwi2RebQllIdmfaRHWy
XOPlbo97e1ed/CAutoLFK9Pb1RT1og0m7ffsyUoB3zpZ5iqxNhQfykab91Bnei0ci2p63ZnIlRjN
SHdS08CjJzyJKv8gfDj9wWUmNVvyhbXucY5EvpeRCjKb6EnyWtfwYCMREleNbT9f7p613z///dW8
DkOpFZ/H6MkWOX0JKyTB7fxshEXn5d8/b6xvLLeu5iYvMhIAGKO/lwzOnTv4Bg4TTLlb6K+faGym
yj/CZqNa6D5ru1l8wp5HF3s3iqXLPl7+hLWZ78pypGeiqIiq+leH3DC4x0cA2UmPamh/hPeTeLL8
G8sFtllF5s/vIKrN4OfVxTLaX/6AlTZ2VTswdeS2aD2bwWm2ZNX3yGOyuON93Ae3l0tYOaW5Sp1W
tSBgGWJ+z3FRQP+JnL52/l2AHD8+tlHByo3hvtaUrlqnzSxvMlvDbXzMo1+2b2EB4PefO+RY9NTC
18X7CB12tmfN8GRT79N11TuvLa8GqRf68wDnP1hnIM+RDrt0lqr8gMPOKI51GbZb4JqVxYM5ky1o
dWMKL6S/kYZHigd4gmJY7DB6u1Tt0yWzDdxmzdQKtTfQpi/XDhBnEkLSzdSYnk1RYfAzlGDTByb+
OvsktBvPKms1c3bXaEyzGBj0+nmcipx9CwZL1cmDZBTCZ5iCZsDvEpnX4UnzgpB8Y+1fG5bOJkfM
UgUUUZPnmCxx9X5e8mX8U8xZvpepR7MtzNbKFuPKr0BqjBFTI/MziBVDcVPU2Cr/9FUAHnZCPDVU
78AWwG1+YzqvFefcVcYIPjodndlzFjVG3UKrmAHFSwzN+AcGiTu/1+VEl+fLY3+lNFeK1Xq+bP1p
6Z6naCbN53xYCsiuvAAvJud0xAmJWomA7WS8FehbGSqu2gqcPgM5q7UvLUzbPAnL99zAm34YoT9V
sGqNx2BGGo0pil9B6nt063Vxrdzz319N8jNL1I/yOX4uYfoBQ/KyRCb+U1fjKWW6M0XZZ/FugFMP
PWd8TFOYbuxQa+U6i0vazYtcFjs8M6QGxe0B5gvAz4qcDn50M/gYRchBgeCkeJkI/nZ7uVvXSnWW
monlSFPtbfZSt3M8efsFJqn8gXq5P/fgt4qek1s0eGsOOe8jdZ1yBl55/zZyUEK2QvIlfFbQzU3H
AbiNrICct13g7+qRgm+FaFamvqudmmnI255AcI380Urd0Din9GDzCRtGaaN5SxC78oQYOSsMRPyL
p5ZcvyysDYoRluMl75p9EE8NjssZCaGZv2/SvNDvw4BT6LamYqaz9+VyL65NTvd1pIPPM/Zd+6eI
PRZ/ivnY5ywRRETkC4u7ARdYZWIlNobqykEiclYe3oq642LKXxQM/uDmwiciDznAjt7ucn1Wes0V
VglpPBpiP33m+WyzQxSHQZe0keyCQ9HBZH6jHivN5pqtFa3Rk4/kr2eoTPPKT3DtiqpjhtMn+16Y
oKhuc94BqLRR3Eqzufoq3LAyJI+VxZ8lr6fpfRxJfwqTkmsKE+3rGs5ZRGJlIT6ESuYPywSx34rR
g4ldEcu+f8/qpktvLhezsmq4WqtCtc0w1Eq/GED04Gc5pQKOrjtCNFfjHkas+ietNIFZuaUAthyu
K9VZNIiG13HR8uFFDXaei4SV2NXjd4M/e8o75LDypU0yIGSQeQdSWt//frnctX5zDi129C0iEUz/
wUV5HD9C2Fu1yOWoQbm8XMDacdZlxQ3THCy0bdJnEZcWxn1Vmub2wwJ/RgZvqTKjbfQ+g+iJF7jU
VZJ/g3aSdPd4a49ItKfSS/l1Ylbq8uOyOSjjNG+Ll/NJ0DxSUiC7P0kV67KNcMtaczqrh+dbbw4g
dHvhNZ/7WzmSAM41OtQ227Kk+C92/cZ1z5VySd0oXo3w7ku4LIi3nDkkgFC+7+ScFd8nc8YOv8/h
IaumhwWkRg6SR8fVifKe9WfLKtb382FuatVZ0HnOp40bOeH+CwMgTerwayhnQ7tkpHPBsz0eJXuk
ftasg8GrFVlW9slS46gy7eQ4+zrceVXXK3Z2NZfNbRVjxdx4T3q7Nfl/muhXx5WpacOm7VVx8ogg
D2MZQ/EPAtjGRH97heS+u7HMXFVwVDSnUixP4AXBOW0BuQ6THV7K4f7y8P9PVfK/vQUU0r+nAVX4
hJTjNB5jkS/8sS8jpcdDVsi5fJ9WZArjnSrmxnzKEEdu2d4QzwzHNB5Au0yaWY7ZHRg5NHgPpnGn
j8oi4+pZCCYXeAmlwBUecIVi/ZPvVTn75TU13LcQQ2aWJZJNM/kAyk7YfRuyfIKhtEqLfkwEjam5
5wJcw4B43P/iM/Bmr5PiueSB+Bz1ybxan5AtBdxEj1AMXLv8jU57e/fkLm4Ao3WM5loXp4X02Wd8
tsjvxOj50UM/RsPXy522Mu5cIgmmVtaAwDUcK9nD5pzgZhzewQJk3spqW1P1u0SSUs11MShE3OOx
wdv1jufceLAxbQIVfAbdToZ/vGUcRAiX9kUPfwcP2UiPS4uIKMyIp86XR5UOY48EKNE1wcYNdq1x
z1viq/kGvmYJtNqgTsJvxa7u4U1VFRb283Pdb/TfWtM6m3jd5DEQq7M6ZWq8K2SmodWFC8l1/Xau
16vv96K+V1o2xQk75HgE/a7asUo2G2v7Wuucq/Tq1zly3wkZanioIG+nFIcoCPLihk9V2tA7WfGu
3lLLrpXkbMqLH6SRCRg9gj8d6Ke5a0fvO+O4pj3iINDheHBdezlrkz9FbajLTJ+CuF7eD2aJf8KE
AWaml3/+7WowV+MQdro0USOL04SbcwNLq2H46+mo/pkOGrfdy4W8PaCYK3AYgkDR2rDiFOfSdIkA
8BB2gXocP1/3+86cgBWLhf1fVcM3roLHi66K6HOQD1ueXGtt5MyHsGrByWZjeZpS/OfWhhMwbHaE
R8s9Sp7ozXW1OBf/auyGqVUwjGbVSQzIWNob3pvsQxwJPR4vF7Ai9mAuoqPAo3KFvKj2BLMND1aZ
adMR/R0GVLGU97C71s17L6yaetxrRAkA4S+aNgs+KBVl9QeOiD25gXHAtHyykc39A7NzSf/apYi6
l7ic8NsgHcJ64E8HGKGWpx60Tv01pg20H7c+XNnlxnvaynhyw4m0Gu1AZxof8f7kmx1OP4W8jfMM
oMPLLbVWgNMVXqCg8JbVcNJdBk76FNdBfwCCJt+SLKwU4MoigiX2fVXP9YkssoMzrxpMc+o0J1s7
/PlL//dIw+Lg38E0eQgm+4tpT23L2uEky5LRdq/ngOdjQjBNjN1YQdaq4hzRkOmLsDqr0iNSp9Tv
rlbx00zJvPHSvlYPZ/lr4RzQeTQPT4bm5WdNuT0nQfDiEY7yi3/d+uSqIQy8r0fGovhoDV5LqKD+
oQFF4KrrG3OlEFamfdrUgTiSYNG/WA9A+m5agOa98uud1S9OmQeUdN2eBCPVXZ1TvJzRGQ9N13Ww
C3UJQxhnxSZFiMFr1DveUPkTqb/623VTzdlHB6kaRRllODW32QSJY5YPCQMybwvZujI+3Xi3B7rl
QBYPc3lu4EAO7lL9jSCQch0vHraQ/8601DA/gnv2eMp56f/WRTZ8xb1tfAm8iP+53EYrk0A4kyCH
KYEodQiOf1NXn3NcSb76pM8/+LTb8qNbaSU3/K1YGE1qlPMp1MDC7GCb0Ja7II6Hj5ersPb7Tvgb
6NuxHaE7OMFHeNG4cszdaZYk23rbWmkiN96dQSow+UvLjyUecek9z2JgevfgmXbDXVnlU7R17lur
iHMYwOFbQaijphNt8vIDckcboBzbLN2qyNrvnyv46hQQE+Q6dF0/nSbN5wfwrgDXlDw2101mF58h
EV0o+VJOp5GUU76jBR7ck9jL5MYZY+3znekctlUXEZvTE+hJwcc8I7JBxo6BwdB14yj4t3nyGODJ
JY7DE1i4BDDzHEqzRJgs3EpCPa+ab2ycbqCeQOc3eGNrPo7TUNoHW+jIqw6Wnc3Jd000FM1HYpF+
NN4WEM3PW/VaK9aZ4shP92kdG3hRwUfzhpXDeIOAV7CjbYu3KRXaz5poc7jciCuTxQ3ER0sIPxDV
0pMPjlqYRKpo/qQ5148lreVGUvxaGc6Ex0mjUXmpohPPU+MfeO6RfBe0qpu+qFTi3flyVVbGmxuI
z7u5b2YqlxNMJ/Dca0JIpW49LyqvM2IEnPjfAUdgLUF0askJAtnCS7KpQd4wgOJa76+rgTPhU+Qk
K0K68FSEFvcwZNobFANr7+ruugLOTfdqRQlDAskMV+RUwXirTkhn/C8Wcu+tNPdzj74xY5gz5eMu
rzkUTcFj3EKxzhIz0nIZDzECMqFNWBUwLwVbrJd1dTdMKpcfZuGpTRO0tYHmrAjCjFNXsSY8tWHt
/ZEiB2hMQB7xEIadxzeG2VohzibPeJ7Djs5nJx1l1QfoWIA3IWVYHzpYxTxf7qe1MpwlwHSTF4mu
rT6IcObsU2jwGih2ojWyOs6j5HorJrkyZ9xQuh/rsaN8gXwf6O/sJs6Y8fZ5Cl/LyxVZ+31n6oMu
mwZV54WPy6Sb6oOcJ1Wf6gAXxI31ayVewVzwiJ2NyMNFxyd41/WAsmo+GO9bRVmNLDVr1FLezDWr
pkM5iXy6F14MvyIkXRa6qPe4D9EtVd9Kn7mMEliZ6WEiET21rJbZTkiSerdhmebiQPKwKK6bwi5g
pKgAcFQ64NCapyDqTqxhT2DslF+v6zBnhQB8WBWS6fA0LuHIE380lUXsuKn+XP79tVZyVgisOuB/
+dgLfJW2N7DLQw670eF0u7Szvo7Px9wQeF9rCwcsKk7LArTZqZp69X1odSEfL1dibVQ7S4AsetGw
xuJk007qUyW6uE/m0hdXPgm4Qe3U4OJjqpSfkNCt231ZxT3I7hqzc39VBdyg9jj1oAk0hD9mXkVg
rqpEpm9k3/KNab/Sy240u55G1hokKzwCEF99DiiRZOcHnlA7kiGFe2MlXjkouUHsEbL1Zgz8+LHo
S+YjERxc/6UQc7pPszLqAYQLb7RXpb+vazRn+w8kCeVSxDAcs7Dhg2u1LPzj1CIsdXO5gLVWO//9
1e7cjmMGMlcpTh6Axsfa9P7fFj4cWdJpPKtsNNr5a9/Yoqkzwcs26j2YgcaPIdHoiRgvl80ctzhT
WnJLlmLeiCu9fRSIXOGgGeHKDkF8d48Mi7G+r2dhumLH+pCJ92Ku5PTAoylVcjeHjSbfl0GQKtsY
fiuwrog5lRQz4DHLWS8EgOrXNq35n1pTmfS6BHwn8CvyO9c+/K6qkd2rySKrYrSF+jZNqc+SSefh
kSgeAU1KhLmtA7Pke0hWzZZ6IH6zDyL3mCSNIHFfYn7zNLbVR0qWFBSMjrWj8JMsrCGvhH2eDxnU
ziKSpJs9nkVy2u/CULXluDES3h5uEQv+HW5ZjWxeU0MSvgyKlokENv9BRPF5U7Ee/XTNmI5cIaJA
UBpJWMi9agTCnDThiMmoMEGWejBOiSLlILbYmStRuog5pybKomnqFiruhwDGxO2ej/6g+B5gspnm
+3RC+nKQ+Fk20tsob0E7fojDvESwXNddAI0DmxctEovH44Ec4FSW5lt+2itN7R6zVDdCstbK4Z5l
8EhUOzgjkfjIYBRfscTrTZNuzLq1gpzzVrTEEMUDUnjPAzpkCQZZ9RvPLfmvAnS8rXV3rZDzevxq
neKl6Ntybuw9Z614buFlnR9k6Jsfltt0S7/99h4bucepgvdVj6SF5b6iCHQm4QQSZiHKzc1j7ffP
lXtViaXmtReqaPmjam2AilW1bQ9FzEV5c3nkrxXgrEHMQC4JJd543yOjQDyQLM1okMg4KijfXy5i
rSOcwxTCQilY8my8z+szG2jUtH2J0jSaknQor3xnidzTFAd/WgehkH/DXqX9B5vnZf7b+uGwpexY
q4ZznGKwnIS4AXkRSU4aOPRAhL0Md9BcT8dumVq28R61VoyzPOCmEygNzQaeTm0nQCTHW11sE+mD
qYQoPYR3Y7bRMWsbkHvAksgrRIpPWLxPQSEl+mvt+0Pf3HlIt4j3rBc44N004ShjsNe7Acn8u6wQ
6R82dTP5ChUQGR/Suhy6vynF8+VB2wHKiaRqC5/mOyEEbx9Ck2WbXm0rbeMe2AD8iltoifgpi+ae
yV0HdLMPz2QFrfoAdwhoR6+LUUTuqW1BqmkTFBO7FwrikF3fQr3wMMws2+rnlYnn0t1MrLUX0cZ7
9Nqe3tnaGolYZWHMzVWzzlUcirbv4J85p7DPazL1OJhaykcLqk8XJ2OGhhp31xXkrCBZ2xqcy629
Z2UKpZM/ddEjYFY5svEmuRUJXmstZw0Zg6zWccxQCM+yHMPQZmIv29xuvZL/Fzr73xNn5CoKxznK
yjQ29uM0N4KSb0NYwzkzW1Sdmhu/zJrhLs2CsvpVjko0t4gaIul2X0HjoIakpe2S1TekyNImgayY
BRCik7nP63s0zZzLpAYaGeI6L4c5+jePFoRBmVjOMG28n9kYCIHDkxdm+b2vc1LVezureDz2HIbz
I5aaTPTlLvPrBYeS1LKlT+BVEwApVda1YAEIh2ZIw52AdHkqdqqFAclNALYSr5Dm42cDTYJ0wmNt
ODWRes+6muFDvbyw4888BoLuFKRNw29wxpYejGlS2CzK3aizvLwvumhGgsuYEQrXV3M+Kp0Us5O3
a0WONRHQ35zmnzONeHx/W9NA0/5W6Koi/e0MKzN7R4OWeKd4ir35BzQU5Xwf5237WIkReOodP3tA
v/STnZE9jFSaOHqRw9BMDyyE553dkaqDf2kSIlOql8kEAZH+0pd+KjDAaFm29xXLI3lXDSaQdwO3
PtLD8xRhr2mXpiRkJwssZ4mc6gEnV53ghh2xBao8m9bPkBNI1u4Q5+lnGNqwNorrcgdHwsb88AyD
deaup9Wk+j0DFitrE/SlZ6BkgqPdM2vhV9wm+Ty0MjqSVnlx/glyRZ1uOSKvrXfOlhMboJEyvFA+
gljOPwW1JV+CLPPu52zeMkd7+3YaUWe7QRw2IPEysEfPhOxRY6bsGTH9l0aX9JCKyLzEJA020EYr
9XFFpsvclUASxMU7vDdRezAQ5nrwuJuF/zuPfS/YeG1bK8Y5XgbTGKoxKghu3Fn52We2ne48zak/
Jjyii36+vPCt3B1dPOCwyGiGTzT/SLui7z7XoWL9zSzUgHGI2aCQs7CYmIqDrZku7E2dgRtir1ve
XXhg04MUArpK9jGmyMTNH5bQCxDbydnQD+OD6hgSDC5Xc2XpdfmBUzhbMpfL/LGLuQqOoUZweoFq
vPDbLU0X8oPfvmuGziYS53GE17DKv9dsNOHvswoRnszUCDDr/VRng5cgPG34nCxyqENg+qnwbnAP
LOefeLsXuDZbCU8aCY4ibfobuFQtIChCdJwjQ27CWsl/hiGkJF8D0O3ot05oIZIUUsEQiyfWeCAy
a5yAcziV4tEJ5JciH6ZfDaA9IUDOY+cHX/FUtEynvo6U+TUTjONsP4eRrNNbaKqiKU+gY8Bzy77z
KUDKSV1zPpv9BBxNA8p3s2S5l6iWDOERWmlpvnc5bpVtEqdRaIsb6+mRzTdhGhVdemfM0uZhMvkt
8sj2ok8R8NzNE/INgY8IF9AGEXEJy/Evdis1fbK0N0TDhXcGifMuaG1uweZR6SQfdEtKMAkLXJYp
2c/mP466F2S++mjncKAvykNuhUxmGKIx837UaXBOGgPVPwoS1UB0S3ce1jigc8eCFT1CPbEfp3oX
jxL/YF/JSM2/sjBeluo4Gp1P8y5VBPltaNGgGj+rrGON2YFrBgDSXkym4vrYtngAS48Tk9Bo7OH1
C8DWzdiXWEoP6VLl8kzTzdLyZKYgU0+smUh8b3x4GvAH3SBLL9yFowUzZxdEHraX8yps2JeqSVkx
HkyB3MH7VJKm/wIttMW2k/lLFO2yoAV9G5qNhgQmMQwnFzhLoTaZf/AlYEbAb/XcglBqpxy2WjdK
FMvy1QiA7qcdk5r7442Fx00/Hjpw6LM/yNboRrL/P86+rMdOXev2FyGBGwyvwGqqb5JKUnlBaU1v
g7HB/vV3rP20v7qnEmm/HOlIO1W1FmZ6zjFHky2b0bchDkKRUo+MAtcjYYp/1XAlnVC6Gy4e5zzf
cSHrPgX169zPljFXLHO+k88pi5P+ESKrqec4ghHWTiVsF5ssPjTGosOqyJpgK1mvDRwjCrmkMWua
Ym7QwdcHlM5wUdfBYDPnWI/wPW8OYBcM7YY/Bikt9Mufa8F7lfVNG5YjHSkhZuOPSOaKTaHWIT4w
RcynBTZW5//2O94APhvb1CiM44+uztvsJ2UsRWwxwiui/rD3gP7/ls/93od5c7v6xNbZLtjwhOoQ
sWPbUzJA9oCNxdUI79G/UP/euWDpmwu23+ENo2dBEMAx1IAZhfiJIDX2kjYzOwZ0efgayd7/hX32
Hrr01k4TMkGLjIwmfsgzEV1nBJQzdBAxFj2Bv9a56lwJ/G5U1WK47stVJRqOamp8gGmi/mJNOg9/
uezf+eBvHTcdkrNjqWb66Kc5+drCHOeIwK/xAEXB8OiVI9dc423/86F555J6a79p8fYPKEf+sxyS
PSsIzOd6VAiZ/v7zz3/nrLz13hzyeYe+vJ6eLvvgjxGwWsTJymlLS0tIPP8nCgJ/615Zw8aadkNq
H9MRDX+1LC757iPrmkO7gIr3F0Q1/d937Vv7StQIx8FwcI8pYdjXbn5yV433/GXPNMJIOtH8t70q
J2/KhRjTXYqd7J/jPWIWKbgDJJ6Xufq/WeGCG/9/4TFX73TBtj48KtGIpprgq4VIcoKm/i/f1XvP
/U2NAI5t6RRb9zjtqbElwethiwEv7c/90mf9+XC9d3jflIgcWZEIZwrJYz3oba/svDgMIf06/6Wi
vvPz37pYdr0YzJQ7+jgvQWxVhxOwnizp+d90/O98S28dLIE18IjCye6RIYzwE5zzdFOYmtkXrIXI
X2Rb73Tbb3OyxUj0YJPePw552v7GvQ13rkY45LQi2Oy2gaLkM8Lb8ntLZ/KX7+29YvoPbvYv9BXa
RTdDWt09ti1P92/IcfGwsqBTBCuBAtsvJBoeco50jiu6OQC0BYjnnX3xIu7MDWwSWjaUMEyo+Qc8
4eXlP52W5PIQ/vVHwXECulinksdowdidICONljkZgT7/+ee/Ux7eugCnbU01Bkz/WING+yTd3OcI
BrGwmh5nFz1AfQ4E6c+/6r2D+aY+AEeJ2s134+MMYBWSPwb4H3CI5/8x3vGfB/uv78pM9dKG3rBH
3iGYDVuVFqjBFHd2OrAmZcPpv32ON1UCdN19MIHHj7az5uPSNOmrjf8rwPZW7JfWEM7mE+4ehQA5
d0Eu8hVMhJza7Q6qNfFXu5t/RIr/AwN7K1GL194ED2L2Y6gRFZ0f4InREJAILxP1L4ppBqGfA2VD
MlSaztgHnqHw29vu6LyM4I2fIjoViAlNwLH/yxH551j/r7/pUg/+9QhR12OEj7bdPXKC9qa/1ZMH
Dr53vHeVcyZKxQEhTovYiraNM3IlDTZL/gbD8QYHKT+M2j3Mmxo0ObSuR6dcMNvbxpbYw/XpWLbI
J1B/O9DvyWjfEp+tSmoNLS39NLF0JvEjII9xZQcgLHyhj3rYFrJeI00d7C9hV3WJ6NNyseuNINP6
CgAh03tJ5hnzS+XD7sUAq2zPO32LpJ520h/EMMbNUtrassifQPES/pojAXaZyjwVYbuPU6DiMCyC
fnP7DMiOmKp2dPa2gK/DFoFu9Ocz/07Nfxs5zro4c3xX82dDFWzr0kXqzzRK+Q8fSf2Xi/G933Ep
Uf969nmXapOlRt5pDUaWLHRCF/qNR8iQQULCnpC/dM3v1KH4TUndghgZJ6G9h1ULw8jEvSQnbmXT
V3/+st6pqfHlF//rgyQZXUZibf0cK6x8r6CHjLkoAOBGZqjstK8I6ZxyLKv+4mb53u97U1iJjWo1
A2+9czCzhIsHWTa+iRKnpNmGUvLFL19J019sJf/8Ad+5nd/qc+daDq5TYbkbsqYZfsc53+Ok6gJN
l4eMo2viRZPBJI+AqN+S7m4w+Rz9ZWP2TxP+/5cI9jYHJEHg6Mx7A7VuL9nQ//DISWLmxnGj84cE
LBgaHeiaIR/7mghwrq6olmm0wpU8FcpVQsL3WRbjPin+oEBs7ZZbCGCQ2Hse4MoZut8dnDXdWoW+
RcJMAZedKDxval00pD2xQqDACeF3YX9Kh2yy6lHLXO7+lNtIDrZcevz/zz1M7uf0C+dG8Pnw5y/9
fz9lGLP831O1sQgjBJ80kKf6osfGTgB2LSB5eezV9YHNOu+TEtFzKui/3HT/+zmzt7CjAcl3bajF
JgOA7RQPJzavm0Dt2XHaxgP4wNDyWM59eg+KkFkfhr0jf9UC/NNQ/q8n/eZFBTNmgoWQ8Xc1EhTb
L2a9LGNeQww90fIhImPPjjPH6k48zayDxqwtTKv0fBLQEArAJsRNbL/bYLNaN9dYSkDiUQK93U1b
7bypU+GKUSDD2pZDFC9C3eKW5Uv/KCK/dYgY+vNze0fWyN6inc6yXF2+N1lki0VwyKcWTlFNXWWB
+vZ1ZKBwZQXWyzP+LlAAxiHcKx8Ddbuqt2mZJPIlpjBNZ70504Zn2o950t5KgTAIUxn0pW1zXgx4
09/RuBKWVBPjEFDeA5hiyB8tIEOX+/TJYGnF3V8OI2HvXX70TdWB0aiK4MZhdSGx/CFQbya67GAJ
PJDtAwV+q/GxfKznXlQE3rYt0UUXAlxxT4jJQDjQCdpzp+JC843tJ9Fyt0QVy7XguitAK+a+O2Di
o1tyddkQua1sEXTNlsrFNnFJoVQnG1XWrVqGA8g77XYz5HRE1WnnjO/nrpFAfUrDcvgplTCttX45
IoBkt99hzR1mrN1qVbdxIWzG66VYkXduYSA6+MyIEn6YCUuuhhXx2HG5RRdnddv21jwl0OKJ5LpZ
ksbRYhv5yrcSDyFbm2Kd4CZ0ciM39SsTKZGs3PJkI687vLqwyuTcuvoggdLtvgKyCINBxFVkyFNK
gxoWvNvYxo3tmU44G2NhoE/x9JDnsd8BLkd7l3VnuYVBlnFGu/z33pgtDke6L6I/jmLrloOKMlrr
0owpFeOB4qR7YDG25TVoPVDSdubIk5DvyIhMkOZ9NyKbI57v1h2LMH+d8kEx8L4UcI4bMCwm9dXt
gDMfsBfvZl6M2NgB0GVE2sch7rLpmka7yGD1obAXS66Ijmz0tKcOBP4Kv2BKksInwg3+adjCqpMr
2Mb67IePa9SWsnXRKj8xuH5irIkG5xBHaOALQotatdJ/JmMDYXalaDToD7hEMnlFuQCP/2w6cHDq
Yg+N51iZrt32rfZYunQFVSn8Q/DtwjiDlf2eZM1dJAk8uAHcpsI/Ag/vGSvkiLESEVXw1RO3QKbt
cIOMvbX+BB7R2A4lH+K1PbMm7gAbZ6z2nBXrPtmsmJJpFi9DChbZrTKr1ekRSmukKq0w7VJjSZGT
u1fbmieyL2EFYfBzVIKhra6cr8FwA1rdb2up8l6nUZEPFEBzAOWwH+GvuVniroA59wHgc4PAwQKw
XZwdesUs+c4QZDmcI6Fb+bXDOjj/WM/dBQJhPTQsD5sY4fIQ5RRxA0XaqQze8plR/TMb89E91Ame
7HPG9S6+oShsUVpIMzX1D8ezrV6OYXUYBxEijYR5LJotw4XaF3RtMv60z76N/Ql3ZMvg1rr7ZepO
BjFSzYS7yKQhu+pimwt2k9dN1H2zo/cTUj9z1Y/zFZrRPK4c7MIHhl30JZ/JNEu3/ZCBG2l+jC2f
If/Imrl1RzjJYJSDxhyJmkUDZ92gi9FC9qSwEjY6wyqeRG17t69Ex/mBJv8sB8ZE6DitZhuy+cai
0R+W4wC9Uve0QVYZ02qgLsqmoxBmRYySW8Ep/5Tvq4BJRTritV+PfE42OIwOl8zr08iRimNho35x
JS0QdVAvQwULsUwfPUFXMZWbqNvtiHKBHX8Jc2KzR0Ua+snDrRElSxzMhoAjXrRbyMPdOqhY3Zue
IHCryPJ6Wz72bGB1i1U0Qgsf2bhDy6VbeAgvVdwx1mZF6rHXv9edhO9yMWKfQzrIT2PmXyJTO3R0
tTTWn/Quaf9hXVa44xUOr2pT9pG30wsDx9UfU7pv9tBZVE9Susi2ci3FnrjsY+LNAK3LlPVIAuxW
vMT6SCzJyU/RbL1s8AdQgVirVV9sc+ZyTPVOf8s1trMr5TATUawr/A0tRpuNgwOg4T1uKk0ahuxp
2O5in3wt8TVlZUgyLKBW77R+Tbm0kywmutl5Lju6D+GxWakWaemxNYZdExGIurruawYiUjFKAlvi
MoGbT3ymBEPHE4KF2PzAF2z7QKUZiJx+6h0Wj6ccYhjERs+ptt1S1PHql2e8ofUSiqnx6Qrf9W3N
+GeQHwZxv2Fbpa86A14H6AbIe4u/GPhlt0+kGyPBwb+Y2IRIXREtT3mLrWUZz8rikPmWaxzX4Of+
x6BBEntBvnuvauwuIB/7mUJd1gyFgh3L9K1LRN3MR9TXAbSDQdPpjNBpklSIjx3Fy7zU3B95LH1+
XNZGTbBXr6H5htlnuyxtfoCV6dqccdEl7L4XSrTZKaJxnX0N8H4cscWErUj0bSVYZsSndFNZN11s
sURTF2DKxXGDR48L9JjD5yX5YUJmkMUmHexoCxQsCHfqpFc2wLcIHsznMXNm6m/42qT9XQ+JKv3s
PJit4oANCh4V+C9sxuIKLoubBAtSYKN4k0YL9Tfaoof+jIdq1S9k43rcy5kf5zuq9dZixYWh/ZOO
Glf7g8I2ZrsKSAHWQyXJ2q8n2EgtSVzEIsLNBqhB8i9tquV268DDY08dAnnyD2hzqR4KClZnAz9u
llKg2KjqwLmL3c1umwtNbd/cRErx6RwjVGz5APOg1r+sq+mNKyekVvdLBV95uKEUPF2britb2JFy
UnGSLZcI0Q0C9UOSXfyUcL47McgiciQIxJHPWOkGO0YUyW/Gmxcp9y5FKZBSX9Z9fGXyBXcoWe5h
H4zCU+Dhyk1e11PgW3JkdUrS09zh110HpVQkKoBHw1MA9XkoJqTpmII01qERqbEq+jRh4dkbNASI
hYWTXPATp4eVj1GrC1wRgDUqx/zSiKOyhPb5TcQ5RQ7TOlgc1rEfQiuw/hHJ9LMltV0/4WZZ2+GQ
XH76jQrJ2H2PZDfUXdHRcZyH49ST1ban0OsR7yahKhH5sQ0xFc+hXyi+CpgKD/1vqbDRufbMwlY1
Sie056UZclALq3G0PXlNcKxx3tliFnuzJvMC+cM+4HY+iBn3/c+9DRF70i67ENw7BFXxq2R2eZ5V
6Qi/88MEW8j8BrTeln0cZh7Nv7zgtjuvHWx30+O4Rh17ybmx82nbc3hvkaH38tbisUzHFHXavM6a
z/LRBdtHeSFkB14/AMGUeZhM0EYtd3DRyMwN3rbfm1ki/lgnoHrNx8B4332fTOJvgzR+O6fbksiD
WrUkdwaUfH9IOAypb1ooLTTSGGo6qrXy1ht7HMGKSvRTjbcIB8LiGev7nIEjH85rzY2fCgptXgKS
lvDRgI1dDdbB8yVOAjxTjKjMvI6J7OYviwUN0R2yJvEDgoBZPqmhpM1YJz+J28ckPYwN+tO4mCeP
bJky3ryTaUmRK9WnBxiIUgUjzcTkYC/tRKhfukcZSk9d18Mv7IbbPjhdkj5qo/YwMod1793Io8HL
05TvTN4NTcPRbGjcYS4Uaxx3YT4liWl2cl6SxUXzA7OZT+cKa38F76JO75H/1HusNL7BgBYU2sqC
7yO2cls8EjQOo6k7gOo22eOtwWuG8ozpUjI+dbpkMYRkuE7xv/QXQDTW2estz1i43UMk4o+BrQsc
zdD4EvPcualdt+cuwb3clByxP7k5R02dxJ+aPcz2Ro1oNoaDnfuNJojD7PNEHdoMObjpAUy5MQrH
DSka+88tBtCvyhkUwGH9ALPXRK5nhnu3q0HC8yoOjytmM3gpZesA76HnfGbLjH/tsOxd0L/TJL62
UYfcgSICYGey8xhxBbo+kFsc17bze+UMcodcGWQ8WfRqruGsPoz41MPnJpCFfk12ta60YLNSCayg
UhJvhcWmevNIuliXRBR5aOf9RXXTSOJrAdelsT2uLJ0orVSK+QcbMd24dSi2znMqS2sd0oEOWQr9
pC5X4TMOwal2K4gJFctGCv0O4jTiLLoFN4+NvOBmgq1wtcXj5ECYyCdD/XFEBks0FaEGmCmvLPCP
qRCj3kZ5wzvaUVOt3rcylJvG9VsNDBsLfRpqNG2k6OFCFa836NYGI29hDemBEoC0Y5dX3wUAuqjW
SMda8MkB18LR/cZjdt3ONfwx06+SZnK9zwhWERy0nnjI8gLTr6yXLxgjLW8+orwR9IbxYoV7gtha
r2mllGDr8NDivU0xZA1kiJBGauBEmAKaFTG3r13uXH2MFhgsftrBCmTXcCrPt6dUDPF+yGaJzr9o
GEsEsCQZtJ7R/qUQbZw4bpz6q06TALPJHbE0U3xMoEqcMtCP4H0cPuSL1S6tarALh/6sjB0TkI4S
dBstVhJdRL7P65DKHxE66PQbDJP7KC7RlkDvjugePOQCNkuueQQbquFnaBOH/AVTM05K0dV8m+9n
w2f2EZ3MmJ/w6VGCSsVwhFGrZbNz+AF1Mtqu00gmW2VNG3fVqvPV018G8jo0923fNOuRBjWTR24b
JbN7gJN4zDfaEW2WZ5hGJYoUczpgJVpK42Yy3jXIAQNPPE6yuS1jq/9JwsnhA6nugl5F9Fsj+dkf
eLQtccXSQMxcLGBrhfi0udqppxGVyOIt12k84w8Dq5emJTRQTJgS2AwbMG9aBl0RxqbwQBfj7OeZ
ix5fPtKl+EZLi25MfEYX1CP4AL9iYPxYR2SerhXRrb3NQDmAk+sUXHNrSAYLicLiSIj4PMEAO8H7
pEfQAkNEqQPBSbR6/ql4vi93mu3gaZQ53IL8DMOMfa1/DTbf5VAY18JDAyEjNE3ugMcs/geOKAi+
4HJluLlSX099gWRfSO8PZM6wQC4BV6nMVzqGj9G1QAlz60H2MVpYmLc3e3pYxnRSDeg6AkbPZ50E
RE+VoPYF/V1qL8yRTGF294AeNli1UZOh+8YghPaoTOMlMfvtsjWdb0vcHXLkD11Mt2n+uBGAEUnp
DeSA/QPueQlXA3TfKp0ONkm4iK+hnZ0ie0zgCsd40WduvAj6nfIByNGQN67JC8+R52bKPR2tx/QJ
GyvantYta2h+iAKQ7b6yBKtXdNQLsWgZ7eIYPgA+E/AaMGoV9z/zZEXy1Qv8CSItWNEPNaPkAUVJ
1t1dTpqdqUJ2mHtu4PTICFJkmn0E9UmtXiekCmTcxQcVd7AFbYdcRT9h15ihkFmCzdjBdSMNHxU4
cClAALLhLS24jdk+lPuiXH4PWD+q4dE9zmy7QVCG2F6jJQmfkBwJ6DKSuDrBp0YXaU+IuUCklQfB
wwIVMBmi04Bb5PHrTEB0euWxTy9zZ9ROW9mvKe0JVqRrmObbWdWdfoaFKl+v3CrS5RMRUdD5o0HH
uL4mHUE8TDXUkwm6ygRK0GGCzGocTi1ZA6BpG2mwmYPFEiuAGZRiKVotmiOvpFTJijF2w0wT7xX0
z2Gi12rLFCqlEVCNlG2bWnKeLKnZ1T6rYb6WWDgRjGzL2q39afW1mIfrAXEJan5MfeTEh7bLQPdd
4I6L5tlZUc+v3Kqd+QJ+wIlgJUfRNPdZP+7OVhnFq3iM4pn773SacZWWCrHoEmNrpy2rdqaXea/M
gpoHHK+L9xqdJ7w03VFATQK8S2OR5X9lAqeOlGGB8SbMnwjMgtFPI+lgFOegE/DdixDgC/69wfye
epzGJBZJRZMoCxgwlhorxiueSzbVB+e2QU0YBvDSrADkpxrvLQEpVsYHn7ItvaqFWMHt0mGxoP2R
0IlpPKd9RxtebMge1q9xowUqEd62hX/fQJ0a/EV0CrhwL0AtIOMtDCW7SH61Sa6m7kqO/TyEb1tX
w7PsU65S7H/PcasldWWO+wCVLhXjTNejYBvNmxOserP+UIM0K0s4LnUbKTCNRw/g45shOc2SO/Op
lVAHm1INwyBUlXsxsWufbZuHv3xK+LeI9Ejrlow6fTPqdnJfMrwn4bTDmEiNBbSCAwn4d/C+P/Ry
aBZTYWKx+4ec9ix6BQ7rRlcAA8uWm27aBmcPEQwa2V0KA2+ljiQT0CIW9QTNTomhYO7mEsTpbP1C
9zFdwZrf1KyeWxgJDr9MPXrzmoFf2X8cupa05bSozpgiS10XPjbAn3Mo1iQy0z5h1aTsWGikTzUV
bPNFQIsa8QYLtmnB8vJqzQnrp2sX4aY2B48+OefHKIE533qUHD89OakmQC02Fm6XLBleZg2/RwUb
25h09LRnc5fsB+M6q9hHcCoRQ3NYdsQCfEfQIwryMUZZFy8EfS7tyxBW2t/MMUfa4xHXXNL+VsNO
5VONVnIvF04HU/Bc5eOTHCRBavrUwkn4m9/jxRU58uA7hDfYqa0xmPe9oVCnY1LGD3MzFtR4Rr7R
zN1RB0nMV/izAb7CfEAyejs5/PfNaYZlLj9JZnctLkGgHbQTItftZgB0+7y7TLAOhd7BjHAGWov7
x/nD5bjl93Nct8M1a5MVWJSawPXVBwK+3/hijcNgUMEaM60DqNIYCgDwJdn4cd9tEt3BbSKR4yGs
XMs7qWwbcWw6MG/lx8CTCQ89c722p02iVRGHDaggrsAkNLMs0fU1lgJxSmCTf72utdXHDpPe8plL
6DZva9hA2eFAUzjp0AtdNSfiA07EVH/fQKWdQtnHUHqORVanwOmPnmVQ9Rfofz1Li43QSJbDIFlT
2QFjFfbVNh3yE6R2Oc5kM1nYiOG+bgfYseQ0W+NCMRny0sOnGnubtE+QPaE3q7KrsOKy/KLgxQfy
99hM3t8hpCvFfBH1e88fsHGtJ3gn09zTCtbyNqmLjcMe+RVXpgD7m/tk4exgsiWsG7J+VT5dM98B
yi8s1Dn+ZzI3Bqa5oQE3NZxDAJy1Hpe6nuOthF/eUO8lNi18TI/AKrdlPSNABYMccsdHO4+nLKVJ
BjY4lg77gtjSbZncie45kXNJe+NZXabgAofuasncnIRHju9bTdWyzkgifHVLqxPFse/QSazP7cU6
EVCAR8qY7L/1lLPnZoZsdD+tEAL0+irvQrqMVxLSyzV6bEWeuP65xbFb2I10e22zKxx/sgNghUY+
dzf5kHjhupKi26BEFT5dliBveZOTrUMkPFJU8zDiuxWIIq/GOVqCKtWeXdDZyMt0IKWHi6okh3lH
t9AfwW9OdPqlQ42MAN+tvUJ0B6D00eXhut4CidZTjP1qn52IJ1wMt25GICM0Ve02NqTYNsUBwAIq
mTesuuosiObOm401SQW29JrO9zXZ4rX+skyZN+3HFnxzkODhDVfTrrKpm5GDKJqAhuIQN4B4fw+g
r9esaGqZDD8xPeMYFxPaD6gtF2dUtJWpizr8jF5Cc/aQ1JEiturHQXCPJBNShxu3aDPKk3RLau7E
kllW3/hoXyJzIO0F2bj2fI3JSQSKNqoAgQa8jUJu2SAx8wumZAokWEIzVNZZujvIG3aotSC9Dh0b
kFqbC2yZq6zzfuVXMO0b7IAQsbGeQUPHthPvMnZ4i3O3fZ2QyZcOMi+8GXJLHOCbRS6w94bMATAd
Kywf8+hjvaycPNMcAm8PAncjoyvgSB1cVAgb5ZzdwdzJ1f0NrFZz0wOXH/elL/U06fEH9i82/bwy
AwbBsUtnlT6s2Cqh3ol12wwSJ3yarOY4pybd5qoPgAV2QOcANUKx6YlPV9oPRiy4g/qZ479AkYCu
kkYgzqNLWanpP3OglkqfcEcEjKwtQwTdXnGEGPbPoNbAIwkgGfzKf4VoAAekSkCTQVfPLioRfd13
kQkfYzWthp6arOvMbeSYwswarG4xCCP5wGZnR2GCow6hTbb2Q26Utd/g+bYMNUZkaBDkgbloSuF8
sDam9j/WfsR98SW2Y7ORa9PA/CC5W0E1XurnccMyKHicnJbE/dclrvWiHkmUrm67IxLRDtvjmqN/
7R+QR0ANAPQdgjtRZQ1Wpch/9pA5AAnFDOdYaZoOrRoK79TH4XYA8X+pH5d6E8b+6mAyad0xk0i/
qA+YRMHihsBpSmFbJDt95ynruXxWsOqHICHPmrZ7QTlM7C0mBiBnpd2nSGlUz42z5kO8AHhiL2pZ
1aBKyrRV62HTBHk9xT4jKGI54Bre46wYndzra5jiLusYEF0Ee/f5JYuZItPNgtVPTosGfp4yvZ0u
moymoqmJ6D3wNgwNFfaXEKzctGmThS9mGpf2RWJXgBWDRDRYPpxhwNHHzfW2GuSvPsN1XWh+g4Ab
RU10GHk9T+4GWllA6NrNYb5O5hQf8c6KtFUfwjzv7QiQ3FB6hvZqHRkGBZm2j9TObaeKBDnHhJ4b
0g+4JZfJA5+FuAPgUtwkXG8f5ijM5DW1zg7fIedHnE8BqL1dXraN4m49qLxj0IKUImf9Dp7Iij6W
uKrtUAHYs6MrHKm/4hT6vf019fDAjyCNzu2Gbd6AJUo240LDHnLv4U7MUjuFKxFxE9aqNRBW1U/A
kJcE3WnEPY5gAF2/M8qfMwF13PaxjpFyHF2Bw5EiYQx38bBfeG1omzedH5BhI9eoMkM39RKbWq0Z
FmJC9VO8PKw1uUyr2i5hv9qjsYEZsMncNAj8YQvEQ8fNRhb2N4lM8PbEB3RNsh0QWdvC+TLBjs+m
XSfQb86ItSzdRSu+xiXDS0ohNWsaZCP7UxtWbKXKSwpUn5Wwy+gHchzhU9IOv1oIUazXlUSMVzff
KqT+7GUm8C/VqVGwP+mPsBVGCklF4HJQNxtGUrAf0keYe2JEfQ65RsjEGct9ktYvWvVhewJqyrR7
bKxATPORrQ5u1+cdb5vGTA4XNYGVClo36A3UtQzInqMIwpotAYQPjrI9dnApZPbZOQA04k44F7r5
TFOocKbnBDBM0t0kwA637McS45bzH5sI4AG9b9BBs7zH0L5HwPOEIybqjsMaxaM/NGPHL4KiDfGE
YxXHpJEKyn0Xi18O3BzTIqoYKhxsXUTbIL8XNIcIHaTA4n7/VmOVh78drTw6tA0HJ0fG8AwC0pVZ
nUmRuYieC7ENI2yE43uY7PhVlIihQhrUmYNjL5cXgatuoRXCEHtcLPXGFb3CehsaE5zMiIa5NNiU
YrBuUyC2UwlEUQAHaCaskb9RUGWi5sphRoqnQoLjINWZwANL99fNNis2HzHKTzr8kMkK7z8wpULS
PgZL0UEVmVncsmLbnU4DMLs13XW/feACCC54IHjrw8PWJWv/KfZYJYPOiHcD+9z/R915LceNZWv6
VTrqHnUAbGADOHG6L2DS0ltRNwiKouD9hn36+bJOzXSpeqZ7eu4moqJCCorMJBJmrd/ipbZcETSp
UWhz1E1118xfqf5IRf1m9phVkpC2qaZYAFzZ07jFXP42b69Z0gAbV74wNyXnwK6MTFeQkNZaxRET
ODKvvUgwpSWR7G3ZaF+TNoaifG6HOSFgH4WuHJ3OLwEvqvWY6VWK8kbNLQ+XsJ+SWn/BUwAfFs4T
TIt3S4Vx95uiEtNxuXzgGpLUTx5cU+tr80oAM0I7RNROmtYIuD7FdJ0XAb7wvje/lw70UfFsYS1D
X1GAkibn2lbeHAiENTi4slW4rr034gkrI6qGSTfXp84YvaE7TeYMnuT3dubF/rZOqJagjhweXtc6
RL4pHmhjdS3nMBAofxEMafro4bOumsJ5ycWaF0nglNLjsUYdIjMPjvyM6XQPDQVhchykW1CTgKsv
mZ6gCNXqhCIZzGZX16h4CsCfYvau2LDWsgxATLDt8kjMa1FHOrfd9aR4PEH0WqtBv3wwdxVPYkEo
qPtq167pEa2YGp5xw2zTZVVobFM1POpsWG32ki967p3TWHQQfJmAjbiGxtc1O2wYplgCmSY9fLsm
ktgEUdOQIM8hX3BKl90Egz/RrtIkjuvbeY0wyCewRDPJNis3K9aPaEUYW/cIpjUx+tpASsWHYzHW
iahwjLQ7LsxxaQtasPXNgecTwahbNMRj2XVDBNe2VW2wAP2690Xco7DwE5VqS3Xu4CJKak4Tmm/1
myJTdjw9xqzNjAPBEA+pNt0LYbbueMOZMfW8ngnQ3R7mrYFyO6RgSiY1GJ5GpgCnLeDz7aSAcbFo
jeXQA25YjTSeqqzXkVlvJR9Uc0IPYjllWMcSdg40vxKTe6MNTZvccDeoDE0EucoqkRJIAJFWf0UT
Ueb6VSwMwQMcvyFZHQ6IPQSIeY90unCvQJ2c6XYj9E+sXyEzLsKGlMjIzgjIyt/05C0joNR1gwkk
qngskeW4De+uxZEUyk0ahudzmzfX5xztUleSv4c/1kT/wXB/ynPXHd7N2srFt7Hsu/V7R+5OeZSL
FRflmYiRXrP8DMtGYu3KQrO4K6U63vDaN4CXskedyZlluAF7K18cqTnDFTycNhy5KpPha5pNdvHS
L90oyf9jPFQ5l4iWiesZ9KPdN2asM8/b2dyRqtTyuBiitm7y9ibdekMrMEvSZfTFMtpMgTqKssmv
ms7DeByUnRzjg1Wodr0iIFTvT1NXamzkmUHeyFvB+WlpkTPO+uL5eZG1lrafs4XjO+e8nyWokRnS
5aoBP4hIU3k+fk7ZknSfebVwYu4Ly4SdRm0SV+UOlRTG5gDPcJU/Y4comCXLtmnlbWcb9LQEtLqY
+hguWZ9XZ4NQyvq01VPqfjFar7QecfNB9u4T8NDNjIqtEuKBNTqb3Shdpn5CDjcwrz+XiyzEw5KV
m0EpY2m5NDVY2jJAIQxO+z7pls6snnqInjlsI3naTWBtOLj8NnWW5M6bMoy5QYdNeQ5hgzQyqzqM
CfYFwZ70JIKI0IS7rzRmtP1m1Gb2ZctAlD6Al0EnAw8LckEVPaXc1rmAFfPGKMlx/p5cJ+69HbVJ
7noF3aq8e2YJqzJgWg3UD+wArWtExGdYen5s4T/SHwtdv6WLkm9r00/avLZs38DP1UugsTWKCSeO
s9qPuJBzUjRsTbfbgJt5W5/yUhQ6zuZkop7Tt8ipHK7k2nlMJLFJVrYPbF+VU2AR3hE7YZtxWYVW
MajRi0wUe+uRUYc8iaGalu2pLEcx7gfGnkUd0RgOK9k0uWzqIHdalW2BNy3S++KUokselmYTyP8r
K6YMbl9w8yVHzUgGdYP0Zc0iDa6GSfUy7BBxnayluiocc6MmbjUUH0dbETKPNGPaVusjSeG+ndCm
tan4Npfb3N4xvWicV3OZNsU9uZ6xXDB7MsSeh7Ro5iEaltnD/jy2Vll/kks9T19Lk6E6ZBtz3Gpn
CQ/gm6dgb1ZA3WZHFnZsQ7xdaPzKRjsok1Q9K5EhHdG4Z6vKL7ZFX3YDwSbY20FUUEr7ZG0lJYoM
hp559snSG6xbB+a/6sMM9xAik3LU2+I8efmg8JCo4mRg+rbIZyhy1OJXgOiafudpHSRn1emmZMAE
+52fvWKzvOcBP3acBnzQAzgRbC4Obp+oznG9ny7qJsRbnQCJ87lcktHzITKAQhW3yiaYaOhqW0qY
SOvIYZaBdkZfGSStzryUZk+3NeLHy4PE7TM3CVuDeeVoEoslll2aL2oxIghko8a6nZU8tf0N87Ox
qxUp1ezvq5jL25Qn2cAGMtnOt7mpeZj7RrH00x3IaKd/d/p64DARDGkxUDdybisz4n4ye7sOAh6P
rst0WjzzHdNwXoVkDPa1DbRkxzIFuCB4sGUI9bRKSTssXU1b0mhaR6Nm7MTMoN1YKSAZFcjghfW1
p+kpw2dRAdk7u7Eb1+XVkAA+jp8q8p/ioPbKBvibDBe81og/mvErKKebLqwKVpYfdMuGdDSx66tj
UxD620bUp43bkSloadKwLYpytQ+NsE31ZJqQTZGm4fZ0GXzx6Dzw0MtWzEOIKAxFlAM1u9eLZ5Xx
U1yRo/Os2GqH46q46pWPdq+LD+ryqNf9uB8RFO4SR6faJMSJPyCXxefJhdRcdrDRj2OnyqPV6Yz6
VffgSB/TLm3KnWdqCRfPCsDFfGaPM8Lk1UUEcPBmQKkgTS92VzuRRv/opGS+8OzVy7rojp039tZr
0qbSjeqBnPEjs6qeHdH9J6Xju0VT6MmBGyWZKbAKQ+Vc91mjQbSYU24m8CxFnX4zxEVsEnS1I4Yo
r20aWerVHHWydKA22zQoi6Lg7HS3GG7cB+2DffAJHbbZYFpQsPUa1VEy7gQ5TuWtOXFYzzBuQ/dq
u8Oa3ri4m9aDjXpWu0mytS5uzGqQ5muTxbV4v0xb211euI46UzbU5tclkVDiW9k6s36Y5DTpT5PW
NullK7at13nEzvyNsMuGXwq+OJa7enbl6tBl2LkQPboc8sXwO3Lm5Q/TWG17J2TteXcEUqTFVy3O
uW34kgk+ETAFZYWCdfKqWfhYstPpBIJoe092Kp3cI725WKsArGXdcuQFTZs9zRthHfcz9rb8aXVE
3mrRJpzc0f3aLPv5c5nVWLx5iyjGx7jCRHXIqHG267CjCqIhomwEOJjwO2yzfnlMaETsb3XeNEcz
E2n3kW39JchIysysbASCRYGkaqYP2ZY70Sxaf4e0gxKuQFrLbMB8oKCexmDVNHO5wd6yIIRoGK4G
0Mi+L0hAK7XRuFWdbUasH+arjeiheZYtnVE5uiyzIQxNaaYNh9QKtwKQm+ABqrCGZPtSOHQCJn5T
EtPwSXhRvX3I1JHwk+sKv73UlaZTIQxyHtbohJf3doznsMnUuNdVqx5zJPLml15bF3U7zvJOn0t3
OZHis1Q1CXWx9nlZbebdJvrVCCVkkVdRdGhOswxnM4eSsmMyOfZ5azUG04Uz2AilvC6dfJvuFON7
12yuV/hxidSVZUiyMFsQidsaH7nJN7UdLa6Q5qlVwh4eiYNI1oMGrr0RBbwlIMqQia689S4kzpsz
kxNqhYgozKQhItwQiwpGDkl91wuCW8oAA7raaPVjSmkXJJFd9Zpwk31pR1d869PKTq8nkMi5PyST
0reboRwBaUOGPW0ww9Qa8vSpz9aMDnvan2QMCyJI87zr9QXodadPLNP2OR97QJJQ2YlTPVg1Q9vo
w/BgDwjVluGRIAsKtWcfIE3f5o9mgCSlBAALMErYjMG43juuW/bEUlzkXZWds72TbQImcxFdJbqE
+U4IGdoTIBNX39011fRnlQ+p/ILBq6xQ3BOabHmwtIWBXrjEvnwEjx+bNybmclhDIHzkaTuRAt7e
DUai6fGLC8E9Lw8DKtyxuUKfaPTtrtUR3ZEGmRmEhEeqXhrxMum0VvVRLNa5+HTmjC3UT7MMRoW5
BhxFBUVpxDx0alTQCUpGkzaYg0oUm8zJMN1StvdWuQG+BQZaj/LawOWj3/JbepvBa9iTfjc12bCe
SZ6tsu0wlxoPXh83goccOSnqprOCWHXNUN6ijpXmD80ihYdTn5Ro5LHkMjh5el0wDwvYQbOKp/w2
lqjse38jg6K+82gVI4PXRH2T3mBWIPZDWegW2sgtdCSl/gL+RKUBdI6T7+12s+WNzuWiQ94jJdNe
TA/I7mxrg9LfXRInh+wtkZuNS9uUXGfawzpaCNScpGyXa0lHdzo8Ex6DtPBlMiEFMAWU0FFwyDoa
vwAGnfE1HN0iHu+3La7yEcx+Fi25Naum4u2IkqnLhjMmIVV8ejNJisuuM7JWRRUBaPF2aNGEWy0c
FtsceRidPatQWbo2aaFnY2rnS4XY2hc2Y6VNFB70qTy5W4cIK8Tm6VXfaWNCVlX1y6J3Ps6a3vmS
OVm9PTqWZSdmQKHYPHXvWROX0HK2m2vVhpmF9J6bGZyhpFsgpW0C9Y66xBi0dfU6pK6w39bMidur
Umu95ZNVQg1HKPgmaUIH1X96VXVIJz8yl6eb40+2TOY7A0qPS0EiM+5jPxnpbtWIqiiTipdyzVT/
vjI5C515Ol7qnvNdt/k9Lo4VnmKFBx4Bp5LEplisvd4NBSLbJPPkVj3GKCiYcdwY/f2X0tBIhPI3
m0LE9GqjQnl+tlxetgh118MsUMi4kE0oMS0U3ZUCtsrVR432x0j8dcwT0vGWNWvED7Pu0SqHXt7a
Ir3SSNWZXgb6D9VK+ByOA3SSNVRq9qGBxE5e2Ko++y6yti5JlbrcZxGBAlDdI48a9fo0Trkh18Ae
apdbraiKYR5oqMWx8la2U1raSKjR3rRXnbkh60R9gurxq2hYcrubvBdiyPdzSk66S/RQnoBbQ8+X
VJsvxlI8u3lapg+k2DniVZsVGxgDez5Ps+VbKfh9d5+TcIqbBb0L3HvgoimYMAKIrlIJC5Hbc0uz
WimTHx4DDPaDma3SSq4gsQhIjXQUzOLaIn1yGM/ceSdTHNEfOcDiQl+2e4CrePR2pldq33Svs7Nv
bp+SsLDYxup+LXoADj2YLI7omwYPaUbGAISHgDFl+xv8JTVNpfkGpcDLV9tuhR1WBhoMN4zH5nLJ
99JY27Nyh61ZfWvwmum80O5nFmGmgLPsYMPKKU2QzbEaX3PCm3SSB3hrOJetqYIf8RchlX4Y0tmm
q1siMGhucUE2Dm74rTSeDGPJuvsiR+piBBAO7NBsRjBhQVcgdcYq441pUoSkp2mmIJUkn6nk65bl
pksukwFxS31RwYFoynirZrtX102fNKC86WQuz9wnGvRuZgLN9zxXF4NHM6KoujiCKL46IV5TceGv
GtfHLe9Fn+EduH3Kr4vFlNDhkWgqlV/pJkTyHOpomzK0PT3oaQPhR8BhF9RF62Wfhaxbbqppu1ob
IA4bd3MkgFwshEbLscgPlsNdjuNhJ1u57nAVZWiGOAVctZ82O7OjzlnYgi14G7tjzW5xj12Pakgy
Zj5peSjKVeNyMQNmQefuV7S3ltrnJf6VPCindVgKWEsJujqHgxFT+Ig4ZBr4XWXr5PmTRoxacjJx
X+X6bUfwGtmsY1JVSSEDQidzM/3icZlt9W7LMA8gINMhI6DUa0jZdgtA2VJQGPIjG9M7E6pmX3y7
a+kiv2FwctP5kFFhy/o3jovpyhDBRC3jCEPahhxN2+xN/wQZzYtiv0o0mN90OurbKtA0gPYXvUnh
lbn1YL5ikOuBJw8biOv4iMKcYOApbarhk66HpS+50RA19qRbvYbdJ9cUDBX0QuZQCqDn5bZIXy8H
e7uEDizzYXNsqZEmaSzMnD6P216i1e+0XB3duU+cSC8twXOAams3mXewaTQYhma/xDN9aEQiP8VW
V1pPeoxuEI6F41kdMzhZIw0S2bTw8nMj9SWwzXngCkirBdEdkaGVkw8RTuQM3raOaaM4tKsZgziD
+ffVLQaurr2y+40ff6GssgblWVPjfsqxf6y4TDzb+FYMSGd31PCt2WsB/oTaWzQlupxHHlsiPahu
rJvXpIJw/lEJ27bWR90pFw9WwUozmPE0yROAX71BzM2MqNnlCnnTl6SdRH0vzCp06sl0Yn9IIVfL
B0RIwD/fF6Obi/zIQuPqPO9bVMCVryowttw3asNeKCt1ZanBgkGpJ98VyrxLcVk5bvVrVq2i2faF
8gB3Hjii8aZHuUdIMkbIlgqf5RpPrTeekgRtjckw2m2yudcAW8zTaOmO/q5wgOriCgC4Flfe3Gsk
GWamDXRLmBP3FKshKGIf21tjPhfUZMNsm3av9V+9ErUpxGDl6Wh3L5Br2vpoDAcH8qLh9kQg69gM
+hHvkFE7vq55m2BA3rAOYMJu1D4bqaxnsVpd03yP26Jyt7OnsIEQasbYE7jTSA4XApU+Ee5uzHAQ
YQHtCikXMi3I/Zv9lfs4H/RSOQuAdIN5qig/yhLAHoEqOSBeEWSltmhvPWxaedNuRluyXCWGhjjE
aLKqexR2M/SN3+ALrcGr8o3O1MZxyT1IfdfVW2864Y4Vhr3zIOo3WpprLUUzLfFm1mdogSa2A3vD
ZbJrc0Ioj3gqFf5GTVEvLcMUA1A/ogVW+frW06HSfMkqj1Y+31i5Eh0ofhz6NOxIy3WucG06gucT
OkPEYUUHUgXJbYlxQdCIm1GBRK05yqnKthc1BIigRx7q2dD1jbPHxEpK7RGvuxvvPRKOEkVgPj7L
fa7nq+YhJpKpKqN4jstBXdnMcjbdBNA1HOalUFzeAJtV4p3preP+xW6DOuCQD2WtN0E61mpRH5TQ
9/XylPaO2Q8RDyFttRA+mjUei3HmmNo3Ki3xBYQtLWzmcBNvDG04rFs3joMZyGE1ELBDUUyBnaKQ
b6mmnqttuRnRu5nzDwt0pGqu26lCQhF1qs00bfURhzHq7+RFOxOjAYsH84qYId0aw3WekinR7pjI
RT8OmPoA8sVL0WqlN18Lp3S65Yyx0x6dgPSPafZC6GDWxvPsgXjTY+MirLhfhBbznijhLuryRH0D
oYc7GuEdLdtPfT8KM6h6u9sqv+HWV7Xc4twWhShPQtb3O7SQa2c9J5vuunMdaExi1AREKTbES7Cm
GpPcbR8W1moBn44+Fo7w4uAFtsecK8zUSWxMkJpOXHE0zzgPfuQz/BGq5wMuRr2nwBdgT8+zNwcl
u6MCAJza+uoxTCYOJiWEDYW/kR4E5JAsWlmfqadNkyk07Bl6Mddcq9AiJXRTq3eIUt2+lUEOzpnW
TgStC4VYY5us44FteRthj/cFOlZmAh9Bu7b2CKlZINcnQOv0FKNbntOTyb0ivtNWg0JCLJo5ROJn
73Xu8Dl2dcmC8/hbQMB/fCz/mXw2d/+daDD87b/4+wcPezobUvWnv/7tOvvom6H5of7r8m3/65/9
/E1/e2oq/vvzP/npO/jBv79w+K7ef/pLVCtY4/vxs18fPoexVL/9dN7i5V/+337xL5+//ZSntf38
6y8fDdfH5aclWVP/8vuXjt//+otpk33yH3/8+b9/8ea94vv4f/Yte/+H7/h8H9Tlm381JU97XbeF
Y+io/H75y/x5+Yph/OpYgJCehWpfuNIxf/lLjXQl/esvmiF/9aTgazrCVg/tGN+FpOe3r5kuX+Pn
uJ7Es2Z4nvnL/3xvP308f/+4/lKP1V2TISD66y+X+Im/x1K4CDgN3plwdW6RpO38OYhEUz3xrXL8
yliGlPiJqSKYyu9/OB6/v+YfX+PnhNzfXoPfxJEcBVO3uAv8HPqB3yOnTT17dxHHIdaXe8k0l7ht
qFunmpRhSGUirmS/++cv+6esCl5XCEQXaJctnQNv/EOFtVx1c7CNH12yhEq8yowFdEDD8iUXpa/c
1I/b59zI952sgQi9cIUDqbSvrTiL5pq+sbk/I5FU47+K/vs5XvK392XprmVz7CXEqvunaB0aMRDj
auaPxKrI6l/xytgdtHqb7hIdoRnxff8iyPMfPmQhLN0z0KTzXELK8ae0viUtuZ3E4kfstjyu3eWH
q+cmuQzL8i/iQf7xhWzim2zOS9v2hPnnVD3We0CZHsVRYxc3skHP21ELlFjP//yT/S11+6ezVtiM
cJ60DdfRcaZd4mX+EE6ktnYiMPuSGWX8MMqWDY2QxuU1a6soSfpwY5h1HdjEmAiMdnvv+hlLuzB3
cUEYfTqBOZlROWg7G/4ReW5g5ONLO79vuMJayGet/pEb1pkF+9iLa0Ose7XESKzfHDsPpU0tabmF
yNSI2cjIa2m0K6C3I215weL8e1Gvl5PFJshDF3iALenp9iXW5g+/qr6tHtQL9/iK2qS1bPZmovn4
FMN/fkj/8ZNzqF11XYst3XY5V35+mTF3Zlo8uCZMYrf0Tg/N+NrR4+D/4VUuwSLCMgWy3D+diHJo
FcZPjwUN7atsdm73Jmhh/ecvIv4UBscxc22cLZ4LoU+etvXnY2a1m15qaXbhHZOaEFJnxvh3Q4C7
m+2F0Yo5tOZLRHzsDbO8HjxLb8+Yhrw6LIsJI1fipdhRDItYMPJIPFGeK602kytu1/SicfQblC3q
0eg2yzIigkF6b30kMlYvdfcgS9BAoBs5xV38Mch2jecTRXbu9q6Q/42XsGhZHNibJDBhhdfqGumO
E+8FKyJiJofhn1xBaIwoM5C5B5iw3Phq1Kg83Mfxuri7OjX1VyvuCcLVVtOqAkzMyXdsYzrWDyMz
8vvSFdNji2kenLOrzOYR95rRRh3MwYLfnFf18zQ1x5MH79dHiPm0c1e0ogHYhW3YIXRzCuAqowev
cOEfSQ/hRJX7ihgiNiVmKSvMUB6RuoCAvD70cZ+MhH8v43bgl+mnXTJrgzjDPUIU4Z/Ee1sUYpKY
wOXMn+GA4HWRfAxotXKoKngFfkjUpRZZdGKwNTSdiOKcF6L80EmZG+GfuwYVYVkfOteB0WugM3M2
i89kSAfUwrzLFMzSSdVSnju7YcHOl+YZ3y3HJbaxbj0RQYc9IJZJXh+UbqzjjUKFvzyrJkndILZr
7xu55Th01GVnxAnDGfajdzrcVsTmGF7Qed3o7ObWbp0rLc1L51RxHmr3EtEjYkxiwS1An6UetHdk
1nH3NI6Z4XzQ/tt9bj2J1+TDXBSTyzawnsOixZZOChZgubMVUH5TUt46WsHvqPU4H0LyUOw0mKaM
4s1IAJyrh95ShuZ3qA6AC7ZeaTv+GPenWGdp4TnQtofEaUo+GultaTUijVikWWM6ZbMPPZee0ydj
QYQbDh5JNw+dwSd4yslIgeuGICz3vWmP3mddC218sWhfhFhyUNv0AcILkAs+PAc3hp9PpTKfYJ40
+ziJASjYR13h2OcZQXTz0YEhL2W40FAyvK+DXg37wlnn9RH9wJzf1zZ4zyMdv+ty5Hxx++qA1xuY
zJ9qMfW71po7+cWbVeweasVa/A5JFjcBek8j/r7Q3gw7pXoIsiy49JHkZGvlgziRAlmhDq5zFWdI
fufEPOpMGdkXvUw51bdytjEJjBKtV2B4XZ7iiUAkmxEOJKX5AEPhGldaJzrv1SF7sW79bkM3cPCS
1oOASrI42LzJ04KkmfN3mE/tbTJtIQ8tYS0nQs1nLhW9mBCxOxI3NdfXAI6isq6uQ3syQIa4TAjy
YK9XT5lUXPRr4xr3qo1byXWpUa94bhGbNPdiyZ0lmrATyEBv+1ru8NEo49q1eS3Uaw2SWKpPgGJ2
bAAXa4Ctw7Gcxswi8XRyl94lAn/WGXAwdSCTWqZ0G8MEf7x1ugR0TohDnSLZI3vPf0A6G8lJ2XbV
IrLKazdsY/wN/iYdd3pyzdioogoQyz1Qr1Q5e701tCRCMazfK2OWWbTOmlVhL0XcBt5Kgt/doFJC
9VTtihsTvNILlg1ZYThoVnPdERLjnSCl7CasF28mKQqG/6FvqnbwJbKmIaIqWotsR3e/EmKDkRBB
Zh+5pHhK33CaPN1XqBM2ArrQzkX9SC0I412S7zFK2kaUkDvyrZqQat/TyU4Q06YpEmSGHvLjnE4g
3bfojd0pnAUXr+fb/WKwWolW3wgBY3JzEORbsWCiGACaiAHoq+69m0tDheaYmdMV2+Gin+wBRUq0
Gvo87BYLPN7vktY2QvIs4/G4FkJ9wJDmRUg2F8ouEr1aI+gyRDe+nJIt47KCZQ03ze3XgLZ4Wm2o
qfbwzpmTc3TSKZm/EqyyTdFCINCwM5gs3XNsN675wy0RPt3YU6bEmZN8Qzki7O2FNbXbTpDPbfns
bNrMZ+sIcOLaEt+7HAzuqgKbMl/izB6Hnd6J2boGaq28J0cHRjkQxTgZz8KhyGtl8JEuZYJAnfDb
xkQ+1X+HWP5bS+P/fh38aX/cfzaXlWv4/2FndBht/s874zVujs/6M+mbn9bGyzf9vjbqvwqmPgYK
yQ3WupQv/741ur9atsnkBPbHjGMRWPf70miJX22E5g4KPb5Jl5co9t93Rsv4FU0tKx6DF6MXm9i/
szKSu3qJxfv7/O0w2LNReIz5Fu+E0/iy8f1hKI0xiiAgKosASP8RUecVXoEzlZOYxV+nxSYURF4b
mnOQsSRWdjy4aXsPHhlo1Q59Xe1Psr3uBCExJETctoxwQd6BYGXWiuOuftaBNmwpGIZy+qzcVANd
enYLzSYPN6/9UsteUWdEPMwVuX35sxpXB+M5+KZY65tN65Ceb9bjCAWG85H4PNMD7USMRZ5GS0+Q
OFay8zErUBtY5V9U1YLWT3pIA8+drJf7aag+8eFhAIo3VMT0eBQboUhV1uwznkNlUhY+IiPgx+oE
Ikhyh8fjkFiOt3p4W7LiAfA998kOsHz8lieybme/K9y3OB7fSZI5F1P/RU7141Ae8qx6S9L1CTJB
BQuE6JkQG+jcKp/eUjxLTMprmHRTdoVEr/AHu0zPZYbQQNXxC0axKVgAqm8NdHg76LThWsVOe6Di
7nE12jhqh6c0Q+jS18+dp+Nh698QumGaRHfNEMzBBATbb92TRUsUdiv0z2SWYLrIjXuYn+d1aQ3M
PxcdyDDkt9h1Q1btI3Rb529GnGIjAFO3NfxfYyNw2kzu24p3aDd68QPdXwu3oxchv5GzvIQUV4iw
Q9a4NK3igyFubEsHNzSyB41/RZIX6lqGvJEcJxAunbhZAePWlzvUOLQurfGDvTnvmYJOtYfr1F0u
qSvFriaGzPeqZdllSGsw08tQxeVHurHyV3qQdHcEI1WhO5PtSHLmdzHH50Ft9AaU9n6QOCzMLLP4
DQ3vKJrbHKKQBBDcWjzvtip+XQZ1Tbf5bqiAAghsiiyxffFkfUqI6AjW8rVi8uGHNscmKZJjav2w
jYLe9KKpD5spg1SZUYIWbIdYhcTp6nqVCKOT+AVZAGVhUn0nJfjWUwQ5IdANLC/+PjFtEUQDyq8X
6rljRFiyZkKMg7Ac0PnLNhAUmi5PTVEEjvRuiqV77Yf64OrVIV23a2+J30UpbtZue5ZWi5fU6E4i
b8hHsvRDbo3nsdaKYFhNFGxMG1Z/NLfklqYkqnCk8TFtAM5G/UZWNb6Ddhujdp53CbnGePHObVd+
cc2MIMWmerfkdedNZVANliL4j5QEXdv8y5uZyu2xTfOTxQeE0xOMo8adxbD2VU/Nu77gaKKTFQeQ
52+AxypSo/maK5piBzK3vPlsFLt5ZdYziG6yaCvi4UfcWrN80nYHD/6M3OCKEjgjoJz1DGtzpsOR
jeWeh/PO49pZKvNVFAq9ZQy0rwG48EOy7kL5lvsJch7C9djocWjnyBso7iZ2VMo7Q2Ir26AI/aGQ
34v1YyDbMcjU8KhVExK26bFY+TXM7Z3oxY9pXR4tVVO5NKoT8kAYjVcOHnxLoLoerWQ5HY3F+ebp
ObNS/V7VctuhaX/HlFeGXntJb+z7wJydpzaNA2PmrC7wn4ZpZZzsEpTBG255fL/K5sxMeF2NVx5S
L1Dik42M1Z2SnXLqk2PHkQOrYswN3iJvjwj9xioIYcVhLGZINCvqkgRbTE+GQ75HyBVpwops6nz5
+ECFcHEDnSsiKAqPLLP1gDzXhEchGP05m0XUZtPVgInK0uIANeRxwo88/Q/qzmQ5cmTJsl+EEszD
1gE44BPpdOe8gZCMIObJMOPr6yDfW1TVoqRbpDe9yczIyGSQcIOZqeq951qJyyXCjvYlgdS81iFy
/OO8Gt72fyqT7tsIxcF+eIZAtLegIljTk6k8bY4efUzdXnpU8hdT+2DOHOaVCKyhg07o6VQnWfM+
o10AFHBtUymojAAlkdjRLH8YYt1LqtWrUudYUx/Qz3mURySP81ZXH6eqPmUjl2XKKL1hfyMYrs8T
f3smA/LbmLmPhX+tmfsHgIxuNNDdUUSwfTnKfR9tM0LcHtU6vCPemMehE6dBMs4FSncE7ruxLC/O
+Btlp9bMvDi/NnHi60t84zVHyzWF8D0OS137jmYdCsAUNZuZNR4TIqOY1YRINHxBaDM+kf2KiWd7
WhheD2WrBNvfRyn5Gurpget1372PrXyiYNzJcfwi59jD7cmXqjSYzeiOayKIBzOws7epys456Knt
uaIgCmbEIttzxjzJxdHwlM7wbL1zHRFhJNzaro/1bIXRaIWI9x9NwtLoHqgwBihIl+YHQWqMurm+
Zlb8gO/qhNY6EFnrK2BM5mAyowuyIJpSUnGJc8qrNUyEuLTsREDMdjY6J+zew0utFe/aNL1oRf+5
/Vrk9XthLldJ1pBRaW9NLd35VFwDOxhj/wtzuas+51cEqze8uldRtCcHxITqnGE+IDxPnleSVDsH
MF6zvFgVnBRVOzpIE8kWuAKCPZZQ8pOkus7z+LLYoD7YRAttBsvSB04bfdDzu4p1fJEs9QoqAA4x
whYTBhDq/l2elejv6S0ob7ISXdT5W5gssV4O7LT77Jfi24l6D5uwhxL+CWsPpWdVSU9ArS1rvA2m
ckK8TPz6fNP4GtIY3VG6uF0uPRg/6RL769AFCplj9GqP0Ce8ZuMuKTr3mafKET6Z4e7Q6VQCCPcb
OWzXaY88/WwW02Upj7qdBWo33EYtbV0o4HsMOzK5EMxCA8DaT1njHAFB3tZYZxONX5248k0GdRgF
9pFC+FVen0ox+QtkE1SGGPIf5bX6K3/YTX4rMvuhaqyD2S5fuj7div4BUdgXA6U3gCcfokP4NaXy
tZTfEzSJeX9qpepitb0b44K6gP05clTfaMq8LXb2tL0zptIRRan/jVh2ZVyfKAivrYaqQawncutT
7Q4CgKdPVWup30U7/07z4EXZem6a9dUSyVvuFDgQhk/chte5xGZAv1WrLikxCDSlND9Ku7NTI8Jm
cTMAD6xuIZ0WR3SLymvsHrJVfq+nU+p8qX3QrxegixjkO9ekEVkOhxpnestD6Rd0ds1yEfLK/N4O
ihj9jiFh5yvrU2tVl8FiWVtp/Djrw6uV58ihx/kXJtBnW3zTcNsjvbOV05wsrhynsO6GO4bLp1he
31EoHWhRyDsuMAfJKsIJ3HWxuIPQvvU5DjAlPePW4mfincNYx804w0rE4bji/EwTlQsyzsU53nQG
JMnp4IHQcSVo7K38u21esFMwL6+Opjk9so2viHBURL6xRYZElL/HiRMSM0HEluZ3TXfuoptefmlT
p3h0AV8Ukd7SIb8uwgwzi/FkwtNLnIPcKac1p7J0xANokwdcVVc0Hgepv3OMUUPOL0lrP9g6H7e0
Q4Z65wB8obP+Upvjiz7zUlQ9u8svJrM7Q3NvKaRQJNbZyawXNpB7EXPbtuYDhEzXVKN7ttr3xAGZ
bGfXQS32erIeqNH/aCSuzBN7xwoMeYkfCjQZbtVVRFQ2PxQr8iFt1S/GqJjresamcIi5cuSB0j2j
NMH/WUYMJbIa0URCYCMtg9x+EnBld9Vgncssv3TD0zSEeZ38SZa28uvF2iCEje1lENrriGMYYv++
n1Xk7vNy6rXooHSI6KeZJ7UejMK8RLIIq9jAx8J/VQPYcdto3a/bVNkQiEATdYOU0otMoFvhQEMd
ATWNaX3iOuhSRdWqx8XhriOhyTI35ECM73kB7U6kSA7UaUg9SdiwlvuZNlF7nscCk5IppB37ubWn
FbYbDYBOej7ha0cHFTXwMbRGA9LKUhIQxMemOhNkfkYHMHr1hH9/NR6buP0Y8OGDccG0SuNsp4qX
eQH9urXZd2kMJjR2IteQi1A3ppfOrC5lwyvSV+VDVdsJ54xp740kC2tMZ5h+fAbEiydLkTj3I1WW
RlAFyqk9WBk8O4o4VQoIfgovf7Q4kHuJ2iZJiShalfErMtt9qnFHl03uOT1GYwhGO/DNg7sxITHz
IwnsfjrDCLRRD1Yk2Q8Y+FBij8OHWE19t6piDdBn7jLZxpde22il5BaaY8G1wiku88DEXzawWeOu
BEe6I6AxCWWr3s/WaLvpABd45W0rvlUNveC6yMp+HBpeRnAV7WvGLE0Zk7+bEgpdG0Gf5Aiz8U2U
Q4Z1haoH6UVai73kgGHK+7g6QyJQfMBX8InBx3v1TBBD3//CikDIk7Q4jh2czPwk824aLSVomjmB
8Yzy3DEnX7em7pDN5hyieaAhV0ZpiPQg2uNpAPS8qRyQhw0unDBzj+zA1TT2UDE36iPqhrARGKGs
qOQ+g/gHCFcD4mB0/IxkuFOrqc9IiMme42f18LH4MgDac6rcTLD3L3WHeDgH9BEaRFT4NUDjvVEu
OSMCbfAsgAW7hWhhl2RomRRNcFal8y0x9Nhpmvk3QrGJNK872p1J/nwJ0gEPE0ponbUo4d7wySrg
J0Bg7YKte8KpGnmxlmSQodLZkyeEd1N+4EMAhzR1k8+Ij9ZfXpybNJpQgOV/4s18bswLqdFrfwDL
3oZDbh+IbAOmpjw5JeQxw05zL3Yc6iWQpWMev6wj3QRI2rsSJQf9AYfiUXWwg/W4tBy5D2QTvDQV
oXZlUIJcXkrDHqkfrepDrhLmAouLn/Qxn+OSDZemuA09NtCtoCrtDp/ANmCdqq9hrI909rGJcZzy
2Rel147NhXvl79Z/ZihDmzYd32A/vhLn+nccs+QLoFDB5OeQRGJ2Qf13qNkpUFuF096aa+M85ekS
FOgt2VOXRz6NitIHJ9ZwMIfMPooFEIgQ3b//qaF7d0AVzw3QTvn40dH1tH7vi46aHtkOvfI6OmOP
pFvCYOcEuPa6ia9ZJDMc+K2vEsVMTY1K7JkXqSwSwkeTLh/vWXElkVQ9sI4XF+3MN5Fixt1yHogY
Y1ZSco6Z+Y+EYvM1xkMXq+IxYW0ex1lnQ1tk40bwQbuzy1hGZ42ZonWg2zaOkd3oaK0hXNYd6kdx
RpSXgaaVIa2XpidlXD5qtQzLGrk2CluUmGuCU0AnoLJOtIup5NONiuuIgjI6QFdc96id3/FvlSEy
a1yrQ/Nkq39XmqNPfGmN4kcVYT9DXp4iKhtTA4ibV7ckeZvUxgzQqv3gOHM+DEN51fp5/otU2u3G
9dXUssNCE9c0kxjjMQJsY4qOVZuHsqae0sQhQEKnt113nyaHQ51K3NKDVi4+k6b8y11nJ+flJ+z0
10ZPj7ze+7pbMQOjHoP2+jTpetALGRtCccnH8bKg/oYmZ4RWhaO3sbqdfrQJX9w5nfPcobx32zJm
atlwPzDsZYNSIr+vMboJvoCM/aDf1Ia0nqOlwosg/USkbqZmc8PZ+BdnD5MGvebPHkjMAlfPLgjx
BwRPttuMcVgk15TLLFfOwR/L5WwQ/Qr4roJpmNj7Cf2d+dlO9r6o01/JqT+hrb116wUQfluMf5wi
/SMa8c7B4euVcYh169CK4l7MIaECnwsxADt4bi6KfsLegfjjt4ifo3V+lKLqnKzFOc6GBrbO9CzR
XnAhBxW7YmFmpGA9m8vv0lAD1Vj9lIAsdpUAn1R6oRnlY788yob81nYBzuhfwURCtwSBm8pRqoY/
g55dZASGFl4U4pvjG7tJKGXFZ5xtjr7OZvHSE3FE8jsVRKhzqD7hQ3je/q5FhAz0MR7mJ71Ov00s
qTvuPRcR5eOuZyy8q3jH3Tw1HyIoUZ3RcVsKVkRlM5Qfak9DptfZfBOEkLpWJd7L1LMVaC5yde4H
65lGzN2RmDoqeiB6h+nPYznx1jiZQbSPiNF1UDVn2Q+Y8KAwq5Z8+/XVWHre7JTVUxef4MlCnHau
khg0U7MFkqdIvtXVOKQdhXAc5Z/xjFfLVh/AeML2qawtB3AhHqc84FPpPEd+KeDO7NbKBuDEM6nK
TXhRjc+4KrOdrDYad+Mk8UbMZvG85L62CozQbRsIy3Ijhq0srOK+Ds4By889Sa0XIpq9Vgxcavgw
JtyhU1Z8a0Xkbz+p5VTXPBV3UYr3CX6BFDt/lMX8QAcBwbKSjoOlU7HT6FRtdEvSceRRDS1vB+CZ
vVXT2qvHbyWRTmOph5kyPo1oulXWnKOGZiv58J7IfCTHghbBj1PzIy1N8j1Nhl+oyy8zXwZvPJsK
r13aJYeaDIntn+11pgLPXOtxmeN9uxyxajzJWJEZ69OT6yukPIYR6mVFJWd/eXY3XdDC9ykajr7h
pjhktykpfQMyC1yPC3GdT0iwHvqKpIDB9kQMZEBGvDDzvaI6eMgYvtI+fsptLVR68L/ls8b7bNsr
0RY40/hGKz06jhp/8lRVV2BZzB7pd+yaZgylIn7ODHbL6cLUHOF/aRyydGaqqSRhUsEGtOgHO6V5
6CpWasEuqU3g3PO3vsfeohe0u+dHRLfvscwqq6TyXtfaU17rXGb7rddvO/ch5uFEiHbdXraeEQWD
sS8Q0zitGS6KT14F7sKZ76+ZTVQF1GA10gV73gbmDHFhrzeIUZFAKcjPMIqb1r5ZeewGwqzF3kt6
ddZg3jLlbt1e4Vmh95FSrPks03BJVLpCs/Egmv596fJfUxpjX9Oq11kuHumnBRv5UD1OSv6ros+B
7HmBl3DpkuJX6yuMn6bjyVF26DcqNHkT50QywlYWuqc4fxGDMgJoq6tlJ9/dd1nLTDYkCkbnmEjp
dzzbD6lW+Hq/viqEAyGCwIr+IWeg7Dkcekc6xpJzRJz+mcbqk0YEfEynrjVYpwhAvgEdmECXx8up
7tkEplQ7Fplwmaz6AMv5QI3lRrsBQUhxxlj5METVXaj6E+fhHTvOYRiGPQFm+BfZ0+T6y57inWBN
zytjlqxv3yPoBYE85N+/tcRZjpwj0qXjkqtPJYu5kKFiGxXPHojKk63DTlCaAS7F8GHZr+2bUjmH
sqbkmMoJ52KkIJzL0z/FMAcjisHZNg5FFJ/E0rxn6/SqC+thLiSSVKnTZ9uiTNHqq0YlaabTK1zR
W5s6u+1h9DRC0cDyvYI0mTPRcJczfNGv97Wr7kArwrS2OER4xVFjkDDwA5pW2i1zcdZagIXz6LZW
eumz8piO0gw1I/2my4usHUa+Nr2OyY85iHxvdWzG2mRi2p5OIFgRKnCkmZhqbaltd4bGuWYo41l6
Xhb9oZ7q+5iY+xaMV5GawVcsMhf1XNjSiiBX/RWxPXn35mFbsrUafy+rssscjsvZwAG/EMTXWg+N
Zh6a2H5GCxJsx3ca9Rc9NRCmq0/s8dwHbHZMaTyUzuAZcX1Vyk0Oz5dCUXOFJxQsdn8xmfrvdME+
PzO65jrMO2l2u2no3udW+1PJMeO0ltXb9t5YWbdUXa+jhA97LG34wZWBv39ghOZhJEmDqjVCQ+Ib
Nexto9bTFG+9Pe10+jt0siiwFJ+l/yjFMlkMY34GUv9sZjH89jWyuDxhskVm7sZrjshk7kqyiwCJ
11F3HccwjbvazZtmwt9Syd6Qa0zM6eqMvJt+VsBXm9QKy7GS//1nbPr/enL8f6ZI/v9ovqxsE+H/
Zb78VaT/dbL8z3/+r8my/h+qDjEfXDeyQhtcNmrcf42WJUXl91QTmZBlWSriVLSG/x4u/5dhsiL/
h2IQEeyYyAW3abL1fzNMtvBo/bdhMlIhpDY4SFAE0g239f8Z0CdVSbaZmvYR3hB2922Q6jgHaUxa
d6x3clNHAGwk5CarC/HqRNg4EPmYjTxbk+9MVi6Njb9qo0OtlYk9Vcm5KrW07dQRqTFyeKgmkFRW
cNskeWTwEPeqUfuNXH4XpZPjT4s+aBH2wSxr6yGmpVUgCcoy8eQIDiCcyzfAPz533HgbU/e+pSyZ
l8gD1CH4GsTJPCxgwnzBQb1bkjeprdSgVTDdDEr6s5bGeOE2X+yZ9Eg7yCNzOOuEnvVAhAxmREzt
L/Iqi7u5xUOn7Sdg4PKIqcRmuImtxtlyPkgg8orVdM2azneMEm6XrA1TAEJI/HaIvvLybjX5oR3s
jzbWeoaK7NDz8M5c+oKRgIsgyE7K2YGkuelslvoRgiIZS/EB5QiWf6aD9JJA3VTlsRby71hbt1pe
PnX8UGVswe2Y7QAyWbw3h/5ecWiQsnDSVP0GeN2g81p7wCj2XSEotvSwytQr7dk8qDmtNMFzNtad
VSGWxRP+ZLTECI6z7aI8+9IdgPLrOh9x/hR+roiLag5va52NPiB2YKTtfFwiLiZq92k74qeKGlBZ
ywFXBIKcugjnBLtG05QfUH75tlQZsFQnzm05POO63I2J/gnf9HvRqbTqHA47ch68EXs6dZa/iObQ
JBNd0IiRdDUl9GBwVrAVohBeOfz4Rb5TmBlCRLTlnSPX+dmol0vXMJoytfWZauWX9otu9kw/xcBc
e9x2UJjYspAvuoMZMkKpaBsgSUAYYVONMR/leeikyqUgPskCHYYgAlbWRNjuHjGdhFO5I46FaIx1
ibXd8NtJM5+DKOfnZsaYpEsubHEnTPBqEYtQvoz2ZVxBo4D33wTKPcN5p3iwBp0mhBKtRziZ9FE5
6vDgJYFMQMauxx0ZjBu+Is8lDrz+yNZNE0hPxCaRfpAN9BogCBAURfpfbQM7W9Iex4gTyGmeeUWV
XdcMv1uSDL6xjB+QD+MjSlFajNFHZX/hQlE8vRn0fVJV5IwntKTRq+Bhq59pabiEwi2PyXjoauON
iCAAerU7KdUJsxBKMjpOkB+jnaIt+QltirXTMRR7IOJe1SaOXE4XJmqOdKCR6tdIskltolWdJtCZ
65XYIZVRtxo/FkP+SPbMGcbOqVQhpKekpQ3KiFxBOkCM/tSwx3sQ689xsceCpO7EYO/l2Lik9EG9
bh0PhfZXTSGt5CjcCM/iZIwQOnbD44DkvJacLyoDOI4O0wTLNqjedb6zFgq4RtZMkMK3kWzlsZNs
X+C2UlMCSBx+d1iSQ69QLNmpjPaKADizChTRfsh1gTp9qD/jgtARS3rvc1SzOhQ1mgYuiETUpCV1
SS7woaE8QJyF6MQITG3xssph9N3Pz+ra3sa1+iaJi/YaGTK0iG9ABgd08CNUejASUHzQdZQ4/Aau
hX5qWOeURgn1d1jGZe8rcbtQkVXIRix1w1w4jy3dLOaVv0bSndZivcmd+ToMoAFzuyG4hnpKtcG1
12N6jZPktR/XGEDgFJAXWLmGgaiuABOlitPUdYHMzom7zm2J2zyR5HRwarJDE6DDutFeQDT8zPZy
aYnsVif7xW4Rvm2a31nJaEBn9NGmUoGO2wXDRLTbKAXQTUO9Gi8JUtMd1zcd11b9KvK7k218pdoi
XMQOGKsPXi3Nk9+rMa2/nMEV0SeHLLIhetgIjeOvlApKrYlBIsMqwJ326jit26zpYTb6DQly6DFh
HZvZsGlFqUTyDZoPHg9xgd5g79PhXANpCYRdBTbsYS+WRb0nB5XQQG2ufTaqL9XqGDeU1oOhQoos
NEZL6ClpW+oozyGu9pKdMa/s1FNnyO9xD8iuRYO4a21Ma+wGMkGBoeUENI60XW1ynrW64XeT86Mt
Lfc6csqQlSphY/bjvuYqWVU3VSOHe0Oio3g1VW9Z6kAaElSB8QtbJRkbqxqOKbT/Zjyk6RNBbH97
DDSuKbXqfrGx5eKjqDDoe6QdumaRxt4g3XWl+9CUhJOThlH6irHnaIw4L2CnE+wbK/cxJQkjU7/+
0f/ETf9Rp4xSmE1SWMX2m5TY/L6ojxHcHPqfzybhB8iQ4kc8trzFwniey3LdNwudLHBgPYWT7ILc
uVZ4LHfrpJc+kua8wz6MTHL2p/anUpggOsZ56ZubrjVIy5Yh2oNQ7vxilB4zW71GcQwaUXoAZGOR
uYuChfYq4adIbDBBlEmY8tJoKjpOWZ2MncxgAiYo6ggCllw7nwIJeYM8knpuKzBrF2Omz1a+z0xW
aLsw5qgnkXhqZrzNVnRqV9RlI4bsvH+V7RGxvcR0CPlQhC2Lt8zBpSCCKF4DYUx/iCGgfqIhgHtb
ozRLQ+HY/rhqzPvM5XNe5AstUKCxrexHm9uPvjm5as0gCERlAl9Fbp/Rjp9kLhg51MMCPJ3b1ctb
VQ+XMcvIepVLXynq5wFKgdtmxmc0H3HaAPHXurCL35ZiOdKyAMfZYKVs+vjDzLifiXIyXVuLq9O/
/mIkc6CrwxtNLyzNZnuR1XQDaCDErdHuNoVxrgwubCOEoX2MG4i+9ne9iyBP05CnbR6v3WVVUyJh
coYD3Yz6IokussZAu4hhCGbTh2Iqb/2q3hVw/gEU2b3p6I82c+cqL+Ch4fDZ8y14ed0dTVuhTzWW
uSs0tfel0gYUtGqFVyvvgPvSUCXmmfQH8GW7Spr7sDasuynZJ/79JyaYW7dp9BuYkoz6hh76iP3Z
T8W3wfo45ROTFXMV5CzAFFdmB3gFVlg/UemCAgjB6cVdIROTC11TPDKjco59kV1LshloQPR/1LIv
sHnk0bPTPpmZE0h93xyFHhV+uk4P2KjDiMual0gVc70VlZgWzfBELOPByh15T2Ruxhrp2IbATPaJ
uBb/KLxry/J4FLRNp8xnPCwFLd9Oir4gyCf9zd7eEnwYB3Na6hMZH3YYaWxY+PxdlOIlq5kue0KX
aMz44FSlmxDdwRwygFWhBhqPzHwBYMZV7KET9G1Sgnx7dS1JpD7ptCJFX54b+l/d4cRoi+mag6qQ
1COzAkwIWnxrMh3pgvY2TyDhZzInuOv9IUfLn+tcnMt8cq1WwGc3wMlHdvcqRmY2kXpKHJ0Ulnwx
Pae86CUXIklpr1BrDqRPv045ajIx/sXtDsRrYmanZ+ndpkCgkzfvzSySTvosP9ukt0DEAYKX2lfg
B3zAqnRmIYWkpZCGAZHLM/SZm5v9bqyV+kCAAUOgqYY02XG0O1mNtCjG9cJ9yjFzmqEmnpnJerJ/
LTHErsB/RuO2czlaE78ScojwJPeWv5atVl4G64hxoH6GtBTDAvSsAfI5KcZh4zSnVi8fYYScVKxl
4B5daMVuZpYMCMzXeKzxziTlZSKX193aKVac/0nyqPQz8QZrkAqdwMsJxblmGt+JwaS5l8+GCcMA
8UXTvdSXDudaYqFXSKInyMh096NhcBmOaqTRklboDNJfZ1xdShC+yzx+71KNPkQDyXJ8NRcGaJX1
s9Q/tkJ8LIlu5IrIQ2hp+b1DlYiXpNg5C22ymrZlvZAqMhvMc4TxN6n73xH85V4t8OYwuzJ2GY/N
kciHGxP8JsRl0IsBtbC3FOW5Z0Dicvj9GJu/wc7h/OnKA/y3w8aL3lJPg3mWn0SdPERYHwyUJizK
t7kgHYfXq+uUL3gW3NkZu8dw5whzeJRaEcKi/bMqto+3J5DhZCA7g0O1gOfR057RkTKw1reISIMw
ABIkSflT9Gt2FYZECpujHNHJJ56A3schvVynXvncejUM7wuqvyHJX7IsflCX9LSuJulzUDOpI9iN
TPmK2cjhRYkPi1Pd+0K5gQh/k3G5a5ChaaAzsTKq6CRsnsWKwWHHRGFl4ed3dcmXHSzVt2X5ykZ1
T8zhYzFqRC7UL/KU3lCwHVuNyIouapnVCPNWw+7e60I51NHAPsqbiGJP9uRaOawpoKlCaT7bilSo
jPJQszGGpJNxl2szqEZKH+CTSN9ihquUH1IekQKYonAGbDAdtSl27YbQnimGTMx4T/ARw1khTy6p
/yyGee6cdfFGifpWamRlJzunvqA17WyFG9B/Ol84C+e5c1ctYr+jGzyAJfSXpH2UkdH0irAC/mAP
p9kS6ub0oIhk2beaxhWSND7xsnRvcqPnHq3NnYguKYSJqbd6P5JVFzYSCDKTcthKlZ94yT66vqn3
LSt2B3QGBAbgXL8xi2NrZLqHB4Lt5mdUOhHA0b8oCSLNTkyMRGBRoQUsD5DiWMz58qg4BLaVnWIE
BR6QVth4zKY/DBE0do0ERXkcGjkfJVi0wq/Jr86WzjyqDVMEHDcJp1NNkjqpAoDTl/h3FNovd3gP
91TqMeWnTT9jzCI11Z9jZXiiK50QydJ2p1SZ3QTyBJfOfPISgzIfOPZtraecvnCEHCgrYTETyNWS
5xhUWgz7vY8DlSa3W/RW7FGWbXgyZ28q3GMafk4EbMhbqJUz3nRY2PBpZXRgGuJZb7LNv0a18oYb
Sok3Ja24jUYPjbgtiEPCUnX8dize5Yh4+BFM5mm0GQ3qFZoyoEbIRptq8tWXSON67JSl5KVKV503
NDKouleyWNm1Bb0b0UXwjQwTvND6Az2aa3paIq/cbn4VlqnUXoJSEye9QKUr94w4ZpQDLgGxHYcT
h5o0UTRIjnPXhhVRi+14zFaAOY54xLARWBI3mIYo7A5y1A4hN7d0Mh6xiX+aoOwC1fYz0FCItqvI
s+ziFYcM1WI8IYuINxkamJF9P8XoTmSgUZ2+nKCxPSMFo9iX4Y4fRV1xG2DrUC1Z9ZpCHAvLel/M
52RRUeugbHdFm/kkQFSneZl3ZYlxT2m3ZWjIMEFJzBwGDpskbzxox/DmVfMlVtCZji2qUzl9llrC
mmn2XG0ixb16Ffvagmqqt2S/Z8jCQjxrAVj2zMuzloVlOSh+5+lAq/ke1ZHqa2UPYbKJEaoP0DOq
BUJ5HpnEZipdvhdE/ZA2sFFc9BUqv07hZsosJOwN4FkztLcD1OZ6+iCbk1GeQrMgrXDnkdhwG2v8
oz2q0j15gu/xJ3Eiy41MjtSbkfk4sw6zPNH9Huweogp79qUGBWpl9WuYTWQKto1q8LHRto5zau96
Af6eIjKIPxeIl4QaWvldFOOj4FqBwoLIBiCRnj2Sp5bzzdr5G55uHAmNMXtl1w5eknJjAcsmTsgh
nvpS0k8rqhJFZkuVxxzRs8UJmqGonFZCE/HmNYQ97eB1ZW6TTbBQNfsZIOUXRXe3B6b9bFrpKSnk
IM6k7FlbjcLrcrkJlaJ6ayIlC3HV1l65IoNNpTCSuyJgib8l2ZAFON9kUDPqF3NNMPqpa0j2Xw0i
LlD07suhOIIyZIyIfAcGe3usHZTxS9Id4hOFP35M6Md4QxSXPMSfFtgf0jnrT2cRKAah7/BPX0ez
vnD6zK4W8Ze8GFeGf85rh9QhNrUyFOb3NFK4ljanlm2+c+RRpKURRB5WEX0n/SGa4MUyFre/rJqk
QUPLEM5i3qQ+KGGLteNNcmxMC1FytmlVpY6+H1QVdFWzhdQpVs/Y0Wj3RYyySi1v7ATNjsjkeVcp
/MH2tilxW39NxE2bQJ3oXXtY2wbdRRYL8v7olgr2xRX3/pLKLNRtdtAp6mM36EFnEpJaD2rnT+wk
yahaQQPsuGT69LilBPhJLrVe3cZjaJZMOMlY4sCG9k5Fy7LWMC36thrmRBG0clfeZseGvl6k+1I1
qLDKZdyzzFu/l9r4o1Z93XACRVYgBMedA+4GqXacajFD2uJgt4gHVkE+cqaGSgpNjfRrHD3blzPb
bLoWMZEomvOqGG30nJX5PkUMuMrKaw9ow7UUBoc1hegcjxf0SfNjt2ov9JW/BtGCegLZw1aarWHu
LF1oatF3ruBr7HNjn5jqDyPO7wQFpLVm+EuMzm+Sa1cNkz8a7dOUVlv7JsWqvoGSHBuXXllsnc/h
PqpVdMnt4iCXvD9CL0WIQpiJF/QnjUtYs5SvvMoPfbEkpxFsOIyyXh6NvWiSM3qnwTdF3CMddJB2
own2G8GMS8/FCeZujJ20aF1dYqwel0FCEEXAFeQ910cV0XJ/7Xip9tVKx90kXFQvLGXP+yzvcpRv
W77CXuU2wWkK44g3MGvM3IPA2NER+zuXSnkswS/AWYMmrmac38hpJL4c02VImqRpW9W+MWztAvJy
B++IzspIN0dPAHICkazRgUK0m05m1x0sI6m9puGyK0RypzuSBA0ahMbCw4CGJNvrXXOS1bVmCj7v
payGTJ4TstvrBQmCEfd2Akjwb7UfZFD+xoQn74qizXdTR+4UDX1SPmo+BCumr2dNr9NifGctqcLm
oN1hOwECFvKBpQ6/e8SToyj7VuIEtQAmDxBWPUbfL51GJ8dUHEwDYJ+LrJw8sWRvuIshe3OrJYhh
eiDtRXhOpX1bTkoUXdPZJy1TbJcrMemsa/2lT8q7DpXUzeyoDaKxAc5p0ESdJGR8uOy48ts44tIp
QNjmDgX4KJ0gBBXFQ0TJ7jnx1F+kvmYEY+MBjyu2AUz3AqUt5blVeU1Milw9t6sLwRbrqqm+1myV
NDD02NX+k6/z2o1cWZvsEyVAb26LZPkqSSWvG0It7ab3Lsmnn8UaYPaPwTn/jdCtVkulosuML2IF
t1Ma7LJL3+A7x5/JQhoGqJvdjHQF52aWA9TcFHsWN7vFqaJAzfLEc5J5k9qWzluUWD5bTn0z6fqn
BRBn20T9cVQfCei3r1Btmudljnk/ofy3PG/wilukaAdtS73DLqVB+THvnipGE7aQvr509IAjcgZj
y/lhdIS+KLwuydabGfQZTq/OTrY69bB+w8mRzxB/Y3t+NJd075KGO7giWW5Gr68U3cL2VGu8FY7N
tCYGq0+j7Ykek+ahr4xbiJ/skjcmrRVt+iesa8zVAJjwRm1JtKtbdsxYtVFagLE7NdKttxZo7zAg
2J62FAphc2VEEGCR2SuGdTWEsxvHBm0Apx5TcWi+CPTUKjruY2Ybmodzd9h2E98aNL30iOZbj53S
dkdIeWQyinQ/dGetXhSW50W6S1UU/VhN4icE7umau1h+ZVYeuha/mDI2E55O+Ty2rMO0RTEpTNdY
h6WNFsRMTiKVOy8Ql5LCpO5K1yHxkHg6mmpY+5ZjOqdq7j9rrQxKYQ+vs6rpzwqrWTa055aOvOvE
7daLpWvt5Wi+Lax5Jto8t9Gi3bSZ/eMcooERTS99ShFfRpSUpyhSPTHO9W0BH+6NST54iQAtXQMk
fV508cCEZDpSxLCzmlndlZWoA4owjAP82scZHD/+m671CoWlTDfVDQ8uBZhGw42NIrKNJaowyHQ7
sC0iNX1IeLPys6gvnu4fuNlgL8GUvZU/suCU1+w0P8yNmHa9QqmDUaWHvFWyS9KF/hip45Whdv5U
UIbE8yVXvEYRu7p1utOAzVZG6OKGwrGyzbXcPa8qeF3dcWmG62LoGWeutnOF0lI4GjFhD53+iZ+N
5qB15WGqq1+rQ3ZVMhP7vWac4Y2e+0mygdGdR3AkDGacKX2+f+iXx0VVCHMIeq0Elc9bupu+sjrZ
V9zlAhdUqzcneRKUk216XR5tp9l5ri0iNIR9m4CWuHVtoNn4Fg9s3cyjdYnBuZ/pUGLan1s89dwo
mCiYQzVmc50PLNAgO+eI4Y7GPgOAqlU579OSh+ckbp1z688FfYdh4/7MGVUVZSO3Ng53lvha44OH
JU6Z7CWmz52MyQSNy66vWT712iD9VqG416RxmJAuUCbSmePDFM1sge3oGE+i8oQc9oDmQGMUruGX
OBax55qfJSFQYUT9e4lvx8ulnfncAONDJxP4p5abv4cLe+1yIji8GqsFnupNLZB1QUAC/slr3h42
BzuFcu867Pe6KWDTmoWGS6Z8V5JofEoF6zmt/DtgIHpISBb7cWUQ3Zz1xtcNY9gMnXtwe5ojGg2X
Oe6gQ63HW8wYyZ4EaXYM/0k7qz9aiskOMJL1ifRDvTNhcuxZ3m/TwiDOFyuUGkzyGOf5T9u5KIR0
buikGGQxaEGnaOQMq+LdBUh5ChMVjCOdfDQu6M8YFj1hUbrKEWcaF2kQm9GKKwfHt6saF9LdBLIi
tvgRBQiXvpYwNi22UzQVeEbEMCmbigt9BuTdTKR0ZqIdgwOkbNrYND0j2TwlHFgEJGxM1XYs5Hzr
6Eq+6G3tTd3oa3aNXZIqQLjPuuLr8/DXXp76ag4DdiAvRG8Gnq07HQuqh03Y1JMtfuT3ZLVBDvbs
8ORQ3gu2UCxA8fNIfdQPTKWzXedsWeILCuLodTYszaskSybqdf52usLvmi0fiWnBpu9JEcIVWQDM
HuPZ+pO5ZcXOZ3C9xW4LbyQ9jbbPRDhzzCeYJK3X6OFAGlPUG6FEf6j2DumRcPZqhDhZADrBgUdG
hS4jkru8AqCNdBxlzoOZ5Zhd65Iabsru7i8Dpb51gyKtkkARoDCGGU05NJi2SPdvpXVZINVpZopR
dGdwHb8LpUX7Uf3LLqt5mAlEh2VKa0xuvkxui6hJ9mg7ChsLb8h6eom/cO6U2N1lQ34OA9/oxJy6
i5L46ljwwAGQy24ug7O4bhQbtuxC/LK9afcY3j8VRX0csggPFaAgTyVmohTZ75ybYmeh2yRjsRko
CYdSrDE8WMV1oJ2pB0cxmj+tHjNba7XfRd1m1GxZG40ZQWA5868diafOtClL1hbQqz1bxLD8Ye+5
qa2w2A9ThCigm34NOWyTMCQnOhZ+hWJZUbIE5Geo7jif1Z1Q6L3vtY2mVQxN0jBiCKCGXmrODOdN
QoKdGQPCrfLkTW/Iqo+2rn7Q8/VEzwA6U/fgWDgaab9AckpfBcDfl1mPryTFqDXsELL7XnPOduPO
QUY3N7Pijt1RFkfMvVstQI2W5255qElfHKgdcretBC4+DjPzy1grghVmwO2Z/g4gMYcxtZSHqZ7Z
XGjkBEDAn8J+eIdNTIbByXaFo/PE6i1rV42hv1InTwXPGArEeUbVCmaU+9o6WWZnjx300DbKm9kd
ZRw9Eu9BeWT+z40S0mO+pQDoMq7ptap2AJcpjXbK0+HYAs7d50x9T2tQHF7scCgbTgRKrxk40pYR
lwNLXdokT1NxMqXiHotUlycycvOpzVk02w7LcIkf3ICFxAPyMxKZTpBk/IKglW5l47PXiBgRt5hk
HXs+3T+UkLsbXl39ri3IJrn+Q3Uka5H4lX5r5uWQUNcr4QXETLiNkUnYV/MBesJrhuEGaQfLG7Os
FwPrz65Skt+JzXeQqLPf8Gad9LqxWgaBwM7QFjFQUwrJsM7aj+Yysc1DIiqm5RtKhrVtLW4Jkn4C
UmHjK8YHQYzKeYpIee6aSom20sXIQbdAd27qatjFvfuSVRNLxQnLZj/RKhy6iJ71Mh+zqYzOgxKq
O31pnsj62lsmDZ/QwqVXV+qP2xuvMiemDd761yp5Nihl7XoFAz/v/p0qLQZbM1XMgxHMT8DlK8xH
GBHBZlCvNado5klRnOADwVQamaiZJoRxTLmk0cbTmJJX0im1DbqIkfo0o07po/YjYwzHorZsor35
wzAifZuMmFmyxBQX8P1y2rG5BMJDxWJ2tyjDxU7r8WQh+SKTVQ4ZFbs+2e0DHhhi4apzIP8kjtX6
oStKUgB5vF9XvkcGWQPr0mPprv1USME8cAEX0anEZBYF7WiMRs1XtbPPnd3GmrHBXfjc2NO8nqUq
hZ4TqRx+8WPK+MWjKzFFvI7ZhNPmXQVRP3xrXCFtE0t268aOCpanshyHnR7mEOoH2mZTBxDivx+G
mgVwxnhkNyyfJBeVYKy5eeEnx2TRdCT5etPehX34U/Ttji+gMuNVX4Zhh8GKdvrk7ET5LY5CxcsX
FG8RfltF/2lldfWYm0ithkhiArfI8Ia5XLWWp3+kuZijEnYUM+8f2ogriWoumNybJTta+eokwGGm
aGHzDwSlgNaxXxWb9b5LOp3kIJKBKqebE7NZ0p0xSAFFbzRskAgPyxU6ymtRuP1eHU/tegZiJpE+
Y3x3M7SjeVTNdENM3cBZTSSYKk3CUwbqV9dYN9uQGojueWctX4B8vFGWLxz++YRhb2Qso5uU9Hgy
JrHXFRPQrKW+AmXvLoYoGQr0RylCoBkg8ViwV8Vl4QWio6Xtsch5nWWBMOc2l1o3oocODobUQ/uU
hbjFy4La7FL0e4MMF9oaTlwV31SQ1mSnnSSJvbXlmeRp8hClo33p44xHAHh5waYdFxUl4FmyVzOd
2BQH0UjHZ9z4L2L17uldR/mHkoNK4vbMuoqRSO0+Su4rXukkvPKkuWESlxsnNeaAM0u50F5xoqup
fqI7rCWA0zHXSmzSn85cndkc3spJXaeuTs94CbFEI+PtLYrgMBfgnfGAMCuw+h3T+LcUCDTGFrLq
feCEWoaOOCmbCYbqqrUyrE675ziV6MEp2x6ILVXh5lu6fD4KVWuOwC9f+25KGP3nT0xceXQW6sGu
XWWnap5Rx6av1wzr2hnfEp/e6AmrURrudyA2wl0hWpUYB8MVG9HraFUIOohIYmPgLN40K8aUV202
4IjjgcMo++ifzO57arTGcNcKdhr3/7eE/fH+J0ot1J1m6yjG5BRyh9XPwNgfWP5taXW5Tu4mPAZM
wgf1GCUCPYyBcwB+DgcH0YyF7a1Clx7dDwO6sONIb7EcY5/bRCi6kPwyOS5SU+s8xMzM5IU+YOYT
M+H1JYzf7AdOk5BahA4ziDAEmzNQiKaO2mmoDIrtQW4GFDNbpMfp5i74D50y/zZYym0chqUsVnlq
GqkFOCV77Mcw3FHws02A8x/jSH0tGp5NtCMwmGfqMcdJvWnteT6GlLAFrRr/0due+48LrLNnG7kx
BmR84hcDfQZl6SkqIkrtMkeZF6B9Wk+Zr+VprV5g+cKZFKfWnkKP9ZZeHyfHeQLJhG0LRvvxfnzD
RNkW0ULsNXO9Ul89YOu/GU2ac6HjY1VV7qn3Py1myyWErcaji4X4CAzCnuxNLBpcYqhPTa/Cf+Ge
Vy4cEIsNiV9z6oDsq5sDqx1gBAbSbNtEviCbva215C1WuFgpafSoH9b2ei2a4xSrQZcAtWnLrTTw
P+RR9zsDED1a3Si80ogQ4lgBJPhA1UYnL5opv+A6X+NSowfX6aH7VJJNFx0j+060jNCLlzyJe5rz
quUole5dCJa2ORbXoxwpm6J3mvwOUB3UvTi7mliGt714Gtg9H+7HCWZ4dayHvYnLN8iX4jcv9HDT
Vqxs+sd2bRCAGO6Z1FDgYRnWtWb8RBFEq9DcMwGny1AvK64NupbJxAosOzo7BkcV+6opmgApBIdB
1bVw5CR2E9t8YyvI39YPyUDwo0HS9Dg1quP98LMygbfbjQowRQD4cra8KVaQotZf6f6h6pLyaNTO
si04KuiW5OU6IDYDsHZGgLz4gSchoA91PxuOr2dFiXyi1c2RvB/jFeyYCmLHURlZGGMj/dQGuBba
cp04iw9z/DrDErogVcIIpZWYNaUYr2ndOzu6Og9ZbGL/csRFEqUl6M3KKXGH5sqaduZ20S3bsUbv
qef6GI7vDOCyiywU9Wgk2qFu7OrKPW6bTtF0GkRfIBOlfygf3ZmOll5REOiCwqBEgWaD0kN0LF+n
+aszek89ZnehQOmrq81mryyRe1Hz1NqZYv6lED49TZSCdFmCc2g2B59+Ry/T0wTrMzaYRcmoj0DK
uRLFJDHiFlfHjpiflUPoM13Liadq24UuOuojjZshbPeMN8ADaYppTENQgHelbwplqLaLm/VbqdKP
ayW5PNdNz3RBZFem5B2+IRolKGW9LXSpLWgLicO8/Ya9Kfcplv/JTMczrBaTgiD4zd4biT0KFJVc
VeXi1muAwTM0KJ4pdK0ncXZhwW/MTGX0BKULJRTqaAKWdRYhkW0i7JOGmwQKiW+PgyT8Lv9Qf3Zr
nFTZUh+WePxaNGTBJXOaR2HWv1N5c8IRs24BCGKK8Sk7ZXdxLe2BL/lJBCHEsNr2o+UVcFRJz6KY
RawbUQ821PGBUGTGHEXPsbm69JbwgfEtNB3uXoNDFqUlIAWR9pYZPGcVqzh22gqwXjCvN1G7aVKY
y5aTUBVVpJ750YaoF7E6d9u0NqiCcyhrs8SjzmrZ53jGvhumX4OomWrwAxmuak3QjX94FHLqiq72
VZQrJocrsL6hj6dudxWEDj9VoGC2hv1gxt+JCjYpxbjlu4DrN6rzGluITDgZkKILzeuH4h9asLZy
lN9N6Xz2ifZHE8qhtGKcbfCrsjAJN8xY0g34psRCZ2d6SLkCw+rNuErJmnVdG2XJErZyd8DjQ1hy
zn6MeSqIKMO0Inu+bdiM8ChVf7MIh8Ki/fLYXLraS1r8kgmFE4RU06DF4b+I+qTDCsV+rojtmJro
gvFDKI1/KtprMG8wjxqc/huDkM883USgcBImEekHvKY4Vd+aCbBby4PJKysG7DYrZVx2JeypmPh7
x2osT9UXNR9Ogmp1fTRfTX3ah43JoggHXNgoNDSLgx7Oic/DMvQdnTih3v4UoTgWC1ZKR/paKRPf
ne1oJ2k7gZRMLnqebqNyjpSjZeh/elt5d+BRRkP/UmNkrclMWnb3FoacUvxgBA7rHytkI5ZO2B06
6t2rgXA/4gDQ2ItiuZuMxb3SirVeVQGgPf0w0yuCDl+X18OrdVg97zQxPlquSQqsTJ7dkQV8ODvK
QbjNS6IRlQIUPOywSgMYKLheKoe2L3sgSTigbkw0OsP7yo/0nj3HjGqC7AKTtvRq+lMjUzH8ltDz
NpHNcwSsg6lcUCQqjXb3WFaXdd6U2NlOTuW2SbIX2pOeNK5Kj3oYBvCJnm7LMNLPiwPR1g7H/RID
AkS94JHUR3+HDAJKLW9zxn+RCf0a7fynKnUE4uGTaX8cqDwVEnW91PM3hrdHrIpwAmYc/dTL2KF8
IkjPVJbOUI064Kxd2R1rXBdfg81oCUwS4tjcloGursSgQsEkRu3zcQyzi7HU4bY1eC4Y3dwc6Zza
IoSoK6FGJawtIfFyyqtKMmygMlSMJYydni+7xKz+KkaNL3wiyVuoOkB+lCRrAeVhIsJi0EDMtYcP
U0NSJ9rc4k7qiYEr8zduVMgjYm8O4kNGIIQc45zzCKhr86MPzX7DUoLiHW4+DfcoPJjBpPMbAL8P
KE3E6F1A+aCulZE9CzRmDLdUzXmeFPCP1xN8NNv2EspsbznDqentYCTOAm2DD2WiUrU8Kbqf6R20
NFmnnhVO+iFVFyZzpTxoxTyfV9Cs38LA2vRWLxFGHNubDbbGUcYWJFGL5pRo7bVrMaCUZhNwDdu7
Xm/eMQ7A10tPi2k+5jBpcCRx+GeI/Zb8laHyDbIXx7PV/BjUgDL44I4TaaepoW+wlo4vbZfkg362
WSFujUTkQee2e9x+RxZSzGRC3PeF+x3H9SNBiQubDIBC64GmZ49hOGYSBpKeO4BbTvVit4ABwj04
+9yITGDjW1cFQNLm2sdM2VHHzpvSIKNwLlTPMd0haKCMRuBODLWL+a1NJXJo/Bjimqf1m/0Rt5B2
qqhoi3i3lMnGXQcjyt5PNNhvpGt+z4t1NNphP+fb0CxeJ1pIoG8U+vYqHRR4hIbWI9aHoim9VEtU
xgQpXN3SIIULQvmUfVEniVeqro9qgWyjFI65CbXhggGLZmct/gO/Md2qu15r4StiBPHoQ/Abq7tl
rfvRCHnKwNpuI5nJwDUfELL8jDfV05kjB1VDjNPIo4+4DPNPK3RwNJnJsuUYbiva086ABVuGCMvr
mE/uScXo5S+VibUivIGdPxHRCnG7z5SCL9VhCu3yPDpmxeMt99tlcc66QaZwyGPkzYxHpU1lNpIc
Rh9q8rA7Wq3wWuph/Eyde594EVbhYU/RY7+tKKsJaIRsWdHmrefEdoeVhdQtgpmxjSyr9mJkH2gJ
ZHUsSgKUlFDGUrfFM9cZ/jOCw+pnO9mUZsbW0yB0w4Pgy2uAxg3NLftUHJ1vNAamzJcgA/YQWDVG
ggnKXKmjkk/uyhju2dZX/I1uocrHrnjqRmf0OPlw0YkSAjPyJb7vTT5Q4RSGFW6xJcRTsTp4ygI1
Wn2ix6xnF9Mc8r4b99qofccrsNHKMR1h+wOcKSFLqb8K1Xv7aM2t1YkLQGS9T9jpXxE3Vwpn2O+p
yYBUOXN7SY7KIIdgwZG2iRrGCy7CasBruQiJ25ypEhI9GuxGIjI+mM7AS6oJ6019Ml2bGVAnWsEY
LO4PGbDloGbNDuKFjo7sns2+rBBienXPPswfQwtpdLTOXT3ZMOQKMKj+LEPVpxseP13+WNSuewmz
0xTzVpE7oOJuMAmYF+MFD/+eluE1OmBrIPjCcicNipWYYS/PViROM6mgT5VW1h3QR65/XH2nULdY
3UcUr7Y8u2j3MeFhEhrHMRd/jlU3kREw82M+cbNfiqY+jDTyLLzT0HCg2Ub1MV4Ib9hG5X7AfwH7
10wskhRh0CSlhy8WPU9zPs0fIHnTA5kFw3WIDFlp9Yml7wdYoEUhuOgfB52buBM/tWUtP6WjTb6L
2+24DPGIHXth0J7+uGzcPhkE5VQ5ZxpkePXmACw/mfzWLMEsouW5LB/It0ynbOn+YGq8QaXSP+j4
vS2SnxDpPV1k649gzO8b5gjFKp7KXYMR4TJXnJEtg8uNhpJ8icj+cpFzh4D7PrHmkbRzkhqLreIT
yHV9YBOphRgDFwcKqGb4uaL+g89Jf4iNQ2ibGgd4+h7r6ZQmYb1jaxvtShmzzhT904IN0J+GpH8J
6/aQasUOGzSL6hz7R5T271QmVns3FhZILH6euwiaNGZpnCZVhv6iWszBMNjdfzujTMyDIiiPNGhf
fJgsNDHAj9IID3bTqZeW+Rb8Of6ECehWqAnTBLC0ndPhGort8TqIW4IR/EsLe8pEp+YIjzjfZzwg
gggrOlFoUhnxPO0J3GTfHUMnv+3wApUTkxU0TTbMrYF6LH4rOSWetI7302rk/ktnHedDBLVjU02s
NAW37Jgra+Gn0IlODNLCokQ0g2jPQCVfaJRfes3hHOCYoGagcMpwS0KN9cKovEAsXSGQ/cNo598N
nnA/TDJyW0rkBh2U4X095cAe6U1O8X9myk/dhOopGRxiYFh1R3RiL672tI7GgXBsK3Aylp2ZMfzF
ojUedMEUyiWIFWQdN+sKHgwu0gdW0dFGxEVy5hlAzXj3rC7JtYnTJEhVcjZaT7lXUWoz3RMxXibx
o028D84yzhfs/VRPV5V2IavC6C6fxuPgvgm+gcj1aCdCmsXj4ZpoQ4kxY5xPtvlFOVn1UPcp1WzL
Vk1fegsCeex2J4qQsMDRTbFdRoPE20is357i+irk2cKQbqR1+ywdrF9Gei1His6RJ5pHfTUiD6xk
O4WfQvNqd+iUOTmGhcN6fx6GLyRGxDRwem5TGSdnopZi7uDLuFp9URugYxokhieYOC+lJpwj+8S/
uAjiK2yEGDhX72ztwuF8VDi5xHUw0ezs0BInsspn6nuuk0IOsRrI/fCU4qncKcuJ/SwLbw1uCSMz
NvJd8TfMq+/eZfmNSTGGa8G7uDq/vWRZBAzRtt/o64CUtMqlU5XuVln1R0dDNk/yZjwVCUBdCBub
xC3nQF3fHNrcSyDX6hvMbPcLT7T0aLsvwQSJ9NG1n9g1s7RvJ+sz7ibhAcbT2Vjrr3S9+4qF03O+
H3vZtMwf1ABzWPsVYcAiaFSyhtRBbCeLGAOajx+sMeh52tpam56Rp0aeHAThltzwlDq6qSUVkoWJ
8MAU12ihYyMk7nPCFasSWzqR9k6/HzNqIMnBxOL3XWhYg3T7pOmD+ap2EU7KdaFfx1WQO4NxiUPo
4qYwj5x/00uqvTaqQMaWXNY6/CiFATTwCZColl/PkBENq84QLNctvs1SR9R/kg58bg8jRpYKkcAp
PyYgGrs8+XO/1WYq/50m81W4LA7Yx6+pJelbTlgGm1N/BaASfrkgsn2yXAMEIDUKSo6P2yvsXesV
ndCDtmFUdMiwGuL7Yz7dR3q7K5iH85TOoKzq7HBgtGx7J1KeDYiZzKxerRyJhtWR5msOG4p0PQc4
dqv8If6KSmz1LH7V5ypFFaIlGxW49TDG8uBteY4PhvIuDIhDmBG7a0XXoqeWUCGpLny34DCa+bAT
1vDG6iY710t/nCETGZb8ExvwM+gfPsmW5XovE5apBb2hFetOb+FQpbN9MzUOOtMleG64BSo9svaY
IhNGoG17iPsMl7umESw2nzWin9JmZtsqxdpF4LKgZziURUCj3fpJlSyapvU9BpqVXpuy62+UoLzG
IQfdENyLtSR2wH/WNJKHLwn93YGyxvmInxGn6B90+ht6A3crw/BDq5KmbFb/ghP+cTJG1LmjOZ+2
vhzbTtFf3Mp1TuPIom4Al+6uD2wpsHo1rfERuexwJgPaXz5OPEqhAnENJd3GyWFoAz3LydUWzUPp
GnpQNH27zxJl2E122hD2Ut/i3trMM5eBIic06bZkZq82IKO9zgyxCffcyrj9IzLm6nOaLNUNHedn
TA17zyOp2zSj3ny6ZFSQRGqfPj+SWXRaMwEq5HaeKnY2IcnBOD9FPCQgwCsblrTZeUkZpSfzb5dz
kGZBCjqhVWcJ6yfRsm5gIvnHdl5ioEzvy2g+N5HJkrQorlGVRLuOvOUn/migBKSs+pGI41gaLzMV
r979K2mS+lbGIBwQJO4LK9wISHG1aI8TUYWPdnozx6F6w+m5TeXy2ba8uVUGbcDUv6l8YS/YdAt5
7I7rG52AM/gYYrZlAKF7uq07ezDEgHDlWWAigTqiKB+zVrLznDMlqEhqr+U36gfFPOsipm2fi9gw
2JNxK0zhhdRcgjGxkk8j6R5xC5XP2VjSlmotkRc2Iy+I0h8qdtvxIvQMh+AQPty/PlFBjoi5svZt
Z1/KuXpWIiiXg2mzxC8EpdDwe1jTKGRg9jX8+a1jCO1zmPCbWzjhiZINE8WJJa7eWxQtz6Uhq08l
47bYRionhybA/HM0OWp4UHEzbUuaXzxHDtrBXnLOjLjCVj7yWFeK/iHR419lsORjklr1E8+ojwE4
4odAYqQyxMb4kUXio46M7Yya62VN2O602Xgo2I3hUaqHLahGA4FZkR/ZMJNGbW00rIVuSi51cVEi
pFt3/oJDEbIzNNnJsyzV+c0+C1AsMSO4VwNHzxk0TO3RgZN8Zm31HbnlJS+lc0bPG57VeHi8X1Gj
ojLYksnCxV7lH5n4+38/HdXKzjDQVuuByF/GCpvC6Hint+4nQFwLyd7trhOy1GYcQuvTMuLMgyXX
X7JupAigSR7xUaQZ0COMODM7/mFm787r4/IZEEhk/J6DzWWKbX5OsvvNW3AKSqQ8JZEK5oqut6dW
4EpGxXZxk3xUSsOMS8R4jQj+PScppPlQuVY7dpbVzZH5vK9zFrsdxck9w+Ydp8vks83bQlvFdD+B
GqQLKz9ipHI/+vesttrXaGx2vOEYJ6wY70idDlsGZDyEEwcwKa7W67jc8FpHT1PMPLOJlvSq5crn
GFVMHFoGMKnOFNBtYnYcA/dmot5jiz8YWeqtyYbAYQpOLmjkCKdYzmZrpoQ8dxg8mExJ7h+mjpHV
f/rc/V///Yf71/37uX//+l8/d/+H+P/9oPtf/9Pn/v1W//Wn3f/b//51/+k7/9fP3b/Vvz/t32//
v3/u31dw/x/3L/7/PkdSCOmwl+6OAK/VY56buS2n4mipCBoicUevXUq6d6JyOqM1jTwVyPIrvTue
89qICJGsfyxSssik/qbpTHiKqE1c7OX6X/7H1/yPP97/KaoJb9qhpgb3/1ertstNeycZaJ8Uncjx
XMAurAaX1a/QcU1q8eugaggwq/rBCC7fWGVEaHqcwQDeFZH1w/2vzlJHhx7eRof4iJ9RieazM7Cz
l1RkBUii8iyt+m85YcfQ9S7cTu7045hQ5rk+qC6o7eqEtrwBxoO0H2n/JBMVy7SdoMyoSKuxyCcA
JMZ1nsJ3NauIlFnwuPHmm6PNBSog/88L6Se2a9FM23FD+9Zo/XQYW9FP2vSyQBjbD25ycylr9ORM
gfHQxN+h/qepFQLUS5dtNDOmmHo59YAN/E6ljyLsLFD1siWTMWDKrgKjwwNSrj+c42WRFVqNBWy6
WIlYPsgfn5Bi7uOk7Py8i/wlVGk7FzzXmQkqATvpT5NOakenUXgxO2KRoEP0RlAJ4VVTuQSgXAwq
VoaTWksZ0Mb2uq8L7DYhwB40pIa+gpXdhRqryuS3q4yvEBW/aH4GuK879CTj2PQNziQzgkiTXlyD
N061wtVPypbCHop9nyof3A6Vs9PARAXyzbpv+Z3Tkb1F0jV+BvtsXMLjoFMCb0XOL9YryIHS3fMY
PdvGYPo2c4qMDWLDqBQpctnruOuHWsd7w9uocIwsKuzxhbQI7GMIbaZs/CUZJ/IgwqS5wnq0deOE
J60NyqxPMdThKxzrCNsPCp5k9M0kFUTPKJrnCmqRF7ootGZiXVgBjrhW7d04EVxQ7HgXKy4L58h+
WXIoZoOON4hhKcouG8FVg8Dh07R/SRlfczlH+9iCWqjIGyATMA0DFqo4j6/SVs1N4yRfeUP/6YRF
3b+ftX3fy3Oi4BiqwgKbMLCGrVkO35xcWLMt/pPKgF/pQcC1SQrRyGFjVkIkNxcTWS6TFl5mbJ1h
2urbsFuBQ7zCi8aqnd0Ob7CZ4FrQO7X1iUltNUwdh3b0Ba59kq/EhA0YloiVZgQAeaSGCwuig9jG
ToE8IV/9jHqC24ZJD/8oqaYest2SRt9uKEBwTDZ6gQ16PJ6VL6mwklM7G0AdV7DDoNSrk5XG4qgb
Iy1Pihu5flqgM0cxF+z9949bg83G/e95v3p6JwQ9CC2dRWjJib4In/GeG3YXtBqVRtAkngWQN82w
/2kgFtIWAyoXELUHIYYrbuFQspswfdmgufUNEW4eqgZUXJAQo7vPavWXtKDlj1qcHDghDl2N5hOy
V6YXGEyM0YtgGeSDrNxDaJlEYDqMgW6udNz6yv7MVmanc2VYDHp8Kzb0c1vmXEgGHGvdVDoGaOub
jt35zEvTt1Vc/nWsqT8THYG+B1FgOyGlYKXKg8JY3qKqSQI4hidTKfEoULDus33wQUj3XGhtzV1y
nd7Z78h9zxXhc6RFjodY5/g6DU6qMSpMWDOe3AtjQp6yTNH7qTPRAWcsTiAdWtC/W3x4X5hrq72h
iDNqiFZ3Lc/q1S8p5a2JQwpCJCUiK6bWKQaccak864U1QXpI/bF2n6cFP2G4MHix6K683+Lvt/2Z
zl9fmEn2f+g6r57ImWiL/iJLtsvxtTOdyGF4sWAAZ7vKoRx+/V1mrvRJV7ovLWAYoLvtqjrn7L02
FVQDbqcHV3ayWHBiCplNFtsuuvk8Ozteelc7c0BZg9u077kWBELHODAEMmd1DAQ/um5gukRGnJ+z
MnroJBNwzowkR8jpBIBcHehzAUdV14LT9tYTn+60RI+69BIGwk/AfjBLT5zsZZow16VJurc9buw5
mEi8r8JtBaVmhTHBwtvevRJLt8KvlMOlXURF74iUQRo0rLIgWl6BARNbQZrUjdN3p99t8fchr8Si
Zor+bZq+N2vQAWyN/33H70e+nP7WVvrh1NzJNtPHczRhxDV8EEG/n3YU3Offj4pgIOpjhLqMKvw5
dLqSWbND7GJi3w6R+8dUw3hwx4PtE4ieZhpPFikWmwCYxL5v8Opxs7vPhjl9NgPYqsk3/iZJsC0J
colU/hgb4IFsFk28BauAWCyuofQRHVjIH8JqljGTSB02YjMODm7B5dy4zn0wJi9zmzApAu977peH
ycRIbpgoUUd+0AJM7mrY1JU5cE41n6pEZWscjvPWsQcPxVr1FAvj1S+7LzpSz9IatsyF42PYRt4p
IAur1z/LEIuQyfo1cFHC+XBQ52H6LBcKSNMIb6vUhr02XqGq4XCR07KdqpHGRMk2loo7N/OBQtr2
kZQq8ywdTWmawaeo04bUQHqNFjrtkM5UFHfptg8I04CFnGB8X+jp1bqlxbbT6NjztHpiRo2h3ZDt
1ukiee7qEfhT1G5Mu/DO0/JQIskkcaDMtrMNNHQE472LwvehgjXOKNqgxBP+amm1ehTHa8uK9Vn1
UOy8iDcuKhhmdio/ewDSz6UhsxuvEEc1dhcNh47xk6bpxvzvzEkeSUiqFVfmZaqab7W4R39/Sj/Q
E5Hh0+8nDmKwteZEdWBaes1ath+/CeEVhI8yB+rgOT4drMX4m7TnX6z44pI/k1gnjq4HzWV5nUkp
mmjrE81SpXLtF9jXTC8CopDLG0X3dE5iuS0tA7Lf3xn7+EmHpjw3SFqYW1lgaWlcyeW+GiznyWoh
lDhheip8tJsUDVPJkK1BJ3bOll9d2qwAYIaf1DySP+7GKHs4YZjz8u5nZO2AHppX4TQ+ZEueiy1q
2Hr88UsDt6vT8+8nvw99m3ebyTCwhGKDO5RNeq+LFhbGGPrrrEUW8rs6a6YhygRFZ/s5u7XxmrCy
Y3o/8FdC+FxeV+xjy2oVT0eDd/t385oGozwLo67OTu7DIMUnsw0b+ZQGs71HA6luYj86eCFveUPo
7IZG1AJRTo4qE/0ZvHp/tit1wu5NnA3zJbxRDRsQhxfsM19Nsy5KxHf0v5B9AHLfhpnzkfThwSSK
lPZWR14BXW6qfRSY8aOe2XjDGqXCOIc3I5r88zjChrGQIjCSHzf5POTHPjnnw8RUjgAgFlJIPMjR
sTa9J2mxcw3z27OdPToE6lmX1Y+j83DHNP7c6u5ij5xTILts5AJhKkrIVyj1+hyXQlzfOp4h90na
fSUcR0TNbC8I4vW/8384xbgMC1gmZlQ+lPZIw8zliWRLVanMvZyNl5JfeP7vIYTlcLY5e+4rVh6R
ElrIiQKLdJRzUCB+fmtEhXdT+g5uenmR6YLv7ekU4/HFRABwJjOe29Hg0Bap49i6Dimtw0NTpujh
ZHBOOuduMrktwZlvwJ/nXZ8dEcsyufNuS4zQB3Zm89wvhypdvmRIVNcFhBOKBjb836s79QOOKRij
DwhqzwBomMQXX9LEUwzhIyBamWGf8+EObrG3Y/hCYd/ekGlCciGAN4QOHMhdEnCsygJpGH79/lBv
WVV+P/rd2f/72u+ntk0pkfvev+8dl3vs9zv++w//5//L5fKsd3aSbarQKt4Il6j3KqmnnWGm1puq
zFcBZ/Q+0IW6n6X38vtlp3PMnSSVZP/76RQU97gRawRWubwru/zr98t47QFzcJbbg+9oDkHIq9ct
E9DYa4crunaMwgJDoluK4fr7D//9axecxrh1Lr/fCuOCmodDnntIrOT9v+/ywOkepeNf06m2rxPe
z3VnNDTgl0+tscN+FXh6U2WRdVVlU12t4N8n4Efs6++Xfx9ICefUk6OiDqc9MzWijhtSu4xKXO1+
+t+HnsH5wUvgQWLznBvdXX+/4feBzoy4EobgbxS5X5uqw5qTOAGUA+17VzwOz02g3wADMz/50BjA
jinpE4ZEc+bm9nNo4gAxG+dSLgkQOEhf/qvhf5sP6Pk40nYgNj1Kt5XqUDpXKQaNFPSh3fkt8ROs
+0EJoK5bfjzmm+bYW+hi/30keoSQc85AeflXn3kQ9J9dVTzELhJJo5EhyHVzJHGEh4FNjBgfoJmh
CsPjokSgTjb3HZYmZuKcrmbEZ3GVnhFRgpgTCQkH1e9jbqOv7RJfHWXabXOAfktykfr3paBi3NWj
1DY6z90k4p0gGnm0fS2PsMMoZMPmPhzsZw7Q58RCgFuqEifa8tHvQyPa/AhwfwAIL3tawpVs5k2/
iFCDkkATRDxWhdqE7SO2R/8IjGkGkKtfdOt+UzUmGIyrb3KkkU8PieZ86vTHnDb4NrXtt98v0Z4K
cJDz5pSoKPZFbNfHsS/9DfAhuCvLpz7naoSwJcgfXDxiNS3Np2hMzUPcjXsCBLDZIgxue9lsEvp7
iO2AKCjOGmwqYKUSj885mtdHFgf89rwRpDevRE7g3//bxJlJ9S6ZmG/HRcdt9+TpoRyhCRbX7sU1
GqZI4Fa2WaqWm8rkCunTm9T6oQJE5OQn1Ad6Kvi9iwNPVJU8poH/adti3JaVYqq+vB7/XgHvWXaA
T2NBFA/Dr2ctoRz9PvhGNO4h/OBwxH9WZghF8VU+/74Bvw9Tjuo5L82XyE1uXDjAyJAb6ttEceEd
2tm9eGORHZC05jWf9vcFh0BEouI1HvULKNR29/tqcuCvj78vNjRPMOV1ESCXtqItue77KRRvUYAJ
dMyxhHAJu2JftxFLe4+jf3lN/uuMqb5QYECs18gLf4qarqIToslugFAcyf7ZjILuzBhHX1ZePv3+
aibQzk1u7P/9HUvjz2yKdl5boe4PJTKs/9Mra3+TlrD9bqVVJyfzq7PHeRHT92AkXLHzDOM812m/
y+B3lo51QyBBxYWdAddK0lcm8fXx90vd8hGoYGmIJ1FgQ4ly9w/EFLSDeVYlu5lV4Xct6HG34L9b
nmiYAf5ggCNuuGWBakA3D6GNUtkxGEkDSJNDLJ11NFrVdcJXfxVWh3N6Lv2t3aRI75R7AYiSIpXC
L2p8dYL+eypQrroZWH5mxwcBMfmH2hOPT3f2Gy9+y8zuOUpC/wMz/neuu5wWCQdxjJzsHPYEomuG
E5h11FAGmqBpnEi72i6FFUmRwdlUmU3yKgf8aSkpuK+2oQ+0zIqy/33Q3fRZMAmHlAQFdWgDcGLk
7u2E4X7EU/QUuDBGomlMSMXjJSc87c9A/4L8BzK4ZvNPG/beDXrGfUIA0EFWhN8giR0ocVlejzEn
GVD7VAKMhdFOk+yR9j80ThjJREuj4gn3rcf9PQPqIDmQSaK5YpUk1pRBEwfrg2Xj7qcn/VH3mID9
abHNj+A9ZiiaUdlhAaknhb2naWhT4dQq0n4fEwVwM0XNneQt2PU4Zta+CWgnjMnR8ubwaOc2cLzU
OIVuSNwlTfd1LTR25bwD+wHtjvPlsQFqcUPlz/9dNozFpxtJfkhUXLK2sPYOwthrQ+a65xr2Ncn9
/sqasRscC/Sn7oHBIY54lCD56GjIYAWfQjB9mLF9oiAPfooSrYwu/7axhtKTCepRyfZV6pS/HdA2
0tWcFqBrMsJ6LzUCTY60Y8VQ1pH6KAyNSiP6chiJb5EEeRhL2pMhWlIB6zQ5jvnbUKLHjBITLl83
cuxv5UccjHsmovedCRmIw9MrGsJxPzmgP8i3H1lzL+CsM6bH/a0ZfGLREgV+/9JYMC90zjYpNHOS
Fsxtj69vY9GkUoyW9kP6Tj2DkFsQTMfdgssNPJ5sIaMkYth0TvOmrWU4MgPxd9Fwr8kDwuTGrKH3
o4G9dDe03FmjJW8b19xT190agVgj+FiaIyOX50SsjdNspFbvAPNYEZl3DnOyc8zOQbEq43OwcJc8
jMa2n9xUznyUcRUiC8oaMlQMFPAN3Y00O9F1ZC1N+gdclymjfwDqFW5ipxdH/E3TrgCrVhoUbI47
3QJvToEyibNsR2RNZfjiN9ZwMkLvpuhb6CMa5ocKkZV7rpNtBywtcsQFqHzxhDDojZb2fa48ax/7
syL0DJZf7LiQEmmsq0AvchduCgMIoxMlGjtLfZwM54UtALF5QQN1NiCAlJwoaBBweOjvhF2SDIOk
OrLK8CR1ddQhE+IhD05Nmzz2dFepm5H4xblxynOWB8qP6aL9HnKMgdPD7zNaYmAidn0aHlq7ue86
9GhGh1lnsG4SdAywdWNSYxYCVzH1BzNMTkyG2mOew2YynGthgi5uEX181HH4IYRT3ckGMlDWIp8q
e8JQBZF6lRdffOQTGws5Kl5K/zaS2CsC1X038GGIRokCKHAo73VZJDurTd/13Pvof93qTHilPHSS
DugY0+oxy585lz4NTJtm9fJnpOchSv6mGfsH1JxyCzsBuJ2MnxVUCESNNgCTGD1InRubUuiIST4I
W25zSd1K0ipunG61UI/2gMrL9RApCaQ3slaWh+K3Qk13k6Nc4UnsLApUnrE6UEZdS8aU+yysguOk
8c+WfoGIFLzxCTNAJKoztWZycGvrfbKWmMKpjDdmaz63rbYOQUmcdjHD+aLC3cGQcgM290pzzKyC
gKKvpnkD28YrUxOXBJFVgXYPovUehn74dHMPGiXR0auSzsYks0Os4WPnqNnQyZLtVlRX1RPiFuYk
3ya3HS+7R+yrD+CZmxapEAIPWjFjsWsZeeiBRprud/zzwaGsRlE9m/j3gnafZckxcDCzBcNnUIOi
YL4QLrbgo6LHuupwT6DOzfEVlmpdRupizLUNqqUvSDAeXkto7xacHtRCFiRauwQk5g23DbfiLbtU
LpyQEQR/XVvl1VowStjlI+6OIDX+uKY3kcgz//Be4N5rsOtbDLNX/EwWvIUHrlDjbZMms3ZDz/G6
bAjM7cYbGn+M6q0eDkyP3zkNF5bNcDAsemgW7qV9XlobEvA0sm1gtMl4RDKFKsCfGUDBLpMcnnxD
6FU+FAxE3byEPeTfF6l8mLzgBQ13M6IJAN5eM/bKIFwjE58zcoQUumlsii8YEC5dtlT+dwQ32chr
ixeybT+Q4OQbYyFh0hoPcZAv8+tPr1koXzSKUb29O51MdgbuYl5b6L2D4HXpUgXFUIV7IOPqUpKb
rk2xq3oXoV5VKAwvC0ZKmBehEyKubhsP86vIYT9PMdCBGb03KxsAP+oK3kHiGNDTg6/tWgmBGcUs
OGmGXgoJ0F0E7jcfwuqqy2FHO35kpZ9J/rRfYswo7N79V4LemnbGyCwcX6Ca/6YDGFd/7p4Nwo6v
zqAulKVvRsT4yBMCN61ln4BCIV6LofCGRneLyR/TN11pQKGYD0sBcCeJp7Vj9M9mB3k3Ao5SGM4X
Xay7IbSRjxArDwprHRVOf6pA7r92aPLiIrxM7Ty8Dpb31KnXBEXaWuP7xapW/9FonRhjF4fYhqoX
OUiPUWdW4EkQVzOAwVJZeRc5DtkuqJobS4gL3ZAR+y7K26k2LnYwHOvS+zJnD5MRaD+UKfrQa31L
XG88tD+z3VlbqyNhEsREuwhMhpGSQ3rGGSjZX4SR1c2Y9kfgli+Op179erxVN9PgPpVxwG1RpA5G
dxu9VImdJ+2/PT8uj3EQ/NAKjYnPYQtHAuSjDy8TgyLTuh+G7M7nol51Zv+RAVJcyUxvei+/pQzw
0XwRQ1mZSu1Aed6qxoSUDG8DYbfBsApdvtQ2/jLjEhrT0aEn6gjCDp1mJMYemYGX3JVK3EUF4jWs
Lj3kBozv1inn9U/NJN/ipnpEEIcbQ3M5ikdLWdbFbwLokX46HcgPPVYS5HM/2W/aMcu1jalNU+wA
xtT7SHq36SA/MPI9RVyBtGPG45gZPyo8LZ2605iLPXTVrc5f/In6FnPm2fGJGgwPpC03Q34rKHFX
fjd+tka999AnTIT69Z0D7ohsPVtKSGFdSfAsA7UQ3iAyY9DZffWdltyhxI8jm/ik1dQX/V3OeNYZ
uq+w8esN7dlsJdEPdqGCCO7qrdfK9v73wezulGNl2ywIDomdOeTTips0oQs14XU+jF0SPnimeEBD
T06lGdkbTXFIL/iKXt49I0/eE1yQ4fwyT3PUzOemy7+zbkYkxcSjDbgCWDhhgnrZ51Sxq5nCbU5e
hWwHEy7BG7UL9ChgwtYo+qv20G8FNjw4hfTLavXCBZe9CPzfaQBQOqMXNiNcXo8u4VEekLmE+cNq
9FG+eY7xVqE9hI5DIKwJbxe3iGuDJjfJtcJuS9CnuemGcNz6XfHK1HHYen7ymgDM084fT6QDIFTf
uhV+R1QbQ12eaiv3vHs0Bjz4mwhX0cgKAInNxveXVLchem4cf9t7MPmiwf9iPau3tgX+BOoaEjMA
ZLsxm6AlEIecxuNjkzAhrTsn2uhR5HeqJT3Mx+9sDmRmYNc+kI+awf8JORpVoHuEpLvXMdfcuBbO
kSJBJtG59plZL7ir5bwDHcvcJsACiBKIm2wvvZhM1I6wy3zeWMClaLOQY5J3PP9FIhkYfXLy7Oc+
dK1jGAsB7Ky5OAnOhUGnegv9+dwP010Y4WrmqBmsTcgjFWPvnZ6BLszYD5U3EwLQ08LNs/wRwlbW
hA+RfTO1Ak5MhIOwDX13oxTKdKbh2kOByVFh08XcUgAfDau4MeJlx7NgzhNisicu85uM2GkdBD5J
yxWSTEuwjLULrrJKPg0Hb7nf0r9NOZFCNMwP0P0IkLidyScZOpODi8q+CgxqBHHKDw8zNcJDLiH/
zAiUWWNf//WVjSfebwFEO2GJwtNHIgbiuBuwlQXWtysYs1hkXUJKYDycy9AnG5MLKin1neo/mhYi
YBBwkAZOCf/srXetefvvngSFjHAj5JqmhVLdeh0iirLEAfdHOyQI1vifR3YTkijz+9LJjxAiXlGf
O0wHOac0g8PzBScZG+rBywOAaAV957i+sRbDLP8b5HyEdpHqinw8cCQgHRGcQTGGsnbAILM16FhX
igGx3ZzHqM1vNbW/I8tN0HO0kxwOvMxhrTK5caqiPQPPkrz1/Y8AmwQj+E+WRJQzhHETLN1sjJHw
9Kwx4702s5cA4OQ2Lu77wvsi5irnTaT+UkyoJX0iKB6YRGdt3zSgvXuiDlD6pdEO3OO3csLHvp+H
XRQRMbw4FcE9WAgONqhZzl0F9qzLvHWHrGXnt2h2m45uQerBrR6bm1L3ej0y6wLCyBOe41e6/ovf
Pf6DrSBj7NU+T+Z4Ll0y0gLZYyktFAen6Ujz4iGpYJSls791SFptc/3XUemTZY2vIm6JVkjWgzP8
ZIII1+jFpFjqcW5XPb6fwIEJnk47q/iEiXaM6O5uZ45pEDzQ6acTaIwC/TZbj/mJZe69TeXBbz+p
iNxLhCc7m/Lv2WJTlUOCENw8jvXAtIPjFtkpu8TCPeMjY3cDROQYSnZlVP3EQwqXPfWadTSxyNM5
YQqj+P0YmMbcBoU80PCJr9sUOY+fWUcr5hhWMZSC9/KNW/Aax8VVVMkZX5SB6l2AkjVeQUnjDpjj
Q5kz5PJcl32xfy1z4AMKER12qWAHW++xLHtjA0CHLkxB37qis2ylR2k1TJUHRr+LSLoqun3oBEgG
cly8rt2E6xpUG9tGdUNlLYz8lQIHElZhnGybHzfJ1yGxqQALNiozXrgN+lk1CBKy5LMY+BNx8D0R
ykn2hv8yDkirzRz8vocQlJSi/dQkzRW7VbmGKC0oD0WJvW5cpIMQqmhQWxSYRCMt5llVB4eguKhR
PbsJBIjSGvdl0+5Z8O8mu+53cF3PHMv91eiGnISYDfqD+x7Cqx5wICHpCc+0UT5dT3nbeWwPh7Sr
bqMGw6prh9esAJUp0+SPEw9709XfuLN+ZJr+SWVzSIzRWOniTlPPixkDhCsrEENO9FGHyUQCGSqC
POVYntFn43adrXcyan6maWrZHWEY6cmBmGfvZOSzQasvYQz0VisQ7YykjoH749BoWLkm5/zlGnDY
cM2FHTeF3RZN/F9P13AHJ/FWDDix9Yy8rCg0ucdSbWwO8w7B6gyY8Y9GM77kstwStcvMFLxm67PU
9h5iFZi2q5RXQc7Oxp2RIUxmfBml+hpECjYEUkpR2Hv0Ytvc6R4LT04bKp04cEBoTf0H29Kz26Hc
HTic4a0wlmCRfuRobYovtD7PCVHpRFzxv52AgwV1U8Y0G3wyr6xpuNdkqzzcMwFOqbXvd89mWX6h
5KJK7MqXCe+D3bbJipCbpzY0CZzOarTWGfv6WBFRJ/rse6FLhfPoUIb08iwiuZrowzSmgvTVMDtM
4A7EIfiWIONSg0T0yZ68m+KuvZlcu9uZUhJmi07FwU0f9xZAtxrHAYgBFPR5g3i9Q2we5C2Z2BZW
tDED6yYWfK5uGyhgJ9E7GEjQz660NSZHj4sVFULD0qWHfdwkSzI4jUW8KveOdzSEMf+NsvHNcPP3
pGuNG88b2hdoyks+U9hurGSpxkDKmF23XKHBOveN9iCGpKW06M2dsiPwVqaId65U5OW91b48E+tx
REGNtEAEVDqjgagmugz0wLdo8G4mPVGvhMFrphAuEwFrtaJDpmX/JG76PHvOBYkPQ2hQeJ6dEvxB
td0n0/PU9F9zVj5XnCKWtfZTulwwQquTMVtXn3Qp0GS7wHMWUJjeBLWCqiz8a5HN6OC8hhrItzeB
Lxjsa/lpUUnWC6U0Hl8t5q07DkYBVzhoHVxBrkK8EIeoj8J+Z3c0l6N5ProUOcDxXc5i1p/ULkGk
+slPJy9CZcbOGtSuL2lls3+uvDHfzXmwGN97Wmo2CqHe3gwgZzaeldw7Pp6ScWTft/XNwPCHLkGI
U96ruQeNR0t8l3mbr3sJpCxhc65zygUG4glCIPMv0p6H0YGLb04YKaFeeEHxERZNc6rh6PBu5V/9
kIyoIbPncarzgxO699CFgq30BPEMvYWjBtw3Uci1KojQANQ+IIWjB2EetK/ENkFWl2e0/fpoP5fx
WRVEB9XEiwxmegUpx0UUQEFkWQb93HOVuWoRSlV/xsYjCIcAsTpI8RzUPomljifW8E6iTSzS6zxY
dAVIZ5xs8ysIBU+iJmRWAcKg0leHqDD+Eo8F/crgHWkG9bdUHk8boao2ij+thHKXxX8ZoLEmZATD
RA3OIzAjoLp+dElfrZpewMhu7ILKO6ssui9l9WwtvRRrIXsCtj9c5rp+FaWFWyH9o7QPRiAztrRl
jqZHaG1oBe9lwZ2NNu3ObPwnm0ms635BTeGXo1mDonTXlkEPVITVIKj3s0efnP0Mqb1d0XoEcRg3
xM/4fnPoHNC+OWRFxqlt1uGqKadTKkmhTWxo9D5Hb4PzxyoqkycxQgwlWO2BViEtKM422ei7xCs0
/kqVx8KkqWlk9CsnZzmiJCtbeeZKNhIsSxSd3QLDEQEW7O8OfdskRCEycHKePWONeOykZHEdsZFe
PdwzcJke7SF+b5i67AYVgu6vbq2EqTaMINS5HjdIrj9zxtVroEY2GRh3Jv4JIwLVDl+Mxspt3aKn
GCJYtGEAyQNKVJvocD/1CjqmCbiR2InO7xekDVEOdX3pUpo8jd5bJb7+uUDzZpOmFVMu0KR+aCa1
N0IWnbois9iJjxkqrnTJRaDPdYew99M9laZN8GY6foLG+qY3Fk7eJxatZkvKHU1nbRAakPkPyK2O
A/LRVSPrZzoEACD8S89GqGAO7PHdMHAzpnOo9S4Slrn1nsO4e0W78NIaMFQFBwOCgH2C6cxPF/D7
VTT5ocSfLqPNBINwQOW/0w1iCh/HupuZL92us6J+PfSoJNolXJt9d9V2ybNPtkFimukx4YSdm5um
44Uc7FskS+mmrLKTfQ1NgGrKwMlZlddUI1em1kVzpOYTGp1tTI9/nyWoQpmn496+K42s3Q/afjcj
se3ihtQ6Cc3TTL2/lRsxng6/TIlyy3dr+Lq19whRMGIwdCh0/dSm3nudBSlHKFypSUkBgJbws/Qv
NGEuYB7SD4noT4tsA08EZaqedr7BqhTQ4VjIpX1T5dAfh+mGAJdH2pC0NJz822cSQhPAEFsn+RPP
5Bf1qU0Rl0Znuhwkv5d5dImQ3XV+d2Lku/iOfRiuXf0iahq5Vcbhd/Q5jwiKZCeZvwY6lyUBLiKI
d47AYktX8AgOxQVFCejBC2qHuB6NArd1OC9UwGxaqoxV2IsSijx9OhvTF1cv63qcOORkbsQQfOf4
tlxTP8Ryqmn0WT9DZlztEEe2rEk7rb9t5QPudI1zFy7eQHDnhpvB/BiTx9jlrDWE86smNqZxqiew
A+0mipryJC0Xfq4Ar9NbMTxNbNxB8ZrH/cNoVKC8q/CBseuth5xjDfMg2wLa+K5bGsHzWHEUDQjd
mfwlCajYhh6EeIz85hT128GnB+CbWDgzhe0nHejJv8JMeWk10Bu8xVc2WY1Pn9ijXlvbupkOg4Th
JQnUPMQqvOst9x1TS3opo/avP84/bRQ8Ov54S4Z92swvmd1pjlj6Pk25MVC2HNuUfr5q7ZNlHEfp
nkHxfTotJ3yX26gP33q6TZyiqHsXWrLurZXmbWGeeDMxaecIzUEw7ThflVvuuEPgdh+SApQbgeIm
CeAsz6Dz3FBug667bQlm0v5TTOLluiPmz5E0YiqES5vB676LJsvZcNqHZgzumpiQuU528LOdPWQb
5IFW9VjW/gFwum0JvEHslbaK6UkAC4w8AG1WjSGQICUMYFfl00UYc+ed8NB1FfsVnlbBtm9X91Ou
401rPpBz0cz+K5Gwn3Ou79jPLzEeX9LAOSoqrW/yXl7AH/nPEZG3Fj3+0J6uQKpfCyNzd2pArQVl
8Gy7J6f77seZ3RXUb7FAWx1zcfQRadhaYh/2Nlg2oZ50Vn8AB8fOoOVF+REnBmvdd7bkhbsHysfg
MrodobauHDXvjRbUD4TaGfkJKJIcAQI164swm3sX/YAihUuOrPAYAOO1Zh2H2qw3Ak0rgRR0Hyzl
3GYTAZHMWNqdacEXlUU+oKCV+yAyDcBa4UVWBLSYoCbSinyQkcAGydC6S7tXpb1dQE4evWFCSgya
JlWnNySgf3A8/RlqleG+ZFRkT491pP9kfe6cnYJJfcGUXCyh6gULb9SgrvN82Eg2clfI4iGLbrru
fMGRweVKNgb54ycW3WNnYxAfuS3d3N90zaZACoW0yfpspMHJTsq1IEfZsFGutebJHeJyxYwqEPKV
IbBeOc7AZtV2t1FLhuFQvlsiP6hAPUiA3X7IpdUXLvBpUJUWVnakRdzgLmw7w+c6toZjNJP2FNz7
tiuh1gwzDdkPziLGvuS45AZEXMQut0+fjKfBa58YZeGdmAVjYtd7CFrrkqFxoKo35m0cij/VNoFW
CpHfXhE/vA/h1sBO8EgR7axjriFo+/oZYlm2r2ngrUIW98B7cibw//ouzHvWwzJHAUtu5IByYOru
AFFYKxQyEb1XaN+0UXcODRwar5IUWiO8wfrJxhTDH4zj9pBFAo4WAU4QoiyWmZxcK4MkQ2a44Uk3
5h3Scy6osbV3UVy6E7xOEpuyye6Y6aSoupYHzyLyIfbbaWdORYCetIL9FXFrQtkKgg1S2B5oYQxM
PkccQIva4D0YNuxKu5iT8tptKgZXLWF7HW+D0U7bws1PnHOYuogqZipuM5sKMKiPqVB3nYp+CEoM
NxRiaj2BZ0QlnWBzeMCvtZDDQmJpUmSyQfiXd+RLda06MPyOwU4w1A3b9jg5alyh14F5V1LhkBSJ
64e2JBjn4YSpqNgyUnGRS5JJbetNGnFi1RL1a98+uoKmojEDXU/yO2KtMIRoRIUqSkkmYzxdOOqk
K6ixSdB+8x7AEszwivRuh6WEdb/3uy/QGDujFHe64jTJENG/Dp0+2R441ViXRH6Vf4aZApRUMIM4
zh7wjEPjyk3Sv0Y1VOsYezFch4epH9/swCZ6hJznCGkKTpht0MoATv0jL9290yJnxLzEtzf5HzFp
8xQb6SG0H5E6DKsuGq+M2KaV3nVODJlGgOIWnBlNRQ+vywbIwfKBQ4hadbN3V1MXdA7Jwhi0dmaU
AkhXAOioy1xOqP2Ru6nZdzO3K6nkoXphUh4eCPGlHbNr5vbOgyVnl/MhdDXZY4ivVpG3uN+mioEd
uchl5Vwi+s22NYlbt7Bv4VetU/bHjYL1jOiohpgN0KvWf8A08+JS1le63IOa+kF18ZTnTOODABZf
MFlQ8ghqpf7GVVDHtLNbLJjCEzs2coLNbbGhtSdwbfofTMwbcBEIxgjhBAoGMMNFV2LmMeD86K2V
5AqUWfNZT9U3aRhyTfjdozuZGm8yhrm57cO93dVPtYmDTwbuMhhh3JqRu22F00nFkdqYPUEpOVQj
N9GPxIiWLB1U9TKq813mhrceMZ+J4W8biylQnzbPdpP8dYN43JiakOSqgi00uG+z3QQQ1yB6JNZb
5Tj35WxkEKjEIc/Ds5Fh5BjNPqNBWe/dVjp7v1XRhltRJy9pi8qOxIcfh1VllOWbLiIiI+kEVndu
cpnb4jVMkK+RXcfmi2JA6m+csX+NRO5SiD2SiMqsNd8tVF9rtH5E4bnyKUsIYB4j6pfflDRmDZbB
LDu3QL6wLUmGeYp9hCFayX4OCsyPfoaB0nxIqL97zEb/w9iZ7UbOpEn2VX7k9bCadC5ODrrqIvY9
QntKN4RW7vvOp5/jWTU93T3AYIBC4s+SUgqFSKe7fcfMIn/6YOeBiClZEgo3hS1LuaBbxnG8780+
icnid1BO4p4Y+JEZsleL4qavvZLCtGAofgd28q78FSuTDNKWHIWl5AS95rkl10irHFXiMeUQPDMa
Jg9K+tlGDKh3hsPpl1jIR79AiSPUfJ/IQV8a3V6GnzGXDSkQ1QoDQ4dbnXpI7kCYoqCCaMcX3Jb+
m0mnHJjAWmJVuo6vA4VTU1HbW5fVCfgiISPJ92Bn6UmjCkpesvwOLoQUYDd+FaTLQAE11FRGNG7a
jnNIss4/OSZLxYAwXToNBSxi2hC/e080jlUSId1A160i+Sml7i11yF1tFMVegryReVsnW4fFuo6H
h4pS07oxrlo6MXhx72KwnXVoa3Q16nj3XDv5UusphntJ0woD78yTV5EAFg3l3tTLhic6231cQinn
EVI6IwopKILhsM3gi+9MEbQxeNuSCtRl4BI3JR3Sinq8bVZ5zuiA5ff1QspcAXNf6/BwwbjAN2Wu
KxSrbVdVn4bunWkIQS7yuF8L33ya2nBP+opNN0h73zTdHRXMQYJHKZfC2wIYvjHPXUHwRntbJ1uK
gvfW7odbmXEekcyGmWhQ/JBXODS0+ccoUcl1zvprgUM3m9rl4HBHxnF/V5s087VGtPI5cq9cbVrb
kq1ZKMvdoI1vFvwfqV9c+vx+azNyNiHAky/ZU2dlbx4k8Sk89EjCatk6bQn0JZKIoRinRCpz3WA+
Nil5eqE/eFzxkBNlTXhpn269SS+ZFzLfGukkXA6cuwFTqpKjarWhxSbaZaW0cJHx1C6sQDBsqteW
jwhgmaW18Uwzg22LLx0TxYXu6aALzSguRacfCTO/+mQDRjU1UhUByMiCAf/VEzM2h3Q9zT2LXc+p
qgnq351FkQ1N6OR0NvFVxuHOUH0sufdO0HJ9SgLCOhOboragS8+ht49rJqjkv6fHevYejRYKa+JA
kyTpT2/7iLUCdMXqn7SgO5epNFa1H/5AxiaLGFQgbq4RbVlz6eVLrn174fbAEgTwk5PoU549BjsM
X9o6b8ffVSV+PMNhiW3zZTgReVyFr6jFDkVLNMJbb2yoUImorqzBjdKxOuZtt9Omdl8LwtBq7SGu
Wn/l1MklpVoMiGlNn/oWoyrynHgf/OCR/OeXQAa//dz/zq13HSo10YbvyIRmmoKzbtsYFsrwmBF5
lArjUgTRuR98hogAv2kHymZEtnWpSu+KaAQ5QyVEm6fTOk5chAVHw6rhM3iYR8FWD/dIlxX2gvz3
XpW3s1Xo6vDFVDlgU/UAgPqCrVFyRbSfycB0anBJUsui7pFCNuzn2vTKMOSp9M35REnBp77tLd7C
im3QRZ/C33oZf/HTgrbPgb5pfS7dmt7pjSXsL8H9wZSRd1ISmZllFKjoU+viHytespnRddedktYd
Ln/+MAL7G05y2AitKjlQ57vclJuUixHAOvKPGrhXQxjSEtnIXmYekbA3o4qJ9k30aE2zC8IW4cJL
U6vJ/CKu+pykwGCEsT4IOtQb4+ZOyYEFUHFN874uuSWzijhHXduPVaZtskr/ikLnvdJEd7G6cpVo
zlNv4G13LHJvYklbT3HnAgEchaH9rh1I0m7Qs41jYv2iUuaDAXayjjyOYpP3OmUllwqVoaEZtctx
Hl7xzhAKl1g/tVEQIWilKAi8pH7k3JpmCQn+enHxZP5kg14f7H5fkUVzNhswXE2r+GT93kSfW5Ep
QlQvTt3lKM2vRJuooosC4p5aRoeVTyinKAki+vXXv/3j3//tc/yfwXdxK1L8Qnnzj3/n759FSdVZ
gNj+X//6j8ci439//s1/fM5/+5Rz9FkXTfHT/j8/a/tdXN6z7+a/f5J6Nf/xlfnu/3p1q/f2/b/8
hXsxaqe77rue7r8btKw/r4KfQ33m/+8H//r+81Uep/L7778+YURa9dVwGOa//vWh/dfffwlD//NG
/fN9Ul//Xx9UP8Dffz1859/Be/p//Yvv96b9+y/NMP5mqqhxzxQ6JnnbtH/9NXz/80Pyb7ap69Jl
mu+ZnmWbv/7Ki7oN//7LcP7msMoIz9I96em66f36i1Hfnw+Jv5m6FJKJtyM9w/PEr//9s/+X3+H/
+Z3+hZZ8K6K8bfjC7q+/yn/+qtXPZkvTsRzbZLsnbKnrrsM3Kj/f76M8UJ/9Pxqjmg2t1+5sOrUv
hhE9jRXmeCogWAgcAiNCxdBWZDi2VumTVYcfj333jEpmGyfhMkiy0zPtGaNpUVuigzPHDVP5//SO
/utV/+dXafIk+e+vEwOM6ZqCClldGpanPv6fXqcGtZkMGoavUTtHorm1gBmbpIpfZ23Szl0Vf3hp
Q0kj4kYZMNticsSTtQiGh05SO2ZErr/OAvPR6GpnF7bpV9rBe1apAF3JnqKWRgXhphFRwWutKdyl
qNwfp2aYmbq4pL3JPVjhRPypHf9Wz600TppH1IRXzI07Qn2N9RA1wwL29TgQHxxZBFxpk3mENySp
dc4tQm3jeZM/ef2AYihqNGtcUcWMR8rgRNMOUJ2N05BTGyXHmCefaTjBAT1zgqXmoNOner9D4kbL
uAWDievZLfakxvBqqOglUoo+wHNvDvczXS9UDlvRHlcn1AwLFBBx+cXCK05ZXbP7CjLUpoJdP4aI
u5C2ExMvxA40+it1xvZkMtpniIXFReNxEDEKXOqdk52N0Vp3Gh1IxHVPqyis36ipuZsnO9i2TrQ1
Lbpk3MKrN7FrOEdD/6nTd7jD4ETjBk1MxLL3JQi/r7Eh60WQcDgcr+GQZBwU8Ef9+cMJZ2QPzYs3
WUF+9eyV1KhAPzS+Jy/oyb8TaePsoMnJzNkbQjyAA/Misw6mS+uPHF1pIVDj3yJwfgPWheoi+awI
3mZtHkl8TzY8Ty+OGiLbapzsljBYlnYgvxraSE2cY0bPFSPoAGwqbsxNbXY8qgg8xXzGuDqa2QeS
bbhM1Sy7NxDzEds5ajfhh6Mm3iC2OT5MczmkN8M3oBAYjtNj/RoxLDcYmgcWRTAzwUuzD4kv5UVT
8/WYQfteZ+TuqNl7xxBejaGHnElCGTMVZExfMK5vqwipi9IjBDT3xPZbtTB6N0Hueuaz2xZRfagZ
/3vpuVc0gK64AKEIgTgmnsUWW439HXKAhCKoOYVivWETrBiDFthAAh0QquQtMT7BDVrWc9gxHGMO
EWaS0ncRM/FoqQWbnqwsxwo9djsmSKgHXv0iRLCui147MlIAm8lfRiBrJBZsBkyTFSnRurDzCDL1
ogCjaBRPweiJmm8QCxEdWuRsHHWwFwUQRq5ojBosg/VgE00x9lJFbNjdSwUzusgVy4Fnf2cFTr5M
jPB3AkthTbSUzJPqhI1pscxxbgzfBYCIUKRIaRDF57T3Z3UR0KhyJBuG/QN0SQpmIrVkkVGyuCg7
v15aTVFjc65+QuAUGG1KXiLJzBUVTZ/KDdMYst+6EbROHLw8Pk+KdSEs8DtrVTtQSmKJ/EAV2cF7
veEa/cgULRMrbqbAm4t7RguR2qFqoHIOIv1Akt9oiropmECAll5cpor2U6TYHHbhPySrLGOjfBHA
OzYQTwvMYwP1dCGBGj6TOAvcJwL7kUVNurrXH2nJZbYHGjSACLXOBIrQxK90mrIb9qMXdpebSXFF
8Mj0gYAaOYo5SgSIjqKQyGJ3N70ikzoQJcI5TvbQT6s6G3kfdhSIURusqCYM2w8VmFOveKdekU8N
CNSgWKhAI19S0VEIvUwCAKZ4ECXnHoQqTPElQlQNoFV5Sbp83VPbQ/0lXhNFYCWgWD5IlgWaNYBo
0ehZkvnfnBxFb2G3ofUVoMtTZFfqdPQiZIRkmQkKa3sqgMACmu9noDBX0WE0M6ckbxubRpFjrmLI
NKZYiikTii4Li32qaDOpuLMQAG0c6IppmHrDDNElqCg1C1wNevPQga95crYXhSLaBtC2jidBSAIQ
/QsI8FdVrXIYQeEou85aLihfyhkSDkdDsPcUO9cois7R3oTndLcgchep4uwqRdwJxd45isIjnuW7
A8urwPNwuzvQnRB7umL3YANBduz0UyiubxoZjQS3qInJai/yd9uyYzxWwddgIUAS2bwoouFakiAy
z8mOpD/YgQwRZSYbbZ7eXUsihXoUvbqKOfQUfch/TEvKWb8ZDRJ+kesYDmEVAwFAL9adYhhnYMZB
UY2M3tY1mGOreEeymig1UgykJvaJQiIHSgiSh9Qt0g0DM4yqY7OFT6FQbgIDdyETSDXzlmFPcirR
sTe2EqdRUZj2P3lMct4DRWgqVlPi61XsplAU56x4zg6wE0tIvuXwmyvis1Ls56wo0AQcNFq7ig3N
FSXqKV60Axzl5gohIGBJCa3XVpbiS21FmtqKOQ0VfaorDtXkoQHAvawVoTooVrVU1Gqj+NUYkLUH
aCWjgXpbxbgminb1m6a5lkRXr7vC//KpyUQYIrAv8fwnMx93tHkahWZtq7i3NrX0cBYx65+7udza
M0Hq5CPg4vVQIB0E4sWcvWE+vEkQXT8mDSq385dO0bulxym3zY2l7tqQvV2ART3P6Dow7VglTKk4
Ye33pJjgSNHBEkx4UrywrsjhWTHEsavwaGytii6GwXhOwI0txR0ngsFXA4pM/km6cxWdLAZhIIS1
wSKRUXN0aMQFE8w+IIosgBzHX+igzolinvM0/9ZwdpwmBne94qJNAOlIkdIZyPQAOk2lHZi6oqml
bt6jvHj3syKt6XNDN1XwtaKwqUgmDAIu22hv7OKauz9/xIrd7oC4K2DuXlHddh8QV+NUXyqCCcny
VrmE4wwfrSW3E0fQHDxcw97kK17cV0lM6p7sPBSuTFHlPXj5DMkhwc1bsHME3Y/aZ0ac69G1Hn8m
8HRbHqCWTiaSKBasZwHEPgGzk/ZZHGvvOAG5e4p2pzMYkmx+jPzsXQOHd8DiaU8g8AdQnjEwjZ+g
87XOUT0kxSTTq2nnKr5eKNKe/NgHS2yl3ensWf2HWDH5mFIXDZC+qcNhwOz7E/YRUdqEUabRzaN5
D7q/KDiDWi3swYgdk5LJwNLFqsrcA/Ok8zzzj+lCsVeJDG8xusWm9IYBGAIwVIjsmoYDoT+utbCz
8V0b8W2STX2za/NudDJt5WTDLlNehRDTAto0RPQPpZTZIe6+C+VtQEHEJurRENdlYYMvRD46Bxc7
BCThixnJ53ZsDoPyS/iz8+kxJBqVk6JVnooZc4XAZJGTcboOsV3U2qrvqdlFvyWY3lkYyp9RYtQA
5TrMGDfo+CYlwxrG5aCz/cV6dRuIBOcUwtKD4ndnMi2JoljsXNOZEb+Jvahd7eqOjrEhVG0VEAcA
BR9bK2dAZKA7hRN4c6QCcDohc3+0Vc4+VsuIhPVCQGPMJQ8lwS08T1B92/Y+D4MPZnuQvwSKlEXV
n5wyPkR8WdqN6RrvwRxu1bnSnXBlTzbkeu6s04Y07wgjXaQjCXvWG/W+4uzqEvc9LQrrnkKSpV1R
ntNrE+UsKQ+0yin2mDLIqyr8i081Hc/p3FsGGaNlgmCombZ0/5D5xG2HkQr0RuSKeoqtYtxNzBlY
+oHZzCgmnSugTKNxX5E+t7WPSu+49hYpoFzm6UxwVOiiU4tWrPDrtVsqQk1RfhbjaDFIcaeNCwBD
4ke5TPKcN4gxWkos/cS/xLeWsTX02YQFM2UyjE3DJteWY0owe5jge2QV4Nr9ZNGH9Sa4YjX2wdr0
+98ILxSiqP9b2jrWoyJblskVF2y85bwhd+7gfsSMh+2izx6paPphloImauxr1v1FBDbmMfPQSwrX
EGi8FSNsDRseRKht3ecBfqyuxM2SN/GdlvpsE/FhEP/+SAg9QXNRXm0YemAPHHoLC20zrymsirZZ
51FeHSWfRksTAzZsyyUjmvKYkgKeF7w9q0hn3lvMGBYFwWbMtIlYxr7NbelDnjYOfOTeQr5ei5x6
pLLujgyTeHwW0XdNKNDgshnXKNpeEVcGXA6+X/eYMzmHLi04upXGstjbE5+Ekdk+GrC8nP6wGDRv
0tGio1uG69TTiagmtMqOjTeEZhITB/vQz1Qfd7mM97EvIc5oFOt96W/leLKmmcwM9ntG4+8bjVmC
N3QNAinCXalfx7iZzhnHPgXMlmVk0TmBLSgkyoZfOe0g8jkPXVYzC9+GDozgX/Q4dM4M0TJ625i4
6GFr7BvQ0cmKnGfKHvOZljLmzpAuVfHqVVV2qUfOvAKuvvLSYmMEGNw0ggAf8P024zkkG+jgWc1V
1xTkiJY5GhgJZf/mDvqwNScXJTt64TFN2nauERSRHfowfyy54ZZjUeWEAWftmgqV8cwDUDVj+s42
m/L5FvgM7IfW/DQMPKMl+18RzY+59p5U7MazooJkJn96DLU7x6YXlDhKyEo3PteZxqslXxdZ1KB/
wCJg3o2LYl3XBOk51U9bEpZhy/SJSWmDJYRE7qFPzm1Z5iujgSk0iYDNpwXxwuTq+/j6ffqjlp3Z
+QD+vbmFMaNTclKzpHvNyq9Sc5p12Izp1max5Q11DzVdhYEs8RXaBj91LJ6Alah6oSXS1wHCAoUX
FKTa6hVckdNz7GeRg6x/YlUd7whUYQcn+25dNg8MR+DttFUzOmLbGPEPEWRLTysYeveIy+5rJImA
Ku3hypHlJIj4WVCgseGWee1GLp80oZfKaQ2mGLrYg0AHMDr2IYtseXJZ8gtb5SozNQstG5SyX9GV
vCloaXGM4mXMjGFLNvy1IOdsEdn+dBZEZkCzr7jcyC4ItLdEI/o3o+O7Zmy+JRiMg4bPoT8mcYuu
t3rntlSYTiQIWR5jqVAyWfOgnDdzEzG5YFrSdu0nbtIjl8S3BtVg4tqhy6nmJN/Ea1/nW/s8PzaY
0JnCGWyQpt46djXCah5H7V2srksiNDnqDWuEmeeYvY7W2c9JlfFGujNeLNtTlmsCOetEoWCEbPqT
uWRxIqozvouzwSBJJl6xP5vXbh2BLvpKwR/e2V+4sEkGUkeshet2HIC1h4JaxLTKFg5bHk749PmG
8812rS+ZSjK6w7nbl7a4Jp1F4SHtPWzhLgWpeos2pDSVinq23vkzuhfDUQmt7LPpILu1o/ZBmUQ0
hA6QjTfwhZ8sB8622bzmjvlc1P2Tm2tXCAk+rc2us5asvbn8bEphrzKCVbWc+Sod9bsm0rF7WtFb
YebP+UR+ZUoAEJNmyokSslFISaByK674wr3M1pGbHIuCWWda0Pous0ic9KD78CUFPTl0NLXfLAXO
9N3qJVkZzuhsYjxNo3C+Cmrcth41P0RLF4eO/FRa1MtjU4/zOo19/KaNGkTsNNrfKLw8MHpb0HGB
gYjZ69xyH4Rt/9naHOYIs3MgtEHTONDDpPTBFpSP1BqqnsDLGEdoGBonU9sJ1s5bk2g1tHB6dSiT
2glvunCOqjO8+DFPYjxAe6OCdiqQgiygn5ldy7YnewvDr/lDD0axCAzrGJuS8RkP2UU/2CiICYbO
GrxuVpJTRGlbLhhJ2VV/zasPoka/LFflj7CjDPSi5vg3LHyN962l3qiMTrFwuZvqB55O/WOb7ynW
Bk9N3MewFx9aWtkLKyu8LSF+D64VHpFLAaXrlmhS17gvYKR1k1tsdL2PIqIdFD0aGDQMgpU7BUe/
kTRUi0tFsjohDEhfPN15TtPJTd8PxZKNV5JbMhXpSqcIcVkb4+022aV3Mmwb0n/gOog7qAYj7rYM
BetZp3WQ+pFFP3qXQUIxhtWYrDWtf2TsU+1A4E/Ypx8t/BjIM3TX0WeV+sT55i3GkFSNtVuaExO2
+sughqmccPRmVCTsRlnT43Mi6PsZX1exTgxBWIIMyBMCrAxdDKnR/JOrZsl8sl6cYtS2EcydQfXP
zGwdyvhoMQLFYkMrT1YBBg/ke48EZC5nVxxF3O0pmPU1qGl/9tYDg5Rl5kw/mn3soviupeVn6WIa
psgzo7Wtqzd11WnrKEU57JRJvHf2oYqvBPuFfQezX9QdarAneLSXwoIkUnk86dWmWV4ZwQKa7Rln
Yrms0grjKPCBYb+QHO857I1t3v+lG4/vbaA1nAZpMbFnzm/CMa+6haKcpo++sN68jM4vI7RfKMFb
OEOAI4vaXF+E74FlsQ2tubNhq0Q68Hy2JnqXJq5GZ++ZENOt4z05TnKP/bVA9lzVdsPppLK2/M5x
sIZnrR02PMnT39ChKwJhlpA8/pfT68iSIGc8t0tQSpbxaUHOXLImA3KdzOZNj3Q2aq7HMNiCrusF
PE6WXqJMY/zFUus60btrDi8V1VIM0/NxHfgWGxK8y5QKV279OWn5na4BYZmt+QP4cBVV886D3DhV
U/VqNd697VkrTnGUrmS9WA9wDyxVtFAw5OXVtIwZv4UciXhOxqc50/i8qLwOFWIiXA1bV7SwwLGd
RdaExzoo7WtYL+nYeZMGbdyBlHgmWALS+gmKlWATjSO3iVQ6U7dmHDPTmx6s4p5RgUccvm6uxpml
rB/o07M0a8/W/pjT4ryYRRrsIln8JpYGsthGVUwCCoob670axAKz7pOvZuUgup9FKt+yyfj2Maix
Lc4/YK/N+ZFJJKrEi6cNcjnkdqEiXwG0zBm11If4mPQK4i14RRVpV6KcDi459cueTCc97lxw8Yx8
FLuDCqzrZ5s9JgPobBuQUsGG2hN3bfbjxt5lkna2IEEKQ7GNI4Tcjx3I+9ZqiMifOFTwgO44ftrk
lhApySItCCRINcqMADPm/skfbe0eIXaMMaCQ84N2OYZQ5tkOuR1RzGo2xRi90O/nLGO9EhtTS7fc
kYfINhGoSP4AdV4EbQW33eP+zEY6zi3vaAEXcSAnj4Wy2N++Iy5jReSIFMgnQIzaCJZpROa5nqxP
asg5VsL3oNL1B6eDrKU2+Jyn3X0/DAXsGHmaALofFLfEywHnXm+m26mYLgaoOHtL7lTyM9wc1HSe
HoVFTJ9IMIJTxbVoS/exaWKgeZezSNEkVFjhagctn3PT20m2KKIlo2f2+q2UI/e3cLbWmH10RUW9
ttleyV7H0kxTQTUvezIAly2bQ8pqrGMQptDR8GtGql28DoGm91jAHWbgPYUaKcDMBdV2Pdp41aZI
cpDqqvc4ZU5SR491PmPsGRqcikJcY12Wa+lQpzJSVe0RCslvrY2J/ndJqzKPdRSG27gvoFin5qcv
EVImig8rUWwaTfJ07nD9FtTsLIuRcKJiMK9EapsXvwtinpn6re/CCOfS/DnR9rcmQu9dDLSXsBNi
LOjvYr2Hzji6md3TkIha6mRWtCuIBt901YA06G+jAOvYeOwT7ZPM7xA1H/FkmliEuqjcD3X+YdX6
vLMIKKtmGk9L82iQhLKKS/+lq05BbGN+K6wT+XJggPlEDRR9YyDzzYoZiFh53vwwzy04FRUuY9ju
U0M8tZ3ncQ/s8Pt1cKsm9PnkcRZOH+gBQ9DRJHW+RLkmzWc4D2dIPw7TFbvZtg32UdpvTJdfWdw2
l6RsXhJmDwbjJDaKZKIg45GDMt4lADPQcPiKvOaLMZZyBoO8EAtAyWyDsp9BnqcxWXa4H/DKiI4d
g4+PWWUYVTqiM42S8JcdrWcclaBiUlx8qU+tOvzUOHVfLBAFmVgDMgYnPz+vT5RY3FuGT/JUTEBK
Y3X9dUyLbaGTSG+O3MaaHD8rF0tI69jTzhytT6fVjAMmkLUOUua2UfTgeUTbGoGx8YovPWWHRIzk
YkTcXyaO9ezvwLDFykfA5BofPoMbqhPVKjnIiNR4tnkZ8GbnE2DluDEtHMNj1RDvXhPJ22qE/ZaB
Hi8p5HpuJNxDM2gHOhuP8bzozfA+1IxmhUJ9b9Y53Z/GV0FnymLu3VVpxyjkycD4z7wTDbvcKOVy
cDq56Z8rp7/K54TwcR6QVPKeosoh2CKh/bXj9jtmPFeWXqPYujg0j400xTHStf5QG9iPAkceAiIU
OcKYwrtmKNHXIMhXvZfVBOv5xa4XZydCbKACZnwsYh0CWvc2rL3To2dFwc0P09OAXtNo3fA0Vxp+
pNh6i8N6fglYNZf0wVCVpY8aFrCmeB0hcnErTO8VRpRVFuoh9WOBcW+47ee0GjRpMOcrsEzh/z/T
XoInELvSkhykgWycqf7Iuw9vqq5hb/V3xdhMN91PP/3Qkb9NAobWoaOXuxLpG/RFr06jvrP8TL7a
vTNtEelU8FAVPsUSH5cgi8N1PjQXQUaWeXa2KT0lmUzXl6XMip2u1c5Wj+6TXDY/wiYRrpXFi2+Q
qSBM39o7ffngpbq/M6q82ltD5J09fg9rAkvDxyqUyuhvDwgaU3BikoLbYJzFM/3EZIxZL0in1hXY
H8+ZJmnMYq7WS2/YxF1nL1tckbuElI1FFJUp4tLQADtr+YtZk0sxJUSfFyL9gmCrngTs6YoYClbV
oq2e9LHV13E8bN0yzlaJPWB4iZPynhii1nI9fhpSalgctbW0lP2F0dPGte3iIePBuK07K192dfqZ
B2G9szLt6jVo5UzTTgh114HKpxV426Gb3P4QQF4usBPJdo72gVERYdoT1j2b5t7AwcJGeOTc677R
hrnhyBTtB7b5dzRnaiGPVtj5fAfV7f4YeF+XeRs6m96O7wqTBCQ6w95ddj9IQnpEmisTmtDjyezy
S130FSOkzHkxIdKQtJIfNH0PRk0NTjl3r/GuYgbUlg6Jjjjc3Qdj4PxAKPEefExbMvhsoY8JB+VC
B7KMlI3wkAmqsOeWxSdpIwfviOEewNDVbrZ76Dw2sqVBpAjbnn2S+/Nas7P3wOHc1VpFek/z0EUP
X+vWsR693HM2+G4fAfm0dRgQCNbYclHrvg2D3wYXLyyeuGqLLXZr9G0uciolm/aYdFg4kk4/j7U1
ALmHZ8HJ6ZTQWgP+P2PEM8vnqUcJaQk/CmtrL0rO6S7GndtoNl8kiRwb7FSrIQkhGisN6SgnHQSr
+KmbTlY3kAbaEm1js6gS/hQBF5wTwQ+DeY002eZ+IOzzrFn9KYpDEj3K8UnAX2ykIR2Weeu3nfgb
hxPdloqAJ883p60xT0+S0+xy8CJvSxuICsbzQNNTTlOOV8evnLOLOrs0sat9Tu4bOf+0A3dkjBNt
8GR2ebZzaTAi12jKd61xHEZfJWSxJUiGnHT/foOeUm8mkxIhN20ohZTTw4ykXZcOHRg1VnzDch7L
etS3cJJv5mA0F5YDxlapk69CqkdOZLSg61Vet06D3jw6FQFusX7gxPHahEO3typB53Ac3cRQnaLI
8NbMPChsIH9MypTpSxkuvHDgKNi1xqqR84FJhcE7Qdp0xs+4xpDvckQghG5y0G3s1iRkz0AVS3N/
lRANvRON1i7NngrixNSYy7DT4fi0oHO0gp2jFll3dG9NdQfpIwzpjTAY1oL3bd2NDQpAAcon4nXh
tME5F9FOx0iMBWm85gY7WafT72N6CfcTG58oDxOyyanuclI1ZOwhKNhhMeK9J+wLSXDsXtORyD3S
S24syRDUiXs1VfZnh+BoN527qwwXnJud4znLefSbpZsiQaVocRGfpf4IZeuSCOhSL2FYzT0zRH6F
AQtW2dIA0KjgUY5OGtHVzYliBUqVXDJK//xhMP1N2EJx9+EXetKD+ez8CQ9uDbKFC1/Oy0bj2OMl
bN/pupZhKLh722pfKyIn0L9NI4tQMRgtEoBNqHuJea8uD0FUm+T14gdFhLQP1DnaBxmjUrQmV3NX
kVJsMzxi4D+Fz4I0KEK4mpaFSn3fP998UBHHuttvXebb3CZYHAzTP1p2IQ/Myd/prSw3pf3ROiZb
/3zYW/OfaEEQ5ykGf9BirgUNHjzKhnAdkdByTDN5zHwY+5pnzAEHRLnTdYN68pJksq5PL5UBRI75
gkQsAssSOddbSuCxyeI7T7UhuhPmAHg8rbWUpbqZumFdd/ozADK2/bb01nZF6CXHoApZcUEkvpHR
jpgOqjJTimHXuZn+lNnnis0L6h5uDwLdfVa56ZGXuiHmwNpHdkyjh8YAl4R7sXEM4wcbmbVArbbu
PM9/gfJ+KIJau5oIms8eI/o+erINLds1jvdeZy6DnZTmUp32bJrrwiKeQXl7CoyH5l4aWJbJ/UEr
x4NiacHTTIYXYLlTcWyVz9K1eIJNw1Nkc4zAl+Eh0XSQJTBlNeU2G8dhflMn1hmledrq9fxa9GTY
Ypqr9oxHWmZ4FCWmsSjXwq5Azq19EKHhDEYfbTvLTlatsN19FLv3EW/ZEYWPEd6HjQOkN6vo0tJi
7FMeQW6ewOJe1f1ZlvqPhy+He5y8fXfXeAlDTE4BvL7LlMUqwiJml0+4Yjrn/gG/mVjYNMkg9Q+P
nYlv10oSi4Kq8GaRQUWI+J2TSgo+W4sUgcTnqauDcM1TuBUVGhkpKM7WnjJz3UkrWQmCPXPi406a
FjHfgleG9xkWRt3Ux56pxyYtyBpuJ4MW9KCx1nFJh3XSBbuefr29k5ndwvABdgwSVJEFcneXW44y
Whg+ZkfOaB0b7nxi5OsbeMXx4N/EveUXXPqF/Y1tGUMpvQdqKhTeMDPaq1ykJrUpHjJzhx/N6zkH
Va2RbaIustaWc6Ty9BtTmL3ta5x4lAdiKKyqO62YTkFKNQpZRSN2EG3nhToypxPdxaN2M5LB3hBh
Z1xT91TF8W6ineJAhFpIWUIRr7o4eYpgyA4tQp/Cqlz2RGgATQB2KDTivAyeLLQUWahPTY8ViqdT
Ujv3ETrjcsrCvcs7vhGtU5yHys6WGbrExBO17DuTbKia+6fFHBfKkd5rgpU5me2N3oUxKOW4bEcu
KqnGjTpov4e7DdDc3MgRpKzqkuXYl0898ZbrPvB3Q0C2Pvk6SDuu4x8MzuKoWJcKqAZV1ucUb2Eo
M4xlnbjls+iGRzct0nMTPVEm2RtOtjZc/eLfcp9kP/siRud/sXdmy3Er7ZV9IvyBITHd1jyxWJxJ
3SBIScQMJBJITE/vBdrxt+22u8P3vmFI50gUWSzk8O29127pkGHgFSh1BVa0WB3pHPFjDoEB+KV9
V9YlRyT/tS06SKWJ1SIS2O6uiwO4Jx1cQFFkv+gKxjlXWjCHY8RqCTITEMxFWS4xN59tLTHAc5o9
eABDeEffUh2yR5DuzJHGmdQhNu2jfS/mRwe8FMunQXTSPgvTK3fgyHErqFNFyjmNovmAXCvOXv3g
E9oXJdj1dIz3oYkjGwsiATGaobAFu/vMmR6BIAIAy8xil1ltdVdJiDle8Vbz0m/M6I9orfEQOgxE
UODru7qjYSmuO9JpUbYbsBzu3RTChTXRMhRQhyr10jQYUgQZ2t/AadQ6rSLjkDeEkiVWeUljrJ3T
vFkN/sTnlOC3kSVDHxh3Td/OxQZRnMyEcBTzRBMZjzBdvOXAiI+mJfzTmtYmtWfNAJy2+tYKxaqx
4xJrZ3e1BJ8zwxiyjx3ff2HCzQAIN3vbAz4mCbHc971wSzPKpqYhbu1npnFpLfexpp9oZZXcSpwA
2oxbP/TNgFfNyxDAEeiCBZOc8TIcGyte2yG9wiMdOI+ha5YYZlzeUiazI3r1XDiVVruGF5v3bbmd
I81PmjFPiw1MTBIxcYzvI3/86u2XIDQi6FOmy65vtBClJLdPO/md2GH2FUO2WEqa24tqxPOAhMAy
Ycqzn6jnVLHABkPI5tBGm6JuxBFhE2lxijY8hPCoSMjBDy29O47tSEk0NKSufnVoqZpjvfdcxWYs
sl++IcM1gf9cxcxom/RbjpO/5RBL9i9F2edoAoq6eiGh/13PTYfniI0wRctjysMdITDno4lMvu9T
8ZY6aEu25VJOnyKQ5cF72wnradQMOBXn1MzumQpQH7GeFNc6oqoPoXbvayQG4ilVcD9NnWSpyMjC
dpCV1DJzYvsXoD2fiYlgtm0ftUhYqP3CWcUQvnJSR2i+/GBdg+qkEpudl7K9Dvohpdjs2LfGJ13p
9NZ7Kl3HAq7QWGvOUFztYp4WF3OkytDK4Oe/Nv1MnD1IrlWJXOUBHFkbBo0mKWAsmTGPZtMwW/cc
pz1/e/avcTu/+75d0/rgPBVtae5Eh60qsx4AwtSHbkr/jETWE/p3DI+VpVu+CJZgmgWpKaFlyD76
BfSVnw8zTpjx8PNLzwH00pAhK7keMu4sqCTgNHP4Qed7C+q/ShW4c5b2ZLmEqjVhkJ7wXYqLYSri
31FA7lOopYSTRRCHpX8zEhpPM/nWK5yk3lc6qo+odaaTa+p/+4DrpF/RDD+w3gfwozQ/AxUM2SHK
ZbH17T5ZQZvhYLF8qJcKB+JdTGM9IrN2TtZ8Wyk/2gVOcs/U/jmks3ffEO0CQ4YGa5gKfD4ffv46
U4BF+hpGdA7+m9G06hT884/8/LZeSiYIleyI9dQoKISHwYivQ2ZNRvhmkUpmMlxgRoFLS8y//KUN
jFY+FgU5zRe37T/9LEJ/jMqXsATw1ZMTFxHJaCdrkJaJOhnpb4f5ZwFgGm1jbY/pqW3Ea6C5UgTd
2amK/lTieYQ7uDLs5H0iRUN4TXfHoL8BWJ93RTHAiatlg72jYD5TqeICoZqsjI/PzgnuHI2wF8uK
bWuav9BOrMNE39iKcUW38wf2y6At6i34BgSstnk2wtJDbxxpKYrFtTeG/qzzZtg5GnJDXfv4bJwR
cxPr+UZBdw+HSu8r/RE5Ayd+AFh+1zPv8R2H59Pg5BO51P4Wt7YB+F1+S2dEK27r3YjTFXi9xV7Q
Z0eAKupvjwJBCRz4S5HsK6t/SEyXLC5miFqMBIO8ao+zJ9xbdgRoCQ7SVfrWd+iX1JUH6iKd1tlM
bmiclLz1oOuZmLjZntWNE9zMUmHZtsXNAMIaOpu3DmL36iourwMH6lEv5X/xDJsBH2ALI5spRrGN
1tO6TIKPRnr1S2Y1pM6XHcBy84uP2Q7qBEgEr8ldxgzQSDpL0gs34hUAGlKF3blNJlDSuXyvUg58
ZjWMxyCV+ymV4s6VD+6YEVQOuxf4GET+yJIUfUjBSwz72KiBWhT2+9TfgspCJ6UA90GEGbXCJR4n
bv6fVmm1j3nB/EPLU02+dK/y4TFxumjrlcupj1RwYRgfyRKDH2mrQhLBV1iW5fcyMEG8WzbBSW8q
ngZunLlex1nVQSuYb9qCcpj5LDxgh5pLVRu4IoSmRwkfTeYDpEvDzsBmJW+Kr+faGLS8hQfpuTif
oSmjsIHOsVoaUxUu+ikfrjB1uRVL+FWxQacJzx+24fdYWrz+YgBnP0yvnTacUwqBK8lEDqFsK6uz
7Jh8hlZ632TsMr4QuF7ASfcZA+QOLugmCyTfApEvMmMAk0cud3kyBRvEMDChTB6nPCYtkbLDDnXM
icUn4AIwJGz8jZJAC7IeMzueRH5WkuKVWhv7YgrmvVTTrRxcYCEefvafb7iiVgssU0MfJ48KPXOP
QnF7z3r8qKbfebcxLj9mvBRtPr2RVahzNTHhpLaCmRRW1OwEBgS3L3aQld0bd4y8k33ojH/QNYuV
G/0xzXbacBJvNkEKLFHaJygb7o55Pp/HvtfARk5krR6wEn95zQwtmPaBujCxKyfGzZbBB6ZCWDm6
/KzB4NEIUq+X0UJeV/ah7gssa55+K/ElcEmNvwpYl6xXFpkQgdIMwu7B5EQHu7Gv7vxkDsEJ/Op7
8kOmZt/D9e4ZYb1t2SkSphyQJowFELLcYAMsVE55kUEqjtZsPJXYH4w+wwczwjUxQv/mmAxw86Jd
usf8BQYNgl14HzOSzEqlI5KT5fqMqMt3Z2BGF1r3JS2CiEzNJXGJXFCoRsVG2GUn9LeLN/LG0jME
dT8accMWcsd4mmTR2D2kDfhnRlDcLzvQNQVUykAMG7JnxTHhupbSlwZ03DB3ld3vBpTAPvyMRMUD
oTGhpAOXZ1XgGJudz5CqryiP8B/14V+heaJ7czxbnFyYRQ3iGnA2I6xRfFPUne5RGZxNbOD/cKm3
2KcuM5E60/fLVSipyOIChag3KtulQebsWMrY56j/2lEvVl1De/Pzt+yE76iAvudT1rUuLK5ScEKZ
J/Kubq2BE18239O288uYSTORy0Ul7zj8Gw6D4k6XFL/5etowVdhg3Q93uuMBwG1tMYqlo8iL8OF6
74SgmlPukiSnYgXezpzoNXGso9eUekvKwlnlZfnWxLT0Fga0FgEyDYMMcCTzVBuGuOxHhw0Lv75V
cY01OzqDc+6mpF/xjMdLRCGPxvhSJ49ur3hpeOXX1NtKwO7Ok9HHj9WQ/vUQy3Z4F/uRERBe0YPG
NrCtNUMNX6P6ynpeDTbW5DFjCypn+wiL06R5U8Ak7DSuX+ehxvC+ya0p2geiOmOFqjeR5lIwLIWH
03ti5AQLUHmXhmFm7SlOmpj/DSIu3wq7ZueTcM2bkzIM5zgQWg+6KX6k1HSCmm/F7O8RvP9HZlwy
G/Kzf+mtRl1qHR2VZb85TsUtHBcuo6S/dWEku3EiWxX6aK6taSbHAhG3H/Jw33YOIxpFpjOiYA5B
7XegTB69jquMJoyKQpQ9yHmg3p1yyxUNIzn1WaiTifNEQ+KdY9o3/i3Hy0mza4XbcJje05ZwNk41
SqSt4AHnkjrq2ECk7eJH+FncEpkSLd0QFMgsTsw0jmm+SCesj5k+u3MvGYpkfwTZWO6lEfhQlosk
WXp2WufBLJc7dYG8G0mLM15abYOp+u0o76aZj57DPNvqSdcbYP1Pg52glyrq29x8vGvt9s4uxZvA
nAz2lWJYCUyB6cP9EvbyPMsA/9Q+UxDrY8LJX+JEwzEy2WoaA+tsbAfErblHWxmJiTKH3l2mm0Yg
TReTmW/4tLcYC87OCBPgwDbe1MZwnyG7phs7Cs31jHXK9Nz5BuIn2eP/vjQOexxfY3xqkkJwrabd
g/dkB7CJPgzGjKfWgJ8YyvRAo5dzE6bJecf+hM3rYerFozaG4R0sJcbnUbqzCV1seM/WjKDVveWH
T4E9uYeZdjAeIbLYOe+tyUheFFGOE0NcZgIlm2N8XPg3mjexxIfCgumc8ZyTcPZYMvOMiY3PRZw3
ENKK79HL2JuTdQyF/41BEbIOfjPcb3wOmnz2Sf9NTXh9ATtErD9Jn3CVfESy1gerBrBZLi3jBLSF
52d7LB7rhgQABga1dWLOZEU0EzEqiIBZy8YzNf0VqgILZCoZRmZ5THNsQyaU0xbKN3NFyb6cAQph
ukUib0porQva9Yz5y3clZwBzCLnaezxCIW6uWTK+GzG0crdtgi3UCkIStZXwJPBkuRGmS7FMKGY2
WMoLg1+WGvo76T1M7AA7kbLwidHqOL07dOgM80dnAO6NrOJmZwMYz7QWW+fqun55CdWFewV9Plic
qi5uIWOMLxNxyw1w8/SUqfzVg/zFIdV3tmGg5HNn3sn8ICnNuDOxVjDcdvJd0+bXfhxon3OZt3G6
pewEC8N2XnCTXg3QAfLD+GAYSLIjDIQG2JlLU3HdpfNdXc02cdEq241GvwfE88sMwLF2ZfOhsKSc
K/IqEf42ThFHd7C8ddz88tux286++7cIO29Vl4XeEPUUBwQkwglVfcFjxESeGDVuz7zcNE0NACWT
How33rsYWu/r2GBoZCt6V0FvadQ4dc6LcVjVY4+PkYxpqPLs2Jh2s7W8U+GQHpGyC0/9xPk1d6Z3
Yn3qoTfc+zmnSg4U5OJhzM7dctrAlISmF/NU6hl/CbsqtOmEar3YpZ2acQziPYfqRDj4vx21rx3s
Pyn0ru2g9mlIltpyq34zm8Ei27sCwKvT8RqLLQVaMW0ufbtPEJlxlD6ViEL7FqgUpTDGEZ7tfBqq
+sDgJmZWUmDep49tjrt3Q5Nx9LpqsVTwOnVJRdQE6GMq9pQD4vNuKcHyK+scx8k7qfRsFc8hfsnO
J1jBAYctvqQJeujpM1t+5QhM2uw8a2fkfdVQ1Wqk09Vj7d/ANOVdQrfCHZZlSsOna+qmyaNIwltG
D7aVDvuovRB6Ynf0ujN2K++FZGSwpoBm7ToqpDM8pOO1gjgZV3/zglDC7GGLDGP/LY789siV9yDM
Od/B6H4evluk6/049S8Te+hG2Ui7ng5/13SkoMS34iLTm9e7X27JaLBGWGYIkjy0rnVjah2dZyjs
D26nzKNnOB8ydvZzYw07L/GZK8jhTKGKyVEZc2FS9tap8BnmdoFxTJw4ohe8eG0c+TAMRBhnYWwo
Sgk2mOG+KtfbtRJpwYtRYPyuLe4mHNT4DZg7EfdhWJWkHfmzZFNFkGUc66JzdFXSu6+cYB08D8F7
ykwFuyHu3iw2btBo1C40nXsvEvM9HnwGZVEcE/fWJcBf9ZjMACqmLnpX+fIgtKJlah6+5PZEwCEB
2uODyeEgcDU69co2xtvvOPvmM92TLG+euA7DMgPFC7k36A5ZsxEAgG9Yc5sU/vpIN0+TzW9mUcCG
yx080sSIfCvhWJNTitkjuoJ2U7hYc3Nvz6X5iEZ7HhienII4ultG0Aa7wkfVWTR0KjZ3u+FCn3S2
8TTadspEnCUcH/+Ov7KZACv2+KKg4Xh7yOXUoGRReepy94qSh+18TA64UN5MlyQH4YOLz4PUufyF
onQ/Wmckaxy4ryUwnlPRTfapL5mLcGXMV+PsjMcCgS73bPtUeuWTJykO9R7iSX3XQ/BE1gQSCTUl
iX2YR4MGziwOSAqzdaxnJd973VJ03H7+SIDpUk/Yp1G98BKJO4zzjLC5tBX+/J+fD5FNbCrrRrCa
zJ/GpXZSsZMBc11+meVFuREJwQt76Jgg0dtNWqllkc38T7cpXwaspSedceDG+hmvf/7Sz2f6+ZAu
n7MCrVVOAep+2n0oePayLqPTaE8PI6MunOwZw0xDqYOc7QNI5sdmGENmGvwMYY8sPEPPCYl8N09Q
ougdsCuNyL284kGozvgKyj1mEnmY2s/JdZjNFy5JX/FS4UU2t4RDeY/23qFaBk0/HwYfECjdCvw+
nxbZrqbMU7SI7z3AoZ8Pc7SsyPgE6kIwCfPUe+JhbGqpnD9PigQNKxFrDA6ms+nIhQneHWuK4Hns
slXUYxdsMFUJX3GsYP4/ULzYWVrAQoRTLvAkw86eWybaalP68tRI/0X300EsSLtm7g/RDLOgbnx7
F5vJPg/nFNJhdJE5KXcjq8h01hWBGlKDvIvecQjcRm68ayNsH6MJ1pZsxa41011bcP7oh+AADpHw
2bJgeoEJRw+U1donWMjQ6S+comfPFP0JS+VqUuQiA9I/aGCbLq0OU4pZzy03o83gdNI2m4i19OGE
y50r4Qi4IipCtFTJdGs3CFE5kFR0N0lQYfDPIcUizWNKZxzfd3zX9sYRiFixlHmb69TSdPPo+EUV
aDcZ+Tfucy+zH+Chg7KTFh+5ZLRHfXwYplRr9hAE6yE787U9s/iQQCve645U6wTHaFMst8aw4M9Z
XGZDvK4+/t6Elhjk64XV3XMjcGa51S7widGd7yFzvwuLJEqX9heXrXbXmK55MIT5mhi9syqSrto2
jJhlQr4MnQgcKE1YpXgfA/WpqLvcDD5Hprkwb7S9AHCr9nnpyAM3MuicQ0/4PcP4hdXhHQmcDh0d
77MB5ST1Z2wCmPZEU26iGU1CLJD4mqboPma8FciXEE4hIY4/woV5GLPjK3IElptAEQRf0GJJ2KqW
KUaMd2JnB/XRHatnl37mbR3E3skK0udY0ZiKwo9FRha0/JFmytHPalnHxxJrhkVGAvML8209ouwj
Khlze7GQgneLrWev4phO65mxdO/xYiTsNyuG3KQ8vfalC9v4YNgN2eqQ1IJDBffMTjkV/Nk+dv4Y
iREeRE8Nrxd1F1MrdaTHhApQxfGENrkZzBeEuocqDqKjWTY3D/LYErUvDq7CrIHrei0Bl6nU28Rx
dh3tgVd3QJX+QbL8Lw3o+f9HA/p5nf4bGNDqbxGnuvyPMCB+97kAf7x/CIbOHuBfHnPP/icIyP6H
KwQdRKEJHNAiveX/kwPkWv9wTU6E5OaDH1SQ9U8OkAj/AQXH5x5t2rbAGiP+JxygBfPzfzBAkH9C
3wvp+3FteiqJpoj/iNchuj0SPaLxj/61iqmvf83ZEgdFuMCpacQVT27hAqoc3eO/e33+K7QP38H/
/S97HNBFYApTuP/pX07rmLUpgOKZAkuk7jV/zozsGfg8xiom5iYVQx1E+WST1fhPBw4I/fSpOTFR
MIwx9lSeAFlFK9/qT6Ez3HxnuD+3N5q174IWUB2Nh3iNEd1iJ8LG0ybIAwFmsbL6+H9/Iyib//lF
tOA12YFwLARuftQuP8d/zyjSUwzmOUKPmUU4rS0r21UjlBXtzW9ZT/2F0OFXX7Vkvfw+3GblfKRk
yNi3tfMRj93XwAhcjEBSOB7ba/xjsXdwovw96xOaKPzxu+807gkmEXzefCawl1LHCB8Uc9IhwcFP
ptH/jKMk37DObQXpt9Tx/jKS4z+MmJj1kG9cUk8bBxooMjQq3tgh6kwmU84wcWgywLYbfxIuQFdS
jFaN0r5gBX+hmcd5d6uHwax+Cx//QaLIM1FQuIltZnC54AvmTruoXpi/Gb/3Rvg9mUylu8Q462i4
1Z5xntE8X1MI9veCmaBuvzBqEpJiwofbkd3NKGe2Gv8p0HDKBwXsXobfPG7L9CreV2RONnkTvoW9
+mg0gAsjSG/DIydwwOsljO1lWDYHzak1NRCBvrjzcTV3Av2Iy/nZtBkwxiWwx7wcivusZYEP2K46
sGCM78hGl0l0mLuGn1+Wh6dUDcPVGauTA0Kdkwk5Mcm8MiTQuysgAoESEnuNPXtVRP28MZJseTGO
bq5RiJr0otsYo0da62uMPseNCjoPbgCm047cxZLTYJORXcxtJCR7jnbFNLN/0N3SeDjaqDV8x+iU
bKTg9oBUQ5FXMz/L9AuzBjhmJ34KGzYjLqpU+AT2LcfgZbbcpxQTS1VitkVdxe6QXG3l7I3afBsQ
uNd1yNRGeeYTQhoTVtUHR/b2edrtuPtlF6sEigJ0bgYvF54d5TNw6cmrZqNEBY0kNzXw/6ia/nYK
3R0UdW7tQPjWDNlohmkHArUjA216Lh6I916KOP7K8+BjItQZLX2WvZBbF0TYesKCLt1vOdTcsAx4
vr1nHek1fxCqJUsr9wZkIdPInavjmDHwx5kvoCtuehyP2k0ySPzJlSsZIyp4nFG00fOIduA1T7Jk
KJvYLkE1f/omYLX1R2vp8eFQ6t8ToXgfZ8/Ci4xJaCMdWCghLUJrt/e5omvT21gjB2Rs9pVkAjOO
EFMysIP3cePdTWAHV/5Uc6GwSNLMAoEevbM3aDmAlGXtCMQCNZj6QxyhCFDKeRsRxACkBcBLAqU/
8iBrtzHBGTK8yRutEgx4x+LTbYVYC00itCwvHNIK2JsLrpGEAPzdtTm0R1H39lnl+R1eTYJOTv1e
W/79yIyMIsCgIQ7Oe4p+Xe5Bo/u7yplNeE1sb0y/+ihIJmFQmjtsLFWoyk1tPWFwZ0DXASTJ0Bh8
XAPrZDSsAzvUOodECCtAAWQtqRVqimIXBfOwrz31VHvoTzkiVKZxf7jUATq1Bi8Vwn+vOBcBRWL2
PZJijCw4y4Apdv657j26er2ZrChvWBOU5Uqb07klz6KXrgJvqp6oRjr5VfQ9x7CsR2H9KeSIQaxg
wN8nhEh0quJNg2HLoTVvNxJeWAlEZ7gs7m4GubMJaQtEZV/h1WNV5PS8CQvYN2mUPsW1WDNGg89S
IX40xnCLupRJ4/TUQsM+qp47c9VueWdghInsAEtNDlpFdEfudc8DiaUVl0oOD1G3afF3ijD4ojWY
pGZmeW8WDqnxD0LUL0kWkcevQycsu3EtWn3fxvLLcaKPSFlMlOMJCoALz3v0FsbUSRTzm9PhilVY
0vEhPbhpjyN/th89L/hMflzI0UtK4di29APGpEZn76Six9mTL4qc+A7N+R4uBBfymGmuNz6YAl55
+W5je2b8nUBHJtLjNLxUUg78VGqfDsXFoqJnysNnnZ0VRLDZtx7yqX5z/RqkOrlR7J3HCbhJR8es
kYhz82JJ3lwUaTEeeS0dLu31VH+OKVpJItEBuRMSF2nciyaZydyPBlS05nptBS9Sl1jv3BjtGsBm
Rt2yLjBjRhkyojU21i5CrZYzx+LckSdFTwOXihFTub/BOEe5Vc7pQ3XTAdPfoS/khyLT3coazDD5
uijaWQnYjKEyX0gff7dOcd9MJb0gTIXpA+GcIMrHpi6PxRx9aPInB1dLd5+nwUZXc72DKPdNeuE9
Y9VYDen8VPVzdCxlTTlCxM3fM4BHt7Zc1S2+g5HnMFh8IE0kM0Y4ZP0a/RFa/oc2MeIFCQqogcmO
DGuw7nKvWQkkmrVjk0wEOVTW/ZLwGGmLSx7sXAb7OUgvU2T7W3PGdgLjRJV3RuLTJgRyZp026dto
JstK0HQbOUT4HQfI55g+qNN+NAdmnaaCKh1wTU4M54tsDBC7+IwMBnCNvTh4ZquE3C64+vXHCi1E
tDYY2TIjWyqFXJf4EjHz+rRzCWPVBs4t4ycomsAD494RSV+iYF1b4zDKJwq8BTrY1GY8nO10EvgA
yIDyFqp9MlBOfYOzPwJKs6qd4zX0vTXRY+AbX1B+0o2HwLKOAv+9Hf2nagqSTVlW536kfrF/5bzG
9wJd0BVgXsFqbmzkyx33enTQni7wOD429fhQdxB487J+STwWkm76ndt4PgvFfs/edtVNP92lI6Ej
GmWDfZ0ckQferRwCcXape7O7a+L2V2xaNzWyruR+cp0hrq5Dm8uwzOzfcYp4zGvO/AtnQwun4Qra
8WK0w9GOHINxr1XssHN9GxFZDugI7P9Gjq44sFkEA0HLHg2P3s6kuyNubtt7PQ3XJtDqKR3tlwhT
Eq2fy8HFzukuiQCAT7MY91Xh33uu5IybTKjjlM4EOUSE1t9EQfxsOyEmYBlgI5SvksKVFWvZwtx4
9XF7r+eIYizfPxtLl3rlAlEhJzp2vy1/jLYxU0NENmudVERNaJ3+5Y7gSiiGZ5g0oBWHM3kys5eP
DaZBb0DzViDj1xnuOw2iJceSu8JtFuMWbAWz6CxluScN/+i6wxbfGs0pdkoCpHu1g2iftCMZRfO1
B1igw/FNdcF0aGq/uSk4x1xjg2BLanHk6OLYu4FeAUV10Nlnh9y3HvuYieZXB5Csq6gnK9C+4DMa
Ty14RCYCKQ4FLP50Ex2pl55GqXcMIqsNjkoVEgJnZZEqjHeoAe/jkHtPqgE/xcHHdY1hJ0flPgnL
79fpmNl3rCRPGU7rzWhh79RyOLqdQRCn028tzgLaAzr2Bat5ToQtD5qY5J1H2BrYwgyGLPxTw37d
4NaGZDgk/Sn1hD6Zo3a2iq9m1W6SWXHC4CJitkxSEpKYwcw83yLsCwlFbJzO/mMzhn+Zou+299p9
VTNmKrQuDpxQe2OO76bGpWN6bLdGR6BDKPhmMNSOA5rU5pkTr/XMdn20+5S3GkX3l7kAhFC587Nm
wPDme9429UX7LkRJQDgLyZ97Wh14yXB/5B41vpz1kmU2mOK5y+mCxNCFHccoXpOw+qiYz65MCrkT
0sHp3DnYQRe/fvwVYkBYTVHzO3Oz8FA5s9rGEK4/nFL+zZu+uxV5SDFe7t0Zuf3Afje/Ny3JthkK
FuWQ2bYP4ecxd/HWSGDXsjbH/TgKpIlw4rkyk3ZLP8YB7A9h18Q6U2QQcO5DCScE9WkOzsQNTwfH
onY4AzmAIkf/TtpUYsSusogTgNZ2qKGJjJr0jhXyAjrrmq3Jhz7OSC7VlM+QJD7EqfM063a+c/Vw
yiz7Vx3Yu3SGsdCYsb9KHLAWKVfwQwNrGfUSmU9grTFmBuyxtn9PA6l1ZBosBPguHbHwwZtOc57P
7ssaHsO+LYz4rlzMlZHrnqsiPdg4JDE14mAFU5Pf/XwgrDvsUH2BkwzaA27l3XoSBaSKXBR6dyfa
qSaU+CE6mkr8eFrScQcoQC/FhIRYel1wdnEUcAmBSTFZ7yYXh10eFXyvs/GsJGlrJdxdHhJ4NQgY
SbyGq6kV5cNkgZuN47EhZ+LuapWzzWXsBYPJMSnAqEtTiWquFOe+jKBVH7GNv7SVd4L2+XscE6yU
xiUGIwWB1fttFGw7sYHJCVqappbEppGK1DarYn+fltMfA4jNSjUhZ7o5RYkbVHjC0vnuhDEo62EG
oD6ot1Gm9yVXAOa2YjdWdIxotzzniO7UTdLuQKoZIZQfodaL0azeQ99ouDgmLGl2Ryg+vNUqsfFu
EX/XtjwLnTMdA2Kyb835Q8OIrydOyWDN/3KPgwI1c1SomQ+iK+AxMAuYBn7YrAmquuumLMo14DRI
50LShOpLeDVRj71kpF6DVhZK1H10T9OWx0Tz6FPqhLQdy3OeVsa7OSbN3jd6i8AFQk2XoOD0aV4e
f7ykOuPCJjzdnTMN5xQ2vUcQu1fbstIcqKNeXrUl9zGrMR2SO+rgWw5IwAPznpqJnpuJ6rAGW5OF
QBzXV7fv36jcuNk8kwwsk1sfpxjGS072ptfvSmfiAtupK4V5z05DQbAff1m4wwJYHQXhGQL3b9aU
/hYz8l9tid08+a86wyDc/G7IoJwBlJlHtkEe4YrUY9TdcEYlh6Asz9yJGUnnMSfzxicNjH2hs7xt
0x8L02TdrPBSawe7F72alOn+zvnB2zrhxNfjX2iJzxIzXoQDKpCw0eEiCEHpr/LJuUFh/QQySdDK
bfRaBJb9lNNcadYt92tMLPjPXXe+dmaymJiXI5t1wcR9GDCBA/UqLqLx/zg2cBCn5OThNjnNfJY7
bYUEmtfPx7H387WR9OaV4a2zqVOM+TXmkz0phmecj/HZTfFsE6FBjcWL0WEz27P/xBuBjloutT6Q
bVYtDoIj0Ez9Ue4TONN9H1RP9JgevCa55ePw1CcDfczs2fBPCFl6JkBahv50ZTvQhte2zzh7sN6D
HqgdLlmuWUEjSLYsU3MMVxK47R6e2XtF8vBuZgheG1l6lRleb3hd4cGy2tMMReocpZuOhRRTePE3
hmyRiIS7jWqQPVDEadfN0n03CV4hIMXa5yjJAXrhK1XcCqv7vBnZHvKIcYBFaV4EkcZ+wlkVrGs7
+3Yj49milplBIc+cGyqDR7UlO3lEoDRXfOf+Ph1DpJomu6pGtfCk3ANab8712dQbbfXxS1I4A0Y9
gA12gm5sxigHY9TZj720DgkpkHPjGbtmkOIxc7z+6JZk9IjHc/Qv9DNMwvhZjvR6G4BYBn0DeuEe
ebFA85ctUmI3t+efP1Rzp18y2tk6cqAIJ70kkrlQhCzbuNYzxkyLjDGBN72TBlwJn3ZN8qu06tGr
sJWd/+yrMDzrjmBGiz3GLq3w2IoceJd61elY3v71QyReO1nDfBM0/RgjTb4U/WJRP1fosfezDfYE
hhbmE5LCdWj2uAVEcoz65u+QE50Vfswd2W2JYzWPuGEw2Dc/wMXxORxWjJMmEl4WKYEwveP44lBl
X7/LJSCHiwbVrW7V/Vh3lynTlzkcuXiLBhyr/eEN3Z2b5CYaT499wmIbz1MS+Zx36jMDERtONVhT
Ay0X2sl1HrNq09IUnDe3TnnftU5e3LEF9uvpFKEbY87s3DQICwQP87GtoJZTmxf54k8ul36GZm86
6V1sMtOrJ9IcJlTJTdROhyqmCkcJDjHRcpL49COyDssTXvkUmdHAwtWi4G7ZNZg+Wi5kSLE7mEq4
pVvksjjlFVrYWpZBd50IB0RHj4YxGns2M3PComT6JwoKI1JsKWw5vsUpGoj50BP5rkCm8ohSFYtk
FRLCXZf9v7B3Zs2NI+kV/UXoABL7K0mQFElJFLVWvSAkVRd2ILFmAr/eBzVjexyOsMPvflFUd8+o
JJLI/JZ7z0UnWtK+OhJpUR/PP+Q/5AHdsPEFEh9z/uK/SEQTpOX4gGPErC0ykXlEsmr8AiyKRGiN
Cl+qF8K/UBvXxKP4LWor1dtW5InVewsqKSJpvJz1J5EAPHjUJuz8in0ogDxP7bdjuetM1YnIuvHu
yCD97il9OyGnM87eI1pmgQRHtVEGq7eP66Pd0bn5RlqdM7IKC9tmMuGKX7X8rPlrH3xPQm+oA8Xr
mqM8XWi+mHlcyyQ/MeAkmyvybQ7nZCgRAqi+ic6WRjuYMUkSphdpeF6MzEiOtkwsdhmzB9syP7sR
NnhZADly4ttS1ky5zCzflq6z4Rx8DO142ZSmw981ZlckDPdujjZfqtk9iBxVGEmenlvZb4EOfwfh
9EXUneH9QORGWTbGP8FJYJOSliB8hdOQDMS8mlyi2IH5dOuL3KF42fYSDYucxqeGAdwAK+AkK0gi
bR4E9wWKKalb4mokE8l6DfIrGb8jUqVXKHN5HOz6TvUFfiHJnQH3KHK9HIyVmQP9y8RZAYLHWljT
xPiPCw2FDCsE/Ua+7Z22vQSeR00/grJpXuc0rU4+Oi9uQASGgYZC2294J41bMMQxkHp/6+kAnUg+
5Id+Gg7D4oyX1J4AFDQYJ1rsm9mkt00ZXzJWJFvAbWrJ+mjI36qG3k/34FI8VDaVviw4OBk9Hu0s
yZ5Gs7pNfjMBT0xOoRdMZ08eBq2/lLInAn3m+6mB4mQX1Xy0HQvusPMT4RQLSYRLtHE3Zw1Wp7DN
OICmCSxdxmCFn1f2Fk6AIXnBagbt8yvVnAphrh/9ROHMyBKyyhexdTJ4LesbuQAg9zCsOkX6WhBF
FZkF8ZYlIiIKybxyL009kDXYY0BK60PXe++yCneLAwitsNv4UGLa2GdZY+49Jr3bsivuVdFFYMiC
u6bJPpCn+HceGC9kmNWOgLSzN+LwJ9v0lreP/lA+t1nvnMjXelrJmU9Nhd+nQ2c4uN9WOz7keX0F
8gRQyo/6FJB8UlHCOtCAi+VepqRHsC4WgzsfAjfVW7Hkp870UG3gItkUFv2/DfCagxjJHuzZCBco
RkNG0Ns5waBNxegPOMsqXirV98k+i8fv0aoOgSE4BcJwH9L8cKM7GRfidFUYLDa+XZDBayjIP57e
hZrPVpMzHiqQ+TJ2xQfrtWwCphIhh5kMDeMkOOpktpwby92yEtmJIXggiOY7GwIg8rHqGcWAS3Q9
2B898iqMUQuuEQ95c+UDPA4wseeCYtD0c2uDzRlHidq4ISY+ImW8LaPe/RSPa07lvdfSAnYBk4Ey
G+BSrKZoO8bYPjXLkYQI5xJSCMIeJp0z5XRvqq9MZe2ei+49bFCwxqrrojrFyjxNNTCgGnwPToeN
VfD2AMJ3x13cKQ9V2gPCyGOxmPXFzHhZ2Z/fOnvJtyE3U+e8myvg1rR7ToGa1BxIe0BZMTSbwDWa
hKshyNk8TU6A5p4GFYvkxrVyf6MddIRg2Ta+QxZDkMzPvj9HEBE57vrsNoOJRGLFrKmuFjsynebo
Mw6oQzT1DZ/lbehPRBAn/XvtyhNFJG9fU27Z3VrbGcuagUG/ULh/XYAqIPmxAJvIS6C8Ps6ye5BS
p7jdlh+eqH4DOH7rOvY4noJj7dMcCLznmAPbbeJO76Gy3sYUXZlVugeVdY89rRkinPe5YJE4L12C
6INtTaJfGCEdId7cWSw5tiLGYoJBjYcRo0eYimeYpa/F6BI3Yf8K8MHu5jlVh8I1r/naXDT9iJHJ
fLOWaiZUdIlIQtyRdUyieC/32GEdrnpry4DTOCVG99PySR0iCQSDLwnzVDzUmM407gd/tu6DbbKn
c1Jg67I0mp3mYamGj0Va892IwzReXEWeiPkjzmx5GfkXwudtmOm5yZVvcYwO10YjFMqUtWrQ868O
0czO8u2QIDNGhOK+cP35ZOfqbiHijChzmLLTxHzTy+Zs27TGz5l0rJRvdMriaDZxlw1j+qhy6nIJ
jfxAoNqX52Pg0kiFBwczOFkII+VF+moQFRHFdWRb2e9OWuEjzoejrfirK508GGvOstkI5rSFc7TQ
0xGO4m8dBuEVyjHuwn4/AjlNBvYicTx25wAO5C5rVkqE4oXOmNttRgnQRvXMh3huWW8RHWUFbBED
cZoJJj0PzHm4XkqGsVEq8zf0/8jg4L/IIvkg/ip89Gvt0OawXkzy/H50jDJiZE3lY4rIS/VLPstb
3glUaX5zQ9l+A2WJ9Ns0ELYvL0J31iaDdLOh2PuKkRwiP6d5sJrXJtfgMHnRd9ynv2vPv4IN5Vms
NS8Unb1KaEDS2BtQUAURtUh2UAV4ElLAn+RsR4S+jIivveFugbI59oivoZhuFfs3vHOy2M8VbOvQ
H6PMq9rICbBYzlQXOXIUoJxa7brO/kIq+KqsdbZQZyMKaM0HqvJOC8RtHcanZc7tI4uFa2pU2yKp
6e1ynHdVgoWnHydxdMPmbhqys0mSrNlgQ62SJNvJ9iIrhbobsdpG2VG2zMGh6+TZGjCMr4kGRTf4
xzgrnxloQZqIXNBHVZGCNzMEkfMxMinkT1bvpgcPPzwOv1fgpjh4YltHcTXD0gv2Q1mkFNjHSs83
VnnkXgbj09SwiBtgQgTel9lQa3gaJ3Lo5SusTW9lSQrOYucop+/jCthoayM+x9MD3W6EDmH09Y3P
8VcWJL/H8SFs+A3yFEV1YzNVamOAvDR0CPCas2xL5x4aWHMg2xCnl9uBiMUyOiBqGAe4C2jtbkhS
zWC4inFKo6VW7+aiyQ2eXER4Bap0oMYKEFio3qbWhfBq+E9jyYvvp92vRogXPC8YfFZPy+x9tDMH
WueTFQme4TBLsHRhSc1QFWz4rSJ/K5cpvatDLIu6I5ZoSf5k9oK/1XhsxDop4W7fkquINTwHSJik
7LN9177ztdehGSz8fZBbD6UFbeljX4DCBwc6xpHO2Jz6Bc89HdW8bcO+3A19/xZU499mzg9UjIgN
zEH/7Iz5uWIAtZ3DMX53YGZshEVJZgQ3B43hgzadE8mNhIJq9t5MB4mFtT2yEWT98URyHRXXZLFL
m/Wb2cC4WLLu4Oo0QVXQ7t3OeJ36CTGeREZqImG7CxN5G/TwONbWZ7ve2n/UJP8vr/rf5FW2+BfZ
zX8LW3tBDfRfxFXr//wf6irrr8BkI8rB4nuOG/joiP6Zs2b+BXiA+DXTFLblo9BxEe78e9Ca9Zdl
ByFlmIURhL06/6lv/gSteX9Z9JQWYSewGALT9bz/i8CK6oEf7V+VTgKpFvGDqKywgQaYZxCA/as8
qO8KS9rV73nrrcf1FA7pbVlHlUY3wQfGeNfBpmdJA++uS9i9hmu1aQkoPyOGq1uaso2Hpj8dfYPw
rLDMSGoyPOexHtryYQARYatpRTSi4moDRPS9VdiPWNreU5CeWLjZIPZVCVtxnsw7xi/0xpZ/YDrc
rv1veVKFiyCRvZ/I+cyH1sKsWGabrht3jGcwkSxMcacSKTPV/G60+6jmx9mL+U+N6N5Nc3oJG2Rj
U5tDMZftVmc5ORjZBPj6OuKUPaBAwsUPkIN+hUUnwzMODA4/H+ezlnF4nGJoJdL/jaIzoLFnxDHO
06YbbJc4lQJIeLsGjblvQuiSZJ2S1anYwhbWUWsysXI4LvJi9ec25EUACqimgOw0Y0tgl5ekK0l3
drFQqFuLhZCTFa8ssv3ey34ZQXv+6RrFV243q+4Zi2qZrhNptp+lBkfOvbkZVnWR8t8ysqPic2qt
WDJCS7kT7psRG0yyhpwvV0WROKa/2ZfgFc/2OjSfR8t7m4L5A0jjMZiHc2CiRbBneZpr2AYNEt0i
HakL7eCNHdVCPE/xVMsjtJfXxSCgbjavviDMd4Au2kMjQJNqI/jJ4u+wQfC9fHjz8pjq8EjMPVbn
jGWRzS8NRjifNZ8iIE9ZQHlLV3/gArjlRceWX8jHOFyunJR4bFgCjlATd9KXb5oQ24qlInFMCB4C
4LUbIerXMfOf/JaZU5b/LjUexMpu7rSuP5c1mI/+owngs4ekSrgQIYPxOwUcXfrxuxXAATDy5S4I
7F/pbN5PVYDItjHzjRThj8pHqzRkKV5443vglqX5wyJLf5eRKj3nMWJxCEFBVV6dwrqGhGlvGSX+
Wv2YPp3XJlWlRtrxm3RaBA5Lxx4YnEY3EOrZeK+5ct9GMibwwm4sfIaz92nCtMS0gH1phm+ose0b
VQ/wbTHPRH6VcH7n53AyILlPN8RhfPN+/ErFlcES0iGHGWxijZThUJMbH4H4uwDStXFnxJJdIllb
I0UXKTkNHoZVM/DenIwxyNyNL6XmnU9AzJsJzqnOWzMeNMjgIN9bWK4zKAf+ElSX0mX9Z8mFMm2+
9qR3E7+EkYchSkTVemlZbz95dsGvE3Y7VwKV6T2S3BTaj5q8mZOUwQXJybNNEkPuFVycVX9wWx6y
wiIx2V16tnV1Y5/83hAnsB02HMx//8eGMLCDNXtns5lqSla+0OX880+uezFsC28UUkweKwKlzZ3Q
pH5sMG5OJ7F+QSxNxlGyHMd2AUQWCKKvC0QESyO7y58vbRKW+4DmdBvLh7bBjNj+kG3Q7tNgeS0q
65rzjsBIHMmAg9CGlSQE5olEivEPjOEjBRDwG5DHqcPWqiejcmOnJKn06MLPjYZADJ4V7LNi4Fpk
DvhuwDcsiy1UexVynk6M+Sm2jp0O83Ovq4IxG39CZ44e5s+fupqwKLQNbd2YDEz7D1WwJraH6cIk
gj2g8soHk4EgvTupHyztxlGjjgEwlZ7z0Ct3PQGUW0Gce5+VgngW2Zz+fNHa+1LToKKscbsTLEOx
Casg38mc901bCzgAH4ZbTvmRoNw6GmRH7gzSWzdg4OUp8wtcJew0m5PjS+DlVoiYsPNXBm+vd6ko
4BZ4lx4x/8lmdVaKKiUb2ve3Jjs4g6lb1NKjbiyEK6YB6JjAWnfTJ9kDH7UInE9BsDG40s5QZDOq
+p392Q85DSx9yCnJCasf8NjuZfnS8yHCgDV/4bqKI3fs3lVR61M6xIz0y50QU3g3M087idcs6wlJ
GEA5zTPSIs/tj5XpMBNInDYKzW4EbyWfrRy8XLc6VjJs/q7u8rNTeo/5FLQHXmXScfD7bkVdna1k
cqO4I5LMsSyFm8a+sBgeDi4LS9ipPkxxCAQkO/QnRFibegcehXUy8InttDCLMFEpdll7l7SMaZyi
vSVD2EZdy7PcDRBaSgHkH22/589MH2JFkosOu6gT/tNsgJsv9bNTi/El9x5bz70PpOvvqxyuuduV
EDyIh5TqM9W23umulVSs0KtjwcvbIW1pWeZfRkRzXkKwjlC2OpLkMG97t3MAX804Vl2gCzNILRY+
XFOTbL+Ubt4XE7U/9jV6aEUeicmSn64k3uPL4Fcyg69hbjk6jLHYKUbOO5n57a6W5fzghvUjPqR7
HLkgmJLyRYl52foAHLaLvtokrO9Inyi3CZ2YXjSjhloztjaYFCSGm97jsmUuwmR/5/Xtz0VyPns2
gLzRSEinwbHv9dPBtLBdGrRLYnnNM1Z67KiZi9cFag6a5y4cRgRgqt530jdujlkwZUb8Bf6Vjyxb
w3l20E+JnE5pHKeTHcqoKS0zGnwQrKgHNTRGkgG5yabd4ATy5IY+V0lTHqq09KhggDFP6QSlK2Ga
NBFSixYQzCW4NbhZVn9ln5cf1OAOh0yE90w0f7FOnLnPoO2UTf4hA0OehcuueKyzqJrW7naI7ybR
6nOnan6IioWymOPuYUx/5Q7i1WpcSu4BdzVZOu0Z9gdsZMOAOz3KJ5r++WaCCJ88nX+YufKPaCJB
i9MO3uM1omlL09dB8511QJSN6oPxPWOCRa6Lw0J06I4ChmvUN+udNNEOFp5/HkJJABuLkgnwSdSl
+bGAiVVXoPsKGA171BjBRmcJlISZbDkburXBx73Aqrubis5+8FYp8NS7+gtOAfIqNRwMd+yZAPr9
PmBwvgNFghI5LZyrz9gJrN4thQ/vmNn0XCRQPhXv4g2gClMhCUTFkNUSDW2YP9RFjZmYlV4xDns5
04cBARwigxklN3yrNo6PAiNsyotUGWg0239FGkAgqigLAorkayNjTFfuEynDTK2Y6FMMmMUWkxSq
HkcN/GNfbHuWw9AGNVgvE9yOX7ir87Bxdv0trFAKIYzqOmNgKE7FWbEkAsOU/bBT8Gy6RE+cyrE+
2KnhHIFM/axbj0ywnG+ZulLumjrKYUu8D3n6I/by/tYg7d24PvwxHJMR0yYSEOv2sxh9614TrDPW
0tyjOP9d4eDbiLEwznkl6n0Gtgqt5QDCxrc0kte6Gu4yhwiieO8KY3hqQS7ojK1ratdnofgBPAPi
hgThASexTnZyFtN2MLcKD73DpbZp7VFv/TYMOfLYTVqCfIIFeiRUSshz7pMzGZEMKuBgKW4BbYz9
yRYZcT3OxI3or/GGMebFJV075LKrkdo5midHUDATY0P+wgu2zX0SJC2UOWYivMjmKdfajxquHJ5+
9iDwm+p5MQ/u6H6E5O08INg8514/PCAUvwW52GNX3xCuqe7dAlu/WRUDaTCIC+SQiGNVJW9omq7J
qhResh/pFET1POfbMaUgrF9AOVpXxy7elvJ1cvwt5Wd9twBQfkhgSzzY7bzgSVnPncHeQZTFkw1R
Dd0C7rCJkTeg1emY2/KLqYH58OeL4eWXUMiWnD+9NQgqQ8YVAi3zhrjBPe9+++ZUHIeyTR86ZlMM
j1onEgUJ693MooYBAWoBdi9+V93E3BHaI/SP3BgfobkDuihyDsDaexC451fYyrQfCub8VlkaBA9b
1gP+QkQTOJFFQGYiqD2wRfq7gUYwC3THMcRBRi0GD2nRDAfcAaxXE8pCvyLSz+zUTNYKejsN8d9V
qjrNRcVOTv5CmgTdxfA+dMKQydQcDBUqyDDInyrTitqi/01MNehim+NktFFN9uWNxB9FOjFzdlnk
BGYhegqS4g1RFcKycJih5CRH5sVMZdDx9atGvQuy0xLTEKQev29tEqZqmtMusFbeVr0aAMAi7dpK
EoPTOSd//SKzhSeDGtHN1KVmiNoFbKhB3L1VQXVlimhYwbO5NOkeaNJbmoB963OYuszboNzNstzD
xVEEcgV6m5PlWrUhBQDSigjN3tmGdoZ6ZIrN+iGO61tfielIzJwZNo91adj7khGNmFwqG4UhYLJd
dorOS12VR1YXpFlRfiL9LnZJqNn2jyjW1Lsj7Y/MYyHKNOEV5/SHlaPGLRUDUQhFzuoTCFwFxatJ
+20hLIf5pX7u0BfRawCA6OrnZNkHNJ1yAHHtLmt4QjcyS/adu7r07gQjQGaIbNnx4H7ErPMwO4q/
l5KlumXoL+oYkFTIp2B9wo4Nkxa6SfxSpvrOwnB+iEN65iqBGFNXwT6xGx9UCCEIBHpGesIBYdMr
ISn6Gei8vcHRHzA2yMdi5lvOlmIEuACeHQKFukxf0gCXgt30r6OLRh0B4V1+75YEPocQy/nwGAPS
jkUfZsXLmGGaJePuzegSvWuG+6V2QW2tDyZW2Vo4H3U4Q93Lv/2VX9SMjN8M9WIPpJZY2GNrOt7j
nLdfix8/lwwfqzj44RnVIxDdYutI0eL47FF2YlrsbSyyPdrrNOqM31MF4iQeOLDiyvjsUvvX0GHm
bJR4hSiC5IDrIU0/c7c7Vi26IHhpk/IZMJZEbvlztssm50KFSYEOV1Y3OCw8P33X+XKBWu2zgDbZ
9FU4W1O6tiRM3ztJhGO7kqmXBc9LZQHVlkdLAU/K8bQGhUGF0R6XufuoEn+PsoAgvr77uVTOFcXV
UwZhRHSCH7oiR9NEaZoal+rdf84U0Aap7N1QNEhDcughuUuJNLP5Sdk/bMJw/ZWnvV9VNgkVfE4R
fBO4YN7chvXritKDHvUa84HZrXAusGLfIRJEhDnsjcryCWsEKOEOdBa2piVNrWiWlF5zNe5yalH8
Hwh3q60mF4/l48hTnCukL1xOscGjvGQXXPB+pMOkw1bav8dlihrhQThctcmy+NuU3Rv2rcATj0OT
Ejo3g/90NVJ6OCj2zpj9PTgIDAdm/2vyIA5mHPKxbkqyXXSwJwKUFUN7SBcHjr66VZ19TtP2qyN8
zDPZkeSuhyLYIQdZV3o/eSZ+sOw9sCuMKYgAUG1ULtGRrBl9KHVrORnvHLdgx972UePAZ3e9BCRc
ChQa2X+E1hLB1FzeGxY811ZuYtvr1sUh9Sv7pnlSfCKxL5VUHQW3VpB++bPIWFvFZxaehJczLzhO
fnI16yd8EA/5aKmdXZU+OhJhRChZ+shVrwhJbZJKMwzDHZHNHbGQC3AOPS0XJy1xmKh9ssTP5PA9
m9K7Dmr+VRglZXbS3sW9Ae/NZI0k0ndjXD6E1VooHGn94pSzQL9QWlmRmZYwL4b0LRl5Mutgfm4I
BrWzX3Zl/mxSzhIEIrzhQfc48LHWf2IN+78xyaAiK72PufjhVDYDw/rHIOJXo6yIP8ja70S4z2bG
SZ6p6ZpJ/9tHaCYrec6V1DvVkT+UiEtcUmzrCqbt4nRRiM0wkXy+BfKkfV2UWOfT9FqPPH+1eK04
WQ72uJyWIj2tj0aXIc4rhvjFq+QRqtZbsHRXuyUArsCmjjyTyy6J4y/kbU9iVMEBUQmcefdI7jAB
2c1uMsafTWKr3eLaV0TgP4uy+AlRgMy6cD552evCebC0+A3IDbhqzQav7JxnRQHBlIWGv0oObHth
QRZ4UtSQXBdhWBAYnK/UNT+mxP1218TBdjGJoAB62xtNFilVnJLAfQa7/ez0zTGzGOMMjf0FquZa
hgGUctY4c7b8sh0mqvkQ7vPUyl+bDrY9cohiMyZkW4NQWzvJlyI0Xhe3IwGngqhvjTwmYjypDCme
bQwnk5dtn3fBEfkS5N1pTQseOK+XFCGlzwunupzwSCa7EaLOXTqSfa3ID66C9wH+384l9i1HiVsN
kjJhonulct24bBl7uWvtR3yaGuQ8I5SgykH7kEnHSEyzJKsETIIa7cU4Ws8LQQfxnL1KWPEbMyab
K0vJslaSh6wejz1Bj9AO2Kax77vkdFeEzAy7NC4+snVzo9dYy1TaB6qLQ+O7xZ7AGmxQ2XKxyc+s
Z+JMUo1UMUa0RDhz8opugxQ/Ieg85e8xXHblwPOp866kXVoTs9e0K5RTxGATcDfm13mG6ZAkD60m
DUhXp7VsJ7zbB8WwRmf6Y0o8qJP4xEeDhWXOkS1AJjMqO9AVeoR9ET50PY8wr74hUOGOZvIMRq3p
MIrqWEaYY98WmFhxmTkPk7AxKFjtQjaFc5Ptm5xosqxxQC1/R6O4wMC574QzX+w0+RTNpPc1mtHK
DWOgYgbB8IgdeEH1pR6JJyuUM+zakHcmiSEp4UhD1DqTpePJH4VKVzDRr7WYjuqlv5jVPdsy2u9u
OjBTzc1g2cxtiZg3s1l2lW8GtqSS1zCGwJ8983w+0z//BJIBT2ImZJc8FrdfGTBYEoKifF7lHqgB
1M0zygyuQn6HefGStBaNzRg2RFCtbxPV2RKwuMuFecn67L2v3TcQoCzwzads8a40lOcWVdNuRFHo
t3G3yZ153eoWW6QYGskvY3vlX7gcSEhJvXCL1wjUVrFRxkrKtV7s1EGa7KseTDsGABmaj4S6sEA4
5VN/ZlCI7ZSlxVdYVx951X44SI/Qwobmzu5Q+MmANNySj4qoa3GXIucKdCeOGTxj7FrDsSWvBlIj
gHJ0ZJ+68eGYFndEwnY8HYv1NklChzzU3ybFUqVJITQ4yDfSsGb0Z4zLyY74DAiGxo5d/Jr4SMfK
e6ybBKxR8VYnqKNqAs3Bl2Gax9sQPkEc/zG0+i5VbrY1kuVZBOt1cusKKjlYHQ9e2rMOdZxp36tp
Vf3nWw0mkHyUTyPwcUTPnBY1ucpGs6p9rPgOIQaXf0gPTPIBqbY4fymw3lyVJ4ehhxXGY4bHFm0G
nZUzmzuTeJVIEzCw7Wz5MbOHurDjPSfoUC03fmPQfze72YtsZx8m6NDvFPX3BhFhC6xTf6z39TLq
a1FaxPop5q/LALh/xXNrx3kiz7i98xAcxRl74AWK/sZ+GqZq0/Ihj4yuRn1vMgECcrlxWciR4r1i
rMOVs8WYaKFx2dQ6wc3rVcVeTtO5S0iNw+S4TRIgtX1rHOn8/QpQH2LjfGcxOUKDVd85nooPDs66
bRNm7505vijUJ70xvS8uzjoMCE95cQgG7jAsMggKeutq2Xm4KVU/HaVQv+GiHMhaQ50Z0FGqhJTW
1kkAoKEsmb3pV901r07YUqVX7W0QwUlZfPTzCjvwDL49szgtKzvd6cSC/ZRc8x4Ynuqt4CGx1+KD
tHEYaswKK4MrWNo0s6r79EWMliUxN4MxfhiVZRwXAPZR0OIKJvpo2xuE9KjMxa3ffhm1wCfOEh29
8ssaCbOBJPxdZGDM8nk613bAMAft+kIu5rrcj2rYEcj1C1KkAzTirKFf4cW9LPXyafu8ZyjxiSai
EDbo4GyPQYUbY4rLiEUudNic0DCRVRCX3BPt4J247/ZQDzQAQcxrUs4Hb2b1oNCLqMrBNt713IoQ
3eb402dqi4GX+FYExyTHYJv2EQFsdFFx36MnQXMaPCwxR32Zjq+uEXzLZEGO2a7/lgDYqebh8HIO
ZI98AdICTpPkJOMS+ZknQEwWc5Qb6++kOC74sDdG0jypLjnnwypdz8Qbg/RPiZCSYLXi1rp8VL0E
lwqF74y/p7l007gjAo2EhJlnCNV3vQ5AkF97HFnN9zRXaO7PPpV+VOqZ+OC2vzB3Xu2ZNNrIPvOI
DjgnknX8jbGm2XNgfKqiF0cbMsPGkBl9t1esfFsJQd5eCfVrCl6RuqdGOg4PerufSFu5ByuUcdVl
CGYSM9xDl+mjgMm372I4qHyaTdWBtitr4hWkEZ/aZmGX2xj64oX7GNAjPjFfRW1a4RfyJ4i5E287
w7Pnbijii6X0bSp4lMt6/LKl8VDQkZRxj5YU5lEUrAnDIHbIQB8WexPG6JQWvwj3ciw+E9jijC2b
n3aPjNG3zMNs5wugWzAZA0dT74XDobJAdHtTchQD91aNqKWeW3qpXlCUMUkN/ABugq8uorf/tmfr
JzMyOkiX65Efng5Zq2ZftnRUdpnQ9Lv6g4zEU2rKn3NoXlkr7XTaCwaWdXhuAvNCdtI8xUdHll/S
9O5163NhoyeXonhdUMrClsOJvjg3erab7pdniMFb0fa3hSwMs/koiLW0QiNqVq4Umna1w0n2AXfi
VlZNT6Cphwl+Nl9SPZ4dYj+ZtOFldtY5FZsVgMkcnsnVGCv3yEf+5HCJRNkK/kahCROPsicHsVYJ
7z1EA5zXrJpwk2wZ4WC1rkn5zboYMYq58WsPiZ0i293mi+8Dm8rcI6uxJ6UwvCoOAcqtZi8XLkAj
A1HplCQu1+nvytgFaVlEy+/01fQ504cUGFyGL8FD4BBliNm2ZtUBTRgwIDgMflE9Cdvn1XZYKJq1
4LPkTITOTEwuccLD8cdG7xQmL8sM/QDK1HqX8zD5+Zl7+U4uzZnK7a5rfefq4OzK0pF0UAN6MYbp
zzU2eBtMxZfPfH+reMsR3GkAybKDTLqsY+YWgnIx/O1nGFkdhxmB7ugzkXZtCzZDO+WtJJnK4PGc
8bwMY30N2C5sdjqv6i8mW/dFr/6GU2IesVDWZ+SX5K+7uKf9noFu3AS8mb03n20xeE9M3XZTNyy4
9pEnd9pJI89uid5akCAO04sGlO318zZgRbovpuK7aLOXzuzfqMu7PeNIPk4tVR1qZ1CoDEw2Uz+Q
CbuqHqeekrsKK5q3hb2rLap7prLzMevnO2wXv3yVc7W5BLi54d8itLAPzf1TCV3cnj1JjJwszv8v
B6qHbJj/FzkQlof/SQ50Dw/k+/u/KIL+/D/+oQgyzL/CEFEPkiAHwJIrglUt9E9RkOX/ZfGfCAcO
/NByTfs/NUG2+1coBGJlU4gVrGQH/6EJEuZfnIJ8R0YD+H+gOP1fNEG2t8KN/hO75HqB4Gcw1z2Z
8HzOSX6If5UEYYpwVC+Sz5weZONU3UyiMNPG5OJawEA/l2bp28/YQwC5qxQ/LXFNbpogDLrGXtV3
wZ0GXu5/jUGcsRPhugLp2tRJLX71wQCAwxsXUdlM7gbmOwlajpEJpMEKnDvF1CuwsJ3tlqmwio0c
3RJEeIQR6pwxzvHp7dMph733g3CVKcFAJ1WFST8ehb+EO8TpREYcZu7LibzSBHkuZuaeBmfG3Rz0
1sPSShtxjIlk+M6bw1icRmOiy2WbpBk5Jnai30o1+upYzbIX+DsFaOkn2IZl84slDaCLHBV9eQIj
Tk2XuX7NLRuWwdg8FCZaosMMxHniuMjLPY7+Ru/7TjocPKUaNOlSYZBFhPlmwcFcM3ng8zSoTsjX
UbQLsavCr7YZGvO4NMVMSTUUVe8TwwBQJGfAgZU3rPZ1JjIu61KSHvRYzm2fOSTV0ZRujSbPGfSE
vf0mDbtSe8qBsb4LwqD4UDpxvSPKlN6kHB9Qg2qxNM+Fn7vp0Wdi+6Tkwu4afmvPCK12SY1RdqfY
5uJSuuYQ7CdWAQTGTItbv4h/o+3MdhtX0i39KoVz3VHNeQD69IXmyfKYttM3hDOdSQbnmQw+fX+k
99neVajTqL7oBJIQaVmSKYkR8f9rfcvN4vdkYECsOBOz1UvXa/w0VBKYp2kp/ryuDC5RKYpvnt7q
aE6tuLmRWsFCRo2U8/cdhVB2Mpeejv9YlkGFg2jU8/SKBmFKtolKZXjwBky/HsoA1tVgJkzsxUVl
8/vrpLcN/TEVaDgNym+J0Lc+jv+RV2/jGLnmE5xTqstDKo98QCx6cnhX3JMV4As9Y/+nflj4fiw+
vHSovJ9x2zqVvZGOP/b+ygtZ3q11LQZRmmbjTB8wRQRDQFJWu7qlG+i3QL5dcWoboP2vTN8kLhVW
gtWFtFeHqs5sTFjZkcFVfKwQ4dBMYtghpo9+PIIiBmbrwR00PLVTLTtxV1hm6D7VXgtitDKtWN5M
TUjfNLPseCLw06KU+JAPfey8iGTosUL3QxpsVEfq0B3Njh1fyGHVtybyBqufW3yU/YkZ8FszUXcC
IrJxqPKED7Fp4scngrFVNDdMG0D0TTCEzgV0P4xQoQ/Ti511QX/yNPJxWDaH1YtA/EHvLSI3oWH6
z2fDf5l8k8KLjJqw3ZONEFq3Lv47GkV1XZpHm1QVPhl5reUEPcehM76YKXmLlEmQaWw8IirxXMNG
xwQSVDYFVjsaxPQziSMnlRDJM9NGf6lhZ+/h8ev3JC6rM9fHkx2ggaDu3LSgonBJ0iHN/LjodoR/
djAjdVTfZ3pemqIZ5yXJYcgpluCizIV2npSSMC71kfBiA60X5SunpjPZd9JwNy1ZDy0mtinzoHHl
Rk0lnsxdxJEY1rya6I5yEqPFUr2vB/hNIQZjVuBdENPwRxCEVm+TAvSoofYA7O34NRQ5hPWauGOL
c+yN6JhaI0tYgYz9izBkEpX0PSc9ODshIvX3BrMWMApPG6fhlrkExWXwP6m6c0pDB96G5ifG0Zc1
8CaavooACzUovng+ra6LgRWNSoBg4X2jvICGo9I2DVZvE9HwEDn7SDi058F8StoLiYOXP4qh102E
YOie+CB5uOr3FP3nYDxYsL13IKPFbvkDRmH9hkYB5N+vzKjFGg0GljZWSzEP/X7o5GfPo6l9m1ud
GT+YTklFUVaggWih5jzkzVQATCepOgynjnVQnltGuLZ6QLQ3kVaxmF/p4Aywu3QkJDv6nsJaMz6l
CMecHZI1ehpxFFkWDIZaqqeQ7hfrB5GWrCDacMCmtJKO2UI5Iigngv2jwJGQDdvQvZ12ttaBW92g
zTH6KwERU3RoO8Q+m2KMzPi+Ar4LpdIDuLBzGya1J8tIkCtsqJl12RuFl+S9TqLiB5bqSmxofRe0
/pl7avUsPhOIMUn9G2dUdS8LlivxUFPu1jCKEdJdFX10UlpocerjZLLIbuomVJ1c3lFoGLLsUN6F
aIJBNU1p/cNAUaI4VEyIyudlc9J96Ax6CasiJ7LDU9/D9Hpwhl59T6uAOSypH3b1q4hKv3+g/Jrn
90zOBRVgNEulji0HQ3XxKwnKRvwGE0QNamWEwyA20lTtVZt8+AZNXQSsUBLDir81jmbTPhhYdNC5
R3DDW5mzymr8wRlZLVsyMR4HUMwuslRCdY5eTt8LMqyjhU9uWejle4rvJV5LzWU9TSBjSRjz0Or6
FsTfgLNHIz1CexqGDoAaYRJhRP27M4tLGcVcYfD0T+IZA33A2i1xyPLoc5/AetBFpBT7G4nLJY5W
8Izr8IfyDM979VsywsUgrG77/2W2u/9VXN+zX83/mlX1P5GZ1JAe2//9j7vN5374q5jF5P+ww4KX
Geg9eRPq4VfTpfzqF9bz3/3h3379W/NYJop/+59/ffw/fm/+A/7zP27eu1q277l8/6u4XZ9/6Y+p
rPV3z3AdV4PTadq6hor9rzNZhO+2zvTRtB0fiNqf6nbD/bvBDNjxNU0zmAJbX/hQ3fq7q4Op9K1Z
M7/86L9e3t3nDJUz93k6/tj/GxOLu4KpYvOf/zE//V8nsq6p+3gJGbsAkvqOa2n/OJENrQGkcqS9
tvVIYzZJ7fvatB4yI7s0CGNRp3f9bU7O6soSQf0e6eEHPpAQBaBEfVcRZHgWwg6umR+R9tyiSxNu
uGd8fDR6x/hml+41mpzkzlMBKeoh02CrPhaD9iw9ZpXo+1cxA+h5CIfpJrYJWK9tA+pARxdQ6t/L
QaiNNzABxPHhnZjN+idPqnfHB7AU2Ld5n+WgC5Nm85c38V+dFdNgqfCP58XBQoC1wNR8x0JjMdNP
f74/yDzkLOr/ozBEqNwsujp5eTca7odhwmNxLPtoi+4b9hK1Hk2HcR4+GAU60Jk40ve21992REBs
x5jDSHzOtokaC0Y3RIqwJjWquYndRF5zr/+GWZPGpdB/Fp5zTEpvPLWUKVxv+LAcWTEReKkMbLVe
jYOIy/tOs/PiiiOdkrWw7qKMUwANNFqP2RTdODlAn6qgDueUEVgrHTyBGdN8wQtFa2wEZp2XEkaE
uJ30+MkFynQTjQOBeiSTTlFAK8Cxdpkgx9rxqpuJZMAontLzEBCvAnCfcE6iKuHf9ajOyu6tM90X
tP8VKUnyB/V1d+sFI7pMRTSXTDZRn7yPUYoaHdEdFoJ4lGu0DzfKaVk46NbsMe0BEMUb5mNbLUR8
24zzNZtEKcd7ziQCkMm/B76RIYyrvW3f0f9u45LOrJcenQjuHOo1KpTjSc9dHoXJOJGAGxwQ7T6E
R7FqkWbqEt2Jq2NZMkCC2kg/KQzo4zHvm/0gmhOyNn1XmbMozCG4pvPgABmokqjJuCQETshgVE8c
ZycntP/RG9wqCvZ2wHKFuBI6GdSrEuX768ShBdfVtypOx9vW95CBqoBGeFJvjCJAYzq96HDWtnE/
GIfOaG6muK4gush0VxoO8Q+YdOs4PUnl+cxoJgbMYfqRxOEhn+SJyW2zL/QJr5umwnXv2Ieu23VD
QT7kBANuBGlGasOWbwOWYsulolpGD41JFejWS5zghlGTksh4Ndyu2WMcZzqGAYQCdEnAg0PDnCar
rkGpgKD3ox68ByYRByeF+FQ51JhHk6WoD9KgItZzQsm0ai0iitDEKot1rTSHlTYW+AdyUz80uvEN
/k24kUvqrG2+da2KDsLMGbBWOtrnM5EyRM20lG5Me/BOWeik+8IKrh4p3AcupOsM8grm3OeM8vdR
c1B6gEJHCRRUDJAu9mZrVOM+HVF1ODFCXaNPaCJKfBDMm4kbL5B56FMIjgUH+Bol3gVRUvgNlDPM
U5VtozgRlM+jn/6AaiK5IkjR6LGXLpXx7Lc+0rFpYLHFTDkPEJ7zSzd17kpr5FsHpnMXRqS6Z0Qm
0pnFk+1W7S+/hPsCls+95SK1dwy0QMSlhKCMgaYJmQHTJ7i9qElFJOjwLg9Jnjar/h2oj8W6VSBO
SK4uqaWnyY/OQ6q6Q8ZyYhtJ4E40aY7doB818iJOTevsaqO+b6V/QAaI+b6L0z14FNxGLibj0Mgg
0EHygJwvWL4hpGh7gvL6QlBt9s6EEWLBxhbg65l/ptb7ZBiZ2AbdHTYbGv1ZBxlMdJR8yVnvaIes
qsp9Vlp5GnAT7CAv5htYmoJrgejpaPA8Jgy7uAb8kQKdSLTI2Pu2c19A7mu83HrSMXVg298qlqZb
JVmv8/REAwq4+lPrHfsxGMga95+rhitST2+uiqhqK5VMt0YWfisj7Zb1ltpZoX1qctpHTNvQxVD9
aDHEVJlGSoCWnFmzbVB4uluwD7TbsOtvoPaesjI+Oqa3ajSho58ieKSolcWiHRMMC9UOcNGq6qu3
0cKNoaLfHSWAVWpELYIiOhbCuW1syut6eTs2jnls2h1zAnyNZsaLIDQ7ZWpK67TQt8ySWywmSIsi
1A5FI3Y+sz4dVc4+nEucNE+7lTW8VUzLUVwD2azJrCJKcFvBpqYNAggkpWyy43LZriYf+eDPOBtu
K1cRNlnd1JL1cIUmble2ANfCynthOSAODPD3MA/2saBvBdRq43N43WfjtBmS19KqohPIfm9fuc1Z
Toh0kWvU2zb4METfAqHuSash/iApoWep6iTNt8KnIK9HCJXHOcE3JRMO2rBz9WNzuNQhqcBmn/1M
svyWTuVvxSi6y0n2XNF7DkuytNyYPkcgk8eq79SeBDfGMd/chYnbEXskjGvlehszVgQwNynrlyCF
UWRz5avm0IqJTnKJaTSu6mNHO+lkjLcSGh86JGg/5djR6JiZH6QSwKjOzW2ViZOtDHKRNfJz2jZW
68LUyR0J6jvRZ8Mxkd1ei8vxAFW/RqxuVAg7VEQTNRu3HtzE3GIZhMRLwcwq33EC5vti1NxDw8hY
cN2igoGWNELobWQTtEIwK/aUP03V04CkF03F8JsCNhZ+sI4t4VHDjPL0QLVijLa1k26PUwZdJY2x
1RT7pjKdoynfFF+JVY+pBStE+OZj1j0HxE6dKZs7OzEGT4aw58mO3BGwZMC5CsCJpNSkqEj8MAKM
t8sGdI9+tYBhTbPxBs/btIXsbFwL6XuXxmSJxZev0a5S0Kwh0GlXTFweKowB5Bsaxd62wnTd9EZy
NuryV2bW3nvPBCUP8ugVceelEt3R7e3hd9hXh7S2afaZLlmRZpecBlN84F4jqHJcgzexCU7G0t2E
LsAdzqvi4nI1ijq/FlVirSvhC1wLVgKNC4ax4ZMU0id0+UK+WV6MyZlvS35qXRb6UBbIc1F599xg
+9wZwgUbYWjud3RbvCnCfErnwQdrTtOHxcmcb2Vt8kJJ0tsuh4oxNI6yPqtCdgzz0U1lm0A9Kupw
jUFE1EStklM+xp7a1i2xa0tEzLKhpwAlFkeW5vfdYar/TJFZIl88CU7Sso7LjpZkT6kV/hpMzYNZ
q2+qlPwn0y+mU1KE3nxVALUxmC9ll4LamP++5dGXW1qnv+YN6VAWeUf2vU8lkpQvjNajb76ymtxH
nUuoo4tbSiQtYsc5YmbJmfl8ISWJF4U7Puee/ZIYY7FptOHelAIHoYRcc6gn+6Y7DElfbLjqQIat
7fzQ5fFRG4znkXChXSsqTvi8GbLuWxpLAG8ao7vlTBdHBOOeMYAUuHnTlOY3ooNTyEf6dKzy58Wu
tmwCX/WnwCRONPLcH1QsSug6M2i3V3wRTJdyWJwCxJN0YOkgyaML5gCGHHLhFPIM4g57J3L7Zjkp
+PNyMnzUlJ9SOJMEiDmvX2/N1xlcjhnUN2lwF9S8XZvSEpLa+b0LI6dgHueTC+ZUVAh6q2A/bK51
h0miov6xaulOhoba+6PUDsvpbDOIyEZGLLmTehSAl7Nt2IoHwq5O+iInP20MhluzOOOeZcKx/PUy
sV89Eo22agaJLod0A+yAX+e/kI5Euzr1fmXO+KxA1e0EsMuT1zUjceN6jg1yIAppeQeysob90qEf
GCzt6PNRMhtUbHNw9LIh6aH5vGUQTs8i8Zvv1/eGptPedPvyZABpP4XmW4CVeAPnmQ5cDhkrciuc
NGziORu6kMxulj0jroGwRw3zgWWbapR/RCYvAr5owKePrxFtVbejhcD87jPJqMaLveI7i39z7u59
tvjq0t/wBWc8t++1vchUD5ZaRFzHsSVvslIpUoaH+tThzj0tt8b5p40uiPoMVItkNGnP0mm+kzgL
UCIeupOT2RbK7Y41BpWMw3I1WN7xzy8O14VAs4M1E9ybch4y9Nb65mLu4KSBRZsfPv+JDLSi469e
cWh8g8Thku1DeHHtlQPDbRhtGgbnTRF45lWFnm/gBbRbZA7UaoeYUG9qX4idzeuyIRvOvLo6CZi6
Bzcr08C9wOmghrOKVWFcl00C+eHzFsQz1ZOOuhwO0nDYjKYiQ3e+Q0RNk0QyqpDLrj/5V5RYycnK
zOEaOc1whdT1JrSOWMbCYQ21/MCPDQuV9+XrXstd9Skar9SC9b0hmI59/dTrkJRDCK+ZlDfuXljE
LYW65IrTJh+plZR3NhKChwn20nK4stJsb7cI75ZdxK7Pfp9W91ZUZPd1rr0sh+sITGtB8A4QPD19
NYlPKHeQKPNL3dblZSC28wKKo/zL7nIMycAfP2XGBMvRMnfLLyz3Xe7xT7+/HNOU/0GzQ9+5dnAM
yJVdRZXTrpkTQvdqoQiDIXIGO907rfXu24F1IWW10qgVl3H64U/iiFv0EpvhIXY9LPDLgzJeoSrV
pgz4Wqmvh+y5byt8KLWpXXJRAepKvNuAiXDaYjWtmz2cpxRmXPguW+uucjHoIqVESKAe4NxZW+EH
1akd0c7H4ptJVXNLIfo4JYAwKilOsaxvssDGjoePwG47LO7U6TEThIQhSAr9BQ0LMyVbNYjj7JLr
vMdfm4ryXuxU2p5A0XVpEFedGxjDg+zBA1u1DhRS1QzJJGwXjwR2ArP7zdxtkO2H7YhyTwz8bQ85
pGWdssuyu2pEw9EAvjTxOK7bvr0xNCjmw3AHQ90kO6lNJLH11p5F3q82y3b0Vd461P3bsj45Cq6N
11tkskWXdEJjy6xlYyD0oFvFPEVFVI7acfKPQZFth4l1fxSHjyHxKJAwV0aOvlW3M5h8nX8IYuud
8Aya9xrQkiwDrQkBza7HDwoOyQpKFywp5OclH52DmVfnEo/FpZ43nPro5Fp4XByUhK4PkyxygwOA
Mrhs3mTsg7p8Gil5b7ExAXabP57TILJL3Kv8EgrozkGoTkiGO1YKXci03UdsTkdTFv6RntIrnrxk
DckwPjT9dHUjy7wkzbRiroMIbYak5bW8j1wxHiYhZk9e0pL9ETWXZYOJRF4kxOT5iGkWoLJC8pjV
+GAOsx2IfLetjgeXNi4fjKmgUl1PKLYH44lMEW8PU6C+NMKpLlM2xYiJgjmdBY6dL88GIwed4Kdq
wicb52WCtI6AUOH6x8+vTJeUZy37mevipxYRfViX+RYgV3nUneDopQ7OvpzXxprgZKpYsRKgeeXQ
KhxGmxzz+aljZdaXan7xmDopb6C8Y/5214/icf6fNApH1TReh85vDrQCUP44Afmupf/UD8DB5516
Pq+od39Z442SPcqMJmh3YmpcfOQ9CxwHmUmNs9VNTWLzWKa5zO8vTlsll5gL5vbzUcApG3iGL26U
gvMCu0QKAFGzLm/5mOs5XoE35WXhTuOLvhpslPF5aREFY1DZ0OeNRmZDV4zFyZ6vSgmt3W0aCNqV
kthK6GGUlchz1LEng+eb3RTx7x7BHhU/ucVyXa8yXX3YYbhvSNrYzZmeldXHZzNKNMjJBBc6MWdH
3k8BZdIJmSRqXQp4zF4pupgJoslm09SmswWHjfxvUD9o0ZCN1tHmD4qXsDZZDXb977nD1gTO2TGH
8FTpA3ErPT6Z9mP+OPoxaWcGamTiJqctHol4bcba02RSfOnopflJB7yJGSCrDm070eXuTb+5jPMG
pmuynwz5nDj2vUOo4VYPvUNsGfo+ma88GolzJHP4m6aVhNPwZSspoEUQyIE4YSWukkcjdG6Z72z1
LPpoBuSuoZh+IEtt0dMg3kVOlTBFIF4jjnvk4aLMoSgddLIND0SMfAfCdIu9FimuBelA5P23ciyd
feYN/oW1lH/pZkHccos81RAvSkXe4PwDm9AS+mvpu1eqn3rr95evjRbmA1TH6Y9j2JO2aHnE8ese
lDfOwBywf2ZUvkLpvVg1DENmA8jv36yxbbcoBqjQljOZtn3JikJfMUnCylbDUsayuZ7Vl/Cc5H5S
nbWXBCFlScLSUoPNHdigRh0FHdPFV2D1FH7T6tp6zavRR9XBKNV50l1CF0vsSUkWPAgAMJeytiCK
mrQKZypJ5Alzb3Hm+i5EqdmH1bq0uAKAA78LjCS+MOtEaRtg0jNa/OROl57zvqbIGwIMX08YBDdq
PhE6Kt2Lq0msQDw0enwuDr14dNBmW6A3L7ETjxcbANMpyWfNNVw0YGFAZcaHoQZoYZZwJbgs2Jq4
YJgvsNuab43ssPU33YYIG5jfA5rbJJmoTwaTJOI6SLqdYfUafXQSpZQCR4jKYF0OUXowCSK33JfY
wJi9jOyAQ9oT/WfUeBVYTg1lSKMV56ioZv7B9OymKU64fjw59FN3dWABjoB9S9kw/61jft45jdNe
8HNR/7OxdWYzDbbJ+TgvV2eXhiPtRvmRWbjKSxQY6GObC/1fE+UIA77iyq51461ltWLbmKzUNPCL
1HPdzVCGx4EPytHKWvrSpc4I5B900MbQKi2mrQV5rNXgbmFl2hswBMTbQ+RZtaMHyyepL3Wl1eDF
3V8hw7metI+NwciCg6WBb4M11g/fWty5c0zNqoZJcMhaKNyROV5kbRHMJEJuLvtJxixF9/ks2DFa
OgyQhL6SuqsQtC+DF4RolxaphtFSe0tRoVIScrlswcrf5rp8z0kytGoG3kGPpi38GGOdd+ljptNd
8dGeryy6pZtY73HJ2wiWAAFeDFv3tqFVqVXTU5ep4uPYNzuroUblyFStJ8VJN32+7TlW1BsBJpvy
Im8JRaYO2w4ME2dCzlcUzrH1UAQ0EsCLPk+qDKVOnaMTCdvzTUbi/d6nPQyKIKs2MVW9dUcj+rL8
/SOB5xs6oiA+PPmmaIOxOoyuY8c8BexAtjVIlmHlNuPbsLnaw7VE4xuZqGNIM8f3503q0ptczfoU
Qy4GvyfY//ZKd6P9MJRwijsX6LOD8EiSbODzxS473spBVI9jz7CsZg1K66LrLUNxUtQ0aYm1MYmV
Wb0FB42I2blLOmHD78GI67PYSKmtrtqq7rCuhHDch+DFm5i89FRPLT95kK0xHYJqLNZe+1RGYofh
3N5Myr4kFtCfMKV6ZQUfvckJBp9/SlFlNrKpNpLG+9qcPrqINZJfacF6ZkBfulh7jdwuO0Cluo86
qa0CC5crKIGbFEX9kTrGOszw8PZjCMI8q37OQ6PtvBl8M6iWoNad2hskznsxo4X0zBi2hGMG34xy
xDga9Oc0MiycjowyO6sSXHJaUrY4R36z1sg7dUibIgHzu1uwQB7QZWDtcOFLNeHG1exmA+8zxWQH
fFev4O26+FECGW4Rr5E50FJUsKlInVIPp8443KoOmYdonG07e0lLeqmb2SGMGghzPKexLjUGIPMH
+o13f45VCZCyrHtfPmgqMQ56XMc37cRSgk/XT9zMr8Q02dsKuQ8dccqfUXRyevd7RWmGb/Z0MZJi
PfEeTYFFOYwTB6QBWs8YTFjmYFlFofFroMNAOhbIm9ItzgYCqHVDSWeDifKnZTYBi59BkcRR/l4+
tWog89bvQjITePJLq2pcHR35Zv7EVSWa55sgcekhzJtl183DbFcyn1ktx+CY6zNj95sUJqG3zKh2
U0Yoj24K76yg1p9TlzWn65+XSzyNUx30JJOLz8v+PCZ+zv+Xce/z5vKjMcoOiQYnfPm9PJ5F3J9j
4zxUkO5C/8RPcReBFOpXy2gKpCWCp0C+g4up+RzEfA0y5R7iPnXaVd2O/mxkho8w1+aWzVct65+O
fa3Vl7t8/fSfCjj/7f2WH3wt+78e4J+OfT388sjL/f7fj/27z/b18F/P9q+O/d9fwfIb/+2JGB3l
rMBQEObX13vaQjN/Nekw6mjPXU1NMXfGYksa4tVO4qtZi+o0hEV9qucaS6Yb38eBdCWNrozqP+zS
fIgnW92QZJ4/okS9E2U0fQ8zx9i21Fiw3mMpzYVJeAUGpnL8PnphT4GfZKqosrUzWlgb1nBwkyBK
ewDAjd67ZJqKdZ2usON+d1L05L2tm+fYps1GHfEYOWqgT5KRWzApjJ1WyQWynHTgs9Bf51+iSrYm
UjJ/iQs9P3UGhBPsh853oXnPKIfKB4WV4MYEmwP6jOOZGvxVR0wuUGz/0fczlhxI3k/MuFZWUbff
Q9k0h1hrWHOLB5KlX/Cr1Q8+2DBKDe5zYpWMc5hL1lXgeK+OIHoCClUGBSnRn4MGXLFkVE+a6rUz
Qx8HGhwzA4cktA/xipRtrRdhNvPrGkZ7UYKK4bjij11nknQqAEnqGTjc2pqPe0PPtdhB+Y5/McJ3
mqrvovC+jUDuHvwqHa6DPULUy8f6QVUh0E/s48qFcNlZY7P2CPP57mEDrR3XeBml7xybppNbgVuz
8m3SBlrNnz8c9SXRUmbmevqQB5vlL9NyTNSYtJvP3UkkBEKpezV5t2SfkaDii2Nrx+raKPfR7kaC
LOmX1JFkKm+CAzeN1FuXc8pRn2Jd9h2JXXUQ3xKneQjtWj50harvDJSgiWkbrypusFJjf90LgB6v
0VCd6JmZj0OL/hPNAhiEYgI5JoCelP2vruWElY4VnaSv8gNSvHhHOBINPPpsGdQckcMCjdqzDep4
BWzOXcdCOgx+vfyep/glcAtBhDbcO3pWB9c25GvsY3rxczooTDH2vMS30UOVZ/Zx9mpa6XsEUf+u
ntL20fPtY9WVEwJIgFol+gBwfHR7pTvYpJB3xrEMoBWkkCpKZsAqlqzuzLxY17k0L2GJw8S1CuLm
BtdYu1E2nIvG0l5c93459QatUJLqGm3jxq332lcMfj1trmuf2tpjz1+l7AQkBYgROlgOc58ZEYSg
77tWUXdHVHbC3tt/x42AKcwS0RWTe3qcRyasUc4vGuT7mJnlCUOv+wrQ1R2sVwBB9kmzKMMtR5Un
3RXK7nAtm7baatpkPsf+dxv36KseZc1ZM8dxvexODlTW0R7HvSlJDnGp5nm+2JRV7T15TiZvbZtQ
WGc+PnhEdfGBSfat8BnRO76bY9b/GKtC3tWR7zzadXhgYh2/TuCMjmNLB3zWTRxJVR42dm5j7qR2
tQ0VX4d6yp2XCnzwkBKBBO5wvNVj5yPWyp7AsVWXDdq8JKLHRnntRXP5i+Kk0C/LbjI8KQSdz4bF
ujplHbXxQ4ZSplOEj6FIvNTSBhpZ6yGBC1n80vKPubSVHBvMXneU+B+1nDaENkQo3UNbvrT9L8t1
R/xDEtYMBu9bEZu/lyeDtgbScW7uNxMXBU0K64UaBFfn3jIuphqtFyi6VhQ0zwCSCXSIR0JOmXyS
CWm8NFFQ75EvhzsE/jSAcqzyjlObIIjZDYt3DyFyLfvsyZNjeltb3u8um/QXaUl7jy9C2y67iBXj
tbLMd6nTRPXtSntJkDnU4wgQBD/8JQ+wiLuF9tPLau8FJc2019xWbsyeKp4m3RccrrOZYAhvltRL
rd/aWZC9zJ6sG7wOwI6ikFVVEnnnOKS8ayeGs1tOQGzM4AXR5te61ljw9wQZjPS58OOSeA9wBBUm
gwP+yMovWN4psznVQxzDpjKeCzBqJxNc8ElkAAr7iNgG4UvgSFatZQgqfABF5Yg2oUak6zIvzKac
Zsg46xMAbQR7I8h3MWI4ZoLQKFnRLreXny/3X279q101P9o/3QVVPw/x9Stfv7fc+y8/xhRh7R2S
JIJqbohrNEqWWy0VOS5lbPo/bwVRRlL8cjCsCN7Gq2VTG9f6OzH/GcFMXwzDimdmvXrj97R2WeUX
J9I5MXJCPPq8tRzzK88noIfBCNBXcaqp55xQV7gbodOlieZGUIB341RTTDiYmgveSGcWzxW8BtfM
huLPH7fkmLxC5He3cj6Oo4oXPnd93JGFfKFTsRtkV508P8VewSQVFAK7KT3KU2Qa1elrF4cKfDNk
1eRPGZ57X+aucdLkSAu4q6xbL8pcSHiRAkWEMpkesaS1Mc0Ew4pjow8iLAiwRPKOtyEGAaTnFd68
mpGnCX8sz/j1tF+7y8tjNZ7TJD8urx+qLa8L4mi6Wm5CCqUgm1Wk08RRdcLNAlfuz81yrOnTcdfC
yUOpM+NPsqPXe9YRXz3dwOWFDLjywO7Jw9cf3ClYaoUUe2Npqs0bV8vBmY8wMqIQEA/mNTqcfj9n
6CSME3PH0Zn7ncutdO4TapSDuPhTSwfcN1vjoxvZ+0hCZo3DsgGbTmcxRrLEMlerNpYMPdyQM4t7
8DSoKdAqDh3ULj8DlKBsO8OFx62vDdHUGZGj3nMufRcUFZ+0JQ3QDZnhrfWy1Dchq334S22x1mq+
qX0j5/Yzm/bPW4XviqPZrAJGjgSe5UxlAHGo1qojRCcGkwGtjId2lu/m17N0Oi1OM0zelw/xsskn
MjNWX/seUvFSqPRYzp/k5TONCQM0egkEY4T1/seHWgzBz2Dq70rsFHQOFZ9zav5/bERUFMc6g38W
zm3BMu9ONrlln7dcYdEldKJLEbna0bPTAO6nrTksL6X4cJx+9s8KHWlAXo26gE9hxMeGMi/t6fbz
cTzmiJ+3lmPU/VEALgf/6T7e/NRk21UrneF645tpT3Q9GzUzD792vUa263FkJV7MXFC9oSlcGKRL
ft5ajpHMt9csj1E3afTt52WmGaujH/82Cc6la5u5zomus4N4hI4ObrPDFDlVPe4s4hZPlma0p5I0
wmkWdeHMYOao6pdcAri1fVijzDv8nfKzO+WM0+VrA48GuqaYaAX6Ha61gI6JD+V/yUgbDSM8m1Nz
XyD4RynYlGAsdGQthdAJJu6Ntj8vm7I0AqjqGZHcQ+Ht8ozEsgaRzBnXqPt5a9lF2aZtvfnVmUVN
3UXEsN+4hwRqeg7nzXJr+aEp05sKb9++0VzEdK3cUikjrwnqYhbOpdX7wvylq6La55Nm3jOnvpNt
+DG0wE6lZqebwY8HqIDkk01ZFPKi2+RiS41QOtnQhQMUg6iM6D2z+Bh7U7/QWfGOsu/IE+5DcWdR
O+ebQvQzc9ixjMXWqu/9XIQ/Qh2X/KDq4cxSrL6fbJBXtk6SlYv89RA3qHALIgFvhsoLd2ZmebsK
A85Q1QcX3c8GTmD9aGXZR67p8kIhrkeiZhgbQhtIVZxtW+EMWFp2l42yu+vUJgK1G1qVGun+Icj7
/nbZ6IWYrkhIUVEzhE4WY42VwvF1sgKlLjEaWqRAq/gGFQlmN2SJ66BEsQR861Q0HLwgvzUp6R8c
vRfg8koShIn2LbdR5ScXUf7XpiIX76KL5icibAqo83GAMuifSvA1f96VcgwQqjCDWsp17SLmiuty
i0Cdbl//H+rOpLlxZMvSf6Ws9khzOCbHomrBmeKggZIiFBuYQhGBeZ7x6/sDIjuHqKp81ou2tn72
jEaCDCVFgfDr957zHVrq2TxEgm57Q5Lcwx1kwLHcKDNzTsZAHeNU9I3HKba3mOOYuVbCrlcKk/La
hBq+EWMNGHU56KFCOkltI+eeZTJ3L+n5AkdkpLbWrHAHPZWktZKJYurc+67rz65f7N31m5ugeKPP
cifnpopTS3UyAyCoRUgftJ3IaiPQD5ITmin6gIQt8zXzNIhBvKXgXOV1cA4b/Vvd6GqDaviQzJOL
TtCsC3TM47aOuInk5i95XL5ZVWucf94kIUMOph0otokSC1PocQQVkBY294LmVffsN+HjQGkOQIsV
M3aHnzdtBqbGie6IjcEth/R+teRWd3NyJhm1KyFzvOstYVa62ct9YSugfVH78waQrj/TfERGm5/M
NUtr3tDR8fnSQL9jekydNt9TuTyLzgz2S2FhViZSX7pSm6XE0AQX4T8rjuVYLwsF7qeBVjoXFVpZ
/7XsWB5GMm+3bkyM/SIpWUqOn3edKqv2JAjeLWu325oe8dxzWcIkFjVR8ECe9e+LuB+znC/r93Jv
uQlMCb+lApWZpShY8VS8VRaXWDdTz8uPMeefNejNg9Nawy6I21DfLv8yNZtsZfJNoVmrk7tCVYxU
Zl7VOyh/ejelR3BW2oaGJnKJIghX00A0spGgedWLihRTBHBsDqpTolfDXWrreILs/Avs12brO/X3
0Q0Hwmd5brmXNUCwLNhCyKBZUMW8cP+8W+OAOEAK3kzGgGdgWb7hfqUovOelV/N3yves459LrDtX
kMuSvhzrYTihFuv3iRnBz1vqy6VuZDjzJQD/h9SXohLBGRsizwIWjI1gmHl6xHeKCBsgAgIW4qWu
lIj8QQEEND4mE8C2X4KlXm6W9UPOq7vVTO8SXxQKTG70+RNZnoxLO954AXxNIgeHfWwEx2aW9nTz
TZjN8p+l6qGCsY+hfVjqHTHXQRjb6rvl3nJseagn1abQiv4gPTuoDlnXPNVB1eyyqmkY8kspGLZz
13B0suqHeMeYA9k7jtG7Yj6eGCzly73lWJnq7dqhfuZU5Ynlpm5YumHwtz8fap6iQT2i3yobpnxb
c0gaJH3OBkXStAPsdv9LYQ7YV8ZhfE50+URcChisNige9EJcR6YpdAFkTjASIDQ/6q72ZHzu3UE/
SfKg4x41T02aScvQfW22tbOm2eVS4ZOauPEkIUmJNj4XgCw8w/DedEnTOOLKg2WbSkUNjMr8RjGU
CpLLcqO76dkxS2IOQFhuQ780HoqiovHHliOYRXPprDFc7gmX/xzpTJI5YW1e+xLtlqrRgeCciRg8
9IfJMD87jsF31iB1QZVpcEFZ/Wl0neRQt1N+joRHm7o0PinUGu3kku/Wn72ozHd9XKm7GGHpyjC7
gUzcsmdePh40RNvUsZZz9QcoQKqidFY6GNA+JLWoP3Qh3Wf01MGDjNDzolxxAdrw+/S6txVK+5yy
eT+oqAQGIvSayLYmvO/6BmC/Gb8AjyvfEITJLUygm64I62vaWJUb5KjqXGnx7zfSSL+YNsGAjN0g
lPQ0IcV07vR2fIxZZWqE1Z9aUqCYhjLWcjP5XJHH85k0c40oMRcCr9lXa1FrtC/b3hvJQ+2721C7
7yNG0PPyKO5bb9/ApCcK21/bSx5uDROP4DvzjjAC5/Oak7F/lHgBN0Ij4ywKyzu30MVB9g+qdpAH
J+OnBJrYa1aQG+RrngMWioeYEbCJu84TJ1r0HBHwYxq99mrW08bVSNctlCn3pWyyfdiOw2MDSN7r
muJQKsdf51w71xizFdRt/MBxoH3VAuuLL9LmlpRg9aPY6V4sK0i3FD7OJWlt9wipknKzILh5tnal
gkE9XLPhws95nPAcsZUL11k3ucV6SIii90YdHiu5S8mYxucxa65NED4lc60NhYq0UlMMhD8L8gch
5FBohOOXSEjm6+P0GpP/c7D6oXxN3OScBnr6iEWsfPUBZU2BbJ9hHBy7ymovhJj7O2jAHpLfRj7o
ZigfZNtE55EwipxsbN2kY20n0RbKpH4XxjHOkAK6+pg8syQaLx1aLKojUscSk85fYWcSAJqrTvj/
213cYgG2s9dyGJPd1LXuK+/VkpX+MPbqaJWVdlluvAlRbjQwN/OaDjKZjO97y52okSHrZ0mLO0Ml
aM+5Cj91fvCECtvbTEMFzKflm2fa9krRPDqWXTcCa3CHz37mMN8s0oakIoz0Fgb3R4aJbILkJWS2
ltbdU9zBcGWul19x0/THITFJe20Doz3g13Muii3NZXzOk/zZt6vyNpWkIw2qTk+WVqZMR1Gkp0W+
y/Uo+eqSFRFN6QdbcGTWKfBd8Lr2efCgATey6Z9xWN+UQsTmmDSlyWx48XXruXPFeF0esYSiXIKl
eFoeEloVbuoW9bbRpDca7gU6tsY7w9alsT/uW8RkmJbJDOg6C++KcY2kzJ9+nl4T7qWtX2nDRpTK
OvXN1FDdP3Z2QmweLozLMD7EtAovien6P2/cyf9ux6Z7V0bvGCS0FYCc8OgRxXqrkiQ6QrXYZwGK
xwyD8le99j/1dvbkGY14MUf7psKouim71k4mfbAN41GMGEjpq7HPNoZox7WBFGtYJS4rCk7jno3H
+Jp5vLFuBLOY9MPVAV5BoJivPvdOqG+mKtPQpVPV2vzVjZYINxEXexFr7s3xfAjxzfAia0YiFsYO
KuUXEB/DS9dtldOmzyK6L9JOHnl9dM5A1+1bCIv30h4zcneCfZgo7XG5iSY2ODTk2tF6sIABv2BI
3zTtjAKsw+FFJ5qG8Uj7uDyXxvq5bvv2RE78qUuIYvdHL7iXg81khDSO9fLQt6bfnyCgkoStSVyW
43SC8Xu0GM6AGaaX5aZy/JkfSdBkjGaJjaWOW4li3osYWpMinj4N1Qt6juZmzjfNxHoTOBMWq96p
b3kzWEgbus/LI9p4cjsOSDgDs50sYtZa7w5UhJ1hnCjjI9CXdWsaHKtHXDfxcHHGvM835jz8Ns1+
Og/2xN/QPYDo7E+aMQ3sIOa7edr0p+WecOzupPfyh5Gh4gk8Jyno/BSI4nCJH+vc/PmIOQag1Pl4
AAV3g8d/XEdRiwhiVPV4kZSll6EyXpMoaA7sp8aLnw/fmobknBHlxoMdEiRM2DGXmvnhlIbjQ9Dl
GOK98NNyKNHtzFvhfTrYUaqdGZbxcPlnQwcxZHmNtLtho+fS3xEYUrE9CAPcQk1zk8L1rwkuV0/y
aDlkzn5IB7HkaTmm8xU8cgb56+XZ5RhqUWopr3uYxqC5TZIKIcgaOgzzD+loYz3gWt8uT3ah/+oH
lDChGaARY4ueWuoiTNe51VEybWpH03aTb5hHt41mj0stThDcEVvML8krqW4NE/RJdf3jcqhwLTKd
Ui8/uEGpbjJBs0okKu1pYpPtyL0weSjRGGTIJbUIBWAcjRtTT/oj9sGOATwz5W6Amt6FI8FacbEb
SLN7GHAw7YKQNCt/wJiWScc5MtCXL0Ijh093ph1QlxJnn62uC7yOPT9b6jzttjLFdug72Sn3TP9u
cIzg6hWboMKiBKP0rgNDRZpme8A3AX35LhtIzCyM8Zvj5SXfnZje9134o4s66P2sY58TXafXGZXJ
Rq+z18gxHq1h/NzomVplHRL4BktNm3yPKNLJnJ2e3MSpwd4CeUDCDZSDWhAQihPfTQQbuaR7rgHr
UPhUSBdHPss8mJ5tmVxB+xXEg6AlMjQEU44gQcw3bf3kP6XR9IFEkTBZqJ6b9k7FzmtfluY6QQk4
JS4kTPOblcpdkaJ9F20b3mKiU2riUseMk3PKnA9rCqZDpYYCLMfwYQ6+e0CVQvAoyYSqt7p7Y8Iq
2zcYReFSPHloCJGKncZeJ/9Vt/NNUwzfFEXnrLL0doWJJVSjtlk5PXRrhrQ7FcL80GYfHtDaDVfd
9qSTM0Qdn1cbBRazTotrh2oQ3Wg67EXvh6tCfdMzhxBq0yhA6E6PscTPXE/pdjCMYBUREaJE+8nI
aI6ACyfQtYcYHRy1GuRu3EWwdKb+wmztYyxZBVzNOfgagaIqucWj5e7DyrovwoAmNlESRQiNzjNf
eqNARV7KrZb3H0Ekb53WyU3hJ4yV3PmynTE4H8Hn2znS8tDCNlIi7PU+WZ0V4d0zTsWE3gWnjkEe
2qGrsq8QZIojyqZ8Y2PKbvmw9+RKfPSnwCfqmh0GfNnhaAKS2NmGFh7qCBKp0mfNBdaLZvyRl/5x
nrzpfVreo2Z7H8gg3mq6/jE5ZXg2PCqgBnwyMg3jajbWfe5h16MrX7GfI6qJmNtuU8gcKC+avQJf
tj/WP8IuJyvbz4O9l1mnOHUxDk8Rl0emDT19BdvGFQmEotgSrAOzB14kNpwMr8xzmLjFvm/L9yEk
xqC37H5G6G9jL3eubZpeMzshJ8M3nwbFTnkIgvs0a157pw0veB7N0wBBGtsYcfZkXaydInpE0YLe
8r7jV93nCXkPvtp3SscNxtmwmEE6v16PmeGy3wfakRj7rI4vuHLaVVVHFB6Feu4Zda8AvPiH1qof
C1s8R3kb7hoZAE8ETNvTwo7EtTeS/RBlR/6K0dqR4qtXsn2MhJ5vopxAtb682JUdkAGmujutdjZe
h1E4y/meOCZO7RJNEn9/qOarHkXohonmNan8zynogKMxUBK0pnvSkiGgNQSqR6uJPLLmWD8HDJ5B
XDnJ1FOW8RsMchdosFB7FRMgTCCt6/mnVsxAp+A+E4a2dSFBYURfe0Pi32I1vESTPbuwKb/lvaiZ
1baEnq+chibQEPX4nepMbDCb7/EUH3qr5bQZMEOVGhJmLpDXQv7oisJ49E05rWSRZPvGYmCiN68K
sNTaxv1IyDk5CC0FrlMBoNWLkZQKhqal/xZmPQ7VhqYynla4pGJA4NAohFK0p9Zx8LnXi7U5Pat4
qyxOfYoPCI369yJxvvi5+tAQttF7iV6qHuthjUXDAY5YTc2PcOArjyftM8kq/qEKceSIbjzlnY3X
Ge5zPxUWgCSx5DK5GyN/Sgx3vA2xfqrRL8qrrmU6kG0JfqhpXkr3mqdaTXUi8oekC9+p0js1sXp6
4cnkL0UbtWeK2HFJMplQ8R+8H9OZrhtTQDlDvPpGhQa4tRtGFitt4l+DRK5YXrdJhQQMIMeGSOin
MmjeUozuZ1gA73lt3cvG+DFpwEsHLXssVPXhUU/2gk4HirnCbsgXgXmF5H/65Ni8L7ZfQUrclNTS
BCQ9c4RQC/dlq1xYtOIYTcZDqpOa2BrxVuY2zqnGXaXJdCEUeWV1gtDw0Ps2EXaLdBi4epV+nia4
1X10McZ855fEt1lQnxDUhErlG8uOn4rBeVEGw5jRPqY69WVVm1yaxHDskXQxGSbJcLAvMocsGgqw
13H01fGJqQqsTyoFT+9K80tVZc+C2IlsTMx7c84DS6W/R26B3FNO72ZmEtNoo9fx5RY406eMomrs
8nPpTfcWfeypLDh5aol4uk7uk4l4M9a2wgbxWrYOofI2aYadl5Krnjb6ihh34qfZtiec5Z2Af4lM
beeHKd9uv0IREtH1lWHyWEVnElM4y5Wxtj06FK7GzA8GcdTynZenHrU0lBBOaDdldDjRyKNjjm4x
ck5Z3KNVkgfaEZ+snKz6dDQ/VQajAISBP1w8AXizEKrWIX0C/hbk5ebbwLdfZX/unWpPxj2Lychk
zcRdXtvoo5uGRBiiiuh3OIIgx9Z7S/NIX/sVqGojOIDoezYciXsGibindc/uUJGl7ZBA7ejOVQoP
Dw69OSrutYjafeYSJErAxUh3H7pWOE7u+bXUKTiR5rJpyQl0kcS3TGJUeLghk9Qll/Qa0eGGthCJ
Sfit6QPtIJWfwsBn7xOrdO27KTb3wf+IO7yQyDJYxIwn+mw9vGxo9I4ZnGg53BBdovlLSgsx9vTV
d61n34eWVGfHsPe7Z7+6hVKBvC/CMwE41r1LuhOVCImoQMJjpO3kCIIX7b9F1lez7O4d0NAr+kwm
GelYOGqoqwrVUUtQCWZzmNYES0lgyuaJ7GQmMr3xg0HjzKgiRH4wC67cefGDluxuUn18DHO0/fAL
Jv+b7o5Xa5IYcky0FLFWbejtVg/DHNmsWbTfa+QHbkWFBA5gR5jXnmLE3NGaBUXSdvaqtvi6EA/+
MTYVWS8JDXM2nCsDDyRxM1zC3TWqisOggSBt1Ykt+LSFoXGq3A1iF9q4QTkvSFE97HtpfyOl4ZDo
pr2rBZcy3R6/NyGpCb1HfjuckrWqq6/dYOrnIWU0neXzMFTFJ8Lysq3mYHvJYh86O2ZZQZI1/oEK
T03EeZAZ2atnhl9EwGVL0VHz6FiuE0SvQJStjZqKjxHVF8bEe4E0jTjo4MGchpfUNl7Nwl4nWUq2
TuP+MGTwZYp5z76qI6yWnHmNV3YgDXok6EBvBy97HS0uaHWQXjJ8D1ikw2vf9eYGGNpdbsl7v3Da
Y4dfaZsI5xvL/UNdet9CGF3rKsffK+pGWwc5TQHfnofhqGNmXpyCaP0uA3Z2NR6aday6aTsDHAxX
6rtugjMG51tzRwORXvxYzgFXQOjgldsppX0vcJ+juqhi49Wwo6+VXb9OI+1HZsGhjyIwjcjpbCqu
tUNnziYMVkRLNGB6jGEn+Wc0fsnGECScyAmhNZLATZ+X3yvCnqyo/0DJpDMnjDZB7BKpG1LW5lo5
spSDTW7CHiVQc0BfWEG006jeNKgWJVJhcMfA7iMt21Zj8B6a+D4mJqctXzHa69PFb/hP+0V239MX
3Ft6/gkx0cYT5S7N201TmQcsYIysEjQGcXbflp0DJtG4K4vWX2eJjn1QJ28qrhGEDQQbZWbwxnhj
12qIjmUkzmMYD/elNW6G0Xvrx1WQg3RHlb6u9OhHNdg0DSOUO1H3Ja9vmt21qCVnvPikD4/as0ax
tbW6HgdRSbFU53wPMp91J9XxIxCFd8oaMgsj+aIsnV8EtRo7I/9U8dW5MwEN+/WAFXNOcvDM7F4z
46cUYNNnw6d72Bl7VGEekXvpsE5tE99ahyE2p8ReSRh9QUpVV2Sw55mktqpfGRP2DPYWL4MMMsIz
v5cVJggnytG+wtRDpgcCmHmNWgGAIJPBUdFFQ728ss1sq2vqsQx7IANt9kO1BKlM/bvn9M/J5H8S
OlyYrjE+NHdo4OBk0wPKAXtvmxDWXQIUL22ZEqGUlxlvMg5BUmYEIh/1zkGmV3vWJon9T5Njn91e
9PAcmi+6zxYvwq4RV9gKVHnv2/RVquEyBD88TAQ3MZ+XhZvkO32ufAa4DNYk0qtulW+Mz6N1OlXe
ik0g8bz2K58oIUCNfvQzFGjTmKUvUxTgWgi9azuIS5eZGzxle2+yXiP6PwGmgNXAoCsvQkaRblSS
PbTSw3C8FPV4T8LTTvVtTVS1X24QyR5Lzh5jpCdlD7M03duLFKZl6DkvbRHFR3b1BS0ay2LgY59c
YXwJkGwUc0c9pnzq7Dw6hVX9pfPUWqCHIg/vhFuzJnfEE8aTAaZpU0whF/LU3rWCJqlFgKPnAs3J
kVEQgtoi9QyxxzN6agdsWqlH47qYC0m8aSRu7Rk2cOmynFUYex5DE5waMp+abTBn/vj8nNJSlFTJ
XWmqfE2QWTMrE8P4I2ldtWZ1CvduUE9bAJeQXxUy/y7Myt2Qg5yuk+eIJQqFgZWtozp4lGkotpEP
u8qtn/Ta5Y+P6IGhmeNu4oiavHfRQYzqaETUVlycjhp78tQbfpg5+j0qqJ3Tq69iMJ0DFBXiU+J7
X8vTtW2Jb01PqCVTeGS29fiZAJjtUKFXWA6HwwetkImuLmEEfdK/+3WmkS0lE9Bf5nh0Jd+YmnBT
fwRuGhd3rO49LovsKwqlgi0jNGsYf7tsGMwDG+aP1tvAJmr2sWzkZgr4O1A8hqusGPF2kYFFOZbv
hXD3kfLeHD2eCQTJrZ/sy9jPTdWKYN6OtJ2GyZQfottMGPQdfFN4aMJYDsk3I3h2YDF0tYxFKveu
wLaNneICd0TajLWh00aKbLYLLpfWru9waAkCfgcoqxdlfgnEkGwCEEhxTSgqyPKtOVq0rYTNGXZp
gbU8kIGJmkHHImYV0R04zA5fLb5fh+0E2o6vWG6bpxFMVsE76jyzuCVuAHpRY1BSl1m10yv1tQiG
EdMu1ywXZmpvOLsaSu6GixzLdd/DubX13VQp7b6I6ScSU7oOwkgeZFvfRmusABqH685HKzqk/kMn
zGwjDOPiZCDshp7UZ19dfGigCHopAL153i4T4PlkwGdrcgPJq5MEaHblW+swAyMcAcxK+anT7WcI
WD10WvdSZxNQc5Cv6PDaUx+R32BDN+pc+XVh2s0IRRiJv0PtfqL//kAq/vLwP5/zlP//nbO4wAL/
+Bf/eQk/qrzOfzT/+Kr/jwiO1oxV/J8JjkTq/dvzOzievwIcl3/zE+BomL8Jx9VNxzCIsnB0BSjw
J4ncMH7TLWUrxwJDbknHgBGeYTQI/uPfpfxN8D+pbB0UOckbUBfrHEoNT+m/4Z13mb0pA9uVDVjw
F1zjP+EbdeNvmELojbaybGEahknD07Qc5++YwihOQFyJ0QD4DZXga4XWIMTk00/mW41jR7AtyIM3
wy1HwHFDyw8swB3Qbg1xDcN8qoRT4V72jMFBxZ/Dn3v6v3LafQoJcP7+LXz/9bT7GyKUj+b38/3/
LROUc+B/PqMu+fSefg3L9vtfTyn+UP+bCWqK3xSiZ3AituHqttA5QX8/pcRvkmm8Pp8elrR49o9T
StPFb6YjXHCdAvC8y1/7j3NKk/ZvnIi24wrmiIZQwPf/T06q+aT5iQ49fvuPf1egaWDlO1Dj2dUr
F+n7308qHyFqXWc0ZCo3A63WVWeZR9O9GQGHSvtgrwcjG/UukNcmF1zgKYjYvFePqgaH0rZlsXPL
yNoEoLaojsI7ku2vf/lE/xtAp5zxm7+8RcWUweIDcWxdt/gI/4rnLCX6oVxOKK/GtoHQYbl0dT3y
QoxgukXVJmpIBAXgoIkEhlsQ2ndOkn/kQ12fByC5N9er9G0CA4W5nB6dfBvJWemEILTsMd5EnQ0d
qp++/It3PacC/PquXekIYbnCwr76y7sOvCD2VU9l6wCahrBXuttQV/mXmmaBMZr5V3Zo5QZ5FsQ5
c19L09lEBp59oVMx+40D2jutXQq5clfG1G+eCG6ajw9WH6vkpI/WzaHOTcnPEhlbtIkuzM6R+Q+J
aBaEYmAeTKPDWTlW1eqff7VffzPDUlLXuU6aELi4HP7ymwk+zgGbBKMzuxMMe9MdieD6Ne3rdhs7
VXBnteSV+Q19NWHt//m//ctFUEGv5ewXFiculgiLc+LvJ0PRYP0Oq2KE/GScLFNBJ7Dki2lrJu76
FvEiGVDbkB7VMfW3hiMYQQntKSKQT5Rl8y8+Ccm1/W9/ZN7NvFiwXPANkpb567vxHTkyHEBi4heA
QvvpvQ/M6MJ1gGTbhpaHY3XNObUc7O0+hmei4PtVWWFcIbHuOYKw8smy3a8hDdNJGt9CbzQfQ1lA
zhg7RkGz89vSQtymNfuSf/FJ/jfvne+8ZXDpMU37v8RayCBOCuIVJqRpQbp3SD/CL7LP7Uxf+T1o
kxgP+SjbYQPmRcJCYeNBvqZ5bHTO4H9+L9Z/eS/00W3eBko+namvMz//FwIv2T1eTNCfQ05UM6cm
mea5j92UNpW5aUUR83mYCFZdILfERm0qsnQwlMcRfeQQxmFQ2ANAvCa/LDd8sQ4MArRDzx7thP69
7fqQeosHTZXIE61Z9oxhPLfeseGuRIFXr5afa6Wvda3sYdyo6kweOaT6XEf7mCTT/VSnjNNDmQDl
QiDD2zNAzTTWjdbxLQepc+fA3ry2VWSR5masAwCn9LOBPbha0L+oKupQqNLucc0mIf0T2f682Zm2
QBuin0k0fyv//u0vpGfbdP/ONFa6ItKGmkMIUxjKtpZQk798oplFM9qyCCCKs+g7cSQtoj30sokN
2gzo+Tom+YLWSMYKh8tgDL52SEVPDBj0YtXMd9GDcLccc7Zrtk2O4Hzv12f8EQCMO3ejlqdrM7kI
6JQHLrT9ufa1329KvY1aviM8ZhflbvmkYBfOr8mXZ9o/Xrm8ZnnGmnI2q6j7vLw27v78gcvxX162
PKSA9zeN05jr1nauE4yGgfiVM8YL/ow1s6fYTiGEWs2N3al9yVX75jZ2caLXND6yKbixYdH9I+M9
edbSKF0VksGgFxnPQz+O+8EBq0X/CpMbmVtsnxiv4tVcjbjZX2llwDDypj2htMYjZkXroIVdyUnQ
6De2fPqtfNZ7QqeR/7GPgpQMoSSokDBRkDV9CV/Tr9YMiLZe7jNuCIbXegzGXVor58UzMLbN+YZR
MKKCj61TOfg4Rn1M4hHNJpVbbFVrRx4oJYy1J/Dp61bb7kMQdYdgwDSUwnM9+r7Z7Mu4Sp4RibGo
o1/4NpKnXia0FIo0efW3mhT5unaC+jYptdNBgN75dOt9HDxn0U/VrveMetsm2Y7GZvoiAz+50MMf
2Qqvx0J0zymSp7UBgOWljEt+VOnKh9riSjzq/rmrbSpSKxt3ULLbfeI5EiXPB2gFlEuxoAOu2a8e
helOmOQ/+QLymiazc6mZ5dHstasxyzSUwze06QK2romRbST5s7u8IGRYkPu2M3tVP6nafylwYO31
ZOjYtZralxRbcMiEAjyVqE9d1/VMIzLYUWD3tp6gzcDvUMNz0TtAR2O+DrPJeo/sOSDHJhrPc9SB
kEuYeYbS32RNd3R+gdk3FvH0ZnOiW+I8Ih4g0OZrRv70q0NS5F3VCrkeVWuhLnIHoNtRtVseBnXl
rBMrVIwteFYOIljlqi+uy0MPQ0RMGsWtDgyLbals2JSz6he0vUOTSoBFnstx7oD6ngI8qyHP+mr8
67OsecTxzC9eboIkPsGfXyE+ds4YBrSncUoMrN8aIxlDeE+WkXtPxE7fnNYKL8sh/CLqGBEOTxOE
Vyz/KkxJ0a0z47Qc0rCIn9yUWOjlIX8QIobJPd4MuJ2JeYvlNmIK/pDMN/1Aoh3C/Hadh6WGOMX3
H21G9nctwbXLK5bjYV2k13GEBTi/ajm+/Ay7Mhjs+en9n8e7IPvUG2g3CRHW1x5V3WMkU0bOBn5q
FyzLocQg8fMYYSxYrgZZ7paXsKpFj2bW9tvJRJoSsDlCyYoxaS8qQk1/Pk7bzCYrwwUoU4p4JxT6
sdHUoicmrs4uy8mQSLoqflqO5S10WFs3x8PycHkiRM3bk5hyj8ow34J7ZFw2Sv3QhvQO3Dg3bhVd
mBvdr5JV8bYcybycWY/rQDKaj8Vm7R4l/JbV8uxybEx/5KmePS0PkP1/tw1jlsfFF+F30cNQ2WT7
Ma56N8v8I/US+wm5g8vAuwi4+BoY+hsEe+QpvWVGrV41O0QcUFfNRckxOrWIx3eCBO+bpjHjzwwR
f0euBBvA/D4FOFEqr7Ge7ZKobtTy7y7jpy1wFeexmcOqwKU474FkAFuOnftYYbxnMUlJHm98550o
dNTqdvBF65J6Z0xNeqyy2n3Os+Hx578s6A1igI3usyILL70X+FsT+PoTLm65IfeWqiBkvk3A8ci4
Fokw7hB1lFbl3leGdO+L+Sb3h3TbFglS2pzrMHNHDam0JXddqbSDW3nTs0w3JH8nTcN0MCmch6Aw
xNUvfRjd7RTeuOAe7aK0q1UYcR75sQfAUXJCzWokO511uCUBtn88Iqfn0NWkDzNBZ5EwJ3n07Mbd
AHcs36pRfG/8dnrQ00lctVwwPFAZIeyKsGtESxpLjvTlARDp1ekLg1YzN6Ey9UOTpG/V/F/xGdsY
yRTdWq2Va1GcMO/Vj/F8U04ZnmBVr7AWYGOaPuGSSR+QaR6TCk2LkUbQ8gFMbvy0gCPMlGzToqMG
G+aJ63IzzPdG1iXY8+CmvniqDx6XmylTwWPTaIck0ovLMD9ajjeG9yMU45veD8RxSi6/U1IPK6PD
b7mqFaJcu56CTaRU+pJ12UMQx/398mhqinCVtx0iuflJ9L3uSuoWwWM45p9Gw9oKG1GGG6nygmnc
fi78bj/6bfBWE6oNIdTsz34vDEq68LaAU5YbY3b7LPdsywSFaAQvyyMxU1X+fJkbDHchIcyHfiyT
k0ZywamKM2aRsqpZ7mlTrvm4jq3je3dCNN2VrVR3Xe55fhGdpS03ms+hP48vTxp6EMFCL24wnfZs
UQkobW79LIosKXmwszibMfdfy1D9MJwK75IvDP8SZVZ4CoBhWdSGCGudaJaQwbQqh+DWRkDhVVm8
ax2Yv01gk9PKdqYL1tlQn4Slnyk+incTp2mRqjd4NzVbHi1ZV6Yd3FxVsuvocIaVpS6jTY6mGyQi
rMKpQHwU99PVtXFjwA1B0NP0Gim03NS5UWx7XF4vLmQ2hLnMD0cZgIVRmPg7Z5qQdEzqXM5kzOWe
QDh7N5DMoBUHlIctJ6/yL6Ri8Usud500nii/k7VXIKCJnAyH5vz76YQ31mJMd4YVezun7Iy3uG23
niGSV8qb+OSRWLJZjuuUMiuJGOQhNip5z0sKTBP1dJpgAK3aUQ8f3CJ4raOuvXOTAtGfbTMtKDL9
PEdCiPR/kXVey40j27b9ooyAN68k6I0oirIvCKm6BO8SSLivv4PsHXefOOeFXaSkahUJZK5ca84x
DezrRd26J7Mz3FMkfLmSRuEtwrqhogcwglDKPrTSxkta6u8qQhKf+259qbKDbkzZK9lxzb7GsRiF
9fDrNYhwPAqDwu3eMD0wk9BFvX/cqADmK1LSzr0/r2KTVMAHYJFjzwe0qO7Zr9AGSGIPTkPfWGew
EIuK0JVNXHvG8vG+2HWOOjust+TxFU+PKwPqxz8CVHJQ2DZIRwkIYomgJl9VU2MuJiu6jioPL4+H
khGFH75lfj3fmoz/I5f76vEMUf18YwK2RvC/FggQD9IJ3QumUfdS+dVvjUgG8nlI1YgWexvV9nRI
73/CU8GfOrMPont9hOf4WvmFu5N4ABfT/WnpVOrsDOAW9Sm08F3dwx5YO/ZtPKClUihVylSGl8fD
QxhEjCq3hEE6n2OMd4lY4z6rzMwCQhjUmrC25iL9ryyK9SORQv95SEfspcUEhWkCsInCi0O1M8sJ
qoFrqQDCJQld9xsrcYx0E1f2L17XItDNmAw0t3G0tXeXe2Izfqq8qd9EyBS26WSt9cFhUFeI7Fgg
LEN8NjDoRwGwGEhYpTT3q3UyOs+CMK8FDgV3M1QOTsuaa96lLoftK/qzSiYie2VLAnlKDkmZlV+6
Ubz5opN/MQsEkePr66w27Z3BBGM5ydQ7hTVNH1po36nuZV9lI5Kgm4v5kDklg/veHOC/DUe/UtWX
mppspXwR7tDqWW/hUJB/yOtQaPN1TWbcNuvb+DPWLkN3RR8p/lZtfkl7V//CL+iAp6m7G4J4UJeF
Jc6T7uTbkVkiBBkvP+LuctaxYXz3TetRbs5yY7UhQKosy/czh8ytA+nmVBo9YkNbNs+mnRZEz8eI
c7vj0Fj6wlN6fBt1DrnJMBpnlOntthrHcl+LQh2nrNLWLbnjz5yNUCQKP38Hpp4u4CW/RQYIfFgY
h6wlmgVv1XOv3eXpiPygAqTO36E1rjb8he+ily3aqDh8qyyHDBfCwkHsv2UzWa+RE1l/utZY6Rr4
Rbx9cZC7FRpf3frFdz++J9KHW8i7dkrNjs6ZgaRIQ1Y2iYlUc7fJnx8PnTQ4IndGs1E0lIiyy1UN
qBKRXx8SM0OA5bj2S0uewylpz3QXht3sz1fv/uzx0n8fCq8yV9lA5ELDjTCWMVPi+4MM+/wwNvNu
lh36Gtmpteys/nM0YwrDJvmRAqNTpBvtsR6a+qLZ+KP9e0KLPasdNqnh/NiGUgfPGUf6N0Mn+st3
6nbzWIWwlaSrykjaTUstQfXA0+b+NCoaxmhxNJ6TxlvHI+IFhskfhqzcX2eMr44atK/ai0yy51lX
0Jfz61tpkAFneLEG9Z8/PV6zXHt4efwJkwaTc0e0W8dE3qGnenH2qnreFnqT7ZtolEdLmPa6Hnv3
4qu2DGZdQClFyX/XoSQ/ttIOyWC2QAT6BUL5x8enzgjnXkwz6t6bNN96vSHjhSMudadzu3q0AZuu
oqKcjD1e2zX61PQvW8iNsKr8fWyUBMM7QMK05uHoeLJdFcacvFume6MPBZYDrMo6ldo1R+Hw2pB4
uqGMRWPDZn5TuvXTpir+U7v2p3U3zYDXKbdWUdqY0qv6lSy818c3IFRCUWrM9Utft8h5nSnZ6GQ+
HxqHsB0BmpvWrokRt3Ha18S5GyON6SsatTCo6BD8+3ouCcK6v54R+/k/vv//vx77/+fviVivNl1f
YNYoWSgGEu5oufbhayPozMZ0ZZccV8PX2mxtwBUhRdr9q21hiE3VGcBE709nBgCbDvjL6vHVMdSH
tQ/k6d+nXRg6K38i4yon6uY+tZ5vVLL+dqZMXppaOtNO8KkbTOPt32eT39xKiur7lx7fXhn9S1Ua
6qzuP9xiWlpm+DR2j+8g5pOkmTTylwJjOvI9+1rVnX1NsAJx/HymQrKvo+iLzTxOYvnfbygQJEf8
E0+Pb+8Su2RmzdLweFrc/4oaDsNCw/+FYA/ra4JF/cWtzHnvNFBNH08fD2alHQStlLNOku4LYuB+
3dPXDR5fbLM43hS+8JbKJDqT08Q5oaF7Gf3OvcgKtYBE07fTqaf/fY0MNiOwucJXifIUzZNMddvH
Nw7ludBTearnTp4mtvA+sJRtblhlvx9feDwk1nDphZccW0JiThaYIiviqKdbUXUF4EkxMw7Wyg5l
enDvDxmZ5GR7FcPWsFkCrUHfDoTwfc2gGOEMxNo2DGftk9apKDTxyUmx3Bqm2aw1POqfUa6vRQ8T
MmKDDCEEILXgIsRryRqhZR+NNIztqLnF+vF6VfzP10OEcGv6sPP/+v5Osz/HoqItjtfr1fMjaz2S
MrLqMCW+enVhE0OS6QGTdvU66bO3nWflLx9fJa0pQeRBh/Lxs0Zv9CsRex86v2igWBh/8DWw1DXf
NvrwFYuZuXeHMXw2nbZEhMA34JT/Cjkxvdjx3O9ss5FrIUMUt9ZE/zG2v72ut855a8JxAgVmm3ly
jZDIPOHb34ex9e74ouaHtfgQYxMLTCWK77CgmAvRMXW178KiHMobaqWrM7anyWi9XVZm88sQ+vVa
I2pjNXbD/FImGCAinWvNZOe/j3IIp8rKZtehKt01lZMeWx1xYG06ctWV1e/j+DbY1outlzXVRI5R
0nP+xEXyPd0jYtSboxXlczwgvjXT+GkUY/tcToU8+4jFh7eYMMxPhI7R3sgiPaCXnX8CqMVuNaSk
1SW0XvPKche0FXx2soQCXozjvvdbbePphXFhRExPXHrygxDLd9OipUobdDEalvYLi+3bsmtwnll7
66WKYftWOFzNLvpgGQSz5pU3JBHRxW6Ln8fLGrYWuKS1tuhGM13it4r2th5zHZsCtZ6v7J+4NtB5
x81r7LPP6tP4TVMsf/GMGmlXmpR/RDk/s9t3y9Tqos1wx2ukIZ8maLd2Z4eZfKn9dIteEzn0ePes
gHd7m0QKOJvh56rIwlXLceiLwBnEI1X/Y4WIVOHr0129B+lyeMjFhrUVivWQdGRSpf6ygaWx6WtG
hmORI3oXc7+1LZEc/M48EgH4Hja++Z7ee/hVONgXzB4FFME4ActIpF0s/CDcPz5N0xzbwCjTCDoP
TdT7oGNJ+jbxOz7jP8GoDMcjSDxAy8c4xelCqdAe0UPD0G9q6wyvj+xVCtnA6YlWowA6+lkeg7Cm
DSsWgLLMM5xi4xDrQHOlvfVipZ30FOw0dsERYiw5x+TlqG04DidNRjun6SiX+ygYHV/t5zbfZQix
jDhfzmJY89aqrxiHFAanfDxrjjyrASYbx1Dr3OlE1Po5fQs/S7c944NP7pd4FQ/JpUnkqgUMbC5K
r+Q05djrOYyKRZW46QKOsbXV3Nx+GkwFjRXWueycQ1nULzoRzMce7f2qU6I9VJMTbqSIKSiN9sAZ
ztxFLop8OG9ZUBCHexw68w1elL9hbUlv90wX1zWfkyg9jKrnjZlnHGWqU/kqMSG5EKi7e0x95Igh
kBUyyAGqnh4Pod0e5VDYQTrU9dXG3rj2R84ydiufZTdC3uF/uzDZwHdF4qDZTJ3h1Vb1a9Hg4C8a
+5Q5aftk9wi4Zk1IUiN5ev9iM1Q9dpKdDOn9JZnZPikky/fUwR+KP1bpuvSCOnWjwOCke99WjWzN
03s13Ecwhwff3GOcfbIrm59ttWPrlupQF1CWNdWm63ZK7SeyYtVSuCLaDgB9sW6S9iujlKLVvmj5
9Da5c3sgaoFEQY9VCJMomVfYtXDzKARS7EBM0dj3zLbbuVr/aptZebAYWzYDOOlSq/x1S2pdh3jx
TfVkd+ayx+HlceTMFKDqzquNfR0NtOC05hanRXNu6PLAQ7GvMhsB+wzhsRKueUNPy2GGO2gxAky6
Tn9DVs1rpKchpBnNPlTo9vjkwv4n9brAGkp3p03ONolBchSMtx8tbFsj2tKVHQkLPYETfp4eB/Iw
oZpzZrI73m0/jAO09b4j4itLq3tBS3sDxGHvO42M5sLG0G55fbmGSHp4ABAMH9tBPV0LJcN9y7xI
lt6AI9nfuNaQv7FT8DsL6UdbPTp7RjSRXHiNC6y1/LZwPTBVjrvJdd5sWwynh4ledDO3J6vyas5o
QwM5jVZMcZNDCI7AsrlE+7qvzrWSt5k87AUKZ/cY2Y23qZq0ChqZ/Y0H1z3d+3x0iQzm63W57k07
udWzxGdk/jq6PW1s4UN2Llk9mCgbm6xlLkVfWj9yesiXBHYsGR3r7sKuaZvex3qw0TaCwfPZr4Ce
w1DcjbZARw+YO1eRdUmw+Ux6iGVe5N6BvPhFO6r2yR9yMDkDH2c3a+/tTGUy+MUNfIjaGhlhdmlu
Q2J09W/U7HiJc7D8mQC6ckWTZ2B7z+pllGmcjE2JC6M1P+i1Twctsu0AI0kTlIgMVoksEu5W9Ybs
jzaiy93PGY4FwS0vmNuLvZ4p/6mAOguJKfQ2WOTwx9qZTTuKzg2haVNgFA2NRnmxdMqyKmmH9yjD
fMCb8FSgyFvpbim2ieeOJ/DOlXIo7Owo26WC6NrRHf5mNpCfobeZF4raOERzzhsyda/J4Mcbw6+B
5OThdI7mVga+yW0berrc2LUfHkaSqFdtGtqLWuXzwS2sr3t+OyNejbP4FL0jGqrPRtRh26vNC1cZ
E0hAW55oSeLqXCzBJKW0eWi8zLzT89AnzBfxQyLGjzILvqPWlBstZkSNJWdezXnlrryEEs8dGB3R
Rh624GWagIIyXEkdIF0KUYqVNd/3A8qHUFP1prabhQfHHvuvxOlitia0SnwKRVJm+5gNNiB38wZI
L9AZmG3FTJpWKOOagCZYSFU8kOWVXPo+xAeDO46EMXttyuicZDm9PmJal4XMe1LhzWvelX/hc9X0
Gpp46enuzcppWCRT+UlZocO9o69IKsGiqjI8EMUirOLsFHt3XW+DOjMq5mklrPgu8nb1hWXTUIpi
3+A94t2I7/8Ix8mio6rrm/CqZtvM8uux5UrC1VeRCVDJyatd6evGhlhEMgTiqVv3bt6cWjGW9Pm+
nJ/QG+fnkrEwIuNdqKDEh63bXGfNOD/3xSBvPUIhPLu0hn0BfssyfaJhRzC4zsj1NxQCTHtmFUdB
ZoPX8/GHWptem6KEEx45f9rZaM4RsQKjq280JjVEftWcPbLOOmRmAmY717TDBOu5UaOzIL8Gfp6q
rU0BmGMzp77/UsWYT+d27pZaBfGg1bUhMDlUbwpKpo2BcJbXRmrosP0i1JfcVd+kdeOGr5oVRTs9
dL89cvCuWUs2x32CYbd5TDeCVtRka3z0uCgZEoPfzLujMZst8bDgFTgUtQspqf5CmaOxRdRaD1As
ZkA3r6JdIaGYsc8yGUOwbSN1FmPyRGOZi5h6ZKvrpTiDol48Oux9yowXT1566ZHqTgwmwxplMmlW
f+CHfCNS+2VDNG8gWBApoPFBT0DaZqs758TnV2BssoFbRF+RlDdCSgqL1HviGEQB9irJ5SWZ0mjj
WWT7KRh3UAmypZEV5hrrN5PdjqC4kIJP8dMrCPb6EnFWuWgsCw2GtOtnortfmSxtXD/bhlQZSHkO
o0EGITV6/RHF4Fpm13iKxzg6Nh5GFrid4O/VYZTk+tA1jfeNUru2q53XUs8w5EbItspQBQ77GYE7
muYs0Gu2K/IwAHzIoVsVCag/T2bdbRY5QruaEI+orF+bKlyMUvXXx7WmxFCvowK716gbYqX3nnGN
jcy4dh0Gu9mHv1m1r2EetpfY0lctmJAXK/vhlNJCb62yc5wlQzDJJPkUWXb0uuxSDVO8jEki2N29
Cm9J6W9GmeLGSeMLe2VyJZshw1Tnr8rKY3VkS8eN7/sfxdwSLaXM7kyya4YTghilOdKIVS4Gll2W
nDhrr4r0xZewXTfwxc5TWwKeEqeRCMhD3BnipekSsTKw/q7suF7q0IUHyguuK9ej8cWskAvCg3mf
JcTAOdm5m8t6q+X0ACTzQvQTV2VF43OrRVfHRXsuzDoNFA7oVZSW4Tc9iaKJ7K+hOlOhzPjy7PY1
tsLo1EiOFPao5MkNjZ9u3Dh9qq9jDDGAM8oDLv1biHqQrAnvXQ3OSgO7vadtWoAutZA3ZN7AVZmr
XXgH77q5gKemtYwltfhq9LsQ6fDZiGlMW3O0473Wn+EY3cMI9eqfAd8VaYsZC2VWLSIWwidOEPpB
y+JdqKEUz+Sibqru6uIT7iwJRXlwaNOZo/+OBuG7RgJwmjyi+miQh9vWQhXg5eRs8cHRoB35iyHy
GVZormQcM80WeoonzHcCCGQRG6yX36bEgf5lU79bM808pOxtEl51jlw7uug1H7iqfkxDr45ObqPq
1MYji8srmVAh5l//S5ElFpAkg12n2o/j7KxDxhYLO14mVVfvPeIhVnEWb0pL/WViLJa2R4jQzPa/
jv38gAbOX5AyilmVsm/jm9mayejTTH726IKHK83xyu6arnoPvyZ5lrRFwMbGOSt3lqfhanD6txKC
K1wi5tl2MWxmgaWrVm773TjDO3FgzR/MBUHbN2sjbrGMy795k/trsDLePi4mgg4ZvaLEQ+fWteln
bzGO96cK1r5uPqM9TJc2KIM2isa9QvFB0FP/nEqyUmeWq0CQYUucMVzivvzUgK3gPaLjWobFS46R
Dx0/7re6uTMLvb9lORKxlKYXk8K+aFLwUk7pLQXvGNUtJBVEC3LEJAs/qNE9Mi5aS1LXCmsJpo8s
3jK/dEM77VstXZd0HtdxX5NvOGk7oU83OjY45A0Hz0KVvTkgD9amTgBxclfxjmOMGafk3IUKQ99J
AW5AtTNBTF20kk0lTmF0jUWtgoxzeDBHWVD1cGciZWw6d7yWM4lwehkL9ikaBd1MnUIKpljFMIaS
3PxAgYldZix7oN6+uQ1tWDoYS+KzZv8xy7+aUQJ1kN18wUz3a2fRa1rXhBYNPeDSManWnkcnD1my
88P+FpsV2MzCLdeS4nglyIrq51EtgfpV68ziA3NNXGngHVoyPnQSk6Phg6jQDTunuzVLjTmZKJ5T
su++sK+AFSCJnlMM5wC9B0ui7ofnsnHPELq9dcVdBP1vWtoK5PQdZZ/WeEJhaQ67ChdtH3Hrm7b+
QYg1jase1kWnDlryRuZa9DQZMzuhJ04egTsbkLY6lFHrJLCaHONOKc5xFZDQIQBja+20sOSetOLt
7Axk4pLniYaQlFfMuEY1rLoibJfpyMRqmgstkBWtgcG36Fk3dXeyB4NkEr9M92Y9rIfITcEOlPxS
CZal6L3V9ffKdxC9VvM2H7o3rCfZKuv0914jAJZdY3qpcQ5SAMPVYEDJQmkNJ9eg68vZ3AlcR/2D
yrYKkhacvNFg5VNOAi7Xqw6iCa+q8721SLstQXztxwzzMqOWHxwCsx0Sp3E2M53xs3cIiC1MSlsu
CV786kBGYBTk30Fadjv6hK7wXs+xT2gEHLll3zdEG9GPwX1Gf4fgs8izowAuE6pM8hRL6ixXDtsp
a7KFckg0Jefxx5I+CdBhttLL+Q1Bh1p6M74a1JNrJ28/Q3rZNFvrL12SqZpxEBh7aC7OFKVL3ZVY
+aPknOsIUipBOelwgA/HFFUCQBvq6I2lQckvki9s8fmxBiOM9Re9LdNmDi7wVqE6twa2dPGP3uDH
QqXdLpTBiBscz650kdCWKHv2lsCym0EtzGtspK1Oxwyv/hAyjoKkRjpAab9MjgDt24173XHDBaXH
gSNlt2xGax1Pbn3t6vjq+c3bAPA7UOEvYudbTmaSidJ4zWH3xZ91Y3skCYodvB1uBdtJ4kGWJYxx
T+G7mAuzOE5mxP5CK69SFPxZJ57aMjtIVfUvQ+MWyzKt1dIfUMn68cRQKcLffkdHavaTTaLTCuTq
zdWa7SN+vljlg+YHzmQ89/K7Ca3PHidM0MJn5gQbkaln3MWSpKmyOKK+ZGmaDrUW/uNFxZ9mTH4j
/yfUo3aXh3CCkio5lZpxla6NkTxvTFyKSN9bppIBWSQfMVPhhc/ds5zaaOk1Wo1j1ogxZTp9kEZa
BNOpXyY97DhwLsYuC2l84B1baFqRbnNir19qjr1Hcw/SivIEw8KOcA0+abf6aSxmgr4P+CvGrTrc
AWQggZh+1eHGVvaqsOSNtuKro3Cq936yVmTybnrVEXYbfXKMahaagzUwoiZaZD7ye8eVq2zKeuL4
/P59So922w1vYwhVukS0HVjj+E0dMS9nz8HXqGt7oUmDGTA7Zv+bRWEME9F8TodOA21Bs8ARZyx8
xr5lJXkCyAQCTobjMdxxCqOv0asDecbGqhwrGBsbQVQCiSjkGTASGCrx7LFbnQul3P1co1pTGvOy
vC/9dRwXaVBKgjk8VaEQ6wzQdK1nEbaVNYHtQIaAH51PhF3apcdx8yy7X9CbJJx5s6JNtAnVZ9uK
JsgyPz5yFWZLOOfvHF01FrwRJ3rbLcU8bwm0IgDPB4BWyXmvGoKY6MyHkg5QFQl775MecdA5/i0d
Ut90lwQNo6LA4lhCaBd6Vp1ewbJoQczJod5VSbgHgUbMpPZCG/NjsjhEjbV7Kx3eEMQGjKXVnuWe
8RW3P7XkSK/DB6tDMNhIppv1VsLXCAjOoaOs2quYkrN5P33aQ4hSs39qbVA9c0QoggPVXU+35Wy+
g/Yv6aTRLFUrskO4VlH2I6XLFjnit4A8TgYKJCYH7VS+h/IUhozVDdeP9yW28Huud7lrUwzsglAW
Luj5JO20PsaULv2gP/X64GIX5WyY9NEaE0cI0TaYTAQU3bSj9cJG6FHf0dnJYYmBMIDbeC4h3nil
+1zk1vBUIXAfK9ywY9VBys3cZWyLb+z0i5J7c4tLhEMeDQE7navAnZOLPpOdRRTQ0SPqGMEJ0XRP
EWw+zvK7lBXhwMHNXdoGKzzLwTlFnIoJ16QbSF5NbD3Nc+8fnD68abq9q6uMf5veAgTV0LMPNp8X
KEnTdqc97cHccsdDUchDH9OCVMb0O5czxUPZ8/nKH91Tq9hFHx/6cNXYJs0ofm0akihTiNn3Y8Cv
Nkys7glsvnu8UWn5QUvEwTLpnpoMlyZC/E3s4JFHqb1xWpqR3shAcayeWF0RXsOIjEK4L1X54o4g
BFxN13auv/NqUsLBlYuFLrqPMJkPk4fIyCuxn8cJ14CvpYeu8Vk+AEFZ+FwX4dihvCt0j1tRkrVd
cRoE/4YLpsIwPsDVcQhzzMTaaop1mCTWNlLm1nUjjqv30BCCceBkoG9L0+6eclFHKwYAJf33bDX6
8OZQMF+yOOvXbTGOgcUjWXukdMkeipbS7qcUH799P2M0QK68KEZ6hf3MjLX0CCmQ/G8T/yQ7TQ/S
sN0aqbviv6euSey9xR3P4LY7OBwedMu/CBpS+1lonLoqshamCDhF4n1AzPdX3NDMe7zi6U7UfYty
ErGRgsQhBcUYe/1OIehLDP0nKZ8Kp0l2g3IPfnpCPlUu7ZhktyIR2wJhJygFuo7wTl9Fc3wQvEeY
Reo1nggYRK2fLC2sLgH9lqcoGigXNCRKiV8A4ssJRG/9eGGB2i4i+1cONmB2pJ8q+7asiftjHndR
q+Opal80rb9KCO10MDj61WQEC0rExax+9dh4JtsCwVyt/cq0jDbwivf3fxKDtFUUOQHbwz9VlB9p
cZ6KBsJ35u9puyP7motbYcifmN2Riso7Ut41i7wgZ85RbMKyCIbB/o17AirMTmLPivZ+JRHEQrjt
J9xlg+4eisHLoTbpgA7C5IaSet/IVUrqDKIh9YO15JdPdzOqrmN0wGI8sMo2GbGpQ55oC+N+9RVo
sxcwQ+wwiSEe2OkCXe9nbct0I7z8vKmKQQ+s0P2xVNOswnBPpeelWx//y0Klb9zzH1leIZgIh6ey
+wv1YJd3frchA3G4s0bI0kWQXxv+BvwZ7bTIsveJ2a+sUUzUrCHV1+O1x4PSxRqbhgwmD5Np0/9L
Dq89RFjzc4r4alebYAmEam3WncLeC+Vbe5ENcpGF98hEnxDRcYjRYPgLqRTmDg9cki9MxJ9cMWls
imWYT/2yEZvJJ0HBJW9xT2Ud7kk89GB91HgMfSNdK4brC/rX93nQsCNv1FmNtf1XHwtacjFDCXbb
CaIFK4n0D13XZfRMFTuMSUebTnlX8Ne55HEtdEVUTVKTXENCLvy6rKdKIq6Z0HhCqqcaMbs9DCe8
tOl2giIDok+PglnDyWFhVng27g/IHyF/D+XdR1MROKuoJMak6C4My5eIfn7SJG/PEakBCyMWCe4g
zqCp1j339cFkS79quiDCwp7clWG2zYsf8bPUeo+B2MYqcDoIpdEzTq33WGovsiKlnlGBf8o46Djg
BsxsUi+Ph6hBiqhFzqdsGQDPqunBvCYKnR8GFX1y8Bygxlh7KhFPhUtI2qBypgCTRJ2lkduZ5jQ1
75mJHrESzCx8BJqgpMzJuFUM6vksrR9PknWoco49htSeHg+edd/KbV8F9HvefS9Gh++M/b70rA9t
JEkAaekFC10WiNBK11Me4jJwi0N/Gp3GO0sz9hcEy2H8gF4OqwscGmrtPbLv+uJVIULA7AqilRki
4XK3wVAQBJ7DkYknaREcSxDyoHB0dE7k9H6t6k5knOS2n+xvYqPNp94949Dl/tHmad341ZOLyI1D
Z/YujVmdOzvX1gop8ELz5EYfjPnFSTtAg07krZXVfrgzkNQu/ydmfrgtrOplSpLknIX9fNKIUtOY
IPeGehp8urT8rWif+whtqdanG0JBeHOW/LvIx6JhdfBRbdDoy8elDLNzKC0JfyyLon1U0g6z2mNS
lG+jMKwtGGJSfzw32lg0zZ6iP5joBhDMHryGjCpeCe4Y09MWlpe/JuNvPQ600+vuPJdCEqUaiGrc
9UNZ38qseq1RyZ0iYymxjV2rXD+mWZZuIjvZGj2QfPkIzclb8Zk50zsyrZoAZ7JFyzAhFLciTSec
coryQt9njHWIPwWLALFB0Rx8BxSNVi0TXtAn9e+k4biyEAaep2KK164DckV85nrqBWFuzFeb5l7Q
ikwGZNrc62s6a20ReZdcMN1h7oqm567qypAwLk20S/tB2mKvCeYTU8U8jgi3aW+UuxKlLHO689BF
1jkeQY93Xrt2JJdHlRBIbqKee54quvoONuc/YaM24ejaH7ZJCT1EBstLxsbKOVJfq0mZy7pNq+/0
PilMnIuO24hkgAL6udsCv9A1tbFzrlTdjZxN1k0WVborDrBgXbqdfv7c9+2fKBV/5txDOBrV2a6o
5iui7ncNT9Q/hDsthp+I3vCXW4+vA9JFJhpBrCfGV+sDU/Mmw33xyobVMhcJgY9RvEtdAxEccQFm
Z82nUNrmyk9rfEyhjz1q6rkxVfNqdSMhvSE9yST6i02zvqqJN8oszF3qadrWdWDATa10j2Zt/mFy
EHThlF39qq4ZHOYKSTyqUgTuezaMmCZiNby1g/Zn6PTi11JnU2X+P7Vbtwt2c4SsA0QjkuzFaiyd
8qgnjXMYNBsJRtV7jPRZWkeVFP9YyCsVrYYMbUvnfxBHXxMSUjnLkbQhSsMz1RJdqBGGJzhTubUZ
K/N/8JjbExB4cmg+rlLi197cOPoSZWv/5dNczmZo75vW0BalaF66rM83AE7lwU70ZSoo5mPs1IGm
k2OkuWRuAZz9z8N/n3ImKqEfzci6Eu0Hn0+0HkNsEmDBEIrno36LCP2GBiuuOlbLW6iKH9LNm9Pj
mV6k5nIYRobhaXgDWWLc6LfNa8MEdf14Gip8BtT0DvMtvlrC+slw8pxiGZ7QUEco7uGVOihMNPa1
p/8+cM3qnGgpUAWTp8frozn/5zuqqGvOShAh56+bZsSNVv/49X3bjUkAagYu5tKeyh1TnE9hkakL
QM5c5UZUHR943PL+p1pioTVzGwDRXA2B3tPAqEcN5GOWmv7BhCS4mOwRxer9aaeiEHNbzJcZEPoH
5FLsO2O5fXxV3r+a3K0nhHkXK8tOiacuVZosU4ACi4m+KlHtTGsj9WfslL/3Jv+LEjI+4ANcotRA
zD7a1lbs6vl+kF2bPvE5KFh6RpJkjmu/oVOCJJr/5NzfC6B4q74Z5JFR2f2EyGQ/vwcAzYvMxm8G
qYXze7gHsbzQW2QYiEjqdT+mT/40vAhSuk5ja0IFnN48TyJyjggGzbzqKGIFkVWQY02K148pxNkq
K22PDB2nKpk3tJ9Ha9qzvg/LLnXjlfb/ODqv5UiRLYp+EREkiX2tKspLKnmpX4iWabyHTODrZzEP
VzEzEbdbUkHmMXuvvQ4gosRklr8Ouor0VRjm2rhwagOB2CKnuax+CWG2H77FjI1RZl09IkAgPSeX
myAwcGUSjmSAXtdxwjIqMW7Dctdn/MGZhORWLtypyzCfyY0cqb+Z/kZVcHWCNcsd161sXzpN6KJf
soQrqvanttakw9nvjtlArePEMNqNJzlZp4Er1GHLvW1Y42FHIB16EVPYKPEAgZC9uWsy7K7pSpvh
KjxzC/KbV5AwBHMlYWpF/9P1d1rLcmdyrHQYWjq3VZ+BSsNRs87D8TyHfW7wYNn1HYNtAqt9AY18
2vuiPc2Tc1Je/WnF+DFli0yFBVW+LWzct6Sfs2qrtxKa1dayrOmAbNOEZC2ZgWINaoRAA9R0T3D5
dprgjqPgx0cqLLdDVFzdMtnxzL85ekC61thP6zm+5JSWkXGXFul8bETMtIslAFKM4MFqzadu4q41
I3LiIwRlJxRIIXpyl8XzFIcYIbiPO0SjILbCWfl3gUbG5nOhD0KK0O4gxLKzyXFX73QTwbKGJAXf
PAp5nZcNP/tK/nVedWeTejMWxa7zEV8nLAyMwf5erHmP3GwG2IgkDeALpvOAl4HEpY03+vlVj92x
Bia9ccvoeWKtGAlaPWNNtsnn4jwXgMXLCkgbO9WCc+ZouevDlBdvYMwPNkHc+WxClqimPflYt4xd
t1TmeXDm+6qu7+n6LSenkyYjOlyozdL8AVP135l+NRXpj51GD9KA6NhmIyObbvXHgSIXpv0xNVfm
214Iu05TckdI7flMOl49GKvgqdawoIZFeFp7h0SoErg8Q9E0IXc8SuXWW0sXvEhsmEYciOyXzdr4
6u0oJHSEWKbZOqFmoUNmdWJUhKXqRG/G9igk4V4GgKztJJjy2IQx4bNLkSGWRJBxxlECaYtoowE6
IYD83dTHfSjWqwIIAx6Hqb84roy2NK0lMl7x/+MXkhAEnnCtVRBiHDDm7dyeSEcXQmdBOZnjwmxz
6e7p9RaDRrFqxEdKGJmOcbA2OEo2Uz6fRIPkbSxya8f4w9LeYw4Kka0yzOa+aP9VHpnGQ3910/lZ
QpyjVjdeYfn+YeeUnkZk1f/XzvD0ynBOK6ZryW9NVACtoyL5k2AMTSYfE4iHSdb6rFSCywUjxQZp
+WOJPXifr/FO5fqlRz6ykw2Bd8HkJhc/Dl57XbGOSjs6DguDQZXtB4efNcs8Dpz8sfIMDJrej4Uh
carYmDS1Wg5UDexvFk3KLBuR0rQwpMPETAyibOcWUm5Z0kwIAdOaNCTyUBJ6VSvWoe2qQzdbH7OP
HMQ2GbRSnQ6hu5Cz4uT6exSpOmOk/VezGbeLdrzM6fLeRsMXC9edLwPihSIMBrzmBbmPCmWOBf6r
3buEDA0iz+GkEpscRz508az4qSynv/jDchUCbiW3Dnuu7mbAKt1UHjxKx8uOukzcrf1KJzLufBNI
djk/Dhh2zJqxDxPDIWR1YeaddY/V7hjzG8eK2IexUfyaah4OWY0SQcUfzJhfugDcDL8KiMV6ooVW
frDJ1zU+XjhwwrI5eXxLoQnYcocKnjTqzmQJl4CYjVuCYEjoKi/ar4+l2b2XJtRFaimKRaZuTXZC
84pEpBBh1nkvKPN3CofZNvPZ6hF1teUts7delN4ZE6q/OlXObkYawXO0LaVPcRIjdgF7Kck3IqkM
JLmZLKwzcJwNTHW6nIxrw2xPQFN1abXICNkSMqWp58I8EhHrbVzSQmPDCpdAFWE1WG/4Ldk+ON9N
ijbJXNguq/nJRiAKPAEa5hjVWzo0llnTE9qfy1ggxOs9oJGD981bxu1otgxte4Tx+rmYqOYXXgFO
Z84IYVl/akQB7NxrDG18893AkjdChlcGPa8jn6Vs1JbVvxOSS+01gKIHoOD7cgTlrxeIoCtyzU47
KtsxZjDFtUcd2G4s33iP1qRA5F5XM9fV04JSesNmQx9EX7v07nASrKT5l/Itk8uqGUGUzyP0Pbtc
QfL4lGoxn81gbHh5Aer5uU5PXlKdbEWxhaLC3KYkw6UFYtGImxTr6S5uF+cEp7g/QNl89HyPLNRJ
offZLZX47aBuD1a1cyIWv31CRmEaOFec0OhrJqe8LMAf2E00Jz/p8Bi6kpHCSbiUcFyXy7FK+FiW
XZskd+7Ez5k22czr3O4Nz/qj0fNhGyVHikzyg5iQAZLTUVHsHkEikLrC7zJ2o2GH1g+1x2bU5rUp
NfmA2l8Q9el+X3xziz/FMTkMA7oXAPP0UXHwTCZ7cd8X+iP1++Lsdc1aIV0HX5+lyzzdcqrXLie7
ZiYqIvX6V5DkuGeJ+qhah8uF8DaCd0h6yLuwnKyrWfTpXa+crW77x6QEBmqOlb9foDuTU0gT4CZ6
pwg73JXL8gfS7VqLc9gQ5bSHMokqhST51qnSAxbadMvf+M6ss6cHjwi5oRxEzOnPVAQ1cjEAsAtj
Q3i7vf08e7xCtSP+RNGwt1y74f64n5B37gq0nHgBIeX36aF4EKKtUIzTXwtf/cR5im/AiLamP5NO
2K2CPWKlM33w4WGEtF03M0INGMtzHUsCgwx11MSUnBlGMv6zsHAVEqtDxRj8WXqHWVMl2uirwiEJ
gU6eKtdm92h3PhuAyWaE3u27tCiOo6iem1T+lYNDOWNb2TGHCcEYuEM1B9XWV0cbrxu66hA8eL3p
10raIwGhj7JTo2NeV/2vNbHVSN3QqzW4TQkHt/FXYQDZsyPWp3wggKV3Wq5bqZkSB0ThqupbMw2h
HvKYz875Db2Z5KVm5h3zq9lHCsNW5rSnzE62S9P/rWTxbLrpuOeHJc54eqQA/7GImzxyWe/HwAsO
9GbMa9K/Zd3fZfgdN7anQOhWDjb2snyafQkwfKmZIDQzk31c1qH2P1g4ftb932ls/R0Gz5em8S5D
DRJack2OS2MjdXbbTdwNN0+7C5TWL7bbe8Py0don9qfXY6Vck+APcU64hh0XT1WO120Fuh99F6Xf
rHjtHAOzPl0byrvnNM3qE7qAsAWHsiEdm8w4LFar0h5pWKUPXbu8lVP2D5g6pfwHLTYqgNHcNX2+
MBnmI28WKMAshna5GyhsQMZdZ2mWZnDWECZwjTkUaueMKSZupJNciDQrXN4aMLvs5+1N4sR/5YQC
PJmIc6ORxddR9ier3zu0gWeRrl1CjIgm+FOKBuFEELx4LuNfQW42o8snoayPhR9tQz1JlcCPbyDr
d+ekecZn120t5mh7F9uqOdtM6YrFP1jYG8LaDxtt3tkqe0sKI9k2Q7j4EbMle3X8CZqpIe14CMxt
PQyPRVf2R9uhumMiioBBLRIBE4LQ/H3WGHPBV3CzZKQkqdbjATAp3W3zOM6ReyuJ92FEDzVA8o0Y
t6p13XNfR+UWwS/lYkxE6MhjD+uUG4/YOKrkghT2ujskRSkYiyocY424KZO/WqxaX6x958K2EZG2
7NnNJ+ZwzcVpZMBLjGtr5pmVNpveIOUWZOZecwS0m0TfrIm1yOz5FLB4B3f2Yj44hvi1NEKBWpJh
P5cODGTCU404f1gCN6eSdNqt0YPJEdHByIkurRtSu1mbkU66cF4oPqdsMX5SGazyNVISbAbTW4cT
+OAlGRq9Xl6r/JF8yvRYG/I2p8alKoq9J50fClrKYsbPIcTvy2DkLFWlyfoziPGBLOKfMYt6H9Xg
s10pdq3WPETGsvNXiVQq7D+FEb93MB9pMxsmYNI9DnSme6GDb8tsiZo1EG+MLaHtOaR1D1Lx3p+X
B7Ra4CeMsbxzggkxUUHsrbRQ32uVLzswDGRKL/9yP/bCwJYnz/1oiO7d6MBniuERMMKZqkjN5sO2
Rv9IsComrgUHpOFdpGYCH0RuEd74j+ztYpyPGYAXYabQFsalA/9MxRhJ+ccJtP0QQBryGdmzP6Oo
Fmb2bLtShwwXnli5Xrj/m0Nltiw/UCgDC+nyl6LvSYizqKgCwziaDmdFm1X3S9MRRD5eMySWX3GD
rm0Z+u2oRxKC4Iz4XsFWbOybg2sukM0hQtj8hYBNYrzwO8NNQCu7cKip9LcWkWz7xHFfUPCU26mI
QqNqLpHsjKNdMSMpcHE5FelEQdWjlWDOi8Kl9Pe64E9pUveLFeKDrzSNXWZ7KMV8irDED3VPZo+r
uZ+C3KpQ+ayiIjbeJmeQl/sOibJPfAPdboGaxcqn2Q3DbyyAPRhtEB1U1ZJapt4TZd4FcTQf5XAR
GCH2pa24Blx2PSJICcgcXY6XpvqTlmq40+VIVGKQBlvgDpSn1SRPfEpDMyCHMwKCMQvQz0QaU2Fg
+68SaNw2Ur44JomR0LOn3sj+LcjilUEbbePu2zbjyukPZoSVENaFj/sorxlzlqU822B+Nq30SGph
K7yxYYDVLc7T5YiGmMV7QWnUKYbTCe1W/+44LCoC7wr67U47AlmdQYE/6b1g1mnJNSQ0AEKVpAvB
zS4GsTG9m+dZ79apQFYCR/Ca4qsfiJVMRf42t115THh0084bwqIqni36fhbLzZ3vT4xRYRWGDPE7
5G95zAhDveSYvbc2KiTCY9im1wYpnjmsgJKZC/C++Wab1YpHo8xwDVItpNWf/bKLtmKkn+g6C+Xg
HJ/FUKTMkBEhJ5JKl99vPjO046pE474GJuX2KWMk5awWz842LsNq+vz/3xaiLe7K1Lki466fvLnq
wkYu4KDRKLdMxveFc0FT+Z0RzUUVeBuDIXliE5KduM5oiOeZTimPhxNMvOTRakwkBXb91hXs7E0x
ySfdG7vcE+WD3SNBcifSeGjxokcxYaI2JFXQoL9EI+hz+9Hek8lwL9tBPwaOg6snqe4tMgTMOg0e
OwyFz0OJwsV0I/swJ2VLfmKawSnhtPGDlBXPEBBuZg4vqRjGFybeuPahHInFvFCAqXtfpoimssVE
sdH5gE0w5avZszF7IKvLSepxWazt+mm/zD1+/Zaipov74f7/Lyb0hj0rOMXe567ylH8rNeQiMrrr
I6pCEAFxXpyAzg+xfMmd5RH3p7Fnpiv4SAz3VX8XcVneLa3q+Qa7MAngaTFwRxeXoUjETN2C67lP
MtBNXWL+BlrMt2o5iSoinjV3qdlAYBtTEL8tNv1IB3Ln+v+/1gpLlyqR3tGelgei0QAqDkhzTBAZ
mxbHEU+Z7d6bcKTv7eB1rI1j5UQBZELlbdh0Bvemtu/Aacz4XEfkcLP57JBec0LyTJ1Lp0a6VPwG
2N+jIeU8dXLUdWNvPBRFbbxpN/5iClo+VGPLPCYtbMI/IcUlzHgzC09qClYBXxMCBDpRi/yvqD0l
UiHQA6aqnISQkmk+5CWkTTcjg2oieK1O/bv//2UwcwmVLQPMFZvpPvPt8m7sUK5Vk3/m87VntmIz
sc0PYzZ7D3Aan6j98m2TRQVaWHWOJ8pBhivVWqT1j95YPrh6Zggpsv6xtwiOcSn52XcN+8wNAhjn
ZCEA4UrbOx8rEHNP1w493GJ+R/ngTMudS537UBZefLRTnBb//xOyP3wvTlFhtiqK8uxL6BUYVQ4o
edeHq0se0vVLMzPzRL4AFIeom43y8uz5/y8VI3Ii1j41bqxz4Lfx0/9fNCt5IwruOs2vvALgsp+7
dr5h3t039Zgd0fRz+WN0brmBp86rdiyC3OVJrg9AsgD48AZOOi75/laIBNumH+3Hgho/GL1tL4eK
wBhbPZWZuYXavG0x6uu+727CLu2XRVRHs/aMIwZz5nN9UD4Pir6Gi599SHcStgwjt/+16hIaqnfM
0xhAYcloOSbuI8YMeydbMV/LDr9yo1Bx6o7JtC2t8xilajfxMpbVNO6zACPlCOCA5QJxBkUEyygT
f/J0YtM+OZcYLwGvZ9jgAjxW9vBuUG8jzJQPQw5SD+RMa8ywcerTwP8ytPhRp1iJzApTecqr0BZf
VSTVSc0ECWgvhDujd7mD4i8R1rb+YQeH3s55aF2lj2aXH7JJidcpP1g9GMEySD+r1BPbZWQv15XE
81qc2/HYA0oqv4Yob+7KZnnzJtCmOYYzBnMBpqguOq1dorUKaUBr32SCcG1U6I9LxeRzTn1xdOIT
pof0Yqqz5lI9FlWN9tdVZzcyqSfQ0npe80huziuKMEKBPALE/CRgKE7So4Key58A1H5OLfLa4gHc
cElcGzf/Bg6plTnvNp7aD08/ysA44gW6RbRGtyi1fh1eUzag7TlFq7q3G/enKykaZiIEh3KgaAvE
cI6cGVYUA1WPwpicc0bM2OL7sMp/jabBRlEz+hlTEtabkR2v0cPnQzHPP/7/hQq320dF9eZVpCh2
bHB2eHo29owO7v8v2fr/71jDMPKdLypvaqxnIBCGS9LLn17Y/a7GPttkfoCulq5n3Sx6PQYEdzVE
x2l3ZZFomd1wSLq+3jSuP29rt4/DIra+dQT9PjZxo7QR5wGE3DNDMdBzFvJJK6IcIM5JrIyJYasQ
siqJE7jzevsyLvNLW4zRPqhL1HAX4EMa6u88P1ZN+etnetnnk/jIYDNjOB936ej+1HL609W4Dobq
y9fRtNXWAzJFCmHclljiTYZKg0V8EU1PFF088JtepP9VTsKMqnP27XxaRDOzbynvUZH/mzRDja5M
FC5Xi7bVWBjPrWzcGrXKQbHgTGfp8iYT95GzFNikNXHF09Ka+D9HoCfehN5DWicmk28Y4DOcLohM
vPJArbirB/Xjw8bYGkQE8BfvFwJa2JD1BEfEq2Yr/qKj5VEeUX3RlJ8jTXubMJsdiFUZymUTBa63
H/oYw4En67O50u1qWqRhlav1TsGeQOftIROCXrE01V3dOXModC82VOQ28VIk+dkV8IfE2falJCqo
nF46HBVcwda3iQLlGnh0tInRB2E9VH/iFkjCNDhQFNK+pNkiN0IJvKj4ZVF8tRkMs3VJb9dbwqiy
Z+Fa31Byz2CQjoKMk6SF4t2ZwbUOIk5fnEs7M3hEJvdEr9BJWlB0kWxOUx5Rn7eDcQwRja66Z81w
i61ZbCyzeCkZwYw9MVUlnKitG5f/eFJuTVPfrDX9xyTQarSZ0k7BW9HpddTgMJDdY//KwrJnKUFY
4yWb7V8H+92q4fjGmfjsxkROZP5sn5Kio/1pCeVsvOQhcjzit5nP7lWfa0ia5ER5A4I/ZDsBczj9
RIPMhxIh0OIt27aKtI2l+83GoAizVSf1/5dIa3sLw6TYum2A+PDgl4V1NorBRBxaP2Nycs+kjs1k
u/a3qvT5NQGgdelcD1MpyXJnhIAG9r5UPU87Q/dNprv+uHx6U1AdcqHxoLGZFs1342TTGbMJSwDT
vNK0IQRy9D72p+geX920GebxAhnS2+MJRas3eujonu1o6MN2cr4zz/nnxXSSZDrlF+a62UPnmta+
tKaEZVnPhzq9V6K49owI9lUsxzuGDW81EqgDyO4kXLp4ec1t28GTzsiTmvfT9FpxTDJW1hy7ysFK
Eyk2xMXwqnzkjmnskcikxjtl2ajHyCjfILNtk/HYLzExay4ZbOi+CdWx+XMCHirLreyLtFkVMIlH
g7EulOJ6hybXPjkZJVJhPbtsvDez7NBw1vYROb6/RUXEQ9VjMa2PWaKgitbssHLg3+EKf8uJULqS
hYiMiwi4RIDajUDZTCh4kdjFj0vA9g9X89mr+28J0mtTVaNa+3DueVkdxtXRZVSDs+ma3g9HCym8
JdizO6kVr6n0FinSaj4hbzoO0n5OIwZdpu/SE3hvRMPMFyuCqpm1CKXT4MkESJkHFKEEkqsXKKLT
HrTrUdfWV+2KLw+kmG4gdGFq2I0dHYHdMtjtsuiDHGQQmyZWqWIk4W4SD4Zy9abx4kd4xH9JCsJE
6rRYoV2aZXN6KzGEX6ZSnRmqo61jg1D440esyALQwh0+HK85BrnfH3Pt+fuiljgzqQ1YgJdHI2/D
gcysjaKQPzetuRvU8I6QaXip8fs/RoWzY8hsnAykYYy/uMfdukyP3H/jhpgxXKKmONdV4hA0uxAI
5njmxXf0fKAoe07ZzyMMRq6vvcIG9plQhqfeUzA2C3FdjHxaTBG5eB3H+G+GOP9xcqZo1+TGwU2x
SEbT7J3q5R3RZbpzKnYtZkQmVzcV96SHms9IW3djPMsdGWNnz2kNVmvo57za+oftYQs2rCSVtFG7
giX1ZGdfOnfXsJn8jZFgfhrYumyVUTzhwaCITvyj7qEZ2DimaAUJhiyrxtzGRfk3wcAHhQzJiahj
7EM0PKJNfqImHSEPoAZRxOQc7A5t0OwWr4AO2b3oEZFZPN4zDopRIENtDVxo36q5MdyRxzibfsoy
oWXpzGFv9mAJJIAyz8ujLRZ6kiGRI8JMM567FA/KEtwHi/vrLsGfuSV9ERXzppYWWT7WYm00Vqvs
jXj6/TDrm6ZJKhsHUH2DW893zHcL6slBwsCQ7O2YwWIe7kVO3dCzBK/7H6vM/uAgtK4Of+KQ0V/Z
vnxqzaFlEkwjWffOIaoZFuLBRL9flui8UYA7lEgieuAmPPV9/jkZwGSQiKORcPzPpJvfirS5c2px
a0gnPpY1J2yzuCFd+p2J9XuTWMO3jRqakLObnOoxlHZJY5g50bGaZpYX5JE1ix36EG1Y+6fPlsly
qsh9a4OJTRo2GfVpWe6tlc/ZV+7Zx/rLkZQFfD73biIC8vs8zL3UsfPE0wDfbN8rkpoCQpu3kGRX
s5LFRFl85jjmoMn2X3aFWx5f1cZMovQAshcnzLjVru+GOKk0ZyBDMtlGB9u3KHzlbiHPk/42yrZk
oW3NmT/HV77DyjPGXEUfvVot3NiO95kxwrPwrwXR4/siwnLFw/ZVoNRaBv87AqJDuF31sNTILxbU
nliqQstmVEBkfI9RTAJs5kxkEWe3D0niEnkKkhMP9os7yYmRblftREHYdobXqHWacJQe8YMM7DzF
djsbs/xSMlhoFnEDCzMevYY7HR1bi03X+sBfbt0NqBwIkfwOAvBe2UqiwvXYRuLZQvuqftTS/JCW
F6rcxvbXeH9rJi1RaxJHz7OJ2OM5jaW8GvVyP9uK74bFGMBtoJr3o/cj27I6RJ3746T2YzI9Kmcd
yeYN0IrR4jNrn9w0+Vvkbovc/dlMK3wolfoGl7Gi19islmg/K8KZ3dw9Edq29ocvzmAEp1ZZwK8a
pAUEEeR4nZcAv1/BhLuAh+JoGSapsU1jMlESuFTbvI26rUeagCWNa4dOL7PokbLEYtqz0fgkExLY
qBbJV3QYMwTtuqPMqfIErNFNhH/cnvd9NuU7ZFr7qBtgzuRLESpOYQyLzBWqyp0oGYOBZ7W/4IVh
3QgeFdnVrmjqHx92zM0i2LsHKrgiZvA84zdgpZncYULNn2IotmwMS28ZjsvgfdpxUNxLhO34iueH
KFcyrEh7zYJ42cI4/Jz++oSa3xFRmR0T4D8+REq8b1iAi6H4gJreok38EUN+9KOVpj0LlxDX5hDo
s6Cn2SfFeG/1JCJQhxH67WPuYX9PYsbZ8fNzH9FFLA4nR50dXbf7EIsGOmk0d82Q4+SHPtF79TNl
HcwbKKiut8r7J+9XzQCK5igG2/HVTsgS+tq6qVK14dzpBzkJE3kpJk5zYfTtLca2HaZhZxHMvBM5
G/1KZEB61Fwex5iOfoZVv5GRj/uyMbitYv5tGDnkQN96JcQK08llOBHDyUZk5RvIDyi7p84tLhBh
rmOPftSdC4SVbbwF+n9LoQh9+lDPcq98JTrqH1ASUullJpBgUZ6PCaLh+rezCZasxbPMNKcM42oD
x3ZhLuW+CAi3VK4Nkt/27jMcljBXjDoUCyelgFKmABeVk9g6LP6SUolzErFeMVGCLJk0NvCAKFrG
8qcZrfWoshW7R0wCQzJFXLl2gMoY4+LUDw+MIIJtkdZHZfXtNRuae7Yb/0agk2gPUELA6H5jtZ0D
IBv33sgGikMbqPj6T1h+iQ4XzbNZTuNmbvTvBDVq52ucuEbLJW75sD6nt942LH6v/rXME7xcrZa7
vIQPFPH8xrGX7Ov61sa45yDp3Y1jwcohq/5mWn+2Ha9OYyFzDiKqBRzwJJiT8lm0yeOwKPe14+Wz
J+vQwP+KBxKY0cuyFgZ6xbiPMytsmSkeepX3x9knn7Br2AI39gVjQ8M7Q/owgYKIEY3KD+P0MzVF
hiNIYMih/q30vOuBz9/gyCDJz+tdZUgQWcGreQ2KqNzFDlQ0Ix3rh9EK1iLBPSMG0gQ2svxtyhxJ
DkKtMqt21cRwzHEYC7ducI/Zpz6OA4lKPi4wvEuYzMvypFh2Fb3mh3EeUSAXh4gJQwS5y/GipwY7
FG8y8X4LkcataW8aPk6Wc0j5IoyD7F8cd0MD/5imLOnLau+ViFGwwZmbfM1XNCeq7XKpbagGFe2Z
Wf3DzM0vYDZxylb0btoxeWRvRpo/L1n3i4dgnyrrW8b6vEIl+h7DfE4U9TRMPSDZKbvlXUTP2OQP
+UwfWw1kAyF8f4nn4AwZAHn0RS2nSer8wHM0b2Sf7htXLZskwPAJguXFzbsn6IgZ65/djGz4UNMs
Brb17pGZxCh+QtM5GBRvMiLubMal4cZpe5AuTvghcK8zNCTJIX+1vRawQ7586zR58F2YFYnvvRhG
g37FFKtD54vr5Uuq5n7u5jBrcJYqn70U0Pizu2T3bu1JOMrNISuaC9xe+dnb/xjhoxxqXJJqDaaE
FCOSKbKNISjKH7zGTN+DzigvOfshhTN148Vzde4c6Knt2J0J/IpBa8HmR8487ls7fZv5oPxy+DvI
ut3PmeGx7Qpu+JRH5obuJbfxI+D+UQdlNk9zyf81Q/ZNIoPDridYrkjjJWc75u9/A6HwSFVnIgpd
H5yFvOq6ZBIcAQpxWFBtI695hrfsXJO8PVsWJNiUbaSTIMNPG5PJCeOHYmiPQVzRF3I1FREvD08Q
yrLCzihN7HzTRNA5ShW9twUf8gTkNTXP6bLgvfXyl2kWtIkYrLf9zC9lsblcKtxzhVHWuyASf1ji
Pqa8rS9uBFmOFPfbmHT3jTa8h2oh8Ec1HNaLSeg8SgVvw2zeu0WCUiVy9sXSRhvPIPiir6wfOAE8
vo5XvRWk8GzNUv4Oee0wh8mx1a3z5WiktOI8kC1916hKwNFOXV+r2UQvhL2AcBAe1mKeDs1UnHyf
fd3I0AkHKQsnTPF/5hl7bjvBqi265n6AQ7QD9X2uOtM+pNinCh0PIWSBcEQzuhOrU9yQ3cUvHi10
81uhqCB6eyHIIsbNNxFnzsbQEM9uCqQR/KAoqOdMfAra6N/JtOSb7wOSSfvqQ7PSzIm9pRCHq+47
wcaEZpXr6LOt6QHHEq0e2p7Qr2R9wO4xIbLjhXJ9ss2RYH+pDM2A9l2MAQMpIHUqX8zSRWYRGRe3
d+1nh6HrTsY4baLVWT2SsIwry8xOSmHnJDXSPCHD+ZU9sDQyc3jP0JYdXF/bB79PXx2qWwBEdn+M
Rr+4iilaE0r8Gv129lsk3nRurek3z3gaI69M79xkMDHQLGE0gngRVtTty6629w54ZhYgRc5Wucme
wDLyVgmSJwQ4UNvcogoZTyYDBlg3imanFKsiveupLdCk2mTl/mml/U9HrryUrjOBycpf2XSMR200
3dGmAWWVoM5ThrYQiWQVmGwgHZ1u4AM4efbHX7y/ufyt9F88OK9Vmk2fjFaY2vFxw/4mXqYyYcbH
JLhGxQWYMacRfGMiJ8T9mJFLrJGfo0sn2ZOcj8NgWM3JGs3XQdXfGW3cc9pV7+VouEzWOPu6LgIq
xBFDDXW1Clk/xB7l27SMxnVgg8YdTL3mun76mrU/KHsU84XaDNOpdAkcBdrOf6nBU6PPyLOTadtE
C1Ti0Wyb4q5P8QN23Zw++Wi52x4FXZyegoCTyoORR8wNPBrgW+/GsMo2HQ4GNE7PcS4Ygv7LWwa0
k5u1x8Vu3smFDzbD2JdMh+BwmEHSPkQ19A2fjuYhgh4SrvppdsNsQYcqO/YWcoPCQUALO3batUge
Lr5/yCcerEq4yT1s6fGkmypGHwmOhKdYMYvaR1+WXN6SFCq742ALLoIgYvbYdVuZNukhHwnbhTI7
MA1kwgttyYrTBfh9TJnwEHiInOl7Mfrn+D6ZhsSYywqGkPaELy8fNtxKDTkq/fS4Xo+PKpu/k6kl
znxyjTN73O+68hvWfGWyD2R350LcuQRwpDANiHvE2/IxSZonaIvGrlJkCDAgNFhHqfY4Btaflhrr
MoPc49X5o4nuOUjlj4+IeMR5Waof3INHXMU++wf1JAI98hR8Sdf/9jJ72WMzjhF5ylPn5cQeRGtV
1bsXo2NNLp2EIfAsxQ2c1MxA65bHmC9NYZu7Ed5M72CWXJ9ulD7J/NJVubg4xbSbJhczeOftMRcg
O63MiPH1hT+RKQw0eOZt7PfPYhznM1wxFv8qHUOrnlUIL4YS0E/G/eLNnz5w04vhlGFj4j5n+nb1
hiy5z5FlN2M9X0wbmKbOrPM8YniNUCJvBz35TKgl69Mu/uhMhOIKmu+99x9z57EbudZm2XepcfPH
oScHVYPwXqFQyE4ISSnx0Htz+PS9mH91lwG6gZ41cBGQbipTUkTw8DN7rx24zQ7e0ISCuHyLU3Z5
TTvCdYhRCpNpgIeIJPvJO1G09cs+cp7jKMpwylDjz0zzVvOsQ51/y7TKyMrgQXcT4+BPGFmBG8UR
bQPhFiN7JFrlxqIJ13Q8brJARVL37kPbKLroDLYlJ2n2JDuz24fOwxRTTyV26V/6QhE95+rvGYj8
DchNbwuGIlx789FsGHvB5PCdT1rRZCheC+vovsO2dQ6lj0y+mPy936pt1wfXIYCLACwbCVmK/rVh
kQblDHmQY3OqhOEzEuRgM+BmcBvDO2bkDJMkzhCBcig/adMhKaxZ4EQXPoZ3wscJVAOqfyJHYtmB
DHlwHFpGoo+Z1hXibWqYUiojWUXSOic1xmAiYYtLU2avTCYI4khK1L/lL73soYX0hPLF1EEtCbYg
FpEPbrUp3MA62VLaSCjnzaxbH0dRe1hZPGdRmtTHcVM8+1k4V5qsOTzf3pvDgx1bFuyTjbSqaisI
/bQkgzbX0EFXmR4MJma2yUisikUjMzXx2iNRhfFTdrc6E1dpnvKSpHG713gGqjmVL5yhr4kVE0ml
HsgMCzeAS9eMY0EMQNtdZra1h4YLvEPx9LAZWiRJn+180FXgB4OjnlbxkuFdDhAhhhanOXsn0DeZ
iayRseqX7phPkWbV27rDp42/Ew8NcxYV6HtndCkBs/KmFXS6vsgJlSBT/GSQ4FG13LsLfI8r5kF1
x8Bdk9O2LS3Kpgw7UANpQKKRp0ao1r0Z/GAU2WldPW1GpGElP8JqoHta9FRCaOaK0n3D0nhC1DXL
Hxgo5iGJ24HLT5EOs4+ZqLOTViLzB4PoIMzJX6JIRNshKebpD72Dh2tvGRb+i6gAG4lZFzDuRzA0
ez3cQFeODrp0lkUVkE4eOxsbMi44SBpDhy7SSOQpT8WbUnazRHn+O4z+JSZM4+BEwR3eD79W6D3E
oniPfWNO8sGikKBoX4/eW0ooFGLapS7BNxXJsO0ATMctskUd+ilK13DtxAKGgldCnsckCGYYYkZh
ss6JbX6b2nBpZFEEn6R8bczQoPtPup3tqPPUcZWT/AgxpKu34Zg+NXGm0xiG7mrEC5TAB3nkvjUv
gsaNwsKAU8dZI1XsDuSV/xo68UadfcKzFmzCmKcbYO7GbeVHqKKXkhWi9NvqIenosoqgNva6Lt3N
YA0O5tCOfFWG2OjnISKKto5YtjBLk6QosVZfBB0IDVVyQdte+xkikWBGRHYcAXnnGlq8C5rKx7v7
OCsFV662V4kXbR1NCGJJClz+7EsWhXtPEIcs8rr9GXNEUAiGV8ZEwTkMyVM2Q4mT+aGp4ELAjKD6
LfVqO0Moga1U+8aWB0aK+gl9PxjckpoQacSpDl33otG28TZC4S4PuOggu+gPemgke5YM5ManDsUD
g88HqAJEDaWptjR6Fg8t7nwGb417EHpV7owoYFXEaZN8l4IjkwZjnWS8nt3IugJT2mOi3yIWJ0zu
ufePjupPrUaxnGctJzxPENYjtIow5FCvyaHfiwwmbUJmPcFKEX6MIOoOaS26Q+3E7pZaYM9XBST0
jQOpS1OwFX58hMeiVhOVLyurFjd736OAZmgszfJHKwDbQadWBxD5kMvnB+bzyRr5Opvt0foMNXEI
xPDmDTwptmLZE3IXa+PyYBYFovYouo+2YqgbUBcDycHJMzNyhtBjuAlnyAOP75U/RgctkC6Cu+uE
1yG3R/EYCoYtyghfvHZcV42lH2wnybYWThnue0m6GQVyQhelG3nQ5j7sDW+HVHBFJzOjIhgXihCT
VdfMkaRqyhG9YrfXWzLizDHw0Yurrj/888MuNJFv5UTYx1x0mxLsCrbEx8xnkl+b0LhiiVZWJP54
qFVHKTzCaGIJ1x6ADtYrSP4Tw8TAO9iV0Nf/I1T47TFowwptkovXTRr69yHZ91o2viFKZb7dOPcC
ne+FZU9LYLg9vLVVwHyYMKnd30/7aqKhKi6a2eJe0HJzp+XGpe7VtAu91AGhEGnAzP/XQ2xrNUga
J1/DOfvPf/D3SwwmjCuFWWMawMazoT46etc/qBmsD2ePVxxr2+7vH/q08P8Mv/33wPB/D5X+Z7j6
d1FCtwxl+98+/bd7kfHff88gJ2P1f/+NfztH3zWtzm/7f/2q7U9x+cx+mv/+Rf8/xpm7hMr/n+PM
L5jD6/+SZD5//c9n0/7rv+j2P6CAOKbvCV0YhAYT0/3PJHPxD51BnOX7vrAc07Adj7jyHGOg/Nd/
Mcx/kIuMtkA3HV3g4CKntmHEyR/p+j8c30H/bxuGy7nqev8vQea2qdv/JYzZNTDKCR1vuOejavZN
67+FMbOawuhZkv7MrajUOA6KsEOuIbxXC9nACm5LenWM91zQM0ndpaPPAYuVY/ZjZ8Wt8HKU3rah
7dOQlfjOb6Yb3TK88ClgQhGsjHjc54kbHeTgKIrp6BH+jg/GSkY4AEQU70mZmHYk8yJ7Nt0S4F6m
LRyhmEzB2cAoi+p6dpyusH4QLeJ/Ox40mwTseKni9VTIX7cow0fURT176yjZ5bUtLknzzPyjEAJy
IMG1S33U6mvc0LRI6SLMtdAp6wXsjlgryjWqjGqBLA2U5DA+1Fn8VrnBOEv+gnMecOyH5jNC2Bwc
J7+7E9nDOvNeQ1aDh6DmIRlSAGMxsiWGhbtQ1y5kh0hSNJHeSlUdYcZTEqEYIXfqpSBjfS4okN64
pMSxL8XpHKJqsyGrYa6ftQSJtylriQCT3tLWtB+rQ38mijS5tll97TJclPkUvBe6v2dZFR9C9rZh
XPfrzmX9pstk0wvnCcUUaV4+xlurxY6QuqojQIltfZfKe+/TwI+pth6YZT0E6LWYfcKXjco/eMup
MLO4uTKqWjdz850YkCgGDTCqYQHtNddiyLw3l4Q9wJKRCxAOUwHLb1ohcnUg8m9lb9U33xjuppu3
u1Ex3o+IVyg9v1nzWlnAGTv5PqUSPnBGEkXqwY7FhVoksM27vPuyGL0stMb44xF0hPYRYkVR/sD0
pM3skS+mqb91VAEeSIbEycRDt2KJ2t21Pr5bWB82XjbIdVESCZ7pFvjKaqwvMXNcA2bgdqjTVyVg
qaue4s2H8b+m356dkKN7lhlaC8h8sUbfGHMrQZzgQtHJONPt5uyrMtikqZcfAjRCG0JTbgNgG7xn
HvgwLmskaHCvmrJu9/DkiDljEoa1yBoPmtuPh7LHMJ3bbUNIKIJLsiu2TtKvB3Ire5ctXEIoEZ6b
vUrZ6gMlWZRxbm1UfqnSTyGG/pzH6E4xUaySELeVkOlv1Ws/DXO9i58E5arjzvAgAd6sK7c5jAZ4
7Nj7qvTWOPPsh8DG2riA3DVMxks+TyBqIr+YzVlfpq0tRwLDfoPUvIcOXlSr1Hvsr4XLcgfZbSF1
YG3T+BMKEe6M0ud2E6Urm/Ezbve4wOOfXkrbW1MBis3oEHgvmjq5JFnwprKUop2gEAF/BgtSCGSr
7nZJggg2QL+MiTgitaOvtraM7y7AaNDyycoMaAni0m9JWZT5hjA7BCOK0mRWjYwoqy6oQ3dsUenF
t8xLuBeDi8sdY2+I4sWYJbalzzeOQK36RS8vYCVxpQPWXLk6QOapgyOt2Eb3vEeNetp5ptt+B93V
jlGZQI9bm6BB0NHT5OHBr/zMOup1p2OUpV2TXFNEAq87GcM2aEHp+Vp1aGyWryh0jtg1B3c61bEt
1laIXsSQXOFmnCsa+Bxat4YHNpRMA5yK+3pph84mGhiCocIlXYAIASqn1PzGkhRgRwmubjihCnXp
diJVAlNV5Y40n/cEV8PCANq2Vazz11YXnDK2sGgbi5s3EOCgAVr29S55dwU75aFaKkIYEXilBzRX
eJ8dg91dWGIxwz3ibUygBfDR5QFTFHCRrWj9b6S1j3B6yByR8bCre3Ql869QdAObelECZXR0beX6
QAVVB6m6AV/k5aF4InxvS6IttflYxTst9s9xmljnqRabHNUVGdsMljXpeE/Kar0nCUGsKBv/mvuT
e/VkCd1P2EtbJT7j8Po6VSMQlqCFcBS9RFiCUOhfBzr2R8ZVefY4FIeQu91+IAWgqvMD2WaAFQSW
jiEyyewJ4WZbdfv49yEnU36hKwLtuTM4Cw8ZNGCcVW72JpXpLF8LpXsAYRYmlb0fUCghTHeLBy/M
15T61XPeiaUbQ5ssXBcwcSvlCkwGt4nB/ZgTv8bYvsMWxFpQmofS/+Twqi+hvZGiG1fuMG+3LUTt
IZk8SJq590WpjazHWdZG91ECYbCdlsgzHLRxNZo7J494rgKXROXpjrLvqeba35XwG5cBIZlL38zg
PBAr9NLQnXD5jqTm8VLfTTa9wMUBFX10TZnv3YGKFSi6IAsBzxtjhWmjpqba6jDITqnL+Mmp2plh
XM+BDIW57zsL3L/KmqNhsQrssy49t4M+JxsXPjmJ1WFMiOJgB5Qv58EFrWafPDaw3eY1fXOdvMFG
ZHtJE2lciSjH/D3aN+jg9qooTHNjRl0J2j968nt8dbzhP5xB1I+iHlkVz8vIbl/H/rRqEv+3ED3d
fUWngUz9jxUnxlaS1MTQlEGoR3zlOim7a0r7dQfauXa06lbFk8VazzGvlX5rjfpsGtaxAg14t/34
dRj4qVU12xWNzdjb8b11uFnYUne+jK5fh/Xgo+ELD0UdiVMKkxvRd3AIencA/IG13tF47lrMLn3B
Ao8oQ33lSiSubHewZMX1wTZaZ4uHsT5MVsAlOGLPi3JiZCxtj5bkMDm4qAbLIZ2dEbBSXomscXQ5
JzwOZTwXSQSGOGyyk40D61yXGWJZF2aPr6d/nBhsqo0uR7Pjt8TvawoS6O7BMCPn8euvdIlJj60e
ko0EkVHC2dA0rFuHEcYFyHbbQuSzNHDAL+Uk3q2Y2/CYvg9DKdaJ7fwIp+2OU/fYaAEjHhU2m3Fg
R5V1drXhikpR7jT1LrUIcDYIRXMKEa6yaG8Vmb7D0vfUj0S9le2hsI18VymPqHb8yjJ/yv36Zwj0
8pC4xkto9mdefCy9o0V4k3+JJLRQV2dbN5lcL6p36auN50GU44Xnq35gN8GZDI4cvJH/aKUTOkR5
0yUqwDQjUsWtRqjaO+ad8bb18cd0ZYSfbQQ+aC4bh1W++g1Qvq99EO9QMc5pCWc4JMMyxC6n0+AS
2fJRzjRgX2hvQyytjUFlvC5ssWe64ixV3PdHABVcEDKb2aNM9AFVlkN0gJhy9W3/XmKaOcEDRx5u
LvFy7HpKj1ujw272G9TK7d/MZvSDDNRDSzEZAu5Zg2oFk3Ht8+Z59J2BLJVULbxotBey1r+Kwefp
FuE6ist3vHipm/1pRY3mOcmx+0M4RzvddGfo1sy1wJatyHcONPppF23gGjUlZtboQlh3uciDgQLX
fMq1fYimebTJxetxPNVGSmcdU7plIaLsYmK0lmm4msTsAhzAhgb9lYlTgXMbjSme8CB0E6S61nHQ
E0g4sAa3yQCug/52tPCpoa8ml0Nx9cwy9oowGU2F29CNPDxnnK1l6asHBkLeruA84QRHtIEMt4N2
dmi4gbK5bgUvSY3REvgSgSei3vjRVZJ9LUrgxzkF06ongW5ZTh0MfiC+XRQ/x126ZS+9MYIErTnD
+MsY5OeycV4iQuIA7c7Dl6IFmOh+jp6FyIxUs9hnAsUhmN20dySoHx3r/v2o9y9tJqirnMpYVq7B
7MpQj7EFbVtI51GQcbNpqFxW3Rhki0j47oo2732W9/qWmzyEMfrBtPDRlHly3tuqWe2YI0lu1dJp
SWcWya2FzbGVZN1uXIW+wvd1fZ3jDluG9vz66/WRDdp86OJ3MhL3DVzPNREgiC3DeeNMw+SqsZot
pbEMEM6vDQWngCdNTeUjTCOSXnh5HHd8MRFM4XBCJ9rq0Dx0HXLOPHkkepil2CfbhW7hmDU8WxzD
EZ62czJaTEWNATnr+JZp+g7jdrRxsiZaFmO+qfT5ncfKbuG5MU7nyEB43jvRwe0AjtsdPMoI2bYs
Qrn2M1yUWT2e3IFBVzCDm9uY/aEi74KmxXgRYEBWKX400Ohcrh3laR5dDLt89iAmsz1MtYOMsQ8k
Wtmu5Pz6QcjjzIUmb0wWq3n31ibTWzLllOGlBXY/n7YO8UW2Uz3ixS1WEC22tTM8NM5BOCWgbIWL
su6fpQNN0xt0c6W5xa/llEeRO9Rrs3PDZ0Qfla/g7wuIQNG0KVvDWoQuidhGKq+NY65Zr8vVaJM8
liKAXza+ZmOuofUbQjxnZpb/DojSB3jbu9rb2p7Mli3n5LqrhFwF89MH4nzXmUzJRA2bZGqc5pxE
NveJMtzWffnB3AyyAIZMZ6aYefZjwWu1REZf4StTp5TEvbXsRLpQGdwgRmiicQYA3RVsmQqHCir1
ihCdklwD/J0a9yEWx/a+VWq8Y/P5o3dsYXQs05bT9LvYAq9jxemOsyy/23oWMu1nUwvsu2a4nsM6
Z5Kwaj395MROzSDbRgluNmehjbc83VTS9LhHsums4HdzWuX7dqDItYTWryorsVFeGcWmqUWA56q7
paX5o1lR8ZTO+aM0HKVvbatBiQuro6VWNg8ytFy8aG60yeLyWZjs8Gtbf6lSNnJ6ZVA4oaa/hLEx
65RAGGCxCX6tjGfMgr86BTpFDsvcsh2oyt1kEzDF7gvu09Lwz9mYPUDhBpxeLQc0Mkt9JpPMqC48
QDpBQd3eioYtN5L+ajlOv/caRhaN3XjLGBE5FdoEpFcCuLODg5eQBleaKl37ol6PpM2vWitynxz8
avqsKOfWAjaJbMljo0xsuoPF7ZkYJh21NV0RGwL6KH2qHksf5fYgpouFdmnvEJQ62jEY9wF+bKsk
mz7dqiFqwZbPZiq5m+DuhP22YOdlbeO+udF6sGZ23FXl24TDh7StHMfoFqLymqSwtYwBcyBwzvYW
mhjYkxYXHnwN3dC/iH/kV4gx/qB4OVNjT7tqDG62JvCc9JBoNce4it57bZSuHXFTB5cMSC/W6Qy2
K3OIyWTpzH7NQL9W7VMnwGBs1LR6TIAnu6G+wsuBx8Nlrm2Ox6outgi8JpgJKSnvQVAtWS6JTe1l
r+kkP2tEdJtGBGetFt4WisyWdHZYCBglaGjCnduHapeEU3GMignYut8BazUuogrbg151bFS1R/Re
z70wrlkWSnZ1/W88CPxgtnY1RX3/24z/fUgml2EUOr1FMJWnKdKIY2W/nLe8VFCLCcmJo22JgPQA
D1GB4ubfzjB1rf9+t78Pcr4mzJil5Cw0LOa/BE4INjbz4WUF1nmJe8c8mPNk2sDBu4ZkmaDUQyir
ZFueIbZkqI5wTNXmuBNew8wAxSx++4fReFW0cEtM1W9y8P5IPzZOMwk4NIZHWd8E3QeSHu+BEtE7
S5N7vlRef4RT4q6JiOo3yPJ7jmu3C56zab4tJQyRuhHCa5PN4VGcsVmg6xxk/NhRoYGRMx91L7+k
Qk3bVHKQx44nd6MZhPtg8F+bUvtUpO5hCKZ407VrzdW/zBqG9yW0DHY9i5EUPDIOFiMpM2gMK2SR
acYxmbdLvRy6y98HGluPdCKwQI1Yjs0nONj9XzsM8Q8gsLm7CsMYV5PlHvkGvzaplFdo49t6Kvrv
OoqZopkJ+qB6hDimqoPra+E+drtf7LpIOHkPotsb0rWZETkTAo7jcgqg5if02oCVTmzytJrKBUJQ
vY20wiLz3Xvpldhl7K0Xce0/uyQ0+dH0Buwq8OQtayxSTv2Pzm2J0Mp5v9Z4KKN6QJ+3zmjqZMqG
V1UPnI04s+KCnxEX09pw4C7IMbwZGlzQcJYNg2Uqlc/Lj+tzDLsdk7lDnwL56fhtLJE+NnPz3i1z
C69uWnlflmaenXq8kEbwWSMYz3qRwKyfDiP0YlroSxtrO5NWd20E5kvukilpFWpJaiNk/mTlx+Ev
flAUD4F2tXX1xCQae1S4boAKIXn6tNUqBIavpHHE6YZUogUONwDtssaQaQ4cffIQ0USReqE/Ew1D
3dBAzLBcQJV1CzVK35FZ9oWB7Tfxo4vMvqppOjqZfRQMqUx7XOpkYUYWz5zMo/cksI+jTtUumRSi
XDUwm6m9KKbnPjLXyo34V7hLsmFv/bk8AWoNwP7kudOrMzQPdY/eickgCbDTBtLEu8YbFmQzrAiT
DAAYCZvMER/ct+VSMyoaCQg8ZUo8ol3Jb9evX88mm2ZyS6xDOASXRLUP+HOYJ305Yty7UZ7SpDBe
zioMifazHo4bZs4+XMHmMISMJsRwbDxamLHqH7IJ5qSXBZs6/QzJGUerg/y9Km0AdT6ryC5YmHNc
VJdm0ExyEkWM7LPQq7uaqq+hAJPOtUwn1CCOM22gUuS4CeBPCy+2j1Wg1CLqXepiTKnoRxe6Y3M0
lZjS40weY0czNtXAlDzlvqVszAMUlTfQ8Wuzrdh/ml99j5Dfn8E1oYP5zvoErXcC6dkuFb20nqJ+
DbttlMu7AuJPEARrtg7ofCg9j3NpaXQRzM7pKy6JBY6JPahh8nfJeB3SUjIoOxSuxxSjxRgE95Td
nj+smwCBR6NfOwghqn6m4b3lYb5ygBv1Jkn1CSMRlLkleeVoVWyT02JKSKif3SNTmU8bQoAenM75
MHp2h6X5EdKcTyhcYUIt4nh8MOPkbIPOSZwE9rXx0BYoGdtee9EojYvYP5bKPAZ+Q5+j26dhbM7V
vDnjwEQmP0xfhBG8SuSEQZWdwCtny0hHda3H0z4putcCUpDMbI/D84vhCop00gkL0QJqGElmJpeX
e6yMLr3nzitdddStah+p4BQaoA7LotK3RsXcBUzdIk7qAwcratEa5V6AAZbF0ZbNyLUgT7dMEczi
rDiy6T41hos6nG4zcMTG8p+Cmv3A1IS8N4JKrV0E/IAKXweC93wtQaVZXCCk3ewXoZnHXKBOUeaD
Tt3TNOUzmj+WHxOhuqyBPNBCskXjHUcjAQowNaE5s6vlsrQ+QAmvmCk4yE5qtdNls4MWRQyvMf0Z
zOSxrOF/eX78bWIYKizclFG/pQNZNxJSKUMlZkVESaLkZ2CyHBn8xagN8wYXJlYaD+XTiJI6wPCq
Rudj4tAuNaahSv8YJ6AsFAHD2oxh5MyrfpVeJJyoqCp/LVk8hrV1RTm4b0OfuBDYMsigWkQW247C
Px2M96r07lwLO0/w8lkByb+U8+cUmN4qrrQdRghmK7Fxg2iNaN41Vp6pC8BUkI5yfRrRvbo4iaf4
XW9rPG3aNUjvEdiCMJNyGfsLEwDeMiIZIM7sd5/Xvu+Ts6yMbbdm9vWIIxT7oW4+4ci4GCS7i6Lc
RgW0Smh4iQZTW3iHMiE8QJtz6geXjrp+MMxxr9gvrkggwNwC6rWrnQfHZ30AtBIYEHs7jhHc59hm
lmVPuohIjVMjbFy/CAYN6AWLYczusa+dTOmjla2CE+ynD7eHu1M1MIA7LAi05FYEwKBJAhTU5WMI
msCQ7a1Lely7ALwraS0Bqiy11L02wnqtzYl+PfqWDoxVlooI0IyNCtzT0PYUfD73PSt8I6uV2S3v
V8xgP3Zl/hno+YGIYdLZeuRRIdu61iVZRwSycYkGun+2NFblYkq3gx6cE07WiEjCtvR29RQySSAa
LPGPKXnKMQZ4S6c+5Uhuc5fqIoWpqKtjRdwFTfuP0/g9sRrEhrjE/UimPXnI7akXCBe8yr3brsN0
Wt86BfL4KndP81k9BxQmkf8MoJqKNv3VYvu3NK3nokxCTFszCVHA5RtuyI33iYfZPlYU86kZL6Tg
AE5Fduadf8cPf6X+fRx4M/cY5SLzMc0NRi9K9Atbv9oDeUxWM1HZceGZhn/XTUUKg/j2wt2UnARO
rjhMT0h3kKmVQBuyV1s47+ZEJtmEdgDMBNGG/WYg0c/IyUZzgTFz0Iffqu5/3H6bjk/jWO39xCYk
LRY3vW5WKqBYUB27tUI9uyl5EDU8OkhLTKwA5kNPLY5MdpnTK+PUZc3GJ7vAqdQd7k3XQL9EL4ov
jQrOa6pXP8J1xT5FX9S0y2WXA2yjNHaN5Ane0SWXKK7RlFCmOKe4LD46WUWbyE6KQxQaxUGbSkhN
YUbKUUpEcTqt/JMDXaApp2TbUoEW/vRaa/Xn1DmYs7T6I24kjjN0D479QboySyHkSU2y19ueKqEi
zQ53CYo3xii99+F/qRERJnowCMHZo4FP55Ci7ops3b38fciL2Y1kxcfBAemnIY9k9p2ybisT1Eeg
nBYYDXuADIwrIsVMq+s5jxdoZn3S43kIsIsWbPm3kAWvUY/RvGs5thGmWos7Eh1n43g2UYFdDgmk
7QJzYTpNtmGIobcNLQortwU07wQN0S/zDPccdDYndcqaMvQufXZPVeWdK5ewh9AnvzezQsI8gNiU
WQcsrXruTKrojGymTZC3W8wt1nLsRbWG+vfW9tmrHpKeyOh+oZGKgls9+oLMbBxn3wZ/DdIvXJN+
oRzYdoWpn4pEnApV4rdmVAfNnKg3bwYfoRqv9lQl0Up1ykcrPL+0IzRICc8Kec6YkwLEHqBP9JrJ
FhlRAGys2GOQoVIsfUbx5Ymk3OURcilUw1SS0y6ecka5oHdcxV7aCOknaxwinh3uqhrcZAlSf9GQ
nMbmU7t59U8op58YyeguElitWfOuXJYXie2nB5vuE/SIWdFBMew3W7ppjwyV2gnKQzWizpaBRuYA
5iZsfS5joZI7U9zcgoK6BfUiQ+2fHh4ARnYi3PN5Oj7kr0ob1l6t21uMDrL+Hdyq3ULQn0f3zImJ
Jt0OlMA24UQLo200hnfqT2JAHwXlxMkQMhNKgctLVm6zhApNX/igiQy9r2KnDniZ2sdut6ntfmdx
8I1c1KaSl+W9Hdr0gRXsmVrtHbcVcx7dooVggws6zfpOZHWLO3uvT9S3nk90lmdaK7fLo5vmkU+g
QIlGn26iuUvPCFx69kZD1phROvNmPAPSwqMGTbOTG0Ab0VWUl6RSJHZ3M+G32RpJ2+8KOzqWyTO4
NuNexiArvCTfKDjOr6anWYwrcUaO5AgvetVsR8Xtj6sZs2hyAsLuHgAUirXp78vc+rD68gcDi7m2
zArSWrVydLWt2m54iEeqGOAr3qftcy+JMr2fVcSkiLhvBTlSK7/A69zkyCddEnUzo37yy8hYQmzQ
sA57x1hTH0ga+qlIPkejSDekD5SIrPWFXgpxS8PgXrmzm8kSCaq4FHmxaKqrI2t5BHoExZq3dSq0
Dj/LCK+EbiAERCvlu5YgObDVqLF3bXyQNGa5Qauzh0a/tdv6TyuhIcIaTO8N0zAusXHn7jpwuDb0
gUJgIpZ5wCs3PRg6SY4OmCXe4Y8dtdsmz3tBvaLnTFIhp4TBFD+OeYxJuQxeh6bGBotdIyuvbCa1
O5eyDnpoOpNXIC6kwrS4y50nPfEoBfGmJOlE3Hac+TfmcsyH5o+anghYRAwPoReofaYZZ202DI86
At6u1B7ZedCID+F3leE8nYqGrWETOmvXDPKrKnF3TSP3KhP3A5o8cgwmTdv4aur3kZyOuZdsaz/I
dxCMAQMZcKkCYAlioC7NIdRsxgw3iao0/xDEHntPacJ1HpjyUT2jQFRtctTyrthZHqYsNfEcQpti
HzOZ18KAUYgUUHuKm6pasuGOV6EgY7jFGWooVCG5qr+KFhyVm/SIkxhoS/lHn8ShiAvuZWJ+G0t8
Qgu6qqCwnz2fM01yGzYoOr8jrP6L1uyTZ7/FcIMrsTSq/MYkJl3zauTXoPJyRkPlCYE0fYFHjU+w
r3GKVa/vnJFk2wpaPXrJCExGS9XAkuuj9TAh1sqJzpXSkq3rDOZFc4ie0/E2XC2yYNZEg1S3tFDA
NoPkhEcpvwcDfpMI6hya2i7eaKkJS0qPw/fob19nVxN7evta0RMdaOe3lVm1v+5k7/CHAR0Ien6K
0cTxZj1NuoUBwnyRejXC1cJb01ouY6YgM65Vz1BadtPXNIZ/zDHy3sOEqmf0MT4lYZ8tFXKIlRdY
AaxN3Jgs5MVtErhOhq4ar4nrLUyzaEGAhfmR/BjCJfSED+DV2LZi/ou+ps2qeE/TvSZ6kXwpG6Ws
zjmaBxioNLOYDsMwgmIdi1+yuBBGR4Au/z44+q5qMsS5dnZvC+71VV9iwvBh4i/Qdw1zbcLUWMD5
Iz1D4INajr6Q21LkZKVP6ZGpzn9++I//Vzn2p8Ceuvn7Fa0apy3K3rOPpoFFeeoFB5PNARMpiC0M
n7wwGY5l1g5HpLnDsQidep+VDtwFwQbcRKTvSbM4ulpbHHV0G3gpMyrKHA7jhkF3xPt2DQYEaEwZ
BnssW0hp7Awtj/2NO6XDL+NCqePJwya6DovM25XzZ8DAmiUra7EcknBO9bDtZheBPY3MYjyG8wMR
e/rBF0+Tmfk0qpZ/+PsRxaR/aDgPN44Qn7phYh6aX6G/H/39t2N22oov+o8/C+YviDWfAZ6wgDiK
PDpGOn6XbpqJXfRWDM97mwa7Y/lrW4y45U/j1HgezIYxwpxC8vejusinpRfXCBXaO0Kp8DRoAlBD
yBK7/fZ6LOJ9HgjqMYIpkT25p8yiyvY6u9sauvMcCP1IPEmwthLzWbi+2fGNY7r6/0nUeS1FrkRZ
9IsUIZOSUq/lDVVQ2KJfFG1A3qVS9utniTsx81IBXC5dICnz5Dl7r+2gyCtTeBFEqIttVMv04eel
WBqLKUA3bbNuuknG9MKk5477/4xKPpFuejEdaMIu8M1duRz8zcGCEK3mh8rZES6xUGtsc+MTjLXy
VaSpbyl/PUk89cAAbW95yXfiR95DV1Oz/nyUqGjV9zYN6RhWThIZ95A4bXKe5dKU8kdwQsyAmBgC
AjShoTimn1xLLiQhJGm280Z9oxXHREnO3GqaKSIPf4JcaQgvVkEoZ2gb+Qb87F+ZzVdXk31V+c3W
QHe5TvOKQ1+vH5wcfI4UJMJkiDIZwxjeMww8tRoahiqt15/jWDXrMtOU9+78Z4qsnKaHyi9iiHZl
10YnGhDdg2ZSvR/bJaisORWcCXFry++oQnbdRgYOORK+Z4/3FNc50y5T7YXVuDufffiz9AiZt7Lo
tTed8TLGdKy6oUVXVFUl/4EwnWR06G4LrF1e0eBR+gPmyH333ba6+D4eOrqgLaoY6Z69JouBA9XM
t2cLQJ8ukE1HPec7o3lNe8+7dnAaAYGL/l6BtyQPvcgOPj7/5TvbNoJ9vgAGIgo206vCr7SLPwgy
6z51jtjTWfId52p8FHE+H+YISDDdSZwFDeyynqGwT09pkcM+OPZoPKHApEFJlodKPZpQkzrTd7bR
p42fJDTVOxI/2pNCjbMNEp8Rfm9/iPDdLXr7T4IbmWkmmHs50LYlHOUkvYKDrQ18I6eSfgip3g4y
xQNcpgpUFrk5j21O6CsIl+6vmO+28t4xWYv3tFgyYoq7AwOQVculcBDZwWo7emhSpeitIMWRbUgx
pmWPPIBsyOhP28YAc6KSp2XgoFMtsS/lUwIAYR0bLP+J7Nj2dCE3CFEvqjPJi89YTk1Eue8j26dF
XT6Z1Xaaze+oS/onJzWsc0Xo1EZBFyZoEsvuo+XL4U+mQfeBBI0Y187xkx5tBkHKCm6InvAzSv+s
vMl6mYH4ecOiuRj5y4MZqbxUMV+SZz/SjKxlfcBl2t4YDCB4c+ph3eGKWdWWlrtEBfYljcGLwKjT
f/IAvhBJrJ8D+PodT4B1RJxE0kxLeOuo8i9fpt0fbyTCJxrncDspwvQgfXBehHcKLMrGMOfKYR+F
9rQfimlHn5NUYzoltyE2j2wh1VtqRsl5qCu98Zuu+NV11hsgjlsCjeIYdcZeeAU3XFv+HuIPOYfw
A/vZ/hnJsyEun8NyoW/l/rzSU9XEQQJxT9zoLkT4K2zZgPJmHE4/L0WTXPIoKPYg0m16+RL58P99
9PO1TvV3Ur7I2NLjG5OUgOwKWgLcxuvRLkOAXrz8fP3no16Q1JYWxBGQrscQQDSkdi7fEqRWeRHJ
CShv+sDhE872hFM/aVpieSU4SbHCbgcuaorHXWVV9GtzaGRe1F6nboGK0P5D3Aefw8X6GQvmsjZo
cgaFiK4cV+BQXazsaMmKaz5ACA6S575P9f7nyzjEi6tbdQxV9YgOT4+cWzm3/Xw98X3+n+U7suWj
slYfc989YStst6Juk+vPy1wkKLBMCUW6qijpCJpiardpbH6BSn1UZdBfMUH114GM7v8+kpH2NrUV
gA+K7wQ93kzfHKiR3P7QSvvam0AUO0rmJdl5iZYw9hk2dnawPNrPSWO8YKrMz9TbgH9s2iPfjE/E
sbG6p0lke0QT1gZ045Vm6LSws3aWY/c3aq3wSRMG0xWkEVnO4JwTgZhI9zaqB9dM964F7GrsqdnT
LE2vxTIRC8WTpikoehXs0oCJtD2J4VXj5NfSMW9mFYwvtfFUV6QvMJUO6sg6dsySURW/oLuFgJ3i
evTy8eCRnXANDUIOK/UrwnsNbJJjGXWB9ZoPStzcyd44Rh0ugWfRsYpD+VjaDUfb9MlQ3nPhtfWp
HIxwQ/AK4gnFxMnKvXibZ1BC1JCnr64XYCD1MG7GdHv3vjGUG+B36esqjgBUrBFM4dGqi/pM6tc3
xwV1jGYenyD+5w21OOVDleA6gwLB9itx3xZh59MMZ5bYdcU6MkZOTob4qNHLb7w2JeMuNL2jUEAD
6hSwRZCis23wv8bEEVwTB01RZk+/XW1h447JTi4s+2F2eX61ZfwmpfTKz+5unenQFynsG7WH3Gbo
yNAV0sS3GHf1WGQ3UjXqvUs8NGBRs3GRKu+cHv8CvliSp78biRULZal8y9qs3A6+P17K0u0ZZTAN
FMMth9T2Qurlr8QA2RhERERRFVt7wi+kmvovMEdYLt0RvlNPmKBbJNC90EkxW3dOfduUt77WmC6o
60+qTXHi0vIhUjtwT9XkNvcAdWpWC/1euI0mr7p9y2Zzb7n1uY7RgSCcUNuKEJAX1znW3ThsA2UR
xJg6NmkDJDslDoWUxRRoD07l22i6z0nG1KyTU20jokFEz2jSyStzX+HSlS1hVZBvs6vlMMOcgu44
aL99zD1ALgXzRfCQAxu/4Y1k/fi31h3qkzso/LxzxxTSTV9G6eCn7Qz46XgcaBhV7UYCtGHqHopF
qS2ujMGma/5B+PZWkkB1RvFQk9y4VSZId0A4MKemy2Ar8zpYvXcI7fnXz2dpVjvIT8zfhWfP1275
ht4FwYrTHTDC8jXUE/bD0sBK61EfhqlEJbfWnRXAP0YbMyE47rt3sYisp4w1nKFYwAhX1s41dXwf
WL3xCfAYh75UZPV2EIRlMTH74Q2JxPnnxKDSxinAplIcMNUJlvKux8tiq60me540UnUB+Kmv1EAa
876veTA5u3vusQ3r8JjY5fSYhJS5HJ5IRXdUsarmyOKO7qIjNvS7RV3q0f3Gm1KfqQ2puxMSCHyn
xmQmC3vnxcFbpoatB67rMaq817bt94iQYRYyvKystnyq2iXWpem8vQnj7OrPteZMQC8U28kZTNbZ
bmpO54HxmfTjl5yZGXeZ9xEA2TNSetKx5aak7OC2zAf0VzMdRbxsHr6ROeWwDMhYcq+u2pT0hD5H
ezii3ySvQeVXN1y2Qrewrqh5oCd60/Awtdtw7puPTzVCNMg7G855VAZPoR5ezYRmgT02ajdCs4cK
7/LkdUOzG/VAfxCr3tEKBwrAzPyQ9WuR1M07Rg/ixh7T0vzCrjh+jLLJD44xW2gSjR0Epf6D2Jt5
jRRYnDhck7DhzsOxxq47kTf5bJSF88xNg23GHR86aNCsal1xqsslmT5h2FO3rH6z9ro1ayzTcULf
z44xOU9z57+73OnGXJZvkRDTo+6qf3i5xneeQX64ufd6Bduky+RHLSU8vFbGuPLjiv0CBq+D47/R
+iOgI3IxoUPSjTHjV/A2O9OJix0pUu3eiFR6N1I63nIJoRhHIhFRqr6YTbLv8Jxsya1xaTrT3NQJ
oqt0SK2TZRY+vLEkJJuzmE+qi/M7rfe1kdLizQchzxWDg2s/oOd3LZnfswGfECSPfh/EnP7ZhCXq
T/MzFY56KlXovgyjjW5/2jRe1LzFDftdF8dnKWwJuRGcmpG0xdkBedAmmimASNOLXwLWMsW7svY/
16ZwQcP2/OOFIKGhdirA15DjSI8lApdiDw8mrbANuI7uoxgVkRP09ZnLW/t2VP2taaDvjG5CshcN
Jykh45U2ERMtlyZURfeAWuBbhthjyuVqBUTjPju+9xAFYFgTtoOHtm+9Q1xn74UNHsjz5uwOXkhC
jKSnPUmUz02Sf/T264xV6E7oHiTSrj93C9cjUoHz4YHIZJY+HqkYkL+303AHar4Whgzf2gh6iRND
b/OIxknSMr4zVrFg2dJJmWefCAet/HWamC/uVOFpHSdvKy2v5FiEd1q8zRKiPr0cyAEqLLdBlb17
TW5sRsuM78uJYd3jVXv4+cmxfbIByh9dheIuCBixcC3R7vqe3todvTjfl/WuK1u1lzaPW4SAqlDv
RhHlN6c1vUNeoDyErHyxNE+1xZTjaLOg4IWzd7XREa3Ud9W9y2aXDEwQrQb6Amt2IP+O4ScU6+HJ
dv9G1ghSXKR3i+kymAVaqKKtfcgJfGNtsA4YxDvuJ2dq7nVWP5mNkGhtIf2CQH1yWuPXUDvWvZ7r
YeO47g5zEllDSZ/fXYanra/PCLqmGyeiDjD4UBwKX/6KMErjyLjNdveVEz+/YV1ot64V/M2wwSW5
9A5JlnyPxvDkM2h47qrlzfb2b6FUdKEvEqwC4Fug12DmL0XvnbPTW654BjVqbD+J+hvgoTc1+eM9
cLkmc5e/hgXEGPSeOJds57FNG/Hsu/1FlUKf4Zh+/bxr1f/u2Le3U8yt0ErzNYJ+eKum8ZL5LDrT
ctvLqqmfxln/9ep6uqNG7s1k2LpCBXswY8Y90SN+6KzfzIjt9oUIJna+lsNR6rT3uIacU2DMpjuI
T7qZXf54TN/buXqtCE1ZiYTS1GL/ZWzH209d90tm4HVoLI9H02cVT7pmuEJFX9uNcev93n4sw0Bc
BgF6tzJZAAYva3eKg/AG9k94ZBe1dgLs056eBJ326SMBz36m+dWt21mwCgzRmzOZgNhgBjwgXCn2
QWiYVKPIeb3B+FBROayHGBHmbHLfG0ydmcqAk/TTaDUt7w7Lj/FYxbZ8YNL2hNnxOR1r6x6h3t9T
oaBHFj7ABad4Y7FH2cIZ+TCnU7U4Pd+NNBrvqnLkLlXxEw31GJEqEYphnL+E1RjefraQImQTiPvq
n1VgVmQUhy8KJdWazYHdqkfPTD+b2U/pcC+p5GAudnYKhWg/aY1KbqGSW6RZieWquTNjeFMa6jiZ
GCHThqdnHAlMbrzmDdQTKeGcKFdAxvRd8nRuMZSwo5NWdMxtkW+zON/4STK9WwTjnnsFSKrURDnR
W3kZyy8BPBdCRPyrdX0kHcsvA+MCeHfbSfPK6VMd3YoDEh6In7eTmSP7MdHvIH4fmoQmt9P+YRWj
rSHuleGnR8TXM6i9J4eS7XOKzTUN4EuaiehWpOrJzYLmPKbycw5ecpC0RzfhQFTTvNhisHUPqek+
+mVZPHmWftHCbh9mLZAdqOydBs3wRs4GJwAw2KOLTpUr6t2CGSZdGtSvRhLl7/QUNnZVTb8ICFjU
hGR+TLsgmxADuLgn7DKf7+nM/GZM40MvieaYQ/lEJCGc7UL9JYgcTBS21rE1QJRh+nQzdroRlQKc
5nGv3yXFPA1YE1wIt/QRLPYifis2CqTJPTTCF3pi6hthIqMkFJ0yJRd2xn2zIm6peMvJKuGsO0BY
au3pqBwezrmuN002U0YOMcqqxMSYoYynHIMHwUXxXicieFV+/wIZz/+W2S/l2zxAsw5eSN58SRyQ
T5lgLbILevypl6MpsIjklDnjXQbXTOoSiYion9dZP9RQNeNmn3d1feP8Oq81HsmblAFY+/ypM2Xx
TcDsdmr88o9vuEAkAws1XdImR6dmUOMxKr1U8NIPQApW2FIE6eqz/0iOp7duGnVq/Cl9tX31bEOv
ilZu/kINjFCuq/5WPECrobAuktHkLamJSq6gxDx2CCuY//QYwfzoRGc/I0iIo2arDW8zWcRCj2kK
SS/qMyKz5BNeC4f+KDGjUEyXzIOW4v7GCjB+Wo6BMNAboxeh4HghEesu9cCFAquJLtnQHutAJC6y
Fj5uBN0/J4JQvzpg82hCicmQ/KtVLdqSoQUiPk7Rhqzw1sC5pdPef7nK/CIpsPhopCaixrLf5qYY
TpOGx4GurjhpQThNsbhg4Y8GL8wOHKRzbXzKg9JkuoVzQNvMufm/yYZbfo+uecxHI/7dkN2AWisj
c9IX5tHMK3czGHA+MYEHe3e0rFPjUlbGE2VdA9lop6Z8ZHdKkNw4bGX+nP12XCtfD8RfHcB5MHa0
aCptlY2r67/PywagYz9a5HhSqF7MqovO9IH3LPd8NvlQC3lik7UTZfY2c9LkmlnhU7NJ+0Idy36O
DqNI/vGUB5efF+6j8AJ9DgATDneOqzMTcR0gl4ong3ifEgdOn1R0JZJ5ayW4JXztQ54Y8KwCOPQp
3dLjMKbiRA7w8m2Kut6oiquAnvWA/W3VNBnJlwHeL/7cerFV877/+2JqvWb0bR8sW6Q4D0BQ1bl3
iUElzQQmlCUHPFaW2IiJEZuL+r/fhyl/cu2KPLn0HYgnC2egERvb1KZT0Zt0mayWkKBSxgix0BHk
VwsW6d70UIL2Co5nlLFroZFEIRSNFehxPoIsF6EH1d+Coe0W8IdCnGUA7/j58ctHYYvLKQzMCyoU
azdVAQ7lmAZKb1b/+1Im/MULxQasTfsT6RmJzzPm7aYu3lqu2u4nG4T8ZKLGEihVxpwzwuo8pBYt
KdOidinhVXr6gUDm2nqsZougQ05FJ9Iyy/9e8HxO+B9J7ZvHhUSMzQ6OH6nRJNKewP9WJ9pYDrNB
A5EybZnTz4s1OO9CNsY2Wb4kJmwN3Df4baXGBEpYc1Ub0dlOw73jKkjYHem8Yw64NncaE1y38RTl
FZPB2BtOHvHZTe0Xx5GEqgizCkiBlSvTf6KEcEmCdLFY3BOjwecO1fj4I5aXkgDV5DpCSESvVXSb
HN4Sz+nyeyknDyhhmw9GxdPJ7T3AMUH62nrNrmSgzpAZ+0sr9bChbHZW3uC+FXr858qpW4sEl2Ra
cEyIuNhDY6wnrt1prOt/OdR7gqWXhE+XhBBra9c4rLG+2YeU5jFLU3MK2ug9jGLoQ6qJKDdIKbDw
OWZx3BA3leLVrg1yVuZBnfhL+Zuaq2JDwYuMRu9iWnwFf4yQpIB1bmc9C1wB+KBFJWNaBcSZ5aNq
wp2D7rE5zZIhs4izALgYaeGlnHfRkN5QXjYgiLEV9FLe2kHhUEfxjpfdO/D8QofpiyPKdr2gHwS0
ZBqmgMgtS5JlxCPCABij6HL528SoQddH80YJ5FJlQkfLYLjIij6dxjipsQSNxM5xKs2bCAyNP7/9
XKeh9XdtH4ZLItsTydRAEJgK732Kf8eBY5vZye+xwgjc3ybfSE8QeWq/48QtLESRTnSOdDicwB7A
ckwwE6dRER5YPBajoo8GQ3sLnN5tk9cxIsnB9wd1aDUllWtY9oFpnzhELas492+KC9ol5bCfxSVA
4zab6WmwxbgdAmFDb2CgmQLu5YJMuBl4kHL5PNHF2GaglOu0mU4WSbwx5NS9V5fdyV067T8fNYbF
QLcP96mv9Raz9hdd+nIjmokzFVHpEfRwh5+MhS8nQbtCB/nz/wHoaIgNBo81ejwbeUyVb/XktPk1
zcAkBCg4IniocWSgv+0jG6u4M4Nr6/67vrCrCetK9Ftu2aBg3fFeCeCSirDJugigJcnudQjrl4yg
ZhaBwdy4kaZ/XYyg3sttGeg3o/A4lJnq3RtbVPlDteMuwQ3mMGC3Q7ipLIakfPoOmcw9jsXOMW40
Z6uHLgP/NttMzJgHwkdPVH1DnHbOxsrEFQa9Is/J5suWzDsXImzuoYXi4aZ44cjXBKj2zTyDywkK
Miw9QB6N8eqAcsfNbW7JI3tMkwNFDBadiTIrZ+vlPnFXEHr9S2REj3Y3sbHEpD86CniDa/vFNsdU
tOYQkcHicvTBIJN6bVKysuT5Z9PMwbR00aOb15cSD8eJ23ubBjysEKABaMkwv9QF7TsrwqiIl/MU
YU3iHNNeIlEhSNJk5/QE0S8KCYczKecvuFKVO56V4nAGkm/Kf4lh3DsRlm1ZiGc2ryW7AHlT15kl
kpRYcP0xKQ8kxkyeBXneFCRMlYkgmOPc9ZY+eJZ4Qw587UgA22KlwQLjdVtUKWSe+/nwbMQohefC
oTds+gfHD/5aUGmA6DVfwzy8TkHfbXzRZKcsRzjRJoiiGnAZK1ehyhocNE2haevD8k+4nPOxq3vR
0RVkiTQpWhOu06cafoM202x3aAD8iNwLBFB4GC42h7p9676pGTYVqUOh4/9NgVLBZK1QZHR2uqd3
B9xz4CLq+TPt5nTfgbZmKtuXp/9/mSXb1OwlTDRirDGJU5LlJ/bGCGkzZLYsPPXbjgoglxIVzKqC
KbN2aHqu4biTQ11B4Ri84GcXnnbaL14QF/F8uTeGzNPG7YnGCtO4OWniJ6GbsqIRFVGsOZ6OJF9X
A8Kclasd40RRHB80S2rd8lm5vDSWPKaRavZSPRK+hM1S8sv5qaM3Mq17bqSOIrRN96oNjkWXGKCd
Cy7ehJc9EyU6a/SoE3o5fNo+KYpjRFPb/jtOw7DVURMvom2TYQmAsarz+zNSc8+d6jMluLeWnq3W
Pz8PbXDOfQzJY0gX010Jy4Szjz7nM1kdLKwhRnzumyIAspppFv+EfDJE9+JfUHXxKs7tN2ua/uqO
Bhbd48+ZsnfH7PLWNY61lyk6LX9kWStw4/38JBsxI2pEAkPRlr9OaYzBME7ahzwoEMQTP78bMlq7
TeDdQg/5pp/qtwDA5RpmXMdRbfR2djD8blt6AKmrB3Dcs3cgT+noS4zCbo/2eJ6oA1YceMOzh0lq
SO0Eg4xBiFhFz0BNr7pEKZfh/FhVQfxGm4upzPISwUDdpZn/ajpgKEN3JkfCfJVF0p7i6m+IrneH
sAfH5eLETuxpOv+8NEwSuBgUoTqH/bTkS1b611CE9q4t3U/yud4YeJX7Pso2LKzmsUzx+RWBHs+W
qYLTgJ4lkchrkMWf/QrxdgoMwDdj1Ns0EI7TwvB0svFc1iOizqk92S1WJJGB0cC1Rl6DYzy0JX7T
kCzDFlFon2MnjqOnPDsZxvguYfJ4ZgNs0oTOksva3g0jgDe7odRWlu8iCgw2bL3enppnOI2cO2IL
rwa/+QeqZLRBzEvXAzI6bk7zEQJFc6ymBHVXzCynHIotdy4yzo7zMRlKknAZXKRm9WgPxci1pbSk
P/Zd2BnNmVbQfqg43NZWKx9segBnMLJwNAPjMs9D/hrYr5mPnCtLpYsexFGPdbknC5AEkMa6zz3n
obQW8bskioCSlWWqN4kRJHU7xBrvIuWAekGMU2PTAn6o29naz+itYq8YVl2GkdPT8pfXqewM/ZK/
VoYZlSHvOi/xJScNfoE6/2vyB91N4/gCoQHuUChvXj78sw22EWW4q8KPs4eyqn9Pgx2QTdl//oX7
ka67qJ5BQdkW5gCiW9AWFCs/OM/EquytIvvH0ZRtl6gAGNL4S0zriZ7MZ2G36hBFX7LRDIuNNCab
MFu7LHjc8twGKVTOzSBJ4jQ8RffcGsFTxm4JWPFTeCBp5sR0D4Nvlruop9Gch/ZrV/jJMdEwU4ao
eZzzbwd6yAF96L8Z2/rDZFGK1+h2t1PwbYip2veTIFDEgHjIMsAyjl4t2GoqqHXF+R9dJpOKLGeg
kslHJAAVMfZwBQ1Bi6dOyIIu6DcgYdlmRtqfs9pGoMN2dlb9rzLKWVWnHmGxV6H4NzsfYRVm6lxl
wSEM7GFXN0+DeJ8rY77WJYqx0RO7gis/uH66ET0zcxWhLs6xOqTTb4Zif0SC5xssojwSmkzqnPwX
aj/Y4f5AIOPlzbDtS0ykrG44CzAYFRgKthHHVTo4i7vNIyxcmdgmjBrkhkPOJEhVjmp9AuwZp/U0
AXXw+uISFR1uhZjY4m5yXxzHbTi6c211XGEIgyF6RYBirvLcfvX8Xr8OBdqEOqM1ZcV6j2gH/UWr
jjr3EMCp4inrzb+5rrpDuSzbZBJA3tdfAY2UDXN4dXDTDWyBtZv5pLs5BLilofOvjAOA14b1zgGB
fNg5u3JwWZsS53kUqDdAAO3ix69WeRvaL/6QbAzVexsX58h2MsdTOFJMYCqMdq2r/jWugAWPEMsY
U5KbRk0gjWfuo0bnVMO2t+6L8m+U2KTCY8Ik/ad3N5k04/VMqCVWguwCxIt2DW8u1rMDWx6ZjjsH
wD5iSUxSln8lAgi6ETl/RTiX0FraB6y79GDAw7bGfIbk2oovWvLpyu7oyzMiqmYa9FmEWbxN2Nrl
knxExNF6KPKACDlcHGb7Og61TYuNUAqCrPdtgy4GQpOLJQSWhZhx7SbisY++xnGsH/nb8k/jBNDE
tuw1C5rRWc88TDSNRLHDVKvY0DSh73a8ghDlbMZa3obE+JtPFU9willcEHO7jtP2aqiEJK7Wept0
23OlvBrNhYmsn+I1NqoX3fffou9OSJxWTRiXa6+HUNFE1qan0FVxgIBjcpqbUYQXO7bI8a6hgsHN
IL5ahLs5d/5MqWwoYIiPTjzBOZYcMCLjCDQS5Drl8DlicFBEh3A80szMduYQ3xwDa7Aor6Wtzz3T
0RXMXH/rBuo2yYK7MsW2IKOYeXgUlUSrVxeRgkrFiUlFHZog2UA2YCFxby0e9IP2CO0TxqYtEjSO
QxCv2xCvZP9Zl46/QWKzxygt9x1DF/BDG94nYI4S84lkOLafiuErkH14cQL3LWoc4wCU+K6r7FpP
QJQbB1tVj1kw5bbcdH5Ij98nfgRExbqwKib9Yt5wNETAouoj8qv1qMDoO1VZYYElqTPh2Ka09525
4mFJMKZA++4xFT4mFlyN2MkO3VxfB+2ZB9lSK87TJ0UJqDx1Q2+EmdtBLEASC9w0Rosb1qW1j0h5
3YoB5Rdn66IwNGsJCsspbnHjMFrbyppG4kiPdDWPHnFJR3K9avZILJgZSKrONYqLjpINa3C+jvzR
ZG45tzzDS/AT5maswx9J0v6ua+1y81E2FTNIAfIhXiF1QFaMELYOw7EwyxktHKKyOMC3X0bUKGm6
4W67TylEwCB9ZoyssJ74MA8LLGcjIaeOlzrrSsIkJOCnkudMte+uig4FzadNuPivM1M1G2Zoj5Jj
g/SHY0+rdiVLJk/9YCzTalix8lcWz798m0AXf65spCopj9+ccqdshqjmGC5g21JtAp5pXgxIDDta
xATLTd1maPTj3IwVnggkAQ1PL2y9Hu5zT5llBIm1tmE9nJjBLwtShBYfx1Llht6BiIvqpAyfEQLO
qU1uVxMSHpegWh27+/9vHmHquscQWnB8UCaHHOOxGQwmqHf3K6YDgzcfO4YwOzoF9nzDjmdszDgi
KKTm0cNat8Cp66MP1xkMktFTBTYvRTVvSAmrz1pJSJuhCSbO7thfuuTL7+C6ExRjCmFvyny0TrLI
vyynPjgVZhnSAOaNj3k7m7p266gWZaeU36iawisqChbwpE9+1Y7BhndqwTe8B3l079z8t6f949C7
0y3MbiymPGh/zLGxLil500XtHpC94IVbFoQpzsEmxYla02uiGAqa+jnaaYByQx18Bmie32uWGTy/
euV2g3jG9/CXwxuBR9KJz3VrWnQ32f87TEmPhcx/W1716rSENaJekrjfFaHgc7cz+wYbRGBYj1Ml
Xhk5/qlVcA8KGKD4FTnVhXGQn0cdpkQsGM/zoHHexByWJzfaTjibV0Y6tkiu62P243ELmPMSJoBL
PI2yA39OBDneEgIBpMYXw6M1o8jFrH3xaxURmsPEAa9xbRWfZGw9jYSyecSo0xBoL6RcI8bKnXjf
2G5xlxFiVsr8zMFFk5gevrDgKa6Mb2bdxEqKYFV7PM59lz4F3XJ61sIndYxvjCwsXYkdABuXx1nO
4G9wH7sDf2gfWww0BiQ+OKqWQ1CA9UF1Zxw3eg/ngY1J7acaoj0tsEc9Bki3BudNUyPoNBxW0gSC
YiXZByKM8RkaIq0WUkPGKCYEOmhtdghFf6OF900+OqpoPB+Vn9M4jZZYjCGwjm0A/opxV8EpLm82
HKm2be6wy5hhfih7DCQ9tbfJsWPtVtExITnhENTdrusof2aM1U1WnBClt3P4qO2hZjpijrs66y18
vOjKnJysksIRqwIt2hrBxm2MmN3HRbpvMwvW44BJabmTsxanT0JWN458H307B1mQKDS1eJ+sn3kW
iC3dvkPvWEiImpmb99wYz0UOIDqyultESb7qCOmdEIdjjfN/2eHfxuMA1vtAuBxM/LEmrH5cFkcL
c9LIfGkL8vHRyuZ/o1kTB4JFLjbnJcGl+m5hyVn5AstA0x5NCPbchL4QI6sQp0zJ+Q4iYeXMOzv2
nyxVj6tZ9icHcXilg2/HY5Dr3pJJPBPfnmxkD95tLv+YGme8/6DiL50g+S2QsOxVF8VHLavnLvL5
tcvWQ4+QlYcfrkQA3MAyEVYZ9RHUwqaL+55cAL8+ogX4R86fAaIKrFhBOoUvo/RV5gpdcm/Em6Zq
46uDvrqNAvvDRKu9mxK01V0WuE8V+E48iTzextCW55C4Cdwfz87kij9EGyEtx33/mNdTdkazFoAL
GWrw7BZFYo5JRw3hIUwo3uYcLVjJPxk4ZfNYMnu0OtM8VBEZiKUrdgyVodw4zyaMIkDpL8jGmUaq
/IbV+2Gkr+dwhXuBeahK6ZgiVCZKq8BuIPcQ2V5cLIIhdYQZqBc7pOFVTBL57WLfWmTVKdE+FmIy
TyxN5OENmyp6TsP+TRiNtt9EMLJO9ngme/wwjM23UYwcXuTPOxJVOI3RKokEep1s7iiQR7zjuLZp
BTfvMylCVH0ujwV2BY5t9KbBw6/08gZ7bPE7v7jkc/KUur3PLzPTpAOQuqtGxXhBzJ/kSYwPgWkE
iKEt+nx55x2lm10yhrIkLiQTBWdsPdS6WZPr3hyiqT2bVvjg15wpfA/iS99XMJgTAu5JG55WVZ3S
5ppoN0AG/B/2zmM5ci3Lsr9SVuNGGtSFGNTEJdydTi2CnMCCIaCBCy2+vhaYZd1Mb7rTOsc9yWcZ
L55DX3HO3mtT+YgcEwY8DvJA6ZEBmJQ6AjhOTXAcEu21liXUKNqfjv2EXpa9ncQ7Gb0HWoWvxkYB
k0bV++g89Fr2ZqfiL1VUlrli3Ecay51UJG++hsXQ1DeJrjGfG7PiZt7s9v5EQq9EQhGp7qKo30PZ
7jPloWSJScV6GD2rtt/Q5h8Iamx4cgEf3MgYh2oeXTcg11Ca7Rq3a7OLTP1Vl9mNWeGgx1W3plDR
L7KSbUzqxE9OGF5Bbts59nCf2XL/1iqaiuS1H3h1GVBrDQ2bW9akamp2j9Ti3ghc+oRTuUmQti8C
wz9WrA7XfoLZzDfTfBdW7nXdCAu/ENJfKn7hWowZhhjmjEA/WLx0pH5KkNEBxMPS3PFFS883++1H
Ep8m7Luk/124rFZQ11EAKargMORjtmkt9TezYUx1za3WQKCqrZpKMpAAeK0I9dKuWk19nyyrpr5a
KVvqvbCu0BUx3BgBpHv8CH2uXKm2mazUlhtCA9bdytHZBho7LttFP6omMWwqdzjYRkw1wMxJ8fST
VdNC7InHnn76TWbUbyAmIZ+xNDxUfFaLuq8JqkAyhlxwXRAYwbKo21QdVpoaSynEN0QrRLGOIj9E
4kr373xR/5hEXsDTydyDGbxSC6Wby7K5yNzgYDf1L6fp1miL5W4Yy3az9FXm8sxWmxfC/zASN+ui
Gea9N0BfrQTrQHwQOuB6P+VgR1VX1e/10Hzu1YZNNkVQU6+e0r7ud3kfeWXR31St+cPJysLTCk0Q
/Ot7saaZq9zNCE9BE22OwyqGjZMGEO+SCl0olcAMjP8OEQDWDoKDPFF15lKAS+/J6SOJYjyGzUCO
50ggjr1TE+CIlbLpI0rYBoFKq8YguVZRGxijPqYluAp8svoOgyJ1brYRaiPFnQY4wxRb6MAA35KO
nkfvP+pYgzex3R5Zfv3oh19Vx6Qr03TaBn0P5YVoY1AoSyQYFjps8zChMEDGKD0L77gV4zwKhI4r
PspBCZbN9RC6pK4UhEMZM1YR81WEmGFKpkez2/p0sjbI8d55v/SFGyd/SyqyoGz921Sx8MnhUOUe
+jFd0Le2yeQNRNxooeX1+oO8//8jCh5H+ee//vNX0eZNNd4jLSvyz5EDNtj+8wkFm59pkv7Mf//H
rp7/UZ/+l//MKlCE/Q8bG7mhmqpmYRTSiR34Z1iBYmn/MIVlOzZBioZNhsD/JBUoQiXgwDItukqq
YeiqQcBB/c+oAkXo/3A1U6cnYlsMEric/1+yCnT9X5IKFF0zbZKbhU5Ogvz18z7Kg5o8hP9lCbZ0
DB2ZN8bpYxIeO/h+lrGRc0kGn59gu2ondNxKwk4oVjpHLarvSusOE6DdEXHOwBS55Lg1BwdHirEJ
s/tPN/N/YjH+I2+z2yLKG45pWGfOjNiHz2dWsFBiRG9gItLcmVld+JDA5jgBgMCRtTcnyv8drXw7
zg5+MgZAVuI+mMx2Y1EyKNIQnPnGArdZ004lxmlBxQTvgg6Xkz+U45H8sGUBPVC4fyqoRn67H7Tf
Q7kxVLGdwP1+ezHmuds8//mn29xMrRgILU09InmehEZHTR+RK2vXSggETq/vAcxu5wX1EDFPtKx+
ayK4Q9EuKyTOy6kff5XudOubk2eruDZwpZo+Gvt8fjhBizur0DGIopK/jpFIMAW2y7RO3s1sYgYe
4ys5Di7d8Vxf+dLS2GpNFdFN/ZE6BjFeAwuaMGt/GqPyWtXRexZr7DcGqvojSbWXH+iceVGk/L18
9/u//vP/vGm8y59vgZ9aWmTAiffiJL9tTEgXifGgktda2OgVkrY/5hGYEvjll4937v1RT47nCLBr
o5Z4UdxDE5yW8+0VFBHnVc7lQ9jzV/LFNfEN/ss1VXkJFKzTE9JmzHco+ykb+QpqBiuKqccdAV/g
VYskWi1wD1NQEYYRvOE16dbkAh07VlSZnr5T+HlvMJJDwaLUo6/cUqOyN24JNntTVGPV6E15lev2
Dfa8V+KGn4i03WpN8DNKzM38qzoZ5OyKdr7S/ezz+Dadhe199oBvyLhR2xddFKw2OnhTruPl85td
y+qgY6DHyhftg5DFVy1/ATOema5HVx+fQ+KjNTnsnDjYgB1D0YX8DiY2auRH1LS0kjOHEox1E7p9
veD23hJAYRLDGr7AoL7uUrHUS2dFkXEDhJCZDvIQkF/WBrcYjX5/c//P3H6G1M+vVFWLiCJ4iQc0
0bbChJyVZdRi8tVs/Umb+OnyYf41zeV/v7ma/a+HqbO8qGuTnX8ryPXtifDD16I72TcfhnHmy9Dm
N/jT4BA6StuWfpx4SuCuUUbtZK+8w1W+EbYtF0Y+3qFfz8AUOyxDGiB+uX0Ipx4WQgboJXi2Enu+
w4BSUHjupil5VWZwlatv7CEr16D5rmWRHBsyJBMGdA3m8a4elW3V0LZNNVp9zvgTdPS+dQd8jM66
sJurVHdulLnRpAXPSiIfSwFt6PL9PHe9833+dL1dQa07bQTX6xsIkzeqAqoSrQ+V4KyIr8P6noH9
8qE+7uFXX+jJ/GYabN40uhOea1rWD2HaxWbuY+VD6Fyxd14hK0rWcTwR2OFCycqLsbyXfVJt5/U+
+c301hMNaYtUdcI90FQuL5+YcWZG0E6mtyr3W8uknuLJ0lrGNQT6KMEdobRXQz2tgO2uwuFjeYxb
Jzbu0AEdG6s+gODYUR0g7RUeBbZ/hu4VPWpqsrX7EqrdSgl7oAfYfojGabLpccI3JAfnBs0jePgA
SmboRSzVoy4EptJDhLh8Qece6skM59RUlNVgStg90R3V59gH6Mq2Wz/oJYXcNEMSZmGkHuKbywc8
M75rJ/NJmgCSGwI79sa2daihALpL2/pXKvLrTNL4vHyUj4/8qxfoZBoBwUNsYa8TJp1gbFFaGhNl
el8apICGmXGVN80qTqO3+Vu02uItarKnvMN1IOCtBz1Q/ZHSetMuqkTcXz6leXT74ozU+Ql8+nzM
YEj8ihPwWhsLFI4joDFzqp+/kiCyKz5svba+ufx5iPvqWCcjrCYcjHhKz1O1i+cI8zaiUy8q8EZW
ZNUF5Tef6ZlnqZ6MsNqojX5XcUnzUCDKiuIsXkAyBzZiBLp5+b6J+dP66mLmo3+6cUTDuYO0+tgz
g/pgl8QmjMpLNCJsaGXyrgVp9lKHSvpg2DJfNWhdl2VF/K/VwUfU9HFaC5suWVRpzc5xe4Bbw84g
w6jxlZemAMLsYP4aTKiYlr0HJL/uHUDguvnE9+nVQ/I7Gy2aE3QO2/ZAL8Pf1tKtd7Gl3415eeda
A6j+NFkmGisHrZx23ZRdx272AjbnYQRMAmiBxSEgsk2h1BuT4iaFpt/tB8U8rLdOT9mflMnRMb55
LPq5x38yUqex6EfNcnJPlUjawYszMNPkYWcgwCH5z3ZErhAZwKBhD0EIUjJ8wXFe5u1yiDWqIhuW
22Vx5H/5D3u72k/wCTsfpalR04d4JJ/48fLDnbdEXz7ck4EemnAcE/KYe6BB1sIajjJXiHGxNwFg
RgFdgEoGjaYcgqvFJHc7do9V+lCXV7UkzQAPN43IBxK7svxnklSe1P8IHRHcSB1FSfemvBMxLSst
pyzWrCYFjjjQwrSzv7nVZ9YY6sl04IshNBr4g14MiyHWwzu/UtaTCF8v355zP38yOg8VpK/OLwoK
EMG6am30tPFb7WTbyz+vmecOcDoa2wN8D6UrvMig/R2k+puuwoirw5dq4CuQlX7bdtkVShO8XnXK
QMqLHit0TRpKvGUEaq3vLBwURsXyp3tGC4wMuNIfs9rZI5GFK0+C8jpWmrWLucWm7aAbydwxN0l8
Cvr3Tkn/6GlKJhEV3qG39pOI8TPbx9yiOlazHg3RxdLIMeQSNxWedtt4lKlPsE+116gxNnEAo8G6
rfzupzU4RNG7411PkhhlzjZeTiVnh6H5YZTdYzdUA24k5aWU497U5Ism0meiRTaTCfQIkMHfsKob
LI6dtRkc8dOeTADpNPGr2N07yBqEHRxU1uGj4u/sEglKSeGOphqb0B6kagqefMJdiu6MJJ8neueb
GKdzaqirRM3+2gR7qpToCr3Z2R2C/giufze627JAqhLpFraAAQdBTBYyTQ1lCodlFbCHTpz2DYP0
toz1V4wXAOLg5ikdESQgTDulvkmS9NZnS4oLe+fGwTPVzd2Ya0QPaiig3INbcSGzCXmiGjqxmYmS
/FoqyoNquU9Ic7ykAK2DqG3EpQnRcrgXornq7PQq45qoqx9bDAKlPt5GInyh17CUSXLb5/2flqOa
xDvZvb01IXMZNW0IXlSkQJtcoV3akEITdoeAb+PyS/v1isV0T76JComHJoypIEqUTlmstzPE702m
w3XVFu/wYWbVylXDqHX5eGfW+aZ78o20FaAuszULL2T9VcrAkwWJs7X2zDZmpRCOtsBPB5xaT/7S
T5XXA7nJXR/uu1sjsW9bu/gT9uq9UeEk0EV3VePdQ22EsMOuXLoW3Lg4n/ZmGHuDzkQlC+UPYswr
GQL68xU8VepzN5JDNmsOtXEnu95TuUoZ0h/LqugOfdTSTtTd5cs9N3ecLJxGWpBEbjDk+CEgClKi
CZOt28eMpAm84ES2K+bq8pHOrNGI/fzXiV0dEioLeP28SQ9ewWEjbiw83SrWehb9CWX53krtaJIs
F/L+O85wHSTtlnXUFpLh0pnnsMZ8bBLLu3w+X69mzDlg9PM6IzDtIU+k5Mq1CT0YYoGqZLnAQCYl
Tp/LB/n69pru/OefFjNsFuJxworrlY2zlXr2B23xkrAq0Cl0HpDLfffafj2ym+7Jqgl7pc40TWVe
0Sd2ghrGBPPQEKv1713HfNhP1xHS14+ilolDd5RDmcI6gj+0d1r1YJjtg++PT5ePo1nnHsvJCqFN
1dBUEj4/3SyIMbNwb47OlYFrotM7nBf6cIX09s4gooKvkwZYj0MzbXFYsIlE0yYR1qobXe9AVbVk
whAEMQlzlc18YvS3JL038dE1s7VU0BhnlrbMerDqMeNt6zrHTEtsdl0DL6TyhArv4MN4YkaxfrV+
f+U02DToPq1pd61q6RzKZNzgzPTmOxBo+jEh34LEzorx2uxWgW25yzFQ7qg13wQVKq9xsP9OzEJT
hXOzCCSCP8uFW6Ve2S1gbkKkmYRVuoZkaln5a4OEbClMFEoMcj+KFlFl6oeQM0r9TsGaiGFyes7z
CGooEBGncZdGUjwAJloKuzmGQwhkBaixo9bHVGlQKflH08SlCPAd+GrbHcPIeKWWfYss59CTgNmR
2jUS0tcq3CA81daY4+cR2OmL6AYqG10kd8Lf3pF2AJ6NyfTRDoMfGC/WBXZmSIIKBN8APpuT1NB1
1Hpnsc7WCnPXMr1Ip73JiRYt07nOyXSuotFk6r0mi3nvmuKAACWsQZ/2UySemkLe912yBCD7J0WY
h2AYPouVvrtNue4iVhtt0+5LRXooVK/9xvHCyt6VKSH3pXGwI2sXtcl9hXjBzbWNbN2Heepi+ngM
e5skUeu2mTXgdBbXxVy6MeNW0mic8AWmzp0CE3ee4gP1Vyyh5MDmWgSoFYRQS8iJ1V5X9QP9Z9pQ
8HCdxl/7qqTRbd1RhXJXVZK33+yhz3zb1smM5DZa6dNRJaZ9VkUVtHWt9gpt6TcDoTaP9f/3jsu0
TuYAZGEaJXydgZkyEt38bNfV9FJL9CSLEiRMpjdLq4v3heFu8fauL3/qZyfak8V0jFM/bNIBAGos
Nw1V1lZED/5AKgbWU3hO+GxKe5tECQTv5od0qj9ITDahk247hGUgnDZAfbaEj/2Y2pemQprn8iFo
rdhacfzb0LL7sSre0qR4MljdOLn73Mxyu7EWV0NRX82TKrwphgjSQCIHMDYGgFE/VP27OUKVU43n
yxf60aX54v66J/e3R+hIeqfKqls3UB6E0N0rLy+bChIFECel6564Ih15B4Zv01e9pJ41zHl6lQ5S
WcyLtXl10IQwKXurnWD4BrjWYrJjkLhep8J5MUPyMkKA+NKq/1w+7TPdENM5ma+NERJpkympF2A+
HhVzYdoKasUuPE4daagICwMIuSGgWqAM0MkW6jC3mq7bwUbF5/x1eVKWD/DJvaXEtRnjN9Ei8RyS
+7HAnpaxSS62dvNEFpznho8t/onkNsR3pmV0Gnw60+gpZYq5O213geLeoaM6Iv3D6XoIfXcVIr7/
Ny/1ZC2Q+hhuA4AwXl5prH/6BZpKsEzHJgEE7T4O4W3atddFAjQw63BEpzPpDZgt7EdwsSN879GD
hLAGnolnk4Rg8q4SL61hT0OnlGAbM2qIk5D3U4zrFPVLQOe6dWbrar+okNvU40ue38fid6Ldj/Vt
XGwVKh5seN3wcPkirfm5ffEaOidrEVGFgau0VIny3rhpMwx2wjH++BTOcCbiYpv8lR3ayFqBVWjp
htLKjuyETQ1jYl1SswojZSKBy8an0FdLgGNIg5LxOGDHaGOBDK9SfBI5kuVYCuRQxtU0V1ZgatE8
gqVd+fhwa2tbFR11Fv82Q0ruSB8wd/UYo8EqeiTNLcHRSpevIu05AOckTTLRcMiz3/SGpHzTCKkT
9rCDJuMsC617Zw23rnPJWrX2nKw9It76ISpqm7YFtFP60Pj6Va10BySYDzgIVqX0D0YebiqksB//
kZsumypYzyWtOv+uUqbNu5Mv7rU1D+Wf1ktxgX5xGI3cE2Z7HXbZc2hUz0IDnUf+XFRCjJm3ZHPL
z2GijgBZYCT+e/lBn5suTlZQbsmCswJc41mFdV+qxY4UwKOt9999LGcu7WTYBu+lzn6dnCZpyJbZ
ucU68s1Pn1n7WSd7vTTu4UraFQMlwsgwakgHxzBEcCzxDUz9l2/PmXIZE9a/PhucMJqhtW7ilaLd
zemyIpLEwCCjAu2Pt8MnM33MYYwK+VQF1aNOfSdxwECNGfZSw/6RJuqdT7atYmrLKUW8LLMrH8sU
mdBPGWLkYhAPEp8jpu5NBzrCphv1zaR55tk6J+9VN1YRcxbnLsKnUr2hwrwr3W93aGfuv3Py5gD1
ceoSn6EX9G9GXSjrvka5orpkqhS2u0rrCXdN+hxZPoUPfQMAYZvVxRUBexgANfZz2tZnHXX5OZ27
1JP3rBjIQh6SKvGSKT0SPXiPsxXxIwTBy7//0YL44ht1Tt423RrZCmQ0DGNHL7Z+o22ExGuK98ma
lL8xnRq7geXeJP4NjfO3Lhh/f3Pk+X5+cWRxMt2Y1GaQ1fOeG0PGKlfByDoHyIFcW8ZauEma9iVv
HWAIQkftlzxZffdIRsFOG8IHapDymztw5nGLkwkBw06lFqZK3ZiqJhL8AgZMu5PE3jt5+s3a9cwG
2DlZuyZdNMDSYTIESLEUVvg0wWZZqy04mlJVfgJE7L65mjONA9M5WWaNomnrllwKj74S6KTxPmNF
R+ICtHJldt2QBG1tZD3sWxMdmHDad4SrW9gW+4x2XTfgalKLbjU0yd9GjSZWOnEG5IhWbq7ii3Jo
6i6UiggYpSvn+g/oi0CQ9Z1ku3nWKxEnlkS4Ei/ESIDhhwYmIaPXAOIoaSvTjrUccb89G6q0ZxkL
SJduMcwuZI3pOtNIf56pNRQRDWDZjtK81PxaShlIy0wKbNkubb8baD/etC/ewFk79Xl+aiZVkNSs
pp7SD5sU/Khq91cwPYgwdtSUwPPmvYb46urWHRiSZ8dv2QEheOjQWmK6eBpsBcDwgKgA2NpIyEhg
LQxTblxIVosRza00MbIlOAvzWf07COQLqFfyvtmi7d3aJbrzUN4TA8b6wqFBUj/xctzKAr43rlUD
urSeRj8J0/CqwX6e//5o+n8TJ37oBFRE6UJLjYctroW1Ws/xTfmmIbpnAo5UCp6/G2j3YWkvR+Z1
RU2vXbs/ENv2TTlEnwehr+7f6RfsdzXKEVIjLIIqWknzwleSl1RDqyGK+rHTLNy3wxpE2yoY20Pr
IvBJNWDSiW6vIqe7qYrgMXa7W6Q7O0S2t7FKbcOq7pzBPXQQUeDz/3tThjiZ7rD7tARCsxww2CCz
M9oiIV3mvvhGwHNmLLNPBpExbJtSy7kTjfwhxVGO383TZ0YO++S8CRsalMDkh+vyGRfNcg7q8ptj
UHoo5y8PxOcOcTKb+tDn6OC1iTfE935614VvQXtTZDd9n60uH+Hc3Zn//NM6MEkcUwNrxBGEeV05
GRGL1fXlnz4zetsn86M+6eSU+NwfE2yawZbCcXdy+OG01TcD6oc+6quX/GSCFK1mqfjRCq9orZVW
M2w7JaSOpPmLjnUtjNRLKYwQ+npUpP5mK+5tbqdvDfsIZZx+JjY5pg690EVkaRM0RCIog3j47uTO
FC3sk4lF1qWe1iUrbL9jU2+05v3og7Toia9gE2+lOK1bpXwiuQSjX49Q7vJdP1fFtk9mGROryIxx
yOeu1ZZ45d95Ed9hFX8CtXLrUFfsZqKnEZFcN8C5DZTZq0GPSH2LlATO3AgFcgA7Ti3lmzM6cyc+
9nuf3jHfzfuKjnnuFdifNLu8rbXukHd+s9XblOZzArJaz6ubyamJ0Ay/6ZOc+XaskxEQZhucIjtC
Ck4wbA2UCkPprwk+ntUNcMRt7bvl+vxAv3gLrfkEPl2eJSw9puCQeyU3Hs/m6JHadZhk+KqioF4o
ubI2e8haLr1Koth3gnciLbVdF8MIhXVzZ2bJbaSVh5CelFtbx8mh99kX4+NQF98tpc7srT+q2Z9O
kuBDG92wyD0yPLYubc/WMW8npbqCO54tkzTaW6OyaVPj7+WHbn6syb+4LeJkBseE2xSAmQoEDv6h
phgvJ2VVgkmKNeJoS224cahtglxERSYZOueSMpSuOz9WtjEyq62SBniCRG7RgnKUZZVPD5aJH62r
gtt57ZKoFnaHJKRJWpge5JQnN8MUX8JFQ/aBrMb9XaB5XLZ+95fAPNwsAuJ6AhOVqnRQUmeLAQ3G
AApInTk6saKvGx80fVEOwB7I/yAx5BXX0TbCT8w48ajPNfEOQwGA/Nk2HmlPBAhQH0uqTePbO41Q
bllKuSzT0l80Rfir8V1m+L7aRV1DMFslr0LKaK0Z4C6S9iox/X3E+mleSzvg702p7ipNew0NYv9q
7tAgKPfMn6hlV0clHlcYTAjp0IrQq5WGIk/R7jVt2M/DXGJjW+jGoFooovzdR9mtQjpnG+YGFBBo
tVZ2T5sSfXOaPFd1cATzvZb0p5NSUPQhKtyIduiBnO3YkfYU2r/ywrpjmYk/WEqxVUSwVQqq72FG
xEs2XtGwuoLqu3fqlh8dcdFG7cwSFS2+7cK/d6zwLpzGlasIqklZuE+s1OsBNwk5gq3sXZDI6r3p
dGA7DVJFkX9WKQX3sd5Nsn6VjXx2deNFdnmOIGSOgDPja9OvbtqwfhEVeZpGidN+rpT6k/vWVgQk
xP2z5EvHELRR6uK5KkmaccfqEQhDQnvf/KWKYUatgwoTXXg71vp1YpH7QQTxbZLpa0NQ07JSCp9M
izU+jgxpB5qCsUfxkc8KBDxWWB9pQE9zqLozuRuNDnPdYX4NrGnraw3xnkq4NzP3dqKpgCTpZ2KB
S9SpMqUD0Qh2Fd+MEXKkHOQhycsYAn31cciMX2Rf4m3EVE4Utw10L9k6KQHbhUnDP/GxjajTqkTP
bQzdj85wf9l0GUxd3wG0n5ARWMvG7srtrC4terK61e6Yx6hS6KN7MrPvxyn+44z0bwwM02kCi2Zq
8JNQFFuGLT0kS3XhVROIi417UQdAnfT6iFKUsPZxencU8C5Fd0vmB9xyDWyNFC0WpeAudQKiRAkx
WGBNCFbU/YlqaZWrEiWEqEH5DFPtZT2lYdRN89rOAf9G1L2XC33XIENqu26gzojjyRkdYsvUF0KN
TZ5XR4WCSit1uDZtNgInbZMnK8sP1GVqBj9jXQP2/WJU9qPhEhczf1uAh//6tYIQtMlWZu/+7AX6
Jpg45DJBs7YbMlFTatpt04N90XmYkzE+5RDR2UQl74AuQyhShJvRq3xJRn0n3bBjdspq4oFiSojD
KkyMY5cNc3jzRBOvQOnMoG1kLeGdQw9xTY2fG0mpEHG6xi6pdXVPLYgYaHL5mOhE107ab3ATr6na
3DtaflWYpoHz2gFiA5wkzv6y6fpZ5NW2SiJocxGoDDJTLQv0ox++0jzbNgHmJ2Rnb07ebAo9f+gx
AKLfJg69NJdFieZBK/W1DhCBsHLxR3bj8CETcGcRKnZtr7MzY9lI9686Do+5G2MyxiIL+2xrZ+nL
PE2x19orsX1UaE3Ry/pZ8qtDXW/ClrhIkhS4njnjEZUZ4TCMC/ORg6m8A899BdNkrVXRWvTqbdca
O6WLbofKeBJCPIZzkb5KQnJjVdA4uij/6IOAcu8QDeBuDdQ1cz9d1M0DTaw7hB3HeWoQds3nL8jC
9ZMbKKfqqub+FjKIvMyp2KOWFEp1Gf0YYhybQ7BzdH1vKtkfDMNkmHY2gyVDvdWod8yD7wTDDZsB
Gd2yAoMFcyy5crBiUxQNacUOKJ3h0KUmVIYUIEdiZvctmSQoUp23OtIIL7CAqCm44ueeELH0Rx3i
x5LO66LlemUYAlKV7hVbwI0RDhGjMyQEVqhzbAlFlRZvmvOnNLubnOdsmdExo/PYqBj7G/tAgW8X
0ZxARHKYubofvxkBQ21N67rM4sOYTev5LwRkYhK+Yh3InMV6wfvfmdFrO78dMrJZV9KVmT+jsgWY
bOXmdasxIsfOS1mqz1KbXTedbyww9lEwG+QDTMZnNxivm49xHn9ua+yLbnhDufqAivtaQgXBC/JM
iXyp1cbD/JP9KDw5Yr/l5wSURKfFXCq3LoGECxz6u7EliomGb2iOP+eWkQxIn0mNB9rbL03twsKz
Hil4/vR75Zg2+M8vL0DO7D7EydapB6aCOC2nwN3Fm4hpLREzYnnYuzRr/r1DnOyd0EOZ3L4u99im
SVy21g6x2Ktdtjt0Dd/sz84VAT+KSZ8WbpHP6hgmAb3PpriRY/U7D8YbI7XuMrXc+Ym/7foUKibI
rz69cgNlc/nazuwLxcnWyknjtuhdxCfQ1ijyoGiykm+v6dyzOdkaxSFwJrrxaEEaKN8zDWBBdPQa
d9lLa8dAl1kTmShcS1aMomVKjho8B8ixaSzqm0yANaHOtS+k800J4qNl+NVi9WTTNM8GpFqzMG+z
7pD6/WNUAPDRS/+6r+MfDdj5DH19hzqQ99+9M8L+eV5oMgu82kDl1Mn8VWbmHkbRwiEbGB4ApnXz
jeCsR5WcHTtKyWcOrnz0b0rd/x7TbNt32MOnfHIp0c96UmbMyKzXk97fTHq+i9xiWJpMqJjmOq8T
o0+ADwb+DhtQ17JjAj716MpmQzbDbVY2RzcH1O2L6zwJoTmI5A7wzrKujF9BTuJRrTEAaSYg2XnV
q1GkThlwrCI7FFYlaOG2c2hyNkBboBpYqWKZWAyBulORZ9fcah1L33kyJtM6WFAbHNBFZANB3Lb+
GljBlZEHzBLhHrMhMfFSe7ANEMABaGEqbrB65B9N764//m3CardUbNqKefPQlxOOfN18u/zafvge
vniQ5smuo2yi1FIaPfUiBkNZDd6I1zYEt9O4UMDYNFQOUiqIEKiQ0+CBuHpEis03W85zQgXzZM/J
tFPX4HbASZvkJCDXB8S5dBx/aRobMjh2ik2AxvVc9rt8uWf2uObJ1lMS6hrBrU69Ac42ulZACZt5
FrDVYG3b9Xdj0Jnv1Zz//NMYNHQgrRLbTL2x9zd08ld9zzpBjxejw/iTblmtlkG/nnujHwvIgXCy
F9tFDWkA8Iy/GdHPDYUfouFPp0F4balJi7trutUhVH/5ItoGtQU+4ZqhfqOXYD+qJ1v5a2EBunyD
jXm6+Op9OhnjG8cH3lVNqSf88lm60Us2wZNPcl0ux0k3F+zHPEutr1PN9EgF2Dt93xEVrC5Fni+E
3m9bhfsg+/Ypz/yBLQ4a2n4isLIeGmRKVfzY1h38KUoy9VBvynBSiC0pj2FNZaTqJauS9ikIx3wh
cfIHlruhfPWjmIoHE+fc5YvUzgz25kmljnVJ1wR6m3m5+jcuH3F24nOVSyTRsU3iyLBxR7yPk9jw
/o5s1GpE1fp3kvuzRz+ZajLDtTM8vZkng3TP28ybe5+pf8vgrvR9RK4bwapvmi3zxkZRVz77j6hO
v5nnzhXKzdO5yEyG2hFl5BUZtijh00LIB2OlRPE7W9H3pnTJULCC18I1fjhFuo9HDeIbja6FoSXv
ujpt8Cw955h5oCjTJ4ttXGi0bUTolvRuym1ft38mBYDr5Yeln6mmmSdTlR+GRUc3LvD0kjRErdtl
vtxrdHsrgmkSU/OmDLdBAVmbkIh2QTLXommdh4oQ86Ig4rOfarbqtn6QEIeTMkUJj9kiGJXvyrJn
3qYPOdWnzzSrmdmTIQm4o+4R5p6naNmvyxd/ZrwzTsbXXnTDkFFz8VI1gbUIEizW42XvRB7Byxt1
+M6I8HEzv/jsjZOBNQi7UKKkDryxaW8oQcQwnevrOkjQKhjrtkdTRA7QYjT6p9HJVypJthgPzWfi
ajYJyPxVAMQDBM479nG5rIr6IbXFJplANvAuPFKvXkuMGos+GraxU2+tAml7GD1as19HZNd2Ya0h
ieLHU4xbN81+xCS/mdBMRJM/d35ONka4bwA8L6h7fDMMGOce3Mkwb/tmCNQQQXlhHIMa8+2TSSKn
o8tHFaVrYm96/bp1io3rA8xyINVi5k2te/5UUYwDkOGKpI5pp0wFbFIgJPRqNeuWf112zjpFk+Rg
RqkqY63OVmb9ulY3wjLRij+rtlxdfkPmN+GrBzeP459ePvwDPl8qLx+n2+nXk/2L3e51Rl5YahPL
Zn/TVDo3F33cw0/HMadc03o3iT18P3/KGFWnEMfAAlKah0VDRto4HMSETL4zGPCHvLsKTUP55uj6
h5ziq8s8GbHziLa4S7CtN8LsW3VlBGy0zJ7IDqJq1bkkQFEaofUYsNTICvBSPfkjU0wR1kjuQOct
Sn14SgJ7xhJVC50Wc6zFd2MGYs3Xf6hdqi4RR3l9VV8nuAIjlmwtRHZsNuDHfb2hGw9mb/vfnJ3H
cuNKtkW/CBHwZkrvSXkzQUgqCUDCe/P1b0FvossuihE16Yjb3VckYTJPnrP32kNkcyiFiB1X5TD1
qvIRj+hXsSKuKNKHhetlG29XDibUZsTkCWnPxcCtcMb4qraFZuJo0R3/KnRuTlCeZS9T7bmqooeo
keGKhekCctdJijva6AFthFgpJnqaw8GvyvfQqN47CVNAX5k6/CX3vq+VOX1OLGLNSgryQ2p2fzS5
3mggsycKfLSV0zhbxq+bKLRAN6jiFQHZZghhu2n6I/vMUZGHW6Fid7ZjCIqIPOkbuhyye6uhx+tO
Jcl+AcdOBsQgLbyyehwcYMW5lk4Stf/SGAPMtK64tfRuE/cELDquMPhUpMCK4QezskJ57YKLnXh9
D7dtL4uh3jY8Q5nkA1HNSEuynTczUby7QaHZRObEXnTQGfJ+HN3rpToPolI+iMCjhCcxlvNfVc9K
J970jr1WpGGZKmYy15rqEDnqUo3Lj5a6LAyg/1XKu9RbjxWYromIILeFqv/RhvUCzU4CpUr/LBqk
gCFiSENpVgorm0+adBsF60xvBe3i7h7nbXKnKwzP3dbyp4im60Pjk7mq5c46UbuPATXmTKrTAFha
/VxqygyYzL3TlY+mla/cVOJ9ML23Us+lZWQGb70uoDp2wZ0I1L3mlx9++DYCJuycfYrM0uWgKu82
LZ5FYErTQJBVCaV4Njjy2L3IbpVcWheh9wE0CLlpFt7QUr0Xrp0TGkBYAyRFIhKTgEYLB0mnLiK6
QxY5dfnOpkcxzTz/ya79ESQ+rFqZ81xCze5TwVW2cttmz3o/qtvLYt8lvCoBxy2Qx96nmVtzToyY
xIZhS/toGQG2jCtvXfvVg2I6SDRLGqFjF6SJm3dmD4TK0OJsinyft84tD9UJt6E6UbtyTFnc+6J9
M1R5qmXJGgfuggSaduOXsYTsAg4PO8wuVvIZ5ejGd+R5mTuzsmhO47/itvh0EIPMyZ4A4SRZxjRt
CshC5Ry3Wr5uJYBvsN/BNPAqClCK6HL9buKGysFGJxWAtZuOAsMwQ63I1HaVI7iZ+Lqzj5IcQ1Z/
i9MnmxEJfNJ0ZQ0P4wh73MPnbrSLslA+a97hEjK2bYNMcmzy+/L2swdpVTJbXTHBnsATXGIHW3gY
FLyG/TCS1kYTHTkezs2BfysYg0zVdvX7PnBh3vXtl/+xPtsD36xtBgqDWLphVnLbN8qudElaTvx5
zT3Q4JyYZnDl4y5tnWdVpBsTmuZkSbBqWe6D3HhRenHz+y+59KfP6z1LH7pOwtQcxsToouXl8dOu
/O0LBzv17LSsmW4LApPpf1wQdJO4N+TjSi45k0V1rb6+9BFnJRtuDuTjHSq5ARUMffRZaHrTgCDg
1oTSjXdF0N2xJlIF7i8lq75O5NdBBCfXrE+SZpKW5L1bgRgmspLGDAndjRvi4xCqOpOVHManQgZK
oZB5RJOMneVD9XP3yuW58BB9CzR/PEQKLu6+ogG9SqoMXLMGP3LcfBq5vTOaoYTDi5c/R005cSK9
ulLgX7pg43//40NJQ/ALWZUE9PvmMVe9W7mryVvgwEH8zuM/PVPqeZUk6zV7JNCDLinJpyXtWr5G
pBj/xF8qk3MSlGt6sceINViV3BP8EKzhSXXvJuGVHsuly3NW+Th62eu6EgUrP7cPkH4fjKhZjRsC
wsQrksBLP+HsQOrSQNN7VCMrs8k2ehJOmPndF6k1//3i2xdqVPVssdB8nBVkjvq0zQ2xZWemrVYS
TOmJY5jStVcDwDByl0bTwPf0CYXBjZKJra6jvHOovEJ8FUZPQrRL3MKc7LGlHyg3vfBOIkv2WuM8
9tVr42AWzjKB7AM2aemt7K5c23W3Cqx619QFVWOZ+ots3EoYSmBrHo56SsbgIG1MlWnI4N61NScs
rFC3iqU8kSjLPLpbs5eeXMN4MjE+ZGT8sBzBMqftT/ihdd9E7k2vm4/jt7LDiFqTjDQjIfM8smZF
oRDS0DuPMt+VHfHVlLyMqaizT1RCSZUYv1IMF0DX9gYx5XjH1DnJwv2iNVMHA6rxij8La7JNmojk
pHO5K6OtLnD2lkCswlJsu1LZOoOVHqXKebZi8n4dx31k1nsnqSkwo3rttP/mtde/D+g/XlTJpJEJ
4ZfMrMbfBVq0tphtcmpc//6YXHgKz6FQjCwrLS9kHxU4EcJDgKk9kp7KXIr+baFRzlbmgND7xhGD
v3IIQ4WQOkt8/Z4UwZkUV8vff8OlY9K3SOnHNcKU46kVIcarQVffoq6Yu7kN+lUl9ksZ9mLQHoiO
4eSe5oSlohRz/CuN4EtX72wVddUkF1JGW0ex1RuVdzgpzOdKZFdWoUvSM2X83B8/DJ5eJMUQt1ZV
R0O8s1Ji3Twsg1b/ZdVsD26Xzvzc/9QU0NA19TvMQM4w7j6Rh0ORAepUkpBoDJUVeOLZ9UNUVUyL
2ysPz4VGyXev7cfXk0ho7EXOEmOFxmPTtauBMJc6hlva5DA2lX/8mLPFuEbootQFahRQrWtdAjdA
Szah9dTT9hlRl78/Rhf24W8Ty49fAym/Rs2akEoU+p+hXhMiWlPrKussIfCVQFEC1wgotuMrn3ep
j//9OP/4wL7Qyb/OHG/VKEDl9JyIKuwdaItnwrGWiibd26LZSJmmzzyNm/v7z7xQ6X1/mx+fWncl
DU/f81dqAaLbL7Nbg/zOf/rb57Qf2ARui9eb1aTUP4yacBQkcdcu13i7/7Lny2criddUFiAx7k+J
8YMQzkOrM+PXB+O5k7/TGg6S6X60bXJPsOquTNNb+mscP4iu+Le2zzn5xxkixzRNHkROn9swzI5u
qk6jHLqsUyaLIRiT5khhuXKjLrxd8tniUjcg5guLlCzXJQOByMBXVBTmRHVGv5wk6CCXq3+7bWfL
DNkf6B6azF/5ldHAXIz1WY2s9fc/fqmVLI8P4o8HLmlrW+rZwxiSudp0wD5AQsSNh0SB5W2aNVgk
8Z+M9bm5ykr11uoI2PDGZOgOtjQRsgvZHj59Wgrw5mdNah1D+p+a5V7ZPi68EOc0G83qS0cRJAzE
krykIDqiPbmycl3q8MpnRZ6ktYqoEslbBSWcYSck58tPrGXsF8umqb9y6iLH1Z9Ck9RUNwiWmSQf
k6x7JafrPUCS4en2uhbxc0J3gOViBylh4malPk2adEtOIJBzd2XU1ZvRB+u6Kg/qoDwQJzf3CTCf
WFL5ZoOPztLhtkysg4MzPinSdWR6Gwe+k0PXvpDNed5R6vx+t8dH5m8v6VnVmXa9WmtEq6zSKEvn
uZE+Kr0mNqacXelKXnorzg6qfamYoCZ5mlTzJBf+n0Iz8WlNej84RZl19/uvuDDg1c4hHTEzNRuB
i7cip2Tvqnk5dVOSALxk/10AN1xbCzkze0JYqU9D0RC0V1hzXv5/Oh1o51gOtxCW7qsmHhAn3BDW
NnUQ/6EINZN/ulFMv/77VlaNFvq9Y4QrOWF2ipf3LuXU2+GA/f0S/v0EpZ2TOFoSgkrHrJnmduWm
q4aHOCjeDTR5aAmvlEeXPuJs2dLg0g/akISrps7mpWh3cU5TAV9t1gXXNp2/Lw6Qtv97mSzDDgAy
cDhv1PoQQc+fuXVskKesveOMnluh+ermo/upnDFiXAZJeZvY9Vedo9voOmI8fr+af3/qNWfcE3+s
odjAFaPWC4HMf0zRQOSNKkRa+Og+tfS2Qkv7++dcKKWZCP/3g0bfqV4gZlsJMnsrX1t2NtwrCFI9
ylBwDmm1cxnD9KZ8b4boOExfLH7/6HEb/9+VQzsHDqlx54h69CHWRKZnuj7XrMNYzgr3ydXWaa1e
2Y8umJK1/+EQNL1Df6sTK+bbBHpqc6+aycVBKmcsKZ0+sEzGa88/2tpDYYsrD9KFX3dOESg1FZS8
yg2E6jev/INHOIyPkyyDjxfE0yrur/jbL33Q+N//eFJIDe4Tqn14TZl/TKMEm/shG2rglt5mHGFq
iDZ+v2EXXo1zI31rKQqZCaq3IqDjTS2SewnK/+9/+kLNAOXuv79C8QBDCUUh9SesvFeiNxiVJMVd
b2bqJgv8BRN0gh78T+SJISIBfZ/pgPWDinjUzpc/DT8mlNY2/DnJdJ+F1RP2oIRY5XUCWqxrHZwL
mgLiQP77LbPKdMxc5VsKvwQfKtnEjDYfcuzsGtLXJ3mzdQXI+9b+RNyxFAXQLp8Mwch9GXfe3y+V
cqHRo53blX0XLnpGsDLQT/k2HZrFWFYZXQo6LldWSW0uiFdHNq1Asou1kCyWZK5o5lQOw4fWE9ak
sSRS1KLqSQ/AERPDlZ/iCh6Ara51m6RYlSHItLf0Ez9zlgVZNyc/JV9KUu7PHJuRnLCJd9ZsYsow
gExjW6unEv3FSTUA9SIaeuba5JmXpbnOB1LRUlvdI57aKUF671X51sCqgSgYTqNsz8tQzNjix6jP
9N4iHMvU9Xs3NoK51HSbMcA7cd4kE3yc3a7zPnmQNHgMfZ5vk8JZ6XH8RaDRpPX9Bzvon7MhffLo
D6LsoNTkhvDwZJOwa5hVERVkVxbB0vaNnfWnnpoawEi+aGX3Pu67Bbg83KveslN1GgrSLCMYnPw9
PKrmDH6xCWwIsX3GnYzq4R3ewMqF6qV78aKhozVpPXnWqhLzRKRwlmyjb8zH4Qgiw0b0t23NpK3P
ktvByx4Dr9rGgbOUuS2Waa/SQp5oFnkipjUPUmXGxsZ2ElNCkrC7MGV/TlTyVFLMXVkDLcy7/dgn
k0P+QhFvR/BRIkkH1zaOmR9/eab/KFf1vG0MooBMMKwKivSxynXBQmp2vkgRaYx9E8wLCwjk27qN
j5lq/xkfUydxXwYucSWS51HvMdjhthHq9xkoQtnciHZduMZXHpCS3QxzKaw2rdFv61r6I1DBkmjX
LnKtXMt57UxIGu3Av6qkTLRwLay5nzzU6Jjk29LtNuPvd2G9uFGLE9liC5BJkxVTvQlfTGubhjiD
Yb/ZobE2HgI7WIQOMugoCOYJk3ghyhdyUV7JroSMV739/oL9vS3wHXnwc0F1i7BFGeXR2kSa5Ihq
Qa4jl5hsFFk7lYl8KN3+ppAD/8oL/a3++MtG+M1v/7GCB3Uqh12SU+EmYwCfkU51fViLZkQtSURE
avI8bYsvWOZT5tccQJui3BGwBJUlkla+hAkl9goJmbgxU9BAWDbJiDYRn43nTQuLVcDNqo/xH9wY
OU4Y6QvNTUgcrHPj2UCe+aTqMKRSuk41bBM1JPYsyVZqZf6x3GZbd/gJuvqKffNSwWGfVTZuXwW2
3HD6soP2gEremhCszryzqB/LvJyPbR4j5g1qRHrKMPO5Ek6Z3+/spQ3svNbBnC08o+FwxmuWcA5t
W+nKQ3PpT58dg7h/bUdmHgIRQz+1SG0gF10pBS/96bMDkFtLssg4hawscPeTdOxyYr+6sqePO9ff
nr3xJfjx7A2DDI8Bs+vKdr1lJIXLWMs//v3PnxUnuWnmQehGFCeYQ3RJX46AgdR0r1SvF2qfcxO2
wHZgRjF/vmcSNPEy75QaAyym4AZiyD41zHmKRur3h8ccb+XfLtVZiaJVbSc7LRogKy0eaGo/yzAc
2d/vy8R7GGrrjiSmeRzZG6Ua7kOUSqLWZopWv/hWcycV6TL3jE9Yvycdltnckpu5WXq3jqa6BDDG
Dz3/ysSWjHd8Jzv0WaAvq2ihlfFLBb2vF0j9cr1+DWsXKJyAClLeD077wbA5mAjH2Awq+2+T7XsV
Qb+bPuDFIM1YgbMwaBwia1nvnjTWlcrBCVPaAQBr/Tg2VqsqnLZuhz8/cp48rTrJbFB9gty7aYeD
r+TIE0z6oY07A4n7T41D7dyd35JmarEjBKukZ9gpciybShxceWMuVZPnHnFZDkKiJnkb61q2JgWe
mqDSZ7psbXpl+Mg7JEJy45NLachr9GlPQtHKRU1Si8amPKljm/QwLrofugtZDjelSGYEp82MpLly
kr3wTltnK1FcNkURNDy4XV482jUpXn1y5Vh16Y0+W4lI+FFNyQImUYeY1BN/U7jRLHH9999fA2Nc
dv72GpwtRyIQPYUZp4DQbVbswH+S1qqmQatuGxWRau9Gz7Umk3UXrnqzf0jpfBEfAgEij+e+MNvJ
KBBNi2FC2tcuMPQ/Y1k6vi6ZqF8SO35jE5xiXVUnOP7GAQsViePuiBnapDpdcsDIet5NkeRZ0Dvk
h3HjN5twN44issLaw2dcJk7VTlKHKTEkwz8luJKJggTXl5Jl6Br8T3g+GLOgNAF2TvvxTXLc+9+v
z4WD+7krvSRRvmpk+jhIqXwCXdmOO+UZat8mdozH1tCvKXYvTBO0cye6bfWhHqYax4AiXyAafxl/
ue53J7tHJlR4co0twV/o1NjyVSHk9yTqL7f/3JbeaXbMhKrzVkkGNBHJzY1W4m3p0zurrqdyJn0l
AfZFUoT1mlBntNeBDlhSDhZGNPwxgurf+mXnznOyMRMbuIm3kmNiNTNzCcPpu3z8/TZ+jxL/9jvP
jnqNlEppi359lbeISYHs76DsHMmrePC0Gs+leadwzCugpZaR3HKK6RlN5CM3qdG3HWennnqXbjAs
KX35+3dSx53mb99pXE1+bNacmnw38RI26zh7G+TyiAJGzIc03dDbWwSDe++o0WPdty+mp+zbKt04
1OeuUSyyQLzkbA5Wmy6FXDjrvmlmQ0nMYlLmqxJGoy718qR2KoEiF6uwV5Tu0lC6jytf/dKyYWr/
/e46mQmd3JM1SEoBDulyrfXeF72aP26Zdzv4sZvQ115KLZ/ZrT1Jc54Xy27mNgeWwDdXkVVX9E4s
Mp+SAM0MRszEm0Vxvqqc6rUe8p0Xk75eq2xbyWB3k9bO33zHuFWcr7Si253H8U2Vp2+NKNYKV6wy
3W3lezjDE6ZWQV3uA+F+1uRztG4J8mt0oJPoybXTKauBHLzXhExOiFp/s0rnYKAGcrz0jwCZoiTJ
McjkkzJgDa3M+1BTxYzVbaV5FUGp3VEF64a3DriRfUrTGA67fog5YswKDnNpaCOeoHWDdHQgQyUR
Ip9IvV7g9CVVuDWNl0RND5FcDg9l5TzmFVvF0BAMxga3Hjog9V28G+t+rwI16fXxxMb/hqy7PdSm
fXBxok8dQyXuIArK3SC1OQGHbs8CmHyOD5FcN4QBhtFLaHRHn/M5Pi71LnWVPc6md+jdeEia7im1
g3WeFF/RWK17lbVLdJUigkp9GLy3OIp42wOVzOh62nA7mNAv1LHY4/eiSnkPc6ubgZDnN7f7tAqe
NBZxcH1M0UzcDEr6XIAdmGq6jkWbAqpRJQxf5UOkx/Ki4zhaj4nI4/Gyfc49f58n/o4ZFgf47lBq
NRAbBH95ux6P5WPLyw3SpzKCUizrd00gXulifPqqYzJVgVxkgUu2hqfEDQ7ECbNB1fuW80YPaHzS
IPW1XXVRSSESVCgBdv4KSFmdDq9hRgioyB70jhwiS+L/DFo5n4yfF8JMm+fjwMULtGOS4s2t5GOk
Bx8+yha/zRYmExsnt99NCVWRoc5Tp92PHoZxgc4kLx9ToVGgmWr+VqjWgirkSfgV173x5hU2C/rB
9qRy2pcqaLS5mxGbXIX62hT4F9XsqcJF4PvRMNFS5ajaLfkhIWheZS7YWwNBIkzeqmtcYx4+K6qc
HGc1vzUhfZgDvadJzlTW6KKRMoAOH2cvREx+pRdI7qzTsn5NQBxPYr0joXk+OvlgpWOcj7bjGhOp
1pNpd5CKMv4jy5KXWGvvbKbDhPp24U6pAT6ocbKBsHUj2/JBocicBoNDGjmZG1lcbkYdUkAw+prW
wXClELxQZn2X8j8WTOEwV48RWi+ZSIYgI+x5U4bqlaPTpW6geVYJ+WXtSE7EOklkNfEHdPuMBoO+
b7vbgmTkVEOrb1sBGZruV2OkDzqPpCuSJ4I0JFgh1/CFF37kORGlcJw+KzIsc7HIHg2eBstPrpSp
l1rn58S+QkgJVV0sLZvEXfaeuRYS0Q1a98TrtaQKPBKNc2MU1Qp62kOodFRenn3l5l26vuecvjJP
6ziGrrr0Qlzuhb6uFH2fS87aiFsLOXmxUAeSLoJIfxaZ9SCXmPXANmeDuYzl5spE91K/4hzOmehE
sqLMZiofqrfjMhtWUTqLiK/ltKbXhLHapzDS+KckPVqNvShC6Uq/4lIRcu42dwOW1qSSRi1VVcx5
1Pypo/qMHiu/2PSZV0x7YsjjTpfXJdEsxJMTphwUfr6M82LTeO0u8ttppxUYCWmsshj8vp0bl565
s0qkivNSLmTLX3UWFC5dWPlcyroVscC3kSTfpz3kgdFNHAuxYOC/Lxr7rVXje1cGdmIr/T1ep2Vb
8wNYk1+8iDFhXhvZrJa6h7HxJXXZxkmzueIQr4nbvor9bWtYFlxAAzCqpCybWDFWoYLRO7aaF2RO
j5LvflBibEUVHlrwDmOP06sByLiB2DKYJBOlyKOZ6kCoGPN12+cuLF9jMmwdm6+aZ006b2TnJjYT
epv+Y85sbEpUoH3tbo6lzl/Kt//x3MPjjW1OZKtGaqdmZ1hTtQkM9gKuT9X+yVzjPcql56yRXjmd
vvDmoZwoavI0mvjpyo278BXOzp1shIQt4kuAa2QdVSXZe2G0VJXyysty6bE4O3vC51G6skNX0hTJ
CennXadbV8ZcF2rf77ryx1KexHFQiwLpWSrhjih1/Vhn0qmN7L1F0tXvV+fSinNu88bYWKqDXMP+
ELBB2tq/LVTpBmbptC76pQ9cxbCrJ4ViahpCaJlIVv9kUoTEUYk5a+hWv3+PC7/13O/d+1IxVGM/
thD6rQrJOAvzowEwhanKtcX1wjH+3OPNIQY0SjtaC1RpaVMFZCUCHLs3NomG+akdmX05QoFmUEnn
HIzd7z/tAhReOzd9B2mU+nBbAuIVlXpKyDizg+qj12OCbiuIsJWn5YvSNBcibmEzJRz4GTP1vLOO
cooia210ziJQ+tfeYwWu5WFpVNG9HY9Z5AVk+yBfmy7umCLt337/yhcaKuf+cOilduwmTQB4swKq
Qzr2qKGOShRZv3/Apdt9tph2rsibRqnwCgdOh/C/2pEAg5KOLdfs5IffP+RST+zcjR2aWWsrOp8S
x4J2e9zOq8oN4dTUqzTF8VlS0uWimnkw2CnxH1wznmmJ/T5eYrOwjm2RHPAu3Rt9uSvl5q2kbSja
9Pb3r3dpR/mm8f94v5lW55GALg8ejfApGVaU2jFCCxxFmqGeCqYc0VBnGwdJU7ZS6Xx5hKELLBMW
7s+mRRGU1927FUqvfWLubK88mrW07VPt3jOz+BA10KkMSZkn5JQGrf7me9oslOKT4auAcbihNKuI
KNUgY6TlV5bHr22SPdt2/wADZ54GhZiYbqTACSqO44jGyaRNxN7RpbjW/dy0Jp4X7UGef5aefudD
VBqNZ2nWHoO2vKuyZm0rwU3UpldW8kul2bnDPFBLJQMHG6yYx6kz6kt+jmVMIAE7UzMAHCuG8FH4
ejrl6IPHuJjHrb/1yBb7/Y5dkkydO8ajXqdrBgB/NfgN2Q1difralbemJt87CUY+0zYXUmXQ96o/
PJQPgW+9tyNKn5f5377CuSdcU6IoHMYcBZxtROH5rQCAFO3SWn5sJO9J4nhnw7IBUi5mmRQ8BnKw
yaTyq+2vuZsvLA7n1nGj0eQ+FTy2Rm7cj9VhJA8tW8G14c+lvz+2GX+8Fl0toW11WHzKMHwc9SMe
Zqak6B+vXMFx4/9LTfKdb/7j71spTUM7o5srVc8BfnSi4jjcz9i26ZYv0gpixKE0v8Yesm9G144V
F+qEbyzGj0/N+1Ydal41DkztWE9P28hjfPNu+S++f2SyC2VrHccu9OQjdu6QM2sfXWMQXXpwz03W
Ie4HVcSGBLItwOxhQXrXpp1Corp/ZIo34UMFGdalkLDjg9SQF+k1APW3C+Jv13usDX/88qzPLAdW
t7TEmzjl86xYXY4Xgcush9E07fHNyKMjfmAPU83Hkqlt4uZYeLHMw/iOrYWSXf02FyrSczsjqfNk
+/YojjPlKS6/BuqaCmanFN2I2F7wRXSQzGOLiW+aK0+V/fn7Y3cBj6F952T+uAy27pc9znW6q95z
IHHJLWID2pQ9HFuP9s4d8Ftak19+sExHwhA7gZHMMm1fBM7WaNZDoQAQ0qcFdqUiI93z2IbXULcX
IOGadn6u5xTjmZVCeFm/10h7AgYYdEf+Mw2/RihHFa29BGdyoc/heJuphptoYYo7D81KQAq527r3
ubLgXyj74ZhI92AqJ61RzgobviMx0uJPiR0p3CTAnwoWUIPjSFHrs5EKDtbA3rdaib33AFoXAzqu
dWmpqfvaeB8xOKjPl4p+40hffeZPM0wKQb1RdXnkmPA1w/JJc26Bq+jdLRi7KxXppWHDuaVzqHR8
PQ5Zq7UT3NVKsa5qusSI+tYhw263oscoD8G9r6X3XIJr/ZuLH3s2Pw5oawhdBlOWxc7BtuQljgCJ
UJmSllT3mI1dKJiUnN8QmnTW6+9P56Uj/7lBU46jobFkn5yCuHrOw3aj2bgxYmEeUqzW8I1XxtBs
NJeGlW3ijKYKufLJF5bj787/j/ciw19eBJbOgddnO9GJmgNzZYOuNRjTT7Wh2lBy7dssuCEdaYTR
gr8urOLKfjpuKn9ZnM79m60g17Rq7JhuTgqjNV81ifWZmc6+senPWUQO//4zL33OWcHrAV5QdF9J
Vn2RHyO5cGcjVEyr8kMcw4WVrmG7dPtS1fu9AP24oH6nuWHVc0FVrbzpEhnGZYSyarAQT6G5coPu
1lMBx6KgI43mJEwNYKm8cCp9C89iTgTdKW6yFxMsB0OfcBaUbBDhgOmwzvaF5y6kVl9ZrvEo5/Fe
SaxtNTL7fd9d2hqBy15rHHv4c5pivICqHnhfpSVy03dFUhm3yCavckKp3c5yiKWSVOhgnJizA16c
iMQ64WZ+qUCMdG3xCQfXhvlh7jpFrSZtJr25cjzPvXRe9P57QcYdDCFzIkbEXAUwdKAcmpHLtwEo
f6xhhvj8UCrdQ0tDJaPmZVYr7wk/mCIHnKZuebAGYtwDzntqCXQB5VMpGrgSnLxxMoh7vUeAJOSZ
2Y2hrkkLlna4cxVtkRXhMrVj1F/xTd2azc7R/bXjaVunlB/9TF62ZvZMwvFN16cYeB17qkCyi+x+
UUKElCydNdNK72O7IczL1R5jCTSTr7g7BJfrwuk/ZFd8AtzFL5W1ASgDJ5/Fhc4wn1XPMr/SuH3W
6RDM0jTfd2H70BjiGMjZMsjUQ4VvfkGgytTSOvK6JJ3kkXgOlGadjjH1imTRMotJdDCS6i0h93Mq
9cTlCsQjUW3sCGXENWsVJ7PnantqAfDZUealo/8ZeWFWFoq531ryghZAOnERXpCz8wq4eGtZ9jHp
c48RBRk7koMJHkTzPEoseKEa+JMa7GkDw29a5zJjQsaKuglPmsDTdSC0TawnFTJGX8zQHD6RC3Bv
sLFUlerikYlpwxYj5kG1y6mUQPPJ5UUQxtUs8yjECwGGOG1fdDX6rGjKySazcKJzn3hc/viNM4ev
CiswMU5KlD9Ufr00mbxju/mS/9/zGhzrUvrUG0EQsiE+hdQjjq7aj65Wdllar2XZmhkml8YwZZIc
cueN8f06w6soh8MK0q2Y6I72EVnJXom8J00NEEF7ezSCb47E4X681Y6szRIPi22tvrZGO3cM15sO
fUu1E+effa8/Y/pqJqJMTlmvrwnm+Azc4hTIeQqcyUKhmGarjrerkPKCdFHl2XfFq5Ia5TzmC0ml
8mXF4YdBdKfcNnM96lYdHFbdR5Zqe/1i6OV14AVz3yPFo0u927SAFCYHd6btcAlVVos8chd2a3E6
NLKlUkm3qii79fgyaRKiEJUdFiWCN0zswX6yBjlfMALmGMmRCJQGF8Et4n4SuN0tnwretk+msa5s
o6g45WW3dQwBsmXITx29DMIcUcJSb4zTO9eqdi1i+2nh1GhQHPKZcByUTbuwDX3jqeKmRAY49TNe
iiT27vQ8LqYRXNYClalkRcXUVDveEIfMprhu5qEU3pR0qmunvvVV6owuutGzDomLvpVamDR1SdWt
1zsh7HmSly2SQnraQak8+hBddEfejr9aKNKkxyUzIkdqXdygNTllVUH6OkQb0ajkeSXBTuOwQjkH
xoUjH85ofzISwR2fSJTcHmOrPbq2leFNOKQdi7w84bEmvl5eGuSF1noGOVtXP0hl3NWxMyfj9SZq
YFEbUfDkd+JusJNHd+RJSl0zFV4/63uiEDz7SbWClU4kjTB4Sprwcbxkcp7dK8x8VDOHd6vPLMdZ
ZFJ2lzJlHYjrm7A0bJQEWrrqnhoPGITv0lhojccoMyZ6I88UP2ZBzVCLIDKOZhWrsOVHH0LtVlqG
j62247vQdfdY+92pUNICXjMzU1Cn0Q3jNnsZF+p30dil6JRjsa4NVLSQiValb7+7vnajGOAjo4hD
Y3bLNPa24oywIEgm2iqmV8+6tH0VFQsKFn2mHfW8Sfi/2ngSJ3KAATIiezTXFvCwIW5m0VKvItQH
jrcTNZj4MAEANOKxFRgTfaTZSIq5LD1DDJFqJ8K/Ca8ThyJ27+GmEgaWZPHEUvybSMkf7aiAwJPu
zKqdwiz8k1f6Gp54N1E1BWR0NDd6GERS0ofTRmECTb7K2EjnXS8+qiFa2P9H1Hk1t6pkUfgXUUVu
eBUoJ1sOsv1COZJz5tfP12emah7u8bUlIWiaHddeKxuuTmv75kTGHS7WAe/o24O75V7uW9gO22jS
10n8J3nAJUmToF7ipp85srDo80D/7EItU4cfo8OMYLQ4R3Mh5oFQUI+qD/DPyqqDxDqf9E1lKD2z
OuMxUCK48gA3j6BD6no5lHaCMLrBVIs5II9qUOuf9GpDgJ2YTN1N4z6l3go1Qkc8t1Aq6uivc+RI
V49FKL6nqHo0UwEruQahtjWaq6Bv0Ghzuu1Yz28pjsZU6DijabtqAVWsTBYGlU/GMErY16PyDIP5
vJcuR7ETtJCs+Fan1eQ3QDlH1dmkmfBSeIRe5GaG1e2ks4lTS/20FtdPaaiZqrJVs/BYA8VVQned
Dgl08Xb1HITDtS0HSA5M/ZK1JeRYQ0BD2rU9A29t8djWVbpPoe1R25/Ycbq1XXQ+Ipwb6Lx3qi7W
Woufd/JrEM3vWW68xTbc4mZz6YKRTm5XeAlK3I3Wlkjg2i9ROm1nTKVR4b9oTIuif+sDSLYGZfYQ
+lvHuu5NvQodeOFeRpHeOsvZjEWGCmR3as2MjKZnX8B2SwiCswuWv6RQvpwh3+sp2ZKqP8UlWvdN
9Mgw0Lia4pjIC4LoyVD/XNgjJnbOkLPKRQEycaigu1rcJ7pkh9pVfM2cXhzFXkfkUlWSfsVhc1Xp
HaBTZHgmOqfQR5XwhnGQtKofYnPcZ61MnmL9UyuyvSuP3LoESMCeV3B3V54tnM1sTWd0nnaGhbCn
OjuoM7YbyfWjDzo1N5J0OLRzr+9Kzau1GfiJwagmRQy5h+MK4eMgO0Fn5/GulTuWz3MkiU2jTz3D
iTNIgpguhH50M9zYvIMK8GnqgaQXgCdEhZd1phd7TI9uEB5B+R/7MlmrqX0uleonBU4CiYuGRunU
VuvGTmC9j1ZgypsPJJ5nEzL0DFLx8Fg52ILYgiDAUOttkc+vsci3NuzDDWtijsbeNSeJC33oEQQL
RLyG9c4r1WHHOjwid4dng7yrQj5T052bHJYK2+gmYDeXCmHrNMsPgGM2Raley8HuPaCCENzneKM0
bFwqf9PRCcyHyCmQWzCzqxHF9puBohh6qu6JuW3Vr1xmSeq89ZdCpesrlF/ZfoFBUP9ZyvDa1lW9
xWsmDP+Ecbax6x9rcEvqItXgl/18a9EdWqnR+KVg1TZx3PyEhY2qxhmGVcVPluVhoPTdmt2uBA7R
NyEyIRCd17ONcIE4TuGQeIXoqTWgB4aS5lYWnpRo2A6NtSNg0s4GPW6I0+isHmW1rJoMMDuGR4d2
g0eFJ5/I2IQPLIj+1KHbZigD6qQBUTrsIuYaHlozuiH33XoF1EM+OKUXxdavumk+dijDWcP8nZZj
vQlrRLXKxf0usVV6OsMm38/PY2tfUbLWfbvqPDkiXVbGgwK5s+gmJBGdbdg7wcbNuY8tmJHM7M9F
Nb9QuYkrJOeqvLblNMa1GQvEYdJPg+XMbWtnWYi0VYzRIyu0czQ4ESzYR8TwBm7pVBOxaUjCCh2D
ldc3VJOflcncFmhnILuQwNo+lTe3R0eK8nIAzPIEY/G2LrOtYTenPFQ/FxhfXcBUUZY8mPVy76OG
eDL1GAXgeQvo7NZTf001VCnL4aJbyBjVTtNCG2ZB9jl+BXlpIqxQz8dRmCVeU8uIexBeY2BlMesD
cmuvVu68xcNAox4ji733dMdl3tn+tJTgN6iM1zLHz8rW5OAU88rB3ptKe06S7ClakmOktJtyMH/G
dNhn+VBuTIhjerd97x3tLwa92hf6DV2XDLa25WCn3TtIuUfLMM86Cgyyuc6ownVonWBdqM656gx1
tbgKsnegAsGH3ZI4ekgrkrlk2aPpm/17VSvYYwnKA/uqrtAoiTT4n7pdBMj2OzWGmlShWjw7Ck+z
EykrNdAg9U7Ft7ZMT7xSMRoi1JXbKOmxs5fbMIqfmovIHIO2xJx5S0Ne0Nr3SDIStg53we1/S8Y5
1when0UTPYNCVx6mjFpSYDzAIFQeIDqWam2GuU0Kxoh63VDgwrE7H0DPL2NU976u7qJhlJ3RMB1g
rSwcDmZzD0npkqKsvQD473Yxu8hXsG+gNOAMMnl4u/asm310MuoAWIc2qFjXwhNauwW+u4VL4pbS
9pv1CjinCZfQ0tmrWvqgRD2BqVnHIYTuCcgPuqF7NQzP5hiJ/RxM2JrcVv0+tZXV0vUIKwevasm8
EM45dPV1hTCWB9ny1qqsfqUpxbs59iCP/pnNYDzKyRedEauZsiszYL5SkNu4dYD+GrB0UYZb9DC3
jlV9LXN00AvuFMrs0JYfZn5XwdzLTYHk2XMQxajBqeukdWHRqx/teQEThKDqyqZSibDEfhmWh5L5
xRU9OQQVxfQj2XTVZf6ljXWKasw9ZVdYZdYS4BYo84taO/t0CvbxXL4UfUsQUn3prcDgD4eU8qmA
bY8N9T6hT7uqY/ehpvshzDDymPwKvAIdw3WfAvdX6ludRODK4nVegP3PsxGP6AIpyeMZJ8bF+o0t
fgYasJEIn8Z8nJhg4+OIbb3APXAcutEfJeHSzA2jObzS1XnjLvaDBDk2pAPRWB6YpBWdi6ekdJzN
1raFFmAayuJA+OM13bIPJ6uhDlq95i73G597WKg3rWaK4paonk2t1PaZbsEpwzCywyrEJeNsZrNW
TJYia6D21wckZFD+oI8ZXYw+pRHf7swYgEBRHYJKXIyy3mTwqoSKYq2MSLnqyejJbSbPugyWkwVF
wloz7Te53GoS+XHcfqiiumsmYN7MlqVvbHAPHnQG1xzFKulp2WxLu/6y5AiqiisLvlswox2zcAgO
MvmT+dZ4m7IBT99/jzo7kOvqwul5GatdU5QPTSs+nbn6a6ryTUmCxu9bVEfgN/PlO+qgfO2z4egw
FDeAWSMbenDz8kQWta24BValQ5GBVPTKjtTKS3WNO9A6P5nK7KmiULkzHsqmuLeB/tTZlgd2i/I5
bqq0+m3mErUK+3doIRaFYYfByFxcjemv15tdULi3uK6clT2lV93NCf5yllluyb5HOCoq3EPbuL6z
2Ai1m8YqV5n/a8w/mP7ebHoXLOfGKPOz3SSv5tLT0khf5l48GaV7rYt0XU3cT51+pBYuZ7VOH9QF
4ibD+VQT/azq8yWaJt9lQBOy8xYJg+KqQHou5zD0jno3Oyc13XUwRTtLVXyJL51yC4lsdRca9grt
j5uWa091n60H2zkKCl/ytaH97oH6Nlq4LzT9b4yN9TLBvZ0Aty3kvlM0n2GRh3AIrlNsA7vEH5df
VqG8JYA2lXw+i8jY52Ecogzl7iOQm3IZzJypiln56pxR9Srk7fQyeAGtNm7kaneLIGAXH/Osn1x5
C+SxJDavBw25Mttp8KVxRkfslnFRQH/+hkqkxF7io4Dql/nWllK/rtP9KZL31mavDJQOja7fMJuZ
+XVe3F0zZgnmQznBmKrM9gAxOMG9VRn2zfzQa/K+UH9mZ0kqqCHC3TjEqiDZpbEraXlrlbXOuuTF
FMTYZo/Mc152V4SVt9pirQW4Ttn7YYTrTgLiSwTzWKFfNZdr2XjggoBhF+XsIhpRJ2sH9S+BJDT4
bfCm07HoXHZNkn6mZfOqMIFoL93TLM8dlVOJ/5qj6jTD3pPIaY0FJlGicAOrG3U7pRh3iov+NUKn
nl4WP9j86ySR2oUFDblSpy5Lmv+pWkgeYlKy7u32w+4SbU0U/yE/8e9YYHmPRtPx6FCGsRzLKwir
BXtMDrZilV4sw71P9ahhNaFD62tIW51hZZqUgpl9Rh8LcY3pisQueOluDCCobmevLsY3xQb9KyOc
tCKhdJF+l7MeFdTyRZBRZoV1D9mmCrqicdzqS3UpWFoYXo4Mo3zPbXQhYi83Y61SvqidHAJX8dgA
wt9C4q2s6rn+lrDuQjUAJugrHpN9FFuXHPKHZUoep96+x3P2IFxzF0TBsFETdVgV8YIh0RA2yg6l
0TwkXfVcMCy6LiJt3ymG6inEIJumRTYwd91lqylKDj6h7mA3gVKp6DuKgzrtDv2VouUTXIgHleyH
ngvWt3UhFByyP2tpT70zHYOpjQEMlcqq7Shk64wVh1l3YAzh3qfKQeJ3oDlfm7TJOtd5qHC113oO
1nPHKSj9zwz2PG4hNWfOHpAsfpV0Uy9W2TQVqyEkaBd5Dw1QAcaSxMAqgn07FSeVXmWRymKpKsUE
lOTBsuZT37iURZ2cqaE+f5APaKeQ00d5/9ySHtDKjILmqKfxqbNizzHKB9ewvKH7SKJr0RvveZx4
st/ZU/ODqZTRjtr+VLrXnuk0ofZ7E2A19IeVqbyK6RujUht3hZpAzOea8Y2yzt8/jrto+2/4P/Bl
2NAppOAAHpOOyafgOGfLVtr1TCJZom1j3DkiS7VSwS1YI3QFcvaVJ3zgS83oIgRlj9+w2hrQd60k
2fgsMGYnYf2NKoV+KBA5jGWhs6krAxynNpqfpUGFcM5Wjayylgxgh8lytrgsWqlkQlsewhsOc6Zd
Oji//JG6NIIq31x8rzDwYLzIgEJmtLVubWjP8i6+xW5/CYd9VgtFZi/lqunSy3PG4wvsWkL1UGMS
MV9ST3IXRXZyom/RxxQuLeUi570KYm55zkRrkBPlp9ih6xHRYGcEdZU0L7ldkQk8o84MZcMmU8UD
YYQuX+ucU2Z1a3mmnAqA3CvnpeH5XFiTCx1pGK6D5ZSLSveCF+Vsu8xpB7jk82DemwydcMe4SG0x
tvZ8F+1vMb+E5pVPygFrxdUolVE36jqG+C/RDPQIA6DWB+jeO9jp+eGU9bMEK5BRyFvYOJGnpWDo
9UspE8ZY/+IVfqvxu5Gge0hpsF0PfXjJx2TflpJrMY+vcaeSj6oTxI7Jq7zVgwEyhR2ug4CHoufg
1vWtmn8tgXkCMh+NCtVEulgrZAA/IPE5QLrwKFH3kpiAvuA+1YcnmZgPBrsrGuerI0zP6NsLbXJg
ybDu2yuVm1K6DOvhfpgCLbW7wtLX7TNANk8heeFu1UzD1QMzNtFWhZBIIh9aLBz/QW3T7MAQe5xP
qWnM53wm7YX3yY0YQ22Shje684F7kw+KHDU3oOdg+MHqNgk54cxwKkuOAgDSwNTs9SMM/63bSqyH
sZQXwLjNeEesbie/LCEE5tEI0doOkIcSJXXA0vX77MXR1eeaWyy/mWVn2FcyCCT1bYL/UC+PfIcV
v/XTY5hSuFVmH47OlUbMR+jU4Xk7lRFPhZi689FK6PNrYZynjJFPOknyuGnz4pCQYJ7FkjzxYOvJ
RP6CF9QYoRsHGoS2z+PD00m/pYx0vxiG88inB+0PThnuPlcUFNh9cazgFA9guSisxe94ENQxP5jx
myQ04/yHqH0d4cxw3RvrPGjZ14zahgRCNEn11E5hv2pcZz3BGMEedaq7fKzkyfEFcmX+3XD9wgHl
k6DVB/l4VEN6LYRDVDTtE5VZQw4tr2uZCMahvNEQ6xYbJX1rxzfWSnKkRFH6yrsCSELqYMDdazxU
FlS41OaaI6+kRngN80ej6X+xP3VrHHDqvmE/yFtpapHrU06XnBcpAyHSXnJn5IwLPyqY8x0I0E2M
4P92XNqUvokQSiS31VZyP0joC3CjdDjLWE+OMbOKorf2/GBf8K+j2WeTpGywQzoSiAK9dUUINPtF
cmWxHBK4xB/jpnqTsowcW5KL9O4XsBUuANVEdNkRzsju2FOugTOT7KclIcz/P42FG2UNk1NlvaVN
4zW5vXPaO9KODXm35k//vcXyfoL8W8/DAsP1xNR1AwDQWkFHvSowZFij2v4LkmebfZSyrGZv4QpH
j3Q8w3rq4s3BAUmzauln2oTftnrm7ORNThNlx5Mk6p/ehZJkWf4Ezd0gqmhJx77cgVS95N4LtGwj
03t2g65vkxDqcw2pCNSb0Ph5g5ALoOYGMhzskKojjjjD/PsPXZW+AVyWWQ+lGrkElUV3hCPpgbuh
mS1XMAi/VVgIrWDwQrdYJ9lp4DmxeHgiK3xdGFSTq9T+SofGes7x7d/dUd8yrn5sHqvuHAea96/Y
+k+TQzo6NkpKswTREXBMLCT2ADPCgaQz7tpvueqofThReOMU5KKH4itDdFtG/wn0eKl965R3vrae
RhRILzyo8smQngMPH101t19ZKv2LrtjwFfJjbHveH+qXpiupyn8DVGTc/VFaPyP+Bz6S907uBakf
wvbiSJLrTW5EvqHGj/eg0zifGLOkL2jsUv+VbIQcGezFyglir+5vjLeuKkIHLovFmLSaQFl889Vc
l3xeRyZH9WaNR2mpDjTKewWqDXsjuXQwdtrSbMN4q5PWVAATqsp6kvsvKiUMi6rfv10VEVNhJzki
XnnAKy0tgq/GGWp8XxrCoHs1xNHqtA3qflQFviaGovnhkBJDjHRoI4otpGljOa05SYuIni7TVZIy
kEgjf4FGWx2Srqb7tviIk96XqYJj1r48CcKFShwxdCGdR+45f0tA0QqReNKuNo50l9Jz8pqg1sdm
U6nE5YySSRJVSWFJd2zF2fMGLm7m4jj5fzo7PUh7nkYjAAZobbPhuwIC0IR0MKvmxEz1ytReWR4Z
ePC1Adf73zOqWUdUimXYwR+kBWJLcHh2BSuxZH/8lTvCH2VkEOdntFm3yMe0493qhy1qSqueMcY+
QJpvWjH96EsjVOoOTanxJE830qGy4/CJ3j3YpXWT0aAmHqIJtVl1U9SCYYTxtgSbOqXvLFy/RnVg
Cqh0/gL0QlaElXlrQsWPnN+FjlQC1MUBV22KywhyKkgfnPjg5Jdp/kmVCjzHozI3W1d0fhqbu740
t6i8DWqHfqAks7J/2/RPS7jWiekU/SItaErpZiS7ZkNG04DbaK8VBYkBoWZnZi61jLcxtyziJrDh
5EXJxdMv0Mv4C4EI0uEbeYnyEc2ri3Qk0g0HgXli4eQuwdaK4MO2Z9+I5sjPkHrREHYIYRgg3x6z
baneKvWvjRgGEheuXgsQQkniV5O4IaUw48JXwejlu5L+WqbqT7CG8ylRw0uTbTNJNpHW0Yke/rFB
SsYK2yPtOYfINktIFIhQTMZKcwrDCYrN06aQY0Gx59rWppvbW8aQabR80mhdlXSjk6U6aRrj4Aat
81/+neCMLEx0BzswTPwuODCacxXpgBpQQAZux1858z7/4Ax76FuSOweEQmGlcyVm+sLtDNVvKS2h
IUlkdcZ9BE1eatmO/sRmngg7beSGp4s5H6eKWWVkfdkUU2XQ871I+RhWpUPEkd9sHnI1Kr5yJGK5
uUo3nnlRoGPCbylp0pxt5Qf5LZuSKz8AEz3yljpmDxXFz9j9wf68ccRnLw5R+ceM3raNq+1kkXr9
Sek89Vc40RMYge2Uuo+dPj1G1FMdSPAq830u8+coJbFOo7VIpnWKhJCFVEpFg56LBM/2MMN1CF6G
tINztFG1VwOd/Iw3TAUjdoVz7dxlz6JxxX1YH8MlZdin3GpwPm0YjpPruXSUSOjsd9SkOPmW8Wgy
Ilu+VGXmYSzgblOtbZDmFDcj5Es6ULHO7t+d6K7cH31QVpM9HROeCy6tUaHrU5SHJAu23WxA+qIT
dcdXG5JocaHhN6O+GGMr3IFGVVttK2yZCR2Z3O65rPgTMzeYaOCipADVEt6cyFw57p1dLj3hPJ8k
G1kQgfuYoKjq95gcg8clIeoPkvZUo+fLsUzQWE2Vfk2OMe80y3JXbPNbWUJUlM1nokrZgWx0yDDS
zwzdRLl+rFNYuutlvrIreif+bFsUVIr2gKbIxq0YF+2qfRM+GtV9qt6SjLHcQC5up+XIPtnHGsGR
yHJAYQewdrmHJv2buetZdK+nC0+GVOOxx4uQqNHisWIt68D5dwBr8NTxvqi/cwg9uJ6fOKrUz+EH
S61b01OoNFDsunKHytNt+IR89Pi1AyXBm2IwD2C7mtBeoxR26NqeYqVxKEakEWlokmqfo/6YABTj
UiiQRJ3zkCkmnR58PlqYemQ+BtQ7K62/KcyfUThRu32uJn8jPMG0OGhWAIsySCzDg6XWnyrdgjgq
QcHy4FgB9Zmo6oVUbHY9aWcbegKaq5KWpeo34j2hb0dSKjyFbPTRKhuaP11THOgS7CKnJ7vKw+ug
TX+DUe5AHB0KcIYW6lIry8RaO9VyAfrwYY3Dc5OqZ1dVjmZYjKgBMSPdqBrjUCiH0657zpCsUueI
pGIaPl2mxSgKLnvVriioon5KjxGkTzbvTLN5191i77TGvi9AKteMzTRMlYFAYy47URGmygN1ZTqL
l89OC3gGkWfosHJvhsauBb8nz8It28Kz8zqAKq9qAIS71j8okoutEJnLQy/7Cm2TeEE2+QL/dIHA
3PUDXc3POfC7A1RA+2Qqrq2u/ehWF3itXl+WXPsNAkZWIAeHVrqn0WvbjFsZA7F9KCAdTb8zTUfQ
L8yuZje80AhtvW6k/qZ0wxdVOYrKpPCVUH/CBSRjsUAtbtXVoZj1LVNa/xAnotNhnUutA7xbYG+y
z9qc912Q+2LUPBboOnJzMyV600lL5jZ9bcLykzLmMzVZcsf+o2CCRlrOEkGlAqpXJgb8KFLXfYwt
GhOqJrETHRwtfydsfswHyjF0mga0chQT9j+MVTVU2ipvkg+6ELkfTjOWRmdavXy2u4BQMr/pywTX
rkZIWurRJTEKWtk1IREyZbD9esFQUWlCJNOb24ZSubUOIFmC2aE9duHi6bFypZ1/N0fnz3ExEmb1
WPHEKlp2pIm2ajTY7mhCkD/PH4DQQHvZ0/vUJPcemkY9Td91kd0ljLeuVGj/KI21Tbh2CwtcuUZr
HoMNDqqAOaG3adQoKGTa+tlNHA29r2D2I0u7xEauYx/hetFC2vajvYmHFmjFbDx0qnWGDyRZhSrM
Hpo93prZ/oPDH2bDcHh1jaRYx1P+5UTtWoh4L7TGOI6pgWSVDidr8DL21kUjOeARZHukNTaUSLyf
EZQnYNbrQwxVJyWd8jCahCcN+LVbLxaEGWjSNbIaLkyEsmpqH8oIuoUVrDdx4x5Luq3FqO77xbl1
amKslFDka2UuiSyc+smQ+lO5+l1HDdqotle4yP3OuCO2Qei27So1SDz7GT72MnQaz1r6ddIlnWdJ
Xa1pptzbhfm7PdPnN91fB9bXugExjezHHoiKP2W2XydUxkszCaltkqGLINwTS3roS+WrsFye4Rqm
aN7bwHjx/H3qTzENbHt5HO04OAauc7RsqBDJVC0lOtiKQkCo5yjCaQOQjmWvB8O7YdaPmvoRdDSC
tcbeWZO4OI4j25XNwekXP6zVHzgz1iaPv1VPtAqVcHiq6n7wR3hdVz27OQSfAwHFeApooS2Ds3Xz
7rMzJghYtY8kxeU0ypM9LuvRUc5pN94EmZthQvHXFvXXKGBM0Sx7OjOsFb9qlrJTKLmv7JJQPQPQ
52T65PVGjb6CacAkKbqtY2o/U2PcFDXtPKVx7rboKeahkJQay0LRIzu2uvWQN7a2Bu/1rHf5PXOH
cFuHEDghJFWmMxVzYWEBiWYzED2j3m2aOfEL8gHfdpXXdGH8UDPKvaztiGGYqbHYlwwyVUsRE93S
eN3IpGQYD32X/ykKqE9hA7+g9haJ6Ajxgd9Hb91SHirRv8V1Dd3Qmpb5ps1HWK7tsxMm5zp/xu+B
in3PmmqdiPEsGPEDI7YTCLtVis3mBefcraFLIYog1qKsTIVkfJRKw5rEjf4L1POKWox1zymk4G35
W8YaZDx4Or0pjoiCqE9kXjQJOetwIMpr8usMSWTGNG1mpaAf7L10uYCGZoNOy3QZqzcQiivpiwty
mIT01CH/XWzwofx/AohqFAh5523+MAlnbfTNowGOKGycfZAsWyUMIDZLi23phGfNmk5j3+0DpDIl
UnMGpCODozRMz0gjfDdW/9Fm0ZsBUd7kkpQY/RdJ9N1sdHr7/fsI07M3ldGpyfV3My0oIQ3Cc4lY
V1mu7eXlS9CU0kItXEbhE0oFMIs54N/VQzeG7toMx0tO8D1QXUQe5KTHYGOzIvlsA/PWQGEDxLhS
tj20KH5rdBWMtdUzVFIuLJbxU6wm9zpb0nNilo+uMVAOWKJg1QUz08ehsYc4FTR3d52S8qdLh+cE
P7y41rSJA3Fw3ewTWloshzt21G1VcNosntCqACBtNSCGNNPSlzaZfG9MxNo27ePct/EuAyIZL6hP
1o1DTpCYyzmzAAGtpsIqGdnUKDwB+V5S4OL5YKGqSjepCI1zZucp3wcSvq+dE3mk4aO9V2ydzNgJ
6oFNom0FGn6wjGFpFq1+ryuw7pyDG01gwGLngADbhxGlzCpPi2R89QO8Vqql1y6yN3MJzQ60xn5U
ECJ0UUJTIm1iXxE247mQLlR58ruANrktM0fp+xW5+FlttWMMz0w6Ab1IxvqkJUviEVCGbfY+zPnf
aA5XI+2fEyv5y/HVTRNe41ndltS97ZZut+jDv1LrIbpti3EVTPSGQjc4YFrXthLjyGixWci3yx3b
xbThnSSDd8LeML5xQga09XqrvUsVb8uxf+vYjCiOBIeFGVW10E4xDw9CZBs7DN4rV9mban0Oy3Zv
YwMcV3W4rOilGTG3wCNB/aXj9Gygl6XFybmr2jdlcR4Qw3tuyFF0iQ8a8peUqU4lVi/AZW7pEL9O
ZD9TD0cHaJQlVj+kfTEt96hnwIsYJz/L+KIVvZc52Vat44ORN3sBh8/AJhO6BpMqgYbeog5XZOA2
MWAyVNPjdiM9tY7i+jzXJ/mJpQCiiAO6RFUxQbsc7FyKJ36VzbSmHJvirnqMcDeocpIOTgKic2o9
qVCfoFpnqDNIqY9gl/QIcUxNhNhZ66uY7cajraFKQB/Ax2bc0x2odcaq7EACT5brbKX3pLTOdju/
M+KBB46JOhYWqcrFs9Gb6UoNY0EPZ3zJA+2pKIJiFdQmgxcqKvWds9en4BZb43swKg90W31EhG8R
innt+IWW0IPJy0ssG5H5YVzGj3SYPpgUNSkPUynkvgOM9UBq45TdLeNyN/n70LaHUXrPdnA4eU15
1iHp06qi8kaK2hs1bq7NZN3cvKrg3YLyiD4mvT6qxJQyjxJkPLXWc96h7WjSTHJj9UGuclY55m4o
M5c7ZgV+WY8MsY8XHZ+a1M4vhFm1Jyd4gOu8QtH5EvTG2bD+Amd8Czs72Rg9izMwYcHZR5av5w69
RStMSW+Wx2TuT6RMuxG75eTTsQ3KJylxqtb1ti6SQ19ohzY16aWUgzfW/R9TZ0+Zan51bEFZptGr
8j13gWVx68+1ZW1KZEFF0jzVpNZQaT9EeUGurdGFRhFB09Q1Csx7LZopu6b5tk7tTbZMx6EwHu0O
pDp8T+2672xkiPTrmJK39paWeERE0yrUjcNgUBoL3RhtSzQwXOGwahNUabqhG2sFLOE+twDi51Pp
+G3TKpumpmhJLWrUgKJEpjHuGeWaqAd3pwb838pdZiS7NRMW6nTboTWSkAQG2bzG1kt53Qb3Cbm8
ryr1T9e2M/Uzyn4TDtYK3U0wUSOza8OrS2erNcu8b+L6y7WrF2EUuwXYNZpZJ7dibK3onsLEwKqa
L+HQfjKRfZL4WLVgAEif6fnF4y0e3M9m7O/St7hp/45iKFjMjPDUNTfB0j4yXn/RRr1HfRWix8n6
HcqYx9kIz04lXgg7ni3w7TIai3vq8pFxCu32rwwA2cSMpK+UwSGydWCR5xuBhi9vII4Ixc2/oAfA
3adMhtQUqhNNML80P4eOo3iObb4XQXvHcqz7cL5qlfMxScUaEQ67cSAdQT3yqM1R6MlomR7zY98b
xWqcbS67ubZzscMOeKVbMDig+0oJt4taRh1Ycfqd/0DtEsSON2OYIl9yD/5m+J2pNzCkRE07VbFn
rNU0kOXKDMdCjpdO8kIi1ubbYBrehgbI8SwpO0xwsar9aRDUc8VHosVbFIi9biZvygg4rLKhLHGb
DyliocK4JX+G2oKQafk09NajzJ4MAYsCWn9yoEBhY1cxfGNZZiGFscxP6RJ+T7QIfTGbm2WqflWA
tIVW76rSfXRViNMj1b12Vvvo6D1WkyJbaIYfHWA006KgNpQYydACLErt0pfIe3SmTxWPG8plPPgi
2ysKrTv89NoxlqPO9CHBbL7LwvpgLrD+QGCNAHOyAMbBndJT+3KI1wbmRfoabjwHLttqKqBE6vNH
Pc6fFEVnaKQ52gDNtWb40Qmc4Ms3PTPWjnJczooXr0xydk2GbjoRaQHIM5hPEuneTOVXGQ1Hi6st
2+GzaHlOI3ojK9FU5EjZpm7G51o0Byr9u6ip7qU+PltTftDz8G7CYSjyYR2qzIwxBmR0bPW5o67D
pGGIt3awcZrIH4y+672GAGpl9aS9aqiAJvwPZ+exHDmSbdt/ueMHM4cGBncSWjAEGdQTGMlMwqG1
/Pq7vEbV+SorzXrQbdZdZYwICPfj5+y9dsbowG7fnKi9G2f7EVnwGvH4Vj1NHi9YaKLPoCcEHf95
4l729A1Lp34OnBEVlz6gM6IT0HrbGJyd0RU/+yi7kvi7yyKKUysgfLq0w/sKOFMLJ0mQBU0acoMn
kY5HOU87x+jwOXNcwk+45TJ3DVqQAb9trbfrgrKw6sMfLmyMZR1oRw9/B9kIjwzdd4k/dvAo4C3i
I1sidD/ESQP3tTeeoXkxHvH1FMQLfqmRswHCmrdQ+B9Jm50s4uRUaK+qy3PHIviob7bq0rUZCnmd
k4p6v7PSZvreWKRxqScu9JE0yTl9Lmr64WXLK85G+uqK+akbOHjMhCCpck/VYfiUt27hIjsL9xPL
WsqWM7nlcYiAT+ZT9+Fk04oI2KtWzptMzIL5T0ORz/d06WdlzEGsunjPbX9fTDMyp3Y8ZaQcZ8rK
YjVbv9E/mtmlQ05UJo9ftcxnuQ8B+XMyDF3sjlx8KXL2PHcjZjIIMte9ZXnFpJ1KyXLMZkdpuPRx
Ii/jYH4ZEUuUdXoiAXoXsk1HDn1lxfwAcAvlSq7mFPXrZFyEH53mSjtbpYb1fD71sX0P75KZVPKa
RcY1HfqnOAbnXGY3N283aTLRMuESxGHyMzLEWXg0Gvjf2AsP6nzjOO23Wgwm+p9mVsSHUW8ObNXG
ikJ7MVb2Kc87Zu/Gk/KteUl2rUYic9Hj3dTVRkC899AURzZ4LaFbdwCEe766ses5TaNyvthTi7md
ulRNRtrYugVDfQjm6F7k6FlsuI2TwNxQesURbcOD3qhXnNZP6t5nJYxZx+o4VTCxorNkz+E9g5sb
yY/IWYJDbnvYxWJMXXRJ43q4Izry2Q2J+uMNz0f9ZmbuWXNZNGkc7vGbLEVfXIOA4ww3JrdSJM5A
iCfO3FbFnI8LBD0zH9+0FOHVgEWEjt9THcwdOUTh0aELUeNuWAxCf8A/OCMqsB9w2qyZsD4xeXzU
I4xQXjq/Ia5kC8vGxxZ1cs3fpofMyueQOSDATC5qxMoU2AGtNE2nVaC3n+2QnBCivdu6dqUf+Zy0
9idoTQotpLbxmKJbUC3fGW1cgwl0F8TtdQq6SzU2G1a6vdP5KVcclkI2jvfqR6rXusPdpHaxNhq+
DOPBEjZCk7j5MC1TNW5QsLiEaq+SAghfOKMhC6zibAeg6F3LYoXGzIW569QF01uOrdFJZ3wmA5IC
lfQ+bxArypURQpi0UoLS2+C1LWNKmiZn7NwP6mQw/1DvfFXZT3KsH8NUP+S9nJdEU2E6S/Sz1Ycq
s5bmTZxvJQ+J03MrvEl5D5BWJB1RmWU0rjtmhEPX1Estsp7V4aHEvUnL9Jm22Xoqxg9zGvEcjsW2
k9q2mWKb6UJ5VQta7OuHcmwPLd+aphu8h2nZUK5EsXgMCpM7HF0IHEWSkczI3tFM1nPDKDBc2/Mo
ENag9Aun4IsTzEJvx2HB5HnjVfRvApwOywj3XkJN2fOY4qsG5GI8anHRrjTPeEl46WQVNsuiix8i
Ze8Lm+82NB4yzmQRb6AIVF9VHoIJAyHxOISquzhujCYpFsQNLI2S5bhgZQTvdpnL6WUgv2FBDuiX
3vW8DvPOn1glLNrDdHzddhED/1oqq7vyZFUZhbMh0Y0jQvC0+D6nvO5bVT7Mz0EyU/hGG4Rkq26Y
nyd8qr7ZvkGN2sexfUN2yLh3KnbK/eKrLUMjyGeRSXyDTW3e8xOg0zf9beAclsOxsKfgiJWEiVq4
blJz2RBhgjp9U5bVtUyCH2KO7+qW6xayopoyYxJpTd8WtZ+yyJpD+S1y8zZhSSxCRhyloD3OnjJr
8b4aa4QuVoCFuXs0gEDN+FCMYv7MXXtajsz8h0S8WFZXbnof7X8XJS8lvzVOcxMHePERF5ilGUpF
c3cIm9zBk0dSPXgCpMtgCVnMdBqeNX5DadOBnOppmdqS9vBg3WUBmWCIzGRm7aXLcYPWD25PvPx5
Mv40XCZt/hD+ROj/mjmMjuuso1iOUPKUW6MKzlnXHC1U8roX/fV0GhrDj66Z7soGb0w9DICFWPRy
SkBZ2JR0Ebqxxn7o6zpZUy9/s57fqbOtKMktHmyWoRwxQ7oZK4uQygpdrYogUJyFOW8QeozaktPl
NiLQhFhV+tsy7PCyytHB0u0+JyX+ohwnQZMw/o6dT4HfYK+biCIMICRhg3OhCkxtnw9Zp+y664hJ
n+kkBLMF6QnvbLhSV6sZjfPguzcHbKdpJG/AKU+J093jQluy9RjLoQgYS6aPRhFvfWd8sbH4pW67
bibt0Zn0N2rSM5ivHWStZ8u21xkTog5qAA8MShnD5lw+iZ8syT4eXRNdv32ynGhCtTwj4DHxE5jW
LTdRZGUClGLvIxIp8IQaw8nJtEtg0ClvyuqnmLs3B/gBjSAegSBrrYX6WBqG93GRsQfLjG5YfOXw
ydsoZv8YjTOx87Fz0obotepCKNKxvjdcq8cfPFy0FJlsWDOxyOKN+oUUNa8uLuOFri63xuFUbUgl
C7jndh5nZuQlGsmMjPONrW7Hb/FUIjYJ+w9o++Bx+BO1NlK0So5LlFQlisoGIgTLV2UP2CnCZBl6
GmpfBOvLijN6ahrHyDIvkvOcT0cmrMV4KB1xGz18GWH1TVoyrH02riKbuNPxFQfYTp9oYptG+UDz
4MRGBo0mvBsgFwjZbEfBkABLKecP82MOm0d/HN4h7D4mFZp2chceQiT2q44iU7TTNaAOgvV0acca
68VwLpx6m4zRGYkTWH6yAulR41RSf+HWOMbjgMh0yciz4vyjoTyCSrAwXOOglxWPKfQATFj6euwF
7sXxmUnbYXTiT4Dbx9lBvCV1GiXBmN+rH1jPGB0TuqnIgx4zilJ8W/ZujpoIyIC4NpJbnLT6HQqt
je0VzD/GizS9Lf22hY9nQSsbyFPRY2bQDeuZiY41oUwSGsJceOmh7quD4U+HhhiNTCDko6u/TvXu
Oc+SYEGgNt3LmMKxLsunjOYE51f6iFF36Mzw0E7lZYZ9qJAiQptpMIS7oYPEgakCmWf1RCTrYUjk
LobVwDmGTn4aPQ+l+Z3W+Al1/MBe4mOnGE7+nJ9Gjy0nGKp4QVBWzbaIEM9uwGoN6TLL5iczr2tw
nxh6pxmlwtzx8IRl/jjyz1tqBr0tV3PE6KVi0la2rbZ0zBpVEuYbAzhDZMbrum8NZJIa4i7Pfu6j
CjG4pCXOjpYa7VJM/YaDy1Hmgjl9cdY0CjJJF0whPGBjE4aCHy8O2bOt+DqwMpfJtHZC5Ki8H4uI
q7Nt+3q6g+29TdxxV1Dbx50jtmbsjpt4Aleii/Ixnms6Dv5hYDdw7BKla8MEv4dnbRQsAxMHfM/K
1s3oHfVev2QNDx5uYZrMNUUpE9971mTU0bH2ZRfxkfrwxanSfRt1cGkJvupba58GLSLCOdlEND4n
VUnW+PSpPbyOZVJ1tTrJkdE9hKqFJK19lE5feT7v0MLfW0PGZLZ6LXIbNy1ZrfTLiL64CWu+D/V0
FdHjrMzKXY9Dhl0cwczE8AhrgZLbIgjMnF2ThV957T747nzOB+0B8MnRcMOr3eQ3enKIsjF2OsOw
0BDgXAafVit5Fo45sZjCKulAhYvoajvBm+PEe10bmXOM6BLLUKBJd+OTIPQzrCiqTI3+Ne4vZrsl
fvTChHCvufZuNJt95jh0B3rjk5n0eVSSAKu58ijSyyusfWHTSJNufK+XRrqfwhFbXqONaym7Zwci
FkHhBMuwIPeJ9uAyupEAeNZyTCHHROJnIMp72WLyVJAFk9/WJZBDGKBrYX4d4wbPmm+XFCr+G2vo
IRXju7oR8QDjX0dazq63dTKOQT1K3UA7NVTuKZZCi+eQmXq9tcz+Y7KxYfWWc+CosDc9HE2zYRtL
AahqUTN3XLuCBsEwfjRxdgozgTwSn58bhj0SPBo2SVCVi7ID42MMur+IMPFaCLgsY7hWPLy4KLYu
ufal4zKXHOZLOrnXZsSXmHcveRmPKwFGZ9JpYEnPpt0jjKOQGKKdLNylfvEi5gGXa65/F5zLTEJm
OF+S3zc7JagLJNg9m3army9wnG+Ra3fLrlMEgRqbBGpqT36qia1W0UgofXn02mwtcrxH+H0hwvh3
7dCWm1JLj3L0uMHhxe/fG9P6xrX0LSvrNQv5UkVGnVAiYl7Yg7jAFpO7LvXeSgMVo0i9levZe01i
ikiqq1OXD23bukvPyzZxz6ArNL96baZ3gQBX68xbNdRsfqP+YU39s0idc4IrpTeBuhHshgc/Ro9Z
JNpNAYdsKzqFVXCHQYURZJc8Z2m7NRrbhCTh36KuBbNJhIJJz7Jw/XcZlCwq9ecwzGQSTuSh2kiX
QHD3cglkfZ/iMFr5nMp85tqcIF8aD49VixCJA3Fhkx7H0h5niaRzonuLwCeWGh3je5J534kiKJSD
92nG1sPAo5669tGJYMrk+XayjaPpDvsAz2cSEKfkj1RUhef/YMDxye0jlo+wQxytJ7sYWNLMi2Y4
bwlsIde37xzgkIswywWDQomestW/aIAADWO1T5uaGyvO/Tg+E3D5WHlEEfhEX9rMmhZm6LwpwhJM
EsqkOT3b1JlkWex931iMEPqXNPReTCO/Vw+8occ1zRTrRRdMcRr0zYxqgZM1kxlBVtA+OsHjZM+o
/mZWinpC/0ocMGe16R79H4uOvZowFC/auriXk/c0aViMsDdown2Y1DeuU44aUXMQqEdWiIf3eqjR
c/UflDzDAN6V0DHrKedM1mklwzOL5LPt7Ncwt5eJR/0B5XevznEJfTXkct1VM6OjrDEzFiBqamc4
Vml3UvwN2XvvST1d80b/NGvjZRwoazr3UZYGemxjKyfnTd0sovjIIGQONDN+1Uv3khr6TUumc9Xq
j4VrridnXEmeJXPUjpjg3jgqsy9nUI7l9OiqhyCyOptZVfahezppreyqzPgKgFfyovWck/TAdlZp
25Nmnn1VChJb0spY4NVRIwJI2qNGplGHobPKu5WR4rYxk1MiPWZP8akuYFJMcFLoVzmN9QMr/c6b
0mPrj6cKfPly0u2LaCy8FLO90Aes4iXjg1k30ZDr5d0cmbh6w8ceZpe6OBkNRTyQ012CT6hIoaK7
9fcAxkOFVYYYCCrZ7me6k1MmV7Xsu2XTsVFYw6Xj8Gj3xk/NYIs3NWbX2FDUPMlqIS5N8CrEEBAS
kQbLhMOM4oIV7fSzdRErRIVzbifnw/M53DWOfzZH/z6kVZ142sEAWaTaUV6a/eTEfSpg8GcDo1Ij
KBHVwBYifeqHHoilO5c7oj43UVogYEbdHMGrsHS0IQB0MWEMeC0i3zxqffgQsfFhMECmMHiPJuII
4ZXPHDkvlk6ZE4l5L63aUQP8ndbAxpmnE6SUCCST9eXqzmZgQ3F45uoGt3mBhg/YT/sH9O1voKyG
ovd9fTxEedj87//o/8/GjGukSJt3rRY9+pO3l539M2u7PzCyf0NHNX6hqIe+TOBvkOQbpOmOffDQ
uNaf0hd/g/3+i5P3t68etLmVh1qQ8TCtmHYT8qEPJ2nQn6tp3jn5SwLKwkkwqtJJ/3fa31/f+x+w
gvovGYOC1nYVD/weP4qvzKGAfjy2zPmISESJnL2rMcPo1tdxyh85gNxTr3gNSuRUu9Sp+QjG7tjZ
8TrJUZgrBh6BQVvdnJM/3E3zN9fkL1br365Ji5SbcB0/26kheDtWb04dbmzCrgNECz0vB9bnk5W5
3wmH9MBsN4q3Fsw4nmlmMEtFdUhGinoNytiiJ4CNZin98bkeSx7b9EdkJbc5NGj8U5H2MNeGqnoK
R0CCYMg+dUJO//BLfhOH+FeMxN9+iCPbJBk56O18vb56gclApakRQzVrjkE9GpuE7EGmC/9+X/Xf
XTfFM//bx6GL8OisZcnO1bpns29vKt5Hq+UDCgtkox2rL2SOJveest7/E/b6dx+q3sm/fWiZVhCr
JvLZNTP8LI3oYNmckgdffokWuXBoS/omg4U4pjw1cfKHV/I3b/xfgQF/+9TG0YSTEUayMxHQN5Xr
LaIat9dstn9AYv7uA8z//Fn0dNwpn914p/cmRNcRu2b5s2Mi8e/3Sr1q//QK/rJi1U2La1il2gsv
fSCXd6PczaqS6lr+EyWnv8A/w/gHgurvfs0vK1iLbUXQU4x3NIxfcEtTCdFAs/PVv/+av/jE//Rz
1MPxt9tRz1AXzayPdzhnD9LFFmZMTIeawnmPBT0JLVuTr8FmZlucynw1GIzGzzJkAlVPl9gVV+BH
hLlJBNRhdBRYD3TfPCcRijcgCmIQz8r92VY6HlPIef5Qn/ION4cQX+hd0dqQJe0m3WFy6z/8pt9c
MvHLIll2SYeEc+IByMOvBEA0Zsi1Ntp/eAB0den/4ZKJX0i6jNNHJ2DMsDORCjhRDDWAH0ci2M82
UwYe1d13xDOhMpTynrH2yRf997v1m3gD8QvCnHEXB9rAjHdOOmxFHKxkWF57OAz02P67t0f8shLV
IRSRxhQxgA3t4vr9hyA0os6Tzb//gt9ePHXT/va8mZgfCkRy8S5xiueQyWvpmGtFDVdTIoQsX8om
NTTDIaEDbtTBH6jLv+HkClUg/O1jszgjnncO4t00ae9lK4nvprEf6PV96km5pKmm/+kXur97Pn5Z
gCya95kM6wTlDbNS9PLsTk4BAiV0XpTTuQitnwr1A4UIJKzJjMvsw5Lja/XZCeOQjhnnkabC8Wcq
vXzK8UJRs5y+OEkf97dbYSCuaMT07XQXThiWDXxcBZ3ykJ6dE2vvXZ0xCc8pSdSUwUgmxEhiOiG9
e5CyPFldt+pRQWgtHr8hGEBMlUv4BflCZDPODA8JC2ddLUE+ikgjd58srbsZsffmmAb+gTxBn+Et
+8CCYNk85UX/UsXu3p/Tj9HHDuy7K9+Ee+TNqNYHRvIwPZP94EZbhUBpbGNfaMYrQ6ydJ1Ggpol7
jMv8UBvWSgPsNJEaxBv2FVpwmWw0UJXvfg92/lNLSO6dzO7YZRCD6UlAZothFdSM3Go58msbKIBz
/UTuGroFW/9qjfkTku1Wk8NfonIzie+SJLx1WvfoutO3LNwPUmuvHOs50WXZ1rXHYza0JxNDE4AP
KiO69yN8C5pbvadOTJx468Z9qjvxbiv1QW+fmULchXp9mWl4LNAKXS1y6HSL7Eg4c1Ez7bKewbBD
ZK7d3gKUW/04rGxa6uAiC85ydr52lcGpspheJViPxp8qABmg476P3EvtQFHMiOVMPEB+CGIldMxU
sleXg/Nk2sVB94pHG/Zc10EORtPmj+neiKtTEYQ3bF4g+XuOp1hOHKtu+TyHbrL/PcppWBiZ+XMc
EZMS0YEHbAFH56mP8osMfVspYk8egbBxUWCoCcnu4Zb/+0Lwu0X6l23U8VKcd3isd64pPxRKBjc+
j9v0h/f9dwGf4pd902DLNP2Ofa2ykIU6REeC5L1rvCpfxJO7MgOIG4OevZosMXTtriodIMw5UUsh
t7hLz0wjdyiE4PLouzFPQAfBZbGIdOwLJlaz3vG6ET/HwDIuF5iCt31a/nclkvhlTx6jWCazrNnz
7fDRKttrOMuPopZ/2MD++dIb/i/7I3NEYFttwZbP6TlnLdQzl8Fu8V99e8P/ZXs0w3KOrV6QgwFw
NWgQPcJiDN3oT+euf15ekT3+51Iu/DwY6c7w9+MElziEn0jkJytOH2ppPmqd8Rxq07sPFBYC+0uQ
JW//zRNLvuV/fm4RTqzQMUJnC32VjQ/N0YPbUBZ/qFr+eYcy/F82xsloRVNJ/vxYZeSUNf15Rj7i
92R7zjpvbWG11//uh/yyF5pT0/a2V0W0J+VV+trDIPzHJKzu//3Pq/v8/5dHZMD953VCvTprDfZ6
HJhxuTJN7wl1/bBygNypdaQyu51e/il343cf9ssy0jQYBignCH5AL8neEJlsj/ZrHrgbw5hXmPc2
2lT+YVH53Yvzy5oigmquuzGJd3Qlb+qdtHgKMKr8IctFPUj/dOF+ee1bOIjd3MbxrhnSB88d18q9
ngdQ6jW5/vd74xp/ZVr/w6d4v7z9adnJNBw5UIhG04Fk011M9PLTxurY0I630mBtm/LbDivABYDp
ffrDBgAVZjqkV0kEJwq0gor+cXDth0pOF2LDN07G9N7nO5u+RNdYWfcmVgJ4Dv6bmUzHGoZTFUEV
9Mvoq2eMubAy69h4DD4da59o41sUtodu4CBYpw+mOS9nTlZhNe4M9lhTz9tlmKpkLbThi0INl3xt
xJTKxKoGRYsIzAVG6kd3fjfu0kC/h3ZRuUGjjIF3eDz50k10l/TT0UlddzXGMbi5EOuhVzyFtNLa
wT84XfDhWcW8nLrxxWXDmDv0O2NIN1Ar+He6Xn8xk+A1EICK/fA0W/3BkgPHc+ioThWDAJR0+swG
3gRGlbjNFWe0LMgDcCD0dCe/qs+Dgz9TWXWdVHGs0LC4eAhFfp9qkMWj+bltKMPanNQa7JQb+vIM
96MKH2X2SErs2h9LbVE4HoMyZ1vY2Nloy2J7iFrmmnW91zLttXady+CMe4PvsxAFdcJUqpE1p8Zl
1iWfXhl8OHIqDuSBPJdMpO2OaWzi6iQ8dYdIs79DHGV6CFqbILuj4gJWomansJYBMLHADXfElg8L
QIxrpwHmPY0Qpgv9ICN312gwhAY7PoVj+sMPYNMkNjaMqP6exPyCcqfZZoW9VvVjYkdHdXCBl7VG
h3uhyFQQEILqreFJ4YCqcLyE2oyKkiLQnCGQmlb3OcbpwRzCswEhlgq+OBsRfNyix4DrirXl9VcP
29WoBczIWnyA8x0hExlcJwZmneFeFY0iKNOv3NAOkeP/0Kb5x6wukCO89zCATNL6j4LuHqZ2dPKt
7hwDhs/IAa5Ioiek9NmbrTODUaLg0EYS4TMaBHjhOPpj7yWXGs8n8+QG6U+PNASSmLp0mhdiWegS
CKOFRllpV29ibg4zG0jTxJK2sXczRhOPZezeJba4N1yoVlP3UPmImsxNWHr+orLA7SAgv1Sy6OB4
1Q0xGtXW0rMbKaKVQqG/Tg1CMz1NvhQISZvFWREFKwcpKA352QtOOscAIqDTdSiBmXcGpmsxJM8I
CYBY2eeSCLulyR8KhW2t2sb9IYj8ZZjJvK4qz6NBpnAm8H10k7xElXbvDSXoFXIPvYJRWRSeUUYh
VY/LXWZgc6k9pudOcZeW7cko4zs7gO7r4V2kBsPTZQRn0gokQSLGsEbHekaAv/HdPOCtg7ppY1h0
0lsd5vf5ZD2pq2QxDGlkeKnYETWKeJwP6ArD9N3PjCekACcxQUCX8SE3qnilHgLYl4zuOJlk808f
qnLSIDIb3fgW9/Om7jUNd0546UzCzYEIHyIzOMmIqZzQ4P70CA3cnOviVndOEcFXlged7bnGqoNP
AmsqTO5XX/pPiIZWkd8dKdaxTCHDmiZ/V/mhvnB8A51KOrqroA2/VZD2OPabBnJwlqSf3VidAxYu
d6oSssTrO81wj5WBFzObUFIjUnKEJbCzBTeRi9M8EXWAxbI7KrJwR+spdvUNQoS3BrXaKjY00sYs
/MWMWLYMXrfw8laR3SEVZOWu0Ue0PCHo/a8luw2OzOwnPirEV3K+z5jl2tgmlnXVfOYRubGOJWkr
k87ip0gFrHva9a9S2SDEGFYbP7UfDWNASqM1pE/YCMlsHz1wXPCEO88MqE/GjHGYxTJiLRV74snv
DEtX48xPC9U1r3S4GpmHq3QGFVsuEF2uHLNfd7bzY2ZAUgqcETbZK03HJM8t3zWBENgSd+lo3/cz
jMESHIrb2ECsEGvr9dm3zHQxyfiBQ02x6CUL/ex+KTj37DUbi9OaP3UvtkTk1va4lJ0iwOFN3wF7
/Etpm6i0OHO7WJggnXxnmXX1/ey+sQKl0T+YZL6qBaHL4k9BcQGzf6YhHK49nPGJ58pVWLoPAXaW
KsUWGg7wnPzB2FVNemqhFdhadB/WOuPAuiPqN/9uSklER48rLjj4TQJ0FKJrm6J2dY1nfSpfyYw/
zsI4w94o1nrTrIl3fNYCd22ypqE2wYxbNOGdoyNwzzwBv6UnD8xtzEvccKLpRn87j962JxOkcbeN
NvzQnW6fp8VSs+U6Mk0U7QMm63JTx8jf6xyMXU80rKFh9fXNN2vy30C8E/Yzoapuo37X1caeafNp
MuOtgoNXbXunNxJLgmFdjNKE0G+9aw6R8GR622GWLSAcArrTaeoU8GqqvgANMyN0lmjLo6HbaLq9
4s8X9CB1lK7D1Rych4CXynRiXgoSIpRo3WUvGshwmjV4KZKXt83iY8kTN/ge9Cs5LdCT4WFI0FKO
gFzxhDgQ7vL32gpumhiREPJWthNu9DDelk51jOJo006oOERk72VVXnPw7iikkcnWTH9Tr7iCqUD9
DwAcIk5CNDSpHfyX552NjLndNGAAtgGrEyJyIIzmkhHGtuDCrorAX8xeVi5DxE0Li6Qt8IhPIZrY
fvDuxoA/1XrtMbD698Ht2qVhas/EfdAdKJnpoqNdju50p5ew/U3dfHI1+Q6J82JXeMrUrl4nCQPS
CcMM3AGoDrlGhzVbBbn70tfja98YN2TXHEwRnjXJsPdZc3Mt/QpgF3b6tJ7b9oc2QFSVGBya1GmW
fuIcYoMJvijbGSVRj2NxsO4HVsBi0BDr0auDlblUr9I0l+lSbS8KM51FyXHQ0lB18QAw5P7WHIKH
hCuwT9jtfb14L5pxr/5QqbvvKp/P6yAf48H9ADmKxDbs803QpDc9Kn4kuGPV8qSHeEwzIz87nXsd
i/6hR/UALSfktcdT3+v5pjcFgp4R5K6JAoZ/tdXsg04/Q5UMMJSferOG/BLdXIA7NbYC8mLMpYvb
nRLWUgDOeomIcIvCfNlXbQFJecRK2ca3rrR0UL98UwajkGpICRDmPREXuyoJP5knAJW0X7RGPNmS
N8lxEopF8C9IA7GRiPyAy3o7G3Lf4UzrOvQpaGC3bYomMxYuoihxDjzj1Z2NC+iUjyGMnwqHVpkv
glUi3c82q+6yUTvpo3snUqtdohm5ILC74r180arm1Rnkl9u5W8Qn+zGjmWTrAeB+3i7R+gw/ipW6
VZJGvFs13xoTrYWlefuKPn7ogEBQz6uq8MekWo06Q+bU3jPbuo/KsljnBs77yTa3DVpGVGFAn2r5
lYHsXdZh9FnSous1dbKTuF9IqBqjO5vzVqNp6wk0KFgs8rR4970SUG5sVQ9x5nxOrP+5BURmaLVz
NHqfzqyfDQ8/5V+/gRtMfuPOIapYASTJQU03spaogwCY5jxhrCPpwmZfddPxPYOC52njbRgSKmoJ
0Kix3zyHcA1EdJ/h7J4Q0eErDvsDza6Np9XrsPA3EJ1Z2pk0CidilULe4EekWdjFgqPMqyuNI/pT
ygssTfGQI1+SrbnJ0gh0D2I49QAHAa+czw6Chk/sqhZa6gxsuy9wvTKk2ZjcMKf1bkg08pXuTXfq
n5Izuiwj1dI2LUDzQfpg++2dOuEnxF+o6t4KBHI53MsJlA+P0axFREFq8u6DFPN44Srz5Hg2isUB
xpGVH1033ajrbVdyXJZd9VR6XN4SK/8MgNZlcINTYzehbi7ncQ0B4ln9ZMPunwe7vhpoaSzu2Ozo
+0IMTxFUKwJ8dy1ijY51NCBit2++CPAdMmOvvsNsTy962mDoT0/2PJ3VtfBtmmtDGB2ctIYwLj9l
IDYz/BN9nO5bKo0itdZGH5/sbD5UOsutW20EjdsaaKA2Y1oLpvc5FKs4mTeq/g/4/yibgRNGRkLM
TfKKVwDcONFWfTD3K/ghP0wf3UUl2VanNH+F9bzXOLdklfeczTr5LYLGa524u1wE9JWtTQ6LrerT
DztB6Oel47fZidtsZPeEhax7rNCLeVBSDRSgyawQXvbO1vhZRrvquVJ9Uq2DNHtk+9zRyDhXZXTN
eTHpKV/azG9xlBNmGDz4DvbtkDSwVapQM7rhnxOLsAqeYOnBkmaLUAsQK/wJIvWT6vDQQIaNpBEi
4z2rNTHSwqN6fFQh6TjFRnP9A1lfO4uNuOCsZ/nuE6YFjkDk/PFVomiEst2d4rJ5loP3DriihUsk
93igBHoAyIIOfiaFUZsdiE5GZlz9ZDrg21p3fv/T6aXcjAodaMkTi+xWgocyumnXh/iFPBt9TM7O
iAqFjkHDk9fuRkw6fQc+u0dxQADO0dMJDTXEC6rAXZpmN2eMKFdx4dHj6aipVMkM2WQTFRMHnvFT
8mYGonq1K7rYOc3qTIvGRashRHd5SNQHNrjcR1zo0gt3s48LLt+mUY0ex3x0veC5dsyrmYLjxhyH
4oX8eHdruwheNIN4FALU3nVLO5VVdfR4ojS7Pfpmvp0B/xKP8tC04bqN/BWo3O3QUTHhqNllljKU
soqb1kl9iw6p/Wzc51ZgL3WBkki30js3MFdmOdYrXuZXhGqHJJZU2sgkm8R9Fm7Ysgjo4A583vuh
ToGC1XdG2d2UaksO0JdS/xxUI3VhDCPD3FuGf1SFn+Lj9xmS55H637TY4zwpMAUU9cV28XtmnDy0
TD7OBtD2UF95dfJcVYQnDUwGbH36aYzkuAVlezBFfWpUKLmXDDcSpf+PpfNYbhxZougXIQIehS09
KTpREmU2CFl47wr4+neq5616pg1FgmUyb17zgQf78V/c91wc7Mn+acr40xceHL/yMHgDBofeshfe
yeWqUCWYblaPTWdiA8z7nWyxmAeyTgLmQtC49B48xV1PaEconJMX0vvglDvhZ+GXW2JPVoVRXQqp
PyaDdbYcroZZNZnDdxc6m5weVmrmtagawr7KalnjSmIX0yZPwm6VNa6CP3hc0c03Kgzlq2RtQIYn
JAqTIfnpRenGDrVzVmJFlPnB2p6HQxwjhKIOeEcN+Ds7yUQNnhKEgbccmVLmhw/mGOXOsyPwEyuB
IaGQz+9NmV5CXEniFmHIiAqtKlABSwMnChmvrdw9jLLEOSk+zWP5WXs08aYbkK5W3E21FjQn2CJE
qw9TMGAoPdy1xHAWOMLniyDMIOsRw4iSp75FmVi4lrHNi/Tf4pkDe2O0Ni0x608t8nYwT17ibUvO
fC2wTurSbsZyQ3xGtqZ8foxdEjD4uaAYO10dDI35Hsr4VrjDjfbrVIf04UGBX8c80CGRxAyDszqY
ifuRKbGK1Jeh3lPCTP20yaoQA5whuXqKtM7E8xqzwbRUf7LC8tdrsBq0zE2Gvb6JiXGpym6RYbzQ
+mc52PvGlBuBIQ/M+myVTdEdms7fXA7bvIuvHsknK9HZSOiaHEoA1ZdbFZe0718N0XzPqG1IvBvX
WBgdIMIuvbikQQ3laozLB6MKM6aK0XNJDFKOQZyj7mfee5zPb1VXHTNT7NWvjNR/SjlDDZab1jLX
BsuncfNLWxFQiemltMRHPDmHKY93schwa4FZONSfhpk+u435U2TiOiQ4Z+X9n/SjTdWZDwU/MzG6
N2ELHKCVdSNXU2ghktAdJaersa8uZzIik/l3EpDNO6jMcKaWzSieGsIlM/rtjPPDyueLB6FNrYRv
VE0Iq4f+j5yf5zAlz3HyX8J8eCKsmXbQqOniB+jNqqAZhqe+RS6Iiazr5/inWN13JhAlxvVLmjv4
T6CohB8o9kbnfmc916fvQLzGTv+bIhCHN6IwAmTIND55vYuVqBcVLcLRa2mvB0wM7OnkRMWHpeOA
kNefFdB1CEvBttB7C13/sVSL3PcFC187WOZ4ybNeyV83LXZI3DTziRge6E+h9dRISN6t8SeJRtYs
6lUsQ4h2EBdU9hdzVu4f4m4UpBuRvAYjMbpXI0QzVIi7vAESk8NzCot6YVbiGoXlamxogyIP8qKZ
vKKyuTD33+lWeCf56sVOVOJT3kFc5YF7TuNjBDlsndLdkfyC3EG8OhQeZjMppSdYguZtkXMyOQEv
dPojvhhX5mgbo5G4U9brHLtYy8ehzusfdLIXi8rYmlX2EkUqQa49qDPKpDCgtWUdRm8FbfSsTfdM
az8S7vG5uwtPHIwe2zLJXkuL9jnWrN8k83ycW5JDV0oVWh1d1dvyOKF8lU3NAkl9YxF3DsFeisPF
TVOH8V73xFtLJB4UN4IsJ/dOrXBGrZMsyJbcZHXJIQd8XJaChYG7K+WcjeZ3QbB4vhx796558Sv7
QRkvwXSO4NK2nvkVlAiWOoKwIR2c0f+vTEkEY4YFXTvizg7BGcme5qFWRzZh8C3nxHl2fnLEWX/R
V2LXNH/mGFy4DHdTGBJq5X9M+bApkviDbJtzTQVT5O0jEl0UtclzrzWryHW23MmocrKTevoOAevq
97F4W2V5wVDrz0yLI/rTpwgO/mieE89Z9+J3dvHfjt2VTy3WJ9gtqzpJXaPq16B4Zej+jBvCp0ER
HUaXqS2+KITzVqXP4fPCgVlwybTdp3pUfoXkF8XWhJGayYoZKZUjjqLU4vRrTCjwitnUkuZgvaoP
jteurHD/SExCI9HjYCOx9mmtRu6rqh7PCdMGVCY4elZnPem+zMjZNL3fYI2pckNi8mixRajwcXLF
8GubuHHFYlVzouhOv6oljvle8aLq3IgSQATsYuU4Xq11IVeZ659iEFAndpci06+kkmzVGzTxCFaf
VleeecWr0cYn3meEpCvOBNmTZGCQXlXK4FkCAvBHAdUN36iNfnxK9fsoGFDJbDUPySW0dHY/zpG8
BeBXZ0ov+NRhYv0r7Oee+rCemr+6O2kWtiFk+jhsVfw98HEq932ONzOFp3pdpf3Cf17dWXwCiB8P
gOS4xKGocKLtbGgcH3a106Lq3cemJPKAIWZxiMxmBfLmIWyetGoTe/cKY1PVzIzRcEJOsDCGaBVl
803994z3Vwj6o/61nmlHXC32jvGWlnKllpSq0TrmCsJfu+TpCcBz3nmA7HXhgZXgWbhIsTFForZz
p2LF2y1ckgWr+A00eSNcwjXY4pFtLdUb6FliXSX1RUfoHAZkx4aUmBIDuwb5MJrOZWyAu+Difou1
6qgesXqLrEAJhqqKkbEJ9qzq1vFW6rUSX7uGYD2Ct5LUt8r0fwsifH1+VGrUqyrQdkbgf4Ro5wQV
sfonlNBY0dnPhjuAPQd0ft3dsbN9OjNxMqeDVVNCWl+ZqePPZfkLt4uWodI5otR20zcBBokvF9/L
QCYXqat99+EPPTBfv1HWM1olLqwO/qYytLQHdx90jkHksvbdj58tFzLWS/bandGqYm3f+wCIzG6A
2QBotY2u6w5dYHYJbYQETKpgVa7Ucnac5KgOSoLwFExWpwSHctjornPkx6W2+aa2r+vbe9nlNzZr
OrrvPr5InXnOKUqsItjp3jfa/if+vlpStG30El2roxapj5xYG3P2bximPaV1dq+pO+Cj059bCArt
3cyrzu78rSZX6nH2BTlE2JjMNhaJU81QL4lvqnqxnO5RpVYZ7OrW+HCsLwUvSDO+2RITfs4H9VZ4
D/8+Ed73gfYliShM53prJM4bkSs0BrgqeB9Dii8VS9MQ8p5H0VkSxMj3RygBane1cWIzX/FKsXpW
HCR1gJ0auX1ZmJ3iGGwdReZRnxh84KLIyO+o1eGab8Ya4p1eT0CgLtUxK8tv1CfCbFdo05MFKEXg
3tUDJtFBWpV5unoXaTcAeH6pTV0w4LY8cZ3reM398KBPOabDWBzhdnwUfGN8tbBZVj50dN5L1Oab
zv1TjwojJuyCxBf/24/Bpzpt3MlZMqkGCLv4drGtiboh4OKcRDnJEQ0PFE95wNC5iA6SsZXHGe8T
KMamUGgb64EnMDuUVSEOVEm/UHKPapr3HUBQldoPKhGu4u6Lp+DQWO5BnXIN8IsprCtvg/ifIy3V
a4m4fdAiCOrn2oMwxauM08MUAn1guO4V04VMhLWqIrFB27PPp645qnI30TDUMl7VpyMpg+Oy2M+I
6Bdq79s9XTveUwlfbojwVc9rQmAoIvIWJaF2TrkCtMzZKKSj4D50IJjEtr9LwrgF9u92dFT4eAsV
axU+2Vm9bN36txitrWqhpK3teK+4YgPg2c/q3PMwJK7mYmdbXwEDBmraTV5bZ55fxeIYqECahhnQ
v6MkMR6qulurrwLXVRsrgbILLrUB2EKJPBjlTfeTb7VbmvyZF8JEZ+P76VshimvRY2o0RTixVPxu
annHsERa7/KG+tvEo6i86TfK5Le6YYVuNyu9AThqn+dA7Ez5p1aHOist+w6LeSGd4pQn/dW20LvE
gMScvNDYcFQoFmnkvxEFYDXp10AXbXsfwYD4mN3uUzzz9tSq1nsS0ZjlJSRqg9pM0jpBmzo4FAt4
Za2mKIfFaD2qFmj6Fy6WbJmB7puAgQAPZuLn4d0I240OV0lmicAljT6C+Nyl4J/9UjjOzWS1VsLc
oWW992V3nkKD3A9EOApoN8xvtF0MNs/q1FGLQy3sulEOKtzXed+tw4zWjNtjypyz+onqjSPCoaGI
5xMyWQOPM4qovsQBjmPfsoMHvffLlWyhBQ4aMDh6+G1l9IdGeoRUVvoNIwQcYCxib7tdYwxH1/1N
AMNA4lca2WM6KBqSzXPrOT81Qt6W3E0Yh46hKtdDmaVAGW606Ihw4RO252xufomIhhQpNwZaykbD
uDguY5RE3Cil7aA3bLaQ3TGVyDY2A7S2ShH9qWwk7TiDbWdhv0t8H0FRfPJT+Z0WxqPODnZ8bF0L
F2x0mII7xd0J/3dcxPBmtJiW5O20KGNIqX463+wBOTgF1WDnGkBvXh/KEN3fhPB6YUrgicBpl+ov
RTw8DVwhp9LKmWgoI/i1zQHRONiAALuotkdVNn7kQWYMpwcfZ66EombyjEcrx/2ej1DF3UM6Nkcf
dW2JveVTb+G31XL3OCPEHpfrqeLRhoN2QJCQvmNpS88+Jpted81VNxAIYmRfic75STSysgcw9ykT
n3oyf3oLim8aMg+blKrK9FYtSHhAmxZGzgPHqc5lAOPks4qHZx8jCkbK1tPQNQ0HYUhDr5xsUlS/
fvNWYn2g9Zjk9FnS7k0FaFpRzQcMOAd74X5GE3ZfPkhzadG6jQnerUr6VhU3o5unZdHmwyrXE2cJ
wxmuC7EQ6AGRmFLK+jFmRcgYN5mLh8bsNDvOQrCxsMkuzYzkS7SYIOcgLH3rbjo6XE3UZwf6XoSu
AleG4Eqo483pu1Wgzd+tORwyjObiATILRf+XGSD8cjt9YWTyAVyAmzeunr0gvmoQLDRnJFIafGY1
jWI3MBJZyHo8uGF27PUM/Cf0YZjC5JJMEeZwzxD8ME/9DjfA9z6J1wUIptEyS2ZNGC6UXE5stWLb
Wbu5eJzDdl4jyZqeCswCSREfN6USaHo+XHaMzEqVBaM7tzgREI54ZF6f7khBPcn2O3dLvHwSf+Oq
DinrTGqNwCBCJP5IuX1tLigdmeIAMLpoXGM1G57S+REY5lr3rDBfQyCtkXMrlig1EBy96na06lif
oR5iv8S2CXM1Gga9q4c/pqAMtAHrZeUd8j5DSaX7aOPnHN6k9aFb8zqstJeWyYyZ+A9dgz5WwSaF
e8jylB3mIEussttMGnzjYIPaaNqe0D+k8BWej/xplJSfSHq+ejGcRU7WtGcxvZggTUDYmT7ThPgD
mPjLubdduM3WBwG3Dek+tB1Wm69cQgZF2UDf4qLG4TlfM/DYuVH/FXbYCBiCmtzREPsLU762sb+N
eoYSLgkQmJm/5dmw0qT/SorAVj31KvdXFs2bD47aw9FflQlxoLNxb/X8UbZ4lhPZGG06czyS3sNL
+/WL09tPTNN/MRx5U88xTh3mIfa5KMwXu0SLPFvm8l+QYxdkH6LuH6XW0oRU8EIHTA1YEx71RWqN
2JLBB6kj0h+mlTomHPpM0TVkxmC/SEGwkGi8hkJKVpBc9VrXL7AkrpeatDhF5k8vGXZcKdvesX76
xHitSDwd2B9q7dU5lsa6ZMpF5RhbJhZWGh7ckVQtsvXiMPjV84raGvPxSunJDSZlaqeL3xTPnTpj
QmBKlQKNJVFdYFBnlAzbwJo74GsrAQSkBDfVxKrNHoKmvsxkL6h/YdmfOK4utNwgoqYlOZMLvcae
wHLvIynOCYAgRBX7pTYLHDdCfSs9cwsr/zWwuy32mwsFm802izsoyONQID0ybNNKVu6cH2tHO8P4
XmFIugLZ3+cDLuYCr11MNe5FMVyasGpWk6jBy+LzSImsFuzYa0tdpnh6TNcek1PiI4gEJmY4DvcR
vpwaA6RQyT+Z2lR1VS8Tod9c9qeLcIMQ1X7fFfjHS/SGHi4kXbX1xTBsmXydB63ai9DdDQUuPuaA
E0G9Vl2DaX/S220MOTB+7Q922nKV9c3S1uzHOHB3wDOnVKBnDK+ZMT+H0/gelIQG27HysyB+1ega
+OHmKqODJCQYexgNK0EP16mik0RysrEzwXi5VDGGfHMxFs/qZEfYBqbPsYNH5JNt0AlpbrFGvb0M
kHHhxgoGn5B6HzrIqpnbEwBUwOInRAP7p54S1DUIAxSB9201aILnYQOnpYqc526UKODbi2V8J5PF
QI0oDlx+HB8zUBM1xWIAMLXHjsUDYYTVERMZ4tEZG9rwAWivx7eoim+N0gZwWKsiKyZ4RS23hg1U
00RpAI/qz/3R2owkENoEKVmxc3dqyH+9ADXB1GQhjFsGMMWqxOzgoaZM6sPgOEFl0I1zRyiL+vSA
My8wJ1vsLzjcSwIM+Q21DhyvNtkezlstbUy2KyzUsdggWgkH1x1jhIsDpBOAwPM5FdShuSTCJqc5
jLjtPXcxqCS3jGkvbYzDOFgdHsUQMtcEbmcHjvy5Y396tGrLBBMAeyz+QnEgITJc8Zb1vHkqM7nO
uFM8iqvGXTm+4mySej3iUK/ZNjdkJh71NjvGXKkdwdlZ/QkG8lbqNkCCrfAP5aYRA0eAgT7qyO4t
lU3SnbDXRXcGUtZ6tvppk92vVYmglm5os4/UGWF06anlstAC50PrundevfLzH0nwvIWeq5TErRDi
Fjvlzhb+CUuwlT1JZYg8XrgUBdd28OYG5Kx6fKso35Z11tYb9ePUGYXj5T2FiUQF+fnfzij/whQH
XmnfLGLnlrnrrU31zSZiK4xiF+tAFFa78pufqR6fi+bXcuSP6Qf+vwPds+MtJivLlqPNnYbfiuhd
G1igQQxGbq2JTxyzaStA3j2SDKQvkRGEj33x5fZQUjWteuRKeMqneOUgUdronvsSmcBRbPMuSI8R
T5EjellVpBSz/s9BOD3OHCAWXgkBXCOsznl4o7HO0wEfnjAfV9jy4VNVoZFxdXJwORsmBzoNaPYb
H9o3XeXCVL163UgCsWGS7ighQuIAcppCM3oA0CMjZvLTjZUAm4l8WoPOzusogOpkdAcxQoPVHa1j
7IQvFegKpuLXxoBUIoudVxOM+Y+/RJCUsPej9Nq3pHfuiXBpSvGU4+4D6QtWo13VXzXWDx3bd8Re
oGFVBIl7FaEdnBJhfuZQp4DV8J1NZlwp8COqme8LJzlw4I8LHGywCLCKR63B0pw+ao1cFqN9M9rM
QwfGGGMcXlNfl03yMvAwq3wUADMj4Wi6OMbu/JsV8TO1T6CKF8Hl3O4Nkrw4rborMsVuOTvZprdD
LBjzvaR6ETGiJoHVnPDI3fZN69QU+t3s7nNarlPUSqMbDu9OBpuQM8u0g6toR7T6s779GvyxWjWy
ReQ1nmKftrUtTplhXA072cc1Ok9Lz7cyX4YTTf17QzZtL6x922ElROlIYMMvSCrwWDjvwM3wlWj7
7WQThJeHcMfNGk+GAbcHl5C0YpYIFYbp2zJUaS1gGvpjhhNq3fZLu9Hrf92jhv77revHryQ3pm3u
xOFnnrCUhe6u4UiS+zjEj0zIb4NNdGRqPNqExJTMOpeox5gcmd16zMlSbswnfEMg5LLDFq4xXzlr
j15dXM2RwqJkFGS23sboMC9HDYC6dVjR9r5qVb1ojeE0NwB05G6mTUHGCX36rF8GJijBBAsBf9xC
H3/6uPsVnXycapdcmSFeCWHeEOVc+h42jI3LYD/Lo0iQfRoD+YlhO+ydYV6xFc+0AMz5W7AJPBUw
Y9kVrTYvRkJdyrE8GQH7EGbRA2YK2CvFW9+CfGQLTKFGxg/hMSDpqfLK35qmfwj9dFFTNrZdeRuN
7kiSy6GINUgjaYaQPwQuHxIQW2wwll6JHF0U8rtr/W/NIex5qKtvy/LWrkErGzKyWnc1DpxJ3O2q
FrDC0AfEb8QlOd7VZAEuALHARPwB6Zk0DkaCwyhm8UstNB8DvT82JGMKDGL4cuH0GNU+sgZgEdxX
HGgZq7jAp4fJD6CbG+M6SCKwZlakB08YYLWtfTWn/GMMWSDccmpvMhcgxz3yaSBMropoLXhdF7fS
1i+2dpw+F2GF02i4rrEta+bqwdTsZRQRccrWNfovbcoukq5bYUWNLj59ZbkFKxVmb4Rtv3+1sODB
HnrF195cBqJkC1zwpCDhMImPKEeAFtwtC2XioOQOUmdnCy/ObbmnYVjaQXRVv2fC51hVVr1WFbfL
SehG1NHIciomlJN5VndND58xHfL1JCYmpg6uJzV5CzsiCzaMnLctgV2apuIeuqOelFy84csQaV9m
ZT8YZX9vJwuQvjfesN2ZoSY5AMPwleZg2amv2wwK0teDeoElDkyeYgMm8psZjbVpMEQnYQ4mfD8a
EjoyMTBld8L99qfnA6tPRmzFHtSm1oYHDmQZYUhievexRFMhARGxgVHmeBCrP323Y6LRXtSIMMJx
0v9RFzlGo4sB716XZwJaFl1zob32LrrwwNwSWHt0sCJqmJA6ZvKYGzNJpO7JpF5qwfFSUk1EWr1T
NWT8s2jEcbOwdnx7oKt8c8MibMGLNLM4UZQSTV8eKr79oDXvkrO2QHgsOOjhTmnlxjIAx4Ok3I7O
Y+OF69JqX1XT2c9wrmsNTPvW685fhWeB43m3Rpcne9Lerdx8c7j01dozOLdF2X1jZ/zQ1PUv9VzY
5jT1xLKJ8qDKvAwUUT23iBzcxgr2/74SqNnP6t/W8IWWlO9wmQ4luXj9ODI5qUnvjrRTjzdDn+nf
UwtlSVQvqiUtDf3QCAubZLDoHwnfRh/Dw2imX34E7cOQxjnDEaupGA1CFNQ87asqGsb4nQM/La12
jhloy8zu34iKKrewgZ7VynWkRtlUNJgaQozhq8248DEjJlyR83xGneBLpCNGgneNiETzarbVe+HW
11QnJ0HoCTANCD95ux5iBqU3E8+1y0kH7cvmszomsW01I5WgwW4r7XZMFj5SipOac6s1yHBH+XbV
2T9hrz9WDYQLoIqSAQ3DqzFJn+ckeplgSflR+GIOHVBeaz3UVvZthtqjZbTeYxLxkEN3jjZ1gn1Z
bmEWiF6IPBfKk2Hqv0mAxxHcCQ8MuH8yo3wqE0zKy2l8LNgc2Cw8eWV6hkJkLedEXmHX1+suJG9C
ms2DHlKOokzGpjWrNlaYsu2zZl4PYLB4nWKKWDIt7bRjOROZXlU5Tk8TUfXAyLk+vLW9Pq3gjOZb
g24roMglrsvaCTH8ycn8MDKlt3HQnKhjX6TpFdRz7ZbQo6ED74dJ+xz9AaOn2d4HTUFmF38czZWN
oWB/xp0VerKAZ6yJ/iWfq5Vae0WUXU2L28TGog9dY76LAnlmZP2rj6AvpbckhnsppViXRLXzc8Ln
TAaXvOreRYTjcg+PcjDLX6npV+x6Hkdaadrns1sMu3qwmCkl5S3hVG50F9gZGKqxsEkWxrSsaZ5s
Bytmq70knT+uMbLjGOKgyub6iEPbqTChtWeCOVW5tkx5ReLJ5GjGPWtodknSbqCHbiCNri0HhyYr
eKJjiM1x08VfdW+fIKsfe5/wDio+CL23MW/pgMt3f9SiW1rAgee66zKBa7A8ZZ3/0Ovc9lRpbW0e
WSjLdpo2gTtsZj17DbX+rHZG240r3XJWszndOlt7US+uNmxPs6c1xaEahrc5hMduaUPDaMhEUW00
JLtGO6dqz14hNijQ+BHdZw3vQ7Cl1PHfBNmPWxvfJTp9WBfoFuxOvycpiwJkxknj5xRShOREpH9d
qrYPz3sm0ONKHYJ1yZg0rU6jT7YU7VBrBt0iL7CFIJVWJ1uY8vdRyx7nwl5mfbhXJ2wzO79Nn51N
TkaUfCttwP0rOXWJs+rH1xg+Yk7BQhLIMqkgKk3pr/pJ6gWN+DbO3nbixdQPzuPyiBLs37Gv/luh
KSx9WE5OelSzt47UNR+iUQhAFKWwhC28sVhVFk1zWpbYdClqWL2YQVs4P1YWu6Zu7cvU2xTA/D+f
tsYHDA+UVctXxAVSucwM7U8ddy7AqD1JNQb8EnLnK3jHfQSYr2R7CZcwwwQ8oX0vPLjKh7KFhR7I
r0kgVeEKVR+eD10Ig9k9INuUej89335bIFKSHmnNE25VYDSxVZwUDhpl7omGa6ueFk0mXd+Sl4kd
gqEqHaW3+RhDunAD+M9BDybC1L5yjn7sv///XasHEuAoBN9Qg/3Xnv61xoTAu4WzsNvEhkim3zpM
5AK+Qz+D4pxVX2MjtxLb26ZX3svuXWris/Rn8LJqHZCQYLX9p+lOH7mJNqdQWJWgf49WrYIgnHoN
lwQUvEpXqdb8jh4tk54cKKPxZ8+t7dBpPyXmaY2JqXMAhzkigXvO32DHvGWci+oyF3D5rFjuGw23
VT3lFJZfA0ClySGC07eCXzYlyoSSCN+YvjpunfcgBxUVkfx1aj9bZlRgsBG2IzmRwp25Rfr6e5i5
hweVbwI2jhHjC5TxZQayOnL0QFe/MDaDjx0syVZA4pLiyzB0K9uGDMaDlEG7qcv5QZb5tiUnW7rN
m6bXfzkHSEexEOdsPewovqWePXddgbVQCoajZcV7VzGvK4bXwQ0Q+vjkG9Th1vZR5+AE+hYVEsdL
4/Rv3WCNjQgX6CcTt97VDoXhX0uVGGuHPd5e5kGtHLQNtLo8WM6vAPgp7uaTF4pTM/qrqpURoIxc
657zEsYdbnryXbG5wvZs+9p65D1IJ1txxbtlc5RGz5cHKajumCBhNLGw63yP58YhHQMcf6Z1bQA5
qxkPP9CjfrUZ8g4t57NytONal6CN8/RZt/n30OZHsGvswbPoi3kYUgocD2OxLvz4os6CpDduw6gf
C08+mCznnEmyTU63KMINtsK0nf5XLK09EVlnirOEYyiIM/jWDmBdvXIreteBwRt9xUI31DynTO/l
bK+r3ltHzfhR92SVImNgSqpkdRi1Onnz4AfFaQiNlxojDO7PF9VptcpRlcgWgIzWIH5LVYatr/3b
zWlNKK2qQv/9TgJM7QdYbITBPtGsnfoGckPu2jjfBFO70av8VwztE3LY9dxbe24fJGr92qJo6kxn
E4TpteF9eaH864S89QDq8WB8sbWGJvkbaJxCP7kGBuxaAjqC2GS75Y9zDbkisJ+hZx0DTrTMZURn
Dc89xiEK5andlHxJKEHGTZW4NntLE8lVhxAjOJaNMQeldTAPB5ergpeSsIR/OFAU8EzNT+CCdWAO
HnaKnE4kU+dzg+qG2VfPktBHv1QkTjJnTIY8jsEZklXb1LScLaXtaPRQvFlofclYytK6H1NOzZLR
Ny2dc+vnbFPWnrZwEuPS0xkkfnxIyvbHmZv3mro2R2LOQqXFjds3P4EeoD5CY42MdVNs8jnDo+SU
9ONJxHIXsS1zwDVWMHT0Na5rh6ZKHgjL2+eifAucWt/HVIdjEexjdXM19n5wMBTIxSa34mmh6s+5
1z6LnvXtFKSpTS3ol/wL6E/xF35MTY3BEotc0myCildjverjCpkK7jIxVNU4Hw510uyLrtxlTfRs
V3gkg2jpFOXo6i6c61COyti96+Hdwu/YNwOIqtMHNnFLU+svJKUCziX4TPXMukoTIACCkKFPh9Tx
rx6fMu21i2rb+yHYRzRdhSbf2JCQelLC3xlgJ2pVjqR5cxeoxrrRWihXxo1Ryt4aBT48KXYz8MJ7
411tLETGS6PN4CnOMHhC8yn1keEx69TtYu8J622ognMSzg81ueHIIon5UI6lLDmrcrZlFlwkZpkJ
4SZp0gCkCCYd2AuVsEPZNCOzhSCCeuchKWI7T/w/GXo3KUwVj0rONInvHTLFiIE9oUFbcMxwkK9h
VZ49kf0p+TGl+r5quxUAPKndrOUxo+YAIMUoAqanfG5yj4cWr1Wv6ObtzYMKxSrImKc0M2avaQW9
JRrWUAS3qouzK1zHgffq2lhVIt6pKkIHjaaf9e30t+SU8JXihP4vd4qzgu9TM3xUQ4gidpbq+yPk
ipowvBNQslXf+FCg57AS3jepARyFjCqvKBWQYaZv6vqNEu1RMcIUWpyy69mOnIBLJjmrfGj2+N5t
1KJKa5qDKb+3Mj24ojvxKUqFoSTZRs0tJMQXtWsHnUEmTPGomlXCunJYDfAlxzyp4byCOL9UvRHc
D5Dy+dUZgoORfzeUjj4ZBqIwP2Op7ewKbWkMWzS2slfwXpni3gnSjp8BshmUyzF3HL8fifJuuapD
VdEJbrkLTHftyG9hQw4EVcPfcN6oBl5vxBMiyqPCAyrL3rRBc8BcFAx3/FYNu0lKsTTh22qz8RVw
2Co0QNXzBfRr1XGqF4a69mR42RfC7q2aE6E4xnqo3HHkq9fVw/FUZDRHihlOmdP501dl+NvCQHQZ
MC4XADlNa30iyN2oe63jNdSXY8zQIHM0SmqcL9wYR9BiLeBJVob5oOamLY9QsVURwu40O3lSdAJr
gnDJs8d5eytoyZum2qh5vSqRYUeQi4UdK48VlflalaZGo/+iV1zg3r0LC3JiYX0p5lsb9rcunM6u
BXSeE2Hf/vLe1fc0eM2OFhfFL2psFUnHTwIUXfeT/IOx8QeYvHQreVNwS2LZwKvQ/tRZ0OTatZJx
DykaaGYcZsaRmPijYYCQVWSHjAIpY+P0qHf+W3CKDMtFrR6Kgt71/NuRxJGW4bsEgZGcim2gHQOw
Q5Mxg1Dpt5J9E8pd5TA8lvJBi/NzXECkVSelpBzwo2wf2eWXmKN7Q1075eUmwxTZlTOmUBFSDJOo
DgoZno2ZfxdecmzjYGOb8VonBrtKIigjwQ7fcDCD8aAuW6MUL1ZJZEHQ2b9Z6OzUUW905FKj4V0Y
LIEyq3+sFK3KONzdFGWu6X6nZU+Ik3zx9YsCGzojwp2V8ZY6GdQXZswh/r3MEqlwVIXSckE0iblw
ufbLRD4Us/2p9fkJFsLRlRAmimFV6Dg/M3QqMrhpqXtBSvUPbWkAgHPl0t/xJMhPvjvsC79kA+bu
k6iBElSEzzsHWVVZLxGPewpRxOJATKU/g/bMUcXs0ltzWKsHA63u3y9qA/T9MiJaThmbj3UKkDFg
fWAvJC8JSRocldNLDVods3zqNHtlqlMh6ORW1aiiydYqI6AenJWfdmdHz29qVTM2x1K4pqaROxYk
Z4r0/GWjzdvZG+Cljq/mNP5F7nyGvvaFYuepgyP0P87OY7d2JVnTr3Jxx5doenPR3QMtbyQteTMh
JG2J3iU9n76/UPWgcVCnCujBgXD23lqGTGZG/PEb2/IPHCHNgNMhm3DIlZAebbABbh2eC46F88wB
aUIok/GYRfZAa383iJTAHTf60J3idLzhCXFZ59L9lCzNjJramZcPyxauHgHoIHq+HR/l7+AhyY8E
jqUahpNcqgjAXoaKlZEc0XivFi/DS7ZxjuHY/paF0k15TX7PMTJiMTx1gIRIoX4RggyBJbuLnPV8
ChM8D0KtiXmIF7gYNrOxULzBKisPesvCy8QMgOSvGQEj43BBZgHQYwLL7Z3FaIonVnagX15vhQs8
leYAAGtVHCJuc5fNmCbQ3xj4lLeqeZATQmvFhYR8CopkM/hJDcBymFs2wGoEqjZBiZCVhMvq8XcJ
xAjzOBlCsk9Sn8AYNMV4NMNDrq0XeY2xYQTOdY5H7yDbrz5Ye7nDeFfuo8g7j/nwMSpAL45PuXZ3
Eca35jCukBs86N5IfAnzk2C6kZ0SGqr84F2SkieH7S3kSVny7Cg1zUgXJJ/N99u1bG2sXz/S9tIc
QUDmP+eM9EF+WxYqP2SR8EOnQ3by7ncvNuC0Z4Z+sEICBeTzA6UjgTDojOiZ42Cer1ASmGywkMQs
r72z/WzH9PI91L3bmJekuMM4I+McYmpDQk38Lse+037LmlB5tdfZ+/iHWvni6A1bt41TDIIuCKg9
KfSp8Rgvxb1r1B9SuA+WeXTJfGnSbOtMKVkv3DJp7ORWmtTPedC9gBB3knUddMSpSQfE7Ib4uRuc
vg/8MKjWc57Kyayusa3YyW7TBupRLpE9akykAbuykrm+9qHqAGVmROaODSNH35BSdYroQ6VMEbKg
hvu4W7+YVkfagbeqBgSOjGyhuVwFNAx8C/rDZ62zL1ozwpjGph9kDRxYnUfGnAFjf6mAeGjJ6wIX
gTkYsIHIXeTeCr9pCqbNID0Fkhq5Am2Nb51rYKIyFisZpHtVvbUrWDXcdaqdgHpRZu+tm6+d0Pss
aTCq6PcuKyZ55EHQK/YvKvDuU8u61haIbrxzzPgIN354jDytE60B42nfsmDgDTx9If8BfWASUg/T
xpMprS06ZGdPsXuWsrkxD3Y03ORjzO1j96YkJJvOL/lyLDtMvy9sWw3wzG+zCaBkMdyomeHNEqQg
y4eZ84hPIX+VpelWeiT5HLxQqfq9Ah6nh8H7+s40ykflTzudZxxNQQnIr1B0VOj1LCir0CRu0wXp
o+xvDE+8BLcRmz6xVCHkWG3rdE++Pe1lMtLlxDOP8TVDq4vs5GF/xJAeWry8aQ32h7k3ak8n3MOi
vyywyGLZiFS1bawXq8MyhCKC1SYfWmb6Uxmvp15n3P0jDa3wfMoyvpTMW4wy3xpU5HXV38ifA6B7
1lMBnmjRN7gUM7peH6UbwZh2P7WK7qE69vQAuted5iq9FrYqjTR4G+ZTR1IakNyiLwCaY8Ewvrtu
uSiyvWNZhsFEthEGRTmFFz3IXkw4K/zzKWyeB567lgmULCY+hTsRhA1MVrBNyVvPnXEUAIzHGSVX
dlXxkZRjX2qOUgSUf2LDOGiQFcwRHClNYY4m8cXNnmni+2rEBbI+kFgmj1uod+gypxtRtnUt4vxG
PcgDD61Z4WHfcktxsvpIISFfIQrYzbzrAs+OX+3ZVXtwPjmQCoRLfM6y+UjJk2hifT9y9I18EzmI
/FJfC8Ow0QhZGtINFGWTPY8y+6U0OZ+65zRpbk2qKfntwHpyHeOx8LOLCe4NBRDrRNeqz5SmmdO8
Vo1/NAXp0wZNvoJvdbcwCM8ZTZYcvU6n/uiFBn0Gc3/OuREAqF1iEbUA9pAyTw5CCAbQXcslFdqI
fL7WpMyU5VIxyOOd7MS8l0c0BdbUKTcbOoeWIwZo8STtHFuwaKxk9cq+Q6F/L6u0nMubGmSu5z7L
2SvM0hoVnBtVH+UY3ObhcJMSprF2mRXCk0xWJSiIOQKeQPFYy9PL4mEVkP79RwusL4HNVAFX2wY2
6wnuZZ/E+Wx+SUv2KYNJf45WgS0Y1vPyMLZf2oSxcTsVkHIom1jF7dh/6LEYWyS0cszKJ5JPYIGd
W26wPLqMiuQEMf3ySeENoksPwzvOqPeLpPysSFhWNkI3TlRVUwelSFrKBdtD1OBynEackjYpLonJ
AABikAMYw0uzl5DVwxyxe28JMzXYZZgOkZ0U7nJ25o5dnYs4O8OEhyo8RHZwVc6AU3/6xd3JNvR/
/0nQMaCjq5f34Mq0FE2eV/2MBvxNVnGnh68Y34qwIsEav28fUXsJLMjaKIn4GSN1kfqS4wyshJZA
mvSUfAMdpyI/PVpuchtr8y+5t7TGJyjt+4licJm6L3ecbvQY2xfar5yeUVbAQP3D2PWxQSCaxQQz
afTdORE0su/oaSSNmnpx+/wDxPzGiYM/v4sgHsDxNBi6cbesakVYVDo2ezNyHxITaMvCkgpPdjwF
GdkZwY88UYtCfCcLzQhOAr56afkxu2RuKJBa1miI3dDG7DAYkXWfcgJw+QW7lAUq116Z6g6ekGct
dy6lI2rirSzx2MfCosGAVE5IqRilmQtj/0Z+HewrW4pbF+gTa6QnaqitDWpfgsILPiObV0kTJUeW
4F2kOO16yjOBowVlkZZZwGSRY0MnWQUUkLkGz1NOTM4qxoVIZ8l1UXj3Mc/wILsl4tjbexfyOiFQ
gCZEuX5da2TWTvXLoOUPTaawAEyMT2d2PzMPd7DO1f/INZfNsnTSUzvUeEh1xZo28eQUyYUGltjb
ZevTZyWxcY2U9gu3S7Av875wu6eyXvajnR4N23vADvwmyMNiG3X4oQ34fq2HsiYzillkZQL/amN8
7JryexkgH6AA64Qqdp4a3dxoSZKIYB6ESgVA36gKVICbBtivySWA48LKt7+wFd404B3cwhX194RH
lxAGpX5mUUr9M4vAxuG8vqkQGAlyn6g5oOExTuDFeGxs8a3BXLLdjg2hp7XufxV9iEOIT5OncqzO
8t2SLnfJmM2rKDSubdgDGo+NnCEqR/mfVdgfwefS5o1p+Ot6GJ8iA24wJcdmKp2T4NhS3EPJvkHu
d9ETH+mwW69FQl9zv+QLNEuBRUSyk4qIJw53k70/dtfBMMPK8zFXYOzJJl455haTlxUVg3yrerFB
GqU/aNak6/FfuJKJlTRijFhkjVOACp7tGs9hYR59ks86oB+ZwZiNufXqF2EWyvCJPk4mDXgyr43c
/dW5BH9qN3/2P1DA/TS+eZEXEyav3bZ76Qvk68LbPvyq/tMZsjJHGLYqt7L4HYubnnBYTJQyWTOg
IQ3WwzL+LnUZQtV4GnHeUAFTX8lbt3wTORvk7oVBvNLHYVV6f+Yq3CGN38rN5XTRJ/eCEt9HEd99
yx2mi4GgRzYjqj/XJb4aFcLAUK3y8r2MgpqZ50B2tbyzqfSTYzTYCcgFLtXaeFcz2JDyiNMySBhc
MnVlR0v4vAk+ahHEFzueblPUx3k9M0ARARw3Z3AXhN14xmWMxONqWxIwrKv+NLVu93s5eb2evUW+
j912D/Idu9r5Dq2KeFNCtqImOUe4p135Y/mEN/WljsPvyed6ERIDB1wN7R7EKkZkkDWk8Vin2K+/
otyk80mL4+RrOlm0FRQf+146VK+JznViktOYzOuoRMzcz6caKM+1h48iBOiucAvJFkxCVHqPs/l3
HmuE+gw4J7UBsSdtoY9XTpWdZghy5FRfJwtYpwdVBnfCwI83CM3vRnd5sJI/SYRD43Ay3WeH81ZE
kPicwtWCWYhEh23WRtrqh8teNd2dXHpNb9dQHkhQ5qL37/5YnBxMGmTMJZgGR0oUlhg8jb8zusIZ
Hh18U/zGAY3VHmWpy7qjFKrVgEkp9bOa/EtHy1D4JOGIEjutoye5IPK2ITBlwBnD69ojGjmnZlzM
FGmx8YnnBubdneZM91OzXMsR9jv79N4p49hDiqA8y/negeDLXZP9hwHAYSCKajCxFgQvZPJBj8Sa
kzUJyqCgTHIuyy40mck9jmUHsCVoloFoWw2y/RQyvXmMDhbdrGGoYwJbJWxwDZeBZjlPZ8uaSDvj
5dhwHppcI3IeNS6/bQJyVFTnFIEszM7A4h1z08FJ5RFNkxCvVCRZkI8UDVgVLwcCl674MHCTZfVG
po/TDlKEghzI4TxEEaQErK2YGd5aMM+N5MPy8mtVuR+dbl+I/abw8t6ylLvFleDw3bY6fT4VgdG1
N+nMOKIcjgZngEwjqklBigbnymQ23s2nPtXSNSnGxaafOrQQA2oUXCjvUDDsqrF/n/38dnRowqip
46T/01DWBGFqrV3Gn2I3tfQxTf6YP0k9LHcoDD0YkNmLKD2ZgwLeY37aYF9F4PGIwUQ+3gGT32JW
Sf2U2U9xAzCmpW+ET/3Yg4D987IjnO12IseYjp/si6TI3/u6pL1eHhPoyywe52EY/Bt3DF9cSDUT
wzI7nO4Gxa7PnWEDiSCXt8wMQATnhLtktEDW47PRJ6+QMbolarg41ofTt2+eFKHs2EtN8TWDEscT
rmxehMjTj4xx1aSYbMzWk6Xi96L3IJJ6qHrt+qnPWZy+UJ3qi6tFF99iIeoiv2KlT5whkaf90SCF
BImBjk/Lb/BXO2GvxH4QBVepYlvNtGhrIarYy3UIMujVVWoSajZyqmMEFeJ62nLQYXe+jTOAOUxP
AohhCVorkJBAUHQkTa9pVn9ScIHFhPUehshxxqzIYgjjBfOKyFGyq9gggfjCdFMv9UdppEih3Wo3
lcW5pU20Wy2B5Zk8VOFwz7Scmr3ZY1n1I57faWEuO9FbQY2crsR3RterJ+WwYhZK6SIP71RJbqTu
G6QMxEVGFRy/TCW273EhliND+RUN5leS8gg5mbJ4XLuLW8+QbpEcDSkIADZyPNlIwPGV/ONC7sWg
FesfJnPlRvk0tTAopivic3YZx7rYm5Zp+ubNPoTDH31gohYo7JNcvUy4Y8VaHk4yao/JiD9yohUv
EEHRrM6bHG9avsd64Qq17BYi4J0ntW95INsoe8XTfNsu6tbw7IsOthhZ/tnhCEU0xOLyu89idnZy
kASW8133BdZkqueAwAkJ2WiVupuxzY8Jd5lJ42qGHFYzYG1cwD3N6Dnxk+6pF24XIHsfGFBTijMR
4C/TguAmVMjTLQFJ9BTqGL4/YQgL2Z2Dk7n4kA6S+74dHoqMfO+lbLj2hf4ydsvjkPW08OzIY4vR
IFOdfKVcWh2fGgOC6SPAhSJpeg7xyKWgs8WWEpw6EkjqzEThGKSQ7zMLfVRxdPIsWUfVeC/XyY+a
k9UOb1C9HzLV3Ol1hqkRaFgP8aTNsa/CU2JY5u8w914ZGh7wlLk4UO1sVb32PRmKXK+gbi9YXL5M
I9HOVhXvLB11LsHva9WxpRo1c1vIhPtZ5/nyKNxwOCFTOMDIXkvmW3sowcsgwbagXK7X7BvjxS7h
UXF3D2ETvPkc9OEQxZscCA7/m1M+ggRi7tVBhoa8cJi5k2KDEDnJdjL1a6U7Fx/PqRy5cu9nJx8B
adyQleUQMEYUen/ThsxzMtzM/RZbaDT8Dhjo1DSPHmJRsQA0sL6kW5lXXdnB09fuVYmSbOpGDXOn
meOhLW5w5YesVp5pL/cF3DG9C/YLEkAivl9dh350jlqgcu3HTqqbuvSB8RTCt7i6s5EMwPvKzmbd
vGWOjxSI96xi866iqnZzolxDrDXrVH9vFJNiuY8c7RVyj+I76ktnLX9d4XB4FTZJ9o9VqhwsSMUd
LgnSGIoJNXrGE8pMfPhwkuwl8GzMkzApzp0O/rVXQCPt3qKM0kJZDyOs4YzeWAVjwEWtd0Duj3hL
f2o2bDejNjBSLY49gojYn09aNB+nvt2hgv6oyUGpQWEHc9KYanoYBeHGGDA29DGLmixkB3rjH/ze
vlWluXIGIwFkQexsdNgyle9GED5MIVojy8EtB2Jf1lMBa2fZtmdmSdnCwVr4l7YnLb3Kdz4VBeHf
ryrQUYB4p7iGKzg0wf3UR98urQBmonAxYADEFVMtJHUY7xQeE5qIJy/Di6aUoW0Mj3/+dhSWHjli
epUhMeIQxumF3qsY+yuNJMh7wvQ4XIyMB76qPmw/OuOz957SHrJkUWgwQ6XymF8q/HWGIDmkLXgo
3exRF78Rp4bSjRS9BIvsGSCpWa2Nanoy2TykVKtQDcmhmaCDkjOVkb42Og8pRWmh7rsh/ioH6GEL
Zg5h2r3O6GiiJj/WdrdPrPkwaeVpCtQxzpPNwIgULw+fE4ooT0ZaDTqiAapyfxiBJxCyi5eGk8Ny
Z9TffIRYp8Smc/I062WY0luyvzdzHv5+1FiDgAD0IS5rhYJRX33Ks6/H0acI/6loAn5bfAj8PNpr
IURDIgjEVcDB+qKbtbXq020ykxKCrGnIXC4ClmdLsREPX9WMj4ZeXfzc35nzsu8RkDqUEEZHTAi4
OBKQCj1sZqOMyo1b2e99dZ8F9WHhX0wjVM4Wi5AEBZRDiSvgc8NxrqrxDFgdGAY1F78j01KU1xc3
6FAUtudC5sii57dt8VdwwHri+Naqetxrs1OZJK9+15NNcm8Y+aZo1IqLNLjxUSaP0Th88dEkcoMf
lrjx8qdUhDFz0ZlRCmpMMa5YybLyAe28ZbnBavBB80HpupYuVP8lkJmUf4UCn8DiqRucbYD7QWzr
kJBlX/muHLzguvTbCBy0I9/52K9790cABpd96df2H1+0etR/qpEGKG8esFCDy4weZC68e1lmzHeo
TWsuAD9mojx8uzil2FvEXC+xirC9k9gPiqMIVmevmM+4bAXI/v+MJRR63lV3Hm0b61pmOldegk3k
VGNS4W5KxkdwB99HZF8NHV6C0grW3J6zcuVGYnYSfYsHBqOugwmBR5bYgm636/Cs4SAAydgMwMu/
lx7mAj1LjE0TNMU7jT5z1kKS5SHE44mg6fpWLIe4xPIqshgnj4hQpg84h0HzWjhWZsZJNATmjQEI
vCzdU0qbxGWzWoaFdKPQTtfcRM31L9WongKPoWm2bAJsJKphfFwM4+ThsY6pwxC43wj5z9yerQxN
Ij5dm0JiaazxSjKe8ZHQO301Fca34zbX4rcvNkvyGIhZb8J+MDnzidP3U16nYIcxmNPIN8XK57RQ
SC2T89MGaHHD9GAz6ZSNN03iR0/1gBY3qF4oZXvMByr9eoKiltXTo7jtGcV8ZyJHlveyGInL4PPG
C95K4FrgCVRBcOL8V70fDpUx7sX9Isrvy7Jcy7PaGdNRXIBS/CJd/CS53eL8UkMrCm1118bdhgsI
gtlS+gWXFIeVBgcOL5sf2hYRszyN2ZTcOYShlna6FX+P34eVb4cP+x1o8B0JarvEmw88GnNMJTTG
LTyIkVCs5CtliiXHcFOxXWFsBIER4l25x8BgbcKxFmWFXd81cfYCivm7NEa0O75pHiSWCgARPxtj
M3Je4KyhYaqU5vONuHXU1rWD9B3pNG9AHCaNQU95AyZ0acCYcQLeyCWyORDEZUW212YyPqmlwIeI
Qu/gayGnkN/RkU5B5XGv0TC+J1ioiZWbUTc7dxxPcKcFUQeyiGm3sGFmy3Ki+BkV0aZFTOH10UpW
d8pxJRxRsaIUZxW5zGXpbn7vHe5KmA0SYx1fL2wXctkz1PpiHysPuTb1Nw2gr3iVZB25ja7+YWbv
Nur3uCxuxBtdChPxJxJPYB3Xyoal1JvZTcGjjaf+lo3syvPZr43oOmk8UBvhwmt0p+0DaHGqTWs3
DG9M7pucRPJp5frTuMrVUkx6Ejwol6rdNPpzLvF+A0q2ANlE1jM2gsTj6uZLDTxvoYwTa1UbSXZO
xHE5e9imuTsGKgUQamm7tHghkr/wrBGw7HKTZF8zSPq0A+RXCcBbXeTPS2RfywJHn3VI+Hj5qLZV
1O51Elg1n7sSRdde5l5HTrsm4O5l9EkaGJDFmcRfv7rt+Nhm2lVvth9gDOygN3GhZCKWcHD4MOIF
MZDlNxbZg+f6O0W6PL0Jzmghi9CxiWNM0ic+1jkIvZ88i7dyOzGqPoj1kGf2T/FYANCOEjy2DakF
5YlJbXKMbexbmgyNtPheYdpCSOsdoBu4HpxW62XqNa6GQ4CheRsweTGzWlhXA8M0ljbHXuwVZ2j0
T3X7AyvxQ4Vmui/a9CiXpDNYRI7yn3tYBGqE9hwO8GaAZWM6zjFWzGq7ERwowaG0DyK8wYx6mw0d
37bN9zOyw8AkHEgr2a374dY02t9iOUmbEGxvuivH+jAEtMZdcisVWjoQepyQPx7aORkr8ZH0403P
AJapPMw1fJptUPUJKyVCu6DSSb4BfFeatJS1uVjZd0cEH7MtLBesnetGdz6eZ5YX/Bknfa913h33
ZkohBFvZxgrNa2uEVdsxgOGczs6Gqb2PFUHMtoHPPDlrcNbJk1HO3hrse7zlbvs+wkGpTD7Nkoiw
KbDPOtdprLWLM5glmyaSf+t6MLPD5M/vZWYcCdzeuphspphHyb+1/P7YiDRdsEnSQ8ypuq0qM2YK
nh7GGXf+PuER7mhAmrLdW96wd7C6ksOqt8mOslMz5gjWoNkjnOpKSARjK1HZKwIE2Im8MxNhyFZ4
pk19uqmSuL1iZ2PDvSxVghOQj81K+yOnm6W14vF/qJBkpxEna6PpG5XhcMD+oNL8oqXQ2rA4dcr4
sBhjtVn6HlVmA5GfQx109Ul8792heSpU92pirjRDq4bR8Mhe/Umi1tFVqJiSCC6FTfZAkuFnQD1V
4d3stUSwoH4Vb1r5TRkeKowy8QdnWk/qTbi4+2axUUO18FmIX7gK2QrqLDqbcXNXUuXr+OlNnYfP
iY/mWCdophzyc9zE79OY7aUKjbBm7jBbsjTG0em4z9mFda4CI5jrJBIkSRHHqE1QJtKue46j4G1R
5c0yxGfHHfejlW0ly3HxUYoWFm8pEtjI86+iyFqjWwWwlz6DTIwF/WVmYyswPRH7h3xfQ+/MO7XY
BZaus08KmjqssNsIhjfPMlOTazFWS9m1OkI+V+JF3yDyNcfwBk7HBuzukrQEW8QZ7ZWlouvKWVoi
x6O1rVPVWmYDCjpDDYQ9RU+/1hfmpjVCGmq/vjY2Dod7iNCnIc01tqZw19VGfUm8KFlj/YsIPzG2
Pra+NEL3fjI+Nv6Ivs1ak4AH6Rlv5TyvXmLuzkxxwmmDVQoBHimWG9YSXYfYCSPnxVQJg+ZHP0/3
DnkogC7Q0OCBl1jIF7j9M3qnkiLbYdZzPmtQbSQBFFTqTn7SuwT/uPl6d7fgT1Wz6DIzxJMnibYQ
Wa6rDF1koXIEezmydqRte63xt7kbnexm+BRH64g6AZd7DsBwB+0Aa8n4ziUF3uNNSkK6CRHCLioM
dAJV8nVM+FHLhiLBPU7tM/ohWUwbpx8mha+t0+0cI7pTNDVLJP7BORzoCR/3ykq/zcD/zBZiELgl
SIX8hQgZFMxXerKwv/bzk+F4tGp8PN0eX4ESSvQHw/PsxujGDCwnasD5zE3fXbu66HF9haR1U8Nj
mLFKCTLry23zB+yyeR5SPQY6oQozYBCSOVDvdPxkVnoryJPWZFuj+Z6g1AemcJ04IiSrLCiAZlx2
0chRR2Ta107QY6M6LG9mYDzoRoojrnaq6uXZ5IAhAuQ6KAOCn+AJh9gw1EQQmu5wZ3k4pWesYQbi
MZ1V+u1jgcBcxfGu6tLZS9Fg+I6+MnXjiLXWB0xpRgRWD/Q27AHUjli97F01nR1iUxTrf2q1uzTn
ZA3jt5GMUJ5KAAnwFqaMeOtk2tHj7NKqTyzwALdHl52V8XoUmJtoRMeioGYFyUSUxezcu3r7MWMQ
FnCdmc6e65pwI7to2C/m2ykjxinj4wz1sOfa4CkAaTNNzOt87s5jQyuNrO89qZWJ22F1QSd7tlsL
A8fhkrvVdBXUFiKXcdUVRg+MNaH+jq2j4THC7YkbvTJ85r++26GOjmi2uUAhYdBxHJ1KmsJZHEYp
jGZaL3gyO0P3EGOJkVR00FoDYYKhorUWRScr6g4lGUoeOqGNZdlwCJ22Z/Jh/th4rO8Kvbyu2hTv
Mo9i0g6yQyc8B3Gp0jyoESUUIQsro2V4Hcf5WzN77LAovwsW/Bgy+tK85gHKMwmzBXLEbkHc5s4x
AbJueab7/Vb1jLlW+ZPP/evEIDxjZxxCAqdMvbvyKK8i1o0l+QacBS525rLZmgYsfMEI9d54naIX
ufalr79rCjIfAThthSXcSA0nz51RY44jMcaNFZ4WPO8t4gVqvPDLGPcPCQZ2m+DDR4ey8sfoIgsN
z5OZjRierJp5Akq/oRXgpVo49g3hNazbe1PHv1HFRx8tqw613gr0V1vpz5XNQCw3cBOM8vIqd5td
YAMy8Z1+/DEMYfX+SN0KifGicniqKrCBxq3xPjTtlQNx/wpLzF2TpcfW8FfiWzg3IDC47XN1SjQi
hqte0eMSitSvPbAEvI2vCqYySREfiVLaY136IKtswGfJluyBLLvLlB6tlRZ8GjP7Z+BfV1Tusnol
FW00gwcntl5VSpBu1ZtPEic96N3O5cDjOdq1A3HCdve7VfaTdUP45rGftDuOi02rRbfyE0sMZEmh
+WhU+CHkpv0SJv41hgkZtn14lDAS2OZed1v42sPgabvW1tZpady6Pooat99pKjvlVr+tBoAyoKaf
CsdUb6Cf08w3d9Kfosm7TI2/AOcz4QPPpctUW2+kCsmb4T4Zoi9oOTTwpAy3rE8THymPVNmqzXf6
PNYrJc53dZd8pzglO3wF3MXgng0N7N+p35pO+4Gz3kgj7WtXSukzUAsjFqJ/JNAq8IJNgcaZ2iA6
5/C3TKNhw0a/RxUTfhD3y1ytfcQqi2FMXD/LZ6qHhAdszq985YKxVqClRU2qlsvDXXbhXejiOTiA
zxD6itbwDwx6RmfLNO8jfThjNRytzAoPFmvyIfSU5uPijA9OxBqDZmsnr22jP4WkofVTfdswJjsU
UYSYFMhLx4oJkR1paNDBClw0rAL4CqMTK4d5MkLUpWWaeWme1S8SxEkvoh3vASpcxexkMNzntkOK
NBgRdHzkK7MkWzUElZA2deqzYQcHDgsEi6ZKDN1mqzo1DuZaXNY5iiGdJMNLHHXHeXAf5JVSCSPG
0fcx4XxDq1bvYX1cooCBJZK7Pbr7ZzJ1oitjdt+QrveoVYNbo6Y1HIqvjIwXcIVQX1mI7JpMGhgj
va9K+3vIRkzCoQYNARjjVP9RMZOvoJ6wGwnYg0duvG6qRxgL0VUQRbDRsPezWNhsWcfA8x7ief7B
Hekrn3Ar8XJ1qKldxqF+I3nrlChMC6pkQSjVH2dSi8FDI8q2xsbJcR6PUVS8J0t56ngvq/NXsYaq
1Q6hd3CEH+QprKmzSFKDZO3gdGsRW5Fa7rvt+O+hZx3bMGthZDYFXsi/14XafWYgHWY2sk8fpsqi
R/dhQn+exufAVm9hjdQYmhiCZCYnntI2UPgD2mCAqHFC/ChO54ZtEVsS9PdTZzIhp4JMXdgAdtU/
zRXsM6ew3mYf4I48bCmgOg1lsqzyWnVCBy/PQdV+hkP3Rx9AiVGv6ldq8B6GjMlxNO6UxT5kmfFr
OJUHFbgjLUJ/7B3PXyVIR66cwPwyNZB4043bzVL4B8isr5LDTgzcUSXZIymRj01onvIJxqrAV1bn
bWNmOUxjYxq1ejfgmBq7qbktCOhJ6SAwMkyQkxHmFgojD11sRA21jNEbJo485oQ+DeraHJzHzKwP
xmBB8wubT9j9mWQow+fBBDFSIE1chiorPpIiubfrKtwEDnFS8NwPRPnAXyA2yFLsGoKmek2M3o2L
OaIPiMz2tWLju9Km+LmKhie9WO6Urm3MIrz8V6bXnZpHN9zZA1omJwaTNTHtxlaJiKXlNVna+4To
zrkoMXUY9xYCyIFuMLJcmr56I/OCxprP7H24yfy7HGNdElf/WRLrX4KSzZ7FYjh2tte84rqwZndn
2hZiRv8mrOHFUiF49XQsqT5zk2wJzRpRtWDLCySBw3m9ls2Jbu5NS4x0pXoYZ4Q6XiWQxjD5y9YD
Ssyr0RswKfGjdxrQnNU3HYOytBjIfTi58ypp48icWBbNyF6VJMRFkQxlTGi6/cqFDOkMwUpzoFQt
ExsbcExK6gF6spTx4vJaGijxrfC4NMSLpykm6rH/hnVyfmpKE1OLMuMGpPcxRnGWT4xmmuzHamCS
WuzdsH7RZ+cnr6XbhH3GblYeDCCmMgsAh7roNejql6Ys74ahBW7fu87yoSokqBKXbpm4CVM18z8+
g4lqTXzpdTKQXK/8LzvmD+WhCaPkxlbtOa8AId157zcg74verwfHebVGTHxts3v3HO2d5hl/45l5
ZJmkD8oZb+meWCF59CRJokXOgNlR/WOgY+fr1Cf4WNBKkuBPVg0bZhXbiPpvNj40rfw3Ub1/Ezb8
m9/79QF5Omr/138a/5XV3mQzRNN2DvAriuV5HeODhM2l9fSf//E//vf//Jr+O/quLv9YaP8B1nCB
GNrxu3/3Bn/J0Y5MZuB+zRu41UADG2oIyJbks3Jz999FWkui9D9b4X95C3qGZNG1KdsbSSe4Wvfm
kdKxKHdli+TZyj91BYHBy+pVbycPkNbOneNXBxb0p57RS2nldTzoGSZY2o9jL3AaEo0cAx7/wCm/
FnhVmJB+9lVAxxQozFZ8iqv2WDrqJTaq29jJQeWN5lnvOUKyvLstdZBG2qz6quicp6SYCVdeOC2L
ldYDo3Sev07zZt2Nw9MStS+RE1+sgvFH6QSwA53qzmstRJlYwNs+WcKEPHi4KHTAx4ic5tF5tyf/
w8+Zeqn6OQax9bLxOJjRY1UR8es9hEt6q0jbWPmu9RgX7qHO4XZoiDVlzdFFMKmKZ9Tj5Hz+69ts
/02stP+X3PIR4ZJDhmmyZ3Kib4rQegmt8X2xu+uUJ0HPgZvzoiKizEOtkjIjvUqbyuHs82EvAMl0
BEA31gT03iQ3WmUh1sRS1u/OKh+/rd5FB4tyrPFGbi6+flHbR3DmK/xO4KdeeV73bKvgyUuch94r
7rS+/zLJ9VnwjzNGVJiuG/ygk3k2C6ujcGzPGYACLp3fDHRI12nvS8P/o+gtyRDh6f/XF+VvYsPd
v1wTukLSF8ZCY4SXXpV6kcK9aGijMVfHY/mmJFR35Q/B7l+/29/cAVeewP/nUVaFo1QFU3/nejkJ
Gmo9OkBZ8dyfgq7Z/P+9x19D3Se3DJTHN5JUhwHmqEx58AtGahD9m8fZ+Jsdw//L97BdNJcpkNW+
M4anxPUfWoyWveBFQMB5foUJYapbQuOyMgaawWeK+bihbrE8/9ff0ZQk9H+2n/zlS5ZWqI+Ormf7
sG6vGautfGv+MwVQu/TQxIeZJ7/qVqnV49Nb5ZjNh1Iw8HC59NDVQOs4/h/Ozmw5bmRJ068ydu5x
BgEgsJhN9wVzZZJMLqJISTcwSUVh33c8/XzBOt0joZmZY8esblRVSmQCAQ8Pd/+/H1dYa8yek3Rm
zN1nkJqh7vXoOhc83MWJleWafz5rScM2mxhu3pV0cJV2IZXlLo7QaynFEC2wAlABEhwmDP22O8xJ
eXBqKMiMsbbUV9XMPvyUKwWYP3/ThLryRzfN+PMbJZk/WgL+xW4KhqOlXLkYClSpzSS6O9ekz8Nk
AyIgxvDpifEHJRQ6f23j1IoRf1577sduSLTB2UVA5zygHdia0ellCtkJrGc14IsVE9UEhtuVMoyb
gl+BujXMYhdoHpScQd3IGqk538zxnhpJ3RcpjVLA4f15/nuefGpqwf32hmJrD7zca52dXz8ZSG+s
/quB5nGcbgRzl3xjkioK1+9jyYVJVkIlpFDiCh+JsklwSy8EplNPy1HJ4m/fpGraABtULG5NuPBX
qgEW5Qma9ZQSD8weCjiq21zmwUNPgyKzyuvIOxRae3v+TpzISZ1FTlqIaihMEWk7hu3Wg6cBIKLB
jHM2T4ftM4J4yrH4/LVO/tZFehCXHv4yTBPvdEYl+NNB9uSjzbGxf8WZv617+5YVyamRlmDqbJVI
9vyVTwRkZxH+y4QxHztK8BHGHEDNjoaINHWcyGpsOs5fQv2GD946ZxErNQxpmywiHtc6np4YxOpZ
e99DH1EOeryQF3b3Ey+Ys4iIAnMWUVelhhdBs0VqPjTyaUisC59+6kcsglk5zvpgVy33Cc8DOhqc
G8uZs6hO0aSe7KMr/Qt7y6l1twhSUV7Kmnlxjf5sfOfgHTO0ySEw+l9ZOO2txmcI0PYOAz3584/n
1PUWgYnp1xzWkdqSGRWK3GmbgAaNqfxMBq1J5SAzDeFrR/Pn31xyiwgT4tITBi4XrFhiXQAhS/V2
Rs47CRKdCxc5sRrsRfAwDQ0Lr5nVQCOG4+EYbzNoGZlC9J6/bSdeHHuxIHLbr+1AhQeorYy6VbsO
ql8pp10h0u/nL6FW7gcvjr1YCY6GccNsExRaagn0NZVo0JMXNsNTH7547Ek6xKADfH+nTDdsettt
RkT997744gl34SyqpnLQnNT6jVvjpdtlUruwXk88Wbl4sjTZNMPGY3HnBsxv4UYEWmdvYBRz/ruf
eK5yEfa10uySeuK+5CAo8H2xVdNtOsqZ1oLQ0I2fv8yJeCLVv/9tc3OawWV3mf3dVMPtaO0vfjFc
U1m/G+m3IW65lPMYJ7IwuQjwfj7hHBLRJhyy4SAG5rmxwbACp2Lopf9iBOmLLtKdE4tvRaQ/Km81
Na0y2r77LiuPlE3IPMP6FeC8BF6z6Rhs86iAh4zMiR7isBpki/AaNGnhVc+QR36WrXfbN/2F1XTq
gat//9utYkw8NIJY+LvGRguY6OBqwunRlt39+UdhqCX/wXsmFzsHIudU66yJZ6ExpZqJz0o2OwxV
uE5n08ciwXxT5gkuxiJDyOB6USCzYyT0F2Cv1Vg6Bx1CdSxqZi085yqe0WMpP0Fz5FBlUhw5/zVP
rZhFwEnLVJsqjda0zBAdMalDhWcot21evQ0u/IDMcy7sQCdCg1zEnUo3XStMe38XCZqCZhj/6CPr
33x7F2GHCZ56NgF0ImSJb/vSfjJCjeHm+EL6emq1LyKPywAw8m1MtiCXQXrQydbKdONjjcGG8zlh
C5h08+X8AzmxLq1FIPLtVOpNxwOpCujDdbNqhugxk8OFjMM4sTFbi0gUiZCmxmB7O/BQyLQNFKjd
5CBXnoeVcpnqUCw6UUaJGfsFzvEvbjo+1Qo5UBraXQvsO1MawabOYJmlbbPKM/lFSaULuO+u4dyZ
mpdtJXP/o5qDGxITvoBSuykXr6E/am5z4Q07saCsRbALdb0vQJp5u9kLtj4WbgXGQv/eQ1iEt7zD
eFVOmrezgZYHRXftqOJrgoXThX3yxGtnLaKP3dk17bWA+EnjlKmaiYEQmraYckSrlFo+HNFf53/K
qaOXpW7fb4FuiqcoLEceuOXmX61kus+TBrVZeAtyclg5In2NosbcOu8euAgXIIVHdOabB+WkFTOW
k8UO8Lsw3EicAtrW/HT+i526BYvI0wbgg8KKezyNtIaZFlc0Vxv/UqU7VCaz5y9zapUswk7gtFKm
mePtCAnfhCkePAx5zn+0Wg0fRHhrEXXGytIKjLtIdubm0YniY6U7X+I+/AuB7YWndyoaLCJPounZ
AFkCbyE3exkSQXsWMFEzMnZ3/je8x5UPfoS5iDciEkUZjbxFRgjw0XSuBzz/LKH4W7BYFUSNnrHL
QNM8upu4RozvVvrrrFX3jk4/fGr3eq39yiGTxGVS4Bkz1VcO9Vitth/LoLsHOI2ImIwNOhWnG6TF
lJNwvUMpihI3GpAFpDnyj9m4kQ0dMTvJcG9JvheI3LMEW2CM5JLI2MxNsOvTOCJASaVv1cgW8AMo
yRro7+ONqmiAyv3q/H05ESbNRZgcJqv2u8gkAhC3zGr8lCOeB3lU3huZ8zixNWu9YNbd/3b+eice
tLkIZv4YBx05v7dThiq6Yd0zsv7aOlpwIeCcWKum+ve/RQGUeKWAwwmOn7nqEs1oJb23UrSfg6q9
8KadKjeYi6DmAHkwAiN0cNltr8vcuVfSXgM9XYEtiJJ1K/U5PQhqPumzSu8mtKqa1VzIsU/dwkWg
04NmRBIiHJSGqGRgJMaFeT2n4kLl8dTHL+JVNwY1XimTs4vd9GcLY0Rx4BRk//wCOHn3FoGq9Tyw
s6WB3j80jjDjPMxheWOUoEWZcI1MkKArVfAeXrlYgIYr0xsvxCGCtveF76Cu9VEwWES0qHadEoYO
grcYyk5OFZ8Jc/2r4ug1I+SCAXeaJizBQfQCJbx7b/SZGhIyrs9/gROJlrkIdylTYaNW0ahVVlaN
jYjYsLx9ziygbciRDdjCx8kZL6WkJ17y9xzpt5eCeaW6buPR3jUcOhQClvKx8r5w5usQjVX9NIry
y/lfdmIbej9I/XappDNCq8OJhbGyL4BVaI1b6/OffKpobyxCh1HmTOCW7GphnOwZMzsoxikmRjlq
RQZ8BTElSfP7kemHlI5vNOFJVZfOqwKAZtzaFD6+4TTONQdscZV3HQ8dA3igW8aFtX3i1TEWwadz
QsNqrEjuMKRHCaH/irFXCbz5Qk576t4u4g7O602qFUJCT+SxVaP/SfPQ5p+/vafeS0Nd9bcnx6wZ
2znSsl0N6HkKxUH9CGY790yjgUHFVihkNjMezWuP2eppwHWAHvLaAttw4bU8kSkZi8gzh0ahg46R
O7urUzQL1rrk0ZV4tc0IyGNzvHDMOfWYFhEoT6SWtaUhd1GP2W2RdywGxOyN0174Iace1CK8GMxR
xdRtgalBkvJIEpSB5vnHdOq7LyJHXhtWK6BD7aAx3SkrOzPGES5OsvHCOjjxEMQiT4qKmGnZRnN2
cxf8QPYGNwI7DdwVA55+OGoP53+HUO/EByH4PY3/bbmVszbHCVr5nSXsZC9rxiboIR2tDBAyQ6d0
2BiANLFK832ccEIJ9kEfm299MMAdpMquGESimu68GVD5+e904rGJRYBxhzJ2A9nylfTk1StpV2f9
fGHNnfrsRWgAttf7mIu7Ox2fN0DM30uU1ue/9qk7uQgLXssUb1T4uDeQMVZtzZSDUTz3pvcUeumn
89c4seyE+lm/Pa1Uy4LOy+lG5kjTshSIozo/m4V9Iac6dXsWr37mJM6k2+Q0LvUSw8UFhrmpC4/V
UO/1R0tt8b6XGKgHMJSR9TPMxWyhsi0EoDIhZIa+lNg28F7Zs6qmX5gCjUxkI0soIRBMHAVSV74m
TnU9pOghHf0mHL2jN4un3rYPrvIV1PCav/AkT92FRdyQSF2HNuXlbjlg9QDKda9+Pf8ATy2SRdyo
c8eds5iP5jz+WbG+JnUP0KFaCFrOX+JUW/99Pu23RRIGSQ7ZnmvMiY7cvthn1LE3YRz9mutqXA15
+3UUdb9C/goSBQ9QAIsmI44G5F7oHf2agZBqff7LnFiw+uJc4/eoMOiO8C5zHCZWrNPQOUpwi+c/
Xqj79sGa0hexYnTLFkT7yOfnzEaq8xkm5GyV45WoILM7Un+YHWxF9T5ZJdZ0IfU/8RT1RRSpGMMe
5r5xd0FlbgLXRMvNwNxg7fI0/+v8L3uvl3z0yxbhJNI1o6iMydtJ8AV07nbI9BkzilvadYCapfKi
wvfCitA+lE2+yef6YGooWJSDlumlD74H1r6rv2At+x3WM6NSGh5lyc9KuSBqKC5gejH3NLkYBOfh
Ie5wq0yqh8w0foWNeGJfGCCGuV/HFAQ+BAxGjcat0RlfkNMf8x5FCqdfVOtvTqlXyACxvBbl4xBD
du2z3fm7cCJB19Ub+ttSdlKzRHIBPiUe6VUCQEBMmN+6FQPcVYJXUf7VZHTx/LVObYX6IvjZXefi
owGUhhuMHE/WD13XHA3Uz93crOmO3Xs6kJp5bGjk028ChdGv8FN4pTyQK4lznqd7OyoupS+nVtki
XpqxHWbC8YI9cvetPURfBTfbS8c14KHv53/zqUssIl3RaV4XiBDxjufh+KVFd3hDbINCkafizflr
qGf10UJehLwpy2TJZGywx9e4wb+neijLdn/+sz9eH8JbZEkV+GI2LEyesUGorwzmBwWlEhFjQZeg
krfNHgWNkVzYwT6+W8JbBLNRzhPz63Gw92uxqXyNBwNAjjHNm8jE1/v8Tzp1kUVE8zyXD3MaEF4C
A8usf0k9xcsA45QU1oUtQn3W/3wkwlPX/u21yplNbIc04bYJJmQ9E4ai7wQrHXTz1eQj40JCe/7X
vOerH11qEcZw3xyZfaeJZDjBc9mH2wCmThCBHdQGY+/Dlu0h+9MXekIDcqRHhiVRDJVKE9O6j0pU
ZFgqo9MICzAkHErgVAp54fgvbLXOP/p2i/jSQHYuqiwJ974/3pfT8KKXBNwCcXdmbiYnflG2A7h/
5+hKeUFolz0q8ExcVLuyCn4aTreSZnA9GdOhgF2OKd96GodjigRNy6DfWBrVyGo2Pvulfz06zhdd
YmlaKT8q9V8MsmljDG4Hm3+DyfVrTdBh4vkzsIof+tS9ibTbJ6N8KPUEyruWfRktOIKDwVG5r4K7
YDRS1J4Ie32Gz4n8RbcGpAtVktrUlRyi58lzX4WJ5G0CWqUE7PGkPTR0+a8Mvf8UAnNvtAKk1WQ8
QqfAdRJ9V1PgAqNFL5Uj3yxjYuwVDyVX/BKhhH4r7l2jO3aRvA3i9D4wy7tiMg8DcF78uNgyoCNU
gH67N2lYB62P/5J5sVfguTB1rgvH+lq7yRfBVGGnya9pXIA+DcTDpI+fPFws3GE+uIX/yv60Lwm0
K1n0N7bUNtj2WQzvI43HvlrN3Fhp+NObyr0KWCa+Ffg5tFe9KG5yFOsNiD2oTyOy3Crbjiip4mh+
6SfIZTyyTnWVkKiRqJuoN/trffCBd8G18qevsY6kU+mFUBJ867FtQl8Q4MtaJLs4wMej8w4Bk1Ml
CnRZknunqKzr9Klz/Tsr8nc0Tq2NlNVeE0wVg6ek4dvsfL+/Q2DbXrnIxGzH+KF4/0xfQPlL0SqJ
3MWDTdNulGeAh1aq83ALNawCtwQ9vdIkXVlf3lrAP86/lggOPl75yyniOOp1w3cR0KJXuzeC5jGU
6AbUAi5ws5iH8KcRldsyFJ85fHqyes16PI7LClMC/G9MFCEQT3rrznXQ0YmpxRU6nF+NzmTga7rO
Cm1vWvImC6zvYpxuC5WyKGsUwHHo2dtdUeNz6kz5lxE5S9H4kBBIXdJoRpcIcjNBMt5CYxhZZl3l
44kh0/duwdyL+9lykCy74DOdtWDSu0iD+6CpX8IIlw67A/uSRXs/caMrLChvYz6uqSjUKEsiOHz3
JvlUI4AcFRbC3h5S1px2xcHRmdXGF2jXcuoogIxXqidNQwLd9QaGqm92dwUmIKycmspdh9KdLqRq
HNkD7lvgPt+Qsd45uO6AuLXgecljGM23hfSxQAerttJqTe6spOTg3LpPXaBfO0bLXQCtAu6TiagW
MiIVkIiAP/vBHrOxbwiStvZc3tbYUZjQCfLUuC1gPcRONlAqMa+FUjPkzcbI/ftkCL53GLHEEEny
MPJXohYr7DW+JyYYdUO/1+G0JjO+8tNkrJlBeVHPplX9fhnZv5p6+jRwXwUPsa6To2qjSoUVAtZs
MVsDle2zK7pdXOMr5Yj26MPlXRmzsS3gn8ABAizIj1ZrIIuan3HqxVsTvXHD1PJYm9nW4JDB/7lP
22QTpNNj45Fnydl+xvKNt/9TpFFvTR2UrR1N+zXEjE9t3b2pMr7husc5kA8RT7PDm6lStLZce+zg
W4XKmQUFQAWXaZj66zg0t7oj/lL2sjbqu6TLb1Fko6dlc3EAoGZdQIFDf5I4CKD9WyF9gUoQljD/
Muw3EjwHmJORQ/O56w0JhhbRvR86h1Bo01Vly2d4jV+MDjmO5UN+nRE0oHLC7MP90SpzUAb2AENU
7Wc7AyDsjS9GZd2FzBJdNRo8YJRoDKX69zoGKLWGKJL34FOXR0+55b5lsrgZ2vZHOKQ7r4rQqGpY
EdeVe1N24i0bUCQ3TfuV+X3Yatn0mrNzpiTmthdzjs7jo0J2Jx2y+1r2eyGrexlbGMH02ldr0OiV
jcYDBcyd04w/e3/caG5wIaacysVUpPktqcjMoUVlyITLFJscLtxw5wjzOglH+2rw5tfKxyghsy5s
3acutsiNq1QGGXaqjNUGcjeODqWD9k4b7ekqvAH/41/IXU8lY4v8uJ2yvpPhxPBaFL0EjnPoGXVO
g+6nP1+aXDRPRGJvkR8Hbe2JPEgZBQNBuYrK8BjF9pMPS4PNq7obpuyTnQRYcAx2d9XGNSWxGiUT
Iu0xze6M2LzDq+FHV1mPDvMUDL0ccs/emzb3woqpH0qc8sJg73ggDBiLPs56s49q+WbL9tig3Ufl
ch3r+pfELD81DjNS57cYleB9kFq5i9TcHcNeCMFMbpDEnzpr+CqEexOM2oWTy6mPX+Tibe7mdJIH
Jtw67dWwxI8aBr7Fsj//7T8+tAh3kYW7XdPQFQ3ptRfOPvLyHii71V1Kik99efXvf3tV8EQYcVH3
lENBfJwNcE/463HODIfyrglVatyuh9C/4Wzpm/c1WPDZiQ6m+cTM/Pnfp57CR09nkfh24yQKmTkh
YOzkatZxHGIKA5zar5GExyVPjProDjDV/vzlTowBiaWMIm1z08afNdyHWg8O+Ycf3GsDLnnGESKc
nYZXoMH4Q6olu6J4UPdCiZ39AAVztIvJgRCqXHWkvIMdfo9T8zb06fkr8EaNXpVyT4HKncl9LyLB
bob67/rD//5DVNe8i+x+FuVUMxDYLv74n89Fxj//R/2d//5//vwb/7l7K47fs7dm+T/98Xf43H9d
d/29/f7HHzZ5G7XTY/dWT09vTZe2/yX7U//n/+9//F9v75/yPJVv//GPnyQMaGGf3oKoyP/xr/90
/ReKQ3Xo+29Zofr8f/1H9QP+4x+7LsrfvmtX1GS/d//j7719b9r/+IcmzH/api2FZ5mGbjuuQ3gc
3v7+T/Y/HV16tutK2xVCqiZSXtRtyJWNf9ouLl+eZ1F+g3vHF2mK7v0/6f/01Kd5dLgYAnY5Yf/X
HXj4e9X+/VA+FkIuclvpmLZrWLbp6ILvKO3lCCBJhOdHeXXvtN4WoRBua/F0D1kG0JjxF9hJWAmQ
KgCnfHNxoPTtpLpNO33YNUZYQimHa9ZXGlJGz2l2ZRx8BY5V7ayusdfGHNl3RYluDgztxk4AyjKc
Zq6ssY5v7MI1t102cSDqi3KFeXu0t6rJvA9hVSCh0a9ZvFBVAm9fZtZTNm10rRMPVffdr93+HiYm
pkVauDLlGKzdKs8u7Jnv07//76V/vy8ohFyDE5htCcNdvPwJwnXNa8L7xgWUaevAGlIOO4BY4a3S
1jSMu2oMkPVaWbF3OYP3SG8ZdbEo1hOAYpUcZ5ErsBPECHjwJrE2dQu1tzviIzB3t7LU/yorYOfl
5H8vekn50FGHQVfcpJ4BpMzv49vIIrkJZxOu3a6eXJBtnKLXMnTSXTlNoAKBI6J+Hx9894ftISG0
U6yMeeKrucMjCYBUBLqkcdeFZepbNpgtON3y3vPDaWt6/W3dENXCsDZWjveGjBxb1hokiu5UcOSq
fuV2JhTMSwJE689C9N/31gCMY+mGtFxj2eM3qsSde1uDmhcUcGyeGjcrjsGMAKfVxbUczRmYPE7c
UfUCNWkD1sLksKs/M0sNxr9MPo16uC6HUcN8IYREJGWyy+MWdJCTmVdxJlJUsTnH96ntt1Ed31m6
WUPIBelTB52Nn47BVBQDlAwqueCm46xYwTJkCniQB2tk5o3Rp2bn8X4++C0d5gnVdWs1LxYvy4X9
7b1XvVxoFpuno9sm0qblLKDnmNMUWRqOWDHudjbmCnblru3kl4X1DH4K4LrlgLbRnR6DyfrMdr6N
Y48JQNTRxaqkDcO5hpp+FKXeKoqyH1qIDBFZKqJjI/1VxQ0bl1tyX/xovLDzLxrwfz9JyzEdyzaE
pXvmIsXsQWeKcALjllX+veiU0VW7DoeppPE2riodBHYXJkCCyPiTxr6xQg87Ef6nq7lpfv4WfP8V
2v7QdKuLLe4kky8et9AmmNnLV9auGM21nOgerw4m4iRoNK3nXKDZXr3OZr/b5EEmNqOXFp90TudM
zzT3lTJDjYFE2F4BatCzH3JJ883HjaK3nTsmzUAINfPwSN2bjUCzbz0QxA94Qo/Vs19NXyIXg0sn
Lf11i0PAVQhD/WBCLujZj5u50u/MPMQk2qa4Y2kCSjy0vix1y+tqnJHSSbdeSY9XTatyfAaq6UEd
X9aTQImwEqY57DEExhYPd7LbLn2WYXSDgvpCxvE+aba4czZzhFgsWFKqbefPXAvdqtZbtXVsCubM
qwxvOmrRuB+7EmMVXDeHCFLyiN+J1gFTbmxFfz9mWl0xGNWPK3vooMhb8LEGaKoT7LYZj4C93Q3r
srm1eQFBsToHDWRA7MAZcQJ8P4wUMO1kGLy+BWx2R+PAauEFgevYoH+yzYKzW51kMN9ZOwXI8/X5
5SL+rGe+r11H122dLdQUrlhOdTc5BkqW0ClEQpYSPVbtutgxuVGvfXpjGyektjPZ2GNUh+Y+7/VL
4/3ig/XKtkt2YLv4uxiS7f/3DLcZjcisffNIZEGt28W/zGJvc7zfgEKC5IcIczC0lR/rz9y5g6yI
aATuS/fB/DN9/9d9sIVOrUmQoyzHEPUgdVJv0PH/oHzSBtEGM1Y/C9zHKAYCo3VQTJoqgeZoP0GN
/5Jik3Cg/jOtSh0nQz+nyBfVvdx3jp7fipq14foJK+A1bjIDtrlGi7GejU1GNf0KjLC70pxgPc+T
hYUhFVnPTNXrF3yvfKDZfmAdu6Bt17Y08TtswXSdf+7v8sDFYneE4TnS9MivzGVhPzQ1Y9ZS/QhT
5GEQPX2qvMg/18GulO6EkTTVflIMXFhy97E6DLONuXwGSVAOyU7W6aHSqvGISUyE6RZPo9QJe2NJ
fCuowXRTevSMHmVl+hfIXmYo6uZR5AaOFJMGOijBvhgI06YtAutgl7DJ/dTY4pJabywLLzBHyD1j
ad/0yXqK0QFuRF1S2a7sVVtF2MQAu1zXUro3adF3V/BTghWGQyM0UO9F7vzCnK8TZ0w2bXVDNyDa
+h3HJKqOkt8zI3AqA3ytTRs+ZhBFN8McA/n1TJS9Xv0YOY8D2Os7tzk6z557bwdTcCh979i0VrFF
XFBeuzlgeF7jNMrwDhqh4J9/OO9zU8uHw5ydSn5NXj57cdAP2yEOIg38PxTOve75Pa2M4lvu9NVB
N4gaM5DmbVZCVG7xaywFIO9YHtwcOqZb06avyhK1eY+ZX5pd+3qCfzjwVAtvil1hmOtUA0UUuSDb
Gy+9UNN53+yW3x0XAqmrlFqQpP35PkOJgcSf4sVrhN/JPOrbftY3fc+8sE+PeK3L6dkVu2CIcA5p
uuEA4wrKi++0CIBrEa6rgoVRWMYrBKF9NVbZzq7BlJa0XbQ2jo9BJAtQYAKXtdzFtghGJxuS5GA8
Fmtg2N4enR8djIQCtWsobqQfDhcmbf8s8vwdLDxpmeQrYPqc977wb6dyK7CNya/L4zSwE1hjex2w
Va5mmq1llTydXwwfBSZORwgAyK+pfCzKF2Xq+gOuFRjjjuXW16JfGnScC2f79/PN7w/NUqcvXhiC
gSFg2S2CcFYY+uAZxjGpOzBfBu5XIuIlHa3oYKhxMuD/OGTRI5lCDObaiRo+uUOCRQnGzLf4iJX3
1qTs6GHkWyhsLOrXuheWDObqqyCY+m1iYgBYxDeWs/G7qcCLDOp521mfGMf/5mswC8spepjirsCf
uMJLKSjIx1X+VrPQrnTvvoviCKsw/FvnjP+Bls/nkOMRVhySaj5WbwzAeTSUKp0U0swwQMAqpcez
qQyNVX7n9w2HCppEFyLpu3Rxce9ctk6HgyPTQxyV/lzwc8ngepVVR0+rn5vACm5sX49BLDA3EyBr
bhyIrJ6lKeR9lK+AcbI35POLmebgP1Nxm1L1d3VT35eFcR1C8dxJMDLrISv0bTUBvTHxmi05+83x
qK2mvGYynWfj+JG3ns0IfpftvpaOD4LRlvrG1iJtG/GWMxin3ZRmu6PczvNsDf1GFuVj0UQRoAnf
JI+pbNorApfDxMPyCkvcfaPH7HE9qF+n/VrU5I0+xPwhQQgxE1QiOGDxV07Rzs2IS1RfhtVmmqun
mCnoS4M6iwoQByPXdS0yf49mA2eTZT5WNPU8O0Z9dGJ7xmDeEE9z5NKyKfd15ooH9On6VViMf+/F
pmyoAiVCrPoGcBTd06uU4/QaVHGEF6QlNxjTOteSERjJcTIYJGwbp+yuXYdGFCyzu7pxV2U44HWl
jFwDC+55bqfvVgDREZDOnWFWqD3m5BXzM3GdDV52G1su3C0LyKft3c1FjqpgpuOfpE68ajj5r8uI
KN27jbFK6rgHF/sjH4rpyjHbCRbMiC/NwWiGBlq0QfnAjrzbKuzEtnKL70lm2Puktd8YfddIKbKH
YMYeQfBZVefNNz2blJg1vIrbJn1IE7nOXZfUewstOVh3ySR4nfk5gVwHJS49XRtZ13XS1Wsdpd26
lVG1roL8aEg3uoUg+3NSR67IzY9Tz6soi+ipmADJW1p+qAaBAGbIwtuidX66cwmPvqCsPAf6gbnj
3Aabp49fKNesOFS8WXFQrmVbAYdha62Bpx4YQIxsIE0ULSNMy8Jnn7t8dGYQ2yb8hRVB6drM6XP0
JlNSReXPCL+ycStNLCccW3rXeaHTk82ye5mVv5D87fMgN+7KrNtgBC5vpqZl1nHsrqyyOdr9X7Vp
C3ox5CZB0l0C4bzLiJcvvWdxWNVdneLTcoeeSyC0bpkdtQRytKuMYP0pGnd61gCgkcAG5SCxTErI
3xGEa9epKZ99vYl2fW1NzFO53XoceYvLAL5HqR+L2JxRoFTeranOum2m4btO89iFPLidIBlTHfuL
U69zGCDvaJr0wciDrRStx40yr7Oae+va6Sbs+vHaAVKYZT0mDkYZbjI9bdcex8LNoBbiFAOjosQK
kHx+SGAKU7VOv3pTj1bajesrrA7BtOAZQlPpqsrycuuO8V0HoO1qnmIbNz5MrXXLxSPKKaO/y6d/
VE9/P74uxvPeX3rPMiSJuGBIx1meR6JOC6VZo+fsgOz2uB6sKlzW1kwTu1iKU/Mte3M1f9an9k4m
l0SPCyni31eXFLwcyxIm9chFvavuYdpp0r0b62lVh/VnW6Q3TNNXeBCw09NCBE4Tg/vqmo0Z2uZ1
nPFIG6HnYO7fBo8a02SY991cuLjawAZO6gup4ftI82LhgT70HIPqp8HyWxxSnSChse55d/gg0W81
/8L2oF15xfh9aPkqRaY/BkGxqkb760Q/ao04eCBBBswoCTtTgGFLQN/bP3o+JI/zmQqHxT+bBNw/
T9d1S9qkEZZHKVclTr8lRjYzCKnvFHdO423JEYGDxXP/LLX+Xtf9mWUdUw9wbJygQn+6xgjhYaZE
clUL9pZaq/dGG89sKMAIC6iuKOvuwDq5L8n4PXJLvNTCusA/Dsu72s/WqefeljMDGRPa9VVR1vZL
J7xx5w0SQPlg2S+2pw9MrLT2PgjQ6wNVlgevxvBisjHepJebvaQxL6Bb99ptBH+01M2nsK3Etisx
g3n/oxUKb69rJNF+2q9nORuPaKvwnCrvR937nIm8/DSLXsICpkbqjq786gKBF5VZ/sCl9hClA1KF
NgqxO7ByflzarroUvKNQunaZedvQptqbz7HyQZtWmhidg2jvSGb8G+FN2c6domM3t3uDv3ETatbE
Llbj0aSGPipzODRamCtuOQ5FgBtt78jkyXac3Tuv0vyHZigHen3wRrum2ueDDpVxMpT8LRYH2wKL
y7gnhLtuCu96uytfynZ4ZhrnbiS9/9JKYOOTm+y9Psq2KSrdXZBH4W5KrWyH6+hT4Iq3vrb3eiLw
C/H8tXDn3TxAQg/1zFqbmGSvEvSQNVLdZnCaLY6qU51Pt1aArbebRBTVZ7wh63Ldm2BFjFwb9nC6
xE7R4XM7lpsqHL+5In4zi4FZhMp3t4GfPE72jWcF8wNb6Y0LAO2qZkJj7Q2YJGu6fxgbi9GLeG/S
xTbGapNGEpi2RpkaxNvTMMqNMyf9OqaVqUecNGRsYNYOtB+LuxWJQXE9SOO+tTBtKDufEmNk/bId
q77HlWSvKR6oNHwkL8U9sUxf+XWLT2j95DWsLnPOXqs5/kyqanS7KucgbNk/C9P5hKXiX8Xc3msz
f3mYqNBZHE7G0JNXvck9Ywt+0nWHMn9/GNP+GxhjjCJAtxuZtQnm4ac9VFd9jzRexO4zsGUKM929
IlitGTDA3cHctsL/imn9IZ9zBXWAw9YV7qodgmM4dPhB+QMUbVygZfxae/EPNvXXMLZvU1L9fNI2
QW1DXfIpo4/N/Alm9EEG9Y8RiuBqqHF2HnLt26hb5EZO5B/tbHrBaVmsoolDqjcbV07vaAfLrbH2
0vzDZGrJpsbbbt1o9SctdJt1bDO+Y7RFtwkdF0/52Zuvg5BSaV3ndxaWCztD6161MdKBVBvzJonc
YWOnPUUU1TLRmqBcJVqTrKbQ3zObII/Q7jzt/1J3HkuOK2mafZV5AS9zh8aWADUZWmVuYJkZGYBD
a/X0fZjWNdaVM9NlYzabWdywqyOCBF38nzjM+Step9R0L9Llk5M2A+S78XMS9njX27yS443tpkTQ
Vyr0YRloC46rV60xTq2ctoDWH6AXdM9Vijc0Mb+g8risKqXC6EjjmKsoTjb7S1Zh7VAcPsMxow3Z
kJeZ4z4tIUzscKEVteMEOs3uGmupzw1kkkrYRZh5SbH1ByKTsKAtn+tOzOz6PK5gVuf4YywGSblB
8s1lLhsYTXFfMruYrXwlB29WzJEop/c565fCu/SVM4RpU7thCkZvE3lmHbarO26nNdpla/pb2nUS
9DkQymme74H1vDkdFdiNha+EIb/LCrLEmhglXfhN8ok4aoWJMVyHlJvDJH+KfJF7P34nW9Mi+KSA
xdbNmiBtd5QMXaYI7HeDkYt1zD4Ls/9h98OWm/eHkUH0RsjSmh5XAUtsbYsGN5P8mhLrm79C1aHf
R3E14fQ7ZK96rQHR1vkaOqvBnQ943EaUKy+kvxyYWT7HHjj5aGEfkSbog7j65YsI/lANeLjP53dW
+vcIL+FOjjxKEBPhCXX4Bt1P0iLDpuhAB1B9uUb6ke7i9SSI2fAqS0vHW9+aNzoDEjvIYusC9lFj
hapAgy7o6w9Hzel2SFp2AaM6lB2Wttjt1LbASXlPx7wLh6rbpRF+Qks4/FVVYYLvHetArRTLl3gS
XfOTgRLCiZX8WnVtBGZFW7IZx990H0+7xaq/KkbEx2Ltd50ZZRT/jp+W2V7nbqaEMlN8djnagrGZ
272jxJuVFWDSnfvWGpOrHspgjZqO3y4zXmWf2zsMHPAUfhhOUx+aKC72Wdaeq0mBB20hjm77aZ52
Wdo8I4VCkMGPF5YFVc7wURp2DBZkv1CHRbTtYTZTqIZ5VwS9mh79xvdvq8MZa/s3JsaAbJAG0tio
Tvn//MIBHO9YjL+r4KYRWNpYT77mTXZ/LN0MI4Ve6Q3WH44AdkLxVZblpBJv/1FXe5pC39uf/vnf
Zf38zngS+pOdVac/X2Sbd2uwxjC9p8TbTzqCaPznn+A3K09dTkFwYYNfrz/shTk3A+OYA+Ms/M1U
Usg0m8PWdUKrcSgXb79653EZ1F2ksmfIgwZjZb7/as7HYuQZnaju3xb9YpzK0gVj69lvMmv73WwY
3waaYinit7jUieTSlfWm0+rdAN/brN64MQvr7s8rTgdXcXJmKK0G/wG1qi+QcZl+rTtrISutxKS3
Sjfi2bh9yKEvQLhh7QxXT1vf9M0mWHpXGhT1jTV55qS1Pi3KX/fx0gSr9ilNrsp6iyaFWsmkc5xn
ZmupK6+cCN5zgymnDwRo19E1nruRTQO6B53Prxm91cis7jRadyqatqZcXhp3aI/+Hn7vm98P+s7T
HS21kGY9cw5t13l1bgXunEXLSyPcj5ziRiBP9dPQU5LupdGXaMvyFW17vZ9NdT8KCFnMYx9qb1VB
s+AWdU37w6aWAYnbeCtyM4HgdnGtxr+2KNdjovuQ2wjlt5YJzrlNmfFyqb1y2sWePzjV1s+dndN1
P2cybaHEwTFPykf1rR9Vlr9RCxxdJBjkIz7DnS5GTjZYDAJPxkCH4Vefm8K+g3w77ZrY3KObf3P6
Vh6liJJHpmsR+BcFbRg6TL2AzlzNLnRH+2ejH9I4tS5MK8lrsIePbTTzzA5RmGPak6Vf7K1ff0oD
yj7biX46JJHbHaPYfZegEJErBU5D89N2ojWMtZEecjv1D6AnN5ROeAEUWPt1pLd1iEiIDOllGVyu
wBTgaZdhmBk/9eV0N/CeK+0N13bomInyTLLyT3cOZ9I1hVYSLW0ESiHaLDy9ZwhCORXZ/JnbE2yC
kiRCnnG86BByNtUavWOIotIis7Y5Le/MMPauaw/BPGY/aN+dNg6t7uzjFBWVa/OxOv7WS8lsmxgb
ghmLtjLj9VQSOzr2ZnGkcKum9wlb5lIeCry5+4rrP0xmE75UbQdlBFg+kfnZ4fME6bm4dxvrtznm
VjDGPmN501kuiWJWmMyb2pLTa+2BLDRtXX31jVVfmyE7dVXLCr40z7Is61AtKWiTVT9pOstOqoJ8
hzeUI4kyk+sk6YShM/4Sl6DjCQIaoWfn3jmjbXzx+veJeQfMI3rXZUHoPdk1rf2zFT+GMUvvZDIB
uLMjgkMZBkj5LdXDdC1qF2HeqE/ZmjxNTQYrkwEUxlCLT5SQISyVGvQf9vCh7SmYj+t7sy8kkPlu
6WiadHdrB8dmsecDKI9bt7phH92W31fYmf/Uu/oXimi9m1KAyNZc5xc1owKZLs5bjEtRXrR3vIvV
pjqybVtBGlHtvjrd25AsN94FG52eugMDQ1Jzq3kyptS9M0bjHuCmeSlLOv4LybHa45SNHKsgpEl5
19X8fZuk5bYaIir22csC6Yh7p6cAX9CuziXrVpheDPeRcitgTnl27LzpJw6fMzvYrW6XsyKniX5b
qRWoC/SCvPBNwPFQgmcKceHaifGIMSR04Nm9jsZSBanDjCGzs4uomd8xSr5kElyi22uaTNrhmMdN
MOqeBbzCHxJ3XSDL1di3lvWhx7k5pbL4DtGxO4E/3oqFzpm4c54SMZw1AM3UE9G9ttwLgEf0VCBd
d0vDsYxl0sQJfClZR3sb1qLf5RDo8WYEgHCtphlOVFqWm6YFodi7vrPLx4SKYIN5sTkYaltldfvg
9LfpGkrs6tjNRzHDV45Efy4tUKoj4mKA1NqzKqllnwP2A7vyCu3i4KN4BSlt5KR0PLUBFshBFVLT
fpgHJ2x8nbIBeMnZzkdszmwDj1URyQcf2KzRt94PRg5wdXl7NNbyu4Rmi4AJ0lPNzfJgFt17q+B2
cRueKZtivRdwtb8lECnE8CibqP2xyod0wj0/jvQlx0P2laUMBHw+fudS1Esgk+YTek+5l6bBgj0Q
dLZG95duwXdMy3zusng+2/YCdVXXfHyp5/JUfG9XEjqnWx0sVcEE6q9WY+szdSoA6rg1OeV85iSz
7ERigf9Wy3HNWPeoR6wOmrEgy7oNDKd1t4lTHqg97++Y/O91xrWpMqqPxcF45IKK2cROdV+4N9yE
UfqXapYDLA/5XXvfFW04l0lyi8wpqhOrf2JKL/c5oIdbf90cYrCoT3nDGBRveravuRpzxYuqcwJb
0YHEvO/t8pm8p7etGRNU+RADmASr2ndtdLBusxLKk4GJdPbGtq3pJb8Nh83ZHoPGYLvWrCTwBX1e
eletjB7ib54Zy/NcpHe5rD5A9EGTcNwXw2jA6QowKZphwJ2BxyXoauHfM+G+pHV519mrfvc6S21M
fnmD2c/eui0KyAXakslzzPEhEWhN0QhSBFW6POV9HHRfGUe/57ktz56zjGfOxz0Xpyh9TAFDDRb0
WdV7KKhFbJ5uS1HR5/z2Xu/staUecNutlzoF/eWm92YBwTwrEuuUzRNZfROkdEFarrOj7MJCyNi8
yMqdLweYRH6pt4zJDB58yYPdx06Y5arcOunUB1m/ioMr1uWcDQxDyjz5xnA6vwxyeI+ndNraNcDd
aRTZxVu9DMbSCEi5JVHVQ7ehXSm6Gxjpui4j1cR/nAg/ZCxZy2okR2u6YFb/U0hvn+csunaRJDpQ
iy1QNAal9SpDa/RP/krgXYj0N22o0DwzApkO7pgXYym3fdtpcNlOeTbb9sNdEn00UzGeq6bbtTp7
7OxcH6DSTbu2SdLQKdJD71TDfdYMXmgtmIlWjnuhZZUY3MpIQEp1KSkkhLJhXDnBA5ihH1HB4MWQ
SG6gSgaW1CcJeZCe3R6VMh8tPVWhN9t6Xw96by2uc0VOeMpc931MzTPWNUZggn/UOxDQ0tbhUYjP
uoNGghC6nTlk7NaExJdb/+DCQJWxzOV+dQXsP+/nCNRoHx9Jaem7FjtQZ8dMbZPYPkf2z3HIkU5z
owwSa5/VCSftmlC0nzrffZ6z/dCn73JoISJVmmxdD/HwVlq0+BdmNKCluQZjP3K3cRKLQ5wlaWCK
1T7cXvxs2YjUFVu/5WZnSvOKEHtLTNT0fs9lyDiZzcBJQSXH3dHKzQ9IOMwt7Q6bo0+0xUrCyKOJ
tKFyaCetNWzySJ0wsm3VAL938I3iezwGncnPLgp1LdLqxcqS+GKVxWfvk+k0xg/O9f5FYt/YKPpd
GODUE9eL7GtwjC+AAvUmVoDS7RZ+XEX1+lTdyNaRh97pg2UootAuFxhFFcHdGt3T8T/jgTNNzG69
z8mkcDCiXYW5erStsw9oNsMuicr22AINcUnLbDjSZddMxZ8qX96wPMKsGySPrfFi9Wt+4JY0c5tt
fZa+dpcasCd6Y70jnvpLlc1A9J29Imb++aCwOQ0KWXmq77so8BejeOBGcbCnynhhFLVJY7s6RctQ
BHUe+UQD8/ooORXIaZZX6LnxliFbyv7H39dJnIeobRe3UQPtkK+q5lgnmjO0bOsA7MLa2bNo95k9
uvexRMBYm4w6p7Xy951N4YJYhQVUFnpsxfH15E/GcxQp5omddfHHs2Qnf0yPgqlT0HGSw5XOO9ma
iR8yJWCj1dN5ke0zs8MeQysD6cl04Gb2RHXcVnaBYeTtnR7aN9cZol3sCKrxO/txybR+mZbqYlxy
XJLXhkXpsN7oFF05Poixm47KSsgNdv0cIJJ49NEsl9qo4IKY88/1xrZLW3Zrp5fbaUiHI5bSh64Q
/babEgI4RQryUk7qbJ76GsUIyEC9c6rpaRiY7dFLzO/rxdtusV5EG0MGJQm6aUfiOmuCtD3yzaSF
xzRnYS/NHz4K1aH0xetkAQGUZhE9x+MEqnLN7nXD/pjAa8DVk8GZ7q0nZ+Yjkk5yOXneFOZlhsja
FsgIeQdyY82fGl90z14HFlhGvbynOwReteFdKmW88unGhXLKjPaW7PC8IEtZnS12Bs9Ml62zcnMb
I53cL+z5fHzOeVYSc+vKhqmIs2Mfqbd6XGZSyoDavM6uGaFMn2tp0mIcQ8SQHL9ofVX9rlhw9JUT
lyjyl8Ds2bRg1Zjnno12MzuyPlBDc4yggARQoBiaa2J2QG2acMLfjUlY30VzcsLqe0void/mypq5
ABc8dg2WDmF5O0MwELvVmQW6W3dZtJTgPL0lpKUihzifY8a1pxSh08FXmTpnOpG9x8E2r0063V7V
/mUFX9zPid7NbVIEzNY40nlix/agAmMYnQ19T1noeQ3WaWN58FEH9l7MqWldfHx5uryUChqKLJo4
7B2OtlYswLMU45O1+B96ylj/kue0nJ1jHGvU5puktgrbPBUl38ewYawN2W7squZcGtZ59MbmUJtw
X0oXJFc/kG2KCW6Y+B82GAKMQHRIfzLud1rNe90iBi5yFZxwmmw7sOQHTmdPPJLjDYnpvmY2Idrc
0PhppvVRqlHvcwteGLF8e+P5oZuN5ZPqw6giFtLJ1250SNq5coOuMJzwHJMRQzL0enQKPTEeG64a
HB0Kw8LQUORAtmG+6dhoHg2/6YK2at/mCcWXYKbcxDoytpo46GbOxLBJoTXtOsjPQcN98jLUxtMC
4Z6ZJLlFc04uEKUfJuIBW5My6W2cwSilCKx+KMbyHe+QEw7SMZ6qnuzcBGSsKlx4Yka67FHY/Ai4
VO+WIdYNSD0FMoHwbAy25i7y6uqi/DLkeHtJCvyWefYouNGE5hwM8zjuSlEszMf6N3FTXa0++8XO
SYmKvA146RnzCv/Lnztsw6KMDqhIQP6mV/xG/5lq+n8dCLnqXy2wwa/+70TIv4RI/j+KjRg3m/T/
OTbyrH+37Y//cfldlb//a2rkz3/2z9SI/AeRA8NE20ZjV/7NtPnP1Ij5D7ZNxHcp8clhdkaJ/Gdq
BLfcf6ZEnH9gWpLoyDZGEgdn9v9VSuSvuo+busn3M0mIuI6P+Pl3QzG5REICyjsaxFGfiXljPZzL
FydasttaGjK9RsaIVjPsInHMhuIw9z/dvJEh1iO5t9wnBtPF6d/Ylm8v678YvvmpDF4GfjzXcBQW
pH/VXG2luqwtpqM7d8XRNGICDwlkedHf58g2GCuYlWtvVmGPRWFjABYLlhinB6vrhxsxn/8vb+P/
xoD+V624TVKHP4jSGCYXIv74SwNWHvdPirOOg+DQhXj0EEucNTHXLIcqdbZ+EayTOFLHefO/q2gn
jEuPC4iVNp2v9NY+WaBjgsXmU0qvPuMEq/zK/PV+ZBD+qrmh/psf+O8gBlZFy7ylMJRrK3T1vxJ8
kZIJ8W/rkMnboc6xrzofmm3UN1yd8vjauHjeCEr/4AaABlFUEVaaeddpgDU9SMxdZpknf1yvuoDT
8uf6qmuWm9LuA8Swh//+p/1bYb/9sL4NQ5lAFNEc+ZfbrK9E1ZIDP3hUbgYpOJws8yGzxJuTqYw8
iHUc4Sz5+O+/6f9i0v7zXUk3YDhQ2CLkX88YFdx8PG118AacNnFe7ZsGLjweWHODVxa3VNP/qCUh
YWTF8oAHlGvtjjCeH/6bH+Sv7Ovt6bq9ST4JB9u/2S//erPWBdRFu5aHJnfd3ajX6Vj6MYv3mB1t
kVAW3NkPZekIxl58GS07lB3GqzIl2NLFctzTEnrH/3ibzbPaaxu/QCJRuFwfeXAWTpDe8Kp48Umj
OXupMgfpkpx/HhcC4G6p91yd75iKVHcF1orWL49iUdNWkMHaDhNXilWIpwxXJPBi780X5lun1Fs1
uhPNVnq9a8VD4YNaLCqay/3C23roM0ae6Atgo8/RUO1FE/3uami6xTjdMKJOtp8m4KQYYxggxneT
1UL2JO8CjMP77jFj2HNmEYHw+p3sm53iezF3+AUatNq3fXzM5ZxwkhSYf+QZhVteYr1UWzl0aMS4
oTeVNPaUmJRb27SMQGoVkduyvYuJMREpYJwfK9NLTsLoPzP3F67h6cm5wfGU4Tzwrb/Strk3Vf0k
NAOTuhrG45zCSUZPh+n9FGX0hHhWXGBVSzLuAsZH72fLwVRTcu9petiLCCZpxep7HRhzFnEW3efR
wJeeLpcKHOLBqbHyauWuB90M1sOSMcdfyPpvisVrH5Qd+FlUPU3GbGEt7QF7wREKnSbpdmOcrY9D
1m5rc2gxS4/OyWgFuF27Ac3V1OpSK3jz+TTfj07UB1bvSw6NzJL+zbPLj/vXUn2zAvAZctk8XNPx
/8bBWZFjWVaf79ViZjgryzNu+uFsREWP1RWKIbDJh4Zh2z5WAGMjCtZ645MyiGkDeZKZC0e/Q2L6
Z9qun7AC4wdOGguffv0c2et1irHmU9xGH0X62eXWugeeeI4LP6jGH1FHQbaRNtT3kwJCJwc8rges
B+aBM/wmzs8s66do7dBSq/E5rdcvNwmnSRFqwViNPvuGD6E8GAOvORtOtNX19EG145q33d1YlTz8
8sJhKg/HuvsoS9R0umXuyhLDQTIn9/2wYVKBC1YyMBUFHV1l1gSUGP2+kguKt/gykNVth3tLwaTE
toDldr8Mifjrl6sC0Cw2mBTudAOQ2RhyKMviV+HI58H83uvmu25fZvblzSj0/TBPByEQ7VV/ltw3
NlNu7cEZUWrDyHWfv/CD2Jt64sJTZq92V2N5oNuHeLPzXAjjyseXA+fENbqYuaf4Pk0m/mdlEdHw
7B5cqOWcjYryIXxKFxsX+F7GaAHT+iPO5bMnmwOc4IHM1bWbyggcc1USIIW0OJZEIFR1MLLpI5Hj
a9NIimucDF8grWiWMfAzLPW2JSCydbl/FnZ81L2TXjwXuV17/tHdGEYpd0tfyYM9tCfVXttW6CBa
1Actflgl1iMSU7f1MratWSeHlOn5JFJmDSuQda+2ftqrClsDyGyfIEUTT8nK6GquZhFG7nrXC9r3
y2RrQhe+JMbkHA27u8UPX5om/z66rF1+tXxkKirRH8uvCKmQR5MhNgsLIS1Zn5qhOtiulwL+3PRG
9uymyORKx58pxqm+NI4aFZrDk3tLN+IDb8YYP4ZDvfIw/kgmloCFMRjkgZj6I8kjuMb4xmLvjSlC
mUUDdhNSHanycPM2acjQv6TqiPe5Wlgelni/LOI3VZHPZoI+wnTH69Nqb5vyzTbBPvZ+TcTFGvZt
1+yahGl65DSvHOFOGMy+dYMDyB7W0c7znGTbXzxP8s2NYoeDFoXa+2kvA4+U2xo7wzX1pi0x86C9
CBwCozy20rM2ypSn2ebMZeON8UaQs7ADZrIim+n23ICBxKcmMRXonLtvPuBOuOdiWmFPM/ldm5UR
r1W6x2goi5BZcYYAInbKUp8dU/xN0yQPtmBoWqBBUaGy7OuytD86pJW2sZw3r22bixfPYcHcMxiG
tgM6aS3oAw0PBmNEYPXeJfeviVl9mTKSF1rXkqi7TyskzSKHXmZkyxvEwikcFCtHMUxkakeS9+l7
UhWglDWm1GSafygUDz2pamflHHIZmDyTff4WaYpamInVuN4vWOAo11feQdt5uW2V/r4un7cT9sHp
OMGAkWF2sqpj12XI4GyN/jht/fV5djB+OySxTSvXZ1TJNKyz6VvWT8YxjYZxO+MvwbNTzRcASdMl
d/VXCr6OJgsXJdhx9xl3dzhz+jqb/PyZF73l9sgnz/O3vYtPFlI5CTcbBZXRhjsKTDZgnOIS9zhY
4Y5Kc/PqtJLBqaz37dyMVLyoMbQUqJV5ZWCLL49gqncWNOwEQxt5W7UO7zIW6z43zQ6MYXJnpeaj
YtCIui2GfdlMbjANNMGp/nkCerWn25jzcWlwiwVUxNTDNUNLRt/SFWHPLvV3R3JRN+Kk2Dgo807M
uXjJfvr0e6Xc9rGV4IGPkT0EjvBYW7zplJ8phn+7VZrJKUdCyFE17zX77/ze5RW3ejfFq4TbIWhF
zjnd5febOvEYVcbzkKZoE37ps0Tb7qY3r3nJC+ZXxZNV1fMtok33Eup2XBjuRUTk2aLVfzD76uIX
XPBHNuiNaxifHjxYvK1l2GZ4vsiRW/vGoz2NlkhT+TCFYurjNa3CQc1noF0+RCmhT4F4z70vh21g
5+iTXSodWMmXybOUz7d10TCJnjRejbyf37mGHbZNbGzzrj35To46We3naNib03Cx1ML8IwrHpr4v
4uZ1aNSDjZIb1PYPR5KBzmeT8hmLVghOuIiCxvjmqP7n0tofdVccxqrF4GnBlLdIyA3rd2j3eWNs
Gid/cquWTqDtPJDIsY2H2KGFJeI4t4wZCvW43A4SHptnsj5EKSKrdm6UdKwXZpeE7eK/5jSmbcZ4
BXjT/JqlkQSrPZnARmBNYQLFttEeirb+aUbNb6b/zCdYk4vxYuOTxdiQX3KJgau7VaG1uHJMbFcx
L4qlpvQIUGtTs8uGS+0jby6cyqCaREHSvaMLS56/Jmf+5V7H2q5C22t4G8uNxCqX13Yfqrkh+rnM
sMAbYz6MhPVuTfSkQaRYA5SUAKMek0Y6uBiCJcQ2y2O2rB/tOuqNr0k4kul7prqg3xpkEWbD/Chr
xvzOsmSwFVJjSxXFFtx3vW0GjLkECoegH1ExjWJ5qUYm6FXl0tPUV/R06GU/6upJxfJWsEbqoBnK
7ZgXt7YazESgOmt/uf1+z4WfP4neob2rvXfr5OdCX/gmq0vcZlScWuV4Qm1QT2Bh0xnTIis143AX
l19qhMOCjGNyuNi1bv0o86JGJYL0bCzWFW1m3Di4DnZFwVkhZj6MR4x52WQVHxnZz3NRIzjKHHch
U39I4lkZKHf8hqjp7FvzIa7p+ouzbMvJadNiPIv62aeIzviopE0zVor6Mk75N42RgqJ/pNoOcS3C
blbNj800IHFElBWUNEjI2DuUczMFoJfzekSBrZkfOhpaBTv9o+7GL53imC+8tdnhgEAqZy2arIwP
MCP8wcEowUJ1FYxxzaIORicFEDu79KgUxsfYTvFWFFSvjHN/soGgEV2PT7Fcru4k2YrwBCAsF7ty
nQOefciJ8VcJmzvsrTagJFFQEUvbPNMRylXcB9/CJTjcq4bHK06yrwbjUzh6w36pi6Nbtp/WwBmh
rT1OefH0w5msfmPFv/2RMmI6C75gaJ6Y7kSBrVpGh77J9WJF6IlZaeObkdSUz6y606npP8uekpqR
R91IPAu0drErDL8OZr5fiavB+oDDxRPUFNe4ljvLjpu7eI73hq8M5Mw1OZrwwsuQ7KHBwcHaKS4O
QdsP67Vy/d0g2remADa0XFPVqMuMJ27DJJRI7PqrLGacTM55cLHAOtLoNv04WQx5OZ2Tcw/yVhAN
kNk16cnEWJgK/HigIcRYOMHIvDtkXbarlhbUqVhfxlbi5enM+omfvN9UDcuIqD9ndxyfLbfgIuvr
mva/9WwvBGjbxdUnR9RZyJGRKpFY1C/r1N+9rF5+cFfXetKraK5tmf3Ku+wkOsV0qm+ysKrE2TIy
GeBU4AaSDgcOPProchALK0NnAXWK1c00TeMzR5oVe3AaddbeiGy9TUr1HBFNSbrT2NjtqZqoDPMl
6tOULCfRaP/gMQ9JE6YmZHJabPatVTcnx57qI1zdvjbHE82V44kn8Feupl2+xuSWMAKQJeJLJOS7
Vy1ofbJ9KaboYfATsXP7eiANErMIM0o8UafAKNqafYb1ajq1ty9N3vmhn7XcIJS96dqhOSlpR8Hc
aI4WZr8hKVGekLeK0+jXCTkYI9n++cu8KSgn0cO5KomOxYtNVjiKV2zJuJGT0cSe7q77Pic8J+Zq
O2ruG7lcf0Q8bBvqDOZDY6eKvSCyzp0/IrryV8XkNRxz8dh2Ma4ielNI3EywU4rmy/IaHQI9ffDH
noqjynpgEVl3Rj59FrzaQkzTtkoRQChKXjcmJlPee5Vv57RjRICf7WyXyRqmqngRXWJgXSjZdadt
S6YqyMb4rhsQ33y78+7+fIkX/yWxYSiQBxN9P+9nOj3v/nxZDf085kmLNkL8M05fndRyr4OPSuHQ
ZFiY50KI5TDmdb0RJs92FymGYE+uxZKV5e3noBTFo3o+1dkhi4R45OpOKOCazN63cWqPvTAf6jp7
op7zgTWdPsi1RzlZPkskLteqho1u8P2Uq4PnyO52q5ugFy3YYr2hDsV8jFKAbWucbNs0ucNUfe9w
0QkL6ErRioUgxyliKvOglwwPRYxntrUJFRBljG+J/OY+H7OQ0DfyUPddTfG5rt0lGMim1lm+7PC5
HdixSCIvOdKDBIAIu2Fj6XzvSJgvRYMg6R4tjiHSV++x5uyCMBG6zoof/Db/IPG/cThWu4l64Ji4
A0XzmDXGwzwXz6vn3VtIzxvHbH7WS/I9kZ0Z9v0vSvsw/k1dWBdi3ajcu4t95jT+7B562l4gA2Ao
8ghiktFF7184ztsG2cWliK8uF8y+ri+FOexKx7ufy+bFb3BHJ4xF2ulnTkv+lmFmGA3VpVHy1W0k
DdX9nTN7gA6rgU/HUO0MtmezX3lOWFpDXVndfb84r77x4bnlcdBTj04bzPgTWp+kvVq53tLoulkE
J5qpbo5DJFzevPnZtPwPP5k+oAC9Ka/iyt2eKLnZTbXHaHCaA1vOR0/wb5OmbTYFwwcqLbKQicsz
c096baTacSVHoM14elKb+E4S19+QkF8sJ/WDoaj6jU7VJ2DFnwkaorDkBzoQOmNvUYnnM8ypXY51
3SNmJA63S8VGbNHjtMzBugbaTq/LWtDB1CDH4zPYxHOacGD2boyZdONV6jqO9ZOXocSqqP1eOx+V
8O3Q7N2neVn97ThM1M24+8XDOEVnCVKh6K8ofz3goZ7/x3EohMP1OnrqIvexwpQlYYB5XhSdp6Xl
Y6gJs2Yc7VUn5q2hx0vEDGhxq4qqCRQFKxMHlDEGAYlRXKK2mvbUWP4wWp7TGR63lRIq6yZFfs9M
tngtjnQCj+fYZbSAycoKOVUROeVqtvGmwbsWaGvcmCiebNqfDIE8An4ko6vV+j7izN94UdpyHtQE
BtfvM2bmYzLWdNWD3xWR9RgnZrvzcftxDqji0K5mDi/C+v4f7J3ZctxIlm2/CGkAHIADr4hAjByC
wZkvMIqiMI+O+et7gVlmXV33drX1e7+kSSmJjGA43P2cs/faS0lIubZU1nPVPBtNrp/kaLZB2PIE
WRV8K6uN6aJFXx4k32eFI0lmFvrC2PF1PEwgTOVjRLp3p3ps2tTFffme5nF1a5jac5exsWotJo90
VQeFUYDT0ODa4ujbZimveYupFSUWV39ObXwpCE/wCZXwN0IEPYcsptLPufatCqugaAE3ZDlwClpO
m3WH3lSSa+/i8ZzoLVPBCttNK7X0Ug/p81KyeITGqqArG4jOHG+Kc4EZcm+n2M/sEXjEIuCZemWp
Dqq3v5EulEeV2edYFgnGCRQ0aVRMB49ooY054tOywzk6iLo8Ye5MdrQfJa9lGQ5V2T6oMBQrBvm+
SRCEVFH2WxGEjnvI9KHpDoHhVLBBq37aysbBURQ21zCt97x9sXf4SeFeHgyM0GzpRVz1FNz4GRhR
AaZ3nexIP2m6LBXTAsPKZGBxPf3ROLCprY05+wt9tAgGzYy2EfidXU7pIKxV2pgsX162BKmhcsRU
EFkDz8REmo40zjP49jtEvBv0APdpN13zfAGf3NY3UTNQDKR4T9s0uU2UE/RdV53d8dJzW73TKBem
UWtuCDMekYlWHiTXbmxYtzlydKAUuZ9SXO4aQNsHY5HIcxziZruqwoGeWoeh7StfZFF666XVN3k9
gbAr5OMjW0cre3iiIBi8jlphHId9g/l4i/KW5BPxMC6gJay+f4WkoTZR6HGAgZqKpsHGrZwnzIuH
p8hwceoo863IB/sWD+4toRhE/PJeo5ABX0lBTmuGfnqZldu46z0KPcvyy2ZaOUHhQauN66z0/BFq
y69sUFkwzXMDIWXOTrCoHmfNnU6tml7jIYHnOIv80JoRwWbzMZuy82wxjVgK8NS9436YeftigtRY
8cFTkLVyDhIrrH1H6fNODtNrh5080N10OJnUT36vu5dYr1KGffl7lCUVYvcm9AcO5x3zcV5+Y1Ub
rXL3Bn3302hWD5Fpz77iwQ7mHC2s1mefmhDIXrNMHsDEDMdKytg3IpA8ruzvbKt8McOsfIAPRdew
vYHEbR/s8eTF+XAX2ci27JPd8dU5buZdz93ZFLl3duyIGtqNvVuaIuqMtfyuzZb3oZ5urHRLwpq+
Hx27ugf+jB5iFeMOYqqOpokeVHDKE+DM5VqkIt5YaXNyUfAfcj0OsS6aL43VQjQdEiRFTgxZne+O
yjq69f4Mzd2UuPxWNsspzQK7X1eLhqSWL1/uBq0x2BHTPZzLQ1FbzYWusyZ4UiYmqG5EV0A5g7sb
sJYg3JYvGnfsvYcal+uYaeIK4MEkw2fYk7a706PJO9VT212bga5hC9sBe+fsg3Bah4ke5xQN9jTG
7FS6y3eEk2Bf1jOCCeLJtykFBwHuFGhDRMAeo20tiAvGiJMEHOwlMYgdnJwPsUGhqYX1A0iBdgtc
OG7K6d7oyPfSBdqO2G2OTSrMjSPj35llRh8QbkpQX8gi9DRERdSmO4mwE9yGeaKn2A9Nef7GTORu
ZR8552zQaEb1gCfawrhYjTg6VujtdAiSW5dJjWg5n9AX4cYZhlWMCvK8yN5noqPxA7B1iEFyGGsF
Q4FV26g2o+do/NRGZxfnsOpG3NTV0DZMyavHZC5BU7TA4NFU3sEe4ABfhz9JdwfPDgfgCAzAcKlT
hgjp8bQmmh0Kaz85bb2bYoa2KmFukE45hV1YBGncwyOPUGba5WkgduNECsudTtznAcrM+qB2z5Z2
mfPK2tA/i696WyW7YsL2N1ZagDtEbTq3bg9QO26bbqbe+hzKSsAXH85ijsd7pa7JGF6btPxwnURs
2467PWozVcQXnEaDb8FMSVTGnNRFJ1Q009YcDOcwReO76CuQdbEu9vrMzcrTggy54gG1dM3scWBg
X1rGNsSwDOnZXEBSFCe30d2rqvNv2HekanFpwFEkOhwxybT1tBiNYNxgpdARjQ+9tknrP+m4dFeu
8zCCNKVvnNpjDKipoHenVWcmD7WajuiJq3Oty+muA2i1Z7Or0Grln85QRJfYjqynSE1bvR0wkKqc
nTgf6U03S3QuSlSU+sIHkE/A4OLlKMX8NTqrH6FjENSgiJ/Z5o+TU9Np6hLtrJkjwL640lCwA3Pr
lPdZiER/HJ5507Gb135XCG5qnjT2vcsVuFAXq07Ue8e3cpk20KXF/OGMdU8LKJIHIkm6x6yIzjZO
4cmV6t5S042cOrpDduMFTrKQAUGXiofxmeKoGvafekPDL7Lm8UYfmlvmdVvbGeMtwrDfoYk2v7b7
Bq79OB7tbGKsajW+zrSDLkonbpQZaIiTtpkj83sO6ps8JwMS++Se9PCeyqWI7orhW5mFesY6STMr
zW8QCtu7vk9wXmq/XWtJbqtpOenET6OZs5M7PCgcQjeGDk/DyNvmofes31NbNH5vjA2adknnhnzq
TU6mnt+mevqkyT2DpCv3Hs1HPBaMZtRwGIjHVoXHDsn9ZsiBSBAV3R2G4jXyUBPHDeSWNt2PGM1x
LSDEL/NFC0q9PHW9i30Fot+RZiWbZz/IU1M4SMgo/kCUMt5XihM8pHrtS0Gw36FcJO/URDHbzjMm
wozuBl+1KU5pmHVbqXdBpOvVGQJosquYTmVYM+fCxT472/lZ8XFfmlZGpxkTLMgAUpm4gOznxcC9
tXR7MypfBeWdX3dlxshcJ70IEza95jXzVv9Q4SCeW3qHXKOaPwmolI3uimxr0oZbpo4Dr6yZfmHX
4salkH5Zw64PLW5UK18TvfgxdrN61zuGudemkmmHNQLRstY+qTlg4FU0MpNkKS5djERvKXvzVouY
tXLFbG7sbvyVhsbvxMbPPmei91XOlbvtOEXqhAJlFketr+8zEjC3Cqz/llD51G8yvbkZmV5SOGnH
pLBBxRbOtan0F7eOsvssPPXgumIbVnlbXfPF7G5IlQjSOazgB47N/TwiOlcGaMQwx28MBJLEQjuz
L1WmiTtAMtiPaQcYqi1xNofDdUqb8UryY1B7Y3tft2IMyoHJvx1r0QlV5tpcyoxrs/5HW5FOWpFw
dqy/ZUhm3rNkAttb9II7+LwEKmZ7jbnt3MYLQl1VjI/qsPSKHhx21UdjnQV5ib78/f96U4KcwHax
Zf7Pq3XE9JRlSXnRx/loNe30ZNkpglED9I23zSMxvMLkGAjknVhySz28GnCDSWvnVf/8abFKalwg
++c5cbQNslbzEHneY6gZ6R9FHacIgEaejApkbY42VfFQ6H461/1jO9N4B1rwgHaCysFK2dkIG6m0
5DFVDTut/o/cwP/T/T39e1y0uUZv/fe6v+v4Wf6G3P79g55e+dI//+BvxZ/Q/3JXnZ4Hv9SWjiFR
N/0t+DPdvyCUSSaugvYGSChUZf/Q+2nGX7pNkxapgOCPXbH+2T8EgJr5FwJClgmIHmRTHB3yf8OJ
NvQficZ/8ldcY31xAm4iCBaAlf8PrtLuIsHkEoJORuJpY3roi8P4Tnq/upZR75gsZaCWxdnoXOUG
SpBtBazF88JHKMI3qd1VR9WSktEQE+LVLSMISJetE3ORilDMxFa569CzxNy94KbBd2BKCrulN29c
z0JCn6TvSpuDoS0O7iobz7zO3oxNtXBl6hRxFAxOY5yf2vBlN4u2C53+d+aUzb50I+Wr0DNvSkE2
jTaerRoft2GkgIZqRg/rdMgMT7XOhIk8x20s2HA7mEpRibXPmqKAvHUciWQc2zo9HwtI6qjip0nC
OJgG+I2Zqp5tjuSu7h4NzCOYFp6qHvCI7apv3XzWNORivQiD0lBfo8Ex7k2UBF0KlZcIl80s6dDo
LZRHGYXnSleBYbXXOAYFL4YhWDztl5J0wHncfVUgysjnjr3KfqBoZFCKOjmfq+hOJLJD+DDCSECW
Rh89yR/ANcUQeWk16QwNoqJ7yAhUqmfx7a42P8eKDL/Vp4AjMT5FiARpCTXpplf0RBP81yt0NCRV
1yi4PrQMHSjNYz8k5YWDq9KZ5IBkAJJgePXeQlPvlxPuhhwdS+y91ykSmIbZvQ8BCiBl9oEKaNml
cFeYcuOS7JoS7cREuFLcp5tsaro9UyRu/HN/sbPic2ztIlCiOjbVfJYFgTS9i3kYjDn2QsJD68Y5
VhNTv47Ma5rkM6gOyutoHbbZbXvUSjpF0a8RoPk5MtNkY7AM5wVtVFdku7Bw5ltcLb6j6dg2HTpf
utXuR7b0x76HyDgfKCEgjCXTSx6jtxbjfjbSx9xtdkhXmMdYz3YL/zDt6/oSFkD6WhqU/STcndO3
W/wAAPAkFAtbGBiyELPPix5u+4mVL9clEkM3QJ+hqvy19EIUhc3R1c1bvIsPbQ9twy1FflMuvbGq
JfTA7ddmhp2dUf063IQ82tBgcBKP3u8Qqb3hyjfco8utQYvVyb6BAS6bvH8LubHsdQRg+75x+k2a
ywHDQ/ZHCkZqKZaBPF5QCJFQWFoCwzxeAZssqz6iFzfkv60meYvd5Q265TYiLSYYFEgGaSV+yZBC
6u59XW2UFAigBGKOCZN6qD+7S+Fspyx6Mldo+TLoO50egcIRx8UyLsE81KSS0JZg/g3yd3zIUkpd
RS6i0Q8MXaz5rmlIXCukcrifUb/mn54TdPFw1+tMNylz6gxno1Mn9C9oSZ0Uc+k8og9XaGptCdWB
U8/YNUwRQX7DUG9x/7Sn6gOGEiaIPluYKXA9LzQy6QfqSK8gj1t3vxtTnQhIMs9yqZ5M2amtMzC1
w/zy2AzfEMv+9KZmBgykVnyQ9TbF6mXAWuZ3TvSraEuEIDHZPG33RywAPzB4oA+bV6jDm80M2B8Q
PB5bZR97PL+PxmD75lI9T1r6UUb1ocO6P5dmDYnS27ategy795qSEwcK3m2TKgf9EDlUsXNLHnRn
5y92VAEP6NnnLJVgJyewEIlqhTZrtLAxpCmmTkhEyrow0npL27ziQy6eMfrvDRHuXcEdldksYzT5
u6lG7aaCzzNGmgySCQ2Sq0/cY3MsMK08dyGcxoTItMRiyJ/Es3FkKraJzPgyeuNNqU/YQsPhNcl0
088zpzp40ks3RuXe6DlMG+b7U/s6xrCAautzTFR/o5tIxmwX/WbaZtO+TGYdmUZSnIpMmi9MumNU
eiBd2w+NOb8PDGSXsTkyW0PzXXXNrZuZx5YOZVH2V+B3r7RG0gZYqtA8cwM2J/VtA/GCJcYb74s8
tQzovQHJ2tWfy/gOnCzL19TT44cxdYafzagCYfmEjbYfwJMy0QwRl02/UmF/qUad5nakuzSVe6WF
u0SjclCwekAaOGGwCNqMfbNskJp1QVOjYjXxd+VFc6xNUJiJbq0b4SN+E2MXRuNDB5rr1onnL2vm
rokHfod98nEe5VrFZ15gyv6YViXzN/2CXfm6irR2Y/HSOOr3TAF7kZFgxMm8CI0DI+xGrOpKi8Zh
4pmvwFqRhY4s3lx1C35lvmxHw3QlPaRs2jbVQVMFVs12WAvsL4AND7pdqvsxtI/EB9E18NwO75T9
GqIxPcR9oQBO0WU0kzsZUnVAO2fM6VhNwF9kcpqr5JCKVh3TFIJeyoS6qvTer1zzLqnke99S5Xb2
iAGmsK94D98nSqJ8sYe9JnqGws5wnEmc4kFvz1JH+pNG02thwikpmUbucgMdLX1RY8HDbTE8FkX7
2ld0zqaQbspC9YoA4WQXpRYkdPWUVn738QRo0oAlndvyYcySR6uywWVNDzWlJnNoj0CF+D7XUtRi
XvkmFbzRHGr9FmYZXvhyWGgPtYxs8mNFrw3eaIXfarkuw51R47FNcQVsQwETqOVP7R0KFpLI54Tg
tTI1drpBvTbG9ak1vHhXlDdLch9Vggu4t6mb+i7RoalQ9xZh/hhxj4o55Dhn9bc5mb+TOt+7Vn4P
n/ISDgkAWoLfYp2cPXqYMHKyX7Rynky0ZJsOcwMIW57dTv3mtsZIvG0dn6guCPhj+wAZZ1qpIq9R
38ebqZ0uhT1+Jbn2Hka52toknW51A71ePoC3pmg7ooViHoGY2p4WPZjQ25GewCZqs+hNXYJn4wrl
G/ZyA3XK8vE7fCfcsqqwesvsZyIadkXjzRvDNZtjNAEiy8n8XmJWuR71NiGFtLxDJJaueCu88MKM
HUVlmN4Sd5duI9n8YoCBClruqmW4NmVHMGGL6D8urtkCQ6thcmhz0/DHVrvEzXyt69VoX0lQE0X/
1TDPZ1SD/UwxuyOaMv01VdWvcaBnU/8eudVRSS63nsvNa23jowfSnkVTfXHDDeHkUYgOG0PHOgvz
2ousnKHIJ95teBRMrDmQGGabWfqES/xhZq7CyOiQzcUnrwLxY1s+p+UpNOynvGGrTDOHSArNPc59
RCdSFwdu9b+82bkvlDh7WfUurfLQ1iUZb865MBP7BfrxK/JYhvcQWMxCS6ip3Won5z4OhjH91sju
4wrVHp2Ehlovw87PEhTd1ojrLi9sdA5N0BlacslROhtl0l2t5Wlq+xCMZY8sI3nPqKRPpaaf9Cyt
A8rIFHRFckUThmqw1N8Hcz4NzOOeEf0UW6evzPMkupNRLjsc0d+jmEjfetS0oJcqv5tb7mHxgOFt
Aqe2QfH3NvTRc8Vt1jGHqwnsaaMJTvliHQAMskCTDcMEdkjpeNnJo8fkpzlhK4Mw2y3Whk+sjRLG
V8bNnpjz3Sin7dxZiB7G+gRakDa2zP9gf8ghonuSD5sTL2zcTTGAw5ljmrHgVjkDtkvnomkAzRis
W/3OZQaz9+qee1G/cBvS7u2Wn1Fs8n1Jm5QGTQoPmKiiRDksdYLwi+S4TUh+/b2TUPDQFm23vWW2
G0/mw0nMdNN1ixaQS27MjuYCvbrFbjfT2MGnFfMuUuGfVNVHOgKU/lJ/SbI5fJjK+siuE1px91o2
pOCkYUr3moRoyxxNQIxoJgu9gyxv4B+fpFkf61A7h2PRbUXPYm+0Tt0gVH9vCS+p2sXe1GX/O13e
NQIO5/yDPvY1jGEkxIyHFWxFnynSvMo4SxdlZiQ0RXvbkn4/Yllmc8MNHzOLLNAIspXv59bxsJvo
DoIBbb6dsni8q80ekR8MM7+VOZQYZ4h2dt8apKiUZ1PQ1FWiTbk7CuPMTDBEU+MlG2+oTSiOtOIT
nei9ZryddfHHYIRzdUstR76Qe34bWt8oMM1jyEq+6Fnzhcg1OtYWKzrOYmOrDwzgeWXdttS0vdYI
62iCfaNKUcOJURZqLmUXrw7I7yBTRbeH0oCGovfAqp+oaDBoewo7fiwgRgqvOGoQNXC9gotFDnwV
2oSE16ZtXckcpkxZ3yRcDgyPOTuuF6OLkaZiwfSMGrnwBZtKEihLfkH1SZAEIAKNevhresavPLDu
GIIbNgYb1yxzGgd4Z4LQ1GmNX/jS260N5P8QzdOrx0Ym9QcZrX36ntGvcJnthGs2s+ecqBFI45ye
1i6+J9LV4+JsQhcZSYhWtKW16dPLBEFRjDTqlhuqVpzZYcKeq3+lk2+KKQVhx1m2qg42cbmd03WO
zsUrqEdL7YgGIc/AG7ASA3Fyyvsis9O9xkAFm1XLdG9qr0M/Rhu7oA/ZfXDSmOd+vUiECPduRH4W
KeMAtNjjBoXfmXQhtG36ZXCx1qRxNR6cqHgQIdN/V08cqF3VKy+Wtq6pCcIgRxtqCR9Y/hDO4nYY
3cM8hTcTy9GXIaNNk3bcZJe3njPNV72hjilBHxmOd/+I7LmAoJS+EB6ACJ+hzEQg8eCQwITj5A7Z
XuLbtYBujQfeLZFDsHiCxUbBmkhC0br6LrTxN6QTnfIRtWVNGdKG3Uk1JC17PXceT0B4ZxEEYUat
a28mUC9bHesAqp/7Nm32IY41MGrZ8zgAIKxMetBu8SfMRnMTO1cimuiT9uZOpLTQB+mydAtUFhKS
c4Ef3iqG86TjB+Td6jA//RQEhU8P/2nhxANoYNIgd8J2a6Ffh1tUsLfLgFKWssag1BYtQ7XBNC+D
Ls/LZItzaCyfozl8T6gO2OrQSxN289vrldybLWPnxSkvC7cTDX+gH1XDk23CTjVqtJPNJ6OVR8EA
YSTfgq45h0pnNvcqi1vQXXJC6Hk2FxxEVtgxo3fR4QsOFjRGU2A00UefQW3T5D2N++JYo7UhI8+C
YIcFshKfThLdM9Lg4DUAtGtGhoMm/8i4lknVLNuO7QHGCfvKjOgZ/eMenMNbm0FX9ayvn/bb//Up
/4c+pWH+2z7l6bP4TL7+S6Py51/8w5osnb+gCCL0AgBuExqEIfLvRqUm3b8EdmXPxh9o6/+lU2m4
f9nm2oa0HcvEY7Dipf/RqDQkKXgSqzLeSk+nGBL/qz7l6rH9zy6lbfM1dLqkjolxk7bp2kf9Zw4z
926VtEqlsCmK+0Ugi3GxIVTvTbaMIGd5MI9z2V0x81wptqByrmKQprCuMh0hh9VYhNfn/58avf8/
Z/DqEv2XV0VcBopqkyWLg+tf2NUaRRPKM5nuxok2XnZIJwaCprzLpX5GpXIVVvS5JgClToLw4mFS
+Q5S6Oc8GS/mNL6ESc4GTxHV2NEfM8o+efQYovFobqaMYXfOVbgEWoIM+N+/cM9ZXaX/+sotW9hs
YPAInJ9U+H/iWlNrMJ8rRbqLXGcJUG1+5EhrJnIvDoU7ekFfjac2ir8yfb3HFWzFuV3fpVz+WiQR
yXgjvOkWZMp2zXQeuOiakvFQ772NhrjETHnTkgydTt7MCVc8uLRmrL1qRg1RgYOqoNdYzPQgZZrM
AdixF8sKX+IMFiHoGvySIH/UEj0h9d2P9bjrxghhOz3zYBT91au63erRtFN+UDrSfmx0aouG6yEP
T2Gf32rYT5iaANSoT3EdP5r9p47mYk5a0EPOCRfRGqinWccpKnXQcb+GSNIiXBwfvNGbTl3kp2V/
V5Aim9Sln/flS9ZZR6OzdtIxjwZilOhkcreiUN06MRvlmvQVu5u4YekVkFV821wJIJaaOVjmZzsn
+7uH+7P7+RvWRIBb8zJXaC6SNOo3Tq9uSXUlQqDLMd5GWAoQAfys7aovPiarORaY8qmJ0jtyEO7B
D9LtTt6QEyLHNl5qpb9UUiE5X9C/Cwt5e3+1xoV26XLQnfqJ5lQWw9s3ziP1BgJ22yYm99I1NAJ0
wHu+Rb48SkqK1VmxwcvotzLLz95qdm4KHdY5qG7AxQJ8C60XYH/kIVqLXsV1EXzPE061Ih1W5vHy
DAQ9gv7SfcLWpRPtDCXKiVdjiW+k3X3EGeljpCqMi0OIYcIbKKPkGFbGRz2Wn6Ow6HeIEdcHLOta
k2hFU16ZRIK+GQr4wiO9HZiZmzLRDkYmjI0tvySMMBC9fC1+2NShic10H8JGJNeWvj6/09T0YXnF
PGyefei64htt/r3peBfZETeEhhD/hhpupfeyplZFWR7v3XYg4j5KvvkF7Zr8m/RrDEQt+w0Nk4g8
ngh5ZUYFWaAk2oTGdINWZdM6Zu4jxKSLXSHQgwP7p7XC8xRH1wKAE8hkAjaH9Z0y0csqZ/XRPBhr
SqLnxWc5VwlRQvOxghy0JbyAZRqjTR4qtj6aQU+04f3IC+s9FCnEKKE4hMlI7HkKBOEnG2LKIyYM
eGS44G+WCnGalbMKXfx3kmnrZhgYv2PWiqKyRBFkvVht91ITbb7kVFWLRL69tPr7ssIKKjAvfj1b
OUMS/jCqQHOlhOhQwNODG/Xd0E3A+MtuN1TQ6ianRLRSbWwmxd2gDtW8vFQ5C9mNyBRvu2Ao3jEL
trtwtWjGqbqP854WMnUrs013Q/O72pQ97wQhzINXSriemE2XgiSitOMpJ5kd7bZ3N+qQkrySf+aM
8wtIxNcsH++Gmpt44rIKml8SvnQwROvf0LLPbJlfKBx/wAsEepVjSH60eYnd5Laz03se2qsm5xf8
eDlhK/K21TuG/3hJdoW4hdOLiFWUn7HGwo3iT/76ChfKzq1RbVqufKApjJdlZLZl5u6wKaeXNLuP
WrJMe5MdqhDY6hrah7E5MFwAJb0RxVoSZRZBgVyMNPu+LYvPKIbKBfRpLnikyERoD+XqVmGBTC4o
W+A/ccNCk9JN0IxQnhaCIRF/NyPvxE+9+UgsNMaMmVanB5G3l3w4CovKIo0gTlwE8qOgUvDCl8Qa
KLsoqYeKAwfrHM1Qr3mLqXBg5fxBWPZSZtQk9rrbGsuZPYPPLyPODhzXBhf8S1wehOKjzWiiIqyj
2VvwIrLJe6uaVVCCshBhqnoaFuOiRRIN02h/G239mS88QB18Vz9t9du4Ty61xadp8OURcPTX2OMD
pCG1q9dsQD7OIgiBu1bMf+jNI6IkR+RnX9Wm+kukmzGM/7gF+0Tf8HYBuR8GuDc87fwOveYTSnjE
2aJHStHdD2nqbCK8mPN6xpZYy/0qJhkVGNPfP/Y6zG9tk40iEuN1ZSSJcT7HTnetiuFUZXeLWkW3
q/sfpiGw0YJYg7y5LHN3Xc/5alJXk5PJ1MIAJ86vFZbm5s6dtegvFBtfJRjpauSVpRCZUXphIdSs
YAizEF3I6xKRu5VmZaAZy0tI98i3BvPU2fNNn7JkO29cSMMhHknnK0QuYlC4BHfVd1R7t5PHT9TM
wvKUKrBljDvBCz0bMbzzuBAQzq19mAD6iFsepJoHs8ybLxsCQSSyTwMzKSPZ4pO7XrepsumFC/+n
pUO8ENS3xcy5xSfYhhFKg4z+h07ajjk/6QCR+KwscczI2aM/4tIN48dCBkxAOYiZiUsW/chmgipl
7MNsOIxSXpyJFxI6CBHHyjohfzS26cLHPzO5wYo2BT/LYxEIdIui3EcdZuiFhmWQHM3yvrRMm1fN
4KOKkSip8rSgoNqWsor2XkwWnGSYloOD4BPIERXrt13Kc4ccHT1lnqCtMXdtVH9TBbG+ksjye75g
V7MIfxaEoEfp11p3Q9487bQGDaIEr4qMikhBnukflBpxEpqPQZq2lmW72AH6N1zeUNXy5HOY6yvf
7KBhLUP/z0OSRMpjSgTxf9HBqK/fWG9Ysqn5aVRV8bOGZZ5/CiXuiiT8GLtxazaOsctXNliGXTBs
sNOZUbROaMsNtxS6t0VyaCwKb4GysFPAoxPvT6hx7f35DBDKPOfzfMTFkPldVoSbMv9GL5tgx/hm
9GVsupi1TLLAzdjhtF3xuI1bXCQ6Pkckn0nMIl9/US0oPau2ZVdmIWXl+mF0Ew780e8RT/mDQSRD
WvcvheI7zWvkUqrV20aJ34UkJE+l9doXSP1QIKZUqoMyWYOgtJoxsNJZnuYpupvw/xwGA4mAaN/x
3887+MjM+siWOo6TsgMR2XA++mOkcQAZYNiM1NQAfq5BxyN24D6PD9OSFb5RTQZcSQkbogeQbUF6
iLj9t+yDDELnvMYcyUWZT3btyaNs/Hl/s7c8EA8UbyM1AlNLKjIp6tC30MT5mbCv+mD/cYb+o8Rj
dGgH3MK5dc14QvYhUJY5VcPeFFcvLdvA6xhuoriESpa20U5HeItSFMc4Ncu65uU4GLsxi0qU8fBH
paQdM7+YLXmbzD2B6ik0iAtPMsg1pbiO6X792SAS9/MFsbqRj3uyq+dt4bGCRP4KW4UMn1yn+u/h
0BWohLb6JH9bXwwOv9k02J8nTgkTDaBPOcGnlSXIIrnMVpAUfcTvTH5ce8OA/jNc5cE/D+NIv3uc
m3NWMu1cpylAZo80fNke0bt2pnf08vGPYG5XrvWCPaWf0kIOoWXukyTpyF0H+euitjoOLV3Ir64a
N3PIZ1HqiGU78HtTXjHXatlHJ/cVuttG8cgPmXOd1m02gUeAT5pnL6MHWw/5ucR+sB0Hdm26gJd0
WN54dC/xSjy0uHtwfrhfHJmg5vDiAQnEG1Ga2ebnjgq75ZWb6/NUq4Z2MjsoLq2bVWxJiMHBW9yH
yc6PMyYwP7EzVqcE2Q48td4TK/bRlumfH5pS2A4YZJwCRgHvWihuqVLFAZ7wfKcv4jgl9aPrGUOg
uXijlJbd2qJqKfD4yeChDWaTVE8vok1rj6/meoLm9GeCPHmZpgbfyHJRiccoqJ22ZLhvjQQ86xKF
1E+rDRQHCOqvhF2nZGG7FTQ/grfwkEEhCKEvbqsawgnyPexwHIbs2Kj/lgCjL/7c+PXnq+kaRhop
ERus5ZOXdqDjdIbouf3qhqS6MX1F+LC+VGb6EFSHjx/BfVuzadcxlygXLJ9mJy59wp48xLR4LdL7
n4sw462QVvPXqFGPFyPFgrDZekneEvj3Ey/6o5Dlr36eCwRpnaWH+g8I+xPU1SeYPDdTyWHsWBZP
k8dqRa2sF8heKi2bt/Fg3kZF+hZ1+CK8XLs6UYlAOPmMBioawUDJ7q0z01Zt47BTrK2mxyFlAJ1T
mKkx+bQ44EK7O3EWrjQiNmHAEd+zpWf7iMGSplEFeHp+E48ewhaIvb4mudyoHOqHucmt+cxPjouA
egM3oI3rMlr/86POjGG2NhwjP//nb2+CIxkuTm8T4MRt0Qm2z5nCN3ytGWNsMQlTGWIc9M05BdeB
oHnURwDl5vcAbsdvBG6Xn4zK/2DvzHYjR7It+yv9A0xwMg5Ao4GWz6PmCEkvhlAogvNgNM5f34ue
WTerCt0o9PvNByLoroiUu9ONds7Ze23yB5AR5xU2Fv+7aVLsgnIbN4GfJfvKB4RadDMcCjYLRVWH
9y3xeWaWt9vZZcOIIKCdMvCr3oSvD6Zzlnvp2urwj0F7iVcaJMyxNUhUI+T3GObNganntktKUCUe
g+ymdU/0foJznLtr7pAP4+DGhMqTjQgQ4iUKYSUmPnHRLnjRqKDfmKCnRnVNeqnW9FyyyueatNY9
1uIRIM4uwXawBetE6VSPb6GlFVy0Pt+QbuJQ8nNfgYD6QprJqVAYuqWw/wMczfq/9WwCYrFdL3RN
Yf17/GhuAJQNme5ti865M62aWTrpWw7K+jDl2qki47sGVraJI5hoU8MEec5+FBnj8dEmZRC8Abpr
Loj/blreBJH/oWlp+3T6/t/iymdw3fH/eO6+fpT/orBc/tafjUtH/BG6YNNCAVEPsMWSH/eXwtL9
wxK+74bW0h2geUhS+D+IivYfNjQ/GpYIKAXCTNqJf/UtnT8gGQkPrBXqeJ9pzP8XYdFd/vf/1Ghb
stct+oI0VANHmPwu/9a4jOKSCIqp+zbapnSeZ2fO5X09ZsxJs9FvEWtMCH7zg7ZT8jVwyXaz831O
NNq/ZEh6kkBgNrynfTxJZltq8n5q2mAJxiW4/vuabUa1teKsiS9pUmb5GmQd39CpziPiN3qWaoP7
mSFU+5t1rDXey4bvFtu+Ju8whWBoAZuyaQHztOJjNobI3QwRzimqpXiulL7YknSAVZP1/dLySF2P
3zuY6vIESGZQ5FCngFQLrOnnhDax/dJkdqDe2z4Iy72PXoZFvo0Zl4DniEnBXCDKjxXR8bheiYKt
hxgZ17CQXuwpYVIVtYxDWjP2vZ3AsG98OgHIll3LKnhwQ0xeXpRUxcG1Dfb+IqyN+MfYW7CLmTbY
wzUTEsEqFAm/YjokjaBOntyGdIS9jfedJYy8Q3tjVmapmYknndiaUxNGV6yH5GkTKVSyRwzx1hdQ
keqebhijNOOrgRts7CyvJ6XGTltpfzPywOzOlej0fO4qsDBHWzQgZTB2O+qpC5wmOi+Wvph9y5B7
9wlqg/ySgeP+pL3r+oThMMt/shCykVkqC2F+kj08hRtGY160p/8dtgyRBJjj0C7z6hInHv5iIMO0
xjCbvGRem2zsqMiGdWRX0+tkdyg6zLn30yMOoBRghawp5jLynF7RtuTZSscNXHN0aj3dm2wi8cxU
XtVupI9oa5srnRQYC1N/IGy39OdtErTOc49xa76DR+V2pCEM3LlzaRfjfYtuqT5TKS8iDAMb6YZc
F2XcVRS2ySZKhPcy2Pg/13EguRuoKBsQxjLUD1cKHwzmuQAwJuR1v/SB9CaNwEhWNd6liwK3f64S
qwZoH6B4qJZttTU9YOudnE+DAKFp18g+Kw8m/ljzIWg8kT9mkOgYuc0yDEkc6QYJgwWmLpPItmyH
nrKtWrzfURVnIl7ZsS4t2D42oUYE2MdWAh7EQpv2aDFvJnTUzkq6+kWThWW6c9jjPEV84sUnCJoK
CUilSQsjVyoz3ASkTzYGm9l3fAfiWWsx9i+IWTBQl4xQoJD3zQrWGQJHif4kMFILrablTTGYom4w
Bvu1Mtq6gWNH47M5R67XRgvhjle9zcLQjmFB0aRo10bj9kl9pRPEa7SS1sjw2tnzQM/Is5QJyDHv
3HxcG9xxrwgJ2CyWQVz0G7eUYjjUYsYJdheV6I7PbeehG4hZylJvPzlmh0hkrCf0UTE/5SZn7JYF
Y/1xTtKWiDtgHF8Gg3RstDQ+Pa611POr5KOxh6R4tBzH73/2vVTVo9mWcfXDl9DaDkaRefUaNz2Z
6Jan3HZnMogHAO04wwJfl1jE2kbad0YdwgcSpnkU3FzztXaGwVxXBEvoQwTlJEU67C6m+NRqiSTs
onwjqtioKDODQSB9CPV0LcPMA4yDZg9ykJ7GJQGnjzZxbhQ/wc47T2wQRb4PXMAX3+Erp/abDXHC
uo+RE4sTRjIoYW1l6/Zde0oSi0HERs1DA3UkqxJqpn1kMN8nmKLXJk7JfvS+lXpEosGOesHnmsKo
P6Q3pu2PxoqUR9AQHedtVo8ttDUHjdyD2Y0u1hambf5dn6qGNUjS8mrqQYRb1UawRtiIBb8CuLPY
kp1Kzq9RxMcEvmOxFHbS7ou9XdtLx1WDrt8hLmisL5BIOrxmfSLHK+Zs/SEr0ysPQWpNiAa1Khcf
fAk1F3ifX6BvKkcTuO8Ugs2Ufh0c5hIiwUYD9rA/kC60BJiXvERi3aJaQ6DSi7nGZJ3YmjEXORXc
CCGlmbsU/RL9GSz4UwQCRbkDFUaUt+607ptgSFeBz1oP1Cqch3OdRSbDH6+GSR5IZnr3KsXiR4uu
sdNt7zGguTdwPRoncGQEgpF/Og0rRNPgoBzTr/p9hOybDXrfuc2htXNmI6FuIcb7nWnRK8VUig5p
7hv6Ns2bP7j9G9ng1LiJPeQ0bYDqENYwQEZBHB/Jalt4Gb+jk5VK7TH3kT0WIbaGnAZXSpNVNGZf
OXWDdV/7xPSs0mJ0WxhyBvp0cJQ0FgETmaRvdqbdf4JjYu9rqE9wObr78lkB3PXsl87IFVxLMhRk
tnQlebXZLjXMieKi7ly9ayblugwrUuspTKoku0BMKL5naOsAKxBqYx0mdiv+2pFxVu7pUMRqRd4F
pS8hlkTRoJ+piIkuMqfeGr4bU9g79K12wFYKBZkKzC+IhxTfs5Gw7JPzogwgjQRit5fGIMrqxAAs
kx/NaPjmD5dRfnQY/cpr73oxSo+GuWpIRRFda2/xQc6IsJuyG5BXaak2jR7YFzukm4Mb8lWVbz2E
xQIZ4VTM9wn5CEuVGsdLokQxM68IyOpZkR6ioGYRImPSjA2K8YihARVIG8H92eOdW4YOMdqctRn4
bbsZaIiQTDKGHhORxCV3e0KuJX+pqA19AmfBzG/iZsYdSFKcxmwfueqL5AvQhGLuy3zTIXPytxO3
f3c3xdxhtj1zELH5py0qHcspqsp/iXxe9nR/D1d9xxVuYHMDDAIw3sJZdpf/PKw2WvIHgtL/DCXf
t/p7mgc5ydPexOrzmEhR5c/CYBZ26AspeSX+rNlcObedlqHsWcpdMQ5GALevwZv+J7X1v+UR/6nS
WLbm/6nS+N+/m3/TSNjLX/ur1Aj+QL7JrSzwmI4TRMjn+mepYXl/oDCkmAQCKBx3SeH+h5fLtv+w
bI+yBIOHvZQnf0skDBecO0m2CMCIwHXs5R/8X//zX5LF9b+d//Nlx9f9X2tb6hUbPjkTfYC8eMTw
k/7rhecmWgQsW2CTrLE7ynTYlbmUz22RRNspbJ5pZ7b4fFtxZpQ5GOO9G8TlC8t4dcJQT6NF2dNH
x+PeoPj6SBsFndFZDzOBncco8z5uZ0OckiSV9zS2y9zYqzpDie1JcIuFfdRk1CBDHBSZdXFE22Ro
D2VTmM+wO3DH5riEh9vTKkJS5go0nJb/3uNbhN4o5+tIWMcKrAm1eVM6rwY2LMPoglPg1C+32Cgy
RGKMsBXSOTciYs20jHsVDuT8yrfWGCA2ZHDHGJLG8hAEVfSSUVTsADMbq3oKjOfOhhyHO9Y8V0uV
RWqr+hGMPsi+bGUqiJQz0i4zSsV9B9qGyQT6fY/+3sOcleVDQHosLulin7LcHJv+e+Fk48lrpuHU
j/5wSgxbHdkho9sjEa6KhuxcikltQxond7PhwDSz8emfhIzuWMzES4NAVNGCuc5iEi+YIRhBRrZ/
aIzGewna8Xcv++KCfbB4LYFCFURBPwVLOiVr8FkqIa7kPWnFfdSJbX1vToJJEe/Rtg+7nFaPIBJF
D8MTwquNEJW/a0qCCv2kh2ZWCSSXUx0Ed7mly4di9t48EABHrANi3yf2D+696uQvh4EuOqZ101en
mMyljWf1z7HpXopulM+3Q2Bb93Zdj4QzEczlusgIqF8fjKFxnySg2ftBp1/1/BWLvIGX0CTHaVaI
wXjJAK3cZI/sLN71i3OgywEf9tyf/chkipuJeR1MDaj/OBl2TBGgeFXhvZHG2b2ftCEjGSPZo5Qf
v9WV+RqM1ZNGYDlM/VPjevFz1pEm4sYXDHj9dV7a5Zmn0zcN7huGDoKNyFbfEou4FJ/54SZbTguH
/79neS5z9ORiNSW6T5u37+guB+0vmdmlmxr72hqSxxJ5Eu+Ct+M3nr7Tdy9OdgTa13a6H0Oe2Dtg
NiX+EA5TPXMoUO6ajQ2qZaZVuawNm1DkYDIso4836GUkCK2+3vzTuV7OnSFrjmLonhnBEDW/HEYl
Vok/ZNdAkT6f95tI54CtDC/Yk3T7NEl7OJn/dYixep/Yg42n259uT/z9WFen3dEIfnV9kRzyId4n
cpanbDnUCozO5AfzVkjt2LQU9S4nRAChj0i2NBvdh8ZgTLBkKV/ILfvROZa8pLkdUsVVjxXJsA9Y
EI0HkY/FAzb22yO9KyXJqRbwCrJqNRCGDQsyMN40U/DmHSaY7rhTs1efbw/dDspssawvP8FVmO/8
uXmfg3TShJNiw/CzIL/rohFryO07KNAqTlvTiD+SKcpYtxipIcFe+vZucZUpqdqpn/71J5FDY4Oj
b66ULoVJSCFPB8uh8/i3y7oK/3wsb6UDtm0mssB1ahuyl8R2Oi6qWIPImbXT9w4F8zMuxjvu4cMj
o/SYTw2EZd7h5Dcni+DqFgkJ7oC/nh3/69mpMoIjTq8v+gPTlZlbeLGTw5CEj7kRvNGRxUsyxQD7
a4nPs85t/ohDlm2yWW5Mv+F0nF/mJMDXlS6ktDy+Ks9XS13Lug5NPxVx8OlGE4HdsfVO55iewDRE
L7xb1jbFpX7szCm6Lq3glbI+BhSCoKXgL25ja0mQyke18ypaUG2bTRspHNrKlgqDu4795oOqIIkT
Z0TwboxE38f0EUtH4oMF1HLK5UxxAWTH2tXRonvBVuDr/oUmAB3k0GbIV9NqXh6q7RIItePiYV0a
3mHB+z/PYXJh9JhejJ5IXBO00fp2+vcTAROjPbgAcHtefAKNmpysggnwQkn9xx+LakY8FJmYnPIa
TnRc2YcuQHMiCXlIcsu5Wh1guaotHzKz6F4dka2aidnF2p0s/+RhnuNtFfAsKv1e9uF6AEP/aZpG
sbIcjdYAEuJZ0Wpct7puf1CTwjUiURTobGJZJMT600ORepwOrW1BTCJUTcXmvJ4M+kMeAI5j2xMW
RJHoyqOrciIBbn+0DOfJHzy6fyCWLx45MxAJo4RIOfsYVy3T2ttjHnrpSyXdHu3HgCZ++bnbIcPd
ydyXm1I6GBiH6pjCw0CHfhcbdg0qPq6IgU4AUTTFvUN/keUdZaWZt0+JYxIRwsZ/3cYLhLk34t/D
UOan27M6NPvVRAbzWsbNh2/l3ovJkO5pZErB/VQwF+QhK4M+7SfZjkElzoXlziWWOxcTt3LrOC2e
veWxoOtAbjSdv4VJUd4lHfBzkB7TDkNJcQA6Vjy6Bom+Us+XLBvMC5Du/NEtGBzGUF8Ot9PbYUlL
XHW2mna3UxgYx7gtzHNfNN/qMRdvhVX226Suu93tdI7KC5KH7DmCVhgZUX4tXPfLtoL8Dc5KCC+r
Bj0V9/lbSrTknbbj9j7p9PBigga5PW6RtXVUJdjk298K+2ZgEum2J6WR5GVI164aKdOY1ogApZNy
lRkoMfw+ecOsH2+HvBt3YRsmb63Vv89YBR+cMh+fLUh6pmimY1QXmA4CZ4FwFSDnMis/ekZc7aol
piqgX3Fne37/BQwptL3uGAXziDid/kBnm4CNiapbWcNMxR79OUWPn6c2QVjFs6NTxc8C9cE6ioRY
J6ImGxoA3qnAjfpgBtpHGtUHjAG9/BSF3ET5lbvDFI3yxUvaB+mmJixqYgD8aqquzegGVywxMfIu
nsjq7gXtHfBRABVXh23QBjIJFnRPhy9NNT8Aw/4Qpem85rwpG9CiekvAhf1agHDaDGVD92HZF/59
ai+ntx++PavmVpD6XsEFM6rVhKD4wSXRe69wq+6lbKIn0+Ql5J0mmp4rtWjyfT9Zwc5mfI2hY5Cn
tCWmunPYyPq0IX9MSPwBDor53pCNgwQlPdNWytEmzeLNkN5DZ7XZ79FpyD5M8k/tTMkqCaLsqYkH
tcsrSx/B6jWFJ4/gwNqDJ/F2I9XRR6ezxkM0F+3Ja0k/GJtoONtDvSQ7hPNlDkpJ5ygn7Mzx821V
zN+lbywbIDu5lxLKf1LO4kc9pE+I8Ku1pVKC54ypWBNKoB8T0eXbkSSYyzhE5n4CWHNMMKzgNCjt
XcWONzWD6kjnqz/1tZi2IiiSJ3bw2WQ760hpfWyZW34zbZNtpCrectdboVBh0Oi605vpWZh28tE8
ODCs3oqZUh37+mtFtmBStKD0yUB7D+pvjJmLH2ZLtkKrD02pnMeWSQeCr8n5ac8Fbush+lCM3dZT
MTZnv0izK2kI0ZpVy72TdjXvK28elkBxd8WQvL2wWczWtQPih2iR75CK9YEh6GdN7Cdm0a56rYGK
3qE9gaZJ3mBvq49+qD4s52tOzf6Zf6h/roOI4XcbT/vb6WQ1NDuLBfyw/EhCmzoP7GI9AEPdxuHB
6/gfZHaXrh2R+5csaMQ5yPPfmQkYwCp1/8gVQeKrU/n3mctFyqyqvoYFjbPOz/0zo5l+Xw4YQohW
EFt6dNWqbvx7K2266+1A7nl3JW8SmKIPfK/3pg/H7OtfvalWAxxnJGlDsknmpPliGfw1GanxPWr7
aYUxUD8JM5DkRltAreHzHYKetaekWUPqfGQc+Pr7J9HFADxkR5D2lM6bEd3LU1WjrzQTJ3wNo8Ki
h9lHH8zN3goz7L6cINu5YklYHtejSGnHd9jdPGnCCTKc77nX1QeQznLN3TpmqD+ZzF+i9OSg8aRt
ltbfmKR805k3fmkZX/o0wTzaDAXD5rQ/IwgDHt1LsQ5Yw95LAFWNq8Yv1IOfAlfLa0+zeRvPuL8Q
nPSsEmRqooDBcOn21ccwsKKkpRNeqqYfHuGlfVVjXIEX7ARFZ1WdZe8NC7XjMTPC6qO3sYuZjbBJ
xOjNVx0N+9vjivzATUw+5BCz2DHbka8DkWawALIfzJeQ6gZJyNJnqaec9NM/H9c2QzWXFEI3dbEX
gx1ClYHUBbzdLxzeRKr75T7WDrWfTD/cprS/tVWRsPfvCwysnvWtwbREq7lRm9uzqBHDtWuwFN2e
1UXDrtkz7NPtNDbFiwSuen87g5CJjNmPH3OClXoAdns2Vs6pqduCy7Twj7ng7hN70K/mNA6OXBX5
QQnbPRH7pfemqewz8ejWDr2CdWGEhT+JSchVf9MzfVgY/Mlp6PDTEntA9A7UUWuD6KV6opFhHpCg
9ndKy/bcxS6Vvu1Tj0iCw6ANlq/NFP0ctD98OZL0KntU7xWD+HVVlsVFjmF7niRS0Kw3yzcIR5cJ
1su68YlRHsOih7yvqRGi1kac3Lpr30lzvtT3Q6jlh5spZ0Nbuzxy3YZPY+38uj3vhui1O29KnrzY
YtM6IRkKEyiDeK1OcZnaJwY2/tb0QRerHnF55gn5JqimZVCRgtWcAbix0jdkVXvZPL/FDkrzuBfN
I7He8Y7mJjnsvbZPFR/oimgpVESiuY5DkDKMXFySmXZ2rdlaZ9eI9N7vlX+qUjM+GKOTnMJGO7hC
XXVMKhbg2HXmg+GW+DarLNxnfU3O71RUew358K5wZo38ss2fnYZoibEykIsup7eDJpo6nl39kBYi
fw78eNiy4+I2/aMU4HgSv5zptw4PjdOWL9h4ihdrSrcl9dBDp2jzOMx97qZgZXuWvC8bqXZD5Fmn
0VhEpkOe7Y25p2OrWbsb056eafrkYPai7N0S/Tt6GPULMQ6646pfxppqbTXS+yqL4jMqlfWW6JAt
ri6KZ5fUiQ2QOLY67uDvyqo3diZZfidRV+KIEFntzalPrnOfSsCkhfcoB0IVRB2ShWRRAfq0Ztfw
QdOBqKyOgIyQgHg/Ix9hrlnTSiy/LPvxJ2EXxn06x8ML4Rso+Hm4yyJxlKOzjUbu2h4Bqx91aL4L
jVXZSJ3gPA1s3Fv64x/6qWaWfHQ1gkJb6nQXJ3a/p857DKFJo7zzuhfiCeedPc8guTVv6/l2wDD+
MHgNvuZGx3uUy+rOZNJ03zqiu0fj3d97tgQB4zjoSpfH/n6C9TTfBlPUrP7tCdWEaqNan+XYYYoq
3ejBIZ7gqWTms574xba309thqqd7L2dJraqoRG9M1ywWCGcEeSa3hzKLHdVQn/jEuT9oBcy2tMcn
Uqng+ITSON4eQ8uIxwVN5u2sg2D+5NjcxPqluX/7C7dDlRYIn9zsejsz7OZOIsY4mX4gzxobQBOC
PZjln4dSpVOzrnPH2LQge07ovfZZnleEophglmxiAjynPeRl+svqPGtDxllwZKYN5YG4hTW/JRkN
oxmu9YQ7lNDr8ZjFxgIFhLVchma7deGwq16+ZGZYbPmCu+s+QtV+4+7fDjYdxPzPc7tFbNpWEE76
aQaauVDyrShyV8gwQlxVvjr2RbFGWRbsGbQ6h54BbWuDGREowrdiJmLH87KCWCXXOobtuJnt6FuM
ie5U8Vs+JnOHLVUS0OsP4PA0yMVqKPeDjlax9Px16BG7By6OzYQpwAVCqfYJfubupLcd3iQvAoOE
NGsVoh2+I6XqzUYEducwkXMgRwglWYSHPiPwRiNQixl3opCj9gLXzxJzJ5grXk3cRtUsvzV0PC7M
9eJqIyv/B9iVu9ZYsu+CBfoBm4e4I0dPW9fzL27fPbZtWR0WhWAzTuVJVZpegXgUVSn2KuuxvsIY
krV010EQOGdd9NXKNa/AUD7AXrBgMj8rDB9ZRkrnpuh6Nqild5opodcJTcq7EZTu7JyIBDGOY/Ks
SXg6pvCBbAqKEz6zTwiUQFsNDa648/ejHuOdg1RCjWF6ctOezZeDbYcAxZw8mehqZTT1Zg9doxy7
RzHWj7erhe8ShpugTL+jjI6JXIDEiOvGpfzoEZz2QSyOvuZlBrRhmc+WD4bSDXEOy8EMm2PZt+tl
uANIa/TuHHgkozNhhYNL39qYvwVul42ta2LN6Y/GzdZRRMInuReuZ6PTR0IYSFVDmLfOOi/aqtDB
ltVNRzfwP+nTQ4plkBPk9T3QHAR51g8NPHhrjQm5psZvEy4qWjq5o1uRHzwm+Fi2hv7RqYH5JVDS
pu5CwCmCH3d4HVK6PZATDqAliYtoZ0b7efBIG5Ksq2I8ixHnglMDnLZ0Q74LEDWobnBiGLVOdJlu
h8QC3ymK8CetnY0Rb+n+AWty4bzU9LNogWMtRoY70HTazwvz10uvIrFDfC3gIFq/Q5rd3qtAUUT1
6YLoFIQhl37ABYCNgmID2W9g7vE1gh5xkzdmWNWjxRaxk36Pk8fNtllLYMgYDgWa7hYT4BRvM4RI
jxYI3XUip/6+7iApuYvQk55SWCeC8ek0cFdJzq6gbVy5o72pPO6hBhnQ+NawiFlrgAWYzegdo3tJ
Pk0vs/bg51JKxiTa2xb6dF5dTHeHLjtOsbVQdnU2MjzkDOu30p7ae3NMznmlf4dCP2dZHWwIDHp3
gyxZSyvFJs5MFPF+/iayhF6jRwcYhhxFQ7rBoY2FoFLjtgJ1cldzU1u1Hmp6WsGooHprbYfBxTfI
NQyGjF5T9+wUXXpkVNlcSj5YaDM4x5oQ3Fa0V20MeriaoOE4D6VW8hgkbzLAkd/Ugjxe1e9ZYYFl
LAdir/ZZmrXbNskoM/rshLOQT3yG1TAZ28GFAD72EppmGZ1rcxiOhF8O50hbmyBRLwWjfQYO3Cwg
9HhbKKx05MfvKuYFj9SYpKvzzmm6D8LLgd8SKcQAxb63rPY3tsWDVec9xNks3jtpyQfbsbn1UraH
JcEEFmvfdx9jbBfUT9YA0oHeLCw9I3p3yGy565ilPhdBhlDUn3ZzVQRwxPG4eOsYlGqKqeAhSPCP
Fen8ErPhwfn3AwmKupOd8l89HWxbLaxd5VnOaqtyMvUS9lF3tq9+hwujrSTley1SrwHy0nDRO98C
NCjrBDs8pj3KCbjhx6lAQCuCAPBJ0kBkx7HfmzR3uva1VJW65OmTigHpul40k65hkO5oIoEY5YEO
YkEfr77Mnf9gKXtb+HmzAyK/z0wujjx33lz8+3vwIIdmaMkR0zL5asBl9X3p/kgJsVn7fjRuhpYg
89CVlHCEFeVVYq+Gmu3SqPwD9VZz38z5pi6LijKMvVQKlWpNZUDugD51XitWlQngyoicx5xYzTXq
HdxwKvg+KOiMTKzLVWemR0EnITRGb+M77aUO59emGb5QyIm7wZ2fQ+2gHmvnK6iDHTKv/h0vid72
6UMWE6rUEfAq7ah/QeKxM6Jwz31RktZGIeQARZ281uDeT7Mxt6onjGErgix2SKyaTZ3i3ahGEmys
cEoZ8qEpNikK8KH+BAtCzHtRr3VZPIkANbxC/7adQdAuSxcCocED5phs3GzU30io8Y5JHbya/Uyq
S9ioN3iIv3Bd7nsu9stEnCKx8ua49eduTSOoZH05Ca/unrmj3cXLv1rNuHHL1KMzWm3+ZEVm+PFK
GxILITCbku5OPz4rzUCKiefnkAUVWqnUeqy5IZiYS9a5Hc07J9X5IZk1jB4cDanvZVs/ZdhDzvsz
Vo8fc40HwOhmzBYIppYMrQc6OBurZfhFTBbPCb8++AmEudEd0FgMFUSk2rSpqxUgndlV93jAV4Of
fTPC9KPjv61ljjsqdrmN6CtIviZsx3FpWqo74pLeeGGVAvIbx+1IYx6bSo67VFxMJ8fiPDTWurJK
DNFWsxug2ptdgAMrGS+B23R7+l72KYm/4yCgBWzTe86QKd3VjoSBEmEVjvDa3CGrs1ZKucWqhsIo
mAGtieOgZaHyd4dW564OjRV7HupDomnUOxq2cJO5gEVJMhuRnzTvXhje+zU7RaWiV1Dt87FqDfYW
8rcnQ0qg3HxzsviceHx6AnQ3ES34FWreHJaHPYS8pZ+cHMEEDf4wHxwDw6w5HS0l1nEVfgvoP60q
4GFrt8SHo2IfZPtQf7NzhCz+WHTr4Rp2iFFglG/c6kaZq/ep1TFrcMnJcR29pK6Q+VrovdiPo6Bf
xSIDSXrEPtjMQKOCPUO6XwUVfFKY7MlwCaTFTIhZHzZrrI073fnBriIuctIFPHVN/kA4b/xkiPjU
SpxGC9Ad+/CTP5KBMEvrAK5kp0y0U7pj0psaMCttz3lGTPJJowPGKf5xkRneYapguNgJe6kcpmdK
zsRJxoDLYSPsQURjre/tjZNOI3YfFzAxdusZOhKqJ71pRRSByjfv6fym+8pMz2ruICJiVzebpj2Y
ZYV0SPvh4ph7gViJb3XW6WYYPjM8j0DyI0J8nRBrtI/2NOiIPxH51fIZCKVkhfSROLjDfRqE4mDx
DZW0jXcLSFUx+77KJPDuJhPWl/IbCI09YLk4Fuval+65Dn21LVr3oXKwFtP0WnUWWBc/847kVPyW
Q1Y/JlZ4buvie5l01RVDcLpLY/cy23BQNeB+hfD3rU4Ir/IXeZ3nA913uHw6K0bRKBYJbvTSdbw9
sPIheh/TfiqZJVpk15ku65C2g1OlmXS4Wm7j6NUXpgHFUfhrasl0l0wB91QvkpsRfeAKxeODbNGj
VnN4UFg2YNF5x+DdKCr31JkQXbjqwW6U76Nh2wdO6B5GG68SATjEGXO6b2GJxqEKXSG8EmXANgC1
cOfgdAtF8ZwXWXnqNKb2oPL8+xR+FOkW3lNL0+DOUhlonmCE/UaQ7hozd0RwFI3szD4m6Nvw63PQ
5c/O4FtuI0Zmwgb4J0mKy5B4ryqFDmpSEpfkzsygdzYGkkhkfTXRJWELArF+q6xgPgbS1/sB5e2V
mTnwyCZ6sxtW9bi1AnyImqDHDoaAR+TDEZTwQeFuOeXorfB5xNe6787KtAJ2S+WGC74+kVDxbvVV
twUliKCxYkbltlW3IV+kurM7Ns/q2ot6U6seppjvqY0AbEhfCpI6+EdiyLcsoQgwF7ErmVKnZHqx
GWoZeVfsi1QzKHu2LNcEwT0QJ2FDxeECqScHJYsqvfXMQytfeydDduii/axjsuAcOuR9eO4h2bpe
8HM0PjEhdZuy7p+wiQZYxYe9OZdA0iPr6BL59zhO5P7pzvyYC+uMxiU59aH90YW9YverKeP7Dr7H
lBqo7fied7nzOIypdZXuxP13DE/SaS6OKuJtXQZAepLpZz16lOejco9DOv1kEzg+NqROPyYMiw6V
zMD/tvANq6LY1KFe7IWxdZdTCRBiWo7b+h5ox5YxU/BI4zd4TDWhGF2cJZvAKpg86y1Ei2QHoops
biDOa08E3SZJKvV/2Dqv3eaxdIk+EQHmcCtRoqItS843hCNz5uYm+fRn0X2AHgwGaBht/7Ilywxf
qFp1NIz5Wfmk5ED33LOm6lxSkYkXY13O/Zj3gchj3+tQSpPhxklZOztvhA1rUSAkIWpLmI7LawIy
rDIzTlCfn6EIbVGGkuaI6sS3wx1yKHI2sqLYVU2CMkU+wolT9rbDbcbZCKKMVs0AAEBX5mvCoPTy
96Fq2JMXDBX4OfYyl3TeBQ0ZFA6tX+WV/YHgwt0jq2aHTTZyX80B8rr7SALTwkDMQsZbkWtDYlTX
gd29AvsV1yLUwEsxechJ2T3YXXTRI/kwzj0LJ3j7hZg+RJoRglmkV9udzU0ocbMOuqWsnaY8jDCq
yQwmMCRK3htplNs4pqtL651jywtCK4+gIm5jDElMWm/KjnhVGcmDqouHknr7xMrlM06bYZ/Y+bbI
qpMjHH4ycfKDbu4KtVT8USfKc8pL8ghgkbQmf2qYj92qZhArGjfd269ikqylc4eYGgq7PPL2Cjew
yEWwYfUPHrDklZpUhs/2EhFRJbEHEqZVDOkdUx4AEY7cYGX+HhXZMHW6EnyCMThv7/uigXE3kIfW
hATjEtUBdTa21raO5detu3YtXNS06Cie+4YEj7xNNm0big0Hx0nmrjyym9h1qSIPmYYTbQQR5ney
cTYE50EtC2I9pP4MgVtKcs6g/gCRBU/KnASMQGpwhGMGbwTBWmxl8DgAWrGGjjO2sTYl2RQSQta2
KPSJCGDVXctBXedGvlb6mZKfGeZa7d6ciaw5t6EWsVud2phFi9+607M9VdqeY1RjAzeHO5Ad+srB
5WBoyDd6BaFxyFFfD8hZEAIGHkgU38OeaMw17XnJspMVzRbsK+k99OYAfbe94mCwLpvNnHU3T5/v
VLVltc54nBs5ywZXi4IQPl09d69MHMOD4x2FqJJjaUtCjYmKqIFDO66lrYRScRVN1LtqqolxD5Mg
G96qbOr9BPX1ynTlh5EKbaOL4RTVMSjW+k7xGmCuyKJztSYdLUzJFrHksZpIiHDC+FFPJwavCJ8L
T8n2YTsCUeN5Tn2FuNoU7qrUWgBnyyyE7Qw6dsM7TBXh9qNXpxu1ptm3Rogk6BNyH8HGc+S48Qql
1ADXcX5SnbwEXib7dWTyRv99cNHobaqEtZJuFst091LCfl7TWNK6hdUBURoaRAk4Umbf6tDLtdU4
a3Xsj9WACiuc7ANLZLjhz5VAGuHaNQO1DKV8EgbYSwyMCsXGnOuexXmF2dUlLRF9X7XLrPG7DJNd
hit2TTYvrlrHeSpCTLuEbLwzVfO5/I3nMjuw/U32ChsBKtuFKWPoLiI5ItlYLrowfURb30JXPdeo
BHH9xkz0nLdWiYIohZDNrNP08xdiaSNsHcBwmie3U/HgEyiaEIU8kwaz3Kjuqn6AshFWF8PpLpWI
gpJJvNm6wYCkf9VI9RnQjbHmrypXQLXg+epWIGjZGFoRyieSxSsBG5QZXLw11DPMoOqlH7z7HPsc
Maf1W53OgZf0zxIi7bq3woL32d1ON/YcSVPZm3ayXuEtInyvRLmbJzbhCv1Q6TA2IOAZdT76GN5f
y9vlxHVvWAe8x7BbmLlqw9a2fgCbrOJwYgbYumow0jHTBwKzGnCSFprt58pwY/hLNYoxbWOr4dHO
LGeF0mzvjlbnl6yBT3WsAYAIH1SkTQvstQzk9BJ1UPhCkm9WnRrnoPvT6LJoB5vkaQRssnGB8x9t
u3onrmr0zIwYaRxpNbqmtTBGgqbKqN1SSwUpk4OhMmAEZ/pVV4ozFjd1h+zqPYuDQhwLTzb+ZD5J
14Kka0OFrRhj1xjFTCOOtrKZq4twJmtlcQF3GzzsU5YukUJQJDDebduh7XxSC6hLMdjSOKjFz+CA
nVXhx48q02MD3edYE2tft/I9juJ3by7d2wxFnbjx7zAlMbVBdMSykvydNOVKy5CREbbuO5JhEbSY
hEs9YbINQ6RWK+5TJ7f2TD/uCDfUuB2TnQv2mqQ3CO/rmnDoncTjsTLoajdp9KZH6Ueujh5oXQe4
ZLvirFIP2A+9deZGzZq62qOYGwjuqmFBQBNnJLJ2XFaATFi51Me+7aniqnIbdiw8V2Z136E5WqPy
oMazSTouLLj4cd/eeplN27GASJAB0wTOqZe7nIgWiPBw25GPnNxhxvRQ2ATzdIxESHLo/K5/jRNF
bKx2eiLX6VhUzXBCcYLfSa258EcR1KwMow8dYo3lBuEqMpq9B2agSnONDIc0C5CvkHE7pdeuHTF2
9aBzibN/clWog3Nf+3N2MIX+4ZqIIoiuZDoLK19oICPKaafWxVch73rN+OyVLg5yVbz0kV7ssQPC
oqQaGiqadYvZ+iGep0do985+akWCCdI6DNHgPZTT9IjE9lho2omiAOB4K55RQO+mhrYrMR6TQv8s
dcc7GIlGRLrSBmMR7R1gTnU6fKTcGdfc7JkwAYO3LCveRo65HwRrD+n0r6Vmcx3kvr4JhxBThUOk
pQbBHiBFFzQw4LctMDUWE80Xb70JgBaDROe2j1Fqm3eTeMAoKba6SoRd0kD2PMx8KIsWJIH6WrVn
h7+52S3pQGrjblAffoXRuGPKbfnFpO7q5Y6Wz+BFh3OSiXc2MSqgs+raVhNKkD456YxXfMtITqQ6
w6uHOO/iRN+OBsmliV6do64MMCmla2RAVN/c+N3piFiXW7I4q91iAbRJIE2y/pVUPBYuFGES+9Km
UWoiuUhJRMoLVyLPGMWoIbSHeXpJW/cmR/VtnDV7laqShgxumJ69Z5FJ6GI4cu8xAGoMbbIgUZa0
4IwhPBShVZuMr5MlHpDn07u0392YPHfgB0T1iq8NAoFh7LA10WrU1cGc0zOpjCG6DRtThuntEaxC
Ble7lyrS2H2n9bvsMEoJi/Vo5qhvFJJ7TKbVIlF46LU9u8z5XBruyyi5Oje4H1VbMo7Cq7WpLRTm
XlnsCeHuVy5D9HWnqC+xgWp8SkRzyMgoaU0RbQTCK54eQWVN8ldrPRId2OwtVvpABpKdOw9vkZUF
jZl8uDa7ntFdsGxxvfIG5SXuwZxVZvVlKfdzPm6JT2IRpShfLpgomtQR7UTBTwp5bIlAYIs3H3Ns
g44k+4gkKazV4ARJuiQb6veD2t0IPn0YxAE6Lqlsaf8tBmh5pEAmvtFsVRjKq9bx4oDN0yWuGJIt
23jfbud37KvgV3WWKtU3QJMBwPsS8qDM62ZPYIixNSPjR3Ito1vXkkNuujdvIgbEjL6MgW9Vrf7W
IcHikGRjUsehQxoUcKK0N9n0xx/kJZJi4ppfYb8hPeBURsO7tJtHdjNkw9fDt9cXN+EgLygV8UHA
aUSIq/osLCyJjN/IWbHFq2YWEFr0R5TbH3NLnhUuBoAQ/RtJuV/ZkF1QpQORntXvvrJey0h8Ov10
TXS6cQlwuxkcurcQS7LAHBrN922nHJFpzB+dxTVQlzq0rcm6xxxKa937sMKUdWdlWAAk8bW4pdjd
vtaDivA6LU/RZRT2e2Hor0gL7sdkAbnlNevyZqHdifuywfEZO9HFLfTAia3lXqoOG/AjYmV3CEht
7SPHJbZKB/IekhjBO6zHi1Ebi1IXVE2t1ONuUP/CeU1nMzURkKH6UetC0gWAH0rCwcl8SfYGcI/l
ppWl0CMS6l9gNCyJHt3I2PUz6RLEqz0WhkyQErCGmexb2uTFyU6fkgmJYKMQ2mKU4QPXqnOKm4T9
hHG2Eui8RGseaDbAWFvfVqJdPGHHCGETgNvTGy0MKpGkvNaO/Ww2zCM00T2kCqfM1O5L3XTu8Fns
BveVpyQ6aztM9qMqFNYzSefX9J/btGagTy4RLDRiYWBnQfWGKP+uJAN3PiaPhIIfWCR9yrxPWIdB
/NHckhFEGb1YOvvV1ko/FVueksaL1+BO3lIGB0KDd5312WtVU2ERi2EUDqgbKIEbqbcduhXuxssA
jaBdaDZ1Z0E9agjJ+EXSifgiLvJLZJQU4M62VMwmGKV6i12UCkirQ0bwuHtdxvVzxTSiIh+DzSUD
JK1GuRwBnU7j9FZJdWBfBW0t7ln94i0E162P3nrWSBRm5hSuGPi9p5aJD7kLH/E7UGh42RkS0Uc3
Ac9BWM2vkqsBPrh03wqgU7p9aYpR26iacVyurSQ2pqvKgpiOxUf4iPDD1ZDxNYy6OjmE+chz8jIW
6HFtu9jiHdB2HubPFO9KZg4Pev3uRH9BoTVKcXf6RRMFwI4j14sBsk/zLRtYzITeeFNZjpZEmRPY
p27wN47cqTm2lIJF+CjEin3WCY4PYJG+vJFy4gCQesPPs6OxAh+ij8cp6tl8mDhy4Y25xZL5yrmi
dgiMmbzAu8wHwDkt1zYTH0enJU8CwQQ72HjL4uGJ+DR923UPXRQNAUFZNB/tT0NIHy0j/m0je5pt
NC8cdwHmYJTyaQm8LeES0cG0hwiCL7h5dCzUSfC33sGfpzsOmSOqrsYPdfKl8Z4Hama1V3XqIawW
0Jpa0R17PSgsXf2iXmQwg3/YQprM0YBdmA99tckzL8hgGQJv4/qIcVbP2idQE29j0qzDFjKhIJs5
DBu55j5dH9Ft+R1EtVNTkJBVLRqi2T4Ad2CmyMmVNM7M4nguUES12bHWphc2foHbx5Qey/MToNM4
DKJ6Y4ea5LceUbcBckhGYv+YSY+LbnGEDENUnqPemd14xtJADc49cqFyb2B9yU2fOnfg2H4yNTvR
YGuBjDPj0Hojw81kgWqynqOgpo1vDF8xtF/o4oE+dKRaZWxxdLIPpWZJlm1pyKC/DGqtYCk6Jluh
kkoFCQ76dk3cUO3St50cpHg+eUdKnh7YBPBnBww0kZMdFPUwAhxnJ152p6bvmQIJ/RH4xEAGwDKD
a3OCQZpqPBKmvQ7DCel4JTiqWdwl3DdWjVPfKF4fMGhCKZjQ8zQFNro4rLyLnoLMUpHrrq1uelJK
tte5qe1y3Hnc05aMkTpVH+QQWCrIsSaaH+bRdQ+RR44WcvEf2acN603EOWOdp3c5dZ2BS5Rcy/yp
dV9rCwCBodcvlYbcPJsH7dzHNLdZ+RMVdnk2kqziUsoHPEtM/+plizmPB0VXHXpLQexqbwWZDWWz
pz+NpIG2rhou1hCmOzV3qcXj+jWOsjKYZGNvbdgMqzgqMEEZxNrHrfDhC7hPoa7rwRIU/8+niBgS
lEZk4JQ9qwP0noFJjwIbv/vTwRJWk3Lvs/vwuaZoB14Ky1jIE8rWPODE69ESYCRL0Gq89tN7L6iF
2bJ4ATAA8EmqsH2c9NBF0lNq8MlkEA2lEOSDTpLkHCJR9VwB9FF39coh0/M8t3YdJLEWrouGJTan
JfoQFA4T7TDhH3a/mWR7TRCOB13rlscQyMTKlHbmz/Zj2o6YASxgFHhutSyBdo6zCMgF7Vy0S2DD
IhcYDl0yneSgd6syBJ8UN85PbyPYMTpVJZ0V8p1sF4PcZTYi07cn+mP0CAki+Z3HWbUaK7LbOUsK
AaBfoThsyZHyhadfcuyA08jevULdHxNCwZHKLWsuy3szDg9jrn4QO9Cv7bl5qwl5Y8RUvBZI5sgj
Wg4Floqq92CTIgxGxmX0uOg/ya/DhN1CSKDAiDv1IyydS9uN5oqETnuttIsdozecLTs5+A3Q5COA
mWWGaSAr2uEwdu6j3eZ+oZNCV0VXNNt81+h9Cu4oyHFIzp4H0t6U0t6OutWxKErujFHy/qKiqRoB
jS0FFuaBGuYGN7FrzeKFKhXvdN41z0GhLuv+lo49Dxf84VwS7uv5k3TjB+CI9lErsdUlLLITiU1o
8LZRXIQBmRTtLvZ6w2fERLCytnei2DdMNAPD/KCrRXU1Oz07wMepVuG35Y39pp55SN+tIUCSC4Pj
ib8zUyWHjor5BwNDf9RopGMP9lQPKjNpFcK+jOeKtZcBakK6TmBzXaAD4ZU3/Wnomqttxzgmi33B
fNwk3GxdjzT+qgKnuGaX48NVIx8u1C6Kqdjvs/bZ9clnXL6WKnKHJvQ+3YEYBVdpaf7Uk4HoadVq
Frqk8HXQdD8Em7KRqXeHUDJaqc70M1kXvGtBRoBHNLp+HiM4plL81rWCCVv2wtNficK45lylGokF
35rVU8zEdW0ZBWP8ON0BJ5ooDrIdtJArus0I+iCgEhG6+9CE2VX1Yo8Zq2PMn+IaiE06d0oFrVH4
jBz3hcvjQoQ7NhzQepZtFcHNqLpvAC+e2t576YbZZXwtThbOdfhz0Zm70wmG11MoY2ctJ+PdJLyJ
k9PbosPN1ojhMZEUS19OpEMTYp7tMpSCTgcZYOhPbd7cU1MjRLoqwBInbCmEKjGSnYv6yx1YqtrD
a2phXCui9i4SzXmymNhYxKwAMUSWtby99quS42elWGwTADTc01gTTEQXkzBGtNZ7a1qXKNJ+8xH+
TOx+R2XNm6ZpN1fP73vPLrc6SwSCwcmaaZ0XPKbaamyghHnRcbS9z4pF0ohfHGesrDbakhlI/0/+
E1bOUln8EoW4k4b6y9tF0CuaHc0jHNJgd+hNMAtaOk+ZoFcAk2en3zLJy12hOTeKAbnWyoMjqVti
lrhaDgdeRhOpDuAtzSFa2JzIUfMgin4R+VOe6TrKo5EEZK4T6QzjLs1wZibtJW2MC6LIaDO/IoH8
rYV2I4Rl3YHKXJfoaVMkaBJNOlp+ogpZmlf9yHunHxscC3T8XPcs9GZGqnxGrK5YmLjRWielIrWV
z6ltB7zTbPDc8iFjRbKb7JEwH4Li/aaz7uZyJCxp27odDgDPRtgZf6VqU66KGDVYyO22LYqLK6bv
xo3oz63oqiP+aPWH0mBwgad6K0N2ApaWXyDHEBN8cyooRLAZN4h2gXfPh761v6ulQAxZifqlyrtL
cf2BcpSSE4xqWp71Dp14WTufZX0/YZ7qRu049d4r3uCCXZXOkTpc40r11l6hBWjvt2K2nvDqMgAr
iTsGxVIn5T7Wo1+SVnpqXbQWCBbQ9MR01ARw1O0ts+B3Vs4mw56FzQchTI/Dy3UQcMXKjxEnhBg7
CN6sheU+dtlh6MWlwlLjD3VNyzUS4QN/kTwS+Zg7y52MSGtKS8oCBsU/SMvOvRhPUDbeIQ34Kd9I
vY/fcOiQ4+h4QMODF2snVELJvi6p0ZlPEA6Khz4iJXKH0p1hJxVYZDIt6ikFkaUREchYt0H3F6D/
fwYs1hDpM55MjYPKUFybQKGbFY/WmRxvyfUS+EalkeQ4O2+jnDdtgriM/uCt9eJHRWIctPAITRij
Am/5LGb43kPgL0zvuRlJvsmV6qh3DRfL5TRpXCbLkzbC4ScwdhvW7qka8uIgmXfjkCHaW0FuYzXs
pxzX/A5r9a1DLLCmZml2Ees2RTFOdHw0R5ZBeFCDwmTEL1tXMw3YDJ/RfIhMXhFzqmQtClCYjjbf
YtiipOD9ADZjzpuDebVrkqAzUPSEbm3rZWwIPvxHb59wEd+KUX0sZPKSMEewuWSqcfmMd5l9vvme
ZlN3DwuKewMxPXkVfgEmuEJOQTOetbCNRn6L/pmfPwUo+x4Q5AEriulGUe2QxKSkLo7sHjvS3CCi
TNjTKg2pkmhdUAknBQoH/eAS0eAvrd+uwViOdky92ZHQDpP71dXKi2GbDqqokbm5YTHfTxk8eUt7
Dh84jYdbVMuriWGCUWzKNBtgZ8GxxoS0I/dNlb5SMIp064ExbMmO03425LpWW7J3c4wgXhJ+cvPy
sO9OJFCaJGk6HPAw5YOsUWu/rttgiJETw/o/qjZdV9n0byOtvW5FSG+cMdzaRsyfvh6wehGsl1TK
i3lf2O0PrSvq8Ja8rlBcYjt6qONIEPHF9EvEqU2na/syhVXHahkSzuAYmI+zrdU+eXX0TpA2t6dk
48T5E1pJ4oLp9iLejCBumLNYOLGgNxH/MwbxnH4LjZkeupds0wmDsY3nFwNFVERQ+LrH+OLrOoHl
EOeeBG3NOm2RBnPFHCwPW3XcPTaY0VPc3irxi5xIaD2IM8rWUMzQF3fFrxPvSpMLjPmkqYiuu2Sf
NfLLbLp+66FItk0UnhPRg5z44zXuVXoxWmmfHPeAcImbYrHcYFivN9F36eRXCixNR2BjCpv1RMss
hzj5QitSX3K7XOlIiYplKpbZ5mNupm+jiTZoZNGsk7V5tDEmozkaSAaU2YHEIbZlZmDoGhLbGJk5
6/W1ySaGEZvubBuj2NkcOPRDBue3tI4xCnxp5O42G7NXUDcomaZjmdkcAaFyX6sIjahzXwEpM2gL
IcQbpiy3zIUBkTtfpDbSnDo50FiNnQfiRbmyw2HwXZWbV6VGR73JXtVOe0yn9OQhBqgzW2xtlUk7
OA+KQYqlqeNcG/qbmAWkVOm9Qk5tOT8MG29J2G5m4hjYKj1O8HAPWuE+1pIaybS0tYHdsMZFpTeC
PLJBDdDrcraOw0tXEklN6jHaGoQLQ3bV1eiqpSaFGELEcjLDs6XoPtb6N6HMDJT7L1lRNxe4DZlb
UqXUcbGtOkbVbcs1WqjKORNjt6E/X2mQA4tc6ocwqmhOKZoIi9I2ZlqSkyZBBxt490RaIm8pBEFV
1gNDIrHC5bmvmLfNc/QyjcUdck/Ulil65ZS/IaGE/lSZtMAVuQmgKIi4rMnEGh0BJFqPx3VMgKZA
RYNKBAFAiosssXxWXKR2l3IDP5ArSTUgP7cxLSk0oDC9Vu7MNY7HiIPRJzsmlb5daGdkJB0iMi30
PeFsRjaRvpwSB63fFKS9thvN1vAdkRGCasSHuOMcTIl9FKCBCehYpGXkLUTKLTa9B3wd/QYJblHz
6yPJz08pZkYqvty22ElQARzphln76NZjmYx+rHPMVEkHnwQ6LaOzk2cqs68zdA7KtgXwoEdnm+wD
pjjHaUFex11Yn5enyiEJFzaFs6US/tLAIl8pLv3U2BLBHYWNHUyTR+1ozOQ0tyQugjHwm1x+zQz6
Tk5YEdQ5toDMBmtYx8VPuXgsAEdFPnurwU9rXvCgGYHiFNneacAzwywxWVORGKY3S3SXRtehlF66
tcroYypM8ADgCbnjuEi5ko6jEqomUs1TWt0mRKcrnURXpqmcskIeG4+pYafUD1xZ0LhGzgYmsEsY
K+ryzm5JNyy5RsWMEmjrwVanr2UHdEw1tFOvMgywPpxGhZg3QD+srMc4rp85v+mtWm60BQvGFD0V
SPXxBuLMXKXKZWCtseHe1vjKe5nBHQi16SF3MoZeBLxr8DT3XWj4dE3vcAjYlmTjtLKt2T1GjP1X
CG7vow2BfUwHK8jHRaz3B3Vm1qaQF+JaVxs3KXvZ4kdL1E9jQtGrTQrsiuJGvOyRCcjnPLu/4Uyg
RMWBvIHx7pbaARsIxO5R9wJkCfinhi9HqOKABPPF64EEFtaAFqHMlyPb8GdzROqHXMdNntnjX+JG
+4Uyhuu6QnzPEESw+SButd6FAlZzhjxAjKNglJ+c3enVgQZ86bTfxBPNnWtj0DBDV18bUjFXXUsm
a1/qYJ7N5KaEUXkf26h3DW1m1rUoqPP2xl9GEIUQPbvmxeJUfpCh1z60aSYOZppdO0ui701hNguH
N374qC0S9aZ7xkFBOYmvUUfYbuClOzZsdhhupx/4zhHeuMq4mgaiLnSdQWWmhc9qwTzKYF21iUvn
fYz1Hc6k95TCa1ukS+RM2Kg7zZpemkJSvKJs50DofwfvNkZKFmhu9N61SnhP3OlORUeHnYjibeBr
q749VTb61FC3e193tW+v/k6KGWq7RDrdVdxQSnVhKBQF2sXWe85L5OaJ0nwpLQYL21pD6eSY1MeL
QXtKdDTKCd3saMRQ/cWIknxgeOQsxOFuBC651x3nUBttcFUS4q8Lvfyz8uzKKaIT1usvLUPnEns7
AbUp8PJQbnKVrDs1SV0fx4ptCVA0tAf4YGMo6JnfJBImejHDYNdfTd3AvKeyO5qi6MMZtbOeFoce
zPOZ/OICazsuxr7XHrHc2Stp8RduC/aXs+Zta3oojR2W49A6GSWetclm6sdkF4Wv/dU04tr3tboe
1W9umt0moapB7zaYa2X2GCPaGkPqfqOaDv5oXQtUkZESSUTYCmfXtsN6x/6FUW5i/cbm/CtN3T6Q
8LuhWp6PhZ6yBQNX7qcOhVlp2MwpnexkshPDGdvqCSKGXHy6BPqgEhr0NYsrNnCD1zywLkc7ociQ
m/x85om0ZQl6DVXst0oNbD+nr1nXrbGms5yZ/OpBlDGp1ODWwIgv2EgrBYJ4hPokofSnxEruwWiQ
9N645NarPyELqNamIohMa90yT2OrmW1Lr76NtdUeU/N5wiGmlMNw70g329ILk8w9H9ARfEwefISs
fRThbBNSyf1/QkHbN+cy9TgaK/wOaMxERfjw7BV+5ebTliUBYCRcQ+lUECZa4RnQOI+Ghos4UCFE
SzRundY/KoN3F5Jhq8/OMwv9OagUhvKsV7dTkSLUGfO9SvWgZsm30Q9IFvI9K4GXXncZPtv2BjX5
WaRMM3oH/RJeandjZIn03S4+6yjygzyc3iNoUusa0liucstobOxDsYFgSi4dZgHfnP0IL6Tf6y7n
K7qatV04Kwkuaa+O1c/YFw+qpSZ7S5m3ysIvI4UEpeMSg1ZPL5WL0zVKat8hx3KdDPVvIZqOKDSU
1paU53yIzrAe4LUWyaNNvnepP+U4Sa9J+2CGFt4b/DPUxtYXcq0FQnqXysCyFgQbE1ip7RqCbtl2
iju0v9ixs2zjYm1bc2Wo11P11PaFX8xowjQu7dyABwrhQjXYKJKkZXbdpYjxyQ4yfirhp3pKw26o
IzgFbzGWlWieNwaH2oRWGwwe47yBrUuvbRhQuscZV0CYbaC6UlrK8KHsQchWGvDkWb94OXG0KN6/
J0P5tZSY02QmMxNy+24SCR2J4d5Y0hBm7vgDN7j13HrvVUPauJ6Rf60Z+q3FzJzQ3cK8HpITq7h2
25ML7tfsiLTkrXfUFwzhR5dlHd6ttVPmB4RVMEkZlvlZUY2btk+WCUrPvGTZEnCJl80SVjNdqdt3
bpqck666M9gnEFccoWRqHgd1YiIF0Y07YYjJi79+7oY/g+eshTUo9JwRNkX6uhnGymyJXRnF46bs
uhdTNBMpbfmuo/H0MQd/K3cteODVxDtXTdqhRgm2l+MZfi4Y11TbsUFmfwk0k9AirirS9cjvaXCS
hzsxY2FQkKwULXJts54Gf7JkR/j1ktwwubuusi55G7/ZxnAn3edQS9h3cPUlMRGfI2mL73Y1XrPk
h2oHeao+LrJOgBtNaT0krcko07B+Ii0CzR8dXIxsyJ+IZVEVsGKz4fft+JqEdBjaSQeOiIl9fO4M
mmQ3IkjF8zNjvgcSf6ZwelKLgh07wseIcHUw23eZruPl4i1JBYPAPN4YdkwB7bDtaMXCKUY6PhMk
3MUtpzyz+RhUU64xFphG/UdK+5FpGyS+fCsHogZyiVY8k+VX3mYn1K5Y3JmITMA2tM7lWLR8lLM2
yr/ypA92t+64uvu6TYeGZI43pcRAZZr51vAMmDxc99PuKUVA78cl0WlxQ63GiN8Oxp4+TC8abJDQ
S1dIAOMDQRx+P0YfuW4IH/GGBFIUgVyyiBofhimQrLO5GnsbEjaRL5vTvWgQkBZZuA3N6rBs0Jzq
a/nPAAQ6ud577jBzahCnayOBb91UEOmRqS+5KT5RHhJEZPegLqjopxCgjIOxq9TmTT6o8drKcP2n
C64rAvctrdZEbKIv9BCLCe8Ubt2Ev1gnVcQLmnXNybDYjzSIY31IENJephaMLos2NHNylw+YFGwA
ZCuHo9C10t9ZcGwJ3rhN0WlXfcn6UxO0OzHu+Lk2rE3YEmHHOatQbaGTLhfTtbToi8auOZlFrmx7
ArQOxUjgY8EQ7e/fYtCa2E6Wh/198H4SV8QHHGVc2HIdPYy78OEZeC8/Mcq3nAu3eDF1U4aQebX8
37+fOk1z1Y35ikZYrP99FX8PbYZjDgyCxEG7Osypd9+l0bRtl5dktn11yHK3PPx92oW5ZPMNXF5W
57xjWrT6+wnVktIzIdTxmcDgIO/y//8QwYAwtEXoW4Moxn1t8w+qjqlY58rz971/78bfh39f1n99
7Z/f+X895u+3/PfR/+shf19rUf7jRF3e+P96zN9r+K9n/o9H//PU//Xvfz/i36f+j4f/r2f4X19j
r8DrsbXeDhrF3P73Q/AYF7u/L6KoQFb377/rqYtH6u/zvxdFVAuE33///e//ikJ6///b4p0l/ezf
N/o/vv+fb/2vX+3vU/XvSf75+QTSFLu/7//n15yMDaSRVR7ZgDQGkMQpBmGptSAoaN+LNHkCZi2C
QkeQbvWo3/WEQKA4vLjKJAJcC89sznP6THcnalcBwvQuMFGtWxRDrKhRUWi/GRNQGnhUR3Mb5oeU
3mo23W4dM8CMtQRb+cwmE4WzZQyLudfFM47Jlg3L0VEtC1Ah3Hu63tVEr7gz1IqqpfK9XrhBZvbm
ripZPSBVRiYwjkjo+End4o9qsg85Jr+kh7F1TJ2fuB+zO3YILxTUd1qbUGLJuF0Rveq3koTFjqqh
6OV3pivayZH2vormHtV6qm0JC516Y8u0pvONvHM3Or7mwPTI0ykN5wXyFO2/2h64yxjnyQl/x072
h49oQc3kXgVrQPuiTRWD/ET9x2Buqu5bz+wWYHkaeBgOsThUXwP7YENMMQR3LCLVMDR3lia3CGCs
TcT5C2nsgqO6hgfKLipzZbTFuUWt0nefdstJ22PaXRuGkBBZoF7XAOfcdi9stJBDucguSIxE/27t
tG5RRcQST7DlmJvewcGoWTjDePZVa9v1tvk/xs5rOXIlu6K/cqOfhRGQMAkodOehvKcpmiZfEHQN
7xIeX68Fzp2R7kghKaKjgsUi2WWARJ5z9l47Rk/bkf47G/fxMUr2XYlCv91P3jNdNdD7nnj/DhKl
azNnH80JWrTfYcP3yyB99UoGVK1gssGYhs4o++qlgTdx1cVweoGgKXCsGzc1v4bJWkWNLK5Tm17S
sCc6NooeU+QpqxFsGps/48M3UfWTc4DbQX9S403gEZsVhlhBfYOoSLO8rYYQQ15CO5bxaLz0o9sW
qhhxnbI7RYO+ZJ8TIpFhdEzu1mJsMX92BpVqfuoSPMO67r3iYfysLO0X8HaxAjJ3rCSKUFsOjAjM
3gZNbmwtHFq8EZ2GDJ+0RuThehswdKvYDjfwh1atUxD+ivlyYQgdgcsQfejMHA9lDPw2SVYayPSl
bdOQ7xMmyQjaDWQYwyIKaOJxXF0GrewwN1rvYOP2k+6/Q7zt1qWFgjuM3o3CFjsVk4JkzNG9fdlS
19N1nVpauJ57JaXXXfUoLNc+XUlbUgpGKUDcagLdiX/FXY5VMutfK7GqCIpFdqy0HSxd6svUE0ct
4a+SDFgv7WmevLSUiVqy0/vsiQL4uQGFtZf+M+NMcEUoMxZ+H1zqUqYrYj/UStfMuyhk42JN5LMQ
IIg7GSfZ0c62WcigvxjgXpRN7J20Mrv3yE7ZQHDDvQNjIlCveMYGTGMtwY+tcWM70adV280OiyOw
XAemifR97CQjA52QNxda0EfgsPbKXj4EZOExu5wggprFwspyb0niGQa/0+RQ/VR0mdZZoZ7kQKtr
0MUTniDeefWBCxYUR4RORNuBDUBD6LvEkKpxV4ahdug86zCxV1mmow/LHl29BofsWeyTjOHDCKF4
HaEDa1qEAMyV2h0Tg0WUcMoOgfXLcJsdqoSW3DiRH/k4eT80ufFrdAFpQxuFeUUsjZ+tNZFgRdW+
ot44j0E7IbjE2pHiRYsnJG/C6ve1RxNFU9kDc+hnLt/lwhhY3RDC8rsRk9/o06M5lyUV9lpzOqla
J/UFY+RypNdjJ26EHTIoae2RtthYxT5DyrQ0qJAJ3joGxYso9McWUVxTzXZZhM3CZwueRNoWKDLx
1+FnBwQXeq2u1kk7nsbO4x2gqa479iNK8jXt6QpRV9gslNveVEI917XH0H0ERKAz+d7CDC+WMSKl
TOhbc+j2FIDD2R5GFvM1a4S/DFNwwx7gmn4DaNbeTsSaaU1anChIH0lwv2/7khKBJjTRsYhgiDMe
OOHtAImTWydcchL7rnNIWFbDzgwTxis6/g+mQ94R+eRa0Tfe2raliB3UA/9gl7TnZ2CpWUwwaLXo
QZHIDQvEXpdDESAcojOUptOS1v2189InMm/DhQPiblslSFeyBnWoLh87WhxIulDD9W33FlUi2A2G
eszT9ORYKF9tZqLT0L9Z8jZ2CBDvG+YxEzhGJ8vSRafZ+Kxaekfp3B9LlbE2WjMleDL21qGukAb0
O6Uxxq91Ot45mgU7GzYVGSyHCoENhzoqbVtbJ4aF7ybvv6Th3KAQD0YPfXrEEJsP4qk0wC1ZsRsv
Ocwd5NtMdOs9NkbyNqHEHqk/7nzPuuV4gIxmaVeltzs725C3MVwipyowWjfR0mW8Mxr6JtHIPWiJ
IWDMiVe+rhIum5a21jRXLpP8SQuiZ2AN/TaUJL2v5Gg95aK36dNQGgA8oe+vxXeDQ1q3T1BIHhKp
YWk4wWhkrSqDQvteCT0/kpt0zHLtFzMsGxEXT6OQ5utL2OLpcbKW+Z5bTiTzWdOaBJyNMJI9+uzq
wkD3lmHjwlblS6tS9yDbmWPNjqWZg/jC4dGT4bbD0g7rI/9Jr+KTr+XKHbiQZohDqBl9mvT4RBje
yn05Bjc5re2qEAw9yHNZpLmGAIdphHBaKIjNKmCUyvjSW7qYjLtg70OpX/gVghBQX6jJ+9C5Y0Bm
2uZjLzzGBfFk76OmcrduSafDCZjilphS6P3Rh011ad/kKcJVXdsh0RppBqdLKWxnX0Y9g6pB8BTS
exiJH47JOu+EnwMD/Z3VZ49II4dFPFU66uf6YTREuG52anTdo+x6WLmkmA6Wj0jGyr5kWJ3U6Nxj
TSQMdxwV+8GTwuR6tkaMxnodJRuidJca3KRFPZUlg5JFNdio4CZ7HSO1sQP0LCVYYbOrSb9t2VqZ
4mDnOCB6nfbFR8ZUO8jHK9MWBguR8z5FtITURBfYMo1wVenjXRKlp9R6CB2kM6620RyT4EBG5ioi
m1dAWMU44r5pRXvDAXmFjTBfZKjyyVovO7PZRgOWcW1oTgPRnPuWKApGscYz5kVbRcyHrNrA4sOI
VdOSQ2v3N0gVzIXnMwQeFLR80wGdQj8l56d8VvfE+wU1iPh4w4dQapgBRxqXzy6lV1cSQ7UE5+Ey
WUCUyXYk0SFKkcgT23m1Id5jyQHNeKkuiTJ0LPQhzFsDuxU7Qo9+Cuupc+In0VyRYdNK64vb0EoA
+NkM9QvDfvFVeBIBuvZgpANkD2zVp3YdeO/QCdUi9aL+GHtspAO0PtFYvYTedNJa4hSJPw7hryHg
y4qV7SNOqiIajkNOQkCvLadevjZCvFRF96JP2JDIl0IHTd4802/UVxU7TA7wTVLRmLJKbLj6jMkS
K2GO7CFthCZgu220Lfgxc+15Nss6A1dhPR1BY3vpBoBgs5ViuKPZZFNVp0DM0+SJOJoVkw2A1BOD
b7ON4b0QFLMIyvzspGiKRW1jlgJiH0UTOUx3HSlqbeouJ1+QBEU14XXveTAnzwbOPktH6+A4HW2r
wa1uElhGzH1b62EC+InpprYPbeiFa/QgX6FRO8gXXLXuvAihvDXkR+Fn2AUDBsU9W7wNB/4hqej3
Ln16Chy7jX1QRlBu8haBHrKhkIUn8O9a5bnHrtCRi3lJ/ZZq9dZzQ+0ps/tt2dgmKpe+u9aMSW7Y
g+xL4XZXjKvRrWtGZ4PLbeFHbLKLrkefoddfJUxGprPVSzAz0DKoM9takEZpmLTXvm9ogeg7YCUH
3bHogcconwmiEI9WhCdIWo3GUhCbj0VZ/HG3DY3uCLqPZjv2V0xnsX7WSDp6rggpHR33uRyG4Jw7
A5Vfwow+0PVpjwy4vHNDcixFJzUsxtyl2VbeAUgqMaBEQH/m75XzDVIFUrDd2KTY5e73TYP6b4Vq
iab5P74HynLErmaMTPv+/nMqq2oMAPqtwQm36eDzXusk1tG4dO8GHQ3MW/a4H1Q13lhaY19NMtlX
IgrflNEZC1RzPbI5vb/5/sob8hc+Kp3YnT99vy2dAwkLCGZtuZnA6D1BXbDWI3OPjQ/G+Em1RF7l
qCd3xvxoHfXusrR1+o2BrFa4PaiMpRleCkQwx3Z2uM33hkIyu/K1R0EPkKs5lSRed3lXptVraUX+
S48MHZis6R7YWQZPed/gn9d88BhGvQnUkOy+f4wMpj5S1cvEiHjnBZWDYTDyNvxfPnV2lZz80gLM
xDZuxMOx94xKngPal2sNrMe1tXS2XeQSvM6xCIouwRMw6AdbYhbX5g/F9j1yCOabqMmstTmxgW9x
dnS9rK92HgZXv/7bHYe4qGuJ2Av/S5Jhl5xVRYW0jr3vp8c+QPjSJqV+a2okWudhfWcbkbWrpFE9
BpX1VAOWu9TzvSjBm1b5rnH6fhAQMcADRfOMa5C1a7IgggM0MFAfdPeYqqHb5rqb3FSdVq1lZzn3
hBPqsByZBIILonKMmCYmkbiVnjPcE+ZOj9iVDh7+0qHkd+fs4+lT4bSphunX4Mhj2eD0M6k8oe9W
r3T6GwStZoW/ByftCHSOKyAbjqkqvbsmpqmMgbGjUZlIxGM5WnOTGEVWwuxoOhUqB0NWe18bktOU
UCtqFeWj3/fyDquJvAOOsLJsroJdzilfKdk9FRHMmKiVL+DQ5Ua6Ytx+380NlNyslYcMAw8aKFHf
twljCFIN4sP3XXSv3rYdu88iVM9BmgCfNk1GI8Tm7bJ0MB7SMC2pOhB41nNAXcLxYuQ6K0h2I+jb
P+hITXnC9S98s/5xCqxxO0rzHmyuf4xU266CBps1y5W6yPkmc0J1mdwe1rvE5fL9gNNzbUQzwyOQ
KI5WyKy274ZtZxNznIDZWPuBOZy6ziQfhgh7MCqnzJjYtnT5nUhdbJhlVlkge/gy6sMbVeLKJUbh
EhdVeReG3VdhQyUFU+6ytTS1IwjJuQBzC2C+4rE15+FwVaEBZ/d1putp7wsV36ZQ9dbU9uWxKMrx
4hG6s/LwZbKn9XLGUZG/rgorXwdthHGB6yRiO0goizTi+p0ZekiicZfx0XnlO5Xym4iM5laYHish
8fGbsIIg4ZIqdut6d5kqkvvvm8GM7b3vMpStY+SfXlQevm+YIJQHwoLKg8swgLbHhsLbmbOHwks9
mjmN4ag7+yQJbk2mY6eYBB+ZBP5+BBl4qnlBgHHdhQPq8yzc0kdMk20ieF0jLrmc4o72wErDYPno
M39nDEY9Ea47LMc3Q0pARWUyqXSaDweR75OREirEboqxA9saHbjz1vAC89HucoOj0zZQvlqUB0Mz
bbUihXEVD+JkDeXP5DvTw6vdJ3dAVl/gSLzNOLZTB8gcZBAkAtHI9h6o0nnSvHBHa0oce0vXabEo
f+/Akzv6ljnPWXAlkRK6NQLWwVwiT+aDLN6NhETBuvS/ePHXPAKPrZiOm/4U3nzfQKV74Yynymwd
7Q45i02eeeZ89s+ENA44KRFnVgBj7sYCNwIb/SWdZklGqt2cLUtSHanBuerQBhfmkBgA6ZrqWM43
/PqxGcSzW5XBY0lC7sbWRgRxYa89YPu8SPami25elL0w2pSmnj4pr7QOoTKOasw/6k6LLzipI7HC
Ij6wWWDbEkzDRdPL/o4FUuySqjGxugb9C2n0d2S3VisGbEDBIq0+ujREJyz2Z4zo+gbGcn+YOhFc
Gi++6rkRPNR1umXq3t5AHcoX7BbspzEq9pSY/lGEMCnEhImL+TJFvCPRDmQMaWFTa4escBRR1WWx
AX6i3bMLwiUfIb+ou+QlHsv2mkVMb9I4To9WHvXE0DhwYDWlPeSaYe/w50EW0y3toUShktbB1Rh4
n4Mem7HkSNWyYO5+Qea364PyHBg6k24fYZhSwmecVA3K2wuIRPK1Q6Nf1VdVWMMljBv0nvON3pvj
BYv9NRf5sPfKV/IxVxmarTQrwYZC/d3VvePBJOP0QsuCRpVD9573k4ZB1+IlIlrJxBKyQHHoXpSl
Z3do2j77ItKWODYDfMEZJVggD0meYLGbbwpEQ66ux3djn4FCoIlaawaH2RhEN/TTi2NBaOP3t75v
MFjD2c8SA6l275y+b9KJtS8ynGn9fTcMlLfJ0IujnEz0Q+CXj98BUjTD89vvGzNEotEX3rBTkKaP
tm5P66vPSX4zKfp7dADibYHufOvglFqOcboPVMiGHEsN0S5OczbBy8A7iQe8JBiQLFJy1i5hTihF
SBL4/oquDjveAC907wbnoeIEdjzT24A1pqR0cBatzTRx14bpTPeSceSoUSyKKdPvs6ps9+0AzO77
wTFBJeEMHaZcJjpHISZa8t9fTvNqVLREoLqlBWrb0p1LL61kXw+VuXOUg+kLkV8N/tSDORx2q8Ql
UNmAE3CbEjE6S1DwmZplTxs7d4E9nNg9cuomvnEEsu8/Gx3CG8gPj7JLfFrugpiwQKlrDAWAaMCi
30d+mRxHVPWLtJIZiVuMybl4EC3f2ISrMlCcAvMnCzlsyPZ5iIUGhTcl+teqLsGY7+LeN89Fl+BW
r8hUAQdhneup+OMmqfWMjZUYKQ6m/Kw1GTABrEv73Kcc0CgkIhQyO4X0aDXi0TqyGaIubtngT139
6Hlu/KVN47ql+Y9MnUmuRQGIarY4DUkk7warijeRGWEb75wbaBwlWFUAySZg8du+gv8iSssChzL2
xlZ2mPW6uWnBnpWWpCo2XI7gu7EejUjRoBfoI0W5aTEfz5O9haWSt6v0DshktW2PouwSJGLHNum9
D7IKFmlFF/NfItWMAfG3iFGxaC37kM0tihmbCjA4chx/ZqaBvmiKd0yP3zir1AK2u1ipxqd3gnGT
q+lWjo7axyNG+b4mTwz8H4U+trLWbM+TXu9NN1Ob3hudRd6hT2UvaaCYvNDeZaKROwwz2q1rcGYW
U31SA9WpiTye4diqViy5VmATO+fFK+wDoD3NIaPDxRFqOuNjLab4RP36kTOE31ipdRjGoti7+ihP
o8AjkkN/3s6c39ohwIpt6nUgoHTZY7FcNgW7urrgC4ZJZpA7B8MuPzgwX7NifE60Cax8Vsenol05
yXtSKv9KRLp3LGjCUvaqjdvPvWJT6IeB5mQblw8x3sc08ui6W6jWJvJvIm+f2427CEP3FGRZvGZ+
g5o59z7Clg1eOtofbd4CdSA+oIsr61iI7hKa7mMdlSxhx7o/T6bUjpyw6boD6GliKGz8GF+L3hB7
F1ZXLQkPqY6kBWQSE3AymNqk2yUSGD+az41R+eaWbJfPpN+Fo3lfpSFKYkTAyyZwwIfUdLSmKdHW
sZThuZHC3QwDeqjYIAxYZggQ2wZ0sQPoIxTsfpV7J3KLLFIIQ03mMoVo4k+ypN8i74RPFDBywmwr
J8C0sp2tEmhKscHeYtmSofypHEOibPNYYSxEYbSyT64d0LCSFECFRcGfBBCEMiNZWmV5sdB9Eweb
fjIduk8cpD4aKLtCeXvZ8MmBHHoHPLPr+/LBCeo92yEgEAl99+CoOe2ja7v0ROts0WbNW2S7a95v
B7JchKMBWyVtKrRFk27tKxK/sC7e9OckgAOHpEwtaWF2t9Wyhkt741ZFsaboa8wRC7NDy3ggqBuZ
ZTju43wY9jnP/9QX06mqdS7CbFpDjbZJYWFzQS8ymMgdJENGsuLbI8DsDXvv/NYt2BjF6AAbCSy6
pD1jG9n4YMm0PAsrfw+16tT0fXtEAEGbTUseCOjtl7mDrquOZEF+OCCV3pu0rdlqJy/Wy403ZP06
StLpHBNpv6DNVa5jcBlWIc6aJw4gJQpoOsGNmcLmCHQIMDJfE5vb0UXwvipiORfAtzHJxDbZSMIg
cwuoqnSNLSIz63YI0/cO0frUORB30f+hstjkYxHsRRf89PR7XOl9xuYiaNSVVeYic7SAjaBrkNxE
Rj2Cu9deiqL5wDeJ2jqyCGWD41+Z8+8ALnJq+Yg6o1iKVj9bQ+xAFGgPBbZ7oDqTnmy7YfzVDfG5
V9mri/h176rmBf1QyJQi+hh+UnEz/BDdtA1MplK+w3uUoLGjk82YzWDulOnvMoKYWNkJhnOlPQ9o
ZxZBDWIwC1+FNT5gnqC1a8CBhg8Xu++lZoEQsWhZFQ3tXTmIa6tdRz+RC89TXK9LlPdxiFp4qutF
Wg5bNEu5IXY9W6aeNK213Yy3ViSiDRkYuGDj4NHIlGTawLvUEz1fVYyfDH26lTpoc6uZoTs5VzTI
TqFeNRtagi9s3wLOedb2eTAjG2wDHsP8DWl6MfYUrDJdB0epxuDe+QkyLlzEmn7b+cYls8PXeOZO
1wQBrJh1rZh5shUZP8t6nFhup7uc1LacMPaV5lvRevDuU1kE68wv0FOXOsBzPb2ICOeUw67suwym
9SHfMlLavPRkJfXLhDiY9LThlU3GocUdQ+7GWkCFjMqvvK0T3OxA7bigH7sZ+pYF/atvZMZujg1f
RKjLHPLTLuhqxDIr3vVu/ESe/BGPBuusm76FmzEuAZa4nEfF6B4H1bnHPmw/4wi7Hm3raGU3NgEa
kbUIrfyXp5MxxarxgeDuiUhsA6M0u2OmnhIqp5EnCy5p6GiSltRupdapwoJTMVPSPZjhmU4FW2nP
REv+EjqOrKK5jXvqxmZO3DDy8jUoijs28c+ixxFsxiAiav8U6OVJzN1HA+9/VdlfId5lyPHt2fcv
gxWjQS53U08dRzTuagz1es0kDPE9A127Yvw+Jh+kl78Jl06EVutLwsNw8MWo0yut+tlE2i1to7N0
FXWaewhlTDrCXdx6iL2VuGc/Yu/UUG1guR0QzoVsBZuH2otPLk0e9vFGGJzDyn4Y/eDQhBB8Yw/r
CGkIh0xlSEIbwMZw2Hk9zFvq6C6SLscJuGq5ybiScfzHeL3Gul+EY4YUrLtQE0HZSInOlL+0kOWj
8nJv5W5ZofaRRLEc4YBFvm87mIDRkuUzL+FMqsC9gdaxdZHKS5tLUTho4zoSwVug+m5X9g8JbBQI
/Rbcow7nIr2S3LSOMdk3VQzCKkGUjIrz0eoY1haymMXPWFYBU+6YVl5cTjNGoHgS9XsPhS4RM/1B
Zt4r+qVq6fggi13G10zs8E/1xckEdAYiGNq4KD7TRiSkAPun3Apoqw8tZ2Jopjsrru6s2ntJ2+pa
xTios4aZS45JssvR2wKKXkx6uaun9K2NTNa9KENTFzg3gVrW/nypVRHjPgn7THotcmKC8wKX4R8V
p00Ft7WJrI8Jiljo4M9Ua/3Ctm2sNS5KRNiuOyNdBy62erMBmU6k4DJH5bNHhl0GTofe3GCnRR6Y
mkIEIjL9JMJ4GUqxFj4sOtXsbRNJKzPerQqzF1y7iDhUtU+j17b039KyN9dj0L0V2hgvc6EhsUvt
nNAAgjvaao+LA+RV5X3WBfnP7CXbZnwYnfS1tJN2pUp0inHsHw3jSUvQrdguez5dB9nUcJaOwKq5
xlhDQpxhj3Jh0tWXNer+qhZEJkZWhwc7PtEEOOoB1FyNqW9GHiKLqVZgBSOMqDCzvTCBVaLn07l0
7YOJPOSeXgiXVR3cr2LCR+hOsS4N9wshZQmAQQChLtimNIJMGFc8EfAIkjKYiKOX3VrmmXlC5Zc4
hBXJUK1FxeApee9Mq98kTJuxxaG5GEp9r5nxc41W3IeepaEdmPXatYbFo9aK26k0LTIDHooev5gw
+ismC1jdIAbDCMNAVGlXMQpGCGPxU/euXqGViIDcpTm0+HBgV25s/t/Mma7RVAGCbFxQnkG6Bl3R
whmxmQUOtDwNg0pRt0jYoWkeph9dCd86JJp5QeZDcPGrCqBcneBdeHQz7Vw6tcFADs4ph0MQpN/N
RzVvtiD7h+Ul5fDVflZCLooi9yB9H6fcAAfp2dB1au9NVSyPoYOf1ivFi8IvsipCAv20+CNCQHPQ
XC2gRTYyfVf5+8gWoYcpwHv67oWU03byzg6hu0HRy+W5XwMLQGRN/1pr6A0We0TFGSG2TbvtxuSc
1U6xQUJRL4Qw73UtrAkNgTc69eZnenYqUjZsYnyWuYVMta+jCxeLhZPwITdsGgHydGs3TKOdSWd3
CWYt+1kQoVSV3Y3Runey67501jNmmvP+rsH8jFzJatonZ0CV5Mdyq9tUYyXIm8gFfJqFTOSaGr85
lIVbWcaKXaKrMc0Zd4r21crEgbEK2m5VE+Z9W5veLRMruN30Frls6J/IQTZssckXaKZV47vDKghD
LNwRnV83bu9EYQwn1wL9IAP3Hb/FrPpN9gV2P3xe2c6comKlEuO5d4c7LEcIeQaaS1MKHULK0zBv
3JvSara445BNiWxZx+QekMsCECAZ9C2UU7z1FoAs8opXtut9OdRsLHHVYZqsIxF2R7YtpzrQPvy4
OWKLXNtkgvlF94mmodxbTvSKgEc/EHjBQZKESwy84Z70XNraXbWbdOzhbp9ubSZkSIXZaCIuOxP8
9IyAB0kxGV7lVC5iahlCCuhCN7CilBdwyk58ykQFo4CAmpHbm8G+Bkn25OB9SPVrieBhW8XZixZR
LVWWuwPsf2iAhO8GUmzq/DnIEI4bviJYwQS/2IYmDnMFUs4ayy005po4DCzLinyCrPnIyROjEEBQ
JDvxSDdNLcnaJEkDfGmbYwRIoM+maiSmwIZHX8tLb1QEjIwPOLyuhtmj0GTHRos4DcgafMIbKMPm
IFMRHjTNeE0TuU/rmWkoJJIetyODkonAMmqmp5F2Z9ZP95Wgc5hMyI9tIFn5TOzsmznF1M0XrTOh
dBezwiE14jU55o9GxWjY0JvPCVwsg/29HjU3o5qclS6DHdjK8YgT/YXlcFODrk20cWK9YmTgxu7Z
s1osYiPe6SIpNo43MoioQVWKotuYk/lQJPaL03AgddFA3el73qpyvUNgoHYffOCiA42GpTnqSwig
xlaMTFZCMn1yiAQpoSKE3WlQ1BQnrlZf8gBCoyPB8U1TTd1mBB9eRT8g9H0+V1hcjmAHowAAxGVP
oawYwgBjofjWf0kyqBGQ+fuyc36ZiYbGGIGAm+IYKOjukblygYP43PuK6BJCs/TISnhbR1wgDkPQ
vkO50XP2J3OeSySaNVL+Y076z9IxXSbGUY0tBHDB5Ju3FXF9/NWQInHSG1DvLU+BfKomw6SuA60M
CSqAKOKeer85zrTy2i90+IOeD8TKoOf8IY0iPCNh5kR/GkiLJM/0vSk9D+YUYsnBt96skgs+HWnE
M7PliQ/ZiC+Zsv1Di46hS1p1FCNgVNFgH4uAZuOua1cAzJyVXdvrxEuR0euxzgSdrj62tqFgPeh1
ptyy9RG9Qogc+ytbSwE1hwGDvxbOu00G7YZI1GCpBrK10K0UO0SWC/xw/SquXAQYdvHoMNrc1/qM
5eW83gPEWKfNIkzCcqsoTrF7UdN5fOLrQKyiIn8OjabdKRe+TRimQKQtRoTjs29rsCyRqzAWXZkw
R7vMu/P8JDsl4EYzw7kdFK2hmjLP7tvkLsFcy5hvz2T/viM6p6zJwTP921ErZviQeg+DKTg4JD6L
UranukvJ/sEy3RHTtTF5iaRKFebCsMmszfVX5jRg2gRhmm2HkNAo5z2CMOtVWJZUZjJi7Dztx9Jn
zNCp+4y0iRTOJO0WFLlGiKSTvW1Fwp7g2NdDmB2tR0IvwwssWM6mzv10h+PyGprePQHC5lLX+N9F
7h20KCLbADroUr4wRyC4I0efKJp94NJ64nCms1RPOBQbwEPoDWquCBoUhahfWJo0OUf0fFPmUlID
jNWysq1zGUAax9bp4vRqnw0P0ptK9l08gIcu5yZEwZiodeIbpXVEz5vi9P0f9xkbWuVY1KcIQBj0
lHvqFs5EXLguoocSmByQBBZfWOL3Yxlrm1xn02Ka1puoiKVs2RWxIPhEG+5DO36hLXwLCgMMo2iI
gNcjtYikgBAwQT1F4sWPx7TRfvz2r3/994/h34Kv4nYOByvy3/I2uy2ivKl//yHsH7+Vf/v2/vP3
H67hmrruCspo3cK7JKTD4x9vUKcCftr4FxQTfSLRUyyTsKqOHkCOSwyQ1LNp/TPiHc4hQEUfGNc6
7OyTr9F4E5NBU9ckVs1UNDM9gL9RjwayV7Cjke6ae9Lw7uW4G9pY3XSJK28bx+JFqhyPvTnLJDr/
5v94HfLPr8Pi6RumNCzbNHQbJr/7T6/DHfu4zHJQ78BbNnrZ1Tts3d1ChFl3C7s2BkZrFSvBFP6u
ipNnCBLIjLP67AmpXSrX93aDWb5XyaBdQndjqyI4pU50jV13PBBnkIOJ0Ks1xjesJxhAXaPXrtLJ
/Ysx5jAQw0au/veXZHv//SUJzzOFKai9pOlYf35JPdcDrCBetAZsFvPGMmnPqDCY4UTHwE/1Zz2w
tj3bV+KAQnMF+3Oi4qrvYEimX1FfbY1OsjRkyYWqwBwM6+Y/b0j9pS0QxY+VTK9O2nin75sJDMWJ
dn2NSy8drO4G5CFNYJT2D3PptKyK0obMD6yp60gg6jM8ZkM91LuirJeqzppbpY/BwmIHP59N6SMy
VcosKacDo7z0qZQcPzQgmEZHw74RbUmrOY4urcHeKQ3Jmvq+K3MW/clOEYKk2Y2dme4+C6yH73up
3Qb773f6X/90FtTfZ8VHwauPgrD5p7t/fSgy/v37/Dv/+Jk//8Zfz9GHKuriV/O//tT2q7i8ZV/1
P//Qn/4y//sfz2711rz96Q50Oi6ed+2XGu+/aqYhfz+b55/8/z7429f3X3kYy6/ff3wATm/mvxZw
wfjxx0Pz2S8MzvZ/rBbz3//jwfkF/P7jWmRvafT2337j661ufv9hG3+xGEGxYgjLNgxpcPhScvKI
pf/Fc+n2Y4GU3w+JH7/lJO+FLCgGD1E7eJKjGguIwxOoIcHzkGb8xXH4ns56JKXp6qb88feX/sdC
9rfP7H9e2ExTzEvXf13aDFfoqJc9y4CY6prin84f0+eB1tJCmA4SmB02doIA6vK1C7ARKFdzb2D7
1ze4Y2DjzA/wrL2FhaLw0phFfOe1nD3fD9iIdpdJ54uTshz3XnYKCotTvpZdtMXyoC262T894S5+
rLD1ITHSXhyjqjYK29+OTTYIIo5vy+hf7ADiV1mZHpEyfDsJxj1m6unKvn6RtmGz5xkTbt330WOt
a69xkPsf2qjdJHQPnyNkS5tOcQ6mbWITDJH4j4gPNl0/Wi95TStBgO1DfRSup6xN7nWIAqdEFS8K
2KCRjPlrHoEqR0fUAfrx7XVBwc24adRo9WMcqPUR5TGb7UNsehXTd7N+yjX/mhgMGOwqfrA8uNwp
L/0w9XReplqDV+Wl8tDlCfDFNiRbFrDCSwfcnVAZQYVGlrb5H2SdV3OrXLRlfxFVsMmvyrKyZEu2
XyiHY3LYZPj1PdB3q29X9cOhDli2ZQntsNacY2b9TqXk8RNpVLVy3a9vPuzgTdnV/iYyUu9Gq5FR
w4nFD4ydYwjz4qGU4IYcqbUvhcc03uqoa3UMbI1lfzvlTznI7h/wL/IjcbrTomQxErJm2NnNCGfF
JcwZ/oh3d7Lx8XysjweKMN3uy3TKDrmS2p1jOpmQWvV60+p9eCmH5gjMDIaONvgvZGn227bDh284
4EPTLiP4IPKGO/vzbE5d32Pvnd4dPnlEKbOAjDNPXNQYUu9opAZwZILOKBq5B9IpjXXoQB8WbYwZ
hs3Ai1UCB3uePr8wJAawQFW4h9qI+hVWKuMkMxuUpVnoly7SmkUeKeaNHIJx3ndlcM/ZIs263inf
zQ4VP00iSzW7B9lDKgtsu7pahQnHNCm9Q1so2mZMYc+HipHuK4wyK2E21bku2m5BtFX6xnsrKOAY
4jOpkEgVOfgL5cFHnLKG1eqrmJbvTzPYf91g+e9EbrfzsUdzPDj2uOR35zpFYxLpdTT/BFvnvRm9
jDUIX4W24J5iprMypHRPtjL4OA3a8kaIVctmKEoeTC40XSAKfiHgvoLcsf6RObuIlBgNT6vvExGC
G24M/0WYHcyN3v/tKif+QHbk4N0I0zdRZqzDy3y4aC1bIJKe5bFvfDoyqbKsLG7nvK8hN5lDfQFA
rMyjahR37KXP9oP+7ZbjtgLRRaHW3tg5FX6KGvU58Xz3Uw64Jgq6Gm+QH6CY9Lp/JuOjWMuuEpio
A/3FsZuILjTx9TX+7eWgpcFR7eM3E1QwzT1T/tQp+PBYeI+ghOYg8ky+gC3jjotZ1rZS8ggV063S
+R9OSfKlqcHerhuFBD2ncIipKSAgWajim1joy6wz8ytaEnNOdcu4WwV2rTgx9a9c149aYQDuyOp3
iIUe5IAuwv+K9cIERAEM1/1OImk/iNeeeIx6coF76a+13FN3WdQVO7K0UazIXD97hgPCsuzkQ6nr
v9rXg39po8/GyFaRBmYO/Wbd/UqNUZ3lqVRfNUJNlqlZtkcL2R12HHR20tChulWZe7YMSYwhMSow
wdj82W731dm6XESmHNDWNsaeT4qBHFuTn1g68Pzb1o+ZjmCA9N5CzprkW98L8nUriuDNKbRPVXbq
Pm79eoGGL5p5Q+BfqoqdNz4ouC1SDJ9jSQ8YmYp/8aPWPkBh/f++oGWm/d93RGo8/vcdosg/6s4k
zz3imbdF+R0i6fnQbB8Ntx9TCenr+MOCVZQ7of8w9YARQAUN1DR2/KGU8I/0wRsOimYUr3oxbp/X
SassgNA7BroBfhrtroNLPnrkZkcq/8YtK1BwC+w0xCj6xq1OCncPgP7j+UUxPQKCJ8kVoXt8PkA6
hP9qNTcKEI2/wQ7c91onMaTqHfPEZJxfB7vmH9f7ku0GZEaJtpBTvS/3tR83N5O44m1vundXxe2V
Moc9THarfFB0gkI8stSCmCmwYKeHjD2M34o8WlTQFEm97kEhP7+jsMG/WR4qgudpp7sbAqhbaNi9
OKNYezwv4/zx1nHNbul5mkYN7oekI2bTlsYjvz9/Wx1jOIJHxXScgQSRvmJ8NpNfqkYy5SqBuzMk
+ZfP62lSnGPdyl7tBoYL1PKlN1TuwcuhayCNTc/QvqIl8g31WtrQhoSnFm990LA9F9Eqdv34w1dP
GKWiXzVFjOUTIXVG9s02pa/cVdTnxVvt1J8NqvYPetPX92Do63sDjuaaxOY6AmRM8qVJrIVbXfLB
REkUli+x0mtnG0YmAWKuhgmEAn7U9P7dD7AnOH6indy0VQgwGKDSK04HzBASnIQ0cx0Ix5jHeg7Q
PQrvltFAKQv78bWeRLxq9I89TY4bv43fMifvlioL6gO5mjo9piJdsxhSLg7hMnM4yulXlRqbUTfb
v5DUFgGp4ksxsfc2Eph96ZsqAlkGwqawzFciewoaDIjZGpRE+JZM+9208V+A8vO/pG6+11ZV/ASO
PAbVUK3Q8Jq7yU0sHav/ZCMwMokwzdPqDQ4mtTz4xW71SethUWmq8hN0vKN61xdXZ1Re6mkKqOyS
iLm07skv6ZVt6hj1TsI92Phh0h0619VWAO2ME2UauSS4nPT4gZy8JPLtV92g/kQclAZxYpo5eHs/
q4R5EMPDD/YD8kupUc+IicAKgPgZGP2ylGgK6DnWSyG6bO4PRnw1LbFR8hBiINZ+RdYVXHVzV0LK
+BXNeBBNUP32SXcie9X5GeL+kuVJ/TOk6g0SjPvtWcpb49r1t6W070Obel9tFH4hVG6/WlP7Sf3U
/4qi8Y9w8P4T0WhIW1OEn1mkUT4tJtDNQFui6yHMEKpX72k+DSevlAHpIGP/LV11a1pl+WAgitYY
gMg6arRNmOnZSZhBsWwxedyEpOChunX+AGxPQOHI0whD9agnRuDTLAeI7E+uFwU1iTbNrBR+bnba
mJ8RIdCw1prsbtBOmvtU16/GEJI8adX1UVrRpLTQ5rbHKii2q+plIH1pE/eZh4yRfndauOZJrRWy
RSNLuULh1qh0V/7Vj8YXtcJqpEdV868vL7SYw98mBhbo4Te5MuIW8yaW9Ic7swFVErcPb8w67vxI
edGToX2oTvqCjF67lgqr7dKQ2+ejyriJd5VKWfR52qhKv1QblmXPU+4PelAS1fLzFGCs5HV64J5W
jllGfZLlwrbCoXvrrG5qydSArqy2fO+D8sM2kdH6mTlcdREdn5cDmhKbogjVpcG65N3VyGpwUXgT
TJsca8m6SuKVhwGUqB+x8Lc+o/zvoHnvGsvyu2q1wFpCs97970NZ7FBAIHgXyk++6sY++K0V0F9t
FaIItS25oSWVbqTZJLeS2A0qPzzEgbxJfPL40QDwWrS+Ou5tGfWHfuhqopRt7xMfxvz5UL8PyAzU
2uDa4dLb4IQY121axa9dUuwY+Zemnbn3KHQjSjvY9FhXundtAL8Iy4mADp350YuS7FMNDszfCSaH
YdhgCIxXz8tuPDDDu8Pd90sSyrLQX/53fWThjLbgFdIX0qfMUP77McBnvig52JeRINuDUuXxfJRj
hmA1olnv2eI0gg08KTo6pqrHpV8o1tW3hL6JJDkYGQPWnZ/G2lFgdS+drrgTi1wsU81o1sKKinvP
xmsusqLaUoX6rVREiPA5k2VYG/3KRaX3GrYO616boj+4AzCZWeRfLDde4QgfCFmLS5A3oTwPqsOi
rYSxO515cA13iAL3KNizvdsKXCqkN3Zx3BzLrmmOlWM0x6gn3K9CH/S87lIBcey2QhoQYr4iswtM
Suldn4cchGDrKdk5MkZJ1mk38vKJaO1JVroZtdqbg3b5pqcUTi0JpGE600yjXFngWBauL0hiItMe
RtTYb8ijSpaaDNxH01ITjiWSfI958EFjd6ZWY3hHunxT1HDYjAVCc5OU1Q8hXUGlVuuPHs7TS67k
32nZO4iPnRLaT46dFvMRDDpWuSHgMrVLog9UxfUGYJLBInKMPmxRvyehUl/CdEjOg00f6fmwqGsY
BxCprf283hiyUa6gZWlrAA/jBr6PgEV/KKEW8xCn3bmsGxSCSiMgFGAHMLPG2Hhqu3s+HzL+TELe
6DNVRjk1Z2bPyy1SpY0DkxT2WeR8YHjfaKTXvskKzHaF7H5layWBHNMOTQP7si2FheWPzuhdxPa4
Mg0tWUEazNdj4kyl9YHIrNgG3GIOxFKqpgI02miHBdaLY94H+SfBLKcU9eCNQq63g/HozWPNtaBK
eUAqDMd3Nx6eeEZZiWKc3tWSHly7RGtunXj62Q4A35FcKOtk146+z+vkENLsXBXg2na91FzMNAlT
P83hmxUxPJIxW2Kh5xWR8LvRa5vvrmImAEMt49a49IQsNyhPiYQk1mHDE4bSrWFoNB+msWx9abyT
/utuKYQy8VqISBI1MWjRahuvEmUANPjq0/D+y03varF+2XaFjpvJ66xjqGHINkLJDc+Z4zq4uy1M
dm4k2N8Z7NWhVw3vilS2ueuKmxZ+MaQGB80MLVJGfPOjpd1LwFCn8HBJHILZ2WvLYjneRG630uvC
ObV6fXNiCtxpzGf6OciKXvvstaI7C1b6hRjJVKc69OeGdnmRSvzVKiO5FORTbRpusVU1+ltdV7Wf
ni3HrFSaPWNzuw2GINlFdfcWKLTVM18j8h4PrF2qy4AwthcDzjtnpC4Jgqhxu9A/yyyyjcAqDe8V
kF5HamuSisWX0Sufz//UTOYOyoRTwaaT2k+4NDtv+EZsgDZS+t0x69mo25n9nQdMQQaL+hfb7/Di
44Nba6oVnfOMtqjsou2gqsmBBsV4UlVU9S3WxwVgAJDtzosadNFODYuvKNPdQ0Tz6ZzlxCI9604o
YTPaSdNoX6hLlVXYMjRUpn2flntOEA3wbmdVUpWHhNQND82h41JErbF/nmIaIfInRKRr+96p8PLP
5+UGouPGYX+8iK36jmTXJWDIyq6e3/gviUW82yYXhF2YnQvmM5qiFukoLbQI5IRqEIoXtO0+YZm+
f57+70E+v5r23yNWaHik5a+VtwORQpZ6IQ7J3rPpP2hWo16c6RIx0vLFi9BHhY4ZHcH8cp8I9mlF
ZR8C97PIS2P/PNG7ql0pyKXmiZtZF3VpmYIMhun//hDLTZuw2CsGEaCLLYMLaUDJ3EKJsupKK8Ll
1sRYm017jQMW8Z5SXYSmVLc2zsC4qryhHfuBTwy2+ayoOqjWA3BdQ9XMs0k+DOOlt2CeNs9iupRP
AKUq8eI1iLZx76bOMI8gb/G29iOoyekaczZ2cRVuTBnXB5WbH48b+VRNbe+o0tj7jCybi0fkNh/d
kmTain0FcUHCx8fiPTzDrI64h6qNTFCAkoKoo2EtwIx7dnIcUgfBlx5IEncFgQVRclec8EYm5iFl
1XSlErrSdKXCDoWrXMcmvH6euiFIvVFi127dEdFoVHXvSMc7Sh6dShJB63663RAeDGR1avmRhS9q
N0J/9qoaMqMvTkJHEIpjFnc6gSz4nYjnihXAIUH14qqyoiaoQV4zlPckeWY5Ceu36dqZ7QqESEF4
jI0cN37oZSdFtdJtNHZfRakcHOgFvT8I8IMgZcETd3vMcv2y15uNB+B70n6RqDEq2qHt5Zui+PuM
rsye4AbrAF2HD18Qbf00Kkj6K8mIbk1/T4QjGB2P0O3p7H8P9B5wnIFkYzXaZLue8ikiRj3bOaIE
GqsxXQqzdE/1WHVH4mRnpS7cE/7HV7Y91mEwbHddKna10LjT3sAIq3iVKwcaj6OuSFFW0Q+jN7Wn
Q4f+f6cKnVQdjB9wO8L6ao1kwWtD44FibGr8M/IzTMlpp28xwoeyyXCyUHSQshHhS6fQtVBjFgq9
qhmvEb7yDQWApSHwDzyfZjE9OzOb0tynWUkNXGOVTN3ZyJbWh1r7j94I86s07eBo5nggntd9lm7z
RmMKSHrloo1JeUQM6oHRFuJb0/dhYbPXC5S/xDQQ9E8Ia1hCaJ6QnGOrg6c3eMHRaOr0lI+yfk1y
yEFuAs8HgTBPo7NAoQKtPam8MqlBl03rZYyXI7AXuQpSx28HbG8J9L4iZFBL/Ua8ZJYQDD8cRnPS
PJkwzM2oG1cJBQhwGe74AFCB6rnvq4Pe6jpgoLrExVeNhzhsmyVUpHD+PH0eIvDccJLzeKNND1Zr
Ob50TTg+HCJ+0wTLqE+zd2baBk+7rwfa8mn91uKVWAxGWsODNas3pQkAvEXKtkqmKNHAYBLxzdre
Q94FT8L6YDX69l7Qgfu0HMjKkvCZTabpH/QcvOPzMBY2bslSfFcsoBepFNlb3wM4VeyWnSmv2k72
ijcpTe5ElYifuqfoKdvgT7f5iKUyvgWihPcUOB96T8Bc34/pvUnjHUUUPGzTGbz42QC/4HXsLOsQ
AVnQnfZQIiljI2z8Gzp+fhjX5rpqU/U42Eq1JWPhjqIrwqIfaCtHg8sE5RdtYqC244ytDVRRoVU/
CkEuDWQOUppsFExNnnJEjxcHlQ25OmKdUSvqF9GkyoGGU/0QP6Grxg856t6xSbw/3xslngr3T5pS
e1FjAzqqCWLhBYtx76HobVwjP9vDogiJePP69F7qvcLtXRmwmNeBdBTebo0tRgbqJWT7btlKc7TK
OsJN77SrMk3+SqsbvqNsRPZidbfSc3/cHkknSs/2Lnpfn2FZJg1mOm0NcY/odmBl49Oy1dvUfGQw
T1llgdawVULMeScPpHUbhzD0f3MUReuhNeAcWZNB6fkF10uTXVUZy+clEaC1rFzXXJGNrrDdIY63
S+101Q6jcikyy10PEbGeKvBCB+aQOs4Qwt2LpIYy47f92UrynY9k4Q3wpb/ucAzOLZzNM973eGN4
SXV6HiLRVacyjv/nC16YSoTnRT0vapmwRILqoGSDfva7xpp3naMtcsy1+wBG5R6dmUEQMYpzm3CS
xxh2fyZunr1DOdcv03yvSjPfm1b7P4fntSI7a0OxyKKccsK083byOIlmH6kV62u/6oblmIQSwW3y
NxYNpSc30l5qgCzbAXPURrGD6OQr8Nur1O7uekw0GpwaoiGHVlPndKaUucZ+ivE+bvaJNvnkrE6s
6jR+iypNWcd2au0NoEWLEVIfexLlr6xxe9bZPyOlMgESV51XBfvHEEvuCtiPuxM2uKASKvM6o7Tw
vJR05VpS0YIoSy4REgWg7wNyJeTHcHcrlbxoJcT2ik1dm49D027F5MZ9nvbOq9+G4oVOXniTWvPe
CTX8or1WzAVEk4Noi+jcecrCidSdN/Y35D8kQjWkoTwPiK1BZALMfyR0tHdGR2GtA6f8krq+c21N
R+61QX0n8r7NJszahMmkTGrBffELv/rMvS9RteqiHy2UB3Vi3kT0KQOtuTqEutzGHuOgRYqSXrhf
JnWIuHG8u+Ip9tp2y2Ht1rYzK5lHMIT24/F5IAHV2Y+lPas6hU5h5g07OdD3snFgArvAYja2U0Sj
cLodPpPx1QuJ3rNJf8LHVti7QTDBBPJYREWy01TV3JBhSIXNfUvNqLkp+CNxO+d3UXrdmfbGKdKp
WmN6+DAr3TnoU75ri1MWCzOlc12P7RmN3OxumdSjLcG22hB1tEx13V0kHSytKX1t3GHymSfg3A7E
GUarUiNHkZwJ+aY26HOZiy7PM277a2mBBPVqnRQjkTBy2h1hHAgl5EKLMbYBu/MRMHTJ0urd7EB5
BxkCetAVmpbAgl4YO0V5r0h4gpZRPKz2Ad9HEjgblYdUN+VBDiI7VEQ18P/n1TLCONGFsE5tw0dG
6zvzNmzIjaQ5ytacSCkn5i+NS6QykQBuZVo4Nmy3xk3jGe+FC7e4Aug00yGQ0rj0KBPHebgceYVW
BeEPrVOPX8SwAUVBXDNXMV7OCm/0D1LJ9o2rDJvcxy+hIQ1JVeJphjjbVplRXlQ0AatyML6NknRj
XP/+a16SS5t2uzItw5NPtO3Jgw1xKnV9HeiKtTNADdZKQH3atNVTW3sLCwHazG9twj50DR0nHRZr
bleo4uLUyh8u0ETgVi6wKTfsIXsGyMHBkk7HkRlIViiybKdtd3ICdAUJkpVELzQg2rn6wwdvlupu
8ke0DAPzYC/tkFKdXtHgDHjfse+7ziveVA22TdesM3tR2H59oixrnbw4YZGo2muimt7NAFtANtKZ
SEoanRSm81cU8fs2Gb8LxyVlKAXx5Y20a7Qsv9cqxFm3aq/wLqalt9JbwQ4YCUnKVQgsPvETf6sR
tLSrpng+qtXfKb3IDXVCEyeIGVYvoLrRNsn01P7fA85K9qt7QxXjvvTr//dQTKeVN4ByVjEOm53z
0gvTeRmJJbBUljZOaYc4R0rzRslAvORstEDsKMYtatCGqy3UQUcfvipdK/+ZuDygV8G26B1nVcF1
/QFwmc5S1sl3pOFAP0x8kYXQyQAR3iWJuwZzl2i3KZqioxsg/kgUpr06iL+mnMeZ1NRhWVEyB3lQ
vzIC6J+CUsCchHe5bymcX1Exfja1Jz4dk89iFGtEFfT2eAHM+8cCj2pbV71ZefYb2+3waYcaUueg
qj98+gGoV8EXUC8UgAv15MHYhqUBl8Pdq+GmEVzX4A1E+Eea4JfRRt6vBugXpF31qSRmvNBg2B6F
rgpYwGq/GtmEvHYhfz5StfBbIkLT3YmqOZQPsItIo11hgcPK80+qxnUy5F9mYDtLtQoCOtbhzTKC
9DY2cbSRI+wmFwfErY1GunJFuGzHatgmrol8EyQ1yHDn4YLP25m5XsxhjxNQq9rV/FkejN0eQncV
4w1BN+DAqA+HM9sh0Ik26YylnZPCopgUxHOaGVXGwlMr0YfbZntHNqYtRI+K3ZUaQSCKWGJJw7ia
9ca1MYjvxiJfrkDfN+/CZV8XVMUO+yzZ3Llh7lUrNveSDAHY3vbwZsGGLwehvOOg6TcFJcsl7STl
HS/wt9NX5hmTv3LWR+vzeZnVvr60eJ83Rh37H/wZSxCvYAS5rfaJrcbzevphYTVB6lp6PmXdencj
ACc6/VT6Luk2yMp4+fydVEBoPkrVPrnS8y6e8aeq6QZ2kDN3WPitSVEJF1lX6UCX3M04SWTIG1iP
9GfhVujVYWTz9eLGyR+lAoYLoaYfANmmDfFXjwj2ZIB3XbINwclSIjWPQsNZegXkaIeFHpEollsP
e0rAsOVr1CSaSRkKSV+9DYtQrn0jwzaq1Eh3E+qUpUtnOi7InR0C58VIwOZ3ZuHPhA85L6h+usAz
NlTKnUVPae9D0QH363EXndm5kUipQTilrY2AlxJP2HvjGieAM1XL81/RkkAwjgp6zazgza0hywf6
sRhS/C4eoO/eOmYlPgzTICOvqfxNX2X6WinKrY8ush/FPmlGb2kmgPG8sqhPfo0MXBrhZ16kLaZY
SeauENemgWKTeDmIWN9oVl5ijItRH8uTF0Y053IRzStr2JJdV1+fh6gjfoKp2NuWNuSxodWRdtfc
/EmfyZ0GPWwWadxu0aj/sk2m95nJTeeFyTro9V9M+8pDIRpqTmE9vNZ2T9Ti1sxq/5hEDRmbnmPs
u29yMyBlM3opIYWDyrmw6csAIeQkEaY9MUOBlq7Rizw8WzOvDbF9V29UYKFx024i3tDr2Guo8LUJ
05CgCPfjv+dlZ3q8UH9oRN20rluMASgik4rRksUVoOAu+6fX/VPKtYl87a3T0HKnOCUMl8hN0Vx8
OYK0LVwwTx0RA1TyBMY4aPPIqqKDnaTDrrIx4qOt0u6jMCM2iDxVa6wOeQqhFJDYV2by3HrHLZe1
H7rA3zEfpcyxSyikxsGcDs//MTpVS3zPCdsCci77Cvmuj+T9GMSDugS/htIa11pku0SyNqA7kLzM
zDD6ckCrabGGA6Znouu0AOYBMEtsorx2vtetDb+ojqWL14oQuG2RZFDvuEEW1MGOowBMFOTY/3SQ
EEkJ6rBo+vjmIYHFsf6CuQDqXirOAbXjR+yuLIMc9LAsxpPlFL9+Y3xggvFf0qHttmx7yrnrKDfm
jL3fjvaaJiEAvDinpJM3+s0816QLFS0yk8qnRlYVE60jxX7RirBdG3H5NZpEgBtRhU7c33UDHTQz
G8+exDwdSNu5tQaEaJG6bAvd4I1lKobyLMzvVRN7JD6HxbEK+vcYt2wMRybu7ODVcxT80PoY7J0m
rZge7Qx3nzfey0IzZ82gh+/AukgyBCu6NUzUcWwpmAIlgROiRt2aIqZVWqRRkjWUcs4Ci91sBg6s
jxBak3WBZSEv32n/fGUZJkh2SccQSd2sCpv8LLV8zu6QlLMj2rThRakLzD44Zhaa3UFJaMlUgh55
wf7dXhLkaWhZi/UALRn7hQXYrYYUken9I3Qqby2JrADq3tvaK9pw55IqklhRXxtWrYN/0yXxS9FF
e/boYaw9S9AdgiiujZ1zMaiBXQpr4uMU/Sc9Eqzbuh5dOtj6F3Zg7CM6HJ2wgYbZ2CX70WOPazfA
/XmEujca60TujLWwXKggVq+/xbpe7aq2yC6k+4Ct5PcunqdqG+DcoPRcsxg14WkvJjkCg0s9GvMh
yN2VLm6DIdWVtLxinsbKqkvU4NJs6C3hBxJ+vBGG7Rw8rK5qkiQXv8BoPephyW4FdwLUhX4N6yKe
F4UFOK1Wu7VXEcskMf4udKhuvVDEcTT6X+lhTaB1NOKvc8g/Nc3yYukanlpZ800+ZAmq5NWlz4GV
dy0DfCeGYlXgB1pk7O0vdtPRCnaBY4wjcecEXG383CCuqzQLnsioLKjQQTekm5H1XXFSjVheCtOQ
S7oIOH+m0+djmwiUkbmN7L5ZFCSwXRTdtdB9jSQmY5kLgNPNbL2eGN9xReo7OeojLSSIPeoxKxzv
aAzjHJ1icrFkQw8RBAndpf4Qjt0BJTtSljRnPCx/+iKytomh6keb1EPFzrVL4HBwAFPuOiJ7mrLf
W8+XBBtitVXJF1Ur3us2Z8fraXG4qX0D2wrmgTHj3Ss0cMhmADqPbNNd0IluQzFlmJV1TJTPdHCt
JNvXfXkEdeftEX1upBH/I48wWHg9sUy2i6uScS6fm+qqjLyjoycaufMGLr7czy9BmoanAMJn5KgZ
XgJl2wbePwXiwNrKIyIl43rfFD1K8BaGkUW6EWFE5iXrVbKu9HAeef+enBrLcZFxerz4etSRnDRM
g9BAIjKiW1zRdA4qpXG2o+IFaOm+21KYLBMOZM4DAI3YYhmsbNBT9O+qN31KibqvTOnhROSpk/uS
rY1WFagSt24KdDlPlL0aaTVMkKF7gfIrlpXp/VixgSxPvlgexfywFxZ2GoeOs5i07BNI5nkNcxkA
D6daly12M7usvhtVipfnZ3UksnbJ0g025PTRFdNHFxYkFUmLZbFrrTPen9YNz23HDqXOW3czTCNB
2vIhaNlXXkEtpyvftFa+LOis3hLkkEru5p+JZ/z6tmJ9Ob37VrtN9yPS4QjyNv2HDXFTh7n3p0/R
zWMDv8cDVWzrOYJR493xwEDOTHEpCxU+jq31c6r4qPezOKVOiFgk1cq9cL3wNwujmzuYzTeD4Rfc
POtT67DuN4OZfzCfwbKBFvEgCd7ByeYUd91T5DxwEuc1UlIgpnrd3cKeonnEPXQNqegtkAm7Z5jc
KpbUTpz6Ni5XaAW6Y9tPepc0qA9+lDlrR6qSJguaAJGjT1QC5BNsySSejGqg12dWW2JeQI+rI5Tl
SI57gEzauhamBv8W/6dlxtbRRIy8QrKunEi7abn5nexidegrjcztrrUz2XL92L6VZqjPsfNkb26W
ZxgYKw0FMVJrYajxuxIxg6E/1D5cunCzQtbZV9uhDIzRJJPCdlFL2f/2NV091cn+QO2sLDxm9LcA
wPGZptscOhuihnndA5KJat7ZWUqGtwZvPpg5mbo0M9n+OSAHdVLRf1vihCc/w08cK49s1JovS7BI
LWvV/rBaxE+FDJCmKFSHIT/Zd2rpCbVstX7j72KdprLbN5gDF3bRimtJRXVRB051wYBYLeuhT85m
k4er1guVo4h6c1UjQzmYKnUjpZyq0IZSbRQGk11WihzsVyZoCqXIpZrE2EIcSXY9v3czeoibQ+nB
OUqrHFwOerQBlOxRBlmD8rfpT1HGZiPIpHGOCz1cEqPjXxP+2EXXlfJWBWCXa6GJV12HDyV6JbwT
ZAPGyAqGh27k/YzxNvhoJvWUjfLzs5Djt5p46TcwhFepI9GCU3rA4jP86+jHYsqmvAxzng6AFaG9
Gh7/ve7FrGWdgF4UoRT3A6t6I1v0jJTUN+HatIlT/9N9neTGEL26sF9BZ4ffHZ+ryIjbz2HK3cRI
7b4bI0WvXLPrh+Hj0opt13trCtHMtULpXztShic5fXoTbdyT5xq5F3LWyKnwGvVcpRacD1evTw1M
6lVjDPlRxXOAFa9IDiqZWJs88sI96RyoKcmo2FVMPlta9dGLibj6hZJ3uh1AJu6wm6MbSlFZlxLT
jqQfdCiVUWfFpYcnDER4lh01P6N4lsu0sLoLPX2xyAc0wW5XxYtqjJNXFHZEbA1q/9Z4tAQoGCh3
Ywpck47evgtHKah3tP7nwG3tO9r4FfnJI2QQ+LGU8ZRXtvtrSEFQqKn+qWNG/HUOuF/LWJ9hp8D/
6cz/e/ldi7KTN4nhwAsVdm2jUmNmhFgV/rGt2DVWV/0S2n5xs0x8g3D9sNFef4FPD2cD4LqP/8Pe
me3GjWzb9otYYDBIBvmafadUL1l+ISw37PueX38G04VtW/aR7wbuywWuC1Blp6SSSTIi1ppzzArE
3qJ3ap9qD5oJDLD9U+qibGz6Inq09MGk01MwOUXrseLiU5NEBt4zGKbolmFnWJtAqa9hojH6JMRc
B1pw7KImOLah8e8tq2mo7TZKLn88drll1w6ZtD9eXc+/8tMzP14OvYEEpB+vfLOZmiLNZjLF7fd3
/PF7l9dd7pJaS26b6iIm9nFwLEkgPGK0+PeH+s+tNEoz8DwNgsmCQXmQ+TlpKT8VY3CU9JaJhRP1
ye/NzeUe+mIb6lKTZsfEmYBUB+31hCT3nIysaFx1nbSQa1g/EuMXjeraj0LkzMUQaHMlx99eHnTC
UxtarIUzPQFg4n0JmMVqixJK1LkcinVAURvul54yrObFbeLEkmE5Z5FeFTtb+qRkkm55ayb+ZyI1
07XRWGhOWKAFWfGoq8w+9QVGkctdRIT2uSU39FLTdZOoPnFke+fUqZ6LwHEeY1OBExr6L1WnIPCI
qT42krThpuzJiqvK6tkpsI7o6LAbEZP34bf6h5KQG2ECg4ACY+/qnvPKzuJ8XY+xjui9lAeGjrUR
WOM3YrVbWui1RCFXGJgBopJ0SoPIJeAHCikn129anx8G5Ng1fuDGibaqHKqjzZB0Lm9SlMRAUKia
1PPrc3D+RaMeUVGlpHWoYSdYDLFwbI5dHX0BkL/BOY5EsMFIYgmcJ1pfASsvXWbBgxGvPQuoiiBG
F8FVQhyv6Z7N+bJvjH4GlouLDXNNiOs+PNZOhdo6NLqayQ6Ge1HERInZ8V7zc4bNitS63FwP7Rzd
243R2higo8pELw5lB04nGGoE+tk51AJiO61XoXXnuPfv/QQ/YTlCu+mogelEZa3oslK5ErcW9YO7
kCh75jHrouZB6n3izifWm16c/zzZWbak0/6M/gpcrG1hiG/yD1ScqKD1WbmqB/vA0ECsTDdicCqy
aRfb0Zqz11sI8JlLv4PaEYT1aRTqg+3V1rYZWXLg3s16eidVpvpT5/ZqXaKKXmRDAsojKvw1Htls
F1OlIScnPXZTmR4FOO04Ag+LCvZoGhZ1gbEEpmbOAHarm9BEj9MussjvIYSTEhvxCQm5BKi656k9
YM0WOKPZW2jfYrAnsuw/FvChs67sPogep3j8qEK7/wqj0icPuP8YE8Gw8V2D1DZcO0uyYAqwHQMY
W7dbA1y4l8U9udPuNR6SadNbToPGnn6nbvrbvE1h79dQrtuP2dRTQa/lQ1J880Lzo2qIEpZqgpGQ
tQe0p+t4AmDetvmzKSFUpXpubkQ5ko3ni3sHSoRm18jV2vgF6JKz1ph9VHpbcphp7TJVfsr56ILd
sKz8tQWzLFN3mxIrc8cJUh80c3ZoPOg4+p+HLF716EIVzZFXKJh4uwGRnYsARY8EH8WRN1avhu8S
WlHWH5Iew7rXZNs+NNpdH6JhBLSy7JrJ+eiXoseiRaxyk0q4v5mu39mmPBS2u3cjq/mU6/OUByXx
jclC9uRkTBqwcas9xRZB2rp20AtTe5QViQshfMFND4v0Y2HjwXdqKitEy+ptTdRB1O1DPDaPfuif
L8+FILCWWVUWV3mOSrNtKDCW1UMe6XDSEtZYpeqsW1nF2lFzm3JljGXzKUsJmZf6k25mTLis5DMC
tukjfGRmxhC5095zXiat3QcmzbQiDs3H0f7so+JnHWZtIr4Z/E3MPgyKNd84+o+BEN5n0o6eiJFr
mOCR76tg7pTzgNsExZPT2SOcbHlVt1pOabCpbpQbXhOS0392p/hxqPT41Z/RL7VjffQHpvlWQgHM
MZ1hk/YiPaCmgY893+rnQDvHCRUl+vn+jx9vXvPm9376lctb/HhaVLG/RfAJwLAEETP4sHfDIj+E
84+e7EHiXv5z/3JLtn5+uNwyYDpDjoCwSHhAGhBLxVR+PBhABO0xa5jWJOOhIzb7ANlQJzbWhYaR
W9WhactKXzZdA9VE94NlB41c6kfdE+ZitIpyVSQUpcZ7E+TpAdpqwR8xhvzs5my8Imo+EwbVrGFW
wni9ZOtZbUXg2eUm5N38cLn19pnWsv7w+p8e/X7TGLX7whDlxlPdMBNfhoPvqH0Jun1btCbXWbsr
DpdbbRjw9/zhsR8vYdq7ZvlX7op539RVMB6mEbp6C6FxpXeMFUyMxpprV15XBzn/+H5fd/Xq4OtR
ddCSmFdFI9mi5IC+0ukrDz2ydEKaL/vm8gDMPJZXcjOM0K9F5jfUA2V9cCIrAFUdpJzS8E37qFoH
fYtrhTe/bGyCpX0IppKLo9dYV5fDA9xP9v1Yy5mzHcqCLN0RgnGB7LmL5aZGJ+uanCfgp7/vpcuu
EvOuam57CnkMSDOoS/j7gdioeEgPvplPh0nTRpRX5IT5ahzhJYnm4NSKKUfpLcxYc6HKaP0aq/rt
UJPyoYjzWjQ13Tajo+8GK8XeZRK80Fgmx7w2ADYqemBhpLuHXG0dNVApDXQwgXOKYzz/uNxqhoxF
oz/u0Ge0h8DvW5ztENWAEnHz8mBDlOWuzG9VPi1MVN5fsG5iKm2719bSwrXQSsUkoo23bp5CqioV
mnxQ3oPpTp9kpF4mXTyWVoUCK+/DE8jJZK0PXv3SSbWxUM597jLq+BXqzjsxCwcGe+frDmD5IFa3
FWhNKo0wsixJQ7Dtyfp0Mq4RLtrivoXuZkbjBymS/TSkBHqNmn7KqZuT0Fww4bUsuWrL1LuKWVMs
R136n1sEBg1YFUsMNgkkziLWbP+qTcPhxMQJrX0yZyPECrdSQnpUAhlbI03NsdLqpXQ64u40o7yC
MQzOkYCE5YTfwO/L4SUp/JVTkas1Op17jXVwS3jztFBhuEbQV6+V1j/FEY4Uom52yVhdNQjxlwR/
l58r66y7tP3clIgkhOSYUhDzrHV48Ss5H7GXw5Y+v/MdyvD/UQF/RQVg738HFdB++fQGLcDrv4MC
pPMP0GtHuq5OkZf+CD7976AAQ/wDDMBRCB2EYblqpgH8CwowjH8AAejC1ZU0HVsa8Dz+BQU4/3BX
2i5yqhk74Cjrv+EEzBCAH5AAxTspIWmEG/BDIAWoN9wQM9VSfdRaF9Vlt4tiZ+Ok3u1Pu+JfNMHP
jJVfOQTfN2G6rlLCJG+K0s+vHA+oX9Twq9RdODku8pXItVpbVAV1RPongNR7M3Kb5fvb/BWHctmm
wQZ1BxMESmUbBMPPWBfORBdzgUPZCTMKIYoEhXFaoijJBmtNA+j9rf3hExrQZ6XjKkkpc/4ef96a
ORUpyUuoxQklX3kB7c/imWvxVVRaf/lcf96S6RhIT1xpyzdMB9Z0jDKhR4JLeTU1x3rOtoLZa5jt
Xzb0hx0oHQuhHxZOmxqZ/utHmuxgygtqswuzzO4zqV4T01gagB7jSt9Rt7p6fw/Ox8Avh6FpcfS5
ptJ1qZvSebMHp8qnSqZDAeyNW4F3SZE6Dc6SZh2dXybv5IS/v8FfuT8cIKatSxoKnESKj6m/OUCA
1yLAijIAwgXmG/UM2nIV/vUw/P1j2SgaJYVG9C7SEW/2YpEL/ogigdCrHluCBO00J6qYKAS3w1/f
PLr+1/c/1m9fm8lwxoWDqwYoIPX2uNcBqqCKrG0qTjNr6Bbj55ESxlLBxRCa/ZeD5LeLh2nPn09X
1Hs5St4e97XR1GU/KmsxIJYwo3DZ1N5fAE0zRuXNkcE2aG0LPg4T9bdHvBMYOZGUrrWwibsN4vyE
cyhddKGGnrC4SyFTZ/QVWUjoWyh+EJCHhS4ekIotsqm8Tsz8lnyalYKVMNYTwXYf3t/hv52Q8y6A
9uJatPBsW705IbVBQ+jlswv8ylmJFlTgHD8MddmQYv3+pv7w3drAnbjgC2EzkLy5jjZx5Ya5Ahoe
dDAHg3rJNQngaH4XoiQqYm37/ub+9OUKLjKCH3zJzpszRAY13WmdBqZvmhg+uHAb3V+On993Huee
LaRwEPzhm3qziUKD56BNVIU8Q1z7yjhFYfuQJePerfW/fJrLqfbrFWbelqlQlUiIX+6bbZWQQMDh
h2phaITn4Cv7moIFX2ohWRkgNmeC2fDYhfqMkcy+2hmdvff3pxC/HcnKmv8zLJBBJt//r5dUJOBh
YhSC/Ligeppq47OP920PZ0XsrTT6KhAekC9xz6DImr1x16iOk7v3/4bfr0fKcm0Ge4BAnLXyzSGU
mwJG9sAOj2vs0nZpHKvBeQxq/RwngBfJcVnZRvv0/kZ/v9QqwEHS1C3X4Ar/9luuQgvPOaz9BWbi
R0VOCzatc1eSFPD+dn4/P5RiVBScIbZUxtshywxcgg8bTkUz/4JwC+wR0OrxQ2rkqx7X7Psb+9O3
ybTNkkzBXOmCX/r12xSAO5MCOxs95Xxc2Jb5OglyrbCh43Spo6/wwraFHn3ohPnBzeSV44jd+3/C
nz4ve1TnouC4xm9DmK3F7VANKU2AMqGlV74aBlVWh7brwjPt56xu8tX7W/zD+cpBY9CV1xEVCPVm
OFOiNDSg5TjZBfEX6HKvVSE+6XNzqCCN8/2N/WkPO1IytghXWQ7zg1/3cDaRAZU0lN/xX4/kejl0
i8NK3htesBywmpiCMK/IXLWx85gExsP7m//DUeuY/LNIm+V0eTtByKDNjlz+OGqD14I8IZlROHT/
cgH840YsQVNKCMaPt+ej9GF+UtGxF7CrVmX5yWcWksFc/O8/Cic9w4ZrC87EN1+bJvqp6XWPr829
gVlvpV9z728Xt/k9fr28OjreJAeQoVJSijdfViSmCrwjEzglYuDz5KPZSbBFQ6RZVzWZK6Zoh1Ul
q42rqr8cKL9f1Ng09EZhS44Vx33z8fKAeSqJxBCDRgNv2rgopi9t4y6C8guxo8t2+Pb+7vx9RsL2
bGVJQG7IMN03F1EHL0zdkG+1iJlY9aTf0I/ZduK1Bh3rhOO6tGlGqfLu/a3+4XTgks1CUODI0ucx
+dfTgQjXPvZo3CxGOIwi6p+M0b5qfWoSeGAVAOnKy19Z8h+8KSZJL/7LBe/3Q5XNc12V5HUx13t7
Pnht4iPPRXQ9RI8EcKM5ew1o37//If+0a7mG2wKQJQPk2/OB8pGPYo6jiNJmb1Ae6YESR1+MIVql
Cfi6HNni9LeT8A/HD9ubFzvsWWm/nVdRI4I866AaLDLMGZh87Amucrysov7s4XqaQvWXE/IPkxHX
Zl8yAEPNtJkP/Ppd1qB/4nqe1DYIpssaN5lqkP+5x9hL1knvXptcakwZHEbmru/v4vlE/PVEBePn
cIoqPq/DB/9108RHe6DyUaOGqXWThiWGabrEf/mAf9wIOFXdhczOrn1zrBIF7bXVvLrCoeUtIOJ9
CuL6/P4H+f2AZLWNo85VpsFpr7/ZRuq7A4MzA3BohvYBlRg+U9GTI+61MvyvpzDztjhEXMoljiXn
gfEnSiwVC4Ecg53W9XitMjo5txrkplu/gcn9l333+7DOJ2JhKg2GdQ7JN5/LBXkohV/ZKDjDW2sy
5+gpNLrutM289pvd4iV5f0deDvC3h8TPW3wzMW0GrxiR2tAnspMYybxhgJQolLf3/bQhpCpsmC9D
N8tIsCHYWoWftGJExZ/g6wzQdyyVNUjkMKK5mkqPvJfQkQ+dRh59X3bi81/+2vnzv/1rbZaDFlM9
xrS308nc963KKeESupgTCS9Ed4eyCxoIvsvwIOK4JHUGbJftFzf4xZ/f37xhzufmz9ufS2bENPIF
we9kwHm7t/RIyWzUH8aOHkq49BJFIw6zmKW3+5QcRf/bmFsBEZ5AYrz2RWe67ZIu0Fvm0c6dVFwL
4eek2DFFF+YNY2PGgEkGffttQr1CLmdSQw7tF6JVmvs4CtlWxSoIEQ42s0PNxLM78M+hheHaPaFY
xOX6RnwfWXVH7Xkk9RlIIsQ3nBYfGwL8xnHtZHCbXlTSmsmwUgk5P09CVPjhENyRhrAHEGSl5Qcj
qEsN7wFsQzPf4s6sZn47AHbHJvheuMOE3jgBf4zNMokLjOSmmeZyE5pxZH0tFTr9hRxckUD+DIqR
JNhRK0pz2iOInnyfUOcBPtQGC1VcbKquaTEMJES+hdQqUsOlZ542Yta8h2UvxarKW5fGLkJP7gxx
XrQv2BIL83MT9hH6CT2AWwCjAyEOB0BljNN1HLWTfCVoA92zhgBUAHkCo9bfFNHQAUmX5EgKevEB
HsPXrsfq6y81aApJuWjKug6/dFScBvinbWAcIf2VPFFKOECriKUTcwtvmBD6IOeGx7boOgV/GqIn
ILl7VTeFhTwTEw9d7XTKItjAsibHQZs0E4EKDD57uvYo1Ff2MitA5J2MnNxhAKhamDz1EhcalS8Z
IialQRIg810A86utZ4POv2hp3pZTcV8iGXancwZ7EX+RKkylPko7xnO8QuMYEWswYLNA6g8onb91
UQkL55aeElsHSMhG9Oc0Fga5RZEDzfls96VXPbRQVdt61TQuB8QCtLeVnDMV2ImJVxly+rEKVS2P
eZJa+VXjgJLcAJJPfRzeNt4Vek1mv89BPohyOQmQWwQRoCpzn0pC6yZ4Pi0JHZ5fasZ1JyLd2ZZw
PtHg1VGTbq3Ik+mp9GWUHnUdpsINceVVmWBtGfL+08gfUl/Zk9/5Ob29MN6NMxgxgaAblwtdIx3q
K7xaN64XnVU1E679EXoMgXYtwlrmwysPwHP+lTp86H3ojLZOXnVscrxEN0Vh+3MH0R6+am06BasB
hCgNecv0ojVoKJp1tHMJCxwRBkk8ST3fUJ4FhOEKrIML4JBDQZoGAc3TkoRf01pJmVfhqpHhtC5L
KoDoEMEqwEHHbYoUr9CtiliJvETANa6x3ri+uQCET+0DJ3maOa9aDZPM36PjQwzspAtM7yByS3wn
s+jz3i4JTXLNo14TYmOsurTwoaalDErdnFnT51wOU7wBxTMx3GF427pp5XxMurqK5wCmxkYwYI2V
ffIgqpH8jGZQHGtUr2heqsh2SuQv2OF3owIXsLHBlPmbQmON9lRUznDvhUC2960FnvTG9DRjJEiv
q3vdWgZBXHXkPyR2YFGBxA7EKjwIMzE9V4CPnW/MbUlogT2MtWK2mddCfNM6oxy4JlLEs5aK1GpW
7VY1hOYmy3M159GlUg8eDKB4Sy3CAX4XtHWTaAtRmK78Yrha26llitK+v+2S0MifKRTmMPn8Bp/f
g0jyxs6vci+yDW/HTM9Jv9pR3Bg4SWMSj/egZr3+rvMlcs2oHkWIutzOxgMfO8lx0Q61aE8R9kS5
5fTTuus0UalH+5l2NMFSssyo96NkabrtZaT5v91q+3+It+0y3f/fe2jb9lPzFdPlp5+B2/OvfG+j
aY7zj0EHyXFYdTOy6XM94HsfjczAfwzDZuFJnQDpIgvR/zTShPrHEbZN4UmnzUZ3gTf8t5Em5D+s
uHk9bBITIpH5XzXSDKXLX2YG1jwVZQlsk+uuU99znHnG+tMsMebS2ckpA19dDnSaCsHYoTc7GfR3
mvstBZkAhkGYu1RD4JES9VU7yV6LMjAqubP3Susc+e21bVdnOImaG+4bl/EiOQ+e2uVjetLi9JVc
kXtHA41QtuELfHrfec5EZFBBhWAaN09Rlp2jmAkJ546/1rwmWLUo24FaIMEiAmitBoCZtgHWuSfx
AeF4/JT4xtckFVej4W2YYKxTQCKQfkMAZmRPBIh3CYFAMxJkQ0Pl5dH3813C1ZgZGKGwFViTJXih
bZLlD/Zo3UwCv64bLOK27hdzD3PpNdOXrBhgTT+advY573FghuS36ujUBdcsDfle4905BXQG9MwY
39IEun99BGaxDryi3yItohBt5K8jwC3kZEtvcNOVY453VoEmlUCqnE4VXjdVMiGS1qr1Zb4WPrhO
BzpcObRfW7vde0UjIaGLXemYX7SsVsvEnoChR9bdODCYivIlzOExkte8KN3xrh31fVvLs0sw4TUO
Su8gUOpNNOCWQYfU17KO2OCQbvf6g3lmLJhmRwRqktb50sqNocqR9XLQ750mv8p0ouQSezi21ZPo
nV2qx+KU2eyAMkqilefA8gW1QGFtkuVNaSEEj5xdUJvqm4DZmkDvtHGzbWstyXfgJRAQ22RBtyVa
fEd/yduCVLza1OZkElLZEri0UZ0Fm6aYtY9u3+w1xyWhMoNvUpzsEf4ps6Kj1gdrLyS8pMc7FKPr
1DLXfQS9069yL8ObboxXAxDqVV2T/ffQAT2lXOV+ALE5rQLgAAPeNo3eShSmNGbSWttYa7+iW9N7
yTKKmr1dBQaov6HY9GlxF+rFmYUvy/9tn30xnSWmDRqnErpMtp3yIDjBAcfZSmIvBtRdX4I90xlb
VfSRFUe9srv+5KpgH3hdvapc6xSbIxTDQd63VtitQddgoBFEz2bOtQxucDSJOkfoUV9XvTzUJtR3
BE4llQWLid1iIqMHc0lw9nXMsdOmfLI8GCi5RjpS4xvhmhlfix5qlXn4F3IdQ00o3S9p1WyRIN15
bYTU1hMH6RVbRPNkzoroRffIOy29GARNfFPa4fneshENW1ibmxZTByJgOlbDzmtENme5kcai3zvV
EofeEV3bC/ywq86sqqUeQZIv012cQUhohHYdOjPhtmn2kY20pS6sTRx1GGtl7IKfC5JTF92FTUSz
22jSld+GIXKp6sULmNoQsXGlBXiRjRENn1lMz2nRrAIOXlJ8FjTpm53ti26Z6zTWBN5NuAftUlZ1
dFvBUV12JG8sgXoeq4gsPduzUKcZXbLptQhFT+2nQH/tOc4w7TnoOK8cA+yTkSHynSAzmlaMT8MZ
vNNV3HSfxJTf18mwnxNpPJV+xu67ta2u2BkqPDgYbrsZ58LwvRjjoF065CMf3ZD439b9NI3IuLLY
DPfU3AlojlgNGRV+WNh3FGy9aBkgbLom/GWLRr1gFPfwZ1YKS17abbF9Xdu+/wSJfoAZC4YbNCMW
dKraG5K/12Xdb/wxuLMsZIay1faVJ81DBQRvAQgkX46pf8pd2a0BcltbaY77MMI/kSSkLGdu/HUc
nM9ch3BEQ1VeZQBzFk4Mwr4aA8kZ2t6hqR1WQxI4q1hrgTTjGEjdbkFEFBe5nsDYrNUPc+ZmmzsT
XGFCkWs9vrICQTIzkmYq1v1tgYaY1V7Z7VvGo108AqYYPWbSS1KXGi7n+OeHl65C2Vn4PpGdOsya
sQizjXD8e7CE01XC4g0mgn2nlaH1FMYTF12t+NqQVRQaWLxdl65N35bfCI+Kj5WL7qBTO8+vog9e
7o5H2FImjvWlNhj1FSGFFt8JiSiqseWxd3rvoayqlXDHRapN5tdMifNgZ/a1HveYNYMR+BT+1GfG
SWMxSD3eDVWSrHCYr+gZ2muthcmiD8aS9mu7mSjCn9jP0C5q2KitEZ/slMDdrk7DOx+pLShId4nt
odp1GHg2hi6MRSGtceWLxn2uh+ShDgf369ArEmvzj2PvFHdxUGENq2PzpNWA0MMQIVuvGU8eMOtT
aqSnCnfIoXCyh7D4Fjgpa72ZGDV0gBF04qJ1YP8dp7qWBNl6KNz1mOH1Dcfbibi3hWFzaQ1xWXhZ
v7XT8jCksVgMibmmarws9asMLbpEDbzEt1wx6JXZKiTJpuWoySHPk2uNYLAU1nWYuvd+FzMxNtI1
XNundnSm1bUXZYdAS29xW9zVnWGSqwkLP4BVyWVNcSB4qCtj614ooz4Ok+VAUkhjWhmGPI5YyXZS
BcOphGduedBeIjt2nkAcO+sm1Z8hZUcroO/jRxbZeSNyUDyAm2p9IF1sdNrVhRFERmy2G0qJCbQ1
PpqTdO+6IL5vRDOdp6T/JJ1aEinmEYkLR2E3gp5bJtLRF2npjPeJ4z+h5b/pOM+vrFI6uySGvoJj
feG71bYOGNZZPXuHgVDtTTCRjWH4J6pVzRXss6tRkYXtjkSCAotKSOJwAcl5+MYj4IuLvHI8MDRO
v23zaVUGFOmJjtyXefo0EL+1TgKOEM0eXioshhS3gBiMxfVkSv9suCTy2VZN2VKlR5a7Eyu8EMAd
VoSg9OMH6aJy9llwnYlpLRZVVUEM9eW0cA2LeUSuTUetlZ9Z9g03TMT4EEF2Y6vxPEzht8kWz6qa
WnIMK6oUkMrwyQJ6IJu20w3827grcHJkzcKUFnHaHo5mo9GLhTVMw6cMwO9C77T+1itj/4TmoOI6
b91VGvZMPemtmzZ8auqx38B5xvRZVPEpqBlwksoPj5ygD5w7NbzAkYC2qPzIrNE85b4rd84kvuAw
wcAdO4cmwjomyHmIjhYS9gX7eknbB1cx1q6tGoNzZuqfwiI4Y0EicX2IH5KK7DKRxAu0iTfobqhh
ecFVVeLVgM1wUCELzDFtIL/MqbT20Y3FlpgwjhNnhS9xa1XYX6zqupD4RiUVnDxW2MTQivsfmJPU
yyJjToVWedcP1lVREmxml695aa6VDbyPZSfC8wJCXkwz0puI2i6d68E2rsMAIVhkvqaCs0YziI7W
J7kyOnxYRmE5q7xEAdwYabBW1X3r1Q+0fHfxZOHXFHikZ938eGZxsbIBvYNEqcKFiDgr6rwm5il/
SWjVLwxBql3U6A/Y5L9CLcfIKslCbbvmNi7H9mSA+wZH5T1NlR2cbC89DQ066DB4ACfXHy8/3FyQ
9es1LcblkZy6nx683Axys/eWb29+/61q4m80pLH96UXfn3n7+twL2Yohw/YwOV8uz35/qEib/vjT
r//06OVV1RipveCim6O7PpTzj8iFfnm5e7k1ZdPPj715SQiACPn1/Cs/fu/ymss7TDgEE5w1/8vb
/h893Yu83MR1pEAao/CHLY56ecKPhjaJm5f7P565PBZES21C6l2htYxxVCN1/vGKy63LY1g+3X2a
LRHMwSAw3KxZg975fHnHy4/c6MKJ8YjN2CmZyAsuyTnRrDA5UqpJ8+LP+AIBqkTnL7MDkJb84JDm
BUvU+Oj3frEHl/fvn9jOf8XlrTzXfu7K2QsxcvLlFxdDigr8ckub/Qy551tLklRwCGlSHC4/8L+G
m76rni+bSiuMoJ7ZwmCYN6rlHTtl/hsIP6lXnda0jLN4nwKqQJwIqkiYHLthcfBLO4c/xa3L88Zk
8vzlwct91VqQiR2G3f+85PtbXO7/9D4/ns9hYe3rKPFok/6i/Y+q/mBMfrYd7cahITbvgMYRlLKT
QqnlWOrW4iKpryDhAaz4j7D+cqvSfILop6T+/prLC82yyReSq/wqvXwdJhnMK9lBE0tHo9tV9uqy
Dy4/6Fj8u0sudy+7qQDNkTQ4b6s4WV2+rcuPy3M/7l5eT7p8/v0LLaZ5ZLjcvzxzeWEkMO174gxb
G75r4K0TWFvLVLYbF8f1MiWRdZzZLL28d5saeHF6RVX22hSfQlfssqk7lTZfUSb2SL7gDo471pI7
fQ6wAjZBmxHRwHkasysG8HPQd1wCxB1E+l2V5Te6hX05fFI4+2Ld3SotPxAytS/M/FN0q2tIgMJx
h4JxazveOqiaXWNVGzq8W3og20qHV7awgJdWROTGRbfmMnhdmeVKGd/87Bt15k1q+vvRMlazdt7r
+zNBLtvOT+YvcjsG7QaBEzVTwpiApCfuNTzYFaBDhO1JhXVtDj5u1tqwJZ7H89cklOCr1D6QCf6C
NvW2Gz54ur8hfnMXA2WQraIuWG8pMGCgIEPdTI+5Wxx3NvHBQ1TfNC0TQYkxSTf3KsWKSN1cZgT+
mARy1UeK7Li1azxixi43nZNdDzu7MXZgmD8P6fhAQuoLrizogJ9kS/KDH5yEEc9i+2uqw6wIBmyK
Jue32keFuZBZvwZ5d2rndtho7KocMldB0mcTH3rSOZPk3HUMJdpyEMSR9dqGFADmAQrmj/PYpfmt
kwLbCMpdy/oRnll3zzz4Kk7pZPABzOGpide5nRB07J7aQe1RUH+NE3FP2/URCM51Fuo3YJCXFQxB
qppzDuNdi5cyk/ILDqS9XvvHJG75f3ZdOO1VEbZLu+mXnhLE3m+w3e+HptzqPcdkaPE1rRuKMeB8
Uoz6xrRxroZOHqwmOSVas4eXtgWNu/RK+IFtv/Jkc1BN8eS3wzGforVN+LMpwq3hLJxxmFM0juD+
dmZqLxuSVUp3uPWM4hzr00E4CR6W7Mod2Lo5HZ1np4m3ObOAzFYHzXoOMmJ54YGZDgyYFGu+ro6y
lvcxHsAcpEzsscYlgpgVz9UoH7Uu3gEwPza+flPG03Ub4ZpEHMGXu25C8i4+BWEP2dpaU4pe1+3W
c6eVPfDFEHLMtNF1td1kEpFrqROGkatKJlCWjb3dhlcx7K9cPYwmASVARGxfbWVMuaEOPyA0fwZM
pHQuNc2Y7FvTOMamcSjy6oR3fOOol0yTK87BaJGZZb+IERdU2Fpabdl46thZ9U6Z/l1uqH3cPpnD
K9G8e8hRJxX6YKeMTYBVqKnblT8ufenBXq9v9Mw/sLD/nIfy3GUMdw52X++RrPi93jucBkw1h/Fo
zdW9rjn0kgoF7YJe3UVtS5pmt0da9XEwujO4hzPlgwPv/GINyR0rahp4/cmjCsjkhVDU6VarSeAy
o7NKHaDZ/m0H6KZInF1R7RHCLAwE9ZaAW1I1Tzqgb71Ud1NhHiLYP0VuHhpV3WpOcN/67W5C/p/j
36KqgtTjys4AkWU5i9L2Jhjjc5z1n1TwbWrEMcI/JPL60MbY2fMZXLanAXQbtN1LGdcwTpOVKFHB
Nih+Mv0pNI2XBK6kHupXPS3DyqGoJ/K7RPceSVu+zSPr2U2zl4iwYWPydk0+PutdvKVsuewGfVk0
OUyw4Rhn/i7RqdANlBxJ93Caa40A79jv8XR9Bp3x5MBIZt3wP9Sdx3IlS5Zdf6WM83gWWtCaNbg3
xJW40AlgEpYvRWgP7SF+hyMO+BX1Y1yBquYT1l3NHpBmnMAgEsgrItyPn7P32gdty3PK3JPQLkgR
jxBpLsO0XBkIPmL+Ovb0QszuIhLOWFMRitI4FtZ6IiTjQvTAc6EM93pFTbpegKc9KKp4aTgcFHRg
PGu9V3iJa50rSSFMKScmQ0sOAubowv2GTvNQgsfZYijGTARbsAzcI3hSBTZw+2ZL55Hy9T7W3FcZ
x8/EVZHujjV6BfiskIWgkIhXKM9WQRRhW13b2ItMPWV2SNNjUI5F5QWNoYYxxBjWt+LK4M5+dNT0
UA/pqVbm+zaVNEY12HcJObrunS30AxhcEtD7qIppSFqAJrNARRnRrvNdznWWae7dGGfXHLZ+6VrR
5JEMZ2VXjOfnxbRviiJejDSnK16aoUOAHsBDcof8lPiQV6JcyXPgoGdYAUkCDDGTA7kZB3WtsbB5
l3ImdEwepuqhjVeAj24UM/5BuRV+XuJG8bpk6a1sun1fyv2I583pjno9ssr0gQ1hoNSGcFWXq8ZV
EMvlqOarb/XvsZs+ZysIams+0kjfWJ6PNRMjY4tCsQjL3ijST3lpHXIA5OrKugnPt0rAPwR1Baav
f6rGCeC989im5hUMV1R7w6GoIUvHmDat/qSVnMtlRZpAEhZFdjInEeRD/MZ47ztAljc7dU6QyY/q
PJ8rB4em1rB0V49rVr/kdBQL4tRUtyWxPvL0MwGVqhVlRCt404P7q9O9TMWtBfKpwMIKrOayJkag
DR+tFzpTRDtNd+5MtST4Rr8J79Eq8ehr2q0e7cfCqx/avnzO5oSxLmbkQScA4c4Ac240h8TE/Zlv
HVeZvjRu/aVu4HdXhDmn+sUigspyFTLGc2JBwFYsI4NZGOhmjftegDdVq4hR6N5aSdSGxF+jKkmt
mitZ7rNMD3jEjtl8uKu4JW0WQkWGZEwLkdRGez7GVBNxZA31JbOsYDgKxw7a5FqCyzPt8VHb/NUG
JaYpTzYEEMt87PRpv7q939RFUAKBNmc9mPQySBXIJ/185Dx2sFUmC5bfMt4dUlb9obqo8f0WdLYQ
nzPbx1o2jwbQwKQq7033yevcH7l3MwfrpvTqCTpO6GIAaAFnNHMQl2/LHEOjV3HzdhFgdr+v5jON
6aVaWIDX/YRiKRZsAfpRjMu16cwTguj3Pm6/cmomynsG7mRB02dSHgPabLc1fAkWdrTYI+FNJqdU
iPPCmFhtla+cJvFvPhRbngpophFphlnNYTkfgEpDSzTpp9OudOd9XaRRW3qRZeahMCm/kuOYstiN
Nfr+5uCt/V6IX91EIHjIgmrjgenbSLu4qnEX6dXke24c1uV6TzC64yN5eLB79ewwoyFXBSEJDzTm
4JzUYVJFsdPfW2lBzADDh2X+Rh74o63Ux1V7zYvuBNEkKsYFxsx6sV0as/Qx7dzeG6CkU6XAe+zR
CLCOZQIBa3XCiTQWOmC0me/i1byYwxcxNBcHlM7I29SMU1BWBrrg6gTIIIqV+VizNXYOa0r34Ah1
JwhOlx0UssxiijPs5uE2rVqomXWopMuBKUYQq3GUkW6h25VvKizfxdNcaVGixEc1EdeypfhOO5+G
08todpEVi0jAScOkW9fpy1oPt9ls3mZSSlwYeSB1Q6Z7kLWRF44fPUw5aU7BkDJkZ18E/aLEC8lD
ayDJt4E7h5JzOGuadsQA8tLly15NFgQ5Df9xfKjfNH08mnGy8eQi2/hJN8831Oqy5NBO8uUxHRp4
/POFP8goJTmpCbdKQTRrwfYJorJiJNhFScGkQfZhWifR7KCO9yZ/mJmZ2VaYpkD2UIFxlfkrCJne
IwAn9/zFbcJ2vC/p5VdFC7pC8S1jPpPOCC0ahE9h+daA5r7K/IKsFgP4ZDoCLzMx/CbtS81mNK9B
1stISWzQISKaBQiofAZmTBqVY1/yOTvrA+MqEYGm3hdDH0pVDdXVoXpNn+Z5CruJPaoXkTPlEUFY
iIrte+WlzDmjuNrJrVTa1mOEyzi0MGyr/ZHlm2Zv7MfC8BUc1TXYPCmj1VADgRBhmlt/5ImLdYE2
QTMInBdwCGM2AgedNFSwUoEhKxqoIx6Qsp1MLdg+4kSnMpyZr5kF7EAeIGmkJ20iotMdTiteYi8O
NyIcoOJLZq7h9rSJE2fwUB9LFT858eRVGPe32Gv3TMKiHj+80kam0x1SRT6lWvpW17RZG/XWupQN
FLd1wyrOqRGjT9AuRhBLavV+DmHDBqXV8zzKUFueZ8cJW8SjWd9hQ2COlisXACcHQKr8iuMrDBlH
pyS6pIxM77p0w9GkXtRYn2NzvTlqHoEii4zSuRAoGZXWcyLmX2P4ksUIprKDOlPdj9vxSDWeSgr4
caCv7Y2nWF1ukzfvZxvJBtGFtQn6PrPv7VTxRavsjJwbKM+vNakU1kwIUp+ytPdn0zA+lDY/2ruW
/nmnGRGYRCrfPFI8I2LiTEiC3BmSIiq1o2LaljE4hN1yAK53VWxiVSX4aIUqaWBtZwUU5D9BXA+W
JQ2pUcisPmsd/p42u1oNE19N7hYAHolmB3Uro97rIdFFaaYfpN5FjTkcILectKWLZk/3V/j/WZJE
wLDJmJw5uNioReqDKTR2tWwvWJpJQH02WxAjmhoC3A9H1QpF70GW+IgdIyr0aESnSlgZIwHjbmL5
Fcp1XE0/Lz9c3ThObFjraIaDvuwzAQPUpisD8s0kmATKYJiDZC67OdjevGpQ/Bo2iSWnsCFPwOMv
b5yvWI4noDF7CMdJox9xw7ChDvBPVUzzItKo9OMpjqPP5g/5NPm+6Rkh1oNBA+oT8pKJKleDz08/
P6Qb+UXYwsWlbhQ7src3iVNV8e8/f4QUYRs/xMoa2JVNtlmmtvuRjBtGc0mmR8vkRJ/tjz91Q377
3r/VRclk+rUfeSCKq1N5M6yHudirDOWKj07Xi6MFGum31gpwkGxfJCyUlgQoQVrDkZJmjsimCCUa
3ejvHTaz72nLfLZuvDElIaR2OTb9a8/n8/sSslhoO6Lz1VoJkMjNjJWsu2GpuK87gmiaoZreEkfV
dqXTrNcJROALkBHIAfBu0tpzj2QbSL8rZfVgWMNrVccKjR1KIgPC4Je8OVO2xZd1wrY3KhmhIDG4
mMqW3Rs0aC7MRDinzy9ThkdFamuv7ThX1z7tLW4Ar3tLc8/1rbYsYZjzW2AtIzIGI7MBsUS26xh2
6o2DtXZbpwFGHwc2pdSKI2TinLidgsWCKdTbxslZOveYchq8OfGUvUAc8p2GVCyn12tCgFrnSBLL
0Ws4W3SGYjwWfUm9YqNqS6b4KF3snrYGoG0jySx0Ap5UIcr7Mml+zcTE/Gb1uCmqKSWBGjOvEt8B
0oGWXCZFpNGlKDN13LU8wwetrZ6KyTICJJGDjnGimGfl2ViGHzq43Guq1bpfWVXUaXH8jtKWwMku
f51KVz0AEV7PcyVBHWmFn8QcVwet8dG3X6C8UqfGfmPzvFn4LBqcwGUQB38rllfZzXuSrc31om2S
FPJSCW+4IF3N+khmRykiOgWC887WKd3LOog1hqc310WLEAxAdmclXKaLJbCXccapM+FPND8aVAW1
wtZjsmB4epQ0UH5q/Wm1l1B1VCKiBuaXPG9pHdV6hQMoaJUtJMBeIfUzncnPqKd3ZJ/7a74GpAsd
s6oOB9QHwmLq55ikOsuoadtTmT/AvWZwnPtmOR1HzJml5FrwlLAGdmWX41FTTAZ0iGf7NFC7A/zl
YNX7YBkpV4hegEU+ChGUzP+TNQ0LxzhNfXpQ6NxkUOJXtQslMxWatbQCl0Ml+8j5YXMaZ7ZyV0+v
ALipwft71+zw2daBQ2hGzPC23qDK2eILEFy5ClZWyY5zke7HpieL5cMcyH5ooS2ZfXcgTXDfCybB
VdhDuifU9qOFCdYhWPgwjHuaHNZ7Fb+j57a1hd4YTLLQUI92C6djIWeOLmBW+ZPewsN50fRzY1xj
r+OtPSlLQMrVnLE6paFZ0WQLazcP1eccHW8KSu2ex8LL0Bcvs/emd89siC0FC16znJCwZXzCT7QX
2luebQoWK3BRnpa2Ew4LFLflOxPWfamkvm5+5TPthVq67PjO3WS+6NbJQejVJV8s7qtTVqeHBibb
oroXoS++gc9EG23yfXzoO/vVc6jUYfXMw3FuzF9ndznRt/7JgcogXlu76Ib3QrS84V4skzyY5jbN
edBrwxs1Ev0VWowQcHrUFX38Mmi3hj1mAETgdER6En/uIovCTlrMu/JgTfXerN9qXsytzE+Bhg+Z
ETqghbF3g3UsjD3hMochnw6YDAaUZp3D/1LTqlVK0mHy8aHQViasxtWu3hIdiXWs3JvOh0qtUkvC
0wlHLlFcQzKG4L4zSCcQmfPsLvqxSrqzu84n124fFrFx752DBM6wS5cxqOnKuuaxZvquLhUFnHH1
7PrZrA0O3HgbIb6Xq/qQQOpV+3NtetFaqMeVy39sCyB73pe802i6zudsHq5pvRy6ve4Ovp14oTeD
654wu3IybnyWmQKwPSUf0MD0AAgQwtupWjldQ+9fnySMVz1a9WjoXiWLafKw3dqaHpXGFkIyQc/8
marPqD0Iz9o1d45yF5vzbq3uSsD2ePu/AXCenpp5D3zHbA6WdhyMs2Lv6sQfy5fMfXfzd1n8yLk/
elUP0ClH+AxuwuWeWaod9oEDgPdiN4FakNTfiyafCfHyc7Jpy/HFkNMp67lxye5AyBXKQWdKQpZw
ckPOfx1191JiWaTCkEoc9lkWba0GxbTeKqEEhb6Rvu072YyB9W61O61bWcMQJil7QydMTh+u8eQe
Vae+eVn7FWyV+gIR/wM1JvPR/q5x1jujgJhjqme6NYLdQo7dU0ckoDEpEceP62wIvwWUrSUTkhmL
qzm/G9EySPQIzP23lKuDkzXh6D6WORgdFvJe3ptM4qXzQiSDXxje8wg31mdx/B4vnUei39SfHBBS
LGGW+tWhBQuJ8mAq48IhT5/8squsSzXSWq5smNyWdMpvnnOp3AxETuNObBr8g0mjeppr86xUdgqS
1KLZWl691da/kWfQ7idP0RgVd8k5rnMb0YKTvrmFd/r8F3aLHKfzzOapnrlX3EZNAZeUzrkaEWMR
J9CcSkle2cCUjiM6ZkuieZ3nlljyO8NDtD1ld6Vu2I+gt+uoNWzIvFPTvtdDfFxyr3umWU5Ipqqy
7kijfSfXBZS4qLULTvHkxVlVPCRO854O7ZNr22PklO43kZUETg+W8kDj1g4qcayXVOWKVkhQzkX5
lPVn/Cft4+d3LAKsghknVfD5s1La7qUpk3uVHSXWnPa0ONK7Cr3kWLB9xkHNw7upyD0s269MoH4d
KcuHsFyJD2PV3z7CwLPO/eJkUe5mz66CCGwXd8V0crcPn58lCumTVusdRgVEIbu5/NktCdPJ3DZO
Nokee7PxEJ0Z9Y9G0IRbCP/qakO/NNuHz88WMsh2xNHUoQVEnrO/hShw6ABxdx3akMy7cl3QWSC/
9kSRy1K2DrLauwR9IQuoZiYDDAv6eXl0xsQ8Fgz+97KaumcRJ5KNRoko7brnz29RAB5lPne3HFB3
3vTPs7FBtrJ0OX5+CQLTC6vZI4Vn+2mTDc//T3Xf3+b/+o2wRGiS6fDXa/atq/v65/Avm+z8t+//
8cv+r59fJz9q/+vw9Q9fBAL05PIw/uiWxx/AQ4a//gt/6B//8v/0h3/58flX/iPEkoGe+t+Xhz/9
7b/Xf3muq7/9j798Fd//ct/97X+Kb1nz4/dqcX37E3+Xizu/mDa2fGyWMDnoG9novv+uFrf5iY5N
mO8TIGiCPPhNLP4L/Bkk4h4GBA/jt8Wf+4dYXFF/UQFVbNglRBT8JtZ09z8DXsKk/we5uMMBGamA
65q6BpBCVbdH+Hu5ON5QcKAw1IXDMdLq4PNZROGuZCwM84u74AaRdJvNGYKnI5d7+nCY2kT6jAhD
3S0gAXeFpj4Y5pQElNKR3nNUzh2qgo6GRQJpNNAL+c2sq+unPK1b8czNuUUHHKjkKNzHhiQN8kfW
YEGYmWoesbequWsY6LiT92CfrD4WR6WjoQ1w81F4R7RKh0JOHxW8SJ94ykFObFsrWfNwdOddOrrp
Pmc2pxLvaeUrlmQdoCjzsi+lKBvihpsdxT4Ps2Ealih5oFg1T05nwOum3UuZVEiSwSn4jaTtqD3h
kSL+WRWUTd5d5dn3c6oMpG8BvGuhoLUmLde5L36OYxsaW+ZZJ0j8UJaS8WPuN8Vqcjwuf5iJM/id
5R3ncZOIdgOt4g4OaNu+yCZnxWhQs6Kwjtf6xgEJDZca1VNd+7pdfLVaQZvaJeSDBm9KWiRQUidb
4GP2yS0WyOuL9siINcamgz4UBQZz/OU0qISP/O56v/+7xfD3HK2/w7h+bz3EjqSDwXG4AIG1Y4P4
4xUDe5QpkPNuV4w0ajS+Q0XrIyOgPqhKI+wcnRl6svzEKTj76WLv886xWAUXXqWC9lFRYedzF+W1
UbYDIYUCcjF+tr2oXaFzZjILSSOyJ682Ve5L5uNDa2gh/LqUI8DwUq4E+859xjaDrW0WmN2hGg3B
1O3aKZDLd6+pvhROc8G/qIQcyQysiiMbvGbsF94nQTzkvmwHTjmSbqyKVzQTs+tjYSMJFK68aRIx
W3ZelHPO8HX3jVqPZCI8i9PS+e0oYVDh+BxY/OHolaeKbB1Ok1ygFSYsL3fOmCwOWgslPZ5g7WnD
OTcv1Jsm3cqUM94ImzTZWp4zxZoxNTp1j6TBEP+oZHPDLujtasGuwdt3bPuFbqXGJThuFi/JzRRb
9LCr5iwIRUvVTdnefkCuRKHMZTP00I/SdvvDg3NLS/fqxnBQdTdR9pwYvjZTTVxMZnwYxfKzSfI5
csbQXnXjlI7c42PbEyRoNqGC4t6X6fjIW9JwWFgg97deYDTfITl65ypHR+HV1tfYNHEeuFlLKNq4
8IYnpKtm2U9zKuedsWgfEsgL7VXlA/X2uI9trlxdE0HdGNyCxXTHY0VXTWrEvtDlN1XlNpgAwAdN
lpa+kWlvms2tjSy4xTRQQ5HlOhnbrvYhQOxzAsRQ8ZGODVry0URiH7t9e1T65YxOtmPWSANMFdWX
XLOrg0EW0G7uONabVHal2O5rChys8dphrNBs2Kr6vVcb4C0pNP/CaqAp9eOjHBTC6sotN4S2T67I
bjem9Yen57Sjgfjs0jiV1KGzxxlNf7MncfoPbrrNzvvbPQfzQAd5gDzFglDGruH+ye5rIM8sE/d9
rgSBDMOwcxXni2E7pFobvrFsTehSeWKhQJ9DZO3nzfN/pR74d7f6P2z8/x+5xVjkfvdWbZXJP+qI
u6/Vj//2X55H0ieyP5jFPn/j79u/pv1isYvjz2ZbdC3uhH/d/p1fIHVBatlIJfAVAfj87+3f4Gcm
jA02fl31cHH95hUz1F+IuMDU5emmhYzFdP5Te/+2UP92UTns+BjPgBfAnvPwral/uqg6C0VE1iIn
R7JEl8h0lzMQw7c0SzKCwJQ5ENbNzhnyuW73WC8FUOrMci8p0nQrK4xj3yz/Edvnz0wKHhNPmDrZ
0QGamYBi/ri56H22qukIDcsF54yI0Lkqeppz+J7LqCaFJHIb9vjEneeHdU5oadtEPPzuHfw3drg/
VUTY+7jJQI1BNDINwCp/ellW8G6xOrCkJ2nGYAt1yeaXOxc0VyPZYXLti94JMER9/+f/r/b5gv/h
DaFA1LlMSI00NrDABmX4nXXPdlSBBw/OAqz+57rZ8PB5p4ejRrCeinD5ZA/tzzKW1bUe6JUJwqAx
jOu0+DH3nno7qV8U9qp9XDtVYLb2Ve9SD5rh3lzGW1JUvpib+IpNYr7BjbojW5Xxa2rcAzBesDZ5
6mva44Iwy/yD7b/FpvS96EkQLrcA1Faxcc+kWLMctzEOtlv1tyJRBjoI6n3R5VUwZaMXAdacmPwP
7cGWRsfm31WhIzXrdXE34VDtrEfttZugEaI8bE6K4O0UDpCotFE/wNNGY6rO94s35vyuPFNpzPeZ
WR8qbT0IPVUwfnxoLQqAsfnOlDSPrDQ5m6udP+Yuyn0yG4HwI8XxnFPmmY9qruQ7tTbWo3uTLWaP
bFRXpusk0diGmuDiW7/1o9Y/iSyr9xDvCKgiPLZPZXLVkXPuQBHfDyJN8fLQZqgW5WCyPZ0TqtCg
VWHvmGuePsAywLK2xjJkUto8T12BqlkjgsjzquT2z68T70/MER1zpw01xdjIUCwh+p9KdlKHaC4x
0Ibkbd+aUa1pALmXvNVqvxXnOVWJjZLaF03pvhjUXQ9ZVT5oHdttnSXLnZNiKNZq0md7afADodTo
4ZUPaozsVPYLckaoewgMp4YiN0WxQFQwAXM2IWKY431lKOuLW62lX/YjmqJkvCTZaEdqDvCxaJHU
UNOR+kIeqpkHRmkbD+Dpv5U5wcWqfHZLGRNJFjPnjL387OATP4KMiiCq/5xXxSLKA7mJNhS/uuri
XBwhh6groCUMNAEY4NXZAXpqOJBzdWbi8iiXh8kgtHA7nNvKUJ8dgWpQyP5aafcrEUjvHW/hHr1+
eVCshNgdjfGnmTPy1OrpQa2L91prHjIEXVirG3/tJbMMNWdqXRFOiUskiBet3oncis+NUB8E9VRY
iMF4HNRR7Euzcd+zYnzIema35ujRojSUPrTP7SLiq5M0zH6fqg4Y8z+/DHSK7j8t4Lrj0LmxXHsj
6ejQC/+4XtRWv8yjaX9LHf0hA1GNZ0dFT0juY4TdHjGMXVwqzVgeOX9i0l3smxkN8YjwY5001jLN
OzU49FBuDR/cS6E9qzElxZbSlArPJ0B5JvHAuiGyOZerW9GSwF3ljBw35LhiWt96L870YHr9oTZS
JdANVTlnK7TvfCD3Qxu+r4Xc6XmpvI/IHwuUF4GdLEhVKoaEY5ro/iRrJeqW7EVNTI3kH4cwnLKl
murxhZBDiznxC7Zp1V8I2T6V5cvCweTJ3WQ7o/mOUie+GRw66feX0zWLGWE2lUGWkDedtVF8MZLx
TNuK41CTTw/0kWcN0UJDGnSoj92+8/TlieqVUlSB72+T6QrxgvDvJH13klInuCoOFclfbOvx2RKV
HZj1qzSyh8qI9fPibAYcm8HHUnpHkhAWZAtyvmHRfqpVMh2K1mkYUTCgGtaF4DGUs4+EOp0JyzGC
0jYZDU8u5kRuB6ELiNmE7O6XKUn24BMJWap4lLMWpe60rwb169TB9fPMAc+x2h01VU32larKmz7b
P1ks1rDv1q9iHOpQa/ID0uG40x5z21ZOkn2gK2YlqhC0zZ1wGbbvFYgUYaIi/i7mnp5wfcWlphxn
CGd7udk7m8UNFg+LG81hz2pVUAtDe62kdrKItjZFoR10zLLAX/rswezHALtNVM0PE0qeiwVsGVP4
falNMykUEDPIwvaTvFN3JY+VRtda3DXT+tKLfn1GEVH4cw4/MJYcmE2kKRx+eYPgPjDz3TcL42+8
Rg9Tig2hc5LpUKAkMkXTHhs8x4As4MIQmbflJvvQE85Ww9ZpDek9M1JQQtgxLdJE0WaIK/vBnRGr
ZFbStugkAzYtwyrBkZ4Ei2mOGL13+9qaxL5dXJDvbIq99IYLSIpDG2c0C/UiPaX0n6usXHZTT7R1
KuuXfoYokU7MX9ekvAFLbHcM4ROTqPVxzpVzrXW9n40ZsbJSHDDe4TtsLbFbY1GGwp1pw5TFuQFj
wvAO5X/noT4qixsWfMapFp41TLBrTbr1uHfaYzurSLtX5kloWi2/Wk31vhsYUW5it1p1C1IQSZ4o
so4pSPe6SNVFXvxDq2vzZpMmJfN8PLYy5pxqFWQcibYNyQrcNZp8lSYew3EgQywR1kNGhNwdWbLr
LjOeKxWzWbx4U1gvMXk4I9bDrOBVK3OkkA1ZLo79vTbfS6PbXLEqeq+GdV1jrsgDDnVpDCTrMI1J
k8uWphQmzXgrdDzzcFOYZA+GgntK9fVJzzBY/5BeQ6zA4t5Tgm2ub5goZr5lpTkukkBC7grNrjnc
6lw2dnlpevFTUez4rJaMbWQqVjgZqvpk9sursSbfjFw37017umSahYJhUb7YCNpES0aiI/I9Rmvr
AbbN19F1sRB4Ut11I8qgbtK+pLFyTZjhR7Ucub+wg+3nyrtTSB0MZyvP73NDvtpd90RLBGacl5TB
aC10bhbAWdpgPzG6aC+rBXbEaZmn8XRqrx/uXNYNzewCw+T5p8opNXh3mrbEOqQ30x1REtjYXS8o
S+tVLJ6+X3h3Hr1Mb2+KOXM/Kz7q3Z4XW6jhkM3V/UT64/2aODL0oGTt2zFV4Al9H2yd9FuL4FXH
zo52bCNZn77A2PWllZHkN6JsoWk5EIQ8/CxM07nTqlu99PbZcAtf8tSiOaeSkPOXCg1r2RP6BxoK
n5OhYKMbcsQLq0c4jTqSjQJ8ZT8wyD+3ulW9DdaPtS6yl6n/JpJavTY9l9PQCvE2e9a7ToLlxS1Q
o+RNeYSaSgja6oYlkasLYbfBwLVPbaOAeIbqtq/ZoZAjMEJqbQ2XZW1EZkq2cydFf84TMKdERaEi
3Nxy5YdDwMG+AIyzqyrtbRREUcg0hw7ZNDFC+y2xyBCBYaDmF07jHIS57eW5/ipYyekKVDtL6OZV
HsG7UVU3DDtdczp5gkGD7TXdw6jmZHUtiOzXlYk8gZpFpg74Os34OLudftRzA7MbbYt7Ig3lDmmC
69M+YSJYrnboSXplVZyG0mW/7FIbMEYbz3RElPaMq5i/iBUpjHX3HdUCSRRqQZJ5w/aneG8ro+uM
QNI7Bf0TIc3EHdYaRPF+twKGDj2zTMPOEKEuelxMRLlY6pFuNfq/3Uzs7D2+xPG2GHdEeC0hj6nz
lVwVr41mvFgsSTe3Nh1EUmsTIsuqTNRCMQtiNJtMj0xl/XCXrr1KrUeMZmXousiCuXqm97TojXPV
a/VnK3LlJetM/eKSW52k2mOhjM19tX1Ipfp9rnGpW5t5J53SBm2BfB495X0ZHcY/HId9p01/JAN2
H1n21dOk9b+u3bSG1kp0uWFVWpgUPeMaqR9Ll6QmJd2oJUjbcLGHTltKMrUIL6Zaj+LC+JIYaLOV
or6rVqu+q0ndiNfVuysaM9659Il+XSZ1P/ZN/COZ7Ne16H/WEwYovMzL+fPDsvahMskeB5Odneyx
ZVw0rsimbaa3vXssyxU71WTfeqmNgZ2ZLyWzyCctj30pDbGvShz48TIRYT659UthtUejIT69WBPw
EG3X3yzS6K8qA+D8zurI5Ow6FIDt4Io7Cnh3nNxQZqUXksbmBKpAH2bqkJQalpPcUNULF8GvKe/O
uhBV1ynxpQV/RognrDBdyrCNxV2nSHmAkkwGaYMGuyC+eEfR7XGoV+UJqBHhQWUYm7p1WNYPbWkd
dEOxCXhFJcItcb9PfVY+MM7tTwZ4J7ZfMR9cyBgHpytfPZOi56vbUsTpqoLkm9DeWOnL17zt8RXp
oHN7CshO8ao7rKlHTrJUAUDBOrcY9qZds6HrxTId6Ck+lMKYrrBIBbs5MtSZh7aaKJhFbEmeaknJ
nzGJNJr2DteO7Y9Dx+AXMdip0RRv7+WTfEO9BEOOm/lc2fkYMCRNAhIUgAbmo3zR41zdp3ODirfY
4LFG+yXHP/82MrgJ4asmUZ6akv+iwkGfnDgOkKNrFegK+lR70WLE1nVeBxbZ5je3s8DPIcX+zoLN
PEOdv9YixkiQxTl3qDHuJtyzh7aZcda54sVM7eqxQ9sae4W+B2cWBySe1dcyberrOOpXJ1UWaBRk
y1dN97OQw3I2tebeKHsl0uwMhAfAl71jd98ywnwOU5r0YZzygksE3+oQw9ZyxprnOH61EBl5ZaI8
LYUnHkzZ+UuXaL5n9unNNnExWYv4kqf1qRy0/qrHNWk/KF5UO8P1gSU9cof2zSsttKPefurP5dyq
uBOt7IubcunFAhEKuAEekXrWjXHFjoWz09TWyu9jNcc40/uaRwepwU6iuAnRxB6oqyLTwRRm1oO9
Xvt6flDWUh6kUvScJ2D+xar562ATMBaXaRzGU5G8EPr1DSwkvegFfblzWGZNPHGTz/64Njgtuc0u
ujWE82S7B1ir1bk16/P8hhRDuZqZlz+ZKBkKs3y0FEcHegRhuYt75wQ9mDXYyA7W/+LuPJYkR9rs
+i6zx2/QYjGLQWitUm9gJbLgEA6HVk/PE9Wk2XCMNG64mk1ad1dVdlZEwMV37z1Xm6wNl0yWWQz0
azWW81avLLoKY7sBadAB2jHmJQ+nx6EXp6Q0VHnitn61+iI6+HW+mAnIbFyDwoViepgtTa4OjDOM
o8zK9dxwNmmaWIwU4oy/gkc6gfLDBYZ5Mi3zuyuj6oDQJTkbbVItMteaF+uscUJu6H39CfQj2xM0
OlrD5CziiBbFhA/0so4BORgdF1B+lmaR1FV3F1P+aKiAhc49rBhvzaHpOdbedCIuwbSSL0G6kWIq
ZXdkTAjQsSOjxFPERgQ/Jx0aGyRMZl5KqIshjSIXMbCNz83Sa4U4AcCJl/j9cL915DQKM/416JnA
Xe/XfGfxbfWTeyc9u1ENJ8B0cuXaz7J4WyaE+sopvaMKBXt0jmmNU/qs+235AmIXM8QZhKw4yTx7
k31V0M2H3b6kfylCyFjrGjxsSKvbauiLh7Cs0+jb736vWccOTMEhqnI8StLOtrLT/VVvJBQQD/TR
ZtWrNijt0JteiuPcTK/U54J5jEBatW9AM4Fgs9JQrZ0FmG/LT0U4a9PQURmOPekJf+7TdU9U7Orn
3BeddFg1qnVXPoida/UEUxhWQ1wulaeMStyz2UuMf40aNn6ayqPLoCmEJ8ILQNBw3zvQoTJZ80AZ
XUmdpOdAPJ0fFH3uRRTYe62dqOjz40s1Q52QxfxRw144m4b8ZehVsa08b15Ke66X4Gq8y5QX2WqK
cJK4pvhlNhTRaRrOrLQRLKzS3iWgQm7Ij8fBs0GLBNYrp75qWTScZ56FpiWXHWbHxrGRFTEYP4eh
RUri7+YkIXjhxczpCKjF3ovN/Fr3Nsk2U1s5mfs794BEyGoiZtDQtlXjjVl1s29sKoHUwtqKU4yh
bdvy3+m3ipZdRK7DISi9KWpsIVxIf6bsdrA9ffSYFzMhLZMmlFyNCLYTrpZb3sYeXNFvIJTNqgue
IM82Sw9Be+6pdti5DKw3ZlJOK+ooK9SbzLoaaSkwxVufyayGfeFLnmpugGFdGeUpyLryUjfRtHIV
x0JdG3hhCnHWJ9E+Bnv+TRtsgp3J0kNhd+kp8NRHpFFP1ETO2rQtuWlt0FNdYTj0b8kFVc7GUesq
jThjB5MhxuYZew5TkVPp4DCPSuML/+rddprs7Ar/EwZkfVQ9yyYgUrE0wAghYub6CUbPNw1sCW3t
1XZKZxIpg8MRIpvmY4v011HUuhueP4psxptR9WuSqNa5Hjp8fdms73EZGIsgavq9SnTSx9xrrAJ8
EB+r4WBlqjjUdgufotedHww9Q6Mxdwb7zotsEkzTWpZsvIgYydM27n2wd+m/6Go2Fg5217NdkEf1
HNtd+F21zVM7OrcZptJ+IJrLafhT+V751qQ0A6T5YBzypzqoCvxg1rUUgb81Ym1+cRlCLQJcjE/O
52aGZxjq+K4Pgnwzf85xidf07lGlf9zS3dLxLM4lAsEitV1twXtd/R1grQfD0QkbEPnQoTKu5gg8
bVe0y9JsyYxo2r3MzXnhahNMpzjCTVrE0QnH1xSaYrhIQm8Hwd9yzeemhBY9B5jlyoC+X8rDcZmf
TGm6Z9du9SXdMGz2CemN2AvCeGbiY7bSpCWu/Yx0ix7fqUVK6epTw2Q+xBwiP6xalLglm2cjwlgT
dBHztfGGfuEXEIJNd9JOdfe00TVZtaKhy9/NCXMl6VCkxyJ1dAcMwUEDWWnIY3UpvEpdemGGvWZK
zq6dtqF58eT4pXZKxxSDkD0R1QeXI9z5mmhI6hgg8k1OZe4eVBcp7GefrY60rdlvvtvz4RkjdZ3H
L5hK9z7lsu557uvEBfuUei0qI+GpQK/0rZ8N9qEldt7L56Pvu9OxL/AjynmoHn2cXZIBNMOMR/ud
7hKCZgrVvxE5rsGA6RCZjqtMSe1mpTO91DMYiwC/c55+c7ukpk+Xlzoy3AVdnf67jjKrWRET5EQs
BWOm5UgI2+PYtRZ5Vj1qHc8dbUfzQngI6lk+eO9dwv/ei5IszGtDPzKP93edmRNrjC3cFYHximkV
jdTI8kNe0pac1dQfChFwTzcaa6HM54/aEXiuIfqt6Dn8kobm3pX4kK4VHUstf5ORzd7gMv1VwTFO
o5Xu4QyZavGOpP9qzeQLCZhOKxi44OOpgq7CLMLwaQl7p0f3FOrwqu2ww3UNQ2i4sfHWNWHIVWX8
PgT1DRhDuSMeQK4OPVmfmsUAXOJNb4c/fTmdJ/Fskj+VmpVc6+eXMVG/YP8bm0DTxNGQu1lm0SkR
2OYg+HQHMnygIHlGJfiiRWWWHxZpmSdt0Nl6hxa0yAkMrnsq5+8K2I/S6HV0eMxXjEYnABzNNdWr
AMDUouDUcJoJ+YGuYxigwB7VpgaUqAnMrZfFxaWyEsCr0trNdKrtpdm8V70dLLORn7nPlHrzyBeV
BUW8FqPkAyvZeFcORuipSs4cRb9QusoDiba7mZOn8xhbKy4KF1LRr3bXEVeeYQF7zOrxfaiHMzu/
7BF0Xu8mwdGb25SVQIlV3h3ZgmmmrPV71nn+lqnqHw7swd3zRsBfs/FCLwQJF1tlt6eYD9ZvY2k2
JdOZPx8EASITGpDRz4zetH480oTZnCVz5EXynIDjixHbtMEA1SQV5ZRWVT0sk3N5GST3Ic7pR02T
s9Y74mxP15R5PK1vwttIp9Wvg12Qa3BnhkKmtrS1YVoRsSTFYClqIp6TO1B1OFanRh3asqTKfihL
Dtd2fdKDFtNF3iUH+lW8W9MBD24Mt2V4Y0FPKs1HViTuq4dLdKNzCrWieWRDkfZLMU3B2vCohpF4
knzihgduKwL/sHeoQdit9a5yOMCRhOtaWz8mjd8QN5vkInWoeRv0/NVogbwlUrzlEyw73x7dpeBK
B91snri8dIRd/FPhpJSS+hFPl85UsBiKddY6m97QnDDtsjPlSD1uqGZpssyf1OxRX605uyAbKKA0
szKcK7BGpoAMVGVPZnEX7eym74hadRz5vNdYILAYCeEJPYs+B248UB4piHvayGlpPpLIpLINY7lV
l3cvMrsloPMv39ficMhZkAF+7kQlzz2Nm3EWVrV1UQUVvRh6RjLBe2JRGNnAzoWyjDfzTKS2tEex
gMHdH5JEfPer51cz7q3F6PNa5MeMttdFV6pfczwdiXHFMf25XlYecz+4OIULSEz/lWfCgCChp2Fm
MSByBlvDtkqyKRJ3AiKfGNaSdRff+yjgPM5hiGxnu60g8RRAN1Qvf0f5wHkHoUsQ+HfpocBfTBjM
KhiEJvmhdg5QEOcFjdyS7gjaIhw6SP3CeZufckpuwuaguMshhM39I/YbuRsKtXf1wf4qnyTIWDRb
mPNh5g1yg35qAjruLh3c04NQ10EN+Mugp4K3Gqp4ep3rEn+QMUBpmeKlrqKSvlBeYNjaHuLDZnzi
oJGTOhLYYaRahps9YFWJFz0YNWxUWSC3ycBJD2HkwkhDB1jWSC7RzY1FoFg29ItheXG6uQsZUfH7
cLQdm6D1Qta2bB0M+zzhbS9pYVsbdvSuVRh1M+s3fcHjQlZ12Noa8NE8PVe1sYQcwnzZG8+yGqLD
FKlw0LFYjVMx7CjlhkpzrOsfXUAhVBcH7cr2NGOduzx/bCe8Omz5RtatE+6xa79vyq0wm7fCSNTO
8ZmvN+qkp8pZ8qkcDtiES01QS921oaPrNSzU1gqTPGeW/pRhG0brTgm6C6k2NGtjXuVtixbnGX8q
ZAhRmsapjd9lnz0En5t1WbdmOMzdudR1ZJyGgb3hEqwwyxRxhHADyMWLzAl0iUTdRUMGEvaAX2sn
olblCzZnu3UenZjv+ZMx1vfFL8Zb+sKt3M/22f+qnHQTTMyX05aB2gwVoUIV9M03O0gZ5krvtYd6
ghMcvQhZge89tdQG50bBCzh8TV0Ji6wOvI1G2gvbtn0U9bfb0nWcVjyCWkCAKu37GoNpL46B/gUX
3DpkUgeMpi+TOZGXSgyfTlFvChop1sacfJr9bIMdiM+q0+ztqKKV6wl9C8oPVLrlx+s+hTeeItkq
HXAE7V5P/nm6HiFp5AmcvjrxD3EVS7x+eb3iNY+ugfLZiHq4xI1CDKBkKswNgvkOo3hSZQ94YJI4
Un9yR7iKBUWJSyOCtcmtIFqNpckMrKPFkw/EARz70uFYsoXq9SG658DNALnTR6jcdYr7rquByjK0
Lev60Bay2yD5hBRWjytn1DnYSUKjLUjKXdLZf9KpGbaWyuPXntGvDljeMCZjkxQkr0GdOno3M7+t
PjWprP2UgcCEDI75W1QAbMr4GpShLsuV7ci7bs312ags8wauFQpxuY1Qqy99Gxw1u9Z3mM0iHhoQ
gqOJ8ZD8KkYAceoqUazp9jn2Zod5nwYYrgNI1wANFWd7jLw2j2SmcOEa/dqFZsvi+TK1XnB7HvsN
5RkHkFivneW8ODnuILYzN2wtM1vpVX3F1tft/IFskx7PtwYQ4TGpYTWoeCZHATOuNKPT1HjJIyH5
PjOtaNL7kPSg3+tl04wxAkSMFSHWl8bIQzkGVrmrR/ULqujRdkcwsXQ73KvqFlT5wvAK/9Fm8kPa
7YPNHTSjTcVCrueLZIImncnhc0q7GjQS56vYpm7i+a7noEMNl5ja4KPrkzOF+rCcLRi8M6sjoFvu
tOkqGZM/PH0AJTXnXPNc8MBC1pKtvKYTmZyWHWeNhOrBrSTJCqDn7qYaU4HBPau65tzO1D2MsMws
pRLMdaFEh44ClJ04rbMaCWlwYBEftkNH8+w64yY1Mu75VXWdDKSIUrQrEHWroqiyvVJ8UAEjI4Ek
tccRuYC3+2xMDTT2/sHVXzCnH1taaNEcuMfptnbzRcerHPNW1CTVuINAMiVObgqPA5Atl8oI+hUL
OoH2imp26Q5LgqHpmzcY01Vp1e8hR0JIif76Qf88HfQscA1CSLTzpqLcPp3MZcSrZjfQC30lzaWv
azvxHkX22wCfch9P1efs+fgiPLmMzCr9gRzOZM9d6L3uLTAFdaSZ8hMbOPxQYCG8789y7Lg9NWDm
zFGOR+5kLOhRm5wN7rghbCNzNfZ+hRlqPGuifQIgs3nnFfgiBva8BVyF6oT2ig4JWmIk8tP2QGlL
ck+ZtLlomjsvy9+LXreubtca+3JIflo5w84e7orLsrfw4vlnnOkrxwLQG7Tmm2+0LZ9MaH+Rnv8c
Iq2lPAlWRx491VlTO6rnFx23xEKRtFm0YOW3GnoOCTVjkYxjtTaqplmkIsmP+NGmlcDVtkzG8hGb
lPxM0pxvrrWIoGB1Vj8jX0PcnjxbB/YT7CYSMzwgAePZLAaw2elnXGe3KgPq9OyA3FPd/ps9mmAh
vSNhoLuvppUDx8EZCMqPNSfzkTxToK5IAeltnOjv6Js0Bi0D+DKdYVl46e84fxrPTYY8GcgNCtuX
AH0TaO/pS2L55VIDDtBVD6mlWoip1oFEVv6SinOO1Or06FccAMe3VHMo33BOT4Yp/u5pZA8khNko
BJYa4g4WhYen7OEI2v7FRDqUVAmGnqG364B1hmhWPCwhDOIWjq19n+kwxoFlvcSq3pqJ/FF5srp5
pT5eKsX2jmu4eitEsjKpt+dg7RTXLmhS4rfKJUkTXd1a6a+11320Ist/4x8Gn8EpR7YCjwXxwn2J
E2H/95/+fhnSwt7DuEB4LAdpwrDHSoHlrT24vVFDXnMz+BiESKs20M6Tq7yVxSSA+2TASJwBCXqE
XOZUTOxKRXlDn2A7iepC7DrZzq/8Du5+agLxxr+Bf3udWnsXMw49UBdBZ+VovhMLMs+xsuO1VGZL
v8tA0sK3wV0XSstWfWvILboBgbQg7t/yVJz00R1/qsilPDWbqqtHCzZjexzgFfR4VKn+p3p+SXDE
EJgeya+adn81qwHosemShpQaMpAJBKcZvNexjMUWE4SxcftMPKJpPJQNpMmhr4FW/mUgir/8yraC
uuFxtZpxWi61KjcXc6GZSzdLPUgiwOIISynr5HX9XsNHsh+t5Ehx93AtmtzblUFN6DDooveOW9Si
HXPs6Y3gjIfgizvB3fcxMgs6mnOpdOeXyvP4Iy1n7KENfsPWmuIPlhdk9s5gYtQGcmEruPmT8+V3
BOpgS9uHyGd//PuviUe1jzMl1c7Va/eeQYW1I65gdZ0+LEhZV/i871arpR92AHaJiYq2Gtwx/YAO
0JC2YPPn/rTVWnROj8GV3qfyA5hftFd+bC+oCM8/XD/Fcm7BYZbzkjSJ4r/QOu7J4XX0ivbc1h53
HrxEH4nX+qsmbkiOK8jlXjqNy3bwb4Fu1h9ZFl1T3xD3wpow77XpG1d1c58WHOpHPhMHZxgMAi5O
gkdD9d5HMWXgW0x2jJg7jSvqcz965kqNLGcI4Q4cIb9cmVU7L2dtcq5CU+vKmcxD1fkOAooi1tnS
ESfictqQiz8HDuyhQTYb3GIno2lQHxL3+fraFnqhqoAdizDSS+3sdXp9DZ5fZGb3HOZnyaaFvgaz
4ARPa0RRMMYLH0xk99l/2mjMTQFmZe0PVrbQ4uAyGiMQHkleItC14wQAggVVv4DIGN2QD4O2wzDz
rpkgB2oyWOFctmIjzOQ4EUg5xL1N1FMwZ07MrLj+86Xx/MvkP2HJHqYgvVhi5GIQa+2r1De3yKqI
FjK4iIq2b3LSR4vygcC7d5qrH3p8/gvsAMXaHpgNWHbdho0+f9LVsu64WCwE5yRYiTmT55o9GWJD
v/Ziy7j8/WJ6wrxobvXAGdrtRnLmA3vBouDut6njaThXAfpgnTZ4adAbs8BSx1zH3+VzYaJwWp4H
5cI1K0hbV087Vr+pI4wHhcL6pY8AtPJ54jJucMedYG56yb1Nbevy98vcua8DaXiO8+mmiKmG9/Mz
pUfq4sOGh0xm1MvWo1xKkR32sl+s0nCJXmIv+jOnCDu+nrZ7d57vFkO9ECa0vq6luzQBsp3LEnFE
U7GxKVhxd3+Njv+/K2j+20UPcH//34OI/1HL7+J/Dx7w+/+JHdjuv5AjdNyh3j8BAoz/w3fT/vu/
2da/CCF4xAo5SwQEEvkzhapbwS8Z/7J0KrC9AG0HWd/DFt9weOSXLP9fvgUcUqfAxvdNH1P+/wpg
/k87PdnNfwKZ/wd7vflf/PUWbXnEGl28oPjs8cD9l2pBf0TYYBjKeLUytplsuLYV6g0YxW8e3mw9
iKZclKxUN0dsCsTlQzz7m1aX2opq9h5epw34ym1vuKLa0PCCFYDxsMOBs47QRpa1rjYZkYewdOSA
5sKXvBlmbis2POvG/H+4sU3aZbHZ/ifbvuVgrbQ9l+QC+Ryfokl+/T/Z9sUwNq5RkodKlPORKfkB
VvIJAurEqv7oEJ/CRiNNVo95GQ5oOVZGoYqp53tl1qyw2oVYIgguTifolaD4RkZRlK+vEjt5THH/
Wx9JWFWkDDXcvguXkUkt5+YxCijjndQQ8APjlJldd2Bg+RVM03c2iHHJ31xAWmLDN211bTNc7YrJ
Zlww+S+gWwjTPWDRvXUVMXY1cEqmBmxZ+Ey2BMom7G+hhVMLHxGHp2jbb6ceEfKp1bOCYV60dfzb
6JP3OtYZfzhBt8Tb9orDZ5fprBPjLRmaq10TSZiLr0T80Rp5xgfZKhpGJjqHlg3Rk0Wpe7tBUJzX
pW8OWpD09O1cxxeHFX2c06sF1IG5cNEs9S4/OXH9yxTtzUyGD6tMduXAIYgmA2rLbs1rKtNt5jbb
CP+lHqeHwrLvyFx/ktbZd3MFvtaiaIIKunDqxVdHU0GncAIYlN2YtXnXFeMuCjcsfdhpjPAiiCHl
NG+Gzj5M9QTRYTzyvJ3LrTaVxzKrLyB+QS1qSJC1s/Hgb1Ti1NCykDJ7bTP9XhXzCfTJiwVPQOxM
K2ZGjzAdG5fRyj6lH59FY+wkoBQ/n/ZBYr+45iNX/rlMqxsox6UnnG1Q0sNAnlAvTaihPzqrWeiN
taGk8ZS0AVfL9r2a8wvu9I4mEtmpA10sqwro+yROcVnuCMaDCweEqmfl+fmXMT1tB5bNbb29FxCr
geQ2adoRhOLNb0jjz/AT6pFtpKyXZlWx8stPdGIGIDWGXlxLBqIHMnyRXXRqou32WTGQfzrO/BnJ
/tFR51Er6iWKadcSAUCSP3dGf2gpfgHVA08Xq4CFw6Na+mI+janJELmyfsSO8YGjACStM/6OnoEK
xfS1Lm8ZHMdKWKds1vaO+ZSWyqvfgDPuR7wkPmJPzOef0UVjBVcz035mFn0ScPSZuf8wn+1QJpV2
yFLpMkmiz0qjqpAoqZQn3LtbTWrbshwPKETb0hBHh4UklxqkQ1DImb8b4/7aU3sop1ct8n6khUb9
TBFQD9UxSmvqn4Wvv7SDOPojl2U/qGmaZeDfsyP2Eq9SkwQ3RVuQp8qHYb55XXrOUz799Ws6yOUz
MxhwSRj9ZEth56fte78iRpZQ8UDXcWC2xnMimzcEe1CM7TMjYVP4ZnindQCm+O/nqXVOz9/im6D/
x1reAbVhTNFPemzcTe43Q2HfKDd8DdS2ks5XNWVbv8YYKeYfjZ3+EAGzwVPVmC82njA/6h/0PJ6C
OjjPWKXnUezgf4dlXB+NiitdISu8H3AorHS+6DLYijY+DF65LWJ71VjqHisyQlilvhFTD+U8HKuB
XOLQ4QW1+xEA2fgNiJOMcP0z6bqP0t1jF7O75revj7/ilBMWhz0qrIC8wl3Q8Qg4fxy3PBN13cNM
/1srkzEfg4dYOe9xXH10gfnewkgf0+yCMfO742jUjBwolfmS41dacv3/8EuS637xc8onkgH1llvQ
Nlbyixj4S17QVB+1D2GDTcWH6GskgHlaJtYc7uJL7Jkbx67QSc0rGuENnefFxCkGEheULG0gYeqh
INa0JIoJ0l1wE9q8fb6EUSm/zPmrp1GEGjZJWY9lbktYaPworIbJj6BtH5blHM2539HxubdicaJ/
8Oym8tZqxWqwLhQgvWH+exGR/xFr071kxlgEAAjn6dHE3UUb8SbxRjhZ9jD546wB7w2adzNozPBf
cie9iLIEV8s1NGEQlT6bSmMklJGrQWrbO29o1kTAAAFaG5IJJ73xXnKGzLpTIsbSWhi66btotEs+
iqPw0m3srn2VcNnPx0PDnIYJ2kGW/aHo0Scw61adPFCjw7tUIomwgLVDt/GHHeOFU5EEf+yRY7ad
zOe62jgqJzQVnIK2uDjVuGws81xgTQp91kk/wt+Djb/P7l1qf1AA/M7k4CelMIumbQUCUdktRXEe
66dWmTBSr5R2yyt/nwKbzOMTUcortBVW5/iti7SHmrVtUTNgQ2Yxs2jvjSmU0xcYNUfjPE3Rvug7
ajFhgjkSqvdb0s8Pp+uulpG8OiRBpgc/2ql2W3tBufVSza8oAtsgJiIdWW+aY9xMmkCCp2w0eGeA
YR/w43zX+0Fmang6R6Jdmqbr1gcM0/fPDdGx8ldsZCszh27aveSNgn/anjMCJaM3bIdnQC4aYVRb
4ubG7UfjVm9+yqrXeASz22nCTmNWDARwYROCHyty5T6RgFIYt0GR0gmIb8kEVcgch3d3qkNzYPAw
aPzpgRFJ3MKHgmpb12dAy59RmnzrrvjZ693dTriTgkq5FLy3SCZbC2omFkVMquKeNvLL8cr36glw
KfI/QS9enFFthPU1gH/hBvc1Kg1jr00nKxUx0E50uLeBm56kGi+97d2p8nojoXCYDX3/nHyy38fG
tI+z6VcEVYrJyXDwEEwsXiKCd3nCt/NV8VMKRvilAxq61cnCDNGrqCzsFJFYoUdfxZNh5I2EMJLu
Npvda1943wGUltCdi7eqkJRGL/V8OgI6uOIuuAeyediTutdmjvegev9OWePIJT1/+GyZlP76+TiD
6V4merzPdLLwhtpIvovDBm0AtuVdQHbfdH4BgBZ1GTsQepU8jUV8GN3u7trap5bPr7XZsPc42xdL
b74Sziq25mzUhqK2kWms9ajb5No1mGhV8kXyNmzj+FI4HJgsfSsL/asDM0D1C7ds7rwXpej9jRxv
DnWu91ddc9XFTg6Ul+4RZKdT61TRDWOSxnLhfiuPZhn2/nPMdXVVYr+haa/fi2B4MKBJQ9QaTnk1
A7DhNhmluI4NAbZ8HhC47T2XdHsjWF+ziDbuwjB2k7eKWghqnhZfbdox17o9vFlgWZnsRgvC6JAJ
co6uepSQ0tTc9FL0v4dxsLGsFdcWIwb3a2OX6knK96CeSBfja/Yk883P9r7RjwnsNAQ7nBI63/TK
dYfT3jxaS3pMniSHH1mc65uJlpzc1+Z1pomvpg3etSmGLmtEv2i3r8ALswt5U/bh0DxLuRnFG2YN
inlmcsOJjuJ5lWH950h1CGIOuh0II0UGdVkBIWA1Sc4BbbKVab7VkeLjR99FaACKZqW/27OhVhQe
9VBZV6LgmYxcCANYWWlZkJcgmLdzH8OPqY4lhO+o0lDkcEquxm7+w+HkZW5cvFnMuNWzECRFW8XY
DPy+RVKqEaHIHs+VjQoweT8sLhKrICHyYpYznl35Ro/iSesQ4vg0rpocvFicMJfEvRUmbUJHoebG
C7N4NGPnQPKkyrok9VmM0Z8k189S4ImYhVoxy+Qg5lihPhY/Ob5aa/7qx3nUOYBpRb9tmZ2ElRcH
4TrRxym0ORWFuFbfSq0RoZFAJ8Wgus1n2gf8clFwC0OXSx8D+L0wS5tySc9x2Iyj9cOhsS+rx3Gp
w2aKsKINWnK1A/SCKsZcISpAxbLoP/uAi0uN04NVPasjO4wsoIuRHdzVwJCv9TuyFKCRkzo5ukJv
VlSoObA4vPRijRBvRTbuxfRsvGIru/z1RUb+xPaf+T+b6hlN7GhBqP2yXk0ucGDhQaToaR9dwxRf
0L1UnaB9MUXjlhrkBH87WgLIIz9rI1hPFxEGZKoHUWUYuXM2rMpmMdfWHwXXaplHctf6uhUWxbyl
7GveSeefzmiDhhEM98Y8vA5UTnJArq+lq1G948CdKMWpTYkkO7OFydRPmTTleyG/DDMHuOsBAzP1
ftOVEU9xt694VvzIvAGli0rvnOOP1mwyJrOOiYeCKHeReCPhxKnWN10K76+aeqgbM6N1J9qLnLSQ
V1Vn6G5D6DvZmWYVGoSbsQgDVvfQ8dok7DAnGBJF2sXrT8m98U77xLoqzwBgGLjF6HfjPJ5ywHn5
2PzIPac/5OgzqWX8crT5Prb+PW5a99Dyv86dZ6Ff06ehT+aTFwcJsoQEcKRoDNqxxXeWXIOdOrHe
sVbd3GquAcYmQO37KH0JOI5H7X0a6mRDWSBybe+ihZl9xHbHbjAYw6Kfn8p74W08GoF6ZmZERRZI
689uTXXPnPHdlJq9qOz2oBHwX/gJfOnR8HlPrqKCv28SoecRJ0bk0JhLfB3rh0t1rnnzO7E1S2yy
BLdWKlBY17oW6gtWkqTis6HUD1GVAx8FLrX1+E15kcIKRSvzUPus435+i/x8NbZ/ijnYMMjc+LHj
UK6EFGwExcPhPad85eo0xZfm9j9t59Pqe+P4jKaxF9pATuBHOlUzhoHFhl0Mx3LQPhLThMI0FgXe
GAhBBA10esR9i1U1kPfE35nFYC7xsj8Lw/KzsqqrMUcYD/yhIoPB0D8rDLB4RgZiReOa4+AYJ545
fKQxHjO4PO2A8TQTvCax+hqzah9MajMXcThhuciKutmWB0w5w0IzYEHlYOAnLhODzQ0ev331KmZM
6tU4gcHxanRlb1EGpE5E0JYLW4f859fBEpfMJc3gSKJgoCPkaJroeWHnut0Bm1rXjW/u9AG9VYUl
kvK67rG4mtRCmg6d4nXLEBuHtbZJkspmIEDMl9XwkLilBpPHwdOC5X856zkBzD+p0IiNGsZLHMz3
YPQPhZBU1hiGWk+R/dK62IJqrTGWVQlfybD4qezRfsRRZ73UWfMuc7lJueHILDmNM61JotS6harV
55BODEe934x+qcctuAlGFBRiqW8pWovtpSaSZ/fQvK1JZgQz1sExa77trnzXYnOt3Pmbkua3pDET
KuS/ctn/9kftz1A+T03YhUOASbTKW/gwFMcFh4NRYlDaJWv6GtoYCbIaMa7Z1e/G665N8pR8cvv8
P9g7s+W4kWzL/tDFNbhjfo2BAQbJ5CCRovQCk5Ii5nnG1/dCVlkXhSIirOO5H8W0BAI++zn7rO1V
qavOR2RlJmQVuM3RLP2m14qWC3Ny7AZVczMrf8DL2MIaGCvKvn/wKjIDrY5xMUqRfRCy4VXTgKq6
JJwFJfAFOsG1b4a/B+rHB78hDcJh4ipP+fasf49wcdzDNgEOiHNJkLXaDAWCEF/dhT4T3yKjd+WN
+nsv1O+VEz9WcZFvkLex/Hj11po3VxVwsU1iBsV4sm1yglHQG/dWyNXAahXIO1GPxy4bdJDU5LLz
u97LjsyVkNw9N42gOrRkLNsgfsCGB3NR2JlRWt0HnY6fQtvPpoR2wwG6QYGsa8++BGQQGbdCb6Yr
cqbbOhh3YW6TC7wdeq54RSXvFAvxvvpax+LOqrvffct6Uag1GsBKDjhANN3OEKG1yS1mji9YoMrG
QnjMfDE8q9/ZonzCUOpYCqhBZsFJ0SeLrSaYzPr2feQMGUEN1EcRdXYHUEZfhRzvKSGnZpxgQ/Rt
NCODW2dYb0YidJ2WN7djdR8jZ+HGj9G1TFSW7mrcNFzjKsyryebqFNpSFu+Q0uPq/6TE0wsaD4PB
My/fWQZbtvvmy+FNh9A9zAaXFBUlLG8bpMVv5A/BFIoR8++q35lml3OP0OeTN2H/3LuLAryv4Gdt
G2Zj4Vu71u6wYrNwBdOVe99Ehzyq2n0BJsBOpmvoD+VuChBTZsEGB/BHUAsDZV/+Vy6kh1xN3hDL
UgiYQfOLn6NcOY7DnHDV0WVlOMwcYqv7W/xIfPibfQK6onZSbWthbLGngCzb9I0KMyA/tDHxkgnd
BKRjhomuDzgy5kq6K0O2bg1UhRJo09ekxxmshn+vKB6GRAP1enbbvpf8MIdS+8EL31KYXRsnMH4N
Fj+mj6/ZV3/HIn1GJcErHDzKHeuuwpp67Idvge050M28B+F34qqK2UoDG3JmoT01hrcPPeNOUGW8
azHjo/Y3Qw/43KrcXdLwlmuTS1Lmhnp46KXqdJ8gUM+KGHooYz4bsRT1DY4NgXLTG+ULdwU3iuWR
yvS/NNt4GmpAzYZI2Qq4xnht+IW6xU0umi+69rtNPeTqkuMFRW1cGym29kiAI4JLY/ivljzCm0HT
TDyw8qu9lWodzC2Z05MeNc6zWxGppU2K5XXUg223B3RDMaYjtxkb7V4TGoRtiSSQ6M93dkRlQw5g
q5dkEyuJUKuVWK/q5bYMi2bbNT3VCRwToxGT9CiYzxucDjY26emdnzq3w9SDAOQMhTFWVMFw46pP
bvvIMS1/MTT1euh6TLkKkETBExYNXtUIOISS3N+YwjUIjaMXy2vUj+JK5tEzlw5CYjLLd0RvbrMW
t6HatB78JMCbT1bbkEoabh18YKilLD+Ks89GHJDt3FEOPSoEZDioUdtA34QRdU/08izzpNdyerFH
aMndtDrmWcxtkIOT05Sz0bXAMbadNuTyEQ576U/y0Ma+aJQ5HwmEYmp/+1OGC2mnUW+Iwts7Ombx
gLLyTsQK4QfFaTZVh5eFmKj57VNO80p/jAzntUpUiWbIIUeMqoTyyr8GP3/0OzarCgDdflsqLUKg
Kfk9pqxvPrYPddscRTG9mk1b7bqJy5DOecNK6r99VoGdM7SvdQZxO066t0nP043acuS28U/lN5IU
1eQvLmiMw8B/VZz+Ke34B7wRVv6qe9MravvIxwBcVY7AzEhKpPVejcoHpeVo3msU9sbkp6/6Nub0
2WOBgbZv04HVwDZ3uK+oZwKBQbxh9OMfFNq1m3SwtzlaZioNpwcd5cx2KHTI2pMesA6BXujVvXRi
pOwGPut+dLQCMsBjyQ+ZFKRtVtp8LS1T3aqFriH02TY1GdRMC38noUheLGpbsEvFFkHmXCmdcEvj
/zYV6z6RMr8K38w4HAHCjs3e741vKP+zuKOId/rN9Qf5201natfUf371sulHViZEauRbEVLHq0/9
W6wOx5rhtcvzH2DJvQ32Jr9iCRPTgoaDNAlYDwI8sgf2jzYOflu19zY0JXyWUZib1B52TfFWCnxQ
rEbhutcCTNLwaKr65MkInINvcmJIxE0wKQdyJESIhoOovGLbqWW8i6ZEbiZqJXDxMXxOjBE5DxNT
Zh06pKijWxBGOKaL8davYKNY471hHjH/OyZp8qVoWrS4VZzuq7F8F6Xz6CF8qdU2vHJaY+/MJbph
iwIWPPkmzECEGyK/0wqwdKOeeVecSe6GvDkOmNGYyOCpFJmQoKaqAlNekj4KlL9Tk11eMnzNBCPG
QacFD04kQDmU3MQAYt8JAy+lDIMS0dFPqa2hsiHQhHI2mVhYcK1sanWndJO/yzJK7SNtvAn6CaGW
/p4JBUu4rnM2usml2XqRsh84d9KyvcpNXZFXNkexQjThN1VhBGltmu7GOmwOQGQqASY785yncUQb
RfF7g8fyjdmIn4b+3bSaVztXvw199d2Mtfcx7n/EoCrj0r4pccNwido4Gw7lQdTdgcNK8uIa42DT
H46ptueEUZCDGluVaixWDsSAXlPh9bihQGs7dYDSDSS41NzgBHRjlOzjkghiK3CfwYUwnIOdaXed
hsG+rsx5yVOqDapm+1caRi0xPPNqyil7NFQWNjJ1+nUR70wAdDsWdtfC9BUT0heV2YiTMiq5VEZ3
GRUT87ZJWaXdQt8Kf2ad9W5VaF+LwcL8nQ5SKWJRTREfoGSh0y8sdlDvr1SHnU/UCj/yaCtw0oGi
ErPvI6vGRxZc6fCGetlmSkK2r+PuTY7BwZj5ySrI/AAxFKZbHQXWnGAgTiJVDgH3ZOPeV8zD0Dm/
MVRWrzQ72KsAsDtbIReGfYJByWDql89tFP/0dQ4OnBqP1rzfW867h58wdU0ogsFA3yDdxwpjKLqt
p70KoGlHSbFcKbYg5tA7WerPtmPtM59MZKP4ZPXoOXC2EBvE5/0hqPuvgVTGgzmNfJIetLtaFNxW
fDwGqFZnnvUR3G8b0ISOGcTGdnL2nDTbp5UhNnaT4QKDdAbg0V+Bk+EgQMm4FP2DllEkiokoVNr+
d9OMlJUNI7YyTvdF5vb3xkwf/dS/IlhA1W/FkteY1xLbGn7xLASvUUeaAoYudiKYLfVA5KfA24aF
cx/54YycxSAAj+OXDBY6GZ1+ck0HHtsURlsZUrBjGo+1mNpbL+Sma2vld7Qe12ps6SSQJyIUwTBf
fbvyaMO0ZNsTyY1TqO9qH0Xor/EQbjGlCG7g0Ua7rtRfW8MwtlRod7ddPEvLERRVDZNbCVUSIdWj
KXNSkIQf09Lsvo41yse6guiFJtfs2vRgZKMbq0l+sLtg2mGDSI1hXABV0l9xEGf3LYp439c8VUYv
4ziRarSvWz+9g83YHbupucetZ9ulX9DqjlsLPgxlq4/mUHJctFlkqabb+xFBZ5Lgr1k0BWhsHCJL
xlxSJ1UE5F8Rv74MrLFeFLzUU1Vd2Q3xR0c6t7Wn3/hDhCUFcR3Mwe97Erdg+0Nnj9Eeoch72kEF
SIJ9SEhXdnqSUh4MkMJxXoYZDVsX6CLzOt4rlMdtKs73dwHFgAYFcLcTx0sCS0LnDCL1A5CthzhV
TCgd8aMgxoXHR9Ad9W5Ext1EhxaM0T6MA7j9hrSRhPfhLuyIB3p1a8Iu05+Q5Q7fke+B2/fGOxti
HsfMv2rNp8xohIU3Ym2gOhzlOcCXexI4yPGQMJG2CRp8QaVzVRR1RiYbqwIFxyTrn14qIu2xZ3k3
71lfQEk0UJlCVfx0NCM58P2wk/DNPM6RwopBio+C9x5YREkMkLgHXhuHJCWRhRNlHoWrG8oLG89b
VVbPUsHRJYWtGCQOJhrorEDuqv5uStKX3un+QkHiuRRBeIHT3Tc2xIHcmcApDdHfA85inB4IKXTm
e+pw6GjbHJAvQOkQbrKWqDfEezn9Z5p60CZ9PFYp183M8vaU/VMnH7x5ZuP2g9J8kfIZZtgXyuqf
qgja2KDn101QA6HWQ1SFGjHC8DGqm1e8sqNvKOSQCJr9Pu4C2DmBQhDHbAEVAq6gzo4jE5OOfXm8
zXL7qQrL/MbPH2pl9NyQU5JTAH2aT2tXHI6KmyEzDgTtiVr4aXo0/fagF8qrxw34GEaFdhUCMSKu
mu+0Rva3nap8wbWh2ouJGvyov65M71kJO+zrJ8zeSNlqeoOQuzd2tRUQ7qLKjPz6TTtvgr1GQUQm
MXKWs7Um5Py96QCZrrUJVD1Vp0Kz3tE713dBKm+gkHe30s5s6ilfiNUmX0CIuUGEFTZV/wNmI8UP
ejh2O42DlfFOfQqpSb8Nb2fw4Ibr13gQKt0faNxbKKe4SZmYQV+2t0XxHHtoOwcVJLbvYdQhylBQ
rXjDgQHGpGpXN35foXSdDEIqXfBQ5ly2tdmYx24NzGDLX0ZakSUfsETpqCXYoXn8Cnt8y/ksx5HZ
sipguSa6SHlXqNDU0k5x4+BWK8ergKRdSQBllPUX07FD8gH2vUZCsuAs6fnRPsOwoy4lltTjUSPy
MzTjk50011GVuPj65H3lFoP3lx2Hj0IB9WWHr71vb/0WEnH8tz51AOPShyxEAhvWw3uq+S+aFVwh
Cr7DOfmnWZGHqxIigz31hFCUUESAgTbTHlWj0eN+Hn+1yFuT0AYQgUvM9IrE+RseQ98ZC2Q2vgax
womJk2RBgnNw3mzPe4868UCNiByfM59gnD967N+tcmupNX55iOFxx7yrleSZUpS3DhtO7H7Igjje
c59FrsJQOxDVQvmRPmZh86vSA5hF6lxuPWRvFAHfzweRYSKjObA10z73lImlN3auPIyxaK+SyHjK
/T6+Feikdv8DCUmJqxwHR29iM6ccXh+KrVPiJxN4f6cJkaQhTV+E3n6pbfOnpZh/JelswdETZTe+
/0+kJk3hxKRnBjP5FofKwVcp9oyM5tGqIn1XqNQWmfkU703moKlRl2lHexnY32LTe0OZkgx+RiqE
ZKdH9dswUqxQpHqx9bn+TxqxWcSNv5RIUsmTme8ZJza/mKO3fYCFV2jtY9OhEs6tWqPdljP10kof
gVh8jzz/9X/GtkJIW3fpXvMHtAemgZE9kRMRlyF3ciV66BAHjXa7bw2cPiLgpGZRd/vJqp4sDXBo
pt2SGTriTEGhM/dwOJNhsht639zlVANfS/L2qK5v0Gt53JZNKF45FjqKbVtXPmmXzYRcOrVNLMSi
7l9wyf+vufw6FmCb/86p/p/NJNgHsj+8G06KLu/Gn1n6s1r+D/+GPavifyG9SA3WLuhtYaN7/Jfq
0pH8B2nrFPtrQgWJALD136pLaQN7tmwAnsgKNcucWa//Vl06/4ueUJgOZhCmlJxozP8X1SWSzw8a
RUVCtQRNIPVZjPlBmwiNbKi0si3cymQAw19LXwstwx3mg/j0E1Hnn0ja/zye5vv4+CwqfOp04wI0
Q1TcKlxy++3Mwsx3XeaIZnP6LfPT/iO0/M9bFpzTgONjV9RIjAzkaLygtpvXIM1BZRa1lK1L7fJk
PDTYFsVnvmut2RaSTolDRU4CKncDxYF61UtR3ARJm03/mmerYlgxw6Q/+6T5xR/6paQ2MtCTMXeH
uHLIsbYCMYChT8V3pVMIBAnf6H9rQvpflaRvXrUJqBvZ1SAqriGiVS+nG3btM2fA7IdfgZ+WgrSV
0oWuaCswnlFeJnsKDgDWnH7B2vhY4LyDrsFSpLFm5YjWfQF3Rv4FdQ4qVl+BVnbZSxbAbgRcmRmY
QeGWYUayp8D04D4mUEJ0ZcbEnX7JWlMtVMsga+zBCFDvAqRFkE+u78GYMnlz+ukr7aQtkM45UdGu
qZQcYR64uHhMJ5JMmU059mhNGH+dfsvKN2Ad80d3o7JC82uj46EYuruaSiNFBpOFT5c9fbEWRJFC
ObQVFaCAy/YRtk7Z7wKrMqv96eeLtUZaLAMiKwZ9VPLCNeNx6PF1NUYVhpzv4UGbpmVwPWJyfEPR
ToZOFaqtSbg0CMwjivhQvTHSmky/h2eZTrVJCu+uURqbUIAam/6Znzh31yezWpt/+Yf5NIYYttgW
CxXoytmmIqeYZR/rvp6CKKQK+scY6H4H4C0rtFtCSfGwL/RQTo+nW2huiM9ev1hUDD3oOzv2uern
lX3sSWc+TlB9N8VoFjcUVTq/Tr9nbRwtlo0WFmRM6KNEP+lnT4QwSRxiklnYl62+2mLV8MNiikXu
FJTBJgVwWpGlz1Ya2GdWvbVxtFgvCJi0g0bWwe0rjutUL0dflKCK/u7HMj2zWqy9YrFatMInQm/F
1IQ5IwVhicKTSXb3UDACSGgXdcN/ceCnynKywC7cKJTkHENDI6Iep7mSnOmHla/4p5Ljw3Bms508
Ekmlq+eKqPdTT/aXzFWN0R540+jb6c9Ye8ti3eCCoY9IRyAqlAZlyr3SCvumZignf0GJhIx9+jV/
lp/830OEXKweoMIay2vUzNWtnjy5IfS4+WKJYbDuQOoqIzW2Q1ZdKbmQ6mOXjFN+2ViQ83d/aMUu
UEuhFR7LVhdmX62Q4i+C+kM52zb4QXTm8+bP+GTuy8Xc17i1gBjscxe+ENAxbrYaBsK9YqW4XCci
HPFZNJvxx+nGXFkB5GIFIBZLvf5Qli55ABvNdFHr3n4CWvR82fMXK8BQWKqm55Jja8zBeofHXf6m
J6pvn2mttd+/WAKUaCiUjFykGzoO6TqsjaiVT5L96V+/sg0sK5zyoZZpBQ7E7QVNQgaY69qwJ47S
WLhXYVbhxmFtUNjCcc6+icuChPEGKNu5fWBlRonFaQIEY4fAhd5Ris559VJNvvXqNACLb2zlzF6z
0oJicZYwFcUyy4qwJGaIPdo4MrbH3rOs94uaUCwWhSyhvtvS0tK1wzEmvN7WurP3EwVzKx831mCj
gV5CEebZgpR2PMbfLc/U/j798pW5JOa/f5ixwRBSK61z0FA9IdOdbtYBvKdYjBQ1oZ1RvliYgeRP
p1+21pCL5aFQpO9ZVIC5oZ5Ov6Bf+88qLqrnXG3mBvtkXZh9Bj9+i1lKTL7JLLpNMio7xD7fUnjg
OTzKXVbmz4kZHk5/x9qgWywJKTL/dpw3bdvo4mavDV2L8iUvc6BLQp2a3WWvWawMo0EOQa86mktF
59pa5XNj2xUR1eTCFyyWBi3xoros6fzGgYK7IXs2YCLsdCl8wh5bktOfsdYtiwOCLGFPhzn38t5I
0uxZBFoX7ClHsXE/BuloXU09FCQoZzqYg9OvnHv8k5Ew+0p9HAn40JLohoXpqpHInrQoEWC1ulnv
cPr5KwPgH6fJD7PGgf5OJoE7DFYNqAs6ijD7vV1IdMRTPejGw+nXrH3GYmXwEwKljScK9Pg5hJ3a
zEillcWFH7GY+ujX0sKZZ2PmZdpNZuEzV0xZ8xVL2/Cyu566mPBkHMJYtbmuoilGoRwpQB8bNPik
n68ua6K56T70RCB0u8TXpSBEDXyrghZyVZW+OPP0tX5eTHQkGzLt/IoOqDVqS1lNAJ4HW+hF507P
a128mOPk50sHmAhzPA7KnwgH0AunSpi9XNY8ixlul3nNrXfg3JyO+X0O6nlfOriMbU4/fmVqq4up
bU6KKCQXTBd/zneKDvMtHPRdEg5oABvvLlOCMyXIYn7if89o4Sxm9JhRJESSjX7OoodJhq8kXa6k
XT3UMfLgLj0WgXxnEwVzLqixPf15n3cOuO4/B1ekDh7xFmoJhyg8OpHya/Lip9OP/nxkCWcxtRu9
brwBUZ8bWBQ9+M5MYCoUgRw3VM7M73kef9Zk898/TI126BJPijZ367Y/YFcw7RrEgNdSOrvC1Mvv
pz9krY0WU7zJwTqEKm1kU7S4wbhIwN5Ly93pp699w/zWD99gOV1YaQVH/bwMbyIKa3ZjQw6Dzsa6
3Zm869OvWeuNxTzPTL/rBuItrj9OsPxSJJgAPnvERpmYLUxPv2WtqeSfHwPeJanFaOQuuPC97HHU
Mjn9X9jbi5leagUA8VrSD/59IaabbPZiAY8SAVy97OcvJnuQUdPqQHZyU7uiMB+h5EAZZGpWvXv6
BSuRYsw//2wgG2h00WMcQqHyhMkF/kXHiszXJi1nN9REJk8aXJF7u6YOHn2f+aXSgDobbT18O/0L
Vnpozmt8HG7GMBqiynKmTFOMLPp5/dQir749/fTPV0vgQH8+XVhD2wHDyl2ppeiFo3aWkmc51UBt
55AZC5tc/15MQ5deNuD+oTl8mD0jcDRyfyovjOE+bqehhsYGtsC57L4vljgIo4ISBvWfMk6zUQC3
GjnA6EbcGpHdH0432lqXzH//8A0BpKUgwSgaNQ6pz7HCaauGaX1m4q91yWLiNwZsg8ggUuKYU/Ql
HVGGNcEOH5/2gAj5F5YH1Zm+WFnJ7MXkp+zeUnuFilcZjCzH2NJRtaT1tw26rueBA8X+dHvNQ/WT
VX9p6ZnrKohnaoBcDfKU21SUgnJXec304Gg0zuNUjo0bl43x7fTrVlZOe7EopHWnBR2VCG4QFugR
cKeYIT2D3T8r2E7Xlw0Ca7EwTEoXd5FP4w0KSlm18PVrPGitM+vOyhCbcTAfh1hT6wHScIYYc99C
E5S3106D8+FFLWTNQ+/DAFYrr9OcjIXZb5N812aVseNGFCB/H84dIlc6wVrs9FLJjVYTLCy4BlBH
RX7gIS8cALxJlovd6c9Ya6T53R8+Q1pNhL0i0sq6hiric83dA/OqzzSS+OfI+Mm4tRbzvMBbuNbw
W3dlgmFLh/DQraM2dlPVnm4lBleH1tCmrTPBSofNQPlOVlOOOFjhzwEEoiCylVnhrrQqmFxxhSId
XwWoKHVQxhGqTRsHDC5T/Vf04OJIUbl+UIwoPlpT0T4n4WQC8sLhK6QgbOdbtfy77eFWdFXvG4jB
NImMouFcvoVoqW7tyPPIyCZKdxfKwADPViBBRqrZjT4G30mIvZiO2jgm24XYOJmO0rPze6GDT6bq
tX2dMojGW1U06WuZDho2I94Eb8ZU3pO+xKvEhgr0CDTb6Gfpf3KkCIRSlqFsXtoJ9hnoYGnex/2U
PPuA3qpoUH/hNzYeeXf0Ix3RhUiAq1u1Nnw3yIlL4FlUUF04cAg0HA/1Ya+6QVw1BxJM6k1uqvG1
bSY2ADplzK40aoafEFTZbxWW5M9mJIGAhMqAS1HotLO1OalcsJVaVG10ipW/hnOxDiZDU91SCdb4
xba2GvPdKyp0qBioy32iUCwDSMMzH3o9x+3MyINH3wuQPo+QFV+AzpfjNX5WubFputT7nTdhcC4e
sDJBZlXCx8E71LpuT3qRug15552C7+2uBUq81xS8kk7Pj7XDi7lYRTInVqa+VhPXDzXFOEK2i2et
lZWUB9UfBMmxBtnCtQT57h0i26t8kApKP7jwywbGrObZk3bmx8zf9dlkWmxrRQ10R6Zp5hb+1Hxt
MhkChh5/ej1FiFGoAugA64j+CLEc3I6qMJMzu9xKQ1uLXQ5XjxDdtJ+7MD3UA6D88gpDDviWUVKf
Wa3XXrE46BpZ3yeY8uTuhO2EBadU4klApvO7XQeRfuF3LLa1ulJt09coeg5tEcOr0Jo330kzNJaK
fS5Ls7KimouNIRGxoXRYn7qT2apy2+BdpW6t1i6+nx6Ra89f7ApNPoWd7o+I+OBYH1TdBmYQIB0/
/fSVIWYu9oPR6yAcw7F3Hc/45skg3zY9olakxNA3ElBW5DAgG8//TCjxOzOw175psUt4uhI2PbWe
bqF2/lXUjRWKasc8swvNLf/JtDEX06btJ4iFokWdggHCsG37qHkD3igeYW7oh8rsKcOF94J/zek2
XBnK5mK2KFSxJpqcQGMMsUq1B3aA4AZDyErk09Pk5fRb1tpsMWGEgRRbJwruwmszbrzESh4IdRS/
Tj99Hk2ftdlipoAkGwzoDA2kHx9dInhY9K2on+UGC2QKz/Miqtozvb8WBTIW63hmmABqsFjGgRtl
pqMVpOM8duYk+DkkwXPdDFd4hBTXLafdXm8eT3/iSgMai5V9Ei2OUvngcSVIKNz0FeVQhqDdTj99
ZRAYi2UgNmon9DJZuSp+WunGQXJv7G0vxZg4xTcqP/Oa1bZbLgdFYSVOWFSujnz7pu/SsvzZY9VS
3IBJt7xjP0eArxLKzPB4DgNdg9o5BdFDGwzVdOZHzC32yWDRFwO+MIHDk5jL3Yyy8x/hNFHDa5WB
vy8notyp1pQIUc3mKiKuO5yZ1Gu9t1ioINUKFfxM4PpYQ34VMIMiiEhn5tbK6DeW61EealznSkjB
SLO3ce7NJkxauKcm9wuGpd8uGyIazfnh7G3UYUuls+a7+Lom0JhYxr+DY+h1qopS/XjZSxZ9Yzet
IYkSOAc9hMGglbDjk3gATJLq+e70K9a6YrkS9emYlo2O1ZyXYR6sacqdR0Xxmf1urS8WK9GQetLS
ldg7eJYwXrsc0RHnftlAe8xzLMM0AqzFmS9ZmbT6YiFyKO4B1afahxIXGsrpOP0qCj7tvqN1Z8bt
yma0lLMKDSlDU/S+i1O9Ef62OpLnR5RHQBcxQC4auIeOBK3bczY53T1rb1ysRDWgm6h0OkwJFOrG
strQIYtScg2jQZPsSWoSw/3RHLM7JyJbGRD63JUfBjZQwyAJjEg54F1XU7Vqd6AyUghFYnP6k9Ze
sJj8QTV46hCzYFeZaqOaR4cW79KhTKczL1gbCPOLP3xBJCdZUfPkHdDONlexEzsungTDDTr1Cxcw
fTH7S4Oy7mFMaaSSKiOc3MQusuU5AcdaCy3mpAH4zFQdJXPtIfnWdREbnNlnZyKeaw9fTMmpG8Je
6mPmKurY3htj71zVEKbPtP3K05dK0phsjxl7hAwUK6puOkd13KYRYn966KxoMMVSQoqjeWqoXioP
rW9i6W2B05Gz77ATo8YOSs6CFJaibdSALcK3kFjAJs7RigADNvjkuOEQ21e604GNHc+sCStLnLaY
oVppqJqPq6NL+JBqy8Ly+l+NDP1HWGLmb0yHsJU4/fUr41pbzEwgrX3tVARhCr2U28D37DtLFbOt
W+hdlBwWSwVp5isOXjMWIR7dSTck/5vbpFflVyxB6/fLvmIxOwnKIDZg5XT1nkBMY8Eun8pEdcfW
ac90ydogXMxOT/YqHGkzoiYeGcgVVYZ6SrFN5sszo3ytz+WfK0xKSQ4OyrwAvlf7YlD84yocl7ZF
FRuzjcM5UcvahywWgiicJIuMNxyauKI+2MglVqkmbjzWmZZaG1KLxSCX3tiaQR253WSalEur+i2l
/oJIbpqZZxpr5R1LnSjxrcI0Ey90vTGCU6/qarLDds6AbpCb5s+LRtVSK2pVvkVIz6NHqCdHl2Fm
EZg1a4Tfpflgx3enX7PSIXIx2fUSiYlUB+qQ20Lf631LYbZq2Zf1xlIjGps6BptDFbkGhM3bpoOL
zz1RPCZRab5e9gFzJ33YG2XnDDFkvMgdKvmzDAic+KV+d9mz50b78OzE7xtTWlCws7oGkTzARVP1
vL5saVpqPnvIwxPUgZC9vLRw3cz1ysLOWQEPO6MbzkXL1np4MbUjX5/KolBC11QDyG2xbft40Sv4
fp0ZQitrh1zMaQK2uBQbduDC5Prp1ABMqji61bG26DuKxU93xUokaCkBLUDEABzEJtJUtb8m0f8G
wmxthdfuSltA5wUe7MMexwL39PtW5vhS8lnEHZfXAOPytjORzAet0G5U3W9+qFQ9nvmmlZ5ZSj4t
LAKSSiFLM1BVvZ28yQI5Yk/Xp79g7emLmY0PtxxE74euzIXiClyGXBLP2pn2WemPpaTTVyzhwwMm
wzSVuL3mAwTfYxi0WMuDgLFhWQThI344zo8xBQZEnbxNsP6y6Ow/h6kP87KJlZ4KdW4tnZDDtYRe
99h0XXiT+ZH1fLr1VoIIS5mn0KrOiJEWIZ1p9pVt/c6GYK4Abn46+giCKyKarQMKPLOlrHXWYoM3
zQxRC0EZl0xIv1dE335zsKW7MAqM4cQfC1meKJpq4QDrKnrk3BhYhoF7xKnkdFvNI+qTgMs/yYoP
3TF4Jd6n8IWpiRYPeBoAXRw7UEbaazBZ37JaP/OetTm52NsLc2j0JiAOkgPmBY4EXESFT7Knvrg8
0w8rr/gvTWeLP4OtqlzvMxQaWLCl3l9BqVDs7uVtrV34lnnQfWiwStdlV1Q1oRZVLV1rnFkWEXyn
GlutpD5zgFgZUupi/oPuKToNL+wDYMMRxWh5q/XjZaphoc57wYcvsEhnh1bWwkpSjHTjleF9AmFv
F43emfm39uvnDvrwgrJj3Y1sXiDrPNjpQq2uId6Wh9Mjdu3p898/PL3CH6QTkQIjIyzDW22Y1OtS
yc4Jd9eevpjM6eAnE8VbzqFtUvPKMkYTwUeV7i777Yu5HKamQaYo812tyd/tPMm3tolp92UPX+zl
MuoosFIgf2YYOh8A4+O8q3bhmZv62uxaTGCtrASsOHitVa1h/Zha7QChJA242zYBiLyLPgILkT97
l+Tg1FNFQyzDxByg63ofhlLfXnQoVJd6Tdi/peZE8FUswPMQux3M/VKZXRQgVZeSTRhPzdR4HgtQ
VXIoMLqoGbaWXXYS6ifbwpkm+rwnVGcxf/1Jyi5oWOegDL37HYZgshB3hVDOZe4+nwPqXIf/cYbR
szV52dB38W4FgtLgr2kB7L3w5y/mbwhaolTghZAuE/1rrOMVVBl4tk6B1jxcMhNUR1t8wARiOIw0
79AXsBOpl/9Wz2TT0w9fa/7FHM4Lg9K4iYeXwn8WdnGjp96Ljvb3sscvZrHX5giZnMR3C7TE1zWa
xhvOYJM7dOM5rfTaFyymMtDiZrIy6R20dnoMxuyojuV1UsD4PP0JK+NnqdJs7Co2tTB0Dg7MFqzY
0xGDlEopLn3+YgsuNai5dcnuWMaD8VI3IOabsu73l/36xd6b6XrvDLhqH4Jq8m+tdCwBmyMpPv30
zy9ciAT+HJqpPfbjMLA34gcPKCrBTDYurGEbFcfMF/mZlWitBxYzWGZS7wU+lpjCRDnKdzyU4OGP
g3phDy/msIyDDPVIxQ6fxeE1puB3/YTN9GVNtJi94UBrS48tQIQaBkt9jb7KMx87VqQtaI3X029Z
mQRLuaUs7EiJqE9gEKnN97wQSX1Xp4G0bzFegSB3+i1rHbGYzVFSaF3fYuOcsFpse6M1CJVaw5lu
/vzwri61labTjTo1P7SUgT0qjuHaYxkq2bYE/ZOlGFCX4MjOHOA/v1SpS4WlkerSGS2USUEUhrsC
mBEmXZpybREF35sC53iIL+M+SjLtzERcmSpL1eWYsRTqTeoddMN8MjRyTU3iX6lN+RA6+jnV7UoH
LcWXUGjgKabkBKUdlvuwFeEuMdpz4fi1py9muxZyFIv0QDl0/4ezM2mOFNei8C8iAoSExBYyk3S6
7CoP5erqDVFTixkhMYlf/072qppXmIjc2hGQSLoars49X2/9Q2FCfgBE2d/Zkm09fRXlLYg1wCD3
eLpWPEkDFH6NoKo+3jR013pLCFy0Eh2u3vxGgruNjHIzgdmc8mInybEhOEAJ63/nQgkTioynGFJ+
On4d2vBLHy7dEbDu+2qyZ1rDJVJN5NXa4uKm8z/vf9ZGzKwFaN3UwTIvS50EdVuthkQVZTuXXpaw
By/qDGbelnEfFsWWzWTnQzemGr6aBEBAZrCHnRzAWMf+UxjCGdWlTgechN6rT9mKldWS7vc5LP1g
gZAA6a5C1FaReorr1ARfQbf0H6dm0Tvtt3Hr5a6lkp1IMT8v2D20LhAlz50lujxC41/bTwrEh08p
YEoeKEeNWmCCxFUdGRJ0MLTOUfifyBp3YEdbNu74DG882h+qIMvdA3Qmu6qpjbhYy3FS2NhPLWch
3Pd6HdXeDLNfvewVFG705lqOM9teM1wq4iDkDx+cPrt38+FiR3nbEWWtEtXGIlkKhlhSQ/j/t+5L
VKy5vG/f3h/+f879uWtNIayWJegOc5j00j3ShX7XHOacQfFaLHUaMS996uH2/QgLxZsy5W5wHbG/
HdepqnBaoV2aGL95WbL5Efarj1NXqtu2ImuZISxYx1rVPVygYeR5JmypEscJzc7TNzo7uA6x3359
B3G5AQwRgpQFXINRPAWV84ST9V6Cf+v5qykQjl1sgldsmKRd9Tx49Z0zNidQ1XaCdevx5L8/H2wz
SNwF3BFJOgSRGNsCJkeDjuZO3abQgEvbf18RTGM+90A2JcIzP3KCgRTone3N1q9fTWr9CK7yMGCm
cVIYynKQ7M8jbWCJbUO5Mzqvo/D/05+w1/zvrwcUXMBXucFhdMr4K5vc/OzD8f4T1/N3WFrvXZZv
LDpsFQR+m1amUVADSXAoj3M3wuuoAz0C4NL+SApUdBI57K2rW9PftTl/G7Miy9KOaoXkIbB3X4nP
6+9dnvKdTcdGp6wFbUVqcE8Ht/KEoZQaZtjzEiOXCAwO3MuP789RWx+wCoqQywYa7lQkCpblr7CW
JR9dZIWS95++1RermCABbabGwajSSwezDjU04XmW2iCLK8dDyUhZgQ3CnZ0ZZOtjVvFRO2Qo6xEh
CPyHTeC/jRmwou1OU/173/SnAbyKkXzEJfAkK8znbmt+ARxRsTvq5vOvpcSdwamQ9hNx1TGwXv4p
9EEuu4PfqHXiObQgRKCo7QcfwlJ/KFTLPoSOFwBnFlAwh5ZFs9fcACG681M3Bs5aEVdUMxvUXIsE
16T5F3AzwhdIWQ0S9QBtnd/v2613rDIDMxATMG3laVLndDiBJcuimTZgcDq7mqKtV1yH1W/RVfmd
LKZlRChPeR7LUD7qif9DZLGz7d6YkdaKt1JQtTDr4dQDP9+xyqYICZQlKsfxaYAhw+H9htoYlfT6
db99RTmCfCUKJDm453CYf8/t0c1Zd9upl17f+tvTR7DngKRlaYJUB/YStXRfUpd3z+//9o0AXsvd
cL8O02oFnkBJi5g5YHTlErCLGQjYKMdByHjy7f03bbXSaqrgQvp5PWPa5rA4/ebmElQ0laUvtz19
NTMMtJ0cmKHiO6R4Y0zNH4dUZK/vP3xrGK3mBTXS0q09LMtBRu4tCGm+T+5BzIQvEd2TNm40z1pe
ZwKndYTF1stBnceJw/4KELCBfX7/C7aevopleMAQ+Pxj6xX6tEzqIlORUml4fP/pG2G8FsrNy+gw
qgZIWdOx/+LDb/IbWQawtbUDAs9t71it+k4OwqCZQpHMla7u2hrkx5m1w7FFZ+9E2tZnXP/+W6SV
dWqbtmECubLqwkBspl71ldfdTitt9cH17789fqIekIjwnU6qJeD3suqru1SV7s65eGOM+qt1XqAU
pAtKbL54UdLLDEfUhwkOTXe1ZyF2QSIp3Fnyt1ppFcdTgWtU7tRI6UrzrZ7qvxzX/YBilz0R8cah
yl9HMgBE2BiXmE2Vatp4YZCvR3nHeJMAWRWGMcrtcnaH/gFTKEWVgYm6RiHX8P442+il9R1+kC6U
eaArJC3B7jKsrfOhBt30021PX80kHUDYZZFRnlxVmIdOOj6QQqW3s2JvjYHV08MgRTpBT1hOHZlH
teE4psyASbJgfp2RXrzpG9aqP2cIQJ92FpEgp6W/Tb1dzu4y2p1zysY3rOV+9ezNORcIQupUd7KY
szjg4LNUqECSNLtN5umu1X52dEhNAW9MiGw+6in8HNbdo0rJ61BB+HdbO61nrCwYQ6KRrqZ1CLRn
lwaJDrXe2dpsjNO1+eMCqiOwTAaTVSdnXIGDz5sF+dttP301VaGAZwpq0vNknGpTxrbOgXFOWxh0
3hZla8mfnEZbj3QQSTbOVwqk6ZKsLvvX237+aopSTqVBbO1EMlhDPrByaY7B6N3mjuquZX7Ibs6y
5FA1TFmbn4p8rI6TmesbR80qhpdUmyEM0K9M6zIJjCLJ1d915+JhI7rWaj7TwH0cTESRgCP5ya88
sCh0+EA5eHc2CL/e1PxrOV9NDXYbVceTLjXFFwC/gXgZlNqZ5DbWn7WBo/aRu1BFEKCW3pmfOMn0
wYEO8h7WUXpniduIrbWmj7iDOyk3wwxnhG8iUOWzt6DOIX+8rYFWGw0gwXHQpH6QiGke5HHWOgee
g2V6Z/xvNdEqfP008ziVSBM2AJp8BXOPnm0p5J2aF/n0/idsvWK13eglkHKohcBSg7X3ZaB5ekTZ
V3HIwAza+YqtXlhFccuBzhM+DgwpASWsmIwB2UbtZZ43nr4WuI0NZjZzXQF8yY84OPwNYrTd6d+N
KFsbFlLfzlUx4+Q81f1wBSeS7C73xiFp5x48s7BiO5PFRi+spW2jHMrFVfgIJLnPduZHq7qv4JZ+
f7+Tt9potYKV6VxXfbng6Anj0Le6EUVx6gXR1c5afz19/CHfsjYsNOC4TE6B3FTAwZJ26IdJzD+6
pfqKO+tzJWzShd5tGy/3+om/bb69QmrISgOOpKFf1pHvaFCRbJO57o1dsQoI7gCyAtgUahTnK/c6
qxPrieOcBrdNqu4qGujsN9NgOaJhRj7mAMw1VFEw+KW3kSlcd73vLjUwRFpg48VHwG2Vy+MsHPbM
sbZG6mpZK32oZAQoOwkuuwFtFeVf1mVfOErHd9r/jzFHwrXWzfhDoboZe1+f0+e5MeOpgUN/24Ol
6Vh3Z+35Y0DgJdeB/Nso6soePhI98lX94qCISqNIzU0BnXg/3P5dX/4vHvD4VTosnWxQ1emEi8cy
zCTs8Rg8nWbJrQKWD44998IDawWiZeAbqkbAXQJ40OBNqdDR/6C8gfwlJwXr15QKwCGhhPlBqQ69
owin+qY6GRKupR6o+516AcJDIpxpuYQ1BTF8midw4d5vhI0mXjtq2ZIGi/YLhjRRieSKcC37OlRe
7R7ff/4fByLaeDWndfXgj/Uyi6RpUZd64Oi/IeqBaRoi0CT7m6ol8Zrr638bKQymgDNKupCuaEbz
OfXJ+LUGTfftto9YzWZCI/crJUGsdhnQVqBx4Ux8n+X98/vP3+iEteYPvGIHSKlGJG4FfCQap34z
MNbamfa3nr6aygTgM1d2W5BkfkdD0AwLOcVq4kt42xgKV1NZPgSkUjDbAWcwC39hY2hfReOPn99v
nK0RtJrKqoJPC3wlw0RZoS7+1LnHsaghL0xFcMsRG0EW/nf0pLDZQX1ChnRdWkpQYgsIs6OuzJmI
3v+GjS5YWy9agju5EDX7SQtHlITPIDs0db7nfrHRQmvrRdnxsEwHiGpbEH1L6eOQMV6FzTvd+8ec
NVpnFcKhW5GBu0Abeu1yF6ShirOKJFx3l6w28pCp6ZZNLl60CmI/a2Y5pg5LUDY/JbWDy4+SUvej
YUt322ASq0iup8JZ8kpjWZ+q8TMbHa8E8rsLAZpZZuev93v7Omz+sK4I/7/DqTIL97Ns4glRDbub
rE9/kV4bF3hLfgQLHLXUAFQOHmDSbV2c3n/p1hBbhQkYDtCiCLzU5QA2+z54276j9q6zNz5praDr
aEdncpWa9d5bWi2wiurPYYbU9kiPsDY/cBxttber0dwY0Wv5XGVJYU2L11EKwkMEzjwsRR3Na7il
crozq2+02Fo+twwajJ0ZxRi0rcZTLow+M0Wmv9/vj39rnP4wCta+hQLXwHQUIkhaO0QDc0GArWNT
fbNVH42picRA73ui7hZtolbqD7jWukmmTkK+CqR6wTFuKvj11dbDLYEfRiBYwMTK6PS24bZW2AVA
HCotaJDAUF8hVej/TMvwJtcg/P5VAOW937V+79FkqKvuCFdME+sxrSIsKjvnk63xvFoT1dxS28Nx
KfFZGnWyOqW+q6KWFeeCuGDvzI/hIg454Js3jobVGomNY68zjZwk8ldlkFSl27THYsiVivwFgOg4
J6WTRqUqwgVm+7qdY5suqJcL3Lr9PJWkQNHZ5Kb2FqkWmng1XVQ47NeotEfKMYC4ryhgDI2j555n
50ZorXV2DCUXUMllQdJN+oSF7q2kZieltvXo1ZkAZcXhuDDkSqtgtkeYHY3AZ097+u1/s4p/iNq1
xixwm87SBVsx1LAB+SlsWcuv8PyDgYuA+28XDbnjfQpkrp0o5TRN7wAD4lPkZtrlkRM4rhOD1eWx
Q74Y4p10FsKfrswJ6y96sfN31xf84JDgE0v7RUYLdqltPMFiMji+P9Q25s61aE3nEJQ5uWBJq7uz
l1Zv+TxnUUvY3lje6oHV7JK3HMLKgl5fMPzw0M1g1+Y3FQiRcC1aK6+pOrmAWZ1yA39C8aNe5Evo
iR/vN87Wb1/NLBXvfUCzcawfBTOo2wU/26ncvcLq647oT4NnNasgC0g8cN6DBFiI/iOSQ+DEz7CU
PbSwWDvaWoa3zb5r4RrLTcGBU8ZOaaTke4fbRzcufYkx+X4z/Zug/tOXrKYH1IlCEwsri0QSIC6P
DmuGKvag6Hz14JbyCCi9pfdV3Tf9F0fnhTxWC2keiwAz1wHUEFirMIh0LIhJVjhxLwfdROBFjgXG
SlYLWKViS3wAW8kEAIzYaa/AaaMH1po4JyMypyljSd/nb9fBfx0+XI5dlBXjbeeptUR3BuR6yRvC
kxKFQQt4TwEZYkqcfo9tsDFI1yrd1h9DCDeRrzY9hZEvdjx3VUb8naVv6+nXpvvtqByWowTExWVg
1MOXr4Z98wV+u8VNF7okZKvZwcLbD0vd9bTpFvLHpDRyWsglu3uuDxvT21rDxzGU+nGaGdYsyqOp
u+oHKh5GXuredCeET1hNEjCXRr1R0AdJmmEfEgG13nzNVFrecpWIx69mCctB3itNjw6oZXfnZ6yP
edA3O6rQre5dbTQUmEru3BuGAja/vyxzX53R4Tdpr/DbV/MCyHNVA10xTZRHs0PqhOwgFvfGg+xa
ZicMmDR9g7Hjw64vg1N1UcuItE0uLyUbgn/en9w2RtDaew4i+AUVd7gvG0g3vlDJ3WdObP4DRney
Ob7/jutu5A/zJ12lFuEECTF3iQlaa/4Nm7kKjqFuC6/gpS4pdnYZ+zWEMv9r4JM37rxzo+fX6juI
4XDNjrU5mcIs6+LagwM4tsya/nr/mzbm1rXuzhm7Bmd93ASCediJSA+G+TFdlvBnwFv6aiFSeHv/
TVs9dP3C36YolNXirJRpJCXLvH/MsaP5O4CS9jktg+a2IFwL8UoW8LRTBHeCTjDcMeT0cLXmlTs3
mlsfsArxRihja5fgA6aG6Tgbp/QR5mbib4G9/s4avTXEVoGO8pM8ADWUobsLjkL2QC7/ZC2hNGKL
svxOLrJKHyaNHxItkCbtoaC3hsFqCqhE4WNgWUxfkn4MVPvYV/ywYFHEfriQ8fsjYGMsr+V5wAOK
MG8m5JwCL/zo1wM9qYrtyXm3nr46Q4SU1hjJ2MEug5d9EFR65yFj5U4cbuTL1vK8zNTz2DSen9iG
D/EAn9FLQEPvBHz2cNR9mJ5CkRa3hcrays6nQWEbmLJDOqIqG2dZ3s4H+JDmMNiFLGMPVbQxoNd2
dnAZG2BeL/1EIBivvhsvfllVcT6L2+LRX4V8RSVbCjn6iWa5vVNFrgDBoXvubFsdvlrR0yqdvcFr
aOK2pTqVI0TkfHK7022DdRXtCr77YPVWNLmWTHYRyUfvdQbseK+QZ+vXryK9VDB7dSSen/nPdOH1
I11Ee1sewF9FM1QQxstkgW2mHgMoj+gvcwUd39Qwa+kaEt5wANLY6Uz5Utx7ZZ6jlr4Ndn76Rpyt
pWtjO89eMyIv7Zq2XuIiLRcB9Vq7IBgotezE3T78ko2k//7+5/y5YIGEaxlbmgb5sHjCT8ohbwV0
7QOcGZBkdcbomq96GFpRAz9AgGg0B+UPQGDAlRW4oEObD3SMKGgE5kgynJWicCKBjYsAhuXYGGig
ZNPChdMTqkb9i6j77Nf7P3pj8Kw9q5xcN0hlAD2PIqH+aFOXHaq6u8nyBC1yXSR+W6mzAk5L4LX6
ycRx0RfNqin7KGgLe+NxYq27MxWuqWp3wsTTF/rQeYbGTtPMh5saZw1bJgV12oVhwCwTGc8oiqyf
WF3eBMdB46xmnWoSHL5RLkngbdMdAOfoL82C65OyKvbM1jY2AWQ19UwKh/6upQRpvPKjHShEZiR/
CLR5TRtoCGs6kpPavY/fWAXWUjx/gAwp4I2fwFDHv5sGh8RzSuuzwFft7Jw2dhdrv72xwM2JhmM8
xMdhzWPalOpL6KZtF/tNAQNB6gZmb1HbeNf/qfNgoWOG2veShlXDQbg1i92a2AcfGITvYvTtzijb
aLa1QC+QfVrMKSeJWZYeVxhwFukjEZrMj1VfmfG22Xat1AMwvh/NdbhNuOI9g72RHjJoS3Y+Ymse
WUV6PbgowDK+mzi1EHFGA35A3+yJd7e64vrW3+aRyszSBLjCT4C/amAoYp+MO04H0CJwUbpnAr/1
Cet4dCpugPUhOHjP9DOq99uYp377+aa5ZO11Z0VW0rp1vSTQxfhZ0ap4KOd6jxS3sditdfJjI8p5
aY2XiFDn0aJ6ZBl746RD5BjpvrpZN44oUHfSnVLJrbZa7QtynzBbjBPeN02QJNChjnHN3N+931Yb
3b1WA06MgkJZ9F5S9nl1pAG97yp2mlhmI84hAX3/LRvfsNYF2l4KUc3KSzpHdi8WXOOPzEx7OdKN
qF6LAXXLca1S4xtsZfOHOXfEvdt6to5QVXSj+mdtd7eg6mIG1YZg2y3ps9R99aACQr7d1j7XL/st
6LJBjAr7FjcBor061ch1Hbys3OMhbLXPKqR9LNoeD4SbzKZZTlUYViYatU0vgI2gSOK2T1iHtBXw
JvMGN5kqLz0E4KfdL3S8iZ1HwrUIkDMtDdQBHioNqfoinaX5jHK93VTpVgut9vVialk7tilijE0a
bDJmDhNgcCgCLNydY9XGPeeaYcxZgYNtM6GLHcU/t9iTxvPYyShwpvHeyf0GyDW3vBg1lp8H3+4p
Tf/8ZWKtDuROJVVeYy7MwfEgke469j20Xp/FM+B18/H9zv/zLCLW8sCMGkfC/gtLkvXtnedN+dFB
9cppWqQ+NmM/7CT8/zz3irVOcMkLD8cJx028EojG81IDdIvC8WYoj+nAm+4IX4KCwBD4ukV9/9P+
PHWJtWyuhDPeqJrGTXIQNZE6gptXP2T6dNvTr932W+AvnI/ClVfz/9nIj61xvLfK2mlnzG399lXg
D3kt4QOXk8Tjgz52LPsOLOey0zBbfb4KeNZ1xKD+FzHTcpXMrhOe66ZcUJfIxSNMpG4yjAf/Y7Wx
7hpUIpBakkTXFPmzzrZXK/S9RLfP/hUD/X+GWKxFc45o3Bo+viSZfSn/cenEkFMVvS2qAWYXlSk/
5h3SCXdsLsc5mrW1OOJ2Tr68pI2pxoPNUu1+ZBMPSWx1U49HeLjOkPfhRJzGcEQBNaIwrDNfQtRt
ulFgCzoeXGcoohnWCn2WuTEVqCWYiq9G2/uUp/X9FPrpk/AH+wSWkokbzce4HbM50qIrsbApL3KE
miKU5Fzm3Hz1OneOmlCWcZmNXRww+0OVDhCKmk6XYAlbSPLbB+R15kOIa6xDWqbniQ5Z5JROFwV1
mwKnxsmxCUFxbG0Vt1Djjqb50jLXOZWl+jn60wyr+xI1iY58yqflV9OlVzCe98as/gXK5RfWu597
MgVxSYYlGt1+ij2XBnHbTx8aQ2DD5tH65KAAmhHwbyHzbWJZsMvYOp+CzNeHZgw+gbjaR7rQj0Pn
PZce+1wpeI0wgk1opQIWa94Bxhy4Uyxb+32Rc3dx3PkvgRLJIw8B6+y95rOoyrcsLD+O+P8RuFV9
mMk8JqpvwrirrN9EpR0AqnPKNvLzyb7J3pBEUqwohRwe5pS9pPns3GXwMkYO349I4D4V4VBFMOn+
3ACFGreLkLhV7bqD4MyJzKidUyvtj3aAO3RO3TYa3KCHgkVehnDOo5zDIM743wuWTrB3J7/alD65
tGaPTjtcsEPK4UzmQ/yR+79c4nTwWKmqpB/D+1TNl2oILyB7/2DV8tMx9E6XtZ/MtBdRHlQgfKcL
OczYmEaobWrxie0Y66z8pgvhHYaR2qhL4VIHblFxV3P4piOxz84AstSXbDbZwcvz+ej75VeeZx9M
Y0QU9B6LGAOGg5LsnymjZVSQSj4NUj3DHKqABpHVUdnzLmpxCR3xovsJhyZ76FU1HnnlflZ8nGN0
2xz1YzlENmzn82yGFBeERhz8oaoOHo52UV/0b4QNL12qPzLHg6S3R44WcSRwlwvBxCCyFwnGI66n
TXlgCzyxXZgDJ2BOvniwFYtaDbe6Nlu6SHGv/0CtfkBQ/eLKPXPJRayvJf4jsE2R64fk6JhmjEjT
v1a0xvnJUz8Gxr6hdgtpoYG1McxQ4TdM0IuDFF/HpjbHxi29o0KKIs5p1kZ0Kv/uSAherDMg09It
kfHqHkHX/KItznlQET9q6j2NlQBwc1zurBybOOTlB0bDE8xiyvtFExkzH5nJdHTubVYtZ72Yj6XJ
nheHPi8BwgYX/03SOpjw3K756cnBh2S40afWCOxtWxYz3ocnJ8iGg+cUSzxVUC8pJZ04qJYfPRnL
yLka5gN+8qnv3M85D58Usf2xBncyyjA9xYML0chkoP42sqenIG1/Gj0V0KxqaGNUzsBNo2NcweUk
WoZGxsSiclcQS86+yrNDa2l26u1gYw+IgbvOCzTIn9aNnZo+1kGWRVXAf7Q2eOu7FNUnMOrGSBmG
aIS5TOJRmMKGYs5fkE5iFzU4Jo+0i9IR5YfuFw/q2S86LUAt9VIP/iO60/lTCOojjZky5K+cVYWB
WqoPHqwR+pIPfnEykJI86w6zzeD29Rhzihx2zOH4nEWjE8gTwl/a2HdH560YgePm0tcS3UB0Unkz
PSs4y17crnXPBqiS0+gXFCtOgF+RLsNyKecrKz71MIHOkFDcBZT2L8yWWsdhilozAokkMm/Kth9c
pZFrzCXLaeRP0ChFcKcNH92hKf9Zsozd9wqajci0vE1aACYPFK/NoyHws3s2kPw89oQPkYcj+SfH
p97XOhvNPXT79T9h1sknLRR78aQoFrCwPe9JhsY+Nj52s7Fgqn6iQjo/qZ3GV9lMHL0rnI9syctk
AoZFYo1jxb2xkHBHjWrsA9elaR8UgFxA8bCgdqKe+P6HkPfT2fj5XJ2kY/xzuPT2TAazvI4iHD73
wB9/cCyK4iNAH4sgquWcHjS5siyUZUt91ER0vziczocoy2cF73wLk8F5SF+ca/0rZojHbGI/uh4S
lLozdexVYRGpXv2waTc9l2pGSYhvhoi4rv6kwHK7wCfoAZWWNvLJnIiAfEkr/0VgAEUw/9NYvPBN
IKU1BzV0bw7JyQEWN8h5G4w/Jpq/lsz5sWAg3VNpnoaigXIKps6vpZtikAQ8v4DBkUZA4ZCjcj03
qi2KJTCNP7OSX1JG3lB5OZxEDbfk3Db2khuuom5iRWw64HWrDnfyKOaeMe3m+hP00/TAoHGNseR9
M0X+sXSQtQ40VzGEwt69pRrITxEssc/ap6IF0LJuO4jgG1xWyc59ZAFpsZYjWDtwLu9aXj32wJKi
liN9nXtWA1hNjhQp/kM/KIYFfNQxWXIbEdP8MDJEuasNiniw44hJve6x/uMQUjkmqf02j9ugcyKA
VB+rpZdxWlZOjCtzJ1pC1KfVrf85r6yJFxfbi3aY67s2677hZhhAKokLzxq7k8j6fTIF2Ph3wixx
zpiIJwDQDtArvyqL2vKiWuAb5lbfRD4CGd328qgK7w0msGWUeV4FbXFDDxObGiRLwzGuHf13n3o/
YR0gI1Naewi1cw6YEiDNl8WhL6AEhC/hWw1vpKityLPr+e0FhRWQj/bMPgR1JbDS+oWFWVDzRfK+
xqdpfspmfzqpVpUvFPrWaOnnpJaNexqxvkFjkj6MUKX+mqdFR1jk3TOECdnJISo4dbpi5zQjDnL4
qGkJA1FXsTCKn6Tbg8kIko48gLGdF5jlbaGe2tJBXHT5hCu6GiyB8oG1fqPPAnXrp3y5hgvOhVfS
uZXskz+7nULNANwkY1Ya/oxBNh4IMeLOD73r0T1vfo5LV9wFWbOcoUS1RztJ/c0NMhXzVgyfxEj9
C0lzcbb50t51IVteXJ/Qj4bM7XMKTm8RkZ4539PctM+zR9NH+HIGJyfssr8a1MqeQctMn0Hd7Q89
8h0f0zBrfsHrIDvWWbc8iNDv72G5KOEo1OG6uUlrFaduEVaRJhNmCCWWl9ancHITTX0/2nEyWJaB
EZ8WN7x3ZeomMPaZjhPMl5+szafDEFYLxczYDQ8Y6+QvI0vzKhX2N6oqsBMv/AmleVYhhIPsrfB0
8dIvFTnWoxWojvWrGL2CfV/RICumTevfC2dhp75kHoasnR+kUelh8IPm8+jl4lK1LMsjwTLUsGAl
/9DKXOWnxW/LgyykiH2ekhgFmsUBHmLyBDMohitvMhzJUvp3dUjUMc/6byp10h/NMM8/qkminaRP
jgHgtN/DYAo/hsgIYmQM5ecevJpnXZf6JMK0PZZhkyV5X6rDtZ8fGiC8sLPgDQSiqXM2c9adq25A
FRvVsNnxg+mCCuYKm50FElZckh8z4E1jbHnmg1Y1ffPdJbgfEbsHYfz2UY19d8idfsI9RO196qHU
j83VkG4oJw6dYEAOAw+cJ0jVg3PV4xYqWpoQU6ZMU/Jm8j7szjDkAfW9D/rpCKhvlYNkylUZhZlx
vwQ93IyiBQWkD0XBnUvtFhWqDpU7RSQd5adimdgTbpCHn3Tu3bfJY/59NXvpt5mk3heSu6H3ljPZ
IuFrKwICgLG58zcv0ZinzrNpEzuO6cnfRehV9pDPYfY989pRPeSeUurYWlQJwpkYrn5xnjHnL2Be
0wrnE1l+yf3SQR2ERNLm4o3MqY65HJo0wmbdpwe/lMN8wTCvuosvAB+NiW4y5kbKT4t/KMQ5mMqd
EhWHVcZzewZ+0qWRCZnODsai4h77VKK64+SFqIAo20zGAx06cga9AD4dA5jOzS9Sgn1+D3ZikZ6r
dPScKB/z8W8O3unHkvcMteLdWAT3ktpgOenZ8Yoox74vi7SlanwaF0qGrz1y43MMRQn2SW1j+uJO
NG3oRZPDawOpJsGa1QCiBtBkfi3c6wQvUYsoJY5I4M0r92DndMbwK9EFzw6WITjUZhp0BZTFh03i
mYz/rGCoPsUopvTaDxYlQOkhpVlYX+hQiubSOr1QUVM7Xh+HaumWR5p6fonyzzb80HodNob5rAf6
RCsflayg/ODIsISsx6rJ+9ytj442BS5jK2d5CbumBieB+bjXFj5dhlPu+B49jcE8P6Nk3/G/Q5WK
K2nCOvCwgeelxbHG9r09KTo75VPhdLhHaeYiTQ+t9oIcqPuu6OKRjIFOWk/57Xe3GHoXO0zf93D0
WHJ3eIZpnl9cSq1yXO90cIi5iMHzsI2bYGz7YstqFpf/cXRly5HiWPSLFCF2eGXJPb1U2W6XXwi7
FoQACSQkhL5+judpInq6utJOkO49qyJdMB2XXS/4EvjUc3cWxRgH53ac1/wBMEDWB+Wot7CotmIj
ujQRvrYSOqIURY07lwzr56T+sDnbxX1PktU/hKlAhXjpKWP7VyQizqqW5DgQiFBBfhk6YfKySAxq
b8H68wV5ODjem9Ct2AwoYjCGciBsPC1h20GYjjEBNY/bZHB2IXm4bcaQQDWKmxBvZddb3MN2A/P3
03cRJe/fNdnRwYQBhmk68Ahr7z7HT6Y1EfKRQV+UyUby9h7tcTjWTODcOEntN1uCFJ8GPO18w0PV
d0Xa7IprArQjEfKcQ4pMv1rUvNyTYaK6jNAKjMEpT1aGn2lGHpEfg2I/ULRChVj6A9Hj8fbFYst0
McWGt3dG1gZOfjsfdLCu/3Sf2K9VIUm53hBZ2564gCz8IZUkzC9hiHS/Cmp+Z0uMcZG7of/LBzXR
MxP33k7JigSJfJzOYm2noDHORgIlamo2bxnfg+g11BHOMNzm215Z3eUUVZpj1l3SJEK8cUzwP02L
8PPw1jEqn/VQgNfEutnqA25l7H1RZAZ+52Qn2cVg4OKINBjQBI5XMLNnuOTMS6vH9D/Sd5YBqQl1
Ulnagoyo0OHR6QM26Xn/7S2L4geQp2z+i6KQwPxF6Do+nkRvWhPmpOh/h34Un0GC/bCGEWqNysTt
3j4sFP6xx8lB7VfpNM/JE+p/la7ztjc9RioqQJbDmbzjMghj3AtQfwNhcpLDY7Rp0dU7ZhkcBaZn
/RPyMQb13lGEuFx60c1fjhd9/xyLcEGLYaLWqZFCjGuV763cLz5fhwBflBpGGD37PSr3cIv8g2/n
bT/aSezkMqb78N/S9Wv3bDdlo9KYbZvPeHaiudx9X7AafSaJawK/ye0YLkPwL5oZ/attjn9vCjAk
HrHb6eymMh2M2L43nEV+Mia5LxY+jbNJVkkvc+SdP8dqUPZA45aIO56YIPkBysEAu4JXPK5Mkm5x
k4ZLb+pho9jlI7zqH2ia1ftfSiH3fWEQNfkS8PEQH/MoLZCJmBkktdtxTCmETlQjv3hgk7rGq8h9
HQRr1jfp5mZ9S1Lj+ypKY5Kfx3BKKWLxZB4e58BiGSgA3mDzIHrzB4Zavz+pHjdZx7NUMe4gw8Yb
OO41umg3r3iHPe6r2pBxSJo286xo1lVKcwQwZ3DUt8mApx5xr6xks3Zxk3NVuAaWjwVLAkIdSAlG
garSjIBhr5gMYnbrBqwUFVeb9TU1JI4biBDJg13Gvj8WHewopew9A1MJGaIutaApv2JqntcT1sJY
H20k2V6POPGxiWWu66+9iP1Qk96FHmiZaP/RiJCtSfkSirqXw/hrTHj3BrOuDCq2y/BfxqBQKydr
+FovLIuWmpkteoaHYfn7/Q8x96JfsmsSxshQp7Hs3jMkywalT9Pk1xrTQZ1dyNK5VvticfaykQRz
lYw6+gdX/5Y0FhycwhrfAlULI4bpCLhgJ64OMQXTIVsN50etk7m/IGMpxZeCulETVqaVa3+QWcFS
X3K8RqyxGkE9P757OthZdUhPwpGbdurZFChvqkAKBendOwlXUbdrRyB6cDSCgWKdRhtesAgnWa0y
/LwHjThbjOD5pLA/9UhewgOIehRESS/+bbacoawdG39akj52yYca4HR8ihBF6A4xYmqGn9CoBlkH
qAzZB5XqV/Mj4xIypCRBdtHLyBOuTmMHK1Rji3HkZ7UgwfJPkHR5cCkQMgzjUzAN/B1V1+N0wPmc
AnJUIkQUPV5I2ZCO07jmm5HdIy4w1EZzQnIpSsSpIlceAwgI/1sL2epW7ai1wItR8GL5LWSUypN3
We9gbJFeXhGi6KLvk3BnU5Xi+lIlLvW5LwtMm7i4ueTbM9bNEP9Hy0HOHCaAiY+Y6GR3UICY1tKs
Tu71kkIff2aYFoNLTES2XCSQ1fgyhX1wQv+0vo2IohVnOQqcPSaMPNbPBU7OJhIBioWWOYlAOsik
FadV6SGDHlomP7fdz5jTRzmkAFiSFXDHYNu25Dwc1joN4gRQ6zYq9WdNDCU1fpt9+4zmOkCFQsbJ
TwlLvsQVApSzgc6iCw4gTlecivCO8Rr5Y72+bPncvve4Ttl9QKNtjOW0X7ISCcm+eEiKfoH4ew9m
U85FbuuoC7cr+jS2qVzlJk+LLoI/QMTpE8Dt7D2cdpni8tyWxg2LRZr9uPjn7yFXljsTECr1KVDp
TKzFM1v2TZbtnAE87uMBxaQJ+1EkaYSAF7r/zkTeveNasVeOTryXlgQUI24vluPs/YJ5kmvfYoFG
jCGfgu4QEpY1KXKw7nST7VriVMLbG+PMR2PZSq4q2Dj9xh8H1qix5V982YCRDPua3ZhE4kvVG5IA
PmwdbaaWGo07tqANDNDmbQpCYbAUqeRt1MAuWgvRZ8MVJ022anUZ8L2CfMgVxcPTFmDsNUcHLYJk
s8OSuA27NUp64HnS5nGPwuW1HSZ/SIBRiMvQdghqD4wBshST8L3ojBcHvUwjmAem8xBLgQMuHOah
2THx5Psp9VjFnud4Wi5J0GIvlpS/ENmieYT0/KkVKzk7EuIxLHJx74YtQVlImsPSqLfM4swT4UPc
g0HobEA/0QpljpuF5fr7yH7l3CW1B/l9TbzktxB/L86amf3MFhc9o2uk/aBK/hNzziq7xc6UBXLh
T8tuaVTiAtyA/24FDgmSIUE5wiUFDu118DE4YkZTg5ivxd48D7MvlSocOMOcHIou1l/jKvSHWUR3
WWO2/hmzHEi8y8MVTlZsQKXLhbtnWFI+EaQb4sx0mxoPu57gQ0akaBdVYbbOe9152LQwtC4mLneb
hL5c9oCxs+nzMW+Eat12lui53w5Y539z37/yPlYNfHbRQ5D6Ma8CeLGaGcJ6TILY1w7ZLFfaeFgg
sxLvWwh8eN9+5r4b3l0UjXWxIoKqyy37icxo8W8GB/M792v4R4wew6sb6YArKVE1XfSIHWm06sw2
+mPNCUjePvod4qK+QzwGzrmP9/+ioVcVVYVGLkJs6jGKZrQuTUUVbKR9jbL+u/122H2jdoPUQIY4
KrBGtvQEyFI2pvNpHKMCwAKqd/Fx44PDotYUov2Y6d6CDNzyg6O+B3jUjwfcv+s7zEiYX6Dpf+h8
e8pcQhvqUEuQED+UdjIw54+Z/aBDR24Wv7Zhpdt1pPt2MkYo08AxQMAUoQ3v77dE8CtEqHijYSls
tEan2ZrL5JASQpcyEXn2G27htED3qJIHnDFxo0hsbgblOeclk8Vh7RcoR0QWV+Ah8afbcbgMfUou
qcn1GexbcNonRHE5TFpI2XFpHY55+5rOhTkXNEjxWiZYytOk+I0ObZGVuHv9+0Aij2Y4VHPgD/s/
kcBhFQgsLxkIjrJAhHUJCtJjYlhJ7TFNHCnDcrpGs35KaczP2niNAhiHt5EM8aNAsdQIni2fjygQ
c+WEZM0JQgjpf2CET2qBT9yYzTKGrZ2QJ7Es9poXXfRumDFXhiWrchPh5TasWKBDLtxvn/vtJNBb
cyMh+ZoCnr1Z27oXobvnPKYGpn5QX7J3PXYgdEH1+Ew/6Zh05z2ZlypX03KYl2V+B7qfP+0Jk+8g
fXRc5zbBvYICzTpVazo1S2I1fZF8wrNErRqPeRblDeI3WA0Jt0BqZ5KrBsNU3FiyRD/WMSlqWDfF
hXHjMXMWfclFFiBh5hvPaPUCKid29ezD6GGdO1NP4zY8AJQURxaIoA4K99lhKrijuZ49+cFGNXwG
5sRU6JpJYLURASmqbGFf7R49ML1ghwmGqBqkG6oRxVHfodzdMQ7bqVYrHwxayzMgxaIFsAhMfQez
QaG50SXZ8DXWccyS39tC2L0Yh/CytukWAnb+Bv23sD2EkBbXPQg5fLS+TStrFP+jUubLNFqHt02F
OJfAMJ2jbG3/Mh7oK8Ic5svCvhk4OD7it2x3EXgii1W+yuYOmcztFvi7+27wTdwI3QjWzh9URPF7
kmSzwS4Jy36VRWiecH34EnD5c0owNFc50CKA3P1iURzFwbtkDsdLOQvEzZZdhDCvMpgXg0iMEfHP
u+nUH1Q1+Gto+VAvTqYGTJ9GDT2Al7PKoxbN1T48MDuec2rWnySlxVuwd/qr5+DaFoyndY7IpOPm
JwJjX6/u0uBlhEtRXKeYZOfJcIaHZAXBMQCS+RkX0YhPSNBzOeI/DY2HWpp2TEHv5VI3Xdj9RC5T
cdiIi3cQgXl2EawoAEYQHjU54l8/ZBwg9wzlXFUCpBIRFRl5wIuuygxQ/m8fE/pzEVF6igkOQrVt
xcWiB+KwYpG/+ohkd8B++i53DZIpHE4obO0qxLb5T6BzrKHG8icaja/TFIwXx5cBXLnePtQyPsMn
D5ZrVijLgtbmKAWxZ0xkOy+7wKcH7uNXiXOh5NHSnpTBgWUKG/5i4xS87sNGENg+D+9pzMejGIMA
kzFYDQjQ9s+W0ugfTfO/K6KbwVwsS1Z/ZyuA1SnArRd8OhhB9X0Mku2QoKOqKpIpejA44XE7yY6e
ONdjDcEM7E5jkc7H/LtJR1Aurx55bmdIRLqPAiDXs+1T5DQvZvhw0WqPwib7z3xL54sPVtJw0c+P
xaxJvUsKo/JQ1IPufZPJHjKjgr+ja6gtIfTo65zgZQ17B2CYYa4OI549QmLoDi3buvvYFl9ZGonn
TH6DTEW4bFfSZel1MAOIP+A2z3E/bwfLLTD+nkZTJTFyN6yb8c2mY4Ks1hjnIDA6IGowXekG0Qb6
DzxR4QMpCnIwaT/WvHCQLGMivhRJkKKYIPNvAdg5bHM8vzFEtr/NLJdo4yVNhPazegqL6RYGSDvA
XxJ1v0Wee1jFo0/LZ/Egt/F5onv8yEN00yhgTTfQBUmjpo2d4qRN3tCxVHwkXrcP+wBycuoXeYaL
0t9RWc0uUF4GDaWigcQke+KYBRtCpD0GArdjGSpYgakArSJN+2vKCoCH1sk/UgFocTEH5iIGBSjR
ssbHImg2BfpPsNUcsBe3N2yc2UkDYTzgvcDdDyDqvLBt/+sWg/BE5ZPrNoHG5gL3Oe1iiAIWk56T
cRdgTPqDXfbxoCYVHWKItt57vQJ44vlbnA7FCbYj9wAlfVH7QfFyMdDdQKUA1gapmPnBQnGIuXG3
dwCR8mGIuD6RvBuuwClYqc04Y42eR7wPSFOTUDNXurBgHFLf1RMqz34tCtSI6uVYhy0GIAQSBNW2
A1NguF1uaVC8jsj2hgBHqxsBkfCzsyjtLAEFmlvICn5zs//MFCMIdGn/ZXvQSBWNP4Io8IjcAtdB
QpqUkw+mA9QfQOk95jDG9MH1rTup1H4uc7EAztNhBc5qO3o/pw9wWRDgYIMdT17GpFE+/Y2XhiOL
2M23QlNzwv61YZQYxiPQ5fgnAR11hhMe9MGYvQ8Jaj5beNexOqBK0YbwHO90V+dg/CY2dtAmzm0C
mEZiyhar/ss0hbpMMZqeC6yxlQF28AXsCHQxuhDesyEf3vZvbzqjiGNpB02uWDnyc4KZ+HmzXXBW
OJgO6OaEmoZg0bzbteDPI+yu75kz/dPYowNTfSuu2m4RZ9Dh471Xy2NQWPidFv/fgkGgAcLZVZNK
yGltiwed7sUBUpnfps+2mnYjeyOYOh4HxJsdBgUu02WjvThQBKeexe9dgFe/1caGiIEZphqk91zn
eYR7iK3jXwiv1JEl4KhIvq6nnWy4JmBo7FoMuBAM+D9GjmmE6AOeXfq8EOXmOf/rZ3BggWSi2WIE
kaXhOh4C0JmYRDjH6Y7NAH6/7kwjKKBGADEcSywTj1saAZruUltBvaWB00VZ1Qdivok2UTfFx/a8
O+uO1ObIjhcMHjs4hG8w2s1lHqPFPkhDV9mOBEdsIvTJ5ygQ2pI0ncsMIML7xkFHZ6MgtWPiP7+H
w++MOoTiFDburnTZcmAj+hmqlqxMx7avszb5GzlEKaVh5o+6613NVxxzYz5iKBWrPnjq1CFui19z
DkWS4sVWEexagLJm82i+f1LXi//yXtJDjgCoH/nUFnftU1Wl6wrCrffJpdjprwSrErBRDYChnc4U
/udKk/4B+ZGYMIN5raNpAzCKBFdMZ+J9yjHOGq9eFDDH2m1AsSDe93Ur+ukTGYLyMZ+7tvS5dW98
QPh9EEX9ZdiJPI/58DdMbYfBO33lCA9osshF0KDkSx3NQHJ0KGkTzlDiCcTe3FxrTgTp288CLXQ1
Mpk5riy8ahvtdkg4cJhYi4CZlBURfhysGWBXhyqdLTsVQxjgdgmHW0QcYJYA9zilAWLLEv5XB8RW
Cc+7HwGKrm8IrIK2rnWZOXj4yGotFThS1LzVHtKk8wQdQwWoNS3FOMmL/k6c0rODng+cSwmkWZzF
Npqj4GiP0GqG0UYg34VR9gN5bAS6EaGuLonpbXW2+wjDAn/ULoDbFMLERdy1h21I2zczwS3TtgxJ
mMm6Phtc45eOTB9LAW53XT18F/2IN8vTsZ6XJAUBk4/XkYRfqUv+i1KwPa5LgjIIoUyF4KApihaS
NcifcVeQGblMIrAXGkfpI9zz2d0mQ3hHITyr+pU+a57acwyVYd0Xhax3FYvrSgFUxMbxEqZSg7p7
C5yjgxY9HqYQ9+SYlgVoNAgkqDgD24VSKEDEYBRgRe0ybRsaQ1Ug0BSabuKj5dAhQOtGyw7Sk7KD
QqK0sEdUBP53DJJTd9e9KW4cl+AjT4fkxFy7vVOJmCKwHYF8/G6BLY2abIrDaQKQOSfGv2a0x4bW
2bABCkLVDcK74gniMYgwglAhMLDdTh6v9wUE3v6EJA0G5SQ9QMug7qJr/1kedC+Q4iR1ZnAZ2jDg
V4baJRCNyJnrVqd+9Ih9rPSMZO2VEXcAttneQFoGZZyAV+sD8tVpAH52k9jqXSckIomEmyCXQroq
hBhfBj/sD9Boy5mZrq8Stj73Cl8Yp9PrsK3xkfdQyeMoGL9z9T7BX/AqTck1n7BNgf6H1T6Gq8p9
9N/SDZPa9cgWNlb4rY2gfZMYok/+9c24Vqiaj3DVpx/5tnzF4Fof8pRPGEDna5oFD0YhnSmZXTkO
8+se+WePLLI63CBxiXJ1yMj6n87o60ItMrkcxozdk6d59zAujQJEdiHMAx6pCMxAFFWJTP8KtfRH
lZOgiiMA4ehFXEsBWeSRa3afXP9ftmE18nZeyixO5V+KIsMbZl/0YEKH8RDly4TlF6Le9xwm1xfh
xpVC6VpgPRtg7Le40/4L9KqP+WKXUzL2RQNGJTk5VeTVQCDCgGATkvLKD77/I/sZmcmebaSKwTce
yQqI1KvOBA90BVuqsPH8A60+35cJU4GgUTqULdnmuvi/XCyCuoqtVqFYcFCgnOK0hmwsBP6RdMBU
52z9KFD4W++rwXqwC/uDQkX4iXy78VN16vuqt+lVdUDdIABsyWWXU4ThZoc20wY6/lugeeSf7CS6
vyRUwbjAUvsWTDBg4JAhKKMn2oS0xlkvD23RxqD1LWIWIiLcp0Wl1SlHZxhy47L9HDMLnU7qtXte
53QBUb8thy0ehmPrO1phrhxvgDrDO3dbf9o3NWHEHjRUzagiEYcgatN/UDj053UA0cXTWb3aojcn
TjLIUASOVjUU0bPEKH9xGg7PTcutjv1kX9KN7oAo8XfVeYJXlUDV/6aSnf0Bu4goED4VFEAmQuL/
A2UjXlEyOb9RlhRNZGJeG0m2K6V0Xku5Db6cu1n/sYWfVZmudA8O0d5DMoZCWO8bDZUqgseGfpnK
TrTZCd4O/RutG0Bt8XUOWKKxjGGSYHesZuRK0AN5AyY5QrDG1xCybl+En3uBqGHIVfmGEKehf2xT
UIq4dWbILDBwPrB8DY8Tcnx/dIumWZ0gGhmIEgfOgW03LHMmxjeokRYBbj5bsYzviLu77V7SogLE
IwvINQaxnUCkyU/X0fFNFtTceygNsNx5SGORKgk0tQINCT12ukzZ1kzJXoAKSbLlGk8rthaQd0FX
0mVlYHUYLcaG8bFbq2Va4v2Nbph5y8IFXVbtAG2aYZ8wFDK8amsVz0MEUDfh8SEIN2uwnAzyN5St
2fId2xxiDZgzwyq6bQaFRN2aynoQa994zIGAfsYVmwKGYnNaYiOfWp1kDZjG6EFO4LDOrc+KrJoh
TEjvhgKYxmiKkL+DTAUtSqWL4VKIDg+wi8AKNKmwAMMiVBJyDMwbeGu8sOQXBwA4/RhaBtRUCXwp
lQbuY+tlnBNZw7Zo88OG8lBz+J70nnQg46JZVKSeIHQvzqvuMlkLp/xUQflCipoHBBRxaPsxwji5
9p8xilGScsYALpp9zN0GcYvfYSHgqS7OWd+nGbKgYVzFL2Sc26XF8aaK6Dekpevw3AMe20vIeML4
uucyDStIzGLboJWtnSqbceBbq1y5AcunJsjfAP36h94MUp0gsR9dCUANv6cW57ir01RG7esqQ93+
dCLf5S/GJxtNEClsIz+kAqzhOzhWZ45Zj2FoRfP8vvCj8EOY160V/RvvxuVJItbnpRcsG0sC1P5B
kR6fEucqRqUkZ9lUT4EErB0tTr2BJ4r6Gqin8meLNpG5mvaVvWsehG21oOPFXpaNqb2mk8tAbReb
5r9B88bxcxZkdH6MWtqOxw06METQazKCP0hTSDZRKvlNlGxhjsu0dd9y7h1TO9oyZ/8au51+bXLo
j4wscR2ES4j02fXHMDH8JB3lp7YQU42YnfUlgzy0XoPlGQu3u6aIeGlU7DQGDv3MB9lCmJ53DsaA
RByc4bQU0LrWaDcGCosPWgE/lg/eBRgohmlH2x+KRx9dMgd7iYkNmDN44waMtvuV7PYZF+Jw6kMb
veg4cZfYdvmjRpkCzHsLFE2+XY7dnODINdH66gGxgZB2H4ZCANYNECYLtrE6B/0KWaYjJctDfhwQ
3PQ9IyLzbZDyJ3gojJuxHZ5dQOYaegR7yDPmazdKct/iGUqNBGbszcJOSRxkJ5gm5IFy3qL0NYsx
u2Yq3B9W7BePXbFuW1MsWfALVCXFCStBY4XtvLyvfLfnGWoQBEOSZblBJ0lUJaCsDisM6LLmRucN
ybERwAmDw64cl7b7gMRT3foBWx8URcH2UMT7AuG9M+pvTwGZB1BWBpUp8j6A2WWEoWDslYOIJ3C4
Jgq9HSKdhI8F2AzglHigwM/an12i18ZKdNbANxND+z/yl9As3Vml+3RW+5z8GWSIoTAU86PY2Xxr
ocX6mSY0vYbM4tbYwlHjUsPCUgY2ntlB9vGMRL3QHtD2jYUNMjqUVSPEHeM/eLgPl4UD1qpc+qty
1n/ECpBWmex74UoEc7Y1B413xmWoG+wqb0mYtkutUoOKOnTufakBkpx5XoOfMSZP7EcmqwOXIK82
g5I66Wj+lgGVP4Y9Cuj2tf/RFuQD8ScDKLmBHZCl+zBJzB9+99k5RqjtASfjOYPsrUacY9tQIJfY
8iS+PPmYKX6LrKANpxAQcrFBwEb79YpNAraIIEuwsUafsu8h65fheJRWzyWP9VMRS1P7mfM6tQaB
Nya/e4GJeSm68cLzLK2WNd1rsuoMJp75ITfhHcKhZh4jcfLrcFJsq3kG4Z9UOnpATsmTEBBTo8jr
bWRTjKBeGfyHurXPHVx/Gds5r4hlUEhlyQt4zq0hCNRs0L3+CWHRPdX+mBiRnRMy39Ykfc0hbEXq
klOgetgdz/sODFrAS6S6sNzbQJ0iYEytMV2dR7xJtvHFkOFLMYrpDIQI2sqAl7JzmLBbqyG4ghft
Dv45K7sloOd83tE1hqNuLcERZjVySWIQV3HTRv2KUY88fetQoXvHKwZfcrQsZzMz9tKn8iHyq6lQ
hDtUQdRxzCfyuXUwe8mOgQ/FN186YK2gRzSbSr7EfRMvkPUtuOFAa3XRQevv0ycZaH/HhPM5xT1w
M9wqDdg7CxWazoBEY0+LhpngtgL8Hrf2IlR8n+X2mQf9XHfF/quASpCBOAU33UXnvvBA+bYsOQim
YOBYZuAWcb9UO1jhM0j4qPE5mxqzwowVbXP2pxAgtjIH7w9ie6Mr0q7mZxQNrC9px4F2WdfXyH8x
NdviHSrV4s7l7vGyx13xZorkbY5GlEpgaTIHqGdulgbzK8nGe75PXQWNVYGu5pT+2tNt/mJ5t2Eq
E8Ed9PXIb/BO4CwEJX3LZAJkmGBU3NudH8IW4v4VNoBdj//pYnFP8P2APIZ2oXJpl1xcZINTVET7
x4bT/wUkWlfzBbh90YePBq4q0GAbLdc4W0BL9yEEljMcRAv7xIANI1inWf9DERrAkQbJvxYZc9Um
IGu+AlIAW6jM1wrN4iWGnW+1cX5oeQiBlTLPHNILXHP5K2ZXyEUIhOhjj3c9A9Pfpbs5xdui/wgV
+tMcdmf43O4x9pZTELLxgUNQAj3YLy6HV9rOvwbZXQUkQscCquI70plNDTza1rmR+y/88oKjx0Bd
k2n99uvMK7ksg5GmpHsS3iXCUio24C3Nph0CPmge2A1+cbyS6wJr4xpDlJ1FYb2PRXIayJbcljyT
NzDbmPKZWX9nM+3ORKfyn0/wfKRhnj5kOJEqWKaCA6TXrBosiYFHmvk2bsb/7TPNFWKwAeeBpEwh
cShadslj3n9YgcwJYVDbNIlIvk8cB2KaDWDNkn/wLnTXPXPhP1D/7iJZO54EtkXIJpHZHSEM8bQ6
NlQJamIeNOhJ/JV5cu4JbIswZnRjqVHWectsi2WH9lP8YUOPmYOh9vXYrjrn9wkulrFCFzn9N/kM
aFs8bYv54QYVQDjCi+LNTTp5zVDe25eLnPe7JJM9FWAa++OwAA8CfU77pzAuxBcenG68ZjLKfnRZ
51IoDRMY6VrktJl0g2XjOz/l2rolvSGELHimUO7LSkzOIZiop1udFGKBgSAlXzJFva6DgWLHvtUl
A7KboumpHyf2sWKnPllr/V/tt+U2FAM3NTb2/D/b+5keOdt3gAwcmlhLs6cQD60uN26Aj1lYEzAP
B/ELFGBFUknhA8jSQP9hVmNLArxALQ8hVHYvAwHwEul5vMGnoM/AaqAeg3fqvrQhufsB7TOK9UsL
s5sS7hC0LK1nSrTC7zwLf/yPuvNarhvLsu2vVOQ71NgANsyNrnoAjuUx9EZ8QZASCe89vv4OKPN2
SaxUqqvjvnRURUYqKZLH4GCvNdecY1F0miMbTZzos8Q5fUgNtdlHuZy2GqRrnDmtrZ8w8WbXemfn
K7saCDe0hX5SakscKVHxJURAEnCvYI4ZyEoSz3eau5wCdxWKRdVTVbu8KvErJt5Q9uaq6drUmzWN
4UIbMbCX02dDo/9rxqp9iEJb2cgpXnJTg30d0/nS4ugMSwbi8ps8Hd9js4quU4fwLiNFv3yLRUk1
0eCmp5qHjRGo1UloRnQhw3S8kFUtwQoZpOr8Yjzp2qxsuEaStTRtbMrzrK9agDMPcTqxzZHz/5JB
9K0UTbTDyTtjy4kasUtUoye9igyPK/uLauSILCHt2CzTwbN7NL2KIIYrUvNWJbzvln1F3m9Afal0
LbjD2CP3STBrtwBb+nVT4YAXQ996fSoYHoUG+QTKIdLJ5bTGK6fTrPE61MgLi1MBOa/imdGV0z9w
u77rdTVbhQVLSNsAJzu1eUHJYwZ7wYiVmwaCqq5p2p5VwAgJ5tR6PmbVq1rIcXIxmoivHEPjpknZ
HiG7GhFToUlnu/ZIX5FeofnaGxozmPvMgPAODpguHPMYNYhuVRg6X9g7t6hi/nh06rB3Lc1nMssm
5Q2cFap0k9F3OHfnbJ4izLwmxQNonxUbf2L6cocBayT8S/wag8c7H267UD0GcX3JwDlGDsWBFTcN
Jb9p67fGMtBLs+i9p71x8zEBaN6Hgo9jE22nPtNdldCK16pYm3BKi3VAAJF/+Oa5LLQMy6RjnYdE
3DtOb3kFLqurgZfvGe/Hu75EVPKA1k5E6lUv83BjWVj90IWQPulYXFFBjW76PljHmDZpGGwFpcSa
Lk2ImEU846ElmFktYY1GDLPLpmTp1iqXvZGizaVxf6KeyNw6GEDwDjtzxIoWSOx5onJ29ZjwbTqN
qCGXJfWjcWKbU+SVPUFPowId6hslx0dpvXMjYLFTNmZvmbT7rTGbX6mH68tKj3g5Z4QW0hbtoQ9I
N9eJesWqFnvXFna1jyI/ce2yqGh3tYajHruXrWO9Ie5EQcQUJ1dSn8tLNuKc4gHcxvh5vWScmOAt
+8mjAY7ROJdPSZctO5YoIbPcuGtpAblAzHg7OJHDAAcf7kyLfME2uScIhY7H4XZAgu545kG+wpyQ
rS3BBhnifxkFv84Qn+1R5xjT40vYKVZEldLKg24N1Q2IRuWSo3naRXVX0+FWLS7GQHIzGLBv5RiD
W3r1Ldm9axu/0EGRdopSnxoUvxHtH8rrPhv6/GbEXtUFqqRL4h7htCiy3WzonkkWwqU+iuBzSewJ
5Oi2lh0qfHodVX801SnzmHXwSc+LkWk9sYGyVHMkuNl67p0p2Q1sIjrPGJZvxrTvVgoroc7maOUb
CLPsJqVRQ0pIG/51NHuyVhnebj+cPBZ2JOdRHQMKtzhfafY4w0xp9R0Eo9tubsRKHZ2FT1DIk0Fg
zsPRjG6skWOjrQ8vqig74Z26lEmZbqImCLapLy6TrDopuNk8XZCMs8eCgxFxZt+o2LumyG4fNaJx
DBqyBjtYFu9GI7Lc3vKny9gvYlKfOWXh0LkRDk7ubGq/5q59GvJF/MdZ29QYZ/IssQ7tbGl3bUjb
kPYs9W2jktHQtASmkwJpu84RlGOl26JStdsaV9ZVbkI4iY22d2PRXeIuflQGRV03qa+4WNGak87r
vrKM7KLQw0dc742njrivS0k5Uk/tGdFtvm1sqzw2MB5LrXkeTafaJIR7kd1Y4TI2qJ+Bwa54X6P6
8LlpyBmfGLmQm5FbqKfG4z2rLV9lxCluhmO5wfbSr/Mk67d6Gp58w9DXnS1vZdD1dB7OzkyMdD0n
jrpRgyLg7ajuDYuvl+wwdrL8sU5wZQ5Sm9Y1WoG0CMxVrBVY67hSdtaURHhsk2zvN2Fzb/X601zP
CX4GZg+50WK+7J2vgv3IlHIi9wyLC2+aE/Lt5HtJh6fcIpyg3JWGgx4WRbf6ONYvsZFfmFo0vRDU
Sg5+ogUXQovtFWlCOLZF/VKKRKNxkzXT1km/ZK9E/1qPRbKZaTE/x6neH3IyD5uCYOJtWpOYkzWm
7EBRccnoUiONYVzCCWDE7TD5Ywjv6vRpnFSkBY1OeJqpX9JbZHAXUAl7Fl6TTdqZvnEF9pR6Z9yW
qnYdKO2GO+MFtvCHugmPIuaMwzsXeU2J7djiVcda167Jt38JxjzhEM2Wk6p3bZE0K87VM9FcXKdq
fNaAXdDIcWMtfZWQ7Kic/LlflUG7dsKepEmnnNlcLtdd3yDKthrhyWBrzjFOvLR7NzmBAXFY43qi
1lyNfO5d1sNrK8eOv5KcorFPwdESO4QPkiaiWIt2Sq6iqD2mmc0VYHBVBQovBFnV52rW7rkXPksm
qRu/c8jwhYqxaswOJxbtLZbTLNpwjs/MO5NgHQSOGzelfnb0kEGgCO4JW/AhSbv5YCfmrV5OwzaY
pmuB0w6gQ4GrZ2bmOCdJSstO/LysRH6gdquWeE1aIDn6/UPUsTig0TARCG3GtT1Wn+2oeQcnQk4W
C6atdDgcUj84zj4BUNxJs0f4kexPxdZbi124OyM3R68LMpVRIAVMlhJMEXOBvQmjkKsXasRsq7kP
gzlGyZvPtGFL6dTHno8XfS1JTrtqox/TNqjdMGGGaU5K6eUEIVxU67ui0IXb+toVi9ixnqRojok0
SOEg0XlBFn4OmL5HKNrJiFe9UryIvmttJ7a9waCeezLL3vxifpgdM92wTGQZ+KSXRqRVGEJLrHYJ
PtZIEiJ1/IoxrjZvhDGPl04ymV5I2fRQ63PnlUrv8+magpVeMe616sTewEApD0zWNJccvrkpawL0
DHmJEDraYQpq64CzYGBQFkYbFV8gd6XhtRoGn6DZmG51o33ok/SqQk50e0SxJY0f7TSteils9T4M
OyKJQzh7QDlTrmpG2ZO6cDOae7u16rVl9ER9FqN+qdFXZxlFUjY/2AMACDo8tkD4ChN6qdbbGacV
KzVjJGajz6jR6nI2tmnW4AEmH+joK2WiWnDHZOZDoog0ugwtlTcx1M30C6nL5hklK68ZucsAcOpk
HcgMcQckHym+RNzT+1WtG3W2VbpKEasJfarYapWK7SfoFYgzdu20zK5kHvv7IQg7ULJJZIV4dMaK
91HRa2crZVc4Z2MI5HgQou4fBp/L9y4xe+wmWuq3pluYut9tmJNHDRMHZ+ajhn5uojermL5wf0S/
Yn7/DK30gcrnd1LomkVzbSoVNnHHUadXmxzV+19zoX6C7fq4B29S5nEcVUlWWswZ/qixP6LbsZUo
LCbvr3+FWABKf8I9+rgKL0i1ntwuLrdINVSxo6iOBVcdIpc3YeAD21NENTv4cjN6odgvv9RtNZlo
er6WnWbRZeUWXMt4/dcP5yc4KXtBfn1HwmK1Ax9ptKetXxTUX07FwSaHL5nZf5716RecvZ/wwz4u
0FMoKRKbMfy2yo2M8tH3HzTEmshNA4NsbhknfMZFhff8r5/UT66Sj3v0grCyEqyo85aYG+KFks6r
zqi12//ZT/+A9xKqPjCeredt3lXmipbH2KlqEf2C7/WzS/AD34tqQA202OS16hmQ4TlVyRMhdlqW
/ys++89eng9or7R2CtXGWLIthJOxu4wcikZNGIe/4FL/7Jr6gPVTcpETiCOrGFbXodbtEqNcTZRj
g/KrjZ4/u6A+3AYYoqTwubIZfpv+pfKZCYqz8qBrmyqqi//ZRfRx4x/25Q4fBEuh68REg5ikstaY
Cuz++iL6yTP4uOBvhM0hSzWeKc6WUbdsiu0EqGKLY2JayVr4oEWq8hecwJ/9suW/f/chT/BLRrLl
DWl6yQZDlaxLBxnhYgqCaGOXWY501Qe/0+/+48v4f4K34ur3W1nzj//kz1/Q3OooCNsPf/zHKfpS
F03x3v7n8m3/9dd+/KZ/3BUZ///4V374Dn7wH7949dK+/PCHNdPndrru3urp5g0FuP3203mIy9/8
737xb2/ffsrdVL79/TdYYXm7/DTufflvf3xp//Xvvy1Q/v/4/sf/8bXzS8a3MbRtX/7l77+9NO3f
f3O0T8hSbDlQDfgzAm7Mb38b3pav2PYnS9qqZgpNB8oGtOy3v+VF3YZ//02zP6Hk2Lqq4TpjC89y
hDRF9+1L5ieTNa38z7SFCfNZ++3/Pa4f3pl/vlN/y7vsqogw/fGDv227+5PDaPnl318ZgU9iHpCN
tkuCasJ7o8LB9CKlynahHdUXPbIP7sJusQfbUifDTgNjTm6kZ6KFToOH1A5Vi3lvU8j3lrjqgz8R
6cOIoXfg87pBIsZnfcqA3OpRmmZ+LNqhmjqfR1GGzABq8wb5V8XPn9TI7ZkTX8GgCHBBG8JRGdF0
AoBQpwTvCcI8wxKBeH9UDLgmlDyWKF01pclyLYLj0gvyyGAZRxqXC9hH8yeaPfLDLhIbfknwdAPF
MENh/1grSHtri3z2vQCGBziBMcBamac4J/I9tXJFF46Xkqg0VqPQr8ZmpYNw3UXQ8rb6bOanUIzp
c28G0wUaJFiyAXRUNjFco2SfifMJ1KHXIUmdSyaUNAJhOrSugMPluK1NI1RZGWkCgccgcCuRFW8Z
JIwjqIeabrmEF5VGSrHDfeQ8N7nSvBE2CE4mUbRzUOjOjSXS9N7vNdxj1YBZxMAYn7ilbeWXs0TL
dQeQP1vdxP+Q2X312KaqvKjSuEaXSs34Ji3m6hkDdHeDeWG8UwMHqwJYAQvd3qxeYduYXw0jhbdU
CrvGGl8wj2Bh2Q0FbyfcAB3riiguDjVHMyrSramxshRbZXIccaDn2IL2tFcknmmxRxNHWi2/sGgL
t9IENp8pPeJYYemQfoYi2IWxM62bWYi9ZWKpIYWt5PFK2AJ5ne7gApURXpTMFJ6kIilcEE5tn80C
uZkwFoqYdx2hLqTjSuXANz1npFKGcy3fk6kG4BFVg6rtwkTzsfsZZvvIfVAmO8Yn/gSGJRWGN4eV
fokBFE5kD+YGlzb36Jc21SybQHCMYQKJZjjkYSZOTq6mEacyZgFrrheugV/ilbGDKLU2WMCUzxiK
jLvIMZV5i+aEaJQWY3MhFBG8K/WMHrICAKK1G4VIces15CxgSVUakWWL9xDNFAm/T8pSIRQXplhy
9OVK7oZKxR2gpdepjKwbhmI2MgvD/saNpDAuDKbUewgWsGyCtjJ2eahG+4rK1usKLXzLdJ4dJOug
/1Kze+lRt52sx2oVyfXA+L1d607bP/l6NwJ+KoSuPmX8ZXOLTkYrZKpF+4IHiB42FJNtQRdRsNZN
PgzBStqYkqD5LjpeWGrJVrG68QvSX7o37ZnoWdMq6ZWdzt1eg5w+uGERMOVWSz/4rAHguqQ1Vq4N
2es7BZBYQNsXEKWH0ArzOTOl28UDA0swct3OyQd933OarZiOYquI9EA8t3ZctN6QzdGCD5N6helB
RW7PtenYJ8AZXGK/7clWwep4aSjQSrNWOGv204YSc0EZrFi/TISBJdVXbRpPJ9+stBRay9LtdqGf
3ABlI+dljYOB7TJrmbnomTzGCpApD4i+vanmfLoKYyQAz1bL4tkZ8QS6WsViBdKuJkAhkwcz5OnG
Ucm9YjKu0RByOzo0o26dVXuKLgGE9D0BtJAhXeRPN0Wj3WvBqbUb/4nUdXNf2nw++8yE/9iOidhi
tB/evh1d/9bp/efn8g8H+fatWA6/5n/D4U3V8xeHNyaQt+iHw56///vhLYT8pEsH0zMfseXs5pT8
/fAWwvikLn4n26TpdJxl/cQfh7f8pGLsVR2+YAjNNpalB38c3nwPn3eg0P8sBv6Nw1v8WGbze3Wi
QRqEHcOhWLCND/3IXCpqaIgBHov1EsMxD8T0mhGrxfLi3LEjC/OQCvBMBWipWelhxAWido66TVOf
D3eYrwionAng/GLv858+LCoUpEJJS2586AKYLiSZ70cZU+r84Oj5QUcDk85C0I3LXzRLyzvwXTP9
+2ugq46mGxpGKF75H+uYqol1Ncy6bN+q/mNoIEyM2hG6LtjPxFq1oXmtTWI1QHT1BywGJc40XpD0
mCXNFzNWmzV35ZpJGYMoeLoaHzxBG+M2pvK1tt9BCvscrChMlaY/EEDzf9FjfBADvj1+wk3LMUAx
RzH4YSGX5SjF5EDp2yfC+WIyV4YWN72mfaatSMDVO8hd+6UAW9UWSiORoS3J8/V3F/wfVeH3VeCf
vGE/PIYFof5dl6BAsxATya39UBVANRPtaIz2NYqt7gnb/oXe8GMr8i9P+OP65U7AXmW+n+7ZE/86
ltU5b5SXMN8z7fqaRub9Xz81+W3VwT8L3OX34YAwNNN0dCoKLpUfn1yptGOAs1jZBY5a7AsdP1sL
9bdqa33l4DscpUR1nspsnU1rn+unbPYJ7KEVyaRp3Qd5ec6GZM12ACbd0XglwaMeKifHCsOkhh/h
gCdOBs7MZFpl9UzCl0+grkfZJrb7YJXzy3qS525UjdcdgV+q5xhUTxPcBCP5V92W8N3GWHMlw4pr
ox/OZnoBw6DaD5be4GvC8BloC/muOvejmjxEhnOZa/xEofrXMrCQvMv9WBOuYwXR59E2mRCejQZ1
AmvwsQN7507Z/Gig/e6LXg6slkFwgSNdHQoRFoxARiKwE84joZVXw1zU6w47yKYY6lWQUk5OUZOs
81nuDQcqJXPLhcPcb0dpH8tumphyly8hhCvXQphkY82upwrdmSL7auCG3FR++TyHTPA6onNeG7o5
KIkbEj8FVX09yfRoyPxrgo1gY5g1jrqy2aCzjszpluAWKVSirOExiZTw6CSf4dPgFs6bjYoN1NV0
QUaTpE1Zhpej3eDoAM3r2lp+a+DlWVGJG1i8qwsjAQ6jpZ/VfN7bAbSmyFgrUxpumRA+UWvWLpcJ
UzxZHxLdiHEwMC/rpJw3o7UjMNysRziFG04Lz7fKe7sYO08V4Wm0M+GlCoMx3THqGxVJPtdxt6qt
v2rx4DxYHVPEOWLM3VhwbzPFJgAZLMJLv0xLbmRoo/6Dv5llB7+5Puad4x+qIvmMidGDfd5atv+Q
D9F7XRTcjExM9NWZfkRN1dGzHquqHTaTOjyHWSJdHk5/kmnPnMZR3BEcAKXODXAsrDKL85gKhGk/
8VVs2ADxCE3xbK2t5Q/rsmmBYy4YOjnwXRWbgax4XNtm9EjMdfLanJByR2awmNqnuBAdr5jzlec0
UZbj28hRtD18CCacAP1ueLfglK0yJgfbLNYuIscfKW2iazMNjVVmdHdJU17b8OBWBpADMy7yNcZ0
zGIGXmlSpO1F12AiLop+J9TcdntwCny2sKZIy8Ys6lwuZ14V6MeqGF4zbh16ph3HWd6zP2CdN0no
NfdQaQRXf/ZMHvKJm9zZhoQUKEzdS70Ri8nAgbjMXDJ1OkDJ0UsVpI+xYC5QqiUG8LsgnDNIHeA4
0Jy19qDmx772ob6XkU03gQJF4sE/sLDxEjKSzZzPbtZQk14BamVHstXlqauGuyO6rwFK93GIwvQW
lf4clYRXfbUiR9tqL7nuPBqZpsC8oNR3gIeDBAExZCfPZm7cM2RkTh06RCs5nPTGpp1Lb4GCihUT
7AwbXPC0ZDyskCXUXIV60l2ChilXIQwPooq4HZ2YoY6IJ9qr0cMc+jimNXFuLKRF7Rt72M+EG3X4
pqGtPk3GV7V5AkghPwtLVzZ9j7Umb8Q6Lvzxsz6C3wkzbktRfheI/IZxC6k10I3nKCkJuAlr01mw
Q2hq4l3QJ4k7G7EJsqdvLyIcHy7VE7BzlmQoInuG4MfernkPFEN8HtIc5gs+wDkqw5OtLEQm3lfM
ixq6K4mRLfZpg9aJktn0u21L7pvMQlDd4zbW8VC2XXSmF8mxREztBnsWTbMS7JqUISMKvLpvoyy7
mePSXzOm9fwS0C9rQsqrsCha7DzDlzmX1ZlRc7FZzntd9O+OHqgHO9A2kTAKlzXSV00Ot9cRkbOz
7fCi5gW4CCI+cBB2TY8QnLEyCxgiYU3MFJbuO6UGBpBAN9ZxIiFQKDoBII7dZUpJ3KnkpNUG21WH
Cja8rqxx8GcbiRyykVUSrbQFN25m1TWuwRGEoGOv0yp+zwwYCr5CGgX0q25n0yqefHauR8pJj/Od
mZ18La5uMJKrJ2AIL6bf3NrMx/Jp6o86Y5RsuQHOwQzQvLXWaXrQcQDT25v3Abc8MJi4M2ub6KWP
3UZgOdbwELJ5wIXae+1j7uZ+A9ypJn+aNhUhVLNdNmQlO6XUHnIlsLeY0mycyqBNkLc4fphJBv3Z
iQx50U3KQU+cZtW16A/Y064Zgd+Y5MA3ZuPWxfyUj2bpJoAH1vAWbqrGv+x9XPztqL22ttW7hCob
iBvtLTYANxcEnkswImV5ybHlbAGpE9rzTchM477QLBLT4hJ6Sr7Smwwoj/Ft4cNGIzh5pRLQqTQV
F6lflkcBBwtHCE6hFPpLvoyVdUvp13pIfjzxhePVBrPlomINgp8/yYLEXJuVF0UDgZB3nW0zq8ii
/cNbxc+gzunno2G0iddV4Iis+akxYwCbVEFtyYERGHi7lBxTFTnFxmY7V1tZj2XwPgPcWcvRecnI
i/B9l/7Qy71aYxIAT2vEfzR/Pyi331eCuvjXetrAF2iBidWg8Tnf6u3vasGyqgh2d0XCJwGlBsJn
z2nh30Sx2Phprl3DBmzcFq+EsLUEs679ZKsQ+vFnnC1Tu8TRnAEDImzVxXgWa6fzhpA7ZcaqkrOs
7LVhis+NGWpXlWHd+lzpms9uEc2emmM/OQdrqkvXALi6HiGaQRQJmAsLRvWl7uCGU/oNURuWu4W5
NytQz3M1oIsPNlwoa8gVAxFZ6zbHqVE000HwYWL95p4Vx8NO15mtW1HzaDWULGFXfbWKJz+eNKx5
2N5mXY0OjDaPEy6fCwxN1CCVchfg07QX7vJI2co2AGwsJH9BVL3ifB7coA3LFberKwzqtyx/2fmm
BMhWo/vYb2lD+Iq7Joduvc609En2HYjLPjt3GfGrIbnRtfzSGft+r6nOi62loM0y41jFBiVgyN4G
XHSe0QxXCuAaw79wukTZI+3MjM9YcB0N9pcqkdalYpUDywt2bEQ8tctJHBUMjLMZBTGKIeViL1DU
cb/UYXJgiBjk206pxs00shIMxuV6KBaDgBJ5Cr5zwizGuznUNyGR0rUQ0yEo/NglhIgBoCl31KtX
Rawqy0oBgllM6gG6QYvDvmvLJWpQYRsaEemYnA5kxVw0bAMJR1lXxBP9zzh4n5dfk5TGoZdQjCAg
mBZVNvPNkg2jju7AWOF+58v4uamS56Gt2JZGC5RdZh0OoAzNjmE6ZZPgGaz6GHZ/8AQPbSfb6FyV
wZM+q8e+wWVEZosMTniRy+QraUGXodSFLch91uZjHlVnGKUp3kcm50TrsZ+arCDI7jHTgqW80uQC
JFepOmpDXrdWv3VI1ELqmF6HieIwITHmiiFdDWirrq7g7svQc1wgtc8z+CM3SQ8oQ5jGm1ck5ngj
cvVVs/IzwxcbNhvWCT7eO0g/CoNdG7WUnXZd1V8mzkVJK1B0OLPI6NGVWgDIwelz/r3qXfw1CIlv
jKHJu40LMJvxcRE4mkg1uC0jffgsxlssTSp6coJSTqylGWEVG+JLwpsXMMw/4yq6U+YOEb2HTk9s
b2+Cg8pnAIUY6tpNm10Zplmv+kBXvbBprmWPyzQfWOpSkQVXqzi9V4JHCgANKf1IH75jF+2wZqwR
eCbYicIkdJgGmvQABFxRmpq8yzzQIYjPQWOCtqrIC2qEtIi/PUBm9VHZzZPvxOex4VlFzIk9WE5P
DK1u5pAksxYC+U/4Um2Z2Djs5ja1mxsq9+6YIovyn4eDPckIJrPyDPILboHGzpzoXW9yAAoBH6Yy
zj8nRJSTNuETyTKBxKhJ/pfiZLUnsKXhpotUjC5TVLpj5pBWL6NXKwOWaZT6VY6GYpCraGhLxt68
m/M4WukqzR/eONUxLmifo43flzQz+YVilPQN7U1JlADrX0vOvU++NNawlfi6fm/h/3+rdv+9sdz/
Im3PYAD8c23Pe8lei68RZoXfp3zLKG/5jj/UPdX6ZGqWJUy0F+P3Kdsf6p6qfdJ1x3HY32shzixD
uz/UPXQ/0zb5Gt5dNDfkv/9S94T6CdlPtRwphYn8Z1n/zmjum0z2nXBBCM8wbLRCXVctqMPmclJ/
dxKj2MVzPPbtLqv6gn2gvttk1d1ojfGxq41i3w0MJ4TfQz4J02YfdK0K3WLE66cWuxpRfgeriQPR
HsgORUSzHTylm3LMrmQNtIELkukdqUCUF1grkEP6bUTHtcQSniCZtfedBPeD+LmejNE5DElAV7Xk
ywoWzMEnMysvLkyoY2W0NQS3LqqxdGs0qIwAsR+hdGHYlGLz3Rv4J1qVXCb8H14Wa9FjHVuTvDpy
0Ze+e1m63umIrofNrlUlS3/MahdZ9F1Yalj9owNpTpUeOBMWxRXcFHn49loVhG/wMPWkRqLqqcdt
G5Bk5ZRX2DhBBAUexGNE+q9p0vqijMCOIO0SxVbFGShou1IhjG58EarwQsV1CP76FNgIO/FiV9eq
aqFva9Yq433klgFfJiuGaKv30+tU2+MmGJSn3lHSo6NiwZTKoujtA4OBqKONCRtH3mYl2sYJCyTA
AdxjoUrAgVi/3yN+WtxpH6S35YqypIZkxz5HB6gUV/UPL11dVGocWPXOcCx50Lp8XKsV1Ro7KQ3e
Rk8PDNM17bbYT/nUb+YuY+zFEjFFe9HTSN0wAD0Jq429OujvHX8IgEewYQqyEJ8josImzxl4QLoi
FFawVyAnbAqxGHaZIVagYtNfiL8/rnbkXRXSsPlkGEJHcGcI9uPzYQdDrI2haHacB9HWHKNdZdbK
StUKkBOZeGDJiKtkErNe3YtfrPj7sAn92y+XpEmoRqC+CSxuP/7yVuu61lIgOTcY5V11zLQLoup3
+fLGf7twpvmpj/WZTDPNiRbFxlXQOslq2ei8Y+L2bvIG7BMCG4qi9Ke8mtRVjkL2C5uJWNT2Hz8v
PEzdMiUaubAN88PjZP8y9R5bc3e8UJo3DMoMZURZhZVJDTX7B6JLtmvZE+8zjg5wSJD6DZrVv/7Y
YoL/1wfCIAWF29JsNANpffA3mWVq5A7MXRIR6YWanzEsjC5cNHvVMaZYcxVe+VhE3bEbL0xBNi6c
67caeBwhfna2yfY2SCBixIi9J3MWrI3v/VWl4QYw4/qJBGpspBvdmp6J8CxBDMKDQz1sMkvd0zc8
KYN+2SbmsV/GyBG8MLezWBGjaReY7wcmrfC8x/xeJdRzKLFK7xv2z7BY2l7PqV576SisPVsXHk2Y
YXQV4CfDIL6vIqfexHE7XPjEh0FO8m9l7tvuZFcNKRy3Ink710x2KdKp+wlEgWto1IxVMWW1BHFN
sddtYhz4ivVHTU7stOspxsl5bifih+tqJpvSLJ1CkTJgjYImgS4GFmrAy78ppxBw8FL8Zc0B3Ft8
7UxD8FAg5yUcfZvJIQLkkBHu5/adGcqtYcK05D6/J/x0PZnBld4R29A6Gz6kWn7OapMUfjQ+pWog
N/IVEkCymhwmAXoAMaPgWvUyG7rALJRwFbM3gKAYgJk2ERGDfFNf+V1xoLSvNvDlek8TyXocyQNk
jX6yw3I/T7CHYWKyEa5U2HbWIEzGIfhFo0HlCaSNa1R7N1K9cgsnuK7b9pmDLQYP1pICIHtupLQe
eGZe42JLOKla9wO4tUky/feV64hnR2M5+c614mi3lj6121QlvxD1hCoz0mxQh6ZTy+8n2KFfBo1n
jrm2ZoscSRS/ecQFwlaEoX4Dy/vSWM646lNYrZIbpVaCwUHRUb3WJ9qfi+BcLPa/yjQeo2pLf+mc
Y/bouJZTDS50oTO8unLdZsqt0SIykY0Lphm/gC7uNdHcz6U8jmm589tXX5MvGXuCAYmW7GkMtQPL
Xc61A4otvIQCgqIOQz1rZ8A/XWMSiTLopFPwlWMEvwUmkD4SqlTNZ4hY3L3bVd0SQ5z1K9FNp1Cp
8SQ4racqEdbmIb+Ha9Jt42Ct5OERoTv12Cdk7VOwxhOSJ/oRp5hDW5AYN2jYsTcgB63Ncm68oGI3
Uz63QKpm/8Q/igPuDKQI5VkdysBTNTjIftiEVzDYja2vS8YCOuw+x6nFBUHZ56Fviss45JA2GU52
Zq7ugkhoLrvUnqdI79lXiRhjwFSENCuvqm46WETbOEddNVNmPhDWiciLWFcF6oLGhmu3wxCzSTAE
7JKUrsHQcdHajbwMavbdTSG4GqWyt3Yo2OuVtke1rWleyfTjO5Bur00Po2Q55agUJz/jcTlZQGuG
9uKWyDBGj1+aW8/AgtF2dHlI+WD2ZzNjuxIIpBOcLTLXFguJFLhHTs2urQ69KW9fFQfiDoRtFOiA
PjTcw0PdI+B5xDwYE0V+vcNTDmLgISRXsiFq/yUOi7cmDsZbwa2KmBYWEHV+kmPxaERttk2VZPCA
7/fPyt5sil3S+N0+nyq50gII4kyDcVepo0u8/SFx0ndmC2ziMBhzdXazMyfA70MhOx4UnRhQS0z/
fv2YqPVTGCNyjRqdSpaZrJjt/y9757EdqdJm0SdiLbyZJpA+ZVJeE5ZKUmEDE7iAp++d1aOe9P8C
//SW6paUgojPnLPPRUP6Y2Uky+S+oYVDkLd3wbp+KNZDprnOPwOIqY1o9Ee3Zi9RTNhdSnt8m9rZ
CIExp6QxmVg6RIgCuNx7BaA8yXMzvFesxKJ80OxtkmfAj+0bMs6YEKERahxakw11ryk/C8pYMJPZ
o1ndkaA8nay6jlXtbMr1UddlFYsOSuli4idBegWtuszUFqT2fgDkHy51SeZgP/1A0L7NGNh6N94n
UWqisN4hzoAfZR8YEZuGOgWLS5s+kgl99RrtxTPwM+e/aeVGBLPJ3ZRbTpzCwwUSAo5Al8RoMeUj
N2B9mJsQy7spczZwudOQUMfq4pmsAY/0KkQ1BGdhb3XwfolvSk82PaAtXSJHGYfKOpy1x6HW2PmC
MWSQYeylVnahSgefm9G7VEjqtwlGQ9T07YG7kghHnQjBMoCoZ9q8pcF4V3hNGhvFxD1I6BmgP2R2
xXZyfSgvWDMihtNvKug4PdPuPY1hKKsjm06PvQwaFJIj22xfrrI8JrheB9ZUpp6+FAx6nbF61T3v
yWuTJxEkX528S8nM3Ser+1l6wSEguOeBuyHup76HseZ10SCFE3o4Z7L7HNL5ZmyXH7+F1VAN4oOw
eCSTABWWCdXU6LACK8lcYiwS/OrFYMcGGDmTPKRdT7N+MFrE2/ClhfK7/YPoRusx8HnYpqMzowxE
iha1pf2qmdw8sC/uLS+oMVWYYuNrw7PjDpcMpxYj9eQdVvfGr60L7jn95A3xikGqq2pnR3qLsdVq
82B0zvNAhmaEMJ1B61wftMl7sq1lZoXQPJTL99Bq3vvqMGM3YFqaN3BzZtJoQBWzSDrALbu2EYA+
nKGQF8G7XBkPyztAPU6AI55UCRm1tcGgrsjGLZASDHjOgmnNYYtnwERvg8/M6eXOrvUlQiiAFWGW
R7kNECWd08rAyZutL1OPPAupgteu3JmOK5lqp+LSBIo9MNUdvNp5OKDvxgruih0mMfNUdEEXitS9
HaK7eTLJKyygx08GwbtrkZ7niUm3Ayd0nxCCtjXF6JymebXPI9YoPEb5OXOn5Fy1/a4tZ6TKC6PX
nHQHrEzWgXP9O8icz7Hxk53QeWLr1HdPZOpIeFXt9y3luGRGBAvn2JjGXy1b/bDQyH2RtndYdNVc
pD+++KD9Q9+DuUPibL3BwpWSqeJg9WmKPWNOnscVc41XME9V9t9CccEBHvq0iuowmjmJT/ncAd3p
+ziogAJXPtGaN5DQWtEht/PfpTMefPO2QmVYI71PQ2Fl1rQT0EGk3iMjvNLikQWwRSxp6RwBMvWv
2Iw/+4x9tw1PPi+09aEhono3zpQVyt7iYHhyg/IrSKH/ubTJG8vNXqQ5aZsk0H9a3h6shGO8tldY
0WBg2/qTlVAcIK8Fi2LuW3XyKv0K3mjeOwnhu46TfgTKOgayipC0PAssDNW4jBF8fCoUzypDhozg
IwwBADI/rDjootoj46MZzdeUFiAEhPrIeppXaXkvKFSWgV9G+9efrDfpQviaR5jDkIfhexsb4RoP
nd7dwy36LObgo/Ob5yb/KYPxl6zCjyGwZq4ssoVWPe+ObEV/1rWhe7DoGyEZ1n0NtV++J1BaQzMp
YO6ZQG2gYvzVhPzWx+GjzIhb/HdHoDI8GsXNJ5dh93YIKUpcpvQj5DVbzXcaoqt47tg0S59itcvu
A5H9Juu9Zsz3oh7/CK1LIm3U/NhgAI1lkF0oq2r6fuDJUV28dsEpm+oXkirD3q7BdzfVNz3/4jO+
rVaNRqNk5EeyQefyYPWMd6jVglMjNwgQ9QOYCyQMDsP7DvCD29cHZyLVRdUdSHVcnjoxzxGD08hs
5K5o5XUwADQ7JVHKeckjbf6sE9RxZyYgZnwhweBdrTabzAQBZW1AYOmVsXUoMQBYBdquTFGT+OsW
HSQXqe2zItOMEzAOzk2/v8vT4AGbBjQw0YBjqJyHDJD6pLwzWp0/CfrGXOlPlT3/Qah2nFYwrEGg
jp1IaDZc52jQAhNMWlok+jD8zRdyphRBMqFBMlNYjdSZY/ExCELG4Wp6ln8xCuvBDRKOh4ZrlHfg
LzWp2rRjdyld+wGd0BCtGhvQujyPAVGRhDbeA7XlHPA9YFq0PUXL+tvMHTz5ZomZG84D8jP+qcl8
Ge2ujHsdL6OZElwgpumJ3CPoTqpGYGpTXGZ9/dxXQxOvNKvX0Z4vQT/BqsJIGE5DRjtB9Fo34CPO
ewuM61zu3Z7Tuiq3fsmSqFk8ySwHvhh8FzaKoCN7g0SUIPiu0tna1z+IwU+TnIKNrhe/banTJs3u
TvDuYBqc6k03aXokM2jI7Pq7qleXJahYM6kyslyXTPHg0BfovKEssgRNzVNjot1adP848GfbYsGM
PrXQJp01vu30shaARUqCjg+6YGvPJXnqFjAtnvu2E/1W2N7fCrxfMpU+L0FVRGatISJpiaemPUDx
+rSk3VvZZncF5ytkKP9+8Op3c3m2Zc2mpRqO2Mpq4FLFDxT10i0IcJ2gFTgZLJ02h/yF9993nC7W
xvGCwr4/Bo69axLwhIRvhGMLlYi/fYTwdgxwIJFpdpcGZrvB2Azw6xbR3qzrHxgLP4Zu7pZZf0pH
dnurMZ84GsGDrfy/S+BErof3t3b8y1gTIDUjVRpyvAXlP2S871Sbms0B6UgLgSbFA/74t8E3/E1F
ElI0g8os2/VBHF2mYIEM4LZ5aXtEL8x9gywPBgSJwSxxV5Ac/uBQLk9+1HJ8EeSwMZuBXIZR3Wld
ox1JQcV86QqAUAZYkoo8WIQobLc78VMQQLflV3hwrXRH5sxZc7oXNN7ELz2hRQYIVFw8UE6RSFlz
5MwJ8ACyZaovutS9o9Fz1FrzA632NfG8Fa+qE1emYzxZGknLiUmgxHSbPeTsw68kb6irvYYQ2lkx
TnW1C0wggJ3vAHVpfEZ/lSpB34MuTjlXpC7lNhduezI8cF/4AfoQfUe9b6u+fVCAv3qZJkf7Jhq2
tOPczlrs664LXww2iO1kD+V8Gyqs7NxFqSJ/BSYIas2M6wIBpMdKkPihr3Qm6RE+Q8qnWqodEVFF
iKmW0eVtlTPa3G+jxSoGLQsvhGLlN1rfsuLcLA2A7r4hL0IfgBiP4jInQhDOm5MfjEpaTFm7lbPP
Mc7uVq5Hj8ECna9p3rf69Fw17w103EeSD4D95sV8JHjzyZYJWPhcj1wLP2/JJHRWPqogc/KulqGf
df82ZRsqiJLOha01/uYcnH3NUpfsO5PNS0ocB0OOeCWrjkFNhVaeUrhdjDdXcf4pLiAce7QzOVu9
hBk3gfc7ZuXLxsp9go/zgyb4lTk5GfFpkcRzwjAZLQH4c/lT66ymxCC30tLOwuh2pPoQ++RClyUi
e/Hx6T+72COgDnvY42WDb8JE6CXXv7Z0zzJHbADUkU+XK4Uobostayvj1KJiB/n9aerdIxPpnNw5
yT3QFyoKyHvFgZ4+m+l+JkeCTjBjMrsCKebfMQzzyRRTss2RvbajZLncWExZu/YlY724k10GnKIV
T55WmNwyyadkGD77t4jH3AtxW37wRq7ESZLGAXejZkYmc5Qa0z7LnReSCOZo1eFCM+d5ZtV/opPh
NB2YlPUU3l2CJgJmTBDa4AVJaZoVNnM+Yg57ylgGxRvV2VsUMgPNHNQbjQYXkLm5yQJoCAO4Kdbv
t4gGbSZBs4iEU5Iu2TFTmiivaNe4TqwDWUTVUWVDA5V1vRhtybCvImgHVNd9XWvx5N/uXr/XMbAm
RuiCHCnlrzBMhyWzzmaVb2ExGNbnD0XP9CadPY9A+fbL+rZ1no6qmA9rUB9VvkAmgI2zsbVupIrA
Op9J9yOzVnk00vJzMnEseI2isWE2g/YGnexka+EIvOQwqvoWlu3H5PuN5wLQ0z5LgZr02RRrbYdt
qk1AxCZiN9jUnXWTH71cgIlsP7qgJF5NR1HSHMdWT+AWMxWoRBJ6OGnGip0MgmN6y/VrHIgl7cRA
5av6A2cDpDrbexZKi4Z0+sorwTrTym5ZqRV2BHMChmLWf1ENObzA1qOgE4oYloE8E8F3NxCG5WTg
wBJfZ4/c+tvFduNCXSeDtEpbH4myXF6z1eKQuBKVtoCuMp0o7fKD7c2ExOrmizHYwMQX+1vo5lNd
ARFByPHXaU4NGG2Sji74dFBTojwLO03sgVeZm4kqL/a14K5zl6ehctnDa87R0sm3aZB8hNy/+jJ2
sd5WQTRn6ZG39y4zOu9MIOUfX840BEDjtJSfz3W4qTAmMZ0swHhhTd9kNILd4Nt35WICK19vM9WF
WrWH8QCeM58Jc+6E+EZcHWxdLWk3WT3Y5Dr11maVGPlvJWwVdpXb71XnXbQV1ko+sOZlvkrwO9cf
WeQ+BXbLNVIDZKumRW6dZmojEjwCYk93S/c4ZI7OWIJnsNXM585JnszOvgcY/TssMIonjT82rglK
fHxiMPxwt43UMHlsjN6zbZeMg4W3X+ds55v9H+x1gBNIXsicZK+bW0HE9W4oKgbDMxwrhsDOZnX9
yFpkgtnNf4FC04SpQuppZubdat2ob5Bw78lI/jNDQ6ctRBkMF7vkH10+SpUhpLUl4zNBxkP1qJgE
bTKHVXd7V7r6zGYL5QEEHfIY+FdveIlkBCwED0gx5ykkcszs2bEc6pCluEN+qhGVZEBlBftvpjUZ
HhYGOvL02DHye9PolErE0jB7vIX3RFtCf9A/eHYc1pxJygnDVG7vW2W1b7P2zgQkgUkSBptTcTnX
RbozaisiIOrQW30TdSnXDMpFuiQGdo3rUQZ6BWIOb75AKCQ9dRkRc3V0l6IaG4rNikIzra8TnqLY
60AX9oRJgb20qE8AJ6xz9ZWingmdITkzBUBA0thX4TovJl1bTKHBXD8bQ2Ay4CfTIzgF6lFC9eJ0
Ad1o9h4ljA6wQ7p0CXmya8lMQuKl+nBmV5U7iGE5HK+1AQjbtX4Xo7zz4Q1oKtuJiS5l0B6ttSlv
urOnoU4BQVkWn3dXfi/pcRbQl/b5aFCIIakZsuLOdYZfJgtN6BigDFvVt9fRPCE7IGTdpupa8bXA
wCnoeChqA76ljTcM5ZnxVSVu6FH2IJUYjuW4InY27R/CPTfWQM6T4RChkk+THTkeyijDevHS/Dvw
pq0okeC2am/7KM8DjGBrwORCv1EmidgKZeKLTTKGIxUNQ/3q1zUJs6ia35zKDHQd4Qz+xpX21e+h
btoZGptGV2ZE5kQxPE5kTodtT1ljuGU0jT6DAavetWQtcOm29If6Y2PCulWrS94D2ZmkhhUeNUx7
6BEaEVQDL4tnAIPfVZNgGJMZD9hQjmrf8UQu87Qj8dOJZpaL0YjYlKXJPrWnLTi8UzPmu5Qn0Aw0
/YRPmzzBBaS1z29Of2mcronwFLSxhSjES0smbpgZUAg/pTZDJa2mVNEwcfl1ASmR7cXKnjDmLIUr
Y8d9W0ANprQzRx7dspj2uisfrZy2xjTbBXvclbEtuwVSKWPF0zQBR2LnwJOfBJLIysGawqkYnyVM
amSnSJqYsqMz5PvtVAXbZSkel3V1Irzrj0bu/cqBCCw/pR6d3Y9CqpiEZkBI1nyEu8JgP5GbYSHd
QGe1ZXTuNbHzt8RlOKX80xqgrVJyoa0bxsPitiYAqu5apARikPSMzEzr73qIUkXTYbNMDFyQEr6t
iWowpKbHPSw3HGQTCOYWu+NKuAGbaRwHGjNNr4Zf6k2COAWU6JwRymEowjTrBg28oce67qUyxigo
fpwSzfw0EwFTBZNEPVvpbO0EeTc6P8M0k6PBmpMt0JIABq+zw579AjSvYnlyigGIGkqcolKxBFYW
gkc6uSV1iZTLq6UH9zzkSIUkZ7OLQiccKzakooISR1bSZuDFQQde1DC1TMKykFh4wR4eE2HwnIIE
cgiiFjn93UQ/rL63nYxkCEfiQijIeYKFIPTBdA/YpR70zP+lClnQx5F6lZB0wG4QLpjmE6wxlhS/
huuFg+IDb7Wcg9WfwnqtOr6l4tmilSEAmEq9q+bYE/ucldaW1OX70XitJauXnHV4WBdQhkiBRSw4
RXZnM3DhQfDc+n1QP5VRb0FOZ291OT60o/gLfEp/Q9dPvl+Svq4NgB563QYhxQyORnZHyElPZiAf
i/odv/hzLZogrnr3OPqTfiTBNPTsWUM3kj43yIOdsfulFEbaDAjXs5uH3GIBRpgxrqpiZso/Egsw
ztZR8LtBqC7g/S7ZuzevxzLQtL0OXwMFW1lsZ68b9jrBYgzU1EG0jEG04KZEIy0N6p4OkMh/kdYB
/MyEwhRVM5aHqWw8fuZqB/v7CalDVAf9Y8/UMkcvRomH17thSgAO6dGVrBtMdn7onplMCgeH86pg
6pfPmfJMim/mZh5RaJlhMnn1eZgN7cFu6YqlPu369c5Rst/6KDLPaYcSVidPjdEJmatQlEpRPKSS
RkICeMEI8sos6dTzg4c5gcLhYO9hCLFn0pbyYBbml24sl6Wp3l2rf5sm4vFMbw6R07IYaF1CNijy
QnLgCRVu+L5LNXYbnWrx7VbRmQk33jzKS/LgtPxAWU7MclW/zIA/4b0+Oxm06i7vnuaUBRF7sE0w
ulMsxuC56mesb8VwWvM65p3jRWkg9NcDOb4WDgmdG8QwRpjaYNZv+6rP+l/4l8bMpkYrLael+dCy
jwBy0cYOyveqJEBeeOAe27G+BEHq7PLbt9E6oBMXs0KIpGXvfrt+NwNzLSVowHwOrdZ4FcE4R36O
CHp5n0d4A+Ysf3QtPZu3OJaVImTTiGlLba2dJhOHL6sRQn9g9dJZ5zNlsakr8JZJtrVI/dho/uqG
OsEK+yF5an3jL8POlkSje8Ng3ly39iUBE7OmhEQZ8PEiG2zzbE/WJRPvuVYdgXcZUYVvZjetTAgn
i6TQinwt9Iwu256w9ed9XgWSFWpqhn4RHLipragwgw+39/84lhcBu3yzGZDoA0LDzpl2TQE9ujHU
KyksZD7fMpiQmG1K2nlgWyZmahaJ8s0WnGLVdGkGvP2pOZgh1DK0tODN9oo0tY028syOq4kGmi3z
zjUJynabMV6MRL9f0DCn7txcyrqkUl/uG4dLnvpW81DCEHDJcGq4dmZwHKYbfzCzmYE5zdXGH7n3
mtLeun75no8YL2QKLjwYrgDnSxTDOVzPQnvqPC00ln7Gv9FiQ0jtMFMpr48A7dfBgNiMk7rHHT3E
if5Obhm+J62cmGslaSil9UHooE9qY+Wyp+3pLwuUEBlR3h68L7ejvCPcOswy67j2FHQQ0RC3gsNl
/cz2H2uNVp6Y28FMRRU/e5zsrQDUrQlETAz3Mbn6kdf3JUNaTEOJ0W/tkliNNMH9LkgNYWY7bFtj
snb2oPBqZDaoyFT/zRiaIKIG1CDzBT1Z0n2o5E4uxUc7+6de76+ez/TY7BCezHOwmWQWUgbWIFxc
I2ywBDl0X8zLOnjZ+QramSBKfkHGltC0r1XnCxtqhxEYamQEBhlINoC8rtlkGfNRwwWUnzmCg189
upgZj6s7sR0XOQntA1E63txuumqJLLyEu3X03wATMESxzb56TJn00rJZ59QhCFUSiJW9udl3NSAX
z3LWoJp4LvzmPUtwqbRb9NORa9+OVrMklkTXuELzWxu76i+CxXo4rP581rO7QNX6rlyaLb14fwp8
RV2Xfk1sQDa5vZiR5y7XMbN2kDYfVc5PoUhUVBc7yF6L6zS26pqpF8LFELsvEG4qrt+N05oyanjR
QoKczkEz16HhqdfBvEHJJkGRUJJ4VWDaw4DWhD38BnAUpEvgkd2Akfxa65++4qyYB5763KcyDhAy
CnwiPcQkPa9rsH62EYLYOHeyfu4I8Y7dkh9X5ut2IJV1DxH20ONDqJk8xNAB/B09hLHXBLKnWZte
66xBtT4nTpTY3R0pXSvHu41SP08OlaSb8HHu9XVvA7u2Y2eRuyW43X6d/pYqg6G7G2zzoiriwqyx
Ik7ou43EeEAr+JsUsCPQip1xC2XbaTZ+nMBjGSKwTSSZVrBBZLC0LiDGLQjqfvNYDhMvNzYSh0Zj
2+cYmwYUNE3Fi2+lf0on5U3JvNeVktea1IgtsG6oHYnLBfkPTSDX/zQ6tFbQ33vSZo6IoGjoEWi0
+lCgVi62nh6oQ+8xcSBFYVvjtNpIsx92PYqMJqfi0OfxDJmbJFR2NjdW+Tj86KNKolbdLJwEbywD
qzNaRz7PtYVg0XAMC4dgQZZdjfHQu1IhutLAfuj60fmncGrA/cIGRIPgcw073afIlqMPPCQC/7cf
h2ZFVdKcR4uMRlMxoE1tHFI1T1OZsj3JAkaAtXvR3GE6leUnZBEq4rFbw67w9B1dA5Zp/RHI0rnS
GBCZ8wSFE2H2AdEovY8ki2v8tSbArj2BNwZAyW3qGSOP48jGK+8fNJvnnOphGTG2tHV1qWoZnPq8
3aty3pE67dMEZP3JQoemVHFYSov0aUSL/Lanp8CdcDzMQj83652NIyEc5/rBRXAWe0jkAxZK294K
/mI/jafc+OU13KyLYqefltrphsHkwd1NNupKpAAfqc8VSmYAJq30tabLcDOClHRgqMDjWs6e4ttP
Yd+gc+ZD8mxAg5iqZp5foH0LNxkxaU3R7eacbAi//6547uENj2ip3DQDhvKESoGE8Lpm/NYxu4CB
iZLj0+tyY8eNFNBn1UxU3PTTGogx4EZkEjjFnc/OuTecD52ootDPRj22IYohfAiSR5JVvFnigU5I
WpvxwUWmCl5yFwGTCfyqJQpcuJhbEkDCwcpLx7P3EgxLTfIQ6Mg1kVTIrsdSK6B98/2amk0XH0af
EfAtftZk7ve9fPTr+k7OBDaRGkt931sHggafpfDIW3ckdVYmAHWXzCWV8bde7nu9dhH/Mm31DFS2
wHvRBcvB3syGwH5LiOMGiii+vdaNZi1A+DE098zK+o03BkHkfWoWi05gHQvuifmZ8v3CQsHafFDE
QpOmNw+UU4ca1rtFiajsxl2Q0db4DDx54NwNBEdsZTmZniK1sNG2btxrxX0y1kwq+MDCRWp4zHx0
UKNM+HyoE1dvMnblYa7yF+77/dCb1qXQ2ek1HAv4PrkK6n6vDcAelD8d2xbMrdWbBKb03ucyE8Mh
0MSEnf1NFDMubpERfNgfWHV/JYsqjzDGP6yqE5HDhjGvycShsgnTtX5tK+QBdAVxtuAb1l31PjPk
QBMtvtOBHrXMifeo568BLhEXFQWGzlgqFkg40/4AvhCb8yTZnKJtgW6afu11x/6wPAX0wLtRSF3W
2dNAUJUm4bjNJGzYxfeNaLXjaY6wOadkwsM7nQma22IDnzdtQwUUiICCsmDr4CC/49JGCiE8omFR
GcmWyLeyZwNKMNcXreYByh2RyVV+0qYaFZeLyMlaUDewLWDag+cn7R/VXOpsYlCG2dpYhnqTPAVl
HrPpXiMWrCn4HEQXc/VEJedfgjK2/MLarotBjlv1kRAqFc0OdwrHyHikUUxjJEH69LeyiRusdf0R
zCK7QwcGVt1G3pQWTyC7D3pJiKDE+NZ43RsZnNBpXf9gy5a7n2Qqex43ULFBCs0qQoCyMzz8hSy7
injx80vtz9aWz+dipBrDo1tRY/sYEkmshbTjS7AFnfjNp+WL6MYDawCk2V73N2iI4WxIkCUxgI9D
Jx3HKt+9REO6gGaerRfn+S+j1ic5J19oQi4wAfodSmh0ecv6mpOXuGuN/CPTjaMrBDongZrN08w4
8xxiyxNaldzOXry2+1IAcSN8SkRA5a+6DeFbBBnOY0uD/QMccv4w3fVkt+JtXLqzUg3TgIxBjeX8
sDdEr97upGewzdXpNiuXIMGk56L1XefV3/f9aPNeyDu9RoBlitdqMdJtQyPKY2VAUibkjc3FVpbD
sPMEI8WGo8CGzwo7ydjDpnUilQ+7eUHT0zjO92KnZ0aYilAMss0tJx9jmzuXBNQ/HfbZ3SqD97Z2
8NEHonqFG5T0qsA5RN6LWoo3UokLuEQ0WVXihzNz7hDYEgvTAkmfxp+RCBj0OcKypvs08j/K5rwl
EyQUYAqsSgAuyviLExzvNVDanVswaZr6lwFjx2ZuRL2F8bLDtcG76mMOFqb/MpAPTwLIerVZ3XGW
svDAZS9743W4Be70O5HB9FYmba0rMaGbNbEE7PNuBFte48IlqIh8MY4I2qCaJLACj0fasvnIHTpQ
ay5EDPYb2Eq5HbuRPBxz2LmYLsfOlGEHBY4U1U2bF95pNLKt05bmwfkyMVOiSuIsnVX+tXiMdDtN
sVklPXlYkdUkDm1ki5euqII6LqebYDrbMVZzMLwosuzqGPmQGRUS5YfKmc1rxXGy2vuRvSEg3+xM
ljZ1cZafCkP6RLtUIGxBiOlzFjYCUkrbJr/5mi+xjvoTh3qxXckj4IQqqihhBbOZYAtwNC1EuSXV
/dpy6bsBK7u0oRPxprAwCfnye5fVVo0WgXzirtTIIcmmk1H5DMV9tu45u1FkXSv3E2UfEmOGG/XR
TKtvE0M7qOj1NgNLDknNBM5b9S8lstCd8DKnafqhWwP5YHy3ACPydF85ih6DaAhz1gOqHhoNe685
oMIs6Mxh4HHeJwwD7S6/Sj3bT1QMaGk1tkmj+7VY4yu6vpM1P1vSLM6+M6ONtBG7E/SJJ2brwwtE
uSHdGLnoEUxIhku6IA7aZ9zUEBvNEka86ajpI1Z9YjMn1pEzGv2Vpckzv01+SlnVMZoqZGIMBpM1
n+JGs8stwksOJzt9anLG0US7I1uZgnuS7U9Lp7dbu+qpwWamNGi8khPL8r8rPJ5/xpGgU/cKC9E9
rP8h1JCdxazr5wj4FtENzVAQm7kHZLYjwMN8HC6pILTTy/9Wq9PczQTzOpP5rDWWcyrUeDsCRwQB
uZkjJjxATnA20NzERVrtc5ffrOOz2e2GtKG5LgfneZRmTEQhv+Y3Z+ViSjGqDqYlWXzQfo5Zc/n3
tf++U5LjcM9k6Jgmmz1azpuBYGmTkvJ3YCsCtYE7IEIyFxqjQkuRoRgY5ovZowjvlJoPU5CS/xSU
Z59kP9F72kEbVlaBeJRsNTJ2Hxf9FGTHqh6HK8zm8J8dy0PaEHZrVhzbFB/1kPUHaSw/mEmDozbT
OdleHcsaYZRW26D8bn4tPKKIzcz0zb3NvvNR2XEwMuwRJVMtNMkU5YvXn0XaRUSzIbRxEXEhdWjS
Z/6WvcsQPFLjFOuTFPXlvcSkcjdlRCc2QyU2w5AXN0kYP3bKuFXBZliH4hE83lWMudox62RRyewR
6R6lTC8S+4y2rQ5xxIbNovyoQfIZFQxJozIbH4yBPA/XfvEKUe00dbKUci9LkrWxmgsZ94ZcQ9Pu
Sf2bBDlFN69bO70bvDjwGKSz7efiGx7BeewsKPjl+qnRf51wRhx0UTyRHOicBPiFx1zA9OiG6qGV
Q74jtLU9lolASJDrdxioAIPbrb1LyVkKrL46dHUSsPy0D07X2ncJKRqjNpqUd+AI6UniWscz8c/3
VtsoNPjyS135UTD05SaQa/quoy4yrIKIJ86g1jTOTc2P7UqnPgh/3kKAEtt6NLootYNiZyKuO9Wm
jjq3CXY18dvCQKTRsDYcUfejH6q1bUauDVJ2wPgJmxE+vABDrfxSDP7ngKGf1Pl9UPAMdr8e5Orw
pvZDxH1k3RkEpju57h410jwYr1bDVlfM043AowCqdG5+R2HavZ39VlJsNYz8iIgZB9NQpjiaafma
wfpdu0mgRZybg3Pz/C0OK7XBtA+dGhGjaJYbL4FqPyAprlFesePsOD77aWwQrCMC5vWl9XPiOnBF
PNw+UDg5OM+c1trW+fT5z9MFM6Y5aEV67FdumMJO0usowWM6c37orAKbA+S1yOvG9lDoD5yXiGIc
Tt/GwJptG873v/+xkgxPGrdRcI9bFQ9Y2DZJHSw7MjNtwsxAqkPgjZeCK1IAVaNSmcG9LLwROWFi
kWWpfYXxcgMkiWRJCz4L/fiore65yZNoytk+GkyNDiguvU3rTip2WuPYOE1xsW/2SGgjaOSWkqPE
Ef4hVUnMrOM6kTaLP/kL62J5dcwm0hTtZpoMFWFCUj3UcG64ytH82vIaNGz7/1kYE1bLDCLTvZSc
x/4gtur2rhNvyvN93zDSjxfVdBBFimavde1Z5x4OHaubTiKwO4ZwAe7C1Nkb6JMLwb5MGwv+c66W
MyE/29XN2WBW5dXVbBES4KbfxEILCJzJuLOZjzapOd65I+v7vLTvGPXGRCR5jzzHx/Q2xVsmJFaq
cPieuuJnLT0DIDxP1xr09iabEjfSWjEevCoAsTk/CNgod6mRMiSrkIS3NgnVty/vlI0wOjPjH42H
7jSOkJKblc5ZBVdnZqDj5a8NeWYHTSM2T2s67thqfPB6xzzbknDuGmkMiSTEeaSzc6zm7pQXrB8R
pfWhHfCEEAY0k8ua6bRFRERZqCwGX9hbv1ueraX/05Q1HWDyUbKV/l9D3H8N2/+BpGxjY/5/DNtZ
Xv9ftzZf/vsPpPw/nJ1Zc6S8sq5/ESsACQG3NVfZLjy0p75R9PQxiEnM6NfvF6/YZ7v1mSJOXXXY
3S3QkCmRynwfi9D/uCCnOJNInuN8FDL+t1rbJf/BVyVFDRYirQ6UAKGD+L9ajPgrhv+JulvbJMj9
+b9ibec/1PJRCksdpLsSm/5/6ShPSov/V2SJEgPqQl7VtjQ58kZ12STdFd7Lqsa3V0UNqKYhP/HT
GHxV8/x163qJKSCgvBoQ5rznPr7qcRogG7ea+IcgCS+UVc904EM971M1NU7cQ8Y7JJVC1h4JIS1O
BC2HcMHlDvwtMPj/hsfUarUhcoa00NKnQQnNHOSHxXcFSQ4IQ/8TUut43TO0ImBoP9alC6xQ4BTN
P5zVz9xg26azX1Q6vl5+xNwgYRV9rpv2korFktqIACPwUsTjLcBjm8tNz43Q9MhP4w92LVKCE0ID
wzS/AY+AZJOufAqj/NXi/HT5GXOvrxXegijrJ25nIAeJlLgoyBtv4EB8AdS60IlpHL6wAlOrK69E
yFA/49LAFLjQQ+k4EEnOAapJv67rwFRZ/GmQEHwsa47ElKAQyCLqCwNXYNBAWrCyueHRbNgE0hsV
dagO7mvJ1kntveQpdurLrz7JeP57aCAU+/erIxoyekhItQNnZL8iK0X+lnEETvXk4vuzGfxj2fT7
y4/6uh/wbX8/qrEqF3doOdI9IlzrxpF8K3vbXvATX08xdt+/Gy9aBU0UHqFxo0GtEwqQITOhipNC
/uN/d8ZZmYK5R2iGbDLk9tEmsQO/h1p3GH9DJck6qryFmZgbHs2Iy7HAR2vpZfehmuJi0L9CemG+
5OnmWp9+/2mJOiRlZkOM9N5AGD1DvWGF66AMSm/Xza1mwtPZrYOgXnQftnK6bCzYNkUW5pWt23+/
vNHy3MEnfXiPwszE3faIQKK6tkfEYXP59b/2crjd/PsBLnbodDAaGXAr2cOIT57EDgbUEGptRHbl
QzQ7bguEz5gTyaBuix9pi2QOYe9oiDBd4Yul/XJa71/Ys84JCu1QFUlTekGcq5MvKmR9k3EX4g4O
l+k7iFHcXB6xmfWks4JAqWjAu/XKAEFF85kK5DgMgj9fbnzG0nT0T6uQLmZkQxmYDCkgyFuv3rse
9xciEc3SiiVzD9HMWZIeJzZoegWNuQNZdQPAw9mEHCbuGFEf1t7hZgvpJO8OALIo00TUHsHT4Q9D
8imKxJHjgrTUrD0X+Nhn3wguUOkJMWREKL61LcrNO7KRyFvPn5Fy7yUcRZ27nkU/DMh0JsM35j72
9sL5QhPS+N9DjOVpjgNgJGQegHoXQJtxisa8dfaHKsMe5Vcow62cE20RHwjrHLdiub8qQaJYMMy5
MdS8CumHTiFy7AZhkblrdwS7T8W4cXQgC7BgNXMLTfMshMsuwv2PF3jIs8pDUMq59+3yMptrWnMr
pI94VUrKgpb50d6pfX/fotBoYV7mxkbzKcVIbEnAhwsk8vIYT2+tYnwJbb697uU1b5JD3d1WZlIE
DHdrFrIYG/8VV3Hyus1aZwx5qE+RlbTcoM8gqhq397bFrxsYHTCEBE7AD9LRDSQqPrZZGA0vUWI4
WyGV+H3V4EDo6q/djhleyUlVe0GIKD4/dnEyjL9NK6fe7eUHzEyuqzkPE1djlTR4HjQ2GNyIViJ2
BenbnWyRT3zdI6ZHf9qxcRHVlVCPsYMqcndJWB27vr8Vnf1wufmZLc+djOJT80hWTaPQkJNSd/M2
Vrh884wTNK5PzGMLPZixL11QJ82RjTcisBq0JoreCwuRQmoiKn25A3NToFkvboIohIvQemdWBx81
2AiFPSHGfN0G52rmy1ssToB/3SAvp4o6CKAip4rGVvV0+fXnxl+zXwKgdhaK0g2S2uE3Thkj2Eh7
f+2wOL7vkXa7YMgzw6TLK3nUgti5mfgBrcvXBFl/Zixu3C5dIKrNzLGOB7ByiMxH4LYFqBo1vudx
gwSGjIirvgyRXPz3Is1s6NjYBPuLJ1DbbRffSztamN+5cdEsGOUoGYUwgRcgyzrERQfIqVWWdK+I
YLbby1M8NzbToz+ZmIhKwOsV8YLEQ/IJLjZQ9wWuSsub3XUP0GwYwHQjC0vTwYczimkTcC0QvWQL
sZG5t9c23iqFpAeSYDxI+gZ57SGpLIfswXUvrtluTiCbxt2aAfmL0vMIgVu8uP92XeOa5VJRChI3
phXUU/nBQJCZGxdVcuWkanaLouIIFcadFaRp6d1BK2KX12G84JRnFqWjfY2TzkJJFkLnAeRt+xXK
NTvIwEOGpEam4/qq0XG0r/A8GmwkHXAWoDQE5YGqMNaoJ8vvL7c+1wHNYFF5QQUomgxJM90jy2zE
q5G4aFXVgruZ8Zq6oh7ycpI+TRCukGVzTwrvDGHgW3P0kKrrJdctTkcz265zqF+EEsfCvK7YjqvG
+8UL4GwXZmBujDSr9XDTOSD3MA3qsGpvnBpgec7y/D7ukPd33TRotmuGo+9DlCELUpfcJGRACYjv
QR6q/edy+zO+wdHsF6VenuVD3ysIczfZRVP9YcTrbmGA7MlSv/iIdTQL5j4yTQ3PTQM5HkviID8B
gG5UR1hQsl4luJTCxxPLhhX+gMZm0R673DwP+AEXRI3RrZCluOnN7OAC0x7G8RHc4gWPO63jr95M
s34rsWoGkfw0EKj14KCOCJS3QEGydDhY5Wp7eXhnVgjV3IDBSsflDZ6CKiSUjKCmf4WLhYU9da5x
zQFAFj3LQqRSBm4jb1KConSkHatMLVjozNKgmgfAzXVWo3BSTXvSM3KAoEw8sGRzeWDmGp/cwucd
1asSs0KdRjDQnKwQlh737pTQfF3r04h9ar0GNDIlxOMBH0q+Qd45P7jZ4C/spzNLZ7oE+ty62zJr
tOJYBZnr1WuPlShl6vzvPlQkoXEBBcbCG5yFnkxz+cUypbr9R8y0JTdxuOkAvgCv09lC1qLdF6nd
HzwD9UshdAAPqDx2F3o3NzOaR+hRsEAH1/UCNsr+lgtFn/3ayf9cNzOaQ/C9wkiRLyzwseID5sKb
b6A9Lrz5nD1oJt2GpuPmNQIMZo+6okI4kPPzZHYOe2ShXn59axqFL+aDaAYdda0QCiXgQYk6kaxH
qlwqfxu8RzXrsWWvFRCyhYLkhTxCKmAr2+uGjUzL49OCVnVvsQRVKYEDj1Iig4ujoM2kWRltL3ds
ev+v+qUZu+moviVI/g3strfPJfHNm9ZGVBag8HxjuAiZJSPUIHNgQkQ+VgsebOYQQDQvgLwHDvl5
Owka1PxsSkh55qJ/AyQeeWhQIL3ctZkF/RE2/DR2huWJnpJWBGNYypUDRSgo/CDv/7rWNWcALB64
cIXhBijqyd6RIYaLKQehs35hYubeXnMAFee24NRKggx5oSgCPBC/WhAYnmtas3QhocZlDo0IgCbY
tBH9M0CV9LpR0cw8MyIZogRdBTSVBvRXkHLTZkuxyo87768Wq2bokTIGakG+BNbwgpMDpAHuFbzI
wO8bUd6NSGlL21+LYdmZYbI1k0dGPoA5hPMzdMlQTF4DMVFIZyk4NNe6ZtnI9elK7IGoYzMVkAUx
1JMytwwXVueMWX/odH9a+7FS+YBAaBJgl3UAPRZqpQwPKddJt7PcCnIaKdt1SHlFaTZwbZcnf2Z/
tDWrBr2oBsubATJa4pIZpKkekqTwj8BGoe6ELBjGXLT8X/wY5A3J0KNx0HrQDbSdtn9wUln8bDsL
eZKOAwm8/swjtp92mIoUd1Zs7C/38OtJA8Tmb3dsmS1khUHtOQ+hvIOKNK7I2D/XNA2g999Nu6pL
UW8e2kE8lBAQtCB3JD3ZLkzNjMO1NW9iVYmIQmUOyD4e38Kw5yskTeyl72/J0Hy73APn663E1txK
GRkq5kaIZ9STQhuBDJEFJ79WLT4iLz9iMo4vHMDH58anZR2VWKyod7SCEjXHx7IL+RbK1yhLTTK1
wzUGdONtMODCtjCvCzLZmsvxDWeksjZVoPLoxmblm2XLwB+vdMWW7mMoimXNsmuCyh6bFw7WGxAj
9cKEzIzWh778p9HyUwZdC1S5B0VrgQpUGuCjhazd9ZCB3Wd9J3dIoANGMCmK58vz87V9WJZmH5MU
aDY6bg2txyI+QEh8uLWMPlr4Jp5rXfMvEWopDNeUNXJ9QmgLDtJj721ZQpj3mrcHIO5vEwxtKL4U
fmOcHfBY154ybqs0ebmmbVB//24b9ACHN1VRBRRnknSFROr8QxlLkoWXn7E+axq0z5PtkzKUY+2d
bQlVdRR7MxWvjDjcXPf+mgMhqGZSEa7Tg8FC0YtwwQRBvflSesDMzvFx6v708olAAUeYWd7ZN55j
dXScqaTzyegegUNdcN0zHvBjN/n0CFZQCwg/6p1V0rao+7v3S6iPT3U+eXu8PEZz9qb5ihj5Tp2K
ckyBmd26KUhm6FEdIVmjKfxjh5Iq1I7T4PLDZoxBz9yjOUfglRAD2AJk79fIds+XMsbmmp7692mo
AIocjB779znqyGlwx8e0WgKFzDWtOQio64dDgaA3tM0Bt8N3vx8mCxM8YwCmZr0okXShUaGMM4qg
tyaLd0WX/SmtYnfdeGsGDMp1hyp6E4NiOFCmjVxj1WTFUi7DjAGY03h9GnLIsIGlLRwDquDqbkqq
VspE1UIBLbrwHUUVCx50xghMzYqdFrUPbt0aZwtYrNVYQUzQNfY2LvmAPWULZ425OdbOAV3nx2Ex
UuNcGP2zgYL3UIQLu/Fc09rnhQ3lROgYYo6hIYzPYOeYZPn75fmdWz6a8YJ5YLHcw1vXI6Qc2m9W
81Kb6cKQfD29pp6jBxls3+m86dzoAyAC2kbmTgpZOwQ+y/ra7Usz285zqlGBd3i2G/rQVWzjuc3S
wevr0TF9bfU7PmQ3wK/AnFIodqoelQNwOdR0F1zn3ADp63+A4FJfY2KRYPioWnVCHQmqYsL7pu73
AOc1C7vk1wvI9DUDYA4K2ZiJikdkxa6x6Wym9X/NAgIv/m8TZryqoDvi++ehG1HO5yTmtk6td+nI
+CoXZOo5biIjUrZxj1VUDAfmGBvWWgsLdG5ctNVfi4pAaMLkZyj/osLLWOe+vRBtmJlaPZ/NVoZd
Q5/+vy5/zH+nOKVjcy+zk3LShbGfeX09l60XfYgq9s44j0kBbelpaU7s0MsTOxN2MPVkNipCp+l6
18fOMjzwAWpaUBYlDRDm3QES4w+h255HpwU1sF+Ij82NmbaXSdR8+UWWyAB1td8AQ3uzWvJMXYBd
q3ECIxfby137ej8w9cSzCNbVuI6qAgt17OuEROMGOkz1JgTX6q5pFlzr1+ci09OMu66aGsqVWRVE
UHqFOvGf2iJr2pinbKj3XhM/9n2z0KG5R2n2jZooHCooK4M+N84xeCMshoZmCd2aGsIZDBLXtFrY
i+bGTrN3B2KfCgXUZSAEuFt5+uBn3jkPIfkwpv3CM+bWgbbfFQL0PGGPZeCD57JRXvZsMVBiwB4u
diGON63JloJrcyakeYDUtEmvMuS2IuOtfWhECFlqwyygF3N5qc20r0P1ZIeiCSn9KjAq+UuNuGmz
UnWlvei5btBqGBBPlmVAwV5+q8YzNAIJSGQOPRmtr24hdwSfcLkjM0vsX8lvuCQczQ5zQgpAXVKB
UkTMUnuXkGyAUixrdk4DxckPZOrlJ84MnZ4Ll5XCCBWqXII6gwrZNjYqKHSlgJGUC12ae4DmbmJv
7KCzbGB3d8LX2EmhHVNDI+O6t9eODrGbAJLIZR5YTuGcEtexbsu84/eXW/8ILv47JGTqWXBu4hhE
KQ5r91+H/MEX9mFEYM4dIALAfuJqRlpPyOMNDQcXzvI7zuwbG2peLX1yIBBNux/TeW+o45VA2ZPt
HNPIgNZ2tHJNULhYxE6Ln4dzo6z5prIUDmIAYRjEyvLhkLz+UVnJ0q3tjKtwNXdks5Ab3Fdd0IRY
HCYPoGK2h+zQy0jcO4gSPF8e7xmvpyfVhShAyIid1EFtxzd9bT0aqn/qfHFTs/j75UfMjZPmifq8
Scw8q+rAMaW9anwoHqYk/3lV43oyXVPZECwCUzMww/YXN+17cL2ue289ka5tEYBB4nYd0MyLHzwf
DHBMt7u5/OIz86sn0hV1h4EwvA7Br7paETOjJQRXVQpR7AwidEnRrGXf0dfLT5uZA6Z5hAKaNWM1
3U6UnoHqcBoDiAB1zgWXMJn+FzbLNJdgWQYkB4EYCZAv/K2i4qGVCYAV7e/LLz+zRtnUqU8f00bk
V07fYDcu8mTvNtnNZPCDV99ZUe8vTMdHXO2rPmjW7EgZMdBeoyDlwYTVg9/YRvxXnB0TaEdPXAsj
ZqvBeIuhrcchXzTJN7HFj+y5Pmrm3mS233U9EvsSinpko9mWMbu3I++N1eK6bzKmHT4G2bohqrKh
pW6Pu74aHhOAmSj0GJoU9QHeleEmk2n23sSqjVuoxp+jGGttbFDJEfuQyr68GGbWmp6QN5AxqcFB
awIIHt1apHygXb2BCv3C182MofwrGQ/UmSEnRhFE1ZCuwxjYsQ4w74WNee7lNTMEbwOHTKZyJOPJ
e3AMX3xFjvhSfrg8NjOLSM+TKzDywkqwNZs9m/S9oXY4YN+sJ0Hbwl2M7s6NkWaPDqTKGB+NPMg4
MQ99D3GczAjDhZjWXOuaIeYW61HKxJMA3Dac8VFG32VZvr88QnONa2aWpF2NTLwyCYTLyD42PGeV
AaF2uK51zcIALI0SaAYmgUkLb1f5Xbq3y+75cuNza0czq6woICxTNDF2OhlAThzVst2dZ6oF7zAz
MnqGW+k4AOvYZowE4BRgQvquDCBJL7/6x63IF86VTmfvTx4cNV1ppTovDpqRrTMo68TsYFMKWcF4
40DdVJXDBszcrV+8NCAwMdQOZPI4WG+I+24vv8PHef6rd5g24k/vYAsLyYduh9vsOl+l8pgMO8IB
5rQ/fujOuTyOckfi+6a4G8P+jPuFQ4787Q5anpBzWavsF9Tu13Z8B8W8tSXaVes+hc1T3kQ7W7rg
wvxJRbcSULuqmn2TvCv61vfvFX8Ysvc4f/JcsUHTePJovSl8nuNpwLusI0tth4ate3zh+EjqHsU3
UHyh/w58TMUfCeiOCE6cFE83DvAakNwc5K4ZBJTyygCdGP1m5dknbvwzdMFo3zYEuil2tOkosr6i
6ihA6xqPo1HehQKEimrYIxHiOR4+XroKl3J0P+4Evxpfzbf5GSAlQKrHAY2qPRDyiInWm5SMGwpo
E4SLx+KHAXYn3hiTrwB4JCNE7a1ffaNWBW8hYrkUFJyxlEk/4vNMu3UsDBIXcVDI0ljVrQlsCRKH
gV8Bj3hhNaGprzqrucCalKinI2aEUqDhJuRIwkgGtYo8cssTF7J6S8kRc13RnGHLGhdiETIMxAQC
aUg6sTOGY+WCGXy5J3NP0DyiWUOooqtVGHQUa0F0MYTRwwgm6L9cfsCcY9GcIrJm7SR30IUY6sbg
9soEkvwl3Vxufe71Na8oC5DJFfIfzp2P5aQcAfqDE4EJJeql+4+ZXVVPFXQzqNQYWY3zDOSAWhGf
e8e4TUV/5zJ7e7kXc4/Q/KMR1iotksI/AwlwyJE1ZLndKcoAAu/qx8uPmBkoorm/DsXGXVnH3nkk
vNqS6AY+BwLG3O6uW0h6DiClcSassXDPDLJubd0/gOb3NGk9Xff+U78+ue+yrSMJ9Tf3LLK+WMmh
AzB98rOFu3A2m4kDEc2kkeviUwgm8bPRjVACytQvkatDZ4HY4rUnSDf/DJuYLzxsxiiIZtclhZy8
rAU7U3fwvrdxDe1MaB2P/sJkzMW4iWbWRWlaZR8l9NxIf4c8lB9CejemsP/JwMrLcbWEVGd+R8dq
2wr/n8tTNLeKdUuP6sTom4Gccf//HMfG0W2MNa7JDnVJFw6H/td+l2jmbuMaNWE9s882qFUQDPvR
JGpVqvEISMuuNkCMQsbzq9dDxumqPulJg21tJrAR0Z/72v9lQgDMY6ATjF71EEuyZP4ztmlr5q8g
YG6CuIIzB3TjqwHp7ow9mbi1udyHueY104cSck670OrPzgh2iQtefbqBjplfrtIQCrwLIzW35PR0
wVF6HgLctDmDeb0uhNqVI9/zpjhGRXuT8f5GDOVTE6Gq0u2fLvdsxoz01EHUa5qpkqQ5EwOHOkLU
H380r1vNegKfFLxB9YHdnNM4OtTg1aC6wXnIoExaed3uuvfX3IBMOiD9iNWcIUV9gLL2Y8vbBX8/
Te4XJxQ9e88xZFgO+dCcxwKYp8b/Due2Tzx7l9r0Hrl93y73YG5taTYfEY+C5pQ25zDPdyzz3yCq
8cDiYnO5+RmnrKfrxXUH+rfr1+dO9BC/S3/bLAVeezxEZXqwbXxI+NnCgM30RE/d8y3SAkHv1meA
TJ7bojqaaQQ14GwhmjjjufTkPQGXVGYAXZ2z3BoAmBDTJjb6EPvlbNtH7R9sCfxmYK6zBphLLPjL
rzrFfF9X+JFp2PmmqZozoEAnB8DODUAfcl3H6fvlCZp7gOZbRtOAGKJtlWfc+B8N3weyDTeCqDFM
r+zBtNl82veNPhkrfJeW55Lb+but2v4cpxWYiE6cL1j6V16E+SAb/f0IBXEWNZTKOEHbswhGh1uH
DDq4C953rvVp5D51YCyg3NBGlncC5Sm7SxRvD4ZdXKOTM7379NRPrQOAgPC3UN6pogO0eBMHRVhA
ASMZBVKiVVpvr5lmSxcOgHaeJaCljk701UupnNfaUkjYjJYKvb5eRpZ+2zHC7jAvo3eqxVCtWscA
owNJDCsprIXA3lf2Nw2U5qjqaoxsKxy8k5l6O6+DUxzt6i0lhgLIavwmEgrYC8P082JcmPm5TmmH
Fa+xUok6c/dk0+oo7foZeKgMsG/VLczKzNLSLz88lPlXCkLLp6Y2yR68cuvZIcRdyEiceX39/kOW
lgFNHai+JgjdrKgYAQfKu/Rbl6XF6+VlNdcBzXvgok/iIzp1IXzqhM5LZw1Rf89EZmUvlx8w1wf9
GGwCpZVnvjpJCxhygNwQ0m9kFhMAAXOwL656ih7eSqi0RBhHkMYu1O9IpCgs6XoQU8ri13UP0MYJ
Ms7jmNHKPsHktolqTzFDRLdY8rFz06A5QMOE6rHBAYCnPX+TRvEEZPVCxsPcBEy//+SfLMOlKOA0
nROQ5uHBbkAi8uSwDpl/TfE2DFu/HUKSLqoc5eCcDA+sk9H1xxjwiDB/gWS9t+A85nqhndMa24mH
eGidU+6M4oTAfXTDjMo7jFzwhYGamQOqzQExoK3NUoA+u1iRExwVilFNX13nivS7HyfqLNpJ4Zxk
TbwHkHrS+7honG0CwduHy2t0pgP6tU8t6rYrlHROvQ/0YlV3EteBLj6WLjf/1UkQ06zf+5iWEk3S
5+xEvL5znyalovaZGeapaKAa/7tyWRXe5YjLTZqYKEe9/NSZTv3rOqgReRpLrk69Be1x21f2qeRc
Lcz5xweefkifOqXZNak6sL6ZQKcSowW5zwPNKP7JRQViATTQKThH63z8EaaASpgQc0OqiARjJPmR
p9Z57EOOIvx6S0GtH9BICKfAvQQCZ81Lw/zXKOQ/eI+YZ5iR4gRRqgaQYmD5cMoBSx2aEAtTMzdI
2tKNxhp3Tn7JTjVQav0xHUdQxim0JZe+AuYeoDkRVocgF0MTGhiosqihiN22O3zKhAtH87nmp99/
8lFATFoh8LgUU5tl8dou4jJGRUda/7y8iGa8h6N5jwrZRaCEAqw5ZDlyJTuQHZOxqbcOVLwXHjHX
BfvvLliRRBp1k9GTneKyMhsB5jMGWy64v7nWtbPTWDAC0gAhpxzinfkKldE+4Oie/Xx5fCA4+lFx
95UlaGclVdZlCvQCCKFVVO9VJJwd9tFfmJCtKai3w8L6xzS7Y+GDrlzUE3lVhC/ICntTVoYsIfFW
u87PyOLvuOFINiySJ5WzI4J6AAzlbuB3jXmmvndbmUkzAZdC6Lj01rYoo3tcWrwDwlCsvd76k7gs
PIwZTCosID0YZ5AqT4Y/leVsRF1uijx/K4bxiVk4ZEuTvrhlEUJeE/Ry5AJkFGrylvfSRvxhAqwC
tVk+57W/nxi3oEg/W1HxYIYepAXQjkvcfcnNTazAfrDah3IsfxiOW64zx/0BSslamOXJc+Mbyq19
k9ODrKtvUUNPrQuZUN9sd0ASH6qCb2UUbYRT7l0WARqUrgFBuqEUKJCMxRBpxHtHDkjNpMfVW1tZ
7ioEQX0lqbrtgfAEpnPV2SJoW3ZCeP4oeHIrbCfgcqRgqOYgcpLbNnWQlaIgWultuaO2Xh8eI1ad
omo8FTZAtlH/Eg6AiFXtmbZslRj0eejYjwyfvC1F0JyW95UV8rUK1b0pwgMQUNHaj7NffhrtpuFN
civdUuk9I3cNYDNbJFvHAUMnGwIf1oPLePudJtUGzB3I19Mbr6PvJQDsDhKvMrt7k7jeajzHhXa7
WQEYobpNkZU/ppGGbD7AssizkWn8rabFk5lC592RB2jjbFmIa7u6F4fW8fiuKGSQmeY5qcbfEAO/
iwRtt11l/+7K9EicSQPIf+mkvBFWvJNCbh1uAGSjfnsxCEKhQdYlfplx48ZS5criKQfmo4tQMCtA
L4qrJ5J7oJMq62wk1jOOQWzl+NZvGeEisvDs986NssB0m1vLqrtbIOaeTR/Ubst1wcZqRwPQGIZS
35g8yDy+t8Y4AzLddg5dZiNhpQdHOkGx6UZkdnlfcpeuCOpz4lUFtNQeO0C8dsu++UaS9JhVefUY
1UU4BVBRxzbcS0AKTmmTi70HeuW24YpjjvN3L3bZHuwCEKmoAR77mK6Ax/jupI23S1FzjjDTbmiR
nGtlT0gxGVeJLO11UZLffpZsEZK7Txh/THnxB5CsbO3Zfb0agdkU2CFyVe0hf9HskVFAVi1Y26ZC
gH8UZreuUPZJOrCno2ztAwMPCX4j/26r9DlCltHK8vl+NNyXpmlebdHSPSgge4hqhCvfFc+m0b7U
KfB1KC0Gfip5TKqw2gDE1Kyxbm9b2/4+et1N44pbAmKh5ddbkSoT6ZjmsJa+eeAjQDOliPcyA8Yu
hVrbemTiNmucDJhYw8HlpQW6lldGAYrCHsuM/4Q6XbnCpd0pLwexDlEDB1owAyadvgFBlcmJz4PX
zLpxHZtAGCX5vdk0Z1slNioXyt+lGT8lkKVYxQmBymodB6IlxSpuejBSmWIrd7T5SSZDuklqXGt6
pdiboXNsGvlzlNA9tB1vBN0PkKKhHu1jBk+5slX/z7TwOm94irrukYf9qWhD+LOEfROgHWxUy0F9
cP/JeQQ+BnAw0JADpwa3ylXtvjkScanMf3ETtk148WwUAogl6PnEbgrV1bLeCF7clU5+y2CJCCh7
qyrvfuOf/4kd6OeZiETuwl5Wr77lQbKVj4AJuWDnpVAqBf6qfUjN6KZsBg/sMyAmesDOaRfLDU2y
7yyLcG0uyn0RgpxEDLarDLLr63pDXA5vYa1Inx2MELfqHKnaYV0MoKtVLaio4GOOkRnBjyfiAKDJ
XW+hkMNgSXKKIP6/blwgrxt/nUtvbwL/CdYoEKy03Bgqf8hV8d3Nxic7rg4mgaS0PfSApyLpyF7L
EKdar2GQimr4Ifeyt5ZHB9dtHhF6meCWZE0oKjZFrJyDb8s/Zo077q7ph204uXy3P3XZcAscERRp
w2HlhV1z5zjlLRI8ZKBi/4aAgMicDqRg313bvnXHB+JvpE1R3SjMHzZR3ztPrbMUSGgn98GAVdYb
R6N7HCTFIcsGGzxCkEoYEgwbVprwDP6DO8R3tS8hPmseBmjTrXjWbsNUPsapeCjSxJ/IQh6SZFW6
zmJvn7rpoTLSXcr6LXLjgDdxkbgEwXloAHdrzxM/XALGCtSWkENBWgeMDvUbX8K4qB6Hk1eg8DNh
sH9oEK5sKGsBFG7Ym5ZFzVGMVfiY8SLeO2DLruOy34aSb61uPHqxWd2zmmxqNtJHCqUDcNXSbai6
5LXlApYDIvGKY+IAaTiHvvuc4jBMMi/c1RCL3iKPQK2RJmFBucX51Rtge0W1AGW9caBZ5TQvMaqq
VqYc/A2U3KCCyYB1S7v2zZStDbQu/NgoympNBhTcSir+2IaoN45pjQdKaXhMCXB5VlJvIVoAFQ/T
mFg0vbWpK5tsRoMDOaLGGARdN/CQnnqDAwJMD4kjoC+OdQjiOW6mR4veJL6UGwS3f4rMPcLygGQa
cQHvsl8ApdJtn6GoNWu6aG+VXXGweys95x2Rrx3r5G2Yy2LrVSVWa2IaK1GZ5TM3GSRlmAt9EX/E
vZjIS4gbGx1VzYaJErFm08Utic1RaVQkqHHJ8FnRCfBmVuAhOpsazYutXfZ1tu66JAyqXnW7smmG
o5WQOl+nIuteetgTNIw9UBDzeqqYzMFJ3PZ+Ip8jz8UJ1ADEnsR2s27ipti2RpKdHCrVaz+mCZJO
+IRqro1DSBMDXEuSwa0VpYCwVj9Q+gfAa7ZSbu5sUAUwHpPeFA88qduHzLctIOhImD9RRc1dXvrN
fZl2El20ZPOb1lbyyko2AQXcFBkvMRRwNmZkUo4Km9zssX3G8QNqrfYNcZsDzcd87Vh9P4ASJBg2
JAr9hzGqXsI8yQEtSvoDL23+xyBd8Sfm5Riu3HSi+QBXBAZzTN1NWIeKbKoY1RCQBZOg5FrSBRYQ
6uvA7BjJtvaTBjDrrtlGMXN2EZLydtDfy4AVtxNg3Ti/E4kFHTV8fuwB18p/0I4aQe/T+uyXaXI2
ITu/9Q1TAZFoPXJFvRVgdOSdpp59jw85Z212HMdUWNtDOtpQRO0h5futx/l0bfE2uslYb7+kFQ4f
VdFYOCwRtWVcgYeAbfh2lEn8s/Wjep128Q+rKx+qsPgBUVXMO9I31/iowIltGH/2edvvIDJC9lBh
evIojVYI1aavnj1Alh20PODNK7FJsg6MPmglWkFfevmeGiZA9wg3bEeK1K+w5uETcWW/jkcSiZvU
zgnQpYNrrlRnjpvY8IMkLOINSUeciUFl21nj/3B0Jt1xIkEQ/kW8x1JsV6D31r5ZuvAsW2YtoIqd
Xz9fz2UOMx5ZTRdZmRGREbk4GVYuoylf7feiHrxrs/WURa1+nA23JjvNH7VwbYq//zKu3TcxX+El
ULMd08yT9Wcu3r91NAnoox2L0op0OzU5Q1TOKYeucUhnCgzzzllbI+rIvd8PaV+/szejz7oNm0sX
OjbDOao7WwxRK1bSfiVSJpXO4Zw4Wery+sr2XE9m/S9PN+KMiH3aq6XGlVwVJ34vku/XSb7jzBQ+
1lMTxBRGQdhcJg+e7zh3nqqmj5o0s2xX+CELpeONIpjs1N/jKm3FW4D4OLspdNyeUHkdpEXSp8S+
qiDkJaqJOHYUQjDbHoevXndlHG7VQqhALpPMb+VXFfp/gt5fkJmtNycSItXcTYiTty4P67q6r4Lz
dQqCvtwLq60Pzuw9dRWuXvlAut9mZ+9+P3EpZdU3J3K+BLZbn+2KBc9mSwlP8XUiMM/lOeVSHJZq
EMfKISrTEf0a1ymETd+4dhK2LFsrfsm4tnr2McyludTuVDJxVTfDZuUn5ELfkhD0ktRIk+KqwEu7
L0QZ2w59+rIESAfl9C1scyA1WT+uPZhoVbf2rjPHVxqv6WMtSzeqA9/fD359P7r09l2hiduWhBBO
aspOgWe/VTlOjB4vz4y5XNz4s/otG/cbl5kqrgy1EGYZfPIRjfsJR9qD6pdn5t8+ym+54j22z62w
q3uM6vVhqPL5Zxhv8c2j+Jo2rvtsMufXYFFd4hEhQfpaXydOvszPFju9iU06UUQ6ahZXTk5oZzc4
kSRKMO4be4mXQIP+cO+316BbqV/EjIf3qTksBzPvv9IGEWDdiyoeJEKq3LVuflglQY80hkS1cvLP
rkYCOKZK/BD82B22gp56KWnNlJbDvjHm4mgZRLXJdrGTHknmXiwlCXS5LXZkdRdRutrfhtfOsU88
0bUudEG+qufyZKqfceEeUba6Vhtvrm+PL+UtzlJ3Q3acq6o+zXKaE9G5v1wWP3jbLBOxgWIkbBL+
S3+1yhT6NqvfsrQ1FhrpyfcP7rS53wNj/bVbp/Zp9JaMFr/y9nbuGCfoPkHvl+c7urgfU95oojDb
kpH8ydM6W39Ko7N2kmzvBNNg99wu/a9GkDdpl9b9xFm4SCiyqJVttRc2y3DL4utodrff3RpYSVpQ
lOq0KPYeA3SCBnm62BAgT8RBk4PZEzvHfZPFMjUBQObJOOix8q7uYJMJthnbI4HVQcLC8PSvrCqF
h3Qh7nuj1kPUpcq6Vp1FqXbdD9m3RKzB0kRZszgHa+l+jUM/XKo6y6+1pccv6cyYZMo2fDYGfubg
6W9vJpxtbP0gMqnDEfm9y2fgpekvzySxWrVlsZud/LnNbcmGpPPedksXLS3IADZma/049nX2y8oD
ctL6rAbtZ9pIJdl1A5uw1u+8cVCzcJ2jf9I7e5goGCpcpPfPCDctXzNlp+A+aumsvIyFkqF53daV
Su9ObohIzfOigVjqX6hM9d3YtNsd0C9taVNW/tWGsHiw0rW5c+pWEsw8et3Z6vAaJucx8/Z1OFiU
MFrZYSOvcgPjjydfqZ1jTsa/bmqq+5GZ62UZsHI/hgapFgdkQCu5PtYssBMuaFpRkTKhu0LvC429
3qxbIaLAzxkQuFaJLO/1ZO7a1A4+2dpSpOCRHPczV4TXWcW6fNfhws+ay5w9RjOdusiR7YigUDvD
fqywSB/WsT4NfNQ07u3R3FdWKwEhAy8piJrcuf7gxr0R8E5CXJJ7vbUJg3JD0SbUuk1XUHd7LuKS
NPvDkgfIt9cyPRtay2fPswhWClsEpZFyvFmS1efptzz01i9iVqeM+mACJph+qSM/85c7ZfC1O1br
xd1okHxrDoWRR0NXVve8wJYft8WQH5Y23X5MhsGjlWWS1OW+LSM/ENtyNOphIDE9GHaCfrFOps4o
J6YRwkflFHbnzC7NIKo8YQyXLFQMH24u9I9ZtH9Mp8/2Ilz/rSSyngpEa89BToLhXvu98Xf02ciK
MoIRwbOLbfkjLC94UDY5ulGg2uJjW7EtG7exfi8Zve+aUqcVdmncU8sW5qchzYq4nyeUHYU1x2J0
eDfXbLjz+7k98ELJSFd+dq570488ksjuFlIanUjbY3hdye8jmrsSSZUxN2R4fCfKvwVFLjzMWDQu
2Y2WT6Iseb3VeZuM/nGyHC+m38yTxm5IOG0w5aSH6/klnPYwDwCJZTcVyYzLMd11qEZ9ZOyrr9CH
4CBG1U7xkFXWV6jzmkhJ7NCll3LDGzTHz+0Uhs+BazUHfD7bvS/scEct7w6i9azIDJr1j6j86iJ8
q/iqKh3GA1mLPJC0np7Xeg0i2I3iwuhOK4FQYUfOkjzXa7f8VbRyz2GVThjlsRwdghbcUR0coKK1
u3hN2sZd0U1HwsAB/YqyfcqNvj4rMzAQhOdVkxAbXzkPXWhfhiaT906fE8lgG82OlUP7IJW1PIWm
CI5Ba//C1qKJi7mcDt5S9OfKmYAYMoApnXfFebGL+Tq3aX2m/emfes004ZE5H+l8at/sdqqfM+U0
p35rwqRG7HTQoeE8MAbMienr9kt2dD5dP24nW4+P7goqRlAkkm322P9IJ8B6bONOt8qiidpxCPCb
aciCJj1v12xUgkLmpMVxA+/Vts37ydXcE1KC1tXAc4VX/B+EucUF7TVQz6YBH/xix07AfMvS+CAp
onpwNt0f7IxYvsZz/rKgx3VhzFAwORFN+6HI7WvjhpjfgcHejsZgX3O7+DcvgxnJoNpiYzHyU2cv
AXAf/cx9mXrtnhhtAl/d9NOUVvkoJsOKPG8tHyxSjS9bNf9hTG0JVc39nTnmK4iT+a67tvqyhGxh
GLP2hXrRPxVFnj9Og92dU38zPsgIFz8BOofHbDEU9Dylz+77+Vdd1JRkGps9BIxkqEvD+xB5cVIt
iukzNNoYh0I40lrML26JEa0zD8TXZ4v+Mrc8/8jmFX3ziuuqHQBK5mvjEluOXbsL8B/JUfy0WjUH
c2TSET1uGCKQ9nFhJjsozCHiLmznb2Y9kGU1pA5J5FabH9WgwSdJhDhmE+E8vdlOSUp3uS84+sCV
1rtXLOHdOjpPuKFuNLrTZD+MNgk+Rpo1zKl1HdO3mDgRuhtVdhGJWaZLbFCuT4zdKm5s61c/SDOi
m/6otpLJGZX+J13lEMtuVBdVmv5Ft3a742zO0UjU7SUzcrHrMV3iRREbDcFsPnahZ+23yh73TZYX
XNut4tIHhb/a0zbuuNvdt9UoQy547BCzlWfd4EDPH2HI3mz56ohFHTILqbsojJ6M8cW8mm1DJlOI
6dZ97ywud2UpkkUM3u0UuuCgdCGd5TDnjCQfs+Sz7OUC3uwNaryGfjqzGVoWj0bVTNhvb0b+OU0j
l5E35rvNydhTGxAVR0btib1dhXPstS7YScsWhpVJUrlHz86/2FrO/zB3lAyzhErHjIjzjrRmL7Kd
nFsO39bYVhbB72WR/9WpMT46BWRIvy4jyzFr/uBMc3mhR/KeYV+CHxP3wV3HNxbVhdueUxVMv2kA
vEPj18u58B1WXMKxWb4x0epe1kHP72p22DAgWdA8+WUD1TEDdxMUvLx2ehaJqxt/HypZPdso8vZU
cTrdlq78yCfKdykQ1F2XNe2PCa0WrTQyH6Qoq7eSBabH2WtAPuplIqudRQCm2LI+julmfvoYPBQc
o9WCQginOd95YdGc/a6TD85I6YisbMPgKK2rf1NJqL0owuGlyvI+SglUTwbAvWgwffuVXOTizrHc
+kPnWb/rg+X/K7ov0/1NjfMaukN9LZqhOjZZaNPoafIlgw3zYoay+0UZbpMQ4pdViWuI8IzJsRUN
vvQ/prJaD5njqYOpUuexk453mssA183VDPJLWBVAFvlopc2LMZRTkxSOa73yNs+HJXCMJlFeOa57
jEW44XEwOd5+IFyE5JjgVvdsVTmVYs6sA9xC8SjdvD3rkSjtcZCRKK3qxI7GcJm9DYXiOrg/Za/M
ezw4mAnWZf4nhWOdi9aYWO4ZoBpOhWUAno2pR0p3q6fYV818ErVGASN78uJjJ2j959b/s1rLel+n
bhAHFUVW9ePyUlRNmfjSVonVi4sk+MaRfQ8j1pe8DTW49XJYBnHpK+dSG/VLMRI0X4Fqg/7eOyJ9
lWm1R/9/9kfRglrqV0XoaQQcxqUkwIO5osZqyWI3y75sunCazC0mreuz8s197otXnKXjZjI+Ql5z
Oq/iNHvGWdCFAeyfwxECq/f3TmCdt240b+Mgu2sM2tSPzKQfHqY0qYvxqvuUOKkWILkcEiSXYlfD
AcQitSMXRx+v1UmmuvdaVXEtTWZopo+ynP5ox/mla+/sKQwETTNeq+FjuDlOK33nE3KGr+Oe85aQ
hHcaA+OlaC1eG6s6bLZJ42Rhk8mQWkznsIE48wLCpEeEAOrb6Jo5cir9aYTpsW+qnVbL2W/k47Ll
+2ZSp3QuH3phEN3e9LDFxq9WpNfJ986p7J7LsHyw54q4dDqPajE/QMH+pYV8wE3rX4YnFS0WrZDG
SN5BgIFcdQhOo88+TBmUF6+1nZ3yx98SLqEf5XAx3O0haNMTjfFJUPrHWT6HmDFuYbaTvXxXTnAe
Q/9Fjl7IWap/l+RpF4HznhpV7Ln1PfHPWRI6+XYAtcaNxW3ianP9GFlaHeVU2MjyjLs27fLIktjE
crlqV7zNaXbC9uKfEIRo62lnurBfjgF747IEV4TuYdY+izxdfmjn4hoEwW+7GL593sQjDbqO1lHf
Owq1/9bGUg0n5W0r8DIWLSPrbQhCiPLLnTkZM7XTm+39ZU5qoFwZM5c0Z5lq2d66LetI3Q7TpC/5
H/vOuA5e85R3+T7Uwfc4ZPJHb/K3zz8IsG+/saJng8n5wlvyejsEuO3sA/wrBkzp+6m9NxSEUFi0
/4hsOVK1/hjLwrSeLe9taO74K3cDL1Ga00FJKBXYj2DP3nych8uxIaiBCe55HcPdbDc7gQX5aJmJ
xQdsPOwyCKmtNsYai54JfspRcw2bKgTvaQbFbAzpxZn7r9wp73s/cx5lNTfwsvR+JpWzZkwYwwYQ
tbJo6YM/vbaONQ+hYIdx3PITlgqJKrDLlFht76zADPdDEKx7zJIJ+Rvke+tlj14FsTU3dsA8OqeH
dmg/FyJYeHTLK9eaxrSZpG7Td8fY7JuXruuNg2vPXWIG60ANt/rTONQmHHj9bLcVXudZfrLqMd17
AidBltC858ztXkCfi5g14Oncja4NcMM54oE1Z96wMfIV65hpsa7JOJmPPF4/zs3g9zotT36/7JfW
vmaFSbvuGXD2Kl4yJzEFhRHl36nMBWZhBFBABb20gfiRxnRHZmzBOeySLpgvoibJIPVztjNvxoA9
mGFWANyTRtdGU29CgLetexjc7LEtgzMJ1i99NjwGrn1xs+XD3KyrKIKkt6wJHA+f9WgxgVdl4P62
80UlG7fBN5/oWtjL3TKvO9vvDj068DXtAYIy24gNXfzgJnsuvebH6tVvXGPodHG3PCCiwn4S8C3q
8vaA1VdCnuH31KTPZkoUWTDYd83UP1irlx/lrP51a2gn5dJCs0qTYqqfzUCfeuldeWmHuAPsykA7
wu7Oq8acZKf2qaxGgIKxGU6EYbnR1qcHIFh1GI3R//8Qd3J+35z+MknrYpmtEzkBUC7ZU8k6bbFW
w0+zLJd2tX7XrOGYMuAytLImnnpYui5AOGcV5oWF6Z2s+utkZdUr0Yh9MlOn5psK11cvHsc4zerv
ITBRbNr2Hdnt9ELYuOTV3rKNJyHqS9ioz7Gr74ImOzXS9Q62DsDb06pLJABR7IvunI/NNQXbeNj8
PB6cIM62uksmwzajqTRPS+pcCq6cAuRwjlIIyMjVXey4st9lHU0VaG+zJh5/2yIlymc/u67rcKjG
5ldhp99eCw6oq9+Dqw7FDBq8DmEWjY1wkkKu7zm8BeDTzl2sEZqIoXTW1CGT6nFJx+6t2jY6+dZM
gqYuozmYH7sGH/d+uZNmepqd/hGWlvt/CyirPLC6dQl7XuZpB8P7EGTyZejqR9XWL/m85ZFrD/hg
2GxGz6X8aYdpTegfL37fi51XSIv1ZPmyVfJmF+5vBxpQ/7H2BQxe3+yWkrokaoifEmVaVHS5jqls
l3TA0WPjsEaePX3qdimOMMBxJQhnmNBaMHVH8+DWMXEdL1axwWNkT72yPmdzNWJV5PtAWndZOJ88
lR9RNSYCGVF++1Xr0Pqio6GVKF7WgnZAe+B4iyGuZWjv3WpS53nNUDQU8H2Vy81Zbu5T0KmE8MZP
Kfzq/29LITyKM7es4lvsrfTFcNK4X/mbvmMe2eK29m7ifjNioyeL+Cy3R91fHH99Uln94Qs4acP2
3uoWum4xU5hXQwUxPoyCjIRSnuypCuK0Crw7P2+GI16HRGWFWG3nddnEQUY89spqnRv+TEa6tzTq
TUwP34txejW6dt+kmxUVxkRrUU9/jdz/5YdgpLotwIGJFeYCdcfdKFgx9Cf1x8SwPubbeK+9JQAe
gdWdF+9v6mfYew57p4acESSkLeIuU/rJKCRdtWxf05Dbhk36P76PKDxkZTJib4lxt7iGG10UrXEd
V7L5Y4Xrs8ooEM36TZ7700gYXTUhXnCC52D1WvrN9T6XNzs3a4ArH3kN6qU9oh48YKq0JGyTeTtV
b//CfLjBcyfEkgdvGnGxXf04tMeTzzvh1msfdWa5Ydgy/8VK48aQO18Cy4jYL6fl0VvUPwN7ipOq
2vA4O9qIcNb8LBv5BMKjI6Dgs59ub97U3QsOfhrOakc8XIHOZfhYVngiMThvbEkS2cQZitLJMrGe
E0timf7TZhrQ7eYLTPgBX4n3qpSIIvL83vZNxmbP/e3SmFXafu4W+zusrLeauuVMwZu3TC+1qc+U
Ui6/ADxuEt0+Hda/Q2He5e307KQuSBraIT37D7YCMcd/nUmopcmtFI1VZzRvK05vv9XghrfW2N6F
Wr2hNL0NzZb/MkjN8he2S3GAF/2jOWZrcssgSWoTCmU1GYcrM0Md1mSw8yDDL0SwV7slDMyTzIPy
7C7uPuiJ8DAaR8eW4dnJnOOFMw11uuuV/4hjMfI3o4NcU+JDohS8I+qN/XHdR0wHFeA4HVRALz4m
08IPkhUBKDRxpnWfO6KDyXfSnKy52X8Wlu0V3AW2BZxq0Z4HyNU239NPTFAIYV03TCrVOJ9bjhQl
LObuc0EN/IqYpXLA64wFzrRh7yXvtu4vajL5AbCV7vy6zXaZ175WafC58dvFmynmByCKKll61Z0r
m0rdFzhPuGpscCrI0AasJvqRmYu4sJZnC/DnsTH4EG1avrlyup9UYDx6ms6t5fjCg/QxqvN03wPW
HNm2zHeYpNQJiiL/XHHjiP0kpjapkfLG6FmMZzMDbuxXRHr9ELaROc3dHlyli2vAiRg+Sx/pYL2X
TCp9HqfaOnjaX8+6kfNzyQ5nTOOzxr6fz69ZgSeeX7bbOy3uA7ZV49WRIyU9hIUXW2UcWqa8V88Q
2aNqqsewNt9bpbKraswMconoEA1kydbQ6MO4zZN3IMWQYUuLbxZ6n1spysPk09VZSowxO1lV1Jhp
jiDa+ucUuoGCmEBMTHIiZE4f4Lsmoo6p/jZndSXNamYGm8C3aqM7tXTsdy6O75eSufxIbC7IjaoH
ZDcVUrQhuyU35yk1yXhOFWwX2MZVpeLJzq2/elmXJ12Eap9Pg/lkbiPzB+qCHbEYzb40IaikS0/U
1X32qJFun4q8Sb+CuWxeLVzI4tBts0Pd9OrYDrU4mAMrTLRN467oWQeRoSEOweZVcV5aI9otSKGG
1c9DLeoJ5wUY1qIvke9Yw/TcNGKD8emHPsK6uMQz0sOjVM7buE9d0wSUDBVfbmkuv1Jnw0Ewh/LH
m0LtCtOdvrhGBNdY/e5KJ43qlcmSseol9TWbpkup2EaS5RUe6l41tnlRKcQYJr18ScpJF0iXwrgz
ZJpirSvmhPw6AHc/t/bWjD9I36zOsQrzt7Ye/maDspKig/1XG+v+6ZDqPWBtFdVDNTDLKLLiBM3n
ECIzm3zGpbS3/+BX4kS267wKcwB1cO3y2AfKTZD3p6e0z3rgZVDFkHW/ZGmsLkGzVj1Xk6GjptlU
bK1jFasRahJ2er2r/F4+dg5MVbkih6jzsAQp5LH0zlTEq4QUbJf6uU0zpF1Ltx6t1C7Pwh4FFxEw
XrQgHsrZXByQT2mtjTbCohfJzcC/ONl9Ez6Fmfswp+n6UN7O8kZiFBM6CsPFgs8W87sx6zf8hLJI
bcI7eXl4qcruVDZbI08cleU7sEt++64Zty/iBt0vsxi6MPH9RayxcuG/Iwh8t9+1CqIuamZANK90
uqjxhImw2/ZdP0H4gjTAWM26BHRcW379xkN0j6yS0DXpSlbQ0MKhfZ3DdKgPoGauG/Nule6D4Rto
BEFeb7LNIPWfRMP9j1Ji+FN5SJF4YE2xJNwR/YBMfev7qBbWuOBHNmZZYuEZhplzXed53GmPZ7Bq
XXwpd1Q9LG01OCeYDfvs0Oksu1CYo07yTiqAa7uEby/F4jtosTxDMiaGIk8KZFS/HKJMvsba6UcE
FPngQ8D2YjkWbbi8L0t/u/SbTpZH0E/buAauQOR3Sz8x+Pwt85pVZ/43fKYbT9oN+ygQPJZduIk1
e7KJ414QylWoDIaxy+muDGcU5AT6YBlUCfhIvjLGQ1d4lXMCasqeVss0Hrug1TT3WnsdvsxTffac
iq3BCWLhzedhLtfW0nUQBQHnNxoZvmVk5A3unqPjWPkdkqPg3m00GsZxNLNnnYfWZXYr0H93XduC
iHm3/pXVdfNuIqvxIqsbWv7s0nXdo83647drjNyaeNAFQFKpXAVjCTKxuGrG0r60dmCEXIoB+gdH
GT3GpeDGsZHlmpCWbFX1YZMqZ7HOnz0SVzscXmKnm9HZQXcwZQoM6pPGwjjFFINGEjl78q32rZ6M
JB4yA3apP8oFrPtMNiMiut5Mq4rvYssdsFgeUkKSpfuzVtnWJSGBJH+bFhIqanJLvfSr9tHwCYKD
oqlhImP85qK2hqY04y53gHwLPDZyrIMtAp+Ux9J57IGGUNxN2y+vNN8gUcKb+8/MrynzcEMb8pKV
13if2wa3LPvyOeN0YKfvcrM0WFVZrsbZsG2UQQ476HnssVYq43YUngQP8ep0v8gJpYQIkcE5Arj/
Tnu5w8uiTCBsVM1Wn4zC5nmgTqe/FcMa9Efcxctsr2neVTR7o5hgN/zbpoi2oY6C0GAYKKfStZJQ
zigZ2tmPTHfez6HFxvKYwpPtxiAARE9dhofYrfxh3mk/w9vaxdLrU03S+cKUbAvPt00kFQvO9/cK
T5vTk5Zm+Cxcab83Y13+BflEUVesIVxFgaiZpi64iVFbk+T2yGnmBqikLsWRyAchE2ZY5DqiGOTr
6inPgfvDX57RR9cmjNACH+K123CgFXX7iKYCq5Ai37Y/Uq2lsyPF0P8FxOsOO+XknB4xl97Bh84p
jjby1zkBTpi3Pae0eJNB4LD9EJTTS9iyOIcMFIAb8jQwDhX03UPrNmUZr0Xhr0nNzfcbR1ORx7ni
K9oFtVGFlL3Ove/0gqkUQy2Pr6lvynAsc8tzz2ffzmOpxxo62EK2gU5me+1tAPrDSpgQ3K6pFhmX
YX90G/RSR8tXNvSttVGY7GBtPktVeXliQcGqYz5sfOuemEc/dp3OeiF/2s4Rb05Q+lRrJ0jGpffQ
5IieVQHQBUinSkwAxeG4Nn/sOhcI1p3WoTGZneobuDb/XYH7IgsD/bcTKRFRIuB0dHZO+3F2Y9Bt
zaZoLUZWgVI9jFfkQcpiD2t0X8e+aQUhF4xue42cRz/AQXboSn36jyicOgzlwtowG4geEUqGDrYy
RGtQu628B+d1ERQAOy2m1DucJO0K3SgOEPFg5MtNs+uYwFr8hOc2IO882oqR8k4LgyfIpG6Otp7s
XlPP6U9W0MKIzTzb36Fu1ntVGd3vLXRLHa+rWOy4Hit3QS8wAS4FKxQMsESKrtYgOgXLrcpRTeJ0
br0kHar0PJqcDoP+VJqWd+9a2kavUntG9pQ2+PFFbWmLA1ggMpbMdLrwMq0W2kbVuWH76OKRGJW4
lNnGOPIAmsss9F3j+udhlegzbwBmiGLp1lblwIv6km/zb3+r/1Yjt8Vwk+qnsoaZdbxHxOwoHsr6
T2usL0ZJT4Utp4N6wIaVmrYvJuNHrvl4mcLrWDQNPtoWrhYrSJ9E29NvdwyiV5in02bZF6j5gzA9
D6ys/Os35t08WCeZzUf2gA44keyQG1rMoNV3YAy3L08cF8JpoX1/o55HLyFRXiww7769zlCgA9ov
E7/MsrjriulVzeXd7DSftLePQUhwcDjzSmAh7u97NEfIPFE4V/eQyq9m7+wMwBDLHUjIde49Og4o
PLLUbsq6hbOUsYhjOursgBjEkGL9fpq9i0nZjCEZ73WRItLJB7TJkuDvrmhfUHjc68F6xUDiUObz
kECoMdOuwXBkj4kUkH47O3n+OZT+p9nU94FqSBtt7xtj9YjIrT9BiY6pVTNRpMBr6fjGjVImaAKW
mJDCRHdjwlCHhHrRinZAPtqFpMkZZyJw1+lko2eviGUbAhTKQXeaq/AVfB/0Mgz3YiiPuW6frW5d
Yt+0Lrd6xH5S9rxNfhtlYaXjHMtBFDpgrWo0dji4SBq3gpaCS8dxhydSq89kojo7PXY/0rFOnPCf
zJ0+Jk8hey4QiiBOgowmMb7V7zbPdiTx3nYhOSRqtK46Ncg/xWq+344j2pdhx7N8mX1+SUVYWuxA
uSSZRhGUIRXXlfVyW0vRVfjLYa7cD2X7XXA8kF9U+3Xkz26jOpFPt8s0bB2Ovfs57yckPsXfnPRb
sck7diuRbRlvebH+qS3nHPANMvKGVFp6sehmm8/axf3ESOp2jTyWvvlvxbeaVGXrsDDS4Q1o6GQ2
bmIw89VFypY5Jnz3MN5v6FO7OnCiTfRfpQ/zNLb13q+QPTM1ncUy0xJzQD3AhG50vgkcBSvs5BvC
lg+0xu1BGcbL0LMscVuWivuScQHmHH3eMF3TAkmi3Rpj7BXzx1iWj0UdgOtaKJlsPR3V7B6KFsAi
8G/K22znINa8QTqLZbvw+a4njybLPwGiPQsktqym6of+GnEEOu/+EyNfOhAbFcyyusdCu8/bUp/T
wH9sfPc9DIaL5r6B4u8earInaUa3lzqQT4HjXsSEhif1/uPoPJYkt5Uo+kWMoAPNtrztrvZmw2g3
9AQtCPLrdajN01OMNOqpIoHMm+fetAUQ+XjiW3tNeobu1pSduxIkHex/SvuPeBATKVCLuUzUj8sD
QY343Fv0R/HQ7b3cGJh3EjhokCkGHZ+zkCGWu8jtzv3AC1goXxPmOG0pU5NVaTlkGOknclmGIyfF
sxbufZEThDEl1So31L/lY4EvR9Plet/SQJ+rUe2YVN+hYj25ZvJoj+rdJ6VBMviRk/xoh+bqBsUJ
y8w6BDXYGGr+x8zimDvuw1j3wzYp8tM4jOY+rRReRhSpiRFYZ+WfVW//9UbGD45XMilIihucW+6G
32RmbBi5QiilH85svQ7EP7Zo5Ju6VlfyO94dAaYssh1pvz8J2ObysUZpfNRFYKxhuRIQ5/5DOeWj
z3RtBYG/YvAO8hbQunblv0IwrrDH+MVcRFArUXciT3aep8/eQI0VVTs/VT+2iijKSIPdNiUitAoQ
q/B/HLPeOw56WmYtd9MicFB/PA9Vep+ynsKk0d46dT2u5jm+DrpKt7Y738UIqV2HcTJuPypcgNWk
31I1P+QiK7kJFlUAcJiAeCPNHntjyhbCbDvo5JCU/plSeQkRMetVPIa/Q2acQ6O8goy1WySmI44A
ZrvYu7/DIqJJnXT3x7KB+mBlcXEME11uTBU6W9fhAqPwfYHlXbt1dmYp9EuwTA5kdrZDeU7s7stP
sn9NYm/dxt4uP1CIUlsI4wCjO69cW1Lhirui8Nclb7tuwqvBvIxNhC7NUfVhgu4Q1vZUKu9aN962
FfGTtMpnll6f8IoeXWvcVQ3TlHwpW7PwpuW8SzOBsbvIDxqLk5IKNRdXw8r2mo8sz8BtsovNr/g1
rTPnxmsgbZRAt11hSjpN0vpzI14kUe+63LyISm6UTCCG+iPSHNVcTJ/edF9poXAGiHhVTvW+5U8o
JsRzm5qdpKojP6SH+UIeBkddWHD/UDdgm2GYfbZ9+48h2GPNNYCd+qVoGbd2veci3IqNL3ks6Yno
1qoLq7fKbYEwsAI/dNddjATmhdEbnq6NxkapSnSIoo8wz/A+9O0J41G6C+Yqp6dtTrWZoOgWgr2H
cYhDxzpPnbxF9E6Jkb5juriACjF408HNmyZrg2C7aysG1WWMEcJXxyzUWyMfb3Gub2lN+pLRn7LQ
u8AlopXE8b+6ZATAN/5iT+FPLOzd3FAnYHuQtbimdcHxjXWydiF/kBIrTARTIB+81nkdJvFXueFT
FlDWl3z9y/s3ls7e5c3x1XgqG3kmhmYtCuOaGPW+L8NzNHb4/PoGGdMrii2/T7kqFRCpnYj71OJP
K+RYbjD8tIc+z95J79crkTArizt33HZa7i3SKnaOcDFDqeaJZvZgGS2nlV8hnQLLR+NDEZV7Sw2H
jm12xHXftVN1h43moxiCo5bNUzhxEw8O+nI4vHde+M+whN7iVH0s3OgYiOpqBZwSUYgkakzJA0UZ
66M8FqiqJ5r0jesacpNCMDy1DVMSicFywfqXE6OO951d7P0m3y5/H9XeXWyV0WeSePIQ88B5XnDG
lLXnCLpoq2YyIl+ykeqTTypgr26btPdSmsfBCZ5cG1u97+yn1N04wXQrxHAvWLhaoaKNWf9A6/Me
9uV3l5q31O2uTYtd1S/zte7bnRynx4zHzOBpCYOlr+LbpOT61XlyYDfldHTzkrQgL9Mn4MQ/BUaB
A21fj/Zy1jTZp2Xrlxq5ctPgkQAvplKSfnxv6Oi5plipCy8kCq9Kd1ZYbpCPi48KMssR059vluHa
T5M/mQQXnvfLgAZCipobnCcSUz/1gA7qq8e+VbeIBPytZ9avTVG/agIJt1WCsVklV5vquQynM/or
Wll9yb0a62OQX2A1tlmPJ6VH1kwyfPWwC8Qto8X7LMgYSmNvluW+xIVbDhkiNtvBx5rGTIVoQpoa
oNwnFRw331QxlDvtxhdT5LwhxGR16YOkLsL5lexD5WKY1v6JQMtpbfTdPtfj1k2BpWjp7thos689
cq9i9c+kAlsijpOVYRRQXzl+C/3B8vNy6zR+t+2JMcBs4/+A5F3LIvguIn+fhPPBavO1ks2OfXEY
agPJWaxXZtuTp8wROtPTlIn5ObMvbZdYzORL5+bQg0SB9TGzlog1o7vS6B/nzNlkQ0ZVYrrHKrIe
WIJJpxdlv6lCnCiNh7Cc6VFkcs8I9qD64WTX4sPnu113jli7frxjCcB2+afrmCmvzMi4r05giBmD
3mgz9iWMxbT1ynw7qjJeGbG/TTAvjmW7QcOBTKRCLJS+DqD5g8vKrFK9NG6bIQBGN8LUblX/HsTF
ZzT1N4r4bKEe9iRkLyQVEuMcXUgY/ws6cRg53MU0XkxwIvDXvjplOghh98TeNMzHhssUqv9+mpud
F5ToZz7G+Kp67Kz4zQS3wifcCkhonkV/3Sbpfnnz5tbYGZKHG8/wJovzPal4QG9dvcfg8RCFzVro
lFD5cev0AUh08ICw/TmnxpNPh6bodflJtu4U4XRHaJAq30H0bZ2WJALzdU7sdcoQE/nC3MvMAOyu
DuNS94acu05fgN2Ej/gv1r6GbBTKcbciza9TUcNENBCFSNN2zt/I+T2Lmk0eNHt29xznBksT28dW
bc3riWnkN+Q5LKiAy8EqYBxRnivofxxjedK+MUA01nTsgJ01HRaInEoWcio0bqFuzkpW61HQoEh/
fi0NzF6VexdQmXtpt8c0/6TNeBfZDd/zHP5FhvGc2UATIEhuhczn6ac+l3tH6A2q9MYo7O1omfvW
D7aNmW2IiFrrAaqVCnwTq/RAcMels811E0cXI5N3LWH9cYQym8oTFfZd45TAOuFpeWghcRDh1YNL
NVmTfuukRGw3etuxfoOpf7xX3fgyZeoA6d9Afg1rPRVnjMALS4DBeQQSdbY6SQ+tqJ9DjNzT7J24
vTehR/OD7QiDQnLUtotDNWCNueaNF/qxsex1zHckeskpkGx9QPIa+XH0h3Q1cjSk3OpNjfwoZEeU
eYHRODPulytN6MBcaafeLDeOJoCw6Lqn1pz3QWQ/izl7RgXKdo7loD+Tk4IWlZ4mYW4AzENMc9Vd
WCgCBTr7bXG8Rtp/JijpQJ7Rvp2Za6ackVxg1hbSi5QDh1ZhcVX1o7VGtclW4ajJL5vuLRWd03Z8
ZoPLFfFgXJtJ/kHe0kfHHNz36ptkB73MO42rT1msmgrUyh6Ho+3HZ59BouAuYp53yePhnnvprS7C
u6xdkhurHWlz70jUl9m0T8io32aZH0bRzgtNu58pZKPW+QuyCBVz6O7TRO0i6NNuYKs2GEKzbktc
5GjDAw9etfDpy+HZdDySo8Irhgxa4V6O7KUaKdbLb6jtrOZVpJRFknuholi4o349VuUlChUgfIie
MKDguZuMKnNd6+xo9wXqowtza/p36Vxvq0bARvI+27yeNg2P5RXQ1M8tJ+yKgmpYh/q2CAY+Sy6L
cn6MR7kJkoflo8BOOwImGPe2ine4QgaAEfwGov8k4vJlwlwgTM5525e/nZDHtOnOY+PtfMejFJ5X
gaWeo4Cxh1MzyLDwWLv9oUPTIWkB4i3e4hl65bDzM+t56jE22f0xaMxzKD1caI63Me3ogB5eMJDE
UNglXk8NyHU4RbvAmOGjvMtEz07ePnPwnCCl8cKM4UBYxQCmNX54TvTShHKP74Esh2xvp+oLWgCu
pV0bebwviee0Uu9b2ku80s9STYhM4D0JklPAUceDeRPlDXmeQXHfAqn0B8bGaJocXvz6EspXLv8S
f09pb6wMrIwCwGT54KNpvtVuEKxGeM56ESjNUW/8vPxX++1WdzMAYOFtbOM1hZy/pKr8USUxKzr0
t0aHz7V/m1BSS1dlp1gQtlsZ3oH2KV4784PLhxLIpN12+Qj/I0fcrUiCmQtkL8O11Rnmiu3xL82E
i914lWBE6D4+gCHiD3DhIzTzLq/1V+kndPHgJauYdaHUEP41cXgkK3nqneaMz2/VuPGDyx+KB/5U
tSBcKmxRioptzlMMH/jX83EJlCsXWEW17ns78FpVZr0VcXVmadyZz/p+yVkVTvFFcfxKyGQIG2t/
mRREbbE18K7UsYEV2Dxz/e4TXuU6hLmsy35tsfMzJ69h+bJcaZ2i1IWlH25Jm+26WWwDw90ub5tj
9oTGtJfKq+7DuPo0W9xTy7+Y9Qb7FtxfPpjvSPiXmRfeCLt7Ij2Y+tnbmOCIWLTUh/UWv8XaVsHZ
gFOJR/tcV8Upnb94EJYe62O5+6rEO7SV+WgW8sm33VXKHH5JvDALFJjGJtNLbVJWJK3aNuPR0Nmr
rhVbUQHWE5BfUIETvu1+ndUTJz7a2GK0LwJYNe//K3Q5QQtdN2sfYa0suTZt86TpWdftmJar1Ky/
dNGcWehF5hFD15XD9yaD6juv/H9lgBs5YwAE3OytVJQwTIbWhfeZzUjunFqLswPvvK/kBDzsQeVp
vBHcq86TKadrW3TQKEHpbIvGrF4Nb3ykiOk2+JF2o0DfchhaMyWdu30HDIPXdTqwK7TfyL6mnSZ8
cVIWfb1hQmou65SYQiJSee7RisOvBdgWma4PBaHFe1Si1zbrPiDY9pDBFEDmKhjitZnS5JQzbh1c
JU4JcFYy92C3KdH/roIs68Cq0rS5dqIQ68Yho2TUhKIUw71LQTOO6qlP2c+Lr4JXJXyequYlt9G8
O3nAhPjjROOuFGLHDJvUJov+dEi+y2TetQUlZmFeFN7GdWRqTBrpeBUQsIFtPJaYnta6cp81B/9E
M98Uku6NIQ9GoornWx4CE6W5tMQqm+hUQ6Npf/j9ybDh4KBgx0IR5voY4hLS9A+rjMIGf8kjWaRf
GoMVhY1zxwDdWKWKNKIp+VUOurOVfquiepv8ngQHuzukVvtQJjj9O//ZchIBuxsfoJYpCyt0GNsu
LnLqgKzb+V5AHM6z92S74kHjMVmZdQBG0VMXYv+C3+UBxF3KW9YX5yyo33JpiGNlDO/Nsuy4H2l1
MDpcLM4JDE3ZpaWGCeZhrw25M/rgWRfDI5vZ7uzBfq/8+CXCXsYAzyODJ8dD26jsL/P0p83TyCa0
P0N526VP4fpGDUg29Or3spsp+rBX2/4NeTjFBtGDKVGRIRjnVeevOjegnx3s7xLfQmHX59FJIdy5
Q5etzFUyXCAL92XgfXRegU9SArUOLt58m5Ymq/krP/RYH5q6ItxoyIgispeTf35CKVUbRMM3Qt+7
nd8xO2/1TjW2dZUzNmGnxZzHkj5mmxOojOyqy6Cy4RjJIlwtJ1NdwSU73bPnIcvkceWvBEbtDbRj
xH8yuqf3gC7NKbUMyi7yh0GATHODgpJtZ9+4smLxMMXWxpuTepuJGeaMj6X3OheERmdn14BWM3Pw
MDecs3MzAKhN3ohN1HQ/6BAQnoz01yyKM4bzc5yln6YOdozaL1aNMtbL5pAGLmhl/OYOULehEWBv
zu17vM97bGIhYy7/PQrDo1PM0DKppsGf7qsOjRvDSdh7z64uCUczfkxeMMa0B0epF8GJojnqY+1g
0GO3TSnT7dCaDTh6ffTt8lSPmN1Z5nBGkdzbgXnze/kEsf1au2jyuFOuUdz/BWl+mjSyKv/Ei1M4
F5uAl4o6hj4oJrQlZIoT6bOLHjD5M/ItoT2KXIEsKZBMQ38zk+O9HuN+s6iMYgpuUWtS0/ey3YKG
/XqtomStgFDhnm/+XD1nff8lZqEAdXASqBaBRw5/9Jx7YiS2fWYdljKk96NvnpZtIsRZG8ba1mzW
/P+5CkX4lQXcT2X8VKJn2GFxLLz8GMroNNp47YhYgzQ+WYN3zAvnbmpw+uJ5J+6EKcXkxIQQF+ts
qJ/beSR3y7+QVBavvTwYqCTHbm345Y2NrjC+Wf+MfxkRdKz2cZ0ZwLI9bBGsI+199rM0f17tP/ZI
Lkmhn72R35/zCULgz89AJD2gTIb7dMpE8/CCs7nXhsQJvee4ZiI5O1fhjudqcu917T9YdnHfBcPz
GIfvUacVzVh7SRtKp+XjtReWRVFvJ0F5RwDncfnpCamIV6lNqtWSBoVu6AzNpmOKZlP0JlBdFt+o
1DP7AOo7ayBOjnymiH5EB+mOWVO5ncfwSKX3IFP5YYbBNbZgDI3W/L+4JPdhnfbNfRU0h6U/mqjS
XWbfIqqfzRq4VNTlXeRMB+K+TqMvL26D0Ek13oX2hXe+urMdBLu2npO92cKOdxZvc0SE29Z1h5qp
TpNvrLat7gPY6EObKpJ6RN9vQTPtex0P8V6aWXLRbPt5ZGHjAJtrza9ZS4WMYcw8Ko2nexdYRvxD
7ADGOimCfNPoMXhLcJ74vFtDdVdpDhs91UcxSCKU1GSSzxQu3Y68E0DOqrbePU74lafE3eDYxKkt
RKWt/xIJ0lNzKSwygGG2EIjUJjPBKLz1TL9tTjAz1n9hMCEjd79eH52i0PCvmPeZiAHMbLIIs9Kg
hydybZdCz/lyo+hpLEkMk03CQVVM7qlI+/RfE46wH5QM62Wc5plmBMrObGQe6R5WlKrjQUN9MLVJ
vgFw1dkhKHVV0fzPbnluQoKH0i7eGxMxWgNN9vIrcde/8wdmIF4EpyKPfhA73sPRPUiUVjLuWNwk
RwqjMoqvoUnQgSw+sjHFKBfU0comXEkN9Vfou+e04xnGFwKUmkyvje7VbjKmz14XB+Lvzgwl7n1Y
9sQN/lRQfxRyvCem72+RukWoXvHLUynWxBSo7gW+Iz5Q3VF09sxDE528Ycp/BRwkzs4tYZVzUs7G
7ifionM6Ri6x6H4wRDIZRK6rrCd8+Mex9e6wCUGmtTtM9xcIoeH/K50wouckja6jJJS1TUd9Cd36
4I8E1EHPPMShvphosnk9fJqD/uKoCnZel96ADi4RJFTiLOaAaSOb6cpgsFrDIX3bKnsUPWvv4X87
Anj8LVjBQ2SYwx4h9WOcnTPhI5gYcQBtOmdMN4QYbfuZix5H46cos2sPVrFWTsqgbwhvkPQPccaW
VnDAimBEdfKSCSqBpIFNZqgPHWFqy4Lwt9LRyGy/WRBwirbQb5+KPqx4FwoLJJDGuvY7EgT7Bg8t
x/bKg0HfuqxZBg6pUTy8ZnikMLP2RtA/uIJKILIIpyTygG/UIclDueI2KZOBABUvoOmJ5XRvmnVJ
eLLi8Jj5RXuREuOOM9mLPb2fEL+sf1HdfXazHTyMWXnF5RqcvGlp6GB/113DbuBSSEaYjJRX4Txq
ypuxo/30j23rkqRRl09l3n4rsDWI1jtIxSvSfoHLFaTOnZkfJqDSm3gu66Mx5sOPbc7m3pvjYD9U
pvU7xG0ZrpIIotO0NVJG0DJqYIfvWjZheUu90tyHlXxnox/pWS5ZEEVOWI8kxHVVOnm54jYilCeK
NyoX1t7P7VeL7vfVnHgMDSwobCp9Hqz+r0TU5cyr4jvZYQCRlfHiKMf858dT+eNAEkCakHBPSNok
1y2V6cE3NQVQ4D0mmuNyHFwiPBJrOiqSh1b8Gk4uoyPwJ48enDIjzUfnzzazMEpGVp4KRl3JpJjZ
TA7ysMF3NczlcGG9p3oevEDvgoqtnGaB8Tl2pobyV5xmt6B7GnqyRAOmt9e8CR4aZRHrkEFx27LA
tCzSiDzKyoqAqZprmlMoz4NLPN4soztelpzhM8ukJmr1uNW/yDzMTkYZPuEPZzbFpkXcdqP0/sjA
f+1Ve8PweKuBHwh1YmWarYiPMjWjjrBPX6ImJiWkp9boerfchmSRk3CEgkAI8Ljv08qnowyfUnYP
rjpfxVep5GfROf+cICCbdWAlaG7aHfvt6ubJyYYPDaThufFhsOaS04OCnq78nKvZXo1soRsllns1
Yi7HM1vuejcmRMvrmGXkXrsetbZrIsL4N6TVQZPF4ogqfBtj4YJQV89OYc/rsKS1x35Ug/Mn+ZUx
vHPuRtt5D33oo8SuP8BT3G2s9a+XE9qWUn/kE9M5PVX5xzRML7Y93Hyf7Civzev3tszkpXHgtWUY
M2KrmGPmzdkGlT+ipN3sPsj2Ue2cVSK7iLMcn0YzwOVYlcihWIE2hD0VBN/OzcmsegBvo7kMfiaY
MokvltzHd8LM7owA3NqIi30NzrbCwvmvH5o/S3V70j1q8syKm12ktH8W4bH6d+ZooBcZaT2JFuNe
WgmmcvGQPcXsYe5a+6YLLhExoGpgcZTr0Ks+nYQ21+37h6TpyW6r/vrY/APeDLYoOITBCeO3bOcH
o8iudUFqyPJ/yrSiFqScIz7ogboHJth3sEtwUHtiyTCwO94Mr1o4ICLVqDc+w7JHXIz4Mvyinzck
3TRnJ0nFJsBn1WTToY+huYhVxIsS9RR/BxnLvalbvwStCB/TsE2PaEzJoskWaz8MrK8wmI2HDoLt
5E9B4m+IpZzZ+6w5qeinQe5ImWk3JiT4uTQw8kxJmK4DyIpzVRVMB7Tr9VhMFasrUvxFnWc4Fycm
DHc/j3H9MDZZ8Vm0psXEDYBzWYLumzm/34TlKrQM/PBMvKp30/CKU2ZL/UfGFm7dHkXfp/klIO3R
Nerm2SlhRecGGLoNrfw2drVqOPlDsmPt3sTZFg1M07zUO7WOb74qNSmgeJz0fM16OAF7V/t+isxz
7rAEVMUxeSi9mB/79DfiT1PA/BT2l1BG/yN0yzwnsOMKLmAwmw5/gg0ELDzTpj21+B/WMj1CEaag
xUqNxPcRyPNWLEZQ/ErkCd6hhNAzWaMSR1SBfBvbDY9vSWwP97pMqzs87C9Cddi1c1XAn1VGvFNJ
JOctHPz4JpHeKoj8tWJTIc/8ZHv/dG0Gd4nuMTTCfAX/THKl5JrQymKVcYwQ/ZuO3bUr+oGkkMiM
ybxBFDFKgFmvDesv1aDPWTFdtU9C062HMIAQE+YbywV1jK7nmucuUsWLmbWMahIxRcxMR6g33JcR
cQqsfHirp9Q8Jho7pJzVXOMON8NDxtaAI+kJ6iBIhEfStS3gJCsKN5gbgxPpz5rQlta8xGrC69Yn
/t8wdvaCQ0+uz71n2P+8ruF4TnOJs22kqetJns7tVLMjejEX1Jh/pwnDlwEBxVgLA8NjUiBHTEaI
TCCE/wDjSG0aWIlLSid2trZLZkp5SwKm+zK0AaPMP6IT8WAw8RNoVjU3k4MX4OyiAGY065g7x87v
73OG7lKqeleVwCH1OE8nRf7pik81fJznCLCVc/mAud3/HGvWpQ0hawZLtK91FHVc785Q65M9zvHJ
xFX37Y4xSoFT6cNslv7anxV26DSIHqfMS684XucTKyrLs1NNKQlz/ZSscztBpQarfMe2S9a2Zf/2
NZzmpq0a+1CE0YBBwSdEOTMMgLEpj5Y8tO4dnyJ6oEMXue59N9uF9ZhfE56iK4bBiBYrkO7OL2Eu
FbZ0FPOwnK7C8Qgn8incT46LmfxhLiYS+pN6aIjiddxvNXfGUU5N+FgUSu34MCLCmXpPHINhApKJ
pJWehGAeuY6wlJEDXo4F3GleZF/KqCasSSQBrvVYJ9tJKJMhlIEEENrzAJcAkrZLYN/uhF9yP6QI
ki8pvSSRmCY5m4Gb99+BamjnS9OnxtGTj06qKqN8rSNW2K8otViOMGW2ug8GlUbHoYRGgiyDb2rJ
NMISDyp77Ku00HdDk0aCaEpPJ/hG3ZAhUwVqyirmhUASC+rfThGaJqpDhg1rNiy2w3A60tBnAarY
slPQqzOm/9rBdlzgIGUari5idhHKchIP18YcetuoCWd9N6NtPEZgu2vbnEyQijiVuyH1db03OTI3
ddwhOEccTbWq1aMQynstA6N6rAIjfw4dZBlAimpfaeV+mg1rzOssy/YtG6PuBPnO21ihSVWC2a4T
a+oWHkrvfSRf77mcCbBTc0RWjGr8Lwn+HK+qoasFkRyzw+5KLkbCFKwg22RO027ZwZ5z6WZNdO+L
rrwoMyFnpAtdMnkbf1rDPCx7D8IMzwrO+h50jANNz+g2MhD1m+145XNB44PZnhV/hbLwgWANuLD0
3YRSJDembaZqaw+4LXDweUSkqP40gLGTBWYOPyTWBH/SdKsHEmxJ83CUe3VC3HxFM+Qrxl3OtvYD
c61S2ay8xmr2ThKZr5hSpj0f5pL/QYHflgAy64hI9xW+UuSEzO84lMK/NgpJL0VPXQ1Gm1/7Fr/n
vaR7vUnPU9M2C4kGU8Sm75xYeDe79sZ3apDiIbSISsfBrJ4khB/zYB+vayLBOHZ4Vop064NR7snM
sj5jzp5rXOFO9IRsUVJJL/p0YYg2DmP80+gSld6ZaPgJ+ixFdB3cDF9lV7sLDKzwVnm2ROo9tLki
NQlr5N4ZgTTQm0i8oChoj3lquE+Jdqqz2ZnFzmW+9FoXeQr1ng7lXqYoO65htBcDS12+CitccyPe
+D/PN8J/wyBJNsE9FV6kkMTuY4DeKJ8lVA4/+NYiW+1mkX+DDqgT5TCFPQZdXmx6t3B+/cE0HvEy
kOGeecMmNZFKPZQO/xDENU5pIcqG5xFLnDvT2oiBYmMHcW1vCNEDYG4a55Bo4M3GJCfFbbBo2ggK
Oxt37yaZLfIKzFrtRz8uflIupZ1oOexTcq7Wni+JK/MxPhgYSUkXrVoj3HQ2ky3sK86mCaDIoiRn
hmK7CBvLCMbTy95HStUWL1/SvTvhIG9m5yfDIfDq6TYlU33IFWTGIchI1COJnjGipchNmMcIG6c3
ym5PjNq4lWmc3kdpa/8RwYGRNEvdR1afxw9EAzRYMutiL0bfQDkedH9QU0t4XUT3DNXRK4OFCd7c
fztOn5e7hqbYhW4c/BMcYnWZ/Q7Vt/aIQs8apnDN1J96kdK6OQzjUuF+T/nYH0nlohwXDBvZMyMO
rtszH65JUc2zudgbI1GnHkPMWzHhe1tzsS9+RR0+NTL8zGByF+bEfMrQVIjCqGZmDEqLTdoZ3l2T
YeTnSyboZZjtjZNFPpys+nOHsDgpwzIv8Ljmezb55D/SglL3VRldwSrFzL3zCqPZ2KIMN2m8zPvH
2HuZIm94dsf5xSnN/NqylJUpl19sO5EFKEUkjm6SNuiewyxg3hPIIdmQEjjeV9rAumOdl1oFWXR8
70OGtDYL/rYW3UjWElTH8oDJWAJwsGdp87FKXx0z2LbE3YdVTQR4RMSf+9PIlo4rgNwro4BKeplw
Z8mra2QIkg6QO1s0l4srlubOmwfs+/5AO1tt0B+x9sRus+G52oFKMvoLHf5TaMZuN7zbDPd5VMln
7PKvLNafAyseJjFaKzGbK4MqgT1cEFtYNpUp1jOLQdeDZ25U0t6SOL0IJk/g0dwxT/hHiE2z1rxv
a9v3D2HenHyje+jbiI+LDJLJoBtsd3nXfNdhfFv2lU9Oh5csWBe9/Ekd3FZ18hm5AZsW1LxJ8Gdw
VNE8Rewu8AhDwaO56ehNS0l4dKHtp6ljNB5pC4ta/MSk7TDnYcXNyAKKRh8lyyIGKwF4n7cm2ypi
HspCnPH57lScnk09neeCK4B0dXyItza46pR9Ceq7ItR61snNshoonPZiDm9D+UaLci7ScJOlzEBL
/zQ7QIVZiRRPSB/ILkJwM0wLSjw+G3qi0ZCNvZsyVqnigyXsvhXtsRWBe09TUJB+HA/BepJOfdEz
20Bypm2KIhImdoiT4H6uGoSZuHSLXWwb1q6zzHmDFkVYW+dbv0K48pZZVLWmXMpSjKMrFZOD0Vd9
di66gmUOhLZiAybPgvgrfNJt2ky3ZTP2IRBBh70nix5rz2zoylLQprwmxsIZJlBR3uxV3dXdeylY
09BT7R7tsp+uxSj7L89FLi6cfH6YPUMSNS1ckv9NpJXJMJu7WJT1RbFR6UETXQXV1qPU9BWAtuPJ
/AX0nSAtb55fElcOcFe6uY+Vl+0x1kU7wzCaQ08IxqqoSCRslwSIWjg2OGyV/aVl0e/QXad10LFz
LusJco+ckSvMwXk6Qz64xMMO/oqZ2qfpKw5ZUrrzncFC9mKtos485Wz42BL05uzYRbUsDHDkMfiP
pTPbjhPZtugXMQYQtK/Z90op1fqFIcuuoAt6gubrz8T3PtU5LqtEkkGwY++15qr6DkNkY+1hwho0
7XAjxQ4svRjW+9kLgAt5vnJPjSykiZUcRnnq+uEhznO1KwRN734Iqxd38EaejlS6vyAbEBJiq9z5
RZ/d2oAjkwxkQdzNjvO3Glx9AFQSrOl/Y/ZQHnqbsBh4b3flZoBBCfXE92iqjFgC0aoiw/TjXZtK
BpMlk7i9C36VgOsCUolTdCvD77+0Td/JwPG2DZIS5zc4E0p8VhacTsNaM/uNd71KAUkqfJ1pQQ80
N/oB5gSetjJqsmMgGhgZuScpbJJknBGtj5gZOjnPW2H67RGjtH8lm8r7THuVfxes/53qmIImCLrf
h4DmFp94/ozAfOOBLgdI1slUbfVs/C6bPGPnaH8saAObFJ82wHcbNVTe3lURWNuqQRAblla9rQxm
yqK3ftMlbNeohNvtLHx1DHIPgUpTeZsAsesNGG56cEaTLBEzMbE7q+IDy5V47qqB3ii77LHLBWxo
g+mVCuPobPJa/O5Ts17nE5IFlMmQ0YPUrdACQwaWaG5Wrdua58ih1DOSHPnUVFXPpc7t96bjdWFH
yO1EYv4xq6p4ceGukQeT++R46Hhdeo5Jq93Ur0wR2qPJoJjMAA6f2s3KnW06BucGwEq+rBBAhm6/
66dBb0xsdheBj3Eje0yGmjfJGa8/crwOa6VlgWqpY2e4sppzpjMZORZYkIZTK2L1AzFP3Qct6rU9
So/CxY32WdyPL3OSAUIZZLwZywIppUA/pYKqWI8OlZmIm2IblT6mWbMxH+VYpdjz+1qfcVgiNCuw
hsPM0/u+JSGo6x2x1ZKZrd1bE/+C+fo8efPdzjLjT9jm7X5I6u7SEgazY0Zp3qI0R7/N6eAM4ACF
jsv0IOzD/sZ5znm1EQBv47hB0ZjzZTSWlr8MVRTvYyf1DZCj9VJWvBV8IbDT2tgnbt2knQ1+W+Ol
iOpg44gY1V4IIg+PCa4Pt6G8qYzpKOjlbqx6Hk9TnpSgXJHnaNl9ZmFXuxB9mbwkAYJDvsnI2VpZ
prHUGbpcZZPIbnbXqWsetcWyS5b7pkoWFYrVrMOItBwVDNR52JrKF8HXeh0mYoYb02WtIwNX755J
+7fTHYAYZBdrnCQ2iM25IRseKdsbE26xk734FhRxpw6w7xmbP84gAziBUUA+BIGWbwujwozk4sRJ
koDSQR3KOuKYgt6XshKXxDbSzY6OEobiV9mNO0/a5yyYviePjyUCCtnC+UmD/t3hRkVlv3YA1UAS
3M7Mtknz2teRgvvj7pf/HQYJD6N3SLxfZeMTplp90XihxYvcZKrNN/QeGxWF67a8jqXeVoAHkPH7
WQIWp8ZVpun4TVdjVtALwg1mG5ow4jzSHwITsJp49XkBffp85MHQT8s/xYQmOEEnndqi3wMqRZkq
1MmUyZuu82suEVzZtvklyQbqI+eS8IYpIQPNDT1SF2WvYW7zdtxkcG5XUjSXii27D/UDksdOhAVK
Z3mY4/wx8QNZ1p8sh+q1bMNh1WI4r5MEdYBLg8Bo7ujZ5hE21eAiCorOMErWNFjWlNO3xLC/TJs9
H62vlzZYUfDGUumycZI+Vv9ktaBNR2jRaG5TK99FIC43hlk+GKswsobm0DvQiK616Nd2cq27YA8a
ka5f+IhEj7w5O9oJYPwWHQ2s8LYlja/EzbcsoQRjq6WS3waEyk2IWlxG80+iAfWHznqEdkzHAPFG
n2ETmzeWC2VrBp3Yte/DfPdgNDHf/DAULwd1S61haznRu62ZxMzZwXDMQ23Kk5GEh3rER9EB86Eh
/SCZRx/5p+v3nznfseJqI43UPksA4S3rTlL7pa4J6yjEFeSfnWnaUQYgWP3pot+V/VHO4wY8Lnqq
RR+d/udFdyRLFzSFpHmYwCPRpPi2vWIV5S5Q32aoz7NJX20BrwI6xNYECwwqxip0+BAyxTqhtzMG
zWUZJqb/GNNxl4mXHG5nwgoPrPYYTOl3oExY2tSsAxvix1R+G7JZjdZnRofS5MslWubikS4ArhDx
rKTZw97jGvLcMe6dtIICy86NOk0kd83aGAtx4Tf5/NvOmFdhjZp50Ph3bfIT0IUOiLL9cAtKeuuB
e/Di9BrgJ6dbAgnZjUw6h/1iS6x2YY9IIi3bt6DPH7zitmWvtzUOnVmWt1DXaCxqFsfivA+yG44q
ivVszeS/S78iw9pM9WSC8OQoMcAb6+7DkLzHQ08cg/iDUfEI1eMjqFKbfcZk9fsbEw1RiQScB3YI
xMHP++dF/xYPCFRnMHR5uUuNcW9JgUaAyJlRLMgkYz3EwVc21L/K2ngV1tRth957X1YkjUccnvzV
SVhPAhgujPV96KUnsw/cY40YqsmnR+8/2vjDhCKxivEtW3X3YS2xmyNcN4ly7EnXC4KlVW9k4ZIM
kJC1KRfmICbEcDN7yOwGH7b8VLHXYpUZTaSpODj83chjjC1+OicDHlbiVCjQwugZqqlxdlqbWB4R
PrVQhAInZUmlKTnazlubydukUe/wFtgVqUJ0q27Vsj5rI7pwDrM2hcMeO4oR0xgmpCZ1j2FP5ndb
I191Oa8sC8Gevad8Hj/J/Ts4i6AnF4AYjK5epEL5AvRA+YNtc1kNaTrsXQ0VCdRnPvfX2vXR0oxM
RisU75uyjNFfNoqxkerLX30T2s+Uz9Mhtr0Ce2HSXkypFdUbRzMr5FQhPajhYfToqJOqmfb8Ai+F
s4EDBrG5GCresI71HpM3Qwhpb0zb3JZA84CbkwaIfL/0+jcwPBdo3id7lrBEm30/ASPR4oR8ixIt
6Oi45SPxfrioaQjTduSUw4LXTyrJP6CngZlP2mKnUvZBFRvUz/VzOOG5V0AgNgKzzNpjbryvpHtt
2qVuj9EmcMdfZY9fgFwu6pZunZTlT2yNhEbQAGTt6SHccW8wJut+73doA23lPROazLkOQja5MYjs
Y5mesP48iDFYkfL3KCUBVKQBoMb4axno55M6u/JewbBoXxoP6DagEJsBhYe6kpMy4Qf0noMOCd7s
MTHggNq7qbH2cJaTpzN+MZH/7flkJUYgMIi7K7t1sLwdS1SLK3Jp/vY8/cKlTRcai13KQoEdbo2x
ZqPQu1EOyIm0R/8kfodAYKxHlbKgm6+Inj8IoFM5Ic7sgeg17Ad95p8JPNhnTnyRZvREZ+eFgyat
s8AuN30mr3L0dkHdfswpd0xPHVKYodzW7BilWaRbLM0/MEQuzCs2M19hQ74J/Z1TPrb0Pu2zRSkN
fehTZJQdyjwPIcl7RIbRC8NKRA4EStsiuXqD/ghnkwilTrCESAlMFap1g9Zi2jM9WFAv7gh/gF1t
tAgiGNtWrtsgfNjAkJuU8MwwbOW2ZNeA4xHyRq9GopssGtOTfCwfAiT/omgafiZhnjmasxRziAaU
tuOR0yI4gDLY27p/jvR4UVx+0ZCShFp6I4PhkXTGC2iZZONEE9yGgTrWkPZKOYDxDHydYYk+v3Dp
r7DnSaDOHJJx3Bd00MKI1IkGQQaxRODmU2y063Z2cMTr196ni1qw+WgNRCv0ntyMORPQQZ7sUgOZ
k5w6qua1qsC2ztJ4DWoEZS5KCS0HMlgy/ZN4TPpNK9wSnkdeigexNlL1lc4oaNEJQW0dJXvHsJ7J
BXyLF+4Vr7t9XCEOVla9hmLZMYnqrwIZu2dyIKqbYTeC+hKG8en0E9Lzzt/nvEJjzjaNpo9hCzTV
tcTE0WZ3k16MYodLiXgncnNPB5W00fKN0dHB6YufIOjPPudwbYVLqccWwPldrN3Wz9A9OmdWrSLg
r7gr1BzrYR7qa9AM9lbXuNxb22roDIppGyxawyCUn9qYblMRMJaa/1Y2B8JxntWtRjXoUB9muCKJ
OryT1Q7LpMHcxeuj8tJvkhXaXz1q77Msp6+GRNU7HXYf16R1s73unqrGOzkELH2pZIhe7cIB0xRK
pJsS3Q6gcD5RRIHk2DE0gAh1bh90aB3jezSB7e6ZzAUOxhcDaRDDZatPEKiGwcskyeGaMfJs/aC3
VjWJY9CTOZHHUMCbq6u8esfEpQTgzk+QxHrKnRSUk0PipKh5MOdzbi3BLCjVVmGMq0k5jEMLzDZB
sBDvKN9oHtc2ukAQicvbg2keghjAO9ru1tE8gEYOFHAN075pxmTbiG+EoM41gpotB8J4Rfwpow2v
EDsnC/9DcumvpSMKRgLThf7Em5xNQozmgk/k4gmBHPFZ4h5oOvHegEBIZNujMFd/omT4zYYU393Y
fvHq8J381xf60AfPs8VuDoFj61g84sgCDWBt6lA855BZGGkcnDoEV4p6d0JU2MnIWOUkGe1BwBvX
wu5HfFhori1MAaxOXSd3uhv9phkLdBIMG2yQ+MSw0CIO5X7mtosQDX2KWmvtusEv9POvgds+q8n7
WJq/klhGBSUeazYMz1RlV0XzvE7mU8K1uWJ41Yk2V5BACGMxk4U/Yd0nZ0F/hd1HkYWSZhtSqm7g
hZfSFxVZugc7RBe+gJOg8dIECOGLMjmJSFCLx2/0FDx8sZO57czAh6FUvNiTC4zCgE/RmT0DDsBL
fLHqAXe8gGk1MpoueVqb+BCNzrFqE44NwbQ1O6fY0vN+Tqz6GT1ycAz1AOylBlsCBIXvKPlJ5uhX
Ebq/6gC1eF1fh6q4O6O+SA+Fn6Pzg5ythx/Y/bdInFdIettFR+oGVXekU8ipILhpNb0MDRG2Fpl2
YjJ+N1Grn0MRyM1gZLcqa5793Ae5b3BqIn0lNZ7T3BxWCTPYMMs5fxJhuZ/B/jvGcMtcszq0NmOu
5N9fmojpdGXaHNm6ORIkB08nSJN7BFpibsuNqoP0MPYLjDtnTlrJcUuUA82jvmVAOmJ/IiC479/9
OGkBJPpg14t3awg/EGJtpzJ6K2skg+zr755Qd2QApzaWxz4dr+jWz9Mc3pgUfIuSh6PXzm5W0wfC
lt8m7Y0d0/kbTb0N1m6XWVUKDQdRXpBZ2wzE7ey4p5hTbYu2NikoYuiIM9ZdO6GAusapNCHbxV1a
G5awXpuWeqsmETWcN0XmhkvI9R4bfrGZvJTQM3KObFeiHzOZxcjZf8XE+J8vqOVFtGbFnfwcET4U
uruRehyFDWiBI+MsuvAxyAGT2arXZkzinU+inU7myHR7DrJdGHOWDvsrPbprmMXHwJ453iMAlv0E
fcwhAkrqP3RlIC0kD8fJzghLfsVYlzZlU3zWI/wnTgFKlbBQ7JppngBXyysCDMZ/Zkno1SrMvWk9
mmj3KxesvKd88yCnjoCEuXMPnbPE2HsW1BsCpBBf5QUNBU3vPg+ZNZWlsbPxX+wYRyIsooS9lUZh
AjiJINN50dKXEuaE+oFZcDKYNZjYwuaoXHPbC2RDR+/fMTX1AwZwjK8+7QwArgQ5hyIjHPpnZGDq
xpRdYplqVLPzPdkedOaneKFg8K2HKDF/N26JdayPDe/O2734LIrMR3yBKq4niRwxzQJoKkuyj1PH
bddjFjo7zJGAVIlxGfleeC1UswNzPor6NZpsVJMio7/lwuX2LL/P1zEql20WmvEtbkeLzl9nv9RJ
Y+zjPoEp7o3+0dUA5NVEfRjrwD8NUYdiqDTziwn/58B2I7aRF6J10nO5R9uhtghZ3ctcGDBKHEGx
NCyTCANQPxGv/m4uYgDsTtO0G/7zFZm9AQ5G107OROUMGzI8aE+0o4vpIy4/q65m7wO5TS3dGyc3
nUhY7kjTWPKZ924jwT37AaAhr1ceM8tZ7w2PcS8AcxSHTKZ3cRHP97LjyesNiSI0dI3nTrAn0bpp
WE9Wtw1hqW1VzWRMW/TQmULEW1to0jgFG7UYQItYae5hL3NqUC9N+jTU+o8NtoDVlXoHTxqRs2kh
XD68haBQQz1YGXTutv2U63Pl2MFFGQPCizwonsa5WLZxh6ZGPAcVkHNQqyuOKenn6LXBnr2m209p
OG97JJuw85n0WSnvUr+J8r00w78u76PFsVvwWPqwOdCDT/BD4m+H2cSqasTFjAQANGZZPE0lQ4gx
2mbLuKsLOQC7R0XHzGC7gyB5VUH703EiQhMQ/idkBX/Vaw5e6H11Q3rqhuyUCOLMaYruBH20UDVQ
OeP2jmpi6w6odOFXkPFoYamJ7ORTNZ2zKqJ2G4BozAz77vT1n9lu8DjjaFgNizmxihaTDMQ9ljGe
EcB+pumeM7A5yHcTAtr7L4FWeDF0bZpkdk6m9qnp+v5t6vsRBTJpNUZ8Kf0l46Zi1MW9QLK6ySdc
/Ysho4Tbi/r+BF9807jOx1in68GaH4ldQhyI9zaBFnXPtNZtXqE7/+1dtFFxzRG0W6oSJS/eFF4y
AkKtyrgO6dJGVBdhRce2Kn/H7VCjnVSnKUnvY0pXtPFeYDU9Db311c7jS6897P0cSjOClbrEG1Zu
a3wvxhR/Sh423aBYlE/Z7Dz5lYtWJvvqcOZ1RrB32vpm07Orwc6QFRVfJohLvBuxCybVuo7rZ9cT
t0pbeNft7LPNGBwBgIJheKEX+GrCBfYH21/Zebyf3eE0ZDAEzLlkuGg0R9mIF7uwd/6cXZf/7yac
J23Q99kg6SRNVxkQnIK6+nfetzvpD0+haV69qmEZVF/1wjjp1PgeKH0pwzZc4o9MIOtFuGcaQk+s
wyPZzyd0bidEJQyb9S+cIrsiV0ckNrfaM/cCufEuFIrxs3pC1v1k097yEBWhFYOfU8r02Um8e1vP
d+uf8WW4kdjZnNu0DznoGhfKUbzFNX24fyyPpEZG1CDjd3LvdXbJ/eDBY/ZE+CAzJ/R0Ud095JT5
v2i+MIuKs/w6oNMKerBuUe19WaV1tIsJPJRFtbLCIRW8ethyuDgI27Pybi3jORJHJJy3lPeeVZT/
bm2PYNCxc2AjMKMG0ifjhBpHDROTMX8GUtDBbROU3ZTWHXNXWuZWzihWOuGzTQeNdFbCxf2UoHAY
sK5RYCHFVOupEbmLQYkiSe1BcNmf0R3QAOqGX5BMHqAyifL2IrbjRchSmWJnUX9Aid8MCdFgYa4+
demv7UDvc4giCz0rwHvrVr8H9HIwnyHmym69dJqzNrAv2jah+hOQuzQWGmlma9eZxn03gqbABJvQ
2dTOtC2gUjbUNZg3idSglQuEHOrriRHDVzgacKpwIlfZlhfMLhXAryPkNJE4WQS1M1c/dQbhI5Mj
Vj1NnpzR17mW1rbR8QcZ0usJzAHvBF4JPac+a4kSf+urOcC0zWzWcrO/I6s5YiPuLDBkuaI1U4pX
ZYGnVVNxWOwQavSQ7sdL7kmdwGkYSAZSmvKBKoqDgLFUm2bxZav07jIqxoDJ9MpFWNhkjMkiX13L
GG/Q3J00fBuq6hlobg5RQziYjKLq0mCbmcfkxy3VeemRzJN9xSzy/G+QDC53K1r/yQwJ4ZbYUkLd
JHtE17s54t1Z09Vs7HljRmi9u4STP60htwJxADBmHVmYExw7eoT5tHWr+alRGg5nPkJDXETK860U
coOq8NeM9kXkeNUVhgFNoZCr90Lnp+W64igG//NO8/rKK2QT5NlbhFhfjpC7nIAqDpQ/f5661Aam
c8/UkvJLpz8I94HqbpkubtIOOPMCjjDSo1kup9VpyxttWzvYWWlY/ePSWNmmM30qdQJzEfhE5iWz
Oug7hswI7Gg2KVaIWoSE4zL7TeNkY88RwsjgIDP/4HJUkkjBCXVd9Ojec6DNU50Fz5Vr7TAUoXa1
BbYIp3uubPLqU+vckho6d/Exj2xmbmQZAl4entC0wIrIg7WjOCXG4fSRpiNtXjc4+yjAVlPlvBf4
flaTwjYpprWFfXtZofgN1j3XP4AsNEucNqzsaJi3uXwvedFp293aPLYcdBEEq/fcwU6aoYaxmhxi
fLD3rMA5BF0MBtBpECVgfIkpv8xKHIFC3WNAsEMbfGnUQJxvXwmIWnLu2ZJJjh+9DxDGT56q/kDB
w1jMcl8eFWV7ONeJxY7w2ZDCpFU5P5nJso8F8041hvqDq83g7+IDSxN0sBWNeW8kWRJuZ0b1IJxN
3dH2I7+E1owK/zRmy5Q9+VuQKEkXz1vjxz8qE9Qvs/1oZVUgbCuX3mwgnnunfbEacW7wHNI2Qdve
ZEzw50vYVM4uYVE0XflKy2znhFRKc4m5w0EuBBBtPXTJR+DgxvK1e0IxBYYbJQUHjYpTxPAWOZxV
qRcdth5gLF1zZBK3M4fiAxEEAK+U5OMhSr9HP2E5deScMZBkc0epX+fJA0bCQRHtClwseIvi+mIR
JpL5yoMS3337vcbMDNV9KyzJpxyLv204ueTvDPGmEBnucIzpuyEcnuuCDgvl0fKK5Smuv6HvXWw1
vWWmdw9c2rb0g3OY59xz1yrfwi66DLP66l1zXC0e4FHGpIQ4TyENqi6wXtrWI0g+9I5VVyxUppGw
duRkhr4Dsnkpm/ZPSWPU4O25IqH6US7Bk0ZwU6m/L2fepFVuP7t19xRW8edID/bgIZu/06Fw0fhC
1wwFFnKftufIjqdqBg5quhnDjFYj8gXdZJRgRfkt/XSf1wwaod8iBsc/SUe4LKxjWANTD4rwrUO0
vfL8JRupNatnO0iimzTwSHLqH6+64gDVKXdjIyAakL2w4grKSj/aUESsGVgfSkeiREHSoWlhAMNI
RufgL2Xg0BQStaXPjI00pgu9cXufD3H8wuxnptwP3OwJVJVLNxnwUuGL6ZODLYkdcSeHhz3YtGG1
gnZSVSn0Dji8zFyNgSRBt72azfxVeyhWxzETUAZ4hxFJdWRRADGqPinybaYftrEbB3qwBhO2IMz2
sT999XWFDHYYXplvvBl+LEG/QEPVHPeqwee4KA10QN4tJzF1ZXTFb9vxN9oUNCHaJx0mTFLxWAiO
1bRxbklVX6uWpASvv4U0V1aUgQe7188ocMt1j4XBb4Zi0yCpoCT5k7V4VqnwUEK9dEqdDFD/2Iti
79E5Brda2ZN4mdEUnJFuTQttynmrJITwhv7Loeez/nVKl7FWn4aM2lFTovd3EV1xzkyhRyt3j1u9
+BUQifDhKSoWWvO4tz5KpTHStDGNzJyoU4w33p9aypcC1gDIyd8eJDDlMelNxjsCo4UoNV7JB33H
3vtC6OhLAyFARqQNWmXw5LWWRSZAz7EemOsTvUnr3k8kESXlom5Dg1sPOuDJmpBt8B9Dm3/sZ+NA
RCctPMK167TdWQ20f4GqBq0GU66wpD/RHoJ5uNYU4AanLI6BmjMrw13CyHkFFRpaheiODqVKazc/
2DIItakO0sguA8d9DviXYCGIlGiiVEd9I3uoMgMirMtQZy3TFmolPELjwY2s6CXCzMTZgmwfrzyX
9uzvpyrdBRpBXh6KdGOTPRhX7qlTbfzjzITI21P9sNPkOWmWdgj95I7Dy6ZkxoqgPih/2EPemXgg
LrLEfJ4apD5Tkesd0ODIolKqTkk7AV0qACQ2+bF0wxAjQ1GhmW2M7H0BTzAHQzGpWRdmmsBJwbwG
lxjVtAOUm0Iv0WTPUP/DU9yKafpy3PLC9nYICf2GyXX05/Su82SX9v0TzqmNH9v6BDa7hu4KPyjJ
3W1KyPwGKoqxoiUR87pnXsKp3ubIQRVxsEbGve443VtJzynNEWgzXmEG0zoSV7dGh3FNxuvglNlr
XKTMrjz9MyPyOdCPWjrG5ZMZdUe7a/7INnkENVUJsphdjsg/4zeHTnPUvnpmoHucFGqCQWftr4Ac
PWpHqHQDo11tb3A0PLXOEg2X0JULLqWTfvZGeXWHhPvp7aJcfLqqfUwL/ydiqwd5sMmG8cmRxgGc
wxks3d5v9bkdswPN3tdOotSD5pTDVlsI2UO7iEYTCuaSfXpp05XpG6dzvF7BelbgOTrS7yyKclUt
uQPM0nQPLKi7zGW5bTwadFnzRqrKxkr9/yzhIv2eL0aL1yrJmKalWYEWgyAL3IzEjJCWoWKCMVre
9sJkETgbjey8FAt/p3Dwu2LlRCHr/q2tbljSZwlcQua0wrg3cGANFodj5RNSVd8TrtD20Pf6aHXH
kaZq0QwrHxDxbIOlTQCrhiGM+Kgffuq6ekIn5W1mDMhNO+yJeqAkWlpbVSq3XkANOwzcFWPYg1f+
WHQy49TeKqdT69rrtqODJijGIb4So31oiNvIjOxgzrQy60XCMB+0jYPRXRgmssY3UQCcqxjntonB
jEM4l5pFuTCzN4EJDSzEJ8Fkfz3B/FaM88Qgz0zS9taCg89xS+1xcJDdUAG4AKJMAMuyQ3gNYlUq
T1Qw7RN0bDLR/DHYpgQR4rBciV6TU5QE/yHtoUafYpy19XzRghZsI2rm2rl1HzkzpXM7YJMFKZK5
xjH2m+XGi8+6g8Ji8fHifjs4kIyAxqcu1AJ7pliKPid7uAkXj9FyTR4fda7w5ccG/CT7ziruV4i0
gBmpEOOmasEh0D03ouZ1JpRzb8sIFo5smVMpbpsc/6vxNDaNu296Euqw6EGiPqAr3sZm+BsP0Qcb
Nzo6zduyQhBVBQA+pH4TvvXkN+NbxeTKHcfPMuPVVYQfAcYzWPGPvOEMOTjUsHaNZapN6/klHkHZ
TEOHrGeu+x8TCPaXUiI85dqWO2sKv/2i/SlR/nEgYkvTfXacnfJMhg83I93hpsUH6z9ZfLLMnu8T
6LzUMOnJ6p/l06RMQ4t2xkteXPM6PpZ+xqtolvfEbEYY9f15+Son1FrF/C8cnNVrXys170MextD0
sQm1L4ADmXEZu8xchmUiIrVOHudoiUYyTAfkavcBsf4ToNiFNhC5FGo8yN49N8Qx2SrZuo7xLkW6
Xx6IIUSQw66HGuHqFfMnlF+eot7eh2OI3sW6TcvaYtXlqOAC6gzVlh/jcrqoy4B3BsmfRjIfGMSh
rA02TQdH9VGDgE0Uos1rgPF/KAl0KMQvgGpnWzv3oj/2PDrqiJ4TIQoRsU2yxqC/rq3HOHCpyXFZ
xI6FONucbiUjDOe/tHq0aXLO6ICmnEMzkCxBVLGiUHTxuyMBPsO1KT4Q2+Ji5JdzDQUmOH1LosMi
bA+oyPBXMjL3b+j21wUqsoy2S8JD43XscMxgXQQLlNJsc9kzl9kUDGmx4XU7y1BHp522Vf2VIRwf
EBj41vvgfbTOD7/PqqrdNNAa5lp5bOlWQ3xACUPvxbuQQrB1UsKD0ULwEy5IbT+FJkN32hfJWrsm
Ggi9TkwF3+7BBXvRrQU0gZelohPpkiBIPIon13wcLhRHXs/JrdN/ZPmRgeHjHyUcH35wHi1EkPji
PIi6/stU/OHSc4RazK6h2ASLBmftWuNq5sNOHIwDOqJ1sev99i/YeBv/Y3G0MEAtC7wnClBIeY2X
U59/LIp0LwAnJzX5me49DmndJz8OzjEcZGzWZX8s2MeW/6JhYNJqvG8ZHULsr6N9TKTPiSlGBMXB
1npwF0Yc5zFJWDq7+hSJ/LRk1Sp2aP4FdxSKJu72z6EYN01fkUz6d2ZcEih/NYFa84avkBnvOLEh
/d8XxqIxlbNfvpSeVxZLEsnty0xVUnvfxHQG3Ah1XDYhfqCm9jeggS1fvUzfCnv+y5/atX0TTAN6
JzvMaNbsxbdFfHpwGdo/C3XKA2Tj8r73OKNNsIYDQZDk0oqdTsudWRZTWH1YCMgAeC6/h6eB1atA
aKM/WGnfXo0ZnIWJ2RpTDO4CmWH7oJxwOjyG8ScuIOIW3oY1aOiXRtE6WRYgeTrmLi0xiHS7GgsG
WSMbPm5kO6geFS3kN+G+uejSvOY7gLRmUX5o4zOVDAntQz2/DbApUdEdY0giXQlcxr744IudnPKK
ULz/v1A97tL4N6t+YoOGf2GE4UJpoSHAickDHwGzTnjvjIGXn3B6wYwCdSdBKBAqT1zz7KevThAd
cFwBrzi6RnKeyVSnIFjeR3Us9hbyX37pIlvF4kNGBvFKMn7wy5ouoPUEdI1RLD/btWhJqb/tGGeB
VW6c5jtlVsSa5vqWb522Fm5ddbTYKJi9XxrcJySPHQx/PBU1IYstR4pFl9MDwLGn36EHVFhigg//
8Ex1xfSrpRGepR/c2mxuD7WVbqx+Wq5QjuYxs15i1oYfVFuGItvlUe10eHLyj7S9sTq5CuhmVy5g
edyWxTu8kPJ05g8Yt68rHq+R7SAwY9p4ryWIWH4igZqkhw+qXU6jwTbuvRULixtnU+8WoABKQjjm
O2Et+KCraTV7r2hw9EwQsQ+YDVX27Ox4ynO2S/aG2vlZfrlexEcLU4PfOxZ/Wgg9qAQA7JrnHKpl
Y7dPOTeEcfEH3wYamq3AeMYiT7471CilD+LLegrVg2uPseQQYLqdvejoJ0V7gyOzZ05dr7gvHNVp
7nXeU5lm3+TqMVaSnDDJ8XhHp3ac0NAtuzGOvhPnT97H89ckvAO3MhPmpVjOl4rGdASTXMjok4FJ
k/S3Cg1vbMwbV7lHvgvu1pRYJ4ncMWK/Tvp8QwsYO3zPwfmdDz9xa4fgk1ya1cjhlDHWDmn1Zoqe
GzJYtY4PkjeJSVNxgGs7jdSAPHJF9QNyb0V+8Da0eYPwvWEfdgBrdtyrPrv24mv5FnSnToFNzDOF
W9LG97gkZ64wmNXw4czqvGzuXYOAAj10V5tQdsXecO2jMxZPchLLxmj03TujfyR0CQ1rzFIy2/Zu
uWGRgK3Y2u6R2EeSONQ33/w/tFl/HJLOR2EM45CnSLPhx6+26b56/AmX6ldLop765EMkXA9/J2zA
maJi9b0WypF3Hjkfxf9j6by240S2MPxErEUuuO2c1OpWlm5YtmSTMxQFT3++8pwrz4w1UguqdvwD
8N2JnqjGcFMMuxyd4lTl2zR8j1PMp0eMiBamGyAJ9kyiGZZFaF0itBojr6hLWX0fasSEOKitXd9k
gGgoYCqdVmDirt1hR8bJQ1CKPhBAm+3tsGvYXDWkDyWfWQdc0r5YGf07lkQ6TpRHP/C2gjLCSa4S
BY0OhGrlhNq66Mzf6gODv/wKfSNu6Mb13woK+EHDiyF1Fln9bbDn6RhAC2vcczaA7wTl8wxRhECW
JNYe1b5NFAlK33aDJdfGMcLvJXbxr2JgU1EdpEV5sNrmrr+gHtsVEdc3830OjDt6zGGyBZBcaR+P
bJIPY4dQp1U/uHQGZE4FfVnnCT6pRfMQoNchNeAaH6lpZLOQ+8tfdJnOaVEhQ+gbO2J1mVqvdjS8
e7V5Rq78pbbz99mZn3hUVmStVRd96qsxzhTTXDXFliuu2sfR8l/QXloPzePYcqXY1uo6hidbmmBH
+L+RYWGLRe1qZlT5wzP66FdS+yKgoBisIRFFbe0jA0dUZ8t1sWgP6j9YWWGRx67VuGCHcEhJ0MqH
/neVwbKV2UXOp1YiHddZu3Y8mo1114dkRN0KNCUSemTtfoWNy4FHoHP0RKdlNHd9c5b2g8ET8gHo
J0swCFnuHSyci2pmikVuH41o2diwL9wR/+mA+DLP82lcur8uWOh10nXfmHoduiJ4sgbvavfzOQ6N
DfrpmK2igiKm/hdrqGuumt9NhCByjbNpa5s3JPUk3QRMJapShZ+6m8HMjuaJL0HxS6YzKCvvYtsY
keLAdDLm/MMM46MZeada2q+5bz8mkfBWTo7EilseJ38+o/d9XIb6GJbpO56Jezx8DjD+bykyHVWY
fzOx5V1ZzkdZ9WcEwvddFB0dIgAzs32C2McK1tNaBfmj5Zb8UoyCvRDpl0qj7TgcvYu8nzer35PJ
zXHdXSwXPDWSvXAXznJk71DJ23TWeBJtrNBDQuGCdFio1qJ7wrxyCg21EknzU4ry7BndiyqxBgrc
9vfEo8hSc+sMeGun/WPblowb5IOpMrk27GHPIPNo4prut9Y+1mxJ2D5PeQUusZqDw1JazwUqzbq4
nMDAseg5QGHeO5zfcoRRS4PsV9PV634ZuESn9o27bdoPkfnaETe5sjocJwQtSOVDxNb8zWo/TG5N
bTIn3jlD+yAAEeHCBEaTqPpg1eDJHiiVdU3Tyx8zX7YkQcnRCojzLDyIPq/AaPYmZgXuNzOcVQXg
sWLI0Q4PQfSTDO9kPvKfvjEziyQTGfghv2NNyhpOO9BBDgm/HDb22utPqOSJwFlSmhKBmcyxG7iW
zq8G1ZiiS2BsPfb5XecYDrxOHUY9fi3JS84P5rsSifVRS5ieglDaLfIjzhfd5ejpYE+qVNMn1BmW
Xiwls3EdW/5+wg7AUh98UP10CIVCoKCPap6urPngxvDSM+FpQenUHy6U7Aw0eIFEL/Dr9dKzx7eP
1Bi4FFDZm2Zx9jpKyfJNISjjuNSOyfLgU1kopgpE59qG5tb2bGDMg462GI1trOGtAiEzez8E7Vbw
Mbmk+smkODEzKL0YLB14b0ykmCiRZyno+M6SjKq3HgvIf2MBwWvCSgEWQOHg2if98yeIi1IRWcP3
ijbJdkBJ8D34GBHLH7u/h/mAvMMbl3UTxsue51dhtTH8xVoKEJhur2Tw4VHcRyUaL5j96DKz6JH0
JrCW/m+d1mgYODx8KVDjVVXG0IB4KG20ie0b74QUCmYaqgeZ/1HQb6RZgpLP93/fW9dt+v9bgEzX
Cjw8rZHtv/E0+eqw+B4TwEmUXiNvCRHddTZ+czCcjI2kfSxzjGp9doxXjgBEdn23dPS37QPj/TMv
ZrDe9TKppYFsU7IWv0mARN5ofORevgvKm1X+DanM+Z5J8rywkwcSsGJKhq+rdbA5lSXKtpyCQC4E
k4skb0UU4ZDP92P2wJWga25N9IVsBonJC9ck65H1RxUYLO2B/dUmQPV0wgxsyuEpV1Ao0M6QEFWy
m8EUm8+oy0LGnYe0GE66Ki2r7KqmbCuin9pEBA3nCKBO8dQ8jNjJcgYOuFde20FL+OPFCs6AVFEv
T3nGYfPfbTOGVTerjQ4TDlwVvS7bJIl34Je0fHagXIAx7U/aBx5g85meN8qvun9BAnGN1tQ29x6F
H37q5lCV6BcYiXYGh0TwMol3dk+IK5Tv2EgW+7J21kPwL//pe2WiwWsGxioRIH6rGXQ1ny2bszcd
MUD/rzPx2x2DK00u62u4K81jRhAo9VEnIKjiV4yKfReXp1wnxa58R+wHPB67OE5i9kDrEQ72Q+jb
u4zf1mgjODOUTFO05sSHQwisD2kKa4Jzkq9UdEiT35N+18GbtnRGJJ+zE4u1bgmToNpW6bgKcx/O
VvlsMWVDl+bGeh0wF8Ep37btv2cQ8vgjRBKtgCrk2LEJWOmG36aZgYuxlO59HP27ThPWoB5EkRwA
EZwSfhMGDLqe9YRAaISFNbWjNuz21NlFkhNE3lVlIOZTe8cIbCP4VFl75I1yDwlauqkmsujwHslo
rf91oqbJaSjC8aSQXeVT8NXomm30T8uVv6b34HeEeP3vHCKNtxnCZptSvqTMHnTg11F3zPvjPzFh
c1e731bVrxfSWIKXAFGmNP9/kvXR40BxyMPO3BKWedP6Qqto09LmuvzJPU2Q97UBQvRsQaTjXcNB
j4xCnoL+oobJ9UKQ4D9xNxYKNnI5SghAY6leeyaBfj4cIvmke4CAm4gEx41aiZ/D+65TcITlsw6+
FWeks95zblfK9dGHPTcfiT08KH1Q+WrfsYFJaErI5zD+8Ziq6Mtr2hgcYdVRp1r6YNcw4tItp67U
GY7qR0g49KMfzuIs3x35qjNbh1h4QhFNYIvgw/OB0p69M4X6v7FI8TlPFBlaAd561pNCzGlR83ir
4wm6CBp6Rfe6sMsaGLGDQNajAIveWOfAAN0MPrI+vplecwN64qMTzPjUvDmsE3hLatt1ILzT9EG/
pa4QB/1nUeWb3IO58WFBBNTDFf1+yfh0aIw5ul/INq/DBtVBBh4+EMnxqIccBZHOxC1AB0HHOzq1
swMlv03k1+ILBNfge9FEkBbS8QU1ZJAg4qAm3LkRnM0Y4Omc15DUQbDSKRRIFNz9YNgXvAn9QPhF
WvdztKFLEKPD/JrkH/qfdIeCPjkl7lU/ksh/UiRpnTD4ZXXqnilxORP/FneVt+bk+dUzPb7jPyjB
X41/2BLtrbq/WlRCRp7oY0mO1adBf9yO2lzZKXvQbMt7IpIaE8M0LqukMM4GvhGaXcjd6sDBtC0G
6O88uNwmLhUDSoH6ZzTfe4Tq+T04D3Xya0FLZ3LNjUWmpBRghwIMfEejnuc7/fE5gVVSXF3vtRTh
ivdYMaZrM4DDOvd1+VZPaPT702dUZwI9ZGMQyFfqIZ4+xJxsSCZbho3/MpKG6/KufNrnMTHOelbI
R3FoSWVdbJhHsZGgJnXWtuGgjc99IRekNjYP72Hyxrf+fwE2hpWeRPV4DHm8MAp0sF6HFMSkAIxN
daPrCbp4l28ToTDTZ+86GbBtAJtz62pknohUdlFBpvoOcDXLSdPk1AA1TF1kYG114Ll5NHf0LgPX
Rk+bGkZm49GVxO14r0UVkPm/hbbP0g8OG6U1RwvHUT2g0omVOHsh3TAkzXu8V8pt44O/4rvrvApP
ZcViHWoH0sg8f52fnMiaX3Rs5AXCIbY2OEzj3VM4n0FBpeNHLX7nZfHg2GoB2V9VLz2aE8i7hABP
5dZ07HUYjzdnsh+DHja/xll7AVkj7OsA4RbqcUggNbYPq2xMYZGCugoa8FGDQEoigJ3iFSg6RWny
ImkpRFHdpjCXgCmD7Hn2/fktsGWFOaKor7iJ9ge/ax8pDhkCpcN9LGNCb0q50M47FKi3WV4+zB1j
FU2WQF6PrZT3XBbpcQKxs5IVmxldwOkDpbz+tCDxSCTxF+PTpwvu7eE1bwQPQpvG2fuG6ZDsSiof
QHDpNDPAQNwysqeNcPFaw2WqjhkMJstTYVZwFtD/8eLhpgfzE/sDSxl7gtttRIbMl/2Dvm26cQR/
/9eiCdFLxv++fj5ZWf5oGtMLBCYEjMbuLQzDTxnAaPKZ8ifdt260DCs6+1l6ApjPIMHZqyG/xK14
rdDFWJve1eytC0r5R8VUU/kYMKj26DF0AHt4jUX92bjTe9gnpziTG13666aloNAKRH/rZvQQBmWc
EJrY6/84NxZuQb71nKQMgzq/vyXsXnQ0ohw++4RnH7vtJ5bPd8NkxkJYAIqHsGpSt0BXVLayTOQr
8rwr13OBSDx0GKiASYo4MZ0NP8FHNG0BXYtbz14FrAGrSaEVH3svU9s+DiHmtUtxR3btpF9rPS1g
S12tMigfGqu8sra54smNjZA8OlKl+yg2YUG0FLOeq9mQXuY+kILUZvA7+56X5aOsewQpSprmOZfB
PTes5jtGAxuWvcGUk5kc0oc5jWzCtL1Ayg2Fb1SlCsvYTgkiVkZRQx503/o0e56oPUwAVFBl4G+m
CpNNhhSQGa5lT+Gmh46qqwA9MGyZaeCGwD40Be6cOW9S58pa2OCUoubpX5tmKX1W1lGPtBM11pNO
eqMMGZJJOhywGdCppxnhVreKLY7Z3G/rHFpLSzNp++ayxcHo7hjyHZ9U8NMFinEWhRh6SlDau/LC
h5OHaXCZeMTgOcYWV+GiQIQmhrdugNizinCLVDViUnSn2fzbBbjPqgwjLqQy7oMbp88zpJi5MS59
CarQYnB7c8JoGxr1fh4T/9awrlybZeuBQvdDjIUCloyYNMoJz/V68heWMObVDOSTnMZXvc6XlXcf
ewjVCk1gilp2eNjNIJn73NmjJp+MC9ZFNsqYUcDxoFiZnOEnTO0SKgL4ducdhTaCKB7W6FzqmDkG
CCH35SYEuxZBC9JJSY8bp+o+0WWn84QDrSbKjy81VTdavNBlgGNKcBQOpbA9fjCpJu/zoOWvFCAs
+2yoqOwwKhjYzjtfYNndnp4u9fBiQ9ycU2MwxAUluqV+I9ZbFrqj2pDNQbCr3uocTX1DMbJNKA0l
bBkKIjfTCx9YrqCBlh7rCAJyVylw5/bG9ppXmvqqRQ1KmcabOapNHX7rD2bGbw1VH5l0Sl70NAAh
Ecwo+j+SPq6qPEhnCXZ8YJnmPuOEOMeaBIr3M0iTHpdGCJggRwe87yiBi+A2AvtBsJYGrl6Zic8p
2rFqBv+ERCdKkPlSPlVaSr4ih+hvHXAsB0xx+DX1CggK0KllHxX17wLFEZcGWQ8a9UyMr9B1ksuu
QP8ATMYvipfRIJyg/5o6hBp7GF9rnqFAq6mQCeSbBGuMft1WM5MEXkOEPxvzuJpfOWH61mdUpNXP
FN1tZAJatrrrjm6eHJhr4hnIIL0r9qlWu9x4ohDwTQPFu/sMlbfLGmwMOxzRwpXH+IcCRfrv+jtT
O0jAo5hpkV2xdakBgtFK6T/1dL7BU1EvdylhE+wSVPLCQNKgzNJ/GY8vOqHoo2cO+MC9UD3ovJ3p
nAzbT5rw36r8UEbg8IV1YGBw8lCPEf5wBhv7RnJXbfzANx3YxemzkQfzDo1CdvQ4uWfzG0LDG36g
/qX8ElkVKlHdPiVjSYWv5xHPmrOtotvkqV+xBxgW8aiUg9Z7856tY+6aN9ckT4p254LNRi9pP5Kg
C2YUfA/FBMMZYC+UDN9Crcyt/uBg/Fk01sPY5a9GKN/ohFSBVw7GeJxlvmcIN3REM4NJOvPOcctv
wesGr7hG6fDN5mjrNkF/ZDOTe/AnIAdJuVIMWJDTgw3vAlX9mIzaoFwBueQ9YqFB8a6vrB48V4X6
dwAYjoSACXi0DM1dWb/qcqcUH8qMHiC6XIq6OaIJstHP3zP6bZkjTs+DZJKy1U8qbKpjDEdT92U9
JMkSypYn0aM34Gs/Q7hdhfVfHzXA1eAVjwvFuc/G1GOEiQSFhSB9vgAITl5gEYFLCeQXBZv+WSlC
fesaMwOXHyIQItCdAVc25pC2rTjAozzoDURMmutg60YjaEeInroEqJESgXW1Nom8WBT6G60dX4UG
rIHq0pUnGdYXINZXleT/+klAE9ueI9ox7IzFBawApa1iLtaBe515ffqa6fOmV2wp+VlvQnUAatFr
Hscey3kGf17r7gMb/msxfudCPesnokOWjnQm8BqLOpkxWW6JPeW8/t9l05/6aLgwWNJ30m9yLrS7
08vupnlnTRGK6rWTKDdlybOoFkAieIh3stffRx+UPv3dKeOBiLk0Mzflnoue6TIT2WIrap4bm17e
bMycoGFeEXNA+VvDzh7ZUYd+CUwJWWaBSTNDEH7tpfpBM4H89SY5vxHDMr2cyy3EBPA4httS7Uz+
UtfVRTChq8JELXOgHqB1wroiJOoQNLsIAeAEmnlfiseZ5Jy2yAVU7alAEdC3CkZa8I6pjvRl4OLR
NhF0cWOi4mMclIj+GWSyFgNHG2JegX5jsvyz4F3u1yekJcD3wwMiPNVmdORi6AeMZhH2xCgaN016
yBC8K4nUtSMOk+X9rgrkcluiE0xrwmfWgd1a/J+2xRRAJnuGWLuAGz7XNWJ+3XNm+1t03gH2hK23
xSOc9b3z1SYeXhTGoQm6L8Pvnq0JqS4wTs3svRn28lfL8CSWfBNTsrWIXVlj31uM31GgwFkjmXNE
dJ3x6EX4SbcbPU6t/HE3FybQ3QbmWgHLxqp3Zm7eLXeh0fAuLFpwQW+OBQHaptTqnfSDdklE5tYw
rUPWDsic6UAzx3udc+HK7Ftk8AjoByHd78Sk0+AU1kQH1nP/0psGaKnecHcBz3jbJOEx4CaHWarA
uSHuRQ5Otd9l4O8mtz0ZPurIuo3RgVJvpXVq1lehpazq6wkjFufQzmD1J75x5X8JLf2lwuxHn5xa
oiYz1a3AwnJaBZP3DMwgNTLn3sdfTGy3PRoojBUODoJ/lzSaPsegukQxyPIW1Zq+Gx/KPljrl9RX
2YGAoqsRPZTB3G3HucHoUgcFmsIYkpVfuGd8MvY6v9aYlQJeN35ZTcVMtmoYD4cg3iwmegaT4D7M
X/0KbjBJR3esnCMwNQiEgzNygo0Zgxzlnzu33fVcMaaaEOXStc6Z6Kl96p26LjH1wkLfXck4AuWJ
XcU/N+F35toIIuGzKO96jMdL90SEPR8bVA5r6jmP+pcYsgeBwmnTOlejubo53x6kAbOFLLGHjfK9
e2pUyIfWd4uthW9JtZn0oBzsISPDCDiY/k0tW57LGe6b7RxNQaXoIoWZBSzkHRLiBNWQJwGEmPvo
xl+pxClydpwdgT+dK2AVH/pjzTksFhqEfDCBvjQa0lTRpw1oiCFSvOqYa+vowThR19A6nEW8ichv
8ekgLnrLhbXLzPBZ1yreyFaYgYw2lwjSX1KisFhFOcorZvji2yAN4irYNeP4F+NVhHU7nHwtH7wx
9gQldF00nRomsSzzt9IU24azmNcp7TTkwC9VZ+7TCLplYKYE3Rco9YLdE6qBvLwiY3uPo2QSzyc3
4/Miv+Ka48Nsk4Aa/FD2lUav1qOlGccxznNR/5E3GEB7wtoneX8VAHkUiA3Rz5cCV8eFipwMfpq8
AgqNz/bTT10oamAZiYZ4COxIdf7JSYufKgjHLQr6A9IRsC17gCDh6O79MS2fE1OgfAsWvGAffLZn
wwIBAv7QGJ+RNlqbEurJMCJw3qXDT0vaIT88mW7xp80VuGCcEHoHSq3TPHeO+26UxTUyPR4UUHM8
n61xB/805/VU6d3t+8PYY40Udu9OijlI1zkYuC3mxkf/EalhjHAiNwaBYYWPDrLoOqV2NBz7thqH
m0u8myMvXy/IQ69ahTUjbL46lviXho8WvYtJEnc1NsOuwwebc+0Txz1XntIQwlBgv3hVc2FqRQaJ
GFWa2WQRlhd/VTSh3NQOsGFj6Y+V1X8gfH7Umdwx5SNFyjn21Z4Z0rp3y/s/cC/ytkvsn1l5IzK2
UGKP44a4h//WCEZ7xuXDdfbSKYmwaK9wGEf5ZFjjZwWz0ZuYNpfpLqBuxmDqzGndWYLdJeJOUVgd
vHH8BE8I22Q5yyD96yaMC+E0cXuYOfMpald7RcwZZdhgfwFxBo4Akt+bgB3o81KbAbOQ9hMXBgiG
Fei97E9dT88OZQ08lo1+Awlqz46Kf7UlAFyvvWeJC8JqepdzKEDDwTK1+UiBxyFILAiD7NNkEy/Q
eDCMhTkMOf2y9OLXLOzzmBe33ObpMetYUUf8jCEErKJ5Rpb4U7cAXWbRQS0oKXL3U+0/I8RJX84Q
f0w3qt6omBB7ou/PMF2Q2Ag0ufp39K3CfebYbWsjeo6d5ObgT9R2qJ7rzdaAVzc+NMeSnx1TMcTS
+c4VEOWyI0QiaszurtuMHo5rrS6YC/sQujWiMN2yNttpt1DtRsW0VWazB/mP3BiLjAVsCrztd92y
JBmtqJceYohWPgcp4Fp1Bq1etbwGrdigpxmt0qD4zsDTRE30UyETViNla1HRKtm9tG18M5DsZphO
vUPsGf4VMwslhZe8eSnQH1PdRJNS5e/6fmJ0PGzhod9LRv42ZvcdDu1Rv2HIB4+cCUu3tX2Y08Uf
tMkx/zE3eYiITF4xNejlKgLSiAoZbxQhHAO8tQZAwK9BbC9b29ZHJduLyypHDCZ45HB+mFQFnco6
DqlAFCKpEXmsnavdTn84fLx5RNPEDLmPuUa8TfLkJlhSjm3LlgVwAd0M+u/Ryjckyx56H3TOtyav
2JXOXyDY3GAXxsvM+q/2nX3t43mZ8mbiSROuAqRcQgQ05jT6tHIDaoT9KdrpgNzyGpWFWwuPw5co
YoQRleUIeLWnrO2Ckblr4tEAzB8LZk5SjOG+1VsvhgTo9f+hxU0RJm7fGRZvIoyGeOyRnDe9YpxE
+e+TMm1gG744aMVrVmJorPmATPpzhGBF5werlm4r8vYTu5QSHLH+ufy+OEdvLNNfqfFLO5itXbN7
j32sEUPQR/prRXRNuUaOOTxSA0AaPiv+a0saQyd1M3YJyjQtWs1BCYsfiHARHJQbbWPxainFcHD8
KWnRo9Z8KjL/ScaMK3EdTVpn23Y2anXxrxA1GCwbolUzMjZhjM7IN5NI1KCzv56xLhQCLZjYXbmQ
O1KSWQrLMnc8nEtoj2sfHeEZY5U83yYzWuc1k3XOJM1ZxxQgmnLMihlN0wV1dLBdd8nHYT8a3gc2
lAA1TjxJQ7l/4TGDOZaXLB73vdGdJsH8X++ASDqAKPhDNyP8IRnXUwMFToAiRLBGewXJwBjdqGW7
aJCwl22QgkPaKN+EiMfpOoX42DIoQG6UqopMxoMk1SCDg0UURVXSVCNTOSQVaE5s9kD6mkrM7HVx
UPcpOmTFKB7yRjIoD9BC8qoLRAsepPXSDKgs0kq4NnVu9GMhHGxk3kdDAW4CSqrcaSCYzzt7VmfG
2zvfz3Dl7NFyoPZW0y1s+lvQsbjuomBjkX8HhPORPrEeLS1DMqqeSXSxddjYNYxCinK4DMh+DgYt
bTe3xzbsD1OAFt1kMfoDlMpmns8c/KTAuywzvfOo9EahbObPRRqHHh1R0u68DnGFzbLuFkBbX/Hg
sDz4XNgstJ88nThDq9qB+wXokwqPTe3OJdfx6ChiX2oaXaVQqqjMtli3AqODtny15/SiQxQ83aeU
GBdl/ipf4otOBoFyL26RnDLXOYEf2xedk+8lFgujEcBW5KINKjzMjM+Q7Dw4YwEGi5SaaZycGShy
JA1JJ+4DoADkvG4WKDLPUE8Zm/V8tL69ftmG/XQVJOchoDRM22PEVCHuMvbqNFLBeJl5MH7coXoB
2ThLh0vkg4sAP2shSpNR/aix3hpqKrnwYETbIzr7EFgQiBmPQk0IllG5VuPZ86KNLDDFG2MsZaxT
69pvZNOPkIwbBP6lH8WxFc+JjcxQwZgCpNIpyMiiTUK5GZkfjg0rKywuvOS9b+McADds087dg0lf
O1gee7MJryxg/wyZeJzEzgxsCJc6rcIvxVCHYzpZ1sXkoQ8lQmFUBCjerRkL/CqbdqXLbV1EmKN1
dCBtIUNFhjF+qxGYCuQdrD1AnSVqBfbghM/CftaSufFbr+a9XCBXNFxUU5bvPZq78Cc2BedKghgb
LDgBbDXHod+VWJ+Jtv9sajSWbMA5AMl5a6W1RadfD+a+S8Rieyl/LcWXA19WRwEvkp/54tzjwPmI
h+yFi2PRMlQehq9zU7zCHc02fvPu+nR6tmu/wLlbu1a6m6g4eA+MAhBkYbTJ5E3E+VnOyEqhUgaF
QUTqnZfGcUd7Y2vyW+i+IKR9gJt75gsY3HmE5oiJaBX5W7Nz0CdwH6p4vlvMTW41v9g8B+CwxEde
z+d6bMbvpAVygOva3mVaqUcshuOllMWIxJMKN4uf1JeQ1n5dTjA//Df0WyirQOWa1kdjGh0cFmRn
2BLohsfw6meD6prdfdz8lsNc7XzHQ+pEVNhhGvMzDB4ym/ptjVaNz2L+1QIBTQAHjDSHnfzR1wrJ
/l1OvAPaP7uhrxWzPtu8PbTEj9HV8wW7VE+Y6mH13Axa85YT5i7jH2OyNoEj9m4rzh0hpOSCr0og
Dph6EPPsoR7+FbY448H2V/5j3hp/sMn57YjqVzYV34q2z+7cdQ5+ZnGYkIQFCoq8QjGi+xAbSIgw
9KOZUpFgZle41GjJfCyp5J4ap5+fOmlvxWS5uznOHg2UqFBeVjCO7W0onYs2SM/Fb7wPf9kIYW4K
uu8NtuDmAZe94SADSCI2aP8vmVrpl+2O2XFZMgONSJ9Vg8Dym/M2Gctj7pJxh39gXSAMASypYAJL
GC8YJcYokQElm1CsGCet9ZXhvOwRu/XZN/P4iGQlc2FMWm3xEPuw76JbZCBviYxKHXafjUJZvfUr
uVXRHcU+oNosO9DIfEcU+9vs23MlmnPbTncVUNBYdOlbqNrfLorfnWI3ZjkTvwpyAIYB6DRwvWmH
P9PvFDg1ysSXRIbJI1XXHl7Vt9d52X4cK2QGmFxHYqzWaFifIRYdEZpjxsBR6AGp7mKj2hJ2FDOy
7ogHDU5SQ8CZRT5hNQB2tME0xaogx1mXaS6OGJLd7Yn05E2doH5xtWgqV1hXPMINUJEzqmsmR1wp
iuKrFYh6m8vTOKCkUAkmDGOVNZjhqatqglOz2JJFlemsC696yUP0EH3opE9tSUY2e/9FQUQp7OG5
8rzfqWzkLooidgkputXDk37mMD+052U3YgNlfOC2R/ETIQaPgwz2M2YFINymboa+HsedtTH6Xmz8
oiJXo5qL0ge4awJY5wxfym+AJBBz/QnYccCWoYD0O1TtroSLBkQE0Quz+d35LfLW3FTVFuD7G7TP
GZZ9Va665cjTJhPrv15y0aNBJ47U2C+Mq64eGvigwKH6cv9spQDJzxNTtfA1CkK1jpIAiZvOCI8x
0unbVk4pIjmMj+ZwvNlecFqK/MFyRwaQ6GqmrIohVYXbKUBQGjGLZr40I+ETGfRXI+GymvjtqgGS
xODhlxEEH02x3NMi3agx/xR19mRPoIir9k8cDJumrC+Vi+bdrPwD7yBjpI/8KcrwZ7QzN7nS9ZeN
xiYcL7Z8ycoSMnkL54yPGLPr4O3VLV1ivfNRjwdxBGIlQsSKLjx+M8W4Jw8A/c4uXuvvMoh4HoP0
Uc2nIA+Zbiwnvyv3ppN/FROy+6ZXHCC3btGI2NWZ945aOxv1pXjJqwpnteqOtv5+SYNfkTkclnr+
jg3rVHr5tlEWHCjAem7wms7QdyiX2sas11MQ97torp4XwSjNa+M/RSrQbjQsgBN1/xbZEBRr/8yu
xz643giZv/ZJ+AO19ZLaVMJT3z2wmHsuPAX9yhtvM54EAIM5nBbWfm0wEeSbfFd3y0+oNIaMVQy6
mW62ofc9Z0bPXhjNTLt3iF4zioE94+LcU4+jPb4nUQNjqXgp2ro6MbCkgWVkM5lQ+cBcy40TKag7
7S7ysGtj4Ai1kInxOh7c46i/iGXzpnFpD1TDBCu3cnSu6vpzVFmFLK950HZZJxNE7pfgkYSih/WG
/weuYVw+BHvdXj4bmCII9LVWAt1a35xf4dY/2pZ3w5ub9o0HsoudkYVyPP0RM/KLTsfDgUS4dyIa
oN7xv4rFfVgyzmiXsyJF6ukc45h3laCQQDsToYVaLulMVEst49xNzvMs8m9RWYC+Y8BlqkOMVkJa
Q5IZOqTM5SGLfGsXQtT4jvsB/L1r9dirL8xfAyX+smF7sXG6PdJeNzSeBGYZhcj41AyzMKLZ4Hto
roZKTJtEIm/tqY95qKx9V7ssqbmxcPABcQdOM3A0g2OPslqaNjfgjtnOq2Ztp+5isAx91Fpm6Fg4
tmGlVguolgbbQjTVHgaJzWaHjU4+iD9FFv0Vo30M3P7HLFhhkvVElDK/yGN5l4g6GnjKrEyYnmks
ky0ekE9DZe49sPeboQRtmYP5hDNPVoTZMzImnOowO+G7kV4ak2I5xpxwk4jwb46Al9dSgc5w6dFW
gUuKIe7Natqrb3rPbp/y4GpIjIXvMxyv3eTQz1yYxsEBmKaQCBqF5mFIalYWET7Yg0L3reEu480K
kj+OorMIyjcRI3PWeQjoTsFT09o/duCHtyVMnWtfjHrnMVzbxrl5aql3zK5uNRrMqzhk+k70iRzG
kqOIfWy/ApDd6JLB9G/wEBI/KpleNAABqkq1lrFLtT6j3L0o8Y8p6TcWKuKL+RZVC1wSinN6bzY5
1Lpx31Ra9HfdD3O4WgyUkgvTvjW1rlbSclq5wr0pJ/nM1LiPwn5e99Xw1GAqc/YKSeIOmmk1hDOK
kH0Ap6N9MkL3jyG6u+M7j7VH21Uj7LNyBtWvqBMuzuQflgwgnmrivWpqwOLOjF5/EKKzIrz9QLJo
EJn8h4pChNQYjH07zBcU5i7+gFBSNcAqdqc1FifHBSCkG6DW1hGaoZyu+z5FsKZGWQgzPRb03fR7
DuQuiWLWn+mpgpDtemi2WZm7werwMUzMnZTFp94yGtS8hef2jL/UJqj9mzBpnSzRe98iMV7y0iQ9
IMBlsmhxw5Dzg/JvFeEl7v0xM/UnN5i8pZhFJeIZHZcnRirN1hBZdgUMhi5qS7fpQivscyxDyj14
m6PjEZyiAZPtej2HaXFStcdNgRh/DCTFvlMT0jgayQc2JDUdErvt0JHWgcIxorfPP1OXkZ8Q2ZHV
+Eo48jksm3O0wGjPHZw9y+FjinwGlzYm88UQ/yrwJh1LB0e2+okUwceS5Xlii7Cq+vwRfUS6vcI6
hwZeuWH4XaXIX6f/4+islmNHgiD6RR0hhtdhssc0pheF7WuLobvFX79H+7R01zBSQ1VlnqQDJJar
jQZNV5aChns4fxg26Ei8EItWkpmqWnAUiFI8660MalKT+w2CME6+5myW1bmtqwdluRgeA9ECxQ7N
U9FUdyaja4cM3G1A2A3XUH1RNgMfjzmyrbKH2SIqm1cUC7H8K4fxjmTFFxNEZZEJprgxl7+gENmL
mVo0KEpWaX2mcRK0NBlswig0Cg/0TVxL23OUL6bQ+pFJJCC1kZp4uKjG/fPj3udkkc+pXc0k/bDp
dvDWJ+WeubhwvCHzrYn4XPkBxsicmKvGz7eFSY1gGuQqSJUDs3KoLYCGGCg14Um3LWA8o4g/6T2c
Oaj+arulSC5PiZCPy1cvSLTwBu8+dvQpTbh+2XSZnNFA+FEec4DV0TzhB2EUXQn16DTTs1x+n+V/
be1ctAs9mpAHC1Ws4MiQlvsyphA9mLg8svO8YipD1zPgOB0PRe1u3Dg8WTn7U4vwqMmYHWn9t6RA
bi3SdVT80yDyyTmDVqMvH3DqoeUain0akzW27CIkxK7qMrkNurxWvvVV54o0c7UdseOT1FPg8up/
IBSgqwjnY59Pl8Vasvz22gtOfineXMIw/3+sGedqHfvdGussB4bJNd2tNsKa6Cbpu1a4F7sO7uYB
gFflDRu7cZt/zDutm5e2ADeK0d0DT2tOtK5QKWYtvgCZ9bust4NLl/UQuqaSGWakR6OgzUz83CaN
Wmufe6CswSWA4zN9SiwT8pumo06wa0AUcZb/Vfj3yWmTzqWryAA3HQUzaRSfxkwfKzdDZxOaCspE
1jMWtGaE14lDaIANALdL2lvchxGMR7qQyhh+yyHIT2Pq4JyoWrG1qrxfm7OpNqCQ+u84rwL4ScUg
TgFCpmBVYKzYl/1Acqfl1LQfUHkZpBo/hpmfPaV+CqUEFHB/8ofKvzWaBukQKezZSRNNaPe7Jj6A
qqx3tseUoXCS9ERRhjF66M0HMTGUBq9I/a286WaVrnXQKfsoQoD2xWIkUytuqkbZ0rIjzj1prm70
CyAJI5U6ETfROaxVoPm2uRJALUd9N1jHcUy2IssIplk0fjg03FUtxEvtfLRj/V6VH8t/gF56XP5L
kSSAiYR3q0OQdQiKmFIuOIWiKhcXJHjqr4YJfwogOOcf6+FVOu9uQ+pbH30Hy+y/QsTpbEZ0LNUp
zNRvTMC4ydPDSr7sIol9CtV58dAs/9SgxrDR3HmowcIIyaS3K6tbC61Di3CHHErgtauaOzwzAzfh
OTnmUFqqyNzhmpqG2whGyWv/CIqlNnnvwN346MYHGgaO+WRaCIi957ET+yL580ySiO1PF9WAZWoc
ZsdAyq2nI7ohaJuUhWdF0rOg3z/4L8sPyC9nFuo7qdQZ0UlLBkiGyDcpwI8F0ap23tG0m/zwJc2w
gHBx1ClpC61FcwOuSZfgu5BotiZP8nkoSNzVWNiN4sNAW8fTyTlLyiR5KTs60QF6gehx4leEhcYr
zxrHY2iDKSo/Q8ixmIfAleXoYBcJFqbyD9skSbA6WXyIfHB+4DzxNS0FMHYCKRvAGLPlnj/QD+Y+
n8JFA7f8UPylc6Azdyc2JdyaRyv3li9gNIuvzGUcok6+rh8sbpYqR2gIbnirJf+i/x6J0Vk+voqE
A1n+ohy3JvqXjMDIneJshJDR0PVexAjDW7AorZKlh8wD5RHxzxjQuBpycZ6/8UQeKC7Wix9m8Vpx
L79PqqfMq56o1o4wQjlpmlMv2+PU9gcMB99jmhzGytnxVLW4WOFLPQITqE61rvAFMXb1XtoElNf9
PGBM93f8hPyyy4lDqNfOtJn2ALGy6FeA00F63fprWL7rhg8ZA9xkl+tlobjWv2BwnvlEKg5dGkXr
xOiug/0vqAQ6GbkdDEjL1ckYHkoGH/w5TmviFBoqxA4TIg13J7dQh4b1vvdDg+n40aaFVvNt6rSl
Yn8MBXAobu8kumXPjoDvXqcMXK6ak8qiLclrxKJLFTL8CIAU9a/xUWF2EuZvGTy4ebmO6Nz0pglc
pZKHvm1L3EZ4XytPDusgpvEZNilevU+L33FZ3EbnbEyij0lXXQFhWqvyd/ntTKLkJELyAqTnqdXl
rg0/u7LZWDjyHUIZ6jLfN2RudeQD8LLwfAIl7mPjtnzN5S8QExzt7clYBjuM+pYxQdLxEM1ldekK
noL5K7lSLT/HsrmA9Ptgf2iXn1g21m1O4J1K/9EYmbjPzxhZTYe+LwqBoJmOmv8zV/V++TY852Vz
4Q/R1U4ntadxSqarWl5rngZhkLDHjENmw5BpOQOX31jXAHCbt76J9r6dXPgScxXhGSRKRb12TUTT
Z7e8sIE5Iww8YTOi9/67rIfUTEbAV9HTEo93mGH26xwjANzMWmzT3KFGa+L3RXiW5MbegKlnjDVO
Hd4tu2/249z8mtn8mqbd95QgBbbJl4Gi7H4KUjrBmR50N29FVVzTyQ/3OIcdciqtED8JXprEA+dN
eqQhw3PVSO/EUGy7IGhc4jOMen7l6sGq7viyaFII60WfH9Hc7OQtLQ10QKRnBDYzhMp61xGerpym
X2SgJrUHNOLtOeWkR1sBf8D+N43oDJvgmGQs+8n6zuzuIQd6XeYZDgimj2Z3JTBjZVsdbW44X5MJ
F7P56130LmJQwNUwFo++R4VZRmdlthuC3ncDGhLP776QuSTnzss4eHIPqwIfP8GnlBD70c6Ylbn1
jRsy03Y50/cgz6uVJQVvd3E19Ug6Z1sz8SGiydbdz33AgLnY2JhbS2mYJ1FDqRDjtwMmnqPpNSG6
MWorZE2wlUIynogzSNbmiKUZauWJRO+TQejkTK/UsKEkTdDKBHDkhsXUzJeuFS+cx7BeuGYO/bGZ
4sOg4m3X4ImU48UUDOqFPjQ9+cqhP+6dufHPA/cYnTrGY8XoZMoE5xNKvEg+apH861quPstBWtNw
RoR2KhK2o7xjRsLoIvPm81yn+3ksTn47P9szUCk3elhC1yvwvlKkkERo5AVozMUMfpfd3eGDGegt
HUxtQtMC8Idntfpw+aFnuCahG67TqTvPc76dDDiIQauebcelfdJNX3hKfqwkYPzTriECH0dXXZWb
3/uxeWt6tTWYFDNKsLAwcVIE1UsQ9i9O2Z8zJOyGYFSBqWmlI+MxNodjz6MESbiuUsJ/DTBPhs5+
bbM6+7EkwBLVYx1Vw06KjxaiKDon901KdgGjMDr8PR1/OzfcyWhqO2TvAiKnLwyeNt8NlL8eAdLh
RBplx5yhjzgCQfe9ZMB/x9B9pMD6G/xscemFivIrO8vkzYsiZK2qeIo6dWzz7l6b6UEpa2N09pHH
jh0Ht9IYnUWvLq2PsA7r5yHK6RgMGCN4aru4WeTk2atvJudZxAG24bS6hF1TgIgjIUst77IoS3kI
Lfe7dYK7OCZGI9XIJDMmhPbEzbBtsfkIl9ql5DFa7vBYtyjy3PrA47rBrQd5O6qN9ps9loFVz61V
xiiv5KDOVc4eHld0h3GSG6hXzC0Xj61jZ5QbrQtapH0xh5FYn+GvsY0XASXLmc09OpZ2nZC6oyCj
rgtzwg49led5HK54oaHTiSJ5D6caiEO7j6ZFvCGh3GEAGZC32UT0uq++rR9tYmFPDYxZv/fkISeu
CPs/RBQLFj1jvQC2nl2+07DetWnz4wwRWFMWfcRgAGSlInekdBH8lKh8yQ52UwshbnIXMPTKM6vB
fozDTiLZI+yHrgDWjSwio8Segic31WqP1Ix31yN9HnlYjrdyTq5mwM1xcqE39VsZjk9e0zwUvClm
99bp+j0fp0PsAovkngabJjhmw/DiI5XFM3HtM5cShc7W7G26ZoRbDvgYttDIv29t9xRaw0nl6aXv
Frl+QLY90lRvCA6u2286k9asnYpTZDqkc4r6VIbWfvLsn8ntQFRm2Te1MWrOrr9Osfsv9Ihg6gcA
d4Fl85pY0YNXOm9dy+AeuOCWEcZB1+5Tbo37NAmenWQ4jxHjMcN4SVS0I1n7DuwgnQN6iQ2qv95i
qL+8Q3EpfweTyGhZbIwW1rEVoUKFRadQp8YTDpf62Cp5sb3pMfT8u9npHtskfA1pERd1eOrZtYc0
uwnEJQa3HcJ+uTeZqGIT7HczYENPdq8oz06S7rbXxWsCOZi92eeZLXLt5Haw4/mIlUlGB74VAqTc
Do37mP+VZUPHQiTfjBk+/cbqDg1lam8DleBLBQRksnEinxabLDYvRPwyKMnp/XTND26b9t5PmOsQ
zHULF9U/+MX6JQVgvzIMkDV27gAQaigQo2Y4KqHPtUJxOKWSSYXra9znSwJUG/24U8Q1kNk6Dh08
yHJJLpn9or+bxqzZRKr8M+Xwb0ybC9ZRElbGHrauF0xcwv7PUNg6lj38c1zH3fCwY0yps/tc+QKV
q6OYP9utJm1T0eaT07yj2ekBduzltpdoj+XgM8TJyGg1hN9uOwLWt3AJ5mtcCCaKXZNww+/6t6Jo
xDluOEO0Do9tE521lvug0SSeubsqYnNFCvletWBmWrpkNgudbIkDwTAnvGDnpvAQHAzZPnPYEyxH
yn0Isw80jiC8o3TRc6beS8GEofWrj1hhp6wc83FuctyKFsRix4FLQ4PWtMHNWRWs4SmgzE/y8Enl
NaqiuoY7qutralUO4rsZZ1XxOU8dKyuIrL2pa7mNc++JoDTAHYZaiTr7sqAhgHDqoBxNStMaUcyy
AaLbVgtZeGm/j+25LJ2rpY1/JcyAOCjv4gzaMUOCYd20ZAQpxhWG4vJRTmcZqTOGR+Rv6NbUfiDH
favaDvNr5F1Y2WjpCD2q2/fQD59qJBVtXl7RD9zNVc50XMsEYVUg/s16fPdZhNh1t15RE0PaYXKR
RJ765cIj1+9OE7gMx/UDdfjCf7ijU/AoFIHebIl4PB5agTF+nj9oft9rA2JRTZrReh4srJCJ3ln8
xO0E4pWEhpPoMJfakMT82CezF+8DGpCf0uesCJBT8bJ/NYnzlfRMdIume1Rk4KX98KtNcV+3suP1
dWIa8aAVA4aVjAiqAhck0UgegL+8VfehpMNjQ0jpjA3+7+2Ca/fmch3jO41a/5Ok8JO0GHglUcCr
CIkdNOue6PjzBOVtKX+coHnNCg2fhEChvqe3XOQ7GkV6Pw6NQPkApdET9lFoSSgElw8uE1w+cKs1
TrAtGQClecnYi2ammd9srpmkj91z4Z3fSH7+GHT04XtleejmmuHqyES7oB3m+QEHS/gajdVPhrAy
rHo6HNnLKDQ1tH8oWmjhtSBuiO5GY7skDpNRw8THf1ILvaornEs0dMXeZq+GzyE+QUp3Ozul7zBZ
tHgBGr/I3N75Hm1ht8wJ51X7biBy1Q6PuTFtgql7Uf7I+KB6SkxiHEpNdvusslsh2C4HqBpg/1nU
PhmhukYW7wFMcRAt9gFpl7blOXtGR0/CaHdu1sf7iDsfuq1p0wrjSUu19AP6Q2zPd2lSP5Bk8EK+
xENa6Ksf5U8WQbZdjdFkpgkqpo7vb0AWCnh25EjCFRxOtotbcYkcANy+BdjNPbiccVl2aHXRCNIp
67PxAr7zM+Qz0E7xUc/6ahnFjwEFGqQxfD0z4WSGRioYlw0MGJlyCPxerq+OBnHD3z6WXhbigGLe
VPcWP6SRkCu7aEj85ClmuWuWis2O07j6kHNHjQwT60aKB9DJ68MSQZqG5pPvjKc0DneCCevRoE7H
P3pr2Zw8wnX6nJyz0SVE0QyRPjuHzp3/HMTHvLr0pR0P2d+CmLCLc5Um/1wXP0Pt5hPyMJuGHr6r
1mLX7Hu62W6Ah4Y4CwShiIf4eYwpviu9/GgktPxBJZm85uaBzjT9+pHpEHkeK60jLEIDvhQ/Ah9a
EMGJ+eF1FJh+6mE/1SwJFtiUKixo1nMhuALNHcAnc/bXZZnR5LN78qHqgfknAgBprTkbNqUJfDeI
24MvOmfreEi50YQRuKO9xRzpv1EsMNQZvNOAm7EaCkY+BX5KrrwH0Y8fgdEyevUNBObDXZu0W8b/
O9MhQbzXjGERO+XGa1cis0mX/LnZ/WjztkIrh2RKkA88ZQ8x7O94uUeGmRg3TpC+JGVwxZ7xWDo1
v1HgQPkcqYynis462MJ2HXLzcmaZrqfY4GwU0tj4EgB8DW77kJQLyNdGNsJp6LnExgrpRQfDHItv
yiX8Y6Rwsus6AnBHjGPSMI9a27uS9QrSkNhpkGwdVu0knS7CVteyMp7lRKNkjo5j4h8SvzigFHhG
40nFYZMMTDLrTlNVIaHXWxfQcVAHu1aiytQDibxJf5fH80vCL2p3yblRiw4FM1ri0OKY0JbO5o23
cZ2qctPZmozEcXgrZxYJKRCZtg+h3W1NbhTdHF8Bh8vnHjUDViEYyAuXK45xo2hgBJmsz83izrKj
YjspJmRubj8UwjymboTMyD+OWbSyw2nXGIZgUuhgBsWjwrWfUVaWpvtpwtyf1faIoye7X17OOvdI
/aEVNaHYzApEisvfTIjFDR4i4rCzPTB6KeNgZysdbHQ/H2Q33aPCbUn9cnpkI+rMTOJf4KcfRYn0
phrFIeMWh8PWphNPSy9Oc03IbQD5Q4l0G8foSeNMM7CHbro1hyKjyG+eDXZEh7SELJcj/f0Fv9y0
trMNY595RUXnxCjnic9zfM7S6TlMY0bQw01VwYs99+cR7iSHlH22uAdL4fx6pNEDZ+Kul5lypVvq
MZ2wL4XuV2EiXOks475wzK1PGx/y+ipEu6VL/K8tx1nTPzExh/0aXoIwQAdk7tLe3I8RuWheLWFw
emJAch4XZ38QDLEUk5Ny9igaS/2qKwOAbIAkfIzqz4w4vGHMHnsKmiWb52o75AaTHwLsXyb+L428
v2Rp9AR817yK/4kO06K2ryFrMQvmmxHU1n2V0eFnsFEt0gsSnQsUgDmjxibx/9KJnmq9WFfd+pWh
A/BHv6UDBIANXvVuNsqdX6iH2nOZQEGSoDxCd+P1T/Cx3yD7E11jvDqa9StBHJcjN705frKb8eTU
mbXJo9z9aDzuZbGa7ywHHWNtJeexLV5bEtvWcc8WIANc8aaswmPkN815zkPaa0xBVtonbswclzAL
saKtAKjc8rGt1uUfV+Enm9sdXgF+ubBiUIs3bUkjw5NfxW55bojmYXmOgCpMbFXEsvbkiWfaBe9m
sDHMjMW6jklDZxGDmkAeF9xYQCCzM1AcXAvReydKsE/PHkzAFyZd5lGyabYNKluYSN5s3yR1iheP
e6919jGKYdxS7JtzWFPt28esoTPRuvk55zkWMn5nLEn3sJnp3A4adhCngc2WudWZendGonXZhwpo
pGW699SkyMJtsVibPpDbGTNNER4GLzs0mf/awgmPCrrzFlj+Tb+gpq14vFnWTAaLGavhqWC3pNLv
txESYbfvCWc0oXvX6S+P4gkbkH02HOOIsAbJA4Dop6YuuJmo+BibUQT2jcTVRubGYciD3y40fUZn
M71wIoNR23rHuDKvKtCntkFhGjWErIa9Ooc9Ct4sL2byZxCqWsPRpAEWyZTubjT8lcEQ7nPW+Rzm
UP68p8hiVII8gemKRj/ji8XuS4EM0P9MRtHRNXxCRdDjoECCOkWoZdS1zwFFJYmkHUpX48Txvuti
1G4imdZ5AiO6d9IfH0XeSuMsHhdihcpDep4CFA+YnIKMqlXh6QevMPZ0XHDmucafIp/Tylwcf94N
jdeRGXnA20WBn6c2A6C5OImQZKBoTq8mqA3+LFo0YmJdtlZaFNWx63FsWSUrpw3eoqR8mKJih/7n
bMXJLs3ry+yj0SxnB86wQoLZ2f2LmyBjj5TpbZhcF0Cs2C58PpO/UkwNxxQVc7rYpVXZHjuXgPbe
Jv+5Nu/jIiWK3uD0QT5bcIvYe8xEj8poMFCr8c5wYhhYS9mYJe4Lobr72gqvMi7uO/IAYI7QAOg9
0GIVg7G9YKFsZNkHZFJpMgM9sqF16h6LVD6MnfNXIj5P5L1NJCOyGJoaDrU/x2GInLnvog1BHusl
qSttmuemDjk1F+dmkJJabIYfbvfelsxl3YE5KNbw+Ca4kygFXGD094QFndPZXpfZSEs5vqGa3AyB
ehuz8lyOQbYfFOGN3W/Zc3As27j1O3GT82IGG43FcqnqS0e/1GdgMZfZKk3hUMhQfbmRcVBGvg3D
8kA+OzAQsyPHqbShFhARXvl0eAXSLIHsDXQVd2RCfMCOmHeYg+SqqPnXdbUkLnjTn6xR2+syu5/p
UoW5+AxcCKcL7pu3Y2uVy6AtusZx/MBN/bkS9BtoG+PHNYubyUCT1KVHtbxHNmZoMgnzvF6TaPot
sZq/0iq9mQkL3vdgsljmD1arc4cdbHaX1j0XljgAJILET7SIj1G3eEgSiCTxYHWpifa/jRoblj7g
wA7MsMOoIZj1BoTKo3T0vvHLixfPfwXWMqaagkFEwH2amLMgd1/ZwX2ZbwcmwuGU3C+fZdKElzGJ
t1N7kzGZW2grgYw9FjM5LV3yUM0TuBUT+t5yPylKE0jAwNQALSnmyf4hnJpxp5P6L49KViGxux1T
UYKhuuzHWQSa7JKRAgKTfSBNPdexs/W56C9FvZmIjW0ypiJyhWTxvbFo/3FoxgUNbTR7sj13k3hD
JbL1FaZjiazIJuFSzHRten0i4nSH0fAVrsjBNCKUCXgbcWnWLaBPNK/Q1J375YWcKozi3MlKYeyH
IfzNG80cmI5CYj+VIaqHFBQ/H02ShHvdWuiJcRTl2AWHyT+P2bhjhf2r+pjjn8qmJDzY8w3C8xDc
rUA9oFviRelLE0vY4tCmW6mFZo4wOc+JSJ5EIMHzyLCnYjcZstY+0KPIoGUSMm1IJolGFXgUKrNN
hwWNxb2f7OqzMti7vEZcUbe8dnAXNuWk0gvE7hSDvtzPfohCJ5jnTVyaT1NT3Q/gXQeyTVzglxae
wzWNUWgFFjwfBFhmkQLU9QUbIgq8tUNu+obIVvfQO6S9KxMFIcrJT3OK7lojofVdV8ZjAlgFaRWZ
IRXwf27uV9C1ZEkYVbRxfHWrwGIZMIXbW08T2uenxZKFe2m403m4juoh/UDCgGQVpUKCOmLlWh61
Pxu2u2wNLai6xnkeK2TPow8VuHrzCGsgbpn6BrgGciCG5hs68IzDbIYpdXzNjZcxIpdiHLZkvj1k
9J1YJtg18msSI+WqaR5axXejyXsv8NYbRXbIsvqrmMynGAUEknnm4EsTXPlL22J4jksGd2yON0d1
0D39S+NN9NoQMrAXZVO44wPb59av4irf2tU77gT6zCQN8+UPMrQu8/gDGXBVGS+haAEj/c2p3kxO
dJMEuVBo35tpxOVE0aCMX9lE9ngZsO+7d3YAQZYuFOOPZFVPihR6f1syks15I5VNKR9dbIz8S+kV
NEAG0Ys4wbCYGV6H0T3XFdTGuB92kX6GFgWlN07uq0Q+oIhk7l+jSsYIMvb2S6hCpvfOYflEUM6d
ClaZC/XTneed5uhj/EBRyeMcUnQ3I1idBBnX2kKPvc4ab6GE0zWgm7ErfPGKS/PaoYOiPsfX7F6i
TCzsBHYm4fOj0lKgIeXzcdsahUT1qVP9zwyweDYCJCKY51MI5eMcBDXzy9jby4i8dotEXMToZSB2
9MbvZGKcIk1cQk+ocq1uWGppIAQHwEhQid1Hf/QubgXasZzTcm/P6jM3PHmbJWnfnoHnjBt0AZyF
XrOVgnOR2tqw6R0qi/m9Un6/5jT/AWL8qZhY44i1r7lrEZtCgp7O4jMi9KtTFa+y9fTKyia67W0n
t40r7jJsixI4FN1cmtejH61Fa9P/i9gmY53tOU83ddHsWs8z9lbEJotLzu5Us3OjhksrD8yr7QZs
ufoIYvMLTOp2jEOCjsLHLBoCLOnTShf93q2GPQrxNZwbBnY46qz+ZuNpSYHo6ax5sDuEIYIyOboE
ZNP6iXmqqvGo4R3yKjCpGihm8/mOqfpaknKr+RoFSlNt9e90ifdNQzKO5ccvSTHeuVQBgSYXZ3G7
R5cqig7dclAJlH9SnBN/OEoMjLySGdw3J8y/rPnNkEjceovKqt6hJFrFhFskkmZj/Bk7+b9qzP4w
PKwIeyZgts6XjbB5C4pl9ZHRiTMquyrEsF6qYckYp7xkwNA7X166wCITiSetwGYIGbXc1k2ECVtj
UuDI3c5FcdXGxLieEHJNN7/LoVBAxzGPBDeOZP30PgI7IDZG9qUtUJKCO/9UJWe8B2ftxj+xK3ad
REWeY8BqByKpq5Zr9XRpm/HaRMbRxQcrIRCsC+bwbL4XaiyyBlp3m3P/HcviwWQDSrr8dWB1rAI/
u49764twrGjVsh2WCl5ZNqGhJ10o56NR3x2grcVfQaFD0Vs4RrlEo7yw3/OQQ5nACgFX2HFsI207
9IBoXL6d6t2H5dWnJfuIqYYccDQZBJqtq8a82YTrzFNMnxb8ALNwMzWGre2nxJYove1s62aW9mGe
O/YsIkSMivSNSk5fjTWT5tc/umj1lj4wrb9p3fMirLxlWEkz9Clrs7+Gh7bBPmyugqB4iTV+PMAe
9AD4WXxXE5vG/GfVMVmWyv4bSl6gukIsSlP3JXORtPcLva+XlK4oFT0iQRL/jL4cXzuNcO47gexQ
JeDtYGBTrAXT0Kk3v3JMsAufNC7kXxsQ0soAy21tANYEp/gdDt5gN87hKWXqPDJZjryUaUrY3Ez8
kVAgHd94b4W37WLrz3aSP5d4wyNUyos/4lyvJR3ZZYMHMI+9fNjIoLvLiEERajxg5iX5Z9D7qlAn
QuytLYi6zljyvNzv0selUaF79hOHnjzryey4Ig8S1AvC5eVhTOYj8z7mHqDvM3BP4czFhdFvRkJA
MLv/0gJS4VJOUKntAVwdybtjtVo/vhg+wibYqyX2vlRA6bjYyeyjz9ptznimjaOtFTn3YzG9mm64
Qbp9WrqmIa4io2spKSI+4NYgZ4rav3JCzsucG4BmiYh9mIWwXio24dhBxy7d8E6W8eNseTdQbfuk
pbM3OtUbthQemjsXVKHV24T/j/bvhan4OeLqGMA7xsMMQoWUcKNEjjp0XGzS9t0fnGJndRXKNU6p
YShQ2WSG2FiJ+zXJCRhUNMBkzq/BVF0j5r1DS8qnwVoJSkO/1EHBxcXyDlk37JlbugxF0WnZ5N/I
yXiRxO4WPNCd72C/Q9u6JUEwBMLHn+vgm8CMpZcWqVvKN28hLpd+O+wTXc97h5YGDhHNwxwGrkIw
/CZ5yRwLcYk7/yzXRtpd9wEHVzg2gJ31I1KOB2ISf1wRroO0/LGEvFIs2rr4IajjzXGDbZ2UNym7
aCfHQR9F0j1kMnmYJiYsciB/sYKALsJToElJ1iNQcar0997F1ZSBjBrUouYcrzgqDj42t5XbiW/C
gSi2XHois0QN2DPph8zRVs7GavUzpB/SVqzxIIv4Y/DAZaYNMS3i1wrlwe6ao6lKF/zjHMEhTHfR
Qp/QTb/En5PpCvsKZg5BnW3VfKUyL1btNHFqdt9mFDxq5iGrqCKHNodfiuKJ9CiJ+Nkv4hcyAtr1
iGVStDSgzb5FjBqJJ4+hzXJ9pJnqfGAt3kamZDMLYBNXKNSrIf5wFwJUHoy40RPwn+JsGvo+tsfn
ZdknTvYhI/chCpzt4KWcIrjp3BBQSi5D2krfIgd6mOLoVVH1YXjT15BSI9jpo4m3CoUSw2STeOmD
bwJYnOhXWKH9CZv9Z0mDXZaXSsgNGygezHy/FFJLAVNTEu905H4IMmZqG2dmErBEqaf2Q8iyVBEZ
GggG7qPBB6HH2QEZe7rFmm2HMNkAyQy0WNWcbYTZOLrSB0w255Bz1y5b2oW8YAjYAlD1RHGayP3R
1a2cHhEmf80NGm5un1OUNMegDf6iiW5Ox8vhklLXueZdlFYvo6E+ROntna7ktXY5MYNxb0Qj0XHt
a2EXR4bVau3ZlX0Zkf9BEcZHPkE4oLSnv69K0IJNhzoyyMUm9/STWXU36qMnBYnPKAGZpIsAn2Xi
McnI/28ap9u+KkHeOGKE+8eATfEKEz8dIJSSxLIrcRJucCayrjsYUj0UXlxcPRr/iY1UkpDKtRVj
nIAEiCHWUqscttYSN5z04Dx0Yl/wH/vAiDrMxuS1rpdtssSY5pNNneb9PW3ol7og+DKsWAtmEO6R
vu6BuJ4b0/wyRv/eMGq6dS19FGXjAR7ls8enGuO2XoQ7DoFX7RtFP5t0Z8Jfy9CU0t97sAjtQcUC
ojapvyK/OnttQv1e108tLcJgjmHQtxydaKcS67fzrd/l6qmc6N4SqAEjBdnNjE9G3f8zNSj/mmb9
4MQEmcmDVdb+UeSKt6f457fEUycFlsvSYsmoDUyoH1vaH2Fq+DA6hgfQMv8sp/wyI3D9rEYENnTn
hc1AkKpyGDwkGOGq9Tlolk0djdUfZEIcwRBHoWVYt+VqNZbenbtIiEB74ZRxt7X0Nn5EKV/jsOjs
7K4Mw108NUea+cOKMBySGnOQvdlkMlW3rBN9QuDIS7wYQd7I81aejfRylNzk25YJoZW3L72LeNHp
b0akr+TyHpYXuAstWqNcJd2BTYoQUtty5SYLWSa6n8BHGMEm0Pp96NRPbBf/hg4jguFBqTK6S7jo
gMSYppfCbi8AGHGWkRtDgxQBHHVv0nNfry33n2lwP85k+g2Iih9NBW+lx1DbmCRqlQAcOB9cTx/l
P47OZDtSXQuiX8RaQggEU2fvzLTTvasmLDd1Rd/3X/82b3QHVb7lJEFIcSJ2MOA3AA1RRkqW0o1D
x+ydmhemKsGL7eUvuvexNRvvqRfYcYd2gp2EyTPAAr9RLMTFSBtyOd808MPIzTDzRffOnJ1Zj2F/
O+Gzgn+3cVVXsoIFLz2KWE4ByTa0koPXLjhOkoegHG9LxFE6lOajVyOVKsyUQJg07zhqX4kwPebV
dE4GvDSempGu8SI3igUunE9WUxs8uFjEsoj9ioqs9xZq0F3sdX/x5YPBHxUG0vEg14aVzr9U7DJC
qAjrvtFiuFsm5GCz7g/3Ci4cCgKZBSwpPJhC9ETSnBv6+UcaEAOc3Ya66DB9nAZNvTt2w8x6STHC
qkIAhLApM+03c+48DVigTGRPu6LVUD0EP1YOpJtoRWfEV+HOG5kQrPFIZ5dyot/GWr5hAwmhr7Gj
DYegP1M82R99OZ/twP2e4WWOHhJvT+iq4eGcepyLSffmpgw0xy4FhGqmJ8Txj3KgSsPOcIlNWcuA
X6pDEZafNWCnyEPa8OH8Q/PZgDPfzGPEmII5HYrG1Rn1V7CUj1i6ABdp53X9VC0O07vUrfE/h7RZ
OAzVkmvnB6iH2erruNdch7sR++edGufjHNknLC7VXVyD01iqR2zvPg1qwTZe0ltrRw+rNU7q6KFt
UaLZKBCzORthU1zlztmxATKBg4Bde7H6gvmVznXTvAoAQyyd1CdQ51Dw/dlC/vBcnbLJuq0jihZO
Ro2RIJgZXVoQQ5uEjXGX+De5vgeGv0ExPYt+efTmOYDkBwUhKd4FIWNoFo92FVynOaKCgsWhkOlK
jSW9zf6BMVTwwjv+SDSchvbsr8b6JeJxj/B6I4KK+Se+iMmHB0NBF4OTiV6DVZZbD7aIIee+zW8F
YmPBGr2u1WFDeE+O3+Ng7hWeM+JVu3l1Ns7Zj+MnuyFYtlFa3CxNfi+Hwo+U+DeIMgwHRr+lCRJ4
vX4lJPhe6oXIj04RKEIINEFtHc1SnRy33Wu2FLkWp7HLgeblhCdZKiVvrkq6rH7VrajcV7fzP/uq
/m9dI3skwVVlZcR76TAxOU1HMwUjN+2AaIk4EQdGPvhB9DTV7nGsMOWbCW+U1M/CDb/DsXxpWvMt
pMP0nfvJKYNjrka10UGeAo8A7TA0A/1Yg8/4AH5QUudgk+QDty+CE+l4Z6BjqyNoQRrj5iHzM5MF
q7juEsaqbplMd/2+zPNTJdg8JT0wgLoNr+uxU8VhuTO1uIieEfjaQSVtH5cSeVlyzbxlUkqcYjgD
EASehK6fsoyDorHPPGssKLHZxg6MztaRe2KMxFjQCaLC+6cmKKHrn/hJug8t/98Sc4x2zXgKav8x
4hsuJ94V2GVevM6/z8PovSJcX/QOri9oIZO4Imnczyo9yYypHAkCwYQLLeO4/pliYjXM2EY8cwhG
osftcirwD2unf/NV8D6xYLDHfh1KNsIZW8Kw5rwaWO/DqkkM5bdZvqyCyI82DGHqx6pPHhOmG0vq
/dCLzc9dZRmEtN4QCzfiefbmfYxEBqyDT4P5PhATZWfkLXGCEJqOeLUDtSuYu5lxuCxslNKIkQNm
mJbbY0GOtAsSb0hYIvDYVTfnNi6f6kY/uN4CuNc5rf2w6+OIEHJIe+ch6wWwzPWl6PKx0ge8QWBM
c/sCNfeSUuMFljzZVTxQeMcJ3vWJ8zCM2UtJ8vAO8Ch1n139Usjwup6E/GnY1x4FBcLdMtL5W4AL
m1gZeEW9F6G+ExUTzTGtbz5Nu1EcfsAOoc0jfO708OTzPwBJ/jI1a9INluddvd5IUWRIktISEAbx
QwSSZT2NFM30sxTTd8e+V6+3edO/IUjTogAgpupKNtbJpWLnhAjxoxKbxJXOD56XfcYVc5nIObfj
SDeYexs6rHJ1f2ugxODc3VmUJwxkG8us3/lJfbY0nzEKyn1NUQ1eK2/HNIhApPDvw7kJMOI2z6nD
u1BwbPBsSAEu9dOw5QdM9EtDKTjC1FfbOe+IaMjsLPbz2L3YxFZBccTPJVIVayo3RQHwoqqe8e2B
irVAZyPXCH1eN9BFI+7nbro0LS0JsgZWQjz2boaun7XTa5yNX22Cbdxz7eLejf3/byv+zSQVtUO3
SMrT4srx0pOAZJ/AtSjtq6g4iY99Pd9Xmc3Jlt8r4NVrFNA4W15mazyLrn8P6vHgx9BMeQPQlcJ3
7abuqeCXXm9kpzPP2ZLwrlx+ByfbB9Jg56n7j/WXjXn83F7kqLiMCkjokhpwjn4VftU10aoQe6Ff
5Jw1oCXekfva/z93abqMOLQyn05sHiZT//S2s8tU+yFteqytpi2vsUkjDifFeMoD73tua2SBkcJi
tz+PWNRqa7iy37xvGzYw7lK+Y6g4tCtOregeWeNIRYyk1dF4oSwP1TVw4wfXqrHctMBnLUJLO9AU
Exu1bmS/E/9g++L11T0Erv5cYgtMTlNuFm3+9almutYBedLzsZMcp9bTb1xYm8Lx76WSRxkxFa3L
vaynlzYOWKQnzpTz6pqwreDS1v7O6cmfLZXkwEv1NnO35lbkhAYL/DauKV+WKbpv+/KzrPvPommt
uynqgfzZjmQY3RUP3RKlILYV48XePMV2+cIADg1h/PRccUt9XICQ6a/RlD/GnX7tAbBwSJc4L3iW
Brd+aQuzNp21/2WBOiQ++bgQ92agtD4UgHETejO3gmzsPuzEk6CQVi44jjHcIONb5a112d8AnMNO
XubQ7bsjzTrxdlGKE3Hu+lvpIYpWWTKRHgUhZ4cxOeSJTgPYbePiHPq2OLI3pXCQzUxTPQ54pahw
aa9zSpfeJLYEmQD5OX/lnF0iB0SLqvAZTB3KkUbdWPzxFa+j++RUjmT0U7H/7Zb7GEcy0Tdzlh4D
0tqSjyGu0Az+Zh8wLjY44hc7zjZggb811s2+Dz+Jh+IbYSJTquI6CPfi8uqZGNT6Qcp3uTy6LWPD
qqR4cmAvhmcO3n703LAgtIt+pcz0pBvM+zMrLfNDShjV/SDkgenz3xDfGPUZBzHyGk1HtqkU62G/
crotPZOXPu12w4KbOWAN6YFmQSMAJwRkrcCvIkCuC/ABShGlHUWX752KdalYmsdu4STjT/F/dW29
Vn56qR1RoG5hBGD2EIqJRskM4KCEOUUybCwUTCO26BPPDLa7xr5LdAS/xZIHgWYx5swgDKUJ9B1G
uBTTjibpiIgAiyZrcb6Q3pu/CoV3zkpWMwe/0p1tQ2SC82W18jbyNFOz8ObbkbnGVqPvtOwfDHwn
Ikxuv9fQgtxEQj2mB5xBQKbUs8tbybghOYfsXXv6twg4HrOlHdKkgu3Bt1NNGrD9eCuT/tF1C0wC
zXx2ZL3v+5lyZbx+brRLOkNXWwmzwxlaUpsO805riaILCe+HbF7BWD2jy7jG8xb8fxcyOixYlZIv
ZZO+6HFE63dR2FRNIqTPF1oroaP+fwF1cnEZHfFRjzj01MS6NbRucUaru1qp+ZEdh+LYIN5JAbA9
RmPLAnvfSqp6mpE4aQpwa+NFBLXMXE+rRyC6sRiMW89pOWJFHyIuHj0V3Te5842XASNFT0BYCWPu
x7rpDkRJtyLQaObQUx8SCsrpj+6AKkFKJH2cd97BFNRmoriXuwJU2G0Sjv+gCA8ggOHCOpRZuwIx
onw/FBwvCOG8OCx7rSvfVCe+GJwQJEntauc4LBrMUV/iTPqkOG2G9BO8VIxMx66EN7+AYQjQ3koS
7k2wiyTVtdD+d3VUvcWN95iVzY0spMvzh090Trp7lXvPLZ9gEBVr6Hz0eFRSyiF6jfeIJiJ/hrFh
5M6Z5HYMMkRDcVonh52SBxwH14DktRmnR+h1T8CEV0drSTyBmEhOabkhepzYQEgpISpx5uKpcAwh
JOyE5CPgIWGMo/K8eO955W5LhAXP0nsRuFsrrl/YrfwgCn4jLPLkF2tMLkPwnqfgQxCi3XgApIH2
g4Nsen+fW/G3EcVaHFEynDZfmP7PESAWwpbedUzUriKTm3doG1HnnB3s7HmYXFSaEfKb3v26PLmc
iImwUg8imCU0tOs4PBCD0D+LXeWMLYLvoC4/QkdevXH5zPkHcmWnO3pWqZ7zwfmyW4um4KrQDSfG
Tm2qblDEDlWowFxbuJPmC041ZvOYP8sOxraWdUP8nP0otJGSR6/KfLb9SrpMfKYzQ7JNnPWvfJ5z
vmTPQ9a+0+N6r5uZ4hvW4sDOf6B48yb27p3GnKuhuUETAWTr56eEicuTVrhlmjlw2aLDvZN8btFW
Aco/40KCWTnPQXrAYn5svOI89wtH2LZCpEbyRCBUe97Znw7GyjS33pcF+Og0rY1RRTydgyX9lF3Y
7Zwheon8+NR601Poqafemc9hTwLLClBCy5oKxMmi6iIQGE788aFw01PVD5SJjtReTyVZNyGlga8d
4BZaXYIzmCWC1hYFjriR1i+92Gaqjk5J4l0c1e+ruHhqffLochC/4TIdg8r96wRMo6uOczyGh5d4
Sj4klbmNZIBWjd2rOwbIoLn6GoU4WVSjO5P+Z5f9g9Xpn1Hkh9RtLnPZUf3CNJ8Bwa0GF7VRYN6u
fuULtmPNo8u4nxuXRqA8jYgQG3GaWr2XRSP35TAzJc+n7DLihx5q78Uk/WWpOYXOZX5d+ZnGrU5L
mR+9NIYy6yTbFV1qJfLFsyizsAePcnHWbxO6iL+YpHH/vcq8+yFPVG0i2/spA4wMJVARwD17L3Qf
K5q1Ao36FDke7J7wR2Xjv1Jy6miD8S1nyxXkQh9gzCS7LOAcHCfxb6VHlvjh2auoZUlxMPaQiHBc
+8duUJciYrdcqBVDaL7GMiJ5zHCpHJ6Q9n4rJ7Q2aV19FRN2S5seIeOZ9K0ZK05oTAipxeRKuQZN
rZK7Mdcp7BREdXdYdU+//IiVd3Jdhk++Mkcs5eE6oXweuYi1HI7K6e+bILS2VC1hHXEATVbNJ9mw
t4FUCqi/CqKdWI4S0sKamtzWgkzhJgBwUXS8NoMu+Sgydc3a2AGRUEEVsoqzy+UmCHn2Go9M2ux/
B0t3cCqITmbmoBoB2mzs5slls4onJ8VK3rKYmeCjjH3zEsvqtw/dqx67v12lHmWO4pQDaNqX/fz/
C+ManCXdHH8uXf3TkWuy9HAag+EvZYcnu50feBFsWU4OKVewyzMADfjcH0qoSQrg86dT6Fs+ZuQR
8x4wmPwJY7rm/PFcxoyY8vpR5VBSK/dhcdWvbcHYDePu7K01sXn5i/2flFNVHvucLTSNXmfb1kzP
yubdOHRiU/S0lwRHpkL/eHIBoFS7fwOBaA0TaT+WFHcAI705618JcFrO6b+W8A55WOCF9RiNu6wZ
35dgdf430z1+0o09DW+J7k4LpvQoL/GTTJsmoeIESwc7oJyldNDLuJNz8gLS0LlrUFrRTJFKI9zl
OtBrCbi/mRsQTIKHe0Aur8qnaeyf178AbOsVLxc1BDguGUduCxbX0K93feIdo6F/WQJzr4Nox0wm
3EYd5NIkstlDxXT4YbtiaFNbH046g3qFMI1lQEXrwJNcBb65g8G5pYoWGpOLAZyAJZrZYF55V4BJ
VEbj14pxWmMrdOy98opS7WrfEimFeHMV7ix3htGf2NSmuZkdHwxJKOuDxoTE/YMFKc8x6qZ5Co4G
braldiyecflqd7oLH4kKcm4dwkgXlMdliamQgkSQPPZarLoBPvQ4OoN0XI+9VNia3xTrjMP1DBPX
giE3etVLW8Yqv2gsLLgkTbzUggeMvjeS+U1F9xgjdU2cW6VtEPFiU5oJx5B205bsDjIWC3+d4qFZ
ZLoVtMZlZMNNWV3DUQbltmk5yG4tK8d/UmtyuttwmJL+vo49EX/Vssr0iuVwGRykZu6C5zDjIv72
xoOiTLpjjS2HYWFRGZ9WZjUPBQWizTbLxqR7MLOPf1XFnNcYvatEX0J/qt9g7Sr1oyI7db9cEVXz
WYZuSHa/GgpNC5CB8UfNmrNaGes2nTY2Vk3svOMkU9Am6UiKZmR++Uq1l8u7wx4wMJkx0PoeAL62
KMbzhH9MpBlsFPwmN/MMnLbn0yWxmDAPwA+fjoVdckdzHPfbpzCsnfCPXzTQvlCDegy1FUPqhi5d
rG/4eZhEcodQFZMhPzQVK1ORFmRTC2uoeZ+C3knvYFTQyp4WFlyqnfYQBv+VURFMW89zlL0fTMUO
OyDyqF46AssF4nYbEPZrMjCnh9mOffqMS1MgUmJxSH8GY+V4GgLZY0AEKqHr4CFNLS6Rl0XCQkWG
LQaDrHV9pM+s6960aN3xoamsKbgwIY25tYc6tZeN6/MpVzRuZ4V/WtNyZ3zNPsPTelPXNNf/xGxA
7kaexKgxuk52Xdy1sGl8vouhImXRWiwhaZatXbt5apF9nl0QC7cqI0X2U0GhZ5xsZnv1QgWuWGzC
c54peCNM+GG6dIUJ5uKfDENsHBuTrjfbQfuAyuAiMaYkjTC1kwFdYbn8kzH49YZOgc1sITEydstH
z/qRzmC7lwYTSDW+wLvUc7VOlh1CskpS7P629IUrCUXMWgyfQ8/6/tG1yiMY1aYWJaut4QIRdZvE
aMltZitqeDZ1y96OAIssF8FHTcjFW9w1ZSVfvdnu2ufFH4JmwlLoTe0DWVjLvIkSyM2RZ3gChmwg
0oQ4Jpk4Tu42d7jU4Lhymw08W6hIL/rOGZsFlyYZrYIF2i+Boox0wdRV8DcmiLwQso7G8JGEeNG8
d3lp4zno7Gaun7UJpP+lur7p2ElSBofNZxF2stLdIlG2f5MG2eF7WvqWqgXJm3Pcu7Lo5cxoGfvZ
jyHS5r/bUZUnn2zo7fGGdb0Ow3s26mRKTaRbhmNjJzOLH5kwsLZ3vRuaAFpcp5hvTnHaFMFex4EY
XmbXkRydWa1m1exCP8wnfBro5RGVD7gzUoTfmKbxUz9CLu05stRE51GQ+fEeeKJoU7hqjQlL5vxT
EQxvfTip7ikt0M4cdlv0INLk101SBSRrSkXTYmwNZNfukmjJ0du7AVkspfVRpJLONUcCFdni3IjW
JCZrjYEw7OL/G7YZhmUwZ3Ua5cQBWya871gdnfFplLO7cpUx0/ko5rbloA1D1yqsT3+y+/AQ0mK/
fuNj4UzpfWLxWWg/qcoBUhVLyMqkAbHVWu6t04Gp8MPhroVUJ9u2/YgEODeSu2Ax9U9uPDESVDCu
Q3+WEUkb7znTsfLTjluMQF1EPYfIF0EOzgNTyGA3IzU0iRPb1qnNbGIiO7+vYZRD0kM1OqJXRG27
TrO7GrEx8TV2a3cmENtFSrU/XTqGxa0Tg8ZRJoWasNDmLqnpYMOi0xWvVeLOxTN1V+lcn8q2qhGf
55UyNSvRIsOYoCgeCxQcwIJT3Wvv3BGiJeTr+7ZP6CkMFMPVO7v1Fq+hbMFXHVzPUkCNxL+XIIRY
qod/um9UGq3nUjtee6k5I1bkHJxGemFOlBqkJWUyDOJne6dsxHbNepCAigdyOHQHRnjM3j1nCEPm
wRZK8apEJ5N+Im8loKpMWWRoE6y7dB4OLcdTXo+LKFXn3sELd9jj1rxW1sljokmT39mNtFyQl1XU
+vm2M7YQOL3qGb7LsaIa15336Rxqt3oYtck4XA+565pqM/ViruptjbNhnA9WPAb9v4lIg0avJ16W
zC9imnDinJ3BA0Z9s6Kyyepz6GhTNvs2QwC6po0gnnNoaaZy/4MtJlz7jIdsjAFN+5ar8mttu75L
McwEsGjfyTz27d1ie0WBPB9BnFmbcaXJTH2r63CGA74PiJcVA741D54/DsmxR5Njc7B0/M5sASvO
Ur3vwBSCcJqIbwugsX4gmD75z5NV4XQFn8MWgsmJNfahc7BdFXGilthrh/hpoC2HZ25Z46ODTXw0
H0zo4K5LdGul/UGythtEwCDx2bxDuMJae8fIO0oIEGBcnsvtINsm+i9So4kQQNq4Qs7KDaErZLSi
zqXeEGA1Vo8CM8QtE7imdBgKNe0EmG/H9DM1t7bPCpyepRTVmG292ioLF79jxi2eWrSvQLYfRtpX
cVHksG0DNgTqkJeU+sRUiNaiegA6Fcc7uOUthwS6ZoGGJ4HtTF9TFzX9dwpHdG1L8dh/wQOIlw5E
vp6jpP3MdWmWf6ShwrV3qY0myz9gDGCsDjSKkGTFKJp85H9C+m1x0uNMVHnreFA/SlaworI+prKg
QQa1JCth0AcVsavAAltt77OWHPb9YBa3IXxhwXVeamPcHzugJGcHxsEH2KXoC5k830Bx4P6uivgW
CzcXH6QVZkKQTOwX+RzJwpn1qQ0TiBkE1ey+oVp4Ing9HSzyitWh6buSenk2fB1LsTuUunzEVhmF
f1lIQPhQpJi1wbfDfJDQkJ7jf01nDR0BTx5xdzl7TD8a/5cYQshIDCIrXTM4jbMQxlWmgyp6j6u+
B6ZUeJ4/0qXoGTHix7BU0kbEdeeW4FrdZ038VIdRvHx3Xq385UDoyFaakJdNmnwLYzliTCHDylGP
+NTjbNixgyuxpII0l9TORtHYoxC0gBqpB69Cogy922KMbhC5uqMwTL+sUzjlJXaOaKi78L8Yw4CW
dwOLIfA3FDInQhP3w3Ff1X3nxCfTVK4ejuwHHEtsFOTy7lrETFG2XQ0DKTsRjm31TULjHf7Uotb0
2aaxGd8tAZOOJmE5DlG+c1qtccwH9eC/hQUQ079JrAxvJNJzhvrfKteghZDFy5IXN9ie3v8JRtuk
GA0DJFX2XtBQmRmTDmIlox21VsjLefj/KJBXJjp/dIlZlh9JY3e2Qr9Ydd9NPNua0jXN9iICj7Wk
vcXWg1SICTb8h+EzlsLZZ4HAMWZRExaMjAk52/RCTC8TvFBW/yoswuSFoqdJVwyt577FhGu7tS53
pXbz4Zftlok/czsplu+eqBCGvlIH3GcobcZpLyC8o9ChtjOxtIDd5uOLOs1ZSEFn4tOpyeAYoYvm
YUk52PzHIlcoPWCSDMuR/5fENTm4Urg/2JHdIu9vNqc5jYFOREp+sWWV+X9hA+QKJjkP+oSl2oiQ
+FpPkJHBJIPZDsPWyHeSOgc2nGr4lwx4ggZEba7Un8Wp272DaRT0OTWP9h+XmUXDmawOAqYoE4l1
9W7ZmhPfxg7dFAN1BDIF5k9PxNBn9QrSiqhqBpcBEmxfVnn4wHddZ9mGhu+QYZU3zXnxL0FtBD7B
VgKNaJDCwfq7xJOsEFXmwOZsOWHL5KmYuZZ4JkkE+zE9v41c8vs5X/zu3neAct0UnBNySCbHBPQQ
WTNYmdFZBJH0hFP63HG6Kyu3Ptk46+E/KsnmjNyrJQd533t1tWbUJ4UwDg4mLyDtRF2Rr1kibyYm
IbOO22bLlRi9L94vhlJhMeeqv2aLp4gbhUW6fsuJCud4AOCUQEfDtcBppAUvl4HBi0NT/fNaKyRe
29tr657Ki9IwISMjRx4p9uc1ghjHQVnfVXFbZDYbMrYx3nkCrVMnZ5lyR2Jed5iEkr8ucE99Gx/2
D11IKvLqby7vOJBlQENN7yNjFpA2ilwlXAQm513Yc5dKTgZ7Pg2PAY88Jbjejl9NpA9ZnVaOfywH
EqZvPrFzApx159vO3zn1BHuyVic2BM8pkRG6SzGyuNsVsdlN0obzo4GpE7Wg0xoM3ZQz4lSi+T6i
Es73A4SPY96APq/vfJwQa5+5BJn8NnLQXDi3Q7ILSphTs7FcWh0oNUN+aTEMz5eipJsLRkQbYorE
/V0U3ROgEJ+eCBudnzscndQEZ+UlSXSYW+XP/ypfr7QHnrQkOKZxlfi4j82UpOW9FwpPXL22AfK0
QVscEyBjTHbz8C5v88H6JXItWADLKFGU53BaKUGvhFREkNhOEjzKd0MZjQ42a4d/npAD9MUH0Ods
Ab2IM+otMUNYPEUIVdMXyfj1aBOOnqAqUcflMrO1p3HU/6ZQYuiemH9UNXWr+ZxnW9PEeBPv+CLS
ZGJWlRXB7yDznqgUQxWZwy0ekHluFa8SR6/qSm/+VWMdq89pAD0xE00fxvkPvtPQf0vdpdM4Eirh
5R6X3dTeI42/k/4zF3E7A3Fhl9+oP6yYIZwBzmSO1yM+5aYNADgGDEVcZwBNe6cpbJx+Ui/leHql
kGepsPPOOhj/sfZQkgZFMDE/2RjGbKh8N0x19ULZQ6R+h1DVGQ0a1sCB3De+EI9Bq/3BggzpG/ra
C6GqRqDqY8GHf5S6w+pJAf2yxrfB/iPzLLiCNJuoHkRBJ5ylZbNhtbw8cYrRhH2n3UwkCHquN+XR
prPnnHd2pEWNUS0TZqxfEs6sKZdzz3yMHhA/oAo9xFxsHATvt0b28Qg83QWS/2kpBvwjYfCsq82h
tOysfFRhklRPTZPN9SESUQuNpRzgUbFDUyUo7JnZ/zWvmpYoyYT9mTRfSjax/ql52SYPxLErwS6w
rO35pqSXMDxA1Wsb2jZp28Ahk+FaoexVVso8MTnx3P8s0/WxpsfJ51yFv6sYx3pX2sqbqq3pSIAg
bLVWTlc442rG3VtR8aYgATlmmLnzPhPRuTORjAjwRqQ16fwbX72UE+0GD2VaHCAr0r+yLLoPNlNc
ss9EcariixNoxzm5RUQ+lUIhq98ktGOwOUBGgfA/IdWQA8ji36yBSllRzuBQp1xkV1vmzv3MWPhK
EB4etpeyH3dSL7uwG/RudUx23w6baP1a3RK1s2u8q1YdWOpFUy9750xNcetzGKyV4YhAVoZUXu1n
JEhIuQG86FQ27WN7okuwdudHpQpnFQQRB1sFtUV4YXtq1/f6NkLoeKyriIYKLSe+hu6+C8kRcGJa
tmlZUoFbqc6hRZlF5WQymf0XuXG0dwJYsU3YdQ/eGPK0cQyof1o0+8PAwf4raxlqw5LVjIgkEfRs
J2o/eMj+H+Eqcu9p8OzpPq9z77sdOfeWhqkCx5NoC9QGf3kfi0sDMPTq22XzJQkWoPxkwxDyMEjS
fMyC0YxHVIsgKgGhNnH7Z0Tdel1Q83Zgg7ITh9IaonufdFushdmTwrwGU5P8ziFPsreymcO9607d
yQFzDWspx8XKoP0xajl4UgkUHbEDMfUVxNvoyRYXxeKCoJU5ezbW0y5Olu5aJS2B29lnrhXV7TtQ
K+ematw74WAnGwxUJJMGq6KBVjUwq2C9rJrwP2vJ88O8DBMm0ZyaBD0Z65kfU+gFawlCeo1STAdC
fcY5rhU9wgvCZXdqAzCYpMN9yiTkkFzqriTXHTBoYuGg0nVZGzkNVicQ+4yOiX86/09c9uxCS1du
QajuVKk5W5bEzv7gJj5HS0ScSk9/I9d/HhqOGpHiHAsqWMfn2MmPIThEBqsk7crXEvDBarceRHMl
NPynzCjyyvzitM5D+zqjSNiFRwjpbWILHlLfGYfpMUQ27BPQI2QwgFbw9TImSYvqUVMB3dseZ0m/
40A/X2LDgNIa4Ik3NCECCQjnp9glEQaK1Y/4DFV7UMOybvmQjsIF6J/t/dr1Qp6P4TCgwV55ROCs
bd7PV0VEZYnpKeYdjKX3wBHlWcywHprAOrizAuwzbpOw/q8pCAeGtG5Q+UG6Ll1eVRwc1uZ2mVAU
pmjEc1FsumjEJMxJJEovXSR3XVodWdVfbOYr8ECoUeqYbo87bckdfWxr1fV4tUV5S5tpm/KQzOJf
vHxFOQYzsB/0S28ju9jJOn0rmH/hYp7pOpZwLZ2jGxSHkG8WgW5fyl8T4se0xVaWTN0z0JEVXsbl
D+vxNo+bB93jjKiBepc0pqwBL2H7Rw6lHHt1P5NgJ0dXfYzrFpgidkIvGACm5qYEuSWseFvdZccZ
JD3wpxUSJ50XKFLUHy7Jh0V5MAewDS/fA80Gh8ZmZF+v5qDqu5R/x8jdJY1/SuloEpIaqGkRPJTB
9DtonW+61r1yM15jb6QQVV5sQfXQshxYBy/OFJylZT+sHk2T8SaBDnPWHfkZSfN555OTKhbvg87b
P01LszJYiXAmue98lHN8VFN36OBG531ywO3KTsN9dcDwl6N8t03xxvoLSrimeGX+JOh9CgOxGxyN
85FbGUkMlxn2ZgsGFKyBEe6VbcbNgvbVK/lZ9ulrHviv619c7bl+rqH5OATh0200qSOKMsrPF/Ub
2yr/opvzaAE/zqGMGGaL+PhBH8c7zxF3VYBhQffPS/qVWPIeLuWhyqdfBMUjBL+nvnxbfLHr8vEc
FfEpZORMuXbou1svnM8T06jJcz6D1a1pF/puMBRaBR47/MFCum/+iDm4Em09x3b101QjJj93Lbe4
eBUfxuMvT5Gk2S5iMrUci4WWTnqmM5HT8wPjbuQ7s8dfD+d/Re1QlrN5xLXqpESpO/otXBo/CUiT
bI+PuZtjepy+yjljwRs2TT0dcHzdYjKnDlAG7saKLh67+RzWq84CBCIOdH6JXmAzEk7D+y6mCjFN
/sfZmSy3jbTp+lb++NeNaMxIdHSfBcURJEWJmrVByLKMeZ5x9edJ98bFY8lxvKioCkcZIIDML7/h
HR5zYAdWM55o8p1V1bp2M7FqKmVlTVhyA2Ck53LVxuVGDv0NhDpUuzsBI3vDHAbnPmdTstdG4H0h
XbU0J6JlziFiU0kJBrTKwbO6R0GX2DS+SWEg03CXYJ+Xbh0zvayvA8i3kVGgzA/EMf+uDvPaTaxb
DTV4OxLAXttlz1uLi2/Yuu+DDn4FkwY6ewe7Tq9qtIQqZ/KCONqEOFpIqCaqjEf6kIvOVjaGheRd
gY452LUyEhsZMEbCd5X8MJoGRrFJUAGbzlqhMcFEokrua706WnjoKKq1pZG1lKG5wlGb/ubUdqcJ
3VQjstdqryEYnS/ZqV5RFT/XV4RGCNOsZ/nsHXA4KWiCACXe0sRGooPu21d1Ed1rSJWrI3EScqEm
ma/sUvnO47E6kIuj5+runMg6U3fvDMIC9QIQyemYa7ZUZFyCs6dW0lbAWpbwfXb0ebd1oLwOgbuM
S8hKxD7kze99K4Z6ol51+PFqeulpVEsuAyckrbpvoAb3ItKeZuii/Eip1MTHnqjLix3xcpXiHwQ1
z+N9rx0lwZAXKXVhbZjjAa93kHMbmTswYs2ojfhUyAWf7dEAZ6BtAydA2hZOA9drCXJ49u0tVUfo
ELNRZofym0xIRsjPWzGA1aWEccxswnxnqruzxbcZCksF1aWk5c8V7u2ovzW78K5SxSEP0LhnJE/6
sOjFwGjZ38wK0WZk6ooIC8yjnTq4S/nfoo89lUDS2OUa9nlD12IMjavEpPwHTSFGdIjgrgEcAZuQ
XxnKI/oE104lNjKmyZiVlAKlK5CsHOEkA9zdfXKcYVVTbSRilgowL5nfLlPggin7U++QnSR8yNNK
Kb7J/CFpUd8a8toLNGNbwbWU79owkHKMUS4c9OKsOTUElFjdaPQ2F50JE7riUAsqwDJ6VILWHKz7
LGVQ09nHvpnWzoxidBV3cGo1c9lHPqffVIbbqu0eYh5GpNPKyvhainIWeKjPRrYxXf2YIY9tIW6v
O9c0iZY5uUWEGrYlwLmC3e2Q11DibKNhCizzjiyLrmhfIuSpb4Yp3+eNdSU33KRM0BtDenRxGFCQ
TLZDh929NktjIxEEedIcxeDDroL3zak89tNu6AsPHOajon/zyZubWuNAhZpU0MiBLmj3kyfFCIoB
vm+VMugkWhssmnrM8GQHSsW9yZAJwgBDh9R9szBAWPR8WPxhjox8GM0cbRJWN+zXpW3u5enSRp0c
78N3os3fgksHD5gr9u00meCRop05mc9FHdym8Elnqomoz7zZIUeBKLBXgbrHNWBzeevAD54Zdm41
kJm0o+KXVHU38lQZIQvocXNoCxnJq5UVvippfNTZ5FKNm67pUvKN5LPJdY9X3kbEd0x41jaLM7e6
e/mGmbUcDXM+ke9vmlx5jVs8bDM08htRnMPAPUvSsFy6jJAWDT4Imosvn1OuZTQtiPBoU187iGbI
JwtnEV1VKQOoStulGG6YyfgKPIjt0nKo0YsZEMzKkDbVCEm5+giJ7ITr7zppIDaCYVdReVRyFJ+N
6a5tJxhD+bEqUUj0E22dQFdROygGUOwYc3SrFHEfo8FHHIs0ybsbLYCiZJEW8jmD068aIFhO6u4K
0d8i6rMeAqw4BHqdpbWsQCHKjNY37a0aUpNDXtLmain5Q1YIg1EtD3OMSXKRehOvX7HpCJMuDHTi
AETgRgzRCU8CEYUuem/tQQw0iuV3Cdue6pC3Li+ngayZesi9Vuh6WdnfNQJrDtIoxUKo0i++lSS6
dePcRlF0J6ODPDQtw72peWsloA+6MDdNbyzbofdcMo6esQc9QAAcwsN6mQQqeUBce4dlMmrq89Lq
jPWo+0j6oQGFicE46vtM6poAoWf8v57gxVsUdEBUCX31KuJ7l37q8RVuYimqr3+XRzBSEFvJQMQO
82euPVX5oerRUSDiMslapCOaizLdhvTmc6zPWfticjzVXXTsMuBJLClUBtGWlEoRycbJOqTu412c
JXsF+H1FxmYZ3/BjR9HTvq4BMcVpcSzzl671IVU41L047GCLvs7C+aUS/noibrpZs1Jp5ch0R8bN
Mpay24gRcKzjN4dCBjj3Xlz3CWmya1xV87RxQ+WuTuKjPUcYEuGkVTsxInkYfEOBSolL/mjsJ46w
EV6gJFI4Qezh6OQZYvCiQTZyAuaXtH9BHVynMr/DmlCmP6bb7uVHloTFKBk3KKRdBfRyZaBMs+q2
joZnf3ZXIPU9jhy8J/W3HgWDTvTXhW/s5LncpukT4ACp+sCU5E7mJah+/KjpoXYDiebUoO6YP6jk
/abymAreSYjiumWiBdw/ykBWIuHSt8weuCIyVfID2617kJGFUalHa+ZDBcsG9mAtz1LoQtid4GRN
hQNE85CF/Vtv68PGQQalS9MXRSrGsEqZre5kiSGyYj0mLTBjB7AgYsdGPjK9BRZDwYnd/bpOIKog
6IS1I4YoaLIVAbJ3JcMQ5ICo04Wfe2UB/1U1ji0pAeNEtLmj72avkUE1dCLnDbEgIIlEt2ntdIZX
dxIdD9Qb+bxbGfy7AndV/i1Lyy6Y9wVYShSAf26XCLNnJFP3clszHd4x0wQzpENMrM07n+O9bifM
dNyVzNgnxJE0oozc73SlbjRYwIvG5VQzMsg/frMOqnbdw4Ckd7nsGnHoxbGmmpI8yaCmpY2/ml0B
qU+SbwKVTdMpNhpqn5qDg8R4ndrW3Tjbu4r9m6mYh8zZWvTGKrSttSz4zGm80qnSsjbZ10yRBLUd
I8Pd2ENEgrRn5oCe05z+c7B2o+qkIE4gT7QW8eKOB3aya5kGxqzTGMSeTcaYdlStmLUuOZavSkK+
lkQ/GGau5cErV4sTo2TIV23BNco1GjWPVtauMosSM3TQKTeW8no6dYRNlVRVsDPZoyDRD8noHwFr
s7/zrev0NMnMrQ19kAHcwcETyU3vK1Sf5FJg0PEkw0XC7nfU20I22/x2jfK6zH76ul8rmgbLGesV
wF6YzLTiWOLMUlTNO9akJDXWJkLEJuzmPTtm09APrQB2Oz6tE8IHOcE6D8drKX6Qk3KlSrpVLQtM
ubGS/x/mu8sAPL9qgx7MTnJLcBO11T09q0jFEUdgc8GdPiWhgjp5fGUzdM6hxkqjWCRWcAwrFBaO
zVk2P5B/a+lwgxIyJV6+NMqYOWK4tDF+o3eGrbAUkpF6VKEEcpij8yDjWha5W9YyC0H42muTDzdZ
ax2tGMRLcZRprjxGGYxCx0W+Ur5pssMZTThITzRg9kUy8RSOwZr0p2/QWTwRwmHKeJcsDvm4nOM7
axDXtOoQzNQxOJRfOv0YaLykGhG7Phf5sFJm7aC6t1oebcgIWX6YDiHj+DNJaUYbn9p3g5Rfqa9l
7Oxa+zxr8Upm/QohsWQFlvXwWFNFYBS2xXVzE+ruPWYv/GqdvclRyEuWcVmn8MDAQhY1djO9yCJT
yaY7eSm56WRm5JOy5PTWZDpFBphEiJxVjs5AormmSFnX8cBw1WewkQZeRsunFtmJcSmkKWepJm8A
3z0OpoiiV3HMPQCPoyyPXB2bXTtbGlLsFSDxPGsfJlU8CON3U2mueCtumm9leNXm+ojfDqHRrXcc
0F7EWYvqPUPYeiPwBsoa9dmEEu0SBV3kWkJmzAuLdpqF4FSZu8yPZv3ddudzDA7HqRl8FMdQV25C
9BEjqzpnHLYMh3byOzAOfU18C2ed0Bv1+MVBQyMFIsgAeeOTJUpmOKvOPhKFVlOQPcueA8VzqLl7
NfYPMiDIEKw6Fr3H8sbyYzxRCHmVzDr8eU0nIUVfUDYYGEZsYLpskXbaxcH0bGDSxsjoxDj0LAuw
MqVm5buQJKx1vaIxlZxMNwfeJKgVxsWQTU+tDh6clsaYzacw67/h1LtpB0B6oZPtTbcgD7O83FD2
FeetW1XLcI6eZDYFYAXpnTb7WR2Di5WVuw1dYVFE/aYrslvsgM/8uc37ohvt9v1h4Dd13A/sztlw
q7WgI8KaQFpwm6SoGkIPQCgPMYXZf48lFZwN2tQkpSTcdZYkzI+t7NZhPlJZmnoILXcL1IZBV3hU
o+DYtfk3+lFbu/rfNoVPkJTkLdkTbGbxYVNRlGpLFp2eSNQ/9NH3NMFAPCLFd5vmpiwrDV1zx0vq
+SbTe20p420hunctiI4gUzwDnQLfde7sovMaH7wS8qmbmB4EvcWlkSkn2VqUCWDaZ1umNkhpjLTV
fB/9Z70KrjHhfhc+o3sguATV5rEKmeW0DWNJdTROslOjNdZSplOQYHFEMTgKs+2sFeDuIAIbrgGZ
oEKOPN779DIXtNBXE8FjKnTsxZJXBkCeEN2Z0dJCqMZt5Sqc6s3PhK1DXbh2gkcZC3W1fnILeNl0
ngaKwBD9GZmAhIZ16vzyuyzDB85LRjU3ettdo3KH0xr7PEuLFUYtS/ChXpMw9BdKbjBKap9kemyk
+gnA4oHgcRyH+HuuhCcUMQ7cbkOn6IXh5dKmhYCo0HeH6svUh9fcCjG9Vc0fU9zcCvZxbujtFvIn
XoVYxsJvObRq9pQP8DQtZ1sl08mqJk4TXLddi3Xopz9fGuC8vVZaOxefUjXaW45z28T2Xkn6B8CY
RyaybwNSuT9r7gHCGCZkHBcyGfh5UKPjiZ38jdqWewSUpjUOTw8oCT7a4AWvOn0+02VcJooB9S3Z
azWWmHTmdWroFmihbH8YRogDZ7rtKWildGtCyt21iLorsgnFSRXGw7vW4hcn+3nEf2QOEpdeXmmB
HJ/UvRvArHGAwywMy4J565+jEj5rS/4TV4BcFcRrM2utacGqKYGsCP4OENybppnuMTBj1ZCoOmMR
3you/BsUL451J+VKLPM9Usxt0/nwJl1lAWXwUOT5wR/j56FHsahlpmAKLluEeDsZe1L8HRSfn8HE
hiYvN6FdRQ+yokoH/RywWrIKPwrm1DdtN9wj5msD7m+uZU8J+hQ9AkpTWRsBZWWuop6Rg2O3ZDP9
dY4Ay0ahT3Aul13+QQHxTamxSCry136KtyjjoZpbMbx0EdSDir4fbONQE8w6vXEWJbRPRDTLTdD2
H4rdPERue/Bt49qiFTQIdz1R0zmpcQuTbgP+cyVXTuEg0mw2ztFQJ2c1FNr3wk5u46hetm6m43Q6
nwzaiEMYMJmr1rK2QYn9JbJ67L8pXE0zecvHbunQ6hx6l5rQ9EKjBPyYIWKioWtNNmKCNtSk6bim
w3hEFQSNKuzJp+hptHUNH+38qYqBCgFA+AZ2a980fF6RxPgD9dmzSJU9nJrHIcDpy1ZQZrKaYSON
FFAgMs4+GCGtjh5GsHyLYKBLgosILJyuja+qEC5kVjQ+taKLNbAWf8xu+pTmw0tm2bKngahsw3QZ
8eOI6sj8ECamfcqIcU5UfM8tcO0gGh5sPFFAwMBJAt+xiIAMwHCDFpE3h2Zi2Aa+DenFqniZ7Aao
dPZY2DVAooEhZq7qQEUrfNjmMMUWUzCdlzHesd0H26rjbRXNkKVBBzHysFVZOVvuh1PCDAkFxJpm
ejOoqQAnW0w31JXTz2t9Ms+O1jzLfphMik1AtGT0/cFE4lXJ+yVwN2/Cocxxk83IYcbImWYR5bBs
MY9VTmhjWThYSmvmDkVrdJ5bruoAtkl1BNHy4Amt3k1gqdMysrLnuksf7R53XNwJoMEDXLFrlFGI
n5hTbPjnOQ7dTV0jXJlwJCrMFALEvgSUFigwzNITsIcMg0WDqDcNIuowfjsOnNl9oRmbyRH3bk/n
2YXjqmXoqjj6rYEuOZjMLR45dC4zXntD3ZKH0NpSlAAdTObSuYUT1XlgRPylnlcA3pKWkiHcYGWO
TxAON0z4s3vAMxuNo4JmAvcNl4LhW5eTRhXxYXLKGx2/nRYDgaS3UEOC3TzTYKeGKQxGez5nsZ4e
5HEfDcMJKxJnAQJ91/MXXMPIV0oBnpx2cQZ1bC3P1cBHwyhu3WEt0yzZEYNLsQO/cAgUZTMWdBRH
N0PaNdwNomdXJFs1HbcGqbW8I6sPaysruWlIpwtlgsrneh09Dj/I31PDPgbmuDWt/tHsjLcxQ0nf
zQAIk4J0bnAMYDJLPmu4CGa42plKjW07RHg5dELGCyfwbYZzmT8AdZM6TD30lqvGYtoqieqsniec
Y26muA+XhV1u5F/UMv0lRi5rl6vCc1GeoBMfnwIybl+QtgobFQKaU7FNaUMrGy/E6qovJc2QaIS6
TXUlGq0+oGT82NVut8kRKoPtHe6xo0gXeBo9R5qfcQAymW3g8NFLQDC8WsdNlwMGi8uDNtXBFhBl
daYwiDdZFJKldeGxM0qvUaMfxCVbdpCbs4jsVdNr/TZMM8fTzOaxRewZ9RDFc1KM2HQnus6D6EPr
7btZVZB9gNstlRSxu3nJ/TJFsbA69IqO/Hvj4LbITj7SfVyHTnWtNOGtlAipRfqCzv82qoZzimQG
poCnyvTfCp2KGFMqEM+++pgI435KMf7rRocyTMMFRO7DWC8Qi5m32GMCynFQDYK8fzWqKJySz9xj
p44JAuWt2s63g+XekEjQETbN73Mlmf5dfq6j7qMJh003I0YcWcJYpu483MhZch3Qz7boInR8Ekj7
dW+/8T1f0g6x2QRhLwpePNqVNwrjtbAbXBFJ/dfm5N9Uc3iIo+qWoLTTyuamY9Il+7cO86BQTfMN
lgHXij4zEtRTjMXjE2cqQrIjKrMtHURNv53a9h2mAkIlxodahYcmRkbRiAymvEa6BKUH4kYQasJZ
32J5zvHB6AZnjTvabogp4oOUQDUeBTKWNCi2CvbTUzN50DeuZEkmV0rfT2s/qElfcKzVUhjrE4XC
FKp3pYLMgEW1J8ci4HvyBYZFtxmjcdgVD1MAQZvDPh6YJWZJWm0bKVzf5eDz9CFYZ314TPRkldXd
S56n7/yyu9omDcGD5Fq3VKR+22XTVj/iGCckOgfamOzQuz4lvYHjVEmekWhA9abcMTaVAiZZKXbq
NJ7h8YPX51EtfHv9yrP49yjdimp9A02GUrTfjjNtNjaxOSDXFk4K8qLJwclD0pP2vRwY5zZRqEns
DCACFN4Y5uWtuPFz9Vgb7UPWMZYArv+sWOTCI2NyjTMbNsWmz2Eymu02d4FVTR18BoBhxkmztRAh
+WAnSFoGHcm0RrhYona7WOYY8qeFTUD/TPojoNG29XE8uqqCRDb43DPGjuuwQJTDobrIYsy7kgxh
lyEm7sHAWOWheUtsZRTpSDsuCALoGTURLgeNShGbO2/AIuHVuN8SWkFTaPuLMZerYUCo1e5H7DTM
tNzZPLN+pYqs2vmAth6BR2A0P4SebibwtdXnaIq/K4lJUyPRPvo4BXqmWPiaVJO+iEo6zErGaSZ3
eKKHN4ZubPWSNoUmRjpxaoJ5BbKvIY1yzTiXsf3WjtU3BrDPUU8XHNzlKQocewF91zr0Wk6HUXaW
MBjE86Z6LGqYI5roCAYmeIIWcTG7al9n3QgXQIM8BUvDXA9vceI906TwIbZEFiIsSkURHn/IAxSz
uYxxSEoXrSyzTTula6uxemaqw4ONyslVYsXVlW+jB6w5ULdBA33PTfHckEn7XXZkwPkCbA6qvV1d
kwLf1mgc0k1QWqlJBDhM5rBzPb0Gmj3LPvVtT6UZ9iSblj0My77rrlu9O+lFjyIcrFNYafe85Z0e
VQ9j6tDR6TEpc1W6xTQYU1V7MhtAxC3jDNdBAxSMoUM6lD/FTn1Hpb6xYcD29Lr9yGcuoKSPtR6d
QyXedZF7nphqTaGyahTqv1oxie1omDLVQyWmhAUWm9bOxEM5IELklXqXtmDN/N65TTvriMTtTe7W
nqKEO4apxxmbJQn9uEap+RHmEoI/fnH0kdXEO8y+0n+6pEUrvaMTBfjuOW6sLbjr6zx30Aor3mbi
f2erL4Ml6PypBw7SD8vu7iOmCosIgkGv2xPzCvvaT6PNGDNmdioUOBiXxSmCYUXzUNfmj59rTaTV
qtULB1lw9WY0DM/tGS2Agu2v7L7B1DD2If7lr3EXe1mqHApHA4Yww+vo0owORFis0FnPF5S2pwyb
EJDP472Ga/pCHYLv1Yi1q9GmV1DOeGRVebSTPF6mk/EWYeV8FDQK0X7YBlD3x7wALwIhfVM7Xb/u
oXcXAYhZW9exV8zzfVOIH3lO4y5LepWurwpjC33MAgSLGw/3Q2mMm04zHrM0/V7qSDq3lpOzsAXT
rzpcwQOzeesOWONRIOnfd8+MAg6Jo++mKb4h6QlvgPV2sIO7F80fv7djudYaFe/nfEdY9ZQB2SXg
KgiqlSMHVN7g1zQ4IDYxJB0fOxQyFmGmmd9KZ0xPeRhAnh5mdrZQUD4UoABusAkQXmghczhLoXc7
SWlBiiHBviitMemaK2uNO0P9NpST8SNGO2ZfR1V6n6IscajgcyVLE4k6kMk+YbrROj6plTD1wI4m
nu9zvOZWbRdgRoLS0HsdSTfJMrKmF5EUJVAY8DcWBhwo3Qf43wgLGJjj+3fE/UE6QSgnAuLwgrUO
A2x287NpmIU3VXNwrzjIB+iVgsR+iC4mKjgxo9AKeWqQum7x2BZ1u9C6XnmeGtva4CAYbCx+ySJ0
7R0f47pxMzRLbbAm4PThGaL5wCybDM+cp/fQHZjna2iwPtFJ3Vhu9KpW/scoRiSbKMkgUq9COJea
1u0DojT0xseC4UI8NCcURyuieTxxetboYESMH4dtCxcXtYO1XSWn3FTVbWA3b1DZ32Na5BBSb3AC
fqT39yqU8ZY0Ydtrypvi6vddBp2ubIS11+c2O2cQ8q75ddFd3/RnTLyQZ0yxLkgRDHNteOul1j+w
QbJtTcYAfYDUlIYR1ni+jo+FGyFxSSfWJT9fqCZar6hM3roGXPKiNIwN/8EgL3HfWmyKl+nQPYE8
AxBlz9fCrF9iVkrbJ08T3TL4b496D9dXzzaVyDepZb8KQUy0pTQV7XiEjMB4pgwamFj3MyhuDgQ8
em0dqwCmzcKaDk5MpWnY6mos4+tRRy+rHOAPxb04tRbWyLgGJSHlbGVltpfrKhW2naMoY+eHIKor
3FQd2b8zKjRbac0GSFFHOCgD7/mudS4nunMzpBXGBeZR9QNoduBSUETRFnajnlknkOoTa+XMFH0o
SdEBjam7HMPZREwk/Hj26sa+i8r80KvVUiDlFQrCkVr3d0gtbohKu9Qq7zM7f53G9uyG+ksLDwrd
Es0TTXOkV3mLvffO510NAkGTPkvHGwvvJ7Lo3FyM9My3YtCWFhMveibWBuERZpU1vBI1U46tWzzn
oDZaCAQ+7sBzBXyqtPg5cOVbRWClxv+Onv6Vg5CnkRoHp/AfkbndllFETEmnU5rYD04Qnjpe0gJB
jhk1GgzIIHQDT1bu1c66t0OETylzHqxeFWtbqTC05i+U7n1RdYjGlBVT8mktWoPBEC2OJD2OjXqC
yL3RCnFgoEn3X6g/YlvZjiDDAEmyhEHe0fwlJ6YNWXbW3k19F7JEuIIqeBJK8ZEr5nyIrbxbJi3t
ENHuEBrYWE6PmBusbGYhFRw8v352FPPZnIZ3t2XYruUIZ9dS972lRS/UZYzqKMRq6bhW3Kt5uNWn
eYsS0K0GEPwKO6SbuUXVhJFTvgABTXYoqhK9RwuaYRbdTibIxTBo6L1OR6Wy0PVU6u+pDZxxyLap
DYmQzhsIJ9V/MethQ8/2mVB6CpUe4JrPi1P0OwWh7Al3uwKXRATl95PJCF5OmU0tVikG4x3rhulI
6zMWAnmYD+hxGLRSkWdMmXcAJbPpQuU6E0YMsuPgIRqZ9EZdfUAK/NiJGbJ1Cx22KRjDRPUrKk7z
VT6KF12370qsLReQB26kvE85qXBxs9UgYBE4JU3eycb+w93QKXiIMnTAAHRjHaAwzxK82ChB6bQQ
rzCh8cQomxcEQ/ZJ0t/nUQSyNNyLSv8mxuY5V517lvBTnzHGMn0H5KxCZJic0/++UJ1PkM+51C65
r6fB2ULWc5aOhu7raNavfpMDBYgHFcBeyUAFqiSBUXmaakPBMwC5HeEjxvnvf/3n//nv9/G/go/i
pkgnpJD/lXfZTRHlbfM//7b+/S/s2OSf7r7/z78VHfqdabua6fLn729nOJz8T9p/tMGgzhmO9p5V
H0O7PLoMX6tWe/v66uYnV5d3/eXqdKRtiuxK9xqo11jDkW5B3Fv83cXlTX+5+OzSIxymUmeEFL+U
dnvuCnv/d5c2/nnpqDGRWkmxoXSh2WzDwsi3BhT11ddXdz55K/o/r65oGYrYSY3WdYrgSE+dribN
arRtELk+80QITl/f6LPXr/3zRoHiq35cJ7oXNN0pG8xjXBd/+YbUf14aWcVOH8tQ98yU1LHxlZ2S
Yqv09e+2f/+CjItFaSPbFOu60Lwi87+VercK6RvQddk6MEH+cI9P3o0h/vkAicJWcw2n81CtTZHo
xcqUcP717/9kUxnyw/+yMg0DMRUd2owUef/AYsRYzlOKjjmRbfP1HeSb+M22NeSb++UOvcrUIu8K
zUtDcTS0eVeaw8FwfJrpBb2pcCujHnTE3de3+2TFGhf7mOkCtXFkybYXcvATCq2U8bVSgVPPsC0K
776+zWff5GJH1xo0UDV2Ss9QC0tdog2bA2ZMZ2f5d9e/2NamYzF9KerSs7XkR5ojbYft4B9+uyZ3
7+8+ifzzXz7JmHSCPgb2zlY87kXWgupqkMIfDnmVXlV6DLqr33B2eKkCgtdnHpElHCR/92SXO70y
6Fg7yeSBhDkht41WdNn84ck++/gXW91N2sI2jWgCR4vERp0v6xbWU5qsKvzprJu/egD9YsurPTW6
YQST57DfMa6oo3UrsHz++uqfbEj9YrM7aIJVeqOMnhNM0aa1jOiqN2ZjN7lt94e19dktLvd8Wzn0
47rB6wiKkJSR1Jj0B6i4yR8+8Wc3uNjyfOG5qlW3J7lvaT/iKtqgOe2011+/ok/2nn6xxYXhJ02r
NT3maGBYR3fEs27GROXrq3/24y92dtRr6IqYFT++VYKj01rFOprCalM3JKh/d4uLzZ2IuK0so+m8
uETRs+21rc0IIysT7+vrf/aCLvZ37I5ZPdRa59nWBLWvTxUU0dCu/Prq2ie7TL/YwTXCXJitzK0X
Zgw2/bUE9sQZyN9hWeTzCsYh2C8gS8m6dOIrpZ2vWA+w09CgjYC66ksVlOLXv+WzJ73Y8AI2If4t
dobKmno2VESzzeLvEkLtYpsrQSOSPqgrj0nPuKKcwrDLmP60zT85FbWLbY7UseX3NmTp1vdBKEeM
74IAaTFIdagFgckrhlfFwFNdT4T7hw/3ycv6+T1/Cft4Y826lXSlh7WpsygsFFzFgBLtX30K7WLT
C80B6+pwpgf5LBZmC6wuyzP36uurf7botItNnzdmH2soZ3gadrXF9CbI/jvyLUqpnQhv9aY9+eGx
mOZlFSFc4exQhlhmIKOboNw2hrkzmft9/Vs+iRCafL+/vMcOaces6zmb47k6JiLd9b52LqVC7NfX
/1nR/OZ81i7ig9BV1Zhiq/AkgVNFxDPvpvYKeb5anNzJKjEBMW0kBmgxBwkOxZDlUa+cUwjxO1Rq
0J/O+4TOAD5mHzpCL1BOqh82MCaaem6QWrm/ToRvMO2KOje+b2dOnd00zGPzgNS+Su8OUakMmXOX
sSFjR710ucuU9y6a3tYcjxvozGa1AYBugcUcjW9ILEX2TVGWDIXHsig36PlFjEQGJHZ7eBqq7mD9
hp4YLpltOMq+ZBpAFUvwhwBJ/ATyLYqA/Q5YGAY4IcAYC65mtcvb1zHXYwCu8zyYPhzXEIktLIWn
qn/LKgQmsDDLwSH94c3/PjH6mTD98mVboECFZSam1xYmkINYr6xqRXvWKP9wuHy2BS9CJ3LabeMm
k+EZLqU5GoITFZQy4Trwdw9wEQ95vyVtptDwcO3rsnUHgX1NWTW2f8hOPvn96kVQtNnVGTKgmtcY
+jzdZLkaqzQEJ3Qrd18/wSebS70IjGmRoOECyMrLI9SeIMYYI8PHukftqIwD/fHru3z2HBcpEJ2y
yTCQjfNwERuqZasUA7DC2hzCP9RVn93gIhrCgjUNVCpmL0ABq901uQ0XVi91hEu+fgJ5od/ECPUi
HlZp1xVIgYF71/BpVjGuQEMXJ4UGIsTSN0R9+vo+8r3/7j7yAX/ZEg4KZW1jqwyZey27r+sMm5Ze
Lx0ak0UIc6gS+IHluIIGkT7+Idh/9vIu4l8ZhwZyScXkDb6Rbs0YoBNiJw9fP9BnC0z/5wP5KuoL
vV3rXjzlMfKylmBMgDUWZIpeG9Ej+fo2nyRJ6sVOR7pzCFhOuqdZmDiMXYOhsixOYWG6AeMf17xx
M7N6+fpun62Gi30fJjWmcLkYPRBByi4uIxzShwgUXVE4K/FXj6S6F5tfycAYNg1Of52qIKbBPCw8
lvU8wre0NMxDXWtvoZSz/vqRfv+d6BL88zsBt/NLs6pHD9iM2EY50wMHNeO9hsnW69e3+P06Qyb/
n7cIGATPk4aLClCCZABJ40Q/wjhrDn93+YsYYBoNml4VMSDs/MibkyQCp5KEydPXl//sBck//2Vn
NvloqlpWDB682blbBMUAKhC+ynzTQOZx/pCMfHaXy/2f9nXY6UBuGaKM6yJonZe8NUDRJ5Z6/vpB
PvsMF9sdFhwMcPA6npS4fUp0iw0paEvMfwgncn3+vyFMdS92vK4btZuhiM4Udz2aIwJWca96VaY4
z9htq+cIxz6v72pptFksv36mT3osqnux/9PKMOtJTKNXutkxiWosIVH02mByAxSPMSgC+/ZunJt9
1QPJVQYxLQsUGdeJb398/RM+e60XMaG3bLTCG2PwUMkY33nF/gC+GLTGHx7xd9d3VPWynIjRJhzV
AjqG09kaeSHFHXLQf1p3v/to8uoXm2cetAaIsdVc11hZzxqS9BU2B7Y1Lxw0IFAepB3dNatKsVb/
/69L3vBiO2kCWxH6UsW1FjLTwuoHFf8WS6Gvr/7Z48iX+MtmNa1mlsI7xTW+tn40gTWCOoBCxFht
DQ2aCQS76Q+px+92rHyQi+0UixAnOC0qrqNCR4LjzeHrTIAUvn6Qz776xWbqGENZbcvVkxz0rq+g
h13bpGhfX/132Yb87Re7xrV0s2rjMb/GJMP6bjZp9x3DhumIzuf8rjlMwENDKZ+baoYc/fUtP3ug
i23SuV3Y9bOeX5sDAoBIPBdYAYLONYI/hJ/f3cB2/y9nV7YkN6pEv0gREkIIXmvtpUq22x5vLwp7
xtaGJLQjff09NU9tpinF1ZPDFR2AIDOB5OQ5QhiGpQDHKDI6tSh5XgD5QqaYDFDwcBj/uukLzEP5
wjsX2HMfFGkdtN2HLqq4u3L6e2vsWA/zNB5CWQtxJKiiFkDM3wMdK7BAZW6/soXZmjc2YKKhk+oE
QB2NqgD5v9/q6reHA9rLtokxYoi3gEEWW3AdBXKsPzsqZrsRkLeVdyWLrZoncL9sOpF6SRkFCTll
1D3NGo/sgu/5DR4Y36iJ+5WThK2r2/y9ih5Q8AjVrPIB0eP7FHifc/Ee0QrUmh845IuqnKyYqiV0
uEboWLoAWpkF+kFY0lC2z/DaXaHgZdtyGKFDQ5cVj+3ZEI0u5BkAmNnnSbu2X9iGbkSOnIXJBAhQ
H0nIZv+dM0Ay5taLBK0/3R+9rQMjToBOPAmIC1fIOCl3BCRhg+egQjx4/P/bv4WJ287xao1xyE0y
0H1VUQe5CRwIIEIBFjrvsUrdcCUvfLP7/x6EhDDMKC4BxQUrYxuhAgSccvkAPvweOFTQNynn2PIW
HFv3P+Ytx759jGFIYL8PuymZVBS09e8g6L5pcKdtMNJb24YZ1UM68zAH9UlAUMHfdX8ljXrIIKa0
beiGIXFU5gDmVqL5MUfVRXsOgnYlYtjm3zAhMOUuSMEVCNDgpMVr+vg1gaC6jqH2g4KWh/vjf8tO
MT3csKM070FVB4BqNLfuJWPFy4Sw1HrQxLjfvncb7RtWxG9B6pWhLqilxwNY0mC7Add24bkAC8fT
5wmKNVXi/QBjwbKnGmhRUF4gdzet9GsxKW7sFcg79oATOSoCh3GC1wUmgASSoCPYOHGhsfBlKJx8
CvsmAmtqVNX1R8EoQPPTin9bxh8ai4+kQ7mAT7CNaCCOAyueZV39c39JLEvOjCUHqPumYFE3UQA1
u0vXLdOTF3MoQ/uAMt3v4q0d6GZVxla6dLqJM9StRGUINVvX0SAmgkANMGcq+wpm3OFXkovpCVAg
4PDvd3lb2Lfs7Pa1r+ysBV7QpXHXRqTUHkTXUn8q9mPfN251lSmZvM91Dfp8iGQEKEZyTvd7tcwl
vy3fq14HcEbOCtzIURyIx7wH4ryEhoLuPt9v3mIF3AiMPAaxA5K0TeRBqBaKVWM2o3qlL1vg8Vfi
o6WL0LAGwrwqyIG+ixIUun9Eed30SIDmXlkVS+uc/Dk/OQfMreVLE+U5pESODb8R0A81jrMr1xdL
kOSGGyJjheIavF5EILA/Sg2Cp86N8WyBcoWwzL5tWwbDGaH7WQ68IE3kZo7zZdA1hY5rQrdtIaER
IVkIRLYvEOf9OQYDQ9KhLDOvV5bXYqChEQcnDh6UfvCaaMzrJ1eTFxT2nWXobMqJidB09NGZFxQG
Nih0zsUhdHHg92UnV7zLYj2h4dMuC4a0qXQTsTzodiQJHkED8uX+mtom5tbna8+N+3KMx7jBvTcl
BzDsA+aY59MBokzb3ofA0/tnF0RK6pLFbSIQvDfzWUPqWjyFJe/Xssa2bzC8i4V9WYCsqIiQEYgU
K58l2NFQCzLG29yXmaaJCjqwbcN9Z3e5ZqO4IJO7zaeYYZgF0GlxPQhUAeLy/BTS2EMFO2iG76+u
xXKYYZftNGiClDqyGr6GYkffA3NQhyumY2vcMMt4gGhRXiCpISrw5ZSQ5NtD32ctZFoWlRmGCcF5
PC8kSRs5Uz9/k1WHXblpF//vHrTqn+5Pzy24v7FZMsMyQTbigwr2FtBkcqkBdN+7Pf8Okvq/8M4L
Lm5oAcT1B+lu3MeYYahdUmi/G1OkgeL25LHke52OP+9/im0xjA0gqVM+dgwBbim6A4dWnZdOD/eb
tq2EEfZBDVa0ddCqqGkyf0+hg74HPcYclXrZ6GCBsfs2IYAQrVYqgnzQUyc1qr6XlW3FcgYLDN/1
07JSwsWcQ1cLKtrepI6Qt5RA11fQ0yYAo+UxvgMFle3KfFn24sBwaQqqirSQ8ItEoXQzhgX1ULfD
U0N+aPr+eH9RbJ9leLZsi0xPDk6vQsvTDd8PHH/2EXLWeylHD9VU1SN3pq/3O7NYQHD7/fUmkQ4U
0r8lsrxt+A9NwFW01ND8DtgaSt1ivYHh7CATj2e3wO0ILA8TiqLrX2mOXPX90dsaN7yc5MJpSDHU
Uee53r4aoXQNrazqcL9129wYPr24pcRjNTLgfqxBDZ6jAjv/2clxQy4RV4jA8OsY5xZR6FFGqMAH
CwRBFSLET/qVu7Vt8KZrqxiaOK6scW4JDh2VFxXUH5yqWglKFk8wiw9QoBxArOLWfFefBiYhpeO+
kxAf2w95sW2CqOHfzdQ38VCoOiJddqhATlLqZiXzYzEcajgyhNBCZ8oQ+CD7DM166rzncT2d7tuN
rXHDgbt2ikUJefkIdTztMVRLAsU4MFtua93w2CT3lEI9VxVpXv3GIeChasKV8GYb+O33V8EAUIZR
QiZNQT9i8cC56y97wtVats1ikdRw1syZmEDhLR4WBhQQQRsEKU91yfz2r/sTc1u7N7Z8arjr3BQT
ICYTpp21SPCAh4xUp9kHHVHtvWjFViBFts8w3JbWqP/jDLuOO1Z/t30Ndgr9Agm3lTWwNW/4bZe2
KKcSyBTmPhhz9Pci+AyxzxXbsXitWZ0BqZaFOQGi/dCFn8cRXHkz/UtN3gNgC9s25f8UZ2QwIq8a
b2mp/uwq+UkA/gpwHhQg/PGxZMM5qMLjphU3izViKF5VqAGUUTPQA9QHH1rSoQAty/G661/wer5t
mzFLNnhPCpJUrIoUEH/5Ls9GcLhBgnLt9m2xXLNGQ+jQDcI2lBGvObSL8uEnaNXexVX3SzR+dKOt
vT9fFtvyDf/Gy5uYkAWXUSW7s0PjR1CiXETqr8Q922cYDt6mSzUT9/Zi7Kpjn9Tvq7w/AVPyzRfq
SSTkcP8rbEZs+HnbJ6JP1IxXrLnLgTWF1lcctukjdYuP4AfYeHD1DT/Pa3fQzRTXuKVkyyWbVPsF
tt3/uv8Rtqyxb/h5jWw0JO5IHbVFcg3I2Bw6LISW+WPblB9R4nDWmj00tX8S/bgSuiwLZFZqeLMD
lVkoHEey4g8J9T5npfMQuvpFefNRiXTl2yxmZpZsDC0UzVB5mUKjc/7SBfkZV7yPfZGtfIWt+dvX
vdqlBojQjgMbVAQhgiMKmr8xCpJEz1kJYLbmjd0768ecQt5VRdDG++qkzV8hjvmK+CuxxNb87fdX
o+8KEoYBqH0jyAx9hjTkj8QvwStGV459li2cGC7uj9wHK0CtokGlL7mzPI8dFBDu26ytbcO/fVVM
RalKFVUQHv5JtO/8NYGW9df91m0TY7h1MC5lBp0upHkqPQPDXoMO4oSCLJAxsSLvyvf3u7F8hAlW
X3I50Sl2ZQTg3ndod/+syngl/tmaNuZnpqQR8aBlNDE2nHyaFWcOBuhts29isUHd4cVjFyZRUYMQ
qvREcAJifS3aWUKDCTRhoTNCx6suo3YAg2Ax0OLclDo/FyF1QKsakF3I/PJ4fw3+bfWNo9q/QfGV
E0AfFrRuSApHGQRqwQ+s4gvK+Kujn1B+GAZATZDshtpcNbUooq7KA2HlcEnrma2csixLZZbscLBk
ANhfqUjPtbuDwnWw1xM0EO9/n2UyiRHbhcogq8fghLnjQFdRywNd/FMVxH9D3vcy987KPFq+wizJ
GSFKConzAmLI1VTvcqUdkIgXa7VEln3WLMmRoCUhcVhU0Tywv+I5hMoXBOHK6gDi1jUskK0PI5aD
3jwUJIPLEE4+1xM0inHY0WUYAUewdmGyrIaJnANf6TTUSVBGidd8TSvvOoKDXsQgvmL6JW3Uyr5h
W4xbXHtl06MbB97cz2WkQxDxFLjt7CCCubYYluhoYpoGsAiD8qiqIvA8PI1pBqq2IHySQqxsqpbR
m8CmeQ5ZH5e4VcYLiN+UO7tnyrNhxSFsrRvLDO3VirQzySPqtj7yZuXPJFh7R7bNjLFfLwtkh/Go
V0Szs4Q77gP5m/Y/qBt+uO/MtrEb64r62baXYOuNwmmCrrFfSwhUgYn2fusWB3Bvvb6ymi6DSJkG
1QbEgcDuh3zQj9ZRjzLG615Fxm1vWCaMqQN8A6RRSRWFY9HTA/LvGSQn0qH8ev8jbFNE/vwIKMcP
M5VeCchgBvkFiJvcdGnvt22bIOMYXgwLKybSl1Gq5mNf5e9nsbwXGsof0MJ92daHEa895aBiJyRl
JGZxSoU4BDk/5y27ZlAnud/F21bK/4NmCsF4FkpaQtygfJ+lNcQiupQt86caGrzxl/udvL0O4EH8
cx3oOHmDC9RXBDJbLwAvFlQfP0whk2tJRUsHJpZGVvE4UxD+RmUPNq+2L5/GOctWTsa3Uf73UMBN
HI2DLB9DPrSMVI+XbsfBBlDLSl8TUK3uRpwMUCJ300iQ4J/ZNF8mhCbLfGxlIJWNQHAafJtSCjky
Zxkf77du+R6zmkKQJCvHximjHq8eA4m/jgqlkbMDNvI8yvv8WWUN3fYlwgiCvQtFaNDhwbzcwD9K
xXYCKlOn+x9iWfX/AHbHnjl93QGrzcf07BIqD6MM6Mqy21q//f4qAjZQIvAH8BZFWhQTpJHy/DDO
oLW8P3ab3xlncurjPhTkyNZ1wn2fJvIdgybxDuKjh/vtv/3OCKWRP0dfIYqC4NfFuZkA/APRX+GN
n7q5O0F+Ayq7IDsukgvqJVc2I9vnGNEQs4PUR4ncB+rOPkOl+ZBVoCcl/RpSw9a+EQndUbUOqyu8
KkMq9jgQr30qFXjp28Gt/74/Yxa3MJFTgMm3IBlmMkpz+dSS6gsATFfXBSm3j3wkmCzLND9u6+r2
la9MawK+TFfVVEbOXH9NlvKxQyY1p+WFefoj7SBs6dTn+11ZrNiESaEafmzBEOJcU5DQjihnqNpg
VzrQHrjfvm3WDDuWJdIGVYvgOIPLCJDJ89S472MQnKdgOwfN/REXphXAke1TDJOeVSug/oUFKpL4
q0gEqKxBJnn/Myz2ZYKZylgQZGy4jJay/TvPi8ckbl9yfML95m1DN8x3HPE6G4C0JVqqLIcUStIJ
qPqk89ppzdK+CSVjmBW8SgkZuSGUfvYT2AJAUNy1zbbpMYFSDqqH84lhetoGUt4cjNj8dk8p8r/u
z49l+k2slK6GbPYLJIBpWJ7EDLLXGJR8VUt/3G//7cMaN8FSoE1pIHWN9hkZP6qKXojSn5uePGZg
v12J6LY1MJy68RadpVlWRBXoy8E1KwuwNvBx214X3np9FTKQW6xHqKDhuJne6vQHNezwTrgN+cJN
vBSEJsa2bHn+b/IJwefkgiUfmqTb7qA8NFx38PK0AFtGEeUczFi08mII2LVrxyWb9RibTzNyyAz3
iEH+lB5SAdUJ8CSlUGUF8+B9+7GtreG/QZo2E9NYW+FyChLM+muXBCs3XMvoTVDwONaTks1cRJBK
SFGfUpR7BxQPOGyQbGUTeLsLZiZfU4D8wYELtfWh5VBddXQLkQ43anN62DI/jBi7wASB2wZEKVBT
mtOS7aZ61s/9oONP25o3zKfsKUAJk+teg0HR/Ng1HW7T4K4Wv7e1bxiQrMUoqyVxrwmkxCGrFOZQ
m8wUhD03zo9hPwg9qT+IGJLlXqu6fe82mTwndQXa7E1fYKZhKgri4MSrlusYyL8HP/3R6HDluvC2
7TMzA9PXYgKOuFuuZdeAEZok43FAbmBlZiymaaYKwQsZp4UWC8rSK3kkPSN7H2VUD2m1rNFoWT7A
zBdWKu6hnAfjRDVHhqOVz/ZuJn/dn/h/qzX/eztkZnUtuFYE9Jk8gDQDOl27GFQFdT1XBz2x7oG7
rt4vLPAADeXNYYIsAygMCvY8QJQggdJaCPWqwE+TTXGKmSlFt0wo6B3C5QppKmxs/ZSOTzkkQreZ
gll6qxbQgQPztVwLj+few1R0lO4ZnfK1fejtpQrM6yIdQKOz1FpfczoiUE1T+YySgi2Vw0ww84kl
IW3ajVK5Vxk0p4bQ743ia1UvljpyZlbzJp7ua1UghqBmzkNGQF8zGh4zCdFCme5T90YUDiLhKYw/
JoVzTXK1F463cj57e96Y+QYzOV6oQrzNXvuUjeNBiUS7Uc4UGY/3zdzmpkaEdHB7KLoZPuR4BSS8
8wdJoTVKAF/d1r4RIMW89Gkm6uUqi+V3ycgx0/Q3eLffb2reDf88PUl3kSogKYYPkmpo6NbtKSfZ
8pH0Yg2LYZkh93b0fHVAG+KxUgrP/Fc6dsuJqg7iYNAnOY79vBJqLIts1rGiUgQEoA16iJteHguw
u+0KKIqthA7b+G+9vhq/WxZKNLRcrgOQEadctHRH2wrcYAMqx++vwtuncEjC/tnFBPJi0slCXx0y
6INeJGCX5Kb/Olwz4W3cCY2zwuynWVmnpb4WuoPoqw9Fxx5V/StIFdsaGH7gOi0EcbTU4NSvrw1c
/qBp16/Mj61xwwkkSRzRLXy6EidNPkDpqz73KUjE7s/+260HZqbXqdx4TiWbr+BqcX4ufhV/YR20
T7a1fssPvDKfOuC0JA6frz4UTvdY5HYPMcli49gN/3VySWuw7Y9XumTeySkhCF5n3ppdvm36EOf6
c+wJHkFJlfZYVNm0/NgicfbBJ6n+1jGO0rltE3RbllcTFN8USkeaDVdJw+4mbIVbSlNuSo0EZhlv
0qddrbtkuNY5Ue/rAIKZcObpuG3ohkv5dJIMRYX9lQM1fcKrqIYuj3ZXWrfNvuFSEzA+WTqy7tow
/7GolgsqyA7OXKxMzdtBJxCGU3W+IP1SU1DMF/E/U6Y+BRV99GmHEhL9+f78WLowXx9oqcMxxh3r
OuTkiUEzaGohnUqdUz+5v7d1YbiXA6mbHh/SXV01PtfhHGUk36uePRbNsvYe/XYqLzBfHeaqzQMy
ePiMUc6nrimqI2EpeRw9Ti+8aKBZAY2Mb7lb6tP9r7KEpMDYEBzUdQBHs8irnysoMfU9Py8qW0Nh
2pbl9vsrj0NNQpakKeYMxB4QZ1Q5vDqd1KGRPT8WYEddCX23IPTfGwDUGY1+RK/00vvtldQ5f8gB
StkhLdqcZ59BDx6bW5X4K11ZfMXM5s6sTrIaKcorYCq/gBa6SjRds37lfG+bMWM9/KrwujqkzXXW
UFePSbKru07tRlF8r8Nqxd8ti24WpvbFKADEhUMCswV5y9GBRiFC40rrthkyokkdOH7sOCMWQwxH
p0+eZQKWU6FB5bPJZrkRTzx/hupJieGHgKBHvvBwjk/ovHJ6efvZJjATuX4HEvmkn9prE9Z/QTMZ
4oqQpyuKc8by06KL01DXz3gn/7DpY8y8bghuwEUABXGtePE3NPbqnQDBwbZN20zqhl07sG5kzVXn
IZRqoIF0ptB32rYOZkrXd7wkZqBPuJLc/dHNYBqAgs2ysfGbdb0KHRrc9FmTN81V9XF2wXs4tK/D
gjY/7k+7xUjNZO6c6jDgN7oHvyOp2qUJAwczERzgBJ+jNmxlAWzGZLgzAAl0XrhQ15rDQNtZuPtw
7tUBYnzVFap64kQkXw5uEkIqohB85aRj+zry5+SBy6eGNDKMSk99eZgL+ltDdMan48pnWaKUyf/g
TtCH7GSvrkulwL/CTuGs/vFjeQEsbOXQYIlRJgdEWAeATFa0Rhf0SFAGHZfpl01rb6Z7Z9SxONBg
V1d34h8zSl54N/3MmnDTS1Ng1g23KuQzoKTqOiXqm+ZZA+JeukYpYllZs3JY+VC8C5hW18GZyDFV
hYYifEVPeFvZeEw2i2X6zB0bMfmg4uNJANXswt01IAJdMR3bBxhHgiKo43/vEtfFYe6p7OT7okyC
o27mb9tW99bxq8ABHUEIlDpefR2lD9hUp443AYodh+Le/Q4slmnWKCs1cxJkfn2tg0w89L1fPiYB
/3S/cdv0GAEDh5Yu5dBJvgrhnHS3HJxBvpRusgmJGJi1yAQw3jyG3Nc1Z/w7eO6THbhPX+4P3RIU
mLHvF6yMR6+b6yt0rz8Fkj1nNHseCOi447xY2ZwtB2RmbP0oxydu1mkcVyFPCd260v1Sa04PYQgp
TUiRQuKqCYfPEhpv20KpWaQMxQTqgn9SXqGkFSPWpdD07sFYpt15bZe2fJRZrJzyeo4rIqor0uQP
iQ+d12X5FjjJpzlrTn2THXD7++v+Glls16xSJjlJs5T78tplnXcEEAHEA9AKXdmzLcYbGL6dxETn
nZwldMQK8Ok2hxaCMr6XrGwJtnm6dfvKs5d84XE7oHmNfME+jPVy7bqSnBa3a/cZS/EkzgKIbLbb
ku2BWaBcUD77qORGmok6n9qQ5JBbd1bSWG/PFTd3CUgben6YA1Xv9J5+3wMgclSSjS+D9tYS4rYu
brelV/OltDfPJZ3w5Ot3+kiWGnSuZOoeu9xdq4N+2564STVBlmoikMcBwrZocLqQYLvmOwhVg6f1
vsHexvrfmx3W789vkKJOG0Cy8micguUAtbP5qIMq+ICHCWAxSdvtKwls3rbObl/5asL8MEyWMRyA
YVTxlbnTLk/KfVNJHPflCzjOVs6etkkzYjz0C4cOorpZ1HjqE6DJv9veW/kCW9PGwa9KhUIhTltE
6ZCNpzhGkGRplx7uz4/NoIwID9XN2mEjbLZX4tcITe+Miifprqs5WBbbiO4ztNPlDFK5iND62V8c
6D130M68P3iLJZmB3EWFDFHQIIuCDCUrre89Air/PBTxecFePoTtyiRZlsCM5m4y12OjAecFj9wv
7LbDu6nKs5UQaGvccOnGK5qwCYMCjEaA+C/TV1BNbwwXZvSeUypnomgB2pjuSAl9iv3k21isVbLa
hm54cjiEpG+UKMD2gRgxlVMHqKi7ddZvvb5y3SAAF5NIesBDAvCtOaJyj6JM1YrtWAzfzJLFZRem
ZCRFhKKdz7ytPoZF/LWT4fv7pmmbGsNr5zrNeb4sRUQYlD2KGFt+H2y8SXOTTAIsRhWbc2wDE/H7
j/NC3S8emeRGizR8VgRVlQICDDVsqcYrK/nwIZnqfluuh5tkEh4Q3bobwPLkuQJMT/21GaZt723c
JJFAwoWASg4T0wzuVzDAPbIq+OT227Lq3CSSmDxUnkCEM4+aqih3edeCyjD9wYr0tMlqqHHaajXv
egThPAIwV87PeNpI+TPi/zSsWL3FLKnhsdx3NIrmNQBvlCWHsp2DfZKD6/v+8C0+RQ2P1fWihJS3
UEZjdqhAm/MwivgfnOV+b+vA2GbLRshyDnQR9Xw5AXzCdr5233eAFG9r3/DagdeZyhYXXqtb70g9
3z8WpKaHsVrNRdpWwNhwWdIGQcBSgCYlWRbIO2fBL9Sj5NueOzk1nNepoHwN5ociameP4rSDUsEF
2sz358ey4ZqMElUX0Ja2wEuyIvngLepjUw8oEtQPqsk+lkJ+uN+NpVyem7QS44SKyqztcObpoeMu
2+PYhj/HVkKhW0Dk3mmfy1T/DAHH2WlkQe/3arFek19irPnCbrpBURe73oGmyj+0IJIHk8UUrLjf
zY/fOPqa1BLTuEAD53aWc9MAB/fuGZXOR4ck75tqrfTI1oXh4SGemaYp8bH+4Bd84QISeNTNkvOU
psHLDKz3adtsGb5e0zlraQ7wtScBPvV0O+w76PihMJWEiV6xN9uSGP4esNnrSqpQJETaz6nb/k5Q
cTkF4sv9b7D4om+4e4jzUdZkuOqIbhoOTTdk+4HTrYM3PD2XfMDOhsXWrrM8xO7gPvWDQr1OXJOV
RbAttuHsfk+CfJY9KFG87IEL9o0XzrusghZZ4K1tqZZJMmkkEhJCSnwASjfJaYrlLZfwG3f4mpTs
2xkAbtJHpG4smzFoy6hJhs8QP3f2ELvKnzvkoveAj44od2mmswwmsc3NiXHeDuYpH3IfRFxzS5P3
y1BkH8DZVByI6Lptbk5uy/Xq5NqypZKyBPC7bUIIyKXXIBwOXe68xzPdxq8w3HxcCidl4GOIcISd
DnlAy8fAE+mBqVVCNNvCGx7ut1PgSJAsRXEf1vsQmuX7OedrteAW1zbBzQJc+KAcQPwYwz7bl8H8
Y+yqau/4w9dNzk0M567KWQoeL1gEKO/tHdY7e3DSreXFLJ5nUgq4IACEZnqfR2kS9vtscn0IyMef
0zgD14rnr5xHLPutSS3Qgr6JVvmEChERH5tQHTy/vVTFUuyGUhzDpl55orYstYkXnmePTyR088jP
G/heRtV+dtM1QMK/mOA3tj0TK5zLFsncAIxHNfgxltQ9TgTZPe+lYi8p6NId9TMfNUjgxbP2pwd3
+LTkdN+nX1RdPJR62udNf57p9012YUKLoeK1tNzFpbXrZfgkslC+u+HTt0VkEys8Qx5ZdS5qZnnC
TwVItDnRz0HRP4DZ+bDtAwzXH6aaubmfg0kwrttg37DGDSCJCQm0lV3XYg0m6DJpx1z5CmWrMVWH
kFWnzF/jY7EYtAkWzha9uA4DA0SaI4eVIq/okiw/48XN0xWU9cb+5JBxmY9y8fsk3jhjxjEiXVg9
lwW2ycRjj3nqXTxRrry+WLav/2CEAVBijtfKaIjdYt/yrD80fs53RHrNUfQs2U9tCkHbwRfnbctv
HCuI37W6yLD80yyyXVy5+lkji74xEhgnCiekedjnCnUzUwdh5iCpjnSss/ebxm4WVJQNCOAbXECj
uSsfSyEgnKXacKPZ3pbo1a478gX6CDNSvR0kRh94Ei473Zf1cdvQjWNDOivQtdU4BuX19Eg9/TC4
a9dmm78ZDh04YZj7DQbe+sU/HbinSm/1EGrZp0zGCQ/Pg2NT1hg2Sx4WKL3VLDsznV/zjYok3AQg
uyOIogJwn4DVHJq3QKSMe4hg9I8CVfyftk2+sZe7fRn4IBUpoqJjyeelRVHmDlou/bItQJhylcyL
faBI4ywqHSep9uPcdu7ODWI3XTkRWuKea7gV90sUrgRFHvE0vtRB+t7pyosi8pwPw2mZtkXu0EQj
C19iZ0UhQYRLWAkxvaHcpeOy7a0gNAknqsEtXFw3bgfCGpkLmj2JsPidVXpTzV5oUiikSg9BEoZZ
lIJUhPj1P1OSVDu8d63szZaqotAshMlScLrIED7M52xPAz3tYoVzVTdGi4i/3wiPBkd+cbVzmJfw
ojyyp4P3uyRrT7VvO2NoQqJDf1mEbJsi8p2A//CKKpYHIAP8d/ky8G8xq4d8UxgPTa2jiZY8QZt5
tJB22M11Ly5M9eEmqt7QBEaPeTk5Ig2yKCE8LfeobWi/L3Lu166clnkyMW4BES1ktmUWxaFKoFHb
/QOSvne8Tn8mLFzZuN8OuqGJdENdz6iTQWRRALjsA2AV3sXxy3/ux6u3LzfUxDQAlU4ahtKPy1gB
yTBxlzyRhaUPXQ1xz/td/HtB/u+hGrI5f253QalZGfZaXECTs/dDkGlBi5ZM18I9J7SCBnxxFOlV
h+dCnzLx0fd/AhawR6Dbq/IdbdJdu4g9w7+kcZ8yffKa+JCUzUH6H5zpXevzQ11966ALfH+8/56v
3xqvsT13KhzSKQzEZak/zc1pBK06hjkyeRwaQGIn+eAFbNelX+a5ewlbdtZ9DHxxEuUJlNoxPvGy
MpLbrvHWSIytHJzK2TzHjrj4vHjEUED5CMq2D3KCchP9ArTuyWdXLwEvehnuQqdbmYF/b55v9Xsz
91cHlCHVbTGXWLECey/Q5tI9e0tzKPB9Up9CSAf1qN5phni3ZEeR+AevLfaUs1NXX7NGgz4vgDpD
scN/xewcC+/FLVYuy/8ewN8am3EGUYmePGfxxGWSH2fkDD1Itg4q29fLcpCs3gXYqopTVXlnKCqc
Av/UtP1uFisJ37edkZqoDMSPaqATZqap/HKHs3KxS8N8TXnPanrG+Z8XkBtq8gUxsPtRzz9SsMd7
xY+4OzP/1Afq0qiXChojY/Wr5xBXKsBohaqDag+rS0q+srv5twP6W1N8M8dXy+94TeLHeA+/QAbp
3LveDgMQYtlVoOGH2dde9oRHsbJ0Mfn9sVyQ/9KnNvh6E0rF9M/xRYzfsfZe8RVIV5A5/KObEwpI
DsvIzwWM92ZE1bKTsCf82brh2lbHuHGARKLTAH2HFyesH4Qquj1UVtfQj7bGjZMRwACpLLKEXeIg
ezfM44kkw8qR3RKFzYdGnYKVkQUpu+ge9DwCPIPe0F2Bnl5p3zJ087FReamnlyVnl6L73NPqXVGP
KyHK1rIRocquhlB7nrGLzIZxJ6CV7NJq5Q729o2Vmm+MpViIx2fFLn5/1jzcsTTcN6hfi783/niY
yjUpMVs/RkTRsVdWrofZD3rx3UUq/MB4GEkpQf9D4h2b2BMqFtVKcLXN2O33V84lyyKd27lkFwYq
GDhQ2KPsHWXC97cMW+tGABlKqSEBEvBLTqWSx6xYquGUFe2gNpqSERti0pWge/DDS96DTtKJQX8m
OF179X37PEWp4cCTgjh96s3s4qnpbx37V0i0fPGxwalkGxsuNZ8dq1o0KKAWwcXBo9BpoGB2BePd
Gu+WxZPNd8cizevOS5Lg0oz0o+TVR7frALgPVuDdtuaNo4kWXp0WjASXrAQLjNM/eDF9EnpZ2Vwt
1mM+LDrDMoeBQzH6WmeHtIH0Ky/4NjgFNd8UhUiA0OgyDH5kv0Yukh312/Mmuzep6hdZeM08jmib
KmfHRZM/9NUqoa3FLE2Cegll+lqOsJnMSZruMfFmnhzy1puB8Q5wq5yUG257jKO+4cF+yH02CRlc
tLdL2t3S7ni9LfSYr4gsGaCOAtjDxWVs2rljj0fpWR7ur4DNNA3XjcHn7ToiJhep6suSje88WZ6T
oFm5BdmaN3bfLCN1384DvXQDO8xi+FiiGy9eg/daLN98O+QZyIQrxf0L1DOCHfRorn6fs21TY74c
YrYzd6h8clHZcCDdcIwXeqJtudK8bezGHtyrQHWBmskFKhrHpaWPqV6DAVhm3Xwf7CAFVPVQYrgE
CsWMuV/yfbmo8rgURB7v241t9LeuX+2HDckq2VOHXMpGPS5e97QeFGyjv3X5qun6f5xdWW/cOrP8
RQIkbpJeNZuXke04e16Ek5N81EJR+/rrb825Lw5jjoB5C4yAGpLdzSa7qyqfAFbtGYGd9I+1Vq8h
WSM2pRsx57K+76TJZmHQwyEOTr3FO3fL8qXg6aNm7IDX9LspkAdHsY103LZAxonr8qyua89bzqxe
2G7O8NRXENc7Xl9+2yQMt3VoTRwmUvcMCcwPui7OyZKDLDDZ83W412iauf4Z21YY7ts1DVVsWFe4
77g+OmvZHOqhlfsaipsb0c3C3s7M2iBX85oONVnPaD3fZam3D1L/Hk91Kmr7Yicc/VKT+rVN+pNg
yUc8Zm/kqZYNMouGbdvqTAbNek69PPsU5GIhUVKCsmB/fe1s4xv+vWZCsZAv8xlKnx8BHzs1ot+w
Lcvum0XAhJRymSY+nauuOeiK3ReJ/hK6SRY5skIpfbj1WDO5g9ywyVqvwpdC6u9BpIvUqxa/GkW2
OHAsFmYW7Hp/WQs5dliloZwALAmfw3p5xjvA6/VdsI1vnMurGgpoQWL8DNwuO+lWxRkiYN0dTYm6
u/4J20Ybng7o8hAGOp3PXtMzXJvbcT+rdKsH3Ta66emuA4TE4k5nUfnFZ29mXEfC8YONDgDb8IaH
g8ar4YHbTec+dLp7F7Lfj6KhtzFDMbMeF64DSxmvsTQcEpm5c3L92yjsmUlwxtquUih0zGfqVFmk
G7GrFu8n9YfbcnaTfKhRFdpYpZrPQobPi4femm7dlf28lTBaFt4sgudkaNpmKOfzOJLkiIbK8bgI
XF6v26TF7E3WodINvaAugvEsAr1vs/ZZFwmIzG57/mdm1W9saJjU5TCeUxdvqtWkHagND7e1NzGz
4CeAdelZ7bbnmXfH1HNjb5jPebU8g9Bxo0nDtj6GzxLGxajWuTvnQy93c+3eST8jkUy8jcTXtr2G
244Ngzjd4rRn5lRyx2TwwcnT9XB9d22DG07b+Ci/5G7VnYsB4l7eRdNT4NXslsGpWeNzwtFlkmPw
Ro//VODKjxzw0V0f+/1lp2aFTxV10SA0dugxwktw3uDA6leEfr1VBbgUJ/5O7qhZ4gOuqxmhJ9TB
q3x3h16DnejYq5eEL5lbnS88tTlPx0g59MP1Gb2/FdQs+YERurz0s3TncPWzo0chgdVKskXtYRv9
so5vUuG5qMDGMOr23Lndi2Dev14wbvzw95/PqFnBWxuml5nI9pyU4z6c67uBs73bdCcKZ6OuiiHk
u2FR79/DqVnOw9McTvmgbM9um5+15McB9BujHr6TfPp62zYY/ozX97YAb0F7Rjdp7OTjcwPCsutD
22zW8OSBJ2kNVRn8+nQGdntuAtBCsiJKCrbV62zbZsOf1cJ4UzuqPuceVx9Jnam7S8FkY/kto5tE
R3MuKsWlU5+HxXuVer7rnen79bWxDW08bDEXaFRVyfpMQ7yqZ2kHpDP8YOOHW1bepDZa17pBJQv1
k65Nf8wpQWe+O38CvHPDBSx2aXLH+0kY6nXJqjMUiM7g8miH+SDm5M5xb5NUoibJEGJNgZLsrM8M
NQ4U/Ivu0fXK2/gRqckrVE8rlLXqqT6nQQhhaiiaqMb5QcctWgTb7tI/o0+RFhwEwUyflTuDvj9d
2UlC8+XG1TdcNpnQOSRn0pynugcGQu85P/tL9rg2G3dk2883HFePjOQoz2i8uqZFe1gEdDnuONTU
tx7VLRU3arIK+UUoUFXt8QVA/FUgI54cF/CG9su3MUTDbvHAnS9u92+jCQgN2pOH/vYqO9UZ37nA
dwWuPqgO3LLzfZtOO1ggpW4kBrnDf2Jluu/nf/AvR+YPQfmKdWFb5ViLZ5mERYSXa06Fr85+6+DX
+WUk4AJ1J7b4Cd6/oeL180/TSZZVeauDLsjGa49VkxyByTsS3tx7a7UDbeS3m+KPb9yxL7yzTQYk
ISqHA70bOr5XyRpu2I8lPJgdHHzJQpL0fYnAjwxrANgvn/wfi0i+B26xFeNsC2Wc8AjNQY22HMxg
KH9TD4JEzgrRWfiBErSIlI+uz+trZeG6pSZ/0TjXYPn2O3125ifX5Q9+TaJ5+s/YIP/Bwvkw6Q9U
VKiQjhGemm9cRiOKzHUbhPlc6PMiS5R3vVyKY7H20D5twFtQ/wt+rGVjipYdE8an8jBBPRD0zI8O
Hz/5OvkQVv5T64FWjIW3FQKpSYfiuyurUy7FY9+DmantQBucQ34sur5JFsc0CVH6MgMRsRiWx5ZO
eGuZKnboKnEHCuqbrrXU7BxqOZh0Ot+jjxP3v9cCtNfJcua6v+lRjZpNQ7kLoVDNC/roOOLAZvdZ
jJncWBtLPDdR8t4qQSahA/LYQs/iMAdrcQQWcavKYnFEk+ZkpB0iFiQnHuvBi3na/GwzZwdc/qEb
3C8tnX/etMEmYj7XItG0EuQxq5Nl39bTo8+6Zp/TrXeL/x4B37kCmaoN7uBxXKxw7K0iiy6HBjpr
/DQqQOtKm2AHnqCJfiE0P43MO2WujPIlj1qcUKpaoIL25aZ5mnRfKfHzxauS4tw5ziHJw288b/do
Ff33tuGNjLlk69xA2Hx5LMoH1dDXdl4PdKy2mkYsxmDSfWU0GGlSOMtj1wYPBUOTdzZIcRLK+8xd
6u90k3o3veVSk9QlXItphNLG+ti7x2JR537Qx36B9Kb705Ps903LZVKADSxpUCsr1kdRj+JENQjP
nZGpoyRVcZvnm7QubjWzBNwxK5B1SbOb1aROHZr9N5JFi++bnC5iShzkuP3yyGXNHicFFqolJcPG
s4Rt9Mvf31yzUW0Kgrrk/NHBc/dDWNRepLJ12d+y+FAg/XN0OUN6eOVh/jR3/cdKy4el4E+ZohvN
su8fen5oprmiruaekOypA9JhaZ1HT7CXMqe7nm3RBrx/KvkmGy+pJQTaAtASTEtxnEdApOec/Qtm
pbubVsi8oXIQz+hwgKCnU4Z8X1DvtZpBaNGN/kaeaCky+aYaYL6KaYbuHIgPQg/cgNz1nkC8vP7y
EzGipOWkJ9wB210LP6l3Au21u540UDZfVLaRBr1vY755mSXDmJVoeASgbxVfHZK8tkTd1oxt3mM1
XYJeCAAp1ezggjHS4RgAFna4vjnvP6n55h1WNU1eqAabozsQOVSk+SV19lNlF8lJ/nVaxbmt3R+L
UjedHL55q02n8dI8C3QYa3lC92iMGvMvCWDa4tCM3SQ2PmPbDyNXnEhNWmdYsGhJ9W0FsXBUOzLY
SERtgxsuX0rK03KU2dO8hp9rFJojzslWn6/FGwPD4f0lhHZHCWho2Lj5cYLK3i7U4t+pEVtlG0tI
Me+1AeRuwM1V/H9I8Yb2g9uGURGErwkkgjeyOcsszCsoEDHzEHAnewIZXxW5uj2KQD73rrtxYtjG
N26gw4QUIasAuaky/uCG4e9qdu64v3Wbsg1/+fubI2NMRhCdhGX2NKyTfwJ/8bonQ+IdUMssNiKG
ZRfM+5rLPbSzJ1ghKCcfZ3At05x+18KJRXKb7IJvKoj5a7IA0rbKJz6wI63YydnqSbP9eMMDaCL4
moIp5Gml0w5PPTrKFD9NgMSwwdmI6rZvGI4AJfSyV5mXPvVlse67vsdr/zDL6NLutUsKPm3cmS4m
83dG7Zu8sqB6bRxfJU68MN1AgrPL9ppCjIaLsHxFwOz36LcJohV6URvOYYkfZv4JijzewQMdaN6I
j2DWf0H74+v1cG4b2vCLotBECzY78Tjm6b5p9ABRhmqjrGbZETPPDNohFETCRBFKv5UdWJJnUb2k
g/MFXVobjm2bwOXbbzyPQhImb2jrxFMOds2kJV5Udp5348obfp3ivWVuF+3EfsO8o9J9d0Bu0m3k
apaoYfLA8nagCR/n9IlqciybcYy6YPy0NluaD+/fW3zzAaRYqSiatE2feNo+4NJ6hAzMqWTOR7Sg
fhnIFuDetgWGc7OyoXIkU/pEJne9Gzt32Ac8mDcWyTa64dZV2ayl62ESkGZSu8Ft673cpsixjW7c
HNnaKuAiscEBnv6/FhAg3AdEJBs3CcsG//X+ARUpNx9zKEUVGd/DkF7qooZa2OJuuK/Fw8xHEInE
spe9n8SFrF8cPeCpKzuAayuPRneLOsNiReZTSLpCQj5MUycevOLrLNNzMNV3VQ2kdh+8OnW7UViz
fcZw5HlYiZjHKn1yBLmrqfrKuuVR6nKOdJp0e3Aaf7kp5HHDp4Na5vpCvPU0TdN6GCjt7nTouRu5
nm0aF0N7E49CdFdCQw6jy+Znz38t2U/ixV4f7Pvkf7f9fiNVdbwhS1sP2SSyYLQT0ruMb0nE2i5G
3HDlevRLcCA7KdS4E/+Aa2R48FzwgJbAWT8UDkBYMnSbl1aFI0CAOj8IH/44jM1tLeC+ScUFAoBG
yF7Kp6Lx1H2SB/zOS1u+v750Fn80W+MD0DsGrgqdeC4zAeRSCRrJopz2oMmq7q5/whJQTK7Enkqa
potMn5Y67bAy+XikM6C+10e3+bsRrhahvXkBKB10bsHDqPthn84k9vLqUQa36Vz6Jo4JDSRT3bAg
fQrcDMQsY9nukppsgUMsW2CimISWapIOwwarFJfT1xqwEwhC3XZem4yJ4TD5QBZ68inNdBnJnnyl
6VbzuiXvM5FMLsjnQrD+y6eZ53dot/wO7iM8FoCyLfenLz13Hv2g3xL6smy0yZw4TCIFefQgn0A6
p6IBYXYPKHyzRzND+zgBsHy6blAWczU5FHMAsOaCtfLJX7xhxzPiAQLqfr5tcCNSFYVQkgxaPhFH
icip0TI39KjbXx/dZklGrPIcUrfljCXqe/3JXYavBOfRyPi324Y38g5ZhWXDlHIgB6rzE/Pq8jGU
aQjcS9BsvNTYZmB4c+DpdirdUT7pMNytNHsas/4MHeTX6zOwGKwJY6qQWZLaDZDbl+v/tFO90Nz7
pTg/luv0nHrtB7pONwbWixm/OfXQ9RFOhUecuG9baA0V8lgv1eOcbqlz2aZyWcE34wdOFYpeKflE
0Tmau+w+Wcc8wpJ99Bt9VzT6JKd0I2mzuISJE4J61pInioRxKpZoyce7wAs3kgPb0KZDUFnnFSiJ
Yqedv6068Y+9P7GNe6ltcMMfyiwYJ8ASw9jXnt7VYDzaj6XaKrdZbPW/poc3OwDWNNaA7saJIUl/
CAr/axKoI3Sythr/bb/e8IWSFEvr1pMTgw/D/5zh9vziiM5ZNoKFJZ6a0KAlm/xg9ZwkrkK57lx3
BbtzMFR7d2mW3VTlh+suZ5mFCRKCYm9QOjXycbSXtPc0rzLcF50t5RPb6Jec880eDKsvMzXAy8oW
Aj073LbmYxWqTYJzyx6bTc5p6bntqrowLsn40U+yXTNAT3F1Nqzf4sRmj/MoKGkZuEGQfQV3dTZG
c5Xd1c68l0DOZl0A9l6yEVktWbjZ8Cxy0tHOw6c6sjxc2N7G1I17qHaXTnIaHOfX9e22zeiyUW82
pHG7vO0WGoDqH8whrR88NEv4LDRZos4DZDd1T6u7tfs2EzZi7DQvkBZN1yROYQFFln1MsrSMPFI9
JPPWU69l3YgRZwUhJAg8J4gZKPHgkyIC8upEF31Mk/QFTGpbJVXbZIyVW3Ols3lYkhgK8Ect833V
rN+CLIj1uNl1ZDFnE9pVacgt5i4N46T2z17eHcmUnEB9+/n65tuGN+JtryGoXIo8jAWOPuDqwCHX
7ZoQ8ijRMFK2YWKXBXnntdFkfgzDKW9T4oUQI5r7XeW3v4Nq2roP2QY3gi7FY743+GMQJyQVYu+l
dE6iWtfVl5uWyARzeS3r0grEcXFRoJyWtDK5A2iMH11of22cehaLNXFbUHhFM24vwrhW4VMoMzQ9
ag3hzuTlkhlk3W2d3b7J47hwVIBHNSQxWnyAqAazhlwOumsruTERizmZKK48rB1RJXMYr71ooqYt
3OOM0lc0S9Tor2+HZbtN+JZPkkExqIDHcphfW8f9hk7jjaTJ4s8mcGtax2LJwcceo6h5l/jsZwWO
QMjqPC3Djf5mirM7aC5O5NiGcab1kXpNF2nwe06IFxs5gm15DIde14RUtK6wA2lb7tpaybjm3lZh
3ra/xn0CXGm6GPMc4RuopyJy3bHK0VdQgl2V+k231d5tO5KMFDPNmq4aVRDEgVcL8HT69yFdcAqR
B0fK4xp2d2LYOpFsUzLCRyI8fxA1xesjzdHkNTZuIPD0WyfpAyt86AVeN1vLZ0zY2IxWeCqHAIG2
qF8uESVySu+lUevr9fEt+25ix5CzgYfSh2FJ5LWRB2KDqBuhBnZ9dEuAcg2rYjQp5woPtVikcpfP
/jeyyo+XJGvNp6e07DZCrW0ShnkFbeYNadsgFbmce1HZdIJENHX8T9enYbMrY6+h9KYyMSHVGV31
K2nF7vJEEQWeOhfN9JNX+amp9UacsjxDChN0lID121VtGcRkzp4bWh7Gvj44dbqHyMBn0BXt17z8
j1IyQ+aIqvHGd98PYsLEI3Wg1+FhV2ANx+pnnhAR8RQHytIewan+cn0d398nYUKSMNe+q4PAj4O2
E4dUrSeIHHT764PbJnD5+5t8NJzkRF1Qh8ZFI17XgXz8DzjtCbQUtpx9vO0jFzd98xE2khlQSFiC
D1K+Yw+C0ogu4K6a24ycOu2SmzBzgJr++Z2ydgnp2HAxggGPCk3TjL9WhzXfr0/DthFGoBxDlxMm
az8WaG2ItP4yh/VG3fP9gCXMFq/A1y1JndaPdV7W0USbl0WSc1PUN9qp4eswXFCUBp4fTyl/IAV5
dBDideW/hmW3cZ7bVsdwdwAZQCackyAeZj38oNXgvWTJstVB9n4wEWaHl0ADNvq8MYEs7D4Ubniq
y+R/pK5eLzSxboV+uGm+bSJmq9eaj6ROEnxKZDhpk7R8lHl5G1wdhFJ/muhEGWBIufDjhoOpCYUq
FSggwTj/2DVcbXEvWvbCbOhSGV4qlmTw4wLCYx/WxPN2CpDvGxfIcOdgVU240vESkIJyD3rVaJB1
erjuZJeF+Pv2IszurbUApjkBmUIcXqDeYIU65aT6Ver+OBF96MZy4wi3eFxgOHNepW0r/FrEgStl
pATI7FxI0YS4Atw2EeMU51k6Fqlf4gO5+9Hv9YgGKPlzWdLd5NNTxaGtc/1Dts02fLsYumZlg+Bx
wRBiw6LPX91GVxtFVts6GW7N3YGQvqj8uCvzvI8Y78rvWehWv8D832/1zlumYPZyDSAQmKeV8pgp
R+4vPThHVaotUSyLWo8wwURF0qdzMDV+PEr/kWX5/9Ih2AE7+qHyxKs/03gt6GcxjL+auf51fVPe
b3oUJrBoGCsiwdHL47oJq2MyVCxKs27Yrz5kRGvXY49eMaEgLpk6aDWlG0ZnCZMm5EiRtHVZ4sN7
oL7+cWjpsi+WteujORjcezcpftWdNx9Axg/i4uszteyd2ZKCFn03V6LksVA673Zujz5FkTC+xZpu
MUD/8vc3yQP0V1YChgkea7oOr2lPnJ8giysiqQO6MQXbql2m9uYTmfRcGDcTMUoQPTTRu7uwL58X
5h+h7At5oqS/V8rfXV8v23yMwIPuC28Z157HgGU/lKBswh3lWQ63MZELE72hIKXUeJDdid1uGQ6c
LPS+41O9v/7jLemiicoogLsCrfyCzf4sF+gGTk6Khryg/MDDaeMh1rY+RsAZHSqaomQ8BhF2H/HA
747rApBUAYqU2w4wsztOtrpuRw8mNc1lfyQe8Y7hAFLS62tkmYAJyMhGyLs7eYh47DifIKUUy4Wc
wJd54483MoghXJUsUoR7gC3dqE5VEznKFbdZp4nCaJs+rcdq5bHsHHefEkbvw2kq9z1NbuOqFCYU
gzdztWRi5uhxwbOV0zXzrpaLu2GhlvzB7GADsRDUOF3F4wbdnJVoY1c7OurpEF9eMdBhufH4ZoFJ
CRPHt+ixrcCQjg9REOKCI/Zu7fRnKVOJ0JR/cqQ6ZfWya4dBREx0J46eUnTSHT1/fBzb9LXswkgz
50ajM5IAuXKUwjQncTqnzslxqvJeBSOPmrKbP9xm14Zj+qTIepIQEi99/Zsw9pyM1fPcdLfdrv7q
fOt6UXvBSmKXZdP3yVfd17kcx5/Xf7zllDLb3tCPPjVo4mbQ8a6dXYne3micmi15BovRmQ1vDLoD
Hi8dFot+7SM8kL/2Vfo7aEsdJW77r79sddbZpmFc12kLGgx3alhMs6kHypc8CL2+3LZExkHrEBTy
HJ7yuHfK9JhPQt2FLViFro9uiYomgzYa0BLgCjG6xiaoEU+9xfS/Qesf14e3LYxxqg6cw3xExePE
dX63ef69IPzj9aFtv5z8mR0kKeSyWoVfToLqM1nUU+CNfTR6t73Dib/6v9Yk1XWakXjWzNulaZo9
6lDTw/Vfb1sYw2tVAk77nNUk7kEFExUt6yOQOP6+PrgFEi7Mzi8ya4hSZIkXo2d73AcVKkJZse+A
TGI9oDcNgbKwOK5j9XUZ/eMyqwdRqq3M05KMmI1h4L1a0WtdMZQ21Ye27w9gWflVaRaFaKi7La6a
7WH1gKs5RG7RMcfCKSog/7UTPMuiqaZbTwKWHTK7xHgA8m8ONGXsd70+0RYy0hSR47YD3WwLWxvA
0rpwYuhN8X7RTIHpYP0X7+2v1y3A4hxmN1ibVUGI528vhsr59N0l2AXiZ8EPzYJxA+BqWx/DtVsS
iBYZD4kz190LXbg7BR/ZWB6bDRnOXfVT5iZSg3F61fdaDBHoffFODESR46qbqhFgWfozgADRU3no
uvViQP9f8Bb9mLrO5zXcqqnY1sfwcDJOeSKbCT3DuLkcAP+dTnLob8MGCrMlTDdhFi4MixK4KKOU
s/4nz+uNhbH8crN1t0J3ALCajYeXC/4brXKvZbUlpWMb2siSNZn8GkAGgod5SOl4mfMbsPzTTTZv
EloHbTtCcnchMZ10s88yUH1DdJiesrS5rbAoTF5rwFhl3hSSxiHVL3kjfox5//X6r7etzOXvby67
NW0RqvuJxFU3KxQVQUe1zO6wccxb/MmksV4AxmvDQJGYB7L8XJfSPywOH86Mk/aIAub/bpuE4bZr
o/wlrwaCVss2uNcd9aI62LwE2ZbIcNi5mTpVrh6CWq8CgDDozgn7fGOFbIMb7sroQpu8aXAg41nt
EA5jfZyF3jiQLYP/1bTmtuBEcjF4JysepWy4H+ctRgbb2JfXkzeGk9YZ5Hy8Ht4aZuyQhG4XcQl5
kJt21FS9xT0Zel3D5bY8Uh4FC/+fHqut25HFKk0+67EPS7HmxI0Xvwnue1r94EE4HPTSZDs326ql
Wc5CsxVKdjKTqVe7Mddoh8rokQ3soNNi4+L//vDA+/65/m4pBk96Use450FjJ8kf/LJ5WD29FXRs
HzDMnvepmNH0W8eTEN0Hp+u6+yZxOURp8q3nhfdtiHPD+PMgX2USZFVMwxb4/HCg99nsrht3csvo
ZjZay3Gdgj7XcbmOH2Xvfemd6iavBVnBn4ufVu7aT+DcimdSZvFSjckhn+kWl6ulfM3NNDMv+rlO
5q6OoZv5NfPW89Cl/yZr9cx08U/BGHCp7JA3iBcFSCb49OW601l23Ew9g4z6zoK3grgrsuph6bvw
54gWrOcO2dxNfs3N/HNC96w78gTFd6SKX0MxwnaVV9RkI4F7/+rNzQTUBVkmEtygiqcqKHZOln6U
ZfuQkQJgM++sxmZLIfH9GMKZkYY6KlQLKfGhccaDkq/a4+KSPW6GX4aZbLmgzYINFwx8Fy3+PKzi
NkuciIo2i6A6fXd9t20zMJyvaMe6I1NWx8WStFHv8SVKIV6PSvZQ70HQzm8qw3MzZeyJT7vMaVS8
NlBTfVQXksEjdcvmRpsy88YW2e64gNg/VlAo8/vxYz0mn29aIxPvNXUBKSj4iOMGmL+oXfiT4muI
Cm363AdbXSOWXTYTyGoa3a6uKChSiZ66neN5HUx3yvtP1ydhG//i7m9O6nJQBUq+QsVzN427oVg6
PCv0W8TZttEvf38zOswGb+cLUXEx1s2pyvvqzu828Wq20Q03YxDNCcu+03GaNNmM3rC8hBSf8sqN
eGEJeaYYCu8qd1rB8RuHQR9Gou/YgeJuduep7Pdtq2/4MLiPPYWCYxl7lfopqAdqay7JbeGUGj4M
Fa+JdAkG10vl3POFF3vm9fnGhcyyOGb6CGMM596tdTxnuj64VaNOQGO1Z5no2yj2uIl3KEOfllBu
LmNe9/dQBohA+/Szm8M9m8tP1zfANgvj7teH05I5ZafiUcjf5bDsvXW865xmI8uwnDhmMtnlddc2
gL3GiTOAgK04VwJlTz7ss3b6N+nFh9tmcZndWzfrpZByrku8TABS0YR3l6MfnY0bW23xM2J48dA4
3QoRiDIGtLzmu6FcINwYqmqrF8uySv9lOm9+ftpJJXixZrGDOuQJDQTrwRtAcuLPbvqpGpzi4SKh
dJNXQHHyz7VKxylz8GYq46YNeUSd8iHJwttwRtwEBYzlmLSKIO+WoI54HFQFrqeE3ZhW/KfF+Wad
xkCvYl57xOq8+50RlJ5b70eQN7twLDcqqratNgJSM+YkHZYaATucwJJ7yea15vJw3U5toxsRadYK
FU9o16NeS4J9KGr/UKAjciOXsPiyiQcYshBaIeGAo3LOn6CIeyhI+k/Y9v/c9ONNLICUTdpLPam4
Kh/LBYicMp22WMttHmCEoUyvrl8ldRFXGds5Kd2nuX9MR4mjJn/2IaB32xQM2x+WIUfa6OUxOAW7
SEHCLfK6/nh9cEvKaPb/OyRkQ+FPeVzV6EXmXXNWat7zxfksvfW2e60JBPBXMKsNq5fFg6rvOWcn
oIlOvVg2Gpgs9vkXCKBPoNziT1lcZj7UHInIRrXPA6a30O+2NTLu5SFkvHWyDFksVbnXZUsjXbnZ
bh2Z3kNYbwtOaZuH4Wc8yReZzX0WeyDR2ikvE/sWOlen6xttGd3smO8TFQBZLLNY8+W+hObNwS18
duPgxuV56aa57kohY56MzzUf7pJubW4K/dxEIHoCKsxMURnnegzBq7myXb00bH99WSzhxwQgFv4o
9IjybZxQdZod724m9b7104/Xh7etunHG+4MafFIXMlYF/5x07VNJ9bfrQ9t++eWTb86VBI3KuLAA
kKKm4K5d2L1PxweinH+vD2/pqeOmxkor1mTsZCPj0Vt+FLqLVgH68u6fevnsNDTimu2GFGQQ+Ov1
L9omZLhZTeemTirHOaMzACqw3T3l0GNa9EZWZ9sK45AkzuTOY4Dhq7m+yB1D5CN33K1SpW10w3mb
vF5HkWfwgFS7H/UytXdJm23l1O+Pzkzwg+OMQ5WR0DlzV79kbI6TIThcX/X3DzFmAhykxkMySPad
s8M9uauDLjyWRf6JO+kckXDq9nJINhJe2yyM85IMkyz7OpVxydzkuffL6gEFXb2R774fpdlfOiuO
P3lLxWWc+VkTeXr+xmr/V96Me28QG5XK900U4mx/+lyaweVKihl4QudVNJOAfexBCLZG6bo2N51n
zAQ5FN0yBt4wOWc5rcO0T3ESJPuA9f7GQtm2gf45Cc8BXRnWCMYkfUgLBKVCQ4v8dN2cbCtkOLE3
j56cu8GBwrw8Xpy4S+WLPwwbma7NWg0nTpOKl3WNTe6qaohAtKyj0FHfhjU5uH6SRz56CG8KR8yk
tGW0Ez1ey3Hu+EP7DHaj9DRlq3Pk48BuSk7ZX5gHyMLpvu+cs569Lgrybo6KeqtlybITJsohZeGY
OWnjnNcifaRr/6CK9lS5zU1JHTNxDknY07wc8/C8hgL1reS5nPKnNV9uitbM5JR1p2WGrBEOTuYu
D9QX/yvDttpIqC2RwkQgEDJ3mWhS57wseu94xQMYItOINf1jH+iNWGdbfcPJBpSLJy6nBKox5X0B
ZnCerscFrQHX3cziw4HhZl3q036UFIfZOgByh7rUnUNBRX/b6IaXgZm2bPAoEZ6bVrb7OQnbqIEo
1sbo/929/kaAgDvozwDEFKySAPkd42JzBJXOXozFQYV3yeBGbdVEY/LBC4poqdcoHH8EdHgImdwn
/jMJPizFP+Iihnfjw4IJTKBhDULvSYfnIFm+9mnyQqnY6FizmIAJSmB9nyWzy5Nznlb9Q1CGPXqn
0h761enW1dBiySYIQQFjBDUL+LjHJxeXw5rWCXt2hFbex1Uz8Prkydhu7JttPpcf8SbhrFnaeQ2l
yVnN+t6ZnPs17+JgLjbuELbhL39/M7xsaJKvZZicV18du1TtAl5+d/+Ps29tklPHsv0rHefz0CME
SDAx3REX8lVJvavssv2FsH3KPIV4C/j1d6X7zO2yXCR3Mrqj3XbZEtLWlra21l7LaH6cX9Memnln
0elcuRXHOy2I/aLrkgHdmom0P/Q4av1JOd6O51jdSChmgShdEuClbi018zPd9k6/ul7H4NitWzpt
dD3aKUpwH5vpUzSkm8hSO2MwNqC3CRIn2aVjtRkRSguUITjFPh93kCTC88QNSb5YDHUtcxhH/W7u
HlsU4PXJRtnD5vzMLOwlOsVvC/0Vp7ZZBHVSsgeFz5NCJL5yiC4tUG2fgsItQMVD416zeXqGBBiE
yY32prbVS3ZKR54fwNLK0barQrhsTqM5ugaQ73HI3NuyI9e5mleOi9Ml9h0L6uS+0YAcSeG17nWX
NwAwDWE2tncxCjCGDECGxLK24Kn+dn4oC7bQCxdcySUxjd67jrIoukqyef6koIG1kmtbsIZeuMDE
0PaiTuBioDmqyxgXuRzaV9anaBxXDqalLrQYX83eYOYGc6+l218pNwnrVDi7uGRHBabq7flZWjC4
XsPgECQM82R2IfmZbOOqnjZFTIqN6UZrJR5LdtA3I5l2RgLuiuuBAPKVNV4KDS7n8fznL1ytbb2i
ypk7FBaQLrp2Y/LJTEh5DWHuH6C3bAJSedEmBkfvIYX+4k1h282xi71ixVUW1vJvxRPI0Yy8ItH1
QIcPJr131BOISQGRKe+N1tzWDVnpaGkC6a+7OaA4dpOk2G6nzmuDMUqaYLKQOT4/g+8Pw/qNr9Xl
0PirWxq6HSIBmeIRwrP2llF/pS09ZLK4yeLLsn+WjmufAfaPUGs7hkXGuxfOPHLfot79JRkrvFm2
k2joygn4/pxZjhYzUmNWIika1G4b6lseF8fWmj+en7ClpjVzxKqR2VwYNJSNanxpKms3Z+Sygh9L
B7h7w2RDtsaiYW0l9g53DACpqSg257/9/S3F0iFFrrJyOUXdGMZqDKLJ/U7n8c/eaPbE9vqV5fr+
jmLpwKIyndncx5yGXaSO2CNvWmUG4Le7KFdn6eAi0VvcmSOPhvFoH4CWuUkncRPPawy5CzOkg4u8
qeYu6B1YWPTes+qiHSywtb0s9mt3jaR1YQXpSKJBVDzHQwoPwQh1j+TgkzPxi66Slo4gqqyyaLLS
G+HNJb+bwfYH2bSMgg3Ocya7WDnGl0x8Gtib+JKZk2k23IZ3OfXnPBsfE6f7YLh0d36VLjWvOa8c
c3d004iFc8vvqi7tfeQqNnYZH863v2RjzYMNFqWmhTx46Fn8YbC8fTNHn6jDDpGoV+6sSybW4qiE
S6Oy5UzDXJrU9yj9kRSXvRBYtn7nc4eCTWU1hkSdduyk5ZsGBUIrtl04US0dkUSKMmZpBOW33My/
dm4Ndr96eE5741DHPBhZdUgBIx4s62B69Pt5iyxYXAcpZQyZsxF46NDBk9POlgY5gtig3abj2K8Y
fakLLZrKKmpZpRyxsTblk2rJF+I4n3nBL6rIw832V5eIC2t2jbanYT8OodmpwzSvkQgvLFcd317P
Dpu8aaBhixnagYNG3iad4BvajklARqzby4ygebXXjS1ebWCEakKldZSzFgVIKPd1uWWsdLE0FM2z
axRytDkrxxDvjKVvOZmxcSEHtoXsgNyUkGdYOYMW3E8HLpltCpUKUU9hl5i2X6ax8kuSr0V+S0tJ
c26AZkGzkaRjKJjKwoTR5gAu0v6EILNXvHCpC83HO5t3IDqQVkhIctur4ViNdONF7PEiU+vYJa8h
kk7MUKEzEO/oJdNwoE6ZhWYbrb2GL4zgN+zSkFbgpohUiEyEcyyaNtm0VuodOZSmNudH8X4ewtJh
8KZnV3i7yKyQFXsxNAGLyJaDrjUn33PPCHi7h8rv+a4WFtRvOCbFUzttBSQQy6H37YGnSBJ6zcpN
b6n10xy+OU+hQ8rqdsJA0riabwivjSA3XLHy7QtOp6OXrBpyeLENSxAwbWxa3tRInvVN6Elv3EjS
rYWuSxbXnJsPKrEKqLNi/4i7XcEy+2MK7eNHa+rXtOuWJko7uUnXgJpHOmaY95Od+TWQml9OwhYr
b1I/oRq/5yes3+hAa9T11oqbIS1vhZkflJQBLV4mKbdF0wWxoFtBPg5lvW0UuncpXhoqP04h2MXX
LklLY9Rcv0Aqq61R3RpO5TQ+AZztBTZL14KHpSHqIKGB2kljpWg+sh7I+L0UwIDZjyI2gwF8Hm5y
03BcO6YgBtcSxsonZ9dKMDVeBqO3dBRRkzoVIElqDBNhFY9kbrotAPXDFYh+ost0hSydTZRPPeGt
UCoEW/T0VPYdoI1JIj5etBfoVKITSmIm1AZj83SGRyMzvnIvvSx81yFENUuUU4G6NyyVG1iDvZ/L
IcSesHZyudhQ3lnfOnwoQ21rbYOOKnQ9ee8QlNx3PduCvvIOAd/X3upTvwW46Pw8LewHOpjI4VCy
H6d6CG0BRxEOk5vI8IwNq5o1RZWlLrT9wLTtqsf7/RB2zenVjyXfVFPuW9f6cH4IS/OlnfRWwSOr
Q7Fu6CXFHqpts+QhfmlYB25GafnxGgP/gtP/DMbfnAAOjarRqM0h9HpAJse8iSA94qy90i20rgOW
MsI9tyRxHzosysMKouo9UWtUF0uNn+buzac3oxrrAuFPmKWtvHLdLH2xcfCvaY4slPtYOmhpbAsg
BapChS01xK058uHaxC03QICXBZVH2YeqLgrfrlQWkFiVsT+bnQgNxrwVr1wa4elgfTNCozOmyGFY
BUbvHsZZxiiavzDjbulc6u1EVF6WDDwnaev4eMFGuVoqr0zAyc+v4YXjn5xG9ebrK+kU3EjVEKa0
31qC3BEjPfLCOY79ZSJilo5vGuCBApwhfejxsdgKSYpgrMa1Q3/ByXWKV9HLAjIevQpLwofd5GXZ
HuzzxRVPxmwl3F6ysObnNikU41atsC/SdmuIvt1UbhmttL6wixDtRJcRCpK7rh9CQYrbincPMZGh
sFKU3Fm3WepdeVHarfT1vrWpDm/q296TBc2QYi1MFUC+NLvpB5vfdCNzN+PYuSvIl/eNQnWsUz/P
0I6N4zZUGENp0R9VPh2E6b2cX7TvG4TqPK6lGWdgtoJXSM6TXdXIPlCNcVlNFNXxTR3ej6MuirrQ
sCd5S6tyOOSdww+Xfftpyt44nOclBGffjDi4lID6jYnazN14mQYG3st+bT0ZZWTxBnv5hPx64gM5
Pd90oOte229P+ZDfQwTqaVH8KfpgUZcNIbPlNyFG4TfM3IsoO0AJ9c/Yyr9fNkva0e3aOWV4fVIh
ridm0DaO2jiR8+OyxjV/JtK0hKlgAi+z6TZvShbYjnUZ0TvV4UxmPlCj9nAeDFFbXnmGIGFbK7I7
/+0LnqUjmVSPeLYdcoUAfUc5m3fp3DZB7bZfL2tfO6+93MuRFU7hWngMBVIH0DLoU83kstWvg5ng
WH2ZZ5h6SQU4SOlgB7kdGSuH2cK+oBev2GUKbBSxOoiBqSIYhsoX8eSs7J1LjWuOK5w+N4Bf6UMb
71GhZM60MSKpLpwYzXFRjZukcZd2YWa5ZNfiEWAPld41tz1Z7x231Slay7gkYz27XViPZblNowEU
+3N6ZyfQmSmhVOU3LQdhvWGtdbiQJ6Y6bmoeLNzGORnDdOCztUcMCDB/KrMHyCcae5ZSucmMsrvu
uTE0mwSPf5tGWWssBUteonk472VZgT2mC2nWHRpruKobeTfx5OG8kywcozquqp+EXZzK2ENpokah
4cVhEu4jKLjvDKe6bEHoeKkUpUAgyU4QmCH9c4vX1vHzCIaLD+dHsDBBOmQKwjK0gqYGbl/FQAJU
R48b/Bk4BF0r8i/r4nSEvDnoqHImE6/TTSjwBmrY3XF0XKiglRel1LHV/dp8Cs5nSjqk01M2W7vM
VMXONlW1Pf/xC86uU6USl0DPmuMVRXrl8KNvqfjelN4awGupdc3ZXa8DPUeHi7xXZ/131VbzFRV1
dnX+2xdWpw4z8gjA925TITVgpkFWNd8y3j6lU/YFGMM1/14agXY+J5HnGXhcQIBX1pDfoeNdYkwX
rnzNeWVmI1fY4Qiqa/Bb+MwC4XPfcfPb+elZCGF0lFHOUjCLeFyFXWlzvzInx3cKR/ptQV84t6eD
M8iVzO2Cl+kgozKrUqeP2jZ0pl1kjKA6KNqvTRGRy6IkHWbEEy8ZRI9EszDkSwkdnjp1nBX3XbCw
rh9uoaZVUBdCgn06tX4bO1d1TlcyqQvH0a+wIvoflphoUzEmw6HKTd8CLoaSMvX/I+lkprLagaJq
ZHaBybyTbdagB0sjOlnpzYYUlYw4ObCVYZnzeUOkkUGtPJpWYo+FZaVDjTziCZQeTT2e9yzLx3uu
uy+n3Nxy0ZADdw3xOBK+BqZdWlhaGG5N3iBN1K2HU2tGd0VqNAfa2cAq1vkaoHBptjQPH4ndD4Zn
9kieNX3uO1baf8NrSr3ihUvNa04O8nNXCUHaEARaLnAyBuoJo2mNqm9hC2TanZoxYQy5nJsQV+AJ
6qcya8I86o295SZ432A2WzmFFqyuU60aErrfsxurEGSNFRJOtlL7ZBhAj+spuTE8Ob/Up0fy81vX
wqTp1KsotaxglNY8llLRTdJD3q6SwwqKemkopz9/4x4NSCDrcR7MI+W3k0c2BbfuAN73rYF9gXjz
7vwQFlauox3bChpYjDroZehGP+L5F6BJpeP+ON/6QjqQ6ng11ljQRDLRfGWf6ugSfxTOPlU9XmMG
3yq669q5rodDEg9XSEee73TJKqc/fzNx5TQPg+QU2dlZgWfbQsVPWOd8DUu61Lzm61OaspjbrA7t
shIiqBuXQpZdRf2K3Rd8RSfDyiHlS0aBrL8U8Q4J0z97Qn2H1oeilCvx8tIQNGdPRGNCsq2FOwrP
mHdg1B/7IIoBVrzQMTR/53khesigDaFK6F1WdB9ZVH89b92F6dEBazkEd7pyaofQMMebfJRzUM7N
JysGSiGPn873seAUOmotq2fQedkdHl6UuXWm6lo4XjDYxUUZaqqj1pTTlGnp4anFcYwHhJ0Pxbj2
Nr2waehgNVEmUSHjBvkgGv1ZJd1NWmB/dcareBRhVqTb8xO0sIB04Npg0pg5qHQGna98Ag13mkQr
G/hSy6c/f+O8BZTh+s5NzKPwxF0cjciBe5ftCzrNVWRaY1FOsXn0BMr/ROscZiZWAOZL92tbO55z
r50TO0LjkEsewTaSPKsed7jK8j1X+X2b7gyjQuJs3OXFmkri0lxpbszMZiJgXcjDnoDvsq1db5dR
MW7O23jJ0TQfnmOeWaZMT62TLThINi3xXueU3Ls0Wqt8XhiBjl6zemJUEffIESweT55tfOB9vhLT
elgw76RYdJBaKpkqyw7QtDSrotvEQlJRlPXXskzrzVSLdKOKcsT+mvF90ffTSq9LA9IObTw/lnLm
UEQo2uxQ1myDeq8P5+2x1PTJTm88o81blpmQ2DhGJnvurCLsLbpGBLOw4emgtcwYJ4cplxytbPzG
Ou9aivJmaqK1IvElY5zG9ObbjahicRljWkRnPsimuhN5ckvEEMBZNrkAr0o+7uNE8s35uVqKO3Sy
VmwhIGCnGFAHho+ZiPuoamIQH3v7GYllu3ReVMHvbZEHyTzusUVftsfoULYmimRWRw45jrbxNemm
fT95+/NjWrK/5u0euDGEm6NpyBE3vp2b4IibVi6uS/bXfF029oAAzSbHHBUEs2M90tR4YVG1gi1Y
OJV0AFtuVSjUdC1yHOxs14wNNvb40CYptEPkDYj07s/P0MIodBBbquhQOg1GUVUKaoVx6GY9MqnO
yigWDKAD2JrBMlBgj+a9OdnYCbmSublyfCxcwHXAGqAddChMTFBJPjrRrk8mX04fMoiiRhB6bLIV
My+N4DRxb9wQdYZGjXAfS6jJPxqm+6NWaiUsW5r7U5dvmqZTaYP3FJOT4B3hBD1OCDR0crY9b9ql
L9eC7njqE8euGhF2gwHKIcrM7Zy02eay1rXDG8KwTPV5Ro/QWUx8HnsJWGjifqX1panRHDdJKIQo
kYw+en30mdH80Rq7veTjSjS5sLdSzXd7t1ajNWDtdPKGi9uhewIEIkiiF9zkkvQ7xGdXNqAFL9ax
aEImXjsorB5Ws6vKc46T1x37wvtKiPnkusVlXqxDzjyjgggi62VIHW8IUs/It12tvC0xTLFikQV3
0xFnBYpRCGRzMZJif4KhmnEdYupklkLfazdW/VqCYMH0OvjMdec0k/mch15juX5Tup/doT1Uarzs
uNERaFlKWWTEAtfrCOReg+t9tTI87Jz3iqWPP/niG5cuM8CC3MHIQsiemdEnQLbGNUWchdhSB5tx
KlHvPKJpVbVHa5aBg5Ks2lD76jIiUghd/frxjstQklD387HNm35jtjK7ymfXWjkKlqZGc+nRoHnk
mF4WDn12A02QH3NlJj7BC8L5qT9N8TvBqw4w6+w552mUlWFDhUj8qYiL1o/nov94Ufs6xAx6kIPK
CXTnKwjjHHILFI9siNuVhbNgXV1Deozz1nPaXIbQU/gCdMsHK3PuUUV1O/LxsjcJHWZWGJEooNgw
H8EEwPyJDsSnoG6/bHa0SHuu5YBrgZiPPJq39Zg9uMRYw3QubKI6gKyGyFEDLH8Zumb0oXBIKDpw
Lk/UvW0S55kU4rJdVMeRkdZ1JZhi6HEWNf9W2nl7dJqMU59kyIZeNk/aoYxqfuxqZlOETemAjsaO
x13FvTUalwUf0IFkY2GQxow5fEDIa0nlDyHaT5d9uOa+qCdqcwBZZOhAs2SHvAAPaKtWsFZL362d
x27logxytkpAKuw/QXJ+oCm5qGlTh4s1tCaROfZlqOZKoSq/UPvcqfuVZf++25o6SIx3TjaOuBWH
5djKL548AWWMHu/efuExA2RJFtAoK329P0mmjhizkt7oPEzTEc9xm0KOqQ/e0bWnsvd3Z1MHjE1W
Ojm2cpLQ7We/7MxAZsTP8ev51bPU/OnP35yL2WyjtNuUeImzsXv6ohvtDExSNV4TU7/GLs1XlulS
R6fJe9MRRxl+X1atDAFZLw5QH0k2SeRMnzParV3834+ETB0/FrVpntUtpoqJP70pAXZiN5CdBFQz
bgcf2rsrR8L72x5KDX8dStoNUKqI0Y8lyit00pQ7pj6xwrhJ4j/Pm2VpSWlO7aHmfp5ANR4yVd07
TvLgGs7arr1kCc2nZe6YABUbeYhn0QNNzCBl9NPsXXbcmzqILOcGLQDpT8LOKYfAMDK2BVnFmsDD
gl/rfFiCjrysiqpAHX/a3rTj0G2YnXGfOfOPNgIT+fn5X5gjHUoGmJTjRYmXnjA+n7kqDrxj+2pu
V7xuwbw6liwioyWKmadhXqkf0Hp/nqE0fP7Ll5rWHLoawGFopGkawg733CC5z8W4luJcmv1Tp2+c
WEAcwo6qPg3NaXyVQ3Pl0n6PM+K2irOVG+DS92vncGJnJjeEMo5VliLx0afmxqzGtXKEJbtqrht3
wpjiuUPrDmSPymbLrX5rF2uVvkvzo7ltWiR2HkvcvRMax3dDle1SJ/K7qkuuranaXWZhzX9bYypY
4g5JCAmej31ZA2DXdGvHzcL068iwPhqhemJXcVjSZNwYZXJD43pNPGhhenRgmFXGdgx5V/No8OaR
KiogQ81bPyrTIFHuGhRjwcY6nVZpKYYSeBaH85gWSJOCUFDSyPVRYPf00wL/+X38r/hV3v/r8tL+
87/x+++ymhroAnXab/+5f5W3X8Vr+9+nf/X//tav/+afz1Lgv/pf+eVfoN2/+t187b7+8pttCWzm
9NC/NtPja9sX3c/W8YWnv/n/+8O/vf5s5XmqXv/xx3fZl92ptTiV5R9//ejqz3/8YZ5i6/982/5f
PzyN8R9/HGQZ/y08/c/T/3n87d+9fm07NGHaf7dt5nAXlMq2ByHfP/6mXv/1E+vvrk1MykDp6Hj8
BM0pZdMl//iD0r87jgeqD0aYRS16enJqZf/Xj0zHZNzz8D7M0az5x/983y8W+rfF/lb24l6mZdfi
a35dFdy1qW2aDgpFLPw/wnXh7YF3E8/zloTxVwQEw59q2PRf+g/NN0hxp36e+RUPwN5FXpL/1fX6
r445oaYFZDtyetrGXKrMSVzQtYT5/IGVH5DQatKPb4zx12DfDu69sXGbOC44TYkJEZpft+d26Kci
MQcSWnEbOOl2KJMgXqvR/9V5/zUObtuEEg8TSHRdaCuz66oCDW8IdiXM1PyczvHBlo2frtbW/boJ
/dUVMylBlZhlenrmYBQqd4GsISD7+Nj3zzbj/vkJ+zWC+70Dbb8ukFkxa0ilh+5Yb2mPwNd4nqLv
mVUdk26NhepnIujfCZDfe9MOH9BqRh2f0Zt6EB+NT/aHwvW7eRNVPrtr760xGPpN/XJ+hGtTqB2n
ZjGYXSTRZ5J8secXUv6vknX/MyabWYwzLG4dDxqXRtMWLZZc1BZ+MvwY1+R23zfRvzs4DfBNyBGP
cuwYwQD6HkhcIgOre5FGgmsc2SfZStD0a9r5r9Fw0yEuN20MRztawaJc91WDzgDv33rDUUjhM9y3
yjgOZPNpnl0/B67zvIl+ool/WxccFME2c13oMGk7Q9xJymUxk9CxXl0LNTUdMhvdFIz5jZtkrd9z
fswnY8t7FXjKCiBYc5QEfGxm/0Hk5XZCnXYMyhIFdfbELIN8bq9w19pBQvaO18zPlNz2/bAXsbFN
7fImi9TGdfPYj8BvPRKgQWix9cgjs9yAovYazNrXjYvibDDwJ83HcXpxjXQLVoijzD+07ZeqyzbO
kNxOpLzrDelno9p0Ed/k/XirxjzISxpYPQj1omFvxt2WnyhruzqYohAo/H0LI/amvCnM0AZRUNpv
jPqzpMQfm3Sfpd9FJsBnzDecwz3ot9l7yWYL0vDNw8q8Y+Wcm/bTRvdmZcnKcQcQ9ZFwdLJPU0RO
Bcm+Yc2Qga/2U+weznf37r7JXVwdIEKP809bW0hfzTTFjhp2KPFTRgNapIdoMH1DrCbQ313Gruma
DH5JTT0jDZccZ9PocA640cuUmbskan0j+xIRy58942oqXs2Mh6J37qZG3Q5AfgHKdhUzHlppt4ni
2B+6OCh68mLI8kvt/dnHH7JYBhzvzSCU31n99Bn1YcGQzoGkbpBlR8+qfW5/tqUTsK6/yrGOItEG
ZhH7zaAAt3VRovEc5za0F+SejnPQMTeIyZMyP0buvMnaE1KzRQZijU7o54Pjb4Z2HQoGH5MQGwHE
L4bOsqGB1hYMjbo+X8wCfLTJD7Ol24y/OkMX1D1IwGvP9/rWT6EY01PU/ZXONibdVZo7eyq+Otbk
Zzy+7qrah/bFocxBt8OzEDzij9FIv8Rms5n6NW7dn/uN/uWea5rEMk0XODxt9zayNILsDyqCWC+u
85ntB9CYKC4PTj7c9fnoO+MYWGN8wNr6HLcYglNd06x9LNMermxfZa14ypLSrzqCbE79bVRrJSQ/
lW/efqNHUO3n2ojRENs4TK8KLDizmrahY0ibIjBACzUPyVZOld+BBLg2nW0bTz423K1FXiggzKRR
PonjbWUBtmLHuB1xIALpTprprSyNTZFhxzLYlQ0plvMeqOGZEJBqn6pttMg8pfUUo24otsWR8ac4
iUHb2u+K/ruManC1FtjXvsTeGlJEP8N+9ovwhaLeE0GTpS1AZlclmHrmEaxrpW9DX29qCIpKnwvz
hxN5K8eJ7vx6Z3qUQdPamQQ6G3Lbz03is0rtRHUjVRRMDbJulTgqN12ZWz301HvVVmp0YvdT0QT6
iPKzyG4cMflcfT5vPz2WOfWBQNByXcZwUurPDZakFQOVAEbWiZvE8rYuX7uZ/lSJ0lezSziCdIdR
SvXLY0rizgDjugp5dDfWIuiluTemzB9V7bvU21tDGcwm8OSj3FaSYJ9MrghU9RRV/hgXvnQePZVv
LIoCuNh4qiMbOLnKt8rq2hYfzs8H+1m+/dvXup6D/1hYVvordhKPYMNLTAUmqAyx6/d5/h5VrwmL
/CQx9mqwtp4X+6Ur/GqCQSLh27PY4qkbhN0AeqdpIPDUnkQBzcGFYnV+CSIUoUBeTMfN6D0YdeWb
OI7l/MUEXyDv/JrK/Qys08BS321vu+aYKXunYtTeN5Yvhkc7owGVPGBxFdZ2ONdx0I77Mq8OncWO
Ruz6iVccBcPa7BK/L3kw9X1gt9BEygBXGEc/dQ7FlO4KMezm6Ap8ixtw7QS8/8ylfYDmxBbaJc6k
NoP4Kum3iIEFpzpkww3ACOb4ZFPEofW9UtTPFT2RGW3iwUDM5OzytrybK+c6TutADDSQEDaLTYQ/
JfeHqvKJnW9QQBgwhVdKxX2vzW7L6ZNs3bCyoqvCNQIwMYHR3Nklit1BlPNA6gnAEOtpyh6U+8k0
J78HepFIa8eS4ZXMpV+kH+U8bmUTcrbL6i9DUh16nBbuaG+498WbrY3s2UZVJ1Gu5lCo5lrmlekD
ZwE0EWZoor493Q3i2wR+iXY8iPr7KK+n5mNC3KCm1k66t30fpireZqwMLGW+EAPSzBh8OxmPpWQf
AYAC25J7HZP0h9ENe1mlz/DQvUjax6xPgUb4YDnt44Rk6pTxjQ0GGOXW+zG9z8itastNZcyHIYs3
Cmw5wNdtWyGDJu984l0Jee819XZwk+PYQBPk1sYDlFIlWEqMvaxVwCbDN5tnEBTjl3KfJ3kwZbsu
2Vtdj68SRzNqdw77UpGnqvc2fXLndruakEPRi23Cu0PP7GBmTWDxOWCy3dfsRzdEO9Hmh9Gj/ohl
O9r1o8z3Kh79DOzUKO/2iZC7wUk3IvvimPmGNT+iSOwM6d0W9M+6eoyKKlQ5yr+hkAIwiJ8VInB5
fzXXLeSg4sCsHwbHgqzr564Qtw155dMj5Dp9I+Ebw7jxsu6mMp2gHrfC/sSI2tTD19a9K/sDqdit
KIergVZbScaAFZNfpYfihE1/GFoSSIsfeA0z5A72j+9EqWOufgxNHfaR2pb5N1beDFYMNRIrIPl9
J78b9Y2qbto09skst05WbklUPKOE3c+Tl2lOt9QA5GBqDyJ59uKvBPR58VU6mGjs2YSoZTLIQ6Na
VDKWW5b/4Ia9YZ7pu/LjgPox0kCVnX2ecV4QHE48qjd2u3WbXWl1G/A5pDgm2wyv07irRsd8eJTy
jvR3bPiQoPScOi9zuueGcXAM+xDP0aFvngXLtlbGt4WL5FtuXeHtdgCJKR6jN3KoAm/Cud8+9m63
VdmAEGDnkAfcWGKH+jJ+HYAvwVGF6MEIFC4TdecF4OnbUNZf9ZhD9pwXe7d85eWhAScaQeg5F9+o
ke1i0B5YXRXgoTgo02wDq/rFANDHNffK3Yz1lTEPotz9c5epO1VcJbLyPcWPkF96iB3vaeBha0KD
zIPJjio9WNW4Yw276VHuwdtPRpH7KPPxvRIUlOWWKtQagLPyeo7j1wx4QNZ/zEbIKeUvZtf4Ewp2
RYvhvE5ZDsRud19N2Dbpn2J8QK20b6dYr2UZKHEYzKcxDvNY7Guw4onpROZ86JgZ8NG8ApPUYH8l
9acp5f6cfPOYfagq5tuCHWzaBbIeUIYkt3Ff47J4H3kHCvOIhwbBN2rtAreD8iUkmFITz/MUoeHQ
fRhcgcicy63Mk1fA9a6a9knEn2zH2HdRsz3tj2b3MpXiIOd4X8j5u2PjXkD5q2t6vuF0u05Gvmpx
b6LS2FCKEm/7S0YQ3xc2hJ+ScIqb7wKyIpMQBzKWrt9nybdY9Z5PrSnbmDgii5FtoM8SoEgn8Tt7
8MumuG8GduX8X9KubMd1W1t+kQBRAyW9kpRs2e7B7rlfhO7ee2ueZ339LfU598RbbVh3CIIgSILQ
pDisVauqlnWMNNgQkK9I10RYx3uaOWoIxtxnJd8q5YtM3ow2OAVRepfIGXp7fsGqHKBAuan8txK/
QC2frVizRw8tZJHLaHHC++6pLR71gogxM+x+orYfVw4MwvcDqe1KuemqT6XbmUHKJyXnpoonIYod
f7rN0Yh5aJ/C/JPSWGRNcltNj5X0Bn60UPEq9vogpu5Xk90Y6Eo1IOjSkL8n1ihK6xFP7laGzJGO
uNUp3aEHHRr2wGCk1IgTGSMPlXDjyb+1YESb3oj1SsumEXEDtR7LuPoM0Ja5J5VNcZ+kBdKoakIy
Upi7dPpjjamjAEZKWx9NcnOWY1ii7bS6Z2nhyF72muvvUJnchEV5o/rBYwLQLqu7rWx2n2rnHfzi
6FGC8pkq4kaFbmkPFivi/BsjVPDYz/+3TJhe81ohkh9QaCvjt8nE8fXIp1HX276aRBaVO28oud4N
rhfH7kBhWyc5pI/xYYmjZTX3YANsxoEDE669j0qmEXxdj4V+xp+aZpimQU1iEERui9BeJr7fA40e
93LZMGKkoh3LfWg610f5Zt3+HXBpyHUMYliGQk387d+pZN+kpJ1K1Eqf9yMH4sKfnxEdsffUBrHA
CZyUW3bIG5awVrw9AUzmyRHdKVZC/O+47sfPoJo6B34A05cU2w6tKos2Tca9zsCXk8J3FU2SJ/Oj
ETi1DNt3Q9O3BIjcaCUsIzt1g/IHW4v5F61f5nwKq2EQRSXos27IdJFqWFHcdHEJU/UO49YbJbIl
GYchlVjrxVzpjprQ2ChSp93TqLIzJXeU5n7Ng/NCBoqfAczbwK+wZH3JUw+TYiBDBIfM0kYxb1e4
lettzF1xH29D2xTlgb6ar9YOb7vtsY9QrFk3/c03+Pcy4Aeg8kEULMoCdidxoo7BvCnksLiFMdy2
CVU04WzQjrzeBqrPR3mtdv8zo8SULYKtqJrU+GFQkBUFVG+VP8L5rEWgngpaInaTUxhunKIxXVPi
L6QH/5oirKINA7UToujLeniJ7hxEK/Nx39reBk593LD1jcdui81aB7slTDbvqfORFotZyVFt1T0+
Jh5P5B2PWforhVxbI2tMUHJpDc9HmhPpM/wv0fUiCOUMc+JAtBw40vDYDsTACe9FZb8cVF5t2hWE
+dI9hRQWBQ15/mzLCySncStlEQZNs43RTqLWcicd13rzfbspLi8IS7WsGZTBgi41be1sDhD0A1Zx
MziDUIUnPKewO3v3EYuWrZVaLyAr+Gpn4y2w1MFr/Nm/GePxTCC72hi8YhXPVrfHN3Z5bWbzVz37
at0IFzMkbv/6ancSi0SM6w7pBoaL+OrELp3t84kttiOsudLK7Pp5uHFTOY2QOTBKO9+gmZ8oReya
DGedV3zN4P7iOUBBYMaMgAAuLRJMEqIXZd6O8KtGlprLwswfR1TY4Pu89ppcPAhnQy3miJcyz2Bd
MO4RN27wXvPE6bb6bbYttv5B3ShOZHu38Yv6eP0xVX/iOdg0Z+MuDiAyMJSPGkzRiD6SMD9Qbaem
tfDGR5M+TbnmWGkllKplkdXwsaE3pRlzUGTdEI3ecj121bRFDhvvS0RWajw6zRAir0mPCoq6afUV
wJsxz34Pw1bPbg3FJqi0TRkVXSNzs56Ehvbd16d08XT/M6Ol/YeURmRM5t2SkQrxXs3VOR+J1ypG
F/YG/Ml0E+1cvxH+RbBTQBebaoRO+xSPTN/HTgd1Mik+5YT+7yeky2htg5KFbKkge/592vohIIbh
KdOe1oWTZXB+j429oj1dX7YLG2EuuVELD42uKfriTAOgb8talcc9QSo6NB9Sv1J7v/R+6bKFSgie
S9AIlqcJd1My4jWdQ4RJSC/1EfizPdnT0/RkieuTWR1rcZysTpNqmujzWIOQn5QnVBNsWdQPZHWs
C/vtr2ktTlAPP82i0jCtLLgfdOW9pB9o9/t6fULfvXEWV65OTGwDBByWTJb1STjNSWZB0FwKDsHc
j+ZUhkQf6G7KK2o9ay2AiaMX+LaZ9zwvPJbVI4eWg5nmfQE6CKtpvgFAFkSPkokKZnpjBe/D+DGU
YvbJpygV6EMKVM+aWG9IdkHoTtW6nZ7mApL4JmRouJfzuCcMAm2L0i1A2S2NdDbGk6P2zV2XOKNn
bP1qnDMnmGYBJwD+6EJMAuS1ZSNMwoJYcQYw7RBW6ayEX8s2V9fu7EsBMVZqDkKRg5j60kMjyAJV
hrZr2MdSyarA2Gtwb+cGZG/+0MEm4reRpxsJSRprq4LrM2IaJ8KIQDuppPy+KRQ2+tJ7W+sdEqxq
ZWfOu2H5HRVNN1AHs8BalReP9JwfTYmG5p4yL5nPfr/dPq2uwFzFvDbG4iiHrV7JE8UYz+8SuxvY
oWAR+3N9Q16KbvTziSxOGGnrIYWXz7h/ff989O3fL4ddwB58BDYrA81Vi2uzWZyvXEZJAixQzOb1
PWSnzWZzePrz6/og34LRK4N8x1ZnEU3qlXUPrGrcF6JzlE3g4q88QJihcYX3tsRQhUeQo4lmV9mx
i7q7o/KIfcROsZHEmlPsxevrbHG///3ZzxmNYqxVAz8HCS57hM7YzhBaPUH3//9c3aWsKUQUpw0R
RtqjJMtgqYIVBljFdhlfWeN5Q1xb4vk7n81JqwurbLsAkcZkidG6M5LXsg/sIPnUsl+r3VIuxFPY
nrgsUafCaVs6buiNBz/fEtk5+O4gDWdOLqEiFCEfpKdkXLudL55qHbw5maJ10I9UsKqiOklUE5CE
wWRusJg9x+xVZ63dCMT+TuI2B6ACAj5byNs+7+B/wD4N9ksXklPaBvt8hMUDh9M/a1jHQt5xEJHs
7LkVrciYnDP1j76TNhWT2R9JPD2sHOaLn4bOlDidotC9VEgaShQQ2Pmh9Uv2Rg1goWrQ4RKM35RW
+QwLvWKBt6Zg/LYA+LEf5tAJdBvkLUsWeQVtSGoV2A9F5m10HxEmeQ7U6FbNXuELMeQjjwGZaiTg
aL9qF+AFJJPHhgQWjOi7oO3gQCysBuiiifCfPGvmABzGlfqvLDrFQ/dmBR6LLbr3SPfZdx9x/QAk
QJ7cPOztZkLL+nbNDPlSXoR7/Z8pLa4qleZ9X4e4qhrx+nn3eLp/M9nTw8o5+rYa+LFwBviZoFGA
TbH0ViChIhloGYYHTjOZpkabEBvEA0RYDVPI8q69K7Xc1WPpUI7RtvXNLx3FLc2I96Z3lBpnklAA
+gTbCQ0tMldBLlMTekjGnMnogJz2w61veZzInUPQXsMCNp/1936l2GUZitbPWZKS0/X79+JrgtnM
SqbvA6v8fTkEllZlfjeO+9yW+SBqHoiUf1FWsNuGb9fCw29l/XIJseeIBscGMHSMBRkAorm2rmXE
bCrwahfp1k51RkSKgFbtwE0OgxjtmsWb+b6vX5s/TcKso3kni9KJnTUJ+uXJn/2axeT7vMqNCiKg
/XMnANttJtzCPrsHe4PnTsH/D4ddJyA/mVSfGS2LTZq2pmVp3tzLZqycJAL/a+By+dTnT4ZcOaW5
1sjkB9sXaJJ+NuDSTLWWlKxGo2MMyPaAaT8JJjfgovt6ixiajjrXt9KljBbDGWj/A58xWVne/Bqi
0LqvkEn73ovso+IQuXmWANGHdKumjtUO27qtHM1EGW7snVkg0JZg59RuELtWsZWbDU08m9ISZTBU
UeTyFvWPF7UvTpYsMZrQo5kFwpJ+mxU4VXXKqSG9oqc6ANfoYKihDXPxFZrcJZxMB7HzP2ee/n0+
/LSExj+VYFcq0W2G3jed1NkEpakWFaTGb7ek9ZifKE5q/Ta94aGEKZ7njSzAqY5xdcZyxKZijU37
g9U1f9rzn7WINA0UbzXJosMeH7Zkhfuu8LvCCVng/O7Y14vGKIMWVexuoWX+tMSvNTuWS7mXCmYy
7IcNAHrLpDVW5DEwydxQLHqg5W8LRscK/V9pI79hV1DVDRA/FOTf5vK6rb2IDE1j9qDlneYq5whf
u5UtO3+95XV0PsTi6wZACj2vsNAsS31WJbDYAJJ4pm+n5q/OkByt31ZgipKBsAy1SyuivBkHW0GN
tbV2RUxZm35EipayLqodI+13pFCEBs929OXgrXeraxYrs4mPqEM2xbChsy8qKmuW94DOcgzlxqRH
YxYIGgn87a5P7lJsAVYMUBKcSNy1y6s2jtDcmcyNwIArhEgkcwRhBZrkmhOj/oTOSdOKaukHY2/e
ledDLu7TIALHIs7BHxp34bbc6dvuXn3R7tXb6Wgdk1N5P7rKVnLz/XSnnNasYLVL3/JsvoswF1Fu
hp7KmK9WPScBup6BKHB9RS9uepQwDAWETaovG0BmE5GNEQYje4q3WdFRbgYPCI0BVj7cxcONJ/I/
4yy+XOQ1lRbrKsaJfcfIZLuLyM5IwUlV/QcSWk43ESdNtU1L+3uiVsys0CWnn4v+KjjQlWiLVuDj
u+lEGFwIf9d5vG2qkJu0dswkEaP+YSjyNhvXjFEunqezX77YANRS8z6bVygG0TQFYyOHEWFNAx5k
srj+MS5/7n8WafG5DVgwa2oKs+Ghvkm7x7SuVj7DxVzw/DPMv+Asb0L3Z8OqZfRVk1GoB7OGUzll
ajW7Ngla+xz8VEYrkG0qUKNkfn16ays578WzwcFqD3y8JbA/TXInRP2+KwtnVO6T4Pf1gS6VU3Ug
g7qiWgBtUMb7e6SY+rUEYg5eOBu8l03A0XiUIQtCqBAJACUvFcKh2PkfJNvzbvhx+56NvJijglc+
kCBqRSHXYBUisHlkTbzN2dav67O8uFvOhlpc9B3N2kEPkWiNZgcuVRPwBprslW92MeA6X8rFq0z7
Ovd6WPjtn591FMbvAAGdvl4Q4jBQ2da259rqzff/2Q6RwaxIIQ0Z9ugkwTXE7XNJJmMf/xOw4lJS
j6bGUGegfIfQdTkxLc99UwbB9dkCMGNYjip/oZO15U0sn7OFinVPkqHyrM1YvIrKfDdR+LFRzoZf
TFVret2KLfSuk9GRYySjiCqfD/4h8mMwen4nBoqXMlxoEZ41uN6irLUj/56ij0fRMN1/mJL8dojf
rQ7SjVoXemTZeljzqqVOVr8NBpp+QXM7KRUnIMzEf2o9PxEy2PGI/laRZ3vEsM06B48fDC5NB2dq
LvJnnJDbuGk5+ts6pdcBzlQ48OI9uOk86Sxw0HqW4/e0wSFQexbSgcVTxVLjY2rRw0y+l+BaN8YZ
C6qM+TXhQZJtRguhsRRsm+y2yToxSPUh8UcXbBa3NSs2zZ1bnyx9Yqn1K887LsuHDE3p1ejF8x7H
DoKZqbYTeutpsEBac3a/9ALOGjuo+BRNU5ZmLTGpiNdVBioi+j4dXW+4J9nn9ZN6cQgURDT8qVtI
TP/e1mjEhap+oE37RiXca1InTU6hpKwc1Uv3AVQo/xllcemB0zHBfJtMe8SePDJ1bipr8de3f+1y
156PsbjeKqr+ewwPW6c036QyPoT+kfQwAKr9Y15C8lpyv7q11Ji1VmQH5u8ezXIjebA9U2ZWmNk+
gWDpMUpAcMxuQuWxGI6T9WQkPWvI44ju6BVyDEMO9zD+tSXJZ6mZubk33fmhS80tmIdJMG5rX7qR
Ks8ZDYOFZsA9DSnutBvRI0aqn+BjA7/ohtfysZJfr3/Nb1+s5SKYEEsCE5RBn1gqTuPRbFMae9gx
R5CqD+XO+Czuuu0XADa3vh8fhpuMS871QS+BgiaEtqapQlgGKPLvLQRI2dR7RcKY3n0EmWbxgkQF
Ux9Hp+52UXR/fbjLL+jZ9bRI7BFV0XQcUSJSkWSrW3WbODk/oSkBB5sWYHXFIfbYe6c1tsjFxT27
lpcJfpRoPR1iqB0QhPAkeTLVoyrfBjzF6/1Sup4KO+v0BZy3NUj50vE5H3gRoar6WEJlixlHCQkB
AmoCLMy1Zb34wAGWgvhVnuWIi2XVIilHsyF12KPOEYmcA5cZWcZHtlq3uXTnqLpuyIgQUOhbIhfF
GOmZP5JhX4nJkdjkZI8Bl2zNrWzZ0TkY/Pb/qdJwPuZidkqpQbBcY8xn0F15COSp4xP/eOjX4oRL
pwFCOGDxpqwA9F18q550tNdgQA8PneaJ+tAZpYogsi/yCXEJ8TZZk3ETtLXE/F16FrgDPZyO32gf
x6wvjXvE9Kc8ynhk+beW92fl7HxfAMsLAjVDKN8RW4BFt7glp0YOWlj6j/uKAEMAmONXp7h/T8ld
kHA19gGf5J9Z5bT+lnj3SfF+1BnsZ1Xzacx2bXibFM/Ef1chRWiVCD+SwfGLo63WBqACg2jBH/8k
cKnP0o9kzpBqnxnx29BwOau4Hm/qchP5aIlu5ayxch6asJijvK24/ydHB5zqkfooo3qdLRWQfCQ3
w/jbkw6mtQuqI9HB04JBBwQ/wNJv5Okm0ffN+LuptoXmEOmNxg/hdC/V8Iyu+lf0XHH9OH+2SHkv
+fFdrwW2jggADTMB+B7SbmsY8VFHIQJ887F0lMeKvo39XRS9jK0NMa4VPejme1MdKgpZx4v8mBi9
HVUVB7TrmCMYThaACc81A822qg+jOYUAjVXAEMPNBLxRYergBCBH1yKlN9EANEM1BWoErO6QXHq8
Rqne/yxgARZAMhc2j32z1wh2gR0W91hE+KeX/WlqcXn793L2MGWH0nNl6TbOtn56KMq7sXwISzdJ
DjSQRA9dzmA6Q+Qq4ERFdlRGCJ3uYgWtQqunWIOw5FcGNksSHabsoe9KURZAT6DPrX8Fph1PHKg1
1wfj1ojI60iy94C+oP0hr6Uj5q+1v65vxkvXAET9KjTQBJVibREUlG1fDXICSk7sPZgDIH4dpQ8I
P6+PcimWhvcClHDASRX6DZGfxe1Bp8L8maggweGAJSXe8BFUHcMPIb+cieDByqwuZiUaMWYoGA8i
RIp/P4d+m0+0qwEDK+pO6XF9qmDzS0+SZHB0omFpWrESgadeVCIKB7toZCF7Hc+i59gT1+d+6S5C
2GiZBsRsOO+LPEIa8yGWPEDEnunhZMoiVI/D4DNAIXZfjTgKkVMDabs+6vzdlleMBv86cEVhomEs
KRwG0JSyD6txr42KgNvgFvyUlY+qzGHpjzFAOwIfGXcZWTbNGmM9pUmJMTqBxt2824IIvY9EvQmP
ptvs0Oj5bhSxiG7Kmud7yYEx9wq5co5qfv4CkGKxeSHGW5riT3JspfAoH/emEfHSAOz2QibXb3Hu
osKNH66v6dpoi7MymkkhtRJGU79G/aWF76fZb/xHUuqOAcnr9cEuHhm4cBJCFFiILCEKvNtRBP0b
ynvOrMzIWClAhiNrcPBFsF87G2fxFsXEo1o8M4pyXeY+FFM0dDtRgoMg2STa6lDbydil6BgNgMQD
SoFXcW0jXdys4BjDRJtaiJznjXZ2Pfi9OkIZFEz77Mt8pzqYnShgx3bKTy9o9qcBcnak5yjbQs3+
hXeLK/gRHkdpEU7Z11f9m4LwY0dRneqzn4qGg/P3TwGdTxlIK4GlRDa+gzDTyO+Ch/BRmW7p6PxJ
LTAwrg95scQK+5z/HnIZ0UrA2ygcfVGRa1GPDJNd+Rw8hrf02LxCXzo9ZF/jxto+N4IgIAw339pF
Xjtf8WEY7QrFppxlkh2cIvaw1vHoO234uRxoNyUjp1Bxif29HOY0ZFojx9M+cIuD/jociMgETK5A
GFCc2gUGgmgR5hX4INdX5eK7RP8ZePEdFGMaIXb1p31kvMMpdRvpZDMO0LNeH+ZiHqODGYV6joWQ
4fshOdt6aLjq5WkKSoq0lzd0U7nWHUJhTDHeqD4r9hpTnN7Vd7kDPdzm+uCXdAz6+eALhM7XTRK3
5r+JQNmhEOUe/srC22h2vcmfLJu6vTPtyFEFTQbX+N1aNgWB84UbVIeKAZRPDfwVdWFSYdCsbuoW
ugJafalwjk6q46RQZzDSU5sO3E9KaItC0UEgWUoG87UKZI2CQuMfPgI6Q3zY8gJYj3E0kveaoiao
pRCKNftKDjbmGNqJmt1p6Rf6WYm6bxwg5fYc4WT6tq4PsfkOmgs0DL9o7HZp70IyBzIfTIzqA5EP
ivdi5Icy/dNpEy/U24G6ZflSodSoDDGzJtz5tee2qs4b46uRQVOU4m0CyGlo821t+fshTYXv/0Hr
N5hPSKgZmNyrLJYZstCSD8V/H1QEi4j9+qHmaRg7lt/fNnRwE/1QK/c5PDK0wNEmcxuUt0HuZoP2
1sXqFkUm1rfQj7agX96aCBMh1R4ZyevHTOsESHdOZ/SOl70Zqg25mdK9gKQn8oYwo9hboweVr+GE
CAjbw1AGroSCRhtbLB5dNdtZWsKqMuINFKSR9Jhb0n3aQuoywDVtrFhPInec4J6iQB6rCs0uIJzw
IKUkjPQAHKALbs33gRbo7pTYJpzikAk5iTmKDG6ooxptZ+PPpiwf4h5ds0Z9mxYQgxdo/wVtSavO
gP9HF0NefZNO+zx/8iLHGj/R5dgeguComX+s4EtTAlH08M9SCpjlTCBqIm7MVKQpJW/LTWMUwtSN
34WKFMYcbDnSWNbJLrqQCy9T7cTI7ClGD/rO4sYc/tP03gQboPOhI+gGp8+9UzQpePp6liUqQ+6N
FEF6tsqJa0O+teS70j+VfiQGlGEH6SEYEyGjRJQ0T752asKQVaP/1Gp/smJ0JxkGv7TjOQID9Ax1
0jazYyvaDgpekVi3o5o+toYG4BEfRn6TvHDnQfEmt7ld6QNi1T9RflOTo1f96uVxI9fKMTLWbHEv
RRdgRJkIkCFtQgnz76u2laNAlUgz7ntUPWLtNdaPo1YL1MCg3UOBffDc69fPxSBZp4hLNRiwwWhh
cfYbDe2KppjMXAmdvZYgi0F97xr2F8S4DAYv7loF/TtoWT4n5yMu8vK0CvErcjBvoMARFkOjApFv
BvY18FEoInbq7coUL0UW5wPO19/Z9d7VKAPCLwFv66za+wzt8BiIrzcfxR1wNlZe8ktvFkL8mZcH
2AHFpb8Ho57vVWTmFYXxNh4j7tFnsupvjK1w6cq2sE0UYBuKIS8itrwJ2rgIOtDNERgGCpp2x4+V
6j2MWrSppVKEJIVkVHIS464spkNdfhnxhw8VtJJQYeQd9NGPQQiOp0mEUUnCn3SeZBZr1VOQHyeC
iGK6hS0A85s3qU2Fqod8yPboPb6x5Mxu6UuBZFSllOkWjJtICTGqJypIMsyu5aHxYHWwPKpcIwBE
JlfcQo8FbxR12f1Jsn5v1i4lL1X0NuCdySdXD134WCHzvu8SqPJLvC/hszeBo5hn93oQ4x8960W3
U+WJhTmwDtgRlFLkmq1xE8XCUFiqaYIMMhTRt573phD4UxkglQ+89kwIUHsPr1q6QZekyHiZM63e
KkQl2wEalEzVO/qAIQJz0IGZWznyMuo9eX6KiFtFmxpdtNIhlEdGzdRtwB2UFHIYO0QGIKgb5p9x
+JWoB4papTQ++NVej2GlIeVbVfE5HU3RB0CfBzhfGfh1cGbJT1EDJCDxnT759MPXPPWY5B0yzFou
IdPyIXwrs22fvET0XWtPvfVbncDdRkPrSK82EUTD2FhSgbuswv8ZndtVcyPRnCuqfAiT26Qt4cIE
zoPZCxXuDkV3GiNFSDrMeG4az5Hzm14EsNUzfbyMygZtZPuTUd+gVyOjU+qUQjceVHxWmBuzMkKn
HvQDG7V7uX/Km43R7Wr4dNVAqQbrXR7gmBF+4goX2gSkOTqaCnxJvpIOXPb+WZaPgf+pajdV/+KV
sZMkEXo8oCgI3b0Gd7H0lKOBsD70KJRvkcaJYChZNDV4hxsQ5QyY1idQCXRWDBJg5QsDSIoU+eBK
AcHqd/ChdEzqzXUSO4RzRn1jQtuN9NvtJPnQQCg0ddZekajTdNNH5luIYWAxVjzn9btFT5L1QFJr
V5mF06jaS1Jk7xpa5IU6VLTPEx2OMiKRtEXykyFYwbarffQNzh+1JmMhfCPR7mmH9vNbNVT2aGLB
Qsl/yLIS4Xt7bFV6H8oq2ssRESpoE0VOnZKjgQbWy/B4oz2pHQDQCf+1HB889QGmCnVyasrMRh42
Sg3qfOm+1yQhEfUGzdk2UyHS4lktHorgIwGfppxxqC12ahndZMDeswejRd+doyS9KNlB72/r6aHy
9mpyV2UP/rAjtaisFwpSJtLy8sOvodMzLQFVRREeIgKTrOHU+gqgwKMngdkjndpmW9Z3vmUxv8tP
huY/ZUixw8RWQtE0t7ouIO5lBWxGVDHlzx7anMCtJI03+DdjcQytEup9OFQEm5R8ec1om0M3wmAF
MIx1C7dFLdhUGY4V5cDyaFWKCL1uC5+nMbYnSlP1C4nRDxqeXVYwunoRbbqufjKlek9aCtocPdbj
H4QsSVCzCiSfoIRmtK5q3ujAlI2YBaa3U3LKAzMQ1GqFgnhUs3oGawGOeJ91jeaUaWN3xogi6m3s
w3Mk6ra0tdyiim+bcNdFLdz3hKTZ+ZCI1BIU0o56lHkEHzMpHDk6eHtwkBvhi1KgmqnR+7i5R2NK
EJhvU8uu+tDBBdQMUGqjUtrgPjFdM9516QQWDUCoKXBwG3nBR52pvC/RXhvWF+1DSwun62OEVYMw
Zzvneucnd2H3lMw2RKGrBDYxJVchspjo+ArezqkA6WXAfopbIJ2osCLaGXmljHaWvaAgh76ulKUR
aglF8FRn+IKp6cpRex8lX9Xkhm3KvHpHoucyUw6m2dl+qO4G/1FqgLMapeMpgqZE+GTTy1gmrTrm
XnijAgNt9FtYkNrAs+2xB42CJnbYB/cTZqrJvpuSrYUgcaqPURZxUnibXn+TKLhZpBNh/xUNzWMI
BqwKZd9LZzzMrYdrK3tpGm2LTpBu4HUHBUZG16OCi0GBZYGqb1kGkZeG5daU4cLHdtzrwQaEMfiH
mCsjXE6r/hliGVrJFK5jXgHRqq5Utp7B9qV8bMLWHWF50U6nvnj10UZJ9fw3uWm2lR9u6qy0k8Hi
Pe49CQ1OeBWFAkT/jZlHnMJBoW3+TN2av8EcVC4DMsQrOjoXg1YEhvffIQscGoJ0arEUvi6jW9c+
mFC6S2IB7HRlSS5CCRAVgjuJCjRk84vYr2ymCVBdLO+VG23TuMY2fVdxPzP9lOwHnroKU7Zpxjxo
epEFX//il2wcYO/1z+CLOJBC4lKFIXpCNMLcJPfpyXImN96nKFwOe9jD2T4y7sgJRMd7R3GUQ38X
GLAEYtkRvkSbtWrtpR04e0ICUCEqzFsW6IYnmS3SR9iOKi2c7BHrNPEKtnApFqUqFtoA7Ax8dAHc
FL0fhVYPm9ZGugvDX5p3R1dd7tbGWMyCJvAVITVm0QwvmvRbak8wSLz+4S6hoGfTWLbehvE/2t4T
DBFLuHelmnV6Ak4absAaxPX+eH20ixnR+XCLPRoXaRfXI4aDFZLbuUj074Apn0ox2ZGdbUJnfKlX
ZnhxK6Bmr8+7QSXKYkhNyxs9jEAWSPwveDNVU7qCpH2XcH6ccU2b9TYohJj64jOhIFvVaogRChHl
DLAAYjVIggyH8njv7YDpOeGH8YA8ujkg87TDXcqr7b3GUuBeSMFt302e6Zexy2zUhW11Vx6so7Er
HxFaQQW/hgZf3FX//NzlJ/djIHLA9ScYDIMiAit6zfOYDpDz+rf+LrL+WBYcPRhZyvhjKcvISTIN
qUTkPaivHJQNrkYt2gD9kqK3HK5RBTqS9Q9aeWrGWz9C/7Bd3/q2BYRAafG2wkAsNL+mGNKRBjdW
2btReIzSiucTIFIFTnfXf+5FuQ+MRi0gA6qBaH6R9dGQ6k3UomZcAnGTkPWoNVhfqWyHNXICyUak
1QdP2ZRuCh9GUdIgLD9YU1Vfei4gctUUOlOeqbnIcKPOp3Jo4kcUouWv7yBk3cC308X54A8yM0Rw
Y67s3ku74XzE+ficJfBESkMvLzBiPwONsPprgNiRfuV9uHjwz4dZrG5Y921Vknl17fKjcHWn3KQ3
wNq3vaM52iE6ena0ckNfvNqwhAbKDHgSv8sCZzOzwqj1ikyBSW26M/PWzoybGPy13NypNFxhqc9u
+j/feQMGwSqeeQq/y7+XsbRK05C7AVe1AlsgTdpkXgNFSiIqYBRwi6rAalTj9yp/Rbm8A6wWJtaN
Fz+HMZKR0OOhVAuiJbztAO95cP4pFTvp9L1OPZ7MVq+wzfIyBdZhFus9479Iu67eyHEu+4sEKIdX
Ubmiy3Y5vAiOyqKoLP36PfJiv6lW17qws+jBANPTbooUdXl57wkkoVIQtUdQn1D8feDT0myKt4ZH
D6vYqjMkEjjNTvA58eAbgHiFRsaNz+Xq6l5MeHX+wT9ZnSm6rajrD8HszFblzJsMrzQhlT04o417
poNixA3n5Ks9UYCwjAUzCsC8vArnXK+NUHfR+E26DXeGkwTpPSZfgGtZ44z8VgqTP8r3w1b1ICyX
61uN8xhq1RAXQZZXmNn7jXW49v0sErQALy6IojWgqErrahALKENXVmNn+8hTSWpxhFmtbbgCQSHM
ukWKurb00IYSNKBm1b/Vl7sCntV5BfXlDIpiEu71yrOMEq4IZcCZ3tJvvdqwQzyUQJtBLwXAjT93
dkLzups6SGPUFm5tfrdjeMV9kJ90vN5bh/XVAubFaMqqZBrPfdHqBUZr0SJdpLeM/WnZURC2xDpy
21t0vR90wPqUuhxwtZ9Go47GOseAHXaxZJUOLsQHemZnzmvs0an9pYKqW7IVHTtLw7sd3NHD97eV
D/hvV94WjuQzr3Zzjz2U9q0W1s0FWQLPRRSrWijFM0Bz8ZWpd/mRBYYzepGbIEWY7ebQPt4Km1cp
CpoEjCqObRHt8VUoy4rQyPkICiWgW5L3d5B6wF9mqIgtBL9/VbG+HG0VR6JiNqK2wvxEt932D4ZT
2CiDEt5p9/EGqufOvznwLgdc7eeCDdA7qoAFTtFVmUPJFhdaueL8HheuhYWLUX5YTRevrZa6IkV9
Fh33eJODiMuVdsNuYQt+cte/Nu8/r2qd26YwZalKTVqAsOwsk/fMZu7stU9PIYB/BtHveYe3WjfH
L+5BvRGKf2QUfht9tTX1uKQ6oxh9Nt44DQr3dHZasCjHHBfr6JlLXJlHFaI9/r601z+Ji1mvkiQR
KsJcusQI8U51+V3jKpt+g+ZSkD1wyKHLx/Hl9xFvvcxVjsSJVaV0S4yABRX4eFGzq4rT/2+I5REu
94scNZKRYS31sTVF0LL65I5mt5r+V8Eol9tyVY7Io3gOczR7N1AyDNGHOIVnY8Medb/0xu9yj9JI
8SHs6l26a2+s4c23tgorHVelHZMxwyEYnWmX3tfoRG+yrRCAA/uon3JSPP2+ptdufpeTXYWWjOGC
XjcILUV0N0qvbPj6/e+/motcDrAKJUD1JSgkYQDVVQlzqRsfcgcwSSf0643gpnu4h9j5Dj4eTutm
TrwD+87+/Rmu4isunmGNL4DWWVMzhmcYHc0ZdiqZ7N6pt6HbuYlbQd1EcrNjf5of4+Dm2MuH9ksA
WKvwF3GS4R+8Ush1A0jj0wAZp63ZzbP63J+qR/FWxLn6Rv9DFfnLgxQAyCGC2hDeaAjMvYLis4HG
UOF1aGgImWAbyqMRGSjotmYEYd4moX6TVG6SRP/i1vQPZ+Uvq9U2A8dXNXCHHvIA4t4mXx1AqDFv
vNur6/uf6QID+GdQ4MeByTmIF9AcHOx5W903j9FOtoqt7JR3FTO57e8DLvv1r/d5Md4qF0q6hAIo
geXtjGNHv0PUuatY9CYAOgeIKlP+qZVuAcKuVnL/WUqUEP+cpDQLjJMyBFdm1355lLYH8Dk8CD8f
lVODLFoLDDe1aze5TyH8Wj3echb8fU+J/Oo0aUuVleGozxsZ0iM1mpHx6++remuA5f9fhPYIbgCw
ecdeUflDP56z+Fal5dZrW50dcTJAfbnFAJTlALCkNj+jAdIUZq00ZAwbkoMpPsIX4Pd5XS3wXL65
1WEySdAzQbaOM+tVRcm52CvOO1h8FkAAUKtE6uHIYF9CReyO96Nju4+e9adhU9yo7y2z+2vTQugG
urmqBtHc1aYd+1qJqxybNimCED3f7rnmPn+f6bWqjKbKqMtoQHLBMe/PNyjPNGy6DBOl00GdHlKY
AaiVp0Ad+vdxrp+RFwOtTqx45NuwZPgWwLU69fcF3B1M8SX09PvO170S7i9P8o2YenV3Xgy5OsNm
VQDRaMDcYh5GPKk/QmPi91ld1We5WL51wRFd7qlUl30yIOtI5DulgQxd7aXoqnM62vNx44Kt9g4V
V7MXZrtQvkvtQRgcAXY8CdqC7fCm97KfRfsk24GhCq2E1srQ4GRq6zNe28XQMJdvJA/XD9Z/FmYt
dTDOGsv5ennpdmW1Ft3Ldn2vec0uc3PTjT1+KyA2FVa1S27cHVDpu7anNfAFFleWxXlwteF6oddx
JV/kKFVrjgZbUzIrqXirz1/TEBYL7LMTI1eccqJNuSNCTD3OgS4yttM0m1NHfQocmyG9Z2hnxot7
SlU7lEI+UXhr6n2UdWRsbRGIjEJTbAj3m0D+dRzsKMrUjeuWoOdIWP/A+KOR5bbC7nm1hyLJpwSA
Wz3wp3ESHAFK5xE6plkuOHyhmXGEzwJwABaK6FWCRJqwo5TVZg4F+yZ7GWD9G3V2ooNd8pmNAK6X
FGXnQxU+cTmgKbnZLHLrRgrZddXUyxeBG0nVbssyaHLovAOl0Pdb8K3tqD3leQU4DeB6WkQMEXrq
CaoF+eOsHDWKqoEe7Ze+Y1UAihgfwkknRSTbGY9mqn5Ooj24g6YwZ3bTtLbU+XJTgukG6xa99XTo
cYwqZ8/o1lcsBZ4HCuTCuY/1I4pABECTG/FLvPoFXrzs1QE4SGKnSCpycrwUKBVFG3ZKPCA0zQ/4
zvuA7hHInocEAq0W8DwWxC5u6m3f3HCrQ7Dmul7GN4YWRvs8oGfKjuEAyX3wn2WmmLWgYX3OSff9
e2S4OnOAgiVAs1E5XVcakglys9pYo3bWPw+ARcD34cYZtUTmvw6HixFWARXeZQDUwhtqo0C2Xcse
Rv6owARZAspRHG6cEj9SHX8NZgDYDhlZ8OKU1YuseiCw5qZCw8NsrcL8BFEbvyDWYr4LJrRDzC+Y
HaKCBMY2Kc0nIBbwS7dUJDkV6PxQtndju/Ea7zMnMMUwb6Va105KPBY4KxC1k4S/WpZKFbV1C7/U
HsGXe+nL1tbr2fv9nV7lj16OsjpQsmTgS9kAURagUiKBtiJtIIAVwHnRQnOByJsC1RD/7saoy4tc
r/0FJXjNRzLyVoJTGlJlZk+APspkSUQyryGR3ZrgOPgwT3TTTUX+TTnpYmBtlaPPsSokbDk/9Wbb
a7ukfW7kW0u6bJxfJrdOcRK1rVKxwBiSqS83TZIf4LZh8VZqw9XJ/TdLecF0Xr1AzRizCG72y8G3
LKZIUAKkrnbiX0Jnu0V7zhy8eMfebwx7LYu9IFivK2Z9FkuFCB0hCOK3fkMAbD9kdhZQ90uGFETr
NvePwMF44JRZv498LQpdDrw6bKUIvg9VhK3DI31uedlMohv3qqsf3j8r+nMFurgBMI1v+lrGigrz
UUNzhmcSMQDi+30eV6uBlxNZBXHo4wH/m2MiA0n9cBfuVAivCGZoVRtlX3uAbQXUj6CsvgivpO6t
L+Fq9no5/rLQF9NUYgAW5+VTqC31blF1L9Hlg5Y8SffMB3rUuhXQrseai4Vd3XwExo9KWGHGNYQ5
YRxjQTLZz1xKVJgOiOiex0F0uHVLvnpgX85zde9ptC4bphj3LQDOCAsES10k+t3IzuzBRc/Ygo2X
My2QBhNeMhuwkF356VZH9WpWffkUq0uJRhkN1aU4kCqfEK02YR5tcvp9j6x60BSL5p9p910aH3wN
DwvujUueUoDkDFZaylT7anukcGdWAUeSenexim9rWNsFSuTI4bHOTkVxq1x06ztbncWDDEdbPcGy
VbBAG+54+vz7/peungEXu2EVuAqVzom43OSl8V4wgJRm52w+Se0dTNDNAgAk/gAzDLMy3nsjoA24
FZI3caA1JPuUUihlMzODIlMPsw8BDmD8YNiinllG11oqzJgmNFKRRY5zoCqv6YgcDR1GrgemFkXu
HLudARQNkrJUk7Z+/H1uV6skF297XeaTijlCqxshpLYGW8IeYzvYuvnysUAfnbNB8nAjItmFk+/0
U/wlQyXrxil0PYjBOxwcYx1AtlV2Mws0i6YKCC+th1lh/xm357Abb8Tinyi/OurURQoGkDmY8QBB
+GcMSZiUdXXTzhuYn4E0ARMc832xAEKStEmQNdU4fuAXRQbz82b8ujJDQPUkUF3BFuQ1fRVNUjGH
ImA1oDgeNDaAom4R5IfxKSOSC1SO3bqyp9y0irhytv8x6CqYREOYgT2KQWtUbSWnPdSHxIUrpK86
3aH4v6sf/jHYanXZnID0CitjYKBhxzYBlXoT+3kN6fHHGKvPnEqFyjiKCTG73WrO0i/uvQwtPdkU
iOjBqRIYRPv3z+MaeOePQVeffqSLSSXVGLTcoiQQLGkfRAiQ9uHG5HB+fCNHuhZ8L8dbw08ZbKDj
KMZCQjXPMrLtkKRmKc8Wg9uf1IEBMT0M4FSye2E2d9K85bQXTvkQZuT7PBzyzhFManm+3sclAHDa
ay4AE88xwtW6yagrI4T8vkBXkis8r4pSAjjrBmpYq88qDXXoOkCaqKoeqL4deVtPSDI7o+DRzA+p
//tw18LVH+OtNkEfSQOjPMaLtyO01xuovoW46Bjkq94YJyhl2dBhAOMSInCWbidPAEjfeILrH/M/
M17tiDCvk3rglhlbvAuTGQTNLGg3wn48VYU57/sAxQ8rXtRfXHnP4Y9Jh9rRbePGUlxTsL1cinXk
jkDC+O8H0bhXFQIaYMrBqrw2XnPqa/ROXJxjof6lfejheRIB8wdWmaZ9UML7e0yKfdk3+1iA2I8W
L8B4YN+7Z5l7CxvYA+aNnYYhMfT8QAtHCQFQL/GhiUGcnlMFngg4r35f1xvLum75QPEu4odmQozU
IW4CG9+5fOrhxPD7KNeKb38s2uqwMShtNLEFBgEnrClZ0D/aMNx7EnzVldc4JWoh94mVgOwCVPWN
KV6ra/8x+CqPhgekUdBx0fFy461xiD/RWWdop0/Hea/ssi08cLYR5JeYre7ybWe+CQA73WStX6kB
/vEUq2y6hZJzOHH8goQBUwgBLfRbFAzeRyhBNQTIQLf1CgJmBC7VqV3hefaxJ9iLRRT0dR5mybxl
L3T13Ws8DF9+quD8KogoYTlws9QDSSufBRlU1PCQKsqtV7/8LX9lABejrELHzNW1wcRuYcRD9MI1
oJiEiuumh41BbH6jergLbf0mDuXW3FbhQuhlYY4MzC0b3zrs5yTrUIy+Veq7+k7/mdtPGe7ihjSF
TTHxBo4pwRlc7Sn+aI9w5LUWiwDeQc9/Jz8VDpSsUeIbvJu43+Wj+WVlf4A/F6NrIReK8YDRG3uy
Z7RmavRq603vMfIqQQCL4cY/oH8so0aVmL0lOJWvuvA98Ca3I6ELJXcTvP0d74dOsk18Yzc4YMER
dLn3y8XyjS7tbjfeaUfxdCMgLG/9t2dfBQRe1+Gtvew94fCTATutL9qFDQEqS3DjfXwaz4skGSBi
N4rx127VKoB9/7Prf1KPi1VLuKLpIRi93KpHgBwVT7Y1h94xl7O1Jet+aR4kgNc1q7I4v7v51q7c
mjC8BNcyPAEMqlYfXRklXDqnyDSyuSEpo6TRkhsB7xpz5I8xVp8cNINmgKIxxdiX3dAF4QzLWhBt
3zmZLzs1GbzIuTNwUt94q9e/dQ3GWxKAjHC9/DMtaSALNilitIR5iBRAFGL29OVG4368PMY25+Py
frwV3q9+6Tp0UIAIBs563VQ3oi6pSmlR3FBOqfSYjo8qc3+f1/VbDOwrgb/iURxc946yUKR9Ghpg
Rf8UI4PFfyCxUwfCCUCEzuTIkaeItG4c3DJDuFaEUSFB+Z+hVx9KOcJmttIhdrIUgWZQEIqgcWOU
JOBgv9HRP7hRw79Wg/ljwNVpCak1JU+XAeG1a7fO8wFq+hCONQDabKw9b97dUta7Zu+DEcEDhyOU
YPyFSJVKuSsFOVlSuxG1F7hl7ZKA4Z4xejgtrK/eK1wZ9oUtUZ9agJmmTY6yL3TcAIMzrFsIxv/l
Zf/ncdaQVUC/xXLu4qVeWiBbGZaL+QvQC/s2iPx0L1o8ksxuo/nZU/9yq/t9/eZjCIuePcQGtbVV
6gRjiBZWJcsnhCKYNZtfXx+wiHq8v1VhX97jXxH4YqDVCZkW0lRKSo3qinBUxPuUvYghWK/gZw5T
uqvjLw5m9dCbrXu3k/zk5gmw/P2/jL8+O2k0J1o4/Ex08VGC3TVaKzMOJHxYFpwJ7Nzc1yS2QbW7
cQRc/6ZgpadBZgz4/jWTQJ9Vo0+KAhCRHe92gKkwAjQHtnjjNBbn9m5+gwcCj9urh/XFmKv0Tx7k
sshpOW8MzBPq64WL8lOX2dxWoCbEWcYXyHO0DlP2ckjK3qyQKcMYbjSbwVR7mzZOpB+l1BLhURR7
XExQ0ZI7K5feKHPzbeLRYceyQNUtDQ0Sw+2g3AJFlMjNEsfA6S/jN6EUY0LHUPhQIhJSL03tLiaa
Srj4sxY2bfgJYyHuXU83TWp1EPJ5TEUzFqFlsi2MB3jVN98MwsgaELY2riZQGoCsx2ctP0L1Y7DH
wyA8V43NozsNk45vlu/R/lNAd1B8KT2kiSOjZFfoZsMlZguN5m4/tNtcJz2H2Zkg9INvC4p0f0wV
F5x73RaAMhm7YxmaVbfXZrOugly1O6l2Z9q53OywVARIW6ot4y6SeE8egWgX6LY/T9+a1Dvad6nY
4nMLsWTuA5f4atrm6kmNSp+JEJYjyjz5Qv2hGVCFpltIY+Hf2ncPRgsiSxqkxwH67QVpdGv2tRPg
lYwdFfWDx48Vol238OEk9QOLzBz8AO6kl5JbKm/VUbzr3BRWNWCwP6TUWyQSoPtTwjLdhApNBe2Z
5lVC4gXNMLg8MBskHabed82n3h8gDIGfS6EHCdNiE5KJxQkPNuwBRotxvYbE+wOIfSM6/5VtNJuy
9FEIheZLAYWB4msYDMvQnsdBMjNxG0H8bFZc4TurELlCCPcwR/kUKLCoRHxvHH4rZ0SDMguBnsAW
3E2jtAewOsXdrJGovxvYazYA5ryd4ru+cevWA9sYhIRctFB1Tma75rwBtHKzOEVO3z7PkZ2Dvg4q
+UuE5jt0qGNQ3a3hBC2MJ6YfUoEsT8DcsrDl5/G1j0nN2cNRafegZ0O+MhEZ9rqXD5ZW+gJCu3ww
8DOKzWRLeQrjkmRsLyPXLRzNMOl7AvjJbINgHmXecDJiUxSAHobFodj7+ui0IQjiEKa0uH2Objuo
wugHUV8dvdHwouZcYgdlQYNJn2DB1NQfIUzRQQXPibFtQ5PSz4wGUNrogmQDM9SpPGcQUIJYOHcO
w904WrTc6fKhYv4cRhB/uGvgm6iDmE/Ewkwzt6TbGMxgwez1M8wflSdgIeJnFcQH5k6FlX402PwR
4eB8OdtiTAaoUkA9BO7s4SG6qzsSNxZM6ScGvUcLch2VcjKgiNC6EMHEf3LRSXGgnhlDeyN1K9DN
I6frbfUtf87A+9T8AdIaoSd+L6T+Y9HH8JfHapjRk/GOUiEq45pC4LwaGvfqbI89Pie8hK3SPDRQ
QSqJiCb3Jx38EO8aDkvPM3gRDBo/u3p5YIIB4ude+Kwabx7d8FwnDjdh+RshKL5yX0tcXiMo3mWf
i5b1BEI7TCW/8LUorduizyJtaHQPmSrEi9D4HvAXQLPH0+MvYGgIjT9HsHsaEKUUEyIKfeKItIN8
AgHrH55BYuxw/F5uXkscxojgyg7aHMAbAbWuNy4rCAMWxYDe4J71BAgobKChO1QN4YB+wZ8R0BQk
oQOKnGFD1bXjoBMAcFvmz7Pf9KbWW1AaI026HcU74AsU+JEUd5IOeOihGTY0hduGn91FH6kOSatd
g8aRhBDgKlutd/AYVRekkSXVvoJIn/s96twbXSJ6BZkqKI+YZQkUjalM3pTu5cxN1c+wmiBwuelR
CAJYBvdh9lSDfooo0DznktU9jgXCD4EKfTcBW+FJGqGiwwNIqZvqm66YiDL8lzoRYQMRkuXnnvrP
7lwAdzJDXMTGcxkHfmfkOybY0Awpp7OGbgnO23dtE7lQquudVoJ6romIx5WPPLiu37Jm1YeuJDL0
6D2ZM/uPQbNjMO3hEE+D7C0+UGzrzDMiEo9kaO0yC2TNLVJX0O5VyWyp1xoO9MuhATKL1uyFIpke
GXTxh3utPhVjkHBmJn+pGWxu4OKlT0dmPPbAq0ib7MRt2yf6AAwrwR/M8DyCg9LZiGRheg6lYyNb
VUzUdMPHQSOPkMWwlZN+1z/Fn5O4YaNXf84dwccOJKU1ZKrFRdBzmBRStrBTrbDRoSEmxxlwT6Dg
1J2FWxsZFGrOCACtgZI9tDwor9jJcj5ApEKQQPmLSiiP4KXiafMOoVAFUQgatF2CoCGOpihu6joz
++xLY8leBrkvMUDGVe9meJ3IfUhgUIWD+C0fXbmFrEQH+5tROBST1cC+DNmuncr3TIWaxkeSnft0
C2OCMLqP2m0S3oXQ5AGqSQvtqdtDZqzK9qLuFlADQCMYVBukMjNzeh7SJTbplH3P7YqpIxFEEXPE
icbYynNrzcae5UAe4mDEmxlRPB3Lb118mYV3MXzRdbcPX6bwRei+c/w/TXAXVa+E9sGUH7PQLjRo
133IsL6uAiqi+Bl9IjGJ+c4K8WyiDra0YRfRgYI9PyaAy+Dzgt54CIuknBaWoD9CIdGJOOZlOIW1
8KupEnMEj7uDurD+MIc7KKTt4gmgmgyl5qz05w7OTjKedHDnkboGSETI0GBGX7ptlRMqD74s4zB5
nyhUuKCjMnfVfY0PpCyRVo7vA9f4kKm0W6wzTn0Owh2M93jISaAD5kPdA/pGBRl0xR0hvjTlql93
XyHmjv6cqSWHXDI2Qj+0JiqYkNmBqxeKlJysEAm4tpp/kMLMhEybGXLq1kiOinzQ+GMBfrTGWqJx
OgCQBYkTeYdr3CFuOE9vNTOdHkIICOcpDqJ2q2AfDLlgcaNfc7B4SDERkLmL6rMeM+QCuQtJSaLP
uqVA+2CCkWCOYzcKwWIDiLSEFIXKDaYAmeQ6Lx2hO/QD+kHwkoJNgldlH7kgEzlVA1bDNZXp5gCf
HzEsCJVeE+DqpZyaWgdvCrGDzhHOWoURqd5mmLNRvMnld0kHq+9EV9OxY2YI9SQ/IsFaLtoN/DJE
ZCdq9yA1iWd0r3F7MMpNCjkguRBIOt5Hqf7Gigp4w0XNL7VyPbXFWneq7JyJ1Eq6O15mT4nWv00G
SjAGtxurSIQKtA4EGeIcDoKwRiWGz0kSCS9iCVwAF50jSYPgEabf7SQA/OII8qZF6EBxb54zM4oy
J4OxKMUNZgZ/CTOHkRxhYxxQ/KAIpRaZxa5ahzYXPdGCbfvUzrL9jPIP91rGdwPkBRPAIOuigOgS
Dk8hYHx9aAx/FPUD/JFtQFbxHs8VNnBeP4rxU4w598Oj2mjuFKK2HTWWoj7H+EjFuLQNoETUnjND
qbLmUoCUeObG+MtDGacq7/LQrGz2IjeRafkN4VH7uYoJXqbrpALkMTJgjRnRx0R6LWswoBOz4YFj
5b4BnzUpuxO4gza+dtVnqwRx63VFjQLzXRV9VCqqBek91SJHFXwoeHHC16hpm3gJgP2ugkFV05cw
iD5r8UbQdjWMoxXpzIkoHkqDKdefRhjo8wm4zBQK1DK3rbQg7+84NDWqjNBGNvkUKmnT8DHLwKcM
YGpAHotTBWsAnzcLpOplSo+yiNuEABuJ4r3rECOYbHLj9zjvxfTcC8cezm0DN1gJWIp5NPqVhPQw
RugydpqSWkUKwuLUPPZ9bkqIeWH/mUf7GvBRZYK7OwzY9F2Toe5EAckTYKuNKhddxFBTeLA02X1L
ZZspSLmXPBBvYBqTbdudx/RUwB0+3wrQaBo38Zjgk1/eRYf4FUJLnjtXIGELb3ODTHtbztC6Osrj
Y8a90Poj5t5p4grRJq+fVOGFqQISgV0tCE7NXgbQBBfr7onBHAYCKuIXX6PB0clfTRR7RRz5DKsm
tigxKEjWkTKrKbep27eoh0pULZtNDgQ8b3g6VkWJUYtQNR9WU9sC7l0ztK/YzA6GDpgIdF/9KY/9
VgJWRvGN4mBIncljC0bJiG8GxzM0sbhBISJENhOEyQyhY0CiPGsnNqGBBo2y+pXGvpFOdif0zhLZ
pxxf8FDvKSQlOjH2qIYyevydhZu427DpdeKf02SjTOccCpgcctsmSt2o+irSu2HcjbiopFCXGiUi
wdIjRTwfsB7AVnRTMCAHEtsMFo6VpSFyTeFnKuPqCEXOSn6vsl0XAdBJadBCL8KQgV8edtA2HeVD
ArMS6qcDup3FQe4EcxJEUIUOOXo76hQIkLSbpG4HM0aPwrJPHGJrAgxZS2NLoDNwBhOK8y2D3SLM
zmlzqpBUdU0LXz4UK+fsvR2ZN3a2JnTIiyFOEbJtMQymKH8YFPmLgCIYBC5r7SWGvVuSJDDagfaF
xNli+DaN33wJs3LxQxR8Q0CaKe9AhtlLuLjIgFbAIz5oG6AdKmQrFSW67A5G6gxtC5OgkaT5Bgh5
gJQnHCVoX6pPTIqdnkG1KvxUUQnIka5SGV9UdVZZUNJzp8XejAsJz2RSN/QwLEjtFtqQ4b4KY7fH
PaJvYRcvGiSpUF5X23tdi00DxYBYEAnDlXZuB0/MmaPmrc0je9w1kD+tJcHWUXRIW1hOI1eYYxcV
IiPG2T4lj3E/W5wRZN1OmfDRQBJ1zHbt+GgMe6Pw2gb8TRgr5TA/E4QzSLPQQMBlP5Uc3Pcyqd8m
c2jJKUCjDbfFXToyAST2uRHFfqbbI6T01VLHrVNyMm6ymCw/d7hRFah1cDLEz5IJ7lHpghSH2JN2
5CZIbaVO2Bxllvmq1j7LA7VoKm0iJPDh0BCj20oT0GPFx1S5SI6qqQUDQSPxcBh7KLvgOOxwUdZK
hstWf2xosdEWCVhDsrkUhhEqDFiBx5/H01jELoT1MLwQ9LLmyWwO5qk+UOUY18JRVkqXY5LJt12Q
lTLuPLjsoh2DLAS9P0AzUGWKR4tBSmxUwfoqkBzNAGRDY5eKqSX3AYdomy59WIlHJYG3pNDLE4G0
XHPsdGQ+TN0lMIAu9NgzZqxTJxC910nTjSjr6Lhygi+MZCQVSitjOXjKZSALpT22XDAk4Xkc4mdt
GKymz4mcQe8P71/BiS5QDUp9oh/1kNuaEI0kWECqVg571gZcjqzqD1SCcSjSnxT53dwhfkAjUpJG
sGf4s8Gx5wHJQa9RFGVmsy0QjJ4bCWlqUpiCMNjq1HjagsnvzjGtYZy5qTIOCnTQ3uWecvyO1LfY
uC8iIhTL3bA9tzQJ8rx/kYxgnPxceOI4yVa4wICUpQhvQlVCZHlswiwwOo0M8UeKmgZE2mycLFDv
Nzw6Oa120CRcD2dwz2TdFjMJd9CSGFllzhHv9bhUFxHgrwbUmxNQjwe2nxBqpKHxOqW3YlE20czw
Zgm+WxCvZBPE6TrCsFeU4kuPkBTPmruEAYVHKYxmKe6v2fjUQe8zasArBoswvFeYQLS83RVyfBzi
2tLV55K5erWEQqgMTKXbNZJLaY3cRrmDwVgIlee8QRZXiKJTzf1Oig54eWY0I55gcSDZZ/ZS5IS4
UwnVvm5Gi+dfKQBiXDpS3JUXJ+5PLYEA4whCC0w/qJg4fdmjzpAHgz5g9jBG4/thW4tI80Td60OE
kCmzS7zEan4sKVK1ZnaU4T7XRTuiH2053yM1u+dByWwguTZmIHVwWFUnXVhpmcabfC845eiHEA7s
85Eog19ojSlo2z7sERENIoovzMjszgCRXRtIKcQ/tuX6+K3FwBShosX10UcjStse9bU4moFe7INW
5AIGDcy5nndtmzgNF9tqqT6kSBYS3jiEw0wEY5cWWyFUNjwUQ5X2i+EyFnLQRlZzMre434wyMoDE
EjRpo3EvMgDzJU/arN9WC70FxUcjvKtRZ81wYc2l3AozCV5FAxnGyUta0ewU5aDF59iYTEXgds0s
k6raM3psJVhv7iNQnlHMNZCaJmdFvpvzlwT9mulEK9VEN0XcphVcHQQlGAb5fuolqK5Crp/mRxD8
YGzSmtmS7M/Cax1mP3eBNot2Uib6qto/K7AAF7uugcgdnJmxQYUKaVt1ZCk86QtIRuJYlmt8wV3l
pDLnKEp/18N5ASOjhCpD7RXprhbuaIwLXWpDMHkrDjXhhZwojA9kESUg2quvPFc6I6xl5G2v6rYK
48NknMx61ixhwP0/C8k0qjgKhoNSU4h941CdgmY+8OkEBVGgEwwObguM8K1yl6PCYORIJsumMseK
bnkIRzMqBLrE9rysQltg5pA0afsaSzREXwZuYUKWkQ5nTBXfRTrIqrM/onAiIZGLy3zXhKgzojzB
ZYEmQxSm7EALwh0iZKZUvg7VY4mDYZpwbRAVO6PvaRmbQ7XhhW2O8DjnUCHtcV8Hi5GzFSmzZC22
i/hUxU/QySVpqxMeYlQwyFis9yS6b3tUa9W3RqihxJmY/0XaeTXHrZ3p+q9M+frAg4yFqbEvutE5
MlO6QZEUhZwzfv15IPvMpnpz2HM85ZIlbZFcvYAVvvAGCVnXyEDz1X7zY2lf9ZuskpxGaBsTO0MU
oyEp/+xJxIhTQcSVM3PS+h6zVZPvYwCoufRNVaN5LmfzJmrnRn5sCPgUiqSI7qw4DudagvGNFCxH
/R2n5LmQ9nEMdMCgFaCi65WjtqvDBUsqpzGylZxRt77R3YAjmQS2fYsg9jZ4DPXNwXfzlWeSThPf
N0q0LMtwrgbxTxR7Z3p/n4fbIOEqr26VvJ4D472jjB6Xp8KkoO+9C4uiNLBa1IlQd03XfvuuKhRm
/GRhxT+lcRXaYDnzZKNlxdaXrTX0tJNp7ZuOKCe2YKD9sk8SXG4pCsCAPSWclag+ZmBv06I5RdTj
UoUKhkyNjrumaSM2o3avES/b+ksngGsmaCDZkiMXe9f1bnLVp6TyLUywcFQeY9VaaxFngsbl3tH4
YI2XpEtYAYrSnVlFNCs6klmfQIF6YA05LmWjFvJPPz3iHDj5GyfjSqYaqoX4H6bVMg7akyQNr6EZ
OFMJw6xSInAOWjs+NaGyaKns8n5w2rMo81EDOWnw64ixU0WaVxDPsjFbZhqZh7grgnrlemw9xVuW
yBOrOmBTlPu5B1tKiVi27uWO6z7tuCMkDIrkna/n2xQZadF2i4LTM0jijU8YGNvAgpCerSfJ/7Z3
EkUjSDL4HWu/Qt4nuExlSFzG1VMzxgu7/57UzU52Tzly7ll6ylIMvII7W5gUrzD5ppZa1OFetEiP
kRN6MnIbcrup9egkkfL3FA3sOpq3CkvRDcsFPkibKEqpSf1wR3dti5WogZr3fEIr3kV5udKGgPAx
2GYy5QfKHWI0dpXpbgt/2NYURwMBal+Pd2FBownbrCQylnnfUIxnh/jVIst6tNmUtYF+p0Z+2QOd
03Gw7EKObaQ/WdzrPtHXjflgVIlTjp5TS5wveY1sv36UC9o0+os0cpZJjYO20YqAe1nJU9+q23cY
wKRU9yqtmPma+qBW8Z3pvQlKva0dLLOoWkvc3yWWLcIDR58SVoqfpfW9rp5Df8qS4m8plvFppu2x
xZ35jFNXFlj60JErXC7qbhtV4pCQUMilzGoUuwLrxSjtSNTCQy77x8HtV7VtHeIAfCRlZF3baRI9
5E6bjJUcq4ckS5aM3jHtC6ruidcexhRkiuev6rr+hqGqOjOjB1+2F5pNKqNjJmHU5ffawm9DanJH
oS6ShP0je4xUcso4rTZYJ/pIAguJNFGBscoID6qoeIX37ejtq7z1Vl3yvVPTVadWy8F4V8Jo4Uns
KkXy8SHDfEC/0aSA1dxQhAGg3r830ovZHox4HcfsKgVVyY3Kqmpq95SJh8w762ZHELP20D1W3D3l
QCwFMF3Dm4G6UtlaPB9tLw2y43G+RTphOL5WQlma2lax7icVbg19YmOVlmeu9kB6aEvVscRd4j8h
1Vurr6W/rMOHQA5Jn05i3CIHu7TMHxIoIXxXlZsU+WYtJpDAdVv+lsvfgiCfl3rsRHUMCLegDPwm
DZuA5glEgDmu8W6/tcH16utKRVhYwra2zd+buFtkiG/FzVuj39rRrqVgOWI4dh/pjy3lfcV+1lvU
+FtQnH76knk9rtkKZVV/PcT03uReeVIbf9EW5V0gy/c9zFY1kM5GdVY4XVITRn1dOF5/lJRubyAU
npo37rhXErF0I/WH3+3j9oBT7L4omoMti2reIc3s6EZ59oQ20tl9sBCh7/zxZ5KgmF4pj3nv/ojS
hl3dqvO2HByXq8ymhoKpW59kx5yqvB2p27QaeAzFEhcTCJQIX8V3CZr1IYVvQ6Y4Uz55Zn3M/B4d
ZU12bA7ukPurc+99Kd4l/dnktvC1aiHVHelDSTelpMlXxWxc+jJGSSlf75Zema1V9WakG2rnS0HW
0dpyMdNT21947a3hRfuwTV8E1nZ91Cx9W90M/D79vWy7peaOm4Lfaz/49XdZ0h0996cZnDUpOfSm
uR1l/DtkiXjWHFeQlOeK9ZokLbracJFpWUQ5lXcpeOlzyzFlSnEpHBK7LiCe70W0s1LQrobZLlXT
vINZvG40Lg26oKRaeAIPtz0y0kq7weFvaqTaYqCX1O9dv8GKrEznTfIdAzSz/xmIZ294TeniVpWy
rI18lYwYQpEz6t5LptwUsMrtdjHwzMruAPJgCXPG0RCeFtLS4svz8V2jP2iPAxx6a2lw/kllNkO4
a5by56FsqFSte/mQGNZcU0YnJUDGW5cuY5Luk/pHG78ETbHW0BqscfGiYS2oDLak+IF1o8XH1H/x
uHqQdpkhN18aA7lCQ7MsuVM815E6guneDe5bi1ZinkprhLaPvrVp8g0194yeUweDL3kPve5USsTW
sniSAsQ1vM2Yr0PVWjVc8a5Xc71bC5PWqRK+dQlt+f6uZ3X2ePlF+tOg3+hxcxJqu1Zsw4kTPAxA
/Lq40aRB+KhyM86m4NgKm4UShepMyvXZSDda8bRlM25kohUp3rbdrkX/Xe7LLVq3K45aqcFuK2p/
mpylWZWvR+XeI9XiOgwNjqohaO5JdXRqCcGbiNAlC/U3rZ2yXB3PgkS2dyPi8GkrOI7htvfjDe66
Cmrl4aJHaJEbYJ/V0Q1it/uuivbCHNd+wHpt23Xd7aSSjNoIDompbZQG5SXO3LCn9jAWq0Y3ViOa
D3K90bUfEs037SEaiDhfK+U17F482iaKto+ifQ2Oo2vIkE+FcTTNG6M5FsTEqtefJPpKEn3LaHwL
qyd7eIrddyKEWToc9Xbd+EvZO0G+wWh7Y0b7FBdfjPJKhRxPOYN3UFBaL4uzkPCLQa9V3kj1tu9u
ovLg5Uc9Pij+IVAO8vDGa3Lk8q5qAiezPZTWQ+wtvuN5uh85cWN3IE8awm9dLiO8+IaQeqHFs6hv
z5lBfadIFjG9VmqV1C3N26LkuDfvArHJ/a1c0LAmP192Ajkh/84sMbWkx1pEt3kvzabextjrszgR
xPb3HQWoRtuybl0bwRrvVg9vc0rtdvGQW+ZN06i3npKcPH0td+ucL6lbjadoOm7yM1MC8tx9I78V
kv5iFk++dcB3l+IwSwOxCeTpe40QP9BXfmoQUVcbKT/EYnq5u8bSjhLWpwA/moco+pEj+Tl6lGN3
XUQWWpYbxZLYyIAciqTd+gpQnNHajt7NdOki+D6ZYGCTEdovTdacer0kqq++9+WbXTznlrFUzHHp
2bT9ikdT3KV2SmD6WvnJDVDltdt0Ox9ZU61TjolRO+R8a19/UDBBmPwnCq+nVLApxYYNR4RzFPax
DYdVZOGs1HoLOYG41jf32DDMrdRYdm6x9sInG706L1zr+YtVgcA0tG2Eq6KUJa+EFQoumWKuB5sg
msurIp0BQiDN0txX+qmuTw9l2WCy+o0U1LFd9uDPIMfPAF+MUyIPjq85Q0dLYG1KNH8jBx+GTlmx
A8+avWm4YjKsf5R1Y+3ivRW9ZcZBhoWFAbn50y2e3KdIo17vxntDTubqSc7X3iNgpFZd6vKrBoJD
piyheTtTHfdq7tIY4jJ/4p4OH0YbSBM3jxfeGt2srN4KC7HbeK3a63h4USxH+unry0Q61dG6vgnp
uYtZG87HnwpYHqRFq7l54kaRqI3GQDHmYb6EK8wXqSexruQZOX8PWWOOk8h0nz0MK8Eyr+bpOPes
A34SnIIx7iPdpg+dkJbOz9GlVryQunVkaCs9DTnY8e6cNfrCfC00FWuYuXvXUkbK7ccE6lAeI75I
NDfm+yrjj1y9lBX3EjTFbEejl/iZWDdCcBS/hOJJipZjPCELKNNW36sXN9qp8RbrTSPaUztsaGCq
7m54jB6qIwbPDdCvTt1mCAwHu6Z7iO0tULMY9H04z5VbST73FUEkhuM3XrZteKkV1eC5EuEfmyOz
9dRKGyt65UJn6MKpUHbb9vkP72TSXUpHIFwsD/RoHwS0fPmZdCTCfa+7MSghtAulWTcZ81UfevIQ
sgKZ+MBechRHAALyPZGHCxgkmvvuLDj137N2NT6IfKFb97ExD0jjf1aIdXjrr1G8nyJbFRnNHxPv
VkWVLyB4wkxT3coneTP0HOxnBdeVLfgIIKbNsthbW7GsTuk2cK4M+xnQ8uOwE4D5A+B81F0vKwxE
gLKFuv3HiOUu2DcOFMR5Pr8qAPQZtP7jeBcMxCimfv5LxtGjGAurbZF130tjFdhw0RJs4dLXXD8H
U94TneBnoqpSOJl7zpCjMWllJv5PVz4MxH8yPfB6pHk0vOXDsQ+Xid+ROPqzvLrL84NUHW0OjIHU
N1CB6OCCMMTjfiyTjYzZmSWOUS/NdVlddfprI7/6FTYXSySVLe4r7egHOCEXs68ftv4ZGhyHCkWo
EFvR7riAvhd6qcvmJJ+nW2yuHv9N66ga9z4lHE2/pb6PsfUsEpiPdIcsqeeGETgJCBhMzQRRJHm6
/Fx5JQ5wqVPnvpN39dGKv3vdYxYdW2sd2PpeMapFXkorv1nK/j4NqeWXN/mI5QldXsN4tUBXjf2x
1e5rZVfRALHDY9k+mFNblYbX1zP+FOz/ccYXON6+7bLE85kxdhgwbNq74iYX1Dhm/nLiM0jb+jZ5
o+L+YG2M+ytjf4bh/TC2eSGWkVS5aXqTYCLKIE6zSk8U3bLv/auNSEe0KTagUR7U1+6peAoP14gc
0269xA9/HPuSa4DtSm10FoBac102OJxy1lyZ3rRTvhriAnsvUQTNEaOBsrWkZ7lQHGprJ1x7UUOL
cQ9l3PmwVjZfj3plBZsX+Hsfb0Hbm8RBOpvwbFfbd0V6BY78i4fx1cSmZ/vhSLJRIx+hl04cGGPp
z401cod3KXoLWBveFAcLB4N2qzvmvX7qF6T43HzFjIRgXjrBKT34WzoJu2vskWsv9OKcNDytx8+H
iQfpdiBH8bHT/N892ouT0c/NztPIFlHu29bBt8g9dOEVRvan7IGPy/KC36O0CFrKBHq7YUv6hLaz
cavdZgB0n9st153D0zuYt6CCl7BTj9cWzy/i71dv9uL8C6zBi7xJ2hZcjEP04gwQvkA9LIlIjjnV
gff2KVu5zps3zw/hTXwITuWqXEnnZv0v6LCYH5/ExcFU+30pFRXvM6TPmBjDvKCO/fUL/ZQt8WEM
6+IA8itDUoyB6ZbOJFBC5uXgr+Bg/jaTZ97SOH893mf8JkWDuqXhgiEU/eLlhr6BINRE3kp8IAqE
oPW2zO9iezcJbnw91Ke8+49jXbzJMojL2ohalBMCCe0KUnf2oCY/luDDR9p5JW0NjfqWFehLofyw
wQAkabZV2+aQKeOVnfPp3vww8Yt3GQpPqUMTEqcsnqXsManuvp7tp4ce+hBorCqYN9sXh14haxYe
hNCQA4pKcvrS9w/ZNXnfa2NcHHplMpR5qzBGjTdieF/H0AAe/nfTuDjCqjySQ0xoEZZWTurYOMK6
LanBfz3If7MyoO4YiAnqwrxYGXIQyJkxsDK6bXAU2/YMQrx9zZ+GMynGS3tDJbmQZ8qPK8N+vgb+
GPZiDei+V5VNx7DDtr2PduRudFfinXnn34qd/EpTzzzaV5SWrox5ub/bqDNFlDGmnBx9fVVZ13QF
Pg+ftP+a1Z+0uORAsSnzTSIh2h0Y6OdmUT1OmhPjKwmmvMl/4hgungEhbO1vV57o58fJH2NfxBch
dVkKndPsbvK9tyO6vMlfw1ftlkLrhsb3MrwJHzya61c0Qj+Naz7M+WK3BVopoDQiytK2AF9Qi9TE
MXDDWZFfu9M/vw4/DDW94A+RRtxCRfU9Do4QUL5S24scXJTqWjuMagDr1uSwh8G98Ztza9x14KVR
kqRuDqBxCGYih3wRAnTTbxV7ISu18/ULUD9dXoaNYZGF2xMaNb9/OrAMmdRx7sA8RFvrbJ9qx5jF
G7ATs2xe7hBR31ZYRaRrfdbht5sshzW5y5VP8em59OFDXEQlZYNyZZLwIUAwWOMPV7hrs+yvbCTr
01FwIZo4hTh2/RJJ+PAijKiuFM3wx52Bf2Ov3kJOkfX7BhxWEVIE1WmJhecx/AZmJcWGIn31/VeQ
HbwDiv8TgrChEd0/uSBi9epVmEeBv3thk0cBPzBpnknmHNUWWqV3kUIvwDxL1puGHI3ZOtnU8c0e
DJcAsgFHUL/qYAt92vhx9lwHQD33tvwahDeB4HA+S+MNDnswRI7muLWVdUE/R/bPQVlu3fBFMw5S
eDT920rocwNXSdP9LpRiJ1UGwlDFNrfELApoWMdrZfB/xNmTiBuw9etEA0kwbL5eQp8/VtOwNUyC
cDG+yEJUMxIe9eRhJ5vPI1VwbZhA7bdfD/LpfjX/GOTinJBEV6hKNA2ifjMFdb70PFKolnT7StDx
6X6wZVRydXuiyF8c8YVXpp2sMVAIQCCBhZjkV57Xp1P5Y4RLoZ02AyEkQGruCrtajMpt4d7mFCaU
5Gpe/Onh+mGkizdjJGaadODZdraIVm1NJhzYYIWp7HnmNqXIbemYcpk2DeUG3tqEy4Bi42JOezKN
XTYBRor6ysFrfCYYodg6BQodaq+lXQSQhS9ypdGxj0Rubt302r4qs4VddxtweRuBCVpnYHih3wVD
8Gb4AojNndHoj3ZqrYQd70B/JybcHg2HrQao+jKCWVioP/EupJpz5/uwbUYT6EE6Ex3uogGd9BIk
IigcuQYb5crLUiuXZkyN4ntk5JSG4AcM0aOuIgdhD3MPdqcieyCf780uXoT0cPOxf8W56SkyHq4K
cX9mRoTLpGwbGvG0oYuLm0gx8Kzj5JiWA4jv1j4qHQhMUKd65DTAxFzz0GfqjgthH1g1sID7r3fW
p8I0Hz/AtCM+HItUiHTPFXwAmi0hnL+jPaP7fEC3wKk5+yt1BrzGmLs7tP+c62oQn20HHUVoy1BV
WWiX20E1vFLqVJWWltas7YA1UZz6ifUGOOjXTP/9rf8P7z07/yMHrP7+n/z9LcuHMvD8+uKvfz++
tEH6M/vP6Zv+64t+/5a/H4K3Mquyn/XlV/32Tfzkf47svNQvv/1lkdZBPdw07+Vw+141cf1rAD7j
9JX/03/8t/dfP+V+yN//9pe3rEnr6ad5QZb+5Z//tPnxt78ok07Vv3/8+f/8x+NLwvdtX/KXP3/9
+0tV862G9lcbE7npnuzef/0XVf0rJmSmhey8RoInWAppVtb+3/6iG3/FKQvPV9lQgXL9+qYqa6Z/
UvW/yrohLM5/vEP5bvUv/+/z/PZO/nhH/5Y2yTkL0rriu6dD6UP6bvFTMCBVJgVltCysy+skjkQm
/D7X78fKcjgE1pry5iWUio1gbQYWeKm9Uexy/Rv/H5DD1A/8oa2/A1rORTvr/UfVquYindhTyw/P
7p+f9eNnuzhPp4+mIb9lUVu1ERyzLo4uryzK2Pdk7b7Mk7XoxS5t49s8VdZmOjP1/MpNpE132sWT
YDhMyYGoUq2/tCkrNDnJAcxq97Ze9ot8NIJdmnnBIooRezRqfLzzpgo3IkvacoZ7vDUfzbY8RHU0
5ij9qOZ+6FJ5mxWt9CRaSzp5uAe+Mi3cx+xmWKqjjwZ/JeqNXNr1LlM6fUXRFwpeZo6OHSuY2kid
5ER97wezIDe62yKN7fuod81NhYvHTlXoUn79jC/LN9ND5imrqKcI8mCi0t+Po3KwPanKB+1+rNUG
VTGZLqmEefXaiLNgBAODqtEst7t0r/p+ebAjXTt7mbAAYnXqQu59dZE3Ub3T6jAF3Uz/KtElGR48
F+XS66DbFl6G45kNZq2LgDiVaWDMsgaml1+opuN7GRK9XlwDA8/dTl1/Pb+L426anmGjyKjqzPHP
apCRrFZt0Nrifqi/h9j+zYt0qY9r7PYS5+uRPlmthNQyXsGGpaiaPcVtH851kSae4nmMVPTfwE3m
cw2kohJiRqadAp0209fDTSn376sVGW6LQ8UmTGP/XgQbvKvC6FtVuu9VDUB4sRv8kI1xAMxt9Ie6
0q48yIvxxFSAQtESO25EU0C0XmxGerii8b0uOw8UGcLVRBW2pi1fwwh0r6hcTVfgh7lNYyHOwhFH
q0aYeG/+/igbwxb50FXpOdMrbOjhlStALL9+fpdh9DSGwGl3SsL432XgacR6q/fgkM4DfDxPlRe1
H55Ek18pfF+sil9TwQ+W7hjujha/fp9KkqBm3rVReu69lz62ASVgtCC/uNq48PLF11P67LHZBEaT
uCoSpL8KDx9W4IBnemr3PLa+rdG7HqMbXetXX4/x6Xw+jHExH1EHmmV6jJGDBWyr8KbMQKYerE44
vedeKW1fbN5/PLw/Bvt1d32YkCjbmAJomZ4JPbaWLJ3DeLhrE/hXkmtdOQg/fXgYVNqqRZ+WQPn3
FxVXVqZntp2cUzt7DpSCHl59ZQjl4q79x3xw/GZRox2l6hd7tnFHWylrKTlboFQ0uDTopDv+2GxF
An+zyrd+3gWOnVhQXsOlKsp/ZYHosi2Tb+E4dXmh9oOqJny45Fwq6saOhpuxHOp/YV/ZXCmaSc8b
Ua6LORbVWLstd8E5qIA2FIC2Nbx7Mvvx63X42fb9OMx0mX9YGmob4o7YBem5AkzRDqc+PMRWeWUu
n66JD3OZPsSHQdAG7+LBZS6aC4G2WA6W9K+MYIAMEAaXFPH47yPonWH4reSlkNdQdoHp30jO1w9K
Uz6ZxXTKKSjAsayVywjPK9TChBrBaarI9cGsPe0xTHMVKBIk19iFSSfPS7GP6uKIzTk2qbpCY1eM
z9ze7+o4amcrBEqUGp6Ym3WLqiGSUagrjPs0+5kMa93+NuZtB6D5lHWPo0qZFtzDLsUKvvLidZea
66hRdr0PqHTQgUjGnQKwugP/IgL0RgKa37qWa0uzy0EXGQXbux1oktNt59UiPGSox0Fpkge1KUAl
+tGLGkz6NKa9IzrN27Ccm2qkO4qSgx63Eg+kVV0dmnYqDqV4pmeyeu8qnbyvExkBrzWkiYyFH+tA
kFr7hzqpIWQYMtKiHFet8Zy6E3y79hH21oZqHqlWs8wzMjNQZdFqIEkeb9CrGSWwwzMjddqqma5C
wGl02AZsY9xILhYib8xFaANRFpAuWvhSQ0DbJnE5KQFytcMBYCcRVOSM1YsuHUJtTj6qxE6T5hL6
CbC6pB6aS2FOF7xR+dvARgIG6qwBBKKyVyoThOedIRqeqvh1llr2FKhojuObE82jEpT2oE4MIhkH
mowjhbJYhYwJBZ2dV0/YplB2Z3VcDnNLNb4PVUrsEEkJ7l/YQI85ANdmlIN7uywVmIJ6uyrAls+T
wgZ5LA/dJhO4c6qgXxeEd8M8KENzwQxgUuCDAwQ8NQ9yHMa3o+FrcD39eCmKEASR1Y1IBsgg43pA
zYVPAVYKADtFWV2flMaLl51XAY2Km2o/qkAvK1yFHABzwV09aGJp6Z4yE3UszXKNGNXzoA3FXYQ+
wugH2y4J9bOoQqRqSCuWpkCHKO1EdoxNHHmEZIGDroqqnmjkMdjLxH2ZYiinD+1qVouh3PqRBkBp
6OGTFiA2dL/yFkVaonwkgdik5oEhAlwSoK9WuERfzt94TYKyTiIBYVGz0lF7mVJ6EhbkT1ExPhV1
Nzi9LrmLbjCHb7YmIKkgpumowG2BfQaNYzRoNNRR38xDcouF16PElBWClvhEGVGlWkP+qs1m9JTQ
iDIxSAX2ajkyYFlQeIBvoeL4y8Hzik1DqW2GD99e5BIc2zLz7xqjgLEZqDroawkkvms02ypQXl07
AfBnpObeGvICbaOiQqspZXsqIybulkYDuWm1uZRDNQ1iwaiRXN0GXQCCR01h1VFo2IghxHpGQyAi
Vz3TET1iD02LbkoWS/1C7fX0R6PIspOkPnQwCdiElYGP90Qagy4W7QKIlO2UIssfINOj4KBi0aU0
gIR15KhXYy7AVzcVJG0XAGbv9f4xxHZ4huC1WIwoNMxaD1/2nGQKEg3QRF8oiJv0E/2qg3bSDUBi
MLir17UlU3JrumxBMtOvksDX157i9ixManYiQ9vG7RClC0NV3wxgeW/NUa/WaRq8+xVZmjnY6JzS
KV0rNS8jK4ujYrf5XB5rlF/GqFiM8mAt9FoD/Es0CMLMrBdF0bIwNLQrNJHJUFCAMoaRjbV7KmAW
1XW+kEU5aTGF6tyoIpA0eJmc/g8BQ+t2kcZlauFp9TOV77++HMj0uWB+C7Vh1LAcyCKsKSwQF9d1
VEDZjoUfn3NdCudJm9vkEhz0htbIK6nXv1uJ4NXw+hEV0ZO5rMquk4zDa6ZCU3ZZyDsVKYUwQ8hN
GLK3E3XWzfMMqmABtgJz8QZdmyj7Fo+QceRGU52qR1FusKCCtjrSCfEgPVhq9Ob1agBpMkceJ4YQ
FnhjjHVU1i/kVn3w4IUt+xzxuE5HGCugNLmthjKZDT7c0ahOHkIJsrAFW3ihJ4UHRLGHD+an+bw2
Cx9kvmk6HhOd58bEuegQUjMoTC4Iz9NZmvjI1FlhglQN4iQ4OhgwKqjHxrFWzKvAe+5MuGa23/6g
dLtD1gApzBwe7CgDfIoZed6ayYuIO2RaRn4Cnq4yGFqxpZyZO0kxCaiNEJCT1L4Nze4c9OlzVwAy
Dmrgp0ZgzfV23Bp2+z64EUpWOYGGpA0/zDb7Hg9JNh+7+kecKt/8TFl7KRUFDk7oknr5TFYGetqA
0m3QvAfcKj8N9E3hPhkHUzF3woSfnVddjnCIqs7DrDgJZGFm/Qi3kjp/yf1SIrBvyHc5aTjkZRc6
jgZQEumbYSWhMeREridRGUjvk2o0Z0FnZQhe6O3Cnhh7fczT8hQon7nJK2BdHMvSegk7fwKFPkCN
Ng6EPsNsmOxWCafuNQ3yTmojutFZyiZIy4OKIf0yGkNMlso+RRLSHRei7atN0affaT4/eNjH33Mr
oaQxBHe6Meylqj6CiwhukQQgwOyHg51L9xJySKDTDl7oE31UWgYcejAfuDm+KUlS3bi9l6wUOSIr
L734VvHtaA1v+tyGSBP2AkZcYMAD95M3aqJbt5NugrLAIwm3FubNJKwwQ7zY11LHtmt44FmpXMmw
jCl0/W1L0gphJ1L6A5WgyfJFTMhHN32htelZ1SDmq2h1VzBiOvue0gUU8n2FjF+rbGqpPmjWozHA
BiPyjaGLama9VL3HRqmWZfKkeJmjYJVFWCn7ORI7e1OEZ5XbqFnz32KI5sVShNVCGAhtSTd8gaSd
4qpFyS+ciz5fNi5aPNZjZj7IkM9tNBAabr2Aan3qp2t+UqSuzUjbljGh0xOhoBW/fX1AqX8qOxhk
stSnbEU3TRhvFw/DFFpiRVKbnBWuPT+MF3xsj1pR2sorrzgitENzr6TJt27lJRPjv1UUzSmh//oN
7TfxouIzQnGKRbWyKmA6irpo0TzwsWx3q3auFbajdlf70H8Ku6dPjg2IzW1OHnTZ6VUKyOBF1yfn
gJAZHv1c1lFI4UXUjeL4bb/1NHcecTvEKA8ZzbPUq6eaRoTpEe3xpV3O60O4ss/HWSohU4gGExNM
IQInfIdZXfvE2p9yqotPPKXjH9Kd3huUZEjl5Oxbt6T2cFLR/uPBse6IUmEe4IN4k/BR/PpJgxLp
P6N7xa3LNY2I4chrsPjstXysbZWrbVphPq8qam4qH75GQhDKQrXqpWd0c35LoldjfCjrYRH6d4XQ
rmS7yrQ2ft9IhkphTEXiV8ew7jLx6ZRgGEcxJOdK0Z0RppGdxI7WwnnKnhPyLVEvteBGKfp5Zmek
JijEGDdfr99PHinQrUnC2ST9wpfm90caBO5Y6uaYnX3XRBheMZa2glpICe59/vVInyw3ugWyTCVf
VTR+/T4SigpyG9pZeVYrNMbkpvDXsQrb7utRPpmPbuvcHbQdmNNljdw1fE/BYLM8G6I1EBGFFgPG
nvQQBRYruta7/PP7w0RHYVVSkacHMMUuH9ZjhVpOadVufi4pBBFrDcVChnl1KOvav7JWPnl6BqGY
TTHVFrZ2WaaLJBsOW6TUZ6kxEOOQ7QxhiSq+Utf8cypOtGXIpPmqZdJ6u3x8ipkJUXR5fB4sEB7U
hjsPOJ24T/znaYoxeytpj3Hzwsnsg1+cjlpqQv/fk6WhZFlYTFqCsvhlzJdoUt5mml9MUVsxHyhR
gpWwrwAX//xE8YlRDVOecIt0sC4O7qKRjTS14uJMpf19yLLbIY/uvl6MU63x9/3NENT0NXIEShu/
kPkf1keIgLeW6XZ+rstgNV2SnoLFR7M2OeTViS3YvRpk0l8Pqlw21DVD17GKpn9h80u+hLV4emN6
ZaDmZ+67Fr1efuPSEcGZyzeyb0ewBbUIna9H/RPLgFFZLwxLw4+OzeWoqdJ5ekcUftasmoj0qfWb
mS88Z6ogllR7h1wsaV+duYrz/Ja4oFKV26oRxANTwrOeLsoSjotu7EfOchiKSJ5x7xh7imesNs5q
Vp5SvbvyfqACIwffINkrxo2agk2ychQxrJk3SUTnR7OHOhRNt60p7uPwoVS0RUae9vWU/1wt/TVl
3iwdFVml3/n79le19v9ydl69cSPRtv5FBIqZfO2gbmW2ZEsevxBOw5wzf/39qHNxjppsNOEZYOQH
ASpW2rXD2muZoR0KcmOF6OhVjTT4S+FMKaenQtZoCvIE/aVqkZsgcirvUa7jdDsU3lqLxwWj99k4
qNOJ+HTOPEGknrpdTZIuZB14hxO9cSTVjNd2eXGgdf5DywCdtklaYGbDE9NNutocS8cP4DwzfCPC
AtT6+/WFXWTVp0EMgzcC+NCkDn0+HQ2KitILaXlXc++1gh0xoeXTrftXGKxXjMCFywJ7vIoXhP9D
uk6emfAGdNhYR4pwkjjEpbcCj9gNlkjFj4od3hMIr1Yu6Toshq+5gIe80smJXZ/vhe0j/6miDkxG
k3TE7BukiMDdRYbbUbBX2Iqivh/7usUHph5zfagFukTVwWVZpoykgILzMX/v3TLRMsvOhDO25NgG
9RCKXyYcwr1bPxfV64C/FPcvdSodJjdPk1Zlj5ZmV6dqBtCHGpCgGWl2hNIq7Tw/F8IJlehB5H9I
8+2jQd0PFb19ytEVwVa1ZApe7YsvZ4daGb5aU2wjrxY7put5bp35EoUyOo67ykszbcunW2NKQ1EW
ohJOxKsmZdmN23yl1QRaEWMbixi9cMjzVGjRg1+GfUsn747M8XZlP6bpLj9icr8N+u/YkfOPCCs7
69GzFE7Ve/Cg3RW8EmNNRiauHqq6o/OeNGDTbQv7u2Fn/+HgUX3GLQO/YVpz6JXvxgZ6eexFCTx+
H9lgDclNRk9aWIqVoS4cvOmlVYFbQhrMkz4zll1slWZQFJzviQPHK/4p0uwH1fhTmyYPHpSDVOWP
A63obSG/4ePc6ty7tadxefhov8DRpd2Ee0YIe77achaabdhIADEh8oz7G9Nim8k4C7TqYmgAg77c
+whnS1P6NoRhZjiO/Kpebbu54Pqz31SswTTg/aO7cP4lOsmu2G8Mw8mDGEZ4KADpQ1UFlbboe10D
a8juJP1LL1LYnYLHxv6RD39b+AVMoWm6gq8H1Eyfb75JssLM5U5xDBL+MUCvloY02HW05lsXNGtY
28UxZ+OnS4bEjyxjgs6nmymlN2ZI4aBdD4FRoOfFPaRIypNdWjW0K2I8lUqQ3V6/XMt3hDdEpXz+
oY5uz2doJ1UDCU/cO3VHkSGDuhxqn25DkfOr0q6J1V4azCCusRRT0zRzngcwMwku51ZunTEbqfHA
X0JMV/b2oRJrMqVrQ02n/JPh6osqJhcuWodq0T/CGg5t657kUjvA6havXJnl20QcYAiNMFVQkZ1f
W7fvi9gW+egkqfYzdBN9a0a2E+b27+t7deFmqoBTTIXiM1s2f4cDpVTCMAhHRwshAkSOBGBvcLg+
xoW5aPJ0+kAXAiaav325GUGgKymjQ+HpVTOkW1kpv5t+thJELb1+ECETaIkJ2ZaYh2pBIVVBHQyN
U2okWfN4MO5jSL64yNbXTmsgCWyVUzEIb9cmRbS7PsePhTp/UGBuJGqyVaJfKukzE5dEWgOXbtA4
ejs8Jal7YyPFocnZvoH+eSNRMjSk4iYD3N5kwYPphTDxUQroyoPetk/RADVHAGNh6Ibv179smSjj
wyZ8IYg5HoJ5bT8PO9Mk1Gocvxb0MQj5hYLlFjzwRGj6bBZU4dxwDb19aS9seQIpshGAEmerYbZu
UChmxGoE1bNpwhsI29de4VWX8+HWzu0fVpceye6tvOsXrqgGqmtCagDrYsrnVzSkyKKkacwZMMLv
RmGT7yh/l0l+Y9vVy/V1nV6K2YbjLgM/lMELaWB4zoeaCutRNxSNYwcDauBBg+Y1/Py/5Fgbb9Sk
fhNqpK65zUu3xZg8VRVzPq2tObPnhVXZlTCl2okgYMh8KEOMr6XoH8PmRw2gGnbVXMB2oopta4kV
k3RhTxH/Moin+THlks4nLKt5pFtdP+ApV8oP15UgMRm77NGDOgektGzsRK7Vd50rWdvBR8/hr9eb
NK82uesgMUmAnw+P+Y+ahHZ6x44tKBKbSlgHc2jpeq8y/UkFpIgCEQIy10e9YLsssnMWaFtodrV5
YiYatEjRo0g4Sp//6fPwZyDafQmt0/VhLsS0BvEQsR3bSmbfnh1cTQ4iiNNq7LBbDIcqavxvhu9b
j1SNgCYW1G2GWKu/2MIbdprVUhcsK/01MCgBXf+SC8calOv0FbhrtJfOjrWp5q3ij97oDC6whV4r
+n2YiBpdkvYEIfBjU7TlyuQvWCjLIEtjAjwHcDc3nQhJoNMXyiOcDJSsQr+GNgkjYRl/7Fa5q8r2
l9S1K9NcMHCA+SQcs8FjMl0s4+w4UTZ0G+7X6DR1wSLGjUj2UY/PgOtSQinkw+fku/ZthXu+KUgO
w+RpF8eYcvXGbS1S063R7234NW9LO6Aa7/rlivO2eJtZDKJwRdg4ABiZWYwSGGHjKn1rOWXkQdCs
Zo+tvPZoLgzmNIatfIBhdQueivNbJcFg5mrTGKkiFPw0O8d5gj1yGFHQsev+L6HbBFzTePwA/UBO
dR53VbqcV7wMFg6p/m8f5AdC82Tr5s2/VSF+1cRDx+vn+dIEbZwBnWILYPq5f6h0oLfBHaP9qI5P
Ui//iBV6uChOUcWIv14f69KG4e5iogxwsDhv54s5DspYdrZnO2UOO1afvLQGHEHXx1hYYdbu8xjK
+RiDO/Rgh0PbSapJMqJ7UFPzvmBilIvzNx+mp61Uu0+2V+yvD3xhIafK49RYAHiPpM35wG2WpCLv
R9dxG7c84tD1NPakysEt+wSYmKrdXB9vYRWIW8EVw5xLcY/S22wxuyKPwtEOXAck91vVpK/KGO2y
bngvFL3dptJUnDFXYrOFtZ/G5K4BwaQBaFGV6XhEarXMXWc0tAPNQPdp7J4q06hWNnGZ/poNNC32
p1AiTu1O1nQGmihdZcS7wiz+lRrIILhsXDzC3ZXQJxapENo19oqjfGll8cLJF08NJItWUzk1PK3m
lHFMTbhu9cj4h8evvEH3KLrXRIvWZeX7O1rjyjX/ZTqdZ04T86Zsq+GgkRAjEj+ft2frbi2nmuv0
WRx8jVtR3CND9FsGzbKNEh4ciVIuFHe9BKvhWNWOCjPpQxfG3V05ANy4fsQubbds0f6m4tNgIWZf
09T5aJhkAOHLDzIUQIo3X5afm8z6fX2ci9vNjEk06hagmnlBIpu68AYNOEFoHJMSpSvjSBYkK198
A0mpCH4ICXpYZa1OdsFW8Hr837CzU5aYXZdZfoNYo4h/k4J8MbzxLgTajlR0QR28ftRNw9poIli5
R5dshaLwmmC9tanP93yb7cqz0zIKLYejDdsTLPNq5sSBmGSGzRW79BHXzc8UbSoKgR+Z5GXtzKq5
M2PKLIuofPLDIndGn9J+lFX+r6HW5CcjayDJhvRoXwHdKjdVUaoPaa91j43Z1ztRm/5d4SbDvgSj
t+0lDE1eWygVGHl+RBSA5tO69HdtB5FugOO7k1IlOYwlUnsZYLutUlvGQ54P7a5KAhCHqS6vGMPl
SSV+JowCmENCB0ap8wVVkypi/rXtiGY0DlbhyhsJgY97KyvWsjeXrINCbvajyAKv6szOh+CA45rO
Eiczeh+uRe9XpsEg1dT/5Dpc/7p5AN/3/foFWU5PkA3F85vy0xim2UUkPRRFqpBMpw1A17RJ8K31
7HGfyHG+spCXTiZV96nHg5r4IvnMZQhCz/Ytx9VgxRHyewWWFLJzcRvHzcrJvDgWDG9cAtoDqSGc
b1qYSrWiBpbp+C34pzoVL+5oHP0CLlGprNYcg0trqH6ASmjHIXKe3bmxzcJMyrgGZqRHWwSlALN4
hbE15bFfeUAu+DkUM7DglBt5PuZHJFYKezRjhoLh+rYs/HcQxr+un4iLa8c24bpNb/HcgmRF1Tbp
aHMiqvQlSj3kuXyqBd4Qb1qtXOtNWGZveJdIG9FRKeNpk5Y936ou0ZXMjmMMtK/EMHcPRXGyIzod
Ldrdf8ZtYvzMJbv7k6uiuveTtroPfMV87MFzw/yIFkZeuuNToNfoiLRotWlJrN31YT2sIB8WHCE4
JZRxtKkzyaBQP48JYC8O4MsrbafuVYOiWD08Z1oiQL/lwy+9VetjK+nDk6+kCCSEif2vgqLTwS4B
tpVwn26jATbtQJKCN6j8pYNSCSjyPAmKVihU6//wDHBEFEWeiEWo185WtTNKmy2znXQY7fuYTocH
uTPsP7ml+9+bARXA64dmQaLxsToauUzwrDbNdrMBY8+Sq1TCObYa07p1gzBB+ACmdGCq2pOrVtUu
IGmzE1qSfBViELdtXMCmTWcbGYvYf4jykvaaKmqBZmb+UW8y47atI8jhNRNtW6VHunEI1X2PqkKk
IlvRdRDsxa21hvVb5gOmfaZWSB6O/xeJHiECLWzVjpm07X0TFCH4y/xuUNunSvefkC959RM532J2
9r6wfxTA766v5SVz8vkDJhvwyUNtULDxilbYTjvwZAc9ZTjLjNyDX8DReX2oS3ddM/DxMVtTU/Ps
8qFsA3zetW3Hputom0IqtGMfzPdUGnsIWPQ1BMpyPMIX4AM4v7TECWv6/aepdZB/CURzopMvWw+x
Or6lQCQ7AHiNkH5en9oyzTDt46e5zcbS7TgdiixCvS3VPNwFuZGOkuxbL23n/6vVcAlnmd0/lkYZ
3+l0/j6rfozYjU5GAUg7ra96ld0Zap1A2+YH7n1WRcm369+4yPhMn0jeF7+U0Od/kOCflsMOvUqn
PcB1yoAaUUte7yibroFWplFSEQ+LClrfvtJWlubisESUHzGlpszLwGhlwiPCCXSU1oPQN0tCBLPd
eGc1ZfwQqeUPtwNAeH2qlx4uwJekUBV1arabuVF6kjWBWtlkOwqg/aNABqWiieXm+iiXZkZFmZzw
ZIYMoZyfr9FEvV6vFUZBg6apfxkyDRT9DZjhGB7e62NdDC0+Dza7p1JWS0i1aJbTZI7rJfctL5Vp
7uLmLpHfku5LjcgB6M2VBsxL1sH4yBDqwNYWqCPfaKn2VJLlRMP4Mw/RherFWyRH2cr0Li2l8VG4
hvUAl21mGnhT8qqcDHqj5Q9B4z41FqVSu9EQePGbSZW5XnlDLlrez0PObmynSrQZSL7txJ4PO2+X
3FuhvpXoPtHD+naU7JNs5z/sLP3SDvZJTYo1R+6SA24A9aHngp49FOfOj09ihnpadr5EBjZ/HzP3
tkaVPMtvcKGHTevbP0iQ/wcLDDZlsoigYheA2FiTlbwOR8mx0SGXqz3sFzB3h7djZx2un9dp9ebB
Gi8aPdxTDnDh6fsD97IZJDp2jWM9tHsdDSv7WdRrHa2XDujU00hRk/ksUnEdsYbSmZ53opHC3FLs
7/YmTRMbXxr1let+eSg64EFo0S0zd8mMgBxLV0aSY4RpcAKCAXV8iWxOl2rivwxFCg50lFAnQ3Z+
NMawbru8sF3HMH3/paHecVDVCKhy0CkrG3Upd2ByuSk2ESstErXInVatJSWSE4GU6WGst6V9HYf0
tmVJdhtpcUsrQay/A64ZgdhH48r4l1aVK0AZTwfiCAL3fKoQJgwVXqN3Ih813JQ57FoE5vrRcMUa
POXSmfw01ILZTxvMuG8Qd+rD9iRwsdRE/y3ByV0F4fHvjz8HhTSFqsCpsbBnXl0ZOYIIp1ik+7wy
H+VOOojIuJN8Y2WoS28d7SKABhWWbwH8aTxXkcpc8k5W57YIM3vfc0Ps/n46FA8oCU652gV6wEKD
wB9V3TspsSfd9mNV3kS6Ur7EVvWrSkW2ciYu2maS3yRASAgri5xw33dF4SIefBKaD71/Uf+uLNI2
iQ9KGYRbeSPUbGqWdX9FjWiOY4C+mSXpoFOvz/uSiWYPgfIxbRKZ5vnhjJq4USo99E+t3DwMVvZO
M+/PIq+/5+W4L0vjDeTtf0iR2AaQuQ9og5jfBwSxAg3lRu+UqCGV1jHJXlCLabd+rK8d0uXVn/xj
A2QtdhpAxezqmeWgdGUjhae6Q9omE9ssTf+JxuGuMP1doKFl1ECzn6preMzFidUniMJUYiBlskSG
j3otRZ2ky06h5sOxgVp0l+vqWu592puzF4hRIBCZIP1cC+Du53tn+t1YW+MwOgYCvnWMFnrpv3uZ
/F5G7os/6OHKWbk0Ho4LySZcInyYmc12PXWgv2Okbu1bqBepSp/91EQMSblAziayqnLf6v0a+fOC
mZX6JqAP4Bc8FpBXzHPbXQYeRiks4TRd95So1YtedX8ya0AnU6cHyoALvaPFqIodW0j/dIX3XCF+
ZufDM/XIn11GY+r1O7OwstMHAcr/yP2Tw5jl+JI87mlvb6ikh+a/3VhNSsyjtTVHWT5WaS7/rYc6
DUeBg4gGaDykJ+fbXNRJKg80njpdM/g7BP0QFoYYZ+epnbG/PrNLO2wDxhAKcGZSfbP7osswMkla
JTtgIO/SBKanEK7UWOyNKt8Xhvd2fbiLWwvIBds+ARkXlr0drUKW9FQ4dehW9wUn6qbyNPuXK3vF
O00kdL/Wqq/vunqUDqbamWifh96TBMvSvldG4y4UZvgA5Zf40ni19uX6513aZ5vbxQUmLtDnPoos
ioykSsw+x81PPShfciv86Rr9gRTyn+tDXVx48nYEckCbgMaf7/HQlBIa7AYSImV/4xb9yc4rdJrQ
M9+Mo/0CZe9aPLKcHKsCaRSNR1Q2cI3ORyyi1OymjnWnQH56W9AS5KXeNnKH21JX/r69wAS5BX6K
yjUtjgsoRuvmkjyW5cnQw61Ei30g/s1aaSXRs7D2+vko01v3OfyHXqBJjao8ISa0DYJbevk3sTrs
jNrp3dcwfWvllfTx4vWcjThbxDBsOj9RGDGfaD0ph9VRt4EaYNONTqXGW794uX5O1OXLwisNHI3O
BtAHAD7O56ibbWm4mpqeaKBR9G02eAYSbRAAhOEQbW1yLNuxRL3Szd1kF9l5evBd2tANEkMHYKvd
Yw+y9AkitPSr2tuk7qW+7L5mURrQfoZK1QNBleSQ53nvBDg3N6H3PAxd/UtjpNHPhLLn3o7k7NgV
QbspECP6M0BzspWDevzpZQKtSxPNIdWSsncpJsX716YX0DXp1wlyzLTmthBfIWjiqMpPQYu4W9lA
3FaooRN3+Q8QrSvn6dJam7Dk4aoQsmvz97UYDFIScpSftFLX9qXZSvtO99c8z2XGHhgczym1RRBx
RHOzux+ZMc39oZlC1FvD71EZqEuLGh1rI0aHN+l680k2e/kuG/P4Rus6+VYJGw/h+xbekzCDKmOs
hhs9k8qdVpctbADaT6hYtJWln5MHWoCv8Q8pAeGIqzJM/edHD+XAvEvNKDv5Q1bvDaVCGG9wEV/w
rD923BgHk+LCLkr68hgCnz/ooyuelbqoD3DTavdGBTVqk3n27dgUkWMMnnnbm7Xyo3ChhIjTQNlW
eWA+pwEJ73jQtPveqvwnXTaaraoiYZw2jYk8Xt3cDKUUffE1a9x2lUIRcQJv6F1irpQoFiYS2ARQ
fxNsvQZ8bA64aQolRSTW1pF5yx79VHvzNXFbmOlebuWv1+/1peQXFHdsPs88Ncv54ubKUA/BiIaQ
FRco+9H6Yqk7SKSzfTik6lsTtMKR2rH5kdlR/7Mc/BJW07J4X/mMaQ/PXEqKMWAqQfxM+Uwi3vM9
jmzdoBqWmY4lS1/SqoO+y92OPjTmoiu+UcrK9gWhZB8YN1pRf1NUd6XQcmkh+AKaSXgniMfmic1Q
aFkwgH50PLx3fyf1sb+RINo6VfSUoMJued97iH42pWpGX3N+e6ylfC1uMJbv8ZTBJ2hXpvcf+tLz
dUhzHdYMyganRoui+74y/vFh0dn5Q1Pfl74RHOUcpsghleJdOBhxhqqwNxzjjl6jLvDDFw/uzBup
6qL7Wu7LW/rkaQlJqUIj6RlvwrzJXjr8oR8GXMHfClmEj9DOtS+J3EH/oCXGJvRp+RutGslvTxZo
k0p0mdfADlovRnY5CPkh5chRp4F/7Ias5VZBG2TQ5bqpG8iY6q74rVZ5s/NFHb3ZcZD+8X24NdsC
KWPRtsEhInf4NZCifisgM9pnCGHuk9S0Hq2hR6wzQP2wVOR8o6SF9uQhSnqb+bLyzeqiAEF3SQCy
j+v8VEjokmuhp935pUdThlCH17TJEZ2lPXav0AmyGxvYpa6f1MUGfSQ2qSpxOekFm8Nv4CeBbCkz
VafS019aqv2uhiC/pwsOus2uAImU5mtDLt0LhqHIAlc3DtPiTNiulkRk4+NTpqMIJbXv2KjfmSEe
Xal9ycf6BvTwfVSsCRosfQxyBNDW0l5IBpBn4vwoFqXtRh1FrJMYKP8hGFZUyY3Sfyuz/D0b+5ve
NtbctWWtZ0o1gqTkDlBPITNwPmYl9aKX3CQ5ScUXMdCz6GrA/9qk/KU0BjKT47sOtcymFacRcDa5
t22VPQbkQdXoR9sU35O+WwupF8aYLjOyulOqBIgT/55/UtJ4RWTbXsXLr1WbUEUD5EZqwoNuD7/+
8mhNkbsgVThVu8jNzJw6FGEaP2ma9qSnULcJ+2sXS3v6h6d+a4roKwd56WRMzswUcUFSbCzoBnLb
NWhGHoHGQmG8saPu3wGTe31GF8dQPxoJiCEXyS05qpTEGuT/P4akRjceVOXXx1i25/FakkSilo92
kGHMqShqXRQicWPd6Ul0oONzA6nQpg6LTZ65YK5h+AjvAVhkOux62vuopCv+yeKATK/1hIMBlkZM
M4/WRivwYTKk/TVy62wXpYp6VNWuPphVjUxvHnX16/UZL1Z1GlAhXpvguFO58fxEFsIaRalFhlPk
SGrb+WjuZLNcU2SbXtzZi0yQQT5etaeGgfl7OJETNwN31THy7I1H4TbIxBdpdFeIOy/YU7w6ctRk
Aqf+ypkT2kzl3cSINSL/NuSR4H2QJdS2R7f2dlY3QpYn4D27voKX5ka6mgWkoUrjzp2voCE1fegl
GPGsIWYaa+2NrFmOXnF+uD7QxdnhS9DHRx6QPPz5QIWWtp2UhLrj51K2MYMIJT0z+9WOBboPlgwa
d+xX7sPFuU34cOC3MDPPT0eO0ECSaKnuKLn6NOhP8Djcq/KKt3RpEJZuMtITvGIOS1Esd2xsu51a
YpM/vpQ+S1L2pMfWl+vLd+FqGTCnaeRRp1LwPC3kdUHSDnGv0RFma7f+IOqj4QXtPzkl5zujCNSV
yuWFm0WtGTsFrcZEKTOz9e4wanGcqRq6kmV31BSIDJtMM1aC9wuLR+HXpPpE1yD1+dkoWeHbQaIx
K7Oiy64U+h93TI5p0N9eXz1tIk+YXWGOAaZpKl4sG5f1tpdaGHLQB9Ub4ymQIDuMK1lAeznIw040
IHk2SVg2h1DK6TItxAiND0Sk6nOjBbD89XbbNAD9E3Wb5R58SeBP9T3NPOmTmnY95PUCck6rGvZd
ZXZIWrsCDQF81srNqu/wyokHiQ/r8Z7t7tUSUnAAMgXPnF5228Crlbe2gyQsVKPc2JTD6wDT4L8i
DNoTJBDJ90IqBcSXree4cqb9uL44F24mPDv0VE55ZfLY0+8/5WzaOG1GNw0N0EHdQ5RW6ma0/ceS
GEMq23utTU7Xx1s4cRPajGI0YGl8m0XOvLfiCOxPYjhZqt9X7khwUbYwPqrbLu3vetl+zqyCRJ/9
t8/8NK5F8wbuI4wq8zqL2wfQnBGzOKPUJ0fPzat7AzjW8frsLkZPdOGTJKc5nElOZ/7TcvYE2oEh
MstRhjzc6Fn1bygPD5AUvMu98pLY+a/SHQ4TMj914cS5PvrCU2WO9NVN7ZnEbgsiM70KkzHIwb7W
WXxLY9FGuA+D+APF2s62uo0URvvrA344ffObZdFsxXx59aGcPp+uj55VrgUgfIMC+wD8G+o/pYXO
Vxut3t8QaEt7uPNgZ8iE8O/N3oRHLW3inacn460nygbZlj7c2lUhYIPN4tcg600atkZpIw91sjWN
frxVY2mIoIDy6pXDuNguurxJiRJU08w62fGZCUI0IyhcKycbgkO1iXXzIQzqxwIpUHPXjtpB0/tX
pZO2UdX8bXJrGpp9+mjeJ781TzhURRJlApy5Y/n1naw0X1FtWDsQcwvLGDoPhpCBRxBNzw+9EYhY
Mb0xoGEXIRbV34kou1WTcMV3mT8X0zA87ngQU95gUVAcVUgMkxxcfkvyEinynE2W3DUPaf4IMgrJ
HpLYIMahKZo7YkFjSEZn+LljiF7bDmmnf7Voz75xEYk4pmGjf71+uC8sHsRuVGHod+YuzwvsrZ3m
QanLGf600B5HWmB+kxlwv/it3a68hBemNiWdQBKS56QuOzPCsHvmgx33LkrDxjtWDJyOsZWC5NGW
6DC7Pq25wWcZbcoOU+cXyGtaVc6vrEJLuwlFs+dEcngnGzFqFYSWyWDs6yj/olXpSvXsIxPw2UZM
A+LSklMjOqFqObtjsas0ZlcJ6dQUlv89sofOSZCoK5BLN6VXSwo7yCsaKXruNTE8VZ5qw2RtF+n7
2PT61zaotRTps6ZZcd0urQNmS8fVJmlAmfp8HfoioymzCgNct2g7Cp3OHeMpzdr7qK7oXxqVlXW/
YGtwpAjmqSTiBS8CTdqyvEpUmu+4ar4NLe0ArVU73KWW8r23jKMaBM+NUdxT5/rLp+9jA4jbp4oi
lYt5qsbM/DyMxtp+HqZ6rBR05U3qa/qKl3XhuthUs/53lOn3n1++qE2NOq+lZxf65oPZyMaT6tbW
IYxlb+W6zH2I+YSm6/RpqIn63xeJ8BwtAVbfFge9Cd7Q8Gu3TWr9CGxJA6vdo9+evFy/Oxf2kLP8
aZLTC/xp5ExOyqSwFJrUIfmp0Fmuc7FNim5nScNRyb7CvXMKw+qmyJP360NfsLH2R2MSgFMSbvPE
sGy4tArnwnqGr1jQWQztojvY4comLmAx09JyTCB5mco7kDafTzCotFR4Vmw9m1HodG4ZbpnuTSJV
N4prPbUp6SgLN63XHyO52PWptvKUXLqVJNrI7uHHYOVn47siKpreTXtnUI3bxowf4lh6pXDz7Hd9
sCvyNRjvpfE+W4HZePABC8uFdeK5bnNl72rlF02CwV2y3eMIj7RfaitndzngmRX40NL7dILsAP0U
dTq7bfFB7aflwcHI70It3JDi+tszQ3wFOxZZLQIf8ujnm+nraip1ceI5IicZMxZW/eAaRrr9+1Gg
lqGRRKEmtSgJun5PmB1Z0rMWlNXGR9IJ9gZwftdHuXAy8W55IclxqQIXd3b1qtRLeoPGx+dYSDsl
lG6CNLjp3OYGUYkvjVvcpxVxhFBfdKW7MfTxy/Xxl+bt8/DcwPO19OKgrdygRLBTz54ogz8odhps
jVJfgxAujdsHnBUyUmbL0zR7Lruuq+JeD6xnCKs3GUl0gxMCYyLnBcJlKziuaqAtvY8Jtk+szwNB
DnTu6LhN6I5ylvdOVnt3mVo9SEXyrJTZTWesNqPMQ3Hwg9TXEF3jPFJunSdMGo/uBK1QOkcK3RSO
SDs39lYk+v3oRfWfvtPUQyQ18rEtTeuVtE55qANchet7uYC9/M9XIADFdLkfcx+oiA369cKqctzk
VUMNEl5nTte2s74p0C8SvbWRQDlzePC0516FDdZ+bgQlB3nl6swDto/vmNxLS8A8jac+O1S1L491
EFZQGFjKk4Je7VMIy+ZGreHnV0AD7uJRRXQgztYSckQA/O1ztwyNSvL5MF5RvhFznxNdUOSpxk5/
tns5P3nj6CKpUvVbrSo2naahDiLr2Re/QS1XStr4LUAwBer1olYcWNYHRD1aj6C9jdFm8ER9A4Co
3kXeKFPNAlS/cYX9G2LJeFvldbSLiyHbeaQ2732vr+/pqPR3UZS8ZA26C0pbxbeZSaN26SfseAzh
OXYR0cqIPxQ0efXNGNIGYgyvdOR+sH40mR6fLNtPTnkC7KJWKUUXCLJsYLU0D3Jb5I9mVsY32UBm
WPOLepcGkbUzsVVbaYC2NI+T9qYb80bbYNgQSvZr7TjobbrVq0B9zOw22nYiUZ9CT0rucqNqH2jw
cr/XnV/vFKQxtni736uanq+qjX5HcVFxSiSphug/ELS+08bryVX4Goxmd2Ip04c0LDhbaaJBkhgO
t02EOCoWNYTkvHiTGzfYJ4juPrBILp13ERSs1EdOvannX4mw3LtMUbWtaJBF90YFlIvk+be0L2Q/
pdDM0amo6qe8QwG27OPygL/QUaTRVVjZPKYSIA8A54669+Q82Xi61R+GoAju+1Rmv2EciV5ln6Jy
Dm3iNuxoLUK4DBCPDSYpzXv3YOnN8OrBNNZAXy+hYsAf+9rWrlhxAC7YWQCVwNFoIiAqnl8JVanj
viVL/FzVpveQK8FwWwNm3Re6vFZPvPAUaybKbzhU+DqQQJ/fPtnocFCNMnS8JtsK+cvQV49Rph9g
dfeCtczQpXkR8dOBOtURF0jYTu49EJJQ+Ma6zgaoPokvEm2pMuxXjNv0qs8u9gchJvU6/EQImM+n
1Zm+qUZDaTyXQ7mfeHthKqnl5JhY3b06jpvIHbeBjpYmiL74FzQY953r7v7LR2BeJ3As9ct5Bjn1
B9OdFBccqLtuCldiRftj2Ve7MbIPcvxeFjvZ5azf9+0XO6zuYHM4XP+Ej5OyWAcoqDlDsLktCLzk
Wil5RvmEoUI5OFXafu/nEfPn+m1oUOOcK35wY/UKOuhh4e5cU0t36LNUbx3USTvIucc9AiMt0lx6
flcmbBnkstpjlLvR3i2IPSBY8nZ1mlu0EOnGBp85O/SK3D2lnZ89WZWMh1BXKSLNCFWmslmsxNZL
X4FeEQXaedq0rcmMn2+1Wo5JXms4eK6HwtfGRmN1nycoCeFH+eg6hMFtBRsBBM3muGnHulm5rIua
Iw8YdeoJoiMTWy46/IewV0zJVX0YKIGvwe7sh+NOq/w91Ps4LGnzDW2ERA52MSnseDWzf+EGk8nl
7ZruFR7obP5Jo4/Ic7jWM1XiEFWDUt0GchxvPbj5Jsph9+Bq8dpNXjzaxPAyhU4cJargC6RQa/bd
ECa+cODu+jZCbGJV5u9QqY/o3r2q4NxtZLevn+ULb7Vm80hDUD/h1ObwTaXz2gZwku/0wkIUSaMz
wWpD0nlSg0qLVK4Mt4w1yU5MFVy6OFEQnJcFa3t0I58qhROGiXsr8jh9CMqkWzFUlywiLhiw1Kkp
aLGOblzVthopgaNkw8vY+rdJNLwGsrYS0q4No5zfEcmIhib5f5yd147bSNeur4gAczilcidJzvYJ
4chUzJlX/z/0t7HRTREiPJjQwLQxxcqr1noDcmsXs3Ma0wVbkL93lDa6VEWaf7s/TwsDh9oZqWQW
BjHd/PKS0JwLCqMILgObzZUdZO0kY03B+3bTc4EwYDj6cY+Q6X/bIac0bWH1fnixkiy6xjmE+xKm
M3lXp9v5cdtvLXzFNoCYu11V+WsW9AvjSfOIzxCjTUfrLGZtusIukBcKLlGT5RvcdvHsMp7kxB9W
ovSFzf26oTmXShIB/p8EJZc2Ul+EEM/BKD35jv8c2MHoKma0Jt2wNHuvembNTpOwLqi9h1JwKevi
McjaK/tsTfnwxpqdExNwy2Q7PQkXYdXwdvZMioYOD57gwoV4wVIGDcbN9COrt8N3WchPOJ1qydHq
w13X7MIp8SJ9E6F15IdSf8r7b8jr31+1SwuKXW7gzUyagEv77SfpIYtG82z/UvG8zbQh3epOZLj9
IE7CSfa9UR/ayAZHkoqVO3rhXJtenNwfk5HnzRGAPobljX1jXb3AEnvhcJxphmT/lALbeImpbayc
BebSFL9ucHYY8NgyO51r/2IUVvaUDNgNJT2V2Kyz26OhjfquHVLhgjz1n3k39qdiDNrJ7cs6tVU7
7i1JIwjIEsutVFts+oYXjWtIqrVX1TJRN7HoMLdMfPNQ2E76EpuiOQjRhc+SZDcYjlUyZjZKnu/b
3BmeKqWQXbVIdDfyY2ykQinfmY3cv5htX6Lergzv1TSU0WuIsq1DQe+xBGqJXY9sRxu0KkmycF9o
XyojK356dU0VXRZjuTHkxt+ofZUcynL0tradunYzuqZK8AIeUDqCUaoPUhOrz43ZaB9LdXipleYa
d544jKUoHzsjfxq7YWeUGRDyQK+TndV2Fd+UWO/ur76FHcENDoMerMZEbZrjhnIcQiiDocbZesGp
a+D99fskeg8Exq3iP1CJ+PCvMXR3pfxhaHtC621cfLAGC2ejIyGWG9r6ZlVbeyG04bMmJRdqAwQZ
80ykhEmAF6aFfOECqd9VXt6fRJxIW8f80LXbMJ1kxbLypWnqP1E4BA/xqBZnx/HWJC1vluyESAf0
gZcCyDE26dvdmQUpgzcQbiR1jlNWznNc6T+vzMG0xWexMm8TznMQjs5UQ37bSBRnmZ84DaeShdd2
V+yayvttaxV28GRlOACAoNRuEhcbK5B/lXq6gvReulQ4CfgAwAHOTdIraeEGWlVgkm1RvwfI6e9k
jEsx79PE/n5Xl24VCBwa8GpQhjdKSpnVaY4P9eXs6cUfy8o5ZfvjKB9CTzuvnqx/aUPzcUWkfaKr
8S8SzW/HNU+VIhx7YZyTDhnnoH+EKHHUna9YELqke/tSISCpH6jT9wD1QAW/DMEnE9V8Wa53Q/Rs
Ss8WypYToyVHD9h7UkcF7fVP98fkZolNxAeuI/KrhJfQ/N5+pe9FSj5xB84CxYxdFCnq1iple2Xk
FwqBfxWHIcZMBCvy+7NmSirdRe/gYoMuCbaGG6/FyzIovioidtzWsF4CJT2GBdD2THdtNTq0RX22
B3UlBb/cXSx2/t93TL9/lYLnvZByjEbRpTYl222qNCJYyt7fH9PFFY1DBp4MlMaRg3rbCF44sayj
f3uRcvlBbeSnIq62qdBWpm7p7rbBlBJ2Ts8RYxaNOcYgwBx54aVovD1+khdRb5OufYCFuUV84o+l
J5Ry9DUG5kKzvOuJZShaw+6bPzy7zC9lpM97FDWL7NFUqv5hUJvkB0wazMUDNHFcX5jeo2VF/q4L
2mjlvJjvYtSZQGSQupx0ZvAkmHW7q0u9igaKtl08/mQ7P1IktrCxUrQNWZzfZVeuVItvyg9Ti+SK
qc+DqwHvMn3Rq0XTyxEULi8zESrT1G9xWOgPiL40G5SMqn3TBKTdBixO2vwRpqXPpRFYB8eDbXd/
Wd3ae/EdvJfAzSGGTv9nJ3Wv6EPVtop56fpaEm6X1D+EQziQ4Pq1i+Qq6FynRHLTzjLlRDGtfVKK
MrqqVlWdSstJj2kQShstjoztypfNU/vTCHF5AM5HWRCu9+yiGqWYEAlc1MXJsrMljedyhJdhttFJ
TtNjIDsHIWtPSe41m6bQP95v3WT4Xx+0/2scCNKE1Jgg82+nJ5FGKjGJZ2JrlBXv+iTzr1kflte+
gjlmJP1aHD/fAFN7kB9gqIAKVkC9vG1PQk9QdnqVafCAJuGJ90su5acEsIILdGHnGfaxt8xgo0v/
7PgytYw93sSHg6s0JyBGFuKGcSFbl1KtxLVTcv2l7EL/VHdW888cVdIceNpMfh8gQcHtvu1lESOT
0ESmekmawnOzpukOFYErSgEkuntKYitPvqVdhpK2gQI7aYFbjI/leXaMXIB2sePkGynsp1gar7EX
/fEs/7eWq0R+aLg2Nmal5BUlxVq5o+ZXA9PKPUhWh3QavZ4XRSIv5Fkf+9pFU4X2GOAp/qyUtrpy
mMzvhr+t8NJE8BAK5Y0iWyLCyqh8SbsotvXdiJXvWRx+1/Lw9/09cRPC/q8dlFMpmkJYnZ8V1COq
IE017cKpUW1Uozq0oj45YfYwjsYHroif8lj9KDnGIUU92mr3vopSbWVOFzvLQ55y5kTamd/6eofo
S6TQ2brsf/tl1sMMlve2mv+639uFHYm0MCTJ6SlLf2cHY21R04udUr80eXfIPb/eGE1HzJrU+6EH
Zxvk4miG0ilWrdP9lpd6qCFKOHlvarc691WVYIE7oaVVtGqvWqMJDMh05Yvuy2vqSotNTTDmaU6h
7U+/f3ULDUKLlcCnk3EcPXhjts+94Ait7fjvPUL5EBlcaM5T0Pa2GSB4fd6CU7iMarWvtfKhGpwP
Y6p+uN/M0m573cyspN+bWWLrpaldiMGgsUaVdzDl+l+BXtMueN3K7GoIktDzIbvqF7+H2+RaORhI
L8/rXRBlaJqWZbVtDSX5D8sehDM8TtxSQbPMZiqPK9IEA8veBu5F5qaPPudBD6VQsouVmOBvuXp2
+dHAlLG1KXeQfXw7XX0T4cQkZOWiwQe++npa/QmVyNzpRdXAAqKM0RYIZKVBGX9oyFFuHISz94U/
2C+d4YRbdQz6ja/m0hfyisNHHBa6h9CiApkEvRm5sajVxyF1pM+j1bd7tUu0c5kZ6cOQqf2mJhjp
3XoY+s9ymGJ3zH1y8jMscSll19s29IovsV7356jzkXzqleKaW4q5twYxHPK+irdARpx9jkZ357aZ
1KAypCCk245WtK9GJTyU3RAfQmqz56KVh1OHotpjDp3jYy+0cCup0aeBqtLTEKD8rUSSsrK9F2JN
KFWTpBl4jMk05O3omiIJ2jzK1YvTlcfCFCcZomPayac4IReJf/n9TbEQyVjgnzhPpv13U5dHYWnU
imBUqLIrOzvzP0aJj/28nqO4WlNQut/aDQxg2h2Ad9HngWU4gcdnvQvbOlfViuZ0IJp66oCbQwrt
pcj6ZG9EqnhnRza6f8JMP4AeviaQSh9LJfzh62Z3rDBf3oX4Hn9Kxkx9AsG2xoheOiNM5IMmrRcG
ZK4gxO2ho4ndqRcva+WNMY7yqUv8NeuvpcsDTA/edkQdk6jjbBQcDSXPuNcupVm8KGhmgmPCCidD
WSEk7scKXPpaxIFwbWvc3p+BpSOdcIey8CT4doO+wfsU0UW/1S6O1H0fo/ZX03gHI1ZXJnppFbOM
/8Knp3rhrIfpIFmeXnUg8x1/I5da7w6mCbdYt76HHYlEdVxDaS4tZBILYM8Q6uFanp27cWOLBlau
eoGK9b0xCpglQfW50jFaHbu6WTlvF1ujjjQp2fA4mkN6OnBpY9lm6iXs4OIk/ikf4x8yRLag9z7e
n7ElPhFcosn3m7IyJZDpW17dwoqpcmkogYHKrGF9MRK5P1pFPzwZZqbvQNM4G1JnxsbGFWtjJF3h
uKLrxc7r8XhyfScLDtKAMcpE7j5lCC0fiKSJZin3bIpCiFPkVA6VnD48SQ6F4wxW7y5uQKRkpKh/
OnrYPapFUR0MpdTPpR+o20geHHPD/YKTulZ7W62WraeYrETumugy7HRhKbtOGVQ3NtP0Y0o6YSMs
X974WfSvYPbpRJmoABN7jKhvnhsAeS6qvrONi6xU1KS14KtZOUfSIF8EbKp/n3bqUDzEJokIUGyz
qC+J6krhWU7UJ1qDQpgwQ9ZzkZ56cIn4fhprz6+lB/ibyZ8FLWoHBsbKfSa/ys61bz1ovfWuQu3G
zMLP8NZ9N8ntbWfJO2h00TaN1XOdOu+UIdhJ2C2t9H9JxZtCI/SbqRLI43cWZwirzjrP7qAGymb4
XFi+cXWiOtnnalWBYAJDo49y+NAYOWiacUi5gSUD6HKZPfZxvi/jdDPqnKyJF5P7J4L/JmvC3yZx
hzD1/X0zL5yzMMC5TQ908ukElrO5ShtZxOi0w6SV0Y5RR5wI1dEZT2OoOFuSniYa4pqDVrD/z9br
s5anS+bVho07rOubStJxSW03efkuWcugLhziMEBRqsFPAWmQ+buxMlpByiExLqFZFxssCBBKNwSy
PLFY45IvHHQ8xUkB8PYn1ptPuOXkGeiSRr8ko3HWourIHsi2hZ4doyhbAx4srXamZCqEWBM8dK6L
JSF910zsyctQFu1L0QzhD8r1kmujf3yIslJHDyMNn8dGMS4VyJdNMBTjoU5CsZPCKcM9mER+3mpV
ZGEtYWU1YYEnqPiNFWGr9T2AdMRflSC9xhY04qHrPzqI1mdl8lvVuk8V4sz/vIDR4+J0n84ZmYB7
dofGrdlZtRj8K8KhX+zAHl2jrR5ia6QiBIckHfZmYx3vb5rblfW2zdlxk+Uce6lWk84SfcqGDtVj
nYzBxmNp7O43dRtq0dREeIISw+JyZvszTmP89zJ0Upu+gIQaluk5qjGS/A+tgDamDQtXl/kp0HXI
OhVK6V+VsU32Si3JOy3S18AltwEdfXFI1mDQgQDlHCQxGZ6ZuZRi+YQBidvboAhDf6+O3S5R/Z++
kP4UvndAzeN6v3dL00W2n1iStknSTb9/ddJIdWbjbRV4l6ByJLduSu3o5TZKcnK6Vk9ZbAoLJJBP
lM9v7Mj81KpTUWTeZbDNZAcN5ktd2PYjdgXlygtoqSXCKsI4SqIUiGadShQHNLbTehfCkdA1887Z
llX8uSuCf4VgAIWesrfkHCicoP0za6kOJIROsly6cI/bVNtV6TimqyN3GwujsEBAyrkxaeHN+6OM
Im6xS0Lo3DaoyqmHXOQni2SnG/TaQY3KNemupQFkjnCKZmvxwpjtLMsKjD4zIOY2CkTyqUXFCzyX
5Nyv+8vv9nIgdUmlkarThEKaiwpOahlpYpThNTCMcmvlyQv+13VSWvtqTTFroU+8WeB7TLUI2Ouz
PoW9ZmcmEOKrhmloi7c7OeF3lV79+9qbELNUhicWK2nhtxvKlLEuaP0mvGbBGLtVrztuPgTvTCtZ
qQre3iioe/Iw0gADE0bNC3YhViw1j+z0ClLjQtX2awrKORRe7E4Efkorw4exqayV03DhnKLVCZJC
m7dlJTuUA2DXdXrlD4BgD06qTR0JjHa3Ue0wxjw+2DimfxxWrdsWNgEto52OdxrognnFBOCH1VZI
m149qTa24FbKTWtbzcFLEJQtjUze6m249kpbSEkzysp0e4L5uJUbEEUpIkMvGWWhbWK/KF10rC8E
m7sQ/zLVA3qdGC8KoaxjRgeRZd+FWAUnT0vzbb5s+giCNVRUTRsSxNs1lUgWqmK9lVzTuLGeNOya
XF1PoSCAfj9EeZY/VboYThP0dNd7suX2pH82JfKK/2X2CeUAXvExDMjbD2k9LW4dX4uvYbBpW1c3
XL+ksuFGleurIANW4pe/yZx5x3koTEcspSt5Xs+xi97SQlFTNqrRvK6ix6YpEamU3w8qTWpSvI8l
dVfyLiD79kKtb2fG3oMmSStBzdLaQ+oGixYiKV5TswkoTb0OPT2Pr0o2fLG1NnHzyvHd0hbnIvYR
1fhXoBn3ivG6Qf3tQMty6Sfk8OKryPzATSr1uZIRicvqfZVoK6DopYOEd8D/94SZ3WGT9FpcVXjC
DE556sbumypX26guznqvvVeT8hpX5Zr20tIx8kpne84q9HIfckfqRdcqS85JDAF2LPWfeSv9iov2
qWrkZzJnAAHWskoL9w0gGrganJd/lcrejqtR6B02EhH+N13/LPv+JyNtH4dceQSrGays3sW2qLZO
cjEmweMs+i78CJ/chnGVrDJwyyY411Lvub1VHYSnne5fpNOCuNkpFFenWguoq3nyqkdic6izJr6m
eqx9QP63fBJ2KX+638rStIF54/0OpNdB+ent8Jlq18l9RpeKKg9cHTx5XmZP3qht0jLHOiN+TJTx
oJfJmnL5DZF52hCvW54G+1WcKlRfQUgzpX/ZgONwqT62lRS75miQKsANrPMPKO39VEaQOGgg7P9D
vxlUukzceuPFgpukB8BJja9Z5xuBSy683mqjWm/CwcSuuVCTeqM0w2cOCeOLHeXVCnxkaXaRrNDR
QeAaIl5623uyBXrS2BLnLgiJE3CK/DQ4erVyui8tWGBVOIxP990NMbaoNG0IbT+5BlX6iD4Gj+YC
jVbjsV4vAS0sV8MC00btc6pAzvZGiA9qIMDoX0Mh40Im9G0/BpM4Zb4SJS32yWarT4J51NVmIyeG
pAlDI0quXZU172w1C/dcYN1n7FOkbdCna5t+4aZgCxKmQAVbSG85vpXWxmAX18azygcp9p0DK1ff
AHnxJpqkc7QUz1u5nhbvSdJpmJazRBe8ZVU0DOIwTa56hG2Ykb70TbFJKXXYItzGimDDDJnLq/X5
7505iofRqp9DLdrd3ydL6xQ9v796v6SZ56nU3MQaMclHcZWr4VOtBM/J6K/0dWlCTbJWKC0CvaSq
/HYrDFXTFJrSi2sOW8i1ZJLXEsajUVR+zFRzha+01tj0+1enTuuMZRl6jbhGefgxzaCyoIrhGrVz
kIPqy/2xW7qGea7y6pInzaf5U9Lq1VAOy1hcY7WwT11ljzsV9amHRJayH5YeosEBtO1HpHTxyt0x
Ddns7uCxx93B2WbxPJq9jNIu8ewg1LOr2dVPWYcPWWjA/uw/3e/gQuoX2iJxNCTeieU2Xx28VR1f
7eT02gl8QNWuAHvU2+mzkUHMkCrNf+nDEC1oE8xMXMnqfqxCZd9IyAwVCIRuQ3+Itq2QkTvwCTdN
L4xPhh4M0G7LcSUoWljJiGuiDjKBajRAdG9nvowko266Mb3Czo9dO87PUPNW2DcLZwV0P7LLuAVP
mOnZuMtAe4UTBNm1sYqdqg3vPE1515jQLWM5uqC/uV+ZgOUGKb1TvZuwkLMwNk/a0sC+KLtScJMf
tSiSN7pn1lsnjoZDYOJ+7ZXdZ0pvyq6SjHETZ322a8QgAzqtoLA0E4Y9HzCN1YfB1RzK7MIKopVr
aOkr4Vhx/1C7RsB2dmTXWq/GTt9k10jU0JsNBCDA1ULrtdJ8OyhF+q4nBFq5J5b2wKtGnZlcwlBm
jQijgrlI89GVNOhQlhof/bLf3Z+Exd4Ry6BIO6k1zSc90yLJGzwtu46i5JweMSGNtYxnpWj1PSiP
6push8ka/G+xe/8T8oDpdaMNVZfFECGHy8yDzP8YR1bzrtO7/FGyg2QFLLa0c3hpcaAA+kEzYTZ9
pZpAEcppyum633oAp6tcOyoXxpCnMMQJdF+w+ZxXv8tU4JZT2MnVU6sdefNTpP8JI/u3aX/Al+/+
fC1FnuRyQEwisAjzZ55E14NMqQwkXq7oZr6L4+YQInGYOspBc74OjfZIvgKGI84iWrKyX6fbZXYu
T0RVxNU5lW9FSEUgW2lbSsVVpEG6q5w6+FLkWbEpmkrbl6ZVrdx2S8MKRpPCG9gF0nLT71/ddnbQ
+8A2ovJqtx/Nsnz2gt/GMG76Ym8Pxe/7w7qwIG10TqcZRCbt5kUtWZUm+RaPyw6+DGmNg1cFGyle
M6hbuFSBifD/B0zIkpk77yBmp8dZUORXW/8ikA0zpBGy7Yvqhw+ZedSllbW/MGPEYAwdqRHozfPg
JDKKSC69BnmKTmwcCxBQSFLY24AAOdwfv6WOUSggK4Tw0UThfDtX0lBT0436gLVRflRH6MN+m37u
5PKdFw8blKcfkKTOV160i43ynJ3AmSRl5qU8HS3MthBqcAU+aJxHJ3WdMXshadVuVV/kL6iFxfux
LdKVYV1YLJP6G1h2gL3swen3rxZmEReBogGPxqGuzJG7h+LV6lJ/UANjLRZaOL2AKrL68Roj0zNP
tQ89uoTyZG/mRZm8D8siQlsl/g82vERBzJqFlBt6h7MO2UkVDMJJg2tUR8/IU7iMNroHg/2QWOLz
/ZWy2KOJOUQ9BETSPOqCGV6MeMMF1zJow33U9/oVs4/+w/1Wlo5JnMW41jirplhyduw7o+KFQc/a
iIze793ck5zczUiqgBfaJUhmQlPIt7AM8hcnBSjthGWzwgtd2n1YQIArpEzHO3YW3pRtH6S1MkwZ
/vAduP2vUTC++Kb5ZEbq8X53lwaV4QTGMXEbbh46PW4BeKU6ZPkbhEC9sAOjmIs1Cb7FDhGoTUVB
xnV+IAdSb0OTacNr3tjyZvCMjewHGWnX6EuuhCtdWmxselmB6+KvOWEkr5tG9hi5a+s1nutpTvrY
4w2RqHV1iiPsgu+P4Fpz01nzak/3eP2UeaaF16LxP5Zm/YD89SkQzmffNr/cb2pxsoBosjaoBVKF
f9tUYZReFql6SCLOPMtc2QWysytH49IRxf96InNAFruh2/gSIAclayGuCPVMCv6xBr0hwwZfaWdx
n4H6m8S1eScCqn7bGerTZV40uK3mdvzk9cEh0vu9VjaXULJOkKJfilI62zH+2Rj6/bk/kAt0h8kq
e2LM8PLWEZh/2zgCwm0LFNS/GnHnP3o5sDUJv9lDkRfec6DmzY7YxHYHfus6dZ8eVKmtH4Utr6mr
TafJLDQCAfqXekHy6EbH15BDI3HqMLj2fnXM6mxXj+ITeOzEtbQehm3un0fRfcgl/Z/fbNT1JhCH
NhkjUMZ+OwKtXrdSgzzlVYOV4Jk5ZF/Fe6823Q59ow+l5KxlPqd98LanbxucFverfSJ6MXZtE8TX
Zuy8Dy2K3JtatAkW5WohbXM5UN2yKNV3ZeOMK6Hv7b6ZmoYGit4+z7B5JG9LaDgqFTnXXvRHP0es
QfZXlvPttoG9wnKajOWm99BsawaqShonpc5BwarYIVhnbAZVslxWWre9v3hvDxyaAiTCPQNmC8fW
twNZFGUndTklB72TnEn0M94kKeCnfFC9nTA873q/vYXSIQ1SMDJ56QFDmF/ywor9CpPU+FqRD3R5
lf2RZbS/Csl/GKgBSHl+UvRCuCEWIWqfH/0+/Bhh6HX/M5ZGWAefMAnxI9k7v0Mwfkx6SZC6Hp34
wTbESyUiNDHXtKkWm8GQgUuRV/sNCrweK2qhvRVfVUngRlVNhar8G4mFTyvdURf2A3EG7NFJf8Gc
B76IfDUqmkfiapXo6Ai1SDdqGTOZPYffT2Y/2sQxcL1OM8JTR134E4yJfEdS30RUgPC/lQPzi1ll
2g4RIlvgl1Z5+1JFWNuNRCyf0Liutxl6KFuRWQ12cXJY7HSrEHsT97HfQdtpj31eJpueZ+6j1elm
heVinP2sqolzniFBcWh9mUpxUyQ8nTojRMLNM1zghM170yuqjS7i3m27XhOToGC2wdCleIhTs3Vx
7mgPZAF7Uh5WuPHxYHcVcPyHwvDNEy6xQGWTyjpQoakfEIdY8yhfmEYgauAWSEqR+5onIQtAvFEN
OOya+6I+pEDMcdlQ7X2nJMW/70cWJdUUHT4idqWzk9TO7RxqlEl5LDQ/I7p8NAuH0WoPPKj/OQSm
YIXqE3cXePIb1wsjSZJRTSgCYD/9q6CQKsTahbQwcK+bmOePWkKLdlTi5KrBIVWUAro8RNJAK9+v
rP/b5U87ZCSxXmFbz+sZoRg6oQwYLaGV/tKgxdIPZ1bpyoAtnJUEMuA72GUAYOd1fl/oel2UYc5L
IX82UMsJfqD5vRPe2rDd3uM8zGljeggBip4X1j0V0fzAyNLrEFeT+n9ilZhcJJvOjyE+jRull3ZJ
vqanuXCnkg7AaoXnkEWxYprMV3eqEphS6ltRelXVr2qTn2HYIcZ47knDmVVTu3ls7O5Pm7lwbE3w
sCkxACyI1NjbJgfJ6zJV8skiEYHLriN7F9Eq2UumW2il9KIujGc1jKVfZWjUX5xMKr6h5FJ/GKVJ
NygMhwzXwqh3O0F4Y9kcfU4/dluR1ulOhxXp5ondHrIuwp06asazgGTvQe0NfBnhBqr4rmoWR0ny
Dr1ix9AMizrdD0OIp4OcKSBlK3ks90HYSp5beZ6+zVtszaMk/yJiyFG7ONDRUBSFcpQQIvdBmIDl
23YG1R4XOoYfbSw5CbZBoOPjhFbCtQ0i7YoIiWVvhjHotonSGEfErMj2pL70aJJ9fKdJenQJKTef
wyTA/g5E+D4asm6rIRUNumcwr5Lit3/8htOnG/x/9n8lqYbMO+k9zpSJTvN2UjILfHBeOPFVD+Fy
VYh3uJY/bEt88cZs+DpYxslDObdHXvb+clg4LXjUkdIADMxlOY9FVCnznNLmEgtlb6BAh55hozE3
vCGqlZW38GAg/HjV1rQyXy12LbdsX60KwYxM+WbnMTOyh8KWU7eSlR+S4n1SHHFKnPApGrOVrPrC
g2GCClB7Rfto+meWplLNGsvblDpviXLsnrpS47gjzwaf6kFX4KHTZpvGSvD76pA77Cs5e9b6rt4H
pQd67v6g36ro6lxtYOWmg5oX9Vx9zzCTQgliVX9J/fS5noBqGMMNDuFY/N7w8eP1/V0C9kUgK1wB
NnObnlVhKsFWV8QRV8SVG1CfB9hksC3USwAXUwMHTzEbnc5ElYcRKJ+TpHtK4xzH1vZPZVS7NIuO
wkbIKdU/6F2db4TfolCRq8omxNXnpZBBsMTlsEFnNdsOun+wIu+LHmjB9yi3P2FO8J4qzi9IpM+K
4x2SQt6JKNFAa5GoqNVc2VoSJ0pva8hGtsXVKeVwj4Xl99iwtn1ofAvDfkNo7rs4++2y3NuUIZ5K
1C1G1xPBxyhCu77Kle+RsNaIqMuDYpLB4a3J6pnF6TWotd5M6v5Zb354ybsxXCvRLzRgo9XKDcDz
GcvSWQNonGhZgkHV8xi25c4vNGtXtPq/4+B5IKsYf5AQAKQ5hytOep2jT4nnCp9VfZSGsH0UjdM8
p6h/rK0jdvDsiYg2DJcKpHVU0+chcdWRT6t6L7vqUp0fcqx2jn5VDGuR920rSNBAhUFwnxTsPD8k
eaEDgLaLQDZAXJDLsy2pFzn5d98jHBmmRxoe7whdz8cNhGHXFhHHVYSwLoJamoaf6Fryab4EJmkI
dEgpDEzKDdiUvT0Tx4HCZi/xKGq14I9fwXIKV6utC6HN5EBJLhn0CYzQ2eVSjFVlBxIbNcmzX5Qe
vxAH7UY7OGRav81K+4vW5l8Nn0LqyjE379wEcEahDpQQCZqJKfu2c+mIGLRvBx7GRtpJR+fUJsE8
NCFMKszCxviAIDs19q1pf8fk20VpN6rPMdbn979DnUdZ03ew+qHAqpy3NwsGrWUl44Z3zkIzXS9+
iZur5UyujvrUZpmnuwQPitjeIVD61FQB/tXIQhd7CbZ28pk/zXc23k9sO8GEh/He+fvfxzb9yC/y
rDmGyruVT55Lwvz9ZOJdlVOB5O48HA1Df/QbScZ5hOdcf+IzEcbc6Bmg03hfRd2LnVgbIZQNn9mU
xZ4fnbAP04/mE+LESMh2A2o1+gr+S5vOpNdb/O+HMal/pYmh6c/PLCreA+pt3rkCRpTiV6JF/pbA
nAYjZq7HfiwdlM2QyZu2lgmxnG/1BDjyP40kcysialH6J4YS85p9WHxAnz91qk3Qwu8MLbTPn2LW
ADafID0z81cuSbs281fOqWnh3XRChybOtQdGaL4j9Lyv6zpVvLNi+o/h6CibEnmIE5sRc/Ik1Fz0
wu5P6HwP/h22Vy1OW+VV7IPKh1YUZuedTc/CJtIf92pQApKX8PKpzqg5HvBd+R776ek/tGuqZO7t
qcA534LCJ9MUVK137uvg0ZTGp7gwOrepg+3kSGK0w1GqhnNqRmJl080fblOHJ1QUiSdytBw7bzus
tCLwszwlA2yAALNDQPKmb+bbMrfFQTeCNfFudWnHTCAW+JxUKG4wPWKwLR4nnXROFC8+2Fo6bOn5
bwSoP+W60wNrGOuf1Li9h9pLmyOEUtIdvFfzOjVBb/ravtIz871ei+5HZTXtrvSbdh8GuPGIBHEi
I7XL4z9PDjcytT2chUjhznMcvZYpQSY30pnw45p60nOh2G4I0xLBoOyb0pgfedZsI3NN12NhMU5S
LzB/Ac5OPIa3c5OTwskTFF3OYWk5F91OjJ3h6dEBqSsN4XhZ3hbFmKJVFHaCKKsMVrbfDTeSxcH9
DeWcj2B5zMu3qS4UXOEDjE+84pvajD/avnjqB+80bYaWc4yK8i+RqduWoy0YrV1TR7sEl5IoCFYO
tIU7agolzElCk1mYZyV7064qucNYXO+ir4ktPUmBtr8/zUtLk2Qk2UgueuSg5q/8qOuHDiKJd44D
s9tloaps68Hutgog2kMFpGsL8wxFGuo2G1OKlT22kqTqUsX5aSeBf2wc33AxdjTc0MJwo1Rbseka
Ff+D3mtwOmmdneqjwHr/sxd28N9Lk08HQQl77e0qqeo2zUbN9tjBktuht6iD0uIyDHSxAnFbOI4B
ApGuRduQzTunyjZh5g9IxjMHhnYoPX+PaeGfShVHx5Zwym5WOnbzFvy7/CaEIagFwqJ5CgSXBy/p
B+ZDzsttn1hb0/e+k7H7nNbZfvQgsjnRbkzb90ZmPxTwRu8P7DRws9uHkJ+zinTWZPc8u0LluEwB
ojiERVBHYr371kukUsiGr6y7pWGlg9PfoDhvAKpR0qiKHzf+pTXqk1rbn1HneC6l+oPUmL+RvF0Z
1sXmSG2irAdI6CaNqtl1KUe8DvEndd7nactDz7zYiX1qJee3puYrmYu/j4n5MHLBwEIEdkIafnaK
NcWoKqU6IOFvUuPMMmOfpbWfnMIOO1mrK+VjoCiDa3ki2oq+F8cKwbApt+I/BjiuPZDNbnjvAnYD
HSe++4XfbSJolOdCz9Njnprpp7jGAbLqRvX0f5yd147c2NKln4gAvbmlSVdZ3km6IVSSmt57Pv18
Uf0D8x8doRszF92lkjJptokdZsVaFRRAgI8W02cLl9G4ZUsYuzvZJSXTIrV0rcBKVhvc+OqGpVG3
/tob/c022MoRzzI/juS+LklDe/tWFdVNg0JXkC4JPmkO35Bn7tMPUkCASVfTjCO1AuWoaqiJ7VnV
nGuM9TcYvYtra01OoKJUeiEGh/g5x0gqQgU0uYPnJ+a4HfvBRpAGryaiTmcEsTFBqoAq33Fpze6F
3tftvXHy7WZSICuqNLKpxoCYr1F3im8WVhNYXtGeq9VEqKbB8GRrq8C/qU9Ra84gesqqPjB0+cEr
jeHnP2+Nz6rlb5NK1zxRAxErUi+/Gx3HKCfN3Tb3fpoVSQ0e084b/XlSI2KYAI3oKKv252W0zrCh
3I9ujkNRP6//ygD3h5DhP55DjOP/8te6tItbBZ0ewK92fB17ZGuMFMuQqdYUJqXbBORutdvKcZQf
/zwEfzC73FniZ04L/vvN7E6lVvReilpXa8XdsZk9NVqQcgy6VGHmFVph//l+f9i29OVjeimwSoP+
b9Fhobu7Xbb68AAo1xf855i4QY0uqDmFM37TP9/tD8ct8yqpbpEUptD627gqqbkUjoFITeNot1nn
FudyWst/8Xr/YGGxecKYQbWTbuXf7kIasHJatHfuZ9e26MrLtKsBrDxMbfXfMMJ/vBUMUNKOI0zA
v92qp2ac1smArqGdXPp+pAEgtY/T7PxLuf8PPhuo+P97H/0/B86bkpSlh71osBGET+BViKn0/R2R
YImjDbJr/zxVf9wColIisTPMQL8tDLqGJ7cAR3Cfmt3DPtUVCJzh5PTKl6o3n7yiu85J8y/3/ONo
OqR1hDWDhfLb4lfLyl50p5+hVey6aCR2ueRatVzU/F/FSP6uHf1ua2Cs0knB4nsQCv7nkFIvrTJ9
RBiyx/8+O1o1XbB6DRC4Wr02lTW+pnmxhW7hzXe23eUhMBD32M2TAzFvrAXWVu9B3o9TWCeaEzBF
9g3Zeu0W1vE2GL0cO96349GI15ke2Hz+K82oLmqZVR/20shfZ62YKr9x4vwV1GLl2zS1Rl4nKopW
7x1zBH/mHmb3ihKvCSzPyLMs0DLzoJdbETqlmpzGEklUGDkh8ElBim+qvgQmtWa/zHfaYvsZDMw4
bCQGdvcab0px1N0lO9fFXF3bJKuDzpz2czPE9D3CJF/4Iy4yd52MC4ys5aO+9Mk1GxTaJJC24oQB
2Hmwq8WIugrRjFQt9mghhfqWjAg/5o6VBlPZzJd5Q4ZBWeL6ZlO26aYai+qhTe3+Ek9m5fdDkt+Q
1M0e2qwpQxjhd79ZBsXX12W4NRGTjEw7xf/bs5fOo5atqopxKCunOAGB1qJ02uuDCUmQvxsU3A0k
XsLGSbprMrakRRKVPrwSIewcTa6wiRFoK8aN0vuazwct0etD5tJcQunLCIeCVKjmJspp0oyUUro2
H3em8mDG23DsJs8JFiQIzsVo76HaIYWWTWPj143l+VPeoqsB7cNhq+zuUCyu41dNofhZlccB7FLO
2Yj3/Vh5Vnq0jWG3fUPN52BraeHOjNYW9YL1X5zp/7KwUlomZU2DC9n8/0J0ak1X0LGUNQBLquRF
jZvlHdnl+t/4bf5kjwAdgXkHbPbfziUxrc5Ncud+6buTiTKxMxeWv4y0R3T79kht+x2qsa+ZyBv9
s136k42AGI11yM3/m3EfdiZH+Abd+3WYLmmcvq/G8kyz0BD8f9xHKnIWuG3hu/hP81C0WTpYW+He
p56vD9Jcnv4br9Nn+fp3EySabUwUocB/Qfr7fVzYPbZzT/psGskA2Ene3lik/vy8LypYcZYMYaYY
X643sSls7buxqdXH0izUk1c505sdT94H5dPtS2d6s1imfQK90a/vSafDZl04zQU9ROeuhpEyGqG0
qPzOTknE1opzNxuzSvc+CCDKAWbYz3Qi//Mw/smf+d+vKMfM//Kk7LhJeBp3eejIZ0YJfXLBPPVx
uCrtEtKX/C+Jtj8Fd58tlrgywOP+S7q1t0ZzTOhtu4/HLDLM/q0v9uM0JAfuel+1+oE2nqObjc+W
mpyL+f+V0pbYkow3rg000+RIvd+iEmdJEpIVsfP/sGr+4LHRpqCi+UC6SprY/nNE5yTtVzPv7PtM
Vx9WZOJ8fV5eXLd6V5LAnCnq//MM/mnDgbQX2nRhoPi9dGpSpHRXsxsfmjnVgqqYlVMMAaePlfw3
knaJTXn637cEOTES31CGQkf+26lczi69HxDAPczLAuWyqmaZr6yT9kOZEPOiaV3N7qauLSkc2kPY
opH502vj9jJMtXKrNlMb7PTRXUtgMHC8V+NLsdn6TZcNlG92Rb8zu+zHnOTvTazNtx573O/Nzbs1
1BoJS8XT/Xm0R18r1u6IKB03HKs1HNux9bVhQjMlHfv1Szw4ys1kasgENpaOPGeiWn6TmL9gLuQr
lYdYpjlkUac02he1HXOqm8BPXnNUNq8QChinxtz646wqy6lMvS0CsK5eZj7oGw6C8nScdgSPOWdo
51IQ3ZTyDgKK8VUttvIKYdd8BLECRqEs6vNkrwOMYmkV1l0WR2jDt0Frp8khrbut9jtY6fBBSKJz
IOl3SZsbT+vwWXWet/IAdCuL2sH6vtGbdXbwJ66041XH0urz+6QtsqBpIBLZyfNHcFzkUdZVuZ8m
E2qaGWex2sF1Usz5GCS5ql42Y1zulX0PKR1E0FUY142sTmjAbgb9TLWfDfD2CFMWEMFOVuQucf5U
bV4Vcjz2YVXPOZp7evaYJIZ5cYZOu9+V1br0i0V0sk1tNO9xe7TJL/jjmpWh1bu2nzq5dZupS3XN
407zk9rowzgpssOeDNsTwMj8TH1044G79TRUOoKDceJGybJ5IQSmjl93y36K7b0KLLcZgnqtmxc7
n7fjZNVWZGxJUVIY0A0PrbC4+j7kCvpdBKjtEvRjaG3XdjopfTFrZ60tzec8H9eDUk5fND1FgacZ
16CeNw/+os4Ihn1wD+jDzWuAj4Z4W0u45DfZ9mUC59pT4Fa7Y1w7yCqqVvnRNdaGRsIYE/7WjoHT
sW/3U9luh1jvl4d1NpdDqm3E7TuM4S97OrnfyCmbr1ZttHuERNU6P6tDThqx0Ewmks0VGdaqAnCd
YuOpbGm+Hi1a8OycDAhwfjWIvQT1rMTsDnWeMtp5ZZ/amXU5gMfKffpQtPe+2tv3XR102phoovKn
Os+/VF5hnqYuMYWTIVPP+bJnxzXXlSAevOEYzy1ituawNS91BSrK17qhCivk3vzBA9JFIqK8ND07
l36pIXTUpLzp8+5Y2wWLJw3jJbtOcM7kM30dQLnXriFH0QQVYNWqb2kXHg5mSxMLXcPuMd1avxof
qe2V6wFoyaVGhhhhS/DopGe0M2eunSJPFVPf+yCY4vd1+2muDuuESpS5HboaXxON+jnOI2X7LlVC
NHvFRnQnh/mcaQMu1TlwEfEtOt8wpUH0VM9oQv2s0i+J8qOcSK3XBwK0Wul8J3to7Neq+NDyKiJ+
DdTd9GelOUzaa2W/WmBvtfmr2TmB1qpRS2HSRjOAz49zcymH/NarqLS5P8CaB4lJPXU88EyUI3VE
sLzsVTcfqRSK/DoZfkhjP+IJqMVm4/6+jd73pch9D5tdUfEg1R8i/hvYlebL30/ad2OGbcU+jaZ3
iLsSytQBAOshiW+WTmv8vk3CchuDmC6yuC2iOldwlEHcJ0mwKo9UzLzMOfD6Wb7hL5XkodYbPER/
c5nntfLjZgtpcvabXov2ruS/g+XmURGT5o8N5Vpn8Y1uXxZ9CDS+bifqr6mYDq4x134BH1eMrA2L
4GQtXRf0ZvGsaaP6kOTZbZvUja9a2xTFo6v7MZbS96xk9GNkF9Y8ua92tqMOtwvgWUTB6v46F+1d
Z2i3A8DVMkZv2QEDJJnCbh1a3/GUO8jUgA+X7SnTp1tOpVPDC2tK/7o0VZQu2juA+GumD3AOLd5T
oTVRQd9I6xk2AUN510GQNmvWM2Dz2oeW+k6ZjavFzHpxFqjGdDUVCt9tgf7KcONtzg8FtVGN5BLJ
zjsKZ5EMoeEoL85ShbqR/DBa86iifgwDn080CgvtmNz3Y3J19/pO7bCEWvZQ8wjs229xYT8XthYs
Vh5t2nDoTP2wdQePp7WMjwJyi3guXumy9C23jyarChzv3E0nFpSaNlepz1s0zM7KI3/DnDYjOtAs
4L5TKXYr/mS/D9591T3xNbVNotyYKF+kB1YfKYlJ+0kd16hS3+oaTKhNo+iJnAUI0c1aI3RVUUna
Tobr+pgbgKNsAjU/AwOw1uUO1I2PAEqUFuOhaUjgAoTTrHOf2cHY06ZZViibz/7uaofa/km5e2Bx
GWlyrDeHuayOez5CqLEFyfyqabdsxZ40YTUuQb0YF4uGm32oDhWAA55KFitFfVmjefEBc7svS5/+
N9+Z3ePUgsabVOuLGB4ESu8ZjZUyttzbzNtXTTmaRoeYXRY41Xbw1BlpSQfBhCUCEjApSShoB3er
vinWEjjwymJmalAXXKcAL46lMPSv3ryFbOO8Hk8aqt3e/qguvwq1D9Khj3g/czZDFK3c/RG7xiAx
GKM7nQDJlb7Z7QEqqhAPYKtLrYaNFog/tVCf01A+EkpLfwlL2LCD4sZmVGAm4a9SCeHttfetnhi4
N75aHYrCZP/kY/Ow+cj3BQksxErKkrGuxvizdVHX7k4qmmZ2nc/wbMVvGFYXgzIKAlib/aJrpLRf
595Xp11kNQ3OZ6X5NJQcLal+6LPFQ0f40ChmWFfjecDd4FcKLj8Rr78MzJTZ/mLOODQPuouToYyQ
NBubT736tJctVMDbYcsbIm1XiynUt/Sq15GqbN6VW9NnExrb8IjdVSwdYOH4qKpDlM8IJMAfAwSc
xn09SjzrKEtPVoOyfchLZxxs22Q97btzdeLmyHYByFr6vGK8qqd9TE5e6gbMDhqLGMaPaRwi1vsE
9LkaNoh/PgrduViVEVAho4L7hbguqNNkILXxuWNqvQ6teAfIP4GpywR7UvcK0dh0WhKIJoqPeHFZ
qJYfK+fKSjLZNoLzkB+28xxrnTxNDlSCkR2V5LVv7KMx7z4oFdOK/Z5HgHUPbP4hblNZU7CSBqtW
waugcDrdtSqOp/06uO/tkPtlTF1v+9mM59U0kKj7IL5lPR173nqPr6Iqv/fxielZnM2vQMuk8Q2/
ydtivEHH8AvUYKCAX3p2ZJpbj1yiz9687dFUb+ziW7HcgKWGIPBGyXF6XOWytHkoqfzWozCC7I6c
PQAPZY1x9oicW0KA6AqAxTOaEMUZBkcOoo9meSnZM529Pm7ldC+nzc46l1HhORgjnokh5c8bb8wX
Poekrr+keyi2z1KvcpqyA6lIHwzrDC3sgYFk+6+Owp6/35MvS3ZcEEqd4ken+0kJ0Tf3dyL/Vstl
upT6y6x95yE9s0Ql2Qxd/ZI16+e5yN1rrGypvalpduo9PeRzuxKftl31W6QyxH42BSKYxS/xT1aK
VGwddx38LnlPynfXuJcHm/rSz3lPWY9Vgig9I6uodTRTo+FpkcYI6RsvtDcM0Vlf1YMNUNSwljNa
mpIIdtjUbARPyQ9z1vgsgqp+E5PIX5am6/fzrzbtA6m+zwWXNWLA0KeyfuP/kmn0il9Zo7IEtbMC
Jbf8u9iJZlN9ir/Y9cTagg0XY1ztL/t+Q3X9Vs/tR3yA1MGVPyl5gp63BUPBISnUW4K5O963yHZg
1dbLlDSnLW1Dajv4YifHquHO4vpbDP13bdw2+Gh8E33exoJA0qRNCceDsd/JiXAeGe4pVp81nL41
exH/zyj7r1aTXprtnCqH2jh4VYJKF/GhlkTlnvJxwPzhvA33yrIFLDJ5FcOcZJTEBrA2YgaLpo/r
2LTHZjK+A3ACfPQq+664Y3PxBzERQ+c+yXrVmNUUHXjTWG9YErKPYeTxKhVQTSHLcGbO5DjMdD2I
S+hzNuPRK93QawA78+97UTxwhKIO+rchsL0wLX7GxS9UCzHzvD8WFU3w0f5YYbCPFYe2Qv0gBx1m
hjFmEYuvy6VW9ZfZGfdufbPH1kuzAxzeTuIn8KKfnq114D0161GeZaqKF9YQyldH3IBZN0LT28SF
dCBzGMfp0Fj5ee0/BG4s26JDLNU8avubjKnsVi5F0cUv+uJOtiNGLMXDFBewXKPdOYgjTonp0yCK
Z1mr9jVD+DWPicrcVezW8rdPIVve+Gg7zvr6EGOeoOuPFeQT+RbZokNXDq9K8vzpU+Fd57U42ev0
tpaarGSM9m6b8PKQ6pZFz06CHcJgQvhNbQgW+WnH5a2MJbMhv7VGKUsL5oW/xO37n3Hix0j4snW6
L28o4YXLgczwJfgG/KurfLq1PUVGXxmsj9ZsaHWdokHJ/LFDv1ZxaLtsfCYOjocw3fIX25kYJ8pP
YyWWEgeRc5wkNA/KxpBZSMdp9rV5fFjcgvTceqPNw7vnvMJ0obGXubv4Ol2jXpV9uuMfZkqeTPk3
e40PROrH1Ztg8frJ4uX/MovUBzHBQ/OtdLpjueYXMdoezvqMN4pp9ge3lrUOyOcoNpm1xw9ZwuxO
2dOMaqKr0ag28seYXL24qntp/uK5Xc+9QCH4ZmTXMpnucrt4kh4c9pbLSYKxZvS3/oP1y17h84xb
Mo+0oj6iSRt37YG9c1Yt8fFmHPxuzE5D9i4rEINpwDID4uXDsXrWUQUN4tNS7heu0SjeD344mf6h
r9U1Ha0jY9Fb9QvW551/ydQqguT2mT/OsRuNyRxodXr6nxOFJqXv+1p8LrGtem3H7kl6esT+8Io8
KSMg5wcWcky0kIXOsSErUJv3G28IZd83D3xI+nL6b3yMs8AmFVR4P7VWzC+el3UjZ5rpvDG4vB4n
tFIZEdfPM+Waa091rJ089cdW7v5uDng8Li950NUbby9CVjRbne0ZNx+2+oUDFoPCtpeVhAt4I5Rp
MgDjdJSDAV4ZE2I1PgC5gSzOWG1D2cqd+Nf89ZZCoq+98gu2Utwm/m7GqvMm8WZ+obLuN6mJT3BO
vOXWHqxIWGO89BfXKqaLHJkxYY71iThFuN4pxEOdMXqjnoS8K3PLJXEb/o6s5SiPtw/2JheQZQWw
DxOF15rNEyCltxiz5xTfeL2mf9oxDUOZ+ssiH2+WrwCMxIfiG27/zd0n6i+/5MAjwf8ZN3IrMTK8
i/jrjr1LOMpt+Da3xLQCuJA5QUnCT+fXangWB4i3G80QmenjvFHcwvvCx+Edx70ISlIJW/xsaq7M
rtxLRg1fDzOg3tm46KS9FkJyceI8ewzEesg6ZY5I1n+f1jYg4M40kBodZprNYt3wfbEbkwwTVlSA
UvwtfRHwmCeEV3aQ4YmPxhosdXqQ5SLnN9K0KfGxIxA/OYCxjNIOyHh0I9ax6Y/4IKwIMaAbJ11N
4JwvWjQvuS8+r6w+BlXegadnF2/6C8Mj8VmT26E8G4Mkrp/VXuTA69xE5k+WJ1YJr61maCALFu8A
eIrYp5F8jhxQbJqFrm72N5aW8dRpJpyaWzWtwBQ/an8vCZn8CR+CuycepNkc46OVgXd5GcfXBQNF
z/2R52KgW9o6OsJyWcgcMDxXwQjazX7OtI6gxQwqWrp5AN5eZpyv8Bhqo174/jTkARsJ/sTrmObE
DlowbSR894jj/u+Jy3EvuOhQJA+MPDOTm/hWn6eNuLN8m9zqkW1hGBR4jY/VPE5mGsjrWsptsfey
0pliPiFBcmkZfup9rFZzU85Pzjyfs1X/Ucx3ed5+nuCThTfXadqV+an38XWI96cpf3I5J+n3CJeO
UO5xi0t88unizpXYA5PUU2Ll3/Bt2ADi9KB9cZRR4b1zGrIllrQyvfbXCX4xxbklzjnIW6sd4fx6
sBYrsjP7jtdjrRj7OzEAYAD7HZ8Nh91yXxYwQQyYOInccLVIzqXP9H9K3PD3wati/hkNBqmJK3ik
vdvMVnC1qR1joPiSplQR6zmFqQT/ARiFLwZMPFJGQrFxYgh/+DoXViZi6bL1uTJ70px/rKt9J+sN
rwl7GFvxhfDxyJm28CSYVjFIimzaFTFyBITZLzGtbhLrWsU3ZBVlmMjL+whJnXLD/cskmoo1YFoE
H+IkMMTlfCfW3eZTco2UZcMmsNf65zzbh6Ixzo7uPOWZQVbpkaXGFekb3AO7zd9kwWJ49dkLHc54
Xe/xzNfP7BzbX56Ge1TTHo6jd9+bz2r8saZ5JDt17g0w6d2tsA9IZoMh+p8lRrKQTiYymBh2SW24
zqvEqL2LVzBeMXyz8dlR2pJPI8P3pJA8YwAkcKozpOZMFXv7ufDQ0SYexdihkCEWm5mc0+IsGUn5
sjOlvuwNZK7k9qsSf4iT1gAixLrIFHKasOZ7sjf5+Cw/lkIXLXj71ejvO7wqWglaOxE/atYfbSqI
9LrttUuz6RDEzS7ZhW3pjha1Ri4kK4JpltddjeqJKIRE0DOLjWlY9fVVTsJ2q8OsSCKepIR2uyEF
oSIoPBUxKSX3MoKW8CeMAn3VuS9vQpzV9N9T3Q2m2QBmN39GOxNGjDuWe3/klIVE/Cct1EEjdtBJ
gjymVZ0wR3Pw9shBblkl1tsmRWXFZQQZ1EuWZPS5j9mHpVg/mHmbw1WiNladU1uY5coXu4vX3aIG
UvczgG77FHs6udefQ6PcxLH9Ir2/+P1KrF2ZBSfeD13THupVw97212bVgxmvbOi3l9p+BVHp61Xz
prGK2AFzc0tkpzZDRAUW+Tnll2LGZ1glye+MF6dOv4tXXleCm6P3f1JvadUPtfRDphYCgAfC3FNN
C6iA29zsYcRscRqKvYrrLy0mpEn+kgFQ2DESS2KbeTlskpd/Zt2yOTtjBWQkcyU5LAY2XEFrhu3H
ahYbTEQi+6JWOeRV92yrUyj7+u+QgqYqCY42C7enMDRfmJI0K46oPIh/5CpmMHD2gcaJ0j19HOKP
MXsXHg7J1+VLv/jx6jyp6+fMAGC7in+4rZ2/km0jNgm8fH2odGXyRfJlorl5I91aKWY0A3hM0h9J
XpNvzR43rfWT7gv4xjAu9rMJ9t7EJZsxIQoZAZdLexX50z25JeslxnzCIXFopuz3SNPr2xknZ9yW
w4iZ2HHMhQd/t6xITnAMwLjHYGfMMLb0owR6TOXeLr7L/hnI2HUjamEEyKhdom5O2k4tnXvyAQlx
fr2dCxgskOYa/XrUjxU5V5/D0Om/pZp3lF5xbHMKZoQxTUiGNRhEZ02BgZQRpMqE3SN9EGQhgEF/
JhXElHGCIVED0N4NBtTFWn2MZn0+arP+8fl81h5NWxImjiMu9o4n4GzFRXaOR5Zn9jJxGF11uJVY
sCzCrh7uxDSKrRBjOsS5lC5m+JwDY1SItYfvy7j4QngnB5a8rZert9bgMgyEwpWihKuVRGNb+ex2
9qUYBCgpkUv/IctVDPeyPGwqZ2DyF4lTjHJu6JdmRgOxWI9Kp13kp7wKa0djp3BAyI4ma2zBZllS
uWNMdXKUo/ZqGq3cB7XEX2LQCPTd8YHZwuGAZfeym6qYoVQSLZ9pCtUdUcYG4zO6MFikSzBa6c0w
EGICSAncduSggTmjfxrr7tzmw60zG4EF2AezK1eBeNSnonfD0mFcYmcIzellaYZHh3XFzNXU8Vx9
i/aU46DotVe7KW/izgrJ6B1SxdSQTJoeNMUUW2gn1olAM3IrVByLX2uZy15D2gkX+gcbqvJAKXkP
HEMVK2aMzXsHrxsGtDNq3xQ12htxYW3JNOT0Qxe4Q5jnaaQfvuz6c5w6vt5adD7oJDt7CDy0xReL
VieTpIzUiUwJC8j4Sz5V2talyC4zO0wy4FoWf40t+wonESitxpJRxphQ2iK3O55ieibXwv3LiK+t
wflCJGRQ4d+c+qE2dM7Q/bCA1CjGOfVbAPr+0AnkanUl6yCHopN8rwACOHp9qubmM00rZwJijV8K
TtFGsx6kXFTisM04wpa7HkWWY8jeqFTJhjaLVMIw6eut6Ytq8/vC2Y5ymhZO76ewAIt7VE/arUb3
B/xx8gZidNzKvFmJa2TWY90Ol4LWZDqTq6S7pLPzF0930I0PvcwDGgoi7GJNL33ipZex7EMNm6KX
WAh2gN6mVwv7IieWsOEwPpjVWn2zy/2ITs8dxvCWOkKJ1dRW/V5f54cVrKezfGuw0s10u03K0ePx
BtJtZnYV07qqqd8NxoVVL3uARAbACuIOK4gRfuGckpocb4hA7IW5j83quU2NpyZ17w239vXcve6z
E/RtG1iNEoiTM5kmeDYv0JwMM5BR5C4DODtpHd/oyljow5vvVa9/6OfxMZkKcJPs06oOR9f9a66/
sRtcz/MV1lvW4WsKjtnhjExKDm5qI+KZQIGLA098jNVObOoAM5NffLTq9tKSmIcuwW+V5chhl2/D
tyb9IjvaxuK4u3qUFJg5ji9oi3kUUaao76uoIHEJf64xcu4nfajEU6guC3S+w1F8nxoWGfoJX7Ws
e3XUJfWFei3HG6wbwOdGRUW8/EoqwHfJs1DSfOjS7aPubHACb/J9mQdIXfyaFKFRV4m/bWmQ6clR
XK4y7+5yxzzp6nS0dzyJwpjuBgcPqyiH3i81SpVkgOO0PS0GhT8Xp0ZOJrR9Das95APyvooXJmn2
OKHnHoq3EdMM4po7NdLyddw029/a6WG3u/eWgzvtcLZcLX3PaXsVsOHHpDlhkahngFn0mRh3C26W
bc2kqpLI1LO/ltw+phiyicA0K366XRGpbXWDGPBdx9SXA+UAKIPkWFqADKaZB8iwuI+pAk8sXY3K
Rq3BDOQNqNgbc9ix00KXPKRB7FuX5u2e11Sn19TkUKAU0Fr7JWN4PX07x3t5lvumRRolNjjGXj+X
bX9AV+wuXfdTPVmkjkETQpDwVdpz3W1/RkixweVXT8M8vrZ2/7PYPPzpmqOQokCOameVTmcF4s+p
8iKkm753Ru+EQ9rXAWXtl30YAYcUr05O2XWrLlVFNI6+447gR9lif8pqf4LQ9CxOTrzbHEF0D/YG
PI5l2/1Mckv3TaTM/W7R/HWhucKz5otdLGR7Ox+y0NDiZIfCkIdMA9dExSM3v8shWFqaEiS7d83d
7V2Hpc4yGigJksCjvCi+zkizeka2hfn4XLquOh4Hhy8t5gI+B++oyty7Ws9fq3h4UAc3YnatIB88
Lk7pjs7X5KZax2/AmgKaiu72tiuwS2XtWxoOdFux3KmgSjm62zt6oZun3Gleq2m+96CcLZzv9ZJD
v0zWMVHYnJwSC1g/fy32n2s5nFucWwezp3Fa7jo0q4PFka0izYYVd73PRSR7w6a21eAKtXa14Tom
P1djejHs+AK+9Zh0HZx0S0e/SHq0XAEKjR9D9T5Pu++shDpYYSR0wTIlgVvkmBm3Pmt9CjZDyz/G
dDnKmgY0/W7pWWQSSA1VfMxc9WtqZ8/pmt1VlDjU0vqqp8WX1h2vlZgAfNJCs8EU2OqLLDxlNA/y
QawS/Q5xWM8oIcZX8Qzz+s2BHEvOCYcUd6WRWcfETbjDhUkkorXLYUrf8nIm2Y/DUs9wtlsyLgRS
E36TTbXOc8cbtd/v5M+mZR53UPogUnaq5mz7qZvuJO6Uk8HbUJdwd4rR2ytGv17cF7H0iKj5vO2v
XFnfgCKxvOfAY0bEJVKE6xAaWN90sDTKflx6+CkSWm+sbThnOnUp8hJ2oiAc3oBeAyTdfKtMBA8z
pbRCs6iNYDcSOi+V4XYgaF3T5ruEcVrb/pXM3pcCMdqELSiBXumCQNiSmwWEk77roYnrpyRdtKnK
cSGA8GqeCBp7CXRgYwri2LoMVf3cq+tLXva3edocC/ylGlsOcgVUUvNql9ZNzrOvKtV50zrkXu6G
EBH95GnPclGmQsVxdob1q61UtxDnRWJZrXGJ6FF6nvdU40zTaU6vjwpngDeVlAeMG3GaCnO91pTN
Vb2+icfiYiYOVWwFnsCOCi+O5vgEyIzdS9+4MwEXxmm8sFufwCvowVgbHZkn+7tXl29ZZV45Ny/4
RVFDRbczzDM9V8fBmi5iqrUmPiQ5VQSbzR8XWkASNwI2SUZ9Avi+Gx7cIGrjA4a9QfSyB5COJS20
qT7N7VQeO3NkYemTdk00rQ4VkPFUPPELpjWh2yEeWIb11Jy3NVYCx1y7W7ZIe9FKxfkxVYpxozmE
Zbu3gg20O+PbBpnuGhSWXXyZ6B8LB0WHqgjAOg2FgGsdc5kplU20hzjLGhgaHG9FgYysms4mvA8J
BWi7XG46Y3RDFmvPaKDsosyOR21VXOqs/mhzQpKJbvLbClQh1Cjmq5fUKjW6+Feuet/3ZZi+qn1f
3pbWOt3QP7o8xkBjTmZd9ZcVION11PEZx5FMlG3TR6Dk+Rpqk0rNtjfqICnmGNwF2srdaKbXZXdc
YN3Z8n84O6/mtpF0Df8iVCGHWxLMkkjLsi37BmXPeNDIsZF+/XngizMSyBJrdqv2Ykuz00THL7yB
P6T6JkZgfNNFWbhR+7CmPUgqvgaIXTwlUZOl/jByGmVb92vDiYjzEXc7IPHzrUSEZPLxci53ulVO
QJm7PEpXWk3pABmK6SEVHOg4CeXZCGPnWA19fBRwiA81pk9+PgQpZ850T2YbEDmPY2btvbazf9rs
Kjh5QbKpImF+qwckKEnbouCLm4/dswoC85NrhwlxVK48R4VwWBHD9vXMGh60YIgPbppLP41G8YVd
UG7GYIxXkZYp+5HojLq+rfh2UEIIrcmXe70NsAisqgd36OB35MJBiEZRh2fpFlawbRRQRMCU3PLZ
VgdJFc4QXyzwrwVJUSToV4TZEyyhvjjY5kRdwmjjC2tR+l3SNqtGC/StWrsOb+mYHw2hVE9RSmKs
4UexFi4qn2R3nu9qSriBAWBREwQXEWT4rfWOlGsHDMJKHSws4pD5OphdHD8j6tT5AXnta8yGWoOD
oqGmVMllLDT9oYkcb6OIsV9PY2SVQMf7r6Xl4FCvpWEOPswbqJXAn9RXYWPWnJdEHynXef0lqfDB
TvUUHkOmx34LHNqXMp38Gm++T9TTmkvgAO7R4ZhsS5wzHkLpul/GTsAmKbOoOHhIMFUrWw+0330Z
pWiIF+VFozR2SoWZb5RYe42atPpklIG1Kaf+a2IgLGM7Qtlo8Ec2oTZBVhPUoGQH3LBuu4qtU9Le
cZJii6pmBlM6NMfvsRZ3pKQEBoYl6Kiia0aH3663sRPVvjqYE56StvVijLp4SnPutJQDcqliXTtm
lhh8tNbTzxqnFwn13CIUM0s/t5wBMF2gHg0Z0pyJqShHMgIiOxY1XBR1fJi8qtzQyW5x5ZMxWk+a
9wpGedhCBf2Vt9NwskuC+FKWiW+yguuhG9QdapDtsVGr4aTOqhmTWnS7RoDKpA2vRw2AiT57jEYP
VqALM8dAIu1xQFlrZyUcKu4fYJFKJ/wJWYNjI2ivlYC4gQa46asbhJSr60Zuw8mi7yxMEjRHHf0+
bO1V7ZTWrkb7fMvbrjwPBvwvpMGyVadVYo71Pf45pdrEWMCsu6wjA6vSn6VpyAPq4e1GON3kx6Pq
kA833axJAvW1mKpNYSIr4Mrxt9SV3i9CQ38MzFQ+yyRkvxigM7uh0f4KeM5/070It6VXl0c1QcQX
jbnE17roiyq8L0nFKbazfJ/Hpb1xRCofy7HEds8uaMCYFefOdMd1F4gO7OtUkZVRO6nyED34Jqed
Y+X6I55rkR80UJkSW1oYMTMHk06E1obscHQyyT7qzH3QLJluqql0T0YatHR4W5NHp5sR6WZMkaX3
en9SIm8fIoaxt032cjdSUrXawlwHMSYlLTucVq5hc265Kay0aH03oKodNpKT3trUHzo0TqaItAgI
vropJm+GMAW5r1VV8Y8N5dPP0gY1FAVwt5pnLghZAVYwy6Ab8wTSXhtjTnWW+GPRuCfqwmg+5lZE
OjZVp1YfaGa5oJ8R+UAAveIySNyByzjWQl9mQ3gIG4X2v+tF2zQFBB/2WuuHRimeYcJNG8RB81NO
NW8dWnp5SMcB/HfmFnSZLWnBWMnHlwCBL0IRTms4xNs+dr8Wod2+oksSf+EyAlamCmA6ltDXfcWh
KTI2pup1zT5tdBKdISY6yela8CwPK8UF3iYoo60QFm03CdgySoO6UZwlOgXrwCbR78DJY7hWj/5U
Ou1eOG23d1K3OWdtzsVRTtO+tEn3wWP9jGO9+8S5B1ud1t5LkKYqEXqofjaiut7y7g67cSxRl5h4
gyJ3Gr9FXLXfJ2IwYKBm6JczoLn3OlAulagvYaSon0Rs0tzn2arWiVESYNTF766qczzEus/ThA5O
rFGvCFoL3AqU3pXaFtFGK0CNFUkEO1663caqB2U9phlKtfFg1DMxG4S8qSebmjb+WrENneDKk4e8
CKNwJZIegE4pYAlAjPezqKUmPgJGD6xKg+PXNS/xQK0qqQz7U5k15SarQ2fdlan3HGo5uUzK2uXE
kUdsfFPgQhKPyvQfJcDBzlP04slx4tIvKsc8FGEn/SEg4pa9UW+l3shdDyIKk70JzMiQy+c2ttWN
nvHitKlePKhhP3wWlk7d2sbkK1f0lISZMCPUPfHFxfblWKkd2Ovear8LWcS+2iARZIhcpbte2gdF
Tuk6zzTz0iIptW0T2RyNaaKhOgllH4luBFkE22udmtF4BkBOIV+OxbpwOlTxpEazrooieqRG+in3
4G6EpUWChx4A6Zc6raICbUvU8Ts8Hbvk88csmSt5Q3Nm/rwhriyITgaWrIaTezaUfRu5Gas+zWFx
6aWPduq+FK7z0xTZMcSt1k7be8pr2k3ajIteLnoPjm0unWi0NA6kC3fn3HiOIExT4l0S0U80Vfdv
vTajo9c72ddC7etDWGBflFKs2EYqrJAyafVHpbKNLx9PyB/tsiWTBwIPCnfE3AaWD+95SlBfJKaT
mXPW9cHjKYjFFgqFJKNte3DkTUp1M9DT3TQ41CODKH5W3DF9CuNMbAxvrLcNR5nCIwXvMjICf44h
KXkNtIZz196N0ol3SpYpGz0qqeO0UbkyMi/9Wjeud6C08rOPkFJWJmzF7zCibnHaXLTENJzsHQvh
2Pdf5lBmcRUEbC4cLBApupfyOdrsPuuOuz5u1G8fT+UtsiXyLqphkazqV4I9hVYZYzKq8oLSovuj
NIriMMtU0b+vknM2IAHNtLqrocv779mUizuU0luEszfD/9n5byh8VZeOXRdL7wyzLlyl/XiC0gRI
iGaqGb0YSfLfNXlccPKQnMjZIbotKGDa4PJxuOVcZCuTh94QJC5h7dxZRG1epeX+hCGI8CWkNg3K
+ftVhE4WRkYog7NQQQVTO5rl4crkOfckgNmnniooGtkz9pD+/McLekXS5a54O/T89zczmpt2Moap
IS8ZTcZV47g/tEq7p7Vwa5dCpUcTi4oZJN3FLg1loaMoziAE6y9KAcM5SZ4TQ/kLttp/9MXh7oOJ
R+XNtpGvxQjh/feguV54Gi/aWRADVk75A5G43RRN98idN0S+GAedRETbuG2X4hhDYU+Ba8xy6wAC
0IakgWVSV0NADj8SULn6C898vBqm6qkG6PXxot2YT49vhHtM3OJpy/l0rSCu4fmFlybfFSNR84g2
ZDW8FHQP/vtIGg5DqoZYP8TgBYkU+hjZcDKFlxQpPaB3pxpASBTDiaDQ+PFQt25pJIdt+M3oIKDK
sRgLb86h7Bs9vBh2KfCaKyYCx4kaul56NoR8He4anLCNkkKwqiF5bbySUEQNHGVjkKWtE11rQLa6
zWup9nLdJr2kY5MZe5k5+Ym8CX27KK42XjFRW6zpNeSDkkDQhKfcUOUEy9BDa1Ote4YVN3irb7/M
mzfTm0NGZMuf9Ub5D1TcW1vCYOPPNpmzbPPiCpmSPncqtRUQb+ivpOZDPSuJKd3Z0Ks7C3XjEuYY
/zvU4srIwsCWreIpZ2Anq9QZ/CDIN5Y3w+eALHy8KbRbU4crFF4YCGOgib74rsKMhFNbqJrAsImy
ajPFFKzb7eSVvhr1wGpmHBmNOw1UWQaOaAToZwVA4sQ9nQFTZ5UWtzTf/e9PWXy3SfGqcpvJPbuB
lX6yxyidOZrKOutikD0wyeHXTOHOrakBhujHgR0ACOsp9OJrT80fY0p9K3RblE3d2cGjCZwXNEsI
IdcrNJi1OsF1btJ2D/QeaDitks4KvbVjxTghlCVZH3TG06yjtbdyYW0Vs9Y/1ebg/gqqHDqK7oVb
sCOj78U9AXPkDVuvqiu/jKlrV2PhbOqpKLZFY/brKilgkKSQ+T5erxvPCZpJPJY8Y5qFK877nT5m
GM7oveGc67KuVjkoH7ty7lzxN2IQFOG9WQ/GQJtFXYzRxFaLqKdtnascJSny+7LaTWUOIGSvUtkf
u+w0ha7/8YfdCqrfjboIquOGyhLFJOusQ2Y+tB0dFIiXKIb3AIgqNaj90lFjX8CUP+RBRYKgZTQc
P/4Vt44e5loWUm2UuqHcv5/eUmLMUioivnRFfqqV7gvN7Y2V6a9tFwsq4+qvj8e7FZng4KQTNaOz
ivbw4vhliiyCxtXii2KGoM4z9DIhX5TurtXq4bGp8cCq4QM7beKuRd0DFcayw7c7xE/u/JJbD66H
JjjP3XwTLLWWRaJmZdpY1jkAUg/KuCyf455qgPQrmkO0GOklYiJAovPxwLcuIGj6yKQztkq96f2U
4+g36DyB4SXMvVmivQ02iMu06H1rkIU/HuuPt8/7KwYdBRe6IYurobm1WF9ao32Sy+EPvS/K/o6g
NADXUBCVCdX6MH8gqhkb7j/q0UebBjLy1oeadjPUEHSBAWJJJ/JbnFShflQzMlkJxx2NWbow91T2
rl+c+bc6s3ACdpUICL6fGDOIw0yVQ3xxi/Hc9/kBuaRtY1en2vSeP56X61tFU4lCZoE9dMgYczGU
VqAAn1Cfhk/VrqzeLVZ2l98J6azre0VHld+2Z5FoREmXO0zFwLSuNTs4GwUKzBWYg3Uk2vToOhIG
Uhi0667ndrVzIekAupO+Lyqy1iEAXJtWMxQ6c+2nPOvNXdhX7lovvjf9iw14i/KXeWoRrds6kqa7
PRrTpkpwaCYK8ej6FXn02LkNAhBuTJdCN3MgDvBd6lGa67FRy12vR+ZeUWNwPijVZz0itm7fxA9I
8j/Wlhv8Jdz8ryIAUoU/o/pADu5RLqxQi866tal8VdwQeqYEiaMqFg+mCiotMrp4w5vmrUsDzHHm
oLSaqiY4cserv4uwylNoT4ENALMs/KSEeftflxUtcHTNOdFEyFeOZXTUKUAKezqb1mDSpqMgk3vD
Xx8PMt/L747UbM7Ga2B4uoZWyVLaNq3wF29o3ZyjXCuPUV4U3+oRxAbKLMlj63X1rhe1jXZp4t05
zddPxjw0nr+mg+4wFZHFaS4CNWldoy7PWZSS+vRIPLm+BKrGmdasY69OvqAfNBTFnRfy6rw4GJES
SIM/wCLRtBbnpag9GRdNXp5ro6FHV4aFH6n0tz6e2evHYRZ4mt960husY5bFhx43XrOo4/Ssh8g0
jsF2Up0V5DOuSayhzEI523b3Uvaoj1jt3qF5eOcHXF1BKJeim43b8awYeGV6bOB71bZKlZ+bMtbU
VeHZkOoH7nCAoajQiqINX2lDeZDhJ+vo1Ynj7rrESzm4VgbEU0Wwg5YnGPSyPmhyxNtk0MSdN/s6
hCXv5ULXXRSocY5bXuqOkyS2YqbRJYTQneTWr1AC4MvTDX4w5xK0JqV5X/KYD39YvjO3Qm2PiQx2
WOe9TO29lP/qRKDCPXswzJpZGCYtg4gxBKATpcF01qxmm5QT5blwn6FRZE/1YxrLc6zXdzQDrxbq
z5D4WiG0iEDhUsGqMqtMQcBDPY/0UfOg/G5rgAzGaNvF0d8fb4p7Q81/f5NrmV7Wi7jO1TOy/s1D
NIXAGqOcCvYUE51NkXlHtfL6rLEH+Q/6QBQ8URt6P14TWlEH7ipCtjlb1+AohbhzTV5FIBT2kOBw
ACuSGF9dI65U1UBqbXQuApeSddqebV33VppFK+DjubsKL+eRKJtwmMm3rrT+qySORaY5yVmpB3fT
lHBbkY3N9sIMQetbFb2Yvv6vb/tctpyVOPHhQ4h7KePfJ5kLNlKml7DXxwcrNJIt/2R1Zw41/eoZ
YBhqwDjx6iouGotoxR0wdnPaJr0kdkwjT0NFYegfDCP9lnQDrANaEF5Mq89ea4pxKZoGTIuy/Xh6
by2kRVaEgxivHeO93yqmg8RQUZvpJepHf6ZvN822lney86vTzXy+HWT++5v9X9CJ6WXBIDwyJsTQ
MPqtaei2DM1ad3G7cu6ZWtz7qsUrh80bbNBcT2cecSMhCG6h4X08cbf25Ztvshf1kzR3uxo2BY+o
9RChiIO/6oqhkNhYd564s0pXYeCfCaSkR2CrW+qyWRAh2BrEExsS8O+DarjYQWSipM8aEUxBLRf6
o2nET3Am7ryn9o2rRLcsQhUeDNw4l8923UcQEASfWcFs9ScgiTT09PRsNKUKitrpTo0bxQDGgRR7
Xmqfy67DFzS3/jHnx9Xpob2UtTF8Rnpq2HWpgZq+YxcPWVt5zzlW9mBoAUODD0+/RVEgH+oisrba
2JmnKR91BClnp1qEF9KvXi/FVmlq2x/HyfbjEHWIoNPK747IuMGzUZx7Z2jXXuv0ZIXu32pqdheR
O3DTuwECvIoUvBphXpAorecP0+zRbI7l3tDLCoKklz9SQrUBPcsAiY9eqAS1HuwLcIu7gtuQvm5b
+oYXfgEMInd6YJs+5axy5zqF7TuxWaENVYT7vqxDf+oNZVfQZ/v2P+w7ZO0MNgLSocsUpzayvk+s
LLm0WZ+sijw7Zbl54rXfeWb5wvN555a6ervYeuR+nmVRbOUmXrwllprF0ZBBuXEqHCAAmirWU23L
8cBOnQ4JkNf1xx94a8fh1j3nOwbS7M7i7ApTlaWph+RwAFDUVH9x6un3x0PcCn+oFnLdkcI5+L4u
iv9DkAR915O8sUDfHVlZl8YTsH6NtDoNxN/IleNF0Nlj/FC4ifZ7GopMrKnqOg+VhppPJBMTOtGc
XMZSv5P03bhZMDyZHaIMTh6OY4vbUlGaCh359IKItvjUx/l4KkcUxUWKXAxQowrtHuTMP56SG7M+
t0FMbF+0P9qQ7wetm7EGpgOop01TxW/KqtwNRVDc6V3duJdpJ2FcyoNDB2uZ+EREPY4ZRsklEwWV
gOm1sZsfI7DDjz/mxp6lNELFGW04TISX12WRmQr2iWl2cQIbhfoSe0Cgmxa5XFSKe4qrN+5mqoue
gdY+PgJXXRdXkbHtzjckfLzP7oRZYIIGTWg3L0nUfwUI+sk1y89KWt25mm+kctS+qDnO0wlbcHk1
W4XNsewDohQzAbpSl680zijBxN6IRBSd5DEZYFLOqtgwEIRWu3fCzD+txvd5LL+AQzr70OMVsYyT
4ix04Kxl2cUY3UevqS6wsDbgP/dp7b5ggvDDNuRxtJALxqoCWOAGUOShg2lJt+jRoRkms9nnYzj8
9+VHeBe5Ik/l1lomEyWRr+HqWXoJ4gYorhgRmA6S8ozSYLeJScXuZVPzdbGcB0xbGMmySSeWXSLg
Y0rpAKq7dHr2FRPdQ5NpGy+jkhHE56BOngutgLqCjoVOZ/5uDHfr7GJQSYBNAsWhWlwYMFfyArxp
cpkCBTGgDOJKpk/izrWk3TpVtHFwLONqN+i8vb8i3DidkryKk4veVtUpQLZ2bXcBlGpbKQ5Oq8Ph
nJEy2iTanyL39ANgoeEEmXQ8FFkPsW4s25+uV8EaQRDzu6bK/t6GnIOu5UJQ/SODxP3OxZvw/U/M
Q300tUCkF5MOUzaq+wQVncyYC2JwSsIJxFHvwV6r/sddRzrEhcMt6lKsez+2tFEAUefDUJTOtFHt
MfDtSQc6rqHpUIaAPD/e5TdKHRbZq0UGj8+wRe/1/YBmlpVo8gXZRU+07RBRgwWF2op8P0zmDvVL
qPjd9F0O0SegE8WqGO5mgbdeKrTvTepYNEfJId7/gqYVpkYFOruETf9gptWz0pnDKinCv0Cv/SrT
e64m1zgeolC+V2NI03atZbYSwyfp+8gTF4Do+IeQLl4KN6sfx8nUPxelUe34SaPfmnb1ZEyhcpRq
Zm+ASKq/EpPGtMt33Dn8N+YAGAbFLbQKcXZc/qQBUZXA1kV0obCdwrh1rW9WVnw2lK/WAEvx4zW/
8X7yQgP9oB5MteRPrf5NIgVRS7p5pIhL16DFlCePA7536VC8fDzMjQuFz+FJsWnd8l2LdfV6YEGt
ksYXwwItqAYCFGUabz4e5NbEEVb+AbGQANvzdfPmW3Kt6JMhI+LQ9XFbzpJUSJ7mgQT1fz8DvflF
bwZbZKBm3MWVgMgG5DpEIVWHqHUXtnLjfjR5j0nP8BIFVbK4fJAAbYvAGKNLjaSJROJsipPz4MoD
HmF3iqm3zj4pgA4OCBQE4cfyym/dwBFtFV0C4sPVOAEolCQp3HSJQOqEJzePnD20Z2Cu1dronDuX
z42g593483y/WTwVLYEEZx0UW4fpMcndDX1FKPP4UbecSzU7pJGEjKbeM8O6PS6dNsJjXePRez/u
6CTIX+kyuoxudELDYcNrsM7T7tgAHR5sOJheZZ3svruzWW9UMMzZw4Sisq3R+F/ctY0EYZCmWXSZ
m7tOFe4a6R6bKJhhmFu7dc725Nx5b29+6r9DGosCA3D5upMFLNpcpD6VuHQV2cWu7JyvhaMfM9U+
0Y45RY7y+vG5vPOpfzwu3yytDp0bp2s+FZGTz0XUfJqiBvoYAjnIwXlhuo8c1/94yFufalFGdFQa
E0QYi1W1S8WZCLHFZXDRv5PZQTbx07yLnNzd2sSNs7gPze6fHw9768CidY+JqAuM4yqANtIR6wa3
FBetpEcvKuLEuK/UXZ/bmb5SqmG8V8y8dX/DOwFZY1l0QpYhFL5+WZpJ7u/Ktp+mUf9Bi/eY8WDe
eSdu5QamjXUn+4eK+lXVtJV9zZXKq9QP8meA94cYXPijtfbZKPIjJcWvRV2docleZlGWj6f19kf+
O/bibvBqWdghiOxL0IUHy8j+6XP9V08A9j8MQ4tFp7ZBkL9M8qoSMNrQM5eoPT2aU/GsRhVFoeZO
ynrrONB+pe4DutQwlg2zVNRgB80oukCLPtbGdIk8Ewp3mX8bR3QGZpPgqbnj3nZzY0JQwnNcpeSy
vG16ouoQLH10QeViO7T5UYb6LnGgJhT3sIm3itBs/v8fa3ncm1pFv91gtdS6pSGogaRzt+BL/bZG
fWAWk5Ljs5s0P4F4HQNQrXVd3blxbr5mb3+D/v5W7/PBjFqDOcaE41EvtBPOBP7kOGCC0CBfeXAB
ahQmS6zr3Eb7VkpQ9B9vprvTsNi0gyEm28EL65JN7h+ZLfGK+kWKTLkOBcsoZsm3tLYfyiBZl0hk
3hn+RuJCQDv7tcypFe4c72dA6ySOeoPJZp5TBogTqM47OPNUWW+tjKgpfQbNsZCXFcrsQCv7CC2V
j3/ErXNLfkcjgAuR3zJnuW8u/tzDG7YZWIWZRJl6ES3T2VG5p2D/8UC3tjf2kraLg51u8c3vB9Kz
EKalRvMxVfJj02o7nAL43OTTEBt3hrq5td6Opb8fK82TUXhJTqBSu35tOY+5F5zmAC0vmqc6bP7p
8bFV8T+U+XDihbtze1y/bDSQjNlnDWgYtj+LddWzMaGeiRpM043f60nvVwKThaJCfSTudmNte/sR
IcQJjsD640m+Xk2UvGjseHNhApvs+e9vVrMOzU7Krh4uJrJNCUoCJSLahrwzv9dLSdpH41bDqhMX
lCUYnbg+T70u6i9GaPy2tXDbQM5by7DGGRFi351vujkaU8HDSSzvLHOtkT42fNewv0RO8Un23ZFq
NO2W2jqKtrzTHr4xfxRECQu8PxXR5VhZ4WT9mNjdpRFqjyiazNc1zOLVVAzFnQfzOhNyHDI60to5
NOCReb9UZZdqoYGl+WUS7it+F0ePsCdw9cNQoGYpgjt78sZdBxMHv3fA/ezKqyxyaicLmwsUWPUs
mj5bSFAY3ffKNuNzUVb9roYK5zephq1T7XlP1eilKJuoLXIydnDn02+UEOffgroTpX5sD5c0g7Qw
Y5EKhI+MVmz0qdBWEIWPZGloibv7WnMePa+H4LuW69Ra6RolnNYT58pzkhV2b9POyv+HPe3SbgZE
r/Hfq4zeHgQWa32EQO0f3dC69/FiEvfcreYH5X2pau7NMwB23ERpy9sWCFaXI9jhYL/gfNHIEtXY
vJMl3jgu5IaGzptCaeJqbmMPEEXbOfY5taatVhv/ZCZKTFAQrbF4/vi2uXHP8jlvxlq8n5kCC1BJ
o/ZSefEvTU0OiRNlyAepDwIC4CqanMdKcY99Uv+t1TZFYOMeUPHmhM63EM7dRL7Lq9aJJfDUXG8u
JjnKYOJ01957uG6UQJlFDVQ+60UmeFUYCWMvtNF7pcZXhusMfuqkR89KVvswH/fAxfFMmjmT7i7s
7GNFxakNnG41mspTp8lnJUZdr5HJnUN04/6g6mC6FGsI5a6CfVsxpOemgX0uxqjY1aSH+JDgNag6
otq4wE8ROpmSOzHqjRUH94F3PX0WfMTcZfxthI2FOpCFWWlbDUfpjdNKTlq3LhHDe41kqewdN++2
kMxbXDjMyC9rfk7Z6f8ZDQsKBU4fhXd17lAvwwnNbDM6tPiZRlJ98mrlWKOiPhjRHRj59YPAMDgJ
zH2e+WVYRC2OBuYxzRgmAJcYxl+oH4119e3OOboOBN+PsohXlDHQCPqxv0Y24kno2XclUr55Wufr
Y7KZpHEoTeUE2vSbbfcvH499fYAYmrSNJoaLqd+yi9HbwWg3TROcKwuiQmVh6+j07X8OGOZBZlYZ
TCFQ44simcHmRAuiCM4A3bSVqoGciDDoQsn5aydL4z8HDEgGmKT2DgVafPYWa2ZW6agoes9olXjQ
q+bBxeyqrsttrd+rA9/aHoDxAXRCMuW3Lx5xR7qEmUIPztnYp6g3yo3U1V9qec9C7+pS522iuwDx
j4PnkGu+DxY6pxB2EnT6RWixsQsUlNJlhU6zS4gHMPbznT2h39oV1NoI1Ck44w28WLDRhGUFLoNg
gcoaiSFiaqOHqs4kPeSGCkzD7aE79qN6CsPx70iUKdoMLRx4pf0N8+JnidvXypb5a1wGLzaQBYSC
ul3X99+S0EKjsvEjeHgIjs0wihprEm/bmOa+HTCe1721mJwnoGZfNLY/4cG6boD8VxNiDPx7T4jE
VGuniZ8RCjrHUuzT1Pgs4q5ZQUY5dEaMpquAe6L+1Wm0zGv+xxD0KM9HX43Q/hYGAF/hNqydXmYr
dbR+44v3gKzXudOs11ppTq2nf5u6guxAQXm5eZ4beMNsn9I7iIG4yB0TFPlTUj6oxQSR2s2QqRzH
baf3B6tJv9Bv2DiRd2iq5LnTpk9DqjwQ1e0VLXzC3+x5pgd5YfSrBr2yasYMHg9+FGT9o9ZeEEkb
9nWSm35aesiseDMP88s8vDsiAWEanxuQ/5OljDjOpQ9Vmj/QfwG1jYICIm0zjTlFWirUcb317FPv
WIgSJJvYc34UowQZox9BHftmRbFtqn/kk3PIam0/jfXZqAUE+mrf4THGdKIoHNeoqyjDpo/ERp1Q
NQG0/Y9rZccWwVqpWLhJNGfXEH7RWZ8dDZ4cUNhHBMWPbjujxl2cXZDkUQJawDpKCa0+4TmIWIiT
VM/zt+khMuRxu/G8YttSZ1CLdpP3iCtGNszT2kQQMB8kK6tR9k31eK/C/1h1MjnYSvhNQrzKWvkL
M3CkBPUOL/uqRKumNEdlQw8t9yetDf2m5qwYXRVv+hoTtMGNzW1e834HKQ4iUrVnZBVPB5G6vkob
5RXdlQaxMEtZu4g1fs96BAjdOjVRIB/1ixl06u90nBTkoNB6hO5TRX4cIIxXD9PUAOdVsBMeodgr
3WgiNuomclhNTaQimu8Kv837EgMc/p0V6FckbJzpaWApJvRmn6IxEHg3WaG5TSzkbwRoZ1/xUNIM
ow5dthEXiMeC0O9ZbaYMCqIyrECTqLA8Y2OrdNVr7olH3ZxOjei/2olzSG1MOEZ1F4zBLhTTV8su
90Genlstf+x1ASdRQGxEc6HWTgMOMjFvXFT35yCi2xQPR8jwWMp44auOMEM6oeTNZhCNfakr/cEx
mt9VODyK1j1HRvsFlbdzxEMWjv0j8l9IE1fHoon/mte2lZofEqbhdvA1z7ufokgAmOm7CtXPFSqE
fye8C9hOiVWWecU6ruY7JMR9uqrgsSNIHBPXIALrJud4tE9uj5pva+qfIjAf0lTwpxoIdU0gLSsb
lfrMEz/DQax71fud8HErA3fT0uoAPbY1h9Z7mErtiGwQ6ADtR65OX8dAcqhsb2sB9Ioi/QTO6Rjj
gqDn5mVGhrWO+iIMbdf24doajfNoJl/aQnvyZMK2NuON2jj5qm3G7+hcIKYWlo9SF8hmuk99iM+J
oWYPpqM/gsr8x/Um1MiTve4ks6OmfjSd+DUQ04MZtH+N7YgHTCM2modeaPlHSafYDHBtUqW96Ng2
BVi2ons5d+PFA03hdDX/wLDSkErVftAV3fdoEnph/QOZtC10OyS6zWGrOHGybkfVfvGkeNUbbdtX
3S/hhuq2QTwFxMlJVvYPq0JtT6DdYlT9F+w7/GR0D/OGMGS9Ben2FyJdyLA3L0LTPqmJ/CZy7RC3
FFkS+5/G6Z8wkPsa6uGTZC6yYHgM8+y5zIZoredBsW7VPkMCO9iZqfs4KNkxEHa/toPp4ATdCQvy
P/8fWfYHYdgvRprueRmfkc+PsFFxzoHhHHRWcV135n5ssGjshIJWvAycDRtvA4xqO3XKKTVhdCgo
/JUpYAT5SVKBUe0AN8IUcUwRfnMJseZpq3u87hqMESiapytYv/tWE6+dgtaCHXPMu1xiE9iIT7Ix
EQtsLXWtkOGuMRxFbY/+/9rI56p3co9sdiO+gJECV8QldacBtnj3W/RRXDOu3XNutycjyX84ikTw
xjt9/ODfHAZYoW1DoEIybDGMJqhG5I2LLAXOS8YKe77knrTAVQQzZ4r/DrFkHsNIFCZ6Os4ZcMO6
UMoHYSMCmrsY81R3os0/1ev3WTazRe7LzGFhD0j7fbRUJHUQd4Vko7Dl/67SzMZqMrZOUzkrNCHT
sm9wot13ohBbHZNb+pbJcLASK8GYlFaQ1iJAqsmaB7ku1BRDn3D6W8cv9nMaNMnfGYWo0xjbOSxP
ajaCDvBjG6XKTo6iOGHfDsy06qK9NurJJQwaa10j6LgHWCh3ZV5Wd1KUq17FHBhac7RGRU7z/sAe
39T8tClxM+Bw00XFgAwZsdT6ihVEiW6m4OLO+83He+UqNJyHgydFsEvtj2b0+8ltg07+H2fnseM4
Eq3pJyJAb7aUT6Wk9GU2RFl6Fwzap5+POQPcSklITd9VN7pRFYpgmGN+AxkfM+IShVkRfXFuNejm
r/Ph650NMP+Af+ZjIQ+KZP672zFCoZVT/A1DxLUdhzOIBvOrGNJk87+YE5S7uZYBJeV8w7RtrAeZ
wpBh1jtL15bNvrJqceOUXUxsPgIOTGFq4PSWzlNW18UuKe2m6VTkeHg1ZhFAhiJKmDxEJBuDwoXp
yvq/T+2dMevReNRRyzpLLU3I3FaUT/bD6FTeImjFEwJ9fz5fvouzPavoqChd0HPk6Tovwkgb+7Ai
La2HXFVe8A6pMudFWnuzurHT33/s2db4d6D3Bug/WyPsLDdy6sKCg48cNpxU1MuV9E+ORi+W3OsA
yboA5mEGFLPA6KCuEEez3kCBzBr0GC+FBqtdvjYjLzV6ww1Ck8otfOTF+eArw/DwyHcNa/7iH7ev
oTTwMGPLPkVYxnW8c+imfL7c1/YRruO0UCjwQa87u63D2JwGqTrvt7WE6+lTpiTsuNlFuTYTKu5k
nSa3Cpn0x5nYXjyohgzCB8fop2PnDBikVE1eLgrPXFeqiZZrEKDZH5vpk658N63e3lle6fl55QR3
3mQQQ7hF8fr57C8L2fNu0whpKaGiM3T+s6osLQFhs9sotM2ayC39FS9VqNdGm2YqdnzqQnsrkDYz
W51C638vvAFXeEcOAMOhnD5/nn82Ya5laH9UWfhQufYDMr8bA5/uBfoQDzMHfoj1t88nfOVxRpFq
1lXiMSMKOPsMQVdrcO0N5aRN0tiSl4ebqHK7bZdiIPr5UFcg8sztf8ZyzuAnpZnzUKpJ+BAnsTyN
YSzvLMfM16owq+8IzWEOU9i4PUUeymel3WwcXSkX+qgMP13cApe2W7ZrkWrNPnJUeaP4eGMhnLO6
jhM7aI7DSKHthBRt+4itrp5vP1+Bq2N4iJYB64Z6dhEJJVj3pp2jnBwnCxfCzr43tbLzzFsEC23+
ah+uMnpn1A2A2QE91i/w/pajDWGk5PR+Ucj16f2jDpt8yUXwe5DYMsEDqbDdqnGG7ToEZRKEYgqS
HfwcomSJjJ+F/m1vLY3Glj70EMwxO93ZA1iv16VQb6z8lRuHHjVNEVRHgHyel5/GMHLVuoqih7iO
kLRR91oi75PKXEamsdGL/kYAd+Xi+Xc462wXGpXXi1SM0UMWW6B4ER9ZTHGr3XgZr9Wy4SQbMJQh
28P7OzvIAr1DL5TMKsEPGv1wlpl6FK45W7hKma+SMwmtbXEhGWljoMmIoMiPz7fbtZnCVaBnq1HN
vkAPJoM7GXVJ12nOMOPAON2uYF+bJkHHjGbh2gKsenZs8jpEy8gKnZOqogVt43mEO1EKwquN22VQ
Yi7RGrI/JC14wSxLX43RptgwDLcCxyubyCFKAGBK9APi4Gy5YWmp+MzYyonGxbpERNbuKAalQkXI
ALP0MZe3brMrq0vjBiUzOrqciHMNmFpQN5nEqJ0GtAcqq7g3qUhRyki/q0b0hebK7zi1tg4mnRb2
dGqV7igXIfONNw7f/j9/adC78Kk8k/48ONuPr4aWtkUXFVn0ANuvBS5v46KdOTe29OXt5c0JAIJj
ZFGwTM8GifswM6tJKKegN5+TEin2SHuku3AjALkyDNRVOoy0b/m53tkwIbAuCmE2eMxUw6kxjQb0
Ug3zDncC98+NZZvj04/3JAV8atDvu1d3ztetx4MkgIBgnQZp5Mssx5RFQfoEDl87HQwFJFactxGl
NB2vQjWtvB+d2gz7KAuKnWMLcveG9jKKjCm1C0/7TsSGB5Cu9sFWU2l0pEQ5dCTkn8QsksMkEPxH
LTnB/A+VYpoj07HxZhPGAvsIfcQl003jHBNpUn20uLX7NlMp9LoyOcQiUegYN9Pajp1xFYb29Dct
cVvJ4jg5QjeMX7QKQVlBPLr7fJXmBf+wSKRMFt0bHhKHj38OQgZ1KEXgGONDLdrFlAfPJU6TZVw+
atQ3pecC6Y6e+6C9EZlcnK95WNRhaAN6tI7OKShVK6oGneqJojJut92xRJr984ldy23/HWH+Bf/E
WiARlFb0+vTQ1lrrO8rBQFgOnDp1qQi6U/kzHtafj3ixt+c5zXw41lG7xGT1Vq0ntMumBxuZ1wAs
v9YZGFDfSAWvZEywal12NTAaNBDOTpAUqghQyp4extnBNM03CKYtHTVbxEJbfj6hax+JcJn2FMAP
A7jtxyVsTdusqpahnBz/hqD9ia75LeTptc8EuBVgCaQQ8yKY6UarS7I0GCBUGlsKsOspbIEuYl4j
UPsfT80tXRHt2qyQN6YJzGMyx8YfZxXoea6XUhkeXKP+i9dIujK9Ml+KzNP3bZopex5deUowkV/0
HvJmgQYzp1MpiZZdWG5kFbt7vKxuqTFe+VmoMHpUEshRWI15d/2zXz2if6WR/UA9OtUOZdCmDxqs
xxvx0UUKNPf9UZA1LFAJKJ+cn/feNTKlptF/kibA3r4c3S0ufN4GGRvUrxxI4UhRaTS3LFyTwNMn
e5wFxH0bguwx+rK9scU48szr3wsIwh2QXF4cfhIv0Hkf1CaGycMcn68qDItV0FlPYrTUN1NrOK6J
2f0K0jbZ9mY07kwahUtNBOUPK7O1r0rYjasYGvp2CuLgOEDfXtiEXusepMEGjSQdK2wMf0bcWE85
OAx44Eo4LOqxR8U5zgyUgTrzSxCoylbJ23g95WPymo1R9y1sC4T3uwHkUNp5s2PskA5iG04K1mxt
DTsdvwniAldZUpDuHkIKS4cOM0Xf6yvrUHQGCCCNGqEapuG+EYEKnqaMdvagW9CsXMVeR31sR1DH
J3ell0FlI/UYZzhuTv2qL/uJ5wWjnpG6v/nbSGLiSVMp7sumjXYgTQK/NabyrrK0Au+RWu60LjcQ
skeNBxHZadPmaAuip548ZGAYoa7UxqbOBrGmElMQggfVYwoNf0Wrrn+T/ax4Xk/ec4ty/50yVRm4
6KCQfk0fbEMj5M/sQh9JPNPU4aTpWGkEKvlETOciTKaHCegVuvRmsTEa3dzZ08iyGB6JBez2ZY1/
1r5OnPyx7Pr6OaMl9qV07emrUbn4w+Kk9IhAbXMINT5BZrfO3z7UkyeZtTTiZB6vwxpPORG6yV06
KTOlWQ7FQw+KbycaGmu2VYmNBtJigZtHhM2mTNZjgzj7KKQGLKGJ924ZCpxFumFn61q3Rfq4X4Ep
HU7hhKd4OdsHIlaebc0x0deeMMqtyYMtfc2cxkclytQnmhXDVxej7f2YleHBrRx3J/OiXpPf4HAo
rFmceyzwkdOGOyCs0R6Pr37Zuk66GetUuQsR8lkUFgqIhAfYaeH0yx+rokVddKqfj51+Z5si+WJH
6fDTDoz0VPQ5IuoizfdubagrzxHxhjtibqJ1ECuEnS/NJG/XlbQizFcGfUmfq9+lrWvt1JZfhd0R
npGlqawL1KFXMpjGxeDlaCpnslh5ShlvFHvS8Oi0Hj5/OM7fKK7zGejzzskHaXMulRMN7Th2SBpS
+UGY5y5x2tchwVAQ69Jb99l8W3+8PhgKBSfalgAiQcB/vDZTLW006AMDAsPtgjOy8LTnKMy3ZqUs
Z5qTISg8eMcMeySS6rXdYpGTn5zo0XRqxNdRRBC31MPP44B59mQppIfzE0O9++NPQnK6ngrh1scJ
Hyg8uOlId9296Q23gIfvaebHyXN38mSgskc5i7jj40hTA88/w33h1Gvj9DULBWa3cWf5tWVOBy/C
YYbSbbaKPYmk55ChcGGq7b4XmtzbufDpyC3HXMT3M+kO9aaNRCtANVEi7GW1SkWPi1UOHdZQMCsy
Kvp9g/HLdgFUxHVeL9y4MpZOKKt7vLmclTapyDeiIbqgnOMtOm/KDzADnxFfNO4rXJM2aWTo6y4s
wm0dhsNdOngBXV0UgFphBuuxVoxFUuXtirgd6EIZ1Nuos0bsNRJn7UGD3o0VdcJGlAgOiPzOQc2t
9ycsln4G4QCqwikL2MxO/RgqSrFNPKv+1kk6l64TqvhM6dZSU0YauDLF1FuiMrqo8pwqgTeMX0d2
3apxy+pNjUtMExRd2YFGVAkONG9dRApeDe0MPjKq6rUxp+BGuHrtyMzIYYokLDaB5MdPaStiTIZ0
bI4afgFPUWibC7cuUXJQ0oTkRIgbWM8rm9SE60Z3By1CqsFnYWQf5HqRmv1whM+DNAUg7ChT0k0V
SG33+WVwEXBxHqhPaPBC58r2hawvlM1KGT2jOeJGmT3UncFdHJUG71PJY1zU5cIDLfLiRaO2IXUy
FlVGcxVvCXTgvQHTZB1PEIE44OrzH3a55BZhFjko+qvqzCz4uORWqYYgxKP4lKD6MFWAighyXmpp
723Fevx8rItSyhzmkFWjjEMsjY7I2XrTSAR/PirRyarxspi052b2N0zs4KebV/e4tKYYdCavRYVP
c5x1SNCj1/P5b7j85MyRWJ5SMBJmF+C2COMOpWk1wNCFtlWy8blFKcVPNe/GVr4W0SGbO7fE5kLo
eZtvAsQS4coTnUSIA+zgGOmhIEBbujWZczAgL25UKk6IiibkSzNGt/hk55E0S/1eLkG50DIduHMf
vysXgkMYMjSP6WCKO6OmKhemdvYf62/sarYP3VOYyNQ1z0dR46CSldM0x7AaPR8kPv4LlBvXn3+z
8/SIUdAIoRGNQBsP6nm2h5SQFkWKQinBAsgSWyhfxWW8T6bhgG0P1r7YMVN/JMb7fNwrz+q/457X
UVWnZwWHfDwCxAVd8avPttzUfpk0a82+BW2/cjg+zPKiGuAlWTjZxXjM7Fh7tEw84N344BBkIg9h
4aQee7H2VtWldbJyT2xHahkWztdKcWPa15abqjplIw9dfOoSH7dOQJVEy6xsOvZ6iPGY65pvDmCn
UxFm0S5QUSFR0cNecstZNwpjF1X9+UvP1BuIPxAwOagfh25tMKJ5nE5HoOp3onpB/dZu/maBAAzg
LqpqgwLq/Aksgd1sCLoE5Vz+K7G/G8SLDFOtBBMt0Vs3TvPlrUH9l4h11i5jm5//LgBIBsyyaTwW
ZB16fwAy7te9fWPhL88sdMAZKY0tB9ow5/VW2xGJhBs04FcS3rej+m0ylO3nW/rKRMC6O7Td0Pxl
qLNrQWiR7qJ/3R4T9Nb8wImtBw1QxmOZO78+H+naZGalAirHNsWCcxQx29IZ9LaRR4MC4mumqJ5f
oi//7fNRLp+vdw2X+eTQTbwI/vKqnGAGe+2xw/Zt5dm/MqtOFr1SP9xUKrg2oVmpYJblB5x0XjIR
1ujoTT7JY6y0tV+q5orX8hYf48rZAyiPCg8nYNbmPwtmk6SqFShxzTEpXNpmburnoZB+21OEtYJ4
JQ3Rrt3hlmTy1bnNhBoiAApa59uCcs4kXVE3R4mP0J2eAPRqFKxS//vHMj2mxssE8O48UseVyVYK
TfZHfNLCOynxU9NxodkKof5uWzz0Ph9Ou7aY82vvOqgeXKpNG/hdm7Uj8Dukx/27dWPjVyPGcq3p
qXVIJlJ5pQnMH5gStDAbrQRtZMrEOwX03loZiuKbxKbuazIhp9xoU4Cto4tqtULEBJxysOJbT8Bl
zAACxNXA4s0gfyxJPt5+sEg1t3Ga/gim8QvKKGGXY8sQgccQz2xnkdAev8VfvbJGMKosmNoaCBeO
68cxJ2wZlUjX62Pl9hmOdfUTZUFcV/Vdm+GbFtqIT97cCFe2G8AOnQ4uHTUIfGfXvG0rsaY6RX0c
yVeNwRn9tjT0G7fp1Zlh+UPTDE0rRM0+zkwtlIkyn9EfhdpssgZE7CBAN8S258uwekoHPQH5O94y
Wrlyw/LlYDSQknNLnA87QD10E6+Vx8wZc38ADo9pKl7HoXXjNF1ZRHSTgK9YIMkucRQ4RGVDP4j2
mBnAuh1Yx3ExxsvPz9CV2cAYJU5mZ6LYc37pVQhq6GUdyqMMxWMbylOjPJl59/S/GAUiFh8L8V3C
lo+fyih1K8okHZAaEUre86x4S8MbL8XVmXATGLPanAUU5OMYettHsg1ROjDm282iOLMyk55i6+DY
N8KYa4+SDcELpBpoEJ6/j0NVhNxVNXKbNlJrl01vfc/C8IShkUtE5+o3YpNr+4CKncXF6qL/eM6J
7HR9sopi6o6eF8vcl1ZQ/tE6FH8//0ZXJuVqqCqwqwEOXTDXykyVkru0PyqEKX4W3CFLG6oZFoy3
ZK2vTIiRPBpJ9Lm5vs++VGBHUV30RnfMizdoAnAx/vtWeL9lKUyhZHkBJGzjuIEF0UMVwx9xLk05
avUGQXL7v1gxDg+ZPyRKeLoftwEfTMTwjeQxhALME153i6Br/kwloCsMn29cd9e+z7+Px1nkAEpB
xfrR7Y/SKoO7yPNdxfPbWBJH15V9o7Y5//SPNTfSAkTHaR3RuCQq+ji1HtQMlpGigQJTJq9uI7IX
J1byY1DbzK3LMBJp9fzGhXdBJCU7APxA5Ip0k84DeXZN0Leljdx3zdENC+NoOtXsuos1yySTfqd5
PWZW3p9aA/RDNGMto0qLD8iii59ZRwUdYGGItYlqrAp8K/0obpOv//2DO4gk0peEb0Zv7eOqDL2d
d2lD+aqrrdbvNWfj1tOSUvoKWZLN52NdfgH4uoQ2BqsB4Mw5ixWSwglc2ZAtOqRA6tBtAuxSUwdK
gGV+6dzuhq7S5e3JcBwaNC5gXyHo9HFqBoqVRR0IYIyASHe5E1Z3s67iKtLDWynKhQwPnfh/xzrf
XMPYNNIUynAckvhVo2WAy6vxOETDg9aF68TOSl+tqpXjaPt4VG48Re+b6OPWBgLA+w2YiAj1whhx
xG42ltjeP9qQjwGgls+aHetro7XgO9W4xlJph3whshhHXG1cTFJbFm66b1v7XreLozCBpgg9wU8u
2iioQPtVVP+GPFfib69swxhTMgSPsWhvcDHDkGMV5UPtm07a+0rpnMyx/NZqgwJCL38qGmtjWN2f
pkgAueXut9xy9k7hvMVTQwFAWUgnuB89dNncCZpMTjWrflOVucYfhY+ZtJfWmFTQCpWvXW3u9aJ8
cUapLvAAAfiZYTkTEvVaqfLVsJU9+o9LW+qvCJUdaThuM4nbZ+cMGxSYDkpfHnQlfLXVcDtmNgWK
2lhEQfMCk3FjRuZGFuoe8ZLRt+zsjqwNLxW6mRhBI2cZ4sON/hfSq6+RVOeI8o9Mq8PoKHttMG+A
A67E/Vzqs4T/XESGD3R2O1norBW9pWWPTtM94JKwrYJxN9U4hIf2bnDlKu47+k4S5N8Y/k2rYde0
1kswDPewrR9tkc9EzQrXKyPeZHZ0IzG+jEvnX0cDmvsKGPJ5kTutixyVZW88hnyDsPr5f6saYwn9
HcMNoWY3ju7lw/BxvPn//9NTryYzahpDHY+tezSsndN9p6pi9Tew5ZePNmEbAHnqgGgtksJ8HKUx
6OxQux6O3ggoHGKoZdy4/q9cQaBKwU0R8NIhOO8oWUMkUHLUu6NJzVjtfs41mNG+BcW4cvt4wEpg
v6CmjSvJ+SODH5eoAAFqD5bx27UU38w2UD1blJTKHlHA9mcvlVVn3Eob5j358dr5OOzZV9IwLwhK
U2oPSpn2aMHXnjxEOtSzQh3SwwRrZN9WrfHVpYXzYATdTWmNy+WdMUg6ajCWO6vunB2a1MoCRepW
e3AhRCJ+g+jOrfxWv9yKwL3BubgUuEDunkd2uTUYhVG77cEI37i5fPIV3ILmDA377XCMDi6E3jyd
QDCAJ2zKHTFm1MulV3V7z5MoIg93iUx2MUkxjdsqOXaju9SsaqkH8VI0xlYta3RBbjkJoKl3+Xl4
ClwPugCqK9DwP27vgXmh/dbg9dx44aIZNDQF8z85vXUcIZ904T3Cd6qWQ6lvEJ56Tbvyty36jpqN
2HZxs1KbZAnbUFkmFBrhHHZfE4u/qFZEu8yd7k51RkE7sip90SmJ3yXB3h5C26cWesgqPFDM4UkF
4knHHkp2Zjbfc92ufKdTXdiVJUBFuMOtSmnUyzAPyMNYWURWta+GIfazMA18XMWXWp/+LWDX+no9
fve6SQNrbmDCHqT9IiJ62ZiGAgpC8P0r6YSrelDrZWZXK9VFpd/O+b3dI1qyiR9FRuBbdTP4biiR
wkk0qsXtQfQGvWfrLnOsnwbs4B38GfjDnhmtHeg7vqGEL06X/lYy9afXmU+GO92NAcaT8exwIF5D
r4t2sum6RTOm+cww57OmxrqfyhOs9+9FLCi9ZOlLozb2IlQT5DOAOizYFM4ynLxNE5c7IPZHt9J3
gd4uXIskvOJXC71X/DiZNurUTBuQrTvIrnvVVn4krvnYy+KXUwfbuDYPhdL9yMZy8nvDPaguTU5Z
lIvIwyE2qx7c2jl2yvQVSHTs93n67ADbqqWzGUakQ2NjX852j3H9EhTd0XKzp9KaFl5R3KtWtmkZ
MnRDLLRtbeOqSF3PUo2u+9IZxs7o42crHH95gbWbYncHiWNhpN5rokzdyta8eOOG6eR3tI/Tstom
QXB07WHT5+Eq7+yXKgPJXqhQ0NUkoRxe3Usl/dY7Dc+/g+96kLjtpu6kvahaOXF8xmFj9coy1QAl
VJ6H/LVZHtpiXBhxIG5Eq+Zc0Tm73oiHQb7bBPBXFIukiY05ddqDGQy7SvsTJmga9AoMgR9G+d0B
n1DikFnOHnd5vbTMcN0SrXP8PRftiWLdeuJxxC2ucBQAoBHUfGs5kGZwC6QzST4oHhK4ykVVsmbQ
zhu56PuN3WrzP9RCbGMlXpMm/3KFu+pCA8P4H+o0LYrxUZblD8OChzrdEtK4cqfzTs2mUTSYIUSc
XakccDUOHa8/9NbabbPQl+o9pheLMcn8Tmk29uR9w1j+RqJ+7QV7LzwBJiTBvfBpMOGaF/WQ9oes
1Su8QKx8N7ZhscjrINjjCpRstKIIyIKyYT/oIgLS05Q3HuvLIIdsAf+h+Rkliz+/L6MkLUbSOO0A
ojB5xCchOkSWEb8h99/dd5Ow7hW3L5FonIq3zxOjK2/MDN5mmxGIUM0+W3Rhi6yMYzkceLjnEkW0
pLd68ym7TL+o0f/PKOetQYdoduizpj+0iKrxL49F2zybOLFkhruxvf5GZnntcaYigpQIVAf1oqhY
CY9bCYblQSElQZ3i/+NxvgzgeP9nOhh7x6bSN5/gf8JENSvwD5mi+DmR2bAxhGxPHfY5Ny6Cd4ef
s4sAuSkAQe/JK/y7j8MEk9b2TpgOBz1PvacxMMgARokNTpMpoHkFchBzlI49KsVvTx/aTZm14bGH
4H2nJRWPHNnZJvAUtHUz3Qp2PQrSwu+ELraNjZA0Lr6V8TT27U/huvLZKZQqWQyulu6nIVBelKIa
lobshl8uRndfjUIWP7MEx6+gYCAf5UzlZSqS6eQEWXustchbpXg7UkwAQhZLHlgNFAb5DayiYGq7
n4pZAeoy+wzPhnZcOgPPVZgrUL2GQptoFjbEB53XQU2J6ldLTs0dv9M8GQrSpGMQ5+uoLbBakpK6
AaKd207jsoSdZPYrFEPChdnX9cvnZ+Ta6fz3I5xFM7g8TXGmB/1Ba8bvuUzuURJVFrXhZAt7EH+a
KEUnLnO/fz7qlR324dPPZ+qfHZa6iYVVkNsdqp5uzKi/WKM63Lj8rp5LEL1srJkrfJ6GlHbhONJV
+oNCfy5ro73pZE8KTAfVOeZq8ePzGV254KEi061B7oZy5XnD1lG6ZnDaqPt/MXOAGbn0jWmOnBE2
6G4R86/cAhRE8YKctenm6ujHBawqVcSaUU8w1bty2Y8DZtOBKtewvabd5zO78q2o30DlphALeuU8
G6itaspMpeoOotHc50RB1aZJk1ul6yt39Ww2YhLKUEqkU/NxQiVAzjKUWndoVKM7iQjLsboI89+Z
hsqOV3nJn89n9Y6jPrt9aGXQAuBRnvFOZyvoSgRzhR3JA5pDwoc85gemSXmpf3AVdTm2zjKKgho4
ZPNj0mmDhRi7eupeUazl57/k4lOS9wPYnPvI74qSZydQDxBptNQWyrcbqfvcDN0XPdYQj6nt6UY3
4jIemMdC/HMGo8JkOBcKLzSBGWya24cOOFIXBtACpwyQITJCeul4S2+oX4oxwIxZJ/eLjXq4UZC5
2EzsVaIfTFCwu56T94+fGWvhJMZgXT8MwhsfJgWqeZUpya/Pl/QS1T8PMzdQwWjMheKzNQVnPSal
jK1Dp0R4mYXh336Sm86ioY0te49Gu29rQ7cMcwDCXg48W1Frv5plcD7/JRfzhd1FDQHGHDOGMnpW
Cyk9WbZDFkQnb4zf0FZ6FK5+46Oep9Ie0+TWsWn7zIKbF31bR7F0G69043mUlbrtEDr56WmoJPqB
DrXBNzSUjAa1MXZhjSHcWPcP6WTl28Ayh5NCgQPwtA7Py2jx1hRWn27yCQvfZU65bCdqI75HJTY9
dHYsTklYk6XEMtpC2Nd/WU4bG6CMS+0xzRtl8/naQXZgN3w4oxAhPNRq5wMKb+H86hFyJK+jFnHU
Au0ZNaldnHg6Bbm4Xyhjj5i1imChXvmJavu06v1CmSWOkgD5RHqtDYi7ieaKXrTr0dZOWts9hiHV
HPevkTTbStN/iCangVXp92XRxD42JMTDlDLllyhKl5GVbprS+TbxbA+JOJi5t3Dt7hhPwdM4vjVR
tciwydb79jWKxC8TpprdsdtcGBepvlYAU7dG9TRa+XPhlveNGqyMytqqwX1j9w9JG6NHXUwLDL6t
8FWUyGTXgL3GBMup9FET4b4LfsogWXWB3GrQwmLmntrNokCO3k6txwQAbz7we7Rh0Sm/YcxsoFiM
CxfVpjyNNmMc/GpVfWlWIcQBY+u4+TKJJOpRM+U8V/2JdA87lPkP29NjF4R4vkc7EZjLXO23bhss
kuZN7+OdlWv3kDG/AIL7qibxHLD7savR+rMeu6HdB7GypUMXaBBHhNhj67iagvvMGtkhdr6a4RGB
ZUBBiRZx+80RzaqJmkU/vmm9uYQmH/l1l0MRjL8Ubrix43HNovpDZdMtqRbUw0BapH/UoHryJnnX
5tq6K+NVYlrbWqmWyfjFmuq3Ss+2QakvIgIzyZKpnbKdUfaaWaF+7j0XWr1Ema03DCSJhs3oTN9N
E6U7mWhfpPxTKQVKYyqY72JNva+CsuIzCWWg7i3GL0Xwva+b1B9zBW285kU49R7F8yWshsX8UWK2
ocrXVLR0FTaSyoRYel6I1lFg72Mz36EX5iz4W9rIdpcJQlUzGj/QxTowoq0qcN6ode2JYtxj3lZ3
YR4cwkxbTNawKvITC79og2apl9+92llPUn3Vy6yBwu78TcfJ9bPiW10166m2fLOiTYKuxnFo8gdt
oi4S2ubvaLDXapE8uyTTvl1ZECG0O4ge63E0fd3FwLwRG/AsvtUMJ+l2LxPZNnaquz6w/C6zXqPM
PmJ89+C505MiASV33cp1xtl+8tUS5qmvg6+pI76aGJ2rqsQPMme3okI2EMFKSjWyWljKtNA8eefG
9bMWOItBByEvTtE8bC+WnVUdVaLgBDiOXVb7kiBaEcURlOVfs3r/E4nbrMNE34Z1ubYy5ARSfdm6
rIQ6IAIndOd7K8LY9wqPi5BKh8MTriiGD0sZuLWNk29WLJ0pxazYWqhRsk37+6l3N5mWwnYZLN+p
x7Wpq7+xwToJ3Tw5I0+jpd7bA82dLDCV1aTm6xnzn08TiTMGNeG2M+rT5BYvgebcJ0p0rLRxWyQx
zWQECfSRXRFqC9G4i7nXO2b8HY26oHP6mPb5yjCbl8qdQK1GqyZGQ5o/iOeGD01g14p4IVHcaym6
2Wg6g0bH3TqcF3VJv8BWnB3Um/s2DTGfRseAbZXWHYcwuoudZlVn9rYws7c4Uh8zMRz1NrIWRqR/
nU+9CqLQAVgetgj+td8tHSiEfeiTeGOVhr0xqScuZDM8owC1LSBo5a79JrvuaNT1a0s+DPM3X5ud
i4GSqNSlKvRvNsKJSTWuyihYVLFFpWy+2xQM0lHOQTimKnde1ZQ+PonwgNNWLkPbhgYBiI4O58+y
wIdLabfI5t61SYf8Wr3I9XTpQFKZwOroinMfZsLx7cwIcHJMjrYnFvP1Z0sI+GmmuiuZVGjFBNpD
IKeFVUyIkenWDyTMHtUMp+VcUs0zGyIc06t+23juLSFgV3fqWH9FZwPRG+6pvEm2VpmssrDeE2j4
SibWmqvuiFTgcOVoL2It3simQgiuINAHsJ6LbodKS0qlMJ64YOsfWQFZMUiVP2Hq/YjxfGgGOLZT
+SBa9ZU2/Enq45buH2IUswBlopibPuxN6bvRNL6EeUR6b+GowicnHO2tdO+pE3QeKvN3g9PDRWmK
vNx3WGBu9CrixA123viIHtq+tDm8EjuOFzUxrKVaFlDbTLY+l46s1rUTtQghtofGdJ9RwcCyXnGn
r4kmzGgBMwGoodtMqHV1qKL+Lcs628e6jF/MWGvWLY0sX22Qb+4zp5p4ey045GyMd0ZZ8sq71q5k
b1WbBG/rfUp19p4hEOA1LHFvCdt9cQo1EFTO1SHcaFKt37A+S/AzVCbUAtLorqeQ+2qnTf+7rCtT
A+adpnfkHIGPK+FArl0gz9dpCAyOpQhR6ZraH+CXUQU1jWFtdO24jwLZbjQLs7p6oIFqyyh9mTpd
brsR/h7dhvK1FxFXd4OwsoiVv+qAmKDINAWWZajSS6oUe3waItXdj7EBfadRnW2CbORq6mAT+XFb
V/to4NLsq7L+ApegeipXSR2om6TrioUrpvwX9Zt4NTjaxmMz9vjyQmnZJ5p5dKEZQRoanwlfUS/4
P5Sd127lSNKtn4gAvbml207eSzeEpCrRk5n05NOfjz03PTU/unGAGahLpRI3XWbEimWQfPqVNyPT
EzeL7t3NTRHwip2F1C+TNhU+JjrhqjNYtVCNeP1vxSGdzlXx54Sn8yPc8QVSGw5luu5GqpadO9v8
2iBy+ojBXqGC/DSI7/Y9t2yKg1pUJ1uDw7UACFfkz0qJXaFrh0ljfgIkHnLPe1TSNF4SnM8UXV94
6CcDDyhUcpp30rshyobqoRKtG5E9/QUTFWe3Ynw3Mb3kZ21kdvN2S3yC68vRe8hzXAW2svuAVBCp
anvbOprrt8achjD2dB/v68ZvR/d2gBuxbZviq2PxUnpYNLJXrtMMXc/kCKp2qrPlMuvcMh3T2SxL
75pJ3HG2xxnujqL3d+mWPGvOZl96xTNCY8M7Lm0VtJnJUzfiEp+TzxppuGuFmnCp03YAvonWRsTK
CDo096py5SkiGBbtSub6fbYSyMfiwp4QLakZZIICdN/nl9oMmg0ZoewiVAlxLdCzydYBtTYPkLeP
8Hcj7JMP/dzGm7FWoQBrRjEeFhXnUjZ3TWL4QysPxdg+G1sNaLRgdcDruo6HdfZevRTFCOOtHGhe
6wkGhUrm779xq7u3TrWvyik5YO0UtWtNpWMdHC+J9+8DF+ylCyLK05QOAaQpIREDlmakJd6nid6/
NN29QtuYm9YjDsJOi2NaMn3k9hbvt7eF257K/ji5LU7sv1NdvaxWfsJ3YS/GenYjZWwO/UAitaoH
ypBeTx3SQXaudsv5VXNz16lbJAojWBT3gLdvS8B397o5ll/quIxlx74ez7SpRK0CkVZj90OyJLLV
4rfTaM+1MRHGebXX9bOuhJZw/HR4VfiJ2sP4Err/vs21molB1hx6xv3ExGavRprxt8owrURs29ha
4An21MzrfQ0cRlUlEB0qYce7n6YkJmKQkiBEcBVhCPiiIysYtPbHbBfE9+ndXhTlynbB79hwh5M+
f+CMWqJfJAoS2pvF+sjoCcsqJya+lRTBxRdYamCrMISOlmNmuKcZ1slFkmuNW/JP01iRs/Xhxm8Q
sBsLzG79rH8pFjPe6SyjnZ/x/Lreb0LZD09dNcOi6L/k2r33aXMkkP16bp+qwUv9pvcO3TBdKsu9
eLCKXPVqL/OFUnyVKuMow1kdX6ai9DvaBHZo8yDZlDEVwD13jHrHiLzZOi5ifLQmK+RaJ159srT5
sFjbo251t4rXnA1ye/aLvjBioY30EUFHfX8vMkoLJA976WipLVYBHd0i1JNpcx93muu2soON6e+l
7deg2HQD+NaJMSC5tclF1lm+c8cMljmjmMj8eRh2LaHnW6Ilokno0ezWB2fewlyx/Iqkr3QjPGPW
AitRgr0kQm9CDOynltgHR+HRLBAgJ2Hm4tqbOA9qJ4+KkkKmYZGxpx9z2uJWSSJs/nFRW6j7hua+
St/dtjgoPDMIJC4qdIW99UupoqC4YIrB/LXgKbIN/UjVPm3zTctWtHeZA9xXde3OjbqSWAknWw7n
vQvNlemwSImGc7n12jLal1bBK2GyDrc0H41exmmS3wxNdawm/anVlvtsFL0/b8vtaiu//qV9/u/m
GVjgL7SOSuwvCvmfBgp9OVuphbjwcZWx1myh6XZ3cMaTHpIjFljCkUGDW+I/H/QPOHk/KFY2Jl4C
8PqBX/4AXpKsNKsBLfpjg+9+aLRYCJZLnM71Aa36g+3V+FVn/2qvtw8k/oYT7Ee16Ix2Xr+DBsn8
A2UZlGysHSf561QtLKgza3xek6PJaAGWj4wHhUZNNQPNPonJ9Dux/v9heP/zAXZ08294dkFA9NRn
ef/Y7XQ/rxKPpV0+zgN/+Ofr+wfM/D8H+gM/M2pHLBiedI91cW4x79ygdKn4LtcVbOnxWi3MqEUf
8s8H/RM2/M9RQdD3MFOYsn/ybeqOlKJtUHbpAY3KaFkw3+jJs5qFRL3Cl7rBRX/g2yVo2z8f+/88
YWamoM9/wfh/nLCjUkdZLieceQfDG4N1nu8GUWIyf9Xaw83CH62l+pfb+X8eFO4h+deIRdy/Rth/
u52YI6dF1f7noAU0hGSsPppJCfTpvsmMyEzyD63p/4U29QcCzkWGuq3twCUDMd6iP8606ch2F5Xc
nhDDZV+roTUnS53nEzQkW4Fg4fyb98kfZ7krfA3d4HCOhijmf4D9OZ91o2+MjHKsoaB1hy/bkBhN
YKDu+FnboSJQqyo2JRXC6Ojqv1zk/Xz+9tLuCwWZ27iowTBC9/HnS6vLfNHsSpmunTX7dNbiKVWH
35jhT7ABKtRHa/8vA6E/zpctBmcESN4WrH/0jPYfFxhtruG1ci6f8rU9lGy407DeTep57Md7U10O
tf4zuf8yrf3fY5I3TFm7/89jVvPHyqSk8EKVanAfVScJ1O7bbTEjJ64SRTQVQywkIOGs/IvH4J/e
k5zpfx9V/+/lqBR2ow40b48Stg+u6v4obuv2KJoXw8P+N7mRYDfZz2TWoEVWbPUPWq4/yXn5l1v8
vwvHHx9kX7j/9iLVTjdnZdK5j+UMUJpSpZ+Nrgl088Ga+jPBjIpXhNn4/s9rxr7J/O3J4k2Cmwxx
jzwbi0Xrz8nflqeysLAzoI7B5MAn3CY5T26Z/i5NbX7652P971urm46rQwWjEoCEvT8AfztDUwdb
UXtPfdRTA5N47LD8xStwybZxHHEFVKx/Ph6S7T9QcU6PJ5mhAiocTcWO6o89VrUwcZgt23gkSfK0
OXjmk+SBgynwDhpBpStDSZ/ItiBe7bF6NdTimJTy7PX49ihWEZd4+u7f2KMY3ZTJbzlifOTQGya/
rBbGjOedShwy1BTkSWzzSRHOYdC0K0XYF69uz9qSh0pLeKczn6sMTTKW6tGyZO+p4d3ufwGRN+AN
xMbFihIyOGj9bzwr/wGz/wu+yuwsFr0GZ1hp3kgivsJ+4YQ9bpRuu8xth7yLoKF2bJQvexRP+ZIX
QV8RnqE2eWx327Up3FC2xlMNs8kf1uLeKEVYa+9q/b2WFI3zdKUW4pTnquqjagoz5xfA3I+7iatW
MeKcq+XYsIt2m4Gl87fFe7BH++CJ8piIHJ8kLqJbR5hyhr3TBbrx0VfbdWYMUbGp56r+3Am6mOdH
YnnX4MjZJf0FhvfQE895mwWAZSdV+7HSAYDVO2rDdmpwfplV87FlCUDedzTS7kWv9agXnzVshFEz
j8O0BqvrkObdP1VGc8GYA15wXd/CNyXgsQuc7TktFVJR0mtNWCBeddxTTsGh3OAUNdhX4296zvWW
gIVxAl5Xb8TwuJV9wCglHFIrPSi0drx4XdZdd3obbr0ur9SG+8Wn10Zw2k7xF+pwPr2nzimGRG5y
sfAN2BSadztbMD3CnGl8ShvXt7TUr4HiSWDYAqMyvWC/2MiAJo8WyVvBJPZvNKt5WTJ4+slN74gY
bjyTCI/9lIo5yafbIp/CRO1w+MCxiliGgBbtjD3ExZPdNQ7NF4+2v3f1sFzsD4wxz4b2DbM7qGfo
HpoT4Y0W410Yqy0teF/4pt5Hs1RuBOZEwVAQ2OFBqSyxFOqH52HpnvNtqXy9BrssGlvSmupYvNNN
S16J2VLDBsOWpB0P4Lxkqeyqe33i5sIh19eH/So5dRqMjfe6jAkDtu+qneJGpN9mXhHU0U9vgyai
xjVj3ER0kk9OawfOIdT8BwuvLESpnx9XKZw7Z5T9fZ2a1E+j43bXpKC8zluP8+x+aUG7o7n0ju3W
nPW5fHaN2bybqk5e9YXnwedqBR9Xfg1WQ9ghxuHncUTxY/XW9JoN5nLV5cR7T3OivkypVyd+mahr
+Wiosru0m5s8KIrphjMCgVdzEvAui7E4DP1qRKOddDDt0C3gRw5imqvKW1mR151W+hS1uWFE2dyt
2JR3+HKYaLofKrSNIcacLS5KKagWUkHnWl2ZfB+gejRkQ/PwZKG1ONOT3btFWBdQ40NTLZy3ZnKY
mXTNggW32dTP9ryBYuYq10AYm3dSrUWGOXZ4V67TctPbKlHh/xBb9ZhgtvXc2TqzmVz05WUt84EB
h3mUQE/+tCaPJK35m5iifp8Fd1j7j3XHhMyCWjMk5hDIUSOZ2CsedS/Flyq9kVJWkXCKb0cX7bGw
1V9QR19NpT40ojzrYotkqUfKCFqV6gMTHMts/4Lnl855GLXyvcUcbjPodfJBf3WJVb/ipecBJN8d
m7I2dFr9uPG+MQoslym2E/VoJTdNajDqUP0Z9W0/Ptkt+ZHTGls1IwzLxCdr14pRHWkPxWJ/OloV
8O8bWG18qTCJ2C3c1aHfqZIoHoJqrO/k1OPUek7nh0bxXsd8ehNbccs4h2nS73I0Dvylaja3QzkA
qQ1hk8Jy56LTMzUAoxLWkpm+dFgoKd4cMv4JrXyM5fJudGdNcW6Voot2Zp0wz+qihfxnto7fY7v8
1lsjJ3LJtoggVu7IUQq9DAITI7uMVj1N9YC2NMvcZ8TNrbX8mrhslj3wdD9VleTliFP6VUJlv6dC
6EyoHUY8WjiI2/0UoRgcOKkaMobhiG9IhQGFXLsMd4r8LqVzx3lxNUb1PGNo1tjPavLg1Q1u3xjS
at1BTxcvhB+Y72eadDv7tsf37BplyEPX5Gdrxo09s2qSUNbMCJJa0vY3Zz4VFUy+iufU7Y8O08+m
18nIgrMBTe5cC306i9RhmT9r2jfipT5sBhm6m0qd5fjjVIWakcVGtR0tnjn+iWsUk8+PWyWTSL7u
w539N1GpdeetblJIue9OXZ34Y6Y1+QM/kzhqGaT1GmNvx8TZA2WywNgrh2+OcIiBGzqWz8o58o+a
srpqDBviL35T2rtudo8AWqVCKg1XB9O4A1/0YY5nJE7a+rD/bMVTwHHgoL/wl6kUJ/409vWHboBy
kKRkLRcu8NhkTwUhTPuRmZUHTfHRStyL+GGUJvsnzXL1li8pBnYhn0Vdinc5f5WU33wx+gR1LwDq
Ssk/qmL3Ndph1xfyRSIc6iKl785K6r65QEOdQMUIviMNJXIsuR8j69srvihT9wWR/WRuhXoncLWQ
pJ2K5A4XR5f5H02UKw41RnW5tUGQX/SLSKaXtNY+rdF0fd2qr8a2fe9zUNmknJ40iiht7Bt/wcba
L8QWjHP6WSHCCBV4waE+wu3CGuqsFri3FctOkN/IJ8jJGgLvLIJMxVc3VwO73N4ndmJclFhBNQu4
0CUt1vOSa1ta6w6fbf1hqeWtzFNoGlM/BnJnYflLUdW8zZhmkFjo6L5kHw+cNDtjhamDLqxcB2lR
sClVeZj0zjaYrpbKhWFaczaVdcImEd2TDCrXXHTu1tCGEpvhPHQTBl75aqLmxx+dAJfkpvDU7mHJ
FfPJ3qAB4bxs+DnfC4qxv89dbFsLs7oxrf6rzvPPhrlsoOMKESxD+Vnr6ztENMefxcq6VSeqX6T6
c9WoYzgv8y3EnOYj98pXF1v7AwI3wroWlyikFMdJUertIWuc8saeVBFgcFIGo2KPp9XJtUPjGUwv
JlZ1zWqSuMxXqLt1xfNXrVYSYZT8qGWWVcZ1VxZBWs7bk+yWdzc3n5CvF8xnNJxLqZnSRzTYQ2Bm
8gOOyS/FbL5mLf+i3Eg+XE8QtrUYRr1i1+a6hOZ2it748NexyeysJjT0vGf8rbyWTumGjb0pYYUp
PNPfqXtre++97yv3bUyS2rfVlIrSZrR7WNfhek9KVAHDT63FpI+0r964SxZ9uBB5UJzNLnuBwgLg
qIjnOq/1UGFPuZp7z2PAvA9rVLg6ZrE5792cOpepSeHXCBzjbgtXzBc6+opgDhX5Raoap9VQxhdN
FVdMbOY3NBbep7RGTCrtwrJPLvOlI/4HWYSfD1IiRhuYDbNMGNa4+QtsTHLgrIKGu0AVD1FVLdtA
y9iXzRE7dy/rEJObDjCBb1pjljJ5orlZHAt0OdWACBBpoxkYpjxupppEQ2XUoCYPaQ5gU+lOdsfK
nLLA6snyQZzV0p1SdulDo5KVZfYLmVZpZSP90LXuqtiUJwfLIabH5ZS9eEVBVCEmESw8EMRTpxOv
wu2m60luVthJVf4ea+yfQMAMEuDcZGxKNlMYtchcqPhKt8qb69woxldSM1GK6F6Xf2fFWh0VYuwu
2ZZ9znP2o0n3V6szx2Z8JV+TrXYHP+95AkgPaH8RYkfBaNgyYevB9QixaReX2SY+cL9eDhVRWl98
njpqJqyn9HJn++qVGmAQyIZaD3BtmlJFQriRLUtUgUvvNKj3edY3DOCLAUPm3qn9JHPYhwor2LSc
vQll+veU5owB6SxNncmxGCIrSRmSSWdgdOetvjexSiXeAH1xkA8O4+eLu4+vtDV2dyKjLs1dLkrM
A5ETqt+XCvKULq51yD3MA2FrHFp1IvSWTDWpKuiYzAAm02EeWtjOFEd67a/WSjmgM7XqsshopyNE
0YCojjhZxptFEtSUFZep7YK62+KslNTvsgymGlX9YGS/PfJhxLixA5jY6pbs+sp9Zk1UF/ZwXCqL
ubee+WpNELVgaEIfWl9mgyjLRPP4Ie3DbouvxNgFPjZZ0is9YTrDAppuZukdh7Y6F1Z7IB8Ft7gR
FMe50XMTsoaiHhqlvdnc7EsuzBkGWTwuHkqsbvC+etWOi6b+GJFp8fsRn9nmFphyEiw2itAX1DXm
VeZqb1jIMbGmcGXADFcgKiztpGzbk2it18JLTil/Nl01EKsIJmN7aZwqwmXzgvYorCrlfp6xT63c
U7O7eE0F9q3WczkyAO9aofb+6pihl7CGNt0U6NXMzMBhXjH1X6IzXF8bsB2X63thMmDbz5Nq/pD3
5Xc+jVejSE8jUGVgLGt+cIx+uuJ2MLC03DkYZu/GNrIEp8fhtH84L2s/x2yB5CpbkRydUaxvrTv9
2J5kdF6a7WfNnuk7nbpebGHEwkV+Bte9oyLlIcDvX986vP1x1cKAtiEkeMKO3e8ZZZVqhaNweV5t
I1D0emKuhYe6E+gZ01kS7gNjtsxHZc1fLXt62KCE+KkxtGixmMJ/cdJzVCfuod3qp0nTcNdZrnZ1
jlfUJ0xljxnKmkDtlee0pluc5ESaXELqOyF71uYbpRVMxe918F4VNelRhA5isiJlqldkNtsBBgVk
dlMfYGowBeqmGznz+hRSxJW7aN/F2mQ+uYM4Dve/9km9we7nlOsRU74Q8fk5qdIbcmIPNsmLpqs/
q9t8aCEkGVt3jz/UU+7Btsjk09T3UZaw1/bOTzKJaws+EUHxkfDE6m/dX+SwW8Pe7kxLUtClx7JI
byFjXJVZS6E4kvbE1E+Im0atn3Oj+7VZA+MlsUHzW6/KhAy/rT6ZrXPu8BH2spGmXGUUy2ArkoPL
dHc69pN3WzptmGRunOj5BxTehaRLzcbrX1MDgGA9ViWL27KKg3CNT4PcjjBngHG7YXcfV7LLTnqB
uV6zMfUjcjQutxSn4xmUPVWh/CQNLr3bDDVFG/LXMa1/xgFlFW66Djr0Ro+0MS1jTwpWoSYdIiNz
lVNRl3FZEIW3LvMRlsatWZvrdZ94BUuDGhvSSsJqzlc4mPTuWWdHNZ+o3NmZVo7SbS3NuO/GN2al
T03tYtI0LP05FaQIiIYIpQ63X3d+SGoXSeU8VOdZ6UNzEa95ZWoPeTvqz5nMHL/YEg0/aSa+Otmz
5TB1V9BJQR26RhxttRIxrHCoTj0tJsWuWQnW2jIsTQuhbxaDZcbO7D4NOtvOBvWwLmLm1QjoO4go
o6QJk4OEx1DezDUUncIg8hBGlBaJdDcd0o6Zrd8D/qa4RpXkkEKMSDV5UisnhEmMdzWzYTkWIZOy
GyOzD+xeSCXlOoRT47QxTknr7uk9xMs2yKizprtem85Fs7fL0Fb2USLZKmU4rfI779R3D01SNuy7
p2te5c7yOLbVqcuT3q+z/sqpc9NnAQlcphoNIVBVbp9NYd/k2foLc4U3MhLD0pgvBPTekK7z1nYj
2I8+x3J/Z+bOgJg1Wo/mYMVLX70oibi4g04wyOh+6ww0AA64elgW3HiTEU1Dcts29etQpM9zJn7G
ok6ek4agzWZmAVxHFmlWQXJypRKVvAPChZZM5LaPOUPkDEs8C3YkIzkaTvmxMqQuNTNqChcobpjP
suwoVgh19rC2w0PVvSaH/kzReeXZuSQp8b6e0bpN1JVlCbdgvMm75KvrM1Kttbe1Y5S76win1Dp4
fH7HSS8eYNI4pH5LjB0lwLXMdvy8Z9amJVQ2+b2ytTEWuE/7NXeJvygcO05g3lkOcPtkvbSTB4lW
gZHWnIyxiWpe5jVT2D3hHuXF41bLA9zsr60hIwFUMGT0zS/ZwlldESRYv2eOvv+DFLEqNLdHmRsv
G8GbmzOBTi5xPerBuHZhwy8e+eQ68sV65cpTyl3olpd0/tDnhe51uCrVl8W2sY59LYUGFwMpK02+
apSE+ebgrTmsvSy/ku11ivxiSYEUMapFcatfa9NwyTQx+mYGB2w1nPPomU+j0Twsq3ICpr7BKfeY
O6rvmt0Fy6CnHNfIPqX42B9BuVdA7K+QhW8W2zwphnXa/Xz0ZAyQQcX7va3b9eiyarkrrAVrK6Cd
1s2r1o2RzhqaQCWtq+2QZ+1t2hp3Up2Oo6JiXj3AqlTvybuOVgO4b78T+13h8x291b0Uaf415stj
g8fGajn6YeJ5T0T2tphf/UBQ+7IVbTRv2Hmsc360V7hEewTbqJy3tmuY6sMG0GWwptr9pswoNuuo
mCXveR0MACMauY2jg59F+Yl5GuQBepdmo6xeNjVgEuBESgYTcJRVTNziXc49Gxv9sdDlN/4ssNeU
7lPtqC41pYzsRtwYqaiCcXHvIFPBXmyvZfqfZ2ttmxZm6BwprsMZJFHibCcYa2Vo9/OT1UDCIqT2
mOIvO5nUesyHYV9gVHdwa6MItZamVFuraJtHCH9lOIJhtpT7cKOYR6H8XcejMfEzo352Ju16zNV7
BR8SeoPEhesiLh3WkPnQKMgaXd/17rsFBQlu0QfbKq6Gej7qUxmtQxn3ZRMVBAFRvD8RdBcXCVSL
0v0atfooZk8nrJpnaW1gZEIoSuhwk6A2GjICprjgtWpyeZB6ed/yTGgeYPTyM6Sw9z152DodOE77
NpQJKpDW2J0PQ/UetdfLkCZx4sqDzao9I+pQHPMq4Vo5bsWaMixRz2EsqUepsj4PmnVjbdp7x3is
V0ghxYIw3z/LpiJpwOPBAARM3OVdKPcWj2fejHXgDk5GKsSvecwvVc0OOuXpdmBWWp9K1DIhyKp1
lhqjYsdW+qjTYYZDUX7nCX2D1rUFvIKdKcONhyjXlHvSsYNy8IChkp7zsNUnT3BCsyueTB78erXD
nu1xBmnZWTNJY90kcO/l0qC/B6jUnYPo5mNH/VzvDgrrZIcKEkr8uH8s7MOlvYbz8CH3+po8C7aJ
qKi5HXl3Q0dGznd9pRXlJXfdc4UfmlYN51Gpb7XKu8qm5QBk9pV7Gng6nWWlfpYMYsgtV642DFL6
Chm1xIqVN3AWOXuIeehHniWHAQ5OakPggDPHdvkr8+DRq63NblCeLQSRULHKhgdDYHXuVOFSN6cS
PvYOQ+nSea+LvZewqq8tG4+2NR3TrqYAUTBoq2834DpfVi01C8Ol8jepF4+Eg3yQCsQ63xKtzPKS
uqe6Ks8QBh49e74kGm+NtS59yLYZtMueb8kbt3/iwqxDq/BCE/tTjKYvzCVjpXPCGlZaY4w3LmTS
gT7dhnDZweSbrQwPGUwJmiT1MxdAwstnNybZL42chfRMIo8w9JlIi0DqBD9zSaNc9/YV92gMFELY
vwH0H+Zu1Pc5yxKsqsW8SH3R2G9a02ToxYBjhM7Yq1YM8vOyP4joiVl5EgZl83WZFCcxJ9djV0da
kf9A6HuqsLUhrSIcQdZ9sprCXtgPlpQHz9biVshjTV62SKc475HGA26apXYY9e1EpEPoVc65MFiO
+9q4zktmTdu6E4G3x7J5aRnHZANgpAplVbXEi0nRBUNLgbddn1sI5JOsH1JPDZbMehcJTMJS1tFU
5dQbNpRapr59ed12lcvFVn4ZdhG6k350Z+Pa2O7XfngsSvvsDV6M4OhnLLc3a00uLN864hQ1bobt
QpF5tQAT7I9ZUyqf7ax97ydC2AlqpPm7pgzb+u5KZ3dWs9fcXRgqsw44jOqK/rQUzXFR5JkeJyw0
cU/tAfbRiiiTwASFlsUgtcdagR9XlpDMRhhi0/tmdQf2yJaY0zbMWMwsqcTbNLwg1kC5gPolZfm2
Rfuh9VxLWY6nsmt+RLf8dBJcSHl3cib9lTRulknEme2xzaZ3CNMCCKpxZrDRpOUTGWktEp3+1u2V
x2Vujmw2R3VtoLE56Z7pNkemPXws7NLroCHRUVk06Tt/T9DEHfw4ceukpXUgALl8lmU2nrUJmEru
Y/9kuAwsVfsakjDVJQYchI7wd1mkB/QwUO4wFam9+qUXJBkpiIaSmRvIxXscZXGsGWvNvWxBqmeA
1vyOmezuCm++kA3LlqyfR2vgTbOeZjZVTc2/O5ewWNw3Zi5h8rrtvgq2SF1WGu0vOl03uedhb16G
ogn21d5eys+0007zJjcMRACTBrM8TgAIYVm0jzI1ckpB7dXjDWb3IMVYJS5kkjr+O+LcVilKk019
GcgH2Jz8Pp1KoFK3rgJv7HzSiC/1at7LdtcE0dlgv2FeqVl535Nvvq9T+2rqzBkYa+nC7WE/N4fi
TlRZ6S/d0gWLkSBU2rIiaou2POZ9lRKFzSRN783TMjXk5nbA08oEvFtwh60KKYaTj/Saw6DEXHiK
Gyhx0TLNeLl49PjQls7QuJ4ztc2Dda8oSqokHQvtcCBCLcwHKUOr79/2VS/NYK/3UxpNxO4Aj1h0
NTwveAADDmIapYBhUGqgr6kTJALQ7oGPrYHa0HbXQ9p0FtGtnKfijC21U3XldOWlbrFR8ab3IunT
qGuRHo3SOO7UECzFD0Q7oELNfltTXkN2d7VI7yoqOITgbFUffYNj3lTJS6+z1q/GYpzanO3eEsa9
4rTP6uCpEVa7p6xJbokXYpal5xfHZpHUZA5sk8St6/L/wX7RjUacpTWHy0yJQzZ9RfcKKhdYorlM
S+aCKBkdWzd0AEVRqnCom/eZKJ9OyHuvRkkyj2ANqjvbVN97sMf2UFotY6/6p26tx9LtLrTNjAHL
/jvXmcTSwp/MrLxF8HCdCYXlHn9RUv2UNLkBir3YM5wGcyOHU9JWbshsjLq92zeERtRzpMmGi66b
W03PVGvj0ypS+SQdA+Y0TOlVnHW2nL62zvbKqGCuQk8xT/q0vC7obuOcig+m1ZwhvbL75InIqXdD
rA/szXMgNapM1BwUA9XmXRMe2zBZnBfuUP7kdYuFECy/S1p5wjPtXDYjpJ21OrglU7xJz26yEr8b
jAQWXsXCJLyqmh50zz4S73cAoEMvxHi2Md9xSIxgmBwLWupB3/N2oa5D308uiKquJ338LgkuQUbz
phX1G9rT60QAzaH8nELNWcxoynLdd9LiyUQJf1gwSqYTtFt8mCA+BgDgpAKCI38Z6mA9jBMqDuzZ
2PKX4b2yGyQP2xwyEPiUds5zPhJ+krXPKFjHMyli56aWzDi6sY3h978oesJyuYPwTJfvVfuvpwUm
AstSFzE2uUGOiNlDU0dVgtJlrKA0VUnCm6eVxVExJifcqox4K+k0oASQlUdGU63duq8iz6WvblV+
u3u3Vr5wC07JgAwGOJ6c9kb0mtlydSMmrTln5gijWgebB041GC5cmY1g8yC/4TTq/d2SIHI0NOZG
CczlPpq2vp79BM5fCwNryw9dNSzhxlDozUstDDX0sr6n47JjlILmYRldJlz2srm/h3ybbN92WtIv
8oy6WTN4Q3cmXZhbdhErpibeufLtpdTs9QyyyTysQ9NU+Avt9kWHMxQZXlk9SBBE5E2pfNz+H2dn
ttwo0m7tKyKCIZlONcuSLcmz64Qol7uY54QErv5/6H3SJVfY8f1He38d3UZAksP7rvUsl65E5Pv6
Tnpt89bpcbvSAso6QdMET46lNdsk1DhVBPmwG3S/3JSR0rdZmg0XXy+sHxR2KFX6PV88SJlVHHXt
ouiC9z5ErtJoyJ+SUe77QSO9Jm9KjKke5RN/UAZREH38mDAYClpa1KaZqVy4U5OZ0SCuBQdDM55O
7JHUoXVj0p166+xVuVjppjvdl2ZbHUkg/7BsnkIRxaD8/Elft4Ii+sjGlzpn/9wojQJ05qyowPxO
Si1lkp8Sajiju58cpIthqyePQRVqfED+fIzN44zprrMIoSpjtQkNkeFpMMePMpHOzqqySixgl8ce
iWpquHjU2m8S3QqHB3ASUt5RoLWCTYH3CMS8wbY6oR7VscCuHHTdrMflb/oR+W0ZGtODR+sW++HQ
cQgb2vt2itzfWdZIrKtu+66mLhJ4CKdqI9zJP8U5KzK6hlZ1mMt01JDmEiyzzNY4pvLDOKCn770o
Pjh6o1ZlMAwfNgB5Y5NNkRatUj+09rUz+P1G+ONLZ1kJPWtvkofJNHPKOSGHKKtJoY0wSEM2Y2DI
+t59Ha3CIfTd7G4HS1Glmw00ZCnU9CXcsHgaMj3Y20LV1YIui3aRchoWPttDCh7S6fd2AXZpwbge
H+dMcXhnoXwiMlesBX2eezukd5n4RqCWRRE7ay9tHzImV2eZNNNwE6OiuuRa2RGtVNlo8Yn2WCZ1
bz8UuTTfJ68q8O6EMJS5swcLxGlEWZA4iOxQK3s89F3/Zpdolzz20d1Sg7bGjnQs6/QhpoZb8dGi
4HFnnyBFSW2B3EqO63TQzPdyMtr3NEEsC1+Yzkbt6sVTCmrTcCOxoV1ksx9JnVUnfUwPUSxRxjZw
Y16nofk1CRJqRF7RBAukg+uPMr2uKZqp+bSoEkhWecmWpDfYUeQaBQylyJBKzaw8aWLGrvTh8GSY
ND4WA1FnhxorzLTI9NzZySCwyyWP0j2XOh3gvmMaraSMVxQ3I5Cc1Kg3RmD3lyRNhbaKg8mKKE9Z
0OPPDDRt144CKp1oqvsgmsR4UBQl/BUhTxBIUysof2uq6M+c1ShgsMkw2A+S9Lf0ClEt27i3XkPE
LylbZX4HiCh6IgU9aZBjmlhUaZrsbUoU68Qqh196TaoDzvhnu0fzuZZD3LQ0jzSOF17oIbsYfGB4
dtfXa8Rc/SaXLdY4s5n2Xa3lm7LG4xmRjL1uhC95L1LfiyrN3wusSM7W1GNr7RrNQPGxTdelG1R7
mt9szYSur/w6cC8t6P63sVXWO7A3f2TDn4TOIjWIc12yQLRiOzq5FyxHjMcLVRbk3lLDRhxaPmpe
2z6Hltm95HLKDk6X1xdRc4DNhZM/a3R+ESREQfSgm0BOa+H069GghKgCExFGwnJ5z2karb8ooLKF
XvrG18lxPgcqQujWTNLhwKGkry1oM/4s8LcyCRooYlNx34ZZtx68Bqtz61dLo7LeW9zul7YYap1i
SNeyySC6deF4Iv81BGZF78Rj4SdaN9uWFHeXdTIeYwe7e1ZJh44RrvMsmVAOBklCSUB9IDd4S33/
N4gPGqAprj4nLMrbNJ3EEYfIL92TI/bRZAAnmFyo8v+TizjcTnA8l83A8U5jKsYnPQU7JvfghN5h
lnvE1kqr9PSga5N/wJGEZCYaIAQibKDfSYXTNfHfxx7JpXETIcIKWv+HoD94H8mZUIe2dcVSEGxU
Avao8Ixm4WqgY+nKU1ZnokLJyA67FFOPWsijoytHJHWKtqfS6FeGsUzW4F1ttAQa7rtSIykjmU+g
FmYXRJ2GQ/wjIkcRYkoeJtEuEsmdJlX9u8uCp4FR5FXRxpDmwxAjdXO0tWai0ULpZSfprUMJphEG
zdH2ANbp2W5B2gqRX2joVnQqmh0j1D0kBSZzQyeIMU5XVIxeqIStavCF7IXi96FLTgZISs0e9mM/
PaCrmvsZ3p2rDzW7Gp3OrJMc05zaFLjFIziRexfvlS27Zzr/j4lplVRdOYAXzkGXyavDAZoWjL7y
iuKsqmQ9/wOcu3elbv6KlHWMCm9t9/bBVQj58tlmR1EvyqaDTLI7q7GelccnVMvXTg47vkp65GLf
97Q8RVGyxa0f3cbpqKSZ8sYqpnbhsn9BlF/9+xO6DjHAFKsbqVWbhkZ3rbJjaFT3SRsjSh0d2A1R
T9MRVSh5Mv/Kz+uWOPZcO+bOE/uKd1myAvuu/VvrWra8cZ6sUz51ZaCcEPZDWADaGOvEZCcRF2vU
Q7Tn6JbNWpxQlvfOaP9C8bkYMJFaow9NI97ZbCZypE5Ua88Mmh9JQBHSNNWsuVkmGkU5OUL40p8n
8EVSmy4Ypp+yWl3iuqApbayNuP/Zieaji7WXsB2mbeZna28i87apb9jgFAuz0z+YZHbxkN/nlbar
kwmNoYt+H0P/rGqPbMji+MwUrbh4GA7zZQiebKEFBKuKbtEASm09/6B0oircha/scv4h+g2AshK7
bnB/zP+WN5E9aMXZitwcpF1WdIGJQFuWekVa9GuAKMuelHewGWu/pfSa+3epXZChRmGqDjYi6x81
MaC/NtplXtEE6eoblg+NxS16krU8Dn5z54wlJ802eKn68KbAtkgE6w5Q8cKgvF+G3pJ65EteyFv4
SdsiZ331/B+ksrHxcN9b6o4L0bAV8eA2hlV5Y3rjTVUMz3M1D6IySUycr+qxLXZFo2+YEJZtC/S6
5IRHx0HYARBSZV1gFB0IPXuBh3sbR2wYU4HI2YrclZFN+ymVp6YhQ5Zlzdy6zXCe5toHxOETKP21
OdRvjZ/P6SiijDgKV9VzYquKRkP62sb6LnXKO7sL+byNU2gVN/X8myB+guU4SES+te9s/JQm/yzl
biHGz2X60tn0MK+NPC955MGLrhsPKABefaPTlkNoUWLDXbaoAifbUDfwb6VAr9Fn3b1Kg2zdF95L
iEMTSJx8dkfwDr7QwBwI7QR0p15M2vQeWfG7axKfqzARStnvs7hZEQQF7MM7qbZnis6Sfo+U90fU
KVgNkXlMTAetpwNpvONLtxv3d1ixoZZ58GpaY4gwuwQF6q7qoOR8qlfmAirrR4YcamdEakezd1fG
wXOIrm4x9CPtTSbyW9FH+ZaEimyXCllgq3ROpXTuSts/IvzzVdws68bsZkWiF2mHoo6ZeaqtTi/D
CV5IkF9NlNxDJijD9jb8m2sbXaGPVLQomhWAZmRDMArmj8Nth5UJc4W8LmZLD/8xGkeBk1Ux6YaJ
9V5280Ju0gaI96zna0Ti2yEBmZE+YLDkc5k2o45sNrJu5uGt0cyNc/s4FDWH49kXJgnbbFdtQ+fa
tdeJ8QZRb5WUxtrD7J0K6zAxPWN0nQkXI/XNJFd4mydOinAcUGd66FMdUozhDT5QjvWziAXrvkSD
gvR9ziGhsjjyxjTPXs5PwqzD27Y1FoVuPfo0PdCnpnuyZw+G5h+LHoMuckpln4Y0fGmw8tp+tmJD
uZ1ifwtV5n6wqC0iFuHARqF+eLGTYKNZEgPuqTStk6vs946bEbKkrWICrQpelIdYXY/Z2DfmXlJ3
DynSY41Z2PRppWr3BWTk2cvrZhRhmWu4tbytWaGeQzYYoVdAxH2excQACFd6X21t+Tx4r02M+d/o
djL3NrPPNxjtVTbHiGaB4pBVb0bKWxY65PkPclcp2n2va+jQIZAao+Ksm9aNEYO7Lb3oJvLyPae1
tQ9uq3O1B/y3K+pcB7C3M5x+P0TFg20mx1w/sZYsUeDGqEhb8cZvk+Xt/ONFD/Q+bdYGaRnzsxvj
ad9XJxMTfhmVh7o3oCejA58FWY32pg0RretkUwv/h9WaTzKvfo6tfYdyk4Mtb46BwWPlSvMIm+XS
LCXWVBtsFCpt4yFM32UxwwOvBRG5eoDTI7qf6HPPrmPK/xm4HPWml8FvV9c3Ld3MjOrhcn4kWd5l
9DXbZuXlJp774aHWprcuty7WmG8VR3mUDJSBm+6UIGcpdQcrLsCtZdtrt6NCbOA8aZ2zKpMRfq13
bLRqLSa+2anTdxErVGYmWxelAMCEYG9Mzr3OuheM7oiiQ1E5RlfMZ6K0fKfRIvZae137iFstfYEG
I4Tzkaz8tH0jsXtfY+bp4nQte/82aNl58MQhwpVrayw2c02gt/PlOLDaF035U/cJpaTrvc/5eIbB
2+hUkFiSL5x17zvbMWiLx9TUKutgzqUrfkkf97uh9y+J7uHwmsiX5Z/Bcxj5L+2Iely0MuhD1cVz
zvHEsKYbpYqbgoaMwavVnHQT1PnGEJfAxzxvV/Ux830EyS7VWhzVQ6/Dywq8eE+aBr+UrzjEvqKi
aJN02obD3ZYBlNVIOM3BPcx+qLaJjhWnYjaDB04mdz27l6418QB4G2lZu6zJbhV/J62h63Dt+XfN
/2wIjR8l7n2K2TSYLRSb3ckqkn3A87UiIq7HiWpksuIf24G/pi1PPVlfzY/d5GH6cUjbBY//UN2H
unt2inpa6/g3FvM7SEV6ypjvEEDcJmay7xhQMTeg6dl96NGYSpnJE/4SjzVH5D1VxkYqqCbW9Opo
+a3Lhk7xqqbooyIJbH4O85P2tezGEPdUpYG2T+qEqgxzFA1c1L1MdyPV+vjeseqtRhHW4ZcaprgZ
u2iNZg5cUvpPBxisQISQpvazywPm9EYDmi18BPbEjwlOmDWAOcRket/8XZdulV4DfMBhRCOxWQqU
VmzXjjmuhDxHB2dSB6DgwXY3zT+sofyZxQPi7mnHVh4wEwqu6DesmxlXEWTFTSoVBn/WeK+8wzeu
qehnqqI9NhWEEa+1663nf3k23Uv+rZDEdvT97EDDU8aU5JCkzKoSgytXvF4O9OuAL8vgUCYjudbT
+OwbgJ4DRHwYuzADocEQzL3xwkbLHWYVdXLqb3d1hqjfZG7P3TxdVE2O+JxXIlQEpSY6cFS8cVOZ
gy5j2hbxjRaw48dYD6y7eqxieA9VqR2ayXyBgLR2mdh1Oe4QJVIq1I9ZEfc8PpzU3AyfeXZEpCEW
fNbAGWqkOVOnsH6Aeumm6Cm1snMfo9PVqNUo2zhr3IIa099wdrZJEt5kMhw5LaXjPgEeUVK4WCdU
S5Zjbh3LwX6gEbQL8SGaY1LcdXb5VEMdWjSDeoPKHlTMg96lRoCWA0B3quZS9wGiSrqIIY/Y5e7g
GoG86MU+6XSa9pXYWlnsLYjQulgT7rImXlt4w5Km37JjBEFEQ60v8tfArcUi0tR92hcXW4V3Nk+f
ylgKIKxoX3y3W3SkcUe+qdYBtp2lbsc01NjL7fqyfZ786TXHCtK1MO1yy7wlgOWthvtScTCszOkl
DgtItR7NG6ctxzc7aR8qF6Ui7lCqjrI59G4Fu5cY78F84vC8toLxwN6FXkvzEXkhXJEYOxuNklNu
q4PJLgV11IcfpjtH1K8iFnfs88+EgziLOsLSkYZP4ZSuEs06+YXcJ4ncsuFcC/BgkPB3TpHSYBow
T3tBTWKNtwxD9KoNXWAU2ByjSMfdUKlrTg1+DXrvH/2YPQdFdivN+ATodGM44WOmdXsVI73JAzhu
5G7fznSvGW8jKlYIxaztdaTcd0a9cf2GcqHgE3AJnD7qfEy0dPZzEVHjz+Vjd07GbtxLqQq8dFm1
ko7aztA9lTJbJ3DYQCrZdLap8yxSra0XSRZm6D2R4AC6erULlnJBGVLiflTIkHoH5XURPsLdezAL
hVg3BXnYGbLYch6ql1NuQL0S3jGuqPwUtf6Q4f3zFPR11ykpt2TdrCsJlqWf7iPbfcFdeQhlDn9p
vFQDh017Plt3dP8p9hoeUhu0Nko2J3cajjKulq4mEbj6qAlM6TDPBU0NwV7eZhCtF+Vo+kv6auu4
KW4rXd+1tsuZzLjl/LPJdE2ijerOloA4SMf62OXmudL6cwVZRZ98qpnWLk/slemSiOr2BB4Y5UZE
+l4bZu4aBa3MW9NN32pAd9lG9KYLfGguRCf5RSKnNpyCJBuWHcLemRmzRexmuwKyEbNpByqLH51W
68qIfruTvqidJ78tX9LWYPfV3+QyfRZp81QCiqKdtBnS9DaKh0MF9qvUQLWzGhW8cpSw6Lkqf8UB
55km7nHs8E80bAMNYe4Vb6jw6cfN9U+Xo3kJ7C/3223nVGiYc+YphgFK+4XuFw8qcT5AS680XcVL
CvX7CM24U6XbIrF3vqOVm8gEcSawq5ghmuLWPMYJsvCvTc2fXPLs900qdZarU/tyzSubuBEqp+4j
f3xIImyEG1n/CiMUqhM8De4qClABNtX/xzUd3YWc+n/wgyvjdk2XJcLnoh4GhGtjzqAPscAnb13s
HPKIuQHzz9R9496+BtPOJA3d8maqBJxjVFJX3u1B9bP2eupmfodv3Nf2K/dLSRvplvg9NNGG/0mA
abXqAmrJz18/5s9e9fnidOUEtAfyIq8eswcOLQtzq3sY7PBB4DRJ0pMq7McuGddfX0ngev/TgQ/K
WSdwQNg2+JxrgjyhJF5k+7J7YAsiz5wQpkMr228wB59vB8u9EL4Fv9xw3Otn6fgTuVpmbz/W1BFD
OTwDbMKhz147+ObBfb6dP680/5L/mPxLh6iV2lH2Y9SX9S6p8zstMfL/LZxp5n/AzHFMlguPcEVx
hYqIKCzaeVhhNmhVvR8N7adnQz91nI5KYm+Z2EG/fkl/GYx8b5bQHUomgpyRq0+AesWk0zEeH7HI
sDrd64V9yPV4U9tegohCX8Y8zHRcVk5LeThIX/ADf/MVfkY1zDGfpsl3SHYdYqQ/n2xoebkizonC
lL6BdkJ6WXqqJ5agr2/181DxfHCH5I3wcG0e85+X8QbsVE5dV49EYOA8p1WBITSwRrVsRffNLX1G
IBEIDTPGdxxy58xraHEwGkwrnJ0esd55+GqDrt7hmuK08MNKMk5l34Ubf5495wsSL2IiHPdt94pr
UtP2g4YRNY90tj2vQvL0A4HkQiEy8sI7gZ21LHdfP8/PHwSX9Pm+mT2F61/T7omH6QJc6s2jGX0Q
G/eCCPW79K3Pl/BZE8DKUDtwYVtfzZT1kDs0xoE/VG72EcxERnO8/1/vghgnoEbIDzwXZNXVZy2s
qWgbUdWPxoBmkgNWuJWo3b6+yOcR/udF5uHyn7lDjr3QayevHyuiuicnEZteZNhQTPfh6wv97YHR
5qVWqls68JOrYQBDng1xyoVUEmXY4eIMPYH6+Poin8YazHzgKpByoJ5g3b/6kJyurNBvxNmTrR7A
MLEppUVHQbyBQxV5L9SA+L9h+vj1VT89Qx+DD9nGOlk+DlF+12NBtmiuvKJ58ut2q03kmCbTC3Wr
r6/yaZLwQT75AFeYfi1LXMc1O8aUGX2nDFR12oMmbigwb0rHWUz2N8R249OrurrS1ZiocHsPZj8a
j7VT0c7YmwO6xkmw2UVj0O0Kqd3EqFmMEiFmvQjC+xx/qWrj31/f8HyZP1Zp3+ZWTcxplsGmy52T
zv4zNAvhBlYnKlCo3gvxKw99swT/vjFR7qK2o/D69eX+8nz/uNwVlSixnHDqK2CXJU6uCGftmvgw
a21OGWVm3Uu+mfM/D1XuDtUcScjztPgvJOk/dxcMToioKaqeKgLX4rG9C5Hn99Jagwiopqc+YLGB
0Pf1PX5eU3mmnDQshpDjcJi7+kCKFoyoK5viScwoEfclDn6H9cADzZ7ASyw0Mma0aoB887t3X0Ka
IV9f3/38qdgkjTuCzCVuW7jWn++0BG8+Go1bPNVZi58QqzimUgp1ktK3tTZm24mhRcsgi+8rPeCM
8SG1uFwKt4cjITyK7EjTq7BSnGXg7UIH3Zg+hveopaUA19Zwhg8NLwa09XzRKmfax7kCTyAFdsCQ
ulCBHt2pMlp1vfuR6h+aem5Qoc8ur0Efj8pUWxNsA5ID6jYRaNneeTXoBbpIVpZGGFJHLnHeFgfM
cfN5h525NMPfrTk+8G3+wg+RCmc3exhmUMssIZ37D0lGNYoChJa1N4FnvfUBlrsMq09I4l5Ar4wy
Ne50GRhvad2hmG+tbItE7AeOEOpR1a+6Ci4jHv8iDb752q84Z0zJrDAePkDdJ4vCuh4RAM0KoHqB
89AF4xaDKpAMSgqLnAGfCvHN+Lu6GKE6vuAqLAGcElzzeotfIGtxfS03TmSX+JsuU5xHx+4whR48
jRiVsir/xygfbs10KfYStcGN2tcJq7nGMaemJ3/KKqvbDUWgNsNQfhMyffUtczzkIj7DeT7AuKZx
NaoT+LSJ0qvgBO4kWWju1nbQ5hWLNq5+TPq2LjZmvvv6S7r6kP69JHtSG/Cxa/JMrz5kxMQGxOwy
Psc2uQv26A/4v60dctJvlp1Pr4zpV2fjDxCLuzOut2+yybMiRMZ6DpJ0Rd90VUqDdAixjWTypiZE
LF/f2OdnaVBo5hTIDg4Inn51Y5jGeqtt4vFMjsIP3ZdnDoorQwCqyKNJsXqjcDXCoN02evL+9aWv
FhyeKcRrjhvCNgW15esVNteEGhmzw9nT0X3KtN80IliHOGJ1PaMCGiVPnBX/+fqin18kF2VXzNU5
dfP//TkjCmp6ReGr8Wz06iWKktuOUC80INQyv77QNe3u/27vP1eab/8/K44zeU1CfXs8297krnyh
gssQ1OVOmsRv0nnSUdQE5oqewALF39KsumD79U/4671S32TtcWxCeK/ebdtjHFDVOJ6HqSa1Q9yO
NPoXVlt9c/T+y4uEq+fPx282ZGTb/HmnvlujG4ja6ZzM6O7esp+qKgNsHKDA8kAVuTWSEFDt//Pd
GZwG2NxafC+fTsg5xUUlNH06x405Hi3bqy8hlbqbUbrfBUf/5SPhK5knS8arb+rzg/7Pqxw9He46
a8jZHwd8S5577jCwW3b8S6TW0vbKi+Ykl6hv11/f4tXOcB5Cf1z36kjS6JExpk03nqei/2haYwf0
4ruN0V+ugWnWISqI3hlz29XL64uq6WvpuuekJp85o/LrS+e78tpfRggbShKtOP2YOlP2nw8wVBHn
fcKtz1UvnhL3PgU+iIbgVODHo7OToMn++sld7S7nJ0f/gM3PvNlD1z6/0f+8sURWQRTD5zpD39A3
eRKvUuXVqyqp7lCnX76+2PU2b74aJaG5eKLP+FL/alKpfG1MLTSqpyLFT2E/Cj9/pZ+0ca3uJMSs
lKzcPS6NW4e+YhLa0PKsb7Z6f/nWgRYAO/ZNc044v1oTRajKJkK8e8JVRJF0Cl511R2b7rua5V+u
wyIBBddk0FAaubpVXaajBUfWPamsok3fmeMWzzlkCuGp/336cmEMs4NmTTXt682rRReVFnhln8TU
eR+mlqp7CcJudlYP30zWf7krH9oNVSGDauyn8WmYXZhRXFdn3P/jMibHIQj1Hx5bzG9e0+dxyYdm
+PN7ItjOvt7+SbOz80JpwblR9dIbafEFNqgxfwH46OtB+fm75kouF+KsrHNfVy9qrJoSOrTvn8fM
3zVJvDbKp6+v8HlW5Aqc4Ujkojjzie7tcWYaKQz458qC1mP3qDxrOJYpjeGNb50LDhu05L6+5l+f
Hw/Od3mC7Giv7iqPiXFzZBGcR8zYffGjN35qcCJm/c/XF5r/0H9Ow3zSHJvguLKcQa11r+NIO7he
TUHZ5GLYrburKcAuUvpJxAIRQxwGHXbPInI2X1/U+DxPUrXDs0e5/d8J5WrPUCnRFXXUh5cUKitS
tix9d3ODpuRP6UIzYBNfgtZqfVqUR38COB+ka6/yCHV45sxG/BS4j+GbH/XvCnD9KBhJNCsovLAr
nT+e/8ylE8gNvbGH8JKP2MLeegqY9lH6p7rbcXrBw83YDYyaIuqR/4Fmeh2U73qbbzrdP/KCaMLz
zxkUXnzm1wUNmJ1brNwzEyQCgzONw7LIcA/wN0LEMQYN5vnvdcGlKAMUIynpMCBT6tlIDi8p+2ae
gb2sf37dcxMGCLb577x2vV60Vdx5fty4p7ZtQlwUub6UdTFuJx30bZWKYNWQdrcijcS6VTl6nUgk
EFNGs32OHA1ftmZlKGNGbVHp/WzgaZ6rAqOwXmp3dRTzrNBShe6L60zLCPhG6TT9osAABT/C+0e5
zcqUVbdKhPzd2La4sae2WCsrlRsLzBLi/77dN2NFbFmPfS9C+DXRJVu0IQeCeoo3HaB2Am4Jmyin
vkbvMdK/RASUsPLfj2GFcMKzF2FSJzAvi3QZJ0gcJYWPoQl/zj+uU/Z9aASrAjw1DGBJVwiLX2BQ
Noi6aWeV8Y0IzbcycW5lP3b7Xs6xJ0GH2bRF+2Gbpc82NgS2i/px0SYyPTq1v8cQ8p417Q5rn75o
IhqpUL6hS/IM4KqFDyA376FX4QUxffh8ztbpu5fBiX62NSKUqN9UeXMfd26/xNt3mYqOFlXWrqU/
+utQpqd47G5CaDyLwUye7NT5EdTRa9vOFGtUtrogpCSl1p4jHOzvsD6cKvR2+CnqVW/4T6OCm2dI
u1t3Cv1YqYv3LvdPLhYYSwsexATvroup3cfJa6eDRER+91JlkM5EOcQbU3cO1lyqQqO8NgURFdaA
2levk58xdJuPyCBPppKngKNba1k/In3a62G0dfsChB3VlYE4mUIvCOwLZrTeJEv9zhVtep87Y0c/
zrgh+Hhf6IjBZTUiRsyGJ9I8YW9ITEA5Em2n2g/d+OqGbOz508skpglsGD/TpP9Q1nirAmsLxhKx
U/RQFeUBWjIRl9m2AKdG1x3wnlNH+F+ggBEe7T/IPt0VUU7QVrCGnrjwCNmaRY/Urffox44xQLCE
pnOmIhRN+amp0kf2jxtSTPa9+YIeDhAuRbUSqFufrDoX/RZxC7kZvWBCuFNTSmhQddCrmCyo/BAG
EdQmf1lp2b5GLOKEnE8Ue6TynRlnZchnAxznfDEthtaKKlWHHGMVal9HCJE6cHruWs/CQyTGcw0j
Ku2cfZjQ71banQsEekSJJQqLjVf1C17WW5hKHJTRLooI7KmLBlFP4yKYN39Psb32B2srsYUjD1s3
VXkMKGkr17k3mkKAiSExa3KaA533tZs7P0qhPRGotbQ8JEMIVBt8Fmqn/O7eNjs8lERlLUhzv69V
/BqjJVxQNjGWQZj4a8/r+PXO3o9wTdkjAhR/gOeIZUXLXmd6NG6g5yErHxqGTTdYCGYtsqRPkY03
mf5mb+IQ1UO1UGingeItp4ECGsYItBVAed2VjMAyGfn4kUWv8CKWqBvvvbZ7bixGjd0M73ECHmcM
0pmRI/cwfzXAQvU/LfTO0rH3ids+KDndSMTfdTogVo8QuXVrPzAXorYvoVZfJCFRUYZsE/7jyAym
584qgceDTb290dl5ynpCbl2gIG3izVQWyzSXO9O/eMI4lElyNBDGYDQkLztutj6oBdeq942enkaK
Deh/6DcmJtLMNDtZybDx6hbff/SSMAYD13wZjZm5kqLg6dB0gjazyaBY0FDHZ5vZe3sgwo5sqUWf
3A7BLwVyKVEHlTtLNBtr2Xr7RshDTw7SfIO+/MDSuwqwxwLwQlcvlxr0qFpvGOf12mT+K0Kkwa33
6qiB5208xMQrozhJMJKN9jHpvN2syC4N+940GWglpB4F0Zf5x/vVJN2Nm8Vr8u6WDb6rZWEiZBx9
8CEGBKIWHEMUQDOBPdu9Tq3iQy4WjvY8/xkb7JDvMwPWzi71GAs8JVfFj5khlwOFKH16CdDZcJsi
vsyzgmXlKyesFyXUGN49OdRrCfa9wrZnd6QDdRkhcPra6p7nOlZmZBskZTc9MKkysY8YBN856257
zBFLTXmLqtRhdLDPY5tJoiAtYcMobn0fWzO/zJEffBS7YuRrd+RKcO2C5ylrQHxG/jY0OE6M5iCj
/h17xsLMxEOQ2x8FhMdSQxMjnfw2qONjVCYXzy0OhLpucWyv4CkC8oSwXgPKI1+u0nFg6fqt8lBH
hrhJ7f6gW/UFG+8SL9JdDvvNT6vnInzAaMdmNAsOmtRomOQYOqEDmxXj/Vct6l3AwjglAyHnyFhh
TyN+6efEZxsjm52UOOuxmtozhyWTr2Nc5SvTCI9B6y7HEqaXDRi1c9xnMzcOnerRs4JoFnZ5hzjy
NYW92EwwZt12r+feS2l5bCKKTeZjWhDa3URAWCflLvd6jFPYROJ+K1r7ZGYM4EHlJ7JM7ymxbjHv
7qwY3bCpZYu8nSFeELWzHM56nDebIbrTjZ8j38k8LJuWdEvAIDprtsnN27APyhcYBTdOYAFqIY5Q
mlsLiXc8jYdkNkv6xmuf+JtwSOaNyHhujGGnjQnrWHphUXvKFKy3jnJ5Hr/nwBNTlGyRMazqEZ98
llEPBIoKpqYafkzIka2kBnrbAPfWQAbBEsaIXhT5ErTtch60MeN5nkwUM35fk+WW8t+KltJ3OLU3
SKfPnVfc5QJLp45EyYwQn7mYcTTtnuRA3MUXd8Le5aNGRsZ4YKTPv34Q6dEvuoNVsaAn3tax4pL/
Br6lMwy/0KeffKndema2MTV5CFDpRlF00KjCKd7Z/JsTvV8Lcnv9vH+bPd2Ss1gYk//mGbuRIRTy
flrT3hOQeEoG/b0hf3fdMwbzBmhGTUg4DIWlW0DZzeNoX/PwTfmTSMODx54MgJ6xzGMQok45HNwu
xu7i9TdTVd9SbtloNqLg+fM2+CX5iHAvam/brKYfDMffCwxYkCMs/Hg5zX66kpTdLbK4Dt7MdDMi
cEkMMqr/H0nnsdy4DkTRL2IVc9hKVM6S84blyBzATH79O5i38nhsUyQINBodzi1H/aNCtmHX9u6G
NsloYQ3JpQWVgELlujWqZhtlcAvjYTxmvVEdjTL1FgkHqIHPX+l0HLaG7ts8R9nd5BfX62+Oki3r
NjwHubJU2fGggUYaPE44E8+l8MABtK/0qD4VlnjHUNE7vIqjlK7zBshEH70Lq1p7I5ss25VCYWgq
iGHb3dto5fcpdl/g2a1nMzjNhk7fpregrHRdeM1FBP2VlluGwMKW0vzK3wHTBW+VodvQH6WvNagU
4hU2PlClIgiX2tXFAL+gsUmgEPocBWB8nQz4Rc1NJB4L3BocEDzK9NN0EC9Dyqlw31M9fR1EDEps
nGQZPIpvtp48xVG4B0poLgeXUupeJ7oBXTG94JZuR7uLtIVjEzVH921+UgPtqLfRtzfQo5FBaQs7
A027aqsqbMZB/OkG7s+oqq9KjgKqiXFGUYEKWam7FY3xZqD8jiBWDFS8M2+Qhs9xE58JHhxg+Oxp
ij+SUVlqTO8uEivSsueiNCnjjjBsRJNlZ3TuO0h/RmyyInl2IicDlQsPBD5pSRfjGM9rp1Qv/UDI
LdLxsfqpV9e1Q3PA1G70WGtdSKoJHGcCctJ0DYtiHFZeGjyxGVIWWOeoSMyfMV0wIrR3ddkd6UJ/
mCQQ245ytbFZuYlDvX1m2euMAvy8nzkrF75XW3ILy1G5jWmPaPs/RRXLCDtCpwBi1+ah9WjjNnvm
1+QbHV1V5SISgGq0DCjmLdCxUxrnFJGky7w1jrX2aoP8C1rarmASYxMsiiVLBNQUNzp5tbLLJ2Pv
zIJWSXQsNRvjJHap+k0J3EdkhDQm6K+xOT9FQU8dqJlS+o53MrMkgsADgYA+DpotS2hsULy9HxOk
javC4AHu1ETmoteln9d9uiGRNYdetzZf10G6cVguTcd5A9JlPEb7GTIFu7Ecvjy1INwAIMo6P2/D
nXyLcqLpaBouBtDmqBmvQ9HCtZ8QQ9Z9ue0kIHG1BMZsL85zEqJ7Um7Aaa9HjaroedwUNoxr2C9q
ZCzdFGSvN4NQg1FDNFUvYtZvpj8cXGlvtH2qHtc1qUXoE43vNiWAwYQeYchGXF1+mqWRHg6pYbcE
3e4TJMPuJsfS0F4JPi8r78fQOPCQX6tabyd3nEYFhBIEPp3Qa4V31mEOhfeDCKM/0VKseLiednVA
Wx5pw6hNl1o/nQDcrAyb0QpmdR0LwLN90j0G4JWt95FSTE3d6r5urFtUZ/UG6/PE0PPshbmz6WxR
TWNrpOU5pFSLujgQ/Xbo94EB2lBEX6OQyBeIgYbzbMeAmCRBepGk9Obl+byla/zMfqg3OMqMZ9Pm
q9SdzinaQHTxBXsxcy7u3P6QqCa7YndHXZXs8OwLvfbNRKdtj7eV2zS7m685KW09QyHEta950axz
WvQELBv51YFQHmC42tRYU1a5dSgKL4x5TY3xaxzNP7oB94bRlLN6YpXGk3uZY/MuN1IYBueZfvvB
Qo7Q2sltBWAw52XCx069mYzqi1aBdddMjBjOmFvQguCBaHLudW35FXpNLjNuYjN2k6daYS4jgq0C
C3WqdDdo4zUq89dBY3exqRbm+asAGpgSvxhZdkfHgsnaXEbGJ4J75YbFBXHyRdGm6Mhbf6zH0E6f
k2iiXRuXh/BEj+aum0DEatF611ccAdYuSz4oXskf3gxYglGtbVUmtdxe+uyuutOO8OuRhKTfBPaO
X0Fzx3hNlOJejGgUwRyS5gFQ1Secok9P1liTq57xaoreWIc6W1I1rdmx6D4YjtXo+LGr3+r2xCzV
3JguER19B7GfI30d9uZXit6KFjQol7bLzGpXnj2/BxAYF0qgdkuHFGs2T/tQhx2k8kqyzl4rRbDX
unHnFDGR7XBnxOldFQQEtNcg6I8zovCJaK7FDC+RbnJ13edttG9zgT/PYRRZkbPIe9Zn+m8c5SBB
ikBh0dJ3YcPCkdKYXhxdB6fbEcr+y4LEWaqxvo28Foq9Am/MhExQBUbrp63spqF3YBynuzRolBm+
jlYQ02+O155MYlu71UYjn7BMgmrN7rQ1XcRlc+0ZwC4y3eCB5ZFgZMgZJq/Iz6GNohKgqchtdlOW
+mVVbyVvva6CZiUvQsOq5xcqHoaTrmtLvPTm9IFAzy51uq+o8bYebEkihRzMteDZJWDJ5o0nL7Jo
79bxRzSOH7WwLdZ+eu3m8IZEwT5uUPopSmyV+ePFKlBffC3vA7rnl2rl+8FJnkNShCgL08fQ02uE
UyWyHb2PiDtHCxu3dR7GrdZEK4vnYToqGZ2ISYHuBZIcWUfImT79BhF4bfZVrd6ZA2rBcXNKWPUi
/aq0gkOnt9RH2iVmcS3dZN8H4u5M5ZeXtcvaONHZ7ldTc5qg91VVtO+76ctLS5+dkc26QeOaJS3f
YU7hjGG/aImy6jFgg/UpF7TWUDWvG+nWg8aKALysjlkwICgQ8UpYz1sVPYMZdRh3Tnfjv5gf0BFc
+xieR4t3SGttc2wjF8ZbeKNKdFel7g/tVs8WnntUUxKGt6oRL1FwgweFGEtpbVKz3rkDK4tWmmU0
KSt5elIo0wfQs1dHbS+3KgZAgJaK5wTaJA/Cj7SSc0/ICuz7d4yjyGFjx9kaAN15sFOIIPSZRNFb
MNH8YI7P8kHVuLvIh0rz4TxIBYRq4BZeXQ7MITkTmlCAQ9p+bIw3agOXatqiIpJOkiTmvsNfnny3
IwaMdVPoYkBkY6V2HkhKTpRZwoOIqxboNbA290bV77YBqG/APGkdiuI1v7ejXW6MK9QjkNOg51yl
q5/QGMJVb6lOE2b8Fob5xpiiVRraSN5vokkgIhHs23aEVzFuW7O9kienpS52/6wpHmhsD/Zxz3HM
DJ/mJn0hbfKIFRV11+x1MvIPrws/zdCCRD2JP6BUuwIoMp1a+Z/W5u8QqfEvWTKa0NcGHRvEXLGj
Wasdo8p+9F1/cbrioInm3irZiUbuTW7OW1sJkB1tTMCsyUfX6fjq3V3unnKDYp682YV3Btr+JREF
uUe/IuzIbElk98oaOZvz8DkVzi4dx5cmMzbdPL4niD4jIHGuudIQugchRqgJSUSzhzEcaVG7E8fa
IlGwjcfupAzTB3R1Xxp6IQU7W+dlTqYfLaK0O0uJNOpxdTLUdFdO4xWfIKf0ihNmPxMUrC5zXu6A
ltNGnzIWRkKkwoLAJ8Su0cb9aGaoFLFp2cq54PSbCtoMK3rQ02QsFpbTsKq5qtmzUSH3lPKHuLhu
B0R2bpNd3qOBXffbWjGYh16H3nadLL0yOwKI3SjMH8FPNKAU65n+tLGPm2uO+4AyKD6OhhfZ1OWy
HGax4Zdoa3KavZ2Bg7WmVQn9VFeqa9wXMAEmn7X3k8zGuw78xx3SAxJX12zUTrOt3v53kZTPqsLV
7iO8vLzZzd2QoejnskeBh+PMtbHyaafUnB4GAbBWFM9ZoF8srz8PWvvwwu69sIItOs53kQenrM2+
O2asBP9z5NtEUeYtgCK9tKZyhJpAP3AU+ZAjwAeW6Iy1fXjKRXN2zeiDsL1f2uo2j4eTrU4Xo6aH
SCcUBWANEFCo/3Rejwxrqn92U/vKRH6jZAFCEZAsXK3hN+tZM501I/cXNF9AAwKiO85dOo85qRxX
Nx7zQABtNqNbPmfnWBMcZRpz6wYIi2OjE63+G93+iRb3pcCHFQreTkEHtB16r/T+rseAHIjR3gUC
HHPWUmIznewq3xq1wFMoDQL0+rtnFWelAqxUdOqJ1M++mc19aOAllpMSLSq3Zi9O+s/I6PFCYqpj
aJLO2Su0mARCsanT4C8Hmus04cNKzDdrLI8aOwUwvaXKAC9SJ+4XhhutBi3BVmR/WprBgWYTiQbb
8FsAQmqKLttoXOjHnHiTREPoisyielk6/U1VCNUCpXiCZTzC+9Zp7cv3pkBDKq4faD4gOBWqT2oY
PE2ZeAaBQRKnNclMpfbBoSYkdty1FyY/ehpebTapzgaDJn8dtNGWmrtTPXkPXYzoHCnRAy7sJoBu
7JuyeDGMkDvoafeb5jVdqeMCBtqjjLpDJVCNMTm4DcZqLDOISemmaXhQwMJypTWlueLYvI2tUJKX
GvoE07t8MY0MCoz1I0O9kHZNkpeuw17d6WAPms1U4xZbzfNgBwczz6M1bTSEm1qLRE3MnEycLWqI
aMzjmlUCoUCh2FB6aSiAZPSKBhOFlgWdocqo71hlxByL9EP6P4rWPpVGuU9KXGcn4/yhD+6vDQOc
c+u8zmqVsUUqC5QDqT9HTNPKKyKoEyZNEU6fvwp2LT1XNl1mXekYQlAIhGXCiTbQJMN58CE3wOmd
7laRPQ9deRk1b+Pa3Srs+62jsuW17pXC+Dczdd4jQzuXXr2uUvgT+XgaJ44zAM6eK830Y7t79qrq
WpotJwHyRbU6VBxTnMIfOm0t/QwKDh+qSuh2tojHxOOuYz4sEGmC+Re7mAb3RLvko0/MU9sVJ84d
uCyNKcjuxSdBX3c3GbumMfJlz0DrCj2B9NyRhsPg6xWp84pdi5Cliqvs7YMcOn65cixwRwoGEpad
TxHVe9FqG0g9lt/0NOF14S61o02icHaYmwlFcTcjwl0GyyAdtj31/4uo8jyUG6yvgMzwYq4alwwj
sdQYD16+JOFVlLt6dwLyR/hYy6Zmdw2yLQhLEJuxw9pL+/fe7Ac664vfxER9BXnQGaRDRBDUVYmh
xO1Nb4hc5bUP8A/L4R3RNULjXg5fhdi4qoOld9/GEA5PlUjRlGPhlZe+aT4APmwoeHwUSfuCKaQS
Qs1DQs0ukB7eVlS5t1qeE8bsEvX6HimSrZZXP3JGkpvb5l74zgGb8IH9SR3FqVfCJ2q1Dhpy7mGv
vih1s2pEcgZl/lwhcLxgRR9bWz3OVXLT5vmshpwLEnPem25+thXE+7AknASb+qnBnsW5Ala5uDoN
rlLZhauZc8CQlMemGwdfs3WEtoJ4Wenlrp2Mv0lXtgpaiiFhi0Arfl29XhngEc2kISxHKNgiITFG
azcVfwqd3cu6IPZPk8a2V2pfoN4Vp7lf5v1BBNyjom9VXdxL1fssiyTauqb13ASAfXvFXI2F/mCL
P4RyTxXV/KXb2pb2Ot5Y0n3hgBJ97sg8UgFIgzAejwAKZDikp8eANEUI7cj5HfX03GreDprVbigG
doe8+EmbHGjOaKPLy6+3Y3cL4uniWOWvdBxbh3NaNmgHeqsJW7oknHtDoBzkZt9eOvuJ2+96R7uB
R/eZ5tFCJM2+iTtw+rZzqRqAJhC+InYS1KCu2gy/mlSgNQ1XRclXNjDxvM1OEzc241GTq1/LeakR
6MgLY6t17HAh+qgwDFgCeZj5lmrf5eGoc7pNNlY/zMFrlWgnMWZ/Va8eEiHUFb4NCLsZU2dD/e1F
8ZpM0UEOhY6EYy7QV+Ocs+astlJnnPnZXU5VREoKwScd/Q2FYgY7nr/SGkhLaNeP1iH1VyX7cSzW
oKx8gqLXlO9D1T0UGo0TnrlWnf6kglLRA7CsSX7Q4f4S9H2m0xTWhbaUZ+W6gsQqypeuab/zPnqi
dnw7ivq5ScIDgKtr5Hj6sk+TzyGsuuVoqNDVvL8q1o5DhVAtdgA5lzC4WAr1KYpePqoeD6qu/nKR
4HoC11J5m6ABlznb/KSzMypE0/WJqvrCgj9RjPYjiq2/2rO/ozb/rOhxX2hQUIQZdiu3QfTFbYtD
PptP6EcBsGvDteuQy+8SpKvagCdrflKvemuT5pTHyW1OSaRTT7hxxuGhxuqmS7RnwKdfkoAK34Hy
qlLX39Aayf5FnFM1vct1OpNvQLcH6rEH7Z4oeq8hXmIo4mcMZDqri7/ljQBmPoT6LGP8yRI6F+J6
OF+cPH/iEGybpT3sgZN0OQDT1GkAHVrCsJN1Ne2XSFBywW//SGE6I68eLQmvqmweqB+/hRxJWzHc
OpOAek+MpFTqfQnrGiGAPZXKN9bIBzjz6ig3XTMeKYtwqjUei69VGoB1kGVL1yh/hr7+mkfzTG0i
4ifjMkRbbEnXNbh4tpqk+/ZUjv0Z2JOopucEVhXyCy1Ko5hk6TVH9D0uXDvKQX5YTJAuwMcCrYq6
3wphut+sUb6bMFEXtGeay2mOt25d7/NE3wGtuBdNeevZahR2EzRjn+I2f0rcYE08imBf86sNCjnV
JHyl/cOC5Jy8DNQBDFV0syvtqQHQ/QlV7KS5NYnv5kfedyrwCWXta520Rwtkv5mU+zaxLhGADBkC
x5Ehem/1eI6IV1EkjC5qP63MUDr6fX61bfFhePWtE/qWBk903mBcqVa9pH6qBw1c7xJ3uKZajphE
/oQwwEESncwpPfaKvpcmt0Y9SW2Hv9gCOj9WWfbSFlzXC15xx7l7seZ+qIMyfkDEk0AEszWmKM4Z
+BPILdYkeUh1xs1Zw12mH87Y5U2/KuCFBMDIJSOcQKmGlKIKYJaDo9YfShhBCRiDvKfLpZ2Us930
H7qAEdVYH/A67447Ex/QCKSjnmSw4Sq4QipmeSHNpGlbflhMUmGSHJjtAHiYq6NK6KFU41WhQJMk
AgreoHF/hOVdZ6yNo6SPgchDnM7LmHN+UyBfohUEYA0sNunovvwMq5lApJM8sky9ppJ8Mnu4+IGx
lpakNlhupveThXYOZxMnLRbmu9t7/A2mDV9kNesByc6athNefyQpCBTwcLJQpu7NJUZtEFFZFi7C
XaEbfRc9g9eE9kYZ9GM3swSZV0VUX5XcvaRRdaBVYpF3cCXdEPqNYxkXoQiUD+ifbClc0KA1ANv+
5GCwjWsCuLH6jryX9GTxaKj6IYiSOu5mwGTayJt1zY/evWHeVhnM7bpDpwAPl7GU55Euu8txlnNS
hl9VMloEiYhZEkDIN7FNqJtqqVE8yaCZNOGE4F3yDpmDtJbXWDhJzITu2fHewaQSu5o2UdNspLyp
7n6SjQMxfsNPu/BB5YCyLgnQeTD8skNcr0nOauS9C6ixLh7ZVEs9mEsb1wfQCDTUAF9pXw1sR1RT
lVG3JxldkYG3TN8qAwo/fblFT2NF6iUO4i2YKKIogYBq1K41W/FtTd1lGdaMogWv8o5AWie4MvKp
QrN7oeOc4CF8o2DYB9U5F8phnIyTnGpVhvbS3PXLHiEiyz4x1YP84SK7NOgEqRWxhqvuA18knOKP
ZKX4RJe9Nmg5JduQcJMTw4E6lo5i+r2rnZ1JLCWJ3kCzLK2MZhf7JB2HNHIvJnm53NS3gB7P+twf
tZj4Qnr3ivSJ1OQ9LPtyMTrmai6OqH7TwSI/zIOd3A0QI0he2kaH5OJtbh0SsyTbK4SusPXyXga1
9jMSqJxzoLu0EONQHSoQSUqEcrMTaDrGjIfJOSEJtnUI4z4hp7ZsqQnKdSL8VyM2PwpUV1Sc6wK5
UKaPjFWxbTsOJWSfIt+nsGw4QnVsEFhrb1hVqIwWRDdigl1VteMn5jhdhkjci/hZVgwoHcheB/i4
5pvtOrQ5j/PdkG+Qxb6gs4MJu8uBcqgbRjJHXVWxhfpPsZ2YEoycbuVb/kJlwsn74k4L61cWrvBR
cmI5HM6n3HkMWXumFA+1xwDEzbBx1QxREGBQhZH6sEdW0qmUU78dQF5XxkrMDlzg70JnjaQn1pHj
jL5JMKIlGdMUA2KYX6HuLOmskaNQNn/evO6Bk8jV4SlyWb0gTOrLGHxLnN+wqebsttwyMxZ3naGy
2/ZaVOOPo2YrfkTq/ZkvkXnRFS2lACHn6ALatWMbMNw9jyZTzmn1KmdlwsRlFfDpHXFC9FVITF3k
8ud/aIX5/y+VD1IHKdNJPdMPKP1pL3mANVwK9lhbqsV4bF0yGsUBQw4AZaTyYeCdLjM5LhaQt4G6
QWJCIax4RXmSe3tZUBBcBAeUn8HS5r5H6JmPlXtim917ilS4l9L7DhMTrI69wmwwjDKEzMwiYcn6
p641lm1B80Nma2R9g9P8Vrm1aIiosIalfZff2s10yPOdItDzMv6YhFMd+Yr7ZDTJeqD0rHdD9Icc
omav0fwl3dqssW/EvbkflwcMxzc+nVGVIymPerFHaSmTk9E04+9C+VQi5OgS3Y/4gYcr0YI08shA
yfQQilSLgCpQvXJWs4YSd77n5aWK8L1cO9tVsOBRimonpuEWxt/CU1euXf31zSFuX6kOXTmGc3Io
vOTxWSOCskn5v/+GeLzXLEpyXzuWMBvLFVbJtsBeMEDCqYmYkCNVwpeyR5gIq2g6DA6DXLzyC/yj
lPa0WDMjtzLCncwE2SngFdSGMiN52kn5IOXLN1xfGk5jMpdyn+DJbQjLtG+smIPcqMNkLcitWc6z
CVMNDuWBFdVM4b/4es3X/yctK1venzaik8e2jgWzETNKSxQlEQrrnguZcjcvZvemeJJT2wHDY0pJ
o8z52uzfpddo2eOp4x27xYNb40337i9bg0w7q6B/dW09NeB9QcyZ7ic5EL9WBjYbcxuNiEoxLtSU
bDIOevP0kkHFx2hMZAm4hLzh3ClfvSqERo25JoJrNeDTYsN8kXH9FKK9YpPDYTyoqfZ2cQzPtaWi
wd4zmgby4gSB9bijAHNaOs6LQl2IFv2/hBtskEyfWVjTqXPWqbMWBTqQhlzODFdvTwtesZwe6Vpp
r0Q7kbuk4NJ7Z01o8S3tnuUclH8kDRWrUu69KnoLOVjlaUj4GhN0eJNFXtIQDQ2VoJhNkfzIP5Dm
QE5x5YMm3ANjJ226fE6sAFgqJiL5z4WC/k/hfRvJibUS9s9scxiM/98f92rjhWsoxXss1WkeFjpP
BJnwXwCkwlGfUJzvzGUZ8EIZ76x6Ld1uI3/LZQ2Re+ZVUL/KlUCoPfUBq7djWuqk7ymQ4vZEGayM
niAgAhmI0cikNmOdcK3e3qecnhWKPZkR/5uuADiePMEpKEKhBLpQ0ZZmBFyi6KF4srJwb48UZiCt
YJwUjyJwXgKMc+pKqYOA8tH6cjj1ooO7PcfXFqS/B3lXmhQGCKvHqmANQF168vKDRYN/TmhuwqAK
DRRfqO6ieAMpZmEqL7pySuR8YkPOyGKlTAFWLdMjwU6ha4rqL3Q+2zixnMZQfMjz/kCWj7Ftp4uc
f/+vNOuWUmeUdJ8arripbJLoC/PZjcoaWMRKVKDmCjLGlIhHFODRR1uS/1deeB4IqfRqqfukL6jM
Psdps5J5UTm6iEVLR4caxxTpFkYjYM+HpQ5Zyjg1I4f36l1afTlj6XrFit6HID839DJ4OKVN6+7y
8NML1yFWruFYJlcSdz5B4ZIMgix0fdHPG5RHVpbyUuIjSEnCfNxYNWxLclrV7/+j8f9TtlV79nD9
sAHy49IB2PWJtU+Zw1GJMr+xvI20OdLNk4eu1E6ld8QlOCdyTKqly9vfsV1OcCZsGQUUsrU/jPa/
BYpMegIyAKFSrqHTfqFi7lP7TuFEI94t69YFR3RI0eHlI3KOi7hNMdN5Tno/KunD924F5icMPV+u
2dT+SXT7iKKm9A9Yn54M1k0v1XjH15PnihnMYdSah1BO1NLd64LYteI+2hlqE/UoVGvIpSYnF/Mz
ZWuUqX+5gJmcqpocaG7cKPazgm4nI2vPMFZR9KOUI2jR8kti2o9K3+ud01zc5F13OqQtRq9k7csP
Lca73sJPNIHWp5gNIK7v0GQGNzoYob7BUGeYAjM0fpl+WpeSFUbpHiuhzRAX2+BN09+SrlxZ1LrJ
axoGyi+NeKPv9mrw/qp8D/nlkFOOopXeISPAUSjhURH2F0ksCjHHEUPZA75WCuXFbptHii74UC/o
BrrUg/3MRM1Htub4RSVZq3vReiKKyJyU+yRtLbymeSG3h5b4uSkP/5wcmWHS0xDqWTpF0rLghsi7
5iHsyNqBeaKpnDb2TqF5gRblqFtkpfZKauo+6KdxpjkFv62Bs20UF957QMCoybVvpgYyRws1Q7G2
Vdttwo6OCB85Zw7bCGFjXv7dC0R/Kgz78J1oAyF0kEq2sZZRs8opVh00W/a0SX81+tAfiRTT9/Nv
BbGGxfQaFwaVjOYWqfC9NH2NGDHf0vKwNljTIDKZGwL/OArNTT5MlJKWC+pWnXZ2oDhVC7l8A8uD
PRFfdPKrnE2o0qz0cZmV1VokhENgvxm4wZE+3KQP7BCqDg1rq7ZydraWeRYpRbAi2cjNxGUy4VZq
nTjKa7XTh9W9SROgIkWa9B/l9JAbisVmWivhKzert5zocaP5K+l5yK0j6z4BmcOi3WI4v/ThhMDa
mbK2l4L4CceaFfoOu06WM2jRbVKNT8aI+ccdsWcJWTCId9jWpKgSiv3kFh6azSaonigYkl43n8pW
yhtOvHujIscF0Bqf8l/4u9tKk9mj8DKX+9F9q7rowj4fl68WPUny4lwR2uUmFvqBa6lOuQms8MQt
0GxdLDRaf3B/RvxqK1QPJha9GqPjkPekiEyHuLH8eKK8J4lwkQf7qXSPKXqM3I/08rEw2jjtpInm
8nz3z4QwOf4ZRF6rNy8F3SyxYf+rlmm7H3tUaff86tyag7CmYsQaGDFY8+kYZQGblkLcQpcerhG3
33JEEumWT/gnAZnPkXQRn0O6jihpSE6v9eUco1fgQRJdDpiSkWLHoXOvGaeqxBafTFr57sjNTJ+B
zSxt8UP/HwZpbsem3EZh8SZq4TPushIGm4qlzstyLR+E6U8lPs51aF7k6St1QGeq3wFBhkRa2oSd
X9HxEMlSIKWStrcg+ma7lOcU5rbKaRQzx2EAt6hMv5joIeOBV43C27Iq5LPy2ovxg7TedcirLc+b
UOO8cKfyBWeoSL94YwHCqmGdv8U8QYOlgphsAos282VFeaLLdhVU1rakQYOHTfgleV/MMQoIf5pq
es7d8mQVxUqj2njsmODeWT4qoBQ/bj5q5N8oHyzGejV6GCcMzEyIvlNTWJ9sbvWnYOMklrCtOK5g
iQiWfEuLzOD+c+YyJhyx7H83ai4mU1977PC8TfmZja0gzIRnz/lVOkt5AsCeQlvpX8dECqVZI98R
kSJWOSNRKRvT8iQdj3/jr6IpTpNw8TC7W2cT/dHtXaX3vxSLh0R1xQpeMJoMqMdThNxdXT35UqVy
RJbvZwIs1kTBaktfTMQprxIagqbp3tOrJR0aS8OaKa9SJ3MR6iG1nLJWgGICERNmQ1mEqpjWOict
wGqa0UPUugCt6mr30BXn3I/0ThuFwlnQuiYmvRJzRSV6RVFTRGnVhEg39D3EZ2jFsjDsEQWIVq5+
FYV4rgsS8GrpkpexiAjhyNCJ1mAXKopyYjNaUVi8paLwNrkQL6fyaLSsu8hJ8m1cTIhxQTjdTaJG
aCD6BROhIKDemIdGJcndepj6VPW+oiG/zvFIxWBLK48Tube4Ih+XUfpNeScA4z4gcgpb5kMJmJKC
ePeqpfLkQX/Kb+GWso7Nc1aIlfZXnQDhksqfaTvHza+dUJpb8mAPxKZUhJ66l6xC2iRBaMkHSgJ6
2gVY65JxWqb9TOCIooVFbaL+lOa9Q1OJte3m4DbH7k9tDhc0HfG99fzdatBTQsud0FNwCYo4Xjmz
8VeIwF3nRfgeheVEyp/2L2vEG1btKaHYTLnpAZ0jhLj3FNxpBIH1QzcVey8O6Knqgg9ryikWNrsR
SWGqUu1atVbmNH+UgcbRGoRTJ0Lq+1U6ZJSpoM/TsXn2AWmaAXRP7Iwvqhg50CQA4i2kHgit011X
1u9lQJR+NKy97hLkQ0/vinh5d8gDhCUoVeX8ECutc02jYu/GYYJeAfdPWR9dFBoKcuT8aZRSR5cT
Af3+BOyRwdVpNFWV4BVV5mYRVuGfnWG8jGECa0wqTJhk89LYIqfqDZuuTs9xrMRodKRnd0BMkue2
Ku+qm2iRI4noXqYmvBVERs6KWTwRQt4huY1kZVesrW7Ym7lxNkmJ+KAHd5oYzyo9a2fCqfqq5VGW
gz2tkZXEHYyltEVZX0VrS29+CB90CM77edKmY20R0tNKEOn08Fe0VQS86JnWgQYtoWlEsxGtVOrR
p9BeeZEzHNFXKA46HZI+SY+QIIsQBxUNIXpHwMpPjqat87D3lnEnPpW4+iYHweLVnefY7AmhpBhu
wyt/wJ5Jt23SQ9jsffA70Qviq7GTtgsN3s9naiIEz61W697ocUuHOm82fV2EhykngUQrpBmtC4r0
N3rkktl1bOPslYm6i3kfO3S7jTUL1ZRR7mQ7ZkP8UFqsCKWYpNw0FCskzNgG9J7bp1GZjV3rNVvR
mvvA8bYqUd0yz85TgWNFGdBeRXUnI02zNrquXRJf+qrgDwqKBm1NoYmLzcYak4ZJRxCY1El60y1q
al2ztgjLuuvRmDqfYhSaqJyedWxhNpLCO6YGeeiEtEObqrhulGesxmBInnTKaddCy5+ytKcEuSi2
rkrvWBZ+lKKBrJ6mjzxlfw467H2qT8amYdXVVv7eVw0EPsy96TbF0gw4+Fe03ebudO16h0gPxdeR
oJx3tnCRre46acnVVkxrkRDTTMuAQDNH/yDqj1lk/8U0VyIkujTxyqfReczoZritONk9TYAhBSKU
ZFoEAktk7dvXhOS8KAzaDWtaCKn5opaP4JFPbv4uYvslCdurFfe+1WCu9OFIKBVXg1glsqau1OOp
rHVSuizTVD3Zk0Z99TSe8nGkuiBgXyVxupN3UpMQcfrgbFJaz2RZ1kP8UprwnatkvMmm21AnZzZY
WwbrDWwHNUBYT3UsUcj2xGdHGwCQ+7VW5hc9RrW2T1SqkcPw2trNNU2zzeyZ6SosCeoZsUsnW1Cl
K1NW3Bferp4jSOH6gZDrhS4I5Hqya2Kbf1bvyY6x/3g6j+XG0aZZXxEi4M2W3kukRJneIGS64b3H
1f9Pcb5zNqMeGRJ8TZmsrCx0pOc8fdbVwV8xC92GaBYjXOYoxNQDIs+FDlG/u9CPt+moY5WkiIAp
AS221ifU+Is+FDQ3Z+F7FLsvdRXS7AsOsyP+PSeuw7BvRuP4Y8rEnYnxQSb9KfVtcrNroUWHJnZe
VMtT+AWP+r1efCsqSmaNnm0Q1GCKT26Q6FLS0TR/g7PaWE4JoxKQFjpBD9VKH+xrFmmfyLc4Kyd1
8Oko6m5aA7YHjVhMBfUSlMCN7B8SLFddrbZR3at0/NmA8oq9ZJjpZ5Rrn71qf6cuXErbn/82FBjK
odk02fxZlcpTm2jvRg2q6eYtw+IqqLEdKVXhXNKhBYKCock8ctiNAf2/THcxqIobCjd00r77pMUl
+fAIMvsU2+0aTY93PR7XtpG+z0pOEU8JXvx+OjpVH0hCT1HAHslHKgrURmtcJn88UVZ9w3F8V04a
rNQpodHJ6n+gaG/8gdljg3If0OJHojlf9qFR0WJbhYSs0G2j2Ua3czhpBu3Ytt/etFD7UufqbJjJ
2Wck/KIvmSY4gzH0jXtzGMzTKyNzRJlGx8o3DKqYmciSQoHWrIjxIc5nPBozRTlagOxEZXrwaP4x
imZnRe0SNiNj0LPkNSmpoaPvh7T4KNzB2AvXHWlCF+Vftq8xfZTeDyNrnnuLMMJMkZetS6aLTP7L
OEWAB0XDRBCFsQImsvcqBIqpgSeqeBoYdXDTXf/Z0ac3nPVrlTjHvCW5Na35yVJRT6/q+E4FK1iy
ztJvxAJkXHnCHDQ4AVk8xOJnc6sZM6NfwKBp50zV+OaG7cGSADEJkDKjox2gorFf9Nw7uM78Ba89
WZZjg0J9SRrShyrTftKrioGpw3QDF/Y8xvOpct2fUUaRRv24CzRlDyemOTHsb9+WY7LWlODetcPb
VGjZOkYxB/rXwMFUzUXVxwdqsBt/UnaQDCIKpcbKmeCUOyODsemZL/NkTYK0TOkvWtA8ehot51pl
OZyFeRiYcwEGHmLG1Ym0RO82xO37GuK40pef3cA48pZEpaO3u+5nClzMsJpt57caiEA1lf4irY1u
WVWeItUAuMyVc2HQkl6pz65GVYW5aEyBnuJ5aemMXo6dN5TQkIqs9tWA5FzaRDQyEsn1vJOSa7eE
UpGJoj0dOyUzAnvmMdAbE7hYudq46bzRmh5X9trx1xNyZwgnOndas7dePk6rTqUrgf4rmoGzG+yU
U2nXb9iNHS0jKC/qzybwscNc9VCLD9moM5UgqUndioOPNANSEZQm1HJV0FcUJs0lt7zv3Bm/vQpZ
yYxLCrnsMifuvQ5jgBKwgNTelqUD6S+nA8W9K4W+nNvqpsQ0vCk16hu0cuQa5CrF2DHP8Zb2NIxb
MTFryRB6UzsqVoEwLiKWnncLJ+Adsec5/TeNBKRyRx1O9pQS+tmT+u4m028yubewHA51oD1bermt
SFCD2nrTmL+cuP2tSIeTP4+v6ITvk8Q7mV7P8R6GYuXP9TliOFZLtXxl5g71RTTwXTveczB/MitZ
5/FwqR39oKT9SwW3CEWcVTXohF+EwJt4chD393MqMkw4Vd0D00a/wSuWncPZ7dWA0jaWhci9S0SN
RBHCEAQZKH4J3HrYqCsYZXuKnz+yITrURVdn4DHtznQWjymE8eGPazRPlsH0cpoBPZ0pdyHkj1lR
qSS0a0uroGgER6qxxPDUZCLDgVDkPhl0TBJKU7DQjkaYXKBtb5EovfSg26pW/jjdeM4JwMecaQ9R
ony2moNKfIqEAMyFufcPzcB4qcEBIvL28sO+cxhg4YTbEtCCbrPNbAUbByJ9HaB4GdDYUJRsnXGQ
Q6fFznMVTptpDs+Zq//RaKWYmulVFiujGoxuerasQhu+VD7ujSE7mea4ThNgDTBLvfX3cNFDeqy8
j3qCrw+OwviLFa1n6Fwnz7YDUjxrB50ww6msA6DAHSgfi6TB1gx3asloyMR6HS39FkOWpUOH5jqZ
6yGIPpAgE3HvRpptekxYy3g16TXPsaY9RAew2DrpNmHDcDTKMZk0uQM2WIQgaDeu9fbNYS5JpON9
K2ZnzBqthiSS7djCAYRnB517lwI1k4/sxLMgQLjyfThE6gA6g+3gPdIk+eNU+l4nUndw/XqJD4vs
F5obenLt8TdyvEPv2M1m7Ocdsk6rsQ4JcJNDqja3FJaV1xfSmA+WoGUXtCbosAM9rYc94TPD8uy1
6nLuqob25VzbkuGu5H01BvUZVngcyc7ohuwPbkszhh0tjc7YVnbF8OeCHiwv2uld+NJWyKL6OnVV
xkGVsfTTp129NrnqizzuIel4GxTZgJ9UCggIKvS+smqE9Bpm5JuMXacJO1+NOTOX2BHG/+wcekv0
PH3Nu4JRRO1dLEjFBesMirmscjUFJ6eZ6RtOVqMbby2AO+Zmv0wglAYJlG0bf6yZVVOHnAFL7cJX
+21Nkqi55XKM6nVTQrgBkmUg3tokO08ZNCzHRG7L0BNt6d3Wq33urkqRhBouw64X6MrhaYPh1JQu
nVI54bUDRMKc6G0DVzYhVF1UvnUtEVCe2vYN3Qtm8eB2sHOtMV9sTKg8hFNLLTTdo4lzmovwLWoR
yonTu0v460IIROZqOToREE79WVW4HHfy4XZYBu0laEkAVgNOGfRV0jI8IqHArjHIl8EusREt3LKm
YDUwoMZk/y3kQGgu7X/HmhldLNfFjJjciiO8Uw5ay7J43bxOw/mJvIKZ4rnNTCYTVgyegqv8ZpCH
92V6LwWgn+Cykp2EnfpewimKANlVh+Jvp2RPZLDv6cz6YJaHgg9iWX+RfV2oXX1MLV/FhsXbCI9J
9eFaB0oA+ZBlgAwdVzVgDIxxhbbp0LzT6Nyj4MKgj8zedAhGzPQfsDvqmt6fpZiEGZPl0IIe9/W5
KpQdPe0IWLBNNFigBoU4BZIOFv0/jK5PLO0UcAIb3ThWlk0CzwMbMufPalAQmIZTy0qqDVHVfA+8
8NrTHzmkxcmi/sRMn4Zs0Ed6xY3/5Gq9DOCwtb/cbtoVdLde0wcXLih8cKiNLbJaB0rUvSGpDuQD
0PB2JNi2rU0TanvX6P6MbnSM6bcVCQl3vtowUFrzr8/YdGdIv42WMuY02YfRbN+ZcHOA14cQVWnf
xUwWY0vjiQY3ZTzpybAia0aqAxZnZR1jQiA1qlbiRsbys+i0j9H3F/aAlLIDTbPunLXBYQ3DF3XU
DxbZkYs1gXTy3JLFdAIEMrYyqA+t5W87CNNmHb0MdvacwPq2M4g2EB8wsHzuIkVHwjaeR4aAFUV3
tnmxwX73sI5lRwmLAFa2LvPHMxJdfTFSc5kOdewvGoVAoi8PAiM2ZFrylaznxdGjXZTqz21kU2+4
GO1vUeirqPQ2pRetQ6jZM5NB8ogHN4q9pn9KGEE3u8StdHCX9zFST6g6LQmoKSt8RTSWGPa5n55a
eKTsWcOyOEO/lq0p4oECcLfquvpDDCgt+Uxj/yPmU36coIHaIJs14KDEkSfdNVKDD2Oq/wXtO6UB
IudlArKmSc8pAR6INuUkXUc4ajCPnVYSEo0vbRp9MUkVxpf7whDslyhDl4yVTlyIvsCtzPqUjhCI
PP2aDxETWtGUdh4hhwYFcDp2o+5h4nLhYZ8yeDKGK8OQQ6ohjOy8YlsoaSfQR1r7PfSP2JWL+LZR
ZT4SbrSyqntZG5+GS2MFwjlqNa3Ro1hlDQyyIFgxCHQ3M2XWVCDunNsxPZqdsfPHcmdSYQ6ggPld
du3r5nnmAsdTv0Gt6zjhzGuyqyAqXjwGRUIbWlEW24yxebDn+6B9ge4t+eKZLWz1bJ2W6LVZ14Zt
0QPYCMU+1/03z+3pdfLGpceAUk1nmBnd+Ec7oK8hnXfUbw+T2pPigDA7xIbjFB7Qqz65RcaIZbIG
rfYOptfJ+GXkzFEzQ5aUwRAA8wnmMHhPKqjxRb2dGebYeGipIFEn1z6PjLNB26HsfumgXDQ9pTOj
Sl0iblqEFciHSe5viLT26OHj5OoVA5MXstmmNgF0/DJud6ELO8g6psAfKT8xyKJDhCQCsK9xlhv2
E0/xRYtGDHi/NsxrazowRJlnBpsvIF6omIRthVfWBR+Co/W3I6IVUgXykktPgQEuz07cYcMzTtJU
T0GAsxe5aAf1zauG+Ys4tJxFkzf3m/Dqd3xi6A89wlUGF2qIz5E3buVRQ39Y0xso5wSFGZJImrqY
OLBOUWDnbHutRzKF6l2O+WSbDP7EiK7VXD81sbIVM+vx4ikx3xyG53TSwH7pmwHQ4+Mxx+lX9k2c
bu5MN01jgHZrbeQjexkfGyE2Nl6iJA9wKiQaQ64Cin6w4On5iWwfXxI32SFOrAlZgw+tonbQmX/7
Tvr00teePbRnhCo7BZE1ago6TcEmM7WsYZnFtB3rO9mYIa35KOeGm0U8hNwLc8+8fR/7K4EfxY13
GPPK+4Os6N+ynpY4l0PFOF+3MsE575PnPMo0NEBh7Mo5Yp7juHTJwOL2SYI8H2ImIXpJhSMdflJo
d8G/tidZzN5brFtJ6C9XHCrLqH1JPtYwv2rm5mWYjNoIAOOHhV2aT3C7QpNaRBjA7i1XOuUKH9EH
uSYhQODYpWvPCy/mpMPZgagnnCKOBwdQ4rdwMMkAvs0RsgQvqHjVpmOFitlYykkxrVNILU9CnAZ6
Xw6q7VsJCiXR8hF9VRB7CiAI2n7md2QdC5BNoEra3M0Vjo2P7s7S5SyNB59+QcbOnivgRcB62vTc
52gQct/dxNyZVrlKvd8OuFG3rp2LGH7xiKWYO7/s3R88XM6rW4a/NgFDH7pJxXTVkniVIUGmE40N
RK5T/Q0GtTHiYIWu7GYwqO+UyVFJ6exvAqYuCqDIBKC2PctyG0DrvF3TkRj13rafDpxjw3S3RkrN
3Wq3Chclm7StBPgSwmpev28wpjH6lAWBDPdr0VJv80JyOE4ofAdczlz2f2X0qBxQhmOKJ5cT3qH7
2LC7aFItx1hAxt+0V55muZeKDdSHSCKI0EBUqTImI1PaLX8Z4uNZTC+JtrU/xRRtkY8ppxdFib8k
4KxdunWL/BCZYA4K5ZjAYNakh8xCtKqRf1Jh0qq4D45lQKMGohRLTHWO2l+Q9wgx6EexTFl3Zbdz
Em8SzXU5h2vxGxI9zzLbmQdoBwbUkkrLrubOjppnmzK207mXIwJRmUqvD0PUIhD7mjZuZVvVwdWl
P5NJlntt8kUKDDuVZf2Habdby/2SXCUT75mquGyFaYKUjanaSM5Q2lm9bHGATEaBbGCfC5I+h2ba
EEWaocykYeBhPQyq/YNOQ5ZT7mjxfEnJSOSpW2IC1yEUr5hkTihhKR0r4+3ILJlyl70z51C361PD
9E23MtZhXh7lz2THbGQw1PAbXvyTS1SRJiTIrIttziLGH6A0JEY2JWSqoQrKXwjEkwfeRsudjZhS
6+QOzVIPh7VFRC3+grT3QrW1w6jmtDtMtAc/LLY7PuHt5Fb6MP08wuK4sv/WlGzFEVjJdOr8jRws
zEBu/9JnuYxRZXYlfbSma+SiX0DkYHjZk+x5ZxbLktA9R2NQM68RKmKSThbSDUqj33PoMU5aoa4p
JxKxnUUzJD9oFTGdN4CImu2bYtyGOjITmE/atiKuSka/qphINaAayxmT96nHPc4psZ11lx2w8Q0L
MZfaKqAborDvBuFsxJhFFJcgGjMmg6R0vo7E8mKqETQstHhvQ+oRK8LJC9hUqtpa8IYLW1jsQ29/
hwAwPNrj/YhRSuIusZwzkTuNtstO+yJsChC3oZSw4DjpFm1fiA7lpGgnWZQ0fLw760DT41pCzNyH
Qd2Zzx7iW+Iu5O258EX3IwF2Rms0ZYHH8TETbSUfeKQAZ8vcb0Aus7tIyBAUb7SpEtheShJ48X1K
QPuCrD4WXXaVsF4S0zYpthgXfBLf4EDpYFJElBAFe3zK/3N/YokVmqhTZAD44Ch9LyO6ZGwGNItG
LFZQH/7WnOBEu/mp9yQhHa8nOWxPXFnAVMJT8VAFtOQJDq24AvGz8thyW/Cr+HA5UgXjJHA1OS0Z
SaJuS66Urr33mEVstzhWOZ5cDGOm4Qirg0oNlKRhqUJxkYvpIl8oVnPi+2MG/Y/b4TeompSoqEB8
A/31CLKy5FtcDPZGkvwGzoDcrLCgZqXdsty7z1TuxadxpsXZSlAkkTBIzNoMP+Wd5GywuzPRhEOo
yeMhYLLE8jjkRRIjE8Nw7CRG4UTx8TQ7XMHp4LMKHKCTnsibBOzxQEblcF1YM9ecNrZqnmlqf+8d
WtP7bt9Uyn5EakJzPsgenQVHiLwkgv4/a+sxmS95r7z6A+3S0Gsg8zGqtqekHMLo+g6qFGrJvC4o
3Dc60XhCgyrnCecyiPf01GXNcjU6rNag/QVz9JZepd4dqzt6rFtoq+sI522hJEjHGP3yNDLMOfvu
IdjJVFMjfOQR5NRU4Ye1w/p7hN1oDBhQp1VmRkP1Nb4Nhzch39EofU5E7a7dbyAqYS97RjE3OC1m
XvbqWi5LypGP9fTdCOB5sLyjcLKSK4qpz51aQD3NlKNEhUbwNvfROWgCXP64s2rnEBs0frOxcgMl
nHF8mVhuQmFCbYqYg3waapu913HlZv5ERE2ZlvCmfSlK+ygXhCuaV90je5DkRlOgT1XVGmNkdMm2
xVI5hEgcCyMKd/KkFhHtQC3U981lDwQOYETrJNVS6xd6oiRAYhKi7DfXYenrznZk1wuhhGbTBpuA
mKTc6iZizLhRrNzZeuEQyZ3lSNGGskVl4iyJhtluVeta1xBpqHqpIb04UTDTKobkmqVWx74ol7RN
b0Y4OTX3GmVQKhbEwnmuP4XwQwen3hWVcUI7CLZCA/cgn7iC9U4cbWZFyPbF20lBjRl0OGqAthpj
XKqOVHHoIMO/uJZ9a3AEge88gekINa1cdn17KpL0uWqiJ4npbM89dqqBAJJ9KVGyHbzyc9TrWz0p
QKvRE1nPZ8h9cBvtaFfK3YbiJgmwrIJjtF++X2ybmMivmpKLArnKKH+81nlvS3rk7aH6Amt2lr2W
UJ+3a2sdllqwylGRqWtcumk3kByZCp6kRwiPC20YwCSNUz40Jw7vIUcRVTPVaww6zgyBk5NEB5zh
zESmRQdMLWdASpEeiLccWB1JHsnTTMC3NI7ek64i+VNOyGShGKfs6HI+qEXwSN8l8J1IVCXS585E
ZLlBqAIhRZE0wK0cZ7qEkfucm9ZHN3mvRU0nO9UtROLeEojNkrc307zvCu+nSfFp5oTEqR8zYbln
IK/u0hbu5yqdNmCPuZtffXX+MYgd9TxaqaSJ4hJpiNhrvXWQeCAGU2vA4hQOjEVIShPbEzoxvNJI
Lgh8NVcwLuh8w8RR11mT6xwUNGXkgdtw+qel+iuf4DOdVCihdfrSat4BFQPzEWzKEiCowJG9al60
ZU4BgEllEd9MG2fianBpcoqYEsB0FKzdDAmZkSm9Kt6FbjGklHhfnAvcMfhu7IJEEXCfkaFaDZh8
SM1Pnp5vcSsZdLAOvGI0XBjhSDzSbCCM2/BDl9AggXzfS7HgVZmuzv/8VKN5LwX1BK40fD3JDpHP
kc4AZNGJAAryZN5T/JHEUDyHwH7ilRE/2EJ74wEp60l2pDFxHuc/SPJaagfCAV4FVg+gBcktXEN5
ER7CUSjiMSGaiz/QRQOASTBXgtwltwaIgrfI418FdUQlzwGEmxUvKoZfgitesbBpJOGmJ6QgGGhC
4EfDiTwcNk1xglVXiDOiX5eyZA6uLi6Tz+BV+QlAS0CKRziNcaRj4qzPSJTDZfRZT+Hn9ZStQ3oI
qalYLcxR5Y2PKMUGSNF/oEItycgHbLaPQEcZ+AinNcu28n/8wkW5BFLIdoD6ye8V0b1o9zXGMB5O
slsCweLiGRkuMQz+xW/qd9ad15cPJFtNRlLGvzC8ZZUhBKZyMnCTxTgsheDAgkf+sZ0T3Pv4Km5D
tkJ+mb+WzeOIqAH1TcQXRIeKBLXU4Dn8pt4FmUyIQtOKHH4lC88vRGTNA8XnTtpFCEk17ZUVwm4L
JtEWV05OzbtLXMPr46vlv7Dqe7BBSfmz7otX4Zsa5GunOwgsxUlglyRZkQx0wCWLtzV5Nvwmvfkw
uyEvsqxQdtBUlCA7xJ8hjbKwwJk0wnAJQHRYPPyoiu6PUkjGJ+U41AKqJ5uEaWrArM9aUh8gKdpE
Gny3R0cXpvFECQNQyjSCP7p9jki3SKD3mt8daSz6JG5KiZuGySICYEFIkkz1SNQgZA1xmAI2FHJP
yOJMBLFRFFmZkELa3LrIYnbuTC+KL+vbILuhWfp6sLJXxWHEF5eF52DG+jKuq60YHNaMNh6oiQhX
FHcpJUc++akJPFdy3KP1qLtPMCuvYl0kbow57TLSljExLzEaJCynBNDiJek44OxbwT73i309IsqO
yJcmkAmf3MxzBrFTiMyvjyATzcfhaDP6rkn8paQRaTqeA9UEjSq9d5aVNrVD2t3pN1xJVbuzvY+0
9/aZq9FbJXA2R4k6n5ahLwJ5FWfdGM88XOKm0pHIOSEP4r8Zs7zpnKhDR9qC+FOek4cWgIZuIX5T
+CR6bh5MHA3yIrDhbbobG3oHXWDPjU2KPw7ui1+BfFCAj9L0vYnJby08OodbCkH26D5J/sMqSFBQ
hvnpgcJB08nn8kpAvnZM6lCwmA3KTEEmjRg2QJg1VKfIRImNQhL4zRBtIwfOgWUv09BdyhNwHnSO
nKyxQjNNDOlHY5Z8r92h5Op1cLPpClU7JILdJ9u8lMmNF8pNE7As3Qz+T0fRDrXNtY2BC2z9UlD8
DXvlNMK0RbKOorC3siNfrkVvUz1y2s9iACLGmGVReUDm50Pe16aeLgxP5awmwQrWNH3Q9G9SOmRD
BTLzGkAlqg3cCW6pJA+2qb+MDuI2TV2i8DExLCGZkV7/YdLdHqRtUZpEavO7jo4Eg+dX7LmiYU64
XBUZQ61hXZ1bixIr7dUvmN16QiKi9s5zjbYuxIpe9bZR+c2Td9peL+6CPTrd/LDlBO3svaEjuaJE
WDUki4nk2WFtfm8paCEIJKkikjVLgViIZLAVEe1BIcGQdNhI3t+QbgteyrmhfXsnELvY8gZyh7wi
2ym9Llxuxa/Qo20B4In7j018S8hq0EgQtwB3Yttre/mDRiorYPb8oRiLfgDkMK9kOyBSptwkOdWD
LnldSh9YqziPEMT1zUvki7k8R849aKaDJEsj4artKf96PzhK4O4Z/a7C0Dr6D41PceQd1Mz4Rjlo
RdwBKK/QUxatOvo7eHkhDdbAiOZIwzOae1ImlsBlAnmMQn8vPJHEiw5lbB+YBr7twQgRjUfqy96Y
DrSgpFpIwiMFGynEiGESiLMaaQZDT2mMPZD3q9GB0OpfdOasACLlGnue8UjnAtT65XgPIqGsX2I0
sGftdTavPereYiDs2PqXQTUe25oKI8rSNA4H4Iye9WLGEaI1zOxIImL4e8DVgHmM+BPkRMoG2isE
Z6jjTxBjV3KVsP/Ik5HZSDoKbiKWylBIgeU8YTk7X1pPnM5ciZ8ftDszm7HJwyNNlQoUv99hFAQM
cSN6Xc9x1qwinxZclowf/mduMHXyaSbQXkE+OLAC0uKlJPsXOE7u/H/hDk/EiWs56fwLG8PvyuHN
h5NkfX1dEYnC+yAu4VCIf5EkU9aYyCMElE6Kb5JHHGNZI1kAt5LbSqxB09cD8RGQAUPAY/FwZCeD
tkdiZSuQBe/HGBrsahP8kwpm4QR7jUSe32rGfdUjJB7fVFoFatUXsxkWb3KPoispdUdzDpUXio7y
5Fz0mFMCxEUSsZC7iV/mZ8K64Z19CAE1dNAgY3gHzcCoQSXfAmiDVOB0wh4pRscTiyk5vAVsbIyA
32V9dNUPUEfshFTha3ozRheZfhz7kK1KBuCUGpkryhT+SxGg1sdyS8gezPgVWVXJxSU/jnuXrvH4
yF/KtUiDUlbDRCmXH8p9Exid3//fF1yURt/cpKVb3WfAAIeKtWdRwRJZMcEy5LL06YGeR8MCnC3W
ZJ5iHngRcpZGM5g0/PvfWVC19wHoDXck1U65adKVYl0f1oRjJBZT5Srxqtx5uc42Z9z02yVGlidu
Z13u0ZrlNwb5RjV8l16BdsubUZJ082O+KedcmF82wF9PryngDM/CD4iLBtfeVUVzkUvHd/i+Fz2z
lU3x7JGz6aTlCG0vi+SxrU6SrMDLeXjaP73iWyP1ltBYyshkvYSUBGghiCRrwioiKEBaAwahIATx
UlEmaGbONxAFUfWj2EiVZrpmxr+ZsggQABLh2vvoyxbxDNkYiy8U4FcifWQ+dY5gEmlbGIYb4VYJ
Y4JXJnCB6gUGGsAO5Zjw5wRmI0LEAkBGVriWIybhZdUlq0F/5UEFMKop2sotmjVZjW50gM/wNcEb
F03iQq6qBIu8Ol8IYwmF6+HbRz4J865pZ5dwdwZZsSLanqKrAXUnYI/kyaLB30jQSM13kPyHjQws
Hf0o+8agZGpe0VqMKbiEfFAaRoM3bFSqfPekaaEWbXkgcZ1y5SHjcMxL1zm7jMMQzHV0GdjBn0uA
HJTf8q2MyqCkeTGVOQ14vQ2bQ2c/alS8lHByWJUYerIE7OophGcj2wzpgQ9GC8aKsXeLgcWQ5wEF
nzAl8DchnADSyPkL3tjUBqFC6H+Ytwx0XY4aN5NDwwkemZ0AgWopVjjT/mY9xVOCOEzf3Fxt+ggE
HYPDveGB6aZZll2w7AD/eWHWlVPFY0rVt9NTutZ/EwLpmTEc9m+aMJ57fJowA9wpcC7eTIy53Eix
5CBufU33dFyL9+AqDhQaZe3ovU5imjyomaScMu+dcnlAEaqjIuoQy0gVlCuKHDGcIf51ajGIVlLv
owD5A1qhHmF09cDETIuBxyQ+CQGxQOsS2mWU2wNoNjCy5KPGY/KPfwl8iJ/IUhQTuzeAW7H7rUUF
P0sYXYU3JjnH7OqaCVOb7IABXrrgdN0jb+PMm8hv6Mi+ELxZ4FCADHJ05TQJBMMWzB1AT22vmXmy
S+nHskCHM8q7Ia2t2HwhkSStvppH6qBUfmv7S/xfdWHrMSN+9uU5hqCXGBu0ioGj7N2jPimoOZCQ
HH0JPDqcpwDxYsbVFkkhvAjLohMM8ccPdwVV5HEuuB8VYHbuRLegRx6D/IUzwxdJS6mNrkf2BMPP
BLZPCRLAj+TjkZ9JER2iQWbPKKwRIs3IkIJKcM8kDiHaX9iQzvxC3cqnZN2m8E0pB/QVERehEiZu
z0pD6h/pfgzf5FJxkIRXmXIjcrAmrlAITi63gGqesN2SliohIF/BAI64JItvVhLpqAAbrJIUPCuy
DXHpOFKmnzAW7IEXqXF2ITcuI67E7NAeUj8/qlm0nAn2LIlYMXRHgZa4VFKH53Yo0D5poEVnbBHQ
PIaUWzJT1JlpxgU/5gs2QBaKZaDKJZGVZMrcQoD5OX/kDjU+Q95IcnTVngQUlv9lLzn7uFr5PJht
uZ+EjuJK/n98+1/NW+7OMBLVZoK8ENDWhK6SVjvpjwOyL3ffnCGrR9TaME85JcwYESmn+At6zvvI
3aTC7foH7LWUnyUdk78aVXBeWAaCgfF7WEGq2wQEzF5l9s0NWHMi/iMqSxmf0HUv4mfkHThHUtWX
+4uoCyBjhUEXPeF2hdjpLqwukiiJ9/xfdPQIPYnsKkrURAmcmgcfhTPB9bKlQoDpxuo/CttJdeOJ
JVbCtIphSjEseRM8ivwsNvZrJHMWAD5KzS2vIOUGNiuNqi1GxAYFllMo9Cpbt3dO91EzjYHinZx8
9saYdPGVkprg3SUqImSRt1Yca4fDYFoGFGchPs1lCVUsA5CEmxKgY9Db3l4xlb09xpsICT7fzyHC
NAjq1dbGic5C4eAd8Lp0B9Bn131xTYVcxxcGTW+Y0+SrdCB123nInyGCPOlJ8aw7GvmbcnagjiaO
R9lFS29BjeQl531Oy0WuwZuCVF2q8z0s+p8Qmcm416l5Wc2nOZHIe3PAhArlOTXrp3qM4eL7Wx/t
60eI1ECCiwGxyq68ZR2+wcdAQGY/Q8l+kaK8LH+YGcfI9WlKjTZJE/wAjaOBClG/qasNCFK2aofo
yQ6dQ15XT1Nf7xh+cK5K+1w39UYoUmnjk1mPwRslzLcgbG5SIG/z8Th0dMby/oNjvEktok1RpfKb
Vyf1viQDYSTXkQFYR9ebToEoAqCcUtdYAd8SjnJn0LLZtfuizS5xrZ847C+IADOSqg+42wZ2zFO+
YsS/FnGnXns/lFrf1qnb3djCZ4uQR0xwZZYaEjuHwA9uF1AD05OD5IVt733h/cnes7WALia1/hzs
TGoFbjpT7Uu1NeQlhuGgRsUMFuYOH4UD4VfVPSFsCM0I0jRJcKRUW08LyBq5JJ7t0pVTFVfU/3eG
7h3xi8KiNWyF2ARkya0hUQVWaS09Tqluzscc1o/XvTMU6QWJ9rUy0M/GOosbDiPaDHvzRD/N84Ms
W1HBmE39n9i+0HBh7qCJAIetaa29mhR7C+H0OvUYNVjuhyE+jk53siF+LCokcoFADunc3DvNWlTN
rzAoe5LHR1kF8kMDC6ATHSlBzbTYfDYo2vX2u8S49K4Ls3lL8kqf8x9kY78nkzkngcEwxfxKgfsN
9c2nMkCzNMV/NY3+FA02PM70oFBJzMKRSQyudgjhAEtk02IwQ7gtNrhDPM9SiqMRBv0C/LjAvVJb
1URs0bF/aUyMt+Fc0Ila7B+s34GYx7QQmWL0DebHZhU0GjlntyYDAbCL5/arUVSSILV5zdssXIFQ
vklB1EzQgSeOLGnJbKrxYaMteI+eNX9bxE2SWSbzuHm4baI4J3bWIBmSY0gtk+Dk1pKACsG+N/9W
QNjpXLaMJBplBNy755truk/345xCCujf+gglbLBYdVSWgjXiDDXPXWfjLYHPMOmvTvNcY0Q5JWIb
hYMS2cUWPyI2GCMnQVGXtiepgbr0NQikIsT70MRplsSKlDhJwgSXFbSeR4soaRkUGvCsOkk6c3sW
8jUFaJa6F1a8JWrG1gqbSvBDUjIj7m8Sm2HEmLAqjlHSNst+86Ny28AkElupFcFzESUfhA9ulkhi
3TbD0qQAE/MwQf7VyiE0hhciKhw4r8XzCy+G6jPxn1SGeTz+GtfiJNVJ4BUMuwQHE3UF7uLURf94
HYk6w7rZi6mGMxU24SsmvA6KHZYVRwJhBKEFcdKCHBdAU6refkvo5zGohxZIxHfoInJMKRmR42OP
qMZdakRTHDCxybvKZ6VqgU8BUJEEAhdLjkHywHd5VnZ8yr9q9STzn8ARWC1R07B7qprKtKmpu7ki
sM+air8TMgwqg91echU+fcSFG4kKxB/6El+zoERHj00qb2lEmJm9wQetc1ogdbQWfP+gdt5FkCTL
Q3eAgaVUK3iHanilz19B8kYgdm4e2ydWSlhHj+k7xaeWDHuTQn2WQLPurr0ocGrnGLpqTr2ZXUjw
/QKK4St5VZ3ACE9HiIY8o0QkhIXpvvfGH7oMFyo/baPixnkEQp3k9HY5Qw7Tk+Ui5kLxy6J+atCb
lQOqSb1a2bKjDpKuklfLA4LYDyg0SXcPjyP5JeV1lAtqrKMwsVJEm2greh6z7NCp31rlLgKkkQWi
r4AaaJ98ayl5czIERZIw0A9DWCW0MfsXCRBNUfpKKboA3zv3JP8QIEkK01Jb0YAasCWwSwL3laQp
ZTf51JzEzP6VAwWxj/NXljfYR6oNv504j1REToysDjjiI3ppUDlCU1vzQVS+JKQFlakh4REdmWV4
rMc/UlMhGdgJPVW8KX8t9SueipcUr+Jyvic6WIk2ajfZs/y8q4BPAqHKVZxhhlhg0GwtQZlUyXhM
sIPOIV7CwMtd1/k8nD5ylTK6/3elXCIdcd2wnOsIdTdg6Q44fyC0JTOm7gWnF140OHdnPEdOh3Tr
P16CmUpxrjIW5xvSwtpOyrUUcEQliR+2tMHNaNWqUNugvORPOkCZh1IliYjkEuBMDVFcSf+wpPfg
2mLVSNx4qlR/mBPJYNGkEm/B0REiQer7a4nqSSLUolgHzh1U38XrkY6zRz7mjFYxsE+porBP3MWm
Lc9gMlLHFyz8/2g6j+VGkqVZP1GZlRZbQhMAQVCTmzKKntI6Sz79/wXuuYuxtukmgRKZkREeHu4o
sx9Nk3mhBGYWvW7+Shl/FN5S6kKYlWuhRJelD9xqzSgWAvnz06horFJnwXGZiptk0kMWDKhWYpCi
gE1Zg9JXsGkK8LZ4Z/L+hZojly+BnkXNFTEeyAa/t/SXBtSCDQDVQ7Io2dCsdXmRN+IV6kPNbZdK
05APLMEvvRZyZv0ku5SY1djjE2k/F8zTgP1KXSd4B4ongq8Jycaz/XvMoWPUZYQfLYsIA2khTrrz
cqNGJ9cK4bJyOsUDcp0wEDoO9RbSIRmzORn7kWCn+xn9CugNM9plafG/u5NuxuhA9HffuewRYnDt
/Fs6Y8sb5DZTNjJ/cJm8mY411eYjaCnbVq11F3UNbTxLW8mAltEXw0oyNScuvvS8XneWcRCcRzHX
jYOOf6MvhdBHGNaIXhw0JVucKVDshRQ2PRUB0iiFB++GSaPRyw49PdulbZ/lo+XJjkH/oBpgwT5W
x8bQP1vPv0QmsxsKSagebSVpdQTAr2NOz6n39L/WgSfagaNIj6xDZGua//SswQu0LZNtsTi/s53N
67Gqzgk8PdWOT5GvUynYaEp6De1eM0L3ve3wgklKPi+LsFPt6CGbSMS2eFqVl6CeP8qC5rjtyYlC
um2XPqJOw0FAnKoaUB7q2DvWte8idMZQVMM8FeL42fT6N4F86zAA5oiacBfBljZMANZwtD6XzAZ+
hBuKnuj8iXTKtfeWP1urXqrFRRtU1/YSgQcsFATxgc+ztUImCUsjjYAnY6ThkKYP3Opk1ojAN+Fl
cPM/wzZPGcIg+bysR6v7Rf0D9ZQlg4BFYGLv27shwdu7RzoFj+rP2s5IPFOHGQyzuCtaYwNrTCpI
wUt0D1V7dbWGeYeoEFajUunW8CVi78lsfhznUBCNUNOsql+i9kCHmj8E074xiAQD1PuLXx4JcHIa
gltsI5o5LXmF8I4YqZJISMySZocQ+SQoSgAJYecSnnXpNQrw2431odRymsd0l+crwiAYBngcwz8h
nALK8ZmFIx9A1JLLkBpa4EQ63Sxv2daSIwlSWzM8vGjB/+cgCzaFszRam9J+FOAZT02KGKIQfEx5
HhKLuRAucqTCqxLz/pYhZV+S1QkdmJ3N8+LGb7HX28pb4zKIj0KymVHNE/i8Lt0bBJdVqERZ7bFi
CEF2ELtyiptPiVz1IZCQFkF3TWEmD08pYyEcfSNohG2iDLXs4bVJLoFnBJnP56SxA8FQYMu1xRt8
kmeupYH/TljjYmZ+T3ocUlprUMYSLD4CacOQXsgjWbT+nqyCSUw6Wajl/cl53n/Q7A/RTZPX6Nb3
cu52U3YvOJ18WNAx7jKtOWCQUAOQ406lU8ETIrzNsDTtBJ4Onm/wC/lLq7MhH35wlwJTCNs9NmOG
JuEtDckREvfZCuHOWIKqhM2EB3NtvNomw6dEJiYVgczaR3wdHijgSSpkLIALnTi3817tJAzztTgM
bZRPFgm869ZMKzc0JU10WAYPL1IOBJNRttkr9ySnrJ4RHpZ8qwNWNRs1kzfdFtW3+5ZMO+yyN0Xg
nhA4wxxzY7Z/uQPXVUXqv6jna2UpcFJIWiy5jwsqgRIR2kRDaopcA5Yy9ko+iQCbxhGO3YwCI99D
D+wo8+dcAm8H5Cqp03rD408DdGwKWHVUSxFcbhsjOtKAUOaiUrhHDtCDT/2iReiKh16CirCb41ER
7AuqdHg86CRk2kHB0GaIihhNv0a6OqWv9kLhoFJZd4CrlDYJ3pS1af0pyg8Zy5QbkUnRIVJ7z3cP
witIG/oPmvYsNYJNjSpdz6mu15K+kNJJ20VAQKp8rmcnxAyJTIgcreTL9CT8dPryr1pyeOYlI8z9
l6M8Zk3ijaUzdF7hCgSuR2LRUDOEuX8QfkLjfnOScQrJlUhDySP1xnlwBVjDI9IUykAMreCkCZm3
G8d3e0aipMv3sVSmhDuM0naJ4hFyo4EFmONrGaLA4AiQiouZ2ePWflimtxEVGcnubMr4CUoce17H
aBAH5Tsw4I20kJA1v5NKInfnjXTJpUQRBI44Ql+sgkjEJmNUCuGpk9Y2stdIFLkxafsm+wz+LQ9I
MgqpedBi03YC8tHJZIlLG8rJnV+aOfI9LGrp42P5tQopagJSMxfqRw9jBoTbISXlD/5PYgzxsALC
T4f+4MZMJ9CuoWQRXFBkP4QI1WacjaQ8sVc+Z0UNvbxJ9x4n1Rgsx2CAegd3ryjdR93rPvhTPjVw
FCwnYCLPXzvZlxnajA78UB/fpd5fx/oIAiJFGqf3IQL2OBxTlqVM1ICpPUpXH6HLiVpQUWXMuOe2
Bf3j5MjLklgBQZJy9dFA5ymDC0mQuaVgwlxld8/plYtcZYxwa7EPg54RH6ix0DEIpzcQfb7wcKvq
3Z6mD+k0ZmDFLNs+v7V2BgZqPdTHQYLPaahtOocZQ4A47moEwRmxIXWASf2FOEEjQSaaZGdLXEDm
hvHIVHDYFE0YCpCofDanP+ljAud4Nl3ZCWIxeZ+JmQ+7PnekxALVc5Dty/AkYdyMnOc4e9V5pP/u
DujNUZ79b/NBxBf12sRADd0Z70dm1Qx0mdSfNNhzdeHfTNK3ssMNskmgUHmdHIO8UJZQ3T46PtqE
8hyEk5bQJB2GAbFHSP3ortb3LhCIFjcJjx9E7H+cPZkMcXwfKUp3X7KYU2pRonMR19Iwq9mRAqPy
Lcy0o0L1KnpzJar6xPuEYfwGQyHhHQm4Gi0/nPQgQHKken20U3g3QkIwKZuygDsHSoAhIM+is0Tw
dYuT+7dQmqVHlbFz0JJNkn+pQj0rupFcpDWVVvlOioWyiC9CnCLXpPNAHwFguQXyJLY2GO1hTv7l
Ldsxzt9I+EuxLYCtzrTIk0E3Q4aJJEjldnTW8kNCv0IoifiEbBroJb1DfTatBcVhIXC3LS5aMWo+
UmYKeCanodwDxxfJBc+0rBg0YaMS3egBOdjwReGRv+9lRtp9kzV0i3pFCbyH2PebwYOWEzhkSif1
XluF1hCi6TBgpD88sB08mrg4R/N+9S2/I8VaTSEIBmTxKVpt7XjNTpad3JZjeIIsxeQAmqNykspB
Rxqf9oepNN7wOVvpAIuxwBHMY3pPch4M9Irl5DF0eI9ir1hdIBTR6P6W4wnsxcoPIpwjvGUH0nrR
/8KlGTkBOwPJ7p4k3nHumTw/QYx6nDrsNzIGODA/TW33GJo/2fwlEodC9JZDwkQ0rfNKfTMaFtHu
2kbOa+dWFBqA/Kwxs4XzKxFM4JVZAb8oEcVmxMGBYzTXs4Ch6Bp6BEL5FTYzb5ZVCan5QRKNqbQu
9MbUhPSg+1qCrpRzTEkAQkDQ55Goad7IJhF2nEhHNE4M1CaaK2x4Uruw7O55/Vv0OZ5S0jy+QQKA
0Dl5P/JcNaQ0fWwrPOaOvao58rqFZygXOjJhWCzq4jPRanNKEckOZqe9tcPwkyT+UT7FpfBooBXL
MnJna1+QfsiykJtUo3nQFA5V6JXKCVZ2E/JrKJwSs+URlqV77dTysFDEiJJKpJsnWDcP8jlq6tby
9xIYJP4L0CUHH6BYPA6XcHKeOLLBE7SbeKNPKtnRtoLyJJMekv3Sp5hupvLyHJZSPdTAkA2KAcl4
Qk0bLIdkxEQllJNG9J17pgHl1I+wbRchR3SXK04rVnzSkoEYVBMDRDIjDb/7RD8umH2RruSFdg+M
zGyUceMKTgENNLiOHks/MorXZmEQtpaJyYzkWeK7vNcIVRSbHaUh5pZk8VFKzDQd/3O7aj3Q8hfB
6oVV677LkqDGoDiSSVYBwki77j2euqlFl4TmiIMmUNzj0s64RoSZvOQYLQrMfe28OHiKxMCng4OW
TRd5t56gTFuxMldyJAsJwNSGi8l4RG9Pku1K8khhROPHZxCig8NnIdLe437VIdJg39XGb2E2gEoA
mwxpHxYqRrp5/cqFtQDeoXA6Jgf5IbdVUgprzlGoovTTekgIvjY/NNytDOX7A21EZ9cEOQ6ksM7p
H9hst4HZjsbwD8JXAoORHi0keRAhCFhVjuUJy27S9RM6iZ+DtlwMYofQFoYhjQ6BFf0jORDQTyCh
RrP3WR1jZKiibk9r91fGu4T2yHvVoGozJwz3x3u1K+qmJM+0lVPYzADALaH/uJa+G2iRtMqc4DPS
iBJECKFYCfwId/TdKuPPuCgf+1ncGJmPYReWhbVGRRq8gSOSm8YB4a4Y7KtABmQ79hj+zJy/OC2N
x57t2Pc0qP3fuCZeMUnN6S77WlIFZ27O/rDc2AyyOKVzWFBrEbnQitzKySVrHUJBxvR0bobPTMUc
BFnUDBPlRfy5UJMyqwI0i9HFXkMIu7o1SjIgC5n4HIiTcvJJbjxhP2OhEmtSqMRIFkx2+JC0HZNQ
oMfjScKUn7TbKp8PylOQ06pzh+e1X+l/xWgw+UuPQji78pk1yg9ZCpUa5gj5g/SVbdon8iMC27vU
u7erd056jL8XZBhqaZsgToFwm1ECB+FuD7o3CgcITbc31wP646PzCjU2iHFS9UKOQ9GEjIvUkcUr
T/wWiiiyaz14nzgCa05w3xxOEVWktHulknV1Yi8nAUKWAng1DNtwRDG3E/eH1jeOHqeILFPLcR4l
9OGh8pA7lQwga8jdmeg7y1eJoCenl49CuJvAsM3puUkPuoZlwNEpQVrQOg+ID3AF710GhygmshC7
Ohj+qaLnxSdQfLLgvFTfDHnJQL1J/4ixsK6/F5chOwzWAOpyQPdZcBYMWu4+Zq9PZQPJ77UPUY6s
4v2Yzy9m3gGo5CdjtM63YQeG4dtQv6LCBXBTG5uijh8c03jsgvbZrfyrqoyHtJ8JOFpqoRcQvZm+
yYgb4cpEdyNbukPuFST+hM4prXegSymSe9q409rktcR2aou7B9r2oXO1wuJcV+ZPmjPnQm0NBN1G
JER2Hhwzpyy+UpLcwrQ2fVhAGZ2nnR43H7OLWP1d4pdQxGP/jT2t3XF1v6M7/UQzmR6yC5A+deRb
+7K2DnNW9xtkttaFibNmxI1pcfZiK/vTy8wXh7ldjBp7VrXt7d04SNHfXoL1hJrIzgptHwxaww5X
RwPdKG4GSWVGOoD5IDLwbUNO7GmtSauVl1i2iCU1NHwzHju6et28sjRNZ7SDxVNXpMA4ogIYFyT3
cGbPNGpT2G7uyfYHCpFoJLGa0GxDQvjSmJzd/WSCAQMeJFn1pFDnRXtO36dGf9RqM/4pbQzGXdXT
wQEgpcDonpcSUlDdhrindvV7G+TIBeVpeAAH5KFb/XjWVPmZk84aZVKujWV4qK3i3I7qo6/yQzrN
v1Tyf3OY4vsIf2C3gPsFzB/7hQuWlTfXCfWtO0dzG1ZjBkMDbbF0dIwHPzOnbx0pM6wcnKtBkujq
xQttOdEgIDdlSd1X3lxsLK+AzKG3m7GcflwStswajJUb56jx1uH3tJD9Kp1SwB4rpLucEA9d1NiI
AZ+9hWuyzJBqpF1MU8Y56YfzWjmKTTpqB8SHxf+cnkfj9a80QGJyNeOfHsLwihCRYGTvFevjiyr0
9OS4xRXH5fzi2AwjdTGvp7NiEyVch7rY68+6JKsOCnFOrFuiFva2jOrUBLC3u2hdtA5qoKj1E+86
jrL6t9MnRiFgnie5RUlWtHtNwcJmi/m+CyUmK94t3ipdtfxf09RfS7mcTCP8ge/OJGSHhlY/XhGu
/UTwdzOoClbB8pQWEUAjgoBdUey02Xp3cMItbfcLm6AXq2a916MVnpymflCgI42bnSpGZ5zBbmHq
Ofmm8C1Uyb1kVRj9Z5RTIBqC24vGrF01P0Mz0RkIpmejzGAF4+s1+tM78s427gn2m1Phn4p0DEZE
MdNn+hGZaQR8ugViQQ83P8+vcVa5h9Aa7NdsCA5LFZ4yGhw9B3s1Yupg5Yl5CARRirzB2lSdKmB1
K3gO7VrvgurQtGjO9OZ4aLGuRJwJqcag+/LhjGkpmVBRRVTIgte6fXGYDOboIhuv0VGKukVZ60Zn
3lpzE9xHtPRNTqckkZ5/9j06wTnT3ac28B4dFhMM2BcDR50WwrYWQnYyhmyfquknM4SpSfcRd9hV
isV2GXo4YbSPLi89mmDseBYQJyllDDcdOStoNrb+HFE2oGEXXsgNniZ4A1rIxKL82NyBWtmMb6YB
pYGD/7lRav7dhNjVZvLx9hsnSBpGwamQZxGELIM8ygoHWBBkllAt2DXAQDRwoT0vbgP3GQ8NBgMG
LBsR0z2VuNgfF1WBh8uvwhygt2bb5qqE397heyioi6fgteCXVPTxu4GtXdvQywUZ2uHxtXK4uqLy
4YtY7qc95MGnN9ro3i0xUi+z85pU0S61LHQGlnhez1aUfWFAeOTkB+9K9QUDuRlY3i1Zz26GmWQd
Mo1HY6BC1nEmfiONZjy2DrzHuHkMZ6JmZt776fLgFFQRrYV7beL66YNa5rNeO+h6p/CifGMyV1Vg
zpD5iovbLZc50ZuVaXceJWX8asCStOJ+hmajARvDng2SGE7+wG4sYi6pNKhT6rIcYWkhEdWNiwYF
wI4e0lE9jZ7JzEF+atx80y9ADkiyHjFrP2t9RA2EfPNaD6Gjop9DIb5uaixuw9Ht72l5MH5QYEjm
GW619qqU66gB1JsZN3dHQ3XR9ZArjmBn6QF0UF6vApAxtRDbkphmtpEf9IJsq/X+MzjlgYIxLaLL
YXcxEwTVA8jI0GRMdsQwpnNmRz1c17WDoQd7eacwBu2e3gEIFLky6UIPSlnTLfGJHoAhETY0C33i
3O2uQZAdUxphgsRRht0J3qMPEMkBzjhnmcbsd/W4nMsUCsuko6uF29I44e4ek1U0QIeynpLa3Eah
es8K+2siuxSYVUkDLK3tNYXZXtPJiuP6sc57pGZaZgRnEHeWVgj7YeH7jPCmQmKy9AR+MdBvNSzU
qMqLbkT7qh0uxpSJEcNNfFI3Y2YD01uRCFa2z6IEHZnfRgyntTdpeUSIAWpI9fCopLzrC+dTCGOK
enkiMaamlifrhbRUWnPflxoCvvnWYrdKf1Jim8nwCoiGbSZwPlkxkWO/ToCAHQVsYWDey/vLkWXK
tQy/iJHs0Kfh0iPsH18yGjADvo61ClZR5r444n1eFT3mBc2j8AIyEn3prFLAvFXGBBm8emscQCTg
FCnhp4jJUYBajxRNHnTGFzWY7zRecehDdaNrm8yHkL5h3I5rb39OrPmZRFNgzqlBGdnhVyOruTeQ
BC2AbOVJu4CTYIoZyYkZxgdZi51QqThpPNoR3IVWtOuFTky/BBtZbglYvb8wnzklmyiZ9m5Z7/J4
esyJOk7UI7taHxBCF5USn16Sk3vr0mjes7mB0qpgwy8q2nQ2xHGfU5wRNr053eYCVLVJKFanmhO6
jHcmqNydhM8bjEPuHBXxgf5Ir5AA0OpTn6cI61Jbxt4Wj+I/J604vCCRdYicdZTFI2SwjhFGEqab
FgTXlDOmZfA9LSlBTEFLji2IbjUsR5kmE1VoWQ9qOgSDdZQuQfltjGjgCvejBngWrmphuzTlWTpj
AgpCEB4rlnEGDG1uzClbIUeNW2/wLLNbNrphObp6iaMeiio9ZEA6rR8P0sEWzMH0vDU8JiDic0zC
2xfptcNIOM9oXBLK60m/hgWUi2z5NiyZDhs30mWV+3Z6a5MYSI4j5ZwipGrmOWrc0Ul+P6lJa+3y
gXdQkN53gzrHbAHanDvH/UgZIgkhXmptv83pb/RUwS7du6qJPpDG3+bedCyT/k869jyhYA4cPHkI
OHoMmwW2FWTqfdLj+wYnO0PVxV2qf3T26F5SbeQucAWlbm+joBhA3qApMZLkyEhhxWv08D0VWFvs
OwW4ljWGFli0RhcGooCZnkAhMqs7tJJYM8SsfdkgNg63Am0r9/xH1YCJGrU+04ghXWu96i/N1Y+g
37Bun4Mcp2ziGxDKwaqyD/KyB8uMtyR7h8rUGFmC1q9pGaKVPMYYoouvS83PtWArKPnBldT8gz6H
suNLRYE9ZDaqq96t97l4eJljHYE6h1sdZz34100xbkNZi+Zt/NiN1ZeoIIXx8vH/GA4MUi7JtmHx
xJXx1epQlJryUf5kfZWA8pTLd2bjnKQ7g67FNaIsSCZTqOJyGzDB6HVQPd4nc7mTGFNWAevNlg5g
1YgKDJtJ4HFhxaAi+0SbfD+gUSL0COHkKEsngPFDklyETSoLGznBgxYnFyHKjNy5YRPQbHCdwTLW
jgO44M27EEMht8DkWHuvmnYfEbJqEI/Ym2gL4IcXAULzJg0Wse5ar3TwYHV0q9nJ9sWCIKeyTLCj
sb/NsMT2X2Ykr7E/3ENCv3eSq9Emf8E4a3eejwin531Ci3eJUYIVSNDKPOctAUEqOXuFBSv9Ak/A
f9AkqFNNra8sTocbdWT4vYUTG66BPe0UitH0nn4av2R6N3k0tf4tQNMHee67hgOHNdUrBdJ3ldYV
QSgZU9yJ3KObJq/UxxICefzsfokSFfO3MisiY3j54K+XABZu2BDpfjKwyEb4XeoiFG/6TQH0C6NY
ji5cLF1/la3iUFWZfXsfaPpat/SLavKHMCkOsxfe+I5hRzaKmy49cw3bKXyMKn+WO/Q0wqD5Gef2
f3OnXawOi7L8V1Qm5OqHWLQ0ix04vrSgUWE440+FQVy2tnqT8L0dhg6nXIaaMHFdLLofpXYnfn1x
84KE4Lc/DtlaGm1uW5wlpCRR9Dxl6qEFvJbQGBLc2sX6USEq3Hpycqbpk7bCjUXG1TGYhKg7wHj5
LOFBd6atlUfnhATBnxnsM+ob6YfBVWBxoQxy9Aqjj+dNpbdShkcXvNLeXYVtRE2OgGAKUKTgdQ2P
vEzwEk/Vzte1a+WC54JA1IELsbQr0GHAlDVEh1m4gbP1b4T0KQMnsR5uNR0DT1T33LhZe0UxQ2fP
V3aC3BJ11FLd+rG8MC5jKZINPO63TPKCCf/3Qduk8XQQJbvAd9ZCuJOQj1QCg10Ze5UBSxo3eocj
CkqxaW9cGCWeeROMXI1GdMJLR542OyzRhm83/pRgoGvpzugQ//UCj8Tab56dpN9Bw2HQyTtbynoa
7Ci/qwakgZ3+aeiGP1njfWXdzXG4degmBi5qwG1+aaoY9WTj0wXSpXSBTj1dJqe+XzKG8Z2UaixM
3ntVPdWav5eGqkBK1QQSZpVwVRqHYbn2oCcBsZknOYGPmNPRao2dNUXrZbyXI6YlWAm4RuoIVAq9
EVEHf/lk15jQX2XNyyP2+nwVpinB/d1DnosHfBMADPXH2Pv0PYXHNwPmmJe4KCdZdXRlKeMdfe4Y
HpXTSMLj1GJxWcb3vefQfPXKf1kxIHnMmqVpK189hbeNHZfDXg7vOYsvRA4BOiyt3EWYiA0MYXTi
QghrU40vkJo+0qB4NMdzFyFYo/1AIdlnjc1h+FZm9n+LTgbPU9QVIyk5E65yt06cI89goSKIEjNZ
90ly2Enzv7F2fe5s96NjL0IEoNvP6xfvIll30v903ZTWvNTcGdMmOpOu3G3kWMfRwnFEjRN5uijP
FUxBLPVrbJg7z49PbdJtkrR6ilS7ibA8hth8ynL/JpVhFTGFUGUc6Apbvr/pdeZ3rJ2JtUIXJVBz
s6MeXC3XOI46fJ/UXNlF+mPPojEaYgSUf+iTIzZ64J5iEo9BkjaCduoVzwG9W2h7Qu7FDVRnE7l+
9kysSGC0i0iyXhvQqikJ7PxoTP0qixj+GSmdHP3PJgBFoEadi7VAEmKQOhn+FXX1T17+UkBXcMdH
esyTw2iUmzXXuUMqjuinGWQXuv/ACojCaiuvTU67AlvEkUF3pvXSPzwqkICtuJ5l1+k4UAMLJV2K
GY6GP3T7Ik1x3pQ7Rqd4TvWnwvIwSzWhIlqIpo3e0U/RV8jcWl29FMqVmkz0rfKexZUuZyvqX/IZ
AnxdFD9KYy6kRq/DTp+GNvtsyvG4eGCFmR6mHuKU+X/2MLwbs/GUKusEnekdZazXsqd1F2suGuYD
q9MJkYuV/DQCcqV9w1QcTfn2hTAPvs/a7Vw05lLK4tL1n/sByZIFT0G0vsOtm/XdDofMk5k0y1G5
4Tf06acuM8+UsPLbIWOsbf6oj6z7HBH4oI0eh7r5MFSAs1aU/pNvnZUI0gQhJvfLq9v7T5PyGU7K
34PZa7ZZHXx3C/oBfvBex/2ljANILZMJo8DK8JRsqx8LWCslAZrQRJIPLFT15rQNJXDqvLtd+a+I
W05vvUMFt26uwzz+ukVKj8uoADE0RuwzOAljk3wUXo0K2iKoFnw/yVSm1nkas+HN0hmyqnATYLZ7
/uw8tWciDseC0g0gmbis0yCy4Tnlz5HtHVq934Ua2XCYfeXoBksMWfASLpN2p7fjeazJAaaBcebs
31CayBsET6i1H+JmoneTT8da+c9jlXynGnZDYxfuks6/eu2wHyKK9LyL9q2iVSqpPnM53HWOuJjm
f3mG9mhYLgdy8lxOSQoeb3KYltVjhZh/SOAcA+fbw+9mLb+b1O5736U/uPpckTu/6vnIYcY/aD6M
I2H6VMkOAxMIlVgVDDMUkGVGzqitsTaBFZZU7lGDJ3xTeJiVd9Db+h1dQcTT6vEUd/8l6ZfVpEjW
f3JUea3M1JuPBlTlvHf2mU1nCGI06bE8cp14JMIllSA0MonQAbJiAknnTX6q7SGzRKQS/EjkTduR
A9Zq7IPYUHoIWEh23qdS/evruPy+jcfB4qhNoHh9poW4WOfYTNfS+ZTjjM1udNQx7YAfJ7wBemtU
252uVp2jDhNSA3LzmmetSqH/MwQtWVbCJ0C7lWzZ5DbMABqJHK2cTTGiJDExgYTKTjGViJk+4zep
Xm4nUbFwKGMWzpE4Mn/pMxyqW/9o3lg4Z0lOS3O0ArHsYDMkS3QvTZZF89YWR5ke0XaF5ZtyRTb/
nwSPDjXZrbQ7zlQIXYdgGPMCA6m28EgdEJmgpZnCNpT4JEO7JgwyqYjjOtgwwUprJjuNSHyZpFk5
U5gjpSVZI8xRemzLEQu3p3yInqW2Cpx4LQde2pAjt9Mpaxhv6klPFeX07DHZQcytSv9zCHiR6Tg8
os/+5IDfuA1uL4YHh7EZnqsMGSB5XPJsAnRCIMHLViAbC3vvMbEbxNehvjWAVoU1vkq/i5J09vOH
iBYYDuj/bnQ+fz45Q/wryRjJrVQaHUntqJdbUTSB5frNMXaxlfFVMN6EgArC5iVFfKa1oMwoaqbG
xolxREHqgAkdYbBPIbMh4DZpYj/1pDQJZ4rQbOdEWzsmqv8gjHBy3Pwf5hwrRfWaEhvpru4dxmPE
4AutL8kebhdIXhh6w3+od5zlikyCmR9MpMqIkvJrWb/sfApI+be5DeHJMZfN/9vTn5y/Xpo+QbHa
SFUuL08jKCzqk7fdMLYkO0cNw65zvI3tnrsBsIy7H9B9jBiOiBgAI7ews/4EgWoI6Hkh9JL8hHC2
5NeExmJpzWq0mbJIz6Hp0G3C38P9rjqmCOm35xAPKV5OHciaF/bYEu4cT39tl+mp5YsYUdjxBZrF
jF6HFrOnsBnDVIbkfWFgiP/tGmNfWWSCIf2g2XtERyBTj0M4MS8wMGcBccdCYcVzoeA6gA30fAP9
CTf6FR0v4a3Is1iy7KIZAJ1L9ORO9C2SH5xY1rkJdaaH25MYJl106KbteFcD5KBV0xOhrBW1hWHM
/yZvYtwr0b2HJZd1wiJRQb4Z9Uw/jJWHWJ6eXaRcWLh41+q2LberuuAcRilWk9ZpKkWdgmRLe2GI
kOFTMpP8JtFlY9RE+1zN+ksX5syrqCNnGVYNytzFAptQCsdUfuQjqrE3o0eEUlZJydcyfNcW4XZR
5ol0m7yksu7TDhUaeSq6Wz+k/N6YJ9uBzYUHGBSm356bxF8AJvZG+Dr2kK5mVR/dvL4uUfBVqssg
MxSx8+bA/bkLErzeU6KMcCfSFgMd9mWXeP9hgXQqghmNCvN5MNRXbTpvRbWIQXFrqXvbmk6RqzGT
7JyJyHriXzVlnyQK2xr05WB4jYPmAv9rn2C5JVxUOx3utRmn6do5Kq/dtTYuaUOpG8wHZS/UY5s4
jvd+tRxjDtnCCC4NcR0jJ/NWUn/BqKnZNbjzwfoxmd2bfGTSWTGEQkm2ZPy3JucdgDGJz/TwC6Ch
pnpP3AFssD6ZUfPug/UsU/JeBpzC9aKe/dQCQ6fEGUnJpdr36/mN0WtaLrTRtbfecGlR4YbQTf86
d0JI6oolJ/IKjLktxVs/TTvLqphPPwP8APSPzrjPtKzauiimjSO6jk64bhRePh1uD6a7SbMI4xRz
Y5lqv5Q25BNupcgd+vs2rjxVvK275F/rDP8Es7GcDuUk44UKfoIUwasefFQFHbUzW0FgSyAZwHwO
XwwUdfas5h1CxyxfNJ8x9ALzSlBVGCym/lLDLEPCCuEhDFwS/VDr9sHtnc8290kcAQzK4cfJhgGH
F6QBG/8k4d8ZhmetQz2ntYsrRP51KviRwowmMi6dE11tokNrp/fNEq0y0zn6xniITHUsIM1N9Aum
qn+PwmkvUczDEcFAa2Yp8LewixeM0M7o8bPUoa3Ukf8Vauq7ItWBjl7cVwBcd1hyPZcaIPQ02AdF
1Bp647lkKjCO9QcJRyJA4QvX1xhOjcj41MNjk1r3c5NMOzON4nUT5e2uD8NumzINgFDmMU+bFC5a
vsnT27zCA0GMMjlQb3bEWIFCJJ+pA9qEDAWl/0FYgTnaG2DJxknPXRzBmFX0ILnOwVPk6u/xjAlU
0mEK0mcLcg90Ssk0FKmxRJgiC/bUnWe7CtRdTO5Q5hU/qaf7GMSlAfCT15q2usMccLQtwLi92YW2
2kAIGhIdak93rsrocVQAqVhaHFsPrc+OBMeoq3vmxNdxox1NA6o0vwilN/7FrOOU5zRrpnyvrPlc
dMNRxeYjTeIfc4x3UUafMJoQPuDJSvAJOV4LtGTNwNzgN8rM85Tssdlcp1YJMlBCPR+QZU2VuXcz
YzcBxZhWeGY2WcZF/VNrxjsJRAYE92bRjlGFMFY371XkowlonHKMF/uqOQ/mgG5yglFm1x1MUhmm
YNDNCjX0s/2Mgj1/KRABvSuQ5bQw7LYM5neGxUMDJM7z1TIUHe0JekxRCbcsyqmVmHsK9gyNvzGC
AMA+DP/h+4GDVKk9uU1yalDhUGULabepmYkd/ZzGzfCMjCU1boI1rW7Xx8Ziyj3qi9+0mj/QJybR
W7JhX1Wo7zEljHx2EbZrZbFcPMMCkQka3DaCrzYoXpMk5L/8jvJlpoEcIIWdzlQVCHlNjH5pSLjd
tdH0hMWru4n84UBPOkaEyrqMbc6kXv+yLHW0KUsYTunk4E3Ztf8RCf1V73TUjY2J+xYzkrTNRTG2
LFBFznukcalUd2Yy/uH6jhtwjJ5TPyNUuQwgoHHyUGvDXoCraDlKzY5ENRBGRf1B2x6cZh3QTubf
BcnDLO5rsLtr78XfCW9r0sYH+XMInW+tY5Y3/ojrvJAjKi6Pc9d/DM5yEpXxvomZYGFIisdZUIUo
ljWp9X001LCJu8e6h7gP2M0XycxLPnYPjRo3eURkV5O2dTGlivBSZFzM4pCFpQOSMLhg4l6xxWFy
Re4giDWpEiOJ4ihOxq1xYi74MCN2kC07CfvAKZB1SJf/j7PzWo6cSbL0q4z19cIWAURArO3sBXWS
LLIyyZI3sFI/tNZ4+v2Cs7bNRKZlWk132y+qq+hAIMLDxfFzqPI7hAN6zkIDqMc6vNfVDSpsNtg/
3ZwacudSaxhT2KF6QpWHPURoQq0ejR3d+0NwUBdi9JUAtP2qAI09QeFp/Jx0xYvuMmp38OJvdGJO
ey8v2rsYCjrEfGBk6S5rD2kF6s68S98zmLfT0F7+ZTHyTZmnd2+3FBVwxao09HgrPSxB6cAD5ISm
DXSN5J3JB25y/sqddNkS1838Yg/SS/9ghh1ZB56Q+UInBnxtvg40IgeuGl3UJRAlL29Y0ZrdPcvw
lhvUVhs3+lYhLSmSmtLnD35CNiIygzYYNRpmniDs03p2rtqWgC70b4JijDzUQA9oGsjLIcTjV0wm
M76bjDrx6/TKBBmWPuZAlTT/kDS6t9CJj0YzpMJR6PqAdnUG9MgX/Bkmb2/1pgMDiqfFS9y2A2C/
KdX0Ubmz6wmsw7b4UfOZY4Jos0mudfqluwE1U/RWqwmyePM3tFkRPmoJE36gTuM6c/wqGwBpnHiX
DnzTAftOWdDnMq03kaQfeQMASn8ZxqyZ2xAmAclSXU0xaeMPRtYYl4ELGq4ujQVjPrFF5pAZDZ1u
6Q3IK/TEwdShdIrGAuXZP0YQXcE9iVQ5NPlBAeb5E9WdrPmuXX7YQZ8e3fPE6C0o86EDc01crlNX
3QnKCVzMiBuCMdLhl4qrm254ZZV1Oqb3HCUAgNp6qJh9WwNH0hOlukxI2MYREMZ3KEQvXGRBQR7o
+E3/fMzofm281XkJPK66m2R90+2FhKwtovJtlN9NuqHE+0xV6MibQJyn4r2jpQdWlhEVfGVNdTkw
hyugxDKXtuFRxZ5dgiH5wSysB92V8LmA7V78mtvgmvUYUxA/Mr9qNUsQ9NRsI/0UafwhhTBHIPan
Tzpbw4vv3nJ2iEuQf6ji9jKTMIIxUDb+tMxPTDrkvQ3nr7xGtYq5JlaPrEOr2tSQGoJOvabGqV8O
zBKhumlJwCj0tGm96QSf0rsmWeUd+NYJW65FEpQl0UBLFkN7CX1ciNlKAPVAQ0MY+zLE44pFEywx
nH6R15+HCt4jl4mUjxlbjipYTnIIykr/cf0eudNfh/WyGyP7viJF6XsPt8Kx1odJlZ/0fhlh5NKN
3pJUTMeoOgUjm8XyW1zJ2RsF4/uMb9KLHDnGunKYMQTphOMmf9vpOKEnxx8veRvHfMvWqChwwjgw
g3xRYX6hf7kTITS83i6GcJ3fSYyBXAnCPzFjpTd2+YmtA+yIkdUn2Biu9bHkk+ZgnBsaI3nxlVH7
+xFVC6BVmit4R/DotkxhQDUVVxvREQ7lX9jI5Dg0fPiZbBc2eptM95QX2LRD5T1Qg4KHmPApD+E0
8HrYH5i/CIpmAqBeQopQbjojQN/IQhiL3E4+A9u5AHzHDf0ltN4m4nVqo3eraBQ0k2WL+7jRYRQm
AhFfQXcdU5tPf5c4M739Jif+Y+mNRvpjx9YVSCsAfDAx8ME0gNXUUpPU3/guueFd6XNn9z7RH2S0
zJSKwv/Q5eG1fmKB+9Z7NuuLu5raikmjySYgYhjVcCMGGKIN58SlcWeZ9DUAaOkcQVeL6Pd+0Gex
S95grwX67gBdqEPirC3QWLXv3+LRtXFOLWs491B5efG9E2lphVdBydMBjtc1CpopqLWyaTNSapa6
J8NLMk2o9y/LboDVCBEJlAJ1eDaWvh/9bWJQCNOoi1q+JgMM57EJtD3ezqp9jnzxWcTqfvDAx7iS
cMpDEdVszOfScZmiLO6zMWT4LGp/qrHLLl1DxldzisTH3H1E+W/5AV34l8hxb0PPxZErcmCESpqc
OeISjjmfUcZ6+ZLMFYVeqkRkpy1N6ybMqOCPjvM6RyFU1dUih+cxbaDAVtHQ3BLhBI+DRFsrGgJv
k1j+okH6KL796z/+5//537+m/xX+0XXIGZTvfxR9DhVI0bX/+S/1r/8AGKp/dfP7P//letJzgDya
gJfhr7Ac3+X///VjFxchv1n8D3Px3RB5dnDsZbErw2AzDGguZvlw99d2HFM6rgLhJS1YlvbtVEne
pE5aLM92MjN8Oo2UWzJJSp08nzbkHb6QR5BpOr7pCuWo1QtRPwu93vXl85CFBmwkpng2KvAPsqc/
nxAfXna9R7eJar46s5bOoWnfdizpeMJyXEvY++9oZkYYFUFoPacqYUciME90ntp6cJQwOnt0Um/5
fPptDz+fa9rCdRzPY2WVWL1tSNMw6vsBRrGQgqlh13AOpZOzXSoO7mlT+gvt7xTXUpYpLM/0LFea
Yv/tAOAZVMyM8Zkuk/XQekVoX8oBxVs5F9n1AP0yDO5x9SxbwpcxtIjrTz+ANA+fgAq7LW1LStsk
+91/Aq90qnYWkYWITwrk3A+bWygQIQAY5gJypUGNDSEfNASLjOYNfdXuIXFzVDmWTsD8bEqYO5eo
ZjQCQsvlVwMO6b4ZMwn6SRgMvHXKux6t+JOsy3wberg9JmIUI9QtdP2d0+/mMapJSQlVuyUXDymM
6Yg6qLbRo00ebe+AiY/LUlk0JoZGPE+IN7+qIO/uQz9fbhZhsC1aAgdqyWYCk7QE2316kcR6RyhT
OabwbGF6tmsCJtpfpASP1Ag6AFs+o2aeWbonmVlv0pgJrHvtQG18RE7+SXvbGGjDTfZdwNF7+jGO
PoVUru854JVsf3UUhnjyQ9+2nadgRB2NYf7nqDljwl4fN97UVdK1hS98kKimfoZ3rqui5DLS9Si3
BZG5ndVoR7sARWjzZT+WCoEo93liczjN8sQw6fUYk6WPP/3GeKyq24WruK22wZIwcQ5BOxEtiDym
xLxvQL3oj14zxshjE3zaGTzmPkBNUCKBjlQtWu/JJrPlQ1w7Z95KH9j3pwxXbAsk9ixP+o6JV95/
KfCrmUOpJ9tWQIDLQL5RS7wWkTWgdzTvUGXfnP5Sb17pvUXpuRKENu7SxTeL9bkG4WjG7ewOz7mZ
hbeWGPKHps37m2aUtLy6xo62qjZhLOlCajzfJ6euvlpxGNxWQ5uDGsukc3/6kdabRz+RdKSHZq4r
bWd9V0gTKoYsQVcvdOP2bh5qMC74g7u8Fs3jaVPrPaRNOewjKNJN4TABur/cgtmdzhnb/pmBOu52
5JguIK5yX/NWq47KXlyftqeOeFE+sOO5vnAtacqVwdTq2sYLXWT+5pmZy6qIsp+Va1UvUV0zLhEQ
29Zei4xJvsn13H7eMOxj23b4D1S70bXrMmaomqx5yukOflARNbali5xNFFKaCZao/12nRXI9lmK5
4p3TnnyumW4BhcnbxaLtG6jMvmP0yzavajeOnkMFW2I4MK0YeKUiTJp6EKt9/hI4dvoEjYB1FYZj
DzpIlj/cWowf/DwLGGNp0Kkqgrq8SeqRuaGmG71vYPaAFk0TWKd5YLTB8rrvkE//NEPZPM4w4HWP
3TxbWt4l/Taq7EM0I9YaEpzecnsqhJohk/7dCjn/LEavuzqz+KuzxcfmfpaKvzmKv6/Olp8uTsX1
4T6Dyrkas1YgcbuAkTOLy9OGjnxkny4OW8v2FRfzylApGstLTAWvVYTaumtnXnqR5kDFrdSCKEAt
9UOQJWJrewN8pazZ02n74jAIgh3U803fNCFloFuzv60R+FN10nMDJSVgMy+p2k1vccSrfmgY1XQz
lNJsx90tVMLuqkGiX4PaADx3jHVMVtFcgxaDJ36YqwRcTwcD3pIUNEhc7yHyI/Hz9OMePq3PlW4R
ilI/lZ65etpoqJvUYJj82St9AXojrij2GLkcwXB69lcSgTS9iExvgU+DHsJp42uHi2aXbXP4fVeR
1Ai1uqlSpfw2w90AwbPoOlQpLacwq/+k6VJflc2S36vaKM94OKFv4fdOl/luAkTP9YQnTR8u/v0P
hGJePwTBYj85WVrd+dPgf5SNb74KnnADJSFTczlfQMosYOQdTjonCuZbJnnFP6dfX6yDKn3hEPa7
wiJ0Zf1X8UIQdY6shrB56numcvpoQgCnGV4WO4FTtmXMyO3tT4Re9k3oGRBuJOHt6SdYe3v9AJ5U
UvmW7VokCPtLoXzXzD1Lwhpc0nMKbQCf4/xjWJQ886WFdbDo+5bkviXhmSV102h6MqKE8dKum5CP
BjwsGJyktJJbd/MCpZe13GZ0i7a1IyOq9+GMalWdn7l4LG1svQO4tIRgvsN0SVT2H6bqU9Qx/AE2
wXz2PxYqbT/OqlAPoGrRHZQz0qXIjY7qIyLmv1TRgwRos+4+rTr6YbETqtfaCcuXzp3UfTi52SMN
dtjRzJD2rSGn+YNBCRGyDwCOc9gujKKZ0TXjn84Zp7q+QfVOttnKjiDwFKa9eo9EJTZ9yAXtxGL8
MtZI4iy2e2O7BF1g1q7/dq9gzCbAJWcFfmyuHeucLYk7puaTzCHGcmT6qUEDMwiZLT9taO0V3t7K
9k0OJ0mP5642JX2/ZkYl1Xyj1on7b1kQ/hpitJRi7zV2w5vT1t4uhPVmcGypbJ0hY3B1CE2G/ErY
48wnO1QadF9FwMbMX303fcIZ7GKvvekz5jBL9SoRPQazBGh0GIOE8WLvSeQV0sfysjBdai0u2na+
l18szvRYSOPC0mpkyoVpTwigRFH47In5u5sl92Ipf5u2pHrvzDT0A3e8XtL5Z7UooMOi+NpADQKr
x6BpiLjq4zMH/3DncD2atsdFySKb6/jd6x1UV+MCTbVY3CUFXFsmYN0ovXIUlZvTK7w6bb7lK18p
nK2SBEtSrq6YxgoSI0RK+VOUht0jqFL3as4sdeZQH7NCKs7/MEOQsfqMQJyEpTov+VQNCbzjszHf
wjl/xmOvtiav4ggpPWVaPrchwcy+41gCpkfrsqs/xa79pZGMBOMwyLH6HDHlpvx2euGs1eWszbEh
bf7KRBqVhtXKjQJ/ZFaLlhoGaqK8u0S3EH5WExxzOCWuFk0p31K/VKMm2LwhPrjIzefBvNe1Z/6m
63B+4D6FOXNTLRBP87PH72mD1y5+muobBUXtdOZErS6V/3pq3KstXcltuQ4panvyq8Zq0e12GdRo
8KybqkiYw5p9/4yp1TbGlIsh4jzLVoQS7uqjF8AcxqVx/BezAtMbdfR/3HtnBm2btcXd6a9xzJZH
DGualuUJ6a1sxV5jAMCe/Zc+AMwFYU+bLI8gNi8nVb+cNnX43V38keX4IBwFcfPKlAUUu21oqL2g
naSmAA0TFOxuGgADZopiWpX+/av5xH6St/NIxNYnNI168DK0hV/ifnjqKPWHRXm9qP4KL//z9KtZ
q0CAT4YhRR5mWuQBvN/+ESrTJYKTSaqXsv7EcMVFDdkbX+ySd+yqZ7c0GLpp9L9BEzQIqvjfRkgR
+Wdrg9O9tCwUc0voOZZBEwnNQAFPP+A6Unl7QCalTCptPqm5s7p+/LS33bm27JfUHx5zpD7MdLPk
m1AyfdWqaxLGi358cMIvvkVjuURJ8swD6BV4dyH9vwcgDZeW47GrVyskrLQx0krZL+yPewoDmhm6
auDvqNOHELorH0TCItBFHxklS8UZ84enl6jYk0ifaq/jHxypcLCLorC9F8ckmoFqqrg0GsX8TWEv
Z8KXtSkw5bb0helSQMVb2KuVhlLBoV4dOC/LAoe2tcnMFnD3X8a4VCdM21FUqQSlBi55/RTvSlVt
47o5qb77EhjB09AZz1ojEk2Kvyy7/Zcd1swlmdFFwJWdSTqpxZiV+wJjTXJdE1VcWkFrUKPshuvT
W2R9Db29Et5d+tKnbrL+Rl1q2Pns8kr1nD+WRXnvDcFr24IHclzgePNwZk+sXd+bPY8ogWoVPmId
kRlN1te07Hg1gIB59SsbP9sgoaop/3X6xdYZkV5EhwuPd6L+5HrrLaFCY0gbuiAvzch8XABZ3we7
R24UyojA0uTBzSCfRbw9bfZwPYVga1AT9ZQg6VxtxEClod+CNXqp3ZYZgvkDvTQ/TCH73oBhOvPx
DhyMbQq6BabNl3OohKwDzrGv8jKoc+uF1Poq7hjPtTa0z4boVfdDhy0nITV+quEHYiWn33MdI/2X
ZZvbS0nTosa3fxSKwKEXVU4WgzAzZXNK4hATmGd6FeLAirBcnZOQ2lIKPzjWKS12p7THZlfL9gmU
2CfGmu48Jko5m3962/rRieS7X1kfs6AGp+LZT8vSADwPbucyeDn9xtYqxebu5D2JcKk6mWhMrEMo
ObVLH89BtQPBeFH2lGIquIihkYQOM2Z+hh1dy190cIt+MzsIE9WMTLDdTKrSplIMzcN20pPvoFkr
p4fTT6fX+72n5+HY5sxj6ttQ56P738MNy7LzLFHuiqL7GsGEU8TiE/NbSw0AXsV39hjspty/PG1V
O6J9qzYFH5fUn5jSPTjN9LSbILFFvusLkMeD4zGfmG1FNp7ZbbZ1xBBnmaac6TjqoBKmKmg56yrI
d5bhD1+s0KZnlMz2L9tU0e28mCiTLBaowKGBIKKKm5dpChA7BxiJRtTgPSRLsmwKfMbNSCD8CU8e
XHdJMV2Hvt/smNWDDWxOptvYqRhy8ouUeXkI6ctghtqaXuHOZzYcmTSIXL1JgYJovfQhMGPQTEaR
g0kqw/lMC+jAk1i6okL5jy4nDRJnlSBMTd8glhKaW2MMGM3/M4JkvQp7BnqTabpC1/Fvr1Btz9f9
A48SOgu3v4PMEXWZ2R3NLUkIo1IMHYbRme1y5JUokZAqEg7RelxXbqeqbUoBDdo2raOv4+j8oVb3
SBdwY0fq2YrPXQFHzHlEiBY5I9gYf/1Gs6oagutGbMcxRt/aq+47cHtNfG+DyPFeTx+Fg4vNouCK
Y1CmR3v1wDsIuzSZHLLarXDG5qqNvxBqmVnkE2vdnLZ0eNTJfN9ua2IaYa+bHSNzTSJ1nWJnthee
ZiJDTosm2IWF0DjItHMf7Yg5WisSO5L7zJKrG80Fslu0hcx2i4SNscl/lP4zsJNuDBAIo5yV6xvn
9BsecSsOBRGHiJn6+wGaoWKFIxEF2Q48ktP3xUXlM8OUwxZ12s66aYZLlx5JhKJtRhp+gDLo/ZDv
SVttFyGi1oDRl8VrG30prD8ybphmHq5isB8DPIYpXEIpJCRNeebYrRM03SbENEV+qm9gN1YXaQnB
q20XcfZimxD/5c04fMhH5T/4oB0uBtcQt91iIvBdRueizMPogQBFKRsqbnwMvbPVneE7M0RiMKa9
2M6GEP2CpuQA23dhfq5nnSUO+R+wc4uobxVNotNLLw8cOumoSZ4ohUuNZR0nDRWzko1rMJXeGx/d
UM8Lex9PmzjcRdqEazsAGQR1+vXKgrwtFxWELwkU/gv0NvUmdt3vp40chpkCKw4fj8yAXtDapy2F
EctSJsEum8sMCnc3kh8KWZgaFaB6UH1cwB5Zl8+gvtO9Jma5O/0EhxvIYeeQaVm0xLiKVq/Z+GLs
SIKjlzn/kxaf+ZZqaJmM28Tp8+x4Z2pj/uFN7ECi5lMpcbgs5Lqz3ZVUZMZKLru0isUj/hypbrA6
lxGAoPjCDMtn1YZIpwuoDcKoMeJNzBAao56QanwzyBZvgEjDF9678a9x0WNAcgK+dJNmcDQaRbvc
NvAq+rc+kDeqB0C5bpbAdW/9HpLnmAFeqKADENMelHGwlqFnZecQtujpQtnH4xMuZb6ccwZibMhG
0wdKbKl7jTDWDF+o3Ti3VdUMMOg76pkWKlLTpZXfCicpmb0N3JDpeJn+KAGA/K79BmGOoJ6/8h5k
rGHp32TWJ5eCfkNdocuW5XJJ4P6E2ooeq1Mg24pSifNSB03/eYxgq1FR1L1Yoo6vVD6LzWj27fVs
cQFOcJX+dtMkujdEXH2BFQYAR+Qz7haK5oXvaTPpBATGCDVVfpGXF7HraaVUL6F/jmaHUWiJNoc5
xauhtaNP1dyVL7lvAq8PIRe8mV2/2ziaNbsaoy4maLD91yYI1XaRSbRZDAgHG5XAaOH5+YUf5emZ
g3Fwbbzdh2QmDjGzT0a0H06EYwsVDMg8BN4BOCOWRP6F2o+CpEIz9WlU+nym9nSYLmibRIhUUzn2
RMH7Npva9Y2cKvvWs1v1ubby+cFYMsjXW60GnlrgwF17ea4HW93EZmhe24w1XPqyBgXZO9azWkzk
lapqPJfHHA0O3j2Y9obvCgeel7HRR4IDpiKMHZIL9/3ofJ5spliNHA5nxl/KiO8Ovw5Z62O9ICWs
eD4PPjI3YNzRagZYjZMzh/nQeb0tGM06+stkN9Yq5iuNJVRuw1z9GA+C7KVhSnvhTjf7R4s68WBP
xRMchVp88ZMxfT3tuA7DM/21/m1cL9q7RfGzEYKKKOu2DjIB0L5CcMUkp3UXuNWvcArOhNMHF87q
VVfhNCJMXVYOebfVY4pvas717en3OXTErsJ/kabQBMU1rhyxzKLZbMum3eF3LsEzucPXoPkpUsjW
quaTUXw5be5g+bh2qFNT1iJFVqzj/vLlcOz0ZRONuyZ2fwqbaYjRfw4M+ytt74vMtc+kYIfrRySt
Cw2mRe/uoJwSqzaKc2datp0wv0Gh+SE8C+w4PCUmDREiEdr3lI7XoBp3CBzyeDIQCh2PreF9qRTz
67bHZESYOz9PL9+hfzKprZkU8+CVdVjJ/eWL/RJ5gbQhvWpqyGVhRystxvIiaOH9/laGAF0Spjhz
+mqnDR+EJUDcqH7xH5NuA/WpfcOj445iMZx566XOCJe7euxBU1zYlfr9t4Y4Xx4VGo2SoV6z3vGh
GTn2OHY6oRNQr7ZEl2dij7dK5F4BgFNF/EyDgeKM/nj7LyOr1PRnWXRb2aUMQD6ZML8Xw7Ibxvq3
X+SPpAaek990U3XZlHOi/7LpWxtKpRzlFKb3p+ZnYGR3AF2ZseAOh+zzB9SXz0yTvyRDsemiH10c
PNpquI8DfIOK4IlkCCWTH83We5pDzW0Pf1fjIFCRddXV6TW0Dvek5eruCRV8k1rXGgME1YlXKGdq
t+Z9MuSfg0hQT4kHqj3R9K2q4290jYaLvonQN+3UzRK5P/PFR0I+CD66PtQ3SeR+p1Pxj1yM8mq0
mvCKq+s6TU0mhADm9UkJFfawq2v1FMXTkzt30ZkNd1i4sgDgCV1zBY/o0gfc/0iBZ3d1W3sdwinh
V7er/6gCHfR/1Cfk2q81YYA/i+QavT+6ElAh0OebA2vDtN9VBuwgpv0n3AAa8X6iZR1k0W/RVvaZ
VOzQvVi6W6QDWIJLqlj7zzjG6Kams91u5yY0r4LYyy8bR54pkh0asfmQlB8oqlPLW8euWeWESR0t
1Tare7UxEMjbNapZrk/vmQPHbGHFp+uja8DuAeigsDNb1FSitmDkaobiypuxDB58ZoOgLn30zl07
h/5k39zqGoUx2l0gQW4QUHG+d7V33yJEetbKsaUDhubp+g2djzeo2rvLeqz9EibttgGSjrRajUoc
gLsz4cixN3ln463f985GIy0GbRZtgynFSzhe1dcOdaBvU16dSz8PvT9443+/jrXy/pZYoDG3mwaO
9OLH2OV/itxsP0pzum4s2I5KEaLBake3g3HmGj3+jtKmS0DM5a9DVBP6DsceRLPtzTm+bB3wzqFA
hGiOo3Pgl+Pv+G9T1v6RcvvcgKfI5B39Fs2vsdvEs7wNEobqnGn+EXmu5gr85syzdwYXd+wE6EIi
dUsq0TTm9i2HjLT6TG80W7uyvCsjLFDA8FHWnopseLQAqF1wM4Vnjt1B+MWxe2dU6fL9u91TAnlW
QeU1W6UtxUh9DX0AuR0yQFY7OlciRs+yQp/69Gk/usqUGJTusNuUGvfN1ollMfWVtlAohXeziRgl
UkNMKRLIRgJ9VoRBfXV72uaR9bWEIPnGx1BzXGPtIKKntFFW1dbsFwqNqad+hRAOjUULZc9DpuQ5
wNaRl7R0/5rUn+7qQY0BEKdhWo1ZbXvni1qQkCd9s9o/3O7ERwiRIR7vn/HVRw4K1xZGTY+uLqCq
1bpW9hzEiVVu/QDEv9uB3E/m+C50mAX4+9W0aU8D3rNY0HUpqutpVE6eHkBY6m8UCZnqhH7aq6Cq
tqTxCwDWmTz1MKYA/EbgpICk0ZlfD2ulahzh9GvLbY7aaOrWt4ZmIiVDv3BFEZ65WI98OvQlXFMQ
uFuU+fReencs/NR1CdDicmvIxLxazOkDw9F/Wiu7LUf2TjeAK9aK5dGZnPfIS3L9KV3cNCnAreti
UzurrM/sceu3JdN5RHppeWcOCBNM/pkg7agpAgfKYARoB7VEf8hxN2Ict7FIvAt4j1Gjg55j6L7P
bnsmaT2ynEwycAWCkiQJWkMX6y7uawYexm0KH3m4bOPxhfDU6RBTQttLuJuhP4fiOGaSu4oOG01e
orjVXVXmSKSwdcctJdnc/01NPC/6a/qMC8osffE1a8816Y/4FwrS/7aog4F3eyay4WiLUixK0e38
BN7GzLHvx3l4BBz1YVHwbf/1EdQIJQ2Jo9lL43zfoJGXbZGNLpulNB+sua8vupR6t+Gi7yc7GGCW
+Exx+MhtQWtIYpI9Q8FoZZFwE7djzv3WR0mxz+p/hA/RllEwdwQxzWPr9QjbzbvTr3kkiCJZIiNj
poD1XZ+JPCEjjHpr2HawHKBI8DOMm+TMUh7xm9pham8Gaggns7+UcsosGAXFsAWEfx8jZtRE5e+0
yf85/SpHtohvA1wkfyVhpx65b4YXGfoIdhIGtOeHIa2769Rm5Lv1W8SdonZmkrA8Mw5x5M18aen/
aIg7vYt9k/XoJEktA3vrecPLVNaMgM5kfaZIznymI3sDDJu+WD1HCbK+fUMpc1MKqA9VWg/Gkzi4
k+2HPPyBltwjt3osszOf7Jg9UHoWdw9QCv5p397oQuQRLL6EEJyfXZcf/ejXlHs9tMJ1/bHvQhcu
TSLi01/w0K1IDBKHgq0Ai7Nuj7RcTNKhfL8dFTI8vpV9hrijhCwoIyJtnxLDQB89YnANpaPTlg/9
NW1Lmm6UaMn2QCWs37cySNFGsR0m+aHRDE+FE37UPtQsi7+Ot2nf6S6izX8VGLh9Wz2tCbiEF1sT
q6TERbi2a3KKM1/w2Btp/A04KpKjg/goNCKr9dFK2xZlf991+ZPXe4+pQNTIk3992dExY3KXYJPm
9kGf2UPQxBPNJLcCKZalz18rm3n/xrsys/6Mjzw8cHpfUDgC0M4M9hrjo8YWcsYxoV3PmB/kJNNj
XXuoZszV79Mb4vAAYAgcE0hoYgVisP2PhPohJccgt7bQnt5ltf3DrvrPWsegc/P7aok+WGF1e9rk
enRHjyphk4CIgQddRV1twgjN4NmPM2tb5b24myyRvyZWE11n3gC3GOLG3Dqe4V/NKKfdZqZMHs0Q
3pw0hn3h9KMobWq/iMaeUYQodH8pDK4xcWWOxN2YLvO2G/2rRHzWWxViYS2qOLjBrdbxa7Kdg3hq
66NHCRcGbkgTIUrvBxzySIxdWukEFzbMaI64SpDCAXW2uIaWa40gtMKlADriD2ldzjG7rKhFwE+C
LD2/pn88OmL81tS6488hcUlAX/vPhatZFMyLeBaX2QhBjBNeQ+Cv/zDa1RKq0dPrcKQbgb4CGB96
7iCVaQvvbwPoC7xoSUJrWyq0pgkyxvS3TQcLlpx5+a1fywkhdUzORKpHdh99CA0EkHoaZY3rqmBU
ZiB8Nrc2Q1MIP116lYShZLzQgK3KTbUyyOk3PXKwQMfh8B1GpRCAWe33rhzNBoyWuZ1C2DD4ZEac
fsYfn/GzR8yQP+ErwBDpVGO1xYvEjRqGAv7fPeaN6psbFd+FNRhnvtyRFWTwDuQtPsIBrrS6wKRj
oNWkP1zEcJKUiLXlY/Od0Zf0Aq8UXxaN+V31y9fTq3gYgnCCNWSCO5OVfAN3vItSh8mrm5yu3hYp
8O5Ll8/TTYOKaHIxF2FyRTu6hDZPumcW9ahVX4dWzMMfDhoyTzd7ZR9bW808BzfxvSafskZY75g5
vDKT5kzf6shHpGGgfT4YO/glVmvbGY4zOElub0EyGRDf9zEsxV5zlYSw25xe0COmGGXmVgZHSOq9
XlB7Thu4ItFTVX7zHJbBh3SB1HLOkjPb/zAMpvcBZQkXGJ1abs39c+71bd5MCXaSuvtH5MGP/84B
k8BwaewwGXA4l9l0TSLqBZqvVE6fAPLdWZX4VffO9d8vGIEoSDboV5hLWp3jWJVOX/vC2aYKHokS
pv+N78F/16Mst/lrU8SjgNwJSzll620Ac6NsAQi429kYr6liQ6vLmOXSAxQ4bejI/t4zpEOdd6eq
8PwevSjX3UaVeSHH5sZGi43W3EXpIx0P0dFpc0d69nRLKfKQGBHTHExzG/DW12lKJu1D3MWoEfSa
dwiGpyEMYOi0GIA+JkgL5ulSh2364ituQEycfoojLRIdtlmOTZPT42+rL5lSwBBo6MxbTLu4/wbl
YO7cBJSENlmh5Mekopjb25RrCL4tSyLS5ME/+fZAiYWIMXcT2/6a5z/9cEe8K308S1fBuDF4yP0v
EjRjVCUjt4VwlzvlINB6p8kGLe+HpvimX3LGDRw5nnv29A55twMaJSgOiMHcptkSfOgi1E9tBh7O
bOhzVlZOwDJUUqjWNLfwB92S7218Q3w7vXDHTXAudSpDorFynSN6STUjtJjou6tlkdDZT2dQLnrt
16EbP/j/m1h9G49aBcppvAXQofteufcRdPEXbWr+BKp07qgcixMZZsCt6VrXgbtxnS7Oo7EW26or
PrqM4EWQtVEbcT5m+XwTymITZuLZz+EcRfc2zEvrjL87FjQ7mo9G6UxVQyb3t4YDw4PBhhNbl58N
t8c2QVG79i/ZkkSGZqv1QBkWnJ/RczuzK49cToD5XEVmyG1/UDvp+t6vx64lZopyuGSNa7p3n4Np
OZeMH9k0LsghekOUh6jOrjZN4gRVurSoc2VRASOdeG1dcWbrH24aXsLXpS4SYOYJVgeMizEbHTtW
O4Q2mZLvYCT8XkXjDUwQZ/zaIcSTSXygj7jYtzmYNQagCnPE0mJv2EWDeKxb/9Fs7WtN3wpbGETD
y5UVFjdjI2G6hNEP3d6L2ovP1G0OV3T/GbR/e+dPiqlHUqrzh52Ie/8CGL9z4cDxe/qsH0ketBUA
Fcx/kbGu69xDOqTcM8Gwa70MrgkGfXz712L3d3Zd9Be+0zxC1bapY7re8/Jy2viRD4ptqsJwD4CR
lisv0LYwAEyDGHbh0HxP0OxDeqiCHaW5L0pkXf4bxgjqySAItQ/C3sSICrOQLp+UHOUqB5RzO42D
f92wqW4syGbOHDx9pvddHFNo0BuwkwhCzTWxUM5McKzGfNyxAPdDNkMYC4HzPMf3VGtuXGsEO1fv
yqQ/c+2ds6u31btt06TUpmpZjLt28O7TCeUl13xojeClg1Q4LiSETuJBRudm/I7tVsUEq9J4OAr8
q/PPTk0WxImHnZPUwa1YQKX25dDenP6IRzypJiqReHOLQTVczf7bOcti9pM3DTskr9oXw2kDaHaW
cdOnLugYH4r8JavQSc4HQo+ERHRIS0UY1I23p5/k0K/yIPwPj87Qh3XQXWAmHCVVu9/RKo5vVD37
mxyw+U1QVe71aVPar612kk54qbhT4hEHOBRrSuwKyaZm13jOT7OktpKhN1vLb+OEOm+SLefaCkfe
jSo4wTKjUeDy3sg73m0hst2FDlDT77KA+kjfJOjLltBlRmTfZ/zPOVP6/39nKhgyz8ySqt+lEz2o
0A4lmjExQlLN2WbJMVNgSfE2FtRTzvqLLb4Yaj/O+101RHl0QZ9NwccZyB5iSXpfp7/ZcWOU+GnF
uvrS338vajKqFdHU77oQTwNBrYPsFHSaP9zUts9sxcNAFwZE6tFUpcmm8OH7too0rXoJu/KuKYIG
6mpgVEYlyhsFVgOeQDOC89FIt3M1qH/+G2+pq4+E+a6GD+9bNirX+L+cndduHFnSrZ8ogfTmtjLL
sWirJJLSTUKmld77fPrzBecHpsUSRMwZYKSmSNZ2sWOHXUsxJpJdaTfca6l9qG3vsdOcD3z5P7wT
NsaTBPk4Nm7+78OsiH9o9nN/BrBK3ayYAZDdFY9eD7TeWv/4+5r+OBi7KNkmip3eR380M4EzKuXk
3LwF7lUb9aANOziUozyGveKDINqf5IQAGgNJdRB5od+XloTalFPD152toQPa1lbLDcWVz7z47v/H
TXu707aUD6Oifx/JzhabvJ7eneHFHuhzoO0JYvB5O5tQhP/PWyjmJgOJe39V0Ws1YbpUY9ifYZAu
vyilrp1BAaXSf6Xrs4rT//mlleAnwRdpM9WIK/y+sgg2wCzs5/g8r49zKLDGX8rl0MQvg/fQVXdR
5/zPh/b7gCJC/1JaddYYFize8Rn6OwMUSSUKMjUtAsDzP3JeruVDOlTINokmBrlNvv/vobqoBtNx
UJ7cBoYDKihDqGFHGKfoqfxAQK67uoh1UvIKTi3+vEok+fexhpZKnwWSoHM8n7Ii21jARm/s5VCp
+Z3bnnP12clhrtJrCSYf4Bi7WaFU/7voyBi/v3UY3FIzQ4yQ4pL3SjpFn1IoHVXnKg6/Qah8KOvx
+0hn6WYCmHATqe0HwvMHU59XjrQGST3aka6qSrCJMbQTI8VOa+tN32l3gB7HoPztm1FRNo+l01Vb
uNxwOdJZOmugCanrDx/Cq4COJNVJ5dD/TRyfiOU7oaJCygZ6uqTIclH0Tei10H9kieaXI/2DytIX
x25YTQj8EkBnYQBVD5YVlX46kFrKk3qAQmY2fC6488Ft/kOQx6PbjmCqRUG1BAZ/l4umszsrzLoE
Y7WLtnA3KYGeArqh6EUUzMNzqJm7vs32dl5tAP2tjsY80wEII4Vfkrh4SCCdeu1mJblV7DqEPGM1
T2sEJSBpK3MbRkW//bsQXV8a8I4INOMmetTEXwnyrMPESAzubNU9/cpluAba4D0W4fBRtdV7qEHk
RjJhYLAS3cG5fu8+pWo5z7Hel+d+mEZaYpw60Lxwoak/xUGcNQVCCDXKNnO6zr+qRYEqOcvDcqRM
M6XkO63nT1R2lHvbVOyHPBrTU6l57VNZmOtd35TlR276H7aGnCARcaKvJG/evzedNU9FMROiU6Ik
fgSw0oGvep5vosypjn8/hWuzBGggyn3I+ONIXzlAvTPQwtSW+Tmfd10F43BHy9odmhnQozGMPzjz
a8XBaBKHFGRR7SovqdZDOkVqkZ8drfkpBjKcd8+REpGaW/6JB3f+QFG91db8rqmotyYKT1Mx9ZNX
/QhNNygw1mFOVsgZ5LYQgHuu33kPuQU7nw4D3DNr7R1twxdreNtNxZ6+zb/v8dWqcT3wP2ik5D8I
cb5T2VOY1UBxZ9m5gsN9tpwnLczKjQotdNvqpJOa9YPc9rUDxkAEMrFsUQTo6ndmREVpn1NR8QAP
q9pYcDzE5daaU++uqjzlti+cZFv1dQ+d5biun2AVKAI4Vbt7aVbMPjoDsaJ/OwPOm5ATpWukLK5b
up15nk1TXqzOm+vPVK4Z5G5jozlHDqxBG4O8TL1Ru7Lb920EDZM+L/Zz3bbhB0WXV6IuZRnMgDC8
eKfvNeQ6qqURKW16bqq8fxwGUCJx/1WoKDt379iTczHcstiDFQxTyt8l4Pr9IpRB3RK+MOYjkb53
ItDYzhobqa1dMi3Zqqm2jyZqFL31WENrMTvTHcjf28iEzQIG06Gz76Jq/MA+vwo5MAUaA0AAowdB
ozzg9weCFIuSeYQVLi4sH1TdeIV305nWXkacgFLJdrWmfnDfr60VeZMwM4lb6SB9v08iuWGST5XV
TJdlSsyACCdcJGZG/btbjNuc+nQ/MqbEr+q83FfKEj22AIC/9Cikg+eEUxA5y4fW2p8OwyGQJWlV
IhRXKbpVR8qcoq0vPe2AYJ2gGBT9p46PWWgXJaUrhBeBbM2G4vVtYiwfCMOVdpcQ3n+HN955nW4/
l6PSNfXF1SG1A4HX5IrSYfxBnfqfhgGEEpObAMx1Y0xmquFChK2+LOPqq3b84AAXHa71B7fqyhNj
NYTsaW6RnpMrOKd4BD5nDo36Ejo5bDTJp06H7LVud3DifeCu/3EowpDgnhnYOe8vcK8vVQFzWH2B
Du6lUvXT6mo7t+0hacv1T3+/seKO/K60pAMR2RCsX/3KzAaGv7cKXa0v0O31d8sMKbVVj+X576P8
6X68uQzU2hLZ5cn//VJimXjUDtgMAxtA1JtbLVeOuRlvAek56E67o9cGqGv+HqCJMrrDFJrbti2/
/30ef14t3Tz/Nw3992mscThpc+PWl1RdwHvxhnu3aT6Qx+tXUHb0v2O8e5PGwVasLPbqSx115wi2
E/gc4XVpH8ds/RbqH6GY/3E4hERKGUh3vBcWHoCpVjITYWlgSlOUFfPXKvUDfXQd3uCib4o2j/d/
38c/n+d/R3Xe3e2ks5vCrfT6YmfJiRa/kzKoD/QWJdsy76kw0uwHNS1fauhsihZerjDcF+kKf7s1
PP99Kn880n/N5J1kaVkbu7nC+gdnvNgG0XpP/SCIfZ2W4DICIUq4hz+upTeE7KJJBqe6gEXUB8sc
36vhozwvzfQpdZeXzvFuKNIRAMK/L+7KD5NshGSNseZpXnTf5+rGBDOO8tb6Mha1DzqWGf60w3tK
djeAnsXFUcu3+sZpt3ZxPyLRS/MRusoftCuFR0zC5RWBpuKdu1Vobm/naYh4pflXq+pvrEENogWG
vb+v9Nqv4+OpcKKiD9fFJvz0+9UsQKQvZidu4ObLOrB91/jWC3PjNFhEuiLD7QInmlNhe2x9W7G1
fVc79TECW/RmKbr+NDsJ5Y3gAW/Ducw24CNRtzRY0BenS7jrzNYI6OCPPrjsf5A+cF+kqkcSjZgb
v886n62FhKfRg9Af2b6hVPsy0j+KgF+/B6RpecIEr4M0+PtOrESnSgn+0g6Nou8yr/quV2EMEWz6
1NTZBwu6Nh6JPUh5Nvh3lIG9N2TUZtCjbk57jsHotqHSUKSUUU8/2Nm8xf1sNzAcxHemHn+E/vgH
nUJlFLDAwO6RqbpqddYA3IBEtOwvagJvtwttXXFPkQaly4EWPRscrzZkYsco1XdXex5j5aPoy7Uu
ldosgV7Hk4a2SC7Dv+JbbQkikzZX/aUa9PMwR09r0oDGV26XwtpTs+tHHoZSqWyzpvoWrutJicFq
7jM/zcxD3uWHqlR8S2v/Z9ODaXH9CMTgW7nvk3dtOaRO5TKtZHXcTaKDBG1X7bZ3lVNeqR+onGuJ
BmcHRCW6VDjOK9e1omU/bfBKLmU5wFw+qtYnL8+bl79f9z+ImQb6FdsMedG14+a0MXRFYHlcdJrJ
4dC1l/Uhh/h6by+JsM0u1XGE52QX5dlHGu1PQ9O1Bc49F0qiW78fshOGejVFbXdJp4562noednbe
ZXeR54ZfkrGM7gGiXzZ6A4f3B0ruWpniHNNmT9bMIMH8XpubkCMOY6PmFw3UGmiAo/SQu312cAr9
I1m+1hkMhTbF3CI8TFrw91UWk5YNA2XCF13br118E6bloVx4Q4bk/PejvL40MoKg43qgpl0Zxkvd
1VHULfmlrNf9XBNrsL+unQrYFQSgrv6/xnEMGc2hFQ64jOvw35oX8EGDqHqJnMJfHPsMCwU9+kIl
GsHcNwZhpnxUtXK9QiJGgPghM5JYep+sgIcg7sxaCc9L7j2Zs1ZvWvV+yHsgd3r3NLTuR3pIRPB3
o/z3AeWO/ksPgeeaGooeK2e8nmE3VuMSpKsy8Ppnd0pc+TjgwZAmL6hwvOo0SXeAvv7PPQrSBEEw
EQI1Ek9Esn6fhFnPvaJQ8X6mttx3jPgbBs/QU6/owGL7dxG6vhcMZaBtCBxILvSdsJrrnI9WDLhl
GhXfYxxRMOr/ydTwg2H+YMcxDvBewnlHE9771xqNPXmgL4VnxWi3nfmJG751vfU2mpOdEa8YVc0K
sXMsRKZ/X+F1UEJGtgmbA4hH8dU7M8rOtXquRYRsowyoJnEL03fc+BgP06bxvo1xehsrH/GP/XFb
BXcSZHpekPdVUAsBCEftESNvhAY+hSbW07MnJ/mQbO9qdVSycXSYDORrSLK9ezfrorHteFntc+O8
JN4EEktTQldVLFtIWwAicm8ctYM9sxs/Ih67WqL0i9I/TRsSkZ4rpN6p7oh557l9NpruHA+eedEi
0EOp3vnI/78WHpBzKBknO0oiCFq3d/fBqSeYpKfBOEt7L21Bcoym8xipywl1UGvWPwu0znrdfKAN
rt4r4uLU6tGpSv8OrsC7zaWBR20VpzTOTV5/Ntwq0NvsUR/y16Y0Py9l8VJP6/e/S+tVOJn0D+wj
KFpXelUxOn6/+xGIhapKR/yTlX21e3MzCtm02+57UzvRs2ok7sasYfLOhl2RfVft3Ce2NLXf6w+b
st6bIzITSiWJG9NuafDF7zMZjdgNq5rOZ91Ig7hY92FrXT5Y7Xt1+zYGNjw+HjiGVxCKttskWpG7
5VM0fg6XJ+AiEikyyc9oPEgz9sSsQKZ9kkjZByPrzP7fiv4/I7M4w6UN80qmspwmGadmnxvrxGAC
rTa8ZiQ6vZIOXZ2mmehgEa/TaWRJxo96kv+wt2h2njX+Bxrne/3g2Xlh633UPo1hth8S86mrm+e/
r5Bcjvk+Ls4ixTIAXUHKJcA5/P0IJ3vN06UzKooxo0BlVSONsxWpcehOb0svPmYUvhYV1LxOf2qz
KAABObDq6We7mg9WtXxP2uK21LJD7v2s+Gsw2sCGe3g1MNWK7pel1/s6CXdFnz6bSXzs9PJBr9pA
q8Nyk87trVYkj11jmBvPmx9Npf7Hy5pz1nubLs53WTtBppwQWqtuqcfZGku5fZsQgSENAIrQHV7W
ZPCXMib/7NlnLvyniDZxD6ZNdu+wpBSV95nb+wW/Uir5l6itf8Ib82hY84XypedshTTKMaqgdafs
TgWoeG+3LenJqbksUbGfzeXSqR6I3+5rmoWfzXUK6mTdpXEXFJ15LJd+6+oDdLc06NbhoatVX2mq
c5vm3/N62gJQmPuKXt5V4/R11NuXXIuPOpeyzuuH2Fn2XaFtJwJuvBL3CRbFWjZ1EOfVg5MVX8wk
eQR0OxgL04HWvb5P8hJ84ix6xHo/eep8AbL5Uwn6TasPEdy+yYNROeeEmMe4moBsLYE9tS+GHSt8
0xrZSctXMveBTMvOqr37XMnLjWPOW8vu261ZrF96Pbvtp+riGFB90kp7y3egxoaXZGmnS8RjaJUj
KBHGsbanz5NW3yZO129Ks90XSX+I1vFrStX2ZiVuse/gUNdTlXd7uYcFYgsR83MGrPQm4YQjoKbU
udhNSbtdhxpx8F4yzZqCbh2fOg/uWS9+0kPrVY21G90GFFID0MWt7pQx3E2wgFvV/LL21SkRiMiw
NgPL6fZqn+3Kbji52fKzq5WdTiVCPA7HNh3ueENOZtE9ziWk1RTjtTC4pR3M4rW1s9AuWl1v5dAU
G5qo0DmN8XBCsM1e3wLFHnMsC7HYPPSHyTm5jenPVr+vKpj/alhcZ3d4Tpz+C5iQd46X3zhOveXB
ajcAXIWbIjZ2k5s8TMvwYzHrnwQNvtqgYjeh/jo3xS+tzA7x5PxcB/dhIba0oZThmPaju2l7YGN1
864mPWrFTtCl4SfPmh8zGmE0Y/48tP2nynX8fJ02hhUjCg1U79EeFNEjoOU7p3NfG7az6inVGKf2
czaE2zmhAgyqX38gTOGuHuxXitBp50dlYodb+9HL7SigKpd+0enL0KVOvmHeOzt1U990Ufqmux01
OA0a+xNJaNDjU4iiI+oajX1q52MAfua0DZumhwZFibRLlWa1ryXxwai8r6hzoVHvRyp9cm9JaQop
xzvp/dCX+FFZ1PGgJh4tolNxUw3zrsiHL6pe3cki28LeRrXuZ3xPOkWoJhDMQXosJ2U+zoSyN8qS
R5tIr3Zxc9803PCcCQNJnmfW1mq8oIrdIKXtZcp74nP5BkSGDU3iRyi6NjN1maj6OFp8WqBOhvXU
OROT/An2TaDX/yyr6/dj+NQ6IHjr4V2Tf+uyYU+zp6HAZly49/yn6FKDa66P61YBV1mfm+0M91Qd
dieZbOSM4JQ5G2kvbZud5o3HHmkViejt6GR5XzrNDGwn/cEK4Td9k59seCI+tGcqKlpPaTpfXfSA
fh3pFa2V+gfNA7e9mwSZlYFfkX5SS8oIHPCISA4/Vlpy19jZFuKJcwbecBHWu7wzd3H4qgzaaxuX
B604LE16yKrlKQOEZqAzpRsOQP/7aZXd9fW809ufpQVb7vJzzZMb16qDyWgO0r2qcQwk8GRXdesJ
Vti39lYV8vYQhvMl9I01DfJxpoiSeLuiBZXyK7YyOk8h+E3vMlBlk67Z2trgG9yXaKhwiA9252zA
h97YkwuAvCWHLLd0pG1JYP8HogGOEX3uy/6usMNTF4MbO0Dgpn2nphdb0yJTEe9mxmijX9oY4T+w
VuntZRflr4oDWXJ0ng6KX7TwfzSQnbVgY1A7XKb7hEfIShwxpmS60oMR9y/wVe0sezo6+Q+Nfwln
QmJhsSv1yG/17JKCMyAdwfxO/9Kp/RY0M78iQqekHjlnmOrpm9T7ZzrA/cg5g/5zYNPkVEdPk3Ur
ShF4i71lZ7A8/Z52KTVSnizhRUGHNyPay6O7wHriJd5GsbIDTQOIJDBrlVjb1722lz3qFFsEWIsz
3+j+kY5v2vjpuFIDm4esy889H2ZFVRDmP3Iun8Kzbxu1LzKjuMuZbi1ikhtZjjpnG0Bvh01Ztne8
7YHTtM8RaH3R+l1JarRDZv6YunKmO2cOum56TOPmaKaZdJtxDTYYpzoNEZygdH21i3GqZ+dUZWdp
RVsLZ9MpgozQsC/1Dy5lQDhheEN96VttY0z6rd1QW4UGlNvpDO1GzdyblruZ5cXR7fhFOrelK5tX
K1fGp1xRbsAu2FjITgXIQrRWQTxTEZ1Ou7e7KYpDeWZCbxqeJcuzNGABDUsfiFpR5UHQDy1aYdA+
6xkdauykidXHYipgYbJh/AT/UGDUrl8CTLOkTxGXlXOXm9wZ5mGEKdGZ45NIK62tPu/AqQaft8FQ
yGlCX+bik9L0J5rk91pMUVDY+4aso9kBcnRMq/QpG/M3ZVlGQzB56FBm5aypzEx1YvBUsjOAFtPi
AM3TSquQ3G7NGSD0joO3bvJ+11lFUJRUirX6nu0RnddHwHC6yk7jYDUl+sFMdnQWeRNZ8eGbyxWQ
uUiTvHTEy5YYmfGD/PmNaE+Acgqt2mdufsztn44NlCcfb8/NwaN1aeSnC+68pkWY6emNzmzARr6V
G+fk9Q9NKDtsKxCJtMNpqyXtN+lqip5tLpX8VLnYt8b0DwgJe1sZUvbLPmm5+8Tk+6Y91l7lj9G3
xaSMYXgyRYKp+N/YaeZbGaUcA/TdlJD1o/PQ2x7m2rqx3ZK39E5FQFSYi9piClg+TimMIQy68v5x
VSZQGqUhn4u39stRT4HHhnRvs5bxcSmMo5Fk/zFxZalt57yO2uemtAM9bm4FBLRR91obPcxr9F1n
Ncwn184ioIZ91031Nu1foJH2ZfTayR8L0wN02tkYY32TqsBu991JNoeL7je6cig4StkOW0vvWlP3
zdndKMPgd0LHjmzLpe0q3lDQkorS/sT2KE10XON0t+jgClHI/hBXwwF4tU+pZ+/MKt5GqkKYDMaG
JK3+UdcXFAtbXgS5nfgFmSpQD+R6JLwA/9efqeFU2mhhc7U2onYcC/OGdsy+5xgVQNip3SLETmem
UUyfZT0WYCOtUf6Sn6zd5ZelxaehMqhZLl6HoQG3tDk0JgNk+X5eCvhDZM3FNhq8O6AR8PoeYoAV
1iI+WUb4aDlDRDfD8KjH5ku5jlqQd+Hd4g1zEFbWfdR7v+oRPrJmjF7ranqRd1zppxfy2khGZV7k
HiVhc1gNImQGx16zqRirOzXNIj9Np/sFmRiz/r6ItBPVM3sNp1axnS3l1gejHdKAB67gcV62qRvd
t0rxMCiePyVEi8cKdi+JAoTDN3BvIZfsMoModXzvedND76XPUz4+0i+1HYvmRkZ3i3S76uVhqpN7
q1uBxi2wYWIMEiMJinksthj2MdRqMOGkc/QztJV7R13OTRy/Hae6YlZoLc/xdJAtk7fHHobv8Wx9
geH6Zqr5RdgXPpXe8tCDSWY5uEwrDJepNRwGqmF4jcYnUBKcDfV2nyhHekIEz2VL15q6fu6mZtxC
dv1IEepBFJ2LVqDudBcaGeHN/BTV8107hi8T+BmRt/7sQ3NfaZPjhzmO0Vqsm0ldvsRjuOWZOHQe
MOtjvZyWpnxQo/5oDvG+7IqD3IgqdHZ9mV/cqf4+gUcycF+LOr4Pw2avdcZTCqyabcSvHfpqolce
qMxVjnCnGM4x070foH8+RDibQDyeyV4eo8TYd2b4NZtIAXladmqonLDVGgxsRAozCAygJn/Qp/ES
W/M/eVQ8VYa2B1CqYuqtr8X5ZUwbsVMxB/rxWavdekPx4n0xZSdRl4VifqlS8wJkCL0U2f3b7izJ
yYYw2siUZ8UaT/pqKL4aGvdGn+5Ks3qlv2hrE7LoHXNvdcnkD4V9C3E4udRmvxr2rlrXe7W1bjTM
H09tLvJW0S7+q4maE+GtwFPSwIzpoTB55VttecDbjvwwjb6IKOWLuo0RlTmqbuwiBQvyCX6wzaAu
gZnUuxVt2xECajrd93gr3crdyh0ws68NaCBi4sJTT1/GcqFXHNVa12dIQgLQQIrhR9OAzKIfhhll
n/j2mgT2YgfqZG1F4RjYs8ayp+qY3893tRJvgFIDMyLPrV1LY2SFEy3c50q40Sgw4fGcSCTn6Jpy
id6mI4oSW0olyGuXJz5U9LA8vf2dqBJ5S0Bb2ltWvs0W9xucSDuHk1VH+y4slBP5lHtvcPbpNNPI
AqJJ7GwTsHVDeww6R3kzveRnoLU8JYBH9rzMWBHyOBJG8xCoUMXKpdrdB1sLWsOQ1WhHtY73njIc
VFpw0TEbOULZJct5FqWs9Okb8W3WJwdwmWWC8uEZJ8EKwuTRxn0K4x/ajI8/pZt6xIwC9j3Uv0+N
+wnDfVnTV9G1YlViL2KQqdGzyINSpReWj3vwBjMTzXcKwRZWxCnQwbMVk2jVlW2T63u5cvzzgg/t
1CBieg+MLhs64xxpdSD6uI30QAw3yxz9AXLKdoaACaO9fya/990dk43Oq8NuRzX1/HPn21zbIvnM
pKKmPMl7WszwkGUIRQ3ZAhiO+hcGfTO52OyouadVGUABDfHDsFWMcau2P2uKMIrOJz+F9+6SHW78
mhPnETS9L/LyNnwlGyC2DJscmtPbc2dEyY3Sfo3NXyKjdfi162pp0zu1ecsbdTCyr1QMbyDAfjPt
e9mdEiQZsPtK4qBzV++ZnLcmG7Z0QJRIKfsWql98woJyAB39IcaHipWHsyUWHhTjO8HqmfEJWQEz
WrVwxw714XrbzCUifJZrAhPRhuydL/u3ZtpOgoBq7u0lUuU4uOP1scwHRmBPu3/aGuISdZtC2YHY
t4t9kyvthrZ5QRsc0j6IrOSo9GNA5eUDhv+SLgfTLeGzUyGseE36N1IOlPQ+zfFrY+g55BzYNjGb
5aqZw6uoyNyluiil4p6VtWpzN4XU+ojchif5SQ5S7imFNLuZNJVMfmRfFlroCipg5WuGY4nITrtm
PkHDQF2mG4wBE4NKdNJY3oJvxJr4s8MXNJACRXePrp0+VNhjeab7yvAZIWLvbAxUufOhBrhQOK0b
RQ0D7CuEvq7mvd7Mvugd8e0yGxWlPDehu12yFKvE3CjGAxdKhEN8rm7It0bkHuSzBJlhbL83Y7yX
S6OzQvEgO75m995cxdQ5yB6JspevvbkJZOnpeonM4W4xjMOYMCJeAQa2fIjcSVG2iIwMV5ekmLta
TMCmCf3UxqVxIz/pX8RKwdbciqhxmn2sHibLOqEj5SOsSfUNggtZSNAxedb1eNeCrZVjF4svjJ9H
QPmzbU17OXc2Qm6VyHfL+nDhd8laHcNhvjGm9DEsn/F/7rDGSUYT2pJHa0x8HniBkUpqhb5rL3iT
Jeu0jGawFPGdgZ8a08sqykbpn9o+DuY63b3Z8fbZIluQYi/WKPNC+T64BFvvBZOp40USoxRw9a3s
PpCDvpsPgcx6suMb+R5Nwn6bTN9E2TD1MPP8zNP2aXi7EhaW4zdwqxYvfxrpSBMGEhfDjDtMAgbT
Gl+NK8ngebLskB+5E/yVckaiVwb4UnXsD9GQ8lNyyvK3XNGmnnzHO+oT4a66lEOSdyxXZ9i6mxuV
RjgQVGROtl3vED6MUYSd1Q2koNsI3sT2p2i1Cv+shEp0sl8QanFzvMHz0ZZjpd3zqYY67yqeL/6F
mkw/RGTGNQumGG0hOs9+Ru6o59uHw2e0tGwcK2A0vG44ZPQNPR1b2ym2PJ7RdOYOpOnnGMZ5fkqw
99CdJhYV3jDXgEiZP0foTV4V0YNK+eyqr6rS3Q/mcJQwArOWO2ir3ZH0g4RHdEps5PNjwzrULg1W
4jzVVLXMhDDfsMdQP22FcmdOqP7unwzXg12Ug6+nUrSjiLs8XaJAhtrYptW3mtNuamxt4vK8iczb
INHBr7GlCkBFAg8T4xHJo4IU6k3ki/6XT0r6mA10XkXP4EbzCzrRgkxz/MHLT29jZcApOa/MxSiW
vc2Gx5inpFQMZ7yTV1rnMSvmM7/KwAwhI3HxzLHfR022XzAcZb4it+hpYhobOSMJ1DQJngveCv/U
oe8MvGLUV63q2/84Rt+phpJQjZrqlxr9Lo/9XFpPJHagB7APXu6cQnekHerXYPd4HeFlVOL7lMe8
nVTM7n7jOhAB1p9jkPo1HKdW649yJkrs+I2zErc3/LLvDmDUypURDUdAZtHbA6pUVM5kTvvE9HwD
i8XFFILjraq2ISlsRVU2KckkBYrEBO9QsN/kfTCGWwMFIxdZ7Ma6t4gY9LeC+uEMw32ljFTNFcq9
bi83qrvsTfIvKYupzPqxjwcAueJiU6vW282SjeNY4LX5IvdNvk/lVLBQfmfZLKe/07T1QeJyio1s
GjtIXLacBMfTqMmWtTClzmSrVmIjHEzUfRXgHqv7hxsmm2/3xCA71N3yUJf5rW6/KUI2Hd4bf+zi
WzH5ijDaGwus6OUSOEq8F+w9+j2Oetw/CrZuCXsV3BN3Xt2/vYQcPzvV0JWwiF2rHyb3VSeg7SWP
qwSy6vHUgc1lFywn/1HxghmGelPOZ3ZdbGQizlBVvUq4TTSFPG1K7J5ENNV2PQj6XD30G1mUg5Uk
mk2x1k3Dq5eiq98uv9afJvSYHr7K85Gb2VFuHwG6mwyrNVazoCGqx0xFquTwi+VCBfcGipWjgojk
2BggVhwNN95Y2F96691EJiYgA2MYcj1FSPvJ2LrJo5qA2tyVAaVVQcf+YjLWtbOrR+TD+OXKpcmW
G9n5xMye0C3E8mz9pmTvvAwfn3e0tb/9R5NjxOVnWYK8qmK2y5vVYfHleK6cqFg4Jbjta1LuUTFN
Vfkac0RHKf0jF190vmD05WDKt8uyYe8tokqZ6fpZeNtaTsBQxcCICtCtwGLKGiqcCrmac9Ie+STq
Re+IK8zm8KSqg9hrPO8R8iNqvdWEa8vayElZei7gf45EZhAUe60/GV11C9fKVi3qo9o/d9itFXou
i2ySizwKBHK81BNLtSZ84E3lIWQLwCbFpyMRLluvwHhSwkOePc5WvBO1rrCxTAEE4hP2mEIsG1Ex
ss7v5mkvn4M1yr+A+CTnFBJz8vIf4iGh9GtCSGL2LXWyK+0iEJNCI6fBm7sXcyx35q2L7yAqnrVI
5J6gNPAMZ7QRpUtbWWRv0mo/HcoMFhwCnxK0HAmbx8IlxAXv7iTiLFvPLDm/NH4tMZLEOC3xfLCs
WS+mTpCasyha3u0SueN2Uut5JxafijSJKOJ0IT0Y/vyJl7/nGVzB8rE00mf2d36BSoBi+qWCA9q7
3GJEHLkWe0RcrDwML29meAQyZudu8AGzotibqbsTH0mMnJriPCx6Ne3fPKI3FcMjHlrTdsB5Z3Ii
cAInRuzvINaC3LMlotGrVpZdp38T04H9lgC0GAVuH58drmSmeTuT0LNpP4PBtZK2E4kRmx27Lm7Q
uFblVyyxiUgaDLMUehH2lMu1mk/YW0XKwWjfOUQ2QWxBrqNYV2LTYsHq7GvlPvJtvI+uSsT4Y3dM
/a7BuJMIN62ggjjeDvjQ32X5a0xahXLq1Ft2I6uSSYnFpYIKIXFRJcNoNklkD9/oH/PbFIOTbWJA
uf4tJnJnUFbEJstzKjFXwEe5dKi0BDsOxJE9T584XizkzdvHPOmT8iRytubO1uwVH59KVqHWzo1c
MYkRL4O1z7B/eC7RHn1jHtKQaYR4V7jzMh63T8Sli361g3vSUvNW4LLk7cKfaUkMIE8G3n33Zi5F
ktfAFhVPGfkVR9Kuk6co7gEEbTZD8mwWxn0JPp1M0ltWsQXECuUzudxjPG5FZSByGCDpRJSM4+eF
0BXTVyfzblbqw8COy6M3mJO4B1qoSUgXzfR1NCicRYQk/msPQTR+soH0QMV5nbvlkDmxbrBvbUg6
q+SziOubMQASHPuuLE8pz0k2Uh1QxZ86w3qcyHy7gHfJtDQ8mEasayzECKVthcq+VH6JNyirNPp8
32XOvZgTYr4KzNdqTrtxdraU9/kiyuIOWtTVWE/kCpiVsrYBtGA7palv4HUno2CJsVmLoYMgaU4q
eRXg3e+q+kthVDeWNW7S0NvXjQqmFiZzHb+9OfyUFALIXlWjTrAdL6sw0KvtfSzIO29bLI9sGVnb
wdCOGJA5VIbVL3vx/ArFvRL+EXXEpYM0Ymsa+WlFTLIxIsm3bN+8AuwKtWgCuThcOvlnZ22Octor
kRgiETVOgmIiAKQS5X4QhF4HZdtOBkIOyrJalA90Ax3ETPh/LJ3HctvcEoSfCFXIYUuKpKgsS7J8
vUH9TkhEznj6+zXtjWlJBHBwwoSenpkFMsHiew+ar8b4KaliVMAjF/BYs//F8qzEOIWCIWnky/MR
arsYX1HP7AhUOKfP6rxbOZ/FjONJADShFGwf2PuFlRub8KjKYxMvXBnJaQS2uvapNRlu6v7R7tbI
8eZMfFLHX7RVTD/fVz14IarMosi2PIJ/W9cBbmRrlQPADG7pcNTfZQahg+PhhXHxnxBlJJCbu7I5
q/VNxUf5H8cks74O+XO/ADVeywLyW1QcpjT/Gadgv/YJe3bB+0gP1AGWQOQvMzvIA6trMCp0juLZ
Ocqwu6JI1hc4kDcMRcYuOIqd4aEG9bUMojkWh8LDIM6ftUO5Fd9bc+/MUPihJW4gPSE1zsHQj7qt
FBInm98EsvXxouSwc4ksdQaOYhKuxa3q/o0nTtQd7/KZjQ2wr+jQuKPT+2kk3XuocSamL1w7wH+h
Wacem8OuwK7VcHj5pqjuPXvYBxxJI+HlQEAxUkoiXXN3i9K4gMEMM/rDNyBmvLPqDABRh17jX4Em
3IjjxMpKZSLCx6KopT61CNo0zI+FySfTtqAiqwwH3C4tIpLemL64lX80mQMZPZpylNkVk+F9Rs49
BxLDRbfnb2VANDw6yzwzffnHsnaQxKp3iVKQ+a3+GVv9zNDxuym+jGTxkHxYF9jCTJCcDEWkGUNI
ic5svm+xI9jZCZyUFkEftO8FcxTRSjJvPgXJjP+NbvTsuPF+qr4RRaelsyaS8A9Sk58Vorj6ULhX
mF5Y9ncyHFyOGRvSnf5XwgsQjrElTwyCSWlIT07qzwE9VnwpafIz1j+VizEjpTRBAS/PvgQM0se0
xVoumdEyPJ3kIUncfWhNN9oavBPbQrvSDpZbpOz1ufZ7kWS3NDS95QaZE92OmLOS+ctoQ8r1b2HJ
nzYw2rIbDzLgEv7GXA92/AA8orimtJmq+re5cct7SPEhySTqo/XyyNhlU4CzmBfS0QANRnqwrq9t
FNxsEYlM8wFhJh2FE76wkxFOUs1cwYhiGkYlWXXHShnGSftR+5dVrsIXDItk+x4i2GWeCNBMx1d5
yfb8qAMjySC4A3nSRuYuSChBbSpixaaTHl9nTYi5LScmbfYDZB9Nv9khWBJ8RQpFZ66e2n01/yHv
62aayV0id17KAV2hYtYqUSpIo2bZjPEV6doB0GXxvaxoTiIfzAlHgNPFzrO4oSaIn7Qu7GH+yu//
bTjtdgVO+ZFdGXDgXKuX+cf33atzL6dUFtIlcB8kn1lHxkoJqZsh+/H3RhoON1Ygj+d6RqFNIUMO
41qD0xag58PRp3SRQ5JASrAFreYHX2dYZGPxpcVZyCEMsHNJt7nVoTGJ5jdAFOxizgrPGdN0DyRC
f6OHv0ecUUSYfmb02qcQBs1b063oMIxGhXy8EUb9Z8M7nbPzC+yV4SvZIAftYkFu2rQMU0qkeIIy
yHlarY1+4du+YacwrzqQTJYsAU0dkyKgC2Euu0xaBpMZJIRjKadqQytxP0xLJFwLPcFC/9lVpRC6
jCvgRu1y1IRW8SpswN0m+52dyD0lU3nLFH7btN7lS3YuAmLNFH2xmt8oMO7iNfj0bKO2tEj/u8ow
QjhPk/9J3f0jfjEQCVvxdzFhPSSE/6sjQ2Sgsrmgvp66GnHJ+dnK+EB6z0HSmQWTaxgDHeTJeif/
fcjvsXNOIFGch5bomU4gbz/54EJoE85aZo9y4hP0dwOVBTOMCbxWtZ1oFibdqXN51Suy+3XXjmiC
ETmEDP3+f8y6nAv1qaBZZ4vDSpPvnQABDp2wTZ+5541U9FWLnIbmSSEF+eYSQdHAmqLboGOhYf0P
STWtitQghkC9BDcTxKJwTUEGxiOPS4hTXTYAJzy4rS4fNpImUuxj86h1CuJ3s3mscU9Qb6jHndxD
dA1C3EV68KoYnvyLHDKtH2YMSAZdF3xL9jzOqg03Q9JNfTbwfnge65VErGUaHuxoeHFt4wxfid8i
IHQvdp9oMkb5JnXN3dgDchhlXDCgvJz380CpmGG8Le2M3iGv2gFhqWLFLECMmc14JB9j2iBqkgHi
FO3G3MZe5vgy/dAWNO18katYkchujkIHdKuaLtYof10SEcHi6AlNEtSJHXJZKhy18p9al2F3xcUN
bcPl8qJDcjVCq+xWJhBkrp0gDgw7ivOxPNlLB5ENFCFApv3dvbwiu/EqjpgEzlPsPG/UYhZhRU4o
L+/7nD0mVSprWM6kUkJrTXcMTdsOI7Bpz+Qyk594dXwkK/V3Qc/d4N/zwiynJNA27hor31s0HfAu
vtxoCT7kCG9xL3keW9XeL2pKEsRnhZ6xE3gzyQIMSoGRAepFMZ24xogxn5C/IwEBJhzhT6OT6zDR
MoBuQrnYJvU/K5zXDFYQB058+zdYxDnCVWJYiIYK3iBPofanuqpqZ/OhV56RLOIPLf5AI6rr1uRj
rh7Y3Cz3bH3ICxn/4wUxRQU1arP+U/F/X1zeo+wTF1PHL+ZbIc+8F3KHizTD7KHNyU/63t/t4Dmo
lIt9vPr/c3EjTcMu0YAx5wHiNMPSELAlOFUN/I3M/CmfTuCCfDS5gwuYLu8kCAzdo8q+LDhOGsHh
NoMNNMog0R28B5350V8FUkJVqbLt0KMe9DYMiGkWNyZ/TKNRN+StZAZUqXvDi8sK5dzIKwBkYCkZ
5b+5UyxF2FHjm/dV/k0eS0SuucWJl5iV9SiTg6sZApfxL48TZsMrsuB7ySqMQD4IgY1+dSMNkvIk
Wb9iPn6lhs/14DAmdJBntFdkkiOL8OZeku9r8J539p5fsPuRE1yodUHZNt7eMqLXJIdh6X8NiSDX
Coavu8F7NGGFREgpnfnK2E45/Wa4oZAxUJCVg7Dkfw8EE8PzErva4yuH1Fl36KcyRpYks8xG9gJf
ASYuLJmC/3wEae6AY8WbaDF17q5hOQQ7u+7v6HUm9XxGLPzA6TFX5XqzqydXzcyJ4E/NLTyZK1In
rYjphx6zSfKpfyHQNJ3+I+/Kf3R6yK+8QwLFfrz3u/+IP3feWdtGC8YJ4CCAu9+6HVoRo0MkH7Ar
LtfBT5mmXvpyogwhQBzKORQ0hQmWi6jEoZopMkpDtSP5HPej7SB5T07fPotxZWbbyzWcEQzP1WDu
Kjh6iTN9SoUNdLFg5/0VkBqmzp8OFI4ccUeRjFb626H5JW4ERjEJLqCyomBsSCFIKwoZ+/gqVYcZ
yqpHvvl84pphNHcNPjthCG5GWY0jnBik4m95z0XQ7LLmU4YrZ1re+rg4XzGxo0t+x1OYGAQU/5r4
0uCxybC8c2p8JAliQMdGmwQ4dB/l2HNY1cXTuD4z3VoKDjSHRza/BowlDGyMxJJhy0HhS6wzf0Ec
K6LV2mfZcjxsss1nFxnAfxUAiHg//puYy1nmuxMumLHTk/wk3l6QmmxdxiMxL7GHWMNGlLXGbuB/
jtffOJiPTEGUpw9jDP3QvhVXgqeb3uVE9+DH2k7u1DJFUk8AA0+8xta8+786i+JdUqEtYNcUge6h
6ATsd7TgBXXdpuFcoZiEQ6YlVhxKIYJWup22uH65JP1p26IdyS5n2RY6/sKPZU7Z2EiYNQedJ5YC
jFarLETWe4VzgtfFhCOl8/GsXVB3zpEd6bYXJJB31BD4I4E1HCKjJlqVTgS7n4UNeNjCWwdkRHSI
/VVNDUkJ9N16LawBcQHr6p8D6YzznfePicG6IROZTKl/+fc68syWLMd/x3cagy8tcQb2m84s3w0R
VjEmCd54S8coBfWksKEda2HH6nIfhfljcClvkzrZbQAWQzDsOkQN3t1182WkAo8fs9PdJxXp4+PP
LY+posj3P7XL5MEAMHDW5PjKbftn1oaQPsaMWB7G8IWaTVtTPIyV97tz12+tDWNludz1vnOSh8AM
aktGwfpdPZ+KzjoKLvJgHKjknoIpLnB/GvyScyBBxfawYwu50D+JT6Srw9X4Hefmvc48rmu4ZRBt
PnpiA7WZXo2Ofj3NgA/xreDRqwV9lKOj1+SFWExJE5nV/nZ08vYagmB5bOICCtEOFPfOiEOk8zNn
JSCu23i/JXE8kEHpNAv42XUwAexsF4Xv+J5aHgIkAjYK4wc/Ecvoke6GP8iyY0lTM32qbZJpuh+5
Oe1cE2Y0xDYGL6OAYxhAucCzZy25QMJZE4qMQ8NRk38viF0Q3PVmRJA51tLcCdkzDEVtKTguuuQK
ZlpnWTp8mRujyvBgJNRbZ/ylQ6ALUV0pprrMHSkdvlrnvyp4cRxkhosAfYswZsW5YjgEIrj+6iDx
+Veuaz+ilvlyMeRwzeR8/mds25kZd/B1HPtQwAoJQCyuD0eQgXvlWBPSN/C24was+TrBEi5/PV3e
Q0Nq53dFwLGz2ZOSTrx25+xHbOYk+8nvBGfa7XwnJocwTCSEVDMMJAxk5AP7hIFlPEy8CDkICvTL
FWcHCzRlvS2s+aucMd2bsY/2kU9l98vPxXe/DitkNOenA0tDG9Io7CPqao7fUN/EvhDjV+dcc4Ey
kCckWdPTD5yom+A9bRGhC21wue1BsnRKfMKoFhT2JsLf+zmunUA9TOrF+oDkZnLcuLsRXT2qxMLR
dTfBahL1zI/r5Q8iCjHwqzxnqfktdyB/gKycK+6H4JdOoZDRfiYLghlUGHIx5v0AS5e7C6nTrpAv
AZTP3QvzGheoqM1XJ5DnfvICCn1wb76YDdUZL5OnyJDRo4lPyytUTJI5t4fggTOy2J92CMYyf5PF
JqBdCMo6vGg5qXgmT5OkSWs+GR6200TCGZluzZ1sdO5iBmezWxmr014tcp7dQFVyhkmUppQtLtxV
8jEiKqZ11uRpR/61H1matrz7F8DS/pfHwZWCp6gyIX/0OonkSimSqxgqbVdudN63yJeM+XvqGPRw
xckEpnVxR84MRUuNH9yqWH6IZMHOT2hP6RJUE/amqWQvB9kLBhZqmqt1mjt/PMbRk6yCAa6PwpaY
mNKalQHUzenjJM/uKRqqE+eA/T3RBVWYhrn5N5K2CF2u4HZyW0c7/i6OVu8AB2OH0xMWmziohDO2
m0Uj6q/Gmt5I99IggcASf8be1iVFMJxyFIBmQq/MqSdYzpTzlRoAbKmfY4LPTGMD0MKekUIS7KcL
mBc5o3ojqcbWfJKQZTLFLewoEU5XnCvV5ZregHTm7tHF2E+O+8ByK/KWL9/L7BSmvxYjOgkxH5eN
6PQbj+c+Jdl+svGkJjEpuVkAsMoHGaM7qgzchP6P+lK9eFiK9Opzi+oBhYZ4sdm/ugV78t+QdJu/
t1DMNg+8g05eiPuK7KqZdVvQW3U1mGzv7Nq8OPNRXcDyEX9zYjwxZdwTqBbx0oMFRCTBIGgRI3qG
zvlV0JhPNWQWmbzaVjiDJHQQpsn3MhVIhLCew8Z6XZfhzSFNYGebnHzhCba/fQvK4aHroqfYjX9U
RULsEL5iOF5eiPy/bIHFW60GmB5JcNPgfy96Tq7T5G92Fn+Sn0xoejku7vwoxVk70dldt2+QnY4S
eXliESEhD5Pal49eNJ+2PDvXl5z7Uoount/cYn1u23XeNWBcYge0tEHBX7cxJL23AZc2LK29psx1
+/O8BQXGt39Tc/8yGk9NH/64BMVnW1y+UZr+ZEzlXWIt/4ut+N02usuuvKAOHbN/dqrt1pzMp6lY
o91CbcndCM0VVgAJBl2dwfzY2sNcIx2LMD3ANjpjswqoUsyMJeiH8pXDZHW/FnN6cNfhQpaVd9+3
2QmnYFkRa8M6Hi9LaWKAO4cGhto0fY0zSa78B5uZq+PcfpY6lDN8Wb4MtOGjwAOCBKcNAIlTSwrZ
aaESwdbUN3JyjKIycR7SW74uOalVp4AxdUqT4Dyb7stUpoerssYFFpoo/CePcdiAfrZPhIeJcN9K
OF6Dd67tP61BBSrcw3Ama069XzMj/EIYbPbm17BZ/xe5mB4mtLXFvgmq7ltG1kZnT2/ETbVu6o6J
gzOTd+aX2X8A++Hs/a+gXHFekTIBejONUBdWMiGRPsxb59XBSXoJKaPQbnvBNuBlDRQqR3Zro2OS
p+9JSg4lZ3tauzu9p6KC2Wz9Tyeknw1sxz9y4EswpqT4ryenrezFxEa/I3lZrjssBY/uJ5NN2LS/
F4YLIf/dySLMLrJD8QoT0oBr56PcpnvOn2hiEKTYC9trS3qzLHbZEsKmJLnaxbutld7JWTPnSTBH
WmxHxTenLvtSEhetMUtmejCoosJmBQ+2nf/xq/4cWM1/IiZvk0dzG7M45GTTtlheYQkPKvB/JmIW
Niw+/Np4vBjvSKaCRZ7S9MPIfHhtxqOknMJAQx7cQYGXay5B6V+cnVMazbGENSiextjAyGJwZbM+
MtRqnc5FRaoFSBw/itQmzEwgvVgXvDgldU03BKdtDqmRpyQiltTEnvZqMhyBJ0lbYvdozQriJkpZ
E1FG7iiqmZEq5q4DqPQQ7eaZiMi8rPeX7PI0NDNWjMew3LeiXV5MsFVBeDLr5MNuxEWlSwxSQhBM
aMjCptIvnIB2jg7CZRC2OggBjBaicubcXAkP7DlFZCXsCMcPwKHRNt3xggGyXUuTevfDBVYHOtlX
G8++/TSpVCqEKdjKX7a1QE2+VD9C+vWIfgOv4y5BK/8LpdRudFA4EC2EMUz94xutF+GTIOi+XmZS
wkciBMeJGvL59KWB3IOqPXYJtI/tk1DEBAktpZmDv803itfGg38T+xbt5WKM97XyM84Dm4GSCdgF
cJJbiESCrbItFozpZvt4am7ErNImXJUbS44+U8SIhqn5KQhLE6dPLSo1KJ6lh2c3Y5uCyA31f3Ay
b/suvcfRY8fedsU1pIJnJ55COJj+LqiyQcds7JMPPwjvRnIdmYw4pLlfX78zkWZRvITD+Mewf4wZ
C7e00xHKlzD4MeaUj9EXZn2LsiPkzOqCDxHfbojTGz7TYDgTP9Yc8AwPpobArL68E4qtZ4RW/GnV
1UPYxb/dlqL/ZVNS07w4y2DRpqRcBukG8e3MFkv9W5ENuJP4u3zoJz3F3M586CfNdEEZ6c1ZZC2x
NzUdUsJYIFyh1efD7CzzprK80/UxpX1Y5/eEtn/KIMHTvEQdSSfNeOfm7n60Gmp5HU1oB3SLk2Gu
fFCnn899XJJ5FBFpXO/73D3W3h2lAoRbqzdaFo/n2IFXw5GNw/VeVxgmueqzP5Ga+Qvp7w7+SVs1
3h6ToL/mW+oqsKCTchHyEvZctuoV5Q8VjQmDqv4q8pGmZprT7s5Jei1SGvu3DkgIItaOm5u/ppNe
zgO/1t/NgVzVEiCHqXBNUdfTx2ImHRTvAmINucp+guzUTDNFY4ZVko4/2Qn/Zty3DAFAmlMHBdc8
YUfI9BA7Q2vqFz/WrgT4gnY9UIfBS5Mb+ni+IdmPEvQsAZzSG+XKi6iSN/2Xvm3SXeDNLzNUHTmP
8HQYuLD4mUhNWW+PV5eeM8GorSl49fqGHujWo6KX2kGXpTm4RX805uyEgrFxpvzx0Hj+pxEC8jfT
OYltcOmuuI+n6qAAC43Ut74/D8h0amZJjyuIpFNITSq5Pwo+SZ+F3xiOFI9JpEqmI/q2jDx0+/Tp
+csJEuPBWXhaHx0Sb3yWsxI3wPfAzeFiwGqrbkY/PWoRGD47aPC8s08uMHeH/Kk9iTvJMsuTZFiI
UrFeBPTx0zQW2tNchnRmVkRHxPAlLLgf2edXZjZ20EQDegksNx5venCq0MrfZKXPuKBXIWE+Vf0f
THfkatgG32WC/V1GvBnHMIQnQufaEHLgcNDeGL0CtHaZHQaew3ozXLPOnxkMP8RFS+2gL39jCZbp
0ph5PEesf7Ad3QLO8URi/TgTPkgORe/HOzN/VICFLVb4/aFvCKr8ba+p32oNMfSZjd6vr3mvc9sG
cokZil698K++RpZvh4hgeFY3RybN9OOfqC1GlHXrF2VMWn10zppy2S99D6uvIl8QYjGQqGfJXp+Z
pXquTyNbu0NTbB0B6jw84yv8kymel/xvMT95L2bDpZsCngOroHQIYPS2+Tlxadw4TKz12rcxJPDl
hDNdNfmhG8EPEU9czBrqZCqMzZrhhv21XACDYxw4YL/cL/9zOTKKpGp+JdorZQqD1hXDSJHZUmIK
omyTZDdZ8Q0iPhtvbmrgu62/ay1yv4XMNaSnEKXoi7cFg0mHYGvwlGw4gPkleIWrXATpVxp59XdR
Nd6jNnwQDt5KKZtyJ0WcFR08o+I7ni+zHpE22zQJ7PKIFiyz86VJmhcUMG04v1GPnGSFBtdwqt6t
xoZaNNOHIYFAlWW/GopTwPGa8QiN7EAKJYP1OjlLFG0J6gadOCcNvo5xwRpE69WuR2bBGnwxSfYE
L6E0RuO4R3nvLgLBaA3j9jIY6T6mrofO6VQA+JWuNjMcrNf0EpxZ968+0k1HwqTCycAiC6q15uhB
EQO3BHTppvqcuP3dGETE4WrnLrFJ28isn0nJu20xxVWcl34Iol02eAB1SUQoJg+tu2r2HkPg9TVd
6/fKaeG/ZfMPHebOW6COJfn0qCGr1I6Hi0lSHRnVbMxqpZmHneBVlvGKLWW32c1A/wmK5JCGRA1u
8uGdj7ausAScGagFsvtgjq9Wlh3c1Rof5yT9nVNj9j/gSO/WjaEC185wQxgJbkTs33VEirze+u6j
JeQ423ZmnIJlHPbWAnSztcsj9UmfBWrNlwLnNkODJn4076MuPph4PWmLbbJs8ds25X/GMThm7eWI
ID5YpB8si/FrjOpgFyCqdUWAmtwSCrNsNjGx0qRwUeV99ez+y2qW/n4giWlvRcu9eQme5zKE4Gxe
3h0jPOOKQfQBosrT4m4AdL2JzYRMqjn6k9vNwxUn51SFS3EsKhtW+gTrvb2dSV+l6zUV540wwnNK
78ytOhlZTEWHKt8TEn9NmrHZN+n0FtF0e1d59hFn/nQZJrjedlIAl6+PaUHj74tVfFC5+7R65dGF
cZdPLmcRQ/mR3NIzDZqdfZYFJNITcwW2RyaTIS9gom9BXdTZFulXcm7bYorAxyG+EwWmOgWGK8Tt
lio92AMmSUwg21c0TYb9irIGhJYx508UyJuj4KEdCEgXrpIFMm7T+PYn8kv8KV3RNbR4mdZjMNlP
iu4RMhzj5LhBQZGUMEm7F31cvLMAw1ygvrvZz8hCAWOjnxz96EwN5BvVEBnd9pPW03eixRjY6zwy
7y0K3/rI84lkN2RPQdYvmUGSpu6w3cvdsZ3lhaBCF9cPmxgbdOtCpYl9vPnHkSwOkDCri3b9Zh3T
eroafpXnnRTYNJfgIS/Hmw1ITrz/fo6uVqvwccXTvZSKuBbJgSwB5Gus4+phxE/FBsKLYSKuUJ9P
SXVsM86YPjBM3OZ/HXzNYlmBh6Da40wCee7dJrkFdFpg5ytoxTvEMaYERRPhuzO3Yf/MO8dbeson
29qVjffa5/c1fxJbNqq+ur11gCLXkNDTYwgwBGRu5UF36Xsiid4Nd3ej5alj0YRL9dmPDLdGyCjW
YQ6PNmuS71mCiU6uX/hfgx5jzhD58qsFSskL2kiwdP4aYxREOoKzHhOQXrBbnnZFs2HijPmhbp3H
XOVOclhAf7lHYgoTZIxF80lfsU5iXJ0LS23hLYnHqz2E+4DP+0cUHulU7VpSU7OfYEPppbrHxIzA
IHzeVTBK4E+/UggdlmvyXo9BMP3GfLqX0yhlXxHJ8lEAfrycpJRQGAKtK2y2rShVy5g2C3gXclI5
Lfi3RlK+FEZ9l650epIUKcafscs2IXuFsUhU8kVIS/zADDcWJSFSA7+eZAzkPFHftp7fJvi//R9Z
l3KB5eLqlAnfYwSXfL5iAPhtiueu2/a4+RAe1vXQpO4zvyqi6ja9jFRb8ltQXSyXcTXuoyRRNu6n
h0dYePZN1DnfjUvXHMNxvF9L+2vnjicPnVn6lBswk/fcTH4glr8Khxj68Wadx24/210CGOIkR48s
/hsH+TaZ7Wdmr989zkwPczHyTE6/+Qd9Bmnev+6dXuDtbNlvA4J6y+aPeBjuxiR7rEtSyjVuo798
ZMX8agUk6lpV9ZSMtIcc+uAeBthXzg71iPryf8FlolKqcwzG7JfsvCmjUmxckmkU2yca6h6NGEDf
Tl4Sr/+TLjXF2yZqV2YIjD7IzN3stWfPmY6zE4YvIoD1JWU9fJvd1FAGwq6pBxiCitjki2O5Pi5h
/O2yWuUuaxeq3jtHw6ZMS2PZx8Wx4HAH1TDAVTGfkefhR6EDibe11j17IPSL0wRg8iVx7K+5QW2z
KpvNXerGwWFQCCHcvuBuUs8HGm9YWL+DnqJfdeLBamW8q5G7u2puH4IqKG+qgm0whAW4gYH6oQ2N
GcJJ2uwnyd01n26a0LsbRtKcuvaNyhWfV0jQi4/O5pOUUUJMX9f3gIrXO3oqtjfjZiPwVectR4Q5
D3Nbn2hce6RwibtLvXWhKIy73MVzad7RGS0BUIXeSgTctfPzRMra3vGCY90kjLSG7W3GnO6Q1KQq
IfMirA8h2ETtENkexoSiStHJ7407u7Afwqh+rPvLNxv3uA18Ep+9bDdZ3hmYa78V80tXhIDI5QLj
tX9MR/esz6oegCfxdMP4IayXe2eoor0900JYYmNaILva8d0Swd3PnHPBMe4qalv4eLpYrBNVVhqs
XP9CrBGtsYF6jBefph/hbbC2xMjH6WMdVuCa8NYDcCJv+zEMk09/Mimc07XlwcnbUxykv4ixPnVW
fO6r4WGl8Tu9BQh6RYdt6O7SYWSekrOD8WYAO2OgPNPR5rZP7Qm+iAEbrUPoBumucNb70qdOkWe9
JaF9H1D8LaVxxaFPKVrjTuN+CeknJKmshUwjeOVmst0gd1ZQBONHTeTK7aB1ju5yTvvtuIDRGxwr
i2AFzYAeY+rNDbgQJenRxMtIUwGGrsfqzrEIoZJm37sUQ5/ij+byAI+zL8ENAtxFp/sCovzYuiNx
gOmcXWpiUZR/2cXDeOfZ3hfcbSuhcYlLg0enfawJOFsme3Wa2/tEod01Hb/3aUt9YxJ6MatcyopS
TauhQGR8tvLnSQ5JG992ybLfkuEbjMOacqTU6Vnha06XbgfIdBelxq0xX548P/+DYieqSkqsAjPW
xTyVpLmZ9foQW/QZr4bqdzcn1BFlpoIyFzQQf4yu3d7YLlmtTtrv45beWdU0/i7K6UVbs1mK16jx
k+9iQStQtRBj3RdZ+2Y1GUIH1uVg/6R+1l0e5yfK+JHK6WOo4n5pE12WzLotffK3+sR0UfDW77E0
P1qUvzNe3jcCnEMdvvcIziymosZAhiopW0XTgMvYZXFvmMt7YuSA89SIwuSzHNg40E1lmuVU97qg
0eI1o0y9c1ONAzFzCzPNGg+V0UBlw+K5GE5/0yTWNwH/Y0keRJz60952Lr9m07kc9exyspJ95fh6
syI92LxanEGun6EV1MHF3vdjMn02HVmzzlBSXqLsb6fAe7D8Gn5i4HZHv14eqUpzTFpQrAjjC0i5
I5rvjKe0aPrD6Hv3Eq8F3e4Va7ouLvEZKn3tL3MH8wSnyosvd0vRrYcui9NjBOYQu93dSOW6g4Or
v1tsKvmsw+3mBt79MlF2JFjjn/IlwuViHeLeHo+1PX0k7uXDgCmxmzsDwHBmQerZRe8AGaSrs1/m
5DzhmbobJV+W+Wc2hi91Dee2K2h0F22VuZdKqc3wUcvemR5J9/FnVmw/1K91N03rbRYWcIBGf95n
k0U2WGsPEEzi7VfcORSgBA0d7fJDp34Oqhd8Jyo/TOEzDTeiQ+SMf+hM2lI4xJ4DgvpGcsgom/hb
tpxvh8u5dCD9z2Z+72XtMRym80SLnmEaWMDiRtkkS89Rm0E2r8CHHRDoyz4as8ZaAQc82JcBSKrv
osXcRwbFrm/DYLKoKNm5rQKRFDqmBVSbPAcbNVQuKCSz889E0cE4mN1jZ/RHml9ARA2tBVRzsG+K
vPwYurC8wcHSVjhmBjfZwjH74dmO8T9wSLM7lC7FMsMpJHkH8dVaIdQKcLiujSkRs5HL4U5kSvBM
tt2pQjiZvPIMSTNY03DnriheCkvBRmmz9yWNANyp+JZmztOlm16tyThsXfNCzs+HQTPFJXF2YTt9
bUcH2qpzSL3K2BkU4trTwPB3kgORKxxekoj3re7/wB2nBvhxgIFEPHslSosQ2FmkK2d98Z8fUEAI
67WYQyioZAMYRaZoEruzUu5JH+SUFoB6ZnPo8975YzVoaUyyuqR8xJi+QYnRy1yyj0sOKDBWNC9Z
wEJmeUnueBw9wlAVbUJ6+5yV7aORNDdZ6twR3Xr2Y+pmUZaJ1MS0hn1kxc9O9DnP9ZNnDBDSIcZ4
zu0W1nd5B1fe8PcxR7uOgR2w7Gs2KHHZVy8yOPeULmQYDuZw05l3o6nOW/F9Nbbp82C4zkfVO3Cy
s+XYXhwScSnpGXW1SR7+kVbbRz62mbiM5rog8NhV9b6kTDK16EPa9V6s5ED91veuJP7ZR/Dpe9CO
PiRKajQrdR9mGjzlTnrwjce4u+C/YCV17rmn6ufFeSucAilK0LDF9b9QImyZ3/hGu7Er+bwY1cti
ffO38SfjqOmdxiHau9n47DOVZPGUzxZtTzuzoMyJsw+j+NA0403rQw9vcdoT52fgvNSptV+b5qXs
oxOtDzvWs7IL/E1E42RfHjwDzwffxO5fLs16KiN80OrbxJO87bNfKXvFu7cUqMj74HGjqqjfTRhA
9KpwrdtqtoFqDO2AE71C6LBAJSuDgoM5ZRq3ct90X7Yyvw3kf6yPbYQlHVBj7Dg3P/XyfCzeU5Sb
z8OE2WRsZKlRcwVoasDnLL2vkTnf5h59xoyK3IOSTk6eCVa+ur/XFhuypmQUMnGd63tnWg5jHew7
62NBUvVe97BGK8ItPSb+dDDIZ00Mizo3FNq1t3t6Vh+bdNhXy0qfr8GnFjNlYKku6NwW2XmZuruC
Vg4aYB9l7sE06gPhzJeo908I5+vUMMIOupPqhLYWkvoCh9f4aFDqXvYSl/MbnbeH+tHr3MOAKWgV
xm2WKFtq3Y0A6OmMeQRugxaEkeXfRI3FDsjOc+iuuIPBhzkZhDfyXyOcPVoZvjZWexwp0be7OF/W
eDFAwIJf9D2B5oM9Z1LSDRM/6JpnLzUOMe9rkoOFtt21cbJfW6rR2QcXiW4TjtY+Gbb1xKI0U07y
HKGFiOIAIwdwGD8zyLeNnVNa9jYxR/x3fw8KiM2/kdhSUOwVOrJZJNSa7ayf9iTH5nsZYrREJRBO
6p6aqfvA6P6O10NW3kafmKcsit+rPKCuYfVfMiVArioW2e3Zk0Y0Hbf4wpknqJJTZhnE26ipF0Ft
vSVA1r6FgJhVi5oid4jABtPaFulpGMBxfOf50iwVG6lvbuOcCP5gvRKR+L6s8+VAl8pvg8y0oPLu
U4PEui0mEzp5XYqUJO8AbBydZddnN3Vfy7z4Xx0Eh4KCfp4z35Vjfegr92Wbq1MzVrR3Xqn2Gt3R
4PPdrvzD2mX7gl4iJjPa0VI0qM23dDBPSdOfL5ZokdPJG8fHwky+FD12ZwERY9dNWXIsQodNrqIU
LZ4oDMUFFdODsvVUWzJMi5jQSj/fvIAzB18j6M6bGd6XoUWpM5LcCOuxbUkQx4/fL2l1vrTrgxO7
Jd7vRqrw/Bmm4bFlO3kF7CRV1bGiwLjtwH9D3NjOTIFx2v4+IUtloKPoqbH8z2al0M2ANxBN5uNA
2O6QzO1PmhrUR6sKYVoWT3Ni42cXpz5LYJWONYFS4Ej7/ySdx1bcSBSGn0jnKIdtJ3WGhiZudAAb
5ZxK9fTzlWczjG0QLanq1g1/KIHfZZMMVh598JG3BOVrY7ndu6Bhhur214J/UufqGxQ63+K2vPWx
Ma8dXNxrm883tPvMdX4Qdv6yuStG89vMaI/BiHcm60LrjS8Usj8xlNjOSbzT2TurxdcupYO/Ki8h
YNpu51po5+W1zzwUGelDBThOannMRChdS6PGs8O8+f6A4GgFt5hXn4r8pdSMv53jHlMli966xiOt
YzZVFHZRdtV6wptTLO9xa2bryEXEtbSKVV30ipX+23lfiaFD0fEW89CCiLWr+Wz68VlGHIpiSKBM
9F3abRDpbB8BkNT0tmhG4RQdRxW5mBkIAloxxS+jZsDdd3wtNAUKC4YNxJVqC8BItjGFf7d7ECeD
3p86gAierZolvEHbLAG0Ti4MKMx03ow8n6mF0Qf+8EfpPNF2zo6Do7dAF4Lb0FZXK+n8sLDMq2nJ
Lxkv6CgnGxZJmtuM9/ecQzIYaKxCkO4fSk17R/Uc3OSrnDSo2j/M4XZ8t7qJJP82GWj4xpNBlFF/
I4WLptHwnfPiREH6kX+zTQ1N6fGxrDuDrBcwMwiq5ifzngaPfj0nRWY98W3qh2MKGg1cHEGnUPQ2
byt1WnY7xhxAXRlJoE6z5F9qQXOcBiJXh7SG1pDVG+GAXga07MOEYCDX49yZx2I32Pm+5DThx0rR
KqgkkqIXnblW1MAErDlE+QjuyKQN8R7raWpN+riHUn+NO2DEJG+Z2BF+OK9H9DIDn36W96KNDDYx
9cFcWIXchhY3fBCeIjleCgCRsQVyOsyCnSsf9P9PM3HautSQPGI47WvjX4PpyKPgn2dylRmkcpQx
6PMPuuDj8VtKweIHfR6dWwZ7LtNC3H2mNnpMRcUJxehIWtuFB8clit5byzaj2RVnL15k/6moCQJN
Pwi3CAe/+RhH/bhE3c3mbDBS47lzqofOtA40jl/dUuf60fJpMCIULtuFkclZ/RY31m+ykZc672+B
Xb54I/AAjimDgnqV9eZDN/EcexIQrc1+GNima7/VaADqY3VIJM8oniQsiWJ4xc5KXwVtsk8qAGGG
BrwC1cxBq7WVZ4h7FaUOHDLRbForg+mokSz5ldgsKS8nmqEI8ezVjuYGzlHUf7ay5G6jNJQdkgTa
xJi4nBXVIP/VjNI/NY3VMFOKfkuE1WCNsTPyWr87FuLJRpE+QCMgZHXtk5ApmZZYZ4l2DKL0wxDq
rI/TuzcXj73lfjGd3lGK8v50IEJKQkirgRU4t6ymVg/qHvl4i2lQPyZXFeIwqPtK++o8gR11qdEs
Of4tMoQkoowBM6hlmv1ywD2+kYAMm92YRCerMTfq3Fc/n6Y2Kmnoas8y2uIjvClmRhYp4IJkiF5Q
Rrl1S7MNHPto6t2ersK2lh4i9JAk3TIsO9A0QQCwVSybtDX2XaD9qugb0XYYbPfqMcVBNjNspTjy
DDfoS37KuUSupwf60jKFWOin2/E50txtlSktXe9extEGyc5DXNIsc1sPwcvxw2/GW90kp4mJLMUK
XcvSfGq76FEtGbRKj1jVIXU2HGhjbNQ2TCM/bDyHlJCFLNJNHGtrm7ytKEE5mdnr/8+yqvZm2oN3
W0hhQVrH+jmWXVhM9R8VrjxAVlJP1gtFhE4uQdvu7o8zPoh2nu2yGSqG1d+MwvFXiTa+RzL9cpPx
w6sBYw0uA/v5PIzRivWBGkNLYWHusmJGpC0GXxsbu54PSxlVMFVrb1nj3vAwR7BCLPtKpgyDrZJo
3FCYkD3JFBkJa0Ap2AVz6URW6GbNR243SFPVEToQ4ui1xotf61tLJyAHANUW86Q1JCW6dptLjDl4
7E9D1t88drPbo5Ia1b9gnjZRU168ND0uwUC/ezxHbICaxES96A7EoiW1ddNzAWuku8qLAuvUMz4C
4pVGyCJN26iqn8m2QDlQaiz2ySH+mDmoYks7T3n/JGdtm07RIW9gqk7mn1iPnnQYIzBZyysD+AvQ
JSBOy/uS96HWuUctth5TOg5J0qien2oJQJh2yrPBId00bFAzQm0J2Jy5xEgo+ZeCw6CztVs0aH81
s72NVnFPDOtTXWXkBCMoXC1kDBZUX1dg+JXigNJ36hNk+6Y93eB9tgRUCP4LiHvgBMy7V2p1LBXj
Uum9JwWCGm57axaCjTrmtGY4Fst4ALUKSB0eXyXqrUM2XhtMSdLhPo3da5BBeLVopOnaRb2gZvEd
mmBD2CX111J7zUpm001E8yWojM8oGai45HGKnNVsYIER4PjhJ2uNThQZ2l4TcFKFhI7pv0Ukqn3l
s4Lb/YhDRpZXnJLpnGzzYnnSKXgLbzyW1fjkdJ23NrL2lut0wgm2S4QWqsmEcujQCgCP7nr7uNT+
OvFMQuP9pAxq14aps9pqefz3sGzqB7WoPcemS2u+mBh2GLPzMpT0ZWrsQtpWqQgxBYX14H9OmEwE
pEj1IsKx05XjhQzVsy517cUqinkTVO2HCzazScGNi5T0FlQXB7KjXcgPMiYTI5A/XGNiIstC+dXZ
VAo+5CzWlm68z1RllBoOiHyquI06sRw+QSfFhlOu0F/F8hAYT3KpjzGZHElbvOXCXBB9XlX96AWo
lfSgkhV+bc44J4EisMJ0iriqFGz34MovWC2AKIm2MqaUfmgpvClZJQuQjCBg5dfTE4bjuzTKjoGM
kQbELnRE/0z/VbtoDB74qIwDQLD4oGjuHPI99S6WHwVZgq2l3zqAFCHYcB1yBxxA+L9MwzMHrdpD
A14U82BdudGyiFYc85NFhCAdclOxoQhdadJYq/2gflx/5b8p9U/+TQrFz3BfbkBPDZ3Gihp4oB5s
c3fHOc/1BwIPN8m3NXX1wBf+QB9ozcmsKdQVylUkDbKvLgI58HF85bO35DE95YdKdD2qIfoU1hPl
/b7Ofyf7oXc+hHzkOn7pPkhRbvgA42BgaVIemJP94XE79PjUU1Q/irwdXVWHcN6BtyD5CWxjM2CL
sBgHl0LXpv5QHyWd3E3WINBNhZdbp5xUfCGn5RJ8wKQdthaSEf7ynQBQGIyXbETB0QePNhnbyRwP
dOfWJHclst7dAKZF7CLjqzAexoLugfxDGa8WRfNT5Rh1WO1zm3IQ6r+iBKfE54egn75x76wqdetN
/tsCTeZfYFxu0sZc9TwU1Z0Y45x54zPfwMOcmKLyxSWF5I1MFFEj0b7RrA/KjDUOW+tkQJewhAlx
RyuAMIa8hPZZWgB0RzYEE/kujAS/lhde0qqYxldeGot6IpjN9l97esurV6ZV65EX6dIIyltvWw03
cl++kZcgONJcZeByR2Zu4w/ISbn7JXom0qsUksj67/VX6777ICNlQoRBQA+iBVJF/NPTPCbt1KMz
4N5DmrWfWmCqRJSLFy0erDUAQPsZ3MJarcF/t6xfJERYDQAaSacBMKQdFSx3CL0cASTjhSHCMfZq
JIov2eKeknZ+0gTAej5HYzt3GiOMAOcPbfrJSfPVI5xRC+qe/l+cvANnZIO6xrHXfks/JBceTNir
/ok3ZCcJWjgBVkjpnu8U9g//zS2ozmrPclap6qEHqtm40aZD9jpTmyz91xILfPHaFYyyqbRTTtuA
irypnH1fR+dA4VFYqb1Y+/BIRnXYJu8sl9ymV9nLN1Yln08lSjakOGcGZUst0JrjScWiAD0X1OBB
P9obU5qbsVWCopj78vXfm2QnNe4f3hvuGHWAGKlnnaIxAPIBySTXaZb1azl3h3bQVbxTWb8KqHRm
1I9zFyOnSxAclvrCu+on71oISvA+2JRlc+NFJ3p14outF8hCXniB/9YsNkla0P60eXDzIwZPevQ1
UeZqYjn72rx1o3yvbtC0zI02lreZj6m2LqUWH4KxIqgnEklLlrRJqAjsoD9Vsf6C+LHdf8kISdFH
FrFAJSxAltgGuR6YtD+oW1TEYAn5Vag6R8A12R/q/7oFSO/4yr8Jci4WEquiJrJ1MC9VgORvVHbH
VdWHUTFPRdJ/DU0gkGIHEXjzL3Alv+CimDL/qzc12noDFS2fWu1Frq5qJUiODuwc9e1quQdQFfvy
TSJezq50m/rAZdWW4k88Oi9nXuJCDDIA7sSXdsgvY5VDb+hI7D3pjYwJ7dHSaT7OzFuZ9XgufNq2
oWGZnyTi7VoUQJYySYnj6qOYk+Uhr8s7RrsQ8bxrQHINkvi3ifPHFNmnEBn5s7rBpqxYPWVHeHDm
i+ZmHeMjlKfyNhhCoYn2kLg83N42oTAhvkCG+ThbwW2KESGkibCqOvS1TSAFfiJ2pqHxfXGRnmUH
u6Zwubippz/uMitf1xoK5qQaiAjqBxamaWX20Q3DA6OUDUIwinkHXx+V10zoNxKRfT5VIarcoWYv
u2xYtrE5KPcReVmgZJfgs9q63UQVwOM2YlI/nzqLDFHEtDWTI+ZmnGGPrBSmU8dGaK9RYVKFnkfi
3QIKrU4EeCUgMtG5Kfqw7bWvwaK1j8Vw6BTpZmRZ8Nbx5d53LueKER01SIUzi9HScUKTwU6Vvh1t
ADvxafqdBQRRi2k/kiXtVQ4+rZHu3ORweGjw5fQlOPkcWtiz/lcH9lqzeeNnMTLfI7gPBHkQFptm
bJjUO4js/lQGCH+bcaD9a9TBRovii9FPoeG9Gon6TYn88pnn2pN/4E+FlW0r4EJD5oYDW9ahOKLa
Dukqb23WYxVkZw3yTddYV8MFtt9SKdMHWmJcBFiYgN+2Jb9xwGuH1dnT2uAcrOisguzfFIFOfUYy
GZ35+MV0TRY3VPvElm8jqSc1EaEHLMy/x+Ck+cWDQkS6QDbD1pBk+AW+oehXQCQbj7TumcGfvSUl
n55ZYeZtqEEd0QJIyAs6LwAgCDO/VWUcoIDo4GTpug7eBEkVN8vP9vWj+rg9ktWWZ55HWeykrzrI
KA8EMELqR4sCocp/E45QYvOR1eDA+UiLhrLBCxdt/KbhhjaBCQYmoOJMgYmBfQjK/RQAKCt9GrSF
Onio8fcag4RKOzq8mroUoYAmUnKGFKTkHJNoMEA4YAhP2jATNoPlu09R9k5+dB51XTCnDN5iTLRw
umqJKh5DB/Hv6GH5qTfFb7F5t8GALPly4fbUw+TZ+vM5rTnci3icw3EIeiDEsY3KSISo62gsj7iO
NevEsvOwoke7T80Ed+EmDzNxtSt9kzfVEwCqbbdcBJlm0TcbL/8k1TAWfz3loG1pgi572kStZYH+
nL6DdvlN3GDLAuSeVbaEsfZxHJMLmeyNLQp+gKaZxghPm+cDTmZk4QlQy3rxAO2yXry4/8P9qDVr
2Hc8L1au3aK3ZczWKmlmNIuLi7qeOmr6zmJaGOxJddWJ39ArdzOx1YR1tKSzsdEL0+0mVJuKdcdV
PY/DI47R8DCfgt57Bnx5VLjNrkRmyt96VX42lbSmN2zJQ3ro+OzlGZ5Zy5KresF4NM+ZoXjn2rHf
OfsluDxdKRzmHzFFgT3mx54tYEbTEYIJiZ6/LjiPwLR4dxU7Bsql0tI3S/3Ca+ICowTe4MsQs691
6jDLYCibdN25INsGwXqUC7w8Af6f2zUturu8FvVmU31TEqAtGFvqmt2Map6FvDAOPmrdpZiIW4By
bU9FrQ64TgnvJR38cxnY9z6W/racm3cWFG+TR6ezxagFPA7KzErvnPYBzT0tOEmWqso1hzo+eR4I
CYpPjiDYZQDsaksDqh99CdIFxjb7sXmZGiTWeC7GO2f5RB6v8gaHz0k70FyYwZBxWAj3gLg8TNZw
NRfccHRLBR/03B20sit+r4U43vybdCoB8vAx0H/HqAuHpdkn6ZGx8lkO6blgBw0Q+AweCcUtQvH2
az206IBOKjdUh4pHiAIkuuvweANw+mHC18zap4KSw7CPvaEygs5VSVJCEdBM01tazAez/LGtd/5J
wFxWcVRFExXRvWw4qLfIe1HvAvNA/hfhFZJq0gRumyVGmPbz6Mjoa0nZqqV3mKAHFnq51cFWN938
wHfzqP1pRBgUP5bau9cDTRMHbxkDr6Qezyxr2cAg/KdlwT/9u7Dzr6WhgoHO4UASgpyfOBM5j6qA
MgsfkUX3YNdv6pMl4sSmHBBm+6fEqV2nhdOsDzD6pF3gK951fcnq8ZqmLkCR6bNwqYfadoaA5kTv
Zul9j2TpBdZFuX5MCD1uN38zokzN4TQ2WbMuA3Rn6I8AfQO2Vg0qq0oYF9R9dLaHIWTVzT4FKENV
24YJylNL2IYBk0sBTTIwrCO2xVuZyGswL7RzQUHrekg3/wbTc8OPJ60bqnsZQB/Y/j2HTmIzQNcJ
DN7whveZDVqqA5be1oelBWdk+TSB8tJ/W6b23o/+LWuzjcUv9yO586UXEjfBQUUYNbflxU0taGQ/
lgkfuUcTSH/WSMdpqodzC8GuAcvIQNBmwKeymBiHpDgbz/hwrVRYgRuwHmjN6pCtI5FzpLiP8ZTT
Wn42wIam/Y8vQW4yJ6MSGknNmFkcHC/fqQdBmpeZyTWfro3rizXlKpAq45EKWWek6sZ2vIXot/Hi
LvS7T7W92UWiM9YqLpksPk7YOEdAwLkOCTYFufdbN9NnRwGdVxloKClOFVszoPJhIMmiLJbuyaaH
FA/PLfD5SfwF8gE6fsJYg9Fc96nKEL7PIrEmpBFZSUyoulKJu2DThyrq6b55zBTCMYmeSSpsMlRV
sIC8oe5wxUc+Ht3KBVQbgZjM8WLE9RKkybMdAZigdFEHlaSB2/FDOe2ConpNqXJmIlbTgZ3QdJ0X
495sGDEqgtuz99t37q5ruz/sSJiEqtxLomCrJ8FlTMHgd/qZI6UQfTgzeeRfDTPeJBWuF8kz7qJr
1YqYo2lf1ZkkW6626vUuGBuo6r9MpguFjcc+rJbD1KMYPIsytBTAjpem0oOgfqUSQjPf3M8yDQ0G
MKn3fx7YwDAFcgSeshq9H42BqqoGJsd84TjdS1JEDka1S0nNjSW7u9rf2fgTFPZbaj15jJiJUGq+
tPAeVKatNnWsD/C4iOKYvEGXIuUwoY0VRUm/GhON9knXQodxKfGgs7SjO5CPP1me86AVASyNDqRO
DRo7P1T1r2y0tWfGIV1cZvusP6p47laz+5OX48aKRQilBi+gAdPDl4C5D0KAM6E+QrjTKH/UEeMk
89ay3skVSdo0JJOnCu1YblpVv9o0fHAXKqlKynfGpNvaize9+62CP3zJET1ht1GtQvS6uGlOD96W
K4w9CQ6cKsbs3VNPZNZs9MLKccvmKTVKQhYi3lYrnbNNbYjYfzeCfF1qGfxW5+6Sy0UQIRzKfPYZ
dxOCxNvyVtklpg6mEIQ9lN2HXhcPizzDYngO6M+oMMR2Mnrnqg5dOjKBFu/i3qT7L8MRATs3fos0
GxPjNIxp6gg6qTlDfrUBWQEkamoJq74ONi2avuzUGY3H7KWHSzRjBoh/ArkiaS6BXhNuqFZxW3rx
1m7+ppr2MSGFUxTmn8mwXixZHQdTPrdW+dJSxPMouLIE+1YODWAiOsSA3pkEjqiBaPGzVJoZEZ3Z
NFcEN9hJJs6YzIfL6WmIXbkyZ9wo6PWVlvxI5Sew2u3I9Udjuo7p3VJbfZJfYEqb1Uywtehe+SW6
NTHRLe10FCeZLFrLIYMoopLtyDFXCJve52x+04XzNwJ3SQB75lN65ddQj89xnCI/UHdvKuGVTvqg
EpIlH+9q9c+FEQL8fAaM0G+1QGxZFCqFnRrkgUZcBxDKV8mVXpt3FYbH+IFTHrHLddHCceD4pGvg
aPZ1nukwcR72nOoVDgABD1WlVaZjPnp1faMlOWI+ymyMLnM3j4wWm4Eg3fydUnwS5WOdVocIe26f
o8cb3+VYf4ISQqkf+x0PmlU/IYVdAwf3A+voBxX9JfA/MTM6Wa1r34YxAh1kNgXxpHRP+pJeyQvK
UA468DxxaMvxqNdKJcv5DmyotMl08OgmkI4A96K8rhF42Ejw3APbs63qcxKDPWpjtnUqb3owv5Ep
4FqG17G1eOPWr0rqgJIYh8nsSiVUKjoPSSY2Hprdx5rjixl9U2DUysBtaxhssi5l/AZ5g/wGYD6N
xoWJDw/DSamjjdK4mrp81/SUX7yAP59pRs/d/NnlqLHMDoPWbGjXqjy1c3BPQ89iSAMoV5TQiJRH
O+YhqEzjwxB0Uxil9G6iWUeHu1Q0eziuft6Sw7nLVq8Lqs0uBgU3lL/zggk5OYspoGTMYmfI0dgk
TXmPyP6NTHzPbvOiCqkGb6EpAL5vRSOkUjr0pIpzyDgDZSmEGRxgcG1mn8xGvtSeCQYczHaBVEiM
oTjWjPUGPFly0VIpVirLV/OHbnL2Kn2cBxuo63TzHHAUwubws/tPoxLfmCP+1Gb9GHfRJq15iHmO
mMYUg223jnk00QZ1kHYsRipDG7q5qgl7OvxMldBusGqwWMuSHuc2UyLNBaIWBNOhCzC5c9hGotU+
Wm1+7rqOVkBQkYc6/RUzaYRsNRmFduezvwGpoKkO2cn/R+aBQs38FlGifFsDh56tql4tKYiwpOge
vUDsBq95GvPAX3VCjidLSzdtL5BsqJ6lrWcg9ZLgMWqVJoeE+FsZvb1eSiQTtKF96RnX0qQzt6mV
XPQ4O7HELlaH7pZMzks6/Xb68hmky0ktV/A4u3GOAH0lHCBz6kNBEsGDIaLfJIJCGJuetypsa+OK
CYgOlvbMwtDXwClcB0s9ZDisjBkK2wDndk5ayxUKrAyBXBMQxVJ9dJPLBG/xt+gxgEuS+mfrkuHP
mvyy9AIghQ2kqJgdf+P6jLDbKnnw/OirKfBJ17Unh4PEJKepA8wRGi+4LCXHrYf7fLDgV+yBS4Qr
GM4cDFPE5QbfhvTKLLrSrRMmOhufrajr83lMYQ/F9IINWwZbQ2OeHvt1s68dgBYJmQ+T+HcVfjzZ
Pdc0SWJt4r2aiF4C1FwVDrCu2uCRug8xUtVA3dFkm9lp7jzgKAjUKnYfVXfB77qD2ednI9POLqeh
2lN57QFaooaN/ezF0ZcHp0SZxYpFesprtz8B0/YeEbJGLY3KVmZmfAtcBwo7CPJ4XqBFtz14gkxh
NwuViIEppGHHoBSQ7IS6gDMuBr1IQGldPK2biW7SxIRslNhySj96ojI4Q27ZSDlium48xQq9OPg7
+jLvuocHXZPe4yV9s+zitybSroqmb/5IrQrQZvceRWQb28bjltVTqVJCHQmUdQQ7eobJDQSo2AQ2
Uy8SCzBHd1udqEX2HszsGTyq0UIb7trU5wCmewa/xGBtcJEx6f8wjDsamfzOtflVoBawX2Idqawc
yYC6Bo0CJqyI26OnDDNchl0D9V+fjQq5Umz0mSRdqf3rvBDOZ2k3p4JlrGEKWDfDWyDc18Kl4HZT
xuxJUWyZZt36CgynnyMwP3ivmYX+uHqgZd6yq7VjFUWYKhTGWR/HN/y73Ku+VGDmDej+WvMutOnT
yZy3yG+fohnvm6D+CkhrbJKobqrYeDr6c3NnXNt++k1s04frM1X/om6WT+8cOAs5G6HXdSJ8KzrR
7By6lWsvWH60vC9C1fzxAR0bGE5afgMhoNv1Lk4wpdXvk6A5u77Efr0NLUqUupofIKCECAk9LIF+
HuksCIMkUc1+CueACdSHoFUQZPERdsEZlMqmY/ioF2AyGsvkyBloK5f6yTURdvLHSx2YR2/AW25o
PhwPqyDfnI8qWlS+g5kYkO+WJr3ng/Uf2xcNeYTVyCUCOXz3mfTWJSYXaBqUK6Yq2M3NJDTziEYs
3D7VVQe8UgJ2lHG67X3/7mL4vK2QcQDXJ9Bjq+Ew2cTBFI/r1pioyFEn6stAzSRAQaK7rgMVdgZ6
PSnuQDLtUFxccnRJ1WglmFD91SGC+R3HUZxmb0WO94AkTdKpIley5dTseqgsnbU1R21tgMljSPTs
+vC8oKbS87gJpLaKONrHcfVY5ZZ3jeg0f7siO822cZtmv4PiXU0HEKrJ2gRlhPH1e0YqnLfZfZmW
bA+v0DzhWd0fCw/CUi+8B5UrLDo0pGICT79YC7jxqbn3GVMJvwJA11j1abH0kzbExxF4/mnMxIVz
czcwTIqFZA4RnWA6M28stkVfbm1ZEYmm3VIYA5wDOpTUooUdncF8kmQXa1NnQwJ1psWMhm48m2dD
dIwGTONjhi2Mtj8ABBLP+Gw5y3MFX3HlJmg6tkGShkPvqGK7i+aHdrLBpZgwC6oZQmqbqBGUyP3b
qBphUoirWZK+imTq33qr78Jk9H+duvioSotWgY92AvKHyYtv9CBnDB0ozMjG3DhwbAA3Qy7+XZoY
s/BxEuFiufXFnez+BfgzbXwO3mUQHVcI4h0wkwxDTF3+1cCwhIkXl9d0idKHzvA7skxbGMPWKxZ5
jVIoDfDWCM8+ZKnKlCieNdqyMdp52U+RjyD8gDFDYGZ34aXZehlssPJJjDRbZMXbcU7GfVP43qnk
jR49GmIgmfLmFtTwpewG2Lhdpn9SKzN/iLb1zs3g54uuR/e9tbRHK67MnTZU/ibGyhy8alEc4+qa
tna3SoGLb5KJObUBmccxR5p8MczsCqLTuhYx2PwAkUMbUEORMFetcwuPtdZZTa35PAZzTexaXjBz
fJlh4gF8MD7LnF3o+e1h7rMD4w135dbV+1gPb6S7ew/hD4bv/Q5w1HvlZGgvgAHCYdx2T1rA6ikh
2h4BsTxldkBmm22aABufjlQ66ppTMrk3j+63SJotwL77kALdMKB8InO174oWcAU9fpdumJ4/N6O3
+VcWJtC/VeBRvUttyrDjYSMXS38rK4kSZ6OpdtFwF471ySo+ORBpEN3yTfPemd34Pc/iUAuMP7rE
2rRjVlfMYkXog1/Sew1pxwZoe+/l98BiQG+o3kCeXWt3mhENxhel9q6o86GL6GXVsPdKe9eL4mSU
2hSstQ7Oy4Qs6cihg356f3S9MYHWGFB+Q1022noTRN7Z45ctBIjR00fgqghmkwSkcQ8cEVbMDhSw
9ugEkkDs4p2VAccNvWDMq+1cAnIzMgomLzNAzyZ5tJubOGHaOqMCVPbxXxYeBIfJl8fSrL2LUcKZ
1iO6giKxM9jOTTl4P2XiMSxoskJHA6tpcig3XupcZl8koK0w/XL1LAG61S3s1VxBPKzZ0U55P6U8
fBFErMZB34sUNVY5EadHf2dnPVh4+G8+lbXhIzzTZdvJS0HGF982UcpPSAEzpMJyB6J4J6Aaoh7e
M3YhYQDMzzXUH6YG0rKYnU0VMFUeEbnKpoSjpdssjMZ+aB3MTOW1cqbxIcKhVlbm2jkXxWcGttxC
EyOp05unWzcHMYJo7k5pq/UPltam+wRadC21rXCwBw5gV1oZVZZZltdqMfSV8n2I8/g4BfppboYP
D2LzQNeZpIa2c1lHiOq37sa2wGrrXn3zc48UYaBu98r0NYcFF3Dotn5waaPsr7S750i3gbeRS+iO
u5qLFv53myV7OSTfU2zcZ8IQumsOJmBufyjprtrI72ke4vtQ2KzJAX5Y9uGoD4+oFzzMQ/CaNtFT
XGMkM8twQtZombq3ZZAeWX4b0Gour/CP3jMBg6SZhnVaLMB8IRpF2Z9httbcxKZAN0Vrq1cdcRmA
sEBpA6tEVBCIz5xGX/McPxoagM0a7k02dz/t4DyMjrj6dolAT3lxLPuNhgsBpzSmY2YWL5aP6uUo
vmq0zZpMaQHnzy6dOp1OZKKF0VAi/cIv5WmQg4dFZGzV13LC5qpa9BfXBCLl40i2WMEFSCm+j9ZM
UmnmEfNAKttBn+Bdo8co7ZXeQi4b4mplJ/VzGdsh+jDbZGzCYDZ+eiurQhez8BMU270miU11Cv/W
9fdaHsHXzg/2nFlIci4gV4qANknJZJnBJuamzJR4ryKFHYMLZ45MNZpvq5riEeWpjGGF8OVaUhKa
zrhJWG0yleupa/ad2W+AlIMzQxyz18nsp1XUI4HBEWX02VeRYZATDNHKh1MbuxS1o3PrKJfTOd4C
Yg9NfChS2zzYXv5ktMs20X8NtAmqAtTPIiBlUYrwtpFjxq9n6WmkQ7H39MdOujxZPowxnxlkPpVV
8V4WlFELvCD0CYcYLhE6WEvWbssUI7CAGUVXXDRTfBcOeOXCmmC8FJLMRMhtUQNEnDV9K1oJV9rZ
0UW/m3hF14DoGO3ThumufsvhAvBZ+UKuiXi7KLMZoNnj56QZ11mkT128HGgGnYqp37vlQmoQTTC0
I2a46qJlQHtQ7casPmV6bkA7S9+XilGUiKOVydDJjzOYCQXNitZ4dvQMTe2WilTTL4x+703avDd+
AvjDP8asb6dHcjlxQqqHnXoDdmU8droDhN++2Lr5ZHGy5TL/SBK5l8J/6FAB1nyxHwN3WxTZAetH
HDIRBzDp0dXGj8THEYTnwvArtzi80w7COfIJRUpTahGPfo+Pkjf1a7Cuu2JiiUyD3M1TcrWj5M9s
RaSCDHY2uiU+ii7beOmMGIp+SmJ3k8bznhkJ2i71/Erb/iR0WW6lRNS4Q9BwTfihGVi224mm483F
DuSQONrZMiB4j841ksWjrMczRmdoKvUkVulUhLZpooxi09ZocUtvHGZ51WYAfK43894mBC9pjc6I
keIv0oPP7UdI0LA4H5wePR8jIC64lfWiJRwduj0U21GHdD78R9N5NTWudGv4F6lKOdzihBPGYMLM
jQoGUJZaOfz671nsc242tRlsy1L36hXe0Ocf9jxdDct5i3xnrevRS+15/2ZH3wXI6R3ofTxFynrS
yszfRsl+dkSVZ29RKSIfqAEBL0mGwrfSZ2qDSK+4CugUNcark1prE7AwsMidneDhmswbp7HWmbV8
t3O8rBz7gqO8sapqtTJTez9V/T6Lg33RI2NmOh9R8OS0MVIuen5tOptxGOjk8g86Cl9Vpx25imXA
2rx20f5h+fL/BdDxyUBfhjHSMvVrzRgRGcbOU+n35gRWmWIuS+nfxBluIr9XKJvMjyAc++NNVY8+
qXldNyunsDca2tWWU2Jr/BWllNMoXvwqt80FJ5v52GkF3NahQCSg35A1kaj6KLb4LXCTSP0sHkbk
muzPemtq2rGeur2dmc8ZSnyz/zp3GK6nb11Ka9wsv9RiHCuwOQin1Dl+O+ZO10D8DXO55nsl1ch0
wQUh2xx91NAjdF9pihopPNV+aDZ8l95JcX9IW3FC3UU4/SLAti1mG0Q8iqpYAwbGuDK7755VrFS5
qQuKe4d5dDZbqMDpMQQ16LZyMxMLMFNaI9XTvPFDT6mNwm6XZym89+LBGOn5jWHHko/qVZTS0U2S
GSa+cFfZeujSNfJuTHGXxgW2V8EEQS/cibGHt7Ax+Sq1zyZkEDeGqPbr1h7NoYpwmrT7xI12fqq6
tRXX9dnuYPcly3eydMcIgU95yt1iPVed9xQXtX2M0/mcMlbzqjBdFSwjP6lenIa+XlfWj1nu07GZ
UgZJWUrr2lE2porDc1JZnzY4xLJ1MXQv8EZU4+RdbYyWGRoDYjBrG2G3ZY0C03pAd9Cs2x2T2fVo
R1+tBhLUAvlCnjgo+sQ1JnfhAqHdW9upf4qMlGPSmLF0HopgnaAK4DDMt4eAJlKnA9HPD35pPGkq
ZqLJiLDu2quanHUzxi950rxGqf1VawNZqGFiTwJWWp/Cx9bRL0MY5Dxv+zQM0tHtPxYfoAGdCAhy
UBc8jmAKhKlwGHwME/Wuf07p3Meht+9C8FKto913ETxlraJ5YT/nngdP3iItsINhuptGSIqOXbGb
UPRKLNoTrgbRL7Ah61kvfq0e6qJcc1wX3Otq4xa8qABsSGFITuZqUKZq+HCORwKUagkU+87aNDHw
3QEPsQXkpOopJ3IGXolmn8ysvJq48NaNDjwdj2zNRv3Ezzdzi8RfUWZbBwnRDj9ruP+m8UZbOb5F
WVO9hkH902vdrTJywJMul5ESMlrXOcdR629RLTw37WAwXRo5krvyMKIeDILlHa7O0Y+WP4Dd0AdO
xi8Kjn21zNe8jcaV3qdvdrp8Vx73OYj9x6avRJXeSG9ZkehgbY26/aPZfviKLMjNmfDZVfmzpeWP
vpkADGt2GYI0p5Tay1TOptIZAMf+DkjPxe0XapClRSieYV6AUAiDHm/pr43X9oB8W9pPk8t2UO0C
kNDf9cCqGINDYXKW7icBwlIjn4IaUW7HkMZbPCeqYNOm9U/Y9NbOIYfIQ4Q/tUZbW7WzyshKeNi7
XPcgd4w+nJTFPhZZetCd6NpRpC+2+8/virUVAujUkdsdw3XkgZ3zp4mZQpNvQXxAg2a0ntbc5zm1
NhBWXwwqNxSdZ8xZzLVtNMchKK6ZVWwdEOiS9TlwNlM/2wWZfhZcjRVMq9/D0wKTNMRvhoaojwU7
dllQqhrTS7nUb6YJpG22OvKzEAl5zKzmnOXB9I15MrDYt7JvD04cPtoo9LRBhah01v3Ufn/vT+1j
5YCL9ulZrDhfa1Zlfh/75h8x+6D448AbyXnqdA9go/aeafcSlVeilhTXV0zPa5N6csrWAvVgLG1+
AXoh8jnOib8utE/feF3Q7SLSmW61iU3R8kKfJIuIsozBBmfDOX3hFfL+/khFk2Ey9VXMUPuKfVEA
QEMKI3Ytqi+E/+f9OPtrncNBd08TvwFaOBNf4sXbJIaGGAviaQ+1/iB3r3M8btKncjAMx+DU+n3X
OrtKMAQFMLZn+Se+ROQ88t+i38u28Q1RXv6Ri8iOdi1IlbZiTDGIDx/XxFuNxrWA3FYC+PgyXf8Y
Vp9GgXYmAtXWG7/OTDQeHdRMnZM7RusJ5trIE8T8pHeg1apLwt3NfIXPJx5FzKl5Wy6AcRN1L5pj
9b5yX6zwC1MtqrtnsF78ihurcVBlNsZt895lUMOBk8U/SOnzKGSISX9BHB+mjdO/c+FhlG067d0N
HxK3OnQTxiXltppQ4Mm2nQnCsaORi3w4Vsj0MFLBv8m+44/++7Q5B8nK3Vb8Uh5LZ58ReauX8++n
nIcRc9FRvcogl+sHKgNseVeRdUgjgEvieGDCK7dMHh1XytvKmcAPhKzucv65bIcXJ6PZWP0H2eOL
TTnS9V79jXncoxzYwTB/dn6I5e+E1e4LL5YX8kPsD2X9yJLMklURXqpgYcD1pdER6oB/DKiTT+D6
eQo0j451GUDl1g+yHMk4ahJr2deuEzGt3MYJ5FoQPbM8CN7dhrfF4uCrji3Jl3ngjUXWOaWTJzlS
UlPfkQClEa1FJK15Scz/1t5/npLyPuW73AF5kTaAhpm+Bw5tZyG/REI8xuMo5X1YdCqoD7Ix+KyF
6ozPlygkP5zkCgpZodVXUHmw4g37OjLQZI3Ukc8ahsiebW3+Oq2IAeQ0cm+0mZYBaBN+3TNXiRcB
bn4N+QxYq18Z4aPcQy45StlcoS83hN+I2qx8Rx40/wdAQtaCWLNr9qPn/y16xJ075GWsUES7ArLB
bFv2e+Eu5JxzJGTcMp41zGROqeL3/UZOg2ZuVmS8DxbBh5cUbI0M84+Q3Ionx32y+/c8fR00C0A/
jVMDc5HAocWWrL2AnrmMnwjxshQyLj9tUtogzkE5440XF71z5AeM42sV6/BNMQvh0nsJJ3AwZUNw
LS1Gh134URXmU6u9//eAY2zoVEzKzcsjvpLgp2R58PLeftfN+djMA6Oi18nIsEknnivVQXfiYbCg
mhmGWIOBiWqAKQH1iOKbV/pIeTcj8otsw1kCBTMpCw014zz2wPn5+hantRt81MnjEF4zn+nNbP7T
bdIdQ68eO6JDND5NgJFUbr2lUFf1CgC7q837WfV4ivB4B1BZJeqXaAYWCHeuLOOUBKhImgMD3WH8
04UGSCWChfklT7kevmBgfPoIExZmTJI7ehfD7P27rAP6nbsV2BeY+3TeTfSYS4rpZqoY6cffdVU9
0+Gi/1nMl1oxUS3rl7FlHD7FZrWrq/xNTdbfjgSwjfuL56bHAScshgfI7qhm78zmqlAFPofRfvab
vXzD2Zgh5ATGe13Tg3bN4WiScrgaIM6ibB4zF3mLBBEhGYZnfntGU2Htj+OuKrwX2Xa9FZ5NO0O0
V6ELG033U6rvk9H+14fO345+p8zr1+lQn0QZvCNmJLE+rlo1vkZF9KRP6d+6yfc+jDcSywRfszyX
mOqs9NKiuzGBOs+s8RgHxkOimweS7efAdG/Zol3kcRs0Inq/wW9ECw90o/dSwZThcJEkV4XDmjbv
WiJalOqHrvbRMGqPDCOeey19shWiEPwdYkdPKJ2do7C+b0e19+L0Fgn/qTBRGjSd+CqKLos+vrhK
v7Ujc628HM9IOBwkKfZDol1ZvCo3uVBrd4yi2/siiN5K8P3AY9x2lfTxE41LE/wYBZpvNZ+dHX/Z
Mb0yKnqauGygDqOOyj9nwfxSRyjwF8MtpC9l5OjRMRL9GCeDfJaL6arhpLX2ZmTcUkY1nj/WxbG1
N8NcPtMkB1IBIcDhoEPjLBANugvMHNR+Gp6a+TSr7DEmSHZ+cs6ZhCFxBCW/1j8MZ/kJnPphdH1w
h2N7nTn+sta+N9kj85y9Ixa3cpBhC5ro5Hhq43vNYfGWlY8kXlVSks7WuWztV4mu4QTgSdGFaQYI
EVlCC5jp0aFPx+dY2fsGISM4TkCqE/vTMsaDG80noDDfRp+/6qEBZB+b5r7Gl84+RTXl0BTTxIwX
/WLS+9HL8tS76uBiwgG/275XETtfD5F4JM1Luj1ArPcy1q9hqaMU1iBxMR0oM8jxrF2usrdwUf96
1V/CVoM6PRJFzRocEKrAA9hh7lJno+zo0PrzRwEuPI3YSKD0f6xz/C9TtZF7otdYqy/52Rmtt9HE
9q3W7qspPAQDmRhn+RAtb4sW7KwgvOZ2fdHS7tjO+Igha1V0pIR5g/aJsfPD4ThxPjezhicfN3Gx
AtggQUQ1E4eMGeLdwkfZqn8Pkhrmb7Jgnx7RMew38hzws6L5sCIuridvwsy6RbiVn3ptAUQQ97fl
3nVb9FuyiM4UO0pukeFoH8x1eiwIAfY6XfJXLeN+Uv1bpwdImXrlB0Ow06zPe0k5VWEcXFBUCVsT
04wdMnYbm+wYLw1qVW/ZjKWz7wLa3i0Yh2hQb8jw3ww73iZO9RnM2lZygybOt5VLL3HgttjG20y0
iAKmExJI9aSCbpadhbA49vPRRZgTVT9tzXj54GftrbCnZ99xnhrbfFVTcIDPhd4ZlpWqxghOq86t
bWN/xa1J3IHavc/uJw2+pO7ZhynyVqqy8JtaLHCzLOug7vbI1CKtpJUvDhooUxrvXT179MbkBYjU
PSH6hxkqrB8057yFkr5MtvFQHukH7IK41e6seOZfKeNdZ9rpWXwBJoy8gJz5UHfWmmmhZlW4+8ji
MRH3kGZB5wQc6U+UoRCQNTjK00S3xn4rC8ozkoPYcxet/5C7NkoPTGq4gyGfB5+HnecgMBLCQw1C
IkcKpNRWp7FvLkFv/wCt3tlDfrb96WhF3TYIePwq3igavvL0qoZ+2hREV7diSOE4IoiDAw43uosD
qtFo2mUin55r+qfNDBKpPe3oThaO9Mp80INkV9sJ4TwGqW0Cjmya8UD19i5pi6SkGUftyunbP+2y
XJCkBL2vmquvgm3elJcWPXbL63d+r98304T3dJ5MsmgeUs+GwchmdMpu42bAaEIUAEeCD3K3+5pO
cuoUh7Runyt/2ULz8u58J39FIuEeBsWnr4dwzRoDFbReh8TOlaReTJu8LN5LzfucYvrxyjIIK/Vf
BKz2puEfjDHdpCZYfNJt8rGNa3noRSUIzwlQcKY2mKf0owIyxnVcPB29L4O+Lwdn2Ogyc9t2AY4e
5I1JxXwvztD5kNPDqCaG3gpgzoSWkGHsA1TIIJMDgE1RUue1wNBBgurdZ5cmfzW2RTuFu3Aotobf
fQGu21uK9jmJM/xv4P/xi+0PMFWwYIvD9zFEq9GDWp4Dy/C8/rsk+6ntAd3CsfuExU19icOQHASe
bTI6TXfyl02Vv4YcBaVi6QN6eAx7DIEtsGN1Q4eD8gt6kx1+0GYBz6TfMpTgZcVIcFk4V8UDL7bR
7qDnSANrB9zmsW26zTJ0T8okejRZdugjBEJScNxFdBnG+AQu6GEeKaAydRdwavg+qF4bRayMxpiR
4I0ThX/LZsJ4PN13WXYvMVqz+2Op9duIhkBMZq960uqiS199J70qs3j0tPaj9i1RFUWuyFpXxvjh
Rd2PMVhoxjufQ4w1HizN2O/WaUHmG7QF+jKLd59m+Q4/K2zeh+8yC4+DTwgSSSZCAVAoTMDCjebp
n3mwbJMexmaCdWgFKTEt281CBGxr7aDRvY4L788QxO+ACvG2LbHJnp8aHmJk24+zZ7jkqMkzemp7
Fap3ZpEvPNXNNM6bqVWHhYAP229Zzxhl0TS8xjOc22kgY1XBm7f4CaNLMoKEVHScECBNtDMZwJYx
RQCLd9j4rCHNQIWg9PYtepiKAsed071HNJsWVluyGP+UC3CfbB0iavO5eAgjus2ujuI9lpXbMe0O
noDHaqd6siVQaLTC2BTIbD7LimS5bBtFX1D3Lp2m9m42nyrhtGVoZCGH3PBGAed+P9r7sOpwYtHp
c2DmclcGIy3m4l4Oid8nlKo/ywQiy02WXZTWVOUDvTVlkFYXPOWUjEblyd5P3A+tR/Yu776xD6DR
tSCLZbyqvtfuwr4A+UYHr102tOT/lZpRIW03YEyNAKPVhlSFjvdUxlKPwvhNZ6QyjLh9RYv4qPsF
iEEDK5XSeDbq6bikPk5lC9ZICMr70/jq2nSlfQMr8MaLaGm3IJSYRcVe/S/XnEcT7wpuzpufIgGl
xgxFETQrct/ezqa+7aWnVLgV25VZhNxZzaJgy0rtHZjNwQ3LZ0dsfTQYi+GYHTGBvQ+IIppOhu/O
BQ6GekkbAXT/5LzBJnnSx/zHNIcvzdKw3O4+7VQkNApZohgE8PJ6MI62Zf/NpmzTojDWOAgcp2Is
xI5U1AcYPNURauveN92a10qlR93TdknVrfqWlHpsiyfZJcvoPy1t/pME02s4tjeqVIB987WszYM+
o5BIf82lgWWFzkUuUnaVAcvUov3blmpLw5rmFAkzFQHw+7VBoPAjrk9P/+l18DFg80nygA23vY5s
ZzNSUM5kJJIxc3yweBvYWCOEXrZ6gIPsjLMCK9H2S3WXF+VDFeKsuBhPc1Nj6uLSxoYxn5X3s57R
cwsvJd0p2QGzmR9crUeF1+V0iZ9qz954QICdEtSyZoF/ayBJp8e2zd4GfWKS1N5+IzdukBIUprzn
yC8ugZ39GesZXDyagyFNdl2Q7l7XwOKkfsyhgBvRA8U/JWG+M9mUVpw8pQxye6TBPbKbilrDr8tn
BZAQpcmdY0x7zVXnyRguGesTCQZvV9TjWkqzLC+/ishdESVoq7dH+f7ZiOAN1Y5JbV5bzrkLLLZx
dO+1Hd4kS4xLJG6rhX+aluFPYVt/BhsFDwjWYTKcB6/+Uim86lxv3/UG5SIr6Mt729RebbLYsK0v
jES+gCW+UGXu2ojBGcroDwxMlnUcxBsW0Q0tvi/kk27yZGIUhUsvfal7eijECYIzHMd5Z3vqteFI
0Pv6rcVMDHY15FvSHLpn11kbv5B7PpNUb4PMONYsjyqxzkOr4zrivlUWX0cjma5ymOZIqvvjoWzb
YzjFZ5cVnJnpvd7buzkeH0Y0daMMtlwDFpTbg8QZ42Fg0LGpfaE0X5Gydxeo07ugqXd2NW6dcTnG
VrkHR3wteuO9mTjxapJNr3PQDiqmY86YDsA1gCDWKqoMmy6CmhdqJ8Mrd5mRbYJgPlFE7suyOcgH
o82yGbgbohGt8ANN6Sp1sm4N+2QDwofBR0oX6XtZfxWibFIqS1Up30hOzCn0HxIjce6iXGHI5ty6
1tzmi7/laD73xPjJMs7WhN6dC6U612Ih5jr/MpzUUgR2ZA2kCPeCS/cuVpQ32FuGH8vs/SxjvC8Z
+CaR+zMIg0MFeCrhkULac5NqaMmsRxWj8TSYyEol4ZnGZU/fSM7z2Z7XYnE6dGiQ52PyM4xJtZGI
qrRpE5jNF6TKm/TA5RyO2bQor9zV2vMM2K+QBhvn5OCyUF0lNRengAnpX3XTrg1F0S2Cj50wiGcG
0MG3n/diNjKQhZtA71uL8whnkm7Bh8Gkzfvp0E+Ky/FaJdpb6k0XCSdLG6M87t3bXQjvuz11Cww9
1oXU9LJt/FG4js3W4HToHPBXxbeF5Ddd7oWLxGfu3smqL0WW5ptAeWvA+LS0pd06E7DkgbpWdcjy
DHeM/k+G4KnqjPNsd1fg73gNwkGlW8wN3GmF/jfXlwu0RUqlBooprPaZPmkZ/9ZdqoYnY2qUw9mG
KeaqaQOS9XTLpAZyvIEUo4fs7e23yvHg23ElukpBcuHcjEtMsWR3ZvTaA3CRsCqQKFrE8MceEyFu
SMwZaINpp3pAR1yoC+ZePk7RoDO7V7nKxaOIYrnIKZDFyUMxpTt3HFHRvWLq5Wcd5jb12kZlq8qW
1cTZVfOs+1F/kWatbOupAkvJBI2k54ACFzGFPg1SUNgkIhhNdzSf6PvHKz3Rz3QKp1HdWRn7iJht
0WCp+u/C/3Lhr6BSDRo4vVOTsYrCb01ds+kG2m6N8iLg3YXxaw9xDpqvEz5wV+REkBvm0D4dLBOD
m3/yTWzkEIgGK0BeZ2kHmCTG9A7F4+E3DOYx0lf0isD0jRkQTW7a3Jh8FWysWBhRrG2LZrpZ5ETy
d039p+/qo0tBPCu0/KP5wETyTk4QMwpxrablAnaeR8BftiaGNBzkpEKrFq5Hh5dsnqNpku2l+TkW
ALHtco0F5qpdmt/EzIkCPMcQy8HyKrf/yK7R/Xld0VlvwvLYI90tqwRz8DBqj2Xa7O0A+RJSE7qT
sre0nNcyLFqeESR9zZaPYbAuRWqtvL7bI/0DXhfxwQDm8pAcuzFaoWdHn/pbVooq/ijVrmUBNem8
qeiMyZwfzNad3Dp2n4hVZ4bBd0XNjmsTaeSune/lrhosSXSh3Qi+GmYvTCRYVHLPZFsTse5QIfmW
o1eSHJmBBMi+2DNCTxW6EEyWSHC7FsuR8Es+TZXqH99JcjZ6omY03NfcZPnwSH1K2EAca2Oyv4Ny
3CvbJDiH6BAgwa+8My8s5mZj4ItbkVtN6Tk0v8rGwCkuXjOzGCPjfug11GlHcsSpe5BMNQ+KfUeh
aoaAvGmDBN2tY+UmefebyIbdTbZCz2HZ5xNwBlyiy3DfL2SALEe+AeueWBCj3NHsTDrdgLstg4l7
38DMazDdo3p1uvIWdc99U0G8GnGwepanVnE7gDluZc5CExThV8D6APpkWRCPenZ4kQ7bXGv5f1+T
0c9KHpM0DWWNcKYuFEMeXsxJR/sTaVs2t0RDizkb9aCsAGv4iO3u7DfGpQUW7WDtEhYbFkxsoywM
YKCW9NxjONgCyyuKpxgEd/enCSfyEWuT6UihdtoauO+DhBy/81Y8GVlPmWHtZfdICGFkpXiSCgoO
VrgrCUy9NwCY+JBn2FAAj4BdoRufiSgQIW5t8S3PeyQh80pOqvCDkSP/9X2m8mhA+O+so4heo+xR
+DPydSIMoGruzVx9iFlN7TJiSM9BA1xyQQQigYREjiOLVyeEyEGj0zVgdhOSn/IUZIMyIJmTjhk2
c2w2KDMFjwrETloIy19Qzu5SZwIASV1J+Mkj7c4IbqkWAYZ1AQkw4WRGIvcgSw6+jUipGD5QxUqh
JJueA6nG+Cm3PtBmO8oHUiOsLZYFbjSy5CvqZAlay2hJJJRDRHaFG6E7p+vegbhNN+qGExdsIPo7
fG2HBoNss05dRs4epS/34xzsiRCwFDiBW3YbXzKOop1ECQu8hJ6PD3Vln5gV/YbvivkYhZ+sxjyd
SXvaMys3qVgBegJuAGBcSIeZUJUt/qOUCqw/edxp20HKgijN4SvHvtwCw3gndEQlYHy+RIE26RiD
aUTH1fpIuPl1gXOCxC+2EruuosKRQyruZ3Y/zUYP+cKBca5Eflr2W7GEa2sflu6W/TpBipPYIcM/
nlx3k2gjeyweoHSzTvmtxINFyl58+rpniTYm7xXDUOA9anJZlg8Au0PA0VVMn4Oor+MU7sBVIDYM
rFlZKDkHcA6GJSohj2kVY8MMi8V3mEmXjOTaHq52wV/zDDvL3vtM4gRH8n+rRuIf+8Clly7Pz3AQ
cgwfJJiE4JibOL44A2xKkEc+rQZpKbh+cwel96QTjgEiHNzW+pOFACiWj6aXbWHk7Ssxq5i9E9cf
WgBhF3hn5SUs/Ad/rL5+TxRDwYF711x3FThoZDqQ3yCy+7F5/g0JzgmM5739X3C1ulgkF6Z1hg8d
ksIrujy0lthu/vSQZRdJ5jh7jeg1ALKFztRRtno8j29dmB6N7pXgz4UheLJxUdbO436HR+XvB8vu
lmOcf5Y7JPtxqLJ7VtViqZ0H0hZBg984QN6JVKyBhjtS3xpwQ/5GFiM/MmhtkhoEegwqHlwU7Wgv
TR8Z3hLIeOs4gEqIZcLc5pcGu3mXe4lF4EG2WUpTTV1li8qg3oxPBBtewgaCNYJwL96JRCQYd1gf
W3SDvgf8A1zgz5JvzldeK2FFQjK7hKWaJ+XVLgE3sJJLAids/Y1WIH8YqfsgoIXE5zs8w3Bw91Kt
yQU4S7ViO9DVgBDOo6PjNAzVjl/JTeEbmsZ7yHdVxEQxYZaA5tk/AbAVUvR2cR/lDJgIHsRlWWFO
8G7DlOO9fld19ypmvXPbHSWqR1Pz0HN4VxzXDiGFiEf9GGwkCDdsAi341oYnPW9vNp4sUDAffJaI
fEKoaytOR4lDcp7KJ8lX1NjzOn23PPF2tTZvw+BtdpDkaQxAVLcURJFDacoyF1+bxMfiiwjszOOv
UVqCBdQM5D+ao4d5RgTRQdRzYuwogmDsRoLmMpBf4bztBdtZH6SEKDRmp7MWPaSyhdn4BIjZaQ5i
LiSfjhQfa84343/oyzGpypCl571S/R/vk9ncKIkwkoTIK+zOOLV2fAE6ic1KUKIigxEsvSlKb2GX
bkCdbiaWtA9Bp5lGEI8EKhadAftCde3amu2XliSg47Tlgck6dBjm923xIGFUK1GvrL7ksPccyqB4
2VXU8rLuk8i7FCE6vqx/UFzknf0EZrBsyYsjhuT63sqyk5cixMl+kFCa9M6BU0N2rZ1HwCnIZPyg
E1jGncTIwMFsGssy3lRCHQgpOd1gDf4mM2NjX+SA0Ytq2xHOY/JhiSipEZO+CDXsLEtF4qAinZCz
VcIFMUk+UGIOz+c3ebUzRsrAWSWLJSoytLyXaVRM1zDv6dWU6bZGYMNym7VsJIWJyUSPU1aDRON0
AHPerDsbbnTm7GWlaQzj/MQ8Lj2k2qj4TYzQRV5F7N6AAyPTbzV0EJ+8A+QN+aZkrxJbCwBHFf8i
j4U9LwFMPhYdDbjmaBBw5RJyWRHSWJnAwXOD9Ga55U61DXR7W9co+rLopLdK6B8U+ybQD16qsEAL
wPnUZCkIW5X2SvVMzqrmUiQa+OUKdQCSm3T624YAiEKEN9kmWbi8UeFx9i0BqPriW05sOX8WVWwV
2bjh4XXCqSm5BSHjdy2G3xP9BUE2lfRTMWZ1snfPe5KrBYhyqjz/MSU7Y9J3kDTFpzkXY13hWd66
9q6yWG0SzHrBirHQIEZ011pDg4fVERvFC+8n8E1JvTWMWCSxiQhxsqDAiW3lNrGxW6oTiQqSMloc
7rIGWdOSlnoMQLq5usoSqAlhnlXsJM+RU48J5RojKgkNFIvX/57Z8Lwo+BekaRzftQ9yGMqx171I
LGYHy5fUo9ffixknZrSwRokuUfzZ9db+91PM/iypSx85e1KcvMr+FOSD7sDYnZX6/7FJck4ntndG
591LMJqo2DsWXI+HlzzuUMMhfgrXcHNxwrBEEh91O+cF7XUqtqE76hp3UG5VjeRm7Pzetsqbt5Ou
ACKHZIAcjnIOBOWylk9oyEb50EZIqsX3byCk8cxZIAndUtsvYVQhEonDHqouOBlM4YvkKEGQHLIl
uI9MYnbjkIVEr42l7SWgm12KD/Z8pBQFzvAE5WQvmbMs7Giim8J5i9Ytu0g3N2E6XrO2E0HMK8MX
wSY+etm7abUbiauF7h8lu8zrt9DTfnxfR+xXG+5bPmoWJVU/Okr6Ja2gqenYLahnAT2GrshYUDSv
npOGONLoOPXkCeI1fqXdFs1hqlj0lz6IXlG1ukADKVYLUJEVgoRQNiJIno0TKaAS3Slsu38ojRFD
Zs73Phydux6jILgQGW8OF18vT3WSL8juzQhxh5n2Fhg8p1HNiLIGnfvQNwsQ+lKRV3vglnMXhe2o
RM1tsYyCwtr/pP2kU6n6xLAZYlcZFRmJpHobjeZaxNEpdyya+iHyuGL8U+CqgIxYXGD8mX4oXPZQ
jlyah6Qp2lPsQIlKfXVM/AkGQ4kQ17xz4OIxXiwTPlPXeHo4FQaBea+qxdnnsmHKCUXM1gsoH7x2
uc6CA1tap1npqYlG/kiUNtHSp74Sw15xlVF/i0LLAdBXW9v/4TS/ZyReWMeC+DOaUMOH6NCF/yCL
dSvSDB18Xf2n0srjRMCpQFpp6BmsVLo8KQ0l7bECuF7/NJhLA9AihVd0AhFI6FCUdSmAZrf6tGyI
OZ42A+a0Y9fdOW2+A1SN2VKt8V5pNj/lDc8WXPpjEAL87R3we3l9rSNgOZKx9h72nOj2vWLgDTTS
dF8bA7R7PXJOVK7544xQUFSDl15dBO7ONaZxGyzaR6pQadbGtkNQFg1VG0oIoOTT4rPl4vlz7Ggr
TcmEXYabgm1Lqp3rA4NgMhWh0YAeiM8gvM6Bmy36Mt1rOjI7o0ZIb7tboZqXPihfFtw01ogunsaQ
h+w0OoV4FzxFQk3K6KijC+e8Q+e5GZn7UVTVn3IMi7XTlB6qq/RKq3lXdfEbkkR40GaTQbcstXY+
9DPoXC9JX+wzK/07W/5HIsKveUB3xE3S4ZAgE0ctidQ3foS3qEdZKzK0x95EBTVLim47c4jBSKV7
aILYtxGOWRtK/amX7BXlm7+MLB5w+KOjoqsPzS9e9Sky4ftM16zOH6uM4UXRfgQzcoSGTlPTCZKX
MUejI9YTqmjTjK+xVjCGLnmS2WB3dx2I9wiwKiqY0zkr9Gs+cGokhuJoHJFfR03GnoKcdTahCtag
oNXqT8NCmqCq/DlUwQkjLGRl9OJJ73CyixulDqZpXBs7jcgRwfIMfdUcOgdvw6JuL/lgPFcJJN/M
zCiIENleemu1+HZGquefQ8N8LLQiPi4WmLW0QwAWddqlQ8rcpVHfxB2ehmDu39CZMF7DiQ7tmNHb
o3H0Wfru0YxaPL0mVAg0Zf8gv0G1ZQ49PJqOWWboGIekZB6W1Q5IFB+hrdRfY7bG3HKxLIIp+gQx
z8+L9fCuXEBBDWjL0xR/ajQ62Z423SbLH8nylmvVL29zodE6hv9355TUAG2HJWYdqe0QzF9F4B2T
uYSSEoDwjoFg+P5yCnrHgECl0xYcUHAL4s8o667m6F7rfgENKh5nlVUDnksA3S8GxtBTnILcK/OI
xkGhH0rlMivr+6C4jDbObF4FiaewOafx7aGNNiLBrOoAeyKYy89TXOlEct879HNx0YDuoBY7U5YA
13rEmLxZTeg1gBQxnDWkE/yzVeLs4gVCQFmE+TYHCgagm3WbBTo8Ncf7Ug3uCpqJk0kwz6A/QVau
+zpMtvr/WDqz7TiVbIt+EWMQAQTwquxTSqVSvfXCOLJl+p6g+/o7w3VfynVsNSQE0ey91lyNPxvG
hbp3NPggbivwNeBm7OR+8paebQfnb4i9R2HZn+Qh5qCuLPTw0x9ZxW/41c+Jk8DnpfHeJjZndJvM
9t4JT+BlQtjl1bmte8JIfOfSx3NFKZ1DPbAF8DlafnUKDkiG2fsO/wuZNAXSBiuhLLsWK7V0st5s
wHnbru2B2ociR4S/Zuel8VxTRlgx0AhNLxzWEm6N8M4Riz6WmfXkzzDfkCcWomYwzzbpnTbrKKuJ
Vd9BWcGcnnj3Rk5auqQ/znXEYo9bXvns1Et7ojbprD5L6Vg6Ds7jcPjsfGKMZDqSgD5QXgszkCeJ
dpdbSZcda6ozfFvYkLe9zjka1rUl9rE/Tu/dGmp2XDYEunR6la2THnyXCY8jBZjuCUTAYelVVTFh
aHaURGXZDws+Czq92GnGYDbeuzo5Wdac00zynWWzpE5+Lfua+Ak3UhEwFrzYKOcdllai5+bXldQf
kK4jTDUBdsddW40pA0ECYv6AG25lCBj6jvTk1EnPXpXNR+V5ISLVFKEMFD6yATZhENOadpe+pGLX
ZtlDCLIbJgHej23jiq+8k0CZ+9A7dLB4KerplaKfZZ9dnc6052TyOtj1cEpt2zmIpF6h3mTetqjI
X00pjZ7WxmzVMyt8kFpO0cbrK96FsGQnRUWre/CnrGlQQkzJfRLlhKO3ZX2kEUlzrZAVbFdVR6+J
LzLWtUJibCCP4dzlToscpLW/S79Rz43Xx5+jq9bv0LHVdi3AWVXS41SYj+lRLiPaoqZS9neq8vi/
BiTNUWF9JGHAquQ3oG0QQ9kCKFoV2INmwmqgMDk2SUVoe51eDmAVXTKYohW11b7FXc1eKQ7zp9Jb
wGJMozHneUUzkRm4OEhAq7KOI1JPAzrscSn/1hLoWJmV7ZPrTTy1OSItp2VIX3A6tc/j4GL2cMNs
vo3oQVEopep91lb/uVAtvtYypeKvLee/YWRpbR2M6cGMZkTEIMcnhUqLndC4D2Vf3oJFr7/rIQaB
FfWRYlfqxSei+9hZ6kWzBLi0BLlhyPRgfyRHR8AVUnP1p50FLY7FgXZUoAh2Fwf+ejdmz6LH029B
wNmkCbrxcVofSZzp/5J4lQPb9qxYb4bJwmM2KPzWXhJMcjen0id5NF/Y8XmCwU7eFcjbqbaPVSn0
jl4xWhc1cu5X6J/hl7cLGuxWM2/lrUVMWhRhNB9GnV+XWf5IAis3hAKmz2OjsIfMlfNDeOhM301T
kp7LYisD6e/klH65MGwMJwyUS25YKOgl2FXbRCQExeBTTxo1+4MGZSMN3GgkI5r8myI5aJ/ISW5a
c+fnmdzObm1BEg2Xx6n/NXXqQwx/eSh4BZ/1hHSmnwxH0sMhx7J83/Y/SwEccUqefd3FV8m5izxb
DpQEhlODnWfCy42mCE8geYVkcyHmv2SZdwOmtZ27criTFo1s9niNyD+E0kBP55Dq2ie/F3v4Ry+o
oIXuU8XCvhOufRromcDIzsBeMQT/lN5Li7/+uCRqy0l9HpnkuU6Gy13Akp/J5WQV1t5FOiZAp/BT
qRJAb32LuwpW33J26U13XnOyB+LVRv+hWX4cZBQ91YoQUOLIy06J8tPv1vdYL7vAJecBiG1ZvY/s
G+lejAaXQkRNy93zPCJ7ezJMAATEsA8o796NKf6zmoCdNTfa8jtSH/5xukCt1hwOs3cJgjuIkAe5
4Ij9jeVShq1pGvmYAH+luCqBpM4pwTQcujU83txxgFhSO1btboH1yB4+3peZQbvX/luWX0W8vPOQ
fFhDiCiDvS3HnXTt8+yTZsxQI7XrYK5MOOlLQmSCG78ZCAzXEFjkirm5f6vhAXoWkSg1qAFn+Csr
2lON/58x+HAofa/EsiME/WFVKYftaMOPQIFA/2HcjbH6VKp7JqIInqjzgDRuY1iVohgQr6ewrKY/
XN1MuZA/OknOksfMRQoKxKy7NUl2vcp25g6a//4nv8aLAP204z8dikV28m1+ZgRJosJH5YGA7uhi
W+NHr9e9jihwglPRSMk47LLcOrsydj4rGJYZd24c3mYHk6QDBSJc9hYGFDeFa8EWfeKSEkhAosQ4
tNpYB8KblbdbMoa3bkyvo8QuZ78XRXwfJhCNPZe4Y5SayxnIKx1ZYI4cVJxXlwWymBZiadiPNu1x
mdJXWXun0gteS3t89dGKVkX4ucSUQ0F4k+UcdICB+xYAdfySSaAebthQl3R5fbupPccJ/K12/i3r
9Y1NQLFPuyzcQJw5+CLah9AniuwMj4YYAcBrekRoh4FCXy2YHuMYPOA6uYAvofpLpRTqnavfK+Lg
64E3Gpgha/87Xt0jWM1vN9GPw7oQ0DC2JIPAjNBRtC15POar0/w6MScyS98TzLtzCdfJ0YbPSbzr
p/aPHWTQrWa00CuWf4maZeDOvbGL2STshEcV/B7UK1HDT74ubpmnXyXxO9xqqd2d8PLXti7/cODd
9GK9sdWGFS3gnMEXNo9E1ocwNQ2Q9rtOG9QcC6JHuIMY78rsXLnNM8GfB09h+LEDdE3VYQ5oF6nT
3Dm/zSPKeJkkZckIVfpk+0ftoA1dOQMNNyoKrP/9J2LHDXuOi0uCi8w/uwb8Y96QzCFpIrFDnGoC
REnD5b4YcqwhQTJSJ394YmQ0RL8wOlcqZaMpmabOG5+vhhon4IPH7XfpQTtgH8Zp5c5rQJlYA20/
wJVcczc6R4+RE3I7zH+bhNeGcKMJXAHBubhVIMfwmoYafmab8zgGlAConIdv22l+4Y0bnOUR3P6n
lS9wenD8RadY9J8sEbxpOTEJM53mYQ8u9577ZWYAVQP/xnLw732qq4c8eaaAvh+Es4uH/MDFK+TM
/MHYpEJ45jTaP7qjuJgPwl8vQ7fjD7/zCQVcGalQGRu0xQMZ4taLl3aU1fsYRsaEiqtz3oAiw5bt
rmCLQK7AyAI0ufM1wJbQLT6c6Jf50I7DMcDXqQnMISZingiM5JdYbApv/DkNlvmdfeTBUqXy62cU
u/kLF8nHRxXZn5XTYt6XNJ9ECb70HgF3c1VYAH7KuPudkQriF3/ddT4wMrusL/CbveVAWfmWxS/f
C/vVGEwRfjyH2XqecuuY+c1//Cu+pRP/asxVBSBXZ0A0JMcb79qFQjJQcnamdvnAlxirrUuSX9VB
a/OeCsfb9iyN5jVJ+/mssIbZDH0I3HxP5ZF8l4eb3Fu+koSfSdl1FenyMM79rl+AWBBShCSbP0ZO
2pt6pEubVfMDUNUgnzc+eCaTFmx+1pD98jimMoDW3VAOJ8nai02bXmx0Uc13gpfX9S+Mlc4u0TL2
Tz442m1UT0+4gh7TUZOD1O6nOHzz3AYiMPmOQydnBGKdCU+wIzN1cy49y3l6S5b83NGGoPb9gT4m
jPjC3CJ629iBzVu9oHPosl9j+WMi2YDIbgL+tlsgMfVvU868WU5vdveZcr+5ISbSbBY26BeYRkAo
DVuWsava17TF3Igmgf165tm7ziHSgS/mqXeMELvkOKh/AnwjA2sEL2K+4LaL7CNQbbcjAHZkKS7+
MiGahzLajXnWmZSboPjLwmIus6D0h8F5R7AS64DY5TFzfXY2c0ukkd5TKltZNmTY4IL9cYrvEKJb
xOLgZf3GXE+/UO6E0Mo16Tjbj8hHquGXVr5xrcre3yZ8SLctCcV4qAUgIQqxVnlT/Q9ANhZIwC4u
oYBu8OjP01cIT475hd7pEzdw5oKmID/lEHEjp9+aJ67FQCQs9gE+MTcMAM5d6H8mI7eQRB1kGe1E
U7BHTMz0ySj1OnAu3o+K36ZWEbWBWorGhvjL/9qolUw8SZxbADPP5itDucIcA2fLdmEuxQ7sNn5S
uX74QLdpppjH9e8J87jMO8utmsXNLPOy+OYC/PDHzUgNan9PuUlAz3d8BZtffoh51czjJUeJI/6/
4A+Pp9LbvKs31peRBbxUb0FsHwPxLCVt5mof8Ik7IECeM1xWRTwC94vtHgYGiNyf5hNHzRP2+3NB
0cWHi5YD5pVmqKW9BYIKDcKyHpGZ30kbU5sraEsT94UtmqDOvZnsdTZuzDg0l8Z9GhMSDPJ4zyWk
5FFxl/gAJUSTAjSp+cTm1o6MagVYdE3oeIPmTD02CZE4ivTn35jidrDG03GmKszQ5TKddaXLhGhf
kwEYD1t2eIJQdF4t7gy3YI1QfYYH/qjU2+BZW0Y9vzg0O30sT+ZbVEiBe0TFE7b9TjCKEnaySCO4
RB7K/x5UQaWf1WuG94oTbKcz2saJEcMCQPSjx9L5QNSekDda4zN1huDMS++RURzZ8WltEZIGyC5Z
9e3XkhlWF6+18Hgn4VNIk76OT9yVySERwYObjzsUb+9MTuYjOxYz53Ar2Z33efrqIb7FXXqPMB+2
c/pkw+CfHAf1KV1b9g5meopkScwc1dlWXdIVzAYzCjeQZU3QZwzd+t9k0Ew25jieOpOemQamYaUw
3YNhMmVX4kjW/CluiY5cavztrKgaj362XjKmWzuLrP3CVgD7oaaJiYOJWESSVpJt63T3vdVdnBHq
GmFqBnjRM7yHlBZWFj0ZPDt3laFm5x4m2xdOTlfzJDgPebwKSNTgHnOuCAYzwnmhEx9RaO4/RFT2
zYwcDM5tbCaWqn3TlvgmIxQJNt+0nxAcr0v2lCgzJr7pWd2Dw9hQtTvw6ofM7CM3NhRRvQlL0DWO
C654+mI6GdV6DCPlmJmyj+KPblm4Xx5BuM1ybXQabu3K2ozCP1cJbj3gcu/RSNhkMyX1+9C06aNe
5vq/FfIYMeF+T08NYgTF9OhjoniEZfoQr8l96KTPkTv+MRPCiDmEM9sbpXjkY8sez9WvMPYpN3aS
wn05kEw1DeT8JmeVJ0wjLq2UZHwgzp6VYwY417vNReb9jxs63S6wa5IsaV5Rd5OUd7xgF9QDmgQf
nFw58tAtawEy06KfdNlGDHF+L5CLFyoD19n7dBR8sisQbt7JYDzRt34Hn/kf5R4OSUjYqE5mlCZM
sGr54aNotpYUuDC0jI1Ldvkf9nA0x30OSwEFzwJEkFU9UIr9MBs+VBUfjuWcKprH5vvnDKt8ja0P
SDtFrGNHAf40O+zkRay/pQjPQjkXO5FPdTiQWA/XC0CrYG+Ud8mVRLhoU2Qhicg2jnvbEXdzXwag
PpwTgesEADPBIuEMaIB5Vxn90SEGNOU/L4upytHQQvcG8HdbmdIANjYngJIkoE2VioxZgCDEfgTV
q6jTbVEnN36Cza9OQ81DyrbmPgkidUfAV8N0PwX2uyajgeeCWKrYB+wCsTMA9oA9LmfcfPF27Bac
rKkxYnD6TiltPbcleK7Cst7g6vxuS4HuoK/uqeVgLy1TevrzkRrWodCkQBRN+6pV8qHaDApBeE/b
/quoWsBB+pQ0owbtX76FBf+HOsOvyqeAJMbuEvlgs/r+iQyvt9ZZnzLMKM0orpWGzABq3ucID8QG
GzfBH4G+Uux5UpSzwtpNVgZUXm5b6Vz9udh22iW2xnPAcK6KcxoR7acFFf+dmeCJESKRySX4CECH
n1PAG9AR1ah609rbNuiLipEcpVnR5mXUg0rQf2Z/aJjxy1+jDm/2kCCMAbBolLZgifXkPUO8TDA1
ZrkL7i5uor+YrKIHcPlvDgCTaVD0WUKy+KIbxr9zbg+XaWh2Hva5wFkAF+hTCCEt8L3o3pbeq+ni
NBHTex0fmyhDNN64zzV3K9Njje2mv4YdAwr1OyXPhDjD2qHU6v9X+dFnoMr/Frt8otS3N7jTtMGG
huiMyc6OPma9PA+9kcHk+jGq2QrVbUgutJID8nWCayS+/Fao22hTi4nXAWmK23Pm76/WjK82F1bM
+piwkwNCNVQnUTU3xUlR9C2Mm4pXtCrudTLN95GVPhet/1fl46EMDWwgmqm0QuO30+ht9fQpLfxD
RsgULbHwLAv7LXZmcsD9ryUsP8DPP/hDCe4Dib+VHKceh+zo2px7k5JrswLyc9ASdZaA5oybS5dn
Gl071QWPIRFNLE/FdCdW9xLgzl5p9esa1BidBE4t7xEiNRpIe69Lj+bfxRjcxzXxMpYvENCjaSrG
KgNGvZyEre/7RH5j4v8JHK+7cUY8lRKFadjpD7d0L0pwi2sbh9CMtKOFcWxDHOYha18csDVdU+Wd
U17htIEPt0BjKHPnmg49BwZybB5nKh6PXuc37EKCEX8xsifHFm8u7P+72ZkshGtsM+1e/e5zYkf8
QP4Og/JJxz5ZNaOgZt/p9wQ1FpzJ/uB77qPvgK32+tS+oVCZ7tEI+FSXxA2gzH/90jxFZPVZAUPU
I1il8Okx1eGFItfF8Zf3oI6XgYo5pa/ECf6WrpvPO4qU1tfsxD5R4FEefCTwjCy5biKl7lv4Uyl1
k4xNE4EsVIt4xfKRsUU9TqU+syc6nDk5TIxlwgGuvmvyZHiRvfp9GcKdO67bSbcS8SfxPoYJWLlb
nO6HkLtZ2sCNq4SYHIEGr9GnLFiRq7LZHiTUxtaTXN0QvlB+fROuQ7CIDj8dZViMPGQDZIjb+mmV
8kIJfV/ja3JdIt4KCcsvYNtxDwuLAITeqJHnkSzsoe0xD/XxW0UDCDqHfpzbaCBCNswLkF7Jn9yp
OFosyA/oN9lBup+XQQJUjwBCwnpPEXJ2BAfGSYgUdmFTSxSJcNAQcaKrbOqTbhug6ueM5XA/aA2N
d7gEvQDZc4+BhXXte3BsaiyzyXCwK4GCGrnYJrQcInobuiPEG8CrgJWINCGehlO1+DgPo2Y5BPUY
qU27xvZmDMo8PxQdXf3XuG8X5LTNr87SILE9lH/aWmY2Bdm4Ei5eWg2NIt/HvdGrQN2iorAvGKzW
+UKkPBxka0Xl2o4cCjwUIQlmVJutopV6bbsLm8wWnPVhXpQYq5t94+q53Ed5NiCo7frjpCvn4EOv
+UBB3vwnTMtmm7oru6ZhETsKGLuQVRCpgQDuAHT/TYkAC07vuCiqyTjgbcOdiIZBN8tvinf+QyKj
ad8jfz3BTFvv4iFRF5n0P33hfWuXhlq/4IwZLegxkOJMK4pN5lQj8FRifnfKTl2aECEQ/YNxO8HX
gxka1AzaJCficIfjqdvaoC1PURBPaAbWVH6HOhQ9eE8V7lHPBFc/cBCw2oLUpGCMMPL56bgtO/J3
eKOJZRs79mjoomGyMTsmQY5JMcdaFoVBBHRNJQ8ZB7edO9XlVgH83NqoQ2/LmAEIyGMaJ2Qwvy+L
5g2rM/lU0SplwU9+QOuTYTotLQzYuER9k1S7DmQ1PAT2Y5RgoddOiK5nuvRWHHnbtQ1JKk62osQT
NngyoWZDbJEfkAmzpOmw9SwHlekUu9fWh/OdRhQQRBBT8cvS4NcyKzQDjpU9oJhBFx7qiEVtNGm7
aLOjlKBaziZs6oPUYuy1sdwCcW3vxib5IZqarosbYLWcgON0UyX+yLFsXmojrpmp0d5bsYXjBN2S
g32R/OBCDcyVPgF+KuXVGEIVbhovcX7ctQgR97AGQkSnK2+H3SluA+R3wC02VQXznjVLkyxSCPed
y19ZX5jx6zUrn5qI+CJSOYJXMtCC7dQ6EnTVhMPMGtLH2vUzyjhV0qJxkbCZfRl+tXk7vjCisbmu
WX/UQeEzmGqfMDd/7SltOuUfJ4QC1ZF+fEflE5EnXSY/2a8IHUyzaWwR17sDkMZk7D4leq2nwu2k
BrM+rC/OIuZdNT6u9o3+HWUc381BJAzkDy1T8GUBO5NgJAHYOCS1F3y+g2OX2InLWj5ljaIPUoPK
oQ6gPoIo5t3x5j6ix9C1tA3GlBVJIAy4y+M/yHk4+7VIQAiPw7qEtLbd+tzVu8UtshdvXeYvCUH9
d1gkvK8JgXpepAd8fBbhnjKfMRbNIj31Y12csjSdj63nVjuRTmjCraj/L28pUHYOkqN84lifdml6
jXs6gh1LHPwYb3hYlyRHI1pni/siVDxAQJ1hSk+m6GK3WfpiW2K4rxnYUCDW9dKkhWKzDG2pDfrf
EoaPP5cNmWpjUk9Y2pTxDVFHZU8onzuPnvrs+eH4GKZJMh6KTDXVJm56WM9zZ9MM4TP/tWqRRtvI
D0g/mkFO7uGJhs+W6IKfus/KN3sZjpFcKZ+vCRV6OeyisoANn1hZvbXb0QZ90WYa+I1N4YFj/aWf
kWyxZzLAQfJKcNPqLnzTeD8kqsZeUo6etCbYgkX6tzVOy5cedAS6WkjQdjmhhXRYdnU5NogJsXB6
sfAOTFvzlVQu51H0Pu0Qkpk4VWhKOe4KnUF1X10STcfFWQWetYaWZOrF94UQNnUkMZP5g8FrU/Tz
+JAkFdqDJTTLwri40a5qkSkDtPePNMChdzcBz7bM6d4vGTZ1Ffs2Z8EMGcXkc3ZPFFr4DvSNt4bz
fULH6TpPGt9PVw3bAdjBwfNpzrm6bXAIYIDVevauFeSH/VjNeI88QW6rR/xVnevuN5ketJvrAiVy
SfJPSsYVRRdDux/D6jANkpoNJ7PtNCmX3bH6g1Z2wKjeudg8WhcDS/lvCxjcCiun15NTchC2O9Ep
iVWL/7Rp7v/9DuLhUWg3UICVFVb3dVamHBMKh8p3D/MCjd3eSvgdBFWkN8ddsj8ZzwVudjU2n61X
jke7S8ezH5r5kyzeR3tK/xtcv6ZPqPDSr0l9tZhJqJ3JlPOmnywnegTpYzOs/iUV/fKcdZL6z8rR
drdSvYAq0PTiHekcDcaygqOjvekNxHR2D4t1OYNrTIBLzxbNUwTsyhnXqwy9hLpLyf4qdGieCrJK
6dy54uKvYHyswVGHPFuCp7C2souse3GQtPm3kvdrQzQSZt4VlWScstlRdoymNCBmPNQIQ2NX9iT9
otRjgxTRPy0L65QXDj7vFt/paCEtmldoc//IQcRn19SrjGzXRt3D+IYi47Ii520zkONS0J/9xw8y
WyXf4fw/uoXai9Qt96psAEeniV/CfaVJHwL4oKFBP00oDzVJDkkwEXFKLhtpeaEdB8eOMEP6e8t6
32siauoeARbFAr0dJooFCPcgEPXw4zOOeMfE8+ASu6ysq+sSZ0GOAgIhD2LG7CQQ2kV37G1B2k6k
/iMUnWpfAxEhyKDaBhJyHDsg0M/FWJKqhqqhDfNx3zpUxTse/v3U+vOlz2NBRTBYntn4lns/GOM9
Aero280/REYytSq7/kTt6B29scNJxIu0mbxVfvLKqq0tw/RktbP9WE9pv09Ic95O0g1IsERy5tQ1
nQqfFDmkGCNSniUruu8k7/PXXI7xr6gnpc2LsTsHWeIwZYjwPunS9l15yButTEJ4o2QHOEZaxxzn
7yak9YtBeCG53jIlLYbn/GKP/ng/+F2AzYjJ6ijEAs+LCiDtf52nO+27FnTpoK5eEFihEqpqdqxN
MR5SrX4ZHDDSk0NMkzQlkdhpgkflD58L29i7FQZM7XZ46V3wS3N9Cyv/qIyWz7H+GztFzSxloaln
N30MM53sksz9ZUf5V92CmRG6+gwEED0Ea6/WCn0pHyj2ZwUUFfuBev5z4eUfQ+t/wTE/9251GUR6
JQX9veKc3PHnpFi/vXzYCjm98FT5ppoUGJKEdFre+w4iwWjMnyqpjnzUM+d3mrIJbau0P6yjTSRB
2BxmN34qM1buwG2xruu3Psw4sS3ghpIkessXIis6CPFZPL+7dfKtiuBVrMO3wUiLNTkMo4MY08dV
pk9IaK5qqp4r2sAAmqA55m+rHT+YQkkUw0NHbYaa4Rat4WfRTxeo3A9rGzGY5zul20djFq/dyojc
9R4xElm4Y/yRx93ZJAV0sC8w6xKBAIVNdd1LlbWPcVQ/BH3wsEQRRtgedz85LmENuwrd8Z302Vx4
JAUPyWmRiNr5MWiytoOg0UHWZjQmxzTGVYcOY5PZVIWt5aX1mp/cq1/ZTGBQCucHq3Jusmvo60cX
c5fmuHwSzBd4lTXkieFekTqx9O2FNuQx0t2fPiDxbMybcxpJmNW4b+BolqQXawrec+ah/Wz0hdfy
inDpv5mJKGls1pTkmUkrpt2bfGdjfa+bgHfKZQEJ16OB3xeZfC566yQG9+TJFUUeqQFu9gLl5zBP
BKdqNSHy0S82GILBxYZuwJakv4KOhKG9gHnoUSNaOryWjX8mCOUWLRRj4Dbhc+fFTihsCYn5mjRy
UEHzzc7i3540Nsn2c2jiU5gNRzGA6K4D7HkVsL+O9zdtOJ16KnkaSEz0hujae2pjtRlqmGDftcl5
roUN7ReGReq9JbUDVnv8gK1DpvV4CY08UKtr7cgXVNMwEKmRM+PkFO6LW0Ami0kp8Sp2n6hDTRPY
wYQBcNTe+IRS0Xt+cpLsfaimr8wEhNXxbS6Tr2kYro7yf2EVOncdBsNavA253lvSO4OyZLPYvGYE
3DYEjrPqERqpd+bDMKkcNPEHCAC/0cjv4i47BDF+bNu6DKjyp3i6rbWzc+ruEKBGnB19jAbx2HUe
Z4eR6mIJym+zSPVrbotnht5HzkYJfh+vJpkaUh1Wjktx512mtDgEy3JKxvBqR7SO4+kpUsvTVAOZ
4utdWZJOg/oCvruFUsSd+ZSE1UEgZhHv3Z9AZq9LSK7xlDhPBbJoVlJkAhUXkZFe5y6QmkyKmt26
x7ayaMyjNDc3geml2LZ18iLQmIKmdHYmIVfYwPaS8o+Nv8nHRaTqr3ZM2O/rX10t/iLT+Ou2A3d5
uZI3hFitpqZUAliGZOm8BA3HysqEGGY2LSnrqCXhcSTJVh3Dtm0/aNxdh7Rh7XF3spq+8dbsWUr6
O27n9JLxjp/asvpeuaF1bh/Szv93VaMoCYYnxUwx5PFzIf7KfXz/1IP92vrSFpY70kRHwnXo1u8T
tRwHn4OwqEjaEfKt8wXWDBDd1fqdojW8w327WwIbN7A/sEiIRzqr6P/yH0bghFzagDAcEkr84sU2
cZR9e1BqIt6Qh8F1udUMFl8dStkR4YENpNbkSziuH8BNgBU82PhcUHA1p7GDvqUQyhB0EdCNYXBs
1355j7JU3EQ3BfgZqT8Y7HXRXAPHPyzNPL5FRf2RSvEuKxtXFXaEDrmiaHiVgEGoJb3lRsAQtKjU
gyJ4GCoadFFPYXYq9WeAbq/3ZeUcnbqs/7hq8W9rgAKBA6EkkFi0t6S3+1dpUXDauVGkZkQX6fRT
EsK151eW6GfQbiROiPVacdapunh6rem+wD3OIH92rVQP5eDXu6l24E209rojPrIhTGgRRz9Y5Mkn
iYkyCB3FsEPnmbpBe2xTpz3UbiMPqouh9vSef6KWEh/Jio6PCwqEQxz5Ct2gR7/XzrMT4VjlPlPK
rPZTjtawpgmEDvs9DvrpMKRs92fdlhBhZrLQe6l2Pi3gl6QL+00Y5rnpSpV7mQ7RYcldJDdZ25lk
79+Bok3g5h5+KGAtB1MRfHFDa9xlesiYi9M/7EOx0yVj9io8sgzuWtwBQMAcNNcdO7Qvu6OYZXmt
3vq+w+5b0TFOfSLhONuORHq4QelsaRjEaNarWH70qoAMxTpxkL65cQtPqx1xzeVitOBGWMsmMWq3
viC9MG4m/4wRnQTEWHKQmUurux9KuAKbvIsA10dhUnjH1Arc41LgaR5k0J/nHDfDFK1yrwNpaMvW
cF7cvHiFl9Shwu9QOPlTJ94dKFUEjmO0o1fnU25t8reMj2djP0qi+c7WH8QVS9bT3m1NurV2cnyT
x6ZxN9VyzOh78r60yyWNNGXAEEo5ZermN0qMlRwruqU4Bqo1wPRgHcMh+id6A2PVZ7/0hHgjo8/U
niKVn5EdIvwnPE+BXO2eu+Qjs9ZHbFQMka8lmA8e8atsNDfNckHof2dKhaVPKZk2ffyiqnlrYfrp
NEnaKEUSwG2W3HDB/JfvoKedd0P9NA947om5h6NTeu+ClO2ZqvhQfrgpsZb35BZmEQc6l0xBYouz
CXwa0czl7355Wd3fE59dkfJGcMMGrsPOxqc5YZi0yE7l12TqWBLr0HIJXCORRhp66UD8IHdJq+8w
ubWCsJ8Lx3Xc5qz7xHCT6mu1f1SKSObfX3jrR8ftabm9cs3QEn1wlwv7naI1oUznsP102oTC0m/z
uZcV+Re1f27XIiDJ/UtJb/n2qnwx9WE3faKzbX4eH6yT4jAP7p35EFVaPLZUvgMZ7rs4Bynh7bmJ
/FgEEOYT0llVw5PowxM+6BNh68hz3kv7LzctbBog8c+o7u5qDJN1/8B3AqjbpJPa8xkD4gb5wGYs
2JD5UT0o68KHKC3Uh2O8Fdp8JG45z6bj4NPWoxkUaXri65Rz5a5wL/nH0GgTcRFAfl+QY/CxsYzG
FFptAo+WF/OkGV7cOg8cmCUozurD3FIEEZ+MOSNsYWQarUKSf3PG2PJlJRt9/rDJIDLdELfpNgwh
BgQoPZ4NhP0Nj62ff5YEQwPad/MjuLVp/p2xBdEFe2V2NRRsmFPIxcqQI16tlWvUvDp8nTqai2Hb
JtZfK0GidkA6C8Aj8YaSwiUskoxmmwBTggblhF7JDo88YvPImKAP5gmWWMYUYtaQOWKFg8o3ZDGv
XAT/fQXbzbknYa/BmblrQsw1/BCSof53R1WyfJrH7C5whn2QCvZf7nOVLCgDPbYjj1HA9GytMyMT
eiKOo5RXnCHCdfMpmaxM8Xn7v8Er/d8Rkxf/xNNkhDGEzN3l2ZhfyodldPGVvFsMjVwoHgNWUjWD
UgEIwnfh4hj1+yqRQezZZSIkRGSm3625fOBt+/8fh5XhrpMhVeQb5ouzGfe8KqL7m0X5zQGH29fX
IS+pp7CXo7a0ZDszr2jtns3t6ECxeg1rTHtogvFiZqWAzQ/BiPxNNudv0KkPo8vxbvnmyv+PpPNa
jlTJougXEYE3ryrvjUr2hZBp4SEh8V8/K++8TcztVqsoSI7Ze+2oZ9TDX5ONv3X7NxaAtGd3J7Q2
/7/r1KVVzwcfmo9fmp/8IT30V+qDR4aB4BDbEBGCZKUafb1S9/+sHzLNU0zktV2av1GzncqmvmnM
Qrc25+LUE6iqaeFyMkK02DSHpOd1390845Zx2j82mrtSBptcq3bq5NAFzieVoIhgx2AhCDWk2av9
kPqDetp+0SmvMcWu+I8rLwnQb8wQZLtjnuCNrutrl8c8y2xZu4odenkUbfcWRlTWHGhBq5Hxg5TE
J8AxjeSmFtqnl7S3SQSvgScPTdiu7DZ4me36UIbaWSM6N52Hv5F7YC4LvGtVcPclN7hutduGyz13
3VKSd4JUmXmV7M+yHYlr7r46xD2s+8nlbcRXWJrvjsZGtq9esff8yCAgotVql+o2N+aBgedEQE62
JUBx1Uh6fT6x4bRY0Ipj5JrX3hJnDSMEUWYni2ZtEPO1sYNrVpsr2duQvPXLKMUtpD99Iv/xQGTn
CoUyXjCWyf/dASQD2NawV9fPJGC4IiaobrqXymZZCUZgA4XDU4NXTDFhtUwS132K+rlg1c8Wj5Qb
VuCgNjSS6Gpy75hVfPmJdYli7zvx5SfmtZXg/MAvd4oi9Mc2aJUnWeD3Y0Z3j+2YiazYW2zejDxF
D1MczTwnEkSudRwfPJ3sHebQstFM800NQIsd6W5IWN04abzRY0uhXJDKSe/htRHpTdwsRiWO7Lcu
fervZeOsyD1mk4YzyqrkoasrxiABe2a+/WII1lglMT+D2BX+xiqwtwLOykgYYJD9GkhrV/isf9og
InsZdkxoPsIAIVWd0Yyg0uLlEV9FZrFxFM0jbIBA2jnEUc/NK8JdHS7k9BxI7V+KWWlJxDbnda2G
ljHJ0NSQSToexNhsphS9cmn7X2FOauswFD8aviH1xyaSNqjBVolWM2Qu1pL+rwU9Eg3mGbLOtvUR
/E25fkupNRgtaMtm0o5A6ol7st5KCCa1Zj9SiW56YKHGGlLH54Y2aWf0KH2c6d0jXPm/T+72y1To
V4Tam1Y9n3V0jEgbxYLbL9U/HxqAycFf1Xn64iVIQif5MOIU0i93R+Ky7E3TS4g4uKu1X8KsyF9A
29pZ71YfrqtO7sCeYXgjplRvXGxCuD5qXnAAeSVER8spHpOvvYVFsYp99WsE+wnbFtCieOOE9WaU
FAQhj5v6QJmpXew2PRtetEH4dvbYcjoBjE+vvM5ptcUodbJ87zw7486B8Oh3/pH+6Sr8SgFpPmWs
7XV4vh6JoDGtt4iclc46Z47FthPlNnetLzvXXlAZ/Na6s2Qxp3rZPVu6rZt1J9t9neHdRVgESpdt
G7QNp3fXY56sxZgX2NG6hWmB7q7mnfCaP8rdlaBYbFrEqRJwtlCBEtzrYUud5pcntZlZ/PeFxwOY
h6TeVizCwYM530NQ7s2edCTB6Nlpk4/BRG4Ms5CJo77UqLNzn3d4L/FHM8b/djWOCxSERgrfL8C+
CKXZ1ns2Z4O5cXT9DCqGYV2oH8bCZYME4TvuxcEMaCc9lWyGPFD97j51YThoi6706UOIYANqeAT3
yZykRxhlXCoUA0+6nJe2Pd2cADVZVA8IQ7wUrkItHoXG5K2wyUYm7JGh4aR119KOt6IJzmYmOFwY
ndXo2iGd9NgZMRTEAbNGZwwujLC2I4PJgJwQQnzEe+UCEMWFt8nsFrkCRNSYYW5fRCtPs66VhniH
O8dJEN9JuWF2Cr5vPDtT+iHK/JEYjCtldnHyihAIKyd91bf+8503i06vtnkys4XnOnVEHE3ojUWO
fvaUly0a//pzTNmHzA46Qif4wBbGFBIzWV/co+7WBAYTKZjk6QTUv7B3vi13Oc7Jsq8XjbjLFKom
/7zVvReaucyl2Pn+gxRgnFxPktOzmq5TgwkUzZ2r12cRp2hixUbdJY3usOZIDyDkJioJGXyqLyOE
Llbr8qhuF41ompbHRwPT6uMESiv3bS74Jizs8W680n18ZF53JFQbWx+JAjxufcvuYQgQJf/JVLvk
1fAsJ0K+3BcvFGt1GSvCLbqZrsFu8UJnWDodh3DNaJXjPa/mnE07QUTozXtXv6S8qYUR7W33VFTd
WRDsUDMSslpmJYrzE7AQyBvSEPgV9bR5Q5236iodigHYHAPFexjny9Jl+tO3J6bhR08Mh1CccY8e
QpafVjMcVdob9eyEOIaxuU8/5Whypcfs19oTD9zZB62Ze8lKG0EecFglM8wukqGedJMlFi+LKGjP
PkecqOFpROiuBZMr5AtNfi9iH2BM8SlKxL2KqhnOzwqCmXDGmrI6GkaxZxn+Yfbz1Z+He4SOZhSK
1mN8FxRJ4eTs2WodeK8tsrRDL9PBywhIyMnQy51UNvak5ycido+RNM+xiW+WFUoiNF5SvIXUAoMQ
MJvENFE/p+34DpbzrW/1d4ZAqBjQhmivU0Qy+oS2BuKcw4GqgfMa0FVZQXvt2+IcqseBHdCqyrNb
Od6djFWgrJ8sQQpS6sB98J+IGWGKjcmliFd42VGM/Es7elosU3Pn36YRK02tbue+8F9kz+AJo2WM
6hUFLOOgAItVzX41JevMCcNVhLzVnqoEOTw0DWSL6sI31CcMqCH+mMxauNuyMGXj/tXGAKmtGNir
fQ76cuWSlN0PYGQ0/ZkE3Y0UKhx7pvLGUxoO+ya2Xyv4olNvQwe+e6YJcq5ad/ndggMYQEwxmdQX
sHBJX3xA270mOMsCU1tXQblG+cEknKTSxIOAoboS3PJ8PSHeCTiez71lMnVLaKO/uOt2ZdvET+qx
iUEcjOl0zgSMLF6aYfk6mm8wyGg7dnNLjtg0b0iTenStttZH9IOFQXoiikI+t6o0NOqujrdnQxDA
+N9a1vtCgPQUjtZGssS1OQWKgEVdceKdumybb5/0DUhxgLTw1fMrxvO3KHDM8BiVlAa5GWzVJ9Gd
8GmYXqPM2dTIfpAFUqfA/3OrrWkxagmtLe+R/8h9ZKXfnXHep32BztvY94CoqcmHkxJjqes8UMsY
bbbque0CBEVPbK8JmSrQ5OBhSrx1zsfH4sask59YmQwp2VfUCCtwkI5Up9yPJZ+Zuxd08u6/i9vH
GwHqpEJi79BuYFLUl9H8XdTBJ5gJH1UYi3gcqpX9SDxjnRbVu0AJ0CH1MTnt0IcQW0ayhoDfOiOX
9b+mrKZOjCW6sfaNO1ryHmYmvVfvY5P8DDM2luqwyTlzM2XNnSjqTWgyPuNVo8KD5eoZRSaEY5RZ
BodlPEY3C2UHJcTwwuZQOXyf1LdjkZRqDqcotZ9coOIVGq2k9q9uiJGD1OzcHVW0HYEGGaZYZP6I
nwu2/rheoKLoKMjzWf/xSneNbcEH6sT6r9RcYioGZX7MVTRGuaGzIfXWYiuthVSyBAi9mCwZGM1u
Y017hQb+K8fyL7XLhPwPV26An6+mOefRYtieBjy6AWQ7fzeAz8qt/F/Xgrb08wJ293C1bPcfeXq0
lLqPhqJeaSXoVfq0xO+/+ZbuUQwpqC9obiMbZ9uYMyEzDMkUyqp2yApP+JFXPlY/OCsacjigTLGJ
AGsYJUNFnBxB9BuVSCYSrhJYh12uFd+2C6vCd8KtJ9l6069PG5BCCNbDS0C40dIMqu96xqNuE1YB
9UJnnNze82C4hJDiV7VaOdXOnaTxrZcPhywlZdzRkpDIcFREeUSDI70truY3J0qPGf4gUIQMKp1J
bJi+f8D+ex30xubY0mteJtNv1g83bfCQ+8gH6ewgckBRs/jytrgdl5XUX+oQEWPT54dBywi/SE6u
rT/Uccpm4aPsopVR22u0llyM/mBl0Rumrr0gKdiLilM7AIRp2TQbCfnRVfNhNfKDTf0mSbOtNDp3
kbNaFG5LUAUFMrVGeFCcNI82yG4oaavyJupwYdYmxEo24JWkiepb64wjEsrQbEAuCg5zwuGPHwv5
MkS/cCuyesekm52GQV2RrF0jI8zc3/Z+dDZL96NXLp8KKexTDRd6qTtGjyUDtkhuEgigVHqBter9
DIYdDaYZdj5SrmaG8+AAWI3Ks4v1og97eF7+4C4aOqO4Bk7V8X3YDkRE6kmtMD+SREdS7gasy6X7
PEO5zoyWY8MgaT5wumMd+zB1AiCJ1iKfvIeJu9oY/L+SANc26MhmdH5EN++0yTw7qJBSI3p3zPye
5UEJhsT6yWPIOY1en6wwXjn0dPbgL4G5v8a1pEQZSxs6W/4Ly0AejWz+9kPa7KwJ0AKmNbm6Xnmg
Bl6YQfHq+BpBq5Du8ozYR6TDNNkMvhL9T9dxRaIP4UNE/3RykIagqxdgJe6C/ZVMYKaDCQhcbkFS
Z95Iev2YHWvcxiUZdcngfFv6uI4j5prMyftlLQDQ1xTG7AXk0mgy/2mQ9t1HMLKcR4+9XnTgHgXB
Zt7Y5gBZTsRBb2tOEWbjx1IHCtSL9icxa38T0+DOHmP4lk2cB/eLkXk9amvQMKtgrPvD7GpLNUJg
378YFPPFbJ1zUMr9UMynrpmebU52J6gvvkD30NMgIVFcxA0a3ACixaBXz0Pkq9eidDBxZUSoO8ln
F3Sf8Ge3NkATjZcrrCD4tH127mzz4MDmYsJIfl4iP50Mi2NH/gMhUB2Rqb5sf82WEDZarJx3fWB4
mzZItxEGzyQpADeBi24jy19aBjiCGZ6Sr720eBRQQsTVplVi8pHYhydZNsATfHksqZ47zMhB5Z51
5qqobPdZmBxSzrvKJ/I0CIe3kITVvGsPTVP8VQ4m3JQxOyWycRkqlpdU0yIVL0XDUzXgdhfs1Kaq
2oZMmlfkPabkaY5AWHi4pmQi1ilprmXuYBbHHOzGX5nIbwlfKgNvWjADB5IztOy19PHN9kD5Rjyk
vGApuYg8d+0I6g8xbHMTHwd2EMfKZKVnxb8aBWyaZydzxK1PM6rnvN+QE+1ZZZIrLDpKVVsCLjYk
eQpua6E5GZ/dMb+FmBXtTCJ7MOE42zNadAIV1dXty/y3taN/seW+JpRMVAw1bymt4NQXWuzRwbCU
K9uL0bcP7MlA5ToMcdPDzPJLUrmnyMUpSeFblw4xTvZDMVDH1HtVn8BhlG2AEbNqnOkQ9xQGFi0X
I3J7Q2LHwYX8RaO/xGNAvRceEqf5UiVM5OZ7ATyzQD1gFS46uGyrikv+aZzOG7wdq6ILV7EwF6o5
Vs9FqKY76ALjyt0S97GyASobSbcYMQfy++QH8swOfeyfbETWSveLeU8Dbd73BSAS5BdyJMRYJzs1
YwPlt7GxyEzO0InH3C3hxnIQxB39Ej3DjKMBt9Rdi03Y7uyLZfyuSmRLs7FNu7zqJpToOdIFTE/Q
j9XvYQ4A4FoHrR4ZmoLcwIDlm6rxZXq2tNcqIm4P/+C2AGmlHBV+WZxq6EmHoXLvep2XNMc18Mrx
QvXiDwOzI1TspvWbUltgMXoAhzpSNzpRtQoHaw3dfWGCnnYKe1syzjFpYuesHn4DuvABWtY08H7x
62TbxRT/ol3pzW/c1dC/OvbKwTZMgp1hD2vgFLmPfG6wMBq7tBtC6vSf9qI2xH7yQZK3b6rCpXiH
zaWqqhh+XnYzhujDDa21xf9fwr+0wnYx06ANOj0raxJXgzdVphEnGb4P1Q9Gub+y035XmvqqHOqP
wMRoRqfSBtOl6mB78NMbp6RsRyM996hzrIURiF87gWqn+qjGpy5Tc4iEYjXHZcDtHv2OfnJrg09V
Y5qUZzUGA+bu4CjeMBrxJ/gk9FYjHSqb2LuHfyZq0PVW9ZEs+z/+G1EBJjdbXwugyRYQFJ2TI3ch
NoXgWHiAQU5Re5ltshKVsyz4h9RP5JDZT5zoPSOBVGfTZ9C1FJw6vSjOUg+4r/oLIpxikUjUJYqc
EZohy+yx9HB72K8BSWdPmmKo+jOw0Iryztdw/gritZDrCctel7OxbTV5nKJhmUWY5OnO6FWS7TwK
tsbKaOzHu7FNTsw5H3iI4B3K/7py1bJhAj9PtEuR4F0uUv72bJ0dvT8SK7KEBXFm3P/ppvgC6BUb
422Ge+F5oFaNbK3u62K8m9zaTeWjv9F3chqZ7zg3IwuvHZQR5lq6IZZubGxSc8ye4CGdJfYJr+/P
Tg8aIUYFGzMnGlB2qzuKnfyTDugSiAWFsc5BTnHSETdlgCEoAvYA7BEKCpiu/HZS6yh859UZkw1G
s11uejfmohTFiXtP2+wEeu8FONDKqYvXFjBhEcudBCCmzpE+zLdw8H6LSt70rHzmWeKlHhIDNmjr
VK9/4Ht9uybPBR8LvsuCF+2S/7ZAbLEqEZgDuEXo+G9IrJWUzj5F60Df67WYaFo+EIEqkuKiI7+H
UOg9jwTD/RaBUGQzkMYbrk6VHoHuunP+yynt7rPPk9VwZ6W6dcE6yjCOB1BNZGZTbFpOhsjVjlVs
X5irUAnIrV0MH23bfwxJd+Sl+q4mNBpXUNpylVPc2m6wt7zhgP7gL8658w0tO5QOTBCQtOtZpi5B
n9mimbHN89k7H39q4Tn/klGgc2yKn9hkB+7EJJ6HcweY1DaTFfth3HH1LfQ1GnowonWS/HYdE7RA
54gi8AWNE9kCnIoVFUvONzlz+Oo5mZFQ+AhjXcmSWwdo1rdHXYS5GP8ngfadvWyM6h8WNZ5J4Lu9
TI6+VRyRJ6WUg6zg6Hboy8IR7Icn/6U25Yyt9JUg57AxRV2/7ByX4ROI2vIt0gXeXFYfjI17viVP
kmHj+cGilMpU07uoh6gpYq9fG3S8Pi86J002YRHsGj6Vwangls3BMwD92D5g5hBAFnfPIKEmllZz
ypP0J3Yx5nu9+YuJZBNxNJod88ch+kY3sB0y60RRvuArYMlClARHt1aLdyk7xI7YOKi887FnwB2u
XbtdM5DfqcsWoDJ+KkNjrRv2v74MKAgcm+glvJF2f2W5dlFjLvXay2g+S07eRIarMEcd4LKYSnD0
6Pz26jroA2a61iHnxkbIKlzFWMnXQT3dg7g65MLB1M2sNGo3ThZcDeUh9RPosVZ3jC0JaHhyKRvL
06B38PS0TWz1qGrsRWFU4RIhKs1nOi9EyTZp6AlngPILoDHUnTfNbr7UlD5LPHpdY2EW48mP85y3
SPrT1AmWPAhEHJRV2Hy7RfEgHt57mlvQ8+awmgz/PWMgaIVI3jx0uqwY4Gvxu/dav2jr9Ee9ZbXO
+eC+XyKzeJpLfJE8p2p9YPX2pus8BCk9oKEWGVxQ6wtLvWDG+aD32ntKNJgXZ0fqR6Ce4H6N2GX4
DDVwqAF3EXC4UTkcpUBESfWoM7bLaWtGI9zbI4oAXq+G6gOYruO18fAPwHf7hqDNdJmhpWzNrTe5
jAh6YHWtOWA4p+BOSgcQNquC2s9WVlf/eQhkeEvecfWs1K9nhxNyKQ1tF2DoRV2Vu25KfrUK3Rav
SVlnX73FNMwYuSpmo79r0j1H/nzIG8HsDxlp5p9rnn6mECx8LdPeCCwQasLhMN3ICTB4koPxodPx
pwyCEPIcyHhj5VvexhjRCs6LZTyC0xUxQDEJnNokO3dd+bixjLQmMGhcy3R4xjT2oYaJljA19Q5o
bX2va/o1Kr111dSUGeh2pJrWDdlyyINNYA13A2992k5ffpv+BFX/pfZtEDVu7jTsfa9/Bqu2S/Fy
V0G+wfk1AvgQW7TXSpoOCCPAaOGvqhkqWszrNOgOVpod5JCvcfokMA/x3fq7Rm/eEI9tCbjDqGmS
/GM12q0s22vaOHd1+AS8VngiDr0VrPLWh1SuE3OU0ydm9vhHR/rwChNqHItETkz1TLocLl6kX+xB
YPsvQWvkppsstXna1+3XbAHWG+8DobhcXOpr13wZfE6n9CuNADvEA/tIrQ4wXSLX4AQ0XFVrDOCK
dWiokIoncTM8FWUyxMgtrBHNIt4YfGCHWjNv6gqYbbsb5Pis7oJaie8E1hbKfeclC+6eF+1SjpO0
+pO9+yDhcgUajiV4EK5mygU3THeyKa52kL/VeuktWz+4T3O/b1txmUiApKUamKZOpzFpdmNvGnQh
wdIKqV3JQZqeyIA+N7J6N4wfX86neMg/ZmYaJVipjI246YM8N97FjA3CjfZlRWcUeh+4ikFJl5Rg
rmWj/jBIZe1gY6oNNLVKiF3YzcctBhJ2w+UJ+P9Ln/XbqUO3xzogrKfbIPxjKPobKoGZ4AI5D7uu
D5wleLGnpqN88gq0RkZ1TqfsFEdAYJtvk5dF3dzDyEVO1+unioiN0E9WeW0c3C58nhpnM7ohDZNc
9aGzGfThSiex42JiEumuljm+1U226UW9jMx8KzDfO87w4TvzClfq1dTHP2vSbzYmajFTv9hW9EcU
XIkcgiRGOziPA9u2JiRnM1hGqXfgtxkIzUbtMHGzI43wE2bniGZka2967D8RJ2FQjl+6UZfo2auP
mrViqw9vUtf+ZSOHW5/Hxxb5jsC88DQxz0JOfy5NThumYi96WhzTVl4csAgYQ+DEgazwLWOvc9FK
gWCsT865V5/CuVo3uX+fYuuB2A4ZxfQ7VfktiiAkhvWuSQOqOvsfHns4Czatk10aK2IdKW8d6xS0
1R5d6S1yppfUwntGvRh0UK0s8TrZsOVo9tEi2TIdiRdI4pUSXDVoj4huYvjLl2AhyMk0bV+a/dEp
AqYBMrpPXaayOmRxkZlr7vOOnASJQq2hsHSq5iHRUhchqeOe91/0x6kOCR9EBdLZ2aufahDK5mnp
aXGxqPzx4E3kwM0F+l31AzhZD5VbKNJAfWSkO/G36q2YEAb7DsK5faIP27pJSG7Iw1WqdVA/kQ3I
8eKHLaSYFnkcGM7ahMuIbXnAaj8my6qxlEc9eHHM8SuLusc8dWevSV67Tl4Ly78Ciw6ehD0dy6E5
j8rNEcMdj/PNENcwEpkXlxm0xiH+xGtrMl8JOV2SNz8Z76L1/wnRLWOpxscZrmozspmK8q0uqwz5
/UjagGhLVnopb5g89T/LcVrHOQpZINaySA52PjOFxM8m5ksaEt2lIt9979OGI2XZYk21tqlmEOOm
rqmohHJLTMdmZGW70Iv5zM1F3AjiLcRBI7dbSrtUqoGxa6MvjLbaWB4Mbd4bORMErZPrPkqtVT4F
FeG03YbmY+2NzoqbZ3iqdOsoBzM6crq9e0aJtX2kV9OGSwTUWIuaA+bnpVHr+wZtWaqphjzMKEeK
6GzMPFHqwmGJX6inC7eAAoq9St86FjF+Tn74YKOu7uVz4wYPv5RXS9r7KPFe6MWiq12kM2BCsXZC
99nAUYhL/dB30c/UtD/z4LgILfzn0sBiZ1rf9khuhav9shs9pABmuTzJaY7DQzE44EmBsKgjtUXh
cK5DaLGJgTfcIZUNo3n90c7z3pqybjm3krAzX54hw6xN3diBbxCbuXS3Bi+mbkY13gNPygHuCI75
zjr66GbmKknWdTO95WP6MtgZmZvTvLdDbRGCDn8UTP0Wc8u0H+CnAYvZ3kSWDFh8ADuCKvw7UiHz
rqOuQgQYW/PnVHr/0hyScmzrvw3IC0d4l0CzLy0nW5BBXQzTD5Td96pAkyIQnIEiwIrQk9vLLgxt
S/gqZ3kKzGSf5hZRm4O4FjUhyrXWvqZJt2/QJqkHtXOcQ5I5f62AQR85MSjLtMNM4OzlhNAfwzvu
YAjkBTeZ3auunTiuIKHgUqKrqFNiRhvOlN9oWxdZT9k4h8kNNqZEmNLo3cKorG0JxMcYOHUAGGzT
dqbcxpq9wPO27xg/lVH+6pXkGdoG6yFEZ63bHtveU9ld3UOk1WtuVdB6p+fU6m9pkB8huLSoLLMA
E56h7yZgz1h3cVNraP3y/D333HUn5SNMEbC43XPUTsVWCT5GMz9KbsunznX/DdH8E7bFtfKNrWO0
j4GDwA3hXEp9hXH01e+GgxtoD1l45KMNR+k4hM1YX36aoZXAdNwAEIi8jXRbYhTcFx2XpyKPHQmL
JqOIzUyLAj4Sr6PuvWqGByy5+I3ictvj47T7ccXhspA8OhOERybB7t/IbVO38d7IyCIE+rIsRD+h
sXWhMNowyJF1OYuqTtAjoXkqYla7JiglVDGRUqCX9CUDx/UY63+dGy1LzSEJ2oTnUWmgVxINakIt
vq2uc6CyGlf2u3BOcnthD4ZNJWE/So92IxBEt2HnK+zEgKprvZRusMoyJi9YZNAAmdB4yltS2SyA
OKFicuPcCdR9bMjrpPv2IjCtDb7C3TQpc26o00gCyyED9FjG3hu7B/JVUhxHVvtat+62jhjMhnGF
GtW/ymYw0ZU660k2sIMHwYrCfe6ngJm67AFEdhC5yyP+0XllMYppuhE5jrEeDR3t5Pg29fljNoPg
qUcNLk3iR9TNYNTaTjPTG0XjvzbI96NIPz0DALMeYGUzLnmRHPuSyZg/XWTI5mqub4XmrfxmOI6m
8wHeedeI+ma5dC+dA9gg+xpCrWPqbz2jZuBmcPtvs3L/Ij84Iy4lcz5LD76RLy3c0htmyzcRlOeO
wFFeIeW1UTL63GRog6eC5wSGQ56ckhGTKNUTdfm09gY0zEJG6JVFD47M99cx1mEGCj8Fngjfsu5y
6L0ldPE1N8e9qceNl6F5IKYuyoxPqBoH4L4SJGq584LilvnDm4Huz+3TnZUhh8OYBaBm2htBvRZO
DVm9ju+JGPlYCYo5k0WNMCnjxX4w8R8pJUfVPrQMcexEj9K7bDHTgB7bk/IMEuEYB/nNKap92uW7
JCn36vOoS1+h50HW+YtL7Gxk0XPYtC9EsjNwIxeR3w413DYe/F+0NQZygOqEP+DPo9RKtPJCAPC3
+gFMbfaGKPZjJ3/xABJnwLALqBbVtJWXtywwN1NRXpRclRX7CzrYR02mBUthsmb52HVb09YTmsdu
vhA+RJdSXX+TYY6EnDDpLZebf0ddz1p45NeMbM06Nw+gDfEqGqetjRSzzvJjT8QE0IlrlhZ7jGeH
xHAfM22SWbg7PxBXJ8/eo5HRm2H5xhIlASiDsbMh3jZKMrXXZpZjjOB5BsI53BDYsS2wwqD/HRnC
JR6OAph8JTO0Qn7O8IEYrn7zPKw6bM/k4FL2jNkmTuejcKyD+t+8Nv9NbkfsqlhluVxgDvtFsXYJ
EIX2QXPOUusvyglxsXQveanLXm441u7Q66ZlGxlvAuLgh+ELh9A3p19GWf8+B4lydFzINsEN64WS
BGpEjUDb/FDbF8gWMr7ebJCngXIKW7z9mxPjo4YfSSK2XkYEM55bSys2o6BaDptNFvMLTPop6+mX
JSwtPTuYCYRusz/ZZXE1rRzrfLXhB6+DdsYSHm/8vr5qurHVFWwNf+Oy9XCyAu4HgjqiTk+yQ1+y
hnci852i5o/AB+gQkF5r9wLegZSCEYsB2lSmFdO3JSniOY2+zJI5GbksFlKA7KIZ/geKxz9b8NKN
2OAU2rgwuVORuR7Hwd8Ucfw5a9rWYKwYptHez/LTmFaHCBsmO6O1+ldTZOuG46w6icjdL3dpNJ39
0Tulw/jdwjWADZuu1A8ovOwqjIFtR/5jcvtbdQJJtCBkuDRvbGWVMZTtrV7gCypfxo5nLSwb1AxI
k5560mOesKI/OU2wHrvkNkn/kPM+SOxOkX0ZpvndXzY48qM0uqvWmbuWSSpWaFBxJoJIGB0sPXL/
x8hKPJrTXstrbr0Y5JvtpvdsmIO1+vIK7CgdOWh9lvHKj81ni8FCEcOursc9EJRkM7jlP5ECVQEO
2xn5rZ1mfeuO6ffIY8bgeMHzv54ze90lXXLSXOkQUCa+KGEJJWsBGjQeyyezAiCYfo4RKB4vbXdo
R3Y65mXeNlV6n1Bx8A0WS1z8y9RzAFHxKkCUdw8S52uO6PcNz/itmnkbodFjx8JwcBZ2gQcWCFfJ
YsHHAQhcAtQEIsWhhCjWMgN4KhHp6VGwNXOICF2k7SPW7Ajqh2NlVQ86QGOTVyn5y+rzq58j8KUv
WBpeGQTyb0TyEcTecWQhTpRz0KyGGuqOFGSaN/PZxYxM6Pk/aF7hRovZCTEjTtc2NNVFXpAuY+rV
Tz5acJyb5tQkZPFlzqKdGeNmgFaY6yFfaxIvRO7T18RHwCILNczCs9oWFwH+Lmp5VL9QOzBPItIU
xST3VUncWE7txAu1idcI7GBVZcyhk6Znn633aUO2YQSEvykoZ+o2JT97Mr9Dj7wHiEDdcxfaJLJX
Lr09BaJ8S7Ja4d9TdpQN6u+lr5sjYUS8WpHVSVHc0PXmKyOw3rHy0kh6s/UhHZ2ZiamDotOn5iqZ
Ym18Kxvwg6fBikgnXmdhOkLEqJNn0kqaQzmXvMWcIFjbEewxr+2QovcRaWR0Kptex87Y6Xp0oN0f
juWshcinKmY/DvbPamDqDFcl3fZDaR1iEIIUR5W5DmObtVVJfcZEOrPtezF4RUGo7VA/WtNrF6EB
ezozos+q1cxVUzF5Cers7GNGuLtFzCC7dNwMJz8yq8EZr96odRt9aMDFG16+ppsDGjFFCC8GgIwz
uyVinSZJSrrurNysBwbBxUX+4KdLbggivll6XprI5KGjoEP6i0yOpApgAaWfndzaDRelCpVm9Gct
kwgu8zxn3TYhGmmZxwFYdx2rQRBbbFYZF/yPs/NajlvJ0vWrdOzrwQyAhJ2Y7guyfJEsQyveIEiK
grcJ//TnS2rPOVvUDunMRHe0mqwiTNqVa/3mJIsCn0TD4BCQDMnZySIX7cGx3CHbFqNKkA+b2Woh
tBqBddu0VK3TPK7POO0JlFZASegzjNk2oKAv5qE/tmnhXZJWqC4nHZEHth2K3aZZrZKxDY6u6JpV
Ykz5bWv0/tnW8m9Iv7wHJs2QFz7tG8oKN2qABiHaRKuuNHP4iC3iEWYcUB3EwApVXCgEbT5QSujb
fmPmsbU3qy7czH7q7GVvJldDrvuwnJzkMuwKY5FjKrlqxyG+ij1IheVURA8tdN5NU7jQBZwOpHUF
38yaCHLHPuneyPlOV4llm1tCWKJIMSArZ1hUh6wxWSKbgIatFw8bF3TjRTZNzXUu+yc7IO8BBrDY
UpbinF4VMA0LfER09paF0GsAwpBkt5jlJOt6CFvEfiX82wp/klbUOlodYQZjTup7uwvMW9+e0wdO
bVA3qPIhUKH3VEQKYP2GhL5SloCofSjE6EI2yAp3kQ2wfkZmoKXSPGqati9DSRxYjMmhhWN6EZZ4
juuIVT8kQS3us1KvE1CSfoJCH8sp60axQx2LI0kHOfZUD7jxXAoAjk9Sj+Qlp6ALac9g7gFTc66o
MTsbCyk3/TjtYBIeorIE44/jU2ohyNjWKwtAZJYn4BVMdtLUQimZfMyjaYzHLK/hZiekjo15PWEK
q1WUZnrdvglRL0Md031zcnethYC9cGZNCXh6q8EcsSCQxgbZwp54iJMN28Sprf2nuc2+1D2qDnNJ
HqF1Qd+AtEA0sCne/Lb6FjszUEcMkFNvhAIBfov0FTUOtl3Nw5Gq1r+ILOBVbMx9ZxIAsuqvsTRa
W+SMOa2dk2764kJCdVhN/bA5e0a5NO1s19fQ/m0asnODVQsGyosgg2I16VXdtzaOTkmTXulDeo9A
11MbuE8I/MFccYM1cr3QlqyTIbEkHqwch8RpiUTXlVlNJ7Sj7i2bbFaWrhq/3o26czeN7cbJw8cI
xL9r1ovS6B7qEdnvgUygW+jniGIXzRxpy9JQRR9kOXvbPBXS5eQ+siUWZBIvIJ/ik1fDwYuT+ks8
EevoIBv9Tlvmdg3AAoWTd7T1APNnMHsNz8BUKYU5FnYRQA10nE0J6simcBHU2rmtnVu/Kh+8zN/X
BXxJXe+fpxouzRA+9walSYt6+wirG7NOrEQLez+HAWXFDIhhg27QxTjYxOBtfWmWDaLcCm/vP8Z1
f/ZC7V4mxv1U9jgiJteibY5Oi6BaV5HqRB8L8iEeo5MBTQJ6KP4SPoUc8CDNgNofFjDYdOpLb34R
6bx1mpmdzbzNInOFkAn4HbabPCLLlebXuGth+QnM0PbFPS/6RsB2P6tiXKTBjfOqo0OLUUcy7goK
R0tUmTK0dYPdrEFDaFQCB14ybkwZdsE8EEfW2FyS7CZh6NxnZHodF48MXXIQFq+cfsxN2Rp3QWdL
1p3krkhR+B4hIy+scVxMRZEsyLcgrVGJQ0XlNi4n8nwkl6jKwdPtzXMBBQblrqDB/gTV3JEsjYbi
EVZj35opX3kBx2sjNwHPcfOsjPULWSMJrI7gZuqRSyC/JQkr6nG8UioKStFj3TlgknMgq1UEizK6
L1PWHeXGyH51WbvYn5sFLJfyPorLI7Ke6YXpGl8ci70IZQuY800oFkrtvKoo96Ujo62oq2Pr5fd9
hLBy5kDDSUu0KwPXhi7hvBh6gQFDDWFAhxam5FZc4AZARpexAfaZDAfJjZvR1ThcQgINzO3g+pcM
wCeVGI8m68YeLKKhMdqbwC3aGBxuNs49ZC80fTQRVevU1gC5h6xghY4xGeL6o8erCAtmbG6+zPKl
S6Zhrw+WfEw5UQp7WCu1M5V6Jaq6GfQRHGo+n7MwjS8neHrLiKUwdiAatyiexqYD81RDzaw1swVn
PYO0WOws81F2qOOaHN7S4YvjSRhlKfi+wWmfZ4mSbGrBLO6VNVhKrqyR3W3NSg7ikiOfxdWCs9eF
xApBA0GPNcoEQAU8/dnQfAsMGYU5GHQ3ZjRRVPLsfJmDM5mTEQ1FsAcgsRH1Y4KGW7f34JWp4W4N
wRdyE0T27RHk4S4ncbENU7SPVQtbxnQpqFwUerNHe+lQFy0mx+lKttNyNMSVm3VfQKOxeAwwXoLG
QQbpa4SUi4wxixLDaxp1VBvzPV3zKLUQ+XTCIhO4eeshmyhzVSfovgTx9A3juIjd1DuwWh7tSd9g
dvytThG4aeHg4jnztQBeXHQaEs3dOFO3AieWcHypNf8x1MLXKaoWkW7eps2EL4p2oG5x6w7tLjGn
jux/PCwqCwERco4LKxeXPinYss7urGg4k68E+1c+BIqsUWY3kwz3tue8Iuu3MAGbAf+rn5xM3yfo
v3j5RAYJrafZu0Vj4FpSM3BTf41I8LmTGIKTk1iovaGHv2ZmDWkNN282dUugGDTGl86G7038viUu
A5wD22zpKuBRNOs3YdXkOCPz7SbZVFElF6qPCM0fQFifNTEtDGN+0Cj2jx06ZKOwD7HCUduGvAqD
4i6c67PvRk9dL+7ssdsXbn6Vk2bz5pSlHVoN60WB2Sn00A2x8TGyvb3ZapdzOkN5YDus4SIxq5dB
G/CyavNu/aOafyx6ADLYJKfoiZLOuQltpV7sn0AlPVoCz2USu2iU6au2By3V9kfIW+91t0kd7bVm
2wntgsIqU6NAE+cFaX8+w3fJQ1W5Be3EM37/p/URZSof4Eiey3k6TxVV0zlousvCSYAEcPjb2yAN
1HzjCmWOBTWn5QLksfDeakTzMh3jWgpQExCjhqnUGZQS2b1Rg4lu1S/jpNr32mnMsFbnzXDgHZtX
TDBcmO2Yccb2TYu8YfquHEu4hYdaK/8gkaF+EkN7pUbaCEy7Be3GU0MiXaXQo/rmNcy7hZKxsYpw
bxX+RT6Brj4b/kuspUt/OvHmRcCO5738eXHawSarw8GE9CLI5dc/G4PqPNgBQsb0zDVwJNCKB5h5
SjsbheiVmptR+2iq2mFKiuDUEN1w1ZT8P/+MqB4mxVc+shAQk1WyzIzhlvebkRmAZtGQq+NrHus6
/5BQZoCsiPGrCYx3t+FbdIsAO8FsTugwfqeuXJBozgvEDV95bGJRUrk8d5D51zxmWU1fSNWj8Hgz
+0eR4klkblqvBLW4UY07IkQe6Ff8pEv/3Q2AcFUawhBH10LthRehHzRxYKeivHgapq91Wf73uOAX
DiJAPGshwkXQPIdeywEbSQ0PstsTN3KIw/58Si5Jp0j/gMVpajy4FfawHiE6EhPfOxTaQO585dvq
5+9dT8NH7rRW/zDOud0IJYkRk0/1xVScac95QL40uVP9wv0bSITGQ2cnT6pd+OLIaiwoW/Cm1DyW
dn9PL7nkBWkpwcupLV8RmArVKmMJDZWtpJ8O6s/p4LBWY+57S6m5QA98/4FxqlU3/P/Oqfeq1w0I
IY1329rmmt9qJOhF9+J0vYJNb9L2YM/36ra2k+y40xCcBqRE+CaX51V5DDXc1CRUv2vvuTf3omH5
X96+cx75ygTUgZ7XQHnyrYFcUueOt3yD6ldKHbIpyaynK2ccb3mhKPTXRjKoV4/RoS9Rv+e3xexs
1ctxAbX7x+R0+WsKxerF0PBaq9uybKibNNLkqLtKM3PVt6cKxVcfewSoQGreqmbjw17ECwdDWDqV
ge8mFpLNdHwB/REAWPZWsyozgvJ6eKT3uQdjrQXmbmnXPE3VfZWogXjIllyL+Mr0lWwlbsQDfj/0
ND0acxks0y4lK4dtX7npTTFSJ+YB5vKA2PEinQNE7u31x4OE/TGEKlLGzzKJdwYraDzchjXC4YSH
UD+Dt2lYCffBxYKOxmUQ0Ljktrk3kvpwpPDrcR9M8pWpVIMinptlr6QO3fuYdUb1IM3JW/CXjGfe
nyToTu1f4OIYLGoH5c98L90IBoRrEyyw7Kjbq/WFP+QF+F9aa2CaiIEtv10VdrrN/K/9eK1191xT
dQNXMfLvfdNRUkOIg9ZvnkvnpZ38TQ9O132IKK2oYaP6M+K8nBjnEHA2BCYMvGMUGfm9eiWt6beq
QPrnE2jBpShS0Nh4AmIDZU+XZYDWSHELOnwM0Uk0HhwQKeqKfA7IaeFP8V59Xa1IqCmNhM5sd4xR
NGvV6AX3khZg4c88dTuIbacz82eyvZDnukEcXPBAop6x70Jwa1VYFNhLIkcP5lx6w7lqSMqPBbt7
IIVxwWbNWRaJD4agAFfseHd4Zl9gMR7zrJDOAdWDglDiMhQymAF0SZdhWV8ycpp9bFL+N/IF5nkL
mWzgHqI6m5Avf231m6S0MIEmG8/0p4PUP2axSYN87YzNBWOGR1Vzo8s/esunMiRH+THpv08atevQ
86xufCucBtzpvJVa9tTCkeOo7hGOMFfTmMIq8ih0p5rLqDfVFWrS5HmyDnMvNBajWoXc4zodrlRL
0jlq2HviwAxRgVDAwZ3/ywDlGrbcMXKjzL+09L2eUA+ebieO4TwEc0ENKRYNjAHUrGGa8DO7WkZg
1uOIWQlQZOLAy/r8L6c3uJvq1bWZInR9E1uoZDKqLXkcFUCrvuF5+MUwiccMGUmdsxBK2mtPeS3K
9NIuXmz7Pa0gXCAIwNrHd9X+PYLkYHvG4nQxOZZ6bdM6ue69HF4bFDq5oV4D2dffeDoGijvDMyxW
7E2S0hW/K+hOl4MrS1yfUTkBOMrU6wEbqvvY39eiGKVDUNCyvYmNs+d2b3yGlfNFIACexxJj5pU+
zARP6DcDIwmNDUfSTQuhRvArS2+R8L1Vr8lzzOSwaGEYMPxVzkakla9lDfglBSxBYgzDapDx16Ox
BfVIRr2Bb0IQmzfLzAx3vrbOW2Pjd3ffrxEbNUrr+hHdvytfKZ4Sb6kx7jNi1A5htg9qMhpllC7V
K1oalmTdrbp01SUvfu3c1dySBS0alo1FbW4ozBvGmnocDb0glgNelt3DCMA54ugkM8712IvWPfkY
MjsCTcOhbh9iRdpOEBrUTEwinC0tlRStaje6Z/RYSKJ32ywpFVkYunj3CCAsigFfaJa4IUhvEvQR
517eVL1LPhgP36iZ9h/dyYzBG5PVhxdggHUDoQgsIKot07CkCy3xysAkoAHrtRJmhobNY5eh4uof
puQa3OBShZG2hKGYF5vOb7EZWnk4EmUSpwEirbQ7oRu/5zpqTeDaI5W7ThIIMfj4kXswuQxXInZL
fYxuzWoIFPKdzyaGCNRrHs0iyuGhpL6p/F2gfZHeI5EFq49fmrBu7nFB+ViXWxIQLHEqgFMDOA2e
Md+6YGviZZUjSp6+qhXN+MpT+jU1sm2YMUXhyBGvOzNqymwTTDfg3mqMto7aqGEiXYTVq2+zNpgv
6pwos4ia+C0rNh9DM4BkArrReVV5iD+bFa+QTd8obV8Ufghx/INa8myIKmSLnudSbQv8RZO164w4
BL03NG9I9H0QTmaog8mO9zLNeNi5pC9inJsG9HNccYpHCoA2a8ZACgX3oJ75Rh9wB3VrVLb8g+3g
P8gsYFj0TBjaSU2fZoph2XUntUkVAnQ8wDGb5qH9KzT6GHhqW1NLHk2turXnASoddd51qOH5gA0M
sld+j0ZYkyCiM16r4TIVUEbBmVyUgNZGOR9p3SEHMNlt4KqqsE9HodOibSM9X8Zms0odNPOrpn3u
9RUPOfOx795DAF9CZwHfKVBKp+QNUEUtF7gs3M1Wty2N8jB34F7VAWQId9iDqcPU92gOwCR2CfIy
CtEGcx9sTgTcmDciwqQ7BZyqsH0cR4AVICRoKkEk4TnULbJ4rYY1GGRsUq5UGzSgOwgyaQPD8y6m
llQH79ESOqlmFhNE6paQjHMUA4rrK3EAtSPGEEiajwUQSVYDtXuvq68ZxSr+iE8De1SNuBsxBSeM
mlLP6Bm4C6Qkk9tbFG3VksVootl4CGvEeaAH8lqlct9izs5oUS+tAgBEfVHbIwEFqpa/GVGmUL8m
gA1GecGY5LuuVuwxrIaxvGeoMeTVEUcAE2aINJG5dKEYgeCLkVpgT9bRIuPP+Tu6gxHE7JLUOj0k
Hj4ya6x1qicM80sYW0smtUoQKNoMGjKUrpATF1tamVAlcs9qbqiYzD6FaEcYo4R4javax6qs7qCd
mna81yGGupyKeF1+qSZhTOyjno4w6aPPGKi0M5+L8EEJkrJM4gKAU4a7NCBiyHFbUZDSKyXIwRaW
PkusqubuwTS/iFadyFT8qFqdgaLiaE4w9vezC5dVoQLR7UcvtaAE500BloYnYXVmQu24La7jG3ts
V0YMBYeQrx4/OsfkoAKQitAgc7aBUUJtrfdoZL+2U7uYhNyPA2JjahONTaRfROS9ybmC/u0pNh5Z
vDqZcMhEH4rMQFLXu7ZPEXrKWsr3jY+OSDJsWr/c67X1MCTJXdWKb948PIYtrFTVKxUeFSqJzonv
KkW46GPnjDyEpJmMPvle8MV407vdt1CKK6rMks5jJ/MMnRIrJHR0TYnAzL01Fcs2iAivhjuy0ZD+
XGjgqaj2nBmzC5MVqG2mdQXNFRx/rUxPcKONICylyh92oenpndGbm6yybskqH4qeyn/Qf6GMs206
rb38OEFBPC2j5n6oSo6N4wpjrCOCy6TN0dJFL/sREVfClmYrsmafazwFCKCtmh5qdOiuvumSYO9Y
I3ll0sRqyyyHu4mAvrNuVWDIeRsQlnvsBNUiLc2hJwiszNv8XqVi8h4YF+ebBkgxxdiNo2vUMHAP
MBIOHIA1z70+K0rvEk32Q2FX/aU/1E/ozJ4q/P58dWJuOHLnIc1juEfVAYC7yW5Kc+GU0U4ySgZf
XmmU3KDSw8rB1NWZggtXJFds2xd6ljy3FuqwxbCVBcLrYENYCk2sLJKcNYgh3cvBpUIdX6qABr25
8+g6aLE4R0MVaeCU5UH4pVHWssgZKzpLzEGgB4COrOQ0ZV9xNcKtpnpCgxTWp1s9DJrz1pQwNyip
nGbp3fmjs1ZjTT2+UcDf/9iSp/AtJv6cdJDt7D/fEJGAfecsAnbmokEKB4yOD2Tf7sJH8Nf3Kn4t
a3CBkPiSupFo9jr7DtsG8L9Xlgar0fYShHNQnhmL+3g27kp/OraqdOH78CcU0KyHFhT23RHzLWoO
0gJTHyDgUXkQbCXlu2jq2fZHSILZUkfHBu8gLK16cTWTk76oM1wl9D66xtZuPFLT6Na1Y9+qI+ms
LJVFStE4n2vlKbtCmgEJlZRjdX6wRXjsFImOddNmHW0zb12hasFpKrzDpIQzimCSOvW8tseouqxI
ZgyR/ej68ZtLXndJOHPpec26IElmpO1roIU5yUnzooNNFOM8LoTBWjqHi3FixpF0BRXGGiOJHbQk
uIfS8pxLVJDSyVh9nNvQdSz6ceWa/UrtXkM77HMCa99Culev+mOJY94mmHVkGoto47nzZhb5sxVE
9L45AFIbWqheFGHWRd55i1pQ43QlCYWsCdAuFl964McAozbjjEBB0lq7qcHmJRxfQsOHXexrSGTH
Nb6xojohyv/V7tsvJXO479M9QNsNsRQZIFakujug0AKGBTtqJ8xuzOQFkZ1dyz4iHfuodkVPl+QQ
wjtVKDc0sq5VvyvQ8LsYdf/KDwgv4WXKEEUGUM+xcu5En+sidEM24XwpSUVVrH1BK/dqLXBZpxuE
SlT2oAb5mJjavdel3wyIVA5iHFjLHSJU2Iacmo5XbSPXXeLUsIo8/VtMujI3fHSOsl0Qolmhu8+p
mM6ZJp+DZCKtr78CSiErh8FPNWIRGuxbEEPAA76pEZKm8k7o7SErrJMoIFBW4xV1/IMukfY3ybwA
rEy1fO9ADvTMeBOlIYcRb6275oPJrpIpkVcbVV0o0QgqHNmLZr1eD1TNBJbeEdDXS4q9N1ZTvI82
jAEDZlWNrBTOdUvt4yza7UbpbSviZzVcdbgqGGbuB9/duIzPsSw+9ktgsIdhTk6dpObmIIRP8FE0
cLhrRpYL7msmvmiLBDHkdqMumFThm+yx5IrC60QBaf1Kgc/QXtFUG6IVXw1TcDkNOtU341HviGgy
aDGC4S+ZYV7eX+XxvOIouFVj20zMqzizz4nn3hX8npLWtcpA1axkThWxbERvRVw/jV61jux4RYFq
rYJFjlTa5WSR5SP54hszks0N+7x2HiFTuDbl3gqVaD9HiX0ESiDXahC7GRaLjjiGQ3kF1GSfAb6/
IDMO7ki4J0CMILk5fsYeJNOw1g+qW2TiLzRbX9mhWPegAga082a9fDQR4bIEsrst6fcmWOECANkI
lGlWL0UwflQro3xeR43cqj5Tg3tkZ8+c4b4fwkuXuVhaIMH7Yu+y4iUgeVUU7tE7eAguOya/7DRF
/LrIm2E74pgVFebuo2GsdK0CDKP23tA1WWhJ9KzWFhPsdJ4aS2heC8OZt2lkX/n4QSaMCi8VO7Lz
XyKWbmAoDokce9W22TFOI0Qfu2vTtfeFAwfMjq4HiGOTlqOJjBgwo4Bo3HOGO+ydyDsXKxN4Vwc/
NECxhymwdQXFd7tauGyB6jMV+XazuBEcyHRPsh4rIlizw0ONOZoG7+pF9SHco/JwPbjtrRPGV6XE
35IzLnuou6ji6U5lMn1MR/uwXDuRdTVJTHjVq9gV6Rw7IdlR7Jxqfi0C/yYOo202hUccLC9639xW
Ebvf3D6I1McTN9ioGd9MnDl0pIcBh1AwpQbs7PqIcGVMEQBR6WUUBsILAog9Rkk7AWkj1S0kjvgh
CfOVL0Y2TnOhnkGPa+qkGEEZKcpS/bpBDAJEyJcGwfikqNcGkOCxEy+YI9znEs/BOXzPeu0QTkDe
pBU94jiwQUHitkWV03S8nCNTf8j68CkF7NI36R368zvWi03iWdBsMBrDa2Ccizt42NeGa29LCkNq
9ayC7DUX8ZOd21dVNe0SyCkDG6TKVTlKxivmVFrPDRVCdCoqRkipqpDdnmI7GFR/ASD32M0YfzXm
OhNFhXuVu7Qq5ETUGFXbkxl2R2MElcFi7idUeFmyYqCaUV5dO0oWu8IkSfKhyyAvRfw2YGiB8OYC
WXzUp+s9mloQPajU47Hl1lDF0VtEUAaoUvOuaiERofsYj+s5V/CL8WroBnWgj4DBexlqmnLYZWzI
MtAOahlFe4AcaGM/tE1wVL3QkW1ren8dYovy0ZGCmWjBWAPMc3ZtqiCla+76wd/liDs0LVpxqPzF
rNIFlvdq5a/cADwNiahMRFcy098SOquM3LVpUDtG7SH3xH0ZRU8JicPQcnuCpmgH2W8j7OHNKdyz
bvTYb4/7zGv2gqXWYv+Jea8wF3uJEJBpAdNhbR9t8wwh3V5GWbBNMRigVBbcqFxo1Jrw9otdxPIV
WvKgdge7wFXeMvj8BYHNe8eN1v8mpyF3O3bM27jyWZ3nLVRr1DWmy3+LksxMIczMt/VUUVf9GlH/
/+Mf//Gv/3ob/zN8L48lk6Qs/lF00B7iopX//MPQ//gHYaH69fbrP/9AjN8SvqH7juMKm31Dt/n8
7eUcF6H69r8B9IKDN6fVKfLAHvfBqUuru9geFlaUMx+RbIhJhUlElZrg8Ot7q0v/cGtb92wfLKFu
uuDdPf/TrXutktlUQMWTfbPSMcm6Mr04vp7CNFn9+lbi53sZUCU9W9d9w/GEL368l94gd2MO2Mha
fTVeTjHiIiUQ8oicE8jlFJ2gvS5gYQpn+laJ+Q2qTkEKtSgOpk6JMY9S66q1jfgmlvjTR2VYbcPJ
RIAFT6t7zXWHjZ6QgU37WVsFnSXYvbpnTtcw6eFEX0oslO409E0OHmXxu2Q2CHMqeL6FgZaPVOeR
qjYGMJPEMzGmjL95f/dTU9uG6diGpZu+YViGYxk/vj7JOI9S0ShPCcCfLKLe00ULK8Y7TK9OpCHd
3wyrz839/X6u5dDFnq4bn5rbDyqoPFiCAHZK9x7eFKMNiSYub37Trc7fvZdj26xLJsBg59PotZPK
jfU0Dm6sLq7yS9ybSPPMke9fNRFiRwXDCx44qrngh632yYwj51yMKG0TsfQLeiCm3h31xwiboFUd
R/5SanqwQU7a3/pm5pxMTQn/QBFEJsFDuXaoovww27Z56zZ9cR2EJGOqPPuGUNJ8xCTT3AgDTJgI
Y/BsjRNUD6FrWY+tPTvAD6uBQk5X29fsgOPtr9vic1NYtmG7hkcn64ZtGeanpqgzlGcjPayPhRgo
xMizluQ3Ri4ekIb7TbP/dCsHOKthWkwozzH1zxPX7MzaJp/mHNhXkM2uvPnZCefkTmY5AgUdcdGv
X836m15mypLUZAB7rvNp9E5ZYQAizd0baKPiGfUUHeXpKXn4n95FmKblOQ5rIuuR+DRmndHOkyr1
q5PTR0+hyyYZieWvb6FWtL+ueLbBLWzT0G3aj5b79CLoa3aGj7HUKRSJ9QoVAzvVGDPrKtFgqRTu
/BbW2MsZdof9t9kOl7++/d+0I+hhGlAHsW1Zn2flkPQStDSzUrpeepjmkAKh0XubX9/l4zI/viUw
M5PQ27QYkYalFqO/bClOEmdNNrjNqWnsdSEs5Bxs49wOza2SngSMsBUV9WVdYYjmpW1D0qjxj55n
9zfjxvD+pr0Nh4Z2dNdm9HxqbwOksDMg4nEzNT1n4XbyAqwTHF8ig5TlgP2y2RhQIhqLDfrswwRp
2wxZr+r4KuFIjz0bSS1qZhWaUAAJGjurAQ3rxfPsQw736wBfiN80nvk3j2y6/IcV22Kh/jQKbbfp
amdoq9PA2mSLtUbuL901SbPMOUiNPtaQPrYT+HvGyGu44+rX9/+7EWqZwtctgw2TgfKp7/zcavIC
n+8WmY/LarZj/MnGtT6bUL36Z1gI1ABJHhSxvvj1nY2/e3NLqIVFZ6t2P99aCx0Pa+GhOkm9kdfS
SuEC1Ea4n8gUbTQPIYvcBE5oCrOD2wDdr9Hcadk1hVjUOhia3zzO34wdGsBga+GJCMHV538ZxSOH
ZxPafHXSoyjdB6lFqWqiAl4yULapqTM6QtO9rtPcus0dO1h0pjQ2sRuik2vp864q0N0PedCddCYT
/eOGwB0Rkp3HDjP9Zth8XpFZ+wVKErZvOY4Qpvj0sIFd22SG8+5GZFl1z3m9WMuZzD0ToIYLh9Xt
b2748zj54YaWCiv/0joDzqB9CIbhFHqesRq0CqmKvACOUwTQruDzh5SFEv3Fd5LtrztGjcAfVxfx
Q7+oJ/vLnfFlq4SDUPRJa8vDkFrHcvReZCS1//Eb/nCfnzYdz9LdBCb9KQfn2ZrkC9FoMtEvb/DJ
fdejV2n+Jh7+KRZnexCOwdHcYMHy/c87UJBW2BCGHnaKXbullFzYT4BIiuLd6W/50UK+mPzFr5vT
+HnoWD5BsWcIg8yt63xqT1Q8RhRg9fAQ9yRh67BPNqM1mhQkLB3AgVttW+RXllMxQDOWwNSjTsnw
eXkJIUzGy1RPUvKygIKqDPVMb6IY9+tH/LnHbdJ6PCLnEw8Y86dVvOB4NOsj7l4kIMDxeKjAp7/p
bOPnAJl7mPyXGBkWp/6pFTzMEcDSOtmpLCIydv28HYcMMZCkO5JC38Sz3OAIv1C2flR9lopwOlnI
aMzOg+4MANj6hUpRJtn48L94+f/3YB9j5i/DHZRnaERNOkE2nsuTTfCD/IZvr5jyyfWvb/VzePBD
Gxif2jmw59bmNJ2feqNclI11Ckfz9L+4hVqgDN9iAfE/hQa95pqJFmjZSUUCzKaqlv/jEIuXsHRD
Fx40vZ/mEOflLLEJ0k8yf5zRDEFUi4lKCTGS+KL2+sI2fxN4f7TLjysSt7SFp6JGT1ifN650bLt8
RCPyVI7ROTMygOVxja5cctBhXIIdQEgwAGPihpgfUqrzg/p3m5Xqmh8egbFpqNs7hLDCsz+1Kwbi
3pyHlnFMYAh3Bgi3DIQsQpDZ2p1A92gIgoSYxajyU4Pm5q979efZ8+n2n7YfScCnw3Wyr12BfhFW
5mBOUXteNEQSb2mVjKAKciAi7uyCkQMboMTfjHq8TEZbW8ggyI6TobnHRqDpN0z4LFRWXD39+il/
Gt48pAWf0TaY6MzyT22Eenzp6nltXps9CSdRzPcy8arfrFXU+3/qCmFb5DU4sFie+dNhRR/jNsNA
HBca4X4ZMlPp10Jvbxr5EgYYSUA54FHgipRL2blbzWs3pTE+Vm69xe/nmNT9VVCCU9TDaiV6bKQi
TWgXPPhiwFgA/Gm1sZrqupnhN5MZ6juDVdF2UCwbN15RzBd4Ey7LzngaHcemLtSvPPwtZJu+kA8+
N31yjhIHRKKFQh5eGNSVS+VshJnnCkz1ZZzNe83VvxpZuM5r0vcOdFWbXoWQ/DjH4nmYUKCoPSgS
WZQrcGn1iA7xDo2BhZeEHsoA8uwbAYieBIoT53Z4seWmiz1CyohKXHTbjcDLray49Dh74Mt8M0fR
qujkLdKQ1yiroNuHDztKgvLZHOD8WGgu84Z8nyS3kys+F2p1mqE/6U3yKAYZg6pzztHADEetZhUa
wd1kIZbtoHgdyvg2hxoHNvpxxsUcVIN4kCkBtOPgsjIFMXJ/GnmaMU6+KkdVu9WPTghbV5ITJjnj
ltkWxtEbmm9Pfeo+akUWLee5XccwhafM2s96spE16rMtR35AJNuBlBskhA5x8IQS1ojpoGelXzgz
AeHK+2U8j+gCCrcA54FOiqvFe6fB8NJwdHKqlrGwsEbABHtdRgDE/N5Ec0igrOhX1O25mCiA8/f1
3CL6lV+VdgwYVhvOSvASNM5i9Lh84GHP0ibWcuya9qLwAf/ECKcZPo4C/ZN56A2tXrZ5jKI2wfg6
pqhBBbrFJyluO6reSX2uZYeEa22XAwefIlrGieluBSpSwFcmb41cewNQp6Cg4tTASK3BMd+9OBsP
rsaCSPk5GXHStbLdMBa7oKayCpBgBuAa6ZgwZwBhSoCSafKNjPs15Bto6V7SncsMuY1fz/zPAYRj
EBZ7tk36z1Qh/aczlWb6mo2p4nA9h1F68O20enZdf74mIzb+Jjr9MY4gJCKlyX1cEqkO4ij2p7jY
L8NoaoupRaS9SJZN6Dnrqemi+3H2/KchSedVWrfh+8f7/ccPWVz5kdV9A8rfUP5oP/34r7sy57//
pf7m/37nx7/41/q9vHnJ3+XnL/3wN1z3z/suXtqXH35YwkdsAfy9N9P5HSf29r/zzOqb/78f/uP9
4yp3U/X+zz9QV0FqlauFcVn88edHKi9NMPqXLlbX//ND9QL//AN1kjb6x75s3l9++qv3F9mqC+j/
7vgqnCUpqHOeJewd3j8+Ma1/N1yTdLNLEsQ1HT4p/g9nZ7LdtpIl2n+pOWqhDQCDN2FPSZRISZYt
T7Aky0bfB9qvrw1XvkxdlEmu5Uk6ryyjCUQf5+w9Xe///Zdp/Df7wwAZXYM9UlVMe2g1NGP+yrD/
W9CXO/ytzmYC//tf///tj/87EP/vB/nzrvs/hyJFZ0+EsUFVZ7Wja0Fp4OjwH9m9Yl3f00g7jyDM
T2Xxr7t93tPnBT5NBv51dc11Z3NYW3hE8ZJidsoLErsN544UEcJXYXcPybXl8T+b1H/uMR/ptYYR
1kj9x1gtvtgodpeEgZC0noXvl1/ij0XES8xGafbgZZnqnEPUOXpg4YUaVh+s13939anoPs2mDVAv
Vohr7JFzerI3nd8qV3Flm+1c2Uw//3RxknLMQiqJ/2gqmgfcRcnf0qbJ0DP0xu7y8/+zm/lP8U+l
9ukWHXdQRpL8H1v2tEml7AiI1HHhhpbLGQWUmSi/8jLn7jTrM53CjfFrON4p1vJtoBe7GPpR4Gjv
rt4ffYWc+8tvdK7S6v98o9pro3EIQ/eEDRq5qyDRMzJJzU/xajhktF2+y7lPM82fP5WbxOIJ9s10
Tr5djJBufOupZ6R7EFatv1y+xbkXmbXthA3lXiapc2Lkv1cL0tSTZN+J4CnxSP6+fI8zjWO+8c6k
M8tgWNgn1RfflaQlXq6yvl6+9mz79t916/fE9lMZxU5VNHbdtKe6RN1ThuuJPuN400aEM35JTBij
JbiFlpRJZlzMJc1kuFLZfh9S/Gcd8597z1p9mWu1OXIMeGqYOI6d3CvpI0G0wo9XlvHeO2w6Qhpt
dTb+vkHSAldMUBPRa8SQTsvyf/1Rttb0OykTVC/vV30X7ZT8l+G5V4pfO1f+07f/VESqU3lpH7Qt
sqFgbxjvZfjd7FnccVA8Bakyc00x5yqVA+3DuLGBfppmu++IOr38jfSpMv2pnGZdTOKmkVLpQ3pS
02EhO4LVKC8nlVtNUDQY4EjIdr55xcnzN/BtiDUp1lFVLT2T8MPC+511zK8SCsts+crHs6em+qeH
mnVK6YDstlGK8BS03UdgcQTUq98cAgNiIyoWMkHwWeVIhwZ3Q1DFqjAabdF2fXv0rOjF1tGb+cCO
1Np5aCISWQhi0gfl0Ljht772v0Cd+o5+ZzNo/U1HxHUVDJDYlIPdEF/ZA5In+gEMcvQzTlVsEAQx
hRZxjg6njosGuzhQu13lRDfBCMZH9k9MDG5U1Zuw1LcKeL1gIDfYwL5dw+7zRXcrmwDKPTlWWXkQ
Tf7V9SFp6kTOt9U2CJGHCOxgpeJsrCQEhVICsurjNaZ6tgm7kqzj/oa4uQcBRnqhSY8DweyRXVno
TpA7M5m/DKW40q3Ndg7/025mvTTHYn5pybg8RqM4IYMioq4cSLsNUoNsBAQITaKnB7rXDMdu2+IE
9q4d9Z5rC/OOmxhCGwujdxwqpGZNusI3ub1czc/01s6st47YXTbdVC+OZpd+awQIc5nu9aJ4vXz5
Mz21M+upTTCbjiiM8liWrMgSq9gPdrHVc/i/MrhyBHXmFezZXKxVag4Tbas8aoRMkfmEy/JUAWd8
iDh+Sq/0R+duMpuMGZkx2KY/1MdBJveVUtwOEyZABH/3GexZp2xXtebWpQ2wrYSNOCb5o6cRt0Dc
w5VF07nnn3WnitWj9jb8+tgie1gqFnw5rSZ6NZaqvr78rc/dYvr5px67twD4lUKrjlIZjqOi9Auj
knelGlzbAzvTDOxZ59e4wspaf5wcQyzWh0yNNl0F6O7y45+7+qx9s5SPasdM6iPJMk+ToQeu98/L
l56+4h967d+9+aeSSd2AKJigqY5u5P3y9Jb0OszzXuAd28D6IPLuyqrk3CvMGrPtKIlsO7qoxNMQ
ORSGt8jd9uvllzh38VlTjgwFyLkry2Pcuz8k++KLIR+vdBOz/d1/d67zk5FEr4bIzEN5lBNYQa5S
exPJdu+1B3RhK0X33n3CI8Hyk8si4/e/eiPxf9o0bk9yd+RRd71NUaNX7Lx6WP3dxWct2jdCbYwr
h+Gi1Pp9EwUwOVrINJevPvVtf6hR08L6c1tL25QFSVjLo9uYEBxBnENTeSohp2aq+KpOiYqpM9yn
GbGhl+945vPPw3+Q7MIojCksZqX3o1Y/daZZXnmbM6OEmO75qX24uQ2JxQRxVLvmR5M1WP7sj6rB
w2qaV1Zz56ZzYta8JQwJn03dgplQNeEMlPIH0rh0lzdoRGLqH6yrkvxQ22V3rJyQjzGRFCoHKBCV
h5yu2PfWaqeVXwF5IaTWI23dgnCe4GF4McZEJ5hFE1dqz7kS0f9ZIjJO7b5XVHnswAwUxNV6xvgQ
FtmhoXFc/qBTLf9TFZp1FgDuPYCYKbWfaR/YD80m4F3ZNaSwqcTpSq/s30QYypvLtztXf2bdB3vN
qQu0T5ITDbiqUskmksG1o/IzF7dmUwBbN8F8Nkp9TOwoXdVxTZahQwD95Uc/M7DNwxM0QylHaL/g
epyAdBvIiZSZHcET78PN5Vuce4FZb9FEVk24VFwdfVhOpDgTcO04MJUuX/3cC8x6C5B3hYTJWx9t
OUD9NNAuewb8Plu/u3yDM9XVmg39Tq8MaRhWDDxt1d44lem+D26j7giFjAkvqYvHy/c59yJT8X3q
KHI4TLEhqupYjgaMkorQa3kc7ez0d5ef9RG5wnZIlUoIUTH7O0qwJWKXHLK6/bhy/XPlNGvWHXjl
BiVEdYzyvtlr5KcvIgMgelhoxs40M9KGSCXjeJtoWWn7ZAjqMfo2UhMBIgfoNSXRzoRokhGN2ORW
tlp6y0YqLLNWJKSHYGnu3DRnhTQo6IxhIJhGzViglJj5apwLWaG62ySwngk/hgw7duVKSR19HTWV
fZ+phKxLgnRXbo/rJ7atauOnqXoXFh7jcWBCMixUguVrTj2K1k1WEjnIwdAGe10FHhamPHLvjTI+
geCNtiR6+Bsv7oabFkLJl8pQSNYg64FUJemvC/JrcQHY0GEl2/RXmuqZAjZnNb3uFKCUfV4em9y4
I9WONOEwfe9Cez2tay5/xTOzOXNW2UVQOGYbt8WxIvNh76YOeGrLGH4WrKRw1FQxaeSmcaXpnnuh
WY13TYD9VTIUR8c07sei/8Z2zH015GSJ6lfK7EyjMme1Hr5CDb6NkdEsPPdGTiYS1/ft20oyx7tc
ZGduYc3GmrYKcJ6oApWC43KEyobBgkHNB2cI2fjvbjEbXzhgRU3lqMUx1Or7gMPpheZgh3SsL5ev
f+5DzIYYKdE8153Jh2CsXwZuhfeurMmLCb0A2AkJH5fvc6aozNmktB/jFIEuQoC6KB9cz7xH0HkY
hHel8p67/GygIa2FeWHZlUersrzvQa9wDG6H5OcnYfaXVVb/ZyfdGHpsq4MURz0k/VDH+2ATH7dS
bCcFL2B2fzfmzOPsGwXuTDXo4si0bT9k4WMOQrE3sfS4f3uLWZ0abVGGbcEtUlvZ9mP12ETVQUm8
Ayqf5V99bmNWrWJ0pL7g5OyIVp60arCzQXWlRUxdxB8mePNARZs57mCZsTiGY3sbyeinb7jHv3vq
WS3S+16UVa2Ko2dHzrJTsu3QYGeLwNlcefgznawx68grVxm9wXGto5JUzSLLlWOnqc+pBJfrxrsB
W+nlNzkzC/6dzPJpRoGbqS2tJBVH24cd68Ood8afXqDduFCkSBnRJ3X43zUMY9aXV30pddgrfOu4
kIfRtRHHuFW4yxMCOmDfR39Zp2YdOuFajEytYTFLbSwcgT0ojkq76wa92l4utTO9iDFr4orrxjqJ
EdaxK8joVupDljkbzv5/Xr78uZo7Gy78kEctqoHk5kHjkCoOUowvWnnlM5x7+HmrjiK8lUNjHcfJ
tl2CmynlE/acK2VzbqNYnzfpwFVLIxRsU0VkumLwBKe6GTsATTlIdWdbSiKUGQCBGlwurt/RmX9o
6fpszBCW7QQRIM9jH91l4ouf46YjpT/BxJQ9s820qotDVpH27d336U+kT4nxVcWGbRCcRPLm9F/l
TTjGIB6vdM7nltv6rIcwUdAPSD7so+N1Cwh6gB1+je6zCaBfVvlO9e44GzGbB7sEJdbeZxkKRA9E
Ex7zmJjXvtxE5XR2UorsSinNonD/vcekz7oUgraBN2GaO8JJXnbB8xRI7fvDIkj3mSBoD9cUkvqs
BHTgvbL7sDVUEuAruUSdQsTXlcY51YI/faupVn7qcDJThqA+s/wo2tMIz1AzxqWdc7wGDieIfCLF
vllFurlcM343yD/dbdblBF4sOjV00qNsI29d1RyVWT2E0UVdmcgLjX5BftGw78PiPfDa5851ykUZ
FMODrBCG5CXcS83Kf+lJDaJeIV81qbpFrWreUqjCX5fp+NynJmSlAnVnHLHk7uNWrMo2+BDk/C0q
BfmS6kL6SkKzXDmex29YpFsUAf7dyy95prfQZ91dTxwD1PgqQ3YS/ALSi5/PAXd3+eJnpn3Eovzj
c41pLkpV0zCsDIG/GCyDKWw5JWqjjdP97sqs7NxdZh1er6MeZYWeHA2rvHeb5qcoSbx+EeO15MRz
ZTTv82wUm6XSpkc/7QmaU+4ir7i2Lf+7LP5QybRZhxfKYCyDkadvdFPuA3g3T6A8AEkocUWkeuiz
SKqLYtkqTrJKhpEyLBLjLrLIbAe1FG6DosGHxEgPLsWsbxFY6aCAAlaqYTretgD1obQ0JjONvBOr
oDP6K5PtM8XyO6npU2P0k9GTTdYmRw/KNzYBPDnXdvDOXXrWAYYjbt6k8mOYCdrOzOSzJZNvl+vk
mTnL7w7u01PbDrEoXSLjY4LQFy7VUiN40LDkIxnid210QDb4+nd3mnVWSMk1W23Y7xqb6iPIochk
0Nh7RxzCOl16SfEtUOor4+a5Apt+/umtyKbJAtPowmNeJ/ZK80sNWpNybcN8lp38795/nuxloHQr
RtyFzOU3rVXCuwasbp0QCkwoYktdKHaPQ/Gna2tYsIp9rI2rILFWMsD4K14cM9hYHAr5brDwumCZ
a0+KGi7H4BnYJcaDr3BHmcsTd6k/eW25jrxo2/HfFjjS37fQfPvv+rvfyV2fCqpjdz8ilTk59qP6
HucGchrlWls+9xFmHVFEEelemMdHkeq3yHfhGcsrY9G5edHvn3967tCNUbnHGXgo55giFoYPoHrH
EgJKOR4jIbaeeCiaKz3qmReZJ5kYfhcF8ZgmzOtNUDc4zovevHIUcmYCqc6mW0kK+WOwRHq0xN5n
T6zcIxa63ODOPfas18jTKf9W9CzK3RiSNqW/K9iau/IJzl19Gn4+fQE264AVKU18NPLykGlgV1X/
x989+KynyPIyjdPKTI9xkBQ4VCHdiCEr15evfqbHU6cX+vTggZU7AkczPR4+BXZioDqZ/ktj9Ac7
Mu5iEf/ApnXlXucKaTadKHJdEGXdREc7yJ/D1gUlF7AJe/lFzl18Np3wxs4xurHPjn1FCmwbvDmG
nf/l15213ZhMyCHUyngy2qN57hgUUtfTd5ef/Fyln88g2JXyYapj1C7Nr2mUvZtWsg70LL9SMgwg
fMz/O41w5jG1nl/EcSOy8KjqyhaU1R2dgSVeOn1vlc5eBVASpnvAg/zVqh8lKoqvgkLU8UQNyOwH
U125qYI6vFpq4s5ojG1FuFFXfxjxMxeBg4Lu0LpDVbAQsqVTB/IrwJOmw77tvg4KKw/DWsYKPiB7
NdFIDRQrUgKVHI/086IDwQo9hoxYdTN17TW0rYJ9bn4yIrxSOnXP2FIaAcuJ762wbj3bvCtT86aS
B35Hj0kk1qtVOwlCNE9bmOYDi/Q7Bg7Ha96BytoiWDFeKHw4JxfLMgrWjB15g+kqIMUggO8lnywY
m72+r9Lh1qreIkTt9qOd2kQUFBPibVPpxoJLan28Ujxi9MDEpntHNclT2VtaTwSbPZWjWnoI/r6q
lbEtomJVgHACJQ1PJfJ+CnLlbe2FUa9Vi5sJ+NyQgpzayNwqiIkqWVX+dEI/jYUDG/hpmzxg5Lll
g+Or5wbLJj7E2qOW4I/AHNNYBuDAcO3rQNebve+yDg3qZVM5C137VnE8ITLrNdcA15gdeTAZSwuy
PnzMZPKgi7uaPYyMlWBTY5hUgZyOOmF/DdRebaH16pJ1YqNuGrI7RgsQkbohcWZ6SbUbOAyvVzxK
PwD5SrHrNN+cWBzYvgDNqU4c9ctt48+t2nFnA0LQcXzt2lZ0rCM/5Nta3312hi9fe+qb/9QqZiNC
nE4wkYwFSGu6L2yfDxR7YuCnyHi1TKhXbvPnHtZxZ0ODk1eiIng6YvtcbI06WxTMhkcVbUStbtum
2Kgw6S6/0bnSmg0VZUwKCylIzDGawNw7OWFyZm9fAzD8uZ8iieCfQ0XR9K5AEZIfCRJ8Aki7Uhp4
1DK9ksB5JnTXmdNtkAYplkWY6TGjPQQ9gqAKRjAspMZCT7mZ5kx1fOrUjS+MTW6oR02+XC636Yv/
qSbMxo4EXyKabC86lo0pXj23Lp4LMyVjaPTKZ4Ow9HunGa7Fu519z9loUrmJolW9QDJhhSr4O8s6
qVrlrIexybd2DmLFj6BRml7jwmupNHc/ViAm0sQlF2vQinWYu9dwF+fefDb22ILFQQXw5KhGeXEg
YSS5V/xRfRpiE22UOcDsilC3Xi7mMw1uHvjtkK8mxiGCHejEH2ldvdROCaXMWqrgvy7f4sz7zMO/
E2mMaUWwzlHzY2tR0D0tVKR7y7qr1aPescaFk5Bf2YqbVuF/qDbOrAOxe23wnD5mda7K99ys7zu3
X2tp+1C5ZH3EkqxZNJ2p120uv9yZ5u3MexLb0lMrGZJj3OWvJKW+par+/fKlz7RtZ9ZzGCABFcds
kmOhyVssdozz7XdHyCsd05k+0Jl1HUOjxKTx6REMbfPgp+Y0gO5l4j9YJZuBo/4dBaG8Nt05M9tx
jH/2U3lUV1LNNTCC4AzHm7TcBwT48kcxHPTuhyrYvy2vrr3O1bhZ36F5Tt4krglIXgnsJ2usxQ8R
ZeovJXPSfp1FWWEygTFCMlt0cxnUmkUOI90ZEQXFlmfR75yuYru0zdG6dpggvM6QcllLM7yyYPud
G/ynejrvcFBJd1rhBkdyVhexxYDv+7ssdhZ9dmLuMxTjepqFVW+m6a+mqZkFPt7OttG0kR8vRnKv
GPwhoBesKCNW90kUb/kJK3UJ5TS207Wffw0qcz3NL4DMMIcCHhg/NnXLrhSutvZDbb61zZWR4lxl
nXVaOBzVwop4H072QClEOOLqK5XHFL+Dm/9QWvOgZ4y8VeeLOjoGTloe4MvHKyd3hmXVoAoxFPtk
is7Z6SJ+jQ1kbMy2q3Wspepa68g2tjPrEXygKhaB6xhbcBDwAiX88j5UCMhQQXJFNOJ8UfZq+hLr
wLqk0vrPeYSMWcnQEGc1SpAxiJDSREO/CdTBuTG1Nr8fyrpfRFZcbmUOnBFI2o98sOJbAyzGoiws
iTSgfg865myOTrZqRC7rtqoq43ZgWrDsTWW8kRoMzNairulj/Q1ubwt0s9ZvCLdTvpgI5HZjnGFg
twJrIUeyl+ykYNd+DJAkNnmzVVRMx13ocs4hizUcTgMjZKVuiBj2N6oOZho+J2IMI1BuhT00qxhV
8XLQM0wSWlS9D62aPOaqmR5sV48K8iBa/6QmOp5Y1fvq+zpukVQYLyCkWQNpZAPD/cQspRCTUYNk
ZE7Q12SJSyrp2J26TEmWIweaC8/EDJ/mIWQb42QFPquGxjOWVmA2KxUO9a52MZESpmiDovZbhCa5
gajb9bdxWb6xv/0RF124hwhDbGSka89l3icPaicNcKVDeROnib9XAWIWC9BkILVVBAed7FERWdpT
j4lvFQyedx8oFWjtRhE3sTdmt5ECrJhz7fKFNZidsX9eiLcokNp2LOx2E6ZuiHqjMdeD42ecUefj
Ooas+RBJDvi70CSISVScLkm5ynwfoXIHVdwp38FEgeWPyc2qQ5xeJJonfnZQkZIAFq5WZMDuAweT
bWs/kdiybcLoe9cX6XqI6ZR8v4f7k5RPtoGMoYx2Y2ALABMtvYMRfvXbdu0WjPxJeasGBjtvbr4u
vWwlkvajtmPAlNWyd1k3hR4KBnvthJPh5hBlFoZ077ElJMpv3XtvkLdaj48gDsYPor/M7cCkbfQ2
vvGmclABrqiHVwthOtkMdJC+CR3UAMPur6uOTJMMWGd5n9nowWuB4gkHQDbiI0f8wm8Wcb5VXUwA
zdfew1jdv0rkThIbY9pWaxtMRNG+NiO6V5bSC1fNV6luIuHibCyvV8yjHju9vDepxaIUu9LoiM9M
vVsjaR91dsGFixgrhK6799sC1sTA+Rmg3ebOCwSuJgufZK/veGtHg/6dGoA3faAV+ZsZJa86Tb0s
xHqknKc0eSt7VmsMjLDjTU9ZCst9a1skagkajSFfWx7aiOEAsGRRhwN2Mw0GfbBNfAD9PXZYY1Mz
hfHjB3omVOPlitF6WzAhHSJBQG+P+Tnel9FrqhX7tOJE1KoPbJ11bXUcEn1VJ/CsDWNX8K/H8iZj
6eGizlXYYOsDZSVt1Ml8DaNdhP2m8LJF3bVLUY8n/sYKoMG+u5W+xCyPT+dZpl8rJ7hV05+90ksS
2oKlZWwK/WfsR+OKbbusRmQo6rvMsfetHKzp8a2KGO1Rw8hA5jpfX9ftdTkcNKDR07/WITfWI/RT
P/V2jeJCBfMWAD0fZFjqi54CTMq9Sv5hLogUnb6Y0A+O0rI1bypr6jUfIb4JQtL3x2QxAplVR7lg
CkfmmP29baq7ClUJFrFsVWjmrYeIKipakk5D5xCY1BZOtjjPHZccK2zCzFp2InmArddANx4XuWfs
BqdbTb743nPogbRdFBP+1tCJQv6OwmqV5MkvGcc3PGehxYfKK9Z9RevvN5mv7wOReFtvqoa8dF7f
unqHMkGe+EZx7t2wqkX6yVEhTDR+ZCv1PX94kbVT26J49MJiTer3naYWU31L2LgPMTjJrgZnAapo
UhagQv+QvveLHdlVp5EbanyUvSQHwr7FK3zbhXQLVDa/of2Eyj5IvXXRvoxJ62HgK1aJLHZ8ummW
4rusPNThVZb6VqvwCejhMoyhku+nOtP1Xc1mgI09cbR/ohnY6mPMiJ/i+ByWva5MNaADulPIUzce
7aygE+9uip7ee9hjuN8YlJhvR18UphF4QNeD9xQCQgIJtgisFjcVH4/s/9FfZ6SAtRkswWbfhcnC
ZxeJE6+FzBGi18EqA0KNG34xtbWif+1T67ZXuy8ZQ4k0CFIO1Lepwpfjl9bqnzyXbSl62ET94PLm
+DXWv5DytcpT8gtb9Z7iL6kvU3ObHmW6SVwyOVKgb8KmdhXMWzbyCYvQNGsHlcdw7G+SdsInlqN4
N23QaWm7B424EPGHUM3FyBogGgE9Mta05kIroscmeQ7EeCJEeJdk+j537C/TJ3Kk/aoY45uuhXe+
VYhlN4zhqg7ck0FXELnqOnTwG1kxHJ4g6TH5RU8K7rSYQ6nQQKRqBtk3lFyrTo0ebD17qLRoQ+TN
C0c9bP07EGr0mMPJwShXmilvzKHdy8x0CICrlccSAtw+i4EHxh09izWu8CerB61t0eV4Ki/N/NDR
AL/FQfuSjaO7JODcXJSx1SyalI5W07CgWj47QgH1Tx/dnZL6YhWGjb7xA23bae3tmIiV0+IKNZun
CUzd5vXjaChE6labYlRZZtJ84a0du66nreOS6kx4E/pr4g5f6sC/Sfh5M7Q955VVc1cIMOPpcF/5
3ibNtFfyJJ9DhjJCHdJlayIKKdRkbfVGsCRKw74vM3ppIZSQDM3i0SrqF8bN7JkdV6AuctN37l2U
GPY+6xh9BjTvm9hQu9vEc1FjKaP/wzQ0c9uT1W8s8gLrSNkl6bp0kb3rosEVFqKNaMoB/6BAQxUa
TF84RxQLxyoYpIyq6AhCw0ZcuVa7JRRdrjUwjcu66uwleRMWjHo78zFPTOh+F6lBZ+d7Qr6pts2k
uCnxuevfrBLtrB7sq6oLVmkvul0Z2uMT8l73NCRBdpO5o/Faq6Fx0IjBSRfa4IY3hGdYRGEA83jy
KwxGaufUnKNJO33R2sy4Q95UbfOwNYkJSQbY9XZiEKkFEdxOgvBbR8bEjZVzmhynsveWMAFbQk2S
9D4I3BgblJaJqbz7+FaS2Uu7tvtxrxqp9ZB4hTTWiqn8gAnnLnIUyAAQSVz9Igly0zeyzsUT9brf
uVoao0ApQ02ddOvBfgx0dvzKKh2fBncEQFN24weq+J6N1qSA3i6tHu0y82bS+hwn1WDhOApLFZ3x
/WQAfUYAFfbyR6TYhEaUldW8NG6cHtW46n4VFSpcYrO13ifd2GhODgs37C++263DEmBOY5YdAq2u
gkdkZewrR52a0oDDaj/k+UDURVzlm9KhLpp2TcB3noFMtOyM0G9nCv4ZAkJZY2XrFmO2bYdYJovc
UeU6ikKWTLKLEeV0zQnPT7Uy+hQjmYnRiIiS7ItfEakY2/lPp8/Yok2RcofGm8T7uFDyzPrRB1m8
r8FZv/mBIe+iutFXNl5wZHYErJu5Y648r9AS/CICvyXfufmwSsXa1LqvP3oyj+2FMVqC7eBpHdGQ
DpTqilgPBQ6o1HR6zH+duvMDrNhhmyioatV0BUjB5ZVUsSoCXsYJ3QCKW1RLca/V2Mos/u932cnm
a9eMmAIJ/9soRmk8hFUICpuELeUJsKz5oZuVfzDjcrxNKx3akakGGKkVpRuWGTtDSyVhuFDcREIg
E9ob6yb9e5NY3rK2gGunvtqg73CcdQOj9l7YFcoQxyQAtlDVu74Hu7gYvK57b0XmbVQDTFQA5Hjb
xLmOKcRwblHa9PQ7xvCEZqx8JD2H3Gp9ov/wCsaSFO1iNUjFuPe8YTi1JpivpO7Qjjdho37TAAOt
61pp904i6xfRe+pGDfLwwY/U74htfqip/ZBpLAp52fouyYHW0+Ey0dGajt8kM2c0ZAxhCjKfU2d0
t64FWWyK1xY1Q4iRSI5VUXmRSoqDAtc0sxPAmBhBxmdV75gxZeSwBMq4SlPt6FeYwj2HkY5WNLjx
wYXx2YzMrxORnSLLZQ6pb72SpVStV09RYx5wzK8Bfz27rr6wkppZ0YiTR2Xa0bu7msm9Cp8pKiG+
Jz3uU5xzhd+dmMB8z8zJZc6vLQIVDr2ubgMIuY45uAurZb6naUToj/ctjEPc7dsoGDbeUDqLzg2m
bR+OeRyJMlOtYD5o6k+/ML/bYN04JOmGo674bJ20XxM6AjdWH1snBNI0xQalLpn0rSenSvSYYvFJ
SVZZJYXlbFTp8NYGIlP3xS2BXLX1GkI60qnYXrcZ/bqUgiLUiJgyowPKqgcF4r9jZ7eyiJ/rDiCq
7jK0t7m2gouUbR1T2vcDmuBtlIn+IfdVZ0/Hz9mV6RnqwlBjY6tbDbMF6SnaTZapxbPBcUm6Scfm
IbFZMgxu0f1ooezdY99hdaAH9ygm7vEqPZKKFC8DnfEl6G5bNlcXmaUcRD8OGNlC8O3Oq4OtIIvz
Ym1NaqAxSz/KxnoY+vAQ16DDQrb3dTxlObTuhWrmpy4tSGy2m10xRSFKsXTLGH9nxJyyeRm4YNU2
Pzq3tddWbqMOTdla8HMEBGOT/orbEsFT1kf4ipj6Z5Hxqy0Flag7WCraPQKxmjZbm2n4U1f5N2GF
6ELN9o0RUEtLezt9dyfBp23bHlOlQnWea5jCy2i0V3lktEQV29+6ivcTDCmIMOytKZwtsIUNu96P
UYK8DVScXDNR+oWFYqNPvpMpFd8V9psbO5vprVW9AGE6vI4iv5Ep9TdAKP9IYld0Y9qF+GWrerRT
gxSvGN35QvjZ3m+Ubi8G4HiqI59xp9xZlnujSBwXcfcmk3brtM2NAHQwBGO7LhtWeczpww0SNG3V
mLgwNf8jaZpwmWfGzssVOgREd7T9N0cnLkEOxPERrwAKoY2/N1Xi3Aoye1aeW2AtFJCWu8RZsrBZ
ZsU0ge2jW4XvxbFoDw7OzFG8jNpdpSrRwpfpa5tKfMflrROM92hsdmFrvfcpmVJmtjUqq17UKIp4
p43bRNFaY1lsiXHdSv8HmJNmQXQJ5s5e+Z4ESNaIvlyLMTA3YwE1t3FqOlNj2s4xCSaPXctcyxib
iyL654KzBiiUPIy9HbP6RoIiKdvkNnbHN5/9kTqYCP+5/+BIVlVWkbeYNu2TUzZ3tpuhFRzu4a49
OHnNXJHaZ+r9Q6prN76WTdkVb72L6GvsObto3deIPHbGb05LG5iJMm1uY2InFrSm08DGTi+0VVs5
d21tnnTfuoHani+k4uwTxf1mj+ND0eEQ9PtfkSaeO1tnKyBubsyJSUGiyF1adF9y3Ei4XA7EiKEN
sdgaSuxkH+r9yZTuVo3LX07O1qfqyyP7Nd+JPSS1wX6ok+bVcpmLUxLh4D6ntrWzcmsfM8tc9IOG
JCH1n3voc36b7sI43rVhVRCT6VRb4i8tqq2xtnskerFRPYnKfpBM4pH/aQenrd+tLu53gI8RkOG7
26Fx4/NRJ5dE8zJRwMYwBd5LycS497bU6JBzg3qd1WYGg4mpilDAYkB3f0dFs06FrlCX2Gyt+TpL
J/P8uzp3m33YWNmdnpsoZWVZPSpub62VfKgJnBr6ZOGKojjqTZQ9hQ6O8cGMPoa4fWn6MDlYWRYz
AOj6bTZFoPGW1HUFbc6d+j8cndlynMwShJ+ICKBZbwdmlWZk7csNIfm3mn1p1ubpz8e5scOWJc8w
UF2VmZU5hqy3jZbFM6LrG9FJ4hPbYv0xWxl6ylCX5Ff34Vs3W/ZZ2rqMe68dv/zKyXW0eljM7fTo
pT+zIjhAVNw/rYOz+g6Ii5THKnGBwZzp0vUcl163NMVOWpj48ql23zUqAagU09cw97lFtKiuiwdX
0ccUPb1nXtkmxJnENMWqV2wj+iEaEQLvu4HcoDwNVvIz7WC9DZjdPCae0xIuOjryg7Zheg50X4Nk
jkT+Uq4iYta/aS/8p9GW6sMcV/x55sAqu92s7CQnl9HtMPZxRULk81CVF+YUpt/Sn/cl3kwcm2qc
I8dr8mNm1UjZurFP70TrmZdO6fbSDnlw/r/QcnbL9KaFbe3r2Q5i2ZMu3VXheLCmFn4981Vc5at5
W8eWsEBrMiMOr/IpXKvgbzabf9Jk1YRhBzkpIEYW4l/sDhMRySEppKEyHeIDeys9BkxsZP447d72
0BvbhqnvyRIrTpaVwDLWIYV2mc29YfndoZEeWlE3n/yTLMbsVbHUckQNSbxnnxkntaXFBUWOvo8/
xo2v4bo6tlIYeqz7wlqMmEjs8iyyssS5iDW397SX1qeHqff9OFf2Wy6I/CU0bikeDb9JSISsOjzt
lx/RLYBYvIP2fjUFQTjsPnxittDHxjSPx6pNemJLBve04El3U0pWN0TXLrFCpXobJ+G8EgrY3uPj
HO6UxLnWdcZmL1mc3QUpJ4s5dGXsFDWOogIV9oqPJWA9O2wAlxToLgE99dnNc+3Rfgtm7B3LwDPv
67mv94Es6lhnCFI8TVSc7JuSCEtMf2dV/z+Jetg7PMJxrejOq44E58JVXZRr3wSm9BlNvEmc07Aj
m4s+T/1DooT1kx6SgehVk6EjYDfmzShdlIZ9rTNEMcm8PjhVYiKC6VVh7+xU1cQAZ1aYRaFo2r85
aWHI21UQIZtWsW6q7tgXkkioEli4NJ0Fw08x7XtT28TjzlPxLUbW6szagBZQqLrwOVfrQlqWWz3X
uP58mJ5vYSGaWw+qNeCj/G7jftE1hzy863Ts1vC/mYy+fWWl3CVQALFn4f6aqIlIkFA2jwDv6w7z
ZTJirbaNvYIrWufDGAF3bL1Rhm/o6DNdt0sThR4zAKyJ+tS2kUVpni78bzN53FzHQ5+1hCfZq31Q
ie/ymcr+6k+4U4cI3G9hCZhhmIG3F0amLh2hCTvV5AEQnvC+3HmBWsxNHEY7OkUBifOn7Zt0j9+A
Jjt7HnFP0VrCG/WJipM+4wpZnPYBCxGHgSSIw5RoRU0mdMU3Wv99sEmyG9sGdJbcr32SpuNXpeVy
tBy9MuK6IwZKNFCT8padCX2+MwG6Ul2T1bWys0qg6j+jyknv0gataJJc5779lYywWV1d60o9+aF1
xXz1JYMO3Fdr8YjZ8IUR7jpm1a9qqGlVZ32Kgk66LOY67jpJG9E65LGWhN4brt3Gxdw5OwLLiu1y
ceg55guD1LM2jLs+TTNWVoqfMujY90n7lzWxOTaC1NolS/O3oH9uQsUmTbJ3Pftk5iRbWqV75P75
a0iXEHD7WFjZQxXqh7pzQU6TcD9zBFdzelpaB04E3ZEzre8BMiaVtyeY8XNigniqrS/3sxdVshpB
mPwbWytbv1M+t/Q4Zslkn00WL5o44mQddLQR+AxwPTNU+Va18tUYnZss27fSDX7njkDeoHgvZ1wO
ioSkR+lBHKu16zihlve83mI4phpgyiuu41aDARDaXWhrhT1WnTE0+rgNd0NsCkBXr31bLeuGT9+P
LuavRi4fo17PahanYQWW7LT/NNX5jV2yX7kYT/ZE0HqfHVpFFJi/HRx0zjrKg+xfZ2HLK7L2sNLV
gkbCmARAFSttQR/Yr3ZeoUczPgZoVKjAU4V9tpUnb6HIXnIB/ZKE9om7CoJVtF3UYigYo+WXVzO3
PxbDfxd9/u74kqhuut5dyzkPrn8RStwnE8hLtnbyHplfFftNRRyo/6NrEiNLWpN4UYqdXdw897pD
RFYbm4daTouh++Eun5hIq8qNJtf77FPjZppmHoWpNZ6XfBoOnHOEgRru08yCPSwAHE/Q83kPV37O
i1zTh4r6ES193e/d3D8K3/mtQ/D51o6XxrwtLWBB2HoPRUCee7oGr0ObvXaBNvddEY7xmi1fmwIx
zeaHaRJHpg7UJ67ch/wNSZr1UUkaJnt8NmTCZKuDxywgbxRbZFrwxmy3yIarA6ixI1TCjHmeLkM9
7WeSTxzDuBEvr/H508fA2JJtST2xgVG9WYG7t2YMANUCcEMgO3NKue/Ci4vT5T7U8inzho+1M0sA
0WQD3LP5GKacmYMa/XhqzO0ETl/6uj2H/njtMtrLlrxK7nbZober/V/iIi/SXl9h624mQv8QDdiu
sMiAnfLw0Smtp54dycgux68kc/ydV2aPfFVFeUlqpRV8p+yyRTgQ0ICpCt9r58ErgLFr27yVAam4
BHX8B1LGXvnqfa6mxNt4sNHR63I4uCmpm63fEnsOgFcVdBFZY3NiT8ynd0tuhdwF8s1Q61vlLPk+
WXBHTJtOceIyC5UBIkSPNLibQ/rwYfGN9FC1XHSQd3+fJpAXnR/s56z4NSv7g76pj9ggLfdrp4nb
a3KcodN0uGG1SkL0MPWH1uwLNPsjAXRu+FeKWZ3sTLxSkBTD1Nw/SAttRpMbkF3LtiTgZWSNynR9
HVymhbQQ6352uv7Ftsb/2CAO7xPft3dqynqyGyxxGX2jjkuPdMgMteONPIQHophn0sYTsUUJg115
oCLHVMhpTycacsgo+wK7X0TWYPtA3I1bH9aCGELOppLbxKpeTFcvRPt1//JUci5PSSRnoS507ssD
R7j/36B799mvDAQ/KjH1DscxkpmzoL3zuo6/K4zy1LNUvQ9KrpG0AYNM6MEzU1ZCtLDf/hGV8dnN
EEnkMRcE19HwN6YP4tWGOgb0mO/IDW5i2nN56BflX5uZWO/E7v6bFna/q15WzCNpDXORU4bsufw0
zHa5WaP1W89VAzfbwHTPaRAFTtuizeimvT0JEzCnuNMTYOXkcn/BaHB3U7rF4O5SkdKjuIxk+eSo
EyIX0JwQzeycE6PtYnVIjJDlRhR0wosbiHMgrnSfpjalHu+4bGdWlXEYvGTZd40/RTLA3NAiiejJ
3ELFFTQe1LZjki9PHKtaA5OTkTugmAaXQHm/nW81NpjH2UXL5QzLR9MjYGktGT52ocEIb4MtK7hG
9BrrWXAHngI1edHkQ3HSx1mQgGn4J3GK5wUP732SE6JatqI529IKYkia7iHjF6QC7gXpzUJtrel6
NP5wdp5+dtuKXWZ15gUGz2NKGae9NDh18TtyIsY3yqioMWhsy/mpK+Q20oDukCeX72tc2uLWmZ3d
Eli/nTIqpLW2iPIBeczq0ycOqwnfHZq3jNDDiMPsSbqTwFK94cKh/CC3ybjlQukdUBxC5cqdd2HW
moeK98gpPr4xZX7nM8oIcuPCA2rtP4HUGfkm2UVkzVuXzt9SAj+2JsnPVdYyKRMaBSGSAkRO/Rr1
jMKRZfnLUS7zf6RhQcTV4O24XTNUTmKfBuSbzh6WdlML3aoqE2P0hWl7mPiMLTFbOy24INoInSiv
yZhFvdDv8VefSUWWFR+dK+POX75FZrp7X+h+h71fchx6Y9k7pflaEHd4QeJRx7Ia17jreQNJQZpi
ZwM74GfSHNwcy31tdn+zOpiOOGnMdNua0yvMkHLT2sXAJZ90yh8gRPRNSwleLu2/lgG6ncrNTcos
IO9BJHe2oCYOmVOfBuW/T5p4KLsf71HJ5JFyizbqG94OUw8Q+hqiXrH4Mf1dbeuc7OvsajT9s+Fu
p3Q7n5wmBbZaoWJaQH5mg2nE7cF8K8pG7+vArOOwk3d+bpsXUxvlmZmleVSV8BBeeU+ha+R7MeTl
nh2ph7bx/g6DoGHKtUmoCLhH6iHISBxsY3H0r+KmmXgTlhTAETlskA7Lg42L+46YAYuAR6wm/HyD
EO1c4M5fprul6uRnFhrEDIQCUKfV/3KXniUt9XsathXgbwMjhUw4Bp5o4prA3DsnKYHbJsvm1CCi
unEWjhMDaTz4wvLmOurLqEzrsUnIc3WGpHqsJofTPrFHImDT/ki0Uxn7njccuzlFCTkH665AQXKY
l3V6BqhWDxmmfUejr+1XH+gW4oNYVs/Ba8KQYYi/vBfgYYl0fgTrvCq8QPYDEYDntiyq/dy06x27
zpty365AsXIdy8bkgZ3pAWUzPpN7Vl2Guc4PY2Emkb2k3MyO0e9B2grIOxmSf7qq2CeJHjCvd+6Z
D5cHkxBs2tBuImGNq/WytF73WM/mcDHCyYicwpaIN/zuLJMh/LAHfEjdonfiUqb1sVmn4nUdKvNQ
yKA4TE0qHhPT8vaKlcKHsLXFOTTA1oxEh3GKMfitmngd+TAUv6lKvJ2tx+5rgkY4pLJvnxWYKx5E
7Zjv8BJGxqFLCGoxEqLgEll+6LpigQuayDKuNiDRMIIfM0w91CE16fQ9HkXJTDjG3C36Hh4i//aT
HNFaZ5OsUNfTn6Iw79BE3JI0BN7yl8dO0Bm6xsQlCRJQAl3rv3JwwwddQWA3ie7PCkSVVmgsf+DE
A3nxensO3rWyCsqaD57aIjIcz3WTu59Kht4d2KiYogIYWu1M5YnYbDzxKAes3ay8U4Qgo4PLlkae
PYaovdVkTEtT0HXXnugN1B0Zc2STBD5dzBzevMX+b5U8Y66FXXEI1xcXg8AlocnxDlMF+JtFGvZg
ckILhdikNDKw22W2zhOujbGeg4nc9nqOEqFUHNgoaXwL39e+RZk5G8u89wsnOGgFR7GkSUKFK2r3
fp3q9egNHkU9HAKJ8Ewt195GkZebqfunX9b+WMtieMtVuMFUiRhPdTOvL16a1/ctQ95/FvHcLyET
0wfrnmSIZGu6p4t8K2c+4cIuquNYK+tol+56z00VvutcAVlopyMiWS0xZds7B0uHTsbR2ZaF1hyS
vhsfpwwfDdpokHkin9rnHMbtqerCIDalgS5ydARiGNc6Wp4jvrVT2wekheleWkseeYbB7FtjhtZD
PH27JpVswoU9Jlk6/Qm6uj8xtbkx+cPtaxOS3jcDweFVnU/P+ZLNhNwY6afpT+JBjpX3obN+vDVh
MyNjUQ2jteAmqSxjv1Sl+8cfJ5/k+cZ8afvU/3Eqob6T1ffvBeKDx7kVzqcOLRIdMw+pWWXCT1Qy
fEmaof90XLmSSk8ESxjYNBtuOpDNs0wvXVvPe7eCNcRNSwfxYq/ZvVn2iux6MkjU2PQfDTs+BzW6
uHAneX+0XLd8m02zP5OJnhxZ6bVvFZwuEdLO+M+py/4cemAviddVH9UK+WqO3RKb0yyeVDEAlKWu
jFoxO2h0mpnk5ZQyWbTpHWqJgvWmEfBDCfmR+25CvZqFtYMpdG9uX8BKsE1wh/fhcAl8TxJUE84v
s+k3Rx14kmd6Nsw36Pf1nnX7+mETm+EEY3PaScNqsOANeha4E/RPueO7hxp/E2jewdL7ovWLk9ez
IjgPpYKvb4zrNLkt+Yq8z0+7Dtg0SmrwHJt0nr91HpDuPKvpjOE3VI7AUuiMnV13g4tgDYz+Wbzj
eJbem2SnMD4KzCMh8Q0/0tShWKR6/qNnsZ4Tx9LBbmrm+YDDS3+dRL4+mK1kRihq47rq5IPHewIJ
WFce/DYZT+uUIQ9s2bOI6sxr8Xhsp99+ZQM6KnU3vi7Dkp+F24T/AqFFLPM0vRs94C+QGxh+jHyn
q3bT9EjUh4cMhpBFwBce8dQIK4rsYP1JByd8dRN6ncjVDRfJXAPWm/Jc9t91hZxupsu5Ol2d3adt
3d4lSePTfPXj+N+c0ud3drEFCkHVENboNQgDUzG950Zh/hlDymuzWsGFJY72xwlm8SOZEPetkO6z
k/vBf6uYh7075NbFJ0slxgk8/bQkNo0AZFUdpe3U3Xx8M4FurOTYEzjzVFKUvmo9BcfKDcT7Ms79
NU2d9qT70b4z28zDIBkn6SpYpy852YRW9K3bHlrh6UPo9OsrRpN1HJhyffRDSnAAp3hnrS4Zj2Fl
LcEuD+1knyNpqSHmijL2MMqP1xE8qc365WKYhYsDZyoPpZPBWdt6eABjJGtMrcgxmjUk9cWtHrra
qI4uhmkx1mYNmjwnPWqbA7VZBALTNvg3eAh6Grriaze04U9ahkdN0dyV2rQfMtHMO0MUbmSPY3OD
SDVjX9HglpUxommBjmyhsJhOTGQ7y1IcZAI139ttcQzwZUehyX1Q9P1PUvriq+8gw/GnQmQ/eT52
CBU6C5eEmry2AIwZdPYyp2dqjErvw2nqYL9n7zFrsvnR68U4Mj6y+QgmMaznep3857xATkpOhIgw
8Vhiua726xAu712OmpMJBilIzX+CspXGrJqao8MnBATVoEAt/ad0bd6yKrOfDKK47wwRiOMi0zTO
mrmKx0WdcwDzXVWCgjG7/CdIxEnROGPhkLtGFNbg1IByONk0gW1/eR74CX7S4/zXCBjg/SSxYj1Z
5dHMSICfDH8+M1my1j/W64hgDeVkmK008lYgph+cVdEO6LR8WHRlXyxiYi51Qk0ii6n3CLCvT0S3
NJGSbrnLSBvbWSEGH4zc9Jpd2Fu7sRRVnAULm4q4FD/miTf+4+KsX3mwxXUZ3hS1LtYzYVmbMehJ
EwEaT+fC6X4wH4QOW9zpe15Dl2XI5H3U7n9Jvf4N+dCYTIJ653qF9zRO4YU9vxfdsOLvVb8hjU6U
FslBr/YVG5d8l05wj0Sfd3TwAl8d7Ru3qnWCp6KyeuTxRfkjxwZumNDiY+iv1cAkk4BRk2YdGdjb
R3NH4DJSdxMMC7tFnrmrHPACcTeaofkp7frYolK3ukzsRnMsozYkOdK3z5xsBh0w4m2aymOi88ju
KP2peOvTlSPWWv5RxM8qR1MV1Ot/y9rFeJgcizq8t7pxi85Dyo5UUPjJPuN3P1eXGr0DnpWXyUye
G3t8MHpPxXXhprHqEGFK2Ad2HC5+vpDhNWA6HIjKx4EoRQfYm1TTEM3fORxYEnZL/8om3FbK+NI8
RPnUz3tn5Zu8kRk9ZOifoc4nJ/l/mikvog4uVZU+iMF/wGPhaCbOK8neV99KucHDi7NFwKZ9PLbZ
jdDVKFjFTtrID5quiUBsy2gZs6PNK15KskSxnq+b7NTW6swYgIzTQM3eHapcgJrLvb2RmStrxGtj
s1c6qhsaiMPM47Ym84O1JHEQosC3c71TSIp4eucRGD2Ut0AzlTXCuUvhIYEL5lfkVmx2zVffY8dh
4qIb/Q5HX3Mn9SaSa2xNUmD+2Zn2m6IcIbxbMUfYsbZ9mEUyIVKYdE4Ag0OPA/C5Szo4Wl93n0ZD
HQ6X9M4TKR85pu6vbZIGdN/JfZpIwtKVvRNp8CiqDoKj8t77gRw7Z2yXpyH3XO5Ieel9MoW7bj1w
zD65WgLltd0O7SbZhQVLvNmwV5ZGCbB2Z6EzWsV0faxltl8N7zV3e+i+7isX+ru00wc765u92c2s
bCDBtWmTd8oc7tpmvR9FKfeNO+xt6tXOplO0ejMWoxP7TG/g8PLZy9O3suaVKI8h3n8lPK6C62vG
KDemO2MBQB0qe4kC279gI/8um9qgg+xM1OmFOaSk++XmW63Sa4ZWmwV1xWUaVzJ09L0VILYmwjFa
beOisZ5yg+xH5/ZTME1f8B9fHKKH1lKvC9bsDPl1TSWFo6kMCtyklvZBCPk0rO1h6rLPwvhxsITl
OtZrEMMw71tacqSuVwv8fLWM2Jbpe8/cqVYbQKf7rFf9R4QGjG/Bg/bbOZ9rq+M5V4h69bFgGb2Y
SXxWrvs9O8VfUn5+kmJFI+h8qk4cshzHu7Q9Lny0Q74+6bX5qvicCLiM5l7/dgJbV6z7i6Z89vge
8PCnUVKFSRf8zMb0fipyZgB3HwwuM4X55OLQtvmG9kMCqaSsw9pPN1emQOvTvPOtDvZI198N8AaS
rgODyr3tm5g4eERTEyVZqy9yJZ82qs4f3ahFRJWqOXaa8U8jEPwId++56z+/lxlLB4zPjKiLFl9G
/RHYY2SzU07v+DT4+TNL/dmSH30T1Y5hRWy1Hqpsuji1PuSoeBC+EVCePBvI9Yo8fRyn7I4s1qjy
FpZ57Yd6sdngeFlYShp9+K4u03Hik5g0lOdhWWOauti12NoQbo7kGytfK1nuKxSLKJ+WKnsrobrz
IjzZKYvquXrMff+wfVSZ1kd4vruAzB2VjrTaBBt2oEpK7DpnuhsK91yVybkCQs3c8axdybFG62o0
X1Cndytb7tvtUObT3g1wGcAvJjPZWNCLhOoMGGWqqBIritRnUsav26482oe45XZqeNHbx2OL/jGt
Zeym1ju+AZKN/JB/JoluDFxguhaaic9rFfpn6n1Is3W/XTfZd0c7qW5YbMtdR46kV3Nocgv0s/Fv
e41F6R2lIY9a5nuz9l99SkrhZDnmMWC36fzH9KqLqPr/WAC6s6fhGAblafvGvpwAq/TbVm7BiQ/U
myiUbYwZ/D001U7bjNSqORYY3pBAfap7jdZ2jEazRZ5aXgDw/66Jc1rmioQgx901jfkHw/qopBoX
y3J0c1qU3EZ+h5WA5pDWZhp3S3dHKFHFnbVd7WakZxunc5vB6iGU76fkysmpePUqtuDISqneitZ9
bJfkYcVVTTgCIrcFTW0fWQAfgAdfUt950u7wyhaNSVXID9Ngv815dyKOcgVj2a5SY95P2UgKgWNi
PuUfNeK3HT2xi5iv/IvQSe6SjC0dbXSxuxohTGePkN20iWUTMVjZsU7ZYanD0xxqh1rf9JGXq3j1
00chieDMkjd6sodEwl7zBn4QEdxkXh7KLssYmVJ1cgeCI2d0Use2oCvwEFiP+SatzHdY22b7vsmC
vVG5T7Wa7ipzuHaueGsFOUjz3O6Vtv/pcnyt15or1t2XU/YqqvJu6vQ39O6baptXS5Zil6zjG9kH
Jwr4fTOwNmDgAr86yYW55De1kl9yeV5MY35cmP06Z7gZ63Asc+9QlvYVWBKUT03dHftnV9sKbPi6
9Wj6a487EvuGM7qL7WUDUqMCnZybZ3TI7lIajWS7qTLFysoimcj0zHrRaCmU0s0Lwprn1l3/dKFE
wb2wo5ct4zHPjBusmXGis7otFDh25VzYx2Id7qalOS8l+EpIokaIi1fH85Yq9dTNIaccjhqcyhGa
djSwHU+i4cE62/KoqvSwaLijoGSZI7GtCpUiPyXoD8FcXooxeQBafkH3eVo53kygLZZl4ORkZxGa
GsDimuM1S7g5gzFELFpMF89cnjprhEkGemWy4PRGLtvVheAdijvHMG/TClCZK+MtZB+0HMtLWKhX
iB18RxqEdBYFHEzouTPV0e3t744dI0qSmHdZmdqsd2XfvWFAvXBG2T3wIkPjfUKw526U5tVU9pNw
as7h2TlkffkvoSUS1Jw0cMdo1b6O62Q1d2MxHwz8OkY5r4DHnuAbVI2Mi/jSde0/k2o4VZX9BQdj
7VOTXZvtOWxI/GqT6kTGcIdaW2zQtnzN2L3AqPWPcLrfCi4p6SVdGZ19Z81XmjC2VazpMo8dlk/D
Y1IVb4ZRsn0x/s35Ttdt7rA1iLF1u05tik3LrJmzlLE3sulXWZBgXh6erbx/20i3zjUGNOTl5gP3
r0kD9ITKuKvm9WJraxNL/0M0fCzSdhMPH+3BORHf+gjUdWLbdLvvrLqPfA7EMZsvkOPPLlXf4UTd
rndFLo4ZoGtCu98az17xEU4cd/LQ9GEUch9w9Wk2kU5Nc1SSPoUByf1mRrK1k+RYHoROHsPKubKj
cLGb8cVa0r3rh7GLlgxVDMsjfmyoNjLqOZ7Zt1q2jvcijOQjQWeKks6pTv40PJvuzZxrTE+qTxQB
e622zAHv2jCbgrJ+8K2TUW+ONtvufl9h68seYj1fUiQqiZddNiEMWqRkAJYuk+eW0Zr9xzhMzji6
FPirlI1604V1FmP+haPCKUHXVKOsqIfqvgav6fzHxHJZz/wZ8mvqEu5Vs0HbQwMuHex0L+8KHUY4
y3isJZG2+jDTStGyHjCvCTNx9P3hyle326zZbn4uPiX3NIFkVh0HPhotnJTvpeh/FD05u3H1y8QR
mU7NlX8rTZv9uU0Teg9Ivu15xLYFGGicm6nZbmjT36HrrGKZBZGxqAEWdMBaknu57VH0yGNYt0Qm
JzUavrrdOTwBLkc5Pzr3q09ps+3H+eOk4ykd9VXi4YG4+j1MzT/SmfkaAM7s3yHsi/2he9l+d8zq
WFHY0YfEC0SEyotf7PTvih4BPW8NCa1xt4CNDn55nALzrnOck6eduPcRqTfGc2nzefIATd77uGlC
2b/axgvvZfvfXHqsemoucPNoQObYVuKWTcEladnKdxPzs62rgxjDuK3dU5Asx3Wp8BA2TimPkE/L
7CG1NZP8uaSwLAFTNhY98AK9HLZFupvyHxvns5puiELQWdm71X63ZXI1iuQ4e8hUpiip370B0Iwp
20jOnbj6wy/cSVQD5vLyV7b6wMEjlOBxnf5iAhqzgP5KEHW7W/MeHDrcq4EBMqkjweQViu68ZsP/
/VG84XdoH7ZDfW6TmM44tZCOAKmSHseTqvWHjROctdbnPhjuksLCW4CqkbYDsq0i3LeyoG5tUJzQ
kN4QX14RWPegJ8DF/ifvdfFetmgUlskJF0MC18E1bE+Uxye88NAOlLFE0dgOrjgmqM9idq8aAqRQ
7sI/IQft8yghfbEsj/zJ9kW3L835d9r0zFyO3HSeHW4rJ2SpjL5B8uSC4yGReHKx0EX9x+QPIUOz
FmnDF/tkkihMzH2JvDpBOF3y0LFpFOE0mGlU28j5Q9SnR1V0M/xRY+6Uppj5GLXu2JTCuiBEeZAh
TaPLOmZ5gwctdnOMhm995aEWYk9gK2UhNsJEShx922Njxz26Mn9bbPFQ1fYDb2ShEfLS9s/mUpOW
xSEbjctWgHi4XFjsfswOJtwFqTVsUrMww0Qz2oz/3jg+StN9waG2JNEmsP8rAYFR818klH9Bad3u
UksuAC0mNx9zPlaIelt7mecn6U2AceAETQPqqP5VzqbMpt3u4EC3gpfcuKZW66+Rp4Zqc7zyharj
pBCoyRCdh+bwXZbVerLnnKJQ+Wy7dGyvmYn8atWQwLkHf8IKJaz53pQ4QGFNdtWy40cs2YdJxSZ7
ZEG8iMYtn4Rgx7G+c6X7VJlsZ3v+UyFQH4TG+OsX1ZO9qbwz85008HNZv6rgw7X/K6aKm6XYTyLu
xZSfHdo0cGhzepmAfvcG/MNLtmIs6Et7/BtokMjKWFH56Rb+WKO8LT2vf0m6Oj+qmR1tOx3eLI1e
bnHIdyUp8C+UloMwcpiOBO+W32vXrq8NilBW7ltNvyHBfb3F+fJWn90Sqxi+rU52X4bTI6yyCxMp
mRxNgJVw6v54zgyM0KoR1mWgU0EF1u1Nrcc7ojXmnd46E27AEaqNZIpcl/K08sqPS9FmKG67IH+Q
UNynoVoSpnFrhOxumMJcrG4TuNV9EK42Bg2r8ymBR/NjLxvxdxXTWsaqXsB3c5/UxtEe7p18dF82
lQdnkEbjYkm60NXv08gpFVuPIvieMkqnIk+RCAVUdEhQJQHegz1+kan7N0gkPguKvnQ3jhJLaO9/
lJ3ZctzIlmV/5Vo+F27BAQccaKtbDzEPZDA4iaJeYJREYZ5nfH0vRN7uEimZ2J2WlpYSRQoBONzP
sPc6Rf9DNxi4uCgi29wGGpMEpRVmi1S5mEFYseY2za1onzg+jWazhZK1MHzfLJeZG6v7UklxTJKc
E9zy4x3CPxSUQYlMdRodnX0tzBmdMoot/jzsvygNYP131il02uGGc5LCowqr27qYrPty6EI6WRkB
OxTWveNW1s6MmWg5f0e9YhCOf+QrwQoBRbKRfU8xYPDy4HrUrHzbskv5Q/KZvCld1PlwhgJzGChW
ZNTMl1Zc4fk0eDUKCnzTUa/yT1J6x9n5NnjFMSMCnqjQGBWRsEJ/6oqbzBEBE1qx1nSquKXEQVnB
cT6pAYtql+zn91Nk1mezxKWrdRusf1smt60s3dnOFOwKkx6IjvpIPr7rO+vKs/2jZjufnUpfu360
tcCAarF/tnN7IXCqBKVxX9nqE+6bnSnFyWySnWlre5uQbeq0l3ndzSUCFzHzwjAoxiNcq7LmJgmY
0hv4XzDj4BZyOdjciDmgZUB0Stq4qAfVcihVlOt169ro2ubG6I0TE2kO2COSbeOXmzqpjixxHJpW
+dyF2kYgZZ1an6pe4O4xbiAsUn6+qgN5nzgB9DyD4qgFaoDxGXai3TQiIicVN6kEgV6idQj53s5K
moPOQIM9ZyW5iGy/RyM4lC57YKzRHdheKDTyNo6o5TvDceiaxzQZIJkTzqCMPnUuHijgJkup19sg
qW/RqyBMxZyb1tF2croNlBx3WY5WtcBIuL5EYKZ57QvOKnwWe6Dc50tJgZM9bfBVJBVdmfDoZumj
qxfPXZ7wwHjfw5TRMtF448znxFC2myx07ry4Pc2BUNXKcWkNzSrqRb4elP4yf+q4FI/mCEovsZ61
IdnoMvuk6nn7C5qr1MNZ3ygN+pPQD26Zf/es8tyX/qGP1JmiMMKURCEhY32M8qYsEJYJygpk/UQm
AMyt15E7lKjqKaCbTbp5pk593TUdOnxjV48lmg6p4a4IP3O3MrAwBg7eZuv1xqqZoseIEx0SwS5l
ccwgQROyT4qqgPyqw9hpfnHi8T5ykn3bhI9emP1AlZez3Sf7BCDgSDaImm0fK7JtlZxFg/YfPwrG
UBfbCJmR4RbfynIQK6vm+oNooqYTZUsaontojsuZ7a6CGCEtQyxsgeYGKMeh1xPKMmSSblhfKeQa
rcOJzInwtXBaOvDD7ITCA74QPbtmPX7uRnWF/njXtcAI/X5tOtqN3jRPgnfVJ8MkHqcdpH2bSzB2
DLtGQ6vWZPtqZL5T4zkIu9rPfePfpR54AuQ3t4UGR8ccHRKe1txRGkJ0X+YvGfIDyDTxMULEfMiM
/NwUOFOHWNDAjZnQmwZnkx6ZUM1nVHeEzWV+y83fIHQJ1lXsxOcZ31zTruGJa8WimAJs1gWqWuxA
2CdD5IYBifkUvDaWc24Cis8TZLcqyw51L55QjG/zKj2X9gshxrxI4+WAoGwYQ/oo6tAL7Tsuucf5
eeISvdPY25C4tbvKQtmTxupWVunJ4da3M1lwftJMUrHuapVfh9XwpCrScM0OjFtLax9TEwxoZq/m
fcgPmflMnUdgyk8r5zkIJtz1brQTOgL4sqpujd5/bqr4hJDmISnzzw471/zrgtuEhu3KBEU5A/2L
NqfvkA1X3uCuMJccvUniAJafczOEUTJXwGnHL51Ce/Vzd6tim8QYikFaHLWyYSFk4ga6yzP2g3Tt
5viiqqA6hMzn9qaA1ylt5MLPNBhIWu1gx2hP6F3p/VVrzR1vA3PcFkV9VfjD0p3qedy7Vyy9QXzT
pe3OMiCQHR7achsz35y4jI7zAifnS4pJrwnbfdM4h0RYd7ngpUZtvbAiNn/JuA9+/nSmyr9xRRZz
/cGucbnBcpLbqgnRQ0uM0ETEdLURrlqbWA9A2um7AjvJ/FPtIrujYLvRfMouqY6iV0FuyDErgJWl
My0MDKQSoGpf34GQQ8xrtTdlELxafXVW8EpVEa8G0S+zwLuaBxY1ZBpZZW/1Mdp38fTdl/azO6f2
rXko856DZ4i+CiLwNOP1MwJCNo6sye32qP7ohSIONsxsGXnhzokVJeSEjmfgHtXY7H3K9Ty42yyI
KFUoh0Aid36YTtZ+iause5hqD72I1eKkDPfKaLuNXfoU0vKDGMtkWRvoCnMx3IRTvxhQq2ydcYpf
HVFfGaW/YZd7NVNynbY0bgr06gsE/CUKhnbbg1qocvNu6hz055j1Dhkwh/usztUtck1awGq8bQTG
oTSbBytk3svURP4yVT5xTu+RX7YCYwmRkaXyOxl2X+drAEuzDTV1FQhUNnSsvwU44Yi8e9ZRNfqr
kInXU22cDKcWeL8xydfBsBr9YG/b00PNfkFbvcTLg5YM4QomIfdLaGl3SdrvIR4t0lzR7TRPPr+n
a8NdFdBArCzC7iB7VFGIHY98Z0yBuDTzoBC6MZA8/AD1eyjXaFYV1VTjO7aUtR+G113VHurwa4Ge
ss4xzRZgcE2pneYddWI7MpFZxOzbqm83jXB3do+yWWXabWJ4WwgCVKOM6FFqyTPm6sesS9lWMf6K
akdGdIMz4qCnFJns6jM0kOs+bJ7tlEbTjNTfOgnrqpcD8OrsS+khe4xsZO3ts554zToMynNbAjls
KXA0fnRwfNMkC07UNqpjfWPUFMgjWzI1MD6WCnF633Gaei0RiTfO52jo3num/9iiNKajjJMhm66r
wmQAm1MwI6ACRTZpGy0bPwdj8EkLHPgb3Wro3SMi/Ye4nR57w6EwM3EMm7Iod17mtTTBjKUNuW6R
M56XV2wWkF85GbQ7nepdVaGpRYqX3WtdVW46Gu+rzgLn01rasO1ygFlT0zEvvSpAe3lubm98rWS2
j1dMBw+H7ewdgayF7BS/rm55G6WnIIu0jvLUmAGdUNwb2uAJDmGOt4mceokXEaNbN31VFWWPDp3B
HSCM6dlvXORD0gIyPPSKA9uzDhWyt9fcMvsXt83ClbSr/lNFpnILpmDc2XlcH7qqp4KmIjXNhcFD
yyjOXVBP1g4/H/VAjy7oxrZSbyWCMj4YFqUCK26RvHZeX+xCHRIZ41iaboUrBy7YSLMiayPccWRq
5XPcEAWSIUviyRqi1KHAA0TO2OHWF2G4dntf3zptoB9dhAfEA2mHYKfy9wV1sM+0mb93dlcf1VQ0
yzzUvGMUA5LJBUWPSfjhfZO1/dXQ4sMu0gbtXUoznooxuo4eMRVxSH8Vstkc9Iw6PO38Z0aLuyfS
p2Y9KaXd0JU0D77jJ/CohdjbZfVQWQODY9y4eUZUUCynHLGgTrxxgwGRAQqVfjuaBU3nFj1hSWtk
kffAubhykl7PztcsM4T3uu0sPUHVLPCB3pR9EZ36xASFnJvJk645EZF0Y37NhdJ59E4dQHSowvVQ
Rz903tsFHbHhgcwIPHJAJc9xAfrrFhqCHLvBkipEjWAmoJKaOhFGXQd629zeMfrcX7ZOS3Napw83
FIDEAyRZaMGp/HqFCY5GOPYLkjxe/TLqdz4cj+UweeHBAu6xLcM+3mdzPT2c3OGHUUxUK3W2SYKN
wFmNs4uqcJkKgicOp11e4ZDS6g4BQx3BVQqDqd4hWO4OueWPT8TUaqlZ3mchZLXuytjce47T4Mcc
gHaJSLpraZdfLAp2K0R50RqCURospGujbR9TpTAzQzuMKj1AnQyHwwiQEUZ9iHPdglWPorZdlJGR
7pLYuNM7S966AqSXNpENqPAkpctwEOG/gMJ6IMnAHu5bn+qRQgyCPjQqhRNtJL+8T7ToIY6T507o
chdV8/TqpryLe/lidWnLzojdDPsgTDm/+GQORgTXQs/uYiNjusYU6p9HhhQvnEJlLPcBtVhuSaYM
ytJZ/kdFRqrVsmjPRiFug0msHMvczzUcqoI7Py2ukxDfyRScJywS0sO5TdeMvDkofaDm8fI/CrMu
Aj/GuCyEeT0XhsrBem0pvlZu+sWh1Do1Mb1zotJxrr+yAvDD9eshxf3WalV500SI8/Cmfopn8pip
PplYmheNrOoVnoxk5RvUz62ieAwK+AlzrcitT2OaQiDMtllYPFhuDr4TkVKSLAG+r9H9PsZNO9PB
8IAhLfGjVYz4GjxC80UFNAdBMtxeALL/+W34X/5rfv4bkFn/93/x6295QYXcD5p3v/zvBzRLefpf
8/f83z/z9jv+e/uan17geL3/Q2++h5/777939dK8vPkFhyWx2W37Wo13r3WbNJefzxXOf/L/9Yv/
eL38FACnr//661vecgDz03zAT3/9+0v77//6S8zT5P7z55//7y/OH+Bff92jmQr+ccyr15dfvuv1
pW7mH6D/0zV0ZQuhOybRID+vf718xZD/tFEkOVKn/+HAzvnrH6DcmuBff5nOP21hSNMxdOHqEgTJ
X/+o57+KL5n/NHTd1F1lUQhQLiPd/8/VvXk+//O8/pG16TnHRlLPP/gNvRiMHZfmcnVSma5tWPo7
mqoVC9ufNM0/D1TFFlZFxbv01LQe8rpY4AHf+Xl9bZDwr2slGS81FPhbKVomM6Cna8JlHw1kSFZz
inumNhsO8K2wuUFtzVmNYZRPFQLqZ+Zvn/D1ZvB/aEXTXgdhsDKrgdyssHe5i5MecVOzBTrQFebK
Kbr4oHdnz1XIPLGX7wjC0+vAPP30sP59O37++JdBRP+Deb18fBxoUnJ267Yi1n5LC66KADRsU/ln
3UCeS7sUHZFPY8duPXsDrg8cxVpMmoQ0EYpDDZElz4Z6NSIffTZb52BGxnEwwEL0CvIVxeRZ6DB8
gKMVb5HZ81UKV1Eed/mX5XIZBvfTmI6GCm8jVQL6OUdZoFKoiZx/+J5JlQ9ZGT5aOTXtxB+1lScw
ILsphJlu/DHpgYb4bHrhUK12+MiNBQWm6IMRj/ItiXe+PBaO4Qru4fw/8wp/M0UkHOrSN+r8PAh3
PCVWh5p66L8KHfMYIbR/5WgMNogr7wqM2HDDkIijiyT/gG0GARduI9WW/rUF1+I0GnmIQGDTRXl9
RRzkPxSUXso+e5VwjJdBOvywkxRJvK6wP0dDunVp6FSRWx417Mt681U2tXOte7p1zJBl3xEs0A8J
U4HhWedEs3A7VC1Zoj2qcqtLzB3Cxd9CQGUde9yVa3fyi51vOj8+WGpvOeGXu+TqdOyVbksQK+67
pYYPvh4pVCZn9AXipLzgRdVdTipWQxMxR8C0RoYkHLLaDt22iWRU5Z9cO282Zpxkm8H1130LHMpW
wIR6Rjgtoxbok2NjHRui6ANWtzFfzts3w3AdDJS2ZN9S8j2PHwEIxmS3zs55imWON2fVa/ZV0wbd
BvpEuE09jfudFOt0rM1jKBet6z2ksfdDJCLftc5jX2jO09AkRwrtDFAkgrPtPqQ0zj22O/dJmlQN
/3yPzV8u2mTihtCVAMBoKFe+2830zjWSxqFTU5kmDuMwnP3QOfXK8d7MBzrqzUjoD9nCB+GzgYVU
r3vUfvskjCBGIJ/qIofoMR/2meHkK6a8EusICppzk6psHvE691tSYHtJ+xC/ay2ReM2fqhaAYlRo
MANDeFe91rD85sdsKRJzXBr96s+f9NfHM39S6Vi6azn0x97T9HOEwkGQBtYNHYNqaYWeQHw9fUfd
T6Gjm8yNEF24xR9Ii6E66JrsN7g+5tw9T5G0lxSohh5SiUK9iBS8RJ9aACOe/5NqnVy5sc1omOBJ
tnGw/fO1mzNx/M3Smq/dchyh2HT5BO/eBHa7ws60St4Iw7nS8zC/DqoQCgfTDVaMm65RdfTpVQyx
c00cAMsjomgo6z0yHWPp+3m7ivQKVY+mW+DvElSrRbL0NNebvZhymSSUEVL5XBTlD8WOhaAmR2hn
2GJT9xAcSzjc+1Ia4T7vv8m6dw+dl2QfLMXLcL73H9IydJsPaFqWuuzpP+3ZyJq03tdCFLLY8ij3
le2zSGLAppjjloxr9o6S9pV/CGrDOfuZ/zkm4M7dTsdOVmBoaeOKc9OyVsyZfKQ6HeNtl/DBW2f4
YC2J3z0P2xIGsYAU9E/fvTWa3gkYAT3q/Jk/GbfcMiaKdWsAOh6DborioMlZgF2OAE2IWKhQZQSk
vZ5/MLdB/HKSsDJsBxKXUIrDzpmv9Keb1hulMWkdsuJaxD5KjvBH49bmtbkpasz9ViLQ5KKFAjOD
ua53rGMMEa1MKWwZ9KdrR0ODU+UfbYXzyID3j9LhkjjbdBcA7Lv7E5Yj/biMXaVTQJ/SooqvUuaT
DEwYIIejgTO/aiJTq3St5BRf9WVKns/bZcE/GYPqe05zZEk2Ha/AVZ7zAHAaseJwbVQ+hV/d+WEI
I8KIZ1rHP79qv7uhQtctnqqJ8RhP89sbWuVBjrGrtm+qVCBmi5GcY+uG7+2uLm+T0zXTomxi1FbS
fYWwvBJFKPcNelAgQu197vcxFEN988F1/WbJsU0rw2WXZre+bOQ/PWjUkhogtNii+cHLaKjC2+ZK
/BgmOjpmE+grJJTyXGg0N0AYM2Ru/mPUVYwPVtzv9lEhBH25eSs1WX5vbxDVZh0uFjbNZIrGranF
Ky8y9xHlIfpyTCBUE5jRYqz3DJCnuwHLGE06VmzfsJeTp+PqTw1voYKCkNbXum3kWQYd4uI6s7lY
Cx0CWbu6lrXyP7r037wsXDl5gC1s18DC9/bSTRKOAryUfTO7Z4+q7J+SjNkw1LsqhfRCPknEfSst
SL9lgx4cPceghUfvL836fK9ZjofBNRDUU/nlNCKsgbrZb1FYyV3cfk4BiW3yxOvXdSnuM4RaGy1q
9YOGBu/Pi+F3z4Abb0nWp8Feabz7IIUEgOCbyrlBE6eRNGjdQ1vjC6lkvs+C9Kl3gpugN+SNHI2t
mnxFjR3oQA4HQYhj41NHuezgGb76bKnJ1lmZdjyc+qPK63M/xN7dn69Yvh33QSxn6kpydimlbMPk
MHt766dIuYXV5OFZmdmTBoIYjA2RQ23K14qC+EOqaetk0pxjvM7EnQ6y+aEpqgezSrJTZ7rPlpZS
Up2/xeG31haTpXelx/GXu6WxlFn1KZjS6aVvmJE5qoek4FjuR3mljbM+xApgpxJcmC0QximH70Bp
y5tqdUUFZVhCW4TFHnk4untvURVR+lCHGe2B+kov7fGWTvG2HRzEdRWdOVoCe+ZTTXBG4uqjQ/DX
eEywyFwTyIeDo9F592TR7VoITRvn79d8EIOY2V3r2sUi1o88yMvWeVmBcCm7k1/YT5BVrKNRch/+
/NDeTVyaHxrXYTgm74zDyn9/zKVGqqGcgC3kF52E4oF5s6gmhpzV+h47a4hf8HDZZ3AziH2v+Z9C
WyOaEl27UZr69v9/OfNdIfE2yOTJ/9+uoUaJOUaw+hvmYxDsAzmFL1mRMCXIlrAyLy+bzWWX/nt1
sw8utZTW4WVHvGzRf76ky4v29qBjJyZ/cyyh5srDvOx/2pW9cnB8rXAGJALjXYEK5gTP9YDJJOmC
rQaJduvUeG4coJhm1akrF/DaczQvYyZdYMUpyecnF+y0BfigB51WQ5iAPNwg7kgKJZfwX4dFo036
TgSp9cE+cknW312+FIxPIEHW52c91zp+uvyUFVWQK+s3l5BcOrTEoEMDNk92Vu2luB/LcIlnIbku
4oHJE87a0Jt67YXdwwc38teteT5uTc4UgzDXeL/uhdX6Ti4beRNXdnRlSeAivm2QLIguorgdK+Th
Oo4KwweDDOFTBh0hQzFr021rmaeyv4lbxC5Rf/LHqdtpUc7NG5wYeH++DosABBoyD00LqCgDjNmZ
83GZBOZHt/TXjY6ladqmMG02ZyQ6b29pqddu0JdsvQoH/NYNXQA/Tfx9YvrDOnSHdEPNczeOeXVv
mg/IwquT76V7ZQHXn0Z0FtkMiqX8blG69MTecIIPM6FfiiOmOd9mUwnJhVJLe3uJus1s6VGE8oar
WFWez+yhxm12XWmdsnieEul9JTrP91TeQoY9EsDls1xoTGDdTc9VJcfbYUDfhVWbQe59uu6szIV4
lxdXgU8RKy0dhvQQD8kQhQKGJg+ZmIFutq9Xf1428274bv2++STvot/WKdMOSo+8SbHT+0F4EG70
QRXC/O3dYiuk4kWM/cvKZDOLKuRcxo3h9gmhqI+NsxcUjyKK97Cpqg1OwZSeRvm1n5MSJ8Lwye+6
GqITA8Da0g+idIE2k1Re6+sd5rBTiFhmydwQdyPSYhv5+GZTs1l0LoMyRW/l+0IVL/OLS5NcP5Uy
So8yqqoNxZnd4LufG9OEQJ1rV6Xy0COk+ENTzfzgpRS/u728izpHEsc2ecbbhVJHJj1wOzJvpGE2
j5Hu3ouZN99VSFo7BpAsdJ0ZnJWCi1T71Ve/YHJAY4PezmfLiaGAyU6AHj8Ydmz+Zq/A0u2SfvKv
Y7yPJTSrGbDnw/bKlHNFH8p8hGbmI/80rGNBNaKwjSOzaYAv45w8lzGuSGq66AUyk+EEhbkoWqkd
/FbqdybfNlcjzHj6mthtdPZqRO5x4cC7EFmydjqmZcyvQR+SSeuMHjnSFu3/Ln5FqkfIUJnpznHG
eTY3Eu9c+e6nyCE4adLznxf7XEd/v9qpiZNwusL+TWwwWa7VW0YNvCYZGLyCdXyT6/1VU+p8gA6R
c5uKLYNoMGXJwNkoP9AXoNRdSCFoCLXcReELrjdANkVrrr5x6dku9dAY6TwH65aU6igk4yqM0Mt2
LcDN2oAIeTlPoxKG3pzZiKz4drljUWUcU/hhJ7uMbhERFBsZAKL580c2fvOoqbE7kjK77bp89rcr
EAYBtPmYj5wWnyKcQ0vX1dvdqODueYw9WIQa/LHOyxGL5MOXsHW+TZreXlE4B5obmNdhpL6hZtgr
Nw+OftI/JpV01t2EMVefc9BOZ2plnQsSkPIlFP6mLQrng5TSnPfTd7uULS1J/GQphyc47zA/nbJJ
4U5SKwU5+lwy5WnRCCy1FKRc7zNcCtnpJZ4TlUJK4kXVvtLv0B/ne+tOk/F4ZnYEAOaKsacqxLOf
1Sn0fgaCoEMSd13bIqpoa2SrcRhdsSW+2LSNGf47z50zmh2ZI26jjnpnEkRUdege/Pkh/W6bsB3T
ot9qK9qP9vwQf/p8dOUGH4usuPHtz6R1aLkNuI4jk+ybCXpLMBeh2F/FUW/7pymLP1VR6962cwUi
T9vboPw4sPmldGzOxy+dIlMaijv/budi1IVplBmcJ7ztWyQt/dFOGPigpWCuOgeqm61WISOh/n55
LEwpepN8GSde46HrahB3AOO97mlsZl1+awXXCcHfrYbB9IPV8bsYzCZgoBUg51jyfW2vs9G+RbBu
wB711lHQkj8bMQyhQdbJsfViF6QPZuMkdYGTAtSPdT88JcFsgbQ/upb5trxfqcqRwiJVs135vi+B
+63FuYFmX9naphIDTEsd3qLAbuql7rUapL+5PE5fxtMuNqpoFYQ2nMx6wrU21e6uipkzNEyZt40o
IcK0Bvva6slHF/rrvkAnj8awnJ+xK6x3r5Rqq1bRsp5uTDr1C0bRxNsSQMq20mky00jDExXYLqeP
y/CQEHlwo6fidOlWUJxmpGTJbG5/Co2t0cPc//ML4fwaMnB10qATQBgokcu9fSFUj3tOZVK/waPb
rtO+1BheMutnOySKeO3MFYcqoAm3tZdemX9r6NotEV7769RJ1SGpvePgG96maZtik5uZu04VHh0z
s9Zdj+nQgha4iQDJLGG7mpoonodRFydUomEOa0k3h5vS1IBwVXABzbpHEmF19iYfoX/mtVM8X/4P
ZiRhCSCbvUkNfO3HFYO0428BLZ5NkGb5kdxyp1Jhb2RcXQs7Y4jcXFQaA+Os9bm20vhnEVH4pF5M
K1TG7TWES3PTWNjcvQcEAF4rup0+4YzRyIB8rNCry1aHJS8+h0F063a92KgiLZ4dCGxXTNd5YP62
ueygoK6refSakDENJ58at8Ywv51WQsTTwonBFSAux1y8UCVUq9Iwt4Dy7M3lEUOxTlE9GnItYFpE
oUKpY1X+B4/ZsC7L7O37InnI7HuCF8a037cZkwz9h99SB77s7DBeglOp7y49Aav8UltQd1tVFHtF
DXtRNLB5ABtSOIiLz86Qru0oKe6G0oa06KuTb1qfpceh3s6xs65zNMEsZYIGdt0VaJWaWblYesas
yBZDjxSjHBHTjoeQgTD3cPixNBTBDQCHV8NU5Zr4s2UCYKmWsQMdsW9Fvq8LyBGwX48G2WduXBfE
MmfoDTeXylHqpel+NIbu6CM19+PyhN+/u9VCPOM9Az0ETmzaqJDR8ZWLraeluDcvHZ2Y6mgALvI6
Rmm9B70e/d0zSBQMQRgrGqCaXM3wyYblEEdXQ1WsqTt7YKKKkaCt/IpvCjdlzSyZSiXfUXsjOvEx
hE5ZYmz7GLRfhElmibKDaWcco4Y+0osIfJ8/bzFqnZrzKnO/Wm52ZuQboChjWA2YtuDA2qeMGkBl
6eE1Rw6O8NRHsG0avEi+FUPWc3wwq9kZa3u9zh0TreG8zpO04wUbNL5z/FH02rRzZPgNVm5/PVjO
q+Zom9HLssek0Q+NzU+uozEnFaX5B9KdIRaWzQQBRqABu8Y3P/TXNnzs58FIvjdeaZ1l6T8pvXMW
plLifKldGC4k6VZ3u7MhQe30gf6AWa5xBqxpXvupZ2gG+u/21XEJSTM50WEcv6VTBBGul99b5QLz
oWnN2Moq36ODZoaX9JguGWrFOqrhJ056xQg8fdoXQ70P5FRdpaAekBJZR1j1gslEFFQ4o4CdpRO/
B6W+7ZAvtVNVnK10lZVD8whMmrxw3lqhzIjTxeMypt9AN0HyQ4Aos44nRi/q8q7rSThtaxebsAWS
qJcOEFWbB5MIkoV5pWs5ZskMrsJ6rpRiqYtOZWJgGsuGFxvzwzHzi4EwlP2zGcItwwFvxwq7fpdU
TOQAVYCSEUyn7xpApLsNlkC1U63ivvq+s5XxFSwVRxT1bUvVUU8yaipCv07n8xwjtrtsEqA8To+6
NIh0BmMK6wigLS80ZsmyCoPUOxgzCrFoKOC0OrwfBNefSmualoH08r3JNBQajhUDQPtqPVGIOims
ygt7aBeJhblQeHhLKALIlQFTc4uosUdG5azNyUNWl3SIrBsxPCHshB9G4xihURMHX9H9WndDUwd7
LU+gXtYQCFppHS1MZtQdKOHqHMf5bEAIYlnTnoAeA4vIVBgTKH+6OjVKxZjbinMERRsd1jDR96xS
ZL9lNG2o+wLwsfSnDMIP7menW19WYSFH2GR68M1AsYjMPIZZ5EL3oyKk36EhvjOD4WRSINpOtmCY
0hxWorljKpQDISiImvFU9MkVygWBJ+WGv6p7MIT8PtSokntUwqWrirW7p0dUoxVnjc8fK6jRtDc+
rsqhHJAdnCzguSBKHNTyc23TDSP/EDc74HoQfwabkRSQqvupMDe8UnAMNGijhGeSv25hTyZ968k9
ZrHOZK4JBe681CIhaZvU+jGEnc68ZinRM+s4tURJAyD9krefXcAxs3pyd8lyDJ1hvXET7PN54VsJ
aGJcDixtWjTDykm6Hw6+jEbY4VWZR4c6Ks0VTQ7reAnmOoCG6zStQJYVYiCOMz4FbE2O1n4KeO81
yaRC1232g0WjIWHfo1TQeptIxlu9Ydftkf1fNrtLiocSflvowDq1Oj1VQLz7Sj3GZVlcD72NJnwA
gBz4YYdA4jYG2wQegbXCKJS5BXN5FaepOKVmiJlBmeq2pF1+W7fZ0+Vr9AZnnkuXXkUj3SSbAUYw
3abrqPWPQ6F/HaziVi/y8L5zuQdZHFf3WRoky6435Y3J/N3V5Uoh3pmwXEnUJpyLHvr568tmqmP4
7ZokPVz+lBej6MscwEQek2Fh4PLYjOKJ6WPWLfDT7yXydNrA+Sul+A01ygnqS6gvO/Skd1NgrS+P
INH9r6mNbrpw0+LkMlgM9wFFy0stk6S9WjuAuUCAXVeOPrJ0xM5gJW3S2H4tSguRcg42y2Lah47d
4+/gMAjEtZ/H2FPaZpM5Ml1frtcNpmLboJVczl3By3LtaZQUKYCmvCk/W9gKr8NaUVucjHyfjuOj
jhcOsWJ7bVhchINc+L61PPvQmZS4CeKf8KF9SqOxOE4dPHJdariRBoMc3dCsPVVbH2LLOVdY/gON
po1T0oYcSkYB8SyN8SDZkSZabbuoGb7leUv9IUqnTRCmX6l98vbP2YQsYdrT4fc2l6U4xS+idKqr
LJBArJs75U/joaJHHnZxeFB+XS3HyUGmNmnZtm4B7/KmIn8Etsl4YfjtKtbukWf6QBzremWkgBVk
7dzCbj4SVgCRrCSH54AUzeoY+ghJ8okhXqyXgFt5xlN5jav/R51aYh5DBbm47yARjOmA0yDPbgbt
k5wHHs5bMy93vsysurpV/Ai2DYVTy7+Nk8A+jrmU155HTJX2UXIwwor72mE2lVa5sXNm2Ayaxhjk
ONHWBdLudVsj9Zx/dJRbwabqtXhTdGO8bsbhKUNjfxdX6V4A/4qpl+7TrLxLcG3uwpJlidw15fSg
Kl599arKvZaZuoJ7kYEARx6cMpirc+YDUa+jvfGDNYVN1mfuYx4WSNFxojTY6erYQVFNurvLC4uh
txPSUysD6TRvESrK242f35tuCruXWhsn2h66h3+q3ILRYPW0sqEzLAqkzOcwqvpvzai2FaiPq9Ts
b/83ZeexHDeybdEvQgRMwk3LOxaLLFKUNEFQogQPZMIDX/8WwMnt1o2reBNGt7pDLAMkjtl77alk
uc7YfDxlJbdTawQbTfcOon0w/CE+Rzk2hTAlKYU54a0qgUxk8Pk/DyezfSrm9fxQOvulI0dZ2Sbr
CUTqEyFm78tjXlfyOvqDuHrNT84Ccx0gtXpa7mu6n2NIFjlLW0b2y63nsCq7YUQN4Z93gw8FOGPW
9HkM8dCb/63ljyWi4AewG+gSgEhvDZ1AA61AbVv1w6+l0VhuPXg1mNprWW3hiMQHU7fwDvffnYhu
x1t+2Im1MgjOLeYc+FiPD8tpGcWdezSRtvuKJstSpC7K9JjqXfbghfUKdqu3BoE3nnpKbp7VSDCF
wi+CtOswealBfLzxkfmk3Gk9ESvohU9x64xcSvBlS6vCnO43Nh6leNPJ93HWL3lRSZI2aQ1BgYKv
9Yvd8uBSnQj3kBXR2ljIVLCCbFRGVUgHiIpz1XVsjBbpk940p9hAgz7oA+FRcOLPo7AII583SPPt
nCWzNHQih5rXddS6ECcFMzBPisPyWRmi5xHSSXUGPq8Ojchf8byMCMNDuXfASyC1D/Nzjkdr05G+
xzPHSC8Fs6PQ6IeHOPxmWzMGbwQZzvEkVrrdfqOe/Clm4DykIO5YMszHIMegrT0GdfSSenWHe8IY
bqnE+BjnJZJ8qT2E2UlioDyYafhrsgd5rEVOlspslUgdbgrpRUDcAfET/zaObHHb4rRcUFPEKZRN
3WwwJXZkHA9N3xtQVuWZDa3aMKU9EN3aPWOz4JvqCf1RZfPsewf8+KKS6VucGB1oRYlyXPQsIYR8
zjuH5BgRxDtIR9QqU/pDaW+TkXfQwAvOfhJrVKwRpFZ4oDg0gt39kCiKXjzplhNvZd3xKUII/ryK
mf9rmBfd3TTvZ6lFzC1ODrr6+Umrh23DkU0zj1rnwwZYcghbRWK5ORCAPcHmsYqnrrmrTieBOO9/
QQuP95HCplzaPN1xc3yUrFMjlIZHvW/rz9aNLSGkOcgRbL2BxIUjthzzTkWVYlnwnQOVebtf5vS4
bqttbcAfraErdSxQtrJogz0lBx47PQesUfZArhp7ONt+us+avpyhDe42BmX3PLltuZ4EWLi8lcMs
GY32aYW7U1qm/5h4/uuyFzLI3dx4Sd6fltkD9BA8G5W46Vm/TqD+rXJ4XJhF4R9wYtwnEJhYiynA
bYyKZe1c+oel45ji57hFI5hCnufVmfswRMjUJeMvbYx+ZWPuH9Mhp4wyoByGHotfLSj3HWmeREaR
CT0P573Er1bdDDtjiKE2Zd6dwvRc14xQ+ZS/hYl5T0LxBki0u7Zi+OUKF05HoJ3IIK92deFfhU/6
XWLp+jmAVaiG3NszDEP8awmwFDahNMoab9KL5xDcKL7GZdqsguCXjgViZ+kEoxR2+cWwv1Y+ZBDb
OeBGIvbeMp/dIOx2OIrkqxa/Rt2+8PL4LbJIEe2DIrs3rNegfarnpWqsWZ2tegEIcy4HwhT2LdBA
WPbzu7RZ2l3TFOifKtPPjj2ykptNNPVVj55ivyMwkUHiVop0zkadxt1IwN2myaIfvucl+yJFOVz1
Ptvc0ABHGCm5U7KPtqCf++Ny7ZBJ6awRtNhrAI5iFwl42F2gwr3SrZ8kQnW70M7x5Ybp05SV1jEu
uROawvxK3Uq8+rzYBvvyYY/R1smG6Xli1+UKo7zFXB8VZmF68lnNaqfv8dDjbdfS9LgMHzDoNYB1
U275kisBKyUgD1EUFyiS2ZUPbR3p3lWTpKGxgoqQMt440EMk8dqOesuioavFFgUKVUMErdfwBHOu
qFGQTPnMmljCQsrlD9Ou/MfSDj5SYTMbnDvfPtfvMNHrva1EeKU1t1bQnhlMy1MzDO4uK4z6kMNV
B9kS36UWvtu2PV5b+qpVSiQeHwBT4uULbHv7u0Hh+hQ+96MX7DStaY4xM4Pr8hWGtb0mkW+8uN2N
bX9AeDqUI6NNv3WeXWM1SuDDCcGqoo3NrenOgzjp8v3gOKPNLAnBKC+iLdgGkgH3GKdXpXkfWeKl
d7MtviHYCtZibGrwaOKBWBnjCvb2HdcAkZZG+T2y8Xw7ISkXY/riEXG6MhQJVnFDL6CvdD5AbOzO
+fP5CUWWvOeIiPPRuCdgKFdN5hMVVJsMSowvpah/lOkUPpmMMhCoB9cuBxks7J6zKAOyEZKA9U4G
7KnO8V4PaSfBAKUImXXnRy96aiSTJ0fQdK/Mv/m+un568ga4gA0kPd+O4gfStd2jyjImzaEaj7zt
e2g2QE/6oLmDXSnWuz4Cs6ey2SLa2Wdnqj9A0rm16XzYbvbu8LwQIs2+6/rXGhaVxEP8Qfz8exX4
3lPpaFvPDRT5XVq8I4su3U4y6hh8ZV8ZffrHEhU+J0pGjopMD5z17a4laXMbm4gVyZDq8yzfNQmO
oVzLrW1qiAzaUd6frVF83k51DepiAFNl41gh4ox8HrRE+QkpMuyI4UmmdvSB+9daRcGOBML02CA2
eUxwLWB87nFU2Yquhv7mRdeLjymxDxMn4qXx832R84lio4aVpIYZBBdXTDqaX2Mc8r6CUWc61byr
eRzVePXsZlaXIEYOpfoGZUfku6e0YsbUDdl1Mq3fwTjIQ9agBvAyH4ZlFj668Ou3cdtmFzf2Z4qw
Q6pqOw4fOixXAkTBv3SVf4Atsg8o5AFN+6xPACc3xe8pk7cxsV9jArVg76YYGZtgPSHRUgSFaQ6p
3srUfvDB8JRgpAEgi2p5/OGiN9aoErSwPIzQoLdOHIAoDzr65iLZMCGGJCmeG/QNOMAwfmX917bM
rD3L4h6zRvOtINNnFbi5/sDjaVqb484uYzBXuQGlMW2YVCbTlocwyTVkAhCTSfOcD8nDaFTPog7B
BSr4HarMTpVtfsFkto5F4GyCvH8EVWNyGJPHZeavVS6YP7QwoazgphqGUa1Ft5Ix7CO+igwVqghn
LFYt0JadVXmn2hOEMZQS1QTcNebJRMCwpZssuW6jjNFh6tcMA8XbaGeEFBkZFjT22jYSLEK+UdeP
GX2T0CLirkyPhLrvNdEKPMhlxwdL2Epk/fZLdoXORp+54CLwd10HE05y8+2LcXopBh+DvParAney
NokhX6kwJyDHCNYdD7CNNrF4qrBeHXOdrT9Xmt/Z94FpMXgzE7+3FnPtwlXNmbbG4WicOnhlmenv
vRxoOLoHHcAcretYY1VNED535Gcib9KvPq7KwXJ+ib7rtiNU7sECUkB2V7LBCbpzIp5Z0sSpHFOU
JZ5xmrfpGU0XOoKKxobQDBmhrm8QUFTsTTSOHr+dGVJmWWx0tz8Gmu0ztB1+q2gCR93hhdYw1cpx
dM+TEvdUEiQpXfz6mcv6T9fyh6BkIoWoL993eBqiIX8MvWMVRagUXcysKSzI0sM6Ek4Ej/piSwiE
bwXexiv7F9g+v5kSMrKqvzqez/eRgqahzTvWA6njCoDyOsuTc6kCBGggk0gdD8BEeeVu6sYXO07f
J3fwV7nPd9xq3WNIYU+3uiu4dNa+Rsyv8od0TfLChuflneSV36lbvUehcSe1ex01wFUjPf6aQGYA
Vn8z+T9XpRea29gyXjqcM6vaKWw4JtHO7+2vTmNXW5hJYPtl5R28CJoApD5euOATfA7dyOWRU9xU
EJPXY+OET3VwN6YWbMavVBLdThputidTau0E6T2cyM4co/ErbFWe3AVVmTW52tZsjFUEsihNQc9C
GYht8YqTpGDMk8RsiupfWVKDx+0STLjNb6frisPgdvhAcAH3SXkanPJVzx0A2DlvykURjo093TWj
8eTl6SO8R3kcyMSs4W34KfX8YGJC80R6DMDmcA2rcQtpfB8IXqDBgPhUas5PI0q6E5fCu2jVAwCc
TJKU5bIo2kP038Ou0tdA/U56Y+5ItyNOq6033P/mBntau1/jHtM3iT8cSUTKtmiZG6AAMz3AsStY
naF7BrF5lPLapCa0c56OB9bLK2ZsO0fDDy1xxK/iQXir3I6+Ddxa4Kycs0Y4AIGfbXFI/DuJKrQ+
NXwNVbkbLEbUCvVRM+NHsOeEbQf9unH7+NJhYnFCtCdZMZ6dvD2PPhFZyQ8VmT/9DAK0Fuj7unZ+
hkb0q2BbgzVhM8zhICorvZVpZ2AkndAm3SHOnjLlnUaj+5ZaZnrtyXNDeEYQQ1n27G8luami9c+t
XZ4SJhSAtchvdprgZsZNf9PYuZRM9uoyNg9N3Q5XnOIPiYYDBswVB5bkKuaz6AEJEGsYKAMQt7CI
Awkzg4e39RENHZQ/n8yhQSYX+qz6VJva3e4b/QU8ecEkxDQfpo5kFEt5B03E6MjGDNZo0f8YtDK/
Gvo3FRAGpan0oR53Bpufk2t02S7Ipdr4zLMOGZ/yWdL5p25wn0o9O44tKQy1bUeHXlS4KRfCP8sF
tytLhDOg+pLcdm/RHPkpB51Bd/UNsD78em7nbHZm6oiOPe9p+UFCa7hpQV7sfLcgp3D+D0YhfjmT
bp+WP6qCotnE3UT4kinty/LDpWe/NBLYj+cF7q73lTplwv+eENF1YRyLK52hyMYZ2OwVQvQMjBqN
Lo6IPPJ12faNY8LIm/BSWZks5gis7t0SO948KoingAE3fTKbje5HJNruhW2b36fPIfyx86KPTY0R
P7XmP4fNeEddeZw9iasudLxVgZC81/LfIaDGcxRypvnjzZ4a89Urh/eqQpMm8eZbAw3ZCGPjQTPv
hgFqDZNZtl4m/4vgutYb/wARWOEM2EKkyOij4reKohqeiqks71DEtlyrFFmSVzc/jFhtjaqUe6+S
BWpOd3gQPM2ZMRuMT4HMsPEkFqT74o3IusW0LfuxemqT8vM3MGq8+xKJp2drqA7BgK/smsu4Tscd
hLO1LD1k3w2VrdnXj2ZV/2jtqjt1OTl3mA+qybaupKAeyVElp9guXxbtFyyLA5GSbJnndzHAsXY9
rdrinYsIVeX0iALvZZFJoQ+zHgivRADMjOLsm3hxKxBFWqcx1R9PgW7eBAzrM9EI02rZkRVtVD54
aD4/dWisUprIlvcRFfqKvyn+nPeFMdvgMR2+F2ysNj6jn1ORNRFLvVKtQp+w5CDzuovj89emjHXX
NR3qJh0nUtQ101h5Wk1Qx1Qe+YdsrwxL29FwsZZnQdZO7tluWVYx9Guh5jdltka4iW5eWOrUA12G
gDcddXZ21jy0daDCqaJ680ngfkyM9Na6LQRFhY7M8Rqum2X11xBzELaGc7E9/9r7KAbjoqroTUvq
dKdNNyhriNHpdHutuCZQ5+pYL0rxRFWd7ZZtjfTSrzXyv5VlW/ZdKzWe4fVZEOezMhuhn4qCCn62
ouzbkT15H+HtzcddD7LikaHRyWlCkCgdYIt4rmQK/3PmCTSz24AqJliAIKRrBUN/ZcZOsOtbubYM
4N74M9nHOP099zoqrrojuWCcB5XzygIYiGfW5yCR3dm1Hkis3VmGqwgLwbNIGxztUHJg0HPVi8ct
4lhtdDeGYqf1rriQ6PfIJ+pzB/v52ohgsQxW+ktETbVbbBnLhxe6wPqmNrf3QyTCp89PL0q9xyKv
b/pEKybjxHq1h/TQz/Nj/BbXaKexe+BBYyv4IK78xu49OmtEb/R2S3xpyjSjET05q6IWh6BBACCs
aecW+bCNA4f+Ofuc6EqFCEoPXlXWf+m11meXRz88XztFVT5acvg1dvoAnQhdehJ8X06baSo8yGwK
DRCoVgXWjMGCCwSgNTC2Bh2T2jrf+UN9YTefg4cmYrgJmydbhshhm+jRG7KtnyjmG8OmGH2gcPn0
3SvH14RYkBUo+eEkR8RPy6jApB5/aoxgS+07H3jhRORuySjrOgoaWm49huBx2SfrNiPaGw0OKk0d
lPDs7e5I2gtrbZPpl5Fxzm5ZhY3Ef5+NJHsbZjc1x4B9rvmIVlVG5JKn5+wjZ1FuTEzCzN7cLPcq
mWz2maCLXRQgVlEETfXw8MguD9bk3vFAQ6d3jxrU6SSYP6CGDddW5PLF2g4KAhBrBK5h/K4b1+Nm
nqz9MpFnlADZekBONS+llIIsakf1btHu9dQGhBsWxma5TBj2eJuAwcseIrrJ/m3AnqoPPxMNxnhu
fXUM8CuKPNGT5sqTyZgXUArZPfMmlLgClg+BamBbxgYxjLx5mmyYlYSeZMb0bmVYRNPZWuooZ2+6
Y7Vf3nWS16hh51ucoIr+4IbBd42AyuUCaQ1A4ClMxQuNI5x8f5Df3Az1Rzj5+5aS5T7aKDPH9tmi
2zykSV8A7K3cLfboHyS8Z2dpTnxtAzRDBtRd92LQmy3KOzcGzN7q1WNZEMuy7EC4Th3EXRb9P9Q8
lGazRAiebW87N7erPpaBlpjycU0Q8rAKRTmtTAmWSvf0dm3PWgyF+eEIjtSi27q5zLHWAQnNO7MJ
2QvM73FMrHmM+gKR3IaG7ONLJV2WZY+qdu4s+gWjlu/sPA93fJQstbk8Znt8jXJ4GM6lA1Ip6EzA
agzWNsJg2Wswi2ZaSDab1oEX5u2cbRINWBqDPpI50yJb33CkehR8sLprmIHOLfDQY/lhb75oubwQ
D3ZcXnoYMx4uu2jc44Iqt10eoxOoMDqZdmxsXPXK88u42yEb84iICJtBKSUUtL9O67dyFrmEE5yB
zjQOiYkbWAPlNl/8yBF+OsSfPDYMVpelDo7s70S1N5vCAcTMbQey0sDyp8aCMi/2rsuv9b3kbVIm
BTJjY3RaRXfC1H4hm0qssV505M5MwY6hNkHgrMWPBYPGgqyUtpB3kiAzNrWWwbwD43hQp481U6Oz
X3vJwdXKG0il4ZYJcSMXOwXV89bK6bdh1cw3cqf/2RXDz4bUugsrotVyC09kmQNsUz8HJyXliDXE
Dd6WfbElK1qDACcj2HFwpeTXxe+RQvehSdBljBfmTNXcXH9uuGTC+RU+oPVaWbJyEFcnwVq57XhS
vec8xjVMuuVi6UyhP9XcHrAj1AvROyjvjGtWnBmTkc1Q6PGu2gb0RybjCfIdMh6bgR8orM55u6/s
1iGCEzYRbgvv4Giw/lqz4+vnqbhvEQv/5DuiM/Om4JCF+lVL1XcH7jdb73oPKeFAgs8cGUKUII3Y
1QxcAFNR2+1BZu7cwMn2ZdZ7OxST0w6Z+ZyPwOZTmcZPNzfrDX9veMzY+xHvXUMpImsHWfvvJPTz
m14xf7VNhzVWTBCTNH/0XgaqrUZYUqhAvzhpS6WxSFlKslkQqhGHQrAlIhMy7w6T3+tXY/5hNY2z
ip5DnVG8l0ZEa/DACEO/27azwn4IlPw2TnNuVTV5LxOdreG1yRtLDGvbDohDDG7ZLXIkdY+qoVp7
Pm1fzd2bRF+JcW43NXy2z/N5UFW2HkEab1yND6jJa8Q9atxDWpGHUtl7S7YkgFLiHjEZbJER4+q0
xsPQ8LtydDuLLiKpf+Z9Wx5Uy5YkY2VxdLOTQjN2sEOyHgevNrauhU4mLBuc9KWEBs+DZZOTG7fy
ImHvTRDvMHfpU6XrQ1ikFkUJePbM7m5EOPcsAmjXuvQYfU4wkDVRXbWu/rI8isygy2CkZQ7JA+Oh
mAbvIZVb1x/Yl+hfYiFZcwT1sZcNO/m5pjUa+6FMDOhuXZeQTg6krS3N98Vbaw16eWqrcUYEn0WZ
ic8zDmEYS04r/iDpwHtyihZmdKTVVyfw3u2+eOxC22OJG7+NkTXcUKGeR0uckzK48UaJXplBf21t
XBkuCiDwcLqXk5dmd5vQhkuXXXHD+595fJRKtnMsNHQOad6Y3IJ86TXX4NVX0j5XqgYYGTIQCeFo
tKXBsNUuMfYV6ZF1H7IpzX3lYk33LCRDQhTlXMlRQuJTY0ucQ1zVYbpRjFr3Bjz/0WytTekkOHg1
jUxSBiRdahASaps/JxUg94d1n7uSPYYivYmDM7JEtJauSHZ+jlk0KWrtOMQ8ChWizZNDubtmakpf
ucgrsBqfFYIFNUR3Edkk5U57AIw+Pex08gz/zdI7/bw8wLoCRHZVVkdn9D5/1VJM+2VyQTSk9nJO
dKlmlfL8zbKzR1mjNQdjalmSmMcicMQ50xGDIBG6ut+XBq6UGy3LxZ61HXHM88HNPAFm1TitQ20K
Tp1T0TZzyovO/NKVAFBwidCMBTEYdncEMQa1HBpiOTcnT6rsgrMTat8NP+iQRBXdq03w90q1Ijio
nuCDROrOus25WWLbyRlV0g3kZTIQ+eV9aoMDz9GJYIW7TG5iS8yOa5FpLVw8cOValVq2c/Ks2ljM
Ybkj6Ugzu27XjlH6j3x7mxGP4HlZmieeFh8dlPuzSkojiaF7q+fuaymSFR7zg2U/WBhVEGs1JkIO
q4OnIhIsi0zkKLp81423ma1qSLjyWFrKAlbUPVfKLI5J26Nn6dg3lkzM+i8N2TCH2ovGLRkGqDSa
5tK3dHKZwusvoyDf9SoLH7iERMM8VvAMIQr1yIasv0wDUqXO43DigK7Bh9Ob2P6mdqN1pvnJSfom
flWqSmGQwisDhNK9DgdxikXyRCYTVNGw2fP17kErneyYBOwoST6APA+rmhD3RyQqYcpKqHSin6H0
sk1J2wwKOUKRYhEfpWqGvLIC521ewMHPH0PwLTAMJiPDiL2pK96daPiYzC7nydqfyALkFguY0dv1
NXB1sv10Ve9Hsq8dFxZD7aSb0HfzQz5xZZMJcBDcap/26RCZNf0Z82qFdFBpxPywk0XpgZBUl/sc
c9WVwSaqCHEr8tJ7XmpNHxRg67DDFfYssYnklzCL3PMwjPABPBLbBuM5wKi9trreRvkWGVQZeFFN
CohDbLJfQZ1yWRQQwaCRaT1XZgZisoPfB9UmVPbIq0ocqmIUnlZpsJCzmOWk8GWdtr3zzOlRXLHy
1OJMHLLkmJB7bA3B98Jq401s0q6YEi6hBYt1IrUXQMzJmcATOmaW7CpTwtmtfKYdBnFkZbQf0Kth
gv5O6HKw+d/egf/ieMKu4gJX8AzLBjD2L3OmaqhsxrIxHhfFYZqEwaNuQHoUpy5DbNp0NG6ezkBC
QcougMsfFtWBUaUuQFIGz32QE+TLRqyobSiT6Uq4oXxzRvOt7SLtudFjA+9YwSCGjVlCkZ5af3Fn
/Lf3gCVah74hHEAa/zYEkdrJpIdQpEfdnFzE7W4BdKSUD6GaY32aFfNmkI4RatlAkrRSJwk46YoQ
U9UM4mAFobkbG2v4VsONOB48suRpZoPfrZs8BvC+3jXNkSuAE9EbMSH62kySv0j7jT9pGzDeIM8t
sA2c5tY/HRxx5fddG2jep7C/sALSB6qA3tRwEZEVvk+HjMoTz8KERgDUU1BBW06F/JsH35x/0z8t
Bq7vGY7p6xbeNtP9l5+4q2t4MnmoPS7doVaI6kvBYmi0yHJQRaGQcIxkegwNhPOUKiA3BiYqtKtn
zx3YWgwITo35ERoi1a6q71nMdCx1hlkZ1KwXDAzMAW+lXHGwdbu+/+/r2fqvr98W+mx8m4E5s6nx
P8xh9OrMeZpJe5SW3I6cn4+BVBZUnME+LAUHs51NhHyYKQSHpx9p2nbp8g0MoPC03ZNm2x+h1LdD
AaGDKIITccoRwTpvRUuuV+G++VVX7cY+gCcVBQBY6wkmieSUKpKSbAbDKLY9yt1jWII/7tiqk5rT
0LUU3l/geP+Ny6EzbMEIgSEO4uVMd/iPNxtkduH0wKrJPOnp+VAZX/tkOoEdld+WWm/5EgPofQwO
DJj4Xr31YxBCqIUWpV3B/njb9tPRKqPkXPiYLlKUo30R/XLsj6Uf0RuvPP7vL+lPXB4vFqQfFAM4
BvMu+p+vuxlKQWvb2o+LiKGz0SyIlDquHuMdux4GzpPzE+VggKA4f1waRz0UD7lNvepZrUUq1Zhc
RZwemT2mfzGBWn9a6sGqGTCOhCl8DwXeP19d28rSmRIR3xYNRRkwKGSqD2Y849f7I+fg4LIyc9xS
baq4v6siOiyFZeCOX5js9Q8tdsi7dIw3kx3cqXKekH0QHCRa7VJLe1jrdKZ6AGS1gbbHr2L1xSOm
hsBWp/b4pLkaVkV7vwhTU7/5ySVGNHWaQlIO0m1PPF9stN7RnZfdf/lq/gSCzKTL2WbkcQz9YcnL
7F5oZBonNJOefda98KXAAcGT3CS+m13UPtJbcl6JzySvOzguQ4ksFf4tTP7iuwaDxAf9z7OI1+A4
EBrQnvGS/uXGRZ3Si6k2o9si3g3pWo8yx2NbkmKcFvAhaAIri9oyndzHujCYluQygrMWPwzSQzCM
RLVzDPh8+uxXSNC5Nt8CSDloWp5kq6DC4RBrlf4lk06/dVj475Yf5LvIvdHk0Rb4F2OsJn4uBE2W
23XTxdA6bz3GQGWXu6ucA4zaEjlPKq0X0r6Na11mKzU5I7ASpLRt3NEzB8Mq0t0GtTuVgM6wZABI
pKXAKZGym/b0JSf1YekACyd9z2JY03FlPGR1SZMQ5htLtXP8dG2hIs2g8rdn1yjf245TtqUzXy3V
jS6QPifqq++MeGNi1C0TrspVGuXOE0TrL5Q5yBoIb2iG/KMQ2aOGQoZDrKb3KS5YF6ynkLTURWGX
NDhgEkHaI2aM88RoldJ1Ci8w55/DDuKxzTfHeAGpUI556CjxeWDekfGJ5fdvW69gNAY8IPzoIy56
+/L/v05BSM5+JlAxutD/dc6jsEzRx3OdLp2RAZI6Fw4NcWR+ePrA1jEdKZ6McTwuc97lDPHaujp2
DPH/8lr+y4HhQ5AzQQ2ZDnyk2Z/5H8dw6DNNZdQd34YwyomdGZ3t4qmTvU7QltsdlpewWKx/mfgG
9jxI1LqC0+7n08tAm7Wp6mYXpHOIsEG8119e3582W/QAJgo0ZwaE/FFdkM9jFX1lwyagK6IyW4d5
bX6rcuwErVTVF2MKttGAzC2HCHmwJlRbETQsSc48R5WDD9OzfkQN0sqolAZZaBGZM8lfkWOLu/6f
97s/++5NKCFQICzvXwfv2AV+Bwo8u0WOdmHdU17IziwvrjHeat1hD83uQdklL1aQfhixVkFiqdam
mCPS/dF9QICPL8UYt3rWNGu/Baq0PMOWC3qZK2rY+Fd2hyVXR2lhjzV20Kw139ypFw8W0vknG8hR
6uub0pTONnRGa+WMhAv5Rfwl93Pv7NbVh19Yv4xaGXvdqtKtJBDmbrEi2spgCh8yx3wZLOQzvYQE
KLQaMVWXAiqruThGmgwy3mJY/HElvKOF0mltIIM6csNncSuPTtt8WRRxUuAk0QhlIFmeob5KXo2S
IWGK8wlZUiUfKoKVXItsc3BDBjTxrKM2b5BKSxmcaYx/4caM9lUylDtm0Uw7Iqd6iFR/xQHHhzA0
5XNpIvgw/QQSlcQXpJAo2t5gPfQ1dacGqPXWMo3ZZ9ooyRISiJHQpQ9ZcyjkrdKd4eShP9skqrj0
JTKdLMFIMPmKVM5+nK4iT89V05C8EXVAwvkVq2RwDXJMmHzILhUP0r51caHtYreuj4Y9fs9q1A/D
7MbMZU0kaJ7S5sWYH4whsk5e5T+NOml3Ce3gmKmnZQgx9NY33WwZUGbhyzi9TXqAnT31z03QYQoB
WDcwEz9SbZKqwkatZGm2UYwAe7IftsDlR+xfgjw39mdMQ4KTF4fOhxmzp57+Rgo2/6z0KfQNILMe
OKG5XfnXWdGXgplyVt7CSKNDtVJx1s0RiqO4DMwfTuRz2SQXCGbioflYhpDMZekjqBROuItLstrL
KjX3BcGVUa7d/SlYM6kiQ4MKYgNCZOX2TP3+coD8aX8HAaKDfTShsuBr/Fed6TSZmsC7qxudVkMD
LC8KP/95NEZUBgbMZZuVOHkRMXsCVEVC6ihKeUqhFYEwU72admO9jnH0+r9fl/UHdoHRB+QFjxrS
N6kU/nVgRGg1spx57RP4IdbHXr0yA3IqnFo7MWNm1+q3Ny0tV8v91KUVk0gTA8M8BFywAm5GuqOQ
bxnnyE6fHdBAJA3GYiHBT/P/xY41P0A3iRjcz9b+gJDAdk5izHJE+qHYLQv7cTIxtsbVs9MJvIvs
7lmPq12Di55l0bhIyoyrQ6gc+CPaBgPKwV85UP+GAED8cF3Y03BCKZf+KJZc5u/Sbsf2cZkrLi2N
HO0Dztz1YPfd1lOjv9Oa8mvbsMshRaHyLqFk/rSY2IqcjUjtxk9ttVLGU8Op68fOlyjKPjG5E63N
KfLDx6UU0wkNEk1zWA7XKGB+aijOgSCpBUGHpOiErj2cGqrgDdrY/KF87wPiamefVWdHDM3cCg2U
p1G2FNGAQQZxls1S9NQE+QNon33LKOtOKYdHIYEMRbQf65OmcB8znIuiaA6oTAgg651wU0zhz94c
h/toul8WN/Sof++75sKO3l/ndsvsOSu/mZb4adlo8EEKlRs9nbZmGba7RZCduA2YUotMAL2jVstb
uwBLXG58l1lmZHkvVYiUwGKtTyrRyA7Bs/Z10a99eTI0AqD7Un9dro+crK8dYMzXhPF72vkGyWqC
qOhZTr808I7QjiaDkoel0hsHEh20trq4MHRTOTIGjNwnhncZkXQkFxFExhBFPehzwkVdjda2zOJf
mvsSWtapZsED/8DCujZPccs6Z+YntkUDQs0p3HRjqzTauSjVncasoW35yO2soV+ZkVz3YW891nUI
q8RheT2HiXiz73r5W5RJVAi2H/W4vKkxoGoMi15DKVjisebq7xpT3YmhW1o0g30x9egkESMO72iO
5TZs2HKZFXkJQBrXyOGIIprXHcIL541m5um8XsWzhuIN7QxLpmHMLgKc9UGPo/vgRsYRujUGdPNm
Gq3Yu1Xz3LbVYRlDR7bzYkIWf+niX2xS9J2XO0RYjlyBfcH9HLYXTZT/R92b7DiupFvWT8QL0ozt
VKQoySV5F95PCA9v2HfGnk9fi3nzB/I/hUJVDWuQQJ6T6SEPiTL7mr3XhmUzV3cV+EWMx8WlQoN+
rsT/ZvRk/LNFgZJsOga0cFg0huH9k2dteVO1ZIbS76JhSo6dA45szVEZdFZCQpiF10cm3a0yYAdx
RU1Ht+jM/y7v/h2tcP/fBdI/Mhz+8Y//J5EO15SOuat/+39mOvz/YiD+Hwp+2Dhd/+vch91QxJ8q
/fzP0IftJ/4780EQ38Da3aCztAwBjev/i3wQ4r/g1BmWa4HsZhS0jS7+Hflgmv8ljC2HgWvQZDS2
8bL+HflgGv8lYBpyNWJQ4YGw7f+byId/3Lb8SZTB6K4tZnDCdP5VJv9HO1FOzUA43LaqtuUHs9dH
RAf9zqV5/I835N/PzX9mK5Bt8T+9FFIhRkc0UJbYEEb/GMQQzbg0w4QxZkG2hkiLLKBv6A1DwKMO
saP5StE3D0vU+YVe/UwVNoE8G33cW0UAV+BeU+Rkp+wYsoTcQKM0XsmqOCQz9tY2PUH5I/Fljn2t
iUj2vFvsdQ3qLGJNCv4IC+mj3bX4zNB1Tez6yQWjGp2Mty6lXK7wieyyqLqJ6JVaxrXkuCBTiZR8
nQn3i/SS9Rb8LRR8jM6JodWf2E88LBgjG401eEdYmi1daIL58J2yOG5Hl/u6qEC1uOlTZ8svOc6g
CSRE8qqefavR7GNs4G0U+NiQ5OFMiuznAkbfBvUmxdM2niYRL6RET28I4w4pAPXdhKMnp3CG64DW
BYRNjb2m0a3fPIL97qEXzvI+bEnwqVxMX1bNpM6ekczNhnaChEBHxm5+yJZHbB+fMi5vJu3cuSXy
1dIjztlOGcjnz6lzboTzPTW34zr9FZ4nfakXNUrvoDXJF16KEofY9hOzWq7FhG18+6WUNLGwGelH
Uof0AMauTGHVJArEPOKWdWE/GMvPyVlNLo1TqRGqpMvioyng/NrX3BLDIS1QRNJ6/EB4x/aPEaof
OdnndNyN9vyG+IxrJAXUmJAmURf1lxrLlw7BpCfhpgLvcxgVUMbanjxc7TLJWSQhk2qnGKtrjno4
J+C+SyZSiFwCtdFJB41x8WxEG4lXa36vRa8KppgkVcMngqX3SzyFvAhCLYsoK8zvmte/Ib6Yd6jv
MGmX3hRuNMiGdRhZk7uWgELiAKdfo9dOK0HSRDmzt8qalXosDyQhOiji+7+4rSGEoXCUEKQDRyle
U+2FgX4OKpKJIWXR9lC+GIREJmIt58Bg7rnNMlT5ZKb4/Xprp6RUs+m9YS/c7tIBV1naSUW70dxk
BqQINDYxApYbYeeOn6n8u9PZEt+bJSuKhH8U3URvZj3Dxk8DzyC/BbTThU9xRh3lDOjt7hbcDv5Q
VXOwaLOO95vbtejQBgFr6ew/mqreRi9+7vhwRF+cNF3g5F38ci4OVmIsO5ahdeAO+q+j3Fuj7X6B
hvyZmSXu1qVgB92QtmGQotQ2ivn4zHWeJDcm/1KYjLpQVP4x7f67nvli55V7o3f8F1FaEY/EoRHo
qRAfI8NmccR+jV62s3adlj+0Q3vXgYTyI73/Fn0HJac9QxhIryURVOSJFLgAJP4UXL0Y6q2gizfZ
XlMctLjjSa78NnFddCPVzTSRTjuGcnL9ip24P25l26KmT7V0TdCrZjlpi5XuJ6d5lpn+a7iYMLy8
hAZP951nyWYpiH5EPpsk3jes/zWIfOmfoU+vsYkBYLbNnTajPIoIa/NYcE1G9xdx5jO+PX/JJipU
p4I05zygeDiBDTtL76tkscftjwC0TqJjY8s7pGEHY/0T6dOHN+BGYOH3ME3F/TgcBlpZdkvXpZkO
beOhqtU2qVrKnFDYHYDhGld8Y2FPNbFApHty2UhOtrUErKT3ZSdK+kNtkyQXt3+MySExMmPZ3SKJ
wLVN2Hda+U2J660wFGsZWnlETwPV+dyce80bCUMeyOdD0GcPiQyWNrrqxrXEo7bD6Ucf5YnquEbX
AfeBG3tsjT8sOZD2ad1nBHcn88Mwt6/mIC+NOT5jow8oGg8ToxdC1JAqD+dIH8Pe2FMSndQ6721G
gZO0AysaCMmJPlMkgrjGw4W5MiK5d4xn2LXjXaXbdGLz3xYT4yaKPxpzdtbRkZGw8domZNqbFP88
Ki6uaRkPO1GyukXDlu6s2NN9x5kDY205bRBeeg6/jNm2dxVnP0dvch6S8jy5XHjZiCYcZ/gO1MYu
QWOjZfJvpU16gLot8bQj7O6EYap3XVR1xxQWOevmLUQRgHLSIA2nQJocpZeIL2Uu1yeK/EONwkDo
mHTqHnV8W+hfs6sFxCNpfoLqxJffnbag3mq1b3eL9V5K+45F2thmt5qeHZcJxGknLZ+D+rbWmTpp
jfoW5OckuYed+VNfijPVu3AnsrfnOxyKfFIVE1ir+uxxKkktHomjb9DSVN8UpDtd8+67unm3lXhp
tfmxndSbGNfXGEgY9xAVN5AjTyLM4CJpDtgoVSNexW3UuwOylGpBrfkqUrLprW76nlYRjJAkYGM8
K+DMBr+6sxJ3ml3TXAPVU99VjfHXMIaHInmelbxJveFOedalquEyEnPSkxjbC+LwSoZ8ZnvtyISL
SMdGIM922QTEhVhxbasr+WmPar0ly/e2M73HorL3zmK9JGq9b4egBtDEIoWxUXq2f9OpubFspvtT
6r0bQ/9nFLeZ09LbmePOqfs3wfBrnBWdmkW6B4IHhvWrPgPaapCjp5fGiT9bx/oUFjKPQUdfBUAD
tNCSZGFnu6HqvKdKtNc1RztomdPL4I5oYMVnN8SXzO0/3ISDZF6Nl2p9qyuUizMxqrNxQcm73T5+
0atHS+mcrenyVipUq1lDx5WYezPLn5POfuqno6eMRzl091qiPU1m8+A6t7WMn+LJ++tmePyNvIOO
VDw4lR6U6Kyjaj2bGsQ9vTIeuC4PtBZhbDoXgnW/rCom+7L2/hqtd/n2zJIAXs3embo8sr1OtfWj
F/oVith+pQTk3sz2llo+Inf5TqLkolvaj51LMMN5ho/MfADbvhsXwHBxjs2oXMxDnRT7xXWe08rG
hIdinyjXU9Ig8qnwtBZJWHdPNT5LK9dN/IGi3GFyvVZG/ObF5qepNQ+rGhHHQVoj3iwotOo5LuP3
SOcYnL0KFVMTzjmUhtY+p3F3dcgY6BILUa79qpKHMv4YKwK2+PjGJfrjOfE5BTXoZzZr5eatWZxD
Es/vUz5cUtww6PTkm9kPB2crR6S4rVM0jzPguHjtDjZnTO5tVZ8azirPH1z5HLfTMzuwPSM8zNC9
FeRt+sFjHvON01+NEkgMMyYmHx3OhT7gDvPJQryy4n83VnkUYjpmcHRMfTyxxXqpVc1PKolUlWRD
xw3YJj/OAwlmlrEfU7IjiZTV8VmYixtAWTlkTXrxGshHhz7TnmLhXmPEJyREcqtsqyjlPgon3msl
DrPoJMz5zpIdknAZov682b6eiPD8qhSU41h7MPw5MOMKQz+Sd75Xhf1cNpWvYozU1fzOhOGAdPYr
IoeXu8e8N6fmMFjFbvsPwcJvrreVI8t1aevAsJHNgBXpNOsh6ZZrs+bXlpNWzWQ4HsDPnVlo3VS5
94YRgQ24RMXXhHpshHM6IRfDwmFOe3MefccTTwbBbFJDleVmAf6SS5WxOie3AzDjg3ZeBcY842td
htAzSHcXPgDh2zqu99EBbBunh3wvwNygcH0gK2VnJiQ+rwTUfZh6ty+IO1MSXMZavwwNf/0IhTCZ
G0WO+70joVlad2rmp4vsUghC0eEHMPI7pYL5nrhYoPYYueLTptmwbtcJkLGe77O49UvA+bjG94MH
0ogDMBLeadCvXT6hibf24HMvLMDZ9fWgh1hH2Rgx5orIS2JwLDx/QxmmHIjoSa6QUXyIAieUOBdX
Odftl1M8v4OFUMuo/KHMwKmVN9u/Xxp/qVPcdcVNmRpIkxnry/Fl+xRcKobNCeeV3KjEmhR6R9vh
HR3zW5TJUwe4zB3RL5LQXIuZvQAL3aIOJySokencRglC2Tl9mBHN6SLyBdQau3lU5LprNrjTl7SL
b0azvyLIfik07Z5HMmypTABychM06O7UjScAWVvYfAmocmcknjjevKAYYEIXyGST7LL9KV3RfSxT
/MsjJRrzULTDsRtVMErnmED5tt0yRHvkF/Em3PCav463+C1md6nsa0G5p9pP4mnFFC7YhNbo0a0x
2jbJnjJvL+LxDmfOedKVr9ks1njTBU9XV61BZ7ah2ae3Ir8xCGHdPmTJIrOi3txec3Wqcbd9xh6c
5LGzOSJppzriqztgmGnqPXTFekikIq6MT3ACMwjKZ+GxkXD2KyA3RHstJkxHs8bb0h+11d7NvecX
VXpRytiGjac++nbghFgyOVct5GyaCd5DmUrfve/5+UjWIYCyIGlxA8xTOGApjrjht41hy8oqWoqX
xJnP3qAfk2S5MCdgKVOEU9ecBshfBV4Z1hZswOqrExtBnqQvjLMB9zQnfTbvBmFfhYebzTTDqkhP
hq325uTuBjmfNYkieh0DQnN3GEmg24q9RTAkN8NF3zJz27BpRZj0HtVmd61xnhTMP4ulBarVHGCB
7Q2eHLJVMJlrJyt9MYEWGvNb74nQwCnv8L3YcV0HDKv3JawoJq1HMweO7Wj3lkmpbfDYF2xukumy
Pc/oI/c6v6E3dPuujo8SYWOWevsVewT8TnQI4NoiUGTejghE8ADL1ZvdUymg5HcJl0oYQ7HANHfN
Gda7jfPoLvaV7MhTr0NpV8Q8WVMI1OBuQNqBjrJFU9Jp3kNVbXbwNArQnHIGKqLqygc3LU4jWNMK
jNNS5EhvLXZ38sTAKIxicB2DPNlKBbQSQYfpxWODONL9gKqChJnsBc/Wdp4ZtLhTWgM4NEIjU2Gk
/mZNs1uM7iZ3SAPnjWBaE5KUB38KZ77nhpWHU2DSi9emNq7L+mGP5Q35csfEzf3tj0Jee5y5gxe8
O9ubKHP9gP/cT2wEe7J5LOQLhKXDdha2ZnpWRn+z4EskjBraQHplkvIgm/UNTjWtMG6zHEdE7wGN
KZ3n2UGXguySBHEEluIAI0riK9/XXXbpXQpFYcrxlBQe3UXKF2JhqVKpM+jzj6byiNa2XyoGOWCh
6h/WtDAoU+OC++DbxH/MAvoJvBoZw6UYiaTYKtqowheSeaelGj/+9b+xARbAAMzUr/G75PMT3y6W
M6sc/JEboZ1ydEOEx8CMcl8tAy+AO8mXWPttBPmAhWsyHjJ0GlhZJT50n4nlq/ZYTetLsYWQi5me
r/MeGdD8rvZBMyrAxmgga2STwOnwUKW0Umg+DLwT/KYK//b6UgF+88nRPhht2u1Zu79mFmk07PXO
Mrc1v/SY2rX9IPb5wp8D5/tOae4e3E66QwbLpHoaD0Refay5rkIU7YA+9T9AEn5NbXtxAqV39TJU
vizEj9HTni+pXFkECkTKfDX9FqiP0OPHOOFk6oxfDOA/K3M66JkwfOZ65lpx5KnV+k8Fu5iREK6a
FV9kIbhIozJg7xID6Bm3QKMErytbWcdxD7UtRs4SYP1yvZRFC62LgyyqCeSwyv68faaOSLjLZPGT
CD5/a3IeDbv4Idmd7+DKzKiwy1+JCVWhLd6tijeqqJOTGuffth3u2PzC9NHsHrEzP855kfLi3vMw
anfUgIhPeXtjXBp7lhlvTsuOs8WC6k+9fDETfHgo87NJfhB4fodG5NEx85/Bm4FQe0AxBjJLnaUK
iME41Hr/2Xu8kURAISouo6fYxOsIG9iLh9HXJYwQy0hvy/wWod1mWxTs2+vPKuoeG6sXzArir95e
VciS5bHK7mwKJrz6OplsvNsdinldz788j0vAztIbJrrQBWyHd37id1E4M1Dv9octEtTPIDSJzA1m
OoRmptdz+MsxJdxNo75b9eEFfhNzihrKqgHtiKVqkwKfSUJ7YUFsTW9q5FM37KreiWaJ/YdoYZCh
GqimbRb/TrEpA53z3HdaiF/a85Jr3qnr8xdFasGN1l5xtJJmJxcmCxvXJIf/CCTbftPiDQbG8uq8
DlqQJZ8LzINdGvE3aEq0mmwWz0TRH+Ze/XXT9Ut2fPqeag8T1MJ9djBUgg02L6+9za8N7Qc1gpif
avvejO32rBNEmhbSOCsbBEneY+GOvCaUS/q7rJi6e+dBK6lxOg+MjcP+dsBHHYEkIoMPx95UZ99t
StuMMeS5jEb+yjPjtzbOkPq2fxdL+yBr3TX4v65JhH1he0v1SnskSV0wpaO073nLeuqkIHUgVvbp
3tlCba3Y0YMoSttg3PpfZcS+rSdDAGutdR57i38u4DPs14Efn+JKULtjikloAlfbWHxZCgLBnfbN
Fo1zY9yB8o0ooaYlIIyQL1yjoeaXGXcqrFMkGxRSLXM1otRO//pou2gqA0t3TnZCX9O2zQ9+sJ9G
jHdNTRqG0fA29Fn8nsrBOMGdgp6u59G5wwtor6Q42DOjyjibbuDif+loIUvqnDnmLN1OpVIQcM+X
6UeaikPfNd9yxJi3uFn87WSexQgfGyie3hXXoodq37hIvtV6F5WZcyOG+bG2sk9ode1hXbhL8T2U
/jwKfYd8DWm7AMFvPySJ+WFZDF2Vm58l3+PYTGmVirbmmDQ/hp4ToV7sjww5WA7WUcPi62MLwJs6
LP6aVlcb+2aDstAvW0XU0y9G53mH5nUkmyr7Y3m07U3vDT68sbuitKtj+9Uba44lwDhjDQhEyh8G
PuRnnVg3AC4gPVGhuV02ojX30Ads4BrYFAeRiHm4TEzziH+SGX0LI8e14mDp0QAxzK4Opcsss9gU
K2PxFStOKCMfD+M4n4HZ3WgrxhwxQGlJyp9Bb34iE+CfhovdZ59cVHyLF1OFIoGp2CMUH1KzOta9
mmG1MBW0oz+MObjIerqieQBO7bl3el5atw7kvIPVy4d6xVbguv1jva1NFsYxE7nDa+6ZLKR5lyFu
86R2wDEwSkckBcE1mH8S1zFBcOrHwRs5smTchQtgHavPUARJ+zh6cmZgzkvbbnpZWuvHaHmbWsMe
fAwAB3Mc/4yFy4nH18dc9du5yK99PN05WCqs3ObO0Pna2Xg7/FKCkeq9PFxJpqXajV/o7ak7Kj77
iFXobplR0WB6WbwlOQy9MIgcGIEkwoRSHVO6CStsIkO9tGCP5c6PFwlqNcR6GEAdGpj577b2WhvG
pTYRQEd8iviz57QKKhNyvWMymZX0KkDBuOYXFepspTrStd6B+z91S/I2SUhoXbxQvGKuSuvkyYt1
sHrJmN6Ujk6BY0G4HJfuM4+aOcjUk2HyxzuTTQFiI0do1y88eaxT7OoHEmjKWS8Pi8mDQtgzE4nF
ecUyOB7mUcvCxqFkqRl/OSYwypxI5Tq2w8ywTgNxZ/72mJjzcmehcKVt40FmCV/5fa/jQ2ySTbz5
RNI15HSdbFRP4HJfsFGPcwePT9zNbDGPZVY+rrCrgBLtDXP2gJ+a841l6SRsQ8DcF4PZsjgb46A3
lgB4W3achifNiBVG+PrV7LGjqtV40yT+6iSyJ19f44yl2vBWuBFJ26q2b2PoFJGYtQOKbVz0Gia6
JtYvvEX6JU2dVzOWf6aJ6WruoTRYS8y4noSxmS4J2SYxQ70s6dwwB2fAcGRvlR2j1IlKGCN9HmI0
mh+8qcRgzGIugEkd9I0hbgeRDg/GWOIscxkDVJSaIjGYiHj4lzWYMa0qB5IzWJZoS/5dJIPBdCRH
w1W86esosf08OStggrjQVFClHko2uqXadsgV078sJx0uEnr9bjIXaniUCm2cwMh1kTGtWhlCfobu
PYImBQcSsHWdAuaWu7KvsgfYL+d+RtISO0DrhTWg5humJ0+zpyP12GeZL1czZUlgwVyGKoHhk87s
ZUYjR/ukxqOh94/JQpusjQaz5LmijSVGya+BNvDszDss6g9ZVbd+skK17x3ry5X0HcC16BnsoxqZ
NkXErnIhzX49E4qYlzEvZWF712Zyvm3TPupTfC8s885uzbc51wzYTAnht0o+TVWN1GOzMa5ABPI2
cvzUOTZ4VM8jfJfF7lHc7NouWy9NIT5wW0VhMQDKWZv1NObAPxtasal47kdmYwsKwbKQ6Ddgax1k
/5mthnGRA6tEU1tDQvpuIQKwLQJ25+sVLWeBnnVVlXyBUpkwgXQA6mJrNI9zx4UhLO2svSSMe/wY
YpNMYUKtsAYGao7dzA0KSo1RRbQgtI7r7ZsAB2l+pw5apvYDMf790owUck0S7w1iE8YaYjo8ylMy
btQYY59r+qvs1IgQtOMUyldg66SLSPQkUTehVtwy8iamqZpVfBpiw0ZHVnkwnU8o4cIfvIYZQdK/
STUJQA5MPyKouuvitjsbA+hOtTwQEMBDvR2UP3oMnnJFxzgRqjCpjCYuzhHMmOuBrmfbZVOUrsxR
J8XVmWpAq5HR+IvgLGIE7vcdsnCXM2jUgWAnsxiCFNAVck/fQZYWqKrjaRB6Eura/Abh0yGOYYPQ
DmB52KXXtezYX7fvemLLc8mrbZ4sLoYmjkJIEcxyoUln3WXs6/XC4BT/UE93MeRWYAzfoKihBTdZ
Erg8gjxM6tjZyafFO2ubeQ60yLR3rlV+jlnvHlpyX7h6kiMEgUF6VKw2mRccH/Iky3E/63ESTMjB
AMOIU6Ov9VlzGU86Nfu/RSS7xTb6o+3Mb42VMRlGkOyvWc+eIGYZ1VANNIxR9azdF2qDzXg/q1Fw
xSKt8fv2bzwWa+jW254r1k5STKY/bPAdezyLhhqt0/tzIboHNi/1aS5/jax/Zzudbx8G/q1K/GkG
wrfYIdKk9/XfxbtCgQa17xmQV9vs3sjG4RKfckyaN2m0XLqU0nWO0eoiS9j3jR6HkWa99m5jBJm4
mRRsG2kWyOqGLL/YyvXHfdnk1VXR28HbJqt4U29R9wRJvmnPqvTkmQn2UDNjUEeVkJT9A0iqv9Wa
LzttaQ0m2fIA+HQOnFVONxhJ2PTaaqck83byUQwkfMJjO125EOlx0FrF+poufyJkDEFbQyIkiwVn
Calj7EMfCWqe954o7FDLjyJlqmE6OklKC/k+WauzoyRxoTLjG8fKoQLCWAv5i2POp7MRSeTbxIOe
B3vcO9x84Bw7qiBIXFrTwilDLwfVHEb6msF1k6RgLak/dCDx5eSdrNZ5ShKGzlM+EwPvaZe0Iawp
NfkuuEjgEB00m6269VFe3OhzgXVbWDCz4y8wH/o+s1HmefUL16i9F+5h1gl87OK29Z2MxCzDO6XA
bl5afXoVcQlTOzNwclV5F8bTOHGWL2toi/J9HErtuKwc6kAaAo8z0c87jkucyoxu4gJXm3n12vE8
xBQfs6ty/ub63gZ7zhfQOtEz37ouezoom13QkFxFH7/xzmCtHFFAXDDb8nII/v3Sjdugt92nFjUk
+Umo6fOkv4tQSx/bGCJxqWEYTdV87rLBN4xW+cphh8hC4WIkYQaY/QJghFE7DOBANUAFNmq2LPVg
cirCB3C3VsxYzUx/Fh2iYCgeY6Ar/lubqGdN5jHScJrUeZoDViy8f26iBc3An5a3XFmmyq/JrJmh
h6FIIaC7mdfOY9LPRoN5EgCYbMaXD2lk3+sW6qNY3ysgw8jGRXkQBuPZpbMISPW40Wd32buqZa1k
CngxWbJXdmxQ40BRi7gr+J5vc64oSBwxbN3zrhkr89wqcRjLytolDOiCaL5nrQZUH7Ri5aTHSOtP
GVhJQh0ILHF7j1FFT8k35827ZUDmsOInppEIijrU/GVE4KdjV/ByUAqpVVY7SrjrZFUPqOMhYzp6
dhGiOYLgXFlLwgQFrthv1XGdEVMV9YkLhsAbwql22af2BJLlS/ORa+h1mWL8jZglV9UKGV0T3+Db
uMsrj/6Lip2my+toeuY6yEUNdr9fADUwXk3N6Wp59bPXyctkxOOtRQ7gZNbyD8g7Oos4jLe+l+C3
HpKRDlm1uaZinR/JvHgSNlrjfGGdaoazNey8uHYDvciPVlZdbLt7omiWofXhKJsjaL11E3TslZ6/
ArAljEM0FzjIqBFtxEfVagdNM/yAas38Mps/R6RGI/CikKhqokA16JM5EiDJoeix/wp0L0331fKo
sHrvZWd9JRLkxeodqMyt4s1xujm0BgBUDpHvWy/zPrcNSb6NYuOKmhZwAi63Kn6USKjwB2HEtcFH
eqi2AuAFrPDHcTdTrB+K2U0Z/y5/hEexY4xIzUaz8yOyA27wjmrMPfiZirSGJtbgCMY5Giqq9rIG
/NbRaBMhwXgBwO+9o855PIMStby7GLZWjQI37EaU/XBivsyhcwJvEXdpmT8B9ND2i6aTIlaQ1oXD
Q8K1H5kkY3qrTAJARu+sV9IJpJa7/oBswMcwdztn7d2YaVTbsQUq2Pmus7Y9qoqtToK+/LDK9KvF
FD02VDUO7ybHJxOmWiAjkpjAS9NTh8ZjaKLxGgnWq5PZExXKccoCKor+doX3Fq9otrCNPmSp295g
ZfmJ3QZeVYKJre+XE9OT22HtHmOXZ7IdT50zVOQALa/6QIiZAZkAyc2wQUnOtoXdTC+pFN3i3tSc
KMDoybyU0W8J2s7tGyc0dKRaCDtORBaSN6Jwvpj8uonxvE7JgbkD8Q4FDoTRrn8IGx5PkNTsG5xV
zMz3nhzb/agIB1li+VCU8c6xGEdTAsojVEoOgY7iaV0xkKc9OHtV/U7CI++w/erm7G0EDWxsyhZO
ryrS69AtoLlmS6yOaACPiRZPoapemlSxvRymU1OZ+EvYjU31ctX0vWuxpjeRSlEzgygkqz06jK1m
+LZWuth/3dOy6mwnPIfczfky2QtHPasNev8iZ4DjOr5ctMem7UFzQ2jDkxQW81KFKC2ghaiIUSK+
vLnMxsBs4pdiTM6Q+6zLVOY/TlrFQbFEFuHg8bPsU8w5btaEuHX/iPYH5WV1w+F57Kb22GTTY9ck
nJpJVBH8BCvFhB5REsWxoymEZQzS20BkBny7CAGND3uVe8+Wad9Lo0CUp7iQc0+dqrInXjMux4Pq
9efe/TtXjn4TY67cW2xDbecXexatc2Wxj16Jd+qtFH7vsBylsZ4ttmPSZqukbHRYLhUfQDOT0UsM
lnVNHhIodDuD/E9/apOMEaqzmy14Mo0X4K5ANcZ3KlTxe6kl7xiDD0XSmBfbNOztvbbDpe3DTHwy
H1z2ytElCG9lnJfMe2smoFQe7Tqvqt5H+MwyQiAnbEz5tqWTYOC95/SnBzsFkRABot256eBX3Hjk
WSG6SqX1y8L03rZYVqH103boqzOZg+5nOdPD5Z1T/JQGIyCDl1pTEMw4rky+MQx5mFxsM4yZ2o97
HFjsca1RnVgO0gWm5T7k2b0+uJYP7PxespxqbfEN/6r0u8Fi39M8MP+F7grrKZQtjYf2HhUYXND6
57vKm59sNIC0q3cGozjy816yOL0jserH5kIU9TvkULLn4uYPUvgEbyjLUAy851ri6VQUoVQeTADi
OsTK88iJNJ4wOhws/DSSPyQqJsYd617pC7cBvRe4JcezqBCpOKVOP6sPAAOGTiLzB4OLguSME5Aw
OpPvv7Z4K8ccOanGqLGlXZgwZDeL3t7qXjSH6KfG3eSyW0+8f73aMjpfpbLnoGAhMWABrOL+C5QX
ashe7lbKgj4SV7OP2eh45Qbx4hrESbWTXjPQayHmi1lelpbJ9qly6Ilbj1QkXpInda/DTYVoYLxV
9hJq7fI4VtBhFCQ1tg3rLuv4WNJulqgEkXewYjhUGdRimmoNllHBL6H6V3oiOEMM87MSURzkd7Ql
dP1NzHh29vaxZ3wSIMvYLRvPyzJwg8eAWUSuHgnPQzpB8MqcE+MyESJA+jDpcwiUjqaWIkogYWzV
IFwDY//L1l3ucdQbYdORy+VSWhjpV6lZZhAJ55EZxYW+g1EnYRH5VL1yXB3Rgv1SaMKRE/ZtR+pL
PfX7eeRj1xN2wDgSO60K3Eiy214vMkZE5U0mPR7x63xfDvM8JwH4fJQzaZwzB0fJB9OKAx7VIY8W
uHw6JpkS41hEnGTOUhBNl/o0CUwds5j8jgoWgc6hgHZpBxSPn4/SI0k0zxSaf3LP+SDfhvCcrH0j
Mx5Uw9iCFsuDFRKoD3lkE6nO96Qfr/TKp9xlU1GMNb5PEwVR3JF4amRRYK/RySjnZ73XvjKWLrvc
giAmhgKgPfnkFUTUoKUVJH/ggelQH+gNQUkOmuf4WwHuDJrehI8Yp+8d7Pz9svLVpVk8zCRE0PC7
9x2JfXs89svOy7QXC71lCXWfpSnBdIO13NW2fGkGmHjVw1IyFi0jnQ96qm1MwPF+6OVvv3pvQ+YF
i04iEUi7dNdjkPMkhjUNxAE1lxR0os5xnPBt2M1wEY3iZoxypMVZ9W0uCBLR6jyBaT+LKJg6WSCA
KhtEEx4qdDI5WptZL9MHbZcgLJeJ+TCa+KCdfPm0x/wZgZEvRiyiqr1W/4O9c1mOFMm29rv0nDZw
HHAGZxIhxU231DUlTTApJXG/gzvw9OejfrPT1flXVtrp8Rm0tVmVVaAIwN333mt9SwXjmTcszwJP
I5pZ9O6+eksszkYRgXERcDCXBl/prz7W6cNzrqziu1+Gr1aC3E6OG3R1H3PBzJMm0Xd0TBB/fPRz
GY/Qdii/B5p2I3XTRDGwlNs2fDdLu5tLcLihDv1NNRhmUF8NEtNz6NAvs2HokKDLHrM70dUrTh3+
lVHtRYtMFchluGWKfK0QgJB1kW1ctyaD04F3F+Kz99UlJeGwEa3zPTf1c6PtZ2OrFi3Uu9d4t6ur
p/HXwND1HzZUtks3PMUeIh7m6xdRi+pMNLwdqmm3amV78xqz29o5vHC3+1A+7ug2v42QpSZNSjzy
+jfYWXIxV8VJTxGyrqzHbMVQ26ZdT5TjoujcDS26jc7RHEoZqSP+iLeOPbLpUROWdfWdadNDYs+E
+3iUAITlUKZyokySO9viGI4hAQGL/03pBZIiY8HAElejrI6RjH+4+P7n+MMfcSaMSf5Q9pm9Isl3
Zeq+B3OLHNKOn8AtQUKX83U6kfYF6XLbe/R45lAcpdA44hyXBPRv/iqwyTVfqi0FtX0r7n27PutJ
gE98Hw/XCi622udgqfzNkQ3xvRSj3M4AIwFbe2dxpV+EAWQdugw6rAVKIRbFbdmlT9jtL1qjVypp
gFOiv5xnDg1JcXIq8tjxux4Kzz5GfM0kDSgI4KBLCmGnGV46f/7R1M2bYvcMUfinYJph/X0DPHAU
rXmrRs6PPVSDCLPnGfE15EVumb+iZNHR6xCvZJf+AjouKnRusEqRoFs/chy1LBqoqHy/eXdePA7F
TRff1YV4jmNOfLlNNW9a76iD+WGw/SvlFeKsG/CBiMKRqLwuMR8e06K+AxN1YahKQvtBojJk9nVl
go6qOtr7TvPDkv2dRMwx0SBPzC2d2e81OQ9YLqY9hY8ztzd4ui47JR79ytwkQ/ZOg6h1AiQ5wX3r
DNeVo/ctrfU47+8WKOt8XR1uCF7Ylk7CCVR/+ZE+xgFErCKqWPg7AT7Z3VpOCeIZ57Jb+c+MTa/R
YN4GqbkkjPQ6NdHGQJakkPYQMCEV9Vv/TY8jytqYOWvIrkQ8MpF9BPhd8c64mz/+ZYY3gekWpcOB
49ETIlaIfRgOmX9jAliJIekQH4hR+Fws+dqluOTTL4JHr7Xj9ps045GeveXFyrM93HyGvGyYjKev
W29ANp4d045TY2+YY/bTG3lh5fkfX9mY7Gyh2h/79FgO2DCDwnosga7X+gug5xUQ3V1ZkS1qX80R
h7llTJH/11gXYNfdkwsIiOktpSzhTsd0zVO5XScE4Aodzho8jI7qsq17aidC8kRWviddsxMtBvmg
QfQ4DVC8m0RyPqRRFVPNcGTgY91XBLXIllk3YCJD7qQkmwc2QXQJ9EMidLVSfDHKog9gZ6ea3Yic
Dx4ipCKvEc3DDe2fN+XF9FfV8AH66yIitEZNT0EBLi9qmKfPWh6r0buDo44fErLmajli6DbVd7rY
O+6uTNSrl8XnQTfSMUuWT3eQ6KTlcurTEmih/9FL4tTShRl1QFN5ITSYfjY7JaFyWcngVrl0v2p8
wY01vTMZUZseVaWhVUA1Qt0h4/ChSP2jATGr5+YmDJ2HWTTvaZfzttLksIf4K5LZTanky8AcaINj
q69GLCIYd1iEvKtkjL+58X0/JtuoS7vtUHVslCMBMy2IRTfKn+eM6OS81wTjWvq8GVe4jGjvStFe
DrHDE8khC6V6hlhSqq0VUDBw2AUG5hdfEdR+UdIvar0rkab4OxZAcHy/m3FKprO+9wDyjdmXTA0i
hycSkT4aRLmlzO7HcPnBWG5n7IaujT9RxQ4fDbtJ1UBsrkhWFgvSc9Rb56SrlltxsJxnUCdH5SxA
C7ujGvwjodAnZ0mQbNrl1s9pYuet2Ftd/R0UKmS6kHalP2xQi1ETBkR4C8HJNRuIExuRAuOp2wQT
bxJkNMSI+V77nY/bjXl9pZi8p9+jJHikVrp1+dhCBghxguShQpgfDWfrjMjz5SlIlgeduE9DvIBN
fDRoopHfXylV3sGazbaqFJ+Dnp7ws+CfsjBR1VNwa6ybRC1XXgtJRWT+dv2U2Ns25XKhvOl1xHK8
9XsaxqhEb+xuOG9rUAzSJo1zoYpDMQtjqulR6hUejQbJuaxKiws0tA79EytUHyET2+MUNjw7jMjT
ftgCt0nOhnmNBCzkVeCqYlvHPQnvUl6HkPvQtOsdwaIPKYwGXrflEQbAW6I8Mge548zzeL5904Dm
ra6lDgLsYBFHy2A7LjXiIZCP9DjsM48m0LYK+o+xzxm8JuMh6acn1a1rDnJNSPPFo0mwAefD+qbi
cvGt/NJKpnM3bi/LIdm5Ie1ABzLhBoobz2CVfShZPaRtdjYwHe7aMNxSdPBT9gnnxuWp71/CDHJV
PT7QhfoO9AuNWF2/yjLjyDdn51bufcNT9lzFN66dftK2yUT/ow+mt2rN1QySy96VdJVRZ5dtfukS
LJW3OShuPwJ4LoOzbiw4rrO/hwHBjhw4sTkvRCYtp4DGw6bWxT3H4R7UIop7qvONrpaIN/S5GAkR
6j2aKo31zdTJS+ARQ+O21sM48otMUdnhEI6gy4Y7108QhkBLLOkPDZ3ZT2xOaCxu25i9a4BcuKUM
x2bZT49ykJcFApRdIPqnxEck4DFP4leGwGAoR525F3SvwVku+mP986YmfpzH6dNpXBbAZrxO14Pb
OHL0QFcEQGmkqdo3u659RYVUk0HKJrRa1n0bIgIrY4u6fbGOqjzWQFS2iAeine8Q/dhib4hXlxJJ
bdeljXZMFjo6kfkXHDNGntqH3hoXpMNHk6KfAgYuBj/Fz4kdgJat2tlj5uy9/LGaRhwUY4muw8ca
kuTX2iVy3nLXGDbe725EDzLdCGuS2zrdYmq9gwJpzuil3/W6ftcB7VO/p1ugqasYfBKeQJUWSm+T
8rJurJc8HVC9xkzTZNK9WV3+raPdn/njLWpaL8qmHQKJ8Nw+oTdKjlNP5I1MTLC1c35ht11GTnAG
UojVewS/qgmChF+dc3xo5QQj0kTvk8awRvfIOktEU2ycwV7OA2aIqmVSQAM65LXhb284PdqNucj4
cUOtHLos0WWYYzBdch+KsbIvm0jyBlRWtcPvuPbD2Cqa7A4F000uULMRp4Qq1Tb+2WKIUXZkcOtm
lMSuP12K8BIRIFTwKrrQgvOhPU/zjjEoTQLaJJgHEMIExZdXjfRxCYUive/Zr/lCFOFqC1FglzhS
7MuqBLPsPU+odTjoDF+JG9ys/1scVv8FhjUIYrvaq5nqkDKiWjUjnbgsgpCg21bdsa9cUZNQoSpG
cz1qRDH5r4XD4VCqZjyDN7BzBvJqBuNsqng92AjsFm5/csNlnwkG/WRpodZCTSxY49vGBwowXzP9
OZnefpZUaYmnL1HM2mP+MZOKAs4oKc+GMkZBROVNrXSWM0ufgBRujOAueKRAnftsBrlpfpQRhhUR
v6tIfsSkiFFS/fBpmRdN9lASLbhJEwQysffcQFa3mKnXznI55sFllhB6HRW362XRab/XMKbdcgDL
Sq956s25Kbk/hsmHR5pv7+zNAmdjyar8rJ7lj7iiU9UU7zWoLI2KWXYc1URhP5NGfrGemjvxZS3J
I3i3H2HMRC1j7otedP0bO0t8pk1uMSq7bWhgH4bsMZDMWekwHVJPM77TBd5e9FfCJRHMJWfWoruO
L2EEQhYtWwn2N7YfMzqwcTM/JACnRTvus0qckdZDB8bBNUj4c4o0aGBiKEDOuoQ0yU3v1O+8wtuk
KI6hIUx30DdxEJMP3tyLcj1ldejlx2m5mugo1XJLZMUtqTioIXgcDH4Qtld95gpCxDrVXoNA/TK1
uRwdEleQ3FcMHTZEPhFzWmkEVPMrBot3JpHnw+g8cTraWYu8D2kIABWipGRrLR3cU+Pz+v+d6K55
uw99Td9wiVBqjzER6AvP3zLjrHT7Z9PA0UTxslkc6z5m2orkO9jXPWzyGCvg1pYpj5Eqz5ha3VVB
OaHG785KWsJOfL1+h6678mzq3bp77gN0QXMx3gyBfpKKpchLGRw16Q9OnphtC2BJuis4qpRms8Y7
0oT17qhQ3tvSvxM1mx9HO+AYCpK2pTdDnNzYpTplnD9qtvtN4HiHQGXI52xW0i4ELL2gNl1/53Cc
AImPuLFNX15GibhzZ+cyVeIBxc6ji2XVcrrrse1uiomsPx1lt+s30r7elSa50MnyYxTLPvIes6q5
ZPzz3mf+Par/Y11aV1rfynE+amW99POP1u5uBks+94ppu9fKb3VClpdArUmjf9PPChlTiAZ7jF4I
NV2PEnjMIz/n78vv1mRfeh+ajKFwP48rGws9Hur8zUyvZnYQvfTucNb61ETxyGaiav8qtZsdWeB7
N3oLAlwF9XzpMRNU6zMNM+n71JWHkCyaJfC/OQ5ucIKwvCU86XC8MpQTEcco3+5vmLccGzIetGLu
E0zXzNUdfHB5TyczcboHw0xpoHk/JMCY4MWizWGHXUv1FGbHuSRLYbvgq0w4N5WtdelM6FJqTc8c
kcIN+XM3fSsCzvj2ZaWYsObUmWdRKr41g3Mqluy77tu9b3n4JElWTw0iJCZb1O3llac4AITo4dm2
s5YTQ/PMinac8rulN8y5sxeDekdyq3Ur6fB4+MtuFfJIxEIPIjqvJ++mAYfG0jq16IoNiofJIBPx
n7K2fms4sBcpz4gRBeu/Gx4EE+VNw7hzp1A44gD/wnX1blfMnduuK8/m9xRRyTZO9Q8blVGBAT0s
aGERsiaiwd7UYWKfpaL9XtK2BFVNdzNAy57Rn91ZI9Z45uz0uzz2mKfJcRzaljSknZ4uo2sZ0jjF
Q1V67UUzn8hYxVuFbaESnKtT0O/whXGvu+5nRoEesU6f0/xetiGarzGP8ZjkUNSktyXnm9SdpudY
QAQC5HSknbgiKre6Jb95XU5A0MiFFonDzlB3FijuU+kiSXLHgtmT3+3zG0VS8imtWWmAaiB0ZPIZ
uO9RntCod62DPRD8l61FQOIy/U1zuaPoeqxD5/CPlUbyf9SWh7n5/K9//KjHCg313Wec1tWfGSyO
C2vl19iWi7flLU/64e3//4/+H7lFBf90HU/YSrqevWJaoLCYz374r39I/59QwDz4K56A9QWI5X/Q
LZ73TymF53Mrhe/7iOD/hW6x/7n+cy90/RU2yn/3v0G3rNTJfxEMSbaSgYS06P1EdetwTHACTMZd
4IiOg2ObtTgmdFM9/OnH+Atky68+/ycAW0tqy5DYetnJyNAQonmBfSMSgqbUf3aBn1CrbAvRgMzE
AAlxzEVLQhZEA1me//2nrzy2v/p5foKMzwg1x6ng01GaMJpQKaOZskevNflEJ9qfhqPO3h4RUP/9
9f4db/M/t0P+hLXRvMRDOhNJG7Wdw+LAHpP3Q3L0ZTPd/v0l/h279q9L/ISeQ0ZvZTNF766cBpqR
kTzEWoaIR7Gh+L+jcv/itktenT+DRWeOx1nGoW1XzcVH6nSM18NgDLvf/Ezrx/zFbZHrd/sTaKhx
y6CViPN2vBr9O+UvAVAg0i5sd8z2IuziE0mT+jdP2K/uyfrP/3SxMFOz6/bDsusgxuAgxx7fy/rZ
hI3zG3Dwr66w/op/ukLf+6DKBFcI+rD5A33TOCQuy7rbC49Ao9/8ar+6KT+96wxVQDGi2dsJGuM/
gpqx7Sauwr78Dz9f/PvXiPIoG/JKV7vGitRtrMR801qKJM+/f3B/9Sv99KZbBGVmyYDdlZqqPtTN
kKDJ7cjZIHV+959d4qfXPTLw23KxlKtuiYM6d2BXWIhi5z6v7v7+Er9YUf4gQ/7pXtNp0pazULQT
Zn7jovYb1JZ8ihtFb/Wcyfy1r7/9Z1f66UXvUmvy4dJO2IPH4QLNnLcbfLt9MBYS+rxY7DscRegF
GwvgzN9f8hdP2Lpj/vlBziKLcXSeTDtizhlEoEKZTtnU269///G/eALcn1577ntZlFVmduiHakxd
GMGBG1P5pUR2/P0lfvUN1kv/6fZMKTqn0EW8Y+haoSiMGnnDHNT6zQP2q7v/05seqohTXFwQSg7l
npYlNpx+fnWbsmrv+ljMX4XAx9WHhqAiZoB53ca/WcXW3+gvlkz3p5ffCxHRW1Uw7kjF6hG8BZEx
V7GLW2dlMxI6FBTL0P6GMvirG/XTShB6htsfj/muD4KKeVw+o8VmyEc52KjkNzS4X92qn9aDwfRx
388035UsqlfLE2ujztOx/M0v9otNxv1pMQD26GuzJpmERep16AQTGEWuyOLyqKtIf2aM/nazO7Xe
b7aBXzwcP4cLLJ4buqYr8126WBqrVym74E5nUdJ+a7LRxIeybAt9Yr6t9L2bdZZ5+vuH/he3S/y0
UjjaGbC6dqSJqkmrAy4p19/VVUvmoZN3DIH+s8v8tDrkBBuCzbAxTIVpea8YW390pc6/xsmguPr7
a/zioRA/LRHTGJhGgPza22nM6LbFFwgVIbN+twlxwP7rF+mPTJc/rRAxP/vSli5Jc/QUbTQrY+Ic
SHSwRoSlVobTyyl5tRh1yuCK0eqILxO3mb/RHcEce8cOswHC3EKPfWk5xdzSsB2BgnRyUDgujXCG
qwFRXXEMwG9lANg8EjDjwiTLESuPXlAVgPV8qRAtdyRYR239PaCxJic6eCVRdxXRP+1b1dT5TEQP
dorwI8XEVQ+0aiBWoG1S6H8Zd4jyg1Q9Gr5dH5v6dopN5x+GsE6Dez+3/P5bERVpuF98SC+3Qvbp
cvLGJSbVM22wqIWaNQQoQu3q97xf4vS8W8wEPgO/03q6hHP0Ocg0iu6WwE2UuB2jqUa+nGttElLB
Gwco1ZTgQXrP8tZR90SmxggskrIWH1MxruicqmkBzWQtjVYgvMu8ogRqPV3h6uuH+0q1k4J0VqTi
LdO9IlbWFDPTz0KmTtAxBES3h8XPz1OL0VN31XUJA+kYKB/l/5I1AWkpqxKQoUaDVoJubt7W6BVk
RDsK9Lmt3vAkeeoHMRjO9DFUnq3ei8HxRiCQBGIjmlJe5sfbSlkWru9s6lLmWrWvNbO/oRkLZg2m
LhGiNH366RTQJOFRd+Cp2igSz5ZPZNqpxtvB7+JzrJ0RMyRKOvd+v7gDPm8VLd2bwqfv3ba24w2P
HQEl9m1VOrq5co3rsVqEaacfFtTk3YgVOYZfjVMbwSn4D+RI+mxQwGTDM90HDLyToJ7zk3ZDOybZ
XgT51VREAdySPuv5sEmmWF0QwAwpXStdFjp4hyQx1h8h/lFGN7pT2WNlh437wfx8tk6+yYuaGYPh
UbwqrbCeLiwdJLXAukq+wK6bVII0ZgkwI32TI+lFdFmdSjxqCxb3vVWRKMVkOc1NPNOKzHtkn9Bs
yugmLOOgA7zUDAdJMrWiqZWwM2PcSJf7wUJpxvSIvFcS1iKmXvMOzcEaYOpFXRbtsTeqDoVo3Yf+
dpYyNrSViJ22iRSTVjt+hmncwO2sBmvJxcYve8w3iOpaEpM3QdyvQBdVTC1+nYWgycsQGLOG2pEQ
mKC3sSzM+FopqElPkd3qgSa85hTS+EtqEwvWdubZ7j1AReg62vA7r2SWfsshKoJwcVc/CUihICmP
nROGGQqfgaCo+76p5vnaxSWk7pWsdf/pu10YfUlRhggijK84YvN0m1SgsxmFauj05ipJ35VP9/Yu
nBEC+Ju0nfFvjejh0daEvXEwoFV1nh7K1UgPxKwJiCXDNZAsKeYQ0frvKRSp6DGwYj/fDciY8FoX
sjGw53KvCZ/NHOIZQ540tldj3FrLnlckwJk8DcOw2gOCtLnIOwOKbUkQrZ0B2QrsI47OcDhXqVSE
E08IlpNT6wDR+J5XY55dD02yOA++heprl6FNwcs8dFWYsEhK1BKWPRiG6QEGKWasdie/JSQrdhE1
WEYYOM3Auq0OAy2uUyJmVHFRSu++imrtPQeTNtW5mgnAPVtFwtXNrMee4CPHlSj6EkVYp/GTGM4O
DsKcRFiCLm8Qu8z+oQ3toiMwusXtSNzjZB6xd2SKkb5doM9yctyooMCh8fdXqSOz9kgKess3nKWo
UBCiSwPftKaN+u79sMxVdjdovWoi7UDLNsFaWEvGvZix6ttQuoNzbPxQPvl6Uu+IM1RxsJ109JAM
tgTT7wMQQOmnYfSIPnxIS1mUTNNNgWSNUTQjlmVc7L3HbE8dwNAF/RapgwtlNJG5o65tY4eIAnJR
zmTjWa261DkAWO6w6iYYPMMyRJdDwWR+Y/cr18CO5j48L0sl4trfhLPfuj2N+QTQwoUpe56XCyZz
hdtwUM2WRQG/EQZ7adxHgbrOajsRBHEY9rVkXy1zhl90jpwxgEbuosptHMfuPywCVN0nJPXpfDa0
dYL+2k+N9Vqlmau3uvYGhhIidZblIOZ+Cj+Jv1VttZEOBp+bNjBIdR+KKYnEyZ/t5C0pCA8051mY
uhqmjVV2eOxCxyRHo0MR7920EsuxdPvOep4JaDEXU8YJ/HyMGw/FTzOp6SKIbWu4GkM1mF1ELs1A
omid8KybxmOHboIoelJZUTk7ZM+JOButVHaXzjIVCiJstyTAG2dknvzdoYj2rgND4TxUVaReqlax
E6LSQ692Xvh0eQ65aRsGSKK1WuQyCYtxdlObDrbT3Agn3QVpAYBORt5QX9WlrZ9Dga7wouvdyScO
OYgg8MZVAqqHqhskWe1ZvelB2bQx2Jy5bZfvWrmzCzhLIpspatbLSzWEOv82M/EIdhkrn77OFpl1
l0m3YAib5slnRsqF8XBWzlxPJxcWMiOfjtkpVMeM3MYjSc6ZfyE0bNxz0iNXBl7ULZjhF9u3scwO
Yra30VhOy5ENaokuC3LN/MdiaAAmsVyTmZxqW6vX2BGy/hY4pcBXVlhuvNdmDAjlG724Q/XsteYz
H1kdznSOr+FWFaASoMV1LcOveEFbYDzsgV+pz2DrrndaHZJDZ2fWFX1ySKZoEsKVkJuLvn0ck64W
nyNiVv8JDsPYXeioSiQSSjmnzQNYWdIhTFhh5dsKUDEJxuESbdJJkWGG9Ift2WErKCd03nXeITxJ
0Svr52UYU+Q+9mKI6MAbGI9HiywYC9U4JqSNRD9g7zRRo3c9luN5hy4CN1exNLEHqmTM1ch5P+6B
jTmdD3nFdyODUrNVXKcF5YsXphXRwp48JEv8YBFYUe/BLqjqY11H7PmD9Tbx9yhX9MJYc4jc67Ap
kPwRptv5/XYeU/LOl9VMrzYxi4i8nhBBENM9DZ7cu9Cvstsg1wzal7ou4ddZhR+8W3Ytitu85PH9
xItJzxYqQRYAi8JvEB5miM2krdi+gn7jZn64lchfuovJwx8kPNl0D4uQXn0Wjy5zk9GItpyZsmg/
O+HNsuYzrEs4xrwlLs3TohfyPN1JRxjqlAJ7cp4U7qxhaKciwIQR4bREpodMJ1hKToN9SHwyPoPe
wjYdJENBapTDjpw7cdN9D6bZ2Lu4qazowk3gtZxnIPYWLPaWSs7byfY77KY811cBUDr9oIMyg49U
Mnaqz4eqoeJqB1HgDSpqkyEHUX4aXCa5V2L+I7w5Pi/oDGD8CRGeyYUt8uAWY2kegAv23V09NwXt
owrmxatm9Wm+owXwksc+H8Xw2FhamGdAd0pciH7oZz5tvcXHXmMHBfzf5uZ7PkTqy+/1VF9nnp0s
h5RfOaIFOUXTFdb0YX5tyc7FzAbX1LtIG8ZiWy9ql+mgap0XR+btfgvUghP3sst7G/6R13Pp/TIO
9XBuASJj07Wb0j06Ek7OjZ9ZskHbYbmS2JumhdxRRrWvMDLP6fAK06VAHz47Zn0e6jEZHwDd9N1h
hIawWiBozSB/t+UorhloRixpUjbDuC/ZoxAKJXC+yVNtu9y+B+9mEeFgw+iaTnUDrOo1aGGsXyJ9
6dyPppCtR+xAOOHuuEzAnrjTuXbbAqOzW095SgwiLdl7E4NAv10mI8vXMlewn+w2dXgXVVmTUZ50
XWUdGhX2xPFYS+qeSs8aIxKT5gpHl8cBZ3o3GonvyQ+ziugKlxzyQ8xGuJzniIP0gRKhnH9wPpiK
a7cqqEjcxOvym8apA7kr9ICApkujvNtm7mSLW8PRIPqy0mCUFyNNKjKtKdu6H8YssjykakjCnNVV
erxkjbH9D9W3WUhCSKCKjuM6YKMSrSDJapuJ1pCHHhlc86NwF5XuRs/y2JEWbFLPo82InveId3cn
1jPnV1dXFs50O6mm3trUMRklh8qkhkU7ablr53Xtlf61RNOCzW10Cyi+oVNM1D7GTlHG4p3LARxZ
hTcdmDrxQsNpbfrX3E/y5pACX8F9UJS8NRqOiU7nTxaUhpVbBtRJtLIg0BVbbXmT82S8bHVcVBHg
PMan6DwdG5PebZTpuQZUMWXhfOmDS4n2fVvZxXHurGq6dHw7lBtIJ8t0XQs/cy9xB1sh6UBx63Hy
rgr/lsktk9WpD/GekVsbyE3dRsV01iQzCElrmMVC2RiAQYgmj8zcNJDJSLFnBY5ChWbP3a1HR5+U
9mZpZuzTyC8Ahc5jYd+X4RL7J0vUg36F45CE1wuCgvB+TuxleAsFq90RFZjrQL0nWvwsj2ywoBb+
DNgHZlkYQM9VpbDYD97sHG0A9NlXMlBKX4nadySTInbZ26awo/EFLilmnQZ9zEfKstqeptQtwb9I
mY4k9GaJO0zbpaw0JqgoK0y7tSInN1gu45EYT6mFHE+e7HQ64AZXvSFRQHsIWESWoCLYsMEC0JCp
T8xvMi8dB2EbKn19m8cmA/3d5Iy1ohgy/DGe4YcQ8ZXUFjjHxGltxHi1Vsmzk6W4urE/mQq9agPQ
L7lBSYDXktJsRHnsi5SwS1n1vbUrEtckp7jr9PA9NWh+MR2FQWo11MpiHsRhCusG7oCdF3nMuN6q
4LQH0iD5u7It+oM48kiQrZ7DpHWDS8/Aqcs3ntaW6qnlYxjqIM9Q3OJ+KAfifupWhY+a8E+J28+k
Vocbpwg0iXqxbdfpjkOtBE9JfRsNL/USWtXJqTFqPXSpSFJSHYJYHDrLaczBJsHaf3N0gkK+kS4u
S/y7U5Tso47BDC1mTbLiN2toZfoYNuk8XpCVJSHFD4U3gOpjJbKpEDyd9a+l3yp2zhZc0C6kisNQ
qyjjzuoua1DDJo5OyUBL7Z6uPyBOIgP6TnUXgacs7ygLKr2req4a9YJLKQ+3GKYadPPIsgmcrkRh
FRa1fO65O8KKYO27dHTbj9lZ/bMWfwANXZnCRavmpZ5fEEbyEFaeCKL7dHQG1JlVpjxnDz8M7c0o
aCbuUZ+RYR/iUe4vRNsWyLoWX9caDFiczfOBkIzQm/YomzQ6phXIlCKmItfzduSsGOFY76L4Rvuj
QrLQtk73yARcTUSmF4mzpCzIA/I1XIFlfHDaRqDLiCYULm6eRho6NdEJ3whQsyGPmk46+6afEXI3
oR0NVylvhLjt3ErYN26XEprt9kXqXkVxZdubqs2i+oJYU+wvExt0eIGBRaAUNHVo5Vez1/AvopD4
9osJm4Ykq25QQTPtrSDQHHKtxEmIe6+d3MbFBvzExh0RRosQn/QZFML7PlPsZRDas/wJX3O9fPsj
IlHRfMK9NCKgpqZYFUCuJdrrmEZi867CsaBFROXq2B8x2dvL1iPgy3nwsiJqf0xj7Ht38WhCvYsj
nJtsABN6KiSkFe3LM49gy5ozo1cFmExr249o0owcquk/TRUVcd8AMlVVB5Q0QrdQeCevkJX/kiZs
ti+tDGZtzsdEON2zB4NLP2QcXVo6Ybz7SwGopg/FucgDITEiJeXohkjsisi6k55T+W80w3jzzmg9
l9ZDGPp0yOAYOCkdlGqxbdWfvLL0m5fY5bgW43UEMZfeVmM7FcUFf/zcDYeeUDwveCiKCZP3I8sy
QSmblJsudo0Xo/2EXJxX51lne+0+TbOyRgY0T+UYqEMeqYn7XyUQYMzJRpRgRffo/WK3fRsXJK/F
hkSLBaviYpSf3xY5fhHe83D03qwhwXoZYbqJqIsCjGTxEiQsNOXk592ZsfuSuY6Fvmq+FrNyUEIT
7cChCruxN1xTiIbzl/B5YIH9xVH8UZTgBh4tVAbFXrbjkp5mkmDgMfkopMd+Gxbobmk6YaBOTnNg
LeOnH5Rl/wJjLU4PnSbp6VYU89JfsMMmznvdcro/AI9tajK3wlENpyYvx/6UupXH+u7rgJhJCgow
Zzc1bxvRHw7pY9/F2IT1fB7Ei+scJhILgWlLoH4Hz7Q+gjxGV3DhosLP4BtHyhrFvQnrGE++jMmY
6jZjPOSjfe2hbHT/m7oz621cPbf0Xzno62bAeQBOH6AlUqJGS57tG8J2lTnPM399P6xdQcraPuXs
dPdFgI0kO1U2KerjN7zvWs+SN0oyxNXwnOSeAmBD42l7RErm0FZaptc0tvu27T1/RSB93+6EGqmR
Bd+kTYgZVyJO9fh76sYLhzWk80jcCKi34BLCd5KyADu0irhx22DWzJAlxp2xnxCDmOVGU9W2OHlZ
pWolEwTqAwqNWG3TAxPnMAAztSC15+oIqyYYtJRNrMCSdxUyKffXtYjfNN9Otd+WDz96Bv+vlU3/
RklTkkZT7L/XLB1e3l7y/7j539cfdE7zz/whWWLJIG1KUURLp1bxIx3qp2Rp/hNNUQzdMETKuJrC
z2QERQT/63/IMmlTKpJ5S1TI95ZVmn81au8//oh9HlpiaY5s0oGL/hXJ0o/EyX+0Mn9cQGPXRJYu
8Bq6excNQAhDJscUsDdU1RzQEnGu3A2gU3x06v3J0xy59x7abtXvGjKCLeXpl2d1+uNCH1Ko+CC/
tFJ/Xp/PyFNQYUgZF9cXmWwbuc67XTeupnabSDdinx8z/44SPhsKeXmlNdWLB+pR93Ub54ZLUCDs
h1a9Lhs34S+g6V3q03eRXjlmDYfyLb2Dq560pV41XRwzazN+QioVZ/4OnxaIwtfffwbpY6/xx2fQ
TQm8rMRnUOTLzyCPtH17WLY76Urcelv9ftqU6+AqPuh780rbJkdxr7vyg3lUbv8vrzw/3V/6aLRK
SJ+JrXaX7dv78lidhpv8Objx15oTHatj+jTeZE51MI/5F03pWTN3+b19+MwXrXCKHyk6Eq4s3CQn
b1tuJTe4Uo7aQdlmx+GYbbODdEq/uqokfTJedIo9pqyg2+O1mTuKv3zijo6BxLrW7pQrTKOoahV0
yPVCerCO4XbY6NvkFifA7Ke5H7fSpnR1h6O7q60gAq7aLf/fqrKVTb2lGfGmrLp9dWquilW4y04h
55mEHo4beDQPF4O0EEJ7whJlUwNQCZWKsTE6frwUsmUoctxZGs2SHEOKmIG3YNWQD7gX21eg/f05
hKAgo9WGHmm30TJyJEenf8Phfrk/5quzUa+HeIXSmuMoHoO9vKaBU0Jv786w60VY6/gHdBcouH+0
+h02XpiehrJIWGrfQckB3KzvETWP7wPmAhySHCPedUqDuLPX6Vk8cPygCmm+lNfl0drd1mvyPAKg
cNKSSgNmDaTykOcW7SNGz/GEtsBbpaSjIrTlkhsucEVWsrSgH4dDm6VtDauM0rnK2TKxjcZt/ZUp
r8t025ZQPEl8Kt6tx7h+S4qnRrmXs3df3FSGa0bu8CYf+h0eHIorEeV2O1pDnCImsaUk+l18jQ7K
JnyfSemJXb35r9NTb5AIZQ/CIn0dTuL5PpwTS8EzPxOzQRr6bLclrC21MXjSyfAo9UMU9CjuOQyI
+p1MnuktPI5O6Ppuea+UNAic1gErwZdkufVu3GGO6B/0a/FaPCeb4FZ5bB2KCquAYZsccrddVrxQ
jf2NCqqtr2Lbv7JOPH2p3+acRxrMT8uOsSJD6FtYkAU2GCVXMOFd7VA5ADeWmGDPPU7vpekgUHLi
I91iwnz33WpYWVfie3Da+TbqniVIrgUQaC4P8H6TPJaOddXeU5zmGwYvpyxw5R98x9wYjrcKF+aW
j1hs6EuA4GLw2+J3amvFw3glHf3nmrwQ6+zjWB3va94D/5ZuH0MTBC79u+xV/G7tyuviqXpiEICj
gheiRtBB7ap2TaqPDsNTcyqE/Ev/XVxlmRPeJTtdEAiP2JjZurnVKpLKriRsGPmdRgLLBIVsTRJV
CznmWhxvTIIazuKJKq6ZXWvmSrlmU3OuXqIjzddH6TxemXvBiVaEL+wBEy/jJa2LBX7jxa2+9F2C
Ox+NlbafHyaxSUtv+9xsLP52tKLbbmerYBUfjGWxeILys2pv9VWzhjLglqunYfk2OOZq3MffIlT8
T81LeEqO3k372GG14yP5C/0Ub0usfvw2dSFtMfEtwZIte8psL7GybkIbbmNQUtRd4uMBvgVPxhad
mOgcfddRdipG1cGVJpaAcpcGDU8gWVifR1Rg4FZYihbQalfZqtvxtqnf8Brkj7PdNCORu1+yzGHM
onmTLPRVfVMcdLK8xzUn39QW1vmeN3Fap/s0cAoAxfFec4Sjfw6F+/zZWDV4u/HIEX9n9+8UMgpr
MzLw5QPlyBqi7gAkZzXMRxpHI5H1WXV8V90qq8imy7mRHqQHxVWdZoMnDnIPedur9jht8IIf9W16
T9TKqT93b8QoDKAfYbKUNm8kzb6AkUzZpFtEb1GBEUGmJsXeH95AsC5JBEo2obikaU75JrT2cKBb
9AXIr4azprhVvZua02y/FZcl3ooGP05iy9PJG4/D6ExrQJ39sC0espt45++afR1Ty7yXpafCeLXi
Z114MCBixU/sWN0ZlRGKxPTStbz1x3cBAzYtxLvknAzNbZ0lrwYl7wYsP4kr4jxTEsJzGKJF+Aqz
YqAKO85utQX5YcE34ZGK9cl66BLEonlZPudyTerxSufoKNDm48PwxceL8nv63XwyruWTeBqv5pTB
Fpo4J4S35sV/aq67s/9Y9qekb9YifEQZR8ZQ2AH7ba11sv6GXHTkZ1Gw9AksvekEe9ql2F+hkoE0
T47VdSYAtbwxvzffIGxaMBeqZdzt22O+zViVxHSr3rPErDQHIKhPQWWLL37DE6Xd6ExO54RLsmZq
TOSkSxxhzcgH6d684qX9Bn5FvhctO/rmzcjeRXaNyy7/pou7jviBaFHcmPfiLDuh7rERHtP75lE9
g1ubdVNlDrMi2ZL9a71ywseynvPgePfzdFkEOLTvp3blcYfFQqIZW1EfwxdWDiiuGKXb2c3yGJlP
dXswW7dvYV/wWPBm2Hm2NNtbT9iMkc0kAXayeQBvfdB64h9wZcCAnhehEv+pdZ1CzKH50JxKGDzK
VSus2fnBeRuo8i70verGV+WNt/LA694D4YXNDRIJYjB4vmLEYrhAnC1HDpSYIloOuu2TB9ftEE/R
TOlVuDx3E8iDdbgUn1gA+ZA8Sts6e2/+twC/E06h+yI7jemTTocYfT9+GgFvlLrSgO0ZpKs4PRV4
ha7NgmqPCjn4O3ahoF5r0vVknbVmN/eR+0UfLaL3Du/wSd4355HhWbjYUBVll3j7VH2lYEsnRNc2
tUniEBipu5DAwwI7sYU6plkmA4mkdjQsvZzq3U6JdkPyKuEA0mVWcKQbmb4M4nvkQojqv4XeLSur
wR6nWQlX4z3T55kUi5qJgXCK9qi1x/isOuF1/IKR6FHJn5PHjtS6h/Amv1LuPEA9UnMfcXzcIIK5
lp5PTFsORvK70M5LpyhxUgbJMoDxl7sZeBsWMODYGQpfW7XI52uW8GSIF6TR8dBGeICxBIkdQpzN
yMK4pjFworGcjO74SvNeBvPuIGFbBgT59NltewMOF/+++SAdxNvyBDmCMIppdMg5nY/L42I4929Q
VIBtMPxKcNnJhvoYaSIrhmb8Bn56D5ZRfTBuzRUCLFBZawBcngd7fRHfENjmQTZZkWViFTtDva2K
HYQKdPUGLTasAm7kwil8paif3FH9NXftTXZOvgtEqR8Y676JKQ+P5AI/5Hu0H55oAuCB0u+Cffzg
HTHoCwrctKXkuxbxF9/KB4ttGzz3Yt77yLJbGotEWVJcJM4RgPk1XzP2X1lc/s8QunCUc87fgaXq
YXeNC7FVXLKxzsIjXt27wMS+uYi/65ENS1wSjwTxCCSue1uYm+yD7+WBjMUFiCKhWwZdRuaAjY17
XeB+VYUnidJPkjh9mx4SiNg1VTrpsa8qZ8jff38yUX4ILS8Olrqpy6KGJwc9kHhxNCFhsksjP+h2
MfIYNinaaxI+A9hVx2QZZU/asCqLt0x6x5vXvUm6G/j21J9wTwLbOFrjqbdmOe1ReGL2Hk8pPON8
cid5L8n7QyNsy/TGiO8oy4GDW8kKdGZCGpZAkh26Yc/le6yONrrsYJO7tZsdsmc+LNEiK9EuV9Wa
0CtHs9FezNtCe7IZ0XsqawvfYafFgol5zI6d7EpYvBoLIGMOG9xgD0MUO77q5N4DziTWf0J6bk2W
3L1xrxAJsOCa001u2K2+U3xHfh9fgKXcad4dHIk775qNtVujPLTTeKeSbydA9FwUpwjLwpwsQ/1r
X75YAO3YqRM7xny/ahTXBxNRL9E+Si4sCLR68Ys12f46HyCV7ErskneYUUWOnbJmz7ru2C5K8N78
Vp7XQmKKUMtv02vDVHVdrdPbXmtci+SSDcVE8sCQFq+VffsY1G9ldq08mmdjPPkm4bh3grVIpw2f
va1fu9rtj+nZslbQ9BAx2RJWvMJbRdVWLSEiHtXmvsy2MahBYjsJAQpc0pSHjsTGK9PfEiQhwrPr
vuk5aaHA7juEVGRireCsLjQ2UCByrAhq54KcVtUpXsGg3dUKdIDrAGDGIeEEB0CTTDdbu657zgOL
wmFJae4F9UCPF6ydrVZXRDzwD4KQ2pHgQpZkV4ZPlnIr5LtrDUPli3UGoPLWgoqKmMKzhW6ymETw
M1gd2DUnS+ka1ISHBbAgRhTN4pX5qgbJUwa0i7OFvhEGt78JHwcZsqolPfS8d6J/rL31WN/WKXEN
yFFQpdiY+AGykJJ3CAnUzncpGTBj+AISkGSRao10gIcVkGYDgHyBeA3aaJC4irHLMlu5n/gP8M7s
k+1R24TjfYuLWYmPur5trPu6W5UrtCJOvVGcZJvc4fHcaitrpa1Qk1ApxMy8jl+z8Pjjrf5Lxb1/
Lkn++NKF2Xt+mTY/X+ktL8gw8IOGGPufV7ZfmpcP/+JkDUCGc/t9NhHWbdL813/yk/73fP6b/+wf
/sf3H7/lK0uiRgnhN+W9PPPR7r98rO7xI3+v7ll/Q26NHVtRZGp1s5L5D0MiVkVDlyVqeCrSLRTJ
/MzP6p4m/222KIr6j8qeZBr80M/qHlnymk5p2lSwTUs6WJG/Ut1T1bkc8o9Z+O8GNdO4KM9UWUvl
MPTSw4i6dchdy0pUUMJZhgRigAA0hqZ/XeUawHXawgnb+3hsFDRCQhgKI+CSoMWerkpozac1mpxh
XERN7nffkSuMakQqsj7qxBKR45RxOpjyxMiZzbyuNeB7qPjGZJ8uNvD+SSqJ9gJzVFYqVvjJk14U
L0TAa6ti6pHlF1dieR11g8z5xgRepkNbszyzg7A8jtW3pktbRGE0EHpBXdArQvS7kBEB8dqMAZh+
OrdjlI/DYiqbeOzWPQBAjiPTIE4Ih1PDjBWbrN+24ARcoaNhNRq95CqtokxtXQWsqKjMPEMfBlKj
yQrvL91mr5EWGjLpOVAz0Sg1hVHQt4DlMpLIdNo1o4ksoBZFsTyYnaH4dzF8HBgqglwUMe5MJYnv
VV8d1Wff6Dzp5E9wk65MBHZWYpcy3b9mYXgaqnCpwCVza6F0CU7hqGnjMUqzEYhm7CEhWaZmHcwQ
tVT4Jnr9CJ0ki5CLSqJg8gYZ8TCuW2Ew8r2qyEm4KmX6cDQFe5NDiA7JTr6eCvKGz2Y7ASZi+9Kr
0WHCTZ00Swu0sgffxQogXYkmKUOnHF5C8hoSuuph3q/i0LG61GLr6ddMkFWdZdLtNGkqeUAybBfp
zDfBYjdTyke3RbXSnQS/iQo3irui2ndJqqFZgX5RCSKb+CySrRmrSrTs0utodzWgSwPSPpeaoE7k
BhCV52XUzFphZIcpoYXuSFhRk3h4VcdggoYr1fjCYYpU+AUoIZCUpKwKcdCkZzGCDMQRbuQzLAuy
LRVX06ca6V+oetORX2JNbIjw/ocHlR5jLR9H+LrsPWujT3vASD3vjaOnZW/cRMI0gTZCRpuIe6B/
ovDmD23tsbaWigDKHa1hOce0N6PfQ3Olha0/oFA3S1Ivc7Sqt5EBLepGCgl4hcBUd0JHF0mRi5aK
mjGiwlmYNKCIrfYHU+KU2JEU7ME4rxJBek0laczu65aSg8aS6mfGe4BhvUlJt7I8bWck0khaYapD
s6jQh1LzMYOUTC800tWzSPt8QrZWtypltBovvn8fmbHW7CdFF/KSHp5Xh7dqKo71UUJJ21Os1KyC
iIEGvVSx4XeF0moiEUK6Vs1A80AwmL23iQXwJurGMhPEf+T+KiG7kSKu7tseMQgnw4G3VgYAiE5r
fl0haL+2PYl4NGTlyMCjX0R5Wtr+iDhjnSpkVYMmE/TIuAEZY5HbTJ09Pvpocot9qGILfgrkVolu
0ULK8XcS++jpt6JWgIwN4m4cn+mBhbWyQBM1iqB8yr5eVUU39Ef+Vq2TwcmQHNqFSauWIC80wWQ/
Ccww6iKOE/KAAV63IlprpE63RpORkUi3rSCVTJzU4FVMmUF2o6Eq1mEwtKl0IrVCwZaT/IxiP6qs
CcW7IARJRyyN3xi7AbSN8ApCKK9fOk+Lxl1ppHNYY6mRHhd5WpgSMohAlzDLPi77fiPXAJDWtVHL
+p2MbKv6FmHA8I+Qh4P+WUE42B/ARlZUORPUYsqO5LmG3qnaArcAaqpXxyD0fZkh27dEpeVw5sgc
rMa6CoiMiAWhPfp9PGOVUq0dj2YRGz2VBrmtEUzpgiQOO6QPavaCNLyv9vBf0pxduph1LfhoxEva
gRkrEl2h0RLqH8j06RV7kqkQI26VuhpCjet6bTkMcqjfqGkfMx97Qkdu70BSos55vK8lVPMKmpLg
GBgDEulaRTBM6kCuNuOJNMigINRKF6dzDyO0p+6u9Xp/Txu5tOi248qxlWxUoQqaldUTUdD2JuVy
YyJidbK8jN197SFys6Iq6M6lUrbk3Zoq3fpVn6Yovpd+AFX7XVSYpPYhNkhAkUls0ABblCqDA+MH
EFAE5h75asdSNYnNlM3RNL8TbQadgmrTIHGOmKiyTpUhhrdVoOn+qbSGxj/iRezR0Hv6FO0VEXzI
TqkjwtstsR3EbR2LRfnAtAiAOU6rvnRCIfdR4BaZpL77vQ+gjRV21IZzbbUoycrGlN7JLoi995KF
ozkUej/Wu4qoRvEGQnrbI4IpxiCFnW0UEtwio82ldQaMWHQmkMD+SZ9YHO9qgvWCR1I0StTqRjGH
1E+m/BSm4rtVUEZIUMSoBUmDkpSdokaWS6fs1BEqNiZL0eMsoc0lKaEwom2QG02HWlIlaalQJhHe
CnBcvXhNwzqrr7yk6aiVTuhPwh1IAX26nUIrCHd1ogXpaRarB3ux1mf0SaXWkfGQjyAPd70Qaa3b
eCP5g7qMSmjXenIsPEaRCrpj2RdlYD16fRzFEDpaKSKNV2xmV7/Vl81DFyUGwJaqy0YyjEmQNArH
jKQMsG8lE4WZBZ2SXysMr3wrIi3zrli0a+PatCzCyuxID1LUlPokS3u/xea2hrVGaRdJnTKSaVKX
ACvZ+aHjIVuq6DkqjEEcwkAxTWjtdtVX3fRsFJquPtWp2WjPSR9ORH+TfkvQU+wboMMBp3oxgehe
0+/A2pnibSDHcrmJo7Qg14A5IUmeIl9sOSvnnoEcHz139wb2uLAOBcxovtm06zm6i/yqTVyFEhzH
XJKJy7T8UpeeiBNUqqek8z0UvxRtkwJuwKD71OiRjQUZwbBJjbpgpURDO53qPA/qxEbLJyX7hP/S
NVCyftGFTmwg/9uFsDbK+6xRveY8NMRcOFbcdhQgLbXEaEtBjaEe29ZQiRasxci0Gm2p1aLsIbvE
GJK9Tl1dZ94qL2WZnQiWM+Q3r2zGkJYcOzLtOqotqD69ZD0xg5BImUuJgJouzCLy4NI6tnzJGcGs
Zd2mllPcFg70V8FqcFsYKjpZEmgUUQPz3cDDxvXEc2eGaum0S6Q3FJn2HrGFyBtbyIF4n//6UYhE
Fv65POP8esT5r38rnQPHkN8ehJr6e1W9NB+PQvzQH0chQZ+PNSpZA5Cb6NBawFR+noXmP5JVjAgW
5BbVkHWNdvLPw5Ck/41mLhIIttaco2QTXMfPwxB/hCpglvgqhqIpGk3ov58Df0oLOEL+cS78+e+/
Sg0kfT70/OMwpGmmZUj053WFYxW2UpQT//Fr77jWsSlOGZlKnVddyYDzKQ84BaHSQhAulaJZ4aVa
DTqxGhPRoPT/JGEJe4GcA5OS/zIrrrK5zyutZOR8RkebZnxQLUIK+/oK6dVRBdVWJ8WuB4IMjd5W
Jh2i1Cuab4KK600e5YcuU8jTKI9dlS+EhKYeYRtqTBWfKnE2wlRamdn4LdGqdR0pK7ZtD2ONgqAi
w6NB/Kw/Eb8BPq0mo77aBFO29zxa8GKwrScBTKcUuFCfMbe5+D4W7IkPctqfAtrWCSkvaOU9jn1Z
5N8Uhv9eGIdAAOgvj/5jQcVLo/3F3xKID9Ag51N3YjncNBQ4NH83Vkspx501qVu9mI5lm9hKdDWq
PYZZjxY4/Nsy30yyK/bVLqAkk9W2TNaslgRbUQg2Uq+sknLXU1bW5B5Ace4wJS+6Lt/F07dUoGil
U8sjQ2DCe0RsozM7bYK6Pw61cRenAmpYcZe1s6M/OeuWfmMNwi3WJ2qi/rpAXRqqxhVWIqdGaS3E
yiHu+rcqas5NhQGIo4vRW3vVeDcxkuo+n6KMzmESPxNVSK4a+15FflTUkmdIElgo20bcXAmDdV0J
0blsaICm1YucpWf8PMdslruDVp1tGoio13oXXg8VldkiDZ8EgUS1sr43AuFWLUtK9+NeNvub/y/z
zz9Xrfl3mqX0389SL6Bwuu/1hzlq/pE/5ihDoSiDcoqdKcynue7yR7HGkP+m4/wyDItpyFB+pUcZ
f0NupVmWKcLDtGTNQP3zc34SxL8Z+IVFy8JfjapT16lyX8xIv52hZhrCPyYoQ+X6eF1Rtsgys56h
Xxjv2VqWiZDifUWOjFD4nNWt3eY3GCiWndc6ND45/rhswVe/zOSfTo2fXFgRJckU+ZSIsC4wDRm7
4DLrSMdoVWISA0fk3dMCbcEaTEMvQhOCupEtQkNcU0AQIR42WI0UYAa4vxSWY2v7xR199ihoG+jY
FTQe8fzUf52rkSXLU1UTL8e3s5iIoctwIE8B6iIObmYv2HKqLesh2Kan319Z/vTKKssVET0KC9LF
l4CjoC7UiWdBIWUdy9s2NdyhERx5zF+S3rzzhHdT0g4SiXdUdpxMZi7REyw8hKPL/qPB5n2cwXuF
3Qw2S6X9+/ub6VWXY0RF+sTWxtTBll3cnqBYBLr5nFhRYC+GG0UkDSuUD2Ip2PGIDIwYk+lLRtSP
AXB5VU3k+2DpFmnqXDC15gOjMXlcNZ5RsSgUMOM6+XhK1Me8Yr+JCLvW1iTKfKX4+uzb+OXC+vzn
v+i9dEsgiEDsRLvo6BxSOyF9s7lKjEcdi3sC7LMvhqOomreDFTi/f9Lzk/zwmdH08ZAlnaquTC33
ArUhR3nSiYFAH4aC57yW4flaelODjuMrlM1Xl7oY7XpTIrfHSUroAZRJKBByPNpeJawiqV/8/lMx
x/3pU/HOEDiM53KecT4+0A7i1yCGgWgPWJjiLnYbFCWJknwBlJFm4ebl0/vlOubFF2d2COJDzRft
CeZsYVFH0BI3nNrdBBaeKNdFltCox6La0vdXVeuP9fG/3e396TXhy5NkhYq4oWm6/kOz+cu4QR9d
DEZFvKsprU3SkuYMqHz01z7RRhkaICZRKquq+/uHeylPxPn18bIXTzfovMSScG/bMlJWCk0GCYUL
ClEk0WuLBmyCXOQLKvFwoOFbfvWyzMPkT89c4TCqMz8oIBI/freYvYReU/huPVQzQQzSX3GbcTj2
suBgF3QKfQtd6sVMn6Pvvt64Yz2tTaXeGLy+qpG4gtTuiG384pl8+lWARrR0QFKaZF3elSKJUK8Z
CTVdRPa9TUJYo6C6dYmKA5J6OWwkzFy0zckxmmLXUtVtC8tjSvI1frtTZ2qHaC2EJL4rd//KvbGC
KyzguqJdzmtWMPo+BkBSgPmmlKc0f8h6CMCY2uSWOKQCwWSx9gyVc0BHygPWQSIKsd8tLB4Z8Bgw
+L4zfasw9v7+zuQLoeuPkSTTO+KmZLYfl0tyS34yjieWIbLVwMV3DjGJ62669wsZgVO7I/51T+v9
lkGNV3Y8IFAhDigTKtqo9DJTzR3ljA2veSfvCIC5mqZkn/7VtYjRroiyRPdrFj9fjjez9DBsT8SS
UrF2DDbEsdmtGmvuBiAq5SkZsXxQ1K8GFOfIPw1zlc0YCnnMEOwOLoY5NVUfOy2IkMra1APLQerd
ULp3gNov8XBCQe8c4CPbllOXVE7Hruc2LI9cti9u5bOhrYMVFUWNUyoC9os76TVPo9RPEqpX0euu
13Nbjd7RjmrFWxgSMU8og3f/+6Hx58WYx65bCisTZ2pS6i7OsamoxJSdsWJTMF9CNlQK79ZiVk1Z
GT0fM2VImqDQrSCtfkHV+nR+A6bPJoDDuoXe/eMH7hLAexEQIVudgseuHXb1eDsR+WqOzC6GRR4f
2RX1Rqd7Nd+BOnpfvBef34FkwAuQ5Xm3fLFUlnpseiRnTgRVY1ow0Rql41qQw2tVR84I3X7YVRIR
M1w9vhot4fGLh//Z4MPTZWDAMNgoXwrQkzBAMQhRCLla6jab8R7r68xPIQCncKCGHy1zuJrFT0PW
guCgiSEgAs+qr76JeZBfzvVYiDl8WBJz1+XQU4Oyk6IsEoFbAOZogy39M9eYhL0pBdcEDu7rJNlb
QbofKv+rZ/CxkMI5hQHI5IMzhrGP4eHiBSywsmptwSon5GQGULn2/KWidjadlF2M8s7yqo1mtA5+
SWeQduT4EOYrfDESPnv3DEtRsVHPEqPLoQhLthIzEO9oXtDhpSFYaXmLRJJm77iWuBNQdmo22L//
/j+C7P746BwF6fXzuuNO1T6+AGKmDb0lsFODyuvMe1JZFBBMJ+58FumFcPX7y0nz77v8mk1edY6F
PHNJuxjuAUEauFWVWQzULMOaunnqGs2Otu1KE0wiaFamqK0zye2B/bC+7WXig4Q4PynFV7fy2Y7O
1ECm8sUz6V2eTjMlqDU4QZM9kM1hWKTYp6e6kA9m7V+D5roS++HYxrdxm+1HwhW+eBCfjTmUEhZV
QtZDWZy30L9s6AiAF4Yk1yc7HUw7oHmm6CqhJG9Tnp5LeXjz1XjvVSNa6mkvmsLLGHWvBCN9cRef
vHW8+iYnfcXkNGTOd/nLXURmRMKBpg42wrpIT22NzGirTO24IfVNxhjBVpPIjXUGVuuLS88f8GIk
fLj0xdRbxc1Yj2Qm2Q2JTfOWNqJIRkbFWvdOaqoc5Enbdpl/CKVwWw2vRdPeYsNcF9h8q8i6UaUv
qwafvIE8Cllkiy0ZWHIu1iFoEZkv9vHPA9IQbWsrdqtKPWR8TXQHb+hOH3SLVHk0rF1YbyYjdmtV
WHljTM+jXatTdM4k7q3jbN9/uRn/7MsyUajw7nCbun5xf5EQdVNqcH912a/mjmjbJDYDicZR8K77
DpTYUKbj0H65SHx6ZZNL4tETJdbKj8MEsobvZwRD22kVXEPOW4AiWcHr2MWjvjUs9IRYh96Hqn77
/SD5bNdIxdnia1GpqGuzb/DX8YkjH88o2k5bALMc4zCnF7rqi37layigI90VtOissX5rJcmElHiJ
BK7H3vHVyCUil0P8e1H2R0Fu6N8I1wqkE5Q/HAt+f5+freJkZbB4iArFNf7Xx/ukv8uJt/VGHtBC
qeALZrgrxFJ6tsT4KZ7IBqgMLi6Nt32dQceY42O+Gr+fDF9NVIzZ9GjK81L68R6mupjiRGUb1ag8
DzF1oaKcoZK6NCJdcwSxDhdrLvX+K5+dd4aPLaryn1ZuiWjYlGI3S0gYrOVAX4kvtaRuE4u2n64u
G2VcU6YEbCnADQPTkX25i/tkLqWkNm8fLTbvf1q/lboG4kcvhBKDv6KU7xJofbZIuUj6xB37nYx2
kcE1c5TcjHPGOITX2Ie/mNLlT2/DYudMe8egXXQxpRPzIAUW8UD2QFAOBvWFLuFblDCTdAH5veY0
3hklSSkYrOLIf6kVf5kYxI8VHeCI6Ln1/bVUt3SDiRgNtolofRMyqC+yjFR7HGlWlF9sOT5bjedy
r0SpmGIpFt2PQ0ajOJvFishwIV6vtPp9rWmkHJbtouj1b3o8HoTpDks+FLAgJPEpWQf+tIzVdBcp
x0TQl18MpU/WBE2i0SVa1Kk4hFzcDymmYS9ZDKU5M6evRvL50qskBsXYSXQeGqF88Vt8qZlygMuS
LMwhew7G0dYTTq+kwTVkmA9h/a+McEaXyguOtfhPa3UflRwZfZ+tWegpCxk0J90ZUrfJVwdfuDJL
3vqGm5z84pxhbjD92PXF9P2Lp/PJ3olyA8pMaulU7i9rQHEu9iNJs5MdlKlbKoDblOJkZNYtmMRV
cgO0LUWs0IFaKl6i2LyJ6okoLmVDF/1xwGL6+9uZd2oX67cmU9jn7ID2Ur1cjYjg9mQLZLhthNVJ
jzq62ea3oDFQSoLgZLopc/Htr19S4Yw8F7OpFl9esqmh14BiH+2eAJUarsBctU17/HfSGjHdkjv6
6qv/ZJOokc3Gczdl9sk/yoK/bJAqAjyV1h9YgCTjMQhERxo012+CdV1wTverK68Uzj6h7rizEdab
/lev6DzkLx+zwhpIuxdTPe2Mj69oaZqT1FTcQJ0h7Ilj/2Eo8a/Mp+VY2Bta7Kp6eM6JWBtVgZpg
uya1cinq0nl4+v3T/2x9oS1kihj/gfZdvpw58oxuHIC0kfJVFHSVxW6XGcC2TPwN7iDCO6Rc8vtr
flZ21Sh4otbiYDZ/6x8/vhzK0KcMFtaQ/Zc11VdSo26EJVlgJb1PQptIVSEejdRyb1h/ce3PZiNd
BMgyy5d1/U9HcwtRN3JLjBd4EPz3XjNv8qbb1YheOkNzA4FMKzoldEzYiQVO15RXQaO6OZ3rQTF3
BCV+cUOfDUbSowyNc5sy21A+Pgw4MlXWWxKl9C7ail1wPcn1lQrIckgqWG31FfIanGLpJpNjVwqn
P+Tyf6EGzTGRTtLcNATyYF5sxqKoF4fC53nkEKPRA2RTskUDeOP1wdMLrBzsS+4Xn3j+lR9HP5cE
5MC8a6HAuPzEiR6Y+RjJeGpRH8JVQNPmb6xM31WjwkFtqxU+DlHEXYayoyq8D+Uv976f3YLK28ci
KSt0TOdR8ssMYFICar0kwY7hKYgeU1f5P6Sdx47cSNOur4gAvdlWsVwbtVG3pO4NIU1L9N7z6s+T
/S9GxSKK+OYMBhgNtMjKZGZkZMRrhu99inMq11SSU3Bm3Qc93k8UqHXjW9Qn7soiXOYV4k1i6ioy
lOQ42uxWnHytSuyCOgTVuINIdq2+Of1fXTdGEMLAQjg9TjdZ8VFiZZaa2iYIxs31H3FZJ4AVQIeZ
tpFFIJrX6DLZAj2MjjMsxPSI/jtdnfgpBCpVFxCvCMPXh7s8eqpMUsgtR5mddFrEor8WvY17pSbV
hv3FdO0BhHmNpAxaQ8DE//+G0meHqpNzcJQFQ6kRH3DiMikemwwOpdGvBbOlD+noVD3QlRNMstlQ
uaanBqBY2qhey7atnuzR2ncVUOes5PagJCJv5brYSGD+NpGaQy813qPK/CL53vv1Bb4M5iywwQpT
/ABINM8lqCak5IUWzaMwv8Pv5VRN9guC7PfBc9G9WzBL5Xi1xrdwlEieZKq8POaoeYq//+ur1jl6
JyD58FRGZg4ixDEGaa/V0l2pd7upRcoSCdxO+o5uH3rUGbxX7/X6tC+TFkIJzRG0PkQclWf7Csl2
5M5SY3DbnTnkh4icMYh/9Or3husLYfi1qubCF1e5tcnXqK2CgDDOZ6zXZRVmJeIZKNi7mRXcWLn3
VY+otP0OaGlIurYfrWwfO/ZLZdrgiSE1l2uOSAvfmlnzHmHCtNLmrRer7kytz6XetUppJ2v+c9L1
t3oSuQrWxHXZwVcL3+it3V9f64WQQcBU0J6H/6Pyn/O5Z2XbDBoy/a5BOUSjT1gWmMVr0MhreGo4
wV4fbmmW1EW4I1hxcHazzdXljpCoHmDp2okb8uC0gmDXmoYbI2CSpbc5PVuljNduqMs7WRUZsMK9
jIcYmdH5LKesoEQRpb3b0TNqhxdzwGgxig8ka5m1kfG+9OVnBKw3Ku7k12e8ECRV3r1AEyk7OOa8
XuVYqd7Uud67Zki2rSZ3PTS/FpN0PYhX2t9Li2sQhgV2gPfZvK+YqaCuxxQdXkr0sKETQH/6vSyH
pxq5WSi+u6A3j20wrGQcn3WT2f0PWEG22UcOs5x3BSrAxcD0rB7v499eB/YXo++yLHdBkL+HNANy
66eGUkNi+Ycgdb6iav9Koe7l+jovBQ0QEyJm0Zi4SEKmsg59PVfxZ04CHDyNTWdo9wi34jCAX4cj
7RpzraiyuN6o+9vixIoze76r1EjHjTpl3ojP4xzQoY+HCEb7FOk+9kY0JzW3SNqV/bSQbKsqF7ym
U6G32VqzI4T2vYbrita7ipO6doc3s6/URw/BhFg6xKI2HxcIPzh3SUcGEKr16X9faJMMk5yPLaYK
z8O/74e2s2ozVlno0euOqMtwLUEc2WeN75q3Q6+tnN2lAEVdEfVFWHDIXM2PrmbUTWW3BKgSAeig
3caRem/Jr0FKUYaGy/XJLbQ5WV2DtTW5+mj6zxJJ0whsuTVkjisUN7tEAOS3gr4oNdx2HPZjTJLj
PPWmunLTX+xehNoMrnq2riObn1DAs0UNc9pWOYijSlHQoTCR+ux5Kza3JpZfDfL49L3+15l+DomL
m8ra6jwYz7+jgdpaq5Wj7AKLwAE6rQ4SDiAIbn5J6TEUtnmHKHUFXBljhHFYg8ooF9+V4YmGvNtF
Y4+753x4BJ/lwOwpD0hyue3V6A3FKEdow3IZbwsz/TMO9S/Hth9t+yCQuJ4cf+ilsrU0IXE1opyd
DN9VGPjXl+XzsXIWzMTvIvXApx2BODBL57+rlsy4J46A4VGdjyCRvkotPsLNEXVMuKlSZW9hYWPr
HhYop9hQ9aB0o/+f4Q+/+R4kByf5lnTJnd0HT6oj/2PJXrotcQaKLO0Y0sLzZG66yUHytY6Ryomm
Q+BZNxnK5NyXa/2bpUV20PUUzSMe5s4sQrV+pPdJA2ihjnrhbLubUrTU634/yIlrFP1abFoezxLV
N5FOzZ9hjV5h6SBXshs1+n1Z9Qjk/8yDr6JbLpqkmQJ3vAPKnLwkYbSDsoGWSe9WdYLaiP9imva3
xFRWMpzL+ilflNwZoUGDdqY8d+fyw7G2WpS53Vh+KTeBjHZClCK7o96GWKmo/aHx272eazemp+H+
tBvKdqeAsdxe31mX16T4HRoNfB7nQBrngRuFm7FpPJrnRajcKXAfizq997z6F8F05yHZhnLvrWOE
CNjYr10N0iZBOCJdCd+fNlfzDQ6GQbYpE4DmmJ97rWm7Hi07NriW3KKKiyRXdGeMsFl9JAwU/xXD
smcIyjeNX+B+JD0VJvc2hXhv7HYNFEeJBwhEbRci+XPHq3+QzWcsgO5/RpP3Whm0UTp7JbNRRRo6
+9EC+8Ady/Jdok+MAeVT+HBA3Gzp1mcPbRB9fQ308HtV15Ra42zrWxoNP5q0W5POeBghi2fo9Skg
p28kYAGDfacVKdD75Fjl7a+kHZAUliy8rzyhvSo9Oqiy05hYCSiXXSegAkhKK1yY1MyJd+cBxdeK
Ap87GoI6MtNpia6TskO5Gi979Bea+C3P1JOQiXbQ1INj9lLpq9gdEbPOV8+Sge8K6ADlCR4Y5z9h
LGNc53Nb1OekV7XhwhZG8211wu/sV53YGG3c9drdkIW3tD7iJlgr0IoB5j9AwNUJpwpV6HmGaHYq
wt8aHcJw1L/aoO0gkRhe/wW/BCjhuzonVx0QdTM/rp+5y2uVfJDDT4KmiM0+u+OawKp1uWPigarf
1w2dyEC6i81fjeHzkExdiIArO/UygeDSEKAsSrAaar9zmEoDu7bL9IgGX6D+06jDnV3KT7qXYYGU
vyFvkE/9Q2/ox9FUgpWtdhl9LRQqub2o+OMIPQen6IORdRDiB7fk/eZN4a5pp4MSGTcFFlQhsLTr
i7uws5kq02R3c8cY8yvc8wtvBIo4uarvfTRclbpcI2sWl9vEBCQGTrpt1VMUxE9az6XdNB+8vX+u
/IjFrSXAKpZlsbPme7uMYii5qTO6BbIrpmftMBW4Gxvn2bjHHRtiTnPKb40ifr4+7sWzTuQGJlhJ
SiRAwuZNuVFSJEPzLDQDKoI2XcxGtXap9RPkwf76SIs7CugLeEeeVow3S7jHwSsTWbStew/sqlUD
N7Gc4lemP+TmKGThQhTe7Dx44+u/XR97YUchGEKiT47IzpoX9n0vbuBhcm59I3FHjZY92kCh8kcG
AqeU5kqq7yxECbpm1FEdZIov3pEYgTpw5LlRdMBUgv1QUiFP6/bWGbw70Tkkk7xv16o/SzGC8EgL
gS18+XBEHGKYlIkYgR49rV7ln0xSf2JhRVj/VniKWxf7qK9/oINwNFFP8gfkyVFgw/KGfO5JVeoH
OCzTtkVy8X9ffDTaKSWz8greWudRO5bwMNLjHrgC/Yy+bx76XkV8+AsWPRQQ1qpgS4sPiIO71aRW
QVJ+Php85TEcMP1yrbw/ATTiVXBfeMUeNf4j2KhNLAcn1FTWkrOFq4keMg8QVSDm6SCcDzuwm2VZ
YoeZenQzhQ0WTCiujUJA0RBcE/v7EHm4dOJoWk7lo9zEtA/ClcO8dMQAzJCdkROJkzabfEpLsPQa
mQ5GFXw1Uv935b/DuEZmBJ0sdC6zYBdHUAUbU/3n+kdWFtadoqNB9KJxAMBRLNBf5dYR87S0jiI2
fRhve3wKtWE4oKIKWxxPAu2YmMOvOPG+C2i9lybvedn8HuTGNRuHbzTBVoxOfm/cmcOjYAOt/LqL
wpnAHFBLAi0Bi5W36fmvy4E5TZnDHgRvdqxQt+7i3x0X6mYEIDJYxU2KQadqIhtrZCNgGid0r/+C
hQgEWAT+LLsDDPD8RSFXaj2aeUtnNZW/oIrx0ce086c91zpWP9LKRliI6iQK1FVAmcoA9Ge7sey8
QdeIsK6vm6+G0ZxQgPkiRcq7GilrVbOlnY9HBzwjwqvQIT9f2gA8NfIUjNUojwUaBQLX6avhTZHS
t0Fej5jkaom1DapXUJ6Yc68kZUsbD/odjsAaXEOwaufjR0WYpzUSEADV9GNAVX2o9MOUsMvGEkHC
4UuT7zXaGte/58KoKgh6KoUUr8Czzk7aYNuhLSGc4w5p/WAobm981SR/7/jY+qlvHpLpw+T8h5zs
k1pHE4V/LzaR5NfAGMt2cIPIv28V786HJit1/X2V3uDh6CnPJp6MURZmm/8wW9gCVLqJ3449e39j
CtJ1VUAvSRtGBLN/DMXNlCnu4OvHArfbANLEf0tBqXbDxoHHQbo/TxjwJdEmSePLopwgxWjpYZzT
td1O0atTfKqQ1p8kZOGa0/XJLlykKnUkQGZsaC6RWbLdK1WjFVlOKO9R7dC0G41iejHZX/Hs2zjI
2kq6sbK+S4FbEPzBhfO6oMAxa90oJiIr1dCNbqxGN54sSNn2S5hpWw3oYdVA3ItQnwg/UIB4+g+z
/Wvk2WwHTU4lIY+CnEXtRtN3mw4dctuojhyGUdjkrIFMFiIh1V52ERxROrzzeDGg6eGZuCTTqemp
omAhldd7Y6qw3+Sm0Fby6oVISE3fBkQAqALI5OychmOlhLIlEC2GsUUqbF+C6RykRyzoD9cX8nM7
zh6HlAFt4cZo8yHnPaEQJ+lMhU3kNnJ4kHG82kKxm9AIjw64MveuXI03Hqoj0OeGO8Matqak3pSG
AQO06o5KW/wZoMQbRW7v0HW0XfShVrKUxaWnqQCiBsEIysPnobIzlDgzcE51I0Q/SYgPoM8P2Bht
4Abv4YquRObFXS2QRLTlQBFjHzUbL5qQZhFwIj/y93hU3k1y9h712btS3aEoXIfBvp6+4V6qrpyn
pSNMt5nLgKeUClD2fGDVTksrx2nbTS0hh2xuB8JGOAFmMIV4UL/HpXqlZrh0IRgk/UAxdcojznyu
k633ngPzVOv6jToCiSkOVkYfdnwfkNrE/OiYQta8vueW5mlCO4eqqVDqndcF/BJnPQPQiquh0aBg
24sa0UOiybh0eUhFD18sPvD1IRc/qgAqUQUy8Qmcl/+qEp01VA/Z5qjQDahwWtRZpJZizPBd8esN
rraHDu9zo7BXhl5aYsBZ4H6ps/PQmX3VKWsjX5+wvYum+GA24FQN0R7TNwHOJF30Y0JX2DNWOhpL
AYQeCnw5ZAUoNs7jY1F3VhQyaFeEN6LwS7qD7Jbm/ocWK9uHpwPU00/S4rzuMWCs2CYaQ/U52GYQ
VZkxbXxqLWrtrUT9xaVkIF78UCRBHJ4fkKTq+2gYOSACKiDDGy3a/lY8DUe52bL4fD3/x6it5aVL
pRYkZP4dVz0f1y9ShCUlXgladJfkbxJS1aNsI4H0qYaipkBLs9sRum/6IPiH17fu4mnRqJ7LwKsu
2WdNpMmoR1GgLrv0zon6Xd04d3GU3wXtszrRWKDTen3E5cMC+EMwzRZgCV0Xe1PXcrt2I6xOpMYO
UuyjSVE9JL1/CiztBEN/V3vZu1b8p3SR4jV4AfEOICqdL/YU16pkdRVVwx4OdbTPMektsukQn1I7
2bZFv4nuIZquvLUuaRRiG9OtoQQCz+miUKxJSdcGGQgyPL42dsdrdJysaedpyPKW95KHTI7aqvdG
qv5j0K3wg/Y0JKkrOhdjm1WbevSwYU7u+yFA5b6O0Jkbqm1h6Vh2KN5eb9eYuEv7Al4ShVW2BZyX
2ToFZTmqCcQj17KmQ+HjZC4Mn6f+gJD8o2G5qrpGxFwcka6hwFVbog1+/mV80OzYh6oDdsT+Xpm8
XQabviETMLp3XMvASa3RFpaufirmuKbCNeI2nl39tYbSUGDWxE6Yl3olf1Hq1LVG6yUIlaO3ugkW
J4ggiwzqCxTh/JKwdW3qe72nFh4aN23TnpwqQ860fDAOBqr3vlmu5HmL8+OEMRatMfg75ytaNRNG
nwnzq5z7ynO2Kk4GQpwhmx4SDAevH+ul6ElCib6JUL25gOhTTY6gArFhggD+otKcKuJYZP6saxUo
zoOc4sKirF28S4OKzSka3TSQ5rcDqtpJ5LcVX9CAlq76z0GFgU2Ms60n7/IMtfFKRXdzDRS9OCzl
O77i/4kuny+sgUlnXQcMm2JiHZbxkwTkJejHg2DJZ3HyDrHETL2VUL14UQBlE1VUzsnFI2waI9+I
FYYNW3Vb1LvI/5VMXxUVxiAsdciLdD26BNMJs9o2w39IqxwSKl2neML7fnY8szKLowz3Z7f4p5+M
fa/7hAKHojHYyRj70mGNlb+0yA6gEFr1tHYv+s1FmugqaoHMFtBthbtqER0p7tyXMp7R0usQYy9r
/Kf0nNqQzKuIfWXOs0fgG/CgfWCZyticIhWKCyjjNIcCGiRICbenKEneFft3ihb09QO00EMmU/5r
aHGc/6oWxmndSGPHCk/wgeJxU3NUx/EQEGkTK+ZrmzsdnRzyIM1HNtffRVDvVn6DyHHm7zUaEaC9
aPsYF4JRttGpsh9oTF+eGEa7Mbz0xHPbeo8Fw4LMtnptJv9RWmVfL6YFVMQF/UhIVc2TylGvGmhi
IENzC9PAFnWT4Rtuxt/LqjwByLhBanzr5PgzED6/r0xbRPqLaYOpp5uoLSGDCoXEYPKBfoze12zE
ug12kUj9ECx9VYrv9HMfsNzxtI8BYxCO58cY1vARqpU9sHBFEKkF9uqzhjbPTsY6MGKvGYBCI5jX
13RK0uwu871j6STbkB59Ua5hsBZyeYYkJRLNLqiT4if9tesQNURzWppIsMk3hti7c3C+bb5EWX1c
WWRx3cwWmWokFBLRApIvhBbwZXWctKJSJ1tQRb2Exz/GZviiT0ie+FJxwOvINRE3SPC3WxlbWxwb
nIhoBFG0m131oSNBzioUZql72zI1boCebYbmpi/k38NgvzjjRx76p8QOnkFLPTVdsffsX9d/xOJK
UwQRqCihcTI7344ZKRNVLsDXSvADQR0HY7gu/qJL2p/rAy3uItE0RVdD526cPc+a1FakwSSG5bqH
+zQFWbnDHQp5b7fGpcIkAd5oJgDC68PO0w0yDdGZhjKg0vO4kOXp5Ez1OxWrrlxBnQEXs+hHjeRc
+lCla9in+QzFUGgPEC0pF1HQmJUGkWTxoHmi3IpX5dYaPrSUZilKunhDhbhhgbxamdvSgHSEydzp
mUDBni1p3mtqjWdzwwl5t/2HwXxDWd43jyLHib5dX8eLSChmR9eSafHu5SvOHqKaM+kk/3aDeNeP
98p7ctqPtLmJAd5SQW/drH27PuD8pv0cj1aQ4NxTNdFmGzOA36UbKMG72LqEw3Pr4/7CfoG3jC5v
E/ypvZXn0MJOgUVoCFQ60lLEg/OYExldk6Sm37lZVG9DNFAjjKbG1jto0ymenq/P7uJeZXqCLycg
KqAILipu5Sg5RVHFHdp5o6CFHzIz3ERtdTTR+HCivTfU2wDa7WTYt2nYfhnuO/3xv/wGgg9PGJBO
F0WpJsWHHm3lzg3C5x7nvcEDLi0frNA7GCqkUSfey4W1l8f4FvfwcKPGK69usUH/Dr5iEdC3cYi9
GjzK+QbWJapSVRS1bpVlmzL51RTfgvJ56tci7dKnJWkjfQA5AiRptnczvdIw1JhaNwFN6dfpqdJe
FRP55Szf5/XXlWVd2LmivyYA2iSIF69UD1QTXtRa65YVtNcaUhysSw/njvrJLB/TCYNN7w1w1Lby
3wz9HWmpXQ8KULX/UfkC/bF33nR1ra15geL+XGsbUBLSJrTB5rd43BtZG/PgdwfjQ8n759Gx9qn/
YcfWrecMm6LFxDCsIGt+G5Vw5aZbCFR833/Hnq0/WL26UEaCcJJJR1NuDlZXYxz7qjTFHkXZdx8X
w+sfYXlEsBvwqnTkJ8XV+1cC4VlTUbZe1bpU0TdCL8XRtE0IrNnp7oyavvoqvHl5RGDc2FaLK30W
r7RKtzuHZoWrB/2BDzy1r3QWDp2EYlXkcJ5/X5/h4i6z/x1P/J6/ZjhGUVXj99K6U0Kk6LQtBYWN
Ay5ERjo+/whiYUrw8/qYS5cAyByKrLxBFIr2sxjZOG0yVflIuFd5U2q/0kI7yV68Nap/JE3b9+bO
kBELDtXjysDi7pxHCkKFgOpQlgRNej7brOpsK1OzlgcX7lf+FjH9ba28BxhD5ad0OHgZXshmsFW7
H0KV7YCJ1KidVn7E0pIzfcFB4AxdMH/7WIvkvEhb1xoeK1VBqCikIYMl8bdY9Xgh6K5cPJvmLiCV
SVCI5wdt0kHBN6/YmEe7rTZ+mSOUvLITlqIoUBIKefw2+meztUko0/pewc0cKi9JGsFXaLdkvLgC
ralqLgYRdIPRGhCKHheadEog+VmXeA2F73/CP+B3NqX6EMX9ho5kHmGU1Lip/Dz0L9dX/jNAX3x+
rklKcFjH8Pg+//wOpJJw8Lkogm7b5pT9OE9uYhzV/pSZN+1b+w+OE0WOceb72H3Jwz1Xt/PipFtd
vglM116JZ58gkIvfQ/WfEp3IT+bJLJ48hpnpWJ7V0U3WKZidPVK0RFT8pfe+1erdiAFaor1N0bFr
Xqf+3Zf2bfnDy++pW7byU9E+fevydDMMezM9yAXWAuEXHafj68t20egUMZ9QLzQqKNGQa5wvm4SK
J6ADv0VG+HaAIiRj64oxrxLcJZl8DK1HFV292vllOtO+a1CatW/rbht7VE6knVPswait/CIx4sXC
CbFjUGY2ufKs+tfk3BKJV3Dj4wRUAwHGseNuIILx2K2xHklPsvzFV16rPqR8hlmIlN4kCU7C+J+s
/BRxBcx/CluY3INngQNs4Xxx6kA1E7J4FgfNscGvXdnvb8LsOQ5wGsUYlg6Wa0jx1ub2aBUEfDDz
Xjm5F3kJDQ7qrlxPgDuRepzFcNrQ6dSnY4OBCzI00F4yMBqpHm/hyLQrudZlxikGo8NKg5dgASXg
fL6j39R+mUwNViHoelGN/O7Uv0vvxhlRcNnVoYt3pEXHDMqxLK8s9uftd7bYs8HFx/jrtlLpueMa
xOC2ctOGTy94POLVPVRuH3ydrHsslUqj21astrSHnBDK9729w0FaS55kezuh8hlRgn9rYJVY/sbC
pH7wthKdxeyXGiPxYWM9b2Mdqdh7NXgspoeyeYmdpxbryVZvwQijFZO/yPhV27hd0dvaZpi7alOx
VcYnJd351i6x37BI2pRkn0bTub2GrzhrE9igfIN9Jd/43UfYqBsjtnadd4ynTRvd5HQD0oc6jlcW
7OKqYb2IsQKCaxBn5uDISElSKcyaxm2iV5vyUpJLO/zCAHVtkVjZWsS51NytnAixA2YfifuVk0A9
QAh9znZIgoNShLlS7ToK9qs4xAkIoAUlt8DOWm83efweIYk++m+BsfIWWZgvSgLMWEgJmORt5/sj
S2NndHK7FpQZRcNgwnzRnT+Spm+s7RCc2ngNhDuv+whC8N8DzjaknFW8ZUOndnMyiVDmxsTZhWiJ
tmy09SV86TkW+D5A1Vn5tJ9lnYtldsgSUQ0ii5BnMdBJ/Ix7lLkWCJVY/m2aI2CAUJlhp7C80C1R
/yQsvmEi49ZnOEG022rod+VaPrO45n/9jllWXiHb4eQav8PDh7OgtikAEUXf7UYZT3ToEfGI5OtK
yLsQnhcLj1+kyMmR5UIQ6/xLj7Uml1loopRRvjX118o5NvGLl2zhaUj2wW5/Y5AoHiQRPvXGofY2
Xom6zj4uDzguZ9lPeZWzdnmbi5+EyittUCE5O6f/q04xOX3CT+I+VqqjZR2d8das9rbyA5MNhPWi
TYwbQObCSULiQ7O/QDjL8XH8nmt3xgH35CTflh9Gv3W8Zy05XT+Wny+z+X756+d9JuV/xc680jWA
9lRCogDPlp2R7uN0Uz1GybZ6qMatzRsKvzabc3mX3snA3mqdE3s75ccpO91l9SbGqblzG3kXKO6U
b4+Keuv0T4q1Ej8+wYUXP5RYJUxuoGfLs0+bRlHiTQrrqIz6zmbVAsrzThJ+m+L0I/J7hLuG9OTI
wW6yFLeycWTu1VPitPm276sfsV9uMjy+Wu9PBVV+Kr7Hcb0rOzJ9Q3qIzT+o1/2IrWMCG8y8L8Jy
q2G5Kdt4cefYRSBE7sWgpLJ026oOlurZEYTLyTKeyAG2kvredBPigD+q5GddvMal/hjK8r6ky07F
N0QerpGUn9SCcR58UfmJmIPjnTOat0H7GmVwBSGWkMYZ93p66H3w6dJdIJW7FtN0T3705T+t9hiy
kZ3OjekwJmIi5U3OwyS3pldsv/eJVp20BIsdE5TRGpLKvEitxC6m8Cjwl5Cu5tHbcDx/GHKVK0P8
yn39078tn1ArKQp35Ha8jdrjFBw6rFDVo2IesOhpx10/bOGO4ymNcHyp3mCe5rSPJ0O9kSO8oJVm
M2UfbPCdYcCs3CN4y+nTnpT75j3d4zM+ZDuH6/kP1N07ScLYjqLZFicaCoLUP1TjUES3KGJ59t6U
tsmz8qXcO48BeuNm+23M3S46XD8rpthiF1sQbg6ZLeqtFxQGvZR6Xyv1xh3bfJf9aLNHO97kv/wH
6a3mlLQU+c2fHsWWgU31lNq3SnVS9J2eHEt8etovVnMyzG9B/iNx9iXepYW3BW2pD8WmCHdBeZCy
3eirW0QvD13zRcEiMnhQzR0afy75zKTvJdS2VOVbYOytGsWdcOt/BTRnPFjRR9/j7APEfpu+psWb
6vTbWCn3pf8FeW1cHgmB3qbGaQTjWnCIBYppKL20H9Dc7kI/X8nElxZKgGfpHUKQu3jBjLKae7ba
kw0aKQipliPp79Cp9zdZ/S7xgrz+YZaGo2pMro1cGo8msXn/imFxqim4LmVUc4Nhx+Wet3ihq3hI
W3+0iOY/rrTXBzQWNoJh09RwcEbQKf2fD+h0cSD1mL+6xQSvvXh3en/XpGvvmbVRZhFvADtb5hOj
qAHRR3fupuF9VNaYMjiAXe5qMiM4fnTxLgsPKcAUv0gCOgvta4FXoDCvwUF2N1CtVeLhNp1eHP+h
g8cuWpTK6O+EM2jR+Du94iGHWuT1xb1o+nOJU+IkQ4Q5RWN0Dvh2Rr+PwNDWLq9wgkuv2jdSQFXI
/pVEP4JOdXlU+lCZ8A7fYq23MvpC7sboqGB8yr8S686/rUfSbAaRRs0Bc2KRuzUo4o9TvlG9Px4I
qiSYXKEtmldfr4+8kDFR/wFqDtOSjt18U7W9k3ZRRO3SDoXyv79RYbXHWrY1tXKbf2Da3nZrS700
WUGmpREK/OhiqeOxTcmjotqtK/QngldkPzBD5CuTq0ohXiqUuzgCG69rVkLE0lcWcFXYOACRBRTw
fJ1DuNoYwzK0HX8vjI9E2oz1q1hnK3qRmwcb8EEmJa6Q0JHiNbmIhbcxFS1a/vxDyW+OojFHwxyo
WVdu4Hg4uKD3SZWp7AXwyrDKtakurDI4Ei5PSHZQD+fKKsXYSHYcOdUn4Nqq0qNaggxC1DR78Cxp
X6MzRga2FV4Y17fUZUkV3iGTJPUEAU0DcZaFY83q9K1jVa6Wd1uze+9qA0OJhNc4eOt3vZDcRHn3
kZdZGVe9jCln44q//ysi53qltngc8gLHqbvHgVxHIuDgGO+twmYS/j+se4iUBBhPP1nTdF0InHDf
yLqB6nIFXdSB4G70+HtUtGXNUzPCTunfvCFcm6TYobN0gKCJe4eiC4OROR0mi8OMKNIQKfRvY/ts
UBFFYxcaTOZ2OgiliAJcu9HU5sEcjE3m+/tmsDem/Lyy2NrF71BoPVH2glqGo4Q+/8gS+CVlNAuY
Kho1rXCrY8xjVN9zsnW7fhJFtw7kp6PDP+QdZkhub62sxWXs4icgvAIqG2Ib63H+vQ0vz63E1gvk
T4aNBn5XKKWWaBN0IXmfZAAzDW+mZIV9dXmKz0cVN9tfuyw2FbzVSyaOncSxnoQkrxuihgnG864s
sseVdb48xoL0BBFdaFHS+pmts2LHaRrEmJd7YbC1Qp5JlbLtahXDSnsToRNeC/w5PCjSq5WhFz6x
YPAJFK/g1wmDz79narRDTbSigzY5N6ZBAx6faC91WzW9yxDntaoOk4h2p7MFIwRR8Q93TQCk13/F
ZZpFyvvvj5gfq7gIiyAygsqVZd8tIcp3oXGUA1LSKYCgL8EdWdvalycZAiMterCUqKyRbZ3Pu+xK
3MQVGHwlZpexn7q9iRqL1pyErJyqZ3joUlWQjA1p2iZXJbfts8cmSY4B5CktWlmAhbc8P4fV5/Pz
B15C5z+HvKePqwDMTmcE9CPwYeoi91eScbpTAlmNLCbPYx9tVqPbm2hmiXu04yo3rWZXotKdpg99
YW5bM+O1irGHqW1V4yEHdQ87OMgylzrR9Y/2abF2HqX4qRoVWfB9RKm5okDa2/YIsq/ESi+ChWRu
kItxJwoPOV/QsYV0u7+pTGQP7HbnT2CR5EeLd0Z4ytqf+vSl5cqwm5eh07dlexP58TZG30JUb6og
uEFeaOer5Umy1xQEL9tBGj+cZpwAEPCOmN/RZVtXamdhWZ7F7x7ZvDnomx5RlDZ8F/5IZn2YJpyt
+V3JKot+4ahTO4ezhBAsOej83lSaoTUlrWTfEcdEEiiMKeLJQIT4IFwTI0QkIaLszXolpC0U0oGL
/TXybItZ3dTS4axKtEUsdhRZIBKhgrskRrf0G4zHGocslP8L626vhjBvPq5vmYWVp3vCuaMjys0G
fux8m7emVklN1RWu1uPSJZ4DETscw/i8xT6cYqJOLb2Jx0OsezvjZWX0y7VndCEHJ3TvhK79+ehd
nGe5FalEdcmEGHY0HqVJ2YgsPIrvW+9oU4epizWA82VwOx9VPx81qacoNEeloIfAV27v698cEcWo
T0keu621QidayH7Ph5stcR+qgwYxonAnNdiAINmMwV7uw62wDO50vO2KQ+bjwBXzmZEhAsqzssri
sjoPC/yAz7QFrLEJWOh8vmWUTRIbsXB93q519KL6eznGxTDBRkDbBwhk2EJ1EHaxTNV4ZXCxmNcG
n72xmnCMPERl2GB0WxQABuFB2K84Hr3tVKJKQjQXn9mXtJukhs+dqjd2hdZXuRYeFzJk1gGEFPLW
oGpIl8/XwfLDOOyasXCDKd6q2LROr/nUIQiQHXvcHf3mJUhrQuEaaujy1Q3CQSgB6DZcDKqa5+OK
wActNMvdyS8P1fR7ChwkIZyNqY2n66u9sLN52onntAZ4n3z1fKTAyvOmjZrcraxxo4bVdix15JLo
ehUHCps38fTr+oBL8UO8doQKrdBa0WZ7y8QZuyySIYdxNMDpTd3UlA9D92VAKMgc4QQO1MFopAf7
vLNfrw++MFuEJwT9Vig9cOudzzatPCUFtADJyPOP6FXeBx7MoW3gTJs+D/GL+X19vIWtLGSygY8A
70PYcT6eria+ltqZK5P9yqPhNvhxXh/i8wvNjgsIOqDyoNMB1M37dT1XQmRnVe5KOqKN6NY0kXEf
ZMa9VeT7MfneaMgaKz1C1fZrM/YbM7W/hgPqOnn+y9G7jzL2cYeRTN31YnwNHetrZ3/xbVxijGaT
ttN+DJwXr+9+tUYab+syOkJHrja27meQLO19GEn+NlTVpy745/rUFtpVkA4EncUyqNtdCPYGUpS1
Vp9mbhhg9G53O6xSioIyPrc6dVORP9VYRsKlpu6Oq7jxCPht06s/V37HwnHEtVk850QzBNjk+bZB
zqtzcFBniQukDfCJDzz/a1WGN2bf3VbJw9h3G1tpt9KQ3rW+getqtxPmKbWJZTHvHEutV7764tKA
SbGJD7ilUNo8/0kRHD0wc0XujugrCO/VZCDjH7Eh6MkGMMuKkX2XJ7ppUbYRsSqgKpWO6sGX47WA
vXAn07j997fMnj6eHqiBUuS5Kx65xUDiiEBTXZGUBcmdMGv0ic4hvBHbX4UFLZ0wHlwmkUToPuqz
T0P6DIMkCfNPpvGY+ns96/d9V5P3H0XnOtelnf6W+wbZNmr5XBXZUOwn2V/7IOIoz48hjUUhvSYM
cY1ZyM4Hy9anccxAaDXb1Lil1UoJH4T5YNBiImtAUmcy8WlJZeTUye6H48ouXfoFxFQd70iB6Zgz
6f0pUaahzjO3lx8sagpCM1eoI49GtpEoo3hxtzcGH/KMf1CPhrRW1186JRCUEIAGUwuoUXyqvx7c
SgoRRYsNokJAE1sbN2X7/zg70924raZbXxEBzsPfHqWWLFuyLcf+QzhxwnmeefXfU/pwzutm84gn
bwIYAQxks8m9a1etWrWWdRdTs7RxeXj/t94uBYQDfcVED8PEL3sRV4daKVvVr/KDr6v3jhuevWI4
GU3ALbbxXW+xC6xrQU4Mejp4xS7h5rlUY6eNTbyqTHWXTu4T4wUfPOdX6j80Wb5TjfjT0Gf/njDD
qiIExPgPkyhLJSCua9ptrZbBiR0Pnjme57B6oImUKbilRxcvr7Fr789xnh39NvpgKNZ91A0bP30F
++crwkrHbQZkgcnQ6w9aJIGT97hwoleoHbr8V9xY95RDB4NmZM6sD5MFpTK9uFp6b8zJEd1pRVPP
nTvv3HS+K6Ls2/tffSUdQ+WFnY0gCA0k+APXD5QjqaBgXJ8dvKa7kGQcqrhAu8x8Q6Sb2mTX5SDS
w26e1PP7a6/tOHEIoOIwbW6ARYxDI6RwylmHJsGFM2hkKd4nR7QEgujT+yvd7DjUM2Uqlj9Fon8J
I6S1prv+pPe4zKpnEcXwbeRS0/5oOglctfg8UZKrTOa+v+xt0fG2LvgV2a64Ii9ulEy1OteMVUxG
2+gYiM0iQFZQRTuzQj/XxpW5+qKcm6ZEXrHdh8AZGw9wE8p5ANJtOigofjPVuYgftTpgp9XTWLcz
XACKpyLA3xvAMsFk3Iq/2Pd5lcBWobamFJk04Mv02UZ88v3HuEkR5Sl4ApJDWng3Ci11pOqKG+G1
WtnDUSF8pkwW1mpz3zTDvVZZpwrBjveXvN3XsiaJImkpWAbknOt9PRhx4xW12x/iJLpI2J4gBCXB
A3pg+1S9c+OvfJedo22VtWtbjQwL9RPyGhD3RRidpxqxOZ03PuJ/aoDTzS1CA4a2c3z/yR1QWsS7
nBH7f3uW5OeSqbLJOaSM9i1+rl8FuYPQ90GvrYsVYhuZNx/b5s+w07fUsG7uRJYC85YRE+6JG2UO
PY4Ko0onzII5up7GZE1XnnHr/OLiVFbov4pBfcgSzL7N+qMxNI9JtSn5c5MdvT2CgILsbWlcXv9a
pU3q2piG4ZD/CpLhThaudYZ1NfWL3n3WS7vZFeYHI3zd2FQG/9+rhETWRdkGSNqAmWFJRPvtOmab
mlFeIyYfwCCK4e0MaYXgWvqotrCDvTNk572qt3sLHURbIOJU3zNWvnGq17bY70+xyM8S3e3DWG+G
Ny/GNxMMaC9FMtwXRXwIkNZsCuUkissbv371raNqQYEJg/Vm5i/BKrA0xno4SPRM0C/XsZuvRwoH
uz0VWfKANNouVMazmuYbm27lJxvSpoXci2/rjaSGWirNkFhofVu0O+r2kvvRHmaPcefZXyw6AMy7
buQL8hIXn5oVgcEl/aRgWtyLs9PQ7bDCgY44iO1sfmDeJcMwfHa8I62IjXC1uhrG1OBC0h1e6jbQ
pDMUv0Ssqm6t3TjQ0zIBXPPHSn0tvS3Ps9WXCT4tjTREjZfaXF2kl2EQEBo7vbuXyfcKasHogIXh
tTpCENX86g833aorJLW5eaPQQRFMQrvhZjxMK+B3WJXCLYCwe6JZ902h8eG2uClrkR8+A50TyAwW
ycUixYoVDWqyavcHMwlOb24eoF2VE12SGD0DC4Vfq93XisJPVjY+4+qbpVow0X5csafxp3guygTK
mAR/v/shvuJpkT1idZTxYxMX+4lIOb1/LlduVxJ3bnnqBIZHl+m04gVKj2b0cJAWIHZ2lzb64tjd
PXY4Irnu/VdZBcRzPiKLAmkai8Qts2Fd+3UyHFqjP0pXJmiNuyoqPsXjY2uey1A76yhyRdz0TtKR
YFVIUt7llbMhdLb6y397jsU1MLphlCAh879mG3n+hzG+hlpwitvXkYoNCP39F33bKkBJFEkM7jyA
p1v5mDivme+2OaVWPD6IfEyP3qQ4ACR7oN1PhRLu2zA7xyZy5LiZ+3X6NbG3qFBrSSXNGeQKxR3z
VnC4L4fA6iySyjaOzrnVH5lT3oe5fdQL5TBTmPqxcoygk9Aar/Cv6YKN97C2y0nbXUR0aBWiInB9
C5LSwrvoSeecQMjVA6A1mg3NXtW+RTANUjDl3N2KHmuLigMDDGuB5ZbwuVsGZpXPXX8wNIoFdARC
Bs3d82Sweobm/IdkmDdyqtuBG74381EQ6OGegYUs9vmsV40a99w6qNp9mgpG+Ou7KtYh6gwQdL6M
9Wegtn1aHp3UuRfkTLXHc4l4eui4u6D+IAg63jYbu/4W7ZXHwtiMbBr1dGbFrt+/m2XIaUcWo80d
fhTuPUNbXfxg9v2uLHE8o6JRfwiLR6y03z8Bawfut5WXNnpqwSSDHZHcCrdcvBGr4G8/+jPUfwRS
0tab9ctKysEHkPFtpB2Z+19stRACMW7B0J1xCL8zhgfpCnYD5ROjn2344k/fsAjeddmW69bafcyU
OpgAbCUxmbl+xWYaREOd9cxSdwj/48Qu2qARKVXtty9a4m+E8NXlKIENbkfC+DKf9bt41IeRMZWI
o2woTLiYYBT6s5WnjPJuySitroZTnIUsOPnssipNgjrTu4Ifl8XhWWkhusIQxrb8rQE1alucgrWT
K3uVMRD5Y/kNnakq9Am495D3tE7xaxMJrKn9Duq1U7DbCCz/WJZbsk2rp0RIQoQpgiRx4/oTxnSz
FWvQGP2xToHxxccvN/zlhRZlrnLkVhrT4qya57Hxju8fktUExCJHxaMFKQA4ntcrd75XmxqEBEBD
5Jo08y72m3tBG+bYfzR+jE19MFua++6W9+TK8SQtB9xCC5w+17LFRX7DbEGjdHDCAastsKMmvDRq
hS6m9HPNy0A/6P0fu7KX+KaCTbKh6OhJxfRbReRWbeTqFe5sllbtOwxn9Do+hu1jotjAe1t338pW
omXIzctUE1rny4CcB+bYtLkFNVVBuy2ECSHpRWzvNezVjTMaa/tOSzd+4uqi2CFT9jFrR5J+/ROd
LskmD5HgwwcHUokeAZZgiB1Qytfg0LFSnX69/07XNhCzRG8SWACyIAnXK9ZwEkYymx4p2vve/lPm
tkKuEiOkHWB8idUvdHDOiAT/N8uiEQx7Db+Im2DrB2ZvjAEnRu2JQIgnihamP6SPY/xNSR/QONuJ
Yp1j/2tJKBQATaDgN+okdckSpvJit1Val4ik6ZCc6oLpyYM+9Gfgg/spfnQ95n+/t311bpMt04i1
OCG9MLz/uOVR71gkkZOeu3Ou8nnF8FiS2T6xKEu+eUp2BDiF/j/KDEmM+LSebuXua8dHOo0gwXA/
bhiNSmuMem1CNsjq5KgZ+YUb9iGKfvY6zLZky9t5dWPRS5GBCmloLK81OvxwJMOS+gRKahl4dI9Q
3sdIR5uZ+/5Fo1OLpvM8bNriyY5d1H4i9OjIjQMjylyERGtibhlrOEwc6R8J35nRhHOC8jGKmDvL
wV8nR+2AtgZByuk2l19JI2h10sSRuVx+/+IuALMYbaWu2dmGxZypvY8GhIJJ4K3wG9KksEih98XB
EY+tDRhhrWa4WnqRwei5zQtHyfyQw/gK63bvud+HrthZ0CfntrqM6r2NOLNbnDoyHKN7MLF62jjY
kq3cvH2Lto5B21dmlK/jyeR1VWWaGbsMF3NhyRVKfu6jk5m2H80oQg72EGYXESa1Y/tiV+7XrvDv
3WJL328tksJ8pz6W/hJI5fVzaNj49KVZIBwS98+F059c6sZxunO9ee9h9BlV7d5Xthpbq7te+E0y
BwtqtyyQR8NI0txrO+iqTEK9jYem4z9Fkx9MjyFEjr0atvdzshXGJXIsXjtbHfBf+j065K7rnws7
MIH0haZHTNNOKAM1vmOV/TlA1CmKdi17/mdmM63epHeZuoUIr/3sq+UXO89oC8ZQbSRMpsS6qCWa
+tiBwGTr1frkDR+njkusa3awJLcukpX9xsoiQCa18g0dPCk9pxwaALMIvcoyxyOMi3KG4lMdHRtv
NZqmg6Kc0Do+RuWX4XOmPCvzlpmgbKbl25deD2A4glrs+uu3n0Z9NNexj0JO/NN1/wnp1jL9sN+O
LvIebxbScZcTNytIMIv37EYDCmEKM3IKn9kFIvT96NLg6607zKBxqCyO2caJXttaGqY3YP4gAdAo
rn+cktcqGQlaT14ZHi0a0+JIDLnwrp/cL8Mf495h/i2HvhnHd+RvnzeWX4mnCKNBD5aahZ7h4iC7
STLZacpBTpThmNcfg8l7KYoGY7wKT3OYEm7Nf9Cv3g/25uIrUQRdVLIFZuopy5f1RJ0yopX0LF71
4R8hlMxOib+PUf7sVN6LEDfbJD/2s79TlfyT77UPWeY9aozbBLMGXG3tp6J9CD2z3hvdS0HRtfFy
bu90MDi62wwWSUV3sx+qwBz62m8ONp/BNfc0fPdJE559N3jpwnA3m9bnvs1/+D4eKbb7OZly/u6v
Mp2f2kB5lfBLi2WjKLndpKTN5M7SIkKsY3kFqDgEZiMCc4e6+N4RBIZwOGFkHWQ/dCe5xNkmgWV1
QSTHIVAJKLl01hgm9qinjW8SAJH2HQYUtGYRxLby517f5wPmw0F0mHdYNOyQDsQ4XXQEGTmN7roA
BU7ux40PcxuWpHT4zyMtdq2GCmLkDwgilI2JuZu9M/WO2hc6fQXj2umPWVPdU/q/BOio2H/EjHuK
FmZqZ3cbT3J7flCBYGAG8Q5ADdQFr49vkMxaabdafbBKZgsyVFvKbh/DancbrHojnKCL8r7xoyNB
9LSx9m0qJmtD8Kcqlub7orho89lW2lavUe/6aKmfuv4RI0uENupIIzeYdmr4mEd/K96Wu+DtsbUg
0nADoy4sfJrF2w8mOKboldQHz4t3wnevC9Cxmt/ff5SpJJFmKIfnjV97uw1ZlXYd1xFtB4ZVF2+6
LWytMbOaGT97N9Oak6nREjeBwTglxp3lzzvHjN52wf/xqhDKu+E1e7cnnFf4VwTh0Wi3rqcVGBd4
QNwPGZhi2MJZJGWmqjCG4QdotJF8Vhlgcog+hcrMUB9cpPCxCeuyrlMkd29dGuf7xsu5PRAUMAj1
vY3I3fblmZKzJj3yMGtDDThqsee4oG2mFz/kUTLcUnstedOw8EHyJU8SRWAlT7aOg1TQ1zcoBHwY
QRKYSM6Xg5heUrdDUxmM6zF9HzdfmOmH6keDFWlIfz/mwU4Y+J/j5Gh639k977+G23jN6kREKm2L
ALGU0tPVDgmjhNG50EaPGGCz+amP9ZMD7yWCKvH+YrckQxk2sKHocnPRvX4rR38DTFI1Ccopihq2
fv1m4yFsOrHzcIPpLJ/f0y7KBzTRyrjeJ8LIdNJHLdW3gqEct8U7x9NKSAqAcvQ4F2HAtSazKCZs
q36EyfxJwZ5NxlNqBwWcHsLC2H4UFoHMNUkK48Q9KjnKsU9pZnWHfzZeiuRiNw8j+JHMTNook16f
Upep9QS1h+pggGijYL9rnpgI2WXpqxv87ZTwaqtql1ItlvcBA351t9N3cbkVGW+TKot38Z+nWMSK
oVe4fyfqj6Z7nNIEYfcf/fTCzvxcxxc1f65dFMIVC1JwfMigQ77/ElbiozgmQeAw6C4BeV+/gyn3
tbnXHIYK23ovkI8ZTm9ttCyy9nrLtxn7k69//S9WZaDesnErB1Fb3ETZFMR50Vqw8aNzOmLQzMcX
7/g3mRp8sRQor7W90c1fKYqBWwC2WFD6WEu8xy17BX4Csc91/qjugj+jBDryxeunHfxb/Op/TSWK
TC8J87md5my86LUjCBsMKIL7CAO75Vgd94/FnEPJ7Qv9GQubafyCcKckAlIPTg3duzI7ILE/0Iif
7Givgvc5FG3vv/rVt8BeRyuaKHx7AwzMR0RGnNZvRBpp4rX9PucWxq4ECZr5LCQxuSClkedW2aEs
gRvrLaD8Vo0PHTFsWWgkmdxIJAfXGy/20tz2RkYdCw22n3cpuSXRv88/lfFHB1NG279zhr+KRNlB
5tvl1Ss6LtCen9ofqIAMhrOroi8MH0B82fpScuAWYYFUWkY/EYsnSC2uyNHMUsXFeQ/yM6Tr+Yd+
nl2NNucP0tZa2xoQeRPHXi5Hgkg4BCkhT1xEIVroylBqRXUY+upj4s20J1Qkb9La+VOfzL9mmN+B
/r93tOQIGTdRo+eUG+NRSZzHrJhIqnxQk0HbujVWEkapJyipkduACLN4tNxtSzUb9epQG/N5GLq9
nFEBvkUzQOYdzfbcD/1uYM5xY5euxGZpgmI5j7qeyma93h5aVznzqM8VyD76MV/iAt+nkpsAlHZC
L0EKz9FkaABXKg9EQzZrjO4JB/w+L182HmblPQhMK3kCZIebYZPRm2BaygDyFIzHIf08N+Mu1ZhV
MqcnmRJQYB9FVf5oW1s+Y2/858XukI4DquMg1XS4F+8BndQGQUzis458GsqwCHNe0nzXhAEq5GDD
U7xXK+VQ0a4T8g7CxXungFczvhh2crRJMp2R5uWfSmAfspQZh2rYgR5tBZWVe52IInY6pJQek7PX
n4v0ttHxVyoPHh4p9Lh2RjPswgBGgPup7ZTjZDIrDk9djZ56u76fJnwWI4BQJthjOkaTaWwhoCtZ
5tUTycX3W8ZjR2OfZZMrA1+MMYD9KMXeTS+598Om+mkt2tYEPHlXHOvJ/tGQfGrFf7OPkY+BLwif
i7J7uY9rNc4MP+J2b+s/5vJZaQ9J/0NHnbAhkox9u5edLF9NqLiVkt4JeaYJgTG0rURj7RuBSjEv
xT6GqrTYSurgZ0mshkwImwm3rve1JumN0/yp6D7munevjtE3eZKpZ44/+iE8GteHGI84rVh1BZv4
uIT45d5GMIO8A04YEMEivExWNIRzweSvHu5NlEMzF/OTVPfpg5xr038pMe4q7H9624t2ZbBPN6q0
lTgPOk91RuilDFmiWR3pt4ZiW/k2WiHDmAEKKBUOIbFZHc3EOISb9jprly8Xi4jEsRkYeZaa5Ldd
2SCroMyGUR4ik8Dl/HSCZi+srYF50LK20WFLseZ8HMIC4bjqnre5R9p6I5yt/HCPeEZI4ajextY+
m+tBj73iUIp8ZnwOu/hQ7SamrD3odwgr1Riz0BTYJzZpmdkdhUAs1qB+nNOq+YV68b3mt1u3zcqJ
5bHEqARSPvLIixjS0NtkFirgxObtfet8BW28VIN9UDRuQw90D5SiLSN0wb72pv7mliNSU9tBd+0r
Ce+GTSkMAm9plVNjMDwqSc3Q7BTtjbbdK052bs5TndwVZnssu5cSqk0+DcfE0y8RvXZvq1BaORs8
Au1JNotNkrTYKPpcjCT7aXkw9X5X59mdZGqzD7kX9ecKayI7YhzKU05R3T3lMN1K/C/e3ycr8QKY
E/Mu8nTpJ8jf/7ZXvQK4s8wjxh0ZyfEZjg8ZUx+VZq9PWxy3tR35+1KLSIBqjeM7KUt53bc6CD4I
4aYKu70IbskIXjN/+7e/zcYWkAEJnKxJypfZZ6J3Dtr1WnEQGEzcw3RNORVGerd52m7foqwk8V/m
ySDaXL/FqDfVrHcsdOoyPmL3Q/p/mATulXjrAK2uBC4uPS6krZaMAV0pk4QR4OKQE0RCXb9MM7x/
0Hlz2AIvVro8/CpBkOhvoZCyFIJJzdJMmxz1vQHJMvKxZgzOrpVeSuhoPpeGNHTp5aNaqGxlhrfJ
2PXSi21pjxFOxd1QHJqmfjN+mwvA9xp+nPrTQjuiMdJdoXn7gJDx/qZZSdVZWiSWmWFl6NhaHMqq
tGKtrxjV5Ag2JxnBzZwKdXbozA9O7KEe/DS056TunyzmOGWw3o2yuwzNkLgIjxvX1wqURz9TaNvc
YVDUbUmhfzufqgK/aVAZLYes0Y7VfmizRyU6d4NxJxXlm+qThRsvjzFW+S7fbAcJWHN9f/MAsMeF
oUItpy8eAH2Q1vU7n0M0fvYAr6uJE8sNEidfzAg9qJjmEEJjJdFq6DalKtcWx7ebq1S24ZKUY4Um
Kvqey7h7wglGIqahTgVN3KkcsI3vLt91+UNhrZM4CVmedv71m06S0Bt02JgHX8gC7Hqlucg8U6M/
TKAykkj6AYiFRrRy9xoV0RhvGMvcHG7UUGnnQqIAraI8XYSRiSuAoSqoOEkfHENesgAHtPA1CoD3
f+1N5SUriVYBdReM9iVEZ6dOVxixnR8aC2HANvtkBu09Vg0bCfoN8MQyYrILK0QUxZeFjTrSrBsz
lhlHepVhfh/Z7j7F8LxXvUchxVRYzhvxFufxrQF79S1lXXAgESzQRfTl+lsOTVCGVePkh0wxL4hu
lvjzII4c2coxJPVWgN11VTlWKCTi3n0Zwu6BDP4Y6t1DM211y2/uPXkYzBYdQR+56hdwqBIyRmaj
9nnIg08eU2I5wTrIfxYIuGfP/x8p1tq3/X09yTp+Cxl9RqESeD4/vnkR4wVRBec2OVT+dFYTfjVH
1WnanZcx9U5dK42xECuh5GgUG9vsNsnitwN/w45gfoBdsLjzK6MoknYkjluxuTNKzBZzVjfa+FkT
ecCuZdp+Su8QxiS56bVPUx8+pKrIU8beRmBfO1yiSwAQy75nZ1y/ljquc+Aobs6YirXJoyOLk/1b
+74wN372xlJL2B/uy2R2dV+wtZWjiN10NKAE644384HbqV95w7C1+Ung2zft+irHEzxu0JPQUayt
M+XYsbFakb+e8NE0889RUr0QWA5KZrzikuXu/T+Safojg90/h8rescONtFa+6fLwcVsxT0V4uVUc
CjXfs+acK0tFK06oSV0Xf58659eMBr4TbKEn63uMrocgnUDc1uKG6sImj7s+5pLQxYYrOpZte1+U
wQkrzGPFxTEUoNzsPc/7nHcontrDTt+ij95e1HwHW4UERbUFFWwZ6iIGcGzfJm1QlB8yaeXXp2ac
dxLFXfyp8TLa+0ygB9ajNeLKqX1+P6DfJms6bwA/MpUkHv7CEuNvkqiwnAHRi0nr7ksMbMfG8Xez
eK0wHWr6HzuaYLWPqHM4v76/9i3MC69S5x9ePzzHm+k9nTaKUvRo2DX1X6I6+pbZw5ZA/PWkK/0p
llkhtTulDCnJhBRgDNT7o4wy5n0HG4xuEAcR9Ouur35kgb0rhr/ff8ZbLubbMyKNC31aNqYUpr9F
xQSAesxVRFAE4vTn6Kh6TBrCJ1EoeCbF3CM4eJK5XdNCFa3bCglr+8NBIwAsHvqrIBLX66dzUblN
yzsao6/imCAgp8iBxXN3Sphu0N8EKCB1++FZdZ+VOju9/wZWrgX6IszUoiyJRoFpXD9AGyZTUloO
D4AELT3JZ1P1d4aebjVg5HpZHP+rdRYvWp+iQG1lHTAGkVQ2ZKgGRY14QEUD9Z7Gi4Wihtr7/g1u
0Lbu29VPLdAHLVCEi4iL17/UgPEQhiUiEAntvepYpMfOOInMXOuSzgEmh9mvwZ6R1tkSK10J/HS6
GJFmkFQEPOXvf9tkVWuZvVWxchVqJ3UI79IEESHykLzecsRbySroryN3a6k0WG5or6ZuYR1kWMT1
SP0okH0AckKFxnHnugfOiPKNZO62MuIIIaGHPKmHKTeaDte/bvbnyQkrGxXwqtj3+CqJzJbTG5fM
4fNCfdWBVqXPbGozt6wPcBJdhFIO61la/BEKc+2WLO5Kinn1UIvoP5thkVoT280HRWpG1P2mL28Y
RsbFw5Vre8HJ2zKNW4u2V6suPrSRlJk1y6soVPw3sOMQTG/+pmE74OMvBXCPIhpSi1uKgjd1sXwC
MkmsnUGMbtg9SZ5oXTAiOVCpP3LNepMSknEBc7DuHBoTvvnauyEzL1ucktUYz7yLuKqJ9oCxeM92
bXZ2oLDyTA9dtAxxRk0jQim5tLjAhATxdmj3zoTJs0oxUWsoydzbjFS9lU3MAfeheWdBfWiifl8g
uyONi/djnC5BbBl8fn/KxXfRzTZOTENBJ975SVevUO/0UQcl6HcW4oouTSTf0g/tvT5hr5ao9Dxf
9wGiiLJbRb4Z8uqo/FNkD7JnZU55jjeyo7WEjeBkolYBRkyPeBGdyomxx86KMFKp+728zBm2rJvo
H+xZOUo5HcFU6dL0IEShMORTw2CaRk6WwcmjQZRHykbd+f94bQgB4UXJwy3rpczMwrBwk/zgfsU0
6GzatC2gXmJwJEwqeUA52qrRn3CLQ8kHS0aITSrXtR2eReBPZvSCyt7X1lNlJd9bF7ByUP2j3v7r
LB4XNaobiF6AtjdjBmppVE5iG3hQ1Y/AywfTLE6m8cv0tkZzbuMrCzkm3S5cgeF2Lz5TpeTjaHlz
dHBSFRXg7qAimBPG6d1U0zSY94O/pV20sjNA2TTaR0At/Lrl8KUV225HpyQ6QAv8EEHbi3T70OMl
EVQTVjeO/xqX5pMbdZ+TOn/2gEPafEDDM9wrX6ZcO9bz1jjfSsgX4A/xP0ARVGaWsth63oRjmGQ8
kkMzb1KPSRmep7l8dXvzOR3FozO5S0NcvjET0FBP1uqffhh8DnT1r0Df+RMQnbuVa698GuAEUROl
icmY4aLArZDcwdEY3zcDD5gQu9lOzfba+NJWLZpmR1PZWnD1y4C4ShHL54F7fn3zdb0zdnEfRweC
CxN/8y5z1VBwv/g42jFsotgH4sAzBZ5T61hHU+BR2+p/wSAH+AiMkxZ8cIZ+K9e6zekcEDmLpJuO
nwiALp6LUkLRLSVENqO8qI35LdbUv/rqWxvkxyJuv0RVdVKz4tJQeEzD3/Bxv3ui6j30fxXTvw9s
jBmpkm8hiSPPc/0wMIEaA+GyEB07dmZYP2VKc2ZDI0u4N+ew3July72IA5qtffuKFtT9rMcqind0
G0I3P1M4bhFDVwIbz4T4JgCMBYb45jH1W0LW0WEZkIcKmT/t71O13U21dwwq/VudIOTSJgFnO6sh
jbb6LpwezX7+w/Sw8Su0/Ii3yf1Q+x8b874x3FebcrpWIVMrBnU10w9gnokO23mLgL+yveFjUNLr
1LKQFhfvse/VUe0Dl2cujcfOm6iJ5q+T5l8GHUJ6ZPxVTc5Fy4x/PDN8Tqv0zngOI+2hrXOa8dOv
tqnTfTENIZNu1vn9+3UFWGP6EwUKYEPaD8Ap19846to2SxBHOPS+9lhE+oeXStWfkmD8ypDKN8Nj
9Ak1qAh7BH00z8jwfs/M+0Gt/u6dfz/ZB74nkkSezAsYsNuunwVz0TRSmnFEbcv7GjXhC64yr5Yp
0k8fndp4VGNknnXjYqn+i1CtNl6F/O+vUw2Wl3Ej6n6GQJZzZ7qVempexuPBQOEMUSIkkeJ9r4eP
Jc3DJPrHQTknQlAdl93TJB6WXvJYu+2fnRVuTe3fZoU8CigiSob8cePrCrjKBEkbjG+qCT7TTr3b
3jd2+BLP+SfVBALwwic3BHnLJ+V14z3c1nss7tEjEo4rCcSirgygUql0KMY3eShnAHiAcdroKG9i
LEwmFlYmd+aXyMJIytj4CCtHBdY3nqWIIXBPLbeAWkWxrWROzzwwVV2QPs4FItd5f0xiHKvEGwPO
4cbvvWmIsO0gCIlKEpiuucQRQblLtYgUNKoADUQXJcmnczQijxWgoegxx+qcBM1gV95lysYPXoER
WB2CkiS5iJwua9vORH63s9SB6RyDG8gva6YcHITpu+zO7KYK/XT7YEa4RWhq9VPNRCwip/8/bUSC
27JLcAzM2MGahG2ygDP6Jh4VK7OHg+sXn6C6PA9iOuTnx8CtLzroGzRPCP9WvXHL3HKleP00Lmgn
CMWFEvf61IPgGLWquMMb0Wl2STGT4lhmHxJQ3cAw8GWN/2nC6LPekZXa3ks7z4yB0rwJ27/zUt8r
AbZqjR5xFPqzUsSvVdr/aRnjk4hqvb9V1nanJ0pxAD4iF7QI5JpSdbOreMNBq6mJiA5DFF96BCVS
m00a7a04eX5/xVvolZfz24qLPIXS0aihXSCjZULwBXlDbHgf2H+5kMIlHX9/tZXfx90JkQM4TQRl
F6vZra2M6KPCpcFEoNBNPE69lx5T2L47a7b3aBKL319xbfu/McvpaFOsQOm5/vptjA2u1s7jIWj+
NBBD6hONqz1ivLO/ZD+0gLQr1T8ipfzQm8ULfbN/3n8A+UmLoA+Nm9Ywqi0oWqryAX7LJ1yFeW49
17hziuhCbvYQWJB3nPIudYrT+0utvV2MSRAVdWEzU+pcL5VVeTOnk05QL3Dqhj9X4MKHk8EhqatP
9cCx32INr9T4DNDiG0buBkpIrnu9pKqPc9iPvF2PiaWUlpBT3eeJm+/7AE3HwrhogXVXYJKXJC0p
hvI6Is2Gt2K3Y4fvRtDeucTDLkL3/JB0Oz8zrWNdBO0ucP/+9y8HwR4SEYFUbxp8YT51Jcouw8Hp
Rsz1zDutNz5UQA9Bk1wcsPbM07aSyZXDxX3PTAMGHI5+0yAORFRasYk8pTmfKZkfq9a8lGOyS/z0
FJrm1q0u4WG519AYEfUCMleYhddfI1TbsVXzngTDeM1j55Tr7f2gtycDZagC8/Lo3hq+2tm+yNV9
OtcHTVF3U0ThzQT6RtRdgVQR1GewGuRcRD+XYsVt6ao5EtXjYZriS6YUT6nx2gTp8+je640PO1U/
VqZz9pT2z4RZs/c/9tqhQxoQXd03sHM5SND3tRUUDhlGocUXkeWYFYw963uz2RqUeNOyXL5ztNlJ
aNDiIvleNAnLsY+KpiWndJL8k1eND7VtHvEf/Spgh4Ibj+7FL7EW3Rl4DetF/wHrvI8WN6yZnIq0
+OI0/lPDAFob/yrVdIPTt7YBf3u4pYg41E5cZfxhPDQDFpNud/KjCFatAmM+Ozh5vLEB1/afmHaA
LzPUdzPXiUI4OFWF1kyG0bHwRX3H3DN0vgE+rX1d4A44F4jIMjK0COlxnZZVMyIZCOo2OSa9GGxh
6Eu3tGf//T76faXFx0W+IczilmxRZkVlCsyzu6NuRXvd2nh1a7H7t5WWDeAkoCYYSlbqC+bRURQb
NER5jR4yB8gaM/kTyq3v/7iVNqhD5w2gSspv5u4WwdvMSjqTCdptwl8RBK/AAcPSulOse+eKGQL3
n3F605fMJ0g03M3VlszL6o4BHxEpXuDNpS4SRiia5sXIMUkEDqCkj/hYKTQB3v+pa+eAYYH/u8xi
x3RdkbeZgUic4M5d+HeXvMKHAkM9RZvNpJU8V7RFGC1FnRRC9SLPrbMg7FsHvRzpcQgZ36FplFb4
Yxkf2nain+sjOvLv9VBhipA0ol2jMU97MzvldWgMjD2qNVHWP5g2bUEh+E/dgxHlP5SoPXhBvld6
86L37pf33+4a5gd1nPgHUYJ/l1kAI/B+7Uc2P1lEJZgloEkpI659Wpe77is6SS9x+U+dpM+NN3zL
HLNjTAfTgvFvRZkeQKReQzP5I9Tdjdpn5VOQZoIuCRXOIw27vg/RuXaqfKTgTmmw5d707CqPKbIL
VWx9SYZvTowpbrXlqnm7pYU8TUqN3wZS5svBncTvQGFiRKh0rz+ZzqtOrJ+wZX7/nd/GQPpqTKtR
FzKxho7J9U+zYnX0FdPsoDu+dMOL1yI7qH5LzI0O3u3BYRmYsOwnqV+XMP+kGLB9da07wEjAt73e
lcVftGLL8UOFkdn7P2mlRSYwIDHHljIVUtv1bypcrRzcuUIle4qf1LQmP+weR89H1PBX5wCcFd6u
jV51iBvvr7zyMkFB4G7KwBmt2MXLzA2nGv0eQaCu9He2As0KKx4zPaWb8OJKWoT8mxxSkbYSBs71
bzRTSIMK+lIHnc2n0nwcSxXS9j/pAF6P+QiiNEDFEepOzsFn5vX9H3p7y8jqUolIvL3pNutN2uDo
IquX8c5OX3Pta+h9gwDTpk+xsdXzfJuUvcqNkM+CSI00BoDbreB73tRdokxlfECI/HEKx+fJVx7q
IU8OrZq6x7mcP6HX5p6qWv1pBt5Hg7LFQI4pTU5dMd55RvligPPSmtONIxjmc+hU0b4qvP6oFvq5
borX+tIPeyc+0HgzzHDjhrx+XWKYalC5cS0bwgsgw7v+WEU+TVPVKtEhYsLqc6R8psmGQL22p3jf
u7GzsQ3fiML/eV+36y3SjT73rXJ0/egwZA1u5/NXPc4ehwDEZkRYUlcq/MLmB3WO0KfymbPLi/7F
Lquj5tNGjWj8BWrw0qvhs1EZJVnDOQ6+Dt10GEP6hgAfMe3njoEmG93DwpwONL6dGclWo39wS+vi
oLWfzfodwe1zMH6bnPobelHf46e2VQ+dMqA5mX4fzPYJnSDtUDQO45hq/6UfTB9mdx3smrz+2eEK
2TGyMmX2JYuqh77hafsufn1/J5s334aqAiAXzgYkX2qdRWyf24aOkepFBy/3TmUVnhykcPF+PBTO
Pnc+8qKO44y881Q/IAH8GBrm05cWC41uKD8OKvzs3Om+WuoEqTF7HgP46arPxYAwS2ggs2Z/LoPp
YwzvKqp35ul/OLuy5kh1LP1XOu47PezLxHQ/kGSSi9N7uWy/EHbZRqwCJBbp18+H7+1bTuxMZhzR
N6Kr7EKg5Ug651sAfoWYHwM0pViI4U3US6tQdkQp94Q3Oy0q9wbqsUJ4O5QxAq1WA1Y5YU03HW75
MJRe90JbCX09QIXmdEccxi7MmREsiwLgaJkB05DpRmAOqdl6CuZMLOHrFRu+Jq4K9cVtX063M0mj
/dkQtOFw3oYZD1bzJJFvoH7XQcQVi5nB73MLTf4FQcnAKdmqUpNrT5wJ3b0YKduN693YSvbowef+
cXDPobKdFzlyWca2jlzDp4ZKYbEBF6W5bNaETf2fl4RqOZLbSHdOfVXqjJu2HLI0gK7cSk35TxuE
+SKXyDXg6GVG8L20c99szwVwf3CUKzNQWKrzSKlnajKTzMhfbzJC24BCH8UEzcPY0VC9AOahTANW
Rn7b9vuibG6k0vys037fU3kGrsl2iL2t4laXXV9fQ6zuwtDpQhg3BNxzvddXyI5uCrfap6Z+pg9k
q2mwnT09rJNN96/3HLVIQHkBh3VKebGtXHEyE1r9mdgn5lZzn5tmWzub1nptgT6MSEC629NtvhcZ
D+Ic5uy7/slfbRqHfWNUMRSqxjbVMsVJsDovqRV6v3JKV6rS7WGFh+JkpZe7HCE9yWvYzlTnRF5L
bT8IeBvlKBdE2iqjQKIn+wYgUWa+WZm+k8lwCWfQ06/7juOfvC5Y8eB14HgLnP0U5w/bIWjwQHUk
qOvhUjHrFdPWilXd9Gb1CleVXeWZ52YZbxwYVYLC+g5mxKEtNHp3U7TGvuWPubyjfbMS3Dk3hPYT
WfdW6Auta7edye8jqu9QigKnjy+k2S6cOANo5lGl1gMk6S+h0rGw42JhDB58QMGoicVab+xzsCl8
2aEHQcNzH5p+ASotTESUpdUizZRVW0vkwfhnuGItteJOceEYQMBZ71PUfVZGU63aug00yoPKiEOD
ZVdq01zXbX01GhnL3nnQZXcZ9+QhFvkNTQvfMPpHr9uc7uDJRfR9DuJyhkoUkrTvF8HD+eCaWdQI
G/Oh7iWQ5Weeshj57X27NOqzBFdvKi/TIvajW5Vu2qycCaGfrglIWaA4gIQCyr14g7Fe9SFFy/Dx
kFYCMC4hbIME/M/SEW/Q6Ata1ik+d9xk2Us6x1SZrDxcvSfNTlaBhmKsmo2gwyID3Cw2q22hZ+e9
22Q+5KqCzmNnEHre9S7MQ5RhNdPnn072763jwD0myUYdxMOPTi091a0GAKGKb2pebQpBn8tkWClR
+QvxZ23BdSrdZzp50CABAqftXUObM2ljivt59djS4vr0Gx1u6H91B2AsKAmiMgstuckL5azRRAK4
GBmarSZ2Xot6dA76LbziO5XCa80KTrf45bh/aHFy3KI9s+y6AhRPr88BR75VnPxOaX71EU7mebqP
m5umdn6ebvPrUf/d6BTV2wotL6jEZzI7SJB/TQoRiiwOKAKb4lSLLklWPCV714tnPvfzNX0cckx0
7OI4/yMzetjDXZZZTtQR4MjyIbRpsewZP6sLubQSF8Rye5sV5SrXmwWrKFSwXN9xRGBUd15LXyCX
eg4b0RuDzjF+3kGgv8PrnwOPmviYMgH+Sp86b7nWkEVKhEvdYClncdIRP4PkSGRfxpVXLaqSlaFM
gNuhoFOBP5fU3qaOzpqYQJQ8DmQT/0xiG3qaEeXwk6U/mGxtyAfkG8BLXmSqLITOLpJ2Dlg5LpDP
rz3mHyEqN9L+DnvTrbFrKmVMAy/iweD+qFofFgAxdMSdolvY/XM18HNHA0hwl0FNKQWcMSfe88x0
+lRbxpgi0/T3W0yOwSTjFLkPUIVs8GExXv49u4qgSc0y4ZcAMzuJXMIC4lyN07kIcnjy/GvcYB2M
xA+wHSAQHHZA5gxuXlNwz2qYeTVhHltvrSpi34npRdzmm97wVr3qLtWYwUV4+Bmp3opg52Q/NFw1
eTkTP75cWSPCFUqHI4dkanY1aCVLWALodJNDVQ+N5RnUA/SChHWM6OVVt3njXfatS3zDIjM56a/C
KTI+2MSQTEVEnUQvYSaeTVp4I8aQWW9cVfHNim2lxVdexs4Nl5KZTeurcIlhh/sCbqiIl5PFrKu9
YzSuUQbdYFxAGWJF7fYmsqw9RGrWihDXOHzO7NNff+PvJic3ABw9DEeAU4mzCdZeSlYtbkNw+lqi
dLZCmX2mSz+XbjG3R+zC6F6jgcA82aKgzDxUzNNKmOpaGxy1fQnEuNppOwKHS7+EYmHGqA868lsD
Tb1M5KlPSN/MdPS7j8RkoY+goVFsBTP9kyw2h7dXoYMqG1gAWeZGGzpKuu8owzXdTta5AUGgtoBR
Yn7X8mSdVuRBGO1PnIAhWAQ2KFG0X7UKBnKCBFPUmHWQ1TmDKYm8c/J65RjcBZEtuU+t+0G3Vk7V
rjrR35cwt/KHwu1RJhNnlWMWocPIbZ6nxoKxMg7qoTlLUzPMi35hVPka6o2XgNEP/ukIM7n3vS9z
QPexKePTAWWcJlEjyM/0/ZCPHr3kcZ9I585Ni9BmHjg3qtvCSq7WfVc8pB3faXG/zlp92enxhpFc
+uhXtkivK16g6ohTVQRh/nXRx2t16MPTL/op74r8HapOiEcAnX7OiHaA0NdJDfS1od+ZOCWTlvsK
ZTMpoc9RZmwGapVAEowaCO8//3hYhIsD/E6qLBAO22acg8vOgkEgNZB31+Xor6C3I81hzzTt5vQX
fgaVjvRyWE2P0DVEmmlNtSFcrQuRZgExoMiWil2qZ9shd+6TUruwrGLvIiEMF8sd7GEWip0HmpHt
66G7gLvomjgRBMzIrP3dp30QL6UCdAgfOrzRJz3vKJGVrmRaGghDhExlQI9k15IYF3nZ1L6hsvvy
WdFqXEKyt1jUz7YRPwlIKshkjsT7KSSOb4JkEHZjIC2g/3W4ISV5y00XBpqB03vw9Wo33NAvwH/w
1bZe1DLbsij6/+bHxyZdQL4d3A5BHZpsv3oUka4rkX+MhjiAL2pEm1XR8VXmpmvbm5viX30gNMGw
xZiAL8Iu7fADUx3mAEmn4q6uPRb2yN/nvi7vPH7RPfX89TuzDeQNIBjAysTp7LA1vSviBp4dGQTS
823CzgXEtNQO8NfWXaaRtdYlbL2i+kyYnu/BeCn3IMQihstcRbrFEdXCG+Y8tj6nz8cVgDoX+hqX
Ney3h+/ksCInYEZD8lCFfZrdnCn6ELoGvyXEvpSkD51IhWiQBqKY3AHyMKck/DnIwGcMEBtk75Fg
wv572H5ZaRauishoD1BvoLJaKtGl1aszQebTyQrbOY7C+FT40yG3PWllEJ5V6VDUDtTqrq2uKxe3
ULl3GF/NDPF4SDjY2gDUR5IUURiyHZB+nZxa1EYxCWBwCbR1YHMBFEKh3DV95LvgvjZ+xJfOJY/I
TKufZzEaHdH4FvZ0JCwn916qdalFVSeBCYGAeg8bYZe+qhRrQFF2hen4SMSe/s6xvz59Jko7yBbD
TeQTk1OURqLSGKlLIGw3oyi3oldXeiRXhZ3siy6a2TK/2CNQtsa540/SySdmLwN4jlp5lAZA7+JK
AmqTDRfSXr2se2cpsIS4Vy89Exlzqlt3p7/186kJYwrw7si6QkjCjn04RSXgjm3W2DDfZBGAGNCs
itQLNUNiu5ZnxNUvdJuBACN3iZ75sob7g95mM/X2Tzfr8R1QBoXNLubWpyqXmnRlXKp4ByJqv0Hk
FW574+b2uZO4S9DLnzNvuMqamQPjV626YEhBwBgIr08l8LzBD9QGwRjFzKCCk0A96D+hPnLDiRtU
RL0sCnnXRW+nO/zLVkeK8CgX/FkVira6QRAzxkTvmxU1y6Qc7jR9uEoLFwJzwzX0986JMxMhvlpD
yNgiNOAgMuowHg4ysY3aciN0cNu4Ky33gqGTdy4uooWCgTXbH076fPozJ0k6nAPH+gJqweBy2jrS
oPakSS/Dsbs20gAs1m3WensQCdLxQDFARH5j8O5WqCzsvTWPs7dOxWaokf6qbL6xB4DAo+HjIVgN
O61p5grYyYLwVMceMHpXq8NVI+0Xm2Z7xeivSKdCO888x2T/MWjp0+DNqUJ8sQeh/dGCCUUGVDen
1WLdZdigexwzZFYtLEvCp2ddRu6q8+soCqsKEkfAs9uQowAXdy60fD5tQRTaGAWqICEOL5fJnaiA
XmxTaTjlZjh+9tlwVWVnHlSHEjvfa7FxoSXuqtBJwFtniXW5VyOYajTOSiFJ8I0JAT4DaDJQexqR
CIcTwkIK3CFU4OCnijVAbmVF1kg7netAtzfwlc5adTGud1LWZzH17iTkOyrcFk+/xqTQ8ue8hA0v
zgKo0EJEYtIjjICuFJORYCKbpZGLS+iyBBVAeKM4XJaINSvkTRbZDwY8znzW1avG3lXuwqjjwKTg
daq/rFx9NPUS1DDLWGR4RCvlTGz68jWB/wc2BzfJ8bh82Fu6QvJmAH81YEm/VaroDYj0hcmK+66w
m6XVi8cWLDF9sLeNW6x4NMC9014WIEHFvF2P/xkZlE3zWrd9TPCzqgI5noKSPmcba4wLebJb6jjP
QmB1ZDFinz58U1EnBWBNKPzYtXdRJ9ZVUvSXTLfPu3g4J0z3s16P/ZyQwCo1FRpWFhRfHZ761Gt+
uUz1zYbucH+BBFbFLjqlOu+T6jotyn3pMUhcxEsxYF5eeDy6VjT6araRg7pJsdNslNldu/ULYt7a
OB0slTY7L3WgzhwKpmnizanNfBFGETtByUEBGVoo00/VkAGG9QFYenkFyfG+WNQxKruQe2iaVTTA
FUebQ2B8cRQBNBuoJACloHE9hRTEINOVpYvcQUtfBc2ubMTQukmvcaG97KUzk7H54sY4IsFhjgtA
Dfycp0E7N/ssg3YEOKmxcdXl7MnxBhhIt2tqoHCEBbVIWzPkkM+Joe5CRXk7cL1GjlXLUbSErAXW
UAMa6ek1+8WWifw+3sYDPgqVwMnuldCIpq4DpmymKZg/j1lRbZWiWY7VKNo18JCtVk0anm7UGFfY
dF4jWToKtMFwAkrOh/O6LzkjSBwmQSfOVae/dMHg9tKoWURCU3dG/ogM5g+35mzP68jwh8b7IRwg
MBtLJcvW8wY/VgBczqrA8W4H2ZIlaZUogI4rfkeFbgV1MuknRs9H89Ft6Y7ISpD+ssgotp5MU9/j
8sUpxEqU+prWP09/31dzGe4d3ohvBxRPnYTjOskaDWB8zCx8G8HWEFiZ/GkWxV3W0p3SM2yWvb06
3ehXR10gD363OrmSQi+0NhiFaQdwalBzuATTaavAbnqoFv1olAcpIaeaiaVf7YEf25yE0lSRKcr/
YPNC8nmfZApSCfHMAfarGIhVirs2jrE48Uw2FRCYWO3GoxcJ4IKxrj1SXoyyt9cRb/7cwP7r1/Df
8Su9/HMGsn//D/78i1aigUMHn/zx3/vkV0MZfeP/M/6zv3/t8B/9O3yl50/FKzv5S7e0wP+mv3Lw
WLT+19sFT/zp4A/LkidcXLWvjbh+ZW3O318B3zH+5v/1h/94fX/Krahe//XHL9qWfHxanNDyj79+
tHn51x9AVH2Ya+Pz//rh+I3/+mP/lD8Jljx9+ievT4zjX2veP1EqMsaMJOSLcOz/4x/96/gTz/sn
rrOo0o9kNySOx0JiSRtO/vWH88/xoIIbL6IPUnegg/3xD0bb8UfqP5HjwPkWDJ2xEoxjnf7Hf779
YAx/j+k/yra4pAnCxr/+sA5ijQLRMBxMcLUd//5DdrAoi6TAxZeFWBZXwLcFJuruQDHNxPXDXeT3
4yfTklUulyUlPBxs2FBAE6gx1K3m3apquvKiYmYRHK6z361MDgBUJbizJB1H2c0Koc+8Irl3+WEs
/+qvj/1zGKx+P3qydDNQjk3IKfGQ6bdRqy1Z9pq3l3Y17KRzrs6agx8bhklUckwRM2LXPLTRR1GB
5KMcHd/+WroHK/fjVxxGid9fMQm1HsE1iBh4fFSnvpvmi1zdez33DYrp/F+TafWxgSPvP2WMenYO
VcCC8tCD1L2i55C+BoZcbYPTjz/y/lMChSBm5EDEH7O0S4cV8A+pD2xGvEq8pF44DiLq6XYmJd6/
O2pqpdJJpCkqr8G1cEE2qY59MShfyodsmSwH3wxyf1i0Z9GvFohi21dRRlih/O/D4SWwl6df4VhP
jl3wcUFW8P1NGsbCmkDrQGEPDrV9HIJmDhfHenJs9sPjiZeURAMbJbRM3vhdGl/UNnBlbNDu26yd
WTTHGpmsetK3uaCUs1D1ukUMomwEN4hYx30/++ZnTFY8i0ncd13Lwo6oS1GTkNnxui/VZQGPpZmB
GBfH72PY77kwWfpK4RpDSdFVFVd0x29EHK8tCa9R3xicaNfVmv6WkdS8wNabrlkNaZJOU5MAO73c
MqRyW5T8Yuu+dQf3IdbadtFL6PF4VaFuU1bEwyJLKudJ9MK78ThVVwqENn6ojMLlNGF+bkFRHn7i
3UYaXAli+JGvmjrLAWpVEqS3XUiud0qubwD6qUMpAYsAMoHjFsuhLa7IAuo1Je5CpOkuYsMj27gf
hpckt9zS713WpvAA0p1bxVLomRGxdM8GpYaYGLHZHc6T8rIuzPLudF8emRBTU7+aWXopB+B7dYv6
mesueP8jpfA+Yf+vk9bfYzVNc7eGcDJHzyHGodFmobEMp1hRzCAoDm8Bvx8+ftWHNSOrNmJFWbIQ
PukvXkJeSSn3tEleM8V56hj7EWksNL3qx7c66/1i/qE5tcug4NEhBqGKvCDD68BfDSjR2HM3uyOD
MS3EQ0usJIQhwjTRMwjuYRmdE7VaILW8OP0BR7bjdwbihw9ghVY0RoTFCbrWtQ2RtjZN5xbl12ty
KsDCbOl6Q4eNQLbGwla0haet80r93jYzzcwQWbplC1Xd0IUCsuNIH7ua79Qg3cDN+nt9MwlccK9P
JZQ8ERrrqN7ROEpWCoqLM8tgkvL7PVUnMUtXyqrN6xhTVUp7SUsb9XnHjnDFGtWqWgpRO08VW7up
k53WNUZoJszBXb6eI1pbRwZocpCBs2kzpBFlISmsPXH4GgXupaTe984Z02J20vaZVSJLExZWtGKS
/mxI9Esl6kyV9MjMVccI8GHmpqwqTScXLIxtuuxapBTcfGZRHDkJq+MB88OjUaOTkls9AkVKQDNd
IN0MusBCZyyQTu9/a3ZNufsFGxrNyhBnh672M/usSWc65kjMmKo+RoWatfn4YLvUdzx7KIYhjFPF
F8bMyetY94zz6UP3VINhFsIoWKhI7ay0oG7bxdeDVB7bvDwziTOzQI4N8Pj3H5qBLoC0SI3pWRfg
0Q1xc0toT2d6/8jcVydrW4sV7NZOxsKM2XsoRN0MDR/N98qZ2HFsECaLO4eoU2oK9BGSfmcOhLyj
hkCPpxAXfZPdnJ5Bx75hsn5zmuYt8bCRRvS5RnZIDg+4Ocx00LEPmFxDEqOCka6KjRSSgdAj1Efx
oEuBcxIgZzO6YV8PMFJ1hwNcdaCPsxbLDAcacH0WpSZmev/rnkG57vDJwk312imwOegJsCzaDmPt
t3LOkeLYe4/r4sPERJEwB6cRXdOMqDCXlwAs2S+nx3SCjPrPrgBW5OHDoSfQgJqJV+d9Bu0q1YIv
ZUdBlebEahbKoIOAxfL8OcpZts6aQl3ztOoDBSyRtSlldwPZc/VJuF284ynrAt7F9lbGdgzurltA
z1frdtKM9TNmpXKbeCmbCZpfTxgk7Q5fXCSAi9oWwj2D9h9OFctULZ86Aay/zvm3QtsndfG26WET
JCQPS/FTsZ+IJpe96vkFd2cmzrGPmISFDPKc0nFhqKFEuZ815zacGzORLt10jlp1bGpOAkM5AHKf
GviEqE/ce8jPa1tul941MIDx2+k5dGx+TuLC0MLCPSrQBCcd0DKWWXtPhgcb6tOPP9ZHk8hQem5u
apBcCXtn12kQmWrZokKCokyz1ekWjnzA1HiC2X2j5UPKQ0dnN0VlwS23m3n0kZefEgGaFHURIpHk
spXar4tzOyoXUsPiEHMS20cGeKqTYrZaH+txjCnEQGcgUGJsOKrVcxXSrzffz4b0JS37rkx4WDfP
GpxwBH8whsLPo/veuT3d/ce+YPz7D/GNgdDOuqpCHm1QA7tlyyKll9KsZ7atMQh/vqvD2P7w8VJJ
OoPxAqY1WS9+wiBOW0dN5t2pdZmuYSlVQLQZcn6xR+cEKo8N+mRVp3qXdC6NcNKOybMdxyhsRhY4
7ZARqmttbsc8NjKTla21xBCeA4YYtIb9RG19y36yKy9IrWHBhu/tmVOUXuTFrhS6h3OF3gi/4eWj
B87zt/Z8ICAORwbGW3lRc/RTQu86SDezaD20jzKeQz0fGYepnM1AR2PWHM9XiITzqlmGesMuojzZ
1Fr/rcPpJ6w8IEfUjMpxFPi9ju1ZgHXbqpdMvpV6PLPVHYlPUxNBO48jDh873GwryGpbSftMHDX8
1uJzxr77sPgM2St2P75/Si+IDb1aIRaeen/64UemqDNZ2aTs7cL0EJsgFLipRgk47c4FtTmx7EVs
/PheI5P1naedZvceEtiWU4VGWYVuIZ+boel80ZVPvTS+d4YHIu2wq4BTHuAHpcMkr48ClyRQGM0h
ST0Hizk2ypP17PBykExFuQUghDOIe22oHs1M0iMRdspKQjqUCMqRieIK2O2QS6qtBqqBZnB6BI6k
Fj6RSpXO62pDVXE3znh633UwP4f7shPkSq3fmLCNshopBp8MqXep5SnbFimGx4CU9swK+ToNh1r8
4dAoVedVSYmhMaB18QSmVxYvZRGao40V5BRmWjkyQva4w3xYK4IkldKkOImYDnW3ett5QRv1+kwv
HhmkqXyQ1dttrhCM/9CXuyK137JSuamd9vr0IB17+clC9/QhsrmQyO7H+nmPS3tQV8KeefcjC33q
0wZQjSU8G8kRN4U0gHGPfcOnBJc3vfXdYU6n7Eg8t8dP+9D/Wt/qnqjcGhiPLFrauEovcwjwrHmv
8Jc67ubQQxOY4N+Xoqmoq+xzmA7LpA6JBYNSIJV0Bagwoe5ErKzSwVp6Sf7TaSCEjWpPl6UQsW/u
vXomoBnHhmoSCTKzz6WeyTpUeVbLNdWz1PDVpoPVAPWg7gBfOBMSXkVs7Q2z8ohf6rJY1lYF6QtT
de9zFyL0GWRC3yJAkeA5y/XLlhTqRVGLYilUlW8xlXGVLHIcF7OY+63ZPXamUW/SJFHeRNooqZ9A
OWupyGa4g5iI4Xd2p646mLjexbrVL9zek3dVrcOuRRTRnNrKuJK+OKtNHe/KxkokIUMdojCMN6DN
D1GKLZy/16XILmU/7CtCv3e5s6enD4he1KABNGGScHup28obdG6uckd7gxzH4+lFd2RdWJO4FOlc
QnSFNOEAI2C/rhCNTIsUfpHr61yBiHqvQXjkdFsTauzfs3bKqPEwb0w3UctQiZ9THfLzLmRQDN2P
VXNLcLfX48QXGLqCQb23gzmT5yz6AQmLOA2U3FoBP7bwTDYTEo6Esymy1EBdtqySvgwhiRv7scGz
oFRALer1fHbfOda9k5jWpg4hba6VYVFw+HAPubYWnl75kBQzLtnQJ6uhjZslAzUgSNPcgVeJKtdd
lTvLRh2yldGXVpjleRYw0Pl/6jr+n9fbTjgzIuPJ4IvpPPXmImZTGUVaoy4nUztkWee8REPfQEwd
9jFRCSkVqgJclPQJIGr4zWaTD0YKOrPFYDkBkTPfSAFSPv02R6LnFG0rzcaNLbvpQ8WEPBOtlwCW
IVkl/EyfycBPYPu/Z+DkhJTAIiOrZJOHqpX3cHs2k4H6Sh1Hv1KcMS8UjymGX4NQ8aKgZ3Cf1LTI
9wxhlGtoVrRLrYOvxemvPTY1JjGUgA7Cys7VUGygF6LX1mVabvqKnNmFdlsi5H2vmUnuIwLBxLYr
qSPz5xjIXSrFPlU4VHlc7izwparqexrXl99rbRKyCr3KmEhVPUwrY9i3hkLOu6Gvzgqo2Z45pQNG
udI7w0xt88g2ZE6Cl+UJCtyGq4cDjnZr1Ske3KRyZ6LvROXm77nyron0YTNvch5VipoaYUc9Z00A
CVi3sQKVlrQ2tIWpqPG6RfLhpq7tJBwMvdwSpaU4HPXKMo9KKF9XkQcn1DKay7Me2XzMcSp9eCMu
OUS7WWtAqR3Fw/hM1ZW3iNW+LfqFlub3KMqdHsZjDU3ClsHUMu693EAlLj236Y0BIynLBEYZuuI+
MquBpWQzR9Yjy2BK7Lc08IU8Hhthn5WrBN4cBbVWGu4trsfPB/q9xTbi1z72HCuiBramth5GJEVe
3RyUhSptCp2i9MEg7TNEq+fUt49NykmIMXRpgRJv6qFZVaPVAtyCuKuvTg/MsYdPggZPkNomnOih
UafJdR7LdOcBn/DNXprECuJqjCsFShtO4g0rCajSJWFes7HryLvqhtr5YQys/Hn6U44N/CRUIOFU
F10ictSr9Qp8xqiCLosjjOQH1K+7tVlaTQ9rSksLTrd3BB5lT+17cqFpildWfQgv3YdYr65bAcFX
4xY5no3d5WFTlxdGLzZOxVYlNZdVZy5k0q50J37DYlgYOjS+4ckna2OZqCqWnYPTaLZoQU5U+jy0
6jkPuXf10i+25SlTMHdNKOGqVheCJwS5ZpBQahuCjGazaHkUrztDoTtACQLptZDrk+ABGbi8woF+
3ddKd09N/sITw47BCUg037BNaABGwNaqRYNjFo5T9QpnD7aOcPQJQErIggIpg2Wk2EXIIz09q72q
vuPKEN30RFoX4GAmsa9nGKKZ0ZhAmv+OrlPWZc9EIUnEsBOrhrKKMl3giOulPaDgYMJCfJ957h7S
Sv2N6lI4RhBceX5ZjSnn0tJH5t87MeNDMIV3QZzbGs3DDizrIO0Z3Q0w1oOFeR69yLIVP1RPetrM
NnzkbDOFqkZmD4yVM8BFhw/bRNFXOBb+UIizMXk5I4Z2tEvHoPHhi1IzSQYoRHLkmLqw76D8kVer
JG3cBStYoOqRvmiTjvpqBtqO0r6cXldH9gpjEu9qBb5MDVfbsDDKCOoMCd0oEgrGIC8roTMQ9bxV
4/xarZU5sYTxe75aHZMgmHcWxM4jcOuz2HqCSIZzD5bPXLLuyK3AmMRARWFGBeMEHlaJ1fpV7VQN
aECqeh6XSX19usuOTYZJ6Mt7Wg6ZEr3Xo5o9x715n1gUXkdO7Xl7qxiy5nvTbgptpamKqhrBHafF
9SE0BBMrk1jpg4WMxLUVC21mFz/Sa1OMa6lYiW2XHfLXju2FpVS9QEAb0G9TpP5Pd9qxHN57XP8w
vRncI2LWAijddIzqUGRY5iiWLzl0tHYgKSoLVxTpCkeyNe6zW7f6SWQ9J2J1ZMq952E+tI0rsVVD
HwUeVTmpbjtY7SxEZzfrmU8DofHrOT3F7jpKz4sI+OkQoMz6Nea2vCjAMKTQYdLEqkrtbBNXFrnV
3cpZAgRSB1ZaDitOFWjclRkq4W4dZYXvCcxa3YaGn3YzxOVqgPdB1P/KZL6qIGNiq5Xi56x4LiM7
GKiAclIFo21lx0j60jJxlkVFaKTNipbmwhJ8ZcXJRihV6btlvE1jeO92yO9o3iUEQJdGZfk5J6/Q
CQKmuIoWUFRdcCPzGxiaaWJYVdWwSAa5rbQkdEi5x37jK+19OgBZa8MHNdU8MJL0TRwpmZ9aD4Ti
amzlqBaxH7ZXBbJyXopWPSszYFGqSIGGb+5DB2ahwDQJkswrU6ivqf1DofGSGsrWEVrg5d06H1Ga
Y6IyL5YWv86l4L7KNO6n8FjiNd3pUt66fb+CAOsFkP2ryNzm0XNhaJee1T+YrPo10IsOe54KbTgt
v+zzNzN6ScCpxEjATw4X41ZLAeBrABbvA5M1ixg3ZD0z103cnMVO+1oqMbQCK5gheFsrWtsQ5dCt
kOvZQni3rHSQ/aghRneVJfdKFy002HXy9DajZshk5kf6rRFJmAMBgwOnQaE9JID0VSn4pcxe1XW5
sTxozVrU9HlVQN1bg/yKu7D683jo7pvipmlfih7X3DjDFQTu7SUZLqTnngP9D5J4Pmwh2YFse7/p
0wo33LN4tLAU8XBfQFsHPhUcWsX3pQdKQgZ3SfmY69mlQV6L/hFmegs3vyAJSDpmogRFHApuemvs
1Xtuo6hhbQxt4D6I0X4vIUXqcNgxtlcNVG3q6BUZpwWPrDNdQzbW0p2ggO6rDoFEd5/n91YPHYYY
YjKaR5Ywt1nR6NZsr0s1vRq9lHBVR3uVr8KqVPHadeFAglLnV5CivGg8ela70QI3d4jltMgfKTxd
WSoNOlZvFO+Z4oeD2Z2ZPbn03DfuMN/q9ZDoSgDVW0zGHFh1EzZ4GqDzyLMkSaCkcMeDRmSN+3Oc
rJjuhlWLfKbtCchNRQ9AIiN/wPAPwNTs3NcG57DOlYhFansL4jDc8+IADk84pVngbSovsnJXOI8t
JUdqrbquoVrv1eqaNpaJNAcSQJWV7jQI5cra8WG4FxKPSYgtX5LWW8G2fRGTWw6VSYhqwdTRRJWK
0leklXwFlFbHvVCrK5pdcrfEiVpcVA5MdnsIpfBqN0A9aAC2K8qhkEo2VGCSccfvYUWYswcOkmtJ
5Soz2nXOk6XswVL4X8LOZLlSHsjCT0QEiEls4c6Dx7Jd5Q1Rg38NIEAChKSn7+Ndbzp6X1V23QtS
Zp6T55scrGYfJjWPLoRfyXZD7jDGrPfYPxX6YQEp0HW2MQuek/53Gw1XPE+APFWXksiLNKqOLD0M
Id/rEfRLfNWMzI1K2QVrzn+SCUUddspb81Dmf/pK7qMcxnH7h3t1GKP0ILoER5HCS6Z+lFhuJytW
GiKoAh3fbYgoRLz+HoHFf8OQC6R4mzrGVKNXYDiQeknfppY1MV6NNf9TiH+O/OJkqbNi3BXYmsPy
OHgZ+EZD5yBYuvY5j0rWOK8PbZE2pR4PtvplrW1iKj8su5sAn7nD/5fW1rd1ZrGqCa/SiZP8FBOA
7GJ9ysefNBFXx+gxV796MjRJYr7WoE6FF5eNYtLZKlB3aXtZ/E+t12PPj8syXpl7jIP9YfR9MFEd
Tfdoaz8tGA0xxwWQk8uAuNJpHO4xiRGxljagqj7CSQRiPcjNiAfrFWu6wu84MYcUbZRY5scINNAw
PVTgkJDsl1N9PSIIq82+ELWMxMXpEI3/XP80T26XlMM7635mLGkKxPpVNEc37ndtz2uO58GL6Vos
64XH6cEiNHEbVO3yfu/5FwXUsKC/Rzm8gyx0dyUy69l28xpfiS6Xy8QHEM/WfdeveCVJDTbYDufE
UePcGNL+sdXmd4JYYMLxdK/LhsPd3aMeZwah12LrzsjkxCp2GZqekIYjELx0xYlNoMlV7aeXP9SM
kDJkjHAWDpN2Dc/RiJXLV9ZnZ+wANNizOMIR2BQGxaio9mF2tUw/4o2deTruVixR2hhiKZv3tL9i
+2BPWywfJDe14stB5kKjU3Ls9W+y/la9PHDfNbqbmxGp8eioDghjxml3Zwo/uhN/O4TIy/gHmfIY
nK1YYmMpppX5ENUq1rqIh+0KdjPIsBuYAnFt5NJeS7i2aI043vYB+aTkYcIu624KbBIIAMpzdMJc
fcWbjV/J7MDRJsP00iFh5dAb/A/goJShWYObr5jcIsE/mvN0l0/t9qI4k/eV++TcITIKN3IlzKVD
OzXutpnwi0gKpWpfst42GbDw12ByM+PutRVM1kmydystkfjdiROk2dI1EGWz/6SQ1blfCDLGKgy8
8jqWYqONxj70GfyEd4YI15vhYX6cWof1nxzorR/cDcgqj05Sx7fCqbNhUX81qTehmcOgn/yoEK6E
yeHRooABpK5yewQlxTXcF3/U5N58xb+vvdHuJ2bOuk//IIlPXrGIjahKgpNpFNjSCTA+z/I/ZGo8
ZKZtymQ8hXK+jnMCO7yYDzYaxzfJ4psFh9ZAcoaTsLhBY9n2yHr6ydoePfPcbcs9zsJhEZt6MG57
JF5Pewfm5oMM8tV9O2SwdHIjACh2ZJXXsbSmyTWhdRIAgBIV/N0yjX/Bbgi6Pdas43557iqq6mws
MqTJq7fc02LXyW27drS495XosG+DA66v7NvG+YcwVXwekiHCkvy6U7RoQWbF0tMkEPc12Y+EJGfR
L68rzW5I/jmnI+jY8Lz+FHREFPtYnhBY0oHwDf1PO1dgg0lDdkGEeCLN2uC3wz84yZeNzDvkqp3G
JHvC2v+D7qqTSKPdtMYfVgOC51FLJ3BzNAlFSmzwH0MCoURw+nMpbXXmPH4tKTBkPFFY+En2ms4H
jUX+tJMHwZcrnfPrEBBy1Jvhquf4O9Lff4pvhhN2+i58yVTNZQsEbhefIjCJMXJ5a0PFmj7P/2Hr
p8UG/VLhnJqWpB7sCG8aCKygfw9GHsowZn9H4UNDBeIA+WBLgZkb491epm2H63GhsqhJNaGEjdqA
2sfKFIH8+boKdYCcTYaXde5L1UQ0Q68yJ/CORWM6HeJiI4hg5ojtr1I2fPShMhPC560vjqt3qsXf
zuRXmY5TjzSuEWGuVZQ8x9SnVwSjoThLJ2M06uWwIQou0emfsk07uNtHqZEwHXrEUgdbpLu0j+hB
diq+0alHl1xJWd6LLV3uNAkoKGdKXpYF1hdL8qpJ8A80eF+69FC2dJtOmwnb74R8D4Kt9AheV2Yr
doQCglN0XXiDz6Hom2jbKtPIEKrjbGacLTSeY3GokIp8QbpS0WypWK4daQuIYSLpShyzzJgr1uH6
aa+7yGD8i0/N/s26TfIjjZCRmPkUVJ+ehmS/pEu45bqPcYvmyDDWiiN1KUoYRv65dRKPIYYP+LMg
H4luU/tOOX6XAOmcKF/Xly2a8TmWWzEVl2woFSqab1BKDThAp3Fc9jSpq0yn9VRhyz+tohnXe6fb
8Zypahova0q65WwddiCa1HPd4qjm03gQzIXhWMp5WPa8jb+ACx9BG4CcuKs8wigOE2k1BHSgkVkd
WC7BrkEjK07eto7vBpkDb4D8sL4WqGBQaCikZGPFjNYG9xMCCT0LqrbQ35OadmhI65Lr6J2BZfmA
oFCEey9Z8ntZNUxFPoK5eE5i9YIEuKAvSlU9qA7ZdzZVz7PlqWiT5ZTheT5W6K2uOSsFapYqiy+2
zAKK4mStrhyK7SnNjXyjU0sfx8nOe6a8e5nwRbh6yjL3DBfnGjWFasfHcUQ2Zr7y5Lggx2A/Vet8
oojaQLPm04dsLvUdG5vA1jtnX4VJeLNlIX7eGBqOJsZNflCjMEfPvLlAzxRXVRCYaGPdRwdKTfG1
yQRxNMC6PGAZX/1xkVL7Ecoa/k+kGBryXU6mNjP8WE2cHpEYgaVKwPLmQwmF5KhaluPUF/6hzTNz
DTxdDgVFWrqJywp2tTxLHK4Bfq1Q+5e5RgpLVXbTbZMZoCrD3nTyTCVlsh6GBJgT3dnLyPXwuna2
vbFhYwepiv46C7b9YHxuD+a7TM3jDu1yBDLuf6hvAG9S8x/fr1MNuseTQ4IsynqYwPJoXa++SC9m
EDgolmeGFgRID0eaPm39LvElNJ5J/Jf46d7lgX/KfPsdyhY9JaLgdty0L4SsGu2n/gUTGGtWHthh
K5a3uONjQ7t+ftB4gg+LrVp8RYutp5DF+xh/Die0+ZAI4GuSYXiPsO1+mtsV9LCoQH0SJ+dxLtLj
atbtRDgCPqgm3UFhv69Nc3dt2xWMDRqz+1gK3kgdUuy0ii/d4lSSBf9Aqj32tTc53nNRWfhLxXbQ
rVKPHQKgb3QBud20U9jbilRg2oFIriLvdpat0S4xqMSXyb9uVW7+VaWibxHFdNj5jD7gJfSI255p
0w2SNQvgH69uouJcDegTx7DQJrCSHsY5LfZlLNuXFm6sazZzXcsNn0raDz1K0eJjXE0M1/bQNhIY
ul8tIxGyU0g4pNMsDggRArUYrWAH2xOYizTbUVTaa4YuFNh1WscCuWQlYiKbcoqGH5bz9r5IT45Y
dxlQxIM4VKncXoRVXb212JlaVNXeHOnFhUzz9iLG6BtFR9FFG5WjnWP5hI8ifPmpqGqs+HwsfdpD
KZfz6wiR86yICscw9tsuT+cIhz1WWYtcqHu0FLpBKp3Flq9FXDM1P9TE8LVIYKCVAJe+U2I/LcJB
7xfrZwau2c/exSU2lvSj/D4/1nGbGqi5dlfw0jaqn36GqC+Bx8Peuuaa3dtgimPfDRW8NviQ0Yal
D+k2yXts4gQh0Gm+Z2iRHmNT8dvSufSWspXtoPjTGvkcsAnlWbGL+cSQSJioaCfdLJqt2D56kiGv
B7TLBgQY3Orwu9eabGGXa7T9A1P/9Sr+sabrs0vypYGA9yTW9W9sRYr50vaMZeQCFhkeGp4Maj8M
kX510PgRRThgfpLY4TXD/tF+TkDlG9f+eTG4QRVJ1TG3ZXSc5/GlKyNgGRTmIFpW/8AZGfZ+Uhez
rPS8ceBzI4dkThGSXZa1eGshCNcdN39icH4fA8Jiq7aFzqjI+J50rd7Pc0gg68fJabPsSxTr0KQj
N49+SeIXK8ehERKmeJnQs4BJZq+wr7ePTcngDuQSUKT8fSn69c4zh0yyJcEaqgNMu0ymCaX+9g44
HSYbDlnrtiBoO2y4Jlw+OFFRXGDFerJrhXu3jaqHnhkG1FI4Z8UUXUW19buJYDu0Hb8Y8osaqqy6
5Ys0kHq0RvBXTw7ZmNDjMEh6NdH3nU2BvR2DyOqELY8owc54Y25O4hhJIxx1htB/AlCxJ/zyT2O5
3IdkVt3J6hH1lixAiCrnQT16uZIOgHQXGCJY3LPF7k2Dpmt6TvOw/UMfQfBsAEcEoAZb7W8Gf7Gv
Ny7mMyLK1732UwsYUIHY4lqV6jlGEHGTDj76mjUpG5H22UsQqt0FxzCKXPm0Rwu6fVtht3NlxmqX
Ko5iGDs/NeFYXW91wp8czIfXb9Tfq46Df0N3OMBOblcYhYYlTf4VExAbqAbmeupF98THry5P9UlZ
dIzIJQ9H52OM7VSSNd4TRD+DPZ4gy4w1Feqmqxp6ylHBx9W7w7XwI0L99pYBsHSQyZY1WFqvkNLU
b8+euP5AJEeYEeSA+b+l88M3c4aDvOrGDhQNuanrZmY0VtUAKA0kNyl/ZcwibmGeCH5IOuMi4Wlc
Aw4QfZqsU2es5ScYAbXJC5+UeltmXb4sM1hGiSPF2cxAUbkhIlfErua7FNRPiYGfjyE9lpF5R+FV
ZXtqQPquMXjznxZEibEOCISFau8LTG4S22JdyqH6HzoJKVHMaOXqMGTmnnm7weVj1xwHB7L1ktCm
DQK04zuiXYrnhOGr21eDr45IllhOyTLomif4zL8bsfVIgmeXqXRkD8ApnkKk9srrFCXlW8hGaKQi
Fi1Bxuiif4JDlP0rQl6sDVfY6UJhg8lX1LFu3+oqvkVQKt5Uht03QF7b35LMxXBYN6XGY6wExnma
O1xYGRgS74kQGrQCOqF8xmvMuwb7bQARgEILFBVWxrCVGqbK6WeEEwhzB/s1uloethLraT3basEx
RYTRFN6MyUby2CGtstgDiFeqe9G1iTuSGJ9uEw1l+2B12V8SbcW/QqLFqCkb5VXZjP0V1i67Qnbj
r27A5iFyMLHLX0dRa+/xJuwFV0yCFniMgPFL0043ApsdO0uwp4DBgC+SfQftdqjnMhrxWs8iLR+x
xsvefRjkecEY9u/C++QNuKn8n7NpuYvikT+0jI0HxvX2hE9Tv/aS4IrrqxQdRackQuq9R4atQCgc
gBPtkUVluuO0xzJzXxQPi0MeTBFl/TvCtor9YovhRqIk/VDL0P4sijz9siVYtjvZpf3UpIEGpMTN
orgV0YixbIu0xL8k0SUCqMvuaQjp0oA1L5A12t4gS4Q/WxUj4yuu1ltoET2b55vZA7WBs1xXrkK+
3tz/HcTa/8orJIftF7aF9cA2TDEwKI6YeVpkFqtGlksEsAKe2eOmJYpO69gfUSqx09EgDgjLISAW
6m0fg3uGq9v+JzChwIWB1Jvabt87cSrHRA0H8Qv1OFVsHs6RHhDYmCuNxGRnMOaTH2Pr8cy0HxvW
e0ZY/092xN/gRbnuh9LtFNpvhOMRW7O+j2t8lzs5MQsbMdwCNC7xAyy9FXp9GtbuGk3FVFvgTurQ
mcPmhQA1YMPdMqIR2akRl/PSUnuVIaYo//TbsLZHukYnBItiYmfL51KDTxUvCSxbfbZfs6D33lUY
jKLk4kJ/LhvA9N/rxiNxN7QN+2W0IKpt07/M+l+gIb6OHr8U0aihx2yX0+7WbtkNsKej6RG8Ufri
Ekv0wJ34KhN5otZgCoQpMbwBNqCLAgQP0QGDWq9WSYQR0hMpZX/zVTfVvO1QvhJVYOSN1863GurE
YLN7H31qe7Vj9K4QVojhDBQ6oJSwoCmOVTt9gv+5Z3N2EytGjA4Qw+sSq0uqqyNEguOKVczC+iOO
JHokAHxgUnhIwTjXncI1nD5G/Rw1bkCBDpGlwFscjh48cRNLdZ/X5coiBBIfMUa1P5GCF/T/Y7hJ
kBz5f0hz3yru/9L+qENG31oW/FQxDdYZMmLXD2DrwOrdTPuWU9U9JLFByY6crvVFc1qoWjBh/o5y
DIDazNGpKlEHfscKpUmt2jk9diClglEwcSJq4LzNrd94RHZrBwzgIUFVB/RBFWcHbF7Ow87LCHgC
9PnzFQkJS1TjWVz/A8TFF002pIiPhi1fPuXzEH9NpUnOtpWIssSwC10RnzOIa1Ow7nN0I3kl49C9
IzeroFh4cRWu0Tls52xY3d4XUF/QducvQMPHzzgz8QJHmjZy6vh/gi7jfkkcCFGogaLH1a6JaZa5
1d/splR/OrKoDmVR/A3akQkunzyOf+hp8Vk9hBUhLQm1b9Nk2ntUyvTHTPNw86swjxO4yPBd0gyT
XxHSKGswGLbXqSw0KmrD7/glVhBqMEvFglpMzsDB4I+OsNz8BL0s/X65FECBOZTf2nV6Kuu+8PYk
e2SFoDpFEn0i5vQreIvdrZgv673ApO7RJWP6MZcZOzGNZh3lSGWgVADw9zdSMrkO8ML8rAybPko/
jM/pkqbHqpjmslmNy2955iMkF87JJ7EELWWWZsdWMfqQdTo1eAdSQKXSEtIVjHv/IcgKM+OeXjI2
sq8O5kIoVJMtn7hflrclT/177LN31KjsHEHRxTyz7Lq/E8Fuskgr/0KWLb2VasSNolm5nRMKNqBj
afY5Qmwfa26m9sfmi5w1ZDDZa9Ur+lRpIN1wFC0GHzA8dhczbxiNsyrt8adi39fMdfO99348g7KT
PrZ5iiayA0B0z/NE5shWSRABP1h0NvUSTf0htCy7tMSX+zbDquWJbjH6gKJdYCvg8mMBnRSnMYE3
s85Qs3636NX83q5k+c393AJQL6aUYoS+QpYtoyUHWI2n5XDwU4wjSBbYXtqWivKTZFl+S1ODfZl1
jdu3YsO049Amor2TtO+eVSpx0Re553MT+WVedyRD7GvdDj7lECcJLqWxV+ayJEnh6tTS5V6COYZw
A6LiOvfoGXd4nug7nWnALz1PeLpF76cTE/MEuoJ07VXMrfhVdkV+Dnprofi6/pvRhbqpNkg8BkVp
aV8tZt3fNl521VC2rlzn3ZnIIV12YHguWYPETbqeVt5uqsZmc/9QFmt2lu06/c5tgBag8EAcxCDM
9zeS+n8EncA7dlYmhLkU3y4tZ3Z8Gck/jC9i5B+5tEN8rlbpGwTx+beCPYztkohNzwiAkX/zJG2v
eOyQw14sZTiD1VjerceGrwlTj6EiynLSefoX+0HZ70kITPKZCuFoUMKdckwZo8Z2M31Uq+t/LIkI
75nAABpBovNPV8F0A0DN/E7CsHB0xNh+qAeHKwxjOznwujdo2NGTkHxnIaqeIkClyH79xg1Ahxr4
HwVMxMEnuT4siiXbru+SGIwFQ8IH2fj6tVaBTLvcAt9Sz6vZ/osk5We0CgF3shh/IoV4npvB4w5R
IbN/xlL7jxyvyIeI2+gRUb7rPeJZ9YFQN/dFMbM/GLvGRYOCNXkAoLGEAOtDfNzWiX2tjCzIsIIi
8Dm7kcKyuXTZvnRt9TaU/XwyIlZP1br016gf6UewQj1uY5G/AjMjNSgga/VKLUgKdTWS5XPIoLp9
F9znZRri76Q3KLrUyfL7SWcAO1dj2+PzzitxHeMu6c9Y+kUSECHMAgQWe3etVOUbaHxhrj1CgiDW
+tAh65pOb7maPazbDMdoZ/o36URpdsQv4r2lAVLM1LbDaYs84LVbynVDSBXyZtLfE86eIxcZTfc6
R3U59bM78IzCjLBpFac15g2zQQ5vhrhaq9X4MbfMslOPiCrkg/W6eDOVI6fAy/ELGPBln+OzwlRk
2TBOKf04PxWd6j4IYDR/q7bE/IkOOAumnm+/5rGq/vIA6hzoZ61740g7u89+Hv8FSJwvRKzDveox
6MUMfjV6b6k0D+2kxI1sBToeDNC3cpfQTW07k1cWcpzDILFNkXKNpdawglw0OHyrC75KgIo6VdxJ
YcNBjLy9YPVr+FOuUASSeIjNlS7Mw5274Ebetd80uIHgt6xVYiDKt6vZ0yFaXhEWPQ749WcMbIrK
haYKY/rUZRCHcEdkjwMG1WizZ+zJdKNAjd9bPyFNIlfPMIDHvxG8BVpm14+7EDoKOd6EB0o1tl2Y
Sp4GMWIcHMXq3Ck/YOjJxa1IZHwOI6YNxdD1BwrH5dVlEXmUg+0ejMWwgi8TUGO4l1WDiVD0s9fw
tCabBzgRNbk9JgRLUA08tdlYK7l1N8wZkRc9UYJp+Dqq3VLQYS+KGQ9jBgr8FmUG0bl5cekrglul
UNNbVYDgephhreA1LWEvX1cC0FjLATisC9OyttaxLd4m9D/tDp4YnIiFgeQFWILHUgjtwicR3x1p
zh38EgGjCw2VBKIcEOPycRJRseuRUY4uckKXPCVT+nOg0/AwthFcNqhWYG6BOyJrRoxKMK+MI/6i
1ix+xJclfqcLg/Gi6Jf5IbUxgHqUDADVSchSKq9who89nR/oaLHUtLaIKAXizhQvYqnYPg5JeJ4x
Wjhn6SRQICE82zQ2zto3RpHJvMG2D5NsTgV8WHJ4QwL8sE98ZPC6TfOL1Zt4ksgTv/iihx6bsNk/
rkkElodXVROxObo6Ffu9ndry91zh+K8RJZocNd7AQ9y30IERhgzmOAViL0dKiWkz/Ad8wg5OI+QK
N4BuojDFzYSKH5aUcoGpKt8OK8LCEX3YVx9rt2WvZqTza0UAvC0B2vw5THl3iGcyHQs3d3vaQVmn
a/65eYJJKMcwaIcl5wyTVEROvRSZ5w/MZ7qZV5acWBF3QKlWBCWK7rN13EkIsTV+fvUY8iR6MgXR
7Ii5T+5g7HEKZWuBbwbzqoU84tlRaifHdA03xDLbN1HIZf3hLSbT30CMAGiZUfLXiFzsTwCsih8R
vGyk5vHCshq3azZiiBlLDCGhtG47RAEmJRqQ1Z0FGWD9spVTWDneFvN7LLNoei1dKcCcMuqvgpKJ
2crYirHBbYr9NQWr0/cKYoJj3HoLjjiLFyj2DPOHt2gKjp4s4sJTpKBjSR2DhHU/58u6p0mbvY4c
RGnF7YoxfLXF945Ww8FSyPc15D8EAAYAmd3eeRiuKuX5h0W5fGiJjWARidC7wbzZeGgS+5lqt1/A
mznFPVNpLYoUyL6SwdaD3+okFPQ6iGP5WbrFNRZW499SUGCeh0G9jF5sbwYn8LGcZ3JPU13S/Rpn
3c8+FcMjVE793popfHwTHM+OJd0lL40492OH6bkckm/LXTLWCe6WS+a0/a112j8zWb5r+Jc+cESq
M6abUdOPuJTGfBw+VwTcPwx68wdc2+0PvbD4Ei9ivG5z0Z3iAAsWAAMB5pqZVqd2teScGcLe4Eqo
3hJcdDgvfIoP1PQH7tatb3yO2SHG9ezM8AHt/aoxVACoCU9PBt/CM8sEvF8dCJ0vOcVRC8MWDyC8
4Rj/8itOBOnY+LWtEo4b59d83KdrgulukW/XNe67faeBigMB0sAiN7bI2G84NcvTAPsDmg0j8v24
VNOzNwul34qAvph44KcojqE0tLgQd+iGhLiEiJCLz/j6oHUYT/Anwo6FjmJIa0Nhww+2dz9sReUj
lNP2qtYN68MdS+jL6Da8BLmddsj9Cm+B593PiLv4Rz8l1RE68DI03xTDl0VgqbWN1/Q2RkZf1iix
kECLpdmmObvQCBNUnNYt7Gi4Gs7VZpZn6AbI0u2D/MdmgzuOb1GzCMy3bJTCZNtiX8E5j0E89GJ1
T7I8OmL46va9bXFf4nRYbpNaKjhTfDU95K7vD6LNAuKTVoOwmgXLSnyh06OBBhTXrpiLK5KcN9ga
xym6z1HCX4olza7IWA+3HjLdNe85ecSEq99VOENHQ+2ZIn3oVeRigHjLIbbWCGvYnliw8VEOK+wU
wA2Dd1vy6YtvWQJLp5f/IjV1H7ixJ4YgkAqZTFCgT2RDC7IRRi9UMve+IFn9tFWEX6Xa5ItbV2xT
Ddg0hkMfFo2uiTH5LTHKjEro5Mm0g7gz/NpERE9RP+SolWELqMNcuAkTumGKMZu1UQKNl1SfqYuK
OyvDhDgoNwMo4gAUlZse47qYv5mSthU/nEn1Yc1N+m6KqD+i/ff7GfbFE0ZIGlQ1CM/YIZ+w1I8H
FELyopAZEJguH3G52hs08+qPZlF6quBOii6Q2p3ByEzyf7zkFiadLmOXsnfdTSK590zdKv5WpYj+
VEz6PXStscniAHkK9dWAYFDMh+7b1BH4Qkx1KtOJHJA61L5Swsc3jcIONwucazCXTdheiWA+SWew
S3B/iVOGp+UTJ33yz0VT+k9K9NjBdlmDcRErEUM8tocMy9g/oO4Pj+3IvYQzD9Jrg0V/wOOXqNxj
qtCd8VPNnZgyvuBhoPDQUVMzCicxJdAp8UwtZ4fICWgxsMxRRjWsvhgFY6m3r9ybTqLuSWPgtBNd
oe9QypEZAs3tgN3S5LKis7yWrMC7OGfVZ0ncMu36QgnAXTSHLXOVmLTU85wM/W7ERc/QQCewvAED
8GA2wtmBkmm82S74ba+YwjtkElvbwQEfgGr7hXdhOUyFYk/tPIRrj7rxbla63XSM9m7LKvFThN43
Y5di0SclssmRpHg0nCdNH+VAGPBsaOAu8BAvp3AkfgPKG3NkjHc3j0dzQA722YAINTRLwjqYOmMy
wy1RVj1UkmiTx7grorPVDF7aYkMPivX4C5Ny2slEuBdVwRzGHXxOrMXMPR02eio64e6+3LIYKkkn
joO21XWdOcc4vyjxF53hV0R+oeMtwMTxY5s/RavwBBMnOG/Q5PUPQ9fFz2xpk4uOUnMeOie+VWIC
kKE0/3KIoOqeWfCqKl8sCCxITfHerWr5lSUJ+bMZOR82UQ1XnN7wemfJNi01txBKDwgdDaIxOFL/
Kj/HDM5ULa+dd/lRG6HPXYZb06Uz+dUX3xlKDHsC5RPtI3xxAK/5L+tn+5CsYjhjXo83qK9y0C6R
w01f4g416zy4ajghISfshFQWtMMSXpC8Y27fZVU4oKfc4LAO5cVkY7Rvla8uWam2X1OI2DOqneUQ
ZBXtlq3P7mEx/GcJUwFvTFKBH9XmHe5YTt9c3iJNYB7El+kW4psszQGar1S/Nqs12RUrkeNHltrh
lC4Q/ViiCGxtWEmoR/k/zJ3XktzK1aWfCAoACXtbAMp2s9ob3iCaTRJAwpuEe/r5ivpj5qjFJmPm
am4U0hEPqwomc+fea33LNhkHrc2NMTnVEmVdZ36pjIlN0zW1qzF12x05uiQkUnVNtGmIEMSNuJ4x
SxghMOj5McOo5QeLV/pXDKrUhsXXinK3Jj0Xxb6LD63Oz7W2JirKsI77mwFMPwOQGQENY60a3fys
D6PaCEbXweSuFao5UT+zBurniQ7aoVeVd2NTQbxKg+D7DlnxreePRmTJ2L0nk0SbQqP1REBp4Dz6
NaEP9AOc/FS3+dSFMH0s+sx2RZexEygWGj3K19W+ZYex73r5SxJSJMuzxSRBhSvHuQCRoiTPoU6M
rcppZ0+iFPtcm6sT4WHlbaYygWwLrZhEy3Uq5soIbBbJyxCFRWQtjDukJMUdU6nse1KV1qlts/U9
R9mNcHte7Xv64DHy6XGJ4moyNmm7rO9Uk5c5AemIzCCsyKLdGmY6ySGuU3thOfYgeHiGj2PKCJXJ
rRlMDNijqkU6q3c9KW3LINYvOX6HJ411MA0WVctdJuZxq3WdOmMXnG+gKq1RJ+d62nhtQ92V0w92
0tGLNJ0RGV9FZbvcJZzEz8viS6c5CYu8l9/N8IXlJnEs+TR4M/3ydKBdz4ScGJPYWajJvOwhK8vp
SwFPid7UiIS0sjg/M0KmFVQla5TOeentZU1zDidCkT/4iabeTVxDVzGy0TTUJ57Ya9r1MVVnObnB
0AhahVNuqXMbU3UHJfsG769L+rlBF3+aCXbaLI5enlzpK++kkRxuhU1tGczELRazsfOKG6GY4A62
4TySY4go1BmV2nRIanAODtNWxJW2L/Vh2veTho5N0c+7krQ9tWCq/flpynVGZEVtGldG59pf6PHG
95RExl1hDkUEBI0ayFc8k0mWJLCd8x5ZZONk+VcajSnPa0fsLTnA0t/p5OqhrtHjwqD1M7VBY3fL
jubfqJ0AOPtuVBWO+22+TMsQiyUHU3XiFrfL4p8HTdNDY8QA+SBGR7vkZGc6qjRhiuGKAcxKj88Q
ppPcj5hZ3rJsnXecoDl0mzOhWNdq1r2B5l5fPBuaY81EU2Z18ghiyGnCMddsurl5PF6jpaZDaGkX
kCevJkNFwPwZ3IvBh9oyMwc4NWNxOaXbNkYaEyEFUTZpgDHBsQny1uPxytHjpdwnHZsnRxjfdOPk
YMUoSDTU+zpaDVujNzTFGa9j3noSq4CRXLdEz1d3hsjqx7ilrxG6Xeozz1uQLAVpLekx+iptv5ey
V3pYpd3ScYFoKxzbmYnORizaoiKkFoI/3k0pzpDUWbQgT0so68Jfp2xjyjJ+pO+XTUHrUpHvHH2u
piMzEsQjyTSV2te6JKSsM9HzsxWP3xHHW+5rJRlYg/ZoNLT5ZWbLnXC6FPaIMTbrYRwn4z6jEtO3
MMXyCVNEXaz0NDr24y5VVpitnXlek95JN7Rcs4pO2GjezXbuvJk2lQFDviU7E1nDjV8XH1x8VWFW
yeS263loeyZwT8g38lDQ5CS8Vi1HgmU52zCo2nqgv0WA4ISe+Wz1Nn0AKfEcWYVZ70tLiyOXWgxT
gFNwQETRzph/zfNt363JHRNribeGB+2IZC7ZzQy777tmKYjuttcEPSgZ9a2b9s6eZkqCVh1xbVRa
Y/vau8vwg0ZrvzX72IKST2txTJj4BIOWZzSJzBxtpimXjZMgdm00ew07lZD5XDi0zL4U2Tz/bK3L
bFUlk85LWmVf1poqKNPXOt/0ZpLuWN1IzoD9txvlan1NJ4mLiQHl1yrNCbAXsW9ey7hRX4d+yM+C
1/Mu9WRP489rf6w5OolaZesWRUu2TYXUXlkEmzQgImCKkKfnx7TzJo5jjGW+WhJ+xzoNzQ9zTZgb
GBkDdOQP2NYplRxpXlmttvwQdHjsQHRz84gWM92O7YwlAtHyXWfRwHWTyjvSvRnf2Q0m+qOiY13h
JuXHUXPat5GYxFPuDOhsptKpzY2VGtOLX7gWqfMm+DBZ9wrNRbfQxlMYpH80nAFX04YBitC926Tw
3+gzGc2JtoJ/RCOjym1Vdvr9UCkWK7KxxtCOsz6hWUFC3LTGTYSIx6U37Kx3fTGRyAum592O3YQv
WbZ4nkaNkPE2M/tjNcwC01DX0IqJGZ5VmjqlnEB/mpRdES3ey1Z4SfQdEs9TgeUV9bs2duabI+v0
2Gh19UboTv4OE6Hft+M87vU4JoNOFRcn0p/Nh59ZNy///B/jzaZOaq1uFrWbrU7bu2iW9sr6JTlE
jf/nj/hsgvrBIhzbvhH7blfu9GzWD/Y6WJEu5/UvI9rPfsAHO7CnFDaCySp2stcUr4Zg0NXPqCz8
VfzF3mp+9hkfXMFUrJzDiRY7aMhJ9iCfXPoHmlbeuYuaTgOuy4xd2tSe0TBY+0S3xB3RxflhTTzj
FplgfRTuQH6yFN6BZ8aWQSnKmdpcyGxHV7N+NRczv41X6TqhcNRCKxfUusYgO99YE9r2w+QiMvrz
/fhlZv6Ng/pjioJf9r5tWcyfPL+Mae6SfAomYMo9VIXlmnzXJnwGGKXioQw54ci98Js5KkvsCzCi
9C5cu5F6dU5V84O+t/e0lg5PvmpnengSUwsCXyTT1/iTzNdJ87wveZwV9+7AUkTOVLFLM1E5AQti
+eatTJRCRs3puZpV/i0fivJWjfgakPX8Lc70k/v3MdVhtquhnTz0dUKs2g2CauO19fv4BahFq/3F
oPyJq/tjTkisNbPtoA3lpov5na2z+pZ1GvaIxUa8XAN/+svT+NkHXTzE/3hjwVhwfyprOIjYHSO6
+VpoL325TV0xnxtRJP9vOJBfcYf/+ByRlPU4a/A/KlMvdi3i/jtdFPWdJdhXrNFJIqs2u/s/P5Of
GKCND8sQYTKT19qLOtSIhQBYXzIAFkXYgE/RXlGAOChY//xRnz0Ml2XqH78rKU2dSkr2h7SrOyxu
yahumQrrT56VFY9//oxfT9ZvXrFfBKp/fEi7+KW0GHEfWp+Tk1ewwY5Ke1083d8ai4U3oy2QLHIs
P4nZMpBgx2lU15R0Fgi0g21Yxe3o0AAcxcwpgtPAJs2MNMK4LfeLBAD0ly96WcJ+90U/LG0TChOa
TNI+5AjY3I3lrcO7aVWlHhBR7j2WsVxC36s5IDv9pUlm9x4N1to/MrBm+P6Xb/EJH/MX0+Ifl6uS
rsgkgL+DV2vFuOux31VBZ2bzsZFKlBjXJ+1W023xlJcXMZ3dJfojgnP9kdLa+zahedwjX4C44w2W
L4OuMRXyfr1fIsvSh+dRS5B4A6JYHv78jT95iP4rbWOtuma0U3aEajA5pSMWvLeoBFCq9X+NOP+E
rfExd4M2c+otXVozRu6dY05A38XmXh3NspNXZV7lLz5y6hWJa+M/Y3mMz8XITENLqjVq0UY+wIxG
IJ5IG+nQXCMVW2ObxrxVZu1eOsg//vIUfXY1PixJsqlhmTm8vQ6QkyPM3ush61ibFlyDf77enyx6
H0M8Ur2ogaWNvE8T50cpTfca5cvwtbEupC0z/xvp4bNfcvnn/3gQ0atQMs6FOuAaGBD1VutzLNas
4Ilb/haS+tlv+bAAobdEvSC5WqOf7F1kr6FnCEycY0//cvxbGNtnD4/4z18ymbnp16pnRTU0c8H7
jX9xaLr8Nl3QWRa1uBgFERmUKf7Gv7zHn7zGuvmfnwn1XrRJpdRBGrP24NKQ46gHT4I4rxJruDTM
r7Yx0kI18sn44mmKNvOfn4/Pfu2HZcwvS2yOSaoOoDToRgtLMuQnJxmx2pKzboJMsh4wTDF1yyX6
6+jPH/trPf/N8vkxCNZHyilo+SOaBAu1+CI/qXJhuM28nIZB11vF3umy7hSPki7ahJrPxjG4K6qK
Wmhsh7+hf3+tlP/9ReyP4SFFjnSpRw168LJRnJxeunQDXcOQGydzC2ZAVRnmTJ+DykS9SrVXIgFH
xaD/rSz5BJiHdPc/bz6nRtq5VTYecNKYz17MrCRkEoMW3dA6zOlAvE9+Z1nfvQT6Ev3xcn6ihWQU
kfRrZBhy4nxjgNrCrNpTwf/lyfh9ZWH7H9YmS+i6PwKDPRRsnc9xP+XhimslyOpRD60467Ap+t3u
z8/D718AGtX/eQ30OkubrDDWg8w169T4pggM9NZHO0suQXkIsYY4zbdVS7xCik7rL6vjL2zW7+7+
h2VLqh619ejw10+Mp5u+H64p8st7M0tFkLitPQY1urqobEZ3LzIFl6FZva82/oUrRG/VLpZGHLKp
VkedXs9dgSUq0lHFvyZTZZD8MRfHcoDAstKHdCOUK8XTnKXz00LX4OlS+XKIde36XGn1ejOvbh1h
pYx3iNry62VIKuTQXRxDb3cm1Aw4rx1830cxKftaFrG//fPl/1Vs/+46fFhaaw2PpzWO66Ed4+o9
TpjGlLppkt2qrTZh6XCCvtrIXKPGKNF+Zcr8YYk8w27LGNMcXOShg7C9nY/ekd4LfIW5ApoT+I2u
vypjGMI/f9HfbwH/FfselybeHvbfg14bt3L2HoFIbBthhQNyob88+L/fymz/w2Lcj3E/M6XEWjIX
7n4deuMLeqXy4F6aU3/+GZ99xIdVN1nd1Gm83tgjJRy2nqu3W1wWuJTUMP7lSn32ER9gWSzWIIbq
DkZKruad32djBJDV33ZJ+T/BfP9X4dAPv010/o+c6N0nydD/P8Y+E6z8fzJw/zv2uS6+1+Pbf6Q+
X/6Nf6c+C/1fhoMOXjegDnvIL7kl/059Np1/OYbnej5aUM+Gx8i/8z+pz5b3L8vXke/bJmcUB0Dh
/059tux/WY5nOr6wPMOybNoRH9J5/53U/fvQZxS6v5CN/+ctd3WUE/yF9Po9PkgXH3NxwG0njdNa
WSimKTkBIddCcxj1AO1eSWsctEklYB0iBekjeEnFRqedFs4NKzD9gD4Ug28GJd5oGuTthIB1FFuT
WejGzNYBzaCxRa4cA3oR5dZwpztGSgYkQr3BUoeEHBtY4HpMaWbbDGP0xwGj75tOaPvBxcN9YUfJ
xh+uuxcfDe8xWczQQakUxlbJHIUWuudViJ0mbdOP80GjNjnqtrs1tRipVQIqoXa9Z+1+TbF12zmo
IGHpYNQRYgYzNh9hso8XaZEG3KeDD65xj/b9MFy2/HFVX2IPDopdaWgVp2NsVN/rAiu1Nzd7eD3X
OPxh6cyMSSG4JwVfbR0enMG/dYzhKRvhNBjpuq9lbGx1yCTr8sL1HFkTO+QCbfYoK0BUqrjXhpHi
skBYp1neHq7mdpwZKbV0nMOiw2GbG7iRdA19mdVZN4VKzqbXQz3gOLnRJBabetwBkHnp0/rVk027
wSAbpK5RgZ3qC1RP48vYdMO2YsrT0fI+IgjcssyvkT23S0A5GdGIh5Hzw/KiBDp7hN2Odu+8N7zu
qZSei8QPb7+fWdQ+zDK1Eadq0xb7Bq9WObZm6JYxApiq+27E8f2sVT/RnFebul6+td5AcPryfUkL
FYFNcmPd2HYx/IlFBz3S9SOenNa1Nh2u82paAhr9bDY1IkgfuoIPuyBG9gGHgg1SapCg1BTqXhNw
rC+CEZEOKXVlHjJ5QzIuGEGODVcsqzcwfdZdnx1WXcmAMEwcIQBGSnb2TaGP5S4354OSqzhgH0D6
ZsDDYy6IlS+Bot7FvR31smI05EK+0B3T3C9C65narMkXtzESKD/7YSjNEEm9v0EOfeO0E/7nNX8d
yd88FvizNavudrYJD4x5QxKQhr5FXvO8LOu3ijEwFVxFu6+aMZdpvEikT2P7lnYT2amXR52tGC/a
1oyPq9uXhT48QkazslODRf2QO3iWlByep3V+l5zuz3QeEeBaAD/mFROhvhbdHT5eRglf2nWWbzks
rnpg8lSC6Ubri74Beoe7zWZn1/mqeymH8mVFcdbqhgjiGoOIPYOvKuPntev8EJYBgdh6eixviWLQ
j1YaG7Awu/WuWep94mnAxqelOpSjLlGVmre1PkVuXN4Z0/Rk5gkGXszMq8loqBgwZ+YxMnykhlD1
anGF6P+qa+uf5qTubRtEyprRIBNOzgvgTFduqqOgcLwjLlrAKJl91MgyPqAHyzare9BQVXzxhgbh
nP2Qgs6CIL1L2fFAhACDdKZ+AEvBEuW5xXhsCl/9+z8GLPgIr70liDFObZTr782qfhyq9EnVeFv1
OjAW8VMh6TWS7EcBInAnR3yBzKvDRpJk6E3YRXLdjsGG+FzbuPg61Mlx6lLYG73tRgBhlAGIDS/K
uGmnXcwzj+8BMJ1FY6pwxHltnHvfm2DFqIQhI/ZuBl/mpqw4BqWlg6IeDZxnnOHFv8H4Cnt9vlqN
motX6G8KgdCqWSBGvsue2ehUE/lwSedEIDp9YfAS9I2NeaT75jrLk8LSwcfkRxcB99G1bPip6SZm
9RCD8c1cMXADXqIhQ98oLc7Nkm4bLPs4hVwPc0TMDM8zAs/D/IGYyQjiPg2KAjNuU8QoM3p+2trk
Vy7CNh65jDUB1oGqraPvq/PU229jFgdWt7ENhdU4S0/2PPaIMcoHnFxfRSOCoR5+TmKtWcHyQwc8
cLKdTQULL0wFgqNmuCYL7TYrvCc2pGSjMAsWBe+SwfdXAu+KkO/IVWD+VOmwSfBBB4al/zTJAttY
w3hlWoiKtHAudEBymXZKlgGGhvJfPTEvgYvNYyNLt4+WSQMdMiY35povQY/3NGqkyYwpYbqNanQ9
Vqiyos6RL73D1VhLzoSlhd2yzvHnZe+DP6QPWv3o+3N9iPH6Mp6S52LSwDauA2vXRcQlVps5iONF
WL9+zpn5EIs9Qnnslpaxi0X8zdJFH3ajeUVkuL0ZyuJE+F4WWg1G+d4t9kupbjUzkQ+aKq7KCVpg
Y/VlOLnxeky84bnGJB3llUn4Q+M+NWOJYh5bbGC19a1RX+hjLt5sS/MOSKdv1I9kaiAEFhMCNEWP
9MIOCJzMHILFHF610cyCsc0f2tV+B+zahnXdf50d2h+uhAWdZUMIROyhadptXV7a0AWJTakQLxhV
blVvyjCbmttBdY8OPcb6Ui3EeO3n8qhlsww8C7HGyCqxaVL9MAj+fwtSXeDZXTik/jPpD9ow3Ez8
YN5NQISL/t7m3d7hx+9dOFuhZtdbPGjfEsVcMz1hpu4RIr05CEDRyerPfWu9NgPW2NG/c2iSR6WP
C+O7jD3tkI32Nw/7K5NZfBcp5yxpMa1k84W9cmMPZnYu/XuW/vI84x2wdBd2XI1emnZU2DaVv29Q
fW2qQsHb8bCHmOn9MmNOTlP3NjXXsy3iZ7/q3f3cPCydYYKS4pOU70BpQZC58wcd6f886xvdRZZW
Macl5N0K2s4qr0QNykaU0wOWBPvYDtk2axGU9OnBySBhJQIa4ErUg7beaGPzRVrAaNYvdofOeppw
aTvjJZ8J00tksvaKiys/zU3URZezHKp2p+7rQ78oaELd7YCsFfBS+ly32bfBx5dvzFaQxH6IhUk7
cEBEOOPvp0RM+7FAdQLS5jZxViS5Bs52aaJyJxjDZ1dnpmx3X4zFgLhfwcbpaSCZnvGgdcaD1XNI
TgeXn9ps50H/ZmTa925trxik3ZhO/V102TGxKlL1Fu44Rkdk/Xe17QmoBauiKXYxgtq0ZZzhkOTN
TcXtkPHFZb/uzeJi3RkVZixXO8kxsQIu7S+tajBWXtRaaKfTRFeBMBzK285CGkMzMRCkZ5KcE6JG
uFrdR6BfLkzK9KffwXdcnVptDSd5beIxLHX5Y3UpLj2POJ12UnfJIql7MlAva716EYJdBBdF3d54
mYatzpvivcX0v07EdvH6SOideYAAs3XilqfVphJE4vhwtvt5CGYDs2+JbmNKzmx6HVsabgwX08FO
YYDb5Kb8nhepghEAtMXGK4DriilHp017p3KNwKzbhW/1WhHKytixfhSGhx/CudRWZrPTxrq5WGO/
Q1PeLL37qBYwWqjIRdl+8wdSgDxwIUjENqJ3ZYgaQGH93jCVecxnH9P25P6kBX63Lmm6nd2Lg9zd
enaVBAwe6yCueEoa0feb6qweVdY89Hb92ufPMxEoITDg+6nKABiarzUvCXya6cdKBARmO2ykdAyk
n3234V/v68IfKHR5QVqJWBtt70uTo8GU9fs8W2DwDIQGOs9vsMz9VQH5qmooYhDsHelknszc9aNc
GAOJD+nWGuli9DotGcwGMcoCokAL9ikDOlQTPysTyCWhNiwQa/tQaAIKIfGYOz+ADcWe5NAaHTkf
rLmClDtPDpQKtZOJAz9r2pggu4FnqTcd3V7bPNBJYWfwVLV3ZsCfzPHRTSxxMBFgt0mUfcIzuZ1z
JXcevyHQ9YzBi4uoNQH/6iQT7m0VvxumKE+LcAWfWnfhNKcv6P7vF7Q8smVRWBQA+M6U3MS8ZndP
2hdt7fOt48rHuHeu7ASa8Kzr74t1M3VVHcw9gV1JPz1LTmmst5YDRQGjsNM9J8zbWUPys+uLgy2J
yU6d+UkbHg07zpmDjLCu2D8Hj+OTlHKrOaN3qFVyh1OyjDaIIMHHZWNItL1/oaZCoFneM4sRS+vo
26k1YFXgSkdwxT2DLzkFle8e9B5I/zQtD6lAkQOM/GoSfn7WOidqEYze2E0KTF/Nx9U2DhZ8x63r
tjOVs3M0ETBD7udf81Ic4ZDHAsrmeeuM+U/l31j+8m3hea/X4kF1WJ56jOhhUtRPuhkD+NGkFrbK
HiIK4aDrJQrwonmQjVmGfgOI2fa6x7Qnj5YyqyM76SwYSwNkmq+SRNxXPZtDzrh6M8vmMGNmnhJc
k4liTjT1B+DDEDuRzWzzmqtSIHTrqHawqryN+ovMsXziKl43S5nlW+K6Ah0rZ6DZnPRMe3wa2/Rm
QsoA+u/yOICgH1CFbcpVnGw57Ney11nQqX/rq19/wuimH7pvR7jZSOi9W73lKU7KAPbay3L5a1ac
fvwvbOUM8bHhAy7y2sTYoTrotiXCX4IcgVG6GfGQecxIHA8pt9Nv7DK45JOVSF1CLUmcAHDBiRYk
yPoEdKdZI2zD/Rg6PG1hVeRnX6sakMBgEQigg2TvsAoK+1xPF65hzcF9qPx3plF3bSdg0XJDYflS
r2vdoYGRzaECVGHj+vOmX+09htE8KMCUb4Z6fER6TOXsgX1n4gk5Adtt6iBfSpfjPAxHCxcAndJt
ny9WaFKxbfx0PcpxRCUbI0wXZfKmLyJYfa0I0P0i2+C/Bk1OERRbuIhn61Ep+bKA2qLboQFYTPDU
p/wUg+B1R/4kUBvvZnu/DCAqZlgNMJIeBse9hbGzXyYGKN2098lAmM0Hd+m/5F31VmE8z6GAseYW
1Sa3bY593nFxGWRQpJmUnazQUpPncgYMZ3YbVNXPhaUFncrsbWtkl7CMJTm0g/xBQ4LFpX6Kae4E
ouW0Y8itJFcytLtXDqMx8tXirh7zt9zSGJk4MGY6Xrt0tLZ9UV4M9o+zZ/xYoMEEaNjqYK2HSPfr
99yFoGBcA3DNwt5y4KGN3YvTJ1XQS5g+ulaGhevvENlQoeTaQ4Nhx3EcbZM2r6hygxLn8B4UwXTw
RmdXezoyWeCdeGxBrlMxYNIJSzXctBKd4yQBbJeZhlw4fUh5AnwHA52Hf863uBlTnYNqBEEMYsUI
qwnGbMIa1fbYZYectW5OS2+D1J4/GhfHGb8VC3lgxXl6SLx46+Xxu+UBdFnWZAjT/GpcIRzBu51q
BGoAoCNWJXwt3cuQUEga5FbkpnGrCevissPw3+wGHc0f2nQYbyXqXgXULZQuYDvX1gNnjgEHDQIh
NeW4O7ckQuB3n8YGrH560kqUvgLJVojyMETeLl09vUqEuNdQ6QYXr2wkThzYmw0RdT/jNb2XeBYA
O4oQdQUY63xvzxIXklHduZwVPSYf6uLXiBVk4vSa0zFWmetUe44nLRx1tHK2f10yD+TFvaYVduVP
6C6ZIbGI6cNDOoLXWrPrtEtt7IDtGVgnJ/LCiDI1M/T3zp1WAPFEpY/nxwWVWIEh9JAdgvBdTbfc
u218K/pk2Y2A6bZJtmxB5qZp42yrkVeamv+HwsZRGdQZQEa3Ra4bgfQE9f8DXBw/xItEYd+Ix3w6
WoA6Nj1sorDr7+nUEFkEwzWc4hmCDY0skgGVGcT58p6AXFisL8qG/LF2xU1eWi/Sn+rNMnVWJLmY
5Wx/TyH/HH1gO8ks7501h/+HOhSSl75tbM7Sy9KYoV2VW3BlMyk0DZjrvAhg5z4NsFx3FnZOZMRk
lSE2Cnq3VFT0foS6GLZMgZYGZBFVk2vfUOhDRUXkvJECiT5kssMAFRwD8s8ZPEBkdss1esyfaVHB
7GnnqxxKUTB3/s/KeI+b+s0X+lvjrO9GI7WgHPKHyYKWsHZD5OpFta113hiV8xosyVUzkDyTOiJC
E/peta4MtGx5XECyO7k6zqZ+M1wgcxSISTNCsS99m2uYHtMcmX4fO+8ZyFYQkM5GrUCn65osU5I1
YeWx3LjJnZqsB9stX6Sny53B2oA5L5FwD1r3KbWzKWpb7Gy1B5aDcAV2Q86+pe3eVvnFfDfyWA7d
rZXM+3rhhNgtULKWlcrQNNaAQ9rP0tSmAMPnIZdLj4W4XKMkT251pl0Hp9Z2Wucfh9z4LrL5wSjo
mSbF9JLN7dkm2ZncTePJYaffOCqm0ZiPP/PsQppyHidd3XeVk24XOptbungvNJ6gQC3reHChVuuX
rgLy0IZJqHuuavGgpjSibwKKZYZyHc88ipzf+UlF9ZJZPqJsTREVAPbUVZTAOta1zewz9jcG7Twa
lFmK9becL4OTpWqCPEt3vTYaW8S9KHbrPKg74JRrVza4e5DBL2Cve0FHEFzeG7r6LJotjiz4mYEf
r7QNc4AaPn3Z0GaqvhHEbjixfqeamPKKlxU9uwKbR9Wa+cbWvlTEc8eSXBjqrmUaVc6YhAZ57fW1
Oua2eYtPp6Q4zquIAbkeAAY4QYqGxiGSmzGm2Qmmg9av6wY6XJtwdRvCQFf7DF/3VMgWWlzJcdPj
JOYvnbjU4/HJzuOzg+qqbOgSLXWd7RjN3k0Q9YdZ6bcdPz5aSh3Ku5u8tLHuRZIuZHQQZXlT0xc/
GHWMmhOWiAsWgjORJcKVeRRtG1GdjJnFNK58Z7e6ojjQfMs3hsYfoTPMoIqXIdfwbThlfnZS58rD
AHJldRf5dpssQWEt1NRzRldktnZaz55QtqmJXImTgALUuSV9vA0hIKBQ1uAauEnT7RJQbvsCyf/l
PU3GQp209Fy60r3cGbz8g3HVaYs8aED+TH+YjpgXODst2jWYnoMsrergeZakrVhB02+e+4HDQdm2
X2of771X0HrBgRaSE4inPX1AvD6Gvd2dUow4eCBLjV3LGDuaeMn608xTfdvZXA/c5eUGnKDaJH7h
oTTPtsi7p0OG5AjKUbuDZNcGk7psDwbWH7T3u8WfKH/rlw6wty4ffCSaOFNxHFaaxsknnwK6VB3d
LCxALRvEMrUnWhXuzlL9O2tvgE3fj0jEjLqpa+6wO98RzHLSx/WF5agCyqk/XaEJM9lMbRyQBsVU
mpaMeXSv2pqX1gPSeC2oV3ZH3XrHFF4dFIRzQ9TLHq7aaSVUL5o1CGKY5LHyufNytQxQseLqfkwl
ZzzPm4O6BBcwx0t2YIB1NMr0zqA7HnkteSjf55a80rbWyCy3SHNZUv8gEt28YA82fk48iNnxnFfV
vO/rrMIQTqmpaeObSj0GB8lru9DCaXAB0cTBU+6QqQFRaKec+uw0fnICpUPtSdQIjGpjU1iiJFnF
uenq+MpVZLiUuT8FRMaeZvMWcicJBgKANlsmvULa4TnK4mOuHRrTnU+OJLBn0M1tu/o/kOOhSFKg
8ZBa9duYvi0SXXPbDaUNJG1favPCmmJfihACMjAHcpTwN73tLV8m8QsM6B2qhsZP7867dbZuGsUi
DcfoCGgacLqSkVnT+PQNUbAOU4fqpXBhysO1b0nY6GMtMA30mSD90MyoMFbtjVxxVS1u2AtWensA
WXSJLNOlrYWZhVVhtTgfDlY980YTBWGoGft94sHibQXHJhzQJNBU5tlYzJ92wl2qcVSF2uxaUVZV
1zz/DG8q9UM3OnzUMrO21AaXxAkX+0BYgJxNOAMMRsxwymxEyNW4htsaANB1IsuHuG4StLBeiPo+
HWfIsfCoLvcbaknMSbd/QsfKbCrTb/QaIecg1y2TVCrFS/XocwZvshcMlEUIcfPHsIr3mec7zltG
JPFbaVqPwKfuFhnFxkSANV4WZiCYpLLVOa6G/dIO5nZpaKG5HCY9Y3kZSvHUVx74l0GiLK+B4C1r
c/+/SDqP5caxKww/EaqQwxYACeYoiqI2KIUWcs54en8YV3lhj6t7JBK495w/knIgueihTSfNvsbw
p6jvFRlO7dkUv2fzEPfnJDmragoKAA5jviz5HhCBIPqXgOjAZKcEXtIfiMdPQEoNzPgbQb/51SnZ
zP1u0O85ni421sIZtLsi3YzwgJXD1YMrfSv8Wd6CHlZJ0m6meZ+yCTfSEw8zOfMMWNSWcevQ80Yo
kQNTwiabu+UI91WBlH5b1a3QjzP2pOKaG5MNuwAg8jLJk5ApuEjexYGSE78hu5rcaf8x+4TD0tfZ
gzT4J1KcG0DQ4T7lp7T67BnHs+knVyXCfD+U4S1X7+Z06FQi6P989V0zPqL6rUgIf5s/9QEyT78J
xj6Z913vJHQkWge93fukqNVR64XmYQx2lb+fI9YUtE4ftXoj/cHGFMxEbq0Tyq393kF6LLbsYs9w
qNaW8q9MHjHWLSM5tOA95UXU93L1IxbvhvSPtF2u9WSlZ6ep+evaRyFeZ/UWlH+x+p4jo8Lcac/S
qc0/w+C79aFaGSCEqXKSmZoJ6KeJ0MyBRzp4adm36L/J8rcPBOSrD1m6KX6xlgErCTHil+5R1iaw
WlIis/CSe0qEUzZvMEPaoWYSvwcML/HBwhJgqOU4QWGLc2uYuAA+pQYJUPTI6O02Et4yxvFR/82F
R5FutWIrm5YtsfF3+yTbxL2ntreqJVPwgjHGT46m/Ih43GihwcQtOPkuGdZ8mL3ybIcjJkY7odLG
Con6XhvRZow2pKTl6ok/mVAiTUa7ee5BiAACeodUWGuuNxFJuQHJDMibHAFgZRg+OzZRSRrsJrYo
GmC/qCCzUQRxuouA/5YloVCaHRX4mt2PWiJ9j696LZu+KwEgzdjuGjAng91Djjcprg8mYLvV8fcY
TKRLucFr7AmLJSRXYpQKjXTVCuVqAdstwbCJZCUHFnzEWqK5sZRz9E2tV+EOy00vni8hxVaA/wt5
tp6lj1b+CBk2zmJyTpNLWn8GYuiNxqFCEjyuqmiFqdmelFXcneN430enatoO0lsa3DKNlzRyYuEH
k69LlVRfHMLxqo1vfM8a8QXNfaNR0RPLH2JduAWoRBhTwS3fAsuu6sapff6PnZ+c82tAKBMGG3vO
vnlFJLJPq7tUfprxfRT/svRPkn8T6Dwj/kRrSUMRjXnKnwgzSUPUpFyn4Wus6GzC6ShxoUeAsBl3
sRQ9uDgla1dN3yjvMRoCLcz+KkVeoeuf03AxAdSXDsuQWLeHPP2NzNIibkaVfUW+cb/Zg/iTw2EX
JNtymrkkh2DjDD2UK+w/rVPEoIHSg44p8y2SvwZilfgY4YldPgoy1wpjl4AlzvG70mXMHYRHTTzy
wz/0JKto/DV7WjJGf6eWRPVM2jpQ18tTXvIlLe8lIUKEofBx0VYRkson+wdKu22Zui21//XTo1E/
jOpPMz9M8VkQsle9l5QySW9xTk3XU/W/aj6LEIR6tJ7lIO8LcLvO5y92o4BRqiCNIid0hSYGxemk
b+HV1LWdYxYNLMrAHgackxEvEKhoy6KxkdnXcyt0aa8k8xQnGnutTpQXPuPW/BraLzj4FdiWzUig
3iajtOmEI2WIsE/yqbv8x8ygCmpPFHS+f8t8q5R9g5QinJ9mzjvPU1+nS6Y7BRGFbZCvo2RfUfuX
womkEg9P9d3XmxYUWJPpUefsMbUOMgj3xmgtWSOABbc2XiVsL+gwHYWfNedwn+IBbpMxN1ZdKTQx
m/P5kvYRElaPHgR6uVBW/WkJec0o2CrwnmNQP8xczUGbbbRGWRW8TRgpbUEvnXRkuSUWifGCB5/0
asigjuBQUnlsyqUY+EivojIr5eOrcNUyC+n5Bi/mJptad/THNY8dKhFh1TUlJS0k5SQYMQkm17uZ
z67SGsfSqCcTH5M87cyB7DNGp2IxxLQTN5vidjqB/sozKVqHfDUnBW2ALFrpNLjq3KpoyymjAIo3
QXQzFU8U2tziha7kofb5yuwr4opW5NWsYv7Cmp1HELkgBKO8Zi1VFBnuenJvSVdToLYTj4pHlE4v
6vk4caYVqdQEkyAhSd418q/mm9B8JrTPzAFXEYXmgYb05T4wd+koOpcfjqxlzM2HKWD/hgPMul+S
6QzjIMbnQftUeI+L/neCQWBTW8r3VjMT06S262l+TWQjYAutsELMRDZKscvDHyTkzZfdyppLu7Be
ikokF0tPz0UrcoCWDZkQRNEOzTemUIwDSFRImiR80wqQOUmLAZvZi+MxjQmbWQqcJt2NSstpdbCa
LlwPZuwoIDQ9KCDpfOCLp4ZPZLRuy7/HTD8URBy8KcvH204BZktSLToDvQ/QLINx0XOdYBcR5GMw
XtT6njC9UudrW7919zIHzmkS7wuocbknHs9EH5TwaJFGS6Cgo0EH9spvSU7uZLz54reofjXZISx5
fvSAR8L/y5A3URy/8oGR6VFa4DnGUGzHPOARW0w6V16byw5cNHx8tq5qcHCFWCFJpfSuu4q0TAXR
fBW4KqBIAHVSZ4bFV31lGWcPCKruQzCeEjIXzexDHmTu6tJmGQEkfteindgIuIoAiZBFpD21XRVC
khQwMlBdNbAIHSm9AqdGp2uXzqJNY6LEIaY9LlSXd05eo+f1SA6gIA/1m0ZfpMALLHW7AgGESAsk
s6WdlETQFujE+ohQ1/xQdOGpLgmOyvyN38OuSh+N/I1de0mNoois9Kwx2vuS+JZExa4YeIqm0UNL
wO86rPRgdISw2pX0nGnljboiSKXZMaS1HpXemBXbUJu9Xk082je9IGXQkdUjqRlXE7F9Xg+/2Ln3
AtFpAzd21+rrGT2dSBVCm93Z1E9mNJxNNF6FaXg+/CTlMJ7RJ7ekL49yKByKILpU/kqVe8jhXtyq
jX/TLckztObUys1pJZfScQCny9R43dKm2vWx20H/aTPZ9j4iKzFfqY1kq/l0kGJzPY4LpBYjtGug
QNAZYMlfurla4qu4CVtnzqRHKHYflWzAlmbHvGkOQUUMTmWsFLX1zBC811SelSS+xMQ64Si4o4s8
0QvtFeknaRTf2kzAMC0i5baxSBcLhb0UU3EZArwzmKYigYkke77LqnVJc/FvTGBFWAKOqiBdBGjR
VGo26a6tq89aiP8qzTxRmvKW6hhA61ulG/8akys/GEDB4iOxNFtJQiJS4b9OLVBkjo8UGBCVmo5k
cTnbB/NVZTS/SF8SkG+GvFJS+J5J7S02RfWNARrgUXVSuhBwihb9vzre+/SXzS5JQBkaKwvA0twR
8tOG18naEqATzfeogx3x0haf/VvBKNEc6uQeqT+RwXFOAEreUOv1UfO6ZCp27QDoQNtTxeEA+5jl
p2pn0AWfgXpqovecasYIUjgVAG0B1AQHFg5UZWRY4H+QMKCbR2lnSyQPLN2IbkbGuR/e+vwfSSu0
pzSrxTgrT5b9YFoZL2K/y8VzrFzhVh099GhRidbwDeRNAkuEf+V4LQduKVchIVl5xM0nbzUH8VGx
LdcQ1zjvubRJUXNm5WRFF30FMuUFzYlXyZuZmtQBohxBKZrPVR6gaJJVGNnWNtEtKWgxlODRyBRD
vKUcwJmU2J3ykOudBECabOmVHToPaRz/iZTDEqepjZ+lJG7FNetI8ackTzq3WwrOzQ2ygznehtU7
d6Wd4z/WzyYdQfZAmY1TOuQvVbvBFrnbj5wupuVxpmHlXdco66SfFOgEMWxPd94BxEnJV/GqoGFk
Gwco1dzInZNvLi9XCE8tAB4dM2l5VJB2Sv29pHcOxlpG8xFNBy00nNgBriF5inSUX7IWdMvNm5K7
4Fvpr7jnaZj4TDguousCGdBEYYvmZhwfw7zX/a0lnQkI58a4MPGb+ls97rLwNcp3tX+vMO9bb5nw
ivR39qN6XrXiZrIeJeN8Lh3r0eUXZJ3ZwOyTM3HjJ1+H2iVLjjKS1Hg3rjsnIi+tOLXqrSyprSUT
lCBIohdc0aD8eD2N56r0enE/9O/8sUTZTtqZDB5TdLVmrZEZaW5FFzEoLwJzeraLV5ozy+vU48HJ
t1F4GGEp6cRS8p9s/ido92pYp85jQoT1L/TfG9oioj+G9YGYqPCatJtJu3XMUo9A/SXEr7AezOF2
Vb106aTrnkCCnfQhmlc6BHjuf0uXMhPjFG/btZCfjeoY8LM4gG7pnb/TaS2P7L2I+08qXjrAOGXD
LkQxWZsFfE7Bld2VP4P6QXDF0q3YupJKxtxOiPeEr9NT6vCYd9mx6/aif82dR6aljrL0NTefpcZ0
tS2jXdv99Et+ZXuL/JQwq9I2+3usHuVqk1hffP4rQ0IJTafMdvkqvGQ9IFyO38KJsoqFHdqbq9QT
8jXxKQ61ObZPJ6laPPu15pr5ZWZgNWzOo5bPwXCJ+sH049t0VlGQjtwmYFjsrKfU0dLWXxu2XHlE
jokkSWCHJNAkwqFFvR6E8gYexzbK9xYLDXOinqDa4671yj/SqGnCiVhskQ70+Iu8DFQC5bJtXJMa
HFw8S+mGeBIbOk7PyLfiv444UkrQv7l+95vjGD7z5mt50nKiNEz8gKAJTO4QXA7/lKGkrD7leh8p
W7AxW7N/UZWzmHzk6mVevrHjoJ5LrHb5dLWGcxNcQrmzDWG1kv2voD6yErE3FfzfblOR+n4K21OH
wnI4FOJ+sm5tOUJKLtElMMLknAxUPv8ZaDFqAbQ9+h2Ef6QZeanxmpgwO+XSFj/LL/i6iPJ7XaGz
RWI5Nrcyv1TV1oBt9yTNMy1Iy31dvzXVpWZs+kCN3VscL9tGeA9dDlxX7o/si/zGp55TN+mujau6
s/QqyPeuP5DcoPezW3T7TC4cRaeQbIrOG8wHDazEgLwHzTEGPeDzckR3YtO/EWQDzrZOWYsrfxsK
Jz6FcPr6j5+G05O9yv8y5YMCGx+n90D5I8mtv3W1hyI0/SjAWsGsWhp4iFIdbX8VrQktYES++Bot
UZAy7NRMyXa+iLKnGymBUn8ldAQFmcKkPfGhwnWyC+ywbs+am6G5jtU9+LTCLoiitNC3bfctU6bU
7azg2s37yf4SCaBywEZYJhrKaGpIiY8+8fwVRyty83UDQeUWdOaxWSbNX7Mq3ZqA/yV+XtCgXYkn
meXTjGx3OgjaiSg7nXDgbkd3JIv7L7uSGN58ToO2u5mBV4roYCEP90ZKoeGh0N6VBIBrM+beaJ20
8BlKOxHNR78a1nOxjwsPzb/Un1Oe0FB7YgaDvt7l49Hig6dYRWz2AntzHP8E809OQougPhflOAuK
E7gyu/iT0zm5Kv6ms9xFjsovMLqqx3jnaAeidBA0rzXkqLOprvKGG1yisZDFafk0lQcDehCthvKs
wO72lIGGq8jyvnQwcaY2z9qSeTu51Gpnuvf74Lsrgy0liVZ5swoa3ChqeBARSygRkmqvLy8NcerS
Lgi804XfmsJCJ25J5l3nqDBLuO9dWfLeLSoGL6o9Mr3cAsWysCEKu0koKHivNKqKThmQsmUz59jh
FYCvYu2l6uUTgga2uHQJqyZMuNjx4rZQQdquS45j5Cmy0/8gpLKxQKwpfh3tbxPP/1E5M0Y3ZFBT
ODh2m14BRqe1+j2x1ml6iblyAvp+182BJFObdCS2SOggF7CO3SpehonuIhkHi4MYBRafRFFskxSw
9jwS7pFQtaVotJVduv6kMPAYT11hQrLcvl2r1attGWfB2j0EJ/9HQxqmRLN/7zRAWDaquejsdlll
hZw9zYsICDJXHIvpm8FEtaG/GzdHw/a8KTVHhSxFRLWuUZxdJE6DZK+397RYsbCzxCDnPqXj1SD0
B2kXgipWiW+fj7xRNoX8JYX+iVhRp9N2YvRmTjcO+GFyRV5yZVub7ygYR06M/NBGF95M1PWZMrCz
v8s3kjZ80TFn7jZeDzpellGjM17CvC9WRbadDQpqTiU/2hRzOu9HLgqfA2vi9jhGvL4mvC2CTych
0DzSzvNI9fROSLdh+mzfmWNWtbXikbZz85CHWwFmWFyr7R1iGhRQcbKJeQb0QkRQtxj2wc93BM4m
nE6YFLKTwAuj8YJAxCuMvoK4D+V7xrwjk9iubPCRMPRassfDmGRr9CZ9sTfH02DtZicBBPAQBfBw
RnyyRs8LSoV8MP5iubcMqg4J26U5QQ3WcCp0rPM/9UWnh0moYlRCiDxzUFUq62x6LJ5I0C390FRe
AiWqbBT+EmrqS08cf/KUrCX4HZGs256WxzXNizEt6O1eac9dDzuDCqNhxapWvlOb/xT/Z5SfS2qi
GZk7tIDQUbdsPLdrDTU2aWMiyio52yMfqfkd0lcmkN5d7CpIrlW4EoJfrnJd85oBZ+xajVZN5Oo5
Jc/9lzk8RcZVZQHKYE5U9cYr45C6adbbmQSnMdkY4nH8GznNw69mvAvz0YifFEa4WnZfhrj5M2iu
JvF32TpxwfNWU0WAwlGWJuKfznr+wXGpqbvlhdf9l9gBf+ifywvVtfgPHA2ZbdxQ0MzNq+u8LOSj
pf2TAr1U2IrTTdU++2SZISvxNImXXN5pwVE3z5inlGmT5vvZgV/2j6wJ5IBD5rdIGJ6B03Pt2Vng
gXia3Gb5fI5rjlf5iNiQMT1dye5Ue0yDbgrMzTGibCmuLlgZNUicLjovu5UB/M6SEActk+9zmI5m
ST8xcsn+aI4Hs7vQkdypGxCqDv1Jtm55s2jZntoKEgtlG7+bxQLt/039NeIJi/yNXG21ay1cEvFE
T8TyAapEw2pbgt2Ykl5WfyUodXLlfGf0vOZdSrTkvwU6FbpXMv90xJ2n4wuCydG7E2uPKj9K4YZc
AY8ST6VL7Qi/m7xZLgdFuY3qTdfI8PpQ5TdSAMlqfbX1RzV8xsJ27jgwW3J7z81w4sBlxlVYUWQ3
hJmfnG66+MEttO4WbrrJIfmNjejSs8VLB5bBxt+NqBON8ClCmLoguADt+XnemabXt4ei2YJBEy+P
myJzuTSWA4jkuCH9b0KWuzUPaEARYccn0P3FzHsbuFRqlCWNqeJdCrbUQYj6ahZOJHHanfAWrClV
ik86M2knfLDwsitPDiwregphZy41f15dXcnfVeEAUniCSQLiQ/gsW3e1OMnFZMfD3i+/S/WSzEzU
TyTO+bDCIq/lwHrbyPyuRR7d9zHeVT+63eLa2YoGC96+0RiVcCWIyj+gxEEcGfeIa0GiYBX/Mu1f
EZwsSojo83IUnEBc5Vbwzwh/dXVDSBn7a1oC5F+j+lolh8fCkh6DdkNoooajJknPE/NQNx2i/mSF
vygBxG9yqWCe1gSkGwsFySWhNmwSbme+ZgXjdHGASmxSZBZnvfFGRtI5farBXha+m4ariyOzuDE+
VLSfLoeKURzk+q6IH1xR5OhiMtqojZfqzxhyWBBuyy2DZqDJthobPeTBoyfFrUQTLgJlC+NJEA9D
9b1472KQwRFSp1Rv6qhs1fRfZV2S4afObrrJmHDEcR7pHuAyR/kX+TIx1VvOwOLj9g5ML0ak9Ita
KlXhh0x2fuPS/0scF32vNu2jRnjE4LUqUK6F95FwSc0T9IvPCCeDzpo8SCIoKt4uGIlHaWBZWOsx
mrc9aFXbHbPyqVvo1JcKA6oqUHXaCRXEifyaXcQkCoGc2pU2B5IW3/z0O6keXftptutOX8fBXlH+
Bkpr/VUPucgcqym/y8KWpTvB7t3c99LmOGQ71T/V0z1pvrXqo+neB+nBF6IEO1pEwvogKbuIdEOD
BlKWe7gDVbxEaBOq97zDtDQ9ovbKChQUwCaDuNKy96zczrTuGjT/fJFmj6kH1eihdhnSlB96H1dx
/JCdkduCM0O5yiSnkvZsQxo7A8WAQ/NP7g94PSH8/+hIZDHudKbTKXGtGqHW8BvV5krpCjuhZZJ1
bqYJN7F/Bf19XKNyl99HUJBgo3uWtZWjq4rqpAjuGE2dgPXEIfWUPzBa7gj2o57px4q5T6DFkq8R
JHb5Mfg6CAKhNtTRjO+5eAXCZZCumnSoJs4sxnzsuHYPZizNXoZDxl9EN+klVNbSgAL/m4KO5fdG
mPWd0PXTPOcRhCopViHdpGh4lmVNkTlZQ9LoW9XL7D9p2BFRm/u8Yqeufzd5Ogrqwfzh3fRRe+SU
5jpqemApQAbHtXyd9DNrPkOyO/ksRvyNFWxgFb1l6tHaxOXRAFxkDEZwoSMyhZSJgbWqIxNM4e+T
8Zf3Mh/fBAA69mvNuEyKK/yZ8zp5ZRHx8JuGXtAmo/3b1bpDJZ9a053/iJOFiaiVI2+CJBOSvzX9
M2cAp8KEQUNiY2X7WuoPlOpHHvaGee/Cm1keB31TE2bClWioHzVQq4aGh1WO9ix4qg8TJmugNmTc
85f1wTrQNxO7XMUIGvx14NIRibm6hazMOALYVOvZ2E8s/eWpA5KUtmVwRfCMTFYCPH2VzUVXcALZ
JBpVR+sqGDTFesIEtg/ltarrw39/OYav8T3I3uLpGGY/1XBahmQtiNBU0/uI0m0sHsSVJlDAYX6z
uGC0mIZVpnxY8o5h3fCGadMy29QcMjaoh0HFDW9p6HPO8jEJO6rPI/MUkQneb9qaphPkLCQfryqS
q6zH1+xkVPaKTDYtXsMrW6RbBpsh+Zgh5XLOSiP9Hja6dobFLKgWzEAFt8mbnq6XzxzCIjJvmFmc
UKSXHLPmtMmDu97/a/lZuTeIaGZLsH9DnUu0xPv+tPjHAd4zfXiIybaDliEo9LMzHLNFMvMhi9+M
7L1qF92GO7RMtjBzeLa3y9NMr2i969+FT05zLd200llpGDIVD/U0R7LXFugADwusaciIF9dms53T
eyi9mBWkaSNH+6k45N0F3RLU7aN3WBXr7077MRWAEriShcBAvTgKdMRfl3+xCH8Qzy++GaG4G9YB
vngpeFCuo3hGY84nAuSynLLtGsUysqtPA0FP235yDY7GPrO2wbwmmdT5ol4X+wY6A0ZVt4euI+LW
ibhYMvGmque4fAAoFwbK0vGC2TASztMEHudN2aH0kFP5bmFeFwhp6ZFjiVSOpXUspJeUv/wjWeJY
ydLQWEsoI5v5M4aPleo3M3kK1tloPXk61v1exMnBhDyg8YlIy9eC5VVJqbYvfyc14hN8V4BK0ua7
wsppgdZa9UG3e4eI8/GTWwql4pOvXQ/2y46XnoZNtJ6q57I5j+BtzAYhWCNaMsyE8hZdGcfqrubS
y8bPJt5kQAlC+hXnX76MegZjTscebOw6m8C5YNOPV65r/rLl5qzX+qo3Hiw7+H9Vu+vZfIrADsTz
cjxq7SYsrqVJf2qwNqxHMp/R+7SSm8gbHZs1hZfRukQimfybEirvu8OCumjhrlvIAP+YRa+msyHN
RGYd4avmHyfVy8w+ESdDRxIkTivXt47CaoyPOQCNEbxRG4jY4kcQt4Vw1qH2QngUJhWxOYryLXK/
RihL/HVOUz0bf985husH5z5ZL3cCaTfExNlzp8GMfs/KP1/7iPyn3j0sfVvJmzb9bgOmo91Yfs/d
p0DvFiYUvpoFyx4Z1sRPzb+T4c4DY8K7PZdVXlHvATUhwR2o2cnjPfvhylxkql9IwGwzaRgomSso
3624bbMhcsfxDi5fZHsKq6fK84k/1iroeZ6biKP/VEn5Fh8qRQqZk9aFQ2SK3TPp+uAe1KwyMvwt
nEI3Mg5aD3F66mJtm/GhRmzDMVd9D2FLVeRja3WXttzJIWqb9E3gdUW062B/7ASvrVFn/kvMhdGV
bcJ/EVWTEO3PDlUay7tOL9Fx0MCV1uTM6JUbYXR+79Hg07/2WCLkludtUj/l8p41pyL/tfyCkkMw
zuQuii8NP5+vXXnQRkQ/RFvhjL61ySW5xzPJyVzh4JybcaLPCZpg2XmW1PWLGIDm868vZdgQYBJk
65x74w9qZmhV4E2Ei2XsqdKjW4AiGsj6/omyi7HgbIS3SMRJuMUDsUrza+h+pz4GEQFiFgsAR3y6
qsWTgeJpHNOVqgS4eS1HU2WbRIjEdHAwjOEFYIgtV7f2FJiA/DKODxgKCeaYjpLCWcPvNe6D4rW8
iYV4Ei0gPHbNBsg0mZ6UJDtNcFL97bJyL0sC1wQPInc+QA4RwighMRuR7f2yqu0srGPfcpZfQAYV
1aGbh0UUPj1ia9NPd6TKtlKe54lDA4kvnXyHjJjzeCUZq9I8ZMtIgDah7M46V1UhfyvJD7C9Ie+r
/JhpmxCjoyj37nI39PIMCLedpNsI3mCuco/tMJfWqX4QP5tV58jNDenuymKoLXHkZLzoTGiGvtGn
bak/qDSwCUW0k+yqtO+KjklynZYnU/5bPglDeVOGRx581F90mdjpwBUtHFkJOakEaQvvIz8TYQ84
+f43Rti8rhNdX8LQO5LB4hH8BsqmxvOapB9zfuBzi2GOOhkGwB4QWB6M4aNS1+G0ZrLQKc3SKTA7
mfUJ3yMqPlIoyaVT4OMmOs8w+bbrUdhNu0lAzVDWjokZPcEopEZXvl5StOyG9QEufkZ8mYsfgXX1
6zskg6ujXO43PakFR/NoNaumO7TGbxZ9jG9VdcGIb04bzcagyJ+WQDSu6n58UPCx/C09MxR7CpOS
JTORidiyPrP2Pk5vPiNcPKI5YHjN2Z29ajNwsC/fO+LCBdsrDOL0u2/DwJrZXg3tXTT3avRXON/5
wOI7AS+MuJSPFXHIi1/vGLLI1ya5eCzSKeuOEZx93TP3S5N3ML3X85egvDr9D1W+3xNY/q2UuEJs
0D/tKc83vX9f+Bzf/wAeVnSYNyQpq+JOBXU8um31W+IxQuLODUqwNlamIxn0rGz05C1k3qMza5e7
2aebMlp3DPD+nkh0FHcL52Mka83fTSvdQ+8mEqmivo3Zo4r+FKhhtP8WT4gEfzPDgiQ1rznLdx3K
RHRoNyRmFG0cOmzb0nVKGUpX6VrlznsrCK0wlHmlA5uJc81o9ZmXr+Vw1dsviQtmuMqUFPg5YgPM
w10jMzcG+FVvpgYSLdptjG62Y1hCAp0IHAuO4Br+b7vmjkj+DCysc2u5ZsCWrG/M8RzKv5Vhy/TI
6kerhzj4onUU5JnpIyvcngKjwH9J5CdopYDSMHUsAEtlwun9CPwrI8NswmPgmMKO224lmOmip3/m
rw7frOHIzw3FB7AMnngf17S/JtFucbz0mEQzXo6OpJZgl7T7BDVdYh45E0V87dOgQRj8yMh7Cp2j
qzw1RgPw5o3JVoCSVFwaS2ws1zCfOY57vg7lSVKkHS16FVB3RBf8B1LMiAHtgE1FBbHJfCMfw4fN
6jW3HrcpaR85gUE7SboSzQ6k8ylU3zUxafJhcId13B3oR3K5v6M1F4r23y4D/qURHpPHp6S/LAJt
v20dsdxW+nsvUReNLUIdn6n/nHp2+D9L+BDSj7xaaRGyi80orpPZY2TeYHxtEC9NW83r1gLyc8QY
2Dd4BZ5fHLraP1SAcOak7GP26hYb1YT7q+eqQJKk1k/yW13Ue9r0seyFOBOt+rzsnVX93fwlnCAa
kBadycTunJWaHZKHZS8UN6kiXf2f5p/AogpSgfKzulzdy11rEnqNiaEybtBvUnUzEfGuMLECPwBU
GWYKJvkjV5Ej0fMtjXSFo8cfFjsfoqVWQfLX/9DvaFr7kErnQvrO9ROfDDtMxFmLA9hd5D+gfvG8
kq3HiCIt5DZYEg3kHSEnLg4W+ZlFa1U5l93RD/gbkab6xTPCQ5/39O/BjGsitxjVCLIEBFlgnZ0O
qr5T5L1ZA6l7iOJU9LI43UESleyuRw9SHWG6f2CoiI3490CPanxQlRlpv0OF7E/77ZixSIOht5v7
C+ZecwR2ZG/amFj+BU+l6yhYgVAyXBEb1CNh10T7SBlX5ZZgbAacjt93KJLv2Jla4zD1a2h6Case
+rNuPunhje/UnKHkGI1iSidIIkwnItlfOSfWGAd8dP26mv7RUsi3OdlVd6nZ+ukCdiUTIjb9qrOz
n10AM3uGvJA0ihYp1DCiX8t7p54vCxcWv7XCn1J9zcE25kKkjI/jHoQmYdyYCJQEZY0lbukkdHIe
vqDiVdVGJ5AASfeNeCremIMSRCXivekhVsrNILykEAaZ/SEnwWO5qOKCg/GlF25H63FAPY1B1UzM
SZ1WTCBph/ppRXJNGGzA1cniCqUN89TybZTKtQ8bzvaA9YPdadHCmmgqIZzj9sBf5EW+l5vukH6m
HCS2jzdNIcaLyrxN8zay0tL9XW8tbd8yfEcXA7/erB0tBr4Kr7g+7CiPZjhzjGoPuKLzs+CKcdCf
MtipS5YJG4Y/naTisjzvKTkdWfVW8eUXAzk3vASlz7Pk8eUH9+VeXvQmcFfytF2+/M5/NqSgRQWb
bDiAUBCCALJj7WWRlT3kazQAdZh2uKp16yXOB6W8VcJbQdxMt/PzF4cCVdly9E7tLwWPjB6FK1pA
mPRFFNhp25IR1y+w077IRmDZQwAKmLm4XnDQKuUFO56rpftl6go7zen4mQ1uaMQZzkym2CLCHurF
msQvXhB0M0DSo7vE7aflyUYN9JUYWcDjwqZU56VJxlObDEJ2IfUQtMIB5WT5KBjrE1duZVpsoG/Z
svTOcvIDxiSAsVLQ9z4YqsXMNFIn5HLAA3/DgsCZQUMKEsrom7w2PDnYl9qbGKN7+Kpqz2fYIUWS
Gwn1CmC9mdDgSUX1uDw2IIqCsf00cQPJxa8uXav5fyydx27ryLaGn4gAc5hKIqlsBVu2PCEctplz
5tPfr/rcwQEOGt172xJZtdYfT0Q26QYzxUA9DqLUTOU7QgVd0wmR+cB2Q+IjDdMJrqkhjXf8FTii
m/zS6PsFTNeRuf3MH1YH1Ep0P8EL3bv0L+RagDowLmF26XQwVzSqeJki65OebwJghVv0W8iixt7l
dGZ/9kppT8/KmmeyCl+WfBvP98m5z8gSqcRcO+wDl5QjALsqwrw/+nA5EQ6z8mgaGrGbn/Kp1W9G
hTQEJM2cGPKRBxpLtqNdh5qZnuIUMiFS3vKk2EyXJoIdCg4DmNkAQlxYFsKUHqzskgWfBrDjaIDf
g5pae9qS835f8C1jLC7+BZmMfWqrBHdxmIofdPMltw2EjryWFaqZHAfIEGUU6qocjpuzlDdbL0k1
+lJB5KXy5RsT9AJ6qK4L0ps27dpOLnP60JWXGZZZ2Eki+68jG0GKLlw4SzRtaS9VJJytzWcbeJqI
urq3KDxoO13J4z0WfgLofhuNBMjW2kASLwCwJm5W3Vr1qsxnSHdn4xTB7DfqOy/xtnbOvfnRIM6Y
KYhLQtTjvCKzzQ+ZzLxxsYvWAEXCn2Qyw39HxRcERKtvmR6kAEqJwyWTd+10aPkhlHXPTPxVC8jO
OmghS1ezHlklRuYF4CfdvNbjD2+ynG2wVau0f/5Hrb311tUICp/6eb/CWNfoDKNLBgxM1TLWtUHC
2AVXZ+XwDqfWIs4FtQoaXYICNpE7DFRyu3QIr4vOH533hhIIqTVoxjkb7dYy+CTTT4bIeKE5+lIa
JxouQS+oaGGicZZ+Y1XtT4gg2+YbTJOKiMLfwA0pQ98FX4bQUh46sGU+zgSZH7IX2ZLAS54S+mIR
2Epd/BZ7wrqX8l2F8t/Gj6KVMNsaNwwMweiyBuXlCpASaeIHZ+BKWh5EsagA5hey6ZbN5A0kIvGS
Q+kvVHmCuVFhx37PiqzQDZUwHU6MhlJ/svtHx6+6EMjPOKJQKFk7rjFLrgIA2NJ15fAWJ9WxWNCa
/KiRi55cas4JjhCJmzObbgZmh6psVj//mvYCMcuf9cxwgAwlfe+nFGdaeo8QXtmoN8x+L05rNfG4
jla6spYwleBQd/40ooaIumRYDymPdoLfUn4T6JDSzExWjUcRudvr3AT8dHK0VrgUEixK5dEaAAGv
YyFDa3qzChJNOOS/wnrmg9t61BkWF3EURNGJPMdmjdTG8QZKkgixiK5qvJGjs4DY8FgIfQzKyK1C
TerGduPcB3eM+EdUjM6H2vpogYBN+kTDbE8F+souHk6BIoEvH0lTcItQIgvXR3FS7atZ7srspjbF
ulduqWVBXKM/QTQ/atWBQM81i1D0ovsNmvOt2h35ldhU3F495RyBLfOkmv1p2VdArMZvzZUmvgeG
8DVmtrn6UBQ+zJzglY3CiF6+iHOjK+9OfRQfbEUJ4JPnTVwBWX/N5Wunnqtm3Fj2souqcmctou/O
ITqk4d0rvZG7a/W3pBbVc4QA1JTjbVAECtGp/ju7k5egAcVBuvxrUJFZxq4NP0LttUHwnHY9cuSn
rH0iOvvvowNXQvHqyGSWzjv2Nq38qjGnkGAhgUzHNEYnYEuT9T53V7K88f29Wua68Hn1qrd++Cch
EJo1xqXOK6vH6PZuCviGl4TsLOjSl6qSqXe96eAalfMyAmTU70n4R047Yy6JayYZBI+Clz0jC3Nq
MIkuSN2VbVO4tf1WtnsluUbDn4Yrvgw7MiVI7lG6TbdNWDWojFnXWuyD0K7U2SR9cWKpQpzfHesR
7cqCp6OALSv9oj8O15L3XtyPkk2K3ga6Bki8dQn/UFb9X916prwl0cxmmevXUfJWF79m9BpmH7PI
ngY/GsZX6nmRSl0ZH5x/ivwpz+cGnUL1Rj4QasGtTbjrnx768UdvX3+x9Gj30LqS1IPZ49zOtzK9
Ekyp99Omhw2lH2s9tLJXm2AKq1+D6c7EkVI8uAAUaQ/cx2HhQcZhyz3Ym5qgMV5i1s102ROoUcqf
jv0SJPesfdEg3rEtY3ZhO5MRYt2DAGe86hvJTm129Iq5qOQRqqb6zuJX77HBOtOHoeJIgAITj9ds
G3udbDMawvl3UVyIjbdjJi2EFNJAM0Gb1SwjpibP6gUMbgxeG1jo6qnT2Atm5ZjooMS2cMHFtqqW
l6B1kWIKuZCkemFEJgypoVdxglnBp2xuULWvUmH3QKTBmmExXJl40huOwCz5baarGIipQl5LzQD0
kOICfsLFOv+q9dtiko3jVkxMC0qGs4P0wTyE8Gu1/lsvF6t4FJgfazpBaZBeDZyABVMPFm8AUmby
tU2IKilaJxU3k43ugq9FYl3F6Rj4ag6UdEA52ah7C3cUzEL/a7dPSH8H4/uKKQ/4v62G9ZfNmXMi
qGrVUcb1DWZr6Qy/zXuDNUGn5hu5mhnBD9aUGUGmiSXSbP8ifuOlhQOSHBpqd2RQYYFDG8Pl2k8X
bKHZTetxdKDuRBtI2i0DJ3kMFoSw8Wygb8UhONSYyxBjm3vumTDZkYW+bKhIqy80h5F+w8NQ/9TV
j5pvI+1u85NUwLf4G4PmNGgnrIHcbrwrSEER/qjVjkUwybdd+7Ngoxwgb8kC1H4c3Mhm8zmWNxrs
jHJrb0K31dmCVgWiXS/dFRPCohmg57/TbAIVmcrWlTDrxXuouHRCbdkzDCmvtf0S65fQVSegEU+m
JJ6Al6z9j0g1yr25kdY9TIFL+yNJRA04NX+sSw4Z+EGKeovEPMw6K0LNkN4w5OBOBledmEl2BrKq
vNyTAV6mp7a9pMp+HI+EAZOX9EYyzimIrxPHal2tLRYWmwHdwUXIKF8qyF17DGGQ6Ap493FpvWl8
w8a/ymDzow4vLjSEFyPO19dW7mVezt/7z3EjLwqfYhFiC0qoZvUNl26dIDm2kqcRkmuzTRNX4kUA
eEBGEKJyD/PIsQVbVtpuGT0fKvAz+wnbXhc/6uo9zz7ADemyFMuu4nLxmfh9QWWUhl+lhmsymV1I
2hsgRIV+eWS4yJqfNxPfZ+GCnY7sYV/D+JVrfw6RbrOrvswhQV1bqf/XQuIlxie/iUu41OYILX63
wxvgyyayPlR7W63hFTNXfgfFMKRtE/2RdbOmzmNV3yO+jzr25Ygc5b9k+JUR04MB5dq9Ni89gzef
yCbTdhQJ6y6HGqCRNxGd3m3l5kpsHOmarzPgh5gVafsjn3edtndEI9yN9HGJ3Fz5zdAugH9UGYrG
R3J5CU+WIxRE0ddXwQ7u6uYP2yvIFE0DGXBZfA7/OijaRZr4UjCSoWnI5o+89wbnESWPKPrrzLs0
3oqAdltGw5fZl7zaOFTqsc+xXzJ+kYHUAL2bbJw9nI4Ev0OHtXKMsaZyr41bafar9GLqL6p8G1tS
gy5V9Kc5R8Ctst6LoOPvuvaJ7cJYt2WM3cDRqsnOzjm5q51FAfvS4io31kF2nocb6SK2/V5ZR42U
PwhPaCUslsujMl+daYu6zTBeDUAuozoY49cMcF+rFyvfi1+ceWwsrkLKR4JvpZ8bDVDhpnA8T9Gv
CpU6oBZz3KAiJwFeYo0z3Ebl2j/s4lXqvgaX0kcg03Sge4UjRWPT1nlOYwJb04VYOFqKqYYjO9eb
O57tcNWPvpOe4Kg3eBHRIU2ka2/ExJiymAG3jBUgxcuUbdFI8ZQb8UWg8QvhAAx/WnRW+xnbFWXH
2OT1g6q+ODGOgL1GRAwIZ3cjPhaQ956ATizqK5/DRoKPZsL/t9BUHP+qxDwN0p8zbBFKC010AWBj
j79BDsJsfE7A/WgB9Ym0GS6KwPh0hieNVvrKQTXjEC94kklrRdIifaaFeEvWC2810+YGWA4pwyYq
XUHd93i6kFAl0l/GdAA2u7ac39Jty2bd66QznypZErMLilKVA0PE4nlz9FVCs6Js34SEpI3pm2Z/
AJHEynv8nGdvlLywfEtIQ09+RuJ/HG2LO9HFJEcC6T9UGq1XbUukYsYH2BW6sNZhNo1OBdwY4w65
Zm1zQojKCzMRvqEjieIGN+Uz/49MjbFmItslzjOovpLlN1n+8f5tnPYQAn2q/Raod61wJ3sVNjBG
AHykIrQ92wrMk1co+5SN04C1nK0Yvi4lpNevNepamK5DISZVgjX5K0gSd2r2WjccmXTw6dlLLJrS
jjUBLE5wXrQrP55yspDIozmInasMo66MzlEwvxUEDUiEWR9UmAkutEjgQPVDh6kyki/H/h4HxmbM
M6VLJm5uk0mwWoYTUszBeBYdV7X8IC1qlShUh0Ti7lJUf2xOhAggVTwUPvJ5fUejlA/N3p0srbm0
Cn24W5j9RNsLEb/hnC9KdankFzn7hERCfC5xZFvpYQS+b6S/WWb6kbBGcrEo6Ixr+9WSdmR74ojG
bHwYNRtl9IDA+Ec39mN6ncp1k250DeEzRqup/MpOGXNzsO6Idchu4giYk/chOLXmBx12hoMZcqMr
LgE2YOL8bkVzqV9t/ReAI+Xo6XmKULegKF0b2Z5VQTjQfChu58m/7sekBA7oeMvsVKsaGTi7FL9B
yWMEIEBOt5SBVS6k9Rq5b+1Y9EsP0XH+p5cX9S/gqHUOSCXn+AqCt9IU9iTnmsb/2uygxW5Y+jAs
YfnIEfgvEwd6zXQM4os0lX4BWr976yeAbigabM04e3XjhSSfyE/8BQ99h/QNcToiE9rE99TQbjJ1
8MIG0FK+FQx92oTSbPQIhFTA4PhEQ3b7mzQ8EFZwE76ijdxo2qfTcy+oXJOr1vgeY77gHLRY8sSE
MadHCKdN/ysjDRQwxvxj8TX1AXZt2EvG2ZSPHGx/gyc99ZiB/E7/1wEDCMyT6wMHegshTpgoLCYK
9Ejd2sFbM3w5xW8KLm+Aj7rZvHAOoHXudhWbZ1jt5vGv18lHRwVAxkt6JZ4rYqJgsBhQMyyog3H1
6ITiyx1YZEj1iLqLibe0r6n6rdgXM8dXTJy+3YAABwNTB+i1cg7ld6f56+1Vv52343QkXCelD2Y5
DZsB9uImi6+WmW4g0EAutjIG5IIOBvzkG4D9SPENX9X+4l9INUHd0Ly2MCxm9xlbRgisYHv24Gbd
u/C5hDkK/xB84DTxU4MMLRJCuPO4gTJqd4N1yOpDndyS8GMY4QhMVyNijM86CI/diDglcsG/sbm4
DP5MH7RfS5xU46Ex/7OFBBxMEGDA9/cCthnZFNcAnznakZOzG7cI9bLElfj0gkvKsy6fkvGdJdAu
XckkgANUEMylnNk0sp1leqipEFWDWmgKseRchVL/AFlfm/W2c2ssjQd4vgFjcso6RNRwh9ghbDjB
6HCKrgjj+44yd66hZ8qNEMmHab4IiWPCHRd10ibN/6Dho25P7j2JF+CqZbFTETj3JLiw68YOFhsi
MQuk6KhpGusgW9t28qakEPpkQtW6Zdfavhl+zUgqYunElZLl72p8A4BHFs92icIjZ95ZxfXd7hAQ
krHcanz3WxbsbPrI45dKuvXRc8jOlLhzGh1BONrtuG11X+wHZbZB6TXUJ3WNpr3wC+2fzSpTdl/d
CB/ZHDLyiJji2605qK7ZnqyeX672AunA2Q1FzrOZ+Y7sfRB6vJIA5XkmwdlXUbiLCN1X3HF8jMBd
44BcI3wRWRaaeXZMYuH2KXl5BGnOQb6x1GcGh2hwAk5kD5Rc1NXqvZs/1fZD9xwfoZQQrZDND9CJ
xgqIPFEOs7EfGvSLZu7SXbzCTguvDDZ6bdiylzrEfLkNxz3whyWd8RoDcvHIkVSRtESJI6fqjs0D
DxZBh02HmthLtXPbE4nFweUvD+4iMfyYoNMlIkW5iSAF/jF44VIu35Md/1WziX6rwlhTiwzK7bdY
ahykP92GqnNmjF9hYiLyPz/NwyXu37Phh8xAzAMhECLvGbrKVg5WUveZdG/TovGJn4JuzxzfXMnL
HrnsRtgUxoYK8j9d/UUaajyORV/1Q9DbiR0szN9DzhsGNyTupFS8JRu4B6SRw6Uw8a1K27hdlSBg
7ETJnaGRnNME/6L96NjTx1exAY/DRbMuGAJFyUvk68a/LttnYCsKG4XYq3MsUJBpRI0EMwQuspYi
eEQKJ8Syjzjj8BZ1nzU2XM2fMMhz9/JrRMCT+XYe3Enll2PhKomov0SVu0xuKFjuFW+gO01wsbAf
+p16D6HxGLKfumYoj8485qPCNDtMq6md1k73GaKPkQmQ/ZWNLbvT3LCpjZve2TImTO0bzkmOZ14A
RGTk121iaR1V8OR8jdgoq772M/vIn4h2SCGQEiDL/rK7k6MLGVOwmbULG44Mg4jnillDgIJhdHR4
CMRoSKrjpmm4JIgfofuMpJkbOYIkkJzz/j59dpnPr68nN4YGtd3xPtflU2K5HJrvOjkKfspGWECC
/orBII8OPF9it1b7c2pagEV8XMG/+JtuEyHBkmauj+o66QktJ9FaQhDeX+zxD4uChEgjmf0o9d9C
yxd+yqX9VMkRIoi0Z7630XszNLXm36AVK1rCV2IXEi4Aht2Etr7iptocQEQIt/FTCLi+zDhfk6ud
Oy9Rurfz58TU3VYJ2ga8gNm7QB0KyGI+CSPBjErJO831zdjDIf7IPA5cXPUd8Bgnfxa/U6+zGp2U
ewyrAndNjNtKeTbcXtRnindQNwhzIqkqxFwuRk5BgSGB1Kt9gi1YHYBVbkn9pqpvUn1U7MOC5lJT
N4xVefZZMHEvPP25casggcriCd9smlvZYXCWNxm3E4MoIoPqE4bf2PVbpd+WzgFYrEAiBZY6/Go1
0IFBkRDc2KKApIgxO6rOccUKoOiYgRussazl/YOOwzZf2zwzddq7lIDQDffM7a9q+iwgzlZwES34
8byxCgtNCCyxxnfC6ZmfTBMv0ngSpzxHnjALl1xD83yE32KGISaJXh/VSybOlD1nTqv/w7QpPDOT
qm+aazz965FJ8roSeRRXd87otdZaeNkc5qobNg2Mf/nyJ94SVKSp/c+wR65/LisebpvUH/TStLIn
Iy7zdToeoubAnDB3yJQGwDvwLBH2OotcPTfYSMxuAOOZchVbeqpz3hFuFYPGh4gIqjl1QxGLjJoD
/8eafywQEvGlDg9+RCbG4JtbGZ5m7vZfLd5Df0J0AqxCG6ORUsR6kHkgZq40JBUaLifqtslguvIm
xxcDEbiyY14eMQ6ijiJe3jyWMZzPTcw5CYjOqxB66u8T2XltsbX1vc7+ioofUScBe8kGOYvhAx7V
iDwZVqbQ78sLYfKd4i3xT+zg7OOgqc/oUGSsRwi1i9Jf7AO05jjsI0xuQlwk0fKzFUsZsxcIAmZE
VuNDkZAQ+wL0D8tV+FAFvbxR+s2z/SgJJNGQk6vryPmgAHKlEssgo3I0JsSQU8RzQV2AzON/SazX
noS5+DdSvgOb9HQv8VqC6mH7NwLRUONzP31IISgtMwiyZjrX1SdHqZAl86RijRRHnGS5D5OOgY5/
JELr4kdCRYQJ6hYZd9N80d9l3AGKdsgJkUpIA6qqW8SzmZxwctcSNpZd1xyc2iRMqnfz2bf1TZ1c
zPgAnkh28mr0rDXwEj8X7Ot9Ku4Jv7UayWsauUYr3+iJCC7dxeHZBDBbfzE8Gsg3LK+3XhNCdIAJ
TBBI8h0YP0jF6TzVvEn532KweecuKS+EUqw0ju6p9KE8RXxB/J83ecG7ehznnUOnPW/tLF97GDeW
C1Bsd+j3iahfMDmjL7Z0kc2PAOLfeYEUoDDFmfYjx9ksr6Hou/xsynDyy4HzLTQQu8nCzJiwef/H
RVgby/py6NUKR3BuYmgqP2jPOjcrS5tINdwo1VlKgCmU3M11goqA8rAwowzh0XhrHGmbjRQFLccE
EXfMBUe0W7RiTw6jW9dijabJQFWPevnCqkWsHRepiob3RUYdVOwIJhCPmA63D1VZDRywRr9uLDcB
pwkiT0rwEUIC7HXfpE92Z/zMRuBVpHMkYCEJ8WoZxER+kwXQy/k7NncZiC9CWHkj5iuUmGHSXx53
uXoJnZc0eGuj73JoKWbzzvqAVwCAyrgUoCxpRRkCP0u/8L/pp8Xsph4M1KgtHQAtO2uNApztHntf
rR0NvjTctJWPl2j2kW3307c4WDtqHaKaWkxcH3RWFIyIJdI12l2OeG5NUgWq+jfVHjX244c5vtcW
um1CN7TlSTcrWtRfzYKbVpfNWe2UlTV/ikW1sgyvUa+OvAffsPx0B9/RrXWvcuw1c6kx7abpKWLb
spQdEUm57bEDIHrihXuMxSPAY5mbrG4Kf62WeRFJCRKzrrqNRrcgzNsM1zWzW9F9qpZFsBi/YsDh
643yBlfgxBTEbj+ZObISgr27fcFiQuUHfyh39xuPG/ySiPPSxqehfBDOw1sXsGSiRUGK1t9Armmt
3nFAGKR48au0TBgd+KrFq2ATUjN9/oeI5vdEoozrOycCfD6Z1l6bn6hMa3uH09+w7mGer+YQ2E/s
hPlXGP9oAtkNHxESyL518ORDf+cveX/tq1VLn0BJgoX4o/G5YDnQ29d0Rj3GLDh3hLXEqFc+HP1u
sTiZ1qvQ+Tr5iy4/R/KPLL+uSS4lZljxtOFEDZ2k+PBGsfmTcabNsQ6//EaQLlqWfKcNjN71u/mL
oV4nrb+NaQhitx5DmYem3VBgthZYEgiKxLimyB+8h2ImA8BA98H9RDAYtWMVJlTVgoZB27Ukn5X6
R7pI0BzbtuVK2y7FVw7hZGgD/w0wBtAhknbKam5gZAyLvfCR7gZ6A0u6dz5VpAax8WMmn0F9nWdU
vIxXPXOy7A8OcAqdbPhv3mP2xXokaXgF8dlviA6FvVk4EvToXJt89dX7XH7Rb8vc5KzUrnpRhsco
+JGtOB0V+J1oRA5r/QGj0MqIGiRetd8pvv6AuNgg69xZpZgAN9LAyXoYRvT8zFrndyvINhpCD/4t
bhTEsFelOjTyugKLscKt9BvUTDD0kgUb4JjJL5tdIRmrOvwpEoeZGJEUgv5+224cgNGToMEcchK6
6lLq/5SJRjU6xfTBj9jRgwXWsX5NbV+96MO101/KQlr9lIRRUc7NzquS7e28A9qt2vKFt9xSr2Yz
EJkHhnI3q/0kofvadO0+779q4tryvOR7Ijwc3SSlcqUwk7uykMQejP4Nw4fwMO/f4daFh1/H0zyt
kABCJYf6J8wEcbuOMF/tIV11vv9q+qlRBAfSj1JsBQAM+B+l99nT/JAJ65UaL0FfJ9G/eLxkzmHw
xwR/p1ljsGETWg2WCz7UptuJUzYxGfX9WLmqzkUvzqw8GvIWBMxELKD60Hl8Yzvg0gbpQuqIYB4q
iIxqm4xADt1gEXFgTNzxi0qwF+2ZKToPfFHIaNLPYUX8yDeQXlBv6tnDz0Mm0EUzWVybf4X2UXbg
u3LvzVLsxjj8ELQREcFwxsDB997jPGtEdHh1l9g6ZPmgqQqO/QVr7EPuSPc/SN+g8ITIxO0tLH9o
p+Sv4iNcW7jSyPwEVevOsET8mY8q/0UAh8SA1iWJLKmXECUDDxOzb3tnBRcEdNBdBH8aApxM8dHJ
fqrl9f/xvgjbdZTQj+cTViil36a2C+mPqrgUlCejcrKbfWs+g5g6kD+LH5l+m10K3VlrxpFsuX4B
42K08iO2U6XtPGcYN2ZGloV6wd4G6J0DiAltkGCOhpzP/ILWvpQC5kb0V/HeFtAvN3M/tnx7r5J9
lLIzaRewnsLsjPdaP9TKXUV8ugAVNlXnJgiCVJ6Q0E1ID+LZZQXreQf+YwhHT9RH2ZuK4CoJMWqF
O7OrxYK0ZolmBoI2SIT0XPohLBdBPBsQbHCOTM+ymfbTc3YlgD8jIySF6BzvQscHnqOmpJawcnAe
CwNWC4fFBIyaQuMCTK756soIodF+E/+QEsMVPqQWck7U6SRB8fmKuRKshdq1jVRvGFfdsjwIXJqW
SuClLPhWa174f9PyTjourBBJGhk/SJ1/KPWbwl7XUiCwCEsYF3dG1BaMa4F78KjyB9vnjsRqrfws
MWdWRxjdqfxntBg5fViTNli8IP9MZbyMLH2wdBZvtLaI7EzKwkysxYRBDROBh6hJFcKwupKb12Rh
Rb6icvH8J8AEzYzeWcI5yzklSOSaLHmt6sxiNO2kcDqh81WVPzFDZHvozFPuE+BV7KjH8waLID5f
cHFAMQrgq9j1cpaCmfCegicUqaDiCWeOIfm5tlu6E653fMLwa9WJ+Cw8IGbpFiLqmUiEo2QitfH6
mhCDfYbfQzZuEQ4g0k4RlDrrYXJYdG81qRkQpkBprbUjhwpTvtvOh/6Ob9RmDcusC7Htq6A/gC4Z
mJBszpptgmxL+teO7Taq0jU9Y+A6KMrxaGB1KG8cLL36GpsfRWbvVL7ABKKchxO40O+roy4DExi+
zhNgoX5S7UeMVcWBeL5xdqdxvtIszpPt27KehlsUEcX8bZOmXbTqhkovt1Y57ag7kE0OmI+53YI7
xfaLxuWWkmXQlD+y/SKPvqQg896k9kfDMNz3PGPakfQ5rwa7Yzz0CspaXd5Lz+kfSXWnkoIkvG5d
kei5JPAwZN1sq+I0OhL6UVBOwrlqjkbinHeO/Lb8p+ISN4ruvEAVzQEyIg5VwYwjLLVEcqp6CHHE
LjMwcHmNiUi1G9y4WKdxgsinJtlqssUD9puyAkqkzjQv5vTRFiTLfcBrSwmCbP2v0Ki2AYAEnorD
j7E6q19RtSVug/h2rgF2kZJoPK+VIoCwI0aeVTAcnsgEvuPlAmU4Q5y3HI1ODFvXXufqxU7fRvs3
GX5GedlSDsCwVmXIvKybEXIOKMQyneXeZ8vOAwZz6kN0HAFIVv53wQx8fwG3o7ThgSBhIGk1kaq5
6RLFDewIZ9G195j2ggtK8EwDsmamh3hQh3858S5R8V3GT4kQuOYLiJTkOIP64go04Wqtfmf7TKJa
pPwZdLg690ReNvH0aZB93p0k58/oT6q5V/EEBA9Hu2vSHw/qUtySFNHPzsZ1+6KqLkZCDX+4urHG
cKdlDAGoECnT3RA4EhcvmvUMFd5wVETyvJfcxKsTn0VSXKhiq+MnRw/mSsF9QbjRDniy0Osbgm7v
PmTJEyYJVdrD7asgNUpKeO+LdMXsWykTFPpHrh5lC6EPkRqHaho5fqGFECjRNAHLu0NOF6/Lpwol
2UdUg65sGJOGQIZPOT7qo68RDZnHv4qGEV25mU0PYYYLan6dYIkWf9rWPuKMasuDaO5GeP04eRPA
2cwwGkN7WqzX8oKMVielrPMqpMFE+XYZYEfMcGl2IO9vZDyvY+U8yoBQgIzORMLB3eImKHlUMrxz
3JKIaRjLGbfAepzdvOWMFjuQVng4o0WwZgtSwvRa7bkThngLSJ8u721LmOSp0K5Zfu/JEoiPuG+k
2jN43KFzXMdnKxerEWH2TBJtdc/ZmCn3wTj3pRcpWr1txbqt8FDCAW0IoUCuPpG/yVLXJm+Eu0zl
3wQqYrFnCKdKp4L25Rub/hyF989A66ft2kM+bxv62Ij96WzObniToPvO25/BvEXrcDstv1FEhwru
g9R1jK8cFW3z+l/O3QF9YC8uIMZO2w8yZo8DIgaKHwAi/0XsajZdl/25Zamy9W1afUTTTVlK3rx9
zcOXDEcl/Fiik/2hOzt5iY6m2rjOTCXWe0vGrSCoYZI5aEVcotyipjTPkoOwViS58SGPIvhJCDjh
tGiQYowkmTP8ymkva3Lmm95kOufboUIvgaCIPNhagzpNsOyU0YKoPVIFcP/jhRnmy4CKv4QRq5ot
iJGhejr8Tt43dGaXFCuCfLbbN3JBe5evrKovBgYt0tKtY4/+XOUTzVni5eFVJhYhRuE3dyf0ruuB
dTS4iO2FdGQhb7YHX7AtDaWQjcFzyP3fKBUw0bhKEeG3KHUdONlU4sUk7gk4cPH4qMgi0NudTkVh
+dvoxGZICK+4vhYeCc3ivYx0WtKl7Q8INzCzSwTk/2JydOtb6Og6CjjQk4BDp909ZVgKDW3Flk/E
6rrVMAiHmIjIBeknBBisIZQldMNTQzE0XTUCw0OKPcbp0RDfX+EI3mmPkuCx5G6o4HDzRa2uCjt4
xaiQfi5EBqLxZe5Ew908Fnp2mHPAqTXOdCfZ6o07dRddEBFiQLSfF/4yjUTFwwCJqz4dXjIcc8pW
EAcpFxjxj7bxoBASvvkAn8dedapt6uY3NXmhArkIdLZaljptfs30A+SDTLPFa1g9/zt85Bm15zHk
SXJEwgPrM98U8YKZ7qkJICgBi+MuuDU48r1CPqC67eVr0e9myws6siW3dcAftyEPAJRJy/aBlfpG
da7YRSZNRv3sAb8u5GUVx4HPM8ILiD2EpVvZyD8ZqYJkeJHwfRKSDUUE1EcGWr7g1cnO1nTay6NH
8K6Ie0GciUIjquiJfA+ZYIJrM1Ozus2RotTb5Q18hv6kaQP6znnEIpdELz2vXpt+W+NPnGwGjFst
sMNrE51k89ZWz6JGL+WLkMPRY1rr4Z7qdiSKj0iy2i9tj7yqukJ07gXBCTBkTD814bWOYZox32oy
h9yfMd2WkbgNCVLvW4P8UDCG7lJrJzhtjwjUbNq0asPIAHgdneb21casQZY6jacBjwnBDBkpEvuQ
B1E/tVyDLjmd0RfgUAYRQAUHliFk+hx6OnSuiLip9phk4u61Vc6z/rBIq8Dbhzo0DfyQF3YAytuV
1X6Z9kX80Odsa+qfpfrG06kq2KtQcooNdkEqVHO3W7hSSKmZli2xt8SVvMA9cZuKlWvBCzOuaQ1Z
zep3o+Dr8vrq6tDaHKv3SflS0Zq0vNtxv1nMeO3Yz5lBMKU0aRsE+y46afpTCa/Ev8rBvtJPmblP
spMZPxzrFQFbT0bFc1F2iJGj6J6C4yvWJeQN0PY81pVzj4BVQkBR4weuaG5OUnc0GJ3Jk5CDHWbm
eqFDa1a8IkR6pM9AoqgupQ+b6tQJd6IH0KWTedRQdrvRWYgy5DK69piky7LsJP1DRQyTgVzJEiht
9pzKR8W2VR4ITUt7MV8MUehCP6+btwm5sDz+8oFKPS0ShwI5kkx4fUMXhB2TBFa+RvIffd1EOLbm
foi2Qe2W+pqk6j2xkBnqvhIFpylfAkJuu50QfgXmSzyeF4Qmhl+UX7PizvZrqTOJb7hkYbjsbm8r
R/lOEKbaPrX4VS3fFqK4IFgkP9bdjOxh9LIufwHDbh8SUv4Eh1oyCvz6wC/5rnOQ5Bl5vjN8BxFv
grtkFHQ8bWIJzI2ce6OJKYGfsx7w9hHlAMKVjLeouUx4p1BqDihpWCMJGzbn40RpdUPkCMCq1GOk
x3CVXIg3CPsJL63rWB/K/1F3JsuRG9mafhVZrhu6cMABB9quakEy5uAUnHMDI5kkZjjm6en7g6q6
WsqrTN1e9KI3MlMyGMTofs5//iGj5LqMUhRbaCQ0Hhoe0sXwVVqfCcc6IMAz1RtQCxE56+WdLxUe
fjcZDCXAxpVn73LzgaDIqb3B+LlxLoGxZveGDEUQWLRUeN3/TtyOPrOBl3nGDPZVT98yGj43JyrD
PEGfhUvTXRZBe37RGM8YJaESKfTJxOckf+zUt5mnwKCCzxcK4/AAPyGOqXTEnqDk1HpcKHUe1qoP
/ElyOPFYZijHTIAhPSYsZb/CYv0iGK6XsUVu5+eJ9bHkhCTicYru4VLbIfRcXAAue3FdZ8Ail7Ld
Gy2V9oLV6W854hYKfVdtWRyWkVYXY9j54OOJyqUW83PenvnNQFAQAxrW7yhiM/CBdr1j0B7IoeFu
yW6zNPXW/VWU4xGA2z/fmNpH3hwsUQK8Gq8Xnysssdpl0pBVZw0AWdY45y3bSuJcgfCMmB6J4SVP
nLNsMcYIP9n+8PkZE7JJ8kesP8M5JqPhys1uM/NZzph8jffJ3uDkhr0mwZYhdk1I+5HyKqpuJrCs
liZXu998iqshvPr9wQH6aw8iBMjnlSfu8j6Dij4GHwWnNWBhvwy4W+ORwX0FZ9qroLbQkYOz9tbZ
KHqABswr7vJ1PV5WBWlSa7o4lquO0up3mK+76MA9cszwMMLFbOeQMt1gVh+UO4YeZKPO5U09wOdn
J4R7nWZf0X7lGWTsDZk7gVxuVhUeJR4QMdrvZb0LGSVx9Sz3WoitRceGThrRSY2nAQvHpWV+LEAw
xnB18mx7V6xtDSaiePz6Xy2klI1+jgzgd0zax/dMIjTE+C3a1sDV/kH2zx5HJp6X0aRa1k7nOlLn
Dn21e8ip1pA/N/vBYr1bFJdXPCZzumO6xMKGiQgVDWm5gDkTVprk2UBSxGP4EUEbZp8CRyePJccH
rS72wjxwwfX4SH4aVKCIq/6cwIWnur+Uw+s8HkRNXOOKAtAzAeKIe2DUVw989/BZDbiZbgB5ggr2
IgOyfUrBMB4cTLWP8whPgfIZaBOgxIdkuFW7iFeuv9PZhyPuxn6F74n/AfKq9Eelr9P4NLqHqdu0
7RGm/QBnsIEDZlyO8t4HBiUgrrmXvBZocpNPYQIAamCn5nEu7oJ3Z7jwYibtRy+6ATHpi21GTdMB
msQkBel3YmwZU2f0UcyBpISSiK80g40eHyuYjdgO5LuE0MEsWls5nMx9QnqJuG0n4KL1XGwQHXQG
FBycA6FM2Q8F5PDmrk9v4uRlgjrSpAAOc39WO1etASnovoD2gKGfZkB5t2S9APMY7amaDotZO0XP
SEDRnqmfUhdezVT8Og5PgfnYVm+NfYqtb0aMVzpE+/KQ0n2t+ZNRcmOg16v71dxvQ7mtFK9tilv8
ZVBg2/KQVTAmkWmCWfc7Xkg8w5iAY1mMfe3UPI8U9DWmLN0GdQby+PC8XQ7E7aN9jY2FZ556bHJY
jCbQmaugxBF555LVzf0Zz1o0E+sl2bcNxm1BsCMQESNIQBjEu9YxIOXBvIxjuKPElKitsu4T48ln
+cdqdqEb7gSoXjPy0gybiTCN5lMm5bpmXuJOW+YcOarDAXOgrRXcj3rVmWTubNLBwKznUsUfM3y4
vlyPE4/BeVmeU/+hJSqzHauv678FTCaTBy9bE9TiVnti69cte3GMiwA+jNBtIYMRvRHHrxVuNwj3
h+oy7jbSpVs8IkZ189PY5Ki0FqreuojWJd25ok6eHtr8fbDYiJVD17RYQzHrp9pKiCAHfdWXqr9z
UbA39Zthr7xx4WlCdqnxvHD7G9eCSZNcVZJHy0PviTDqKDAHSHFcRvuItBrrKV66AC58D6Ve7vDR
pH2Q5Dr0ECSRgmDrskwd82vDSMhgPI5MSDq0wnH/0HL4s4OO8wLfqv4hSQlCBQpssOib1abHQbva
9OMeM64wWafq1PlUPtQXAmUJKsAeD7EIMiaiFucS+95cbWycH/r+aNj3ZfeWOxiGPgzN3pgyuvNn
BoYJ6hj2p+wKImxrXzrwa9SJGAIGJANrJ87jecyjRk1yIMhFTu91efRAmGsu1mYYD/Z8WY7Xk/Fu
LKneb5m3Br8ng342tzJ5haujTIxNkHHj4XrtTxvN+lggMrARcPuPVXM3HeLieQC0AKM2Qd95oNz2
E09IF2PNesUGCn8DxCjDSX564o+CfGCEG5u0jsOnp5+Rk3YgYNFb4POg7zMMMiRMr3Xp8k34aFBY
JlfkZyqmHclwrcbbsXrQw2PBG9OUOBtNb4bChRH9fRa/5+UKx1rFPYv2Qbs1LKAZ9e65JwdYER45
LQP0GeJlSxrZCys6zd2rg3GLEPckHrTqoOeDb+9l0ZzDkzWbi3PIQ0TJmJDvF8gXg3nHu8a4hqeh
gHJB0EsLSeKqxKg3BK4rafBc+TiYd3PxTtzeUuUM9tZgc1psBRNkOcyva8ainBLj9yK8n9IHV70t
ryxYbPK06KiJfzyv6FcYFoG1O/Wpdg7CuiX4a17WCDQySq/j+KWDapWzw3d0/1kELhq/LFUoqgOa
XzzOwg7GxWdAm43Lhbjqw6d8+sjc5GKIAVlGj9C9a4eXWK9GDLWyHBPwm9LBotir76bpRLJrToBH
+sYdwE+bIIeBOc1IY4UqDlYInqEwN91NhtE2v8WLDV2fcS0+DaVHmO5uINaYgjQN33yoeFSj0N15
XGmIuCm1hT+MCoA977johLpRPTPlyDmnzmHu7CyREq9NcIszb96w2u1S/6HCaQsXGetbXTyWjCkU
dFrznr6xxASSybre8YCX8omjz+IDKei8p9V4jY90i/AwfMmJAAtwUWaKfe+HKN9RCdzaqM0xv12m
KMl7M3xwGbvhRnmHOH8w/Q2gKNWmF59y64ZL5RmXAKRRiLHHZeHjan2JHNNY6+q2AusNhkNnXIPq
TaBPXr0q+mBtNCcsfjt6K33FUkwwNjgwZOG6WcYtiJ2XBydEFsgaYH9jGaTDDolJjS8aB9PU6qyz
ykOfv85AkkiSwu08YK9wjJ1HAZzSMWAYMOdBE6fYwXBNu4pSLAWeDXefhxowhAYGU1+bSQODoRVn
hEer0T4M/WHezMmeP52ND0v1xQniQbF4nTDSqzDa31nypiYsuf8Q0zEwHkt1PfnHpjy6/S1DBExR
0+kmtj6ctOUNvK2bU9KcLPOxLG6y4SIFpyqgNF7wjoQjGRGfInh08/uB7S7aGPMWk/m6fNJpT9vF
WCvEvBcRScsM0H7w9GnybkoQ/yS/tcAg4fHKtwjvpxkNNbA8Pvtf+3mXzpCWtnQ/6Ha0eZdUV0sm
r0PS3AyuRlUFmxmXZQF7ucdvdNupBwceL1eZ5TTL9+Z4Y4krAn7C5EEG88Yvy7WVJoTpXg9Q120Q
tIRKgb/BZyIcxYYK9NFiK4r32nnNcnUeDN6V1Yx0hnuBOba9c6qvNhb2vjR2qgOZV7cVs+8SsRy7
H50XXBeiellJmPIOn71xwrhLRtcTNBNkvquqviuH7MJoPQbf3Q6Y1e2/Yd4H+Srt1x3YeIv51ybF
cMmoWyhM38byW2njC7Fu7UOGgm6akGJ9SogARfgBK98IkN5/7cuXrgUH5tSBZK8p3B2mWjDl0o0f
PZv481mgwxSTq7lY18mxxXHL49XGZlS5NNa3IV3pdM6AYsQnWe5MQXORgsYGt3hq2ukVMoCmPmbq
TTpEpcBjzI5zuRvcqwoo2rSeU+xD8N7DsdNeZc5b0TDFAl2EDOXjcUs5n76M2aNQuKijdZNU+RPZ
d4xNRAIkC41enKLhZbC2/kgv9JC+ag+SVsuqE2EW1bw7HUWL8TojOpZwStRiCDQcyCWGzOTVkHfW
MYfs1OzzNcSf9wbf1QTx0JEFqCxh/cG5ZJFp5quwutWYJBkOLZHxNU+/wjSjUSlBLKDsgcL4JA8w
m0NgByuhSlYm8yOzyli69gOpXsO2tddTty+H12rBblq4eN0Jk0Pb7wGZj+x9AcB1Rv3W2a8BMNgM
bnPeDgzgaaOi9HFCkxEcvHxbd1vSVdgU2VTZv6ICgoYNw8PiMRRPzkShmJ46HGfYtxgth+bVIlIs
oIowq+Uls4DYiURfLwbd7JvL+hrC2V949rmzi0imoICw9/TIp8F9XFQR5havMHxumIdyZuF46477
snrSFCZGD8lnfFuoNUmzJkwR9J+tIYDXPgDiuxDE+2gR+j4Zi02G8Z4Enwo4S8M/utT984xIygBN
7ViOgvFOWo9K3WkTNINrJ0BkWABJHq0gyjFSkldkFS82AQF/Vvkt5BxIyItLEqEA2XNjkAu3S/Kn
fH5iWH0159vQKWlFX1p5S00Fa7ph753ntWS1j3CvAP6JfIJCX+f6Onb3PEwL2VyEqLhdtl1SzzyD
zHHopzX54jy0drsYaVRAbp9D+LWOgW4h6Ofgyv7aJwCATKcHOGvJ9DyOexo3T14bw+0wfaurVz/+
COhBKpfsArUvSuQdd5qfkx/S+xg8m9w5iKvLLuYSULFp40PYXpniFRhswcSInj4TO738PLAvfBkS
c5ZCcnsyagHth14zwqTDACxiJsLEKnn+8st//OM//+N9/J/hh77R2RTqovnHf/L/77qcOPio/e5/
/3GPkYDOf/+df3/mz7/xj8v4vdaN/mx/+qnNh756zT+a7z+0HM2/v5m//q+ju3htX//0P6uijdvp
tvuop9NH02Xt70fBeSyf/O/+8JeP37/lfio/fvvyrruiXb4tjHXx5V8/2n377YtQ3u8X6p/Xafn+
f/1wOYHfvlx9lK/Zf/n8x2vT/vbF8361TIvxhC1823Z8m28aPn7/ifmr6dqu6VquZZnKtMWXXwpd
t9FvX2zzVyYQtufjc+f6Lim4X35pdLf8yHJ/taVnm57j2pZtScv68r/P+0/37//cz1+KjmB6zACa
374oX375pfznfV5OzLCEVFIpz1P8+/vrKS5CPib+R2LkU9gOSb1VmVNDtKu66ygK8h16dhwLTEtT
1/ptjynLoHrxOHampy+sujE2ZlosTY+pyXmoSfSLI7CsShguCx9a8zyP3YvUmdK3we56jBcUnJEw
SfqPLIrhPbU5g6qBGf1QUQcEplLvRcUCUwUJGUQa7LIgzvJJylxfSlLXz61uGHnOAzbJDIw0nIX5
kQ5YuSRyqinQzFRtbY0KDK+MeF87XnqVDBrqT1hW8Jzy2slufFeJ98KhZU3yLHubnTF5sZK0dlau
tt2Loc29gyFEAu01dlk4vdoo9k5hkwBh+eXeTSvrUMSye4IIkz1UliY7t4W0D2lMikJdcAL1kh+q
+pNFrDlLeBcZL1ZeI6VriNJb2AhzvJ2dDhJoE6fiquPXTh6W+EC7lhOSikU2OWZEdTJdyMhma9Zt
e8hzA0pTlmFOyUCmGlemhKdiVU18inuVP9mjxZsvRTgdE0lAZzq35lG4OaGcoQHJOg5DFu3eMm66
tBe7Kpm9Jy1F9XUay5BoKhIeKxBTM0OVI0YU7KUdd4j4pcL8RkzWi1QTmopON+2F1+FrEfreSI+r
GZj6cVqe+mh0b/rM7OuLqR1Ti7B6K8UVMs8APsa0RUelKuEj3AjFwtSqaR8qz0KSNoV+i0ivR1sy
WAMZAEPWndK2qG8Dx2lI6BAO81AztdtVjfqLTmJg+tamk7VJ6r6mpDdC9PJjaTgQEvwuB8dKYSkR
oYo3hF6Y+XLQKCFs4ILI6RYNXhzV0CPrPoMWi6aRnd33n3NlusixK/VRhbkGOteTRhvl9qg6Aumm
TAo9DU7VzyODgYbrfhbavktUpG1fJ23TXYzeEr87Zc6cnud+EGxUhxrMTUtYLVM5qLeq1PI55rcu
k8iH8DgEwNZ+7OSXKmhTuFuDBQl6ymV8sGUNL0UFPfRaRJvToQ1jY1UKU8DP7hzSLfNyLHeythWN
TV3jyTJhyUmQWnAYI6kDutQkgwA/2Ph6RvBY15ld9U9pGBl6XdktTXJshmjDZtcNv8W2qODcWOZK
tFOk14mlSL81agtptTeZ8knVs5pQvDsuPKEwkfCwajvCx6nu0nJNDIAH16MnHJU7sS0MCTcEyX95
q2UC1TCq6hKNgleJW8MvYHjFY3VdD+jos0QThGBUXnxo69wn9FHimpdKZDKrZixSMra8UJBbUOBz
pWosFOp6cUu0hL+43A2WoobtfAti2TCT8eeEVt+TO1XwSZP26dtAVkCxliOcImbe473fRwDazWw5
Ox1jx4d9ius/ZbEHTJvWHkk2cCb8W3dO6mHdsTQj+5gs3AvGPqQijhcuBDbOiIJl1NtUj67Or22n
46V0ozyGUmXGA7HLY9R9VF0GB25Obfs1LlI8c9OuftFunpPd5BRwZRU0uWq0ACF0mdzleedgCjc6
0X0ZVvojjCjq594o9bHJR1oIx6wpVSJrWc4cnV6bQOzhRWjo+NpAH52u5nqOo13NWgu3KIjkrmP+
zTy2HtBfVo6u74VVgLeYxKi0NvbzISzPQ1KE3rvM8vyxdfLi3VYCNXFQdHA3Q9sA7zJywtqquI/0
hcpMa1zHVQ87tkdkRl4kdLSNlAMzIx3Es0BA5kbIXDzh4+Vq9cMM22ee30Xe9wZMKSWfPJkI2tYK
50O2RXXNzmFeGrWdPteNXW0hnYeU6xG2qxx6yUrhOiWAuobRwaDaGF/DXBrtBSZnAptXS9geQFfc
DheOcvCI8hwRHoLUx5k90V7fnHMd55k824Y+L+npreNQinSdk1fKfMNQCbHYYQItOcwCZ0ccVgnh
GGHYKfay4iVtcybSwegbR8dN/Aw72B7vOdesFCuDKhlKh5JnCZ6BiDGicG1jY3cOzWAc5Z2Bkr8j
N+PMS+SiyXMkC6meneq5cxoNk6ksVr0SDUVlXe8j00ifqqwzGJKG1qptI6Zrxdy8hqNvY+Tg6o0b
2QMZmNGgSfvTKKcz3+/vhKilIhOJPQLKdAM9GMsMjCJJp4aRbcUNYn2pi7e47VgrhrwBXZiqOHhL
pkJaV5WXYDE3m/X4re8y3qA2nzwYmdb8IUoZMIPX+bjO88Zdk+qbf06uYZIiNOj7yh7tlWnGxBkZ
uQnIX2eQE6bA878qS+CCHzAKdRoJ3t64eKjOLasMJgiQOGYuyQVcJkZyidEjBBtL130Xfq3gjrhS
3AwdyTrn2gzwVMzmDpFS2Kun0O9cWEgkhuPujPFX6E4Pc1KVb1Uxl+1ZLpsEJNyWK2aaKdZOrQmT
JumKknEQoVh8oo7IVp68wFtVSowrjcf5PucxwM4pHfEZLF3Q2JC+2xgn9y5yDB9b9MlcF7MWcJ19
N39NFBGCamDqUreJd9A2IXReOzMrsRKsuTj11dx28LdKNNV5Gxnwos2RlbDvkgtHG0sAQB3DbvCB
493aGs7aGi8Mx42t/ZCF6RX20OZJJb2iH/CceRfMhY3OU5dBDJltYSBMs81IupqhfBl1/hy6VbYT
sV1uGq+0di2dxNaJR3MfKxI+Iz/jRa7NwBxXBsr+yzYLS+s8sGokESS5cHfHoejeI8m01lYYOppO
jLhh7ooHGRW4loSlqD8Ha0Z23RewsfK4mTd24xQBwrHQ+GoKcuO6pBpWYyWzfV5YNS7Lqc8IuPJ7
7MDRZzkmBO6LBsI0iN4QjZdOVDCrnRuJDTQP8zoymB6QbpKtLRrXrxOa8I+58LDFsc3RgN4+JFsL
fvgGGQP6kMkN4BSnCWaCZTSvW2krHONawnLGXIy3WnSYvxe1vtKOC3UxVM6VbqYMH36Glqk1jSsl
y3mddSK9FMKA8eIP0IPr3jymuentYliUFzJH98xEQQ3kc2tnLTI5rR0JPNrpDrOeqfOPXlZyTB3c
k9JGmsPcoyH+QTg8b2cexQykWqt3qlNvx/ZLHSUK4CbodpISDi9Ig2Byby4Qwnedc6N5jmEJpdHE
Q+FH9aWMvOx6YKp/EINfv/h+UE/7tHHMZBsbOUKgSuviNqlNs3hybS96jOcMtzRtlvlnaMCuEAnp
06aegKYZzzKH6VuRmuezwMn6TKCnerScTq4CP5i4r2mLZx5yDoTLjjU6TFfKaYbQlLKpWG4VR9ss
x6jkIqDMD8+ywJ2w/WGKj88i4zhklmRIaDcpwGwxqe5N0RymrPXu3ahPT3FEO15lAhGL6nErLVOS
IvWIK5BoK5RTVen1j2VQ9bsxC2Gmx44Hr7SNo9sm7VE4+4TnlAhDDbUcRXYDQGLDm49ZGBMTZcJR
9gObAnEbMDS8YVgY2UXv7zI7YAuzIxc2XFdXeEp7bQ//qFEMnNs8PCVmhXN7Aai6ZWciRSYmxsHO
6qJ9q6nQ4m+ODJS14uYyfSJerR2Z7pmMZk1rgi2VxoPz2JWN88SuPmAiqqZh32Ekd3SDpt31ptEc
O7cOaBZbiQJ/wkmnEBWiXLduPjSs8uPcoQYY6yi/CUtXPuSyS0+qL0qk67UFnSz0M/nshc2wiyaT
6bmq5FaFnnE98IQemoBQ5yREnyniOoRdnVTqxe5d0C7dCfAuGc+YH/VuYd6IwmjMU1XL7uQnjFSl
avtNQJjZ3ncnwCtH9tBFkwDbQnsmdMAnCeQuHV1GbSIr3PvZjuaHqIkQwccTfOGKwva8mFzMmXqD
G9/XMBPQbBsIbf20ebDYxmB2jmX27Du2PE2tNp7qYE5hjeTzeRk2mEdIB1TWTvwO10iXdIW8yI+D
9CFPGUaQHrTCoi3PIGn1vBrHqcHqd91Jab+Y+OE8zSnhVgKdL89lnbqoQCzV7vzInUombEu8kRNP
1TmkJGDJDttZAEqZ3IuUZZwyIt45jgh2Td4m1ZmhRnxHqzS/oBlF7OB79nUR2D6jcUF/k2bBbWMN
zf0UEamYZm3OJjfBtbcDN30ey1nvcptnAwpJ712VqcUofyw0BitlMZv9edo13WUsy+EyFCbg/qxD
xp6V4ImyI/gC87KqAQ2X8pIlHtGAipzkvumkRTk/xQrGs40AIbFGebRpvg7FxKgsLTu4tBHTLMdU
NXmHU/rpDS2ekXU1vAWGoHaLxv7aoCl6dTQ0J4NuBWZsLSacdUSp7nuM24YLX7ksKRnbw6s7zGph
YjGj0HiWw/wZWp+srD6OEZxnOn2avBpwPqKrvIQv0r86KdOoJMMVncwUT64JahyeE09D27TZJVah
l9bXUaCD/LrEwxDVstEbxpmdjdNmLk3iFgw/ulINds1eMhZ73wpJZoznZtvH/kxelJpvLMds4HfY
4c6sWbVsZ2me/58AXP8/QVfeT6Grm9f69f0j+2XXZK/Ft+ZPINbym/8EsYSwfvVN17d8U7hC2Na/
QSwhxK/U846nlKkcwVv8bxBLqF/poRUolmcLR1o+ENO/QCzh/Or6jmn7SvpCOo7p/d+AWOJHGJb7
ZwzLYDfXadA3e6dOrpIU+MSViBi9w5Awaogx9XByBmD0q2dFUW9YsV6jKbzRwziS0WBv/4D5/Qtb
+yOW5oLX/SWU5vz5MEantfSgpmaflCYhR1ipRBpqWuvnxcGLOqoFujegspVhT+3RcxL8zGVDHO/c
fasS6zGT8VXQJWDZPcR3xd4qDA/JdUNzG8P7W4siux86SSpUND1m7QRhYYbc5erkZKmQTAOJLySk
KFxIiFuq5kd7jHdznlxlZNFGGdlh1lgP2yJrQmi2hrOaPY02rOIgOzljgxDsQD4ukjm8qaZmjT5v
BZn1vsq7K5WnUI6aaEQPjq5xcMyXygBKc+EL2eVxDNJ2Zel2Rzjs3eSAauie/0wDllU/v7r2Akj+
FVC53Pw/AJWiLV2jrcZ+7ycZHkoV9lKCk59i6xR4NYdBU1T6NlI6yGTMquKgPE5l8qILtdNhiixn
DKE/N5teDa9W2TvnldPtSuakZ11NNYZGeyDf3EuzcO0xI9kNYbkYo0RoeJqjTyO7qify5gaGjPzz
SAhhxYQlk+69EgXNsGLwWandz0/XWh6avzpd3qc/nq47tmafGj4Ze7gZZll0SJx5PKuc9Ao4w0TL
0eMlhIPOU2AzWZnU8CJjVNyAVS2zOzJn3GQdl+FdMmQYAVnvndcGGxj0CzEwe7Y1XHbAA2cfRv98
GboQp6a/OXbrB8e+/PsfblWq/X5KDBNKahBu/Vjs7YWegdetKYNTjBlz542PTFxeetd8dNP23M8j
RsLDRakaWI0pT7Goquxi4Nk9y31x9G2MCpQ+jQWTKZClnx+nWNaHv7rGy4v8h+OMijJyUhXV+w72
YUHAgvCadUB4oYwgKrZj+F47PDyevs/s5G6usTgIohD+S08npcuj1lBLDFcff348P7rl5p8Ppy3F
MLZuXu/7nMRY+HsO7RiN18+/ncHAX56tYpbwx7MtIqCs0ARjkFN5rLLq2LQ0GJU7tyhkLBSAivjg
yMSMt5ZiwzCBfT1i7pZZOUp6YiETM7oOwvbQNQ1iKswDbAfOp8riFzNL74TVbHWiPn5+tGwof3Vr
lrnLHw92GsgynmNd7x3xMeJ+K1FnMJpOKS4dCGUgan9zWcRydf/iIVDfDUAcVsM4j7tqL/Sws5Ak
uxX5qFO46S00Yp1zGMzFKx0OrzOd//zkfngrvtuwAoYvxZgVpCv5852cvEOSArb4km6sGdzPNC6C
i3oajYc0BI6cElxgsHQw3VOXot5msg8hNG4xa+kdNGEhDNIKgSgd55uvEV/m3oTSQHn53x3vD55M
tfz7H14UFwd7N5i8ct8O/UsZTxaAEpTgSmI7xu147WNYkS0WApn/QAWKZ5PMn2qL+aTH2BWeMpbC
IQZfrSD7xl9iyJ3zFH7sMMbvFQv4MDHipuzAP0IYqyY3L//mQv9g01DfbRqz11RDJO1qr0qyVxx9
laIAbbDvtGwX3QgxFum8ns19ZXWI52BgLzyHvt13wAidY1zXHlwXE6OupMKVCtGvgVVCOaxAXLfS
HF87xFJzHR8nJ7mzQxC/nx/3MhT8y4fyu9W/KIxsygO/ApG2V0Vu4zvSWTDn2xJ6cLrELA8zFicT
Xg7RiLtcP4yQGNGqtQEoZtYN7QYMlLDyzJvPjMWzRjVog6E1+blVnjlBu5iR5fbKbrJNlmaYJlvB
gzEkj3YgHiaN3aPAxnVICatu4lezIRs39OtTEZmvQEr6QqgJBgK981D0DyVMjZ+fuFhO8K/exmXx
+sOTBtmnZcgiSDJMIlwV44PrBvvc9T96R2x1getX/cz9PDgziZc11MXCXRdZYVz8/O//qIZT320J
hdfWncUzu091hnPPPOXnrMbhmSua6Kak6PBlyj5lz2hHtXkiKfO9NCpcVTucBpRv1xsX0rXpIX/N
Jod3uvs25jRDo4OEsG0SBoW56PBMgBmCvwMtbTm3t4pUkXVstQeVY6ZRoqLM+oM00M5jyz8QjuI5
K9+rfLx1raNXDrByDBj4hC3PluFRxuFrWOVEDQpjxhE0l9DKG3vk0SRdNKgQUQAwrvuoJtMyIW7J
CW6cCVtNWxtXfdE+pJl6QhjxksXF0fP0Vmb6mJPSVyKXGQe3XleRfPn5FbZ+tN5+t8spsxk8fBE7
6FUUwE1Y3Te9JECqB9bpbBO4JrLatV2jNzG6Fn3pUGCiyJIJYTZK1x6Fynmbylc/AoKKS4lHUBAS
pNG2+5r986weKZx/fqzyBwWC+92WyeiVbCim13vTHo4YB41kE0Ngk3Z20Hl3nWLu5bv10corONAG
umYn3XR0qJ5XXcwOdY21q+zkaiQYTkfzZz0572puYZmWB/gX26piUgVXv1FyW8/2JoOG5yK0SiyJ
nVy6SfXXySWtFITtfFL1KXXVgdH7TZAXK8O6xeqro3rlC53y64iRVOiyekXZ6udn/6M75X63Bwfz
lDFl6NmDDV/CsivduyrhiWhFHS8ccehtHn452hzxQoYzzfNoXhizv+kEGTAxFr4whecK2hKCm4Zp
Cf53i+W21aPoJ21t20zj/HcH+4Pmy/1uGzcmDyyFPWaf5KljYRk3hTuyd6bLJtWKONCKWLXlnTPt
TjFep8sKfU3KlQhPkLAxIYaVFt94cdLdDTke/POMo4bfMydgiEi+yGDna/DUJR3g4+fX113WtL9Y
69zvqoBpDHVsOL7eg+S2iC47+LBt6m7Thlll75cz9tx4d9RUz6Sv6uGizwvvzO2IEMrD6pjM8Ykh
BHk7M7Z6VGslXEs00glWn50rz3szcM5iKaG+50m7yjJFuKuylhj6xexFIZ6pUoXVhYDU6oc3rc7D
cyu0JOPbNN3aFkzxyugtkl34QSVyLNtM6INl2+LfOCUnJ6AOXArJoMn0BXxkYkyzF6+ObuJBbEoG
ipeBjHh8wyvPKFbuOGuDkTkqLdtF4MvsDQFEv9T5ZkFGQO8+tWlLia00+RYed8jKsgH6k2evf37F
f/hEf1fHINvFYc3Myn1gkFZYlrQXTTMAsA55MC64YngehlUKX1jPK/IXZtSVWJH6RUdUCqMObJLE
UzrVj7F0Hgcf6fsMBtqHqbuTDSkSU2GLv9mJxA9KF/e70kUPZSHV/2Luy5bkxpUlf+jwGEgCIPia
mcysvVRVWvuFpqWb+wIu4PL141Tfa5aNLpAzfBrTW0oCiEBEYPNwTwG3yzLxJVbdH90IuzNCPtOG
fa+c+IPn8y+O430pnBj87i1IJCtg0xJuLUT8gItIJ/nQAmcxpcnrugFNJyau7Utc5NZ49EpccUg7
ebanlCz7Jad7C93yJrb48Jk5vjw59cSC2KZ4C05LEEVJ666hVexdkFOAm5xxg/QYheDAaXoINWx8
m8lg2tbBUZPXtR2pcaRFNRdxJcgE3TZCETNneAp0RrDWo/DL4s9dhBP07HcQNuCMgE93KUvLR/oc
A9pytgBKwt0CAVUwnHBjKbFN+UnbWNhzmYi6t9VdSbNbmTUHB5WSA9D4bdt/bVQVcER5X9Kz24GT
GgKiO62iLbeFUxDbyfEWESb2pcPTDymWO7FE3Mdg5w4pubSQQ5PMO2UjHv1TcN61S1XHBMqkkglU
2I/3s4slLe7uNz7JsLll2qqKyWeDtO3xzlPqk5uirN3tgOKsshHSEmA+yfBCBzrtEmWY3n2JTIFX
tzeKu4BjSmcWuJ0FhnE7+lkBiIXDUPqdC+tp/ducJbreycns32seqXvwz971MVBQuNOJ/gixWf7L
nmz/DtPU3jiRtAH6dFFloe4zXJWB4vpzhqNxk+B+QNkunrwE6p8m1Sd32E8OL10EsSagcF6ZcoOZ
p988D+e7kkxBKbvnjQ83bKuYtv6FucUAgxX9nS3VJ9b5ImhRAzV2lgDNQ/HNzro/hgjrA53AAEo7
lLaAAor3qAQCJOqp4FAI+q3423vuOZrh9zAC1O9GXC4lgm/F6DLF75lXW/J4bc2xNbD+zrGBQvZJ
Cn3VEcQjBNQREmwabhU9t/7wqc7nz4JWD3aFxc4D5BDS8dAjli77OAssVzIEIAmbsX44WbXTXX4b
8f8J3vp/h119HwT7/yNy1YejAOJrQK5++J4lbff9n2DX5b/8fe/vef8VgK56HE82REBqHdnrb/Aq
J/8VnuBEALfKlwcB/M3/gle9/xJPAFcqhLAFIK+Isf8Fr7r/xb93uO8zQX1O8Ff/+2kf/naTv9HG
74NXl1X7X87kO562GNnpHGdQouWBShR05HCqiiSAApBtv72yxf90eH2j/24yQAfaisKhnDpmITqw
LRSaZygQnenGXZ+paW056CqXZqm/1JkkAxaraNHuSGf+tyP/PYnvfLjJMlrSz0I7Gaq+AjEHH59r
6t8nLgh8nXmj+XePRT6mERNydUifJsFFrMDgwpqb0Q/xIIdaejk9JNLb2KkZBqAfPeIhbbOwxwtF
Q+T9WNcoScu+t0O/0bzB+vphIaKWpPNYAFs/A6sBGCZo41lebKz1po/XkpyrWgtICLgNABKoCPWq
W+koVC3h6m7dL5ec/o7j86XjK/u7NfMmVYUsKEN+n2XyS5Zk96XEcDr3AeDX5Ljez7sLNeZ5Md9V
P9wZ7QEIaBaMFNQzuXUsyuGrmqFYRAB2s1BqC02JjYAwjUkLZs9peoknCkgl2r59V5UTik3B1Q4s
2ok4qEYBqrmbNuz3/mYMA9MCu41irsTYM9QkLdT5EpwuZwIJsQ4kD9VTWz32qTiDTcCznI2QMXmc
Fu/VgKuYokaP0aBwcQryA9Ajb6Sp96+wMRwt3PMmL/PZWY4nTn7pUFoGMqwLLQngESgoLMo3iYJX
xprbBooN665hGI++hwtTUMk2YYXx2OWvFGfApJAf9jWtbcGy3PJRQ4HU2LnjiUGqbGjDja2nITL1
TdJMQXHpkJQFE8VeDSC3CdI6zXA721G00YXJMFrwx25spfaEAgfHJrdxB1KQgW+4ralpLexxIeHP
A4lxFQgdJRD0famht7nP5kuXV5GuVCxZBNBt4BdkuPULPKyKOco28ojpw7XY5lMqockcgm4rBtem
L869u3MdZVokzwNeoqslbaSTPAuEa0aGm3WbLDP2TpZlWsjaYZ8Q3K6yoB9soFFEqkBgbLV/1TWe
yFCp4G48Upiso0UvZQ4IFFP006bTt6IE6xijwa4hUG2hdnjRTyGguYGMQDLIBIrwCxT1pMhsebdv
LaVauKKyoGRjj/ISmYJmKQR6+FQ7APKtj8BgHLosF1eOWQpAcSPVAqMbglEvpaDWb76uN20vPvLO
BP++9b1q28ILo3SnkeKKCcub9cWqUpC3v7iW/FCyz00rTqM8ZyU0GQhoKcEFud6vaUhaGOcUwnx9
AvK5RLJ7mrMnlamNF21DfqNLl1cjKmbeW9hQTkEGPB6glUCDdEB/DP6vfZ+uBfLkFr6qCGSKS1QM
gt5PXZjbf9/XthbJDuGx5Mm4lDYJYNjSOTtYxdZT/+KM7021Fsst6h/qCpcMwTDLmwnPOE6CqpOq
v5HA08J7X7AlOK2Pw5A2qBbOBR3t2U8xB41dPAEgjCdHYJChsCxRBLrehWGaXS2s7dSltZ9B9nWG
pnKQ8AncbkLkX/IRLB3rXRic9PfD5JUn8WaynKyuRwhsi585o+Dk9DdWyCV035mL3wCfq6abiknA
8lHM7nBQr6vRPqfwVpRFvHgjlMwb8nHfEJYJuuoHBSooalIVZEchkWm3Du75x405Xgz93hC0EM7C
UaDmqEZ9G8qjsmk+jALQVQHGJlYeloe3IlVnUK2uD+T9R1FoyyyTdDUS1KTMsolQYOQ41sd+0UFo
Lw5KlNSiVxE/QHr7qQMLFEetEWUPI4jgSkg0rHducgQt5NOoCVF800xBnWRfoY11b4M2Zl/TWsRH
AtLvYvGxDM/dqGKW45EDXrOxchjicLmyuDZaKOqwDeHHAYcWGQRJGlTXAXMdQ/4TRah/rA/B5Mta
sLulU4hMwsfmzAKWGXTb7KtVFBcrAtnZXG04gCF7OVq8R1amqGUjYlp7uql67y5NHFR3Jn9YIWRW
UCIB/Gy2kVsM870gPK/NlmaslJbbQby37kBcjJdklKls3K6a2tYW81zOMYqUlrw1od6FhP7tnGTp
aX0qDPPtLL9fBUmM4taSSCyrSnmo9GD3PKyOwMsE0K5a7+G3vd8J+99Yvasu4EMqjJsSXeDtbGwh
3+g6N6zsFIix6u8qffVdYNpQJsS+kiSGZlOHIjZcuUYNqMXAcDxIEP2BwQJ0aFZY3aPG9/e/kQN7
6pE0rJjdCdQVuqB3GbvXRQI1zZuNrGuy/fL71bdL182oQFEXFJDLjwzL0RznGynCdP50tBwxppUH
3H2BHY1jffLIX4w9COWi+PuzU/2RgT4I+R2JaX0WDLn3N6bqaiAUV9Jd2+ZIhpCegIrhsap+KEB3
KpRohhPYMgCW2U69Jq/SskjsckF6JxuDCRRpxIIElILuFGqvwJm6zK8FaqAhfRTDHenygDvyNMYz
3lpvwW3ooOB9fcymydPSTJSx2rITGLgAdABKBDM0wKtiI7sYGre17ILtNRUMZC1B33h/pWNng3kF
FbO7vtzW0snQoX4tcpMxcB0FFE1Ufpfl9LKvbS2dxI6MB0kwNyNVHx3Puwzcel1v2jZssX4/gF55
md8TN49RgfB73oFc6MIfWHRLkHQuM7/MMXysgt5Whzeyafo84uK56F4s+239Awxe/vu7rvpHmVnr
xbRF0T4FpK4HAskFzbrtDy/Mys4DYOEOlCg5uJfW+zP4+W9o/VV/qPGvO4azXCDK6RVFgh8bCK2m
YQNNMbLxRGXyMy1LNDmQZ9DhhGwfb/xzFjXx3QCm5dP6AEyta5sJDxXNqQgRIl1MfNyy4Rg6WWWy
b1X8fZF4ZR4vSy23TuUcoHyx/jYkEvB3kEfdrH+7abK18E75aBeiZWPAFj2AKTlxAuHi5qvlgtYP
1I3wvM2MZphookV750JKZIwYC1BAfR5iUBPV4yvB3qJxIfa0Ph7DXKCq4x9rTdvkkjQzrOWOQKC4
5WNfJB/3Na3FvOWkyPVEToGdtK+kG34U9rDvHoYsFrua41qMbWd3AH4McXyxWXRuQHax76u18wJn
IV6nLHx1BPZ8lJz0n4a9N2BkmYSrz45GJ/JQcgb5ir62ApqhSkAx68/1D19m7J0dD9FiNiPNxCEq
MOMAC12RTp4Y/7wcNZYTW88aCNJvbA1NbqmFb+jlsaMcF+vEkP/iU/QEuCN4DIbLLOVGijN5pb6U
g0qnSUfI6JKi+jan840Nwph1M5ma1gJ4mtOR+HOIJTTtPrRp+SUGG+N6079Xyn9Pge1rAZuTJkE9
MBIbt+y7yP1RhZBdbbynKX1sK+wbi0d3eBxAVgzQZPo28HA5A3pgne2qX9iBTSj4Wf+S95dE29ei
2p3dfEpB1hPMyfQW4ekemNgTqvCD9ebft6G9VIld+7EXS6G82gIoApXEtORvLa3P600bbaiFNi1q
LpCSnCABRtZloPFXFoSaJKTZwWjX5lCyXkxIwL/OvgIceCywmZzwe+rHjyiYXkxK53ljSk0j1bKB
6lDPyhSygZTOnXLD18jnp/WRmppefr9KBvGM17OGAVnCZvUFx5U73tGNr34/QkFi9c+mAYcWg08A
Sqwj93sLz7JS60c8QFMJgiQbC4fJxbQswBNcx3oJx0IIeOsM0sRyAI4tiemnfebRUgBwLTTLSO0E
rB7vR0FewBe0a/WwF+zEteWnpKkTQuG+XoRtP7YeVjBBMmzfvC48YNetp1UkaT06UzBVyaOwHdDG
dq/rNjHYfCn2vG6adyKpSIGm7dL5mtDxrY3VR1X4G1nD4JE6v1gSAzDvMITe6IAhluM62hP9l32f
roW1Ii2ApBNIHKpk+gkChm9V7n31VPtrvXmDxwstTn2fJ+2Y4WWjCfsXN4O2D8eDALQFvwneBet9
mMyz/H4VsDmxaemElRMAbXvqOLQiU+u83vSSON9ZOIQWsFxkoEPh8xSQNHd/JCo8lpD8QJ0ojscU
961iK6pMHqRFLQjoc6utcONtqeIzzflpclBUU23d3ZvGoQUthO4yMuOmOyC4sag78TbMr0NRnBxo
YU7+Zd1YpnnQwhdVCePkURgLTIivGUhMrcr/uqtpve4u4r1CaTQui904f8h9+wMKvzaafv/g8Jud
8Np7UppMbZvgq7FLOLAp/24VJfZl7SUkD9zubqiECExR3a4PxBAPeqVc03ltG4NrJUjSeoTO1DTe
gq4kOU+2BLHtAELf9X5Mo9LCGtViSuQQLQs8EO8drR5a2y4F1BzY0PaxFm135Gzwj6Mz/GHnkp3W
ezWNTov2cQJrlBfhxF1y+6dQKLYCN1jnuBdUe37f14UW7LRgQ90txwCGsrFE+OcQokFFKH/2Tvhz
vQtDLOqYuJH63sh9PLWLSC36KCDnSPGOX+KmYr2DZVl4J6vomLgW4FtSId+C7AjMbO5ZkOJQQXmu
XcoBUbybthteYBqJFvYuCtJ4DOXoYACh9aTA4+JD66qDc+8biBbxQ85BceND/LLP33qQtIJ9Y7Rq
lO3gsWC0P4G8d70fQ2bRwXLYcrSh50ZzUGae/SGK6fyJ5ODz2df6Mk1X64dDh5JAamwCnX7cVqco
zsdnJrHN2fh67/3p1pFyU43y+U7g/R1kKSDuLu5AkPLQOfx26sE3PSUbicww2XopTEdAFCkHvDo4
pLuktjgvW+IiYRtOa2p++f3KSmXMCNT4sJIDDw0UcZrHjyIFw0EL7sZdp0tbx8qB24HnqNTF/XqV
vTW0ewWJYLaxLTa5kLaSe1422uDgwgIbFuG9P4BitSjrjScsU+Pa6t2TkEZ1joeBPAYPUQzaad5N
9s4v14IYXJ6tFfo4TJG4BjfzXH5aDo7rrm94drB12FubCnfKJ/gm9aqnBjw/Tve5qKBIBsmk5nmG
wiQkHDYvzgw+pCPeRgtFQRNY4AI3A2G9PZyJV0H4vdgCWxoiTa88cFIn9wTDaFqhykOY/dVCGAEP
4iJvfuExYd1mhkVOB8B1PXRyIzBCBqgW/Uz86A4C7dCSJ0fZgh1kvQ+DQzFt+Y4tvwPRNxzKkcmA
50noDrk2BAz2ta6FcroQrCiGdMqEvCeif8ncrY2myTjLgK6yRFy7DTayuNpP2+oudMrPVmM9xRG7
SKJO619vciItktsWF4yg5AKsAjqNIm2gOkSOFKQk+5rXYnkgqZwKDz7qkPoo/R4EuBDqdKeNxcZk
IC2aOQiEUfSCDeBsdRCGJdMjS5r2WEUQOaTjzfoYTJ1o63KXucPoAmERND1AuSDijIbiM+qaF83j
YL0Lg4fqsLgoj1lelpgFydMfy1uOn8ldCCxbR8MBXioSaJqOQdkCZFQp6HmAGFNYG1tw05cvyePK
Re2snKrKG/CG0pNviWvdAKez88u1sOVcjV5a2tj/0vnsl+m5ZtC0Tf3zPptrcVuFbdKLCbzdnuWW
B9z03CtosO1rWwtcq6mAGE4YlncUVLcqfgNJ+Kf1pg1ZmWoBGxatTYkNF6m6ojiCwvoRJEi4DxzB
4llPU3wTQVV8vavFEu/srKkWvNVkeV3t+3jkhaA7tFrBRqNupBXtbF4LXjD0jX4TI/UPdKyfJEvU
bZvQm0Qlw0ZqNkSujnyLZze1KYDhQZqBq5iSTzWuqkFJ9YK71y/rNjL4v458w9nGkjFIk4NlJkhT
3odQktrXtLaTHmO888sGgmrCBYsAaK1v/Y5uJE7TZ2thK1KX4/EEDloD6tEl7b3P2YbR368T9m33
H3Hr/KfOphZEGMudqfcMziuUfbPgP6A1gWaQgyfFsO9eo7kdoZwDRnL3wCRI7w8gzIZEWUwdaKD0
EWjpexGl/TlqrD6/SDyCNSBRzqKnBu5RbDzxGPzb1UKprnHHYlEYWMXWB+qE9zm5sXq10bppN+hq
4eOEijeAeUKpMP+r4d/BpXOf2OwyKf8w4ZECL/PYEdZi3peJdXjZFNdlnbsF9P38H7XkL92cfdzn
iNoCONh4gscxpQ4G2T0Mip69cmuPafBDHUiWg/2tz+wREJIye6ili3tw/nn9qw2zq+PGLAUa9XDE
/TeBVqaw3F/Y/YHPwBve1ts3fboWQrHXEatq5zoIvRYwqlAsojDDVsGcqfV/BJH9H9BcROAegGEk
KYrzHEIHU2T7an9sdzHZ1aJdOGXtgOZ+DkZo1AxKnHK2Bfg2fLeODAX+pZYdQWIBCV/zc4gUqNMq
Kqb/4cP8fywkBOPjPz898uiowCPFgHibnnoHG74ehPyJ2Depv5H5V5aRYPIBuwFquiMLKoOgYygP
Eoi5jdRoWI90uJ6Th8QOCwQS2JvCV79SXwTwFRmIUooc4u77/HKZmashtF4oKwCl62AeuoQEkERx
3nJwkFiX9fZNcaXNQDj5Sdk6EtpFpIRGcjWdo4lDnZmBYWi9B4MP6YC6yk9bEAE2EF2QGVSqJusI
zZeP+9rWNh0T6B5sJ8PXK5eewYL9uUzlxr2FaXa1NDmD5hkiEmDnmCHdlNfkkqUQO/uzbtqtDL+0
9M6GTAfGFZBjAmOIrwKB13Rnck6j9QvQxky8LW/wfpLiapVdRGUdAf3EensOYx8szS7EZVz/Dnfl
h7EqXxucjiKvhyzoI48g0Ns9JrH9ycf/8lGOn9vNWTH3o9/TU83aoKzu8LQqQ/tXF4KnKwGtut8s
FxuiLIEGne+BBQti/8Ou6dHReWHDrAomRFVN6dHTgLcPvHw7W3QrpiX595blKjZkEvGu4CgXIaG8
eEBIo0bLby8otkwFaG7Gs0RNlWu1x/XRGEJFx+xhzwMuP1yyB5AxeABE/zsq0G8Vrf5ab97gcDok
b4pqJkqRQSoIfGQHV0ZPrAT8vxDVOR/ZhlcbglHH4VGSyalrSrCnQAng0CXzY8O23m9M9tGC0SvA
Zg7OfgaYbhZwLztZC8caG87r9jE1rwVklYSzB41C1BDG6oPquyMYGu6dfusm2mAZHbhmt5430hA1
7bHfg60p8v8MQdwSrH+7qXFt85+ilBWEVvh20ke33K9vuMs2NqYGtyHaxqUJ7TZzM1SDt276Q86f
RjsGy31aHEGJLk7rn28oaLZ17BrNZdcXqgYloIIs7Jx8SrBOO4OH/KI+9eEI4T/6AxzcuRcexz7c
d2tPFk+4iu9sdkYgdlLQDDD7GUoWkJuIPw6lv3GsN1lumayr5pV00nqoAVV0cuexyGLo+7UnivOJ
tQUMMvWgLa5JwhVxE/hU3fG3PEn+gn7YyYXZcLdVb+xCFhd6ZxUh2rmEzh53ihblnbhuBTPgoi+T
iqBPyieBfb1b1o8969KNFGjyYy3EGWp2Ix566Axij204XtJkZ3gTLbwHJHOGwyNcjCX2PdSqoOY2
h9WZ+FL+Wnfj96cDqiz/nHDMN1EUGh3BGKrP1kxueWjdzE7+JMlWoJu60AI9VmxyGHcYpNzDb/3s
nLyqOULf4tDM/sv6KN7Pg0QHsqEQrx4nwCBAy5id6hysx5O8z6W3K1URfxnZVVQMk0jTNh140EPk
KVBN9tLlzr73GuJrER1lY96rCubhcftoN40CUeoWpt5kFy2cY8JQtdHjw6FsBPl2kAZmHn9OQBO3
EWnvOz/REWpeAuLLGbofwTT2R+6VT6yodm2UiK8FcdczXkTQBQusoXoIZwsq1VucaiazaCEbW1nI
IVvEgjC12KEF58Zh6uOHiIAoft0h389ARIemdVGeQ20JdmnvcgLF5XOYsg8OiEKr4tVpin1ur0PU
eN1PE3UHhptSqA87j511HBWo9dbHYLCSjlKDkJ6TDQpWElNNX4BtgEDQlEx3Ki7qXasZGI3+GVjh
0IoYmjTgnAEXHPR7849R5F6U7D7uG4IWuMK2SjVmoACB2N0jy7O7bPZOPnxpX/OL5a7yAkGhblUU
igdFX0EanELqRNyQOdtYjA1bDCK08LUSVMGjRADRldW3fmM1B2cKmwtqtv8sJvuP2RuecgRFRuwT
s7mPyvYq3uh7mYF/L6FER7JFUdx36RIiE+3ObCQ5CgvSb33Jf7g8fCqzcYvwdVlo3utIC/PRsr0W
KklLccRnqPrhoGJXIVg8vozzN9eCpnoZb/izaUha1NsoJkm6HLqjEe2L4wwK0mOTdHUAwtns2ICg
7Qg6ha1rP8OiJ7Slm4mOQKMUntdbw/xxCJvyGdJvdQAdru+ERPtAqkQHumFVHQmzQEMDtdJX6H4G
mVXsql4Erdg/ndseAdVBgPIAKnjPKKw9hl19sx43hlVDR7W1ELDFzrznAcUuUzlRAGDkaV/TWsQT
PJgmYsYk9xBivYGQKQU9K7S211s3zKqnBXw1Op3TzjHYyeb4uJy34rF4rRJxyaZ8wzamLrSYZ5OY
QtUkPPgNGfDUReGKIumAxZJNtcUub0jtOmTNXgqowxL7JR5Fn0bUIh4FKiiaKbE3NsWmDrSoVpU3
Wk6NaSg5VDsg5mbhuSOdfk6J5f9cnwtTF1o4xxXYQmIKpqyqq9VpnqzikXZteGwpboPWuzD5qRbE
dWWPKI7HXNjpxM4hLjefQUnHfuxqXUephb2iQ2/DmSA4WB5J8QB90Wmf/XUyt3Aa47EFn2aQVeFP
6s3PYxLfFcO+cgqiQ9RqpywhvolTKNR3xsMAWWoQujC1EQIGs+vItJFaHoHgLC5kXJrYpxTyXhBU
T2h0Xje8wXN0LjdZU4nPR5m6jwLWOkpPI/gd7IJe1ps3ff7y+9WugEMNCcsMbI+1BtJ+TaSOA5+2
WLdNH+/+s3XHqYDMruGToAXmxzKl/Uk2EloQU7jFHWXqQgveukQPnQ0GX1DzPsRiepYhuSvwyLzP
PlrgZkXkTQ1b/N6N5bPf5uRTlw3x277WtZhNUaDo5xlcc3aHn1Vm3Yrc3bci6nC01MqxIyrBwQjB
guqYJ84IceYq3VhbDG6jg9G8sfYiCrHEgIHcCYtt1h8GPn9bt4phl6WD0JoqV9ADx5S6CfRj6qm7
w2vex4mL2xkHH8an12Qgr2lZhhuTbPAhHZFmNaXjgWkdRyyQQFdpcSe8/mK5/Wl9PCZjLd1exVg+
JNbwm2Qa9BwJFq+OnL1e9Rsfb2p9+f2q9WGMmtavcavNOUDjdHYAT47CnfOsBTDN5zAro+XONqLR
SWbRn8y39jm/Ts2WQkZ+5iPuEsIJSqhgwQyncuNAYJpQLWpji/V/e1DvF2cr9F5F71wKN3xZn1BT
81rY5qMfWaGDL29U92hbNQU7mPwT4p3OPrPrADQZudAfy1Hdzbr51k+gqmZvPlM4hqOFDkFj1lQU
gM7jnOmOj800vFXUOoQ9uahavuDQcfCleAmnlx4+tQRdYqv5YFeQtALeGiesx0GRP7Na4o6D3NZO
8QGBeOkaJC9ouR/qcEwO2HZ6B5Z39alLKdj+262TisHZdbo3iK9GXAC3ErS0hBZk5nV3ftM1+9Zy
nfBN+CNPyhL4mKwPQcslb0cMf5fLUC0HxDLDRdmMprHju4Sg3uQJBGkLtYF1NtlFSwK2B9xl4sEu
rCWPiudfvLDeWmFNbWs5gEChuoRoCdLxlGYP2BlDzzkrt0ieDEcIHdUWg0wIwmMwDG5Db1tRAnns
38D1/0wTb4sP1xCvVEsHZcQKhkI3WKeCIlHMaHYaITt7AGI72phfk5G0lDASUG+4AyagDqNfUTY0
QTLE2T6/1FFtA/Sdq6RD47HoTknn3ous2kjCBtPoPG510kcRCJwp3lASF7JXXORQuSK5Alo+jPHe
u8v9dU436FDJ0GnRDTh7IyBIK0Dw7XQ42i2qFta7MKS1f+Lc7P9UVQr5FqiPB13R/OLW8EwlJJdS
mucHwoc/I4d9WO/IZLLl96sFN/JpIvMWyRmy8+XrFP/0Un6qG053tq/Fcu7VeOUIMZBFnDyS/JbX
8hb+tbG7MniqDrOjNLSKSOEedlDZcHCn4QmiJd/3mUbbjENWOpw6O0KW49njHDsn2atL7Ip9666O
qUtdVtQjx6f70jmzdqZQuYtjcCyJDRymyYe0KJYV4LVTiZtwyyrzY8P5M5vaW08lp0417GTn/r58
rQPtUlt23VBhjufSva9C6wPP/S1iO8MgdKQdcaiysKRTrGLDw+B7t9QmZwUh6WWtL/wtsjZDGPze
XlyFwZy3M+kIhlAn8j7jxV0PBIsova2iJlP7y4Jx1b5jR6KldHlSUePjmHpvie+9jBN0DNd91RAH
OvprtJoGvBwwkxqmN5Bhn3CF+Nd606YZ0CKYUauWoIHCNXF+4TIBLsd+sL2nCnp9yfBrvQ/T52ur
sm1DrhZVriCnLZ0Fsz2fLZC7bqRrU+NaHLsUcmrK4zRgfloeJ0cEkAbf+QznaKuxHctRhCUcpwnj
F5aEj54av6wbxWR4LX5xF0Ar1iwvfBE9cp/ftkyoU+Qnn2wS35RZvIHZMPimjvzKsgIYE4B6cGHu
fPHLU2p356KZN5Z7wyh01BUqCmLVNCB5JpWN+8g4Lm5B3D/fhSmYI11cYoHRs93aOZo6W36/CrNO
SlWHHaa6g8DRqY24dyxJ3567yZcH1MBy6L+w6rQ+Pwa/0hFYFidlRha7FZl8bbPo0RJb1/SmcWir
slW2g4TGN3apuO2eI3KaUGtzyAGlKBznpt/mDTWNYfn9ymB+hJ18MuCyoI/rR1RRP0Hi649185jG
oMW0NQJwn/mYeC6zLwv/VlHXbzJXD3NJ8WhmbfiXaQRadJeQhm7sZtmrDtYJYP57yJLtu3XSedC4
VeHo6mFvFBIQWRVdww/W1G/V9pnso4V3noYeXvXx4SO7sWbrNpJfaUTuw+7PLVltg2l0EFnGiZrT
5XxJquLWBZ3tQaXJlu614aij057h3dLybNzSBCiEh9K4PBXl58bqnudwA2tsSEs6lAwZG7ffnkuD
2uc/2DRfbDy69t4WyZ2peW1FVnZOhwbc0gEqOP2Dg9IMZO/sqNpkY2tq6kCL4Vy4vRtVFIoOkfeK
J72zaxfBnEcb4WWyvxa5vVI8rloHedW3slNRh0FP2HxApd+N6Pm+CNAZ0WJfKWhiwUgRQ+Vm2T2X
Pd8XtzpSrHOSJnImG99PAMSe++m5HbuNGzOT42uLMonjxhUuTF+U6cVPLPBYupsveIa41aFhVPRZ
2SVLXstk8wIxN/XGe1s8OShpvgiQ7B/DppV71mbh6yAxS2U2oNGwUlq4xzgqbkpgGgt/60lDIM3/
CwKA5pffr9J/o6K+sIFkwY4orV4J6qTvRl6Gt3lch6dJQXA5ZE347PTt5k71fWgF+lzsetVn60Ny
MKeEBgBHN2Q65G55LEtoQXym0a8JKrlT9h2bm0PtqI0N4Luhgh61UAcadM6E2+CQ2JE3Jy6exJA8
yDl7Rm7fCBTfYEgt2GfmQ4nXxTwVTN40UXvntvH3CVq+ok9+lgXOEQSKP6esgy+uL6/v+jgGpcW/
kjawTyMG1XPvCXTE92k1blz/vOvhaFpbudkibdv0QLJDI1SRQ1uiLrmTHerm4pBdhrS3TzCn/LFv
INoCjheQiPEQiMFMsT/BMD6ePMgf7bSSlglmDph8EQPzOoYikG70FA67xFhgJW39bsbIKqnES34t
lXPH+5AcbVpsPSMbplcHmHUWz7qhbmjQgsMAcmmUgRvO7+I42GV1HWIWg1g/I1FLweAxiIP0hoOy
vGoj4Ewfr4U4iacZR2cAWEgu6WNlgYUeJWe7iqtBJqWFcyUmUAv1ME2pQOOg8K6GS35QQa0bxpAs
dB601uZpkrR4os5p88MFr+uBZOK2rLKbtIx3vURhCFrwEjxSF36ObffU8tMA2NUhtpNmw+cNuUgH
kLEkakRMUOdStf7Fn8HpKOYWxPaoHEJ0na2iSe5qK65/UBptVZ+ZZlwL4qJtVSEdSQPoOp8ZULR0
3Iqzd/dRsJUWwrWyLVw+41mZgwK9ie3PUVJUh3CaN1K36dO1OM6KPILaM15/3QRExKKp7GNPyl2X
D8L/F0xsJKMaPEg2cS86cgikeHyLG97gqf+CiUncpGeZDZSo7E6dHz2wtjhZdXKQULPa8CVTH1ok
F3LIsmgA1KdIcYKmiQ8ZruJzljmPliJb9aiGGfa0gJ4iLv1ReHAe0j2ror/0JbtERbh10jLMsI4d
K/PMmyKUkQQI4PKJllEfNKhO20gYptaX36/2M7bT9i4bbbTuQJ+eJOqpks3rejIyta2txHM5QhO7
A8wVFanjXR669SF06Nbu3rDO6+xmksVu6kL1IuDNT7C+nEn4QH33hBNcvO9dHP6vRa8cIc4iJXDw
IlffvZ7hVmaM2/O6eUyOo4Uuzs+FnKucBjY++GZik/fFS6bmweKj/2lXFzpUzK+tImvw4BYMIcQP
XLd69AbnLk7qPUcV4etwsZpDF7UM5RJg3g30Y0/9ZiX2+/rlaFsL3rAWJcTIcXobVfmgQGfmkOJc
wF4Hy1dfito9h4V/9jJ+yEv6PSXlJzpCBiy2Lp5KL7wRQVOQXcXV+BgtyDvsZzK7xw45dNV4CJOc
nF2cjk9CRcO+SPwXuky1URc2GQ363k+ClMsUYJ59uGIMQIvzDNLNjS/Qelm0J5/QSwNm87GqgpB2
L/ucTQt3p4urCX9QgD7b3e99Rx6Fr4m/daViSCe6EmhV9dn/4ezKdmTFseAXIQFmsV+B3Csra99e
UN3Nxiw2Npv5+omcp1Fpqq/Ub62WblYm2GeJEyeCJbiD2ADzT8KRV6b/tm753Ud/ueewTl1YfEVe
g7K8u350Sv+mkfTdR3+55Yyzzh96pIdhYQXV8swj/e86na+8MrSeiRfPFCCQWve2wZLIrN+gnOHM
G9f9+Jdz+U2c/covU7Yd+7UfgKI4d+rK87gcGDaQxVhtZvfyz0fnm4f0lWbGuWUJZN7RgIo0+Yjj
kb/7TeL+tpHy3cd/ub1Olb7nLRKsYp+c2tFvsqpr/vLVv6lX42t0/58E6vlzq+tWXK/teGGuDnJb
YlVaa5Ktlh6WufkNH1C1A5WuK/75aX33Rq4/83/+ZNf2MQFvJYK6+xy9NwH323zRqncZa8L0hsl2
EFlft/bun//eN4kq/nKxh7acZD9xwDiUXxpmoswK9TSBTvTPn/8NjvOVfWYSAlPTCpkcC+7+0zKI
2S+MTqFBzQw0FTb9vMRe1pnVqrzuOu9f2f9R9lUwykexFtvKI5tEgmOxkPEn1J3zuA3u8TA3//zb
vjt6XyKLci2zFTRWNnHSmWzEyYYzKf1XGvKUxV+Ci19hhR4GVwiJYfKqzFDnQVD+beP2m6/+lflG
RgNDG16STW8mmXUJvvUcdH/T+fzmpX+lvoFX4VUQ5cKV98kNBLsvAesOXoMuaU6wvED6DTgqf6ME
fXOCv3LVoIW/lGy4/hRnDiLS8PVyeVUG+3/1kr+S1Zalizrv6ng6NNAsrVW0PGAczP9CUPgmwnzl
qyUspkxLS6F2xZGdhuuL6Kq1j0Hra+BInybS67OKecFQQBonuVvGlpq/QLjfHYIvsca3aikbCnwL
qhcx7KYij92UQWf/1aoE7uCX1ntldvDTskk3RLfh0xjH+rLQevlXS9b4+C/XD00xr70KLz5NRG45
XTOrA/qX9vK7Z/Pl9oV6CGfOcbfxFmThBDlqLqZ/9+FfiWZJ4rGGOnx4wGS/9b32c1jd3xCc/++y
QdlXrhl6Ps9MHj7dIFeVw5rzdb2g8bj3W/8+tRhrV/y3V/bHvmnuByzxkwqzN+1BTMUMfhYDDjCw
yKuF93Ps9Ps/X6NvQsJXZhrWN3stQBfYqNFs/7t5bIaDLHt/O7fOIsVNhwA7i3+5Vt+8va8kNTtD
zaTiTbzBJrsDZZ5+XDfK/vmXfPfZ1zj0Pxl6UYFraqxsb5QqYX/H4WdTFUGkg788qWvh8n8mH1+1
pGytRe17eFI+Nx9TWZ5FEhZW00vQBf+uef/KTfMtVuLchPi8LGWVe0tfQWur+xvG+t0P+HLtE79l
arGImKMnCyqDu2CdHhddD4UJW/kv38KXyw+5CB6FHnoeOT0SEu7Csv7LdJcg1H7zCr5cfs7o6vMJ
2LwX0aXOKxrpJvNIEoBo5/un2kCwZZh9U3iCdwcH2iiUjyJ3kEuvt+HYuz18q+ix8dz6XEVpveer
b6FQk653WPQWRcXTcMOTKXlW2r47fzU7a4fqsrplOPGZYP+8mqbTQGhyaUKm7msJsUvJaZBFsLW/
xFaA7sQi3x3TmjbneNLtW2RauQuo4Bc1TsgfQxXmA22XHeZ06uyVzXoEW1kXySLtvVlq4NKdhJUD
hqendVqhzwVQX843I741lI6wzUKbdslVUnevgV27Ww53hqy2DF36lGKtLuMogEVOeQjj09oXb526
blWSpK3hyokl5CxKIcMKJ8jys6xGdapjOL+mqfUuTVR5UAkdpv1cDjB1T5g5xtLWWRWaP4EPLuno
6p9lh9HiLBevWKznb8BmqndaBnGuvf5n4q3r2wolro3W1uRMrOZAYrNmLFg9VoheN3nQz5ch0O3B
Y11wI4PAbc0Aq5zeq6u7IGR2w0CUKcIZe76GpBLdbXyA0cVlCeHdg20zmatpltnC1ZHFXbBzNFm3
PkZPH9Gsxx3pE5VNjZb50IHVa67Ov/6a+JcFbAYg6P5JYlW7CJ1KCyC3d6H0HuMlghrnxH+IVP8w
tVQ3S1xPedhN6y5lrtskC+X7OKau6F0ZNtncDjCyHdFhln7cwW4zLfd9H0wY69a2CO0kN3RRPIsn
p7uiX02zbaT7E7iV3YUtmlPoJK1ANFgIx22ibyACVV9aCBrifrbxwaR9mPuxj68PhCobrAOLkWEh
iASNVwhBzS5MRl1ESq1ZHWPHm2iLkfsoRLGs8mWN4Ij50VeTunTdogsxk/sgdgP4bJLCQg8u3Dlp
lp1e13HJTDj0p3XsSgegRSWZUBOHVGY9Fr6tmq12ysC9GdX7Vk+UbLq0qrFVNamBZsKr0AWBdlG/
oBJa+c0aJwM91V4n+F3tajMXRPl4bNRVSZilcz2sR5l2bCoordzwXK/NsGAzkVTMFmvr+/6NjoMK
7x8E7J0vwtAv6n5oSjxjyOrntU5DUjRz3bXbJhgwoOC86n9Sy/tsGQlEPMO5b18BAchl2+BiP/Fg
kPN2ihppNrWbu/Y41+v6gWdIz9060hZKZC7kGcwcw7MVTSRPkwn8IJtC2t850pSvGkoxF1yv0WSR
gKtIZh3kIWI+y2c4X62siPwxhV9tmATBZrCteQ9mJl9hutjtO2kCkk/BaGi26nGGvMcchoe6EbAn
n2BU7raookZ/z0sdIigxJTHegdRVDEvQIJroZuLlLO6womXSjBtDSe4Wb26x5irIdVoTmp0mYRfl
ZZhYtnHAsC4wB5nvMO8NbNaOySJguJ1afVuhvKx3o5obk/O4nILMA42ihaw6LGkKRnpSPy6Sybqo
5azq7RiNXJ+bSDOyrUpbo1lbdRMU8Ocwz6EcwnabrHEwFwY3yR7QGHGatYui9kWaxq1bPncxu40U
K9VrvNq02oAg0FiwOCBMLLPawPzvuNDAdQfs2ocfqozp/BQlJMSzBsNWl09Nm5j6LERt8fNJbWeV
Qabd/ioBkcxPXK59esOJBzZowyb6jEXXMj33rKx4Hqke9qS6iefuQmpdhehsycRvLUB4eDevmGqd
xmFObiSd6nKEMxVR0znpNNWv8IazQwb9Ebc2mcTaOPOyIRm75dWlPu0OzMG5EDewn9dFg+0VqOHG
HxM3AevoaV3KfY2VN70fkAG8OxbMKpmzZE0Vv1gfib7L8N8aI/+h74j66OcJc7gsNbBlRyiqnTMF
NOKa4KkpBQkLXqGV3XhrG9RXkzY/hsYeSQnOY8PToipV9NqnYX+biLCGGB7GFz9DZwnZr6WIzb3k
0eBvbMnNmke9J5FhlhE7c/PQ6POQ0oAVLqgaXljIizeZBfkRqGXg+xeSRohKIu31nBnbjaagVUJE
0QwQBdsRu0BoB+SIbsnqMWjtJgimocv8UGmoq08NPmxpS5VCwNLi0IEFOadHpVdTnY2eydtsEhfj
TcehzRyCRrlvuRbB7ipmLAs5isX8lJXV417Lde2yqcLXuUnEpPzPRfna5F0ZCg8DY2DPd7isdXUw
WFAY7juYatncDK6OC+zA0DTz4mR8E3Vi/NuhgynzjkYhe7HS9ylu8EK8rF6W+FH0biJ7OYcpPENG
559cChfJYiHpbDAO7RzKCZ+JNI+8MHV5nIYDP6xNM5KHdRjaJePtWOlMjeU4HxK+DuGeoJLDo1HE
2XOplw5bzCtXagdL91FkPNFNmtUepDJPfcNcsOFatcGDr4cF9CwubbyFH6PieeMttLlzUafrjU5q
mR7iJUUS73s3g08ge64PGkp/5VMJBsK48WsSjQ+pxnJOhljOIP2jxr55YmvS+PkCwI9CMm6ZVIsk
cB03AlwbZwTriLa4QwLTqbgUcJsUY6DjbITXRnOZeUyvtd006HsSxMsPFSO/FJBfH+PCH836EMVR
6iGfMl2/j2zA2N0H4kOKqhPzuRSDiHJGh6UBnhkSlxN/1jCVmrAVuV06xlyfibqE3gdj3p+ohP4H
FGdiHLrMONyLO0g8+QpnLG09e0sga9zeQ2FytPvet+ytSvwgfJXUgyhKXvfEzB90JIzBNwLU0vJE
17Vtqw28Zsx4llLH7XaSFqMyhpgd7k0NDzaIMYpgvu+uxpsXEktF8ppzvkCSzPVyW2M3NHUFskmg
5+KKF0D0sJ8rcDpcX5q+gJFsKvNmtnP8C2muL7epNB4/ogpnbVZCcSEAq0i18j2OlDnPZQdz7jJp
W/qjYbPRuwQ7DOoBvCexbstl6MP9SpPSZElHfXPvAoMdQzJjJXgD2A5riXQh/pjHnrYUi/JYgXiY
eZ8GaFcsRM60iMq2MJx24I7SMeqvVSKqiUpT97vF9H89kTYFsYP4BtIksZBVdCTVFOgxN4txA66+
j2hyWbD/ndywuuH3SRs2caGxNzhmK0T8W8CwyayLkRpSnT3J0jH3QvyDM8RQ6n6/xgP2KqNBB9Vj
oubg2VSokHY13PWCHdOkb2/bDlquWWsiznPY6gQWNgdTPEPTzrYpbMUDN3o7YpYBXpVEhi6jci6T
fABXCoRbn7IV1NKr2t8ZtY6d3ttGW3uDTYe+PMiwJ+ItVTQhoIqVQ1uMEWwJITHjLc0O4V97POtW
QzW2FUb4haKpGLrfOhoczdnoAJGptfZ0NgZD4B9dKXzkocn16iPiyDXbZoQ3I/68bebCljNtir7n
IcxDVm/uZeazJbL7sISVyRbGL5WflTg76bNjAiOKxOtU+UYqJMIDkC0nYS89u/VzXrHjk3PY2yT5
hFs53NAkjUiWrryy22mMvOmIUgF13VjrpDuUMPjrt2FJvGYfCO1MPmMWwp5QZqz8R0SsRGyOgwHn
v2u16KEENlORN+1cp6hqyCTdLh2tVx2meQrFOZ6D8irzhPr2vqoG7nYlqu15Hxqd6Atk4WpyQ69b
jHv0Ibzbs9T4UGaN27H+pdNG+a/hQE31LLEFy85rN2LKlmN/uJ0+IqMbuV8rTEyhg+8Rt1M1zGd/
DpI07bYa1KgephYKaNsK1TDJPZcYe+oX3UmEA24JqtfUJrCZF/BQn7eMp14MviN8OM/WR2rMA+Jq
uZsoZPcPbZq0/Qm3uV4enahHPy99zFhwLDoMm9O4b+M8YNaMhaGQnt1WpJTgKDN0fFsWOEiZztrO
/lXaT4qDGoOUZXyqjL/hKbh7l3I1a8SzJq5Rqep5WuzbGFNdZigT2uphtRNjDypdR7bRC48C9JJm
iXKjIvuc1CEdf609rQKwiPoShVinxnFP4oqOBXQkrD16CXfrXdy5yeZc2WV8bDnE0U4KEpNjHkzd
cuNbMZhtkrL+jq+q8zI6+Wx+VWElkv2wxhoi71qQ4TdcXMYAvgNIGWdWA+rMQ5vSe1HFQ7dfBAi2
RbmI+FfkWBkOedCYEHAnyFNRffbYqLyDF4xa5IipShRtFPMOrMJBJmcC1hZDeV/ZecMQHKe7McZv
PsTYGo+2MdRgmx/lOiM6FoR2kctIt3IvJ6XnVwWUxTqCjqMeqM5sr5blRcNbfDyUVRvGWyxLynYH
EMDFJ6S4MXiFxhWUSX/pISUVwfx25qh7AypBXFer17Yfq2cZ27YwWVK5ra/aLREBeM824epD7P51
FGEcgUGPXbHlFDJTh/sZrGgrP+txMs2I5bcpxPo2JMn9pDBT52b0u+tY534CmbgcLCOuNmk1heFN
Q60fsQyFUKddbvHJdMPNNK1tBoszTXy8jsZFb6jUeI+yra8r8avFLo1XzEzbZTvB5Ivvuy60h0nW
IsmoQ+Z4j9li2DsTJrQPo6i69KFTKbro1h/QYDEdTEXqS3+XouhoctvFscrRnNM93kJ6MWNfTqC7
hesda1s1H9CA+cEpgvlTeWbe0D9Q1PAi12kLB9/AOoJt+4lM/cWzJICo87SOmzAEoTePoJECNzvV
z49J0I3hJrEdawplhylLw46kZ1GKpiyitB06/O8+TM9BV3lJxpuwfsVFa+psaER352Jk7028mAZq
zX1nb5xIQd7RiSd+QGobNzEC3gaB3wRDhByiiNO7Cz37hjyPrNcgAF/S0YDGBwLN7GezglLX4KRR
24QsvC6StPdEzuYWTGFkHWdug5FMdjfBoKrP2m5OwzYb/TlpIUKdckMe+wlqUZlXG8HzYSFXoXgK
3Sv504wmROfOke9zryuDe0lLDdZOHP6pQpvwbAxnYFFh3Id3JtLpshkXTDozPcE1FlKFfR3j53ex
AV2yQcshjEVKgGMt+qmwh57uJokqUqH6BNx030LzEU4UPM1NGHkFal9xIzw/vMR1MmVwyYhevWow
ElarUY9u0s0R0sJYyU2F280zHzYSwEXiJr6QSCZtHtsOqgReqwfUBtpRdO3x6B8RF9bnMdJxvqKh
aAo3e/UezXTDtz2akBvke7tjolx+D3b4BGpW7aNJyU2f+npD/eGZ9fFlsE25lZCEO3YV3LhkIwPU
vPBRyUpeGTzGxKWZLyD5XqAcTi+kG1bAY2B1dAc0pwa65IIk9rJOIUZ0Hq0hci9qInM9l0Aflv4N
7cDd0vn0cD2AT3xd3GOwNo8icQNa7UjcJQJQWB3alr8vOHVH4EAjza1pqoJGlX0gVdw+Y1bchhsg
nxBGHlns/fDN1OajqG9LH71326T+LrB6zdseu8de1g88yB1z4QFCL7zJUiAHD4sLlMp8SAEUSgbp
J4Rr5gLbUPEDXo259VS5YCdXkcexm8QvzBt1Zjq4nyWgImZoCfVjMHYVgXMZfYddo5/V7dSCuxYK
+M0iJQdi6hEgWglBVDHSAo5w6LOYULcNKdHVLOMLX1pdsDoq89pAc/2oBje8Vgr7lkUFE4wyvzaa
+bzWabEMEeD8HrgXgxNMMs6bkjePHvLFfmprmJ3AwwFSXwrL6Mv0h9CyB5o6HQWN7xeF+VYnfDRL
yj61nTr5TXvyk/WNkx4OsyFc6KWtjgnQptULfy987HMczJ1J+ePAlgc/FRdTLscoRrMkS6i4B5N6
lH1zRo33HJXuwjvxXg4gTxDUAtV/q84R/UczD4/jEn9e/7EnFc1dxx5QzTT3iHfHNEYTsIbzWxND
vxT5ThWJM5B2a8xuhp5vruAH0lt0et4gC9K2171EkRyBC7lTRf30sMiIQX8mjt8JbQHmmnhYCq/U
u1oFJ4govhDBHyv4PGe0816kzw7Kxr8U1QGYBJMqLFtdDntsm3VTACsDDMiXgd9UpOEYcaGepGre
1wNumh7Tm8qtZ7SH96h0AKWUIo8EObC5LJLGQ/UCnxdSVpshCH6lrnpBd/izWioYmtgxC7U4Aw99
K6l3XAO8Xuwl/hkURqmC7D3i50nVfABHPAGEffEDcvIcpkadfRIcs1zkPUjyV/eAjpASk31Z+3+0
0DlU98vcGO/Ot07kgNBvuc/2i10f0TKcAU68lQn7MVbDB/HbZxn7z4A/oPZNX4cK+K03kH0dX8lL
8k5N+onZZcpJ0mCKX6YGpg4Bdj+idtNR4A6LqPKqUbt58D4guUwyJnWwTaKQ7xdvyiJSnaIW0y9p
UETByxIaG1e91eTqZu5tSxO12Sr9ZxU66K/0WOLSBwVdaCy8J3crHTaqjraI/0+qYaexFZtWYVDK
pHcAXIu8IvetKHd6hAsKcIMRQdcrM0VNDq4XyZZIBdsFSkHdvFpED/PeCjyRJumPchb70vaP8dru
YwC8SDAsyRanbG5Te1xjvnWj2kzB8KkhW+ynM8IH7CZgh+Qvc5xNsLmJmugxQHmNKHLmsL/SwLfK
Ub8C7/9IiRIbMvifVXTNQCTY865/QY+UZL0btwqf5WNCE9AUMqjrrtVjcX3ukI08dZjWeHOUcT0/
wcTutIA3LTEdkCvMiyi8mGaa7mxZyX0smkdj6yc43ZoctP0uC5vmM4DR4JiAnZ7oZLd4/W0aVtgQ
deWx4sG9teM7peQV3JpjR6tnwjBaudqceUu6i1Dvi7m84X1VZ4K2p5q3BU/bnZr5dhbVT4hUbRIS
bACEnhgbJCYMFUIf0Xlcdvu2XB7gFEFzwGWFULQINZq8GO3zXAUfld/3Wdcm6AHArMoUiq8MCj0S
OM+sCl/b56CTNcJ1Iwqzxm9IAg8xmbZAVduMg5t2WNx64Tz+BfhmB5X9g1joLXPjHyaDd1NVx6Wy
t9GyXFK1rlkq0MG03dbAf4L60+MUd/h/Yu/Ny63k/s2Yql+LFQWEHAqOJAWMcHqtIw5J8naL0fMF
9niPXtLtqqZ70WtylHItGgYjSpPC1HT2MimQiGOTvPhq2HsJu4EuxNPVnFfCNRk7lacAvnc+gaqQ
3yV/+kDuK8/bhw3fAxC9UZ54asPxyJwsklA9riTZNhj7Ymi3WWx6DzPbnykbcPMw9lYYsWeLT+4C
5MbMCbHlzURzmCj/UWw99Hq9b8QU5shrD/XY3nq8v/Wd2adXTfdxrUHv9w6hQU+LYPaQRMsWmMy5
SqjM5sh/r4P5Dl3lWznxx2gtN+jU9pVs31S/FqlXodZFZlh09ARY5YwyasiknH4bnHc6e3kVLY+L
0K+d48eGq+2Y1odGphtO9TFErVmHw2Gm/qFn5DyGiB4iZCVw1nYbhlURh2q31jAa8uY7kLBfZG0B
yvs3YaBBi+/QqivYKyMJwZB1DOAIp4f72SsrYCJASUG7jXKC6Ht9a2AtHyCZvkGHdu5bwJEyHt8G
f7k3nHzOutaZW2bgW/7RhxPWUjW7ABh9G9egrjQPkAJ4UwiQCxsOk2eKyJS4/91dOuCgpp17SMV0
imtsGPirkIi+dN8s5QkbUQWg8H3H00fH011qy49+nC9e2E6ZNf2N109nbpqjHwUXtrBbLDTdrs58
Xk+s7cI8NJPYdGuz8waALH14pAN57uQAlMULDo2Sj6AInd0smizuQtj2Bj7czDDz64Pw0LHuhSzk
faDenNV+fCeUQPqtXljKX1D63zJkpWUhhQyn2zLkTz1Yrx1QlVjbDZ2mfY1C7LrHRYsKhQhsh7pL
zIdfFR0+8EYeUehA6HTYwrjp16wAUMztdNH+uC9Jcz+3bLeO0X6F6hh0P3Onuhv4s/xcepovaQTt
G1wMpqJT6LjN5xEkeHhyP8Vz6Rec+pdpSD9bwg9GlPUGTLs9lqT2oqTvKsGrp16UpcCcNgoDRrR5
eFud+eFC8X79t67FVv3kTmEa/YGaNPwO8ShhMXDnwmDfyvZOpd0eaiYPFsiIGNaXXnnnUV9lHvz2
ADvDDNqYJHOm0kXsg/8zuqcwlb9hZwYNxOQm5QDNwki/pCw5QZE8yZgHNzgO04hl8s4xm569xD3b
tPsDdaXbnnrvEcN8BwmibeSPuOv2hi63tdEnvvbHJDTbuOMPU6N+OzI/WNH+EGp5Slvo3sTV638P
elvp3VomxylIbocpvdQzDlsQ8bs5CZMdRItFHrbrC+bTgB8U3/VAvgpg4Uh+eKvYbD1ZWNjivO6Y
rW/7kB/iuCyz3g8/sOawnf0yydaOnRMzmUwBi4sZcPpa8ELU6hUB4OzF4Y+5S0+DF/zobHO4RrBx
kR+sZHEGUObij/Sl7aA8UGIWneC5MZhv2oHekDXOukbl8SgehECJza4xfqxr/KFhIxJWaGTqJA12
FfxL0yDMfFerDMf6hYnFZSAT7Qc3PUMgBqewhvV83YQAKTHyBzKQ9QpuFHWPKYj0zH21oG+aYZiD
7uwBsqcn1/dJ3iZ6g4fhIyyyD89KRI4muA2QWIbRTwuMt++8Lj1K7sYMpC+OEgS9FrSaTwIl8ZAk
P+shvvFkPBxadJVY0z5i6rixRvnZGoUUPJ6AnalZnzAn/jNG3en6uDob7/yq/vTmkMHnrT/ZYabb
JSg/Z5jB5sHsf47APOqsG6P2VfS8/TGq9ZkDGcHL6FEYpihivU8Ap+QT5TgsxiHyjqeNjhpjwbqq
tpMK7FHRst3VGixNgK7HdsJbC1j6VHvC7ckcJDSvJtv98CoNw/tpxvMYWIzRq1bbbohE1tn2g8dx
mnuevklgs+TwTEoaMujjtXTnyPp+DUBJ6373qYeMoeX70LojkYDTB508diJ5NrDIzsMFxQVGAAz5
lL0N4BRMGhiUxFsXpDs7uZyjDhEL+aLSmPGnImg2Sx0dyFzV12a0zaTf51g58LYuTuefK5hvNJ88
5v+Ghl6yJUnXAX2E+m40dWWWOtw+SGN62NX20j2qexwHUI4zDDjDDcBw7yLFNH7MdC5zDB8wTawa
4C46AbUykuhes3Ac3RtPU1lMXUq3QwhsLYhZe/YV0ObVqSDIQAN0hcdA4uDg58CdUdNHPdYb7O9i
eaofK3UzLZ1kmcFFLCaINT8vi0tJ4doqKWJIm65Zwyq02h5tKcvmVfLbelYKHY0vd1HnvFdbqXk7
oEY+kCYFoQBIFlqgKOXbGqL+UIih/Yat2NGSboUxVkPkB8Wk9gn1NmyQ+ihWGJQJzHXA2I3aGcI7
vT/nFbRm4jxefANqRRT16tmTblwx61hol1V8oA/gbkDLH64QXQE33vWI76XBF2kdyXuzJDeu7Alm
0YrMYG1AHiLO+4iHH1BwljprlqT8aHDibtBT2VPZ0vhgoSGN8UayvvAkmI6NxUCISYnJQzicnW/8
ezHVPDzLueOQW4S/C890bM27kBHvbmTbW2/TDgM/Vhhib2KOgmHqJwSQqCtvA1GZMWsnqrdXG2H6
1tmFJEUKlktVNNivpbdRPbUbKUl0h7qINHlTuuRQ4z1fIhaZzWz9sIdklhofakfIcRz75AkyLPK8
YCR8LuMOdcLMvGPc12KLk18XPfPpjsD+JkslboQMsX5C6jjBsLxNN+EswiPwYZFXzE05T+h/ODuz
5rbNdM9/la5cD/q82IFTJ30BgOAiSqQoWdsNSrJk7PuOTz8/uHtmElXsTLkqqcSWSILAuz3/7eEN
ujT16xo1ibPy7z7o8ezTlkd6LgfFeO5aUdzqmZwcAGqa2Q+UpqTcmYZTYvbWtg71rneqBVR3ztTw
cekl03TkoLe3XVdVu7zVetAMdEJjPlkgmUm379Q8Gb0agInYDhO8MqeoIo3qvs/a2c2BC6PjMsw6
TaemzLdnStdFnQxHY8Y7Rp9YrpQyTzF5podYsSrXQK+ys0rDA1RMgBfqnWj6jV6P+1Er3GkSADk0
mOUoVZdemuqwIrnyQLFQu1xU6KSWfBX30k4z7Y06mbeavcgMC+uRFjNfTJE+5mXPAQ2guoHTIhfk
zOHyhryl1MlaesqpPcCOZZGSVNX8VWN+lSvzfdbawQXtzd0x6y5SOj60uS27hSUl7oReRrLENazU
tsrtY2/EiRvF06kfIeRFMn1TzeU615vYEbXY8nxvJFlU100QHxPW0CkNrtuS08QspS59ghSvt3vT
V6p5bxTqc5YopHmG264S/myoR4UcZ/ibG0Mr3mKp3E+55gdlcSoaVE5hZt5K0XQ0ukZ3yCVPdoGW
uVYK6GAu8nZUQ9WJsqzxaQGAJEaBQOvL1KRaqCj0ViWXrPccJtpig+Il9eDuOV3WXqEWpWOmbA1F
qD6UwfKxfuthFNuqGd8EKV5Vz67MOPVsa2QM0VarK7ZL2++kVt6MyryNZO1AnjZrZZdDaSCbW2rI
rHz5lglxn7BCe5kgG2Cpc+gQwfY0fR0lq3bmtn9IGTL4Istzh0CtzOvObYkpmQyYI3ltZtKHbNAj
DdA7FtK5CEtHCaXrYdBvjHnyTUnZZimNnWSLJdI8Vd3M4Ue/R9v8IiLjZVbpD1iaAkQFkLFW/fXa
bWnaFrXBY4/VfaaoN5JJlTBHgEFTmVQuSbRHlUHWomey9OS64m5vJcssfMUSB1yigK15exns5bSE
0bFFWxskVMylJhvOqKTWNY/5PiaOoyFdz+lpNk+rkGq3DAGt+Dr7PPJKPbPvllC/D1X1xrTEJSiS
Yx11nhZDK6JVQ4EwbcH8zhJ3XQ0LR5KwsrfWFZlGfieiVyWXzlEc0NFvOqzfaDDJ5Mrtp1TrT20t
P6uK5PfC/oLODug4QnaTDZ4RyVTCws36NPFM0BYtaLYk2zvFND2CcoVQzWgJK23LIfe03lGlq86W
ke6qoL7R4vSdLH8ETosnN+1tZyzC6VENED7+TsSu19jxI/TGtkzindAQmg196BciOaTR5FI/7/rg
dtLCx3KVPghJfDVl66KNmieaxini6mF9VJBhvYcmx9OsypPzr2os3ShhcSUrylkzA0GFJH/VoCjW
HxTgqpMN2GrBA0jVDpUllFDFgctcHDaHI/JrrwumHQwYm7NZz26AYicX7BFq61bBC5d4mxPbJEsP
khnte4F0YgJAppub+jYCwamF6oasAEJimBfD7XodhdFco5rZVFZ2olI614JxR7xUatNDstUhEOD6
32byHjor8RRYXTK63KTvr0LkCKktuWHb3kmmFXBsapftVJAGrIjpwHCHGhl8uetPbOZuM1Dc2wCr
QG8c0KWtXb7RJ5r3B8V08kR1G7u4qeL8mzopFznrXc2evCgpXtdWg9JcsOyCcUbDvlaCr2UHKzzV
h0J56aTkrDX9LhVily6vmjnu6XPPfcQNiVK40Z8k2qSYnewL2doFBhWbVVd3tpXvCDOjP5gBCaFn
7noX1vERj5O3RGqOPlR+aYplW41r0FnAflXm70OffZHq/NQHaxdOudxRsn58/wpksfkqHREN0VPt
hYdmTLfxbD2zeF1hWXqzwp7CQeoZaFnSO12SOZaVvqOxqa50eUq2S2LsJq1/QqzVH+NWmt8lJQqH
A6hMXjtVF6NwCTQ1Y9a1ud8b8nwQU9A/5QV3NItZYmQbPQVkOVTHACXY5BInNMhfrUuWKw4/9kkM
df5gTaGxt6o5/giQRHp6O8hnZWAZEabUMc2HaIRX6n3kGzYr9GyfNVUUYNjIPWXDiGiSKU+PIqRO
SsP01GfdzHkQyjMdYWiSmpigmXLfiew0WIhKENwUhaOoZjTG9QJ5eo3ab/GL1lL3bRMVbjWpliO3
LXw8zNV2VAr8F1GkozJKtENN0fc8y0bjyssy7Oc+SDa2Fbd7K47qkXKof9XhundCNPGyK/MgvETB
cF/ARXp9mJq9o6sSiN3aagjOeNhELULgOdMOnVoa+2RJH0tZCbDRLuVDBKpK2zj24yR4tJrqiyhx
LhZD6iu0kXRmTT5HSZ86VpbUTm2PqQuZr6EmKGWH7G/hQLmHjhnXBpVcXuwyPvFIr89TN0Zi03Vq
vbWnRXUVFY1uqCsfNd3dHXUA+GAh1/fFokoMvyk928UiAFaJuQr7Kb/uCus+UeVjr6P+tAihBxHw
R6WRHZUrdKakvGpV6aPTlxEsMZd2UymVbLJpcTfUbeT3AwdvpLKt8WZw+vOsrLs11KZ7bvrEdpEM
rnpQuOGsbb+BJL8Eorjpu3yFkgbbFbP2aJrixa4GaBajB8GuqmZLkAdVl1I/jfCBCIqte8aneTXl
XXzQYv08zeNOLnLuwogQY9xa5rDXJfFgmWHvFAgqr1oN5Nps+8JFVnLVJvpdaOTZbu45upa2UbFo
DZkHG0mAfc2virx+z0RrsnEt3bYu9OASmvoT7F3vjW220nmSus/TctlGLEGOYSyvqjyA8yJ3GBlf
iBIpk+OrfGSPKxTs2pMRHqaGnoRVL7N7LoA7Ndi0u0yicJVs4ktTvIWztjjDpJb4PmbxRTOyE8Uz
fWhF+Epcbub2MDKbht6uDsovSPS0vW2nKfG7cELb1pY2NlWLOmvuLpWpZ2zgc+6YpnZcZuUO6qx2
yO15CRU842uSKbWO7se6epCi+BmF762SG29RV1So22VXJ64C7Iiac5kXMHzaps5F/RZHytfG7O+K
rJOg2ChJmDKGp9kVWWaj9RSp9U0az5nbaTYPoECeNRejfCTTQXIF7afpxQG4bEK3GXXeuxaQy9pq
cm7YbtBspUcz4DwepcOTTEFmrqMecvxmCIYzB9f7BLoXcWP7lGNER6ywnEk2v7Gb8JlY4RT1pPUk
r5akhbODkswHuVyukdgOTpw292g3U8CutUGrgIkOizDCdTuZT4hQikMyA0PklgEemR2yOb4SxeDP
Ub3HuHFJ6+VWlwpsp2OjocYqjGNryx9ExjVO0Ko22UtInzMAQs9cz0udGoB6TrsmmpXNpEGiRYHN
c+uBZokD5bFWYspRlJjxYjljlleKMzbLdAGJjp5ka46uqzC9GVkkSzUNHcvuO4rX0mX9vEqV6KaE
GsbHZOgIxcNrfekezWzZtxkkcJVnX3U12RY2dzJJWUaMUTxp8zwgF7fg18zlMQin3is1U/cF9aWz
hsGPVqI6QLd7RcbDoUkHQ1Mt0L9qp3Qom6b52DbJrtKsoxKl20Wg713a8Jjp4aWQjTd5qLeZ1ZPN
Z04Ng8tkEZceWNGvC8va2pxuWjvft62E01W7jdpx8mlpNjBqAA2GBnFhHWS7zoTgC3uEo21ke0po
nvH9fOGWvigxC35VLV6eV7dB3W8qHcGPLSOVGFVu1spI9sNhkgwT3VAfbNa04TCYH5YCmmtC4MUS
pvROGeuX0DIFNayKTyMugJCG6QM5zxs9Pm8WyMc8CmPWX87fLeCmpYBDFAmwRWhM76bRHmYMA0kh
X5Hie4eU2yf9002NcLuGBXeLvesz9c0IBOrPkePsmHEoHZ/LqXy0y/LG6gXnA5E9pNXyYndQFnAa
rWOSM1NN3VmfMoYXjrOyEByDTZd2naByl6Y2dzW8ZTG/DmzsrDhsINoxoVmARo6MPd/mtUBTfsxb
dO886SL2p/yjS7WbzqRrFW9fArKMC89m8uOKY2rPCWS2jxzhQvp3k/rkItj11t9egy10I6HpduDG
xF0TJayh8eU/WTKAvdShS2tSLxvAXgdE5iw2jd34oZEcw3z0pR5tzjx6ER3thz7ZyXRxExhqVEW+
FRpIpHUfzjdBmrDIc5mKNF2tF89U8QKp2bTzE+23M2WC6mU4D/olo+HDohTAPwRjc28WtfAXgoEz
/SHVxj0N65AWhO9t88hXtjj9y2nhj2uvKLKgxq59C6fMa3Lrpk8txnrjchWiCFxrzQiJm0NAnICm
a1TV8+3UU+5HL/yfonF2l1sYDrgW1eTwcmPQKtku042ZxNcqWLqcpW+Q06BA8nSXcgjrXRSX1qlA
X3FftYahUBbBwUMxPne9funxQyTcmaYDf4cSko3AGeRoh0GFdY6mflAtMaSx8hZn30CXntZezOkI
9mRj1O7gkVtQlalT0Y42sJR5AZ+6+E3hy0V6oy8zolwOv0se4LzOXiaRv+u9chTskrwhUtdNw1hd
Td+t/pSLh6UJ2OcaN6gifxzzK+BlZ50FGDQu7ORbo4XrikTnNL1dsXrkTqd3rrWMt0Mo/HSSEJG0
oPHVjrEhtHyH2NIrdcTEsI9ZkZzaNLkeNOMi+CBgmSmTt/C+R8xinm2Ks1JIuzAZtkma+YsJg0sL
N0lNz5qSXMxpBJPEssyOzz61eKXVA+Yh3/MDKau8RJK8QuvPhpY9IhXf601z5Eagl16bSnOiqnEH
mDO9mdg9Wi8VW6vHxDk/ycSCODliDEHBBp6EYNyYr3jgs1FcwmzcjKPtLXJ11rNtb7cv6yCS5HiT
gheHKhht8xSvPYAixZn64WPN+xAFgWyLgNrr7nmMCQqXQBxFKnsm2YWT2dzSR27NvK3y7wbAELjF
hhIGXGNpb2/j9kGo1nlomxtjKLA9aEdhKFcj2mBk0eX3qSdr1pstd/frCMgmYpeMacDTUb1ULEEK
efdrZFWmSJeiZcrNly4NtibRGxoLM97sXVcRVz/U86uWDKdU73fZ/JjZHEBGwtkZaDGnRYiKYr7O
mW75wD4p2x0hNNGOsEdDQulfLieNE4bSdF7Kt6eIcTPgxalsN1odOQuRZbKi+VbcofgvUdrP+6nK
dyXxkLWOF69yI6rJPLguxpsFIUy0WtkoA9eBhCvvkqrxnjc9jFJ+SlPzS9jOO04djugCp8XWiGjn
UBriapi0k2lIk6tZ7f2K/hFwzqNPFP2cRoEnDb2Tzu0u7zki0H6YoCTgqNduWI45lwvAz5E22Lek
6GnRsinaVTg13wdrad0J+f77hFsTPBs9fTKZ8rl2KyZa0oe5b7FI0W3t+9ZkAcNKkCYDSvEcOZGN
bhwnMYtXH0/fEAUBOqGPS23O7KHLcXlXA+XNtb++KOlStLH2VTmrm3RSrvkKFecuHlzfzNuR57RS
S0g5znLHlLPfA3ugOmhRtY/79bARJyChMhAIPTlmgiL0efDJz3Fxoj0FY+XXSn7opHS7LugieqlD
Dc/A+/qcWBmv12dC71LXBBo3pphaWPUYuevysT5ivZx28fIqg6yvn2saVCTrSzS6EEx6sGmjybfZ
U6baX1cU7nCB0CzFMl3S/qzI02Ncd5tqpq1b8RCxzI7k5a3LdpzHN0kXfeHrmq2AESaJtVHcKY5P
YS/7rBF53joCC6XOBoEaDyJUf7LsAH1XTt1SIoUZ3day96FtunZt+gt9cpTJ8pPG9BA9UZGpHjKg
Pd+mRxfmrttlsiRf9NHEY5CzBBAU7Rilep0Bj1NN7SbTuFvX14rAyT6p3+tFvmpM5FRQkcFFINNm
DUkYWKyhgBXbZsaT2T6kRXBKEzoJ95O33vgSHsjOy816AalWeQx5pZddVkad/yzNk1EsF7WK9wmM
Kn+7Pm42X8Sc3jpzGpSJ6zq2kFE0RyNQjOpgm7niNxGwA9eULsnZ16WpXDSKxC4ZALSK48KdWxjk
UfYVBSD0QuZwRsjKA156n0vos8YDQqRkRCw9Y79QOSraZ/qxofaoeWTGyUbH6VZFcBgre+LsTaJs
Dm3oYDlRAXwbAKAie42z8ZW2BV+s1v7G2od5TNJSN1m6U0KuqYvjix6WBpNZCwhy6g3IJzmwQAP1
bTkkEREqLZjdOn5S87VXgidFGPd1h/FjvYEwN14WDGJXQKRl6xtGESUuZdZ9s+axIiK+1dTlRsmA
VxaqOF3LOnepZybZqr5bV+D157TT/CKG4qMJxuKryMTZLCcYHu0FBwN1QnM3yKm3mMOlHOcTESXn
UlO+GoN8MKSWUaHStkUq+qusH7HVTO/rMIG//ZbqyyvpqtzbyHobCnE7FBrYnQ62bZZ3BESWvrwU
9K1RqZgSW7pdRyNE7i1S/+OQF89psjzHWsPJoDoRU74BVPC5iftQGjd6biMMlp+NWrnBpXFs7ORO
6Om1aXT3EtS3Bi+CgEy6T8sB/3AV38qBPV9VtMHz8X8euqp+ChP1YUyVl1BTL3rGQSDW7a1QiPLM
NTnyFG1kybHr22Coz/mo3SxGezQ5GlBPEIpcK3zI8D3HNzG7TZpjH7LylhN+NlO2Kvl70QcviOmO
lCuJg4HBJHBMXxWjsLVpRmG0zvuuNCZHzarTZAzbxWxPFcAAHX2UW8R5CNDsD5AP+rMAaJNJkrsN
zhQHe9KrLOLWacoZXKfqbhBjqU6olS8s7fcKuf0bHsdTa841HIPy1CrqFw7wZ0PXL6NVvoXlTNBM
Vvj5Ym74yhsBKKsY5n0SqSejtPzWijeDxfF2VF5qobPCsJqxg4LlVtl7g0YZ8U+rerJCe6yxAwYi
VX+Zsm+DQKhRt4F9RYzKeoEZFigDM24Rdwu+UKgavbXGjUzRMHXJRjLr9phNxWvFzUjb7lLi/upG
lH/oNM/rDDYNaJtxqN2sVh9HTgxVSlmzLkTrAgxp5wQ5M2fUx9JVNemrWq2uK2jHtM5eKwQFzdi9
xPpUunHevkx6/AayU7Bz6xAQvde2+teiQJTSWZiMGk3etkbwBVfIA8y/X2ow24JVVZ+Kp3KsycJo
JUeey0PZ2Lcs8ZiWWtZbyb50S3LN4ezBqILXMLRwvEjLwbIGhMj6HdjK1ZRlTy2qoCIrdmpnXpEp
waVzKQG4uZjjgyWee3ir6CGNbD8Q6ZcyQ8+FVDRxCQ7Bu5ftY7Hgilo4YFRKdJFVFinSsO5o9YVw
vEN/oCUsbMuQbrACPXWdAleY3M3Z8mHFg28ky7yTomH0sUsh1kFdWDuLVdW0ZmOHTyJKXam1gn1H
Wjbzqzfx7ocnQ5Riu+CJ9rsWv1Ig09NXH8LYRcacQ/D3F5Lj0jNABqpoHFgkDBTjzgbh2eGNjS9m
FiMFqz+wNvN1CHJ65MXXtW6E72pj5ocW+QM09rL4U40UzajEySAg+ZgGM8LxWUU3FuqDo4xF72QW
Ra6dyCm+Z1yNcpnGW5EYH5Pa+YNev9WVdZHjaV8n+iWIen2bAOpuELHnsaMkrL6hYRDzOWUGwd9k
xFm1Jfy8CyVX14f4GzZKG3FwUFz/L8Pocf8GGpSerZRuWG2/VssIVmQ0TlhLxyWPbjEGb6cs3Vc1
XGB+o2jNxy+Fg3xuOKTXS9dWekx4R5xbB9gZyhTFHv8m9OIHyRqfWw5lossNnjjvTmL3GqIi2DzV
gcP6KNK3n3+DHwSQfe43FMb0GRoStKELgkHZgG5XjJuK+bzmwqyZMD//mB+kqCjrV/xDigqWThXy
bCLJe5Jd+JFrkWd/E+Dxo7f+FNBi4iLC/rp+A5AbvMuhQrpJa3q/duHrp/7hwjutLc0yIzY3Q3Hh
WGR6ynPwa7E1yqcwtnIRRPQk2Mulrr1vFetUon78tcwh5VMqS77ATtV9rm0sGuBu0ynqHKOT/y6L
SV7f5i9Sa5RPeSwLIr0kHph0ad7ABtmNUnHCHEyyEqJZr4sNrpPiUdJyZUDFqlDvjt0yYo00RsKm
iTrOMStWKBR+8TF9inCpBy0u25n0CyQECPOqCiMnAoe/SWZeh9JffNvPjYlktZyjwExpBls3eQf6
Fcx38ahMRwXBYuL/fKT9YLZ/7k/U9XUCikZwZW7dFVQfgKlYA8S9Kj38/AN+EHMjf0phnecE2C5a
SJjTVg7nmfoFHCCs3kT0vs72DNjh55+0To6/ul+fZntdUPTQ8pOcyTB4q8b8WW6sv0tM/EGylPxp
uveFSfpwxHtTxI3lZQE5NhBBkzOB1aTyWhjHn3+JHz30TzM/JqBET5BfbCKpeNFwg+p1tW/C4W/a
pvzoHn2a/KotZpU+V3SfxCVI2iNxK0P/i3Fm36ftH1YtkljaKcWyt/l+sFvvUTTqf9cJ70dX/mnu
z4ssYzxeXSCm9Ia0tfPkMNN+LX9P/jSRketNuarTCKSl/4dH6mzz2FaF8Wshx58bEQ1zb8r9tO6o
lRzdyKQQE1Za/c0q8YP78rkRUVSp/Qh7xoAJxqu1kQG16e3Px+IPBv3nFkT9tIggNkjSl2k4HmkN
7J3hATSMGAVrHcM+Fp+ff9IPzgPi09S1urKuJJn8fDbo/Dpp4hICf0BYSs3owEDgpoStO//8w36w
5InPc1mXDdoCROS2kRNI7xX5eaylvSbk2F0ruZ9/yI8ey/r3f5gL6DCEbYhK32SqWbsmEvyeflS/
tkh87ks0hJiUFjrhknloP0hEhBXhch3Z+v7Xrv3zLj7FmARNuimW8ehK8XDScFr8/K1/sLyJT7N4
MMguMC2u3JJjX6CKw793kZL21w584tM8bqoyMfS1HTbJo5NLqFC4j7JS8X5+8X/9TOl58udnas0y
jSwDOmknwNibFQiS68Xwf/7mfz0FaPTw5zfXddvA4EcSejb2ZQUwHujBoRFIWBy1KtDnY1VL0Usa
8hT++/v819fpv8OP8vzvvbH91//w569lhdo/jLpPf/zXfZnzz/+sr/m/v/PnV/xr+1HevOYf7edf
+tNreN//fK732r3+6Q8b+kJ1tBr/aObLR4vI5Pv7c4Xrb/7//vAfH9/f5X6uPn7/7WvZF936bmFc
Fr/950f7999/W3so/Ncf3/4/P1uv//ff/Oaj+Br9Y9vHr8Xr55d9vLbd779JuvxPA8O/MC3VsGUE
Y0yC8ePfP9L+qWuKLkzZlA2V5EXGQUE2bvT7b/o/TbJiTNsSGF10odqM77bs1x8p/5QVUzBoTFMx
NBo8qb/9nwv80xP6f0/sH0WPgyMuuvb33+Q/j0HdkFU+21JVXTUUS+HfPw+XwITGtmh04U56Nx7x
nzxPWTm7lTWdieDxSzlFQ9++RqthV1Klc55rhO71CtBrFDu5gnDzD7fwP1f4pyvSrT9Paq7JVLlT
mkrKgK5aivZpYU2EbpoGajOnlhpg1uxbAYvmFZ0abYkU8hVMdBGidzVpFKeMLHs7iCraiOG16fub
JaHSqUIAeexyNa4Gj5QG4dsWEX+KnT2lMn6ApdhKZYftUqULRzw/kyIR7Yyxd+QcGwBVU4iJqnwv
QkCnmjLZt8elc7VcvbFCkGXdwiKf4FsyYBzs6HW0Q8PVDYUI3MTuHJkWUnXVqZuwPmhJ+1RH85dZ
XQMHwuEIkRH49FUDfY1kP2z9FrXzoZ0ReObGeIgWxZ+lJfBag+gYok1iVH6YjqeO+tm6N1O8TEo3
3oxlgdzHqGw3ag+DbdzSImh08iVYUGojj8uDj2TTSQvYkbYbMNmRW6hcGZOqX89qazuxPfqxnF+1
oyQjtpw8m9rDydXGdgdtOGtpdEFBMO/iIZe2YVNf1MwqDqG5sLlhTdiEGeBdvCAr76hWhEDW02Sz
DoQ7XjVrUCfSBfBzdTmZczHfZmP8iJYXls0az3mVH80MMAlum0Q1AUS/eAuYnFuTZubZTZ9uzZkI
tdBS3JDk7cNI5oVC5mdCNo6Hbj31wmq5UlRym+Qx8rGunaNsHNyACCl/SQhSIw6397r5Jke4sJnn
+WtcBK9EhPGJO2kSJ5q+8HGmGLdaeouICL+YZDdeOEMcd9MGUkP3LRXOmQi/y1xqD8VULuexImWA
gkrCcT4fdAsHrCmnySaPu82wHuTLBbWuEubnRF1eiJ6x12QIGdbdWWISYIQdrlZTwKbJlu9A0xFj
o7JyyIfbIIRWXSM1DmWuFAc4Y+HZz5FdQl5FxjvhX649mSOiPRM7rDH6daYkm2wCmuzVGh0C0Y1W
lG5GQw0hNHkCsRiRccTWh9La+6Bn/LU5TpeQpAFHX1Oj0KrcaRaOFXOagchDmQrX9AfA93E0Hyy9
/DoZaeRV+tzvFw8VkdmrH4TvF/C3Runmy0ao6Wsc454Ize4tT7HH41u7w2/zUtojVKleeAFKE+gh
onqn+pZPL6pL3Uf3Wod8Xx86ZEHTrirNk4bsCLUOCbjJ2O9kDRKtN18NJa/2g5oeiQA+j6SpOLMR
vnSGuF+s5kNbenGa6uZqBDy2RqIJ5d5wFzEf5alBDkKy6BAsCESR1c/gmU7NCd2LWb1yRXSeJPLb
gNxnxxhY3bqguyIiz/REvAONh+xCMYAPG82LWaCEU5cMN5r21g06OZoziHpiG76kWu8SRlK9mD7a
DJvPTOiHMxjqRSKIbY62Wal+65UFm8ei+tkwRJB+PHCDuVCTgxOwLpAQJYZtkx61JsL/Kmf1/Wir
yE7ticgeeWd3WuH0mn6soVihfofAgkdQduzOj7XtBkGZ+0szg7DVMMWyFhuI+Su+bcsXMGXtvprq
BzoCvFOLvMtxRxyCKnXOAsk91ETOpIQT9kZ6Tknx2o6lBhOrey0HdVb8/CPKy9mpxAh5ZIfekEYf
lm7g7DLE7WI2R4gmMhBNJfWEfK3ZQX3Mm/xlNrgmJXwiwETZIkfDS8vquXIea1jmgaVsow0DeSg6
tEapLu92HqNrXt0t5K2lPqL1yo9SPUWCEBz0DlF9NFvdYz+M3+hVs01UvC1kxX3EQk6IP9O/YGu5
o80mqibGMgU7crmIxXMyk12vzdfhkp7jrD2iGrqJs2EXaygTEpsyJzewcEiaG5loGdCG+8PEDVRX
gSx5Qu0pl9GypjpmI0lafLJIdjVMwxQEijvOau3rZYVXuc6dgfzY/WQlLx2RzqhlJMSeUbeR83Bw
43CM9yhQZVnDlijd09L0pWmW2q315i5sJCx95b6SWEQnVKdkAHntrKH5GOxT1dv3lanhWIvOeS++
Ee4oNdoRuOCCBRzyE1AB5wfcehWk86YuvuVthZNhbtiTJv1oasGe6JESuiJsHQY/rhSE1cCNxUMw
EP9XpTXXUUfVCdXyFV4HcIJLkcbPxkTmjFDyPdlvA7a2yhlJLG3UzvYGSUESiMITVV4/722YGQhV
xw7SkhxiiMY01rZJYZ7jsrq1k7g+0dGs8ZSFwBJFIoBPD/fpYN+S8tHfRI2FZ7VMvUoJw6NcR/Zj
gEQyS/PnPq2r27H1CeQQpLUK2Fmdrb3t3xZiQJxxzpHABTryG73ySMXCYxl/IflTRfCQf2hjvy8J
faLtt/7U0pvzS0b40znOl4MBB+lEU/ckma2xW5buicgQJK/B8DizAGjTnG7TEW1wpadIbYzoSAjT
ROLklqys1G1ErB5iG18CIYlXi4I71rKC0KsIq4aXw6Wkp5iYbEk66tl8p9vkD9B/EPqBvuyUos0E
1ViVGz0dN2YwEkTGUpCahRc3WYGPmUBjpNIrb1k0G6VJ9nBj8Z0FuODQEtBGZq0lHpEmuWRfj5P0
YiddT/hb2CO2GO8HThwOCS6Wo+etvbOMqypOJT8MopuqW0rHkIb4SpaLrZXM9WbgEIbcqneIUGv2
Q4xkuTdv0fW5ohnUe+4mA9FKb8sMiTYhBO/m99wc1dWTMN6oWB2G2q79vlDJBcgWa1dOLF52B5Q5
N/MDh7mOXx29ABf+luQZq0Lw75BvnHoRLmvktuVwVSYTHa0Fe4HcHIRlNYcmk57bbMiOvJ5k1SQ3
+fXylEWINJrcINBWr+MblLh4fSLELUWFLNggJBRRubE14vgOXx9EuDA4sJkGQbnzZDu9NVU+zVrr
a46TyKaS6UruFdS02PkhJL0uRHAQ6hfCWp80u7httYgQKf1aI5YQx2/2SmwbCyCZmEne5/vRtmAe
672M7iL539Sd2XKcWtptn4gKWPS3mUn26i1Z8g1ha9v0fc/T/wNXnf/IlMiM47sT+6q0dwG5YLXf
nGNC+zspGlOUnGdPFS7NytC8tS5ZAB1bN1mPrQXYKA/Km6oYqACBNEa1lnsPAdIrmc8TvUT9vYSN
fEIPBCBLGSNntMzhnBsxcaiD72hq5x9twBiBUgl0BwJWiyFHeIyy4NaEcH2MjLC601tl3IC4gsU4
/U8sqtsW8zfE5RiRNLAwjIFNELAeHM9u0w23sqW9kry765lFHbcEtKfEhns/2vL5UPledsJdI7Hs
hh5vFYl/k3oi2JOoLkG+iEEuJdEBB2dw27CHWbWgr3U+ZjBuuf+YSBIMW7RsZh7ccjByKog/2CNY
JswsVE5JW7pPKUoUtAjPultL0L+tjduY46Hv2y/6IBVO5iN6rfKtR5znunVNaZsN3j3gn0ky7f3y
jNaFqRradwXcaMUygk0wqoHDUb7g6NA/ZrIMPbuQHUXVQStg7FyLSZ7klyFJFVEcUYIFNNwNGPsj
Pz34Sb4TvTGugQGqeLJTG9NTzcS9TxsiCkgiGrehxmFWZupnSI0s0SxrL7EWCdHkFaP/SxrbE+XU
YM0bwhPGVfQi3krEwa7CtFHXSSznJ39Mt9KgfekCU36sbfkHspho6/lAwwMSbqjfjyMdpu7eAINt
mpLMA8GnfvAmfoGUjM9tLhfPEda6TLPGDZy4+M7rsu9uTluN5oPcFPJKlGZ1o0w6IR/g0wE97cmV
8eSaIEZPbAvZFIVAu/oRG08kbwstxe2ftNr0edK8Up5v03Hjm+XISrnyIXxUGAH6YAVCVTwU4Qsi
CG1jRGTNsu5NNoHc2vvIHnKWemQlhAoLOrjAT5DnVSTEuKApcMFzIjQA1G9cn8okzbeDbT4ptRa8
hvJ7psaHvOmKe6lPpVPCWQyOgfFYd6H40qkVoMQAUlzCCTEmgnYbA38lK6cD1WWiuu+D9n0cK+U2
qcp8m4ddvlORXbhDblBXJ1saj2i5TZVSPyWmrFP1zRAn9DK0L9aFisQX7inxWweSdJcq0XBTjSN6
JzdPKWW3MQJ8pOJgnceT9VZ0SNqLsW/PtkytmUPGW1MtCF6RlZe0s5WTaaXQB4rBOJWd9E8orF8u
uXE70ibtw1hHREnAskDSDNoqrFv5h5ub92UfvitpnW8B9Hf7NJGKNVBAfDG9ogHbRlkai+6xjMDA
6P4T346yEzEzau56x7boUFL2CMyU9ruRFuMhLhCpysDYT83Q5vtYNs9Rq9+ESl0ea5bxjorCedvm
0TuzNoi9sv+Gvsf/glN6tPMfFt6kwzgEN2xbrfsxTtc2DeMwNhTUu9GsCbV0j2ajRWS50cF6vKOu
osa7msXQLkuQm0ujz7qqsN+KPNNfRsmFW7z16tG8teMmv4l86z0O0KpZVphuqrzd1sjeDFmICVeB
a7VtDSzpNmR3fXjCqdPAYoTP3SFQUmIhHyGq3WFHS5i52IewAN0pgWHeNpL2KzIfVTnoWGAFLzh2
m7vE7dZ4NwPGGOMmGWmVSLXhqHtIgVPVGQTstCrbQw1/LwfwaKUnjSs4AL4jeaB43aT/pyjYgScZ
ZxEmi1sHqdIe9SjUx0FRnww05JFrwumEnHtDr8JVkjphl4hXRLrBBv1vLg/eLVwoY18yNFRtL23L
Vdj77tZKuhH3r9cgH8jgk+fBd+T5X0m1Vc2kOEj5QK9t8mIbKfXTYOQ7PWMFH5hwNIuGBUMWtPd2
Sdmkz1H8cpgA+Fz9FgVKf/AM9Rv1U2mfFF+wUdHpqUx4JqeyuVo8MB8wqAWoWTRWw46KiJ2hik4T
UTqcJnKWIKhroGIF/GoQHoVLDit+457twy5KxZNhuvdU586S8PDslEGK9AYVkmsZxq61SUiYBNhx
FB281kMi3Sd7IzWZ1Cd2N2YdVi1pqm6LqHyTRPYeZfJ4I2NBa1klFv14IABE3TQiUVYmiHBo4SCS
CyM9d0nQO12SvGUBonkwFCaQDjB+k85eKdqNm1Q/64aFXqBEJ78aj23WSIfINjFDwKyMXFSHIwkJ
66GL+3UcJPEp97wtiM3hhK6AVUGtVhs489CUZNYAMrbMyquCrdkKxmLZuk+F+5Xf+9i21bMe4sOo
GBnH3r7RXfEcROnz2HOEAOHg0AwNx2v+TajBXGhxOrph9FqV0p5uY5HX43GuEBJtroh667o9Uli5
emY6TfftcDMysrKyxcwTw//dFqpi0kViwDT81Kouf0jQdLbgKNFMQ4PEFgSXq/BG3+m9kaAAGOZ7
KZp0oqX9UsnspiLdzahq27kztrJYRbb9lpol2CCp4QQmwviqepycsB4v4BNuwmj0V5DgXtHucho1
KpsmKLZMEe4RHSJ+svhn4MnjSmEPicRNN9ZBhn+77Bpsz1lyV8ru+tmQ++bUMMB1vgOS8JiZLOEn
T/WuqeNp+9L9Yg6qNibn+WbZUVzEGKpoCH4Czq560kQ2HgjQdc/8sfZK8Y0hlG1sRG0QnB2HGlHJ
inr8Bo7RfLDsZ4AHz0pWiTNA9VVetsaGhXl6qDgWMCT7S9SIp2DENSd69wGFFNk+94BKyq0c+ahF
LWujJNpPM2oQT4l6hVCn2JGLyaK2OasDORoNR49BG+loiySxIjDaOCYpqwdMvL1h2E5WAErATveN
7PTkEON2GmsWIoFqARonWahpJ1M9ceEhHK0cqSO1kq2Zeq8VPDZsneOdmjy2BtiZvCNChT1XBTpB
x0MtfnpAvvZhXYOkRXsYeyME0JihovJyp6iUQy9JD1kHIL9OKgZMVdlFVrV3PZttfGseUg00WgUU
JsO1eWDSku+kqP3F2LQ3kza+yQKxIx4ifu5swVYSlH41cNpa4ilFJI03sEgA3xhELviFuo9970uA
2BJEikFEdqWrYIK6l0ZW7kdSASAIhNhTzXVTyQPqN4nlsMd6uVb0rddU28gcHSiy/Z5v/2tgjw7T
Qb41zWkXW5oPg2Y4YyIb69Sbdksa8NOoCaH2+eYjGRb+rvBZD3WuAELpgsKX9T7ZtXn7M7FLh4Ri
CdekthvKsUNkUw0rn1WMYQfFKceFttIFyjQXx7EiOL2RoQrvVYSc5cALLbhYIONLhXWtZuk2xQ1/
dJE23DQBPJE8CDZUzoiWCIIDhvFuZSRoK7XyNbG1l9bN7t2mQobbTaeIEBlgbwYcdrBXEm2/45wC
pxgyvrpQtolsSRuvnUQ6WveuI440gvSmdrUBT7X0YBjKbR8X/bpRx71bSnd1XZ2isWKL1tPdm65T
0CrLuuNVdD0jK38AeeGo0Hqr0uKh8ksn9tq9ztKwqzm11xp7bbfPnc4hYJ32zzz2Vku0L4PVP+Jc
glJq2L9qT75P6w522GC/SoCJVnKWu/vMfbD8EOyaWpSbsNQ2JaD4dMRhLNtwN9ToLujKY1e3Z2Nk
5jIk5IIKQQLE9yirKM2zTcvW2ymL/AzFrV6lcOc2sstEk0KcSUU6bGJD8vZGYONQpYY7HAehP0Vm
f2MX4c7utHsTei+ZlsjGcYt8adD4FtCDV7qPhlGSp979NAbRCxhMMUp3WcKxR2x9zRvG2A7XpR1g
mPXrs5R2NyFRXknUdgzm0j8VvUTRs3OVoZeQ8xgf03Rsi1XAY4PBPPpdhhKnE1HR8B+orvUwSO6T
GPQXBmU23IPe4Gd8bCBOr1NlPA9y1G9Sc6B5BPrE1Zixy/dK/6cn7Ocotr8JUJJdZd3JZfdIjeZx
tMZ+HUZ7beRWmXWTxk+5b8YnhFXtSqk8BzDhP4YQO07X3FVd4IzW3ZIeXbMVhXBMSUHc4kMZnCDh
TM+KA45qRfaqRBz6APtQ0cZ5zUYHIhrL9AjvzpUnJu1NCLigzc3nclBksD4cqbleVp7UwfimWPZe
UrIfHS5yrJntuavVfj0q2gPFH/3kEUZyY2ALMkg+Miz9zdW18lTJpIKwJjA4U82K7DgmHCbifmLh
3bHvckVxo5IJskoUQzkEPuvSINCAH771WQ3g10AYoHlJ5KSd9rXVhHFs8uEnU6Pp1G32AONInOvs
AbwsMzG0wMD+2dRtu0mJalhnquFgSdrJMcqUyjOpCqBKxVxwEvHEd1VhQAHIXnecpp84dQagj7/C
Hr4FVlhtZCP9BrxibzXiHe5tsOk5u/SNhMMeJvch+CXVxTeCDXSMIu0te6CSD0Nq1w21lKj82u0F
AtpYAiBjppQJhF7uoqLaZm7t7nBERHfqfZpgMcmTzF7lhv+jZm+8YwcZSJq6t+zwJawSF9u8+OJ1
HRHTUpUec8Vj+2YE5xECq4hu3F6192o0HWeAaF8LZidRTrx6QGj7zuLQAMTQUa3TF02DLqH2xn2E
k05W9PtG8VnHuObkIn9QMT4jce12aZtCvKasg2WfKdPa1W74kLZYk/NA6abD3nWGN2wlaaW2LezU
4mhUvlVcE65WoLkM+Qn1Afzvv2uB/yns/lGu/N9i8V8UlG+C9zKrsl/1vKL8RxH6/6Oys5j0DMt1
Z6AoUB3yIP1Zfaw6//5//bvsrAjjX2yRVOKYLNkwKDv/n6qzohj/soWtCssGhKGbk+bjP0VnIf/L
VhH7W4amkHJumvyr/xSdtX8Zim7a1LFJcbOpEtv/L0Xnz3RAhsl08GetGeytmzd6Mp57oztoXf9u
mWHNOYPBMUmoHfQhtrbuKP/40DafFJQ/E0JMd5v+/kE5Y3UhCVj4Mc7QX5nmmJBS0wVvK3kPmHm/
5r5xRXQ0q6VLQtFMbbrTJBD6cCdU9eTzKEV/9jJtGJ1atTSgtIG4iWRrfLZtv73N3NA6DUGocMys
il+UAYZz02Frh02Yyo8WthLM5AqIhH93Ib7szwv8f9bS/+8zzWroXqoOWLv84dwpsJ0IKKo5Ro6j
vWEyyP1dA0/Sgg8/uyc7BbSyUA9azRGspb5q9RgT06dDDsxwRyg4KC7faWrIuSJzamA+zI93ghFE
7dgq2jNHvuF7bGVAoVow/Gac+7cagjXn8n3EpO/57EbizxsRFlCiE8i7swD388qxNgXtKCM/IGFb
7WdVu9V7LXICK8m2eTHI38fMCzeQ6bR6w7Tb3nZxPk4ZQwaGOx+XltVk8YvQp5KybbrknfR0wJ2G
T+7L5UdeaJqpz35smqpikd50rn6CLKDzMbEZcC0M0lGR3oyV/Ovv7jJrF8klIg/BM3dx7Xzjlc27
2eaPIiW8uM69K/LGhQ5rzjRd1dja5KxxkyzD8SyxCSQO56x0rEamHYWSB9e+pz/FL//bOcyZvEsJ
0giDEneqgfCsBo/yE6XGK91i4eLGTN3FGFpzMuYZJyMv1CNsA8xIEvbry2/it5T0s0901koZZVSW
MIxmzPr2m6t50ymAJ8O0G2BZEksL79SygHrWJXT7VV123RrOs3LlS/gtwf/s/rO2c5VydHUpa0GH
5JzZ+feFWr1n8rCvE3Q3MWVAPPhan6/rHq40BVboMRxZWpsG0kOX481XrB0+KgLCxTqutAfONhy4
P2hFuivDxcLY9zsp9cPAVGOPZv1LE+HyKvrjIN9yzHK5+ZcuPZvCRNu6nTRMra8cbe/c8gmZ95cv
vfDdWLP5yo2qiIxoBrksefLjV0//fvm6CyOENf39Q2vYaRMlhEi052oSLZl3BuUoWYLMMNZX2nvp
DvO5xvWBo6c8uUqiz/hPFQTrvnoPZPfKsLzUMtPfP/wCk6A8i/mVCXx4ynIZT6p6pTctPfls9NRj
EvQKNTdPqjHcx614cgN2leDTnyV4z3/ZPLPBs7c7z2h6H+6dpOE39ustkS8HusSbEfrplZssDJ7W
bFho1YY4scblJiNl//a1SRJw64GjlD/1Mllf/pQWFnDWrO+PoWJJZizIMU2trYf0xAuhrzbfNbfZ
QeaHrvN0+UYLb9ycjaGGSuqqpBOYauZEjo0R5UErJ/ny764+68S13UAAybl6Z7oUtHx0W8QUvV++
+MIIYc66cdioYNxL0zzpDRIkrXhRoTZoUXplsbl0+VlvbrsY/0LgmifNLIhbBuSg2Q9Snl1xASxd
fvr7h65m2yoMtoHLp5nm7yH/RtgYu3w9yJ7xF9JtFnPmrDfXGspBP2TyjYFNeeAtYButcgI+Lre/
Mn3xn0xQxuztkm3Vkd3F/MviBIP/ioNK9Ha58Urto1d27Ut3CO4u32th+DBm75ranIc03GbFIgYU
pdQNOfuGkWwLGMalZf1dtzNm7zyUC1ypWOJOfkqqtzCTV0ged77rQkYXT+QPkjdslVemoYUvwJh9
AdXkRg0b3ThpWXcLFmrXEgQI8C7f/l2bzV6/HbulKueBycnRe2oApgMcNvq4yLsrN1gYOwz1z0+Y
bDe15Zs1T7Y7Upf3Him1+1c+rqXGEX9eO6TqalN9BnRHmSIDpr5HLoKqwLR3l1tn6QazYRxivc9R
h2ee2PI8dIH6jAQap36VXFljLzXObAQ3hRIOInONE/Io7OwlcWIomq84QhceftKzfxw8hizsvIbj
hVNQk3fNR6NVG60d95ebZmHy0Wf92pc06qijRMAAuh3RtDe+Ue76wd20entL8XulDT8v32npd8y6
tVTnwwj83jhRIH4htvS1b/TvY8VYePn6C8OGPuvPPo72nBKZcYrNf4wwuCNcz0l6SCAETl2+w9Iv
mP7+YRgfm44EwZZfMOHtEMel7iaj5rjpWUb95S1m/TiK4GDLLS/bVMrvgmjNNyUrgi9AUPMrd5ia
+5OBXJ91ZM0GIziG3CEOHweLkn8MOoGAIBV1pAizzeWmWnoZsy7dhmquGB2+mLJCP5/nL2Nfk25W
ToQz6dqKY+mnzLp159stR/MMqhKKflLaS7j5YXikOpqjhKWKKv3d5KrP+jeyQnCVRp6fA2lQdqVB
SqnqWerONqLqcLnBPnVPM4Frs27uqXXN+bYen8k1xJLWd9kWdFOSO5yS+G/Z6HZvg1wVNzFcEgj9
0MtRA8pDM8lHA+vOtnv1yqMsbUa12ZiAbtpSSJDOAIypALZNT4cukFXRSLiPSP2VbucoKUwTtA2U
xpL0nC5NJcwZGribVtLuC7D2K5xkxdaNyH0wRx+Ns0SB6V5W4a5lXS6j1XZLxy3MqiBg3ZTOOeLw
7so3vjCoabOhJrXbvrRRO55r0iC8NQUBpE1W2UivulDB6/QpsNSV1cHKoHafGNnu8kv8TUj4pHPN
/drmQJ3Zs5PhVG84LHIguTmJ0x6q2/Yu3oz7d4StW/wAyBFXbOV/pjtg7GsqTU68Vq8Mg79Nz589
w+zHJ2bYZkJKh5O+0rdMo5vAebynbLWqDuj5VvHuquF/YTxUZiOuEmSgvFjYngoneiT8xEF5tQJQ
vlLX5OE68qZcW87lll3o6nOHd6pQidGREpxEL93W6LmGMIL/Vb8aVu50NfXxy/dZOqvUZr8pYsYg
bzKNz2WJEkNX79RJNFKQiK12G7MSK9uyb1o+Z0g2R0m9qbGeDEKQujPuyu69toddxCQdGNJjn6Jx
sHQMXZefbaG55wauILShLZMrcvZa4i5qrdAPvapBxUyQRly+hTLNAp98PNps/mHDHsnkTsdnmYSQ
+rZzQ8kjXc+UCSbQQcOnth6Rntap9S0c8WYPrBHxZUsDvUQtNlczVgRAu7b5dfmBFlZWv4sDH6bc
Br0/pphsYFuTP+le+6UfqufLl15ozt9N8OHSkQ/2mJzk/lQOpw6YTm699sioLl98Yf6bm+1zmfy3
2rRAfRqvefatQEdeAB8OwvJKh1hqmNncNwyRWoVYWTCVN8iii7Y6lKivrkzfC22DG/KPlQ5hWITU
Znl01ok+XgdYYkiFgjXVZE175QeIhV+giT/vkdS51KqqnZ790ou+pV6TmyvbbrKfwizib/wr0lcg
SFMgoNDcuqW8JdgjBfJYqi+uzgkkALTqp0HAUoo2nAgMZPINRE+vUfWvNTlb8crPI2rptqU+ZCA5
X8GfaEc/b6Gc+jYutsuv+vMhg4zK2czta17Zi0zjQ9q0G+XsndIt6Ks1ATCb2gnO3i53jBWsxbXv
EHMVXmm/T18Rd51N0uqIx8PouKuvqAi4/JWbt2uC5K58wL8pPP81EnD92TQSTvluiMD6U/vuvfBm
VmjiV+gFb/Fx7b4VKwCaDk6ndbMh7eSoI+w5dmeYxTfVtbFo+hA+e4LZUDxaRiPI8u1PuW44hefu
MV7usbAccswRCZQSo9oKwUl0oh/0NHxS3Zcrb3TpzlObfxgajDTS20qjbUFir9NDfrB23r7ZxRsS
axwisNbVptv0juI0B1L3nHzXXTko0j49ZqHVp87y4c5QzQbOM7kzQuFt4+AOPqOW2ar8MzjDulsP
/BMe6k3GGzFXlaNvmhVi+hX40lXMVJ+t8319bN7tb+Gt8Q6Fe3ozfHnulaXV52VZnnA2NPThOJ00
Td9dsEIx9SVHb/7VuAdf2q66c3VHef2HcuXU5Ldf+rNPYDZGWKWZRq7FR0i0zcbdCSfa+6wzPKfe
u2f3bK6LTenYN/I25DVApNu4juWoh3rbrAmJvvKTPx2o+MWzobaWDG0okb+dwpIo4Z3orvy6hTni
9zfw4V17ulXKscogG5d3Kih1qf3lZ/d2d+1I8NPnZkcx27U0llzJgQac1CpJqDSII7gppSG/ckq3
cHV1Nup5KJjGJsyicwveeZ2ZsQPr5BpnZ7rIf7131BSzwQ3JaZfXSpqdOffYqglS45jVpYnwUL3T
rVe3hW1KSN/l7v7pSMrNZiOd5vWcNFF7PnukIoi4cFLJAuwqrlx+YemqzoYxDk7NQTJydlPl3pfP
NYRkjVjIBIvDP5d/wNKqTZ2NV2kX9HVNe50TbdS/d6Ne7FoD6SvZNtJel0TxSvyBC6VMkdadpcWc
blrqqcavtcMnlBF6hLn08rMsfNTq9Ll8+KjToffBZGjpWa4LLKLxfZKF3/XUvrc6/dpC+DdR7LPP
YzYGQT0sdB+F4rlb95t4W+xYmG41x9wqm2yNvWbtrrpDu8P9e8MB8uY/RI5F9Yc69ZzP7jsbjqjS
uviT2BjXm8HRtz+UVbPDOMOg+7NdfT2fb9X19+enbgU2gQlfrJ7++ae5MggtfaSzQagsslq1szA7
i049kzbEBrKJHhQSgS6/t6XuPBss3D53VZl8jTNW8vy7IJp8W2eNdmWwWPgq5kxEsJBovVuGotx4
dsURWsfaJ2utwW94+fEXmmcO3Ig5/Va8hhsQUZquYw3EgJcqHMOK7NqYtPQbZsOEPxZQPUpu0enD
piUPQu3BNJT45/9uPpjzEFsM4EZlxdG58kj0qVZWNUnkFXJgriFyln7CbJyQZSnKasFPIA2ScwgF
9SvZVxz8uiBEL7+Ihe/o92r/Q/8vdUOuDPwAZ8vKcLIreylONpcvvTApzNGIFTteDD5BeG7r4pBr
5i6JiS8iW1fpKcHLWHVgZnQq6dSX77ckCvl9Pvbht3iJ3/uREocQBNSzVgnE4BBaIhwMTbiLOHOY
oukkzdv5enjlNy59x7NuXrsNNk/QHic9hbKhy06Y1Hskr7srP2maQD8ZwX7vYT78JKUMiX/CQniy
bsw777bHQrZpsX2s2tV7eAvsYkvYRb9WHXxJV2aEz1eMpjwnJWIXduMo4J4JVvbX+C06AmKx7k2n
eld/GcGKcDkFD8qPyz/x0xacKqF/TkBh35ZtBBXomGAA8Cwy0EiBw650+LvLT13rQwPitVE6U/Xd
42TeH1X2mOQF5ZZ95Zv7tIfy9LMeqgI08rpWso8y1FxdcCwY/5TpnJHyfPn5P12NTOfMfz5/7sLH
zr3COhpo9DWR/oy/Zrq0Bi5JyV5cq+h9/s65zWyGNu04KZVKsY+uyH2iUFpCwezU/5L5JVYJ31fy
dRPnEEOmOE0wdhomkzA+YL0e1h4M/7eUzHJcHYF7ZWf1eQGbJxJ//nBqT0SGRZpFinFyF3jBnULZ
EZDL8FZ3iFIwRG1kK3OKOnNqLTxYhXtlH7v0SmddusmC0lbM0T7qQBDITdOQy7b5DxG9Xn6jSx/8
bOYmSzk35UwZT7rS3I9jv4td7NKDMB7+5vrGnKsmw1fvSJ+1ifIUK8VIVhkAkMg0r3zxnz8+26s/
3wsBynGot7l7DBLI9SYQghdf+3r50T+djPCGzcYCDiwDuWKHRRBa3R9SKYdNJanq3xRmufpsKMha
KEhWw5NPNh1s17GMt3nQrnywn852XH02EhiomCK3SaE0hR14WanHkxlzciUPpblmbNN2sj50x0oq
jWMtF5RRLrfZ0vuYDRDCNvOq1Az7WAKeEHW88caXUWn/ZhnLr5qNC24kaxkZNNaxjp7JjN6PvYVL
Urry7J8PboY96+OWF7lZZhXDiWiF8CEY62CflVHwqLWVvdaxpuxM1+hfLjfU5/0aDN2fH65buD1w
dQYUffzqZ9FaLw0yB6GeB8lffmCznm01VVeS4GgdE3iwa9MsHu2RgvAYDlfaa+Fdz08uB0L/DPw/
1lGNmg11x7WCub/sqysve6H7zY8oc9Yadg8n75imxbYz/JNrSf/8VePPTyfLwY8FgYzWcbRIMDZw
hGUueGQDb3hbyZu/u8msg/tKpzWqQvuTK4Y5/XtnfSdyDLzGleZf+IJ+E/s+rCUKTjfHLqN93PY7
qAWiPpNNVafrQAuuvIGFQWR+nChJXoTFOB1PUvScp6BDojdPPAn5PsJn1NwNgbm73FRLX9KsX/u9
GIa6HIPTaHdrNBF48DPvcYRTtf27G8y6NhQV4hvUaDx5QifPyx4PuQhOjdZ9v3z9pW911ptJhg1C
rN029YF6ABxkYiEn2viKQGipeWY9OVIjG0dBxZc0CJKo+n6VeMVujK8dJX66rDeMubITi30VVmYd
nuxin6knPY9IpnF3HuEHbm+fyrD/uw/KnM3WnUlaUFLb4SkLOmLZpCDvX4OxJDB5QOCDSSIyb9qK
tb6kk58JW6K+UmVZGNrnAtDaLuI8Akt5zKIOQ6ZGvjCJS3p/iIMHI/hy+SNYeE0Tp/Tj4n7I0mKQ
yLw5Fqy+a4Jk0iqYbNhX+vvS5ae/f+jvVll5kqpTFAwr4dRidMBSbopRu9IHF4aTuQQ0GyrM/H1r
HRW5nLJ2D57vn0QRPifatfrE0i1m3VxoMFSx1rJ7EF8y4xaXM/lZpEb/lceA73jWyzskIH4VkK4M
AgZyVtv/qC3vNQxN5/ILXnr+WS+P6dtCWIzobOFWeStWhIl23xtQNJevv7DvYZvx5yseKcGWdVr1
Jy8NlSPipPo2JnL3R1rL9S1kS+9sNZG90bxQP9vR6B1Tn6WJiJrh7KEzp5BXQHHwcm1/+YEWhrW5
bSb2W1FGBgNDG7fvA6o1KtDXVopL156NBQpWQJPkK3Ea6oFgR5B2uLO8t8sPvtBX5iLgMuKEVyWv
7tRG0pvutz8ICfuaDMGV4WTp8rOeTqW4h1zFgKzocD0Qwvs+CZHXiqcLm01jLvcdddtUujINT1rS
uT8yISdvBoCH59gABr/NM0tAU2x0srS65LtvWcTB+7AmPLBqz3/XftNL+zDWaG7pS7XU05NsMrqs
nu1DkuXmRsp9/enyLRY601wS7Baaq3W1ZR6rdFxH+W6QiSa0Xr3qyg5o6fqzwSAll6L0fWk4QWqv
DwYxiZtGigUxRKl2bCzDvzI5L33Hs0HBNqQ4zSpwMYmAXqXYX1Kz/3q5iX6fTf7XeZthGLPxAFZJ
Ob1n+6jpibdPpSHZ6ESFpfA69OHOMmTjHBE+8OjGvuEEQZJvdamob/JeH9H1QSm1zHyimVTqzu8s
973RAHqSE8v5f5Rk/a6SfM5De30K40yp7lDgo5mEVpXXFqmfF5f4lGdjPkfpxAANg3UMY0XdcTxV
H+qQMzUOdlMSiVPrpibkfEPqqkourqRCei2Tbe+2lLADJghY6eG1Ut3CJzHXQldSKLIM4Bfo9WId
Di929SuHPRKP+ZUB/N847E/e2FwQXbgAJxSrbE/C9suNrgbjjqQF+Bngg6SfZWVIT3IRVMYmEcIj
c1fqCwCcSnmI2yj/Zmsjx13kevaj2CWE0o6JLW4qU0IsynEeyVVW1ZyCtBKT8lYGOixRF1Og1+R1
vzLiioWbV6jZrZFJ/TlzZW/Xidx6s+VGbHQSvb9ERgBG2668bVAIcGZdBOTYbq07wyjIWy+0gMJK
mcs8iw4dMYu9/ovLIdEPRRVvkOHqF7XXVLYClqtBV2278VeR2hQly0AmpdhuiRkF3DU0cnxuNC3f
smhBOyj6aO/1wDAi1VPeyozE20C2fJCCUrhngsn35lC+K0llbc06Ejv8OhByZPFPNGrZioML6L5j
Fh1wIH1roM08tJnZb1W3VJ5GIX0FDUwyjBSlv7IUnEQBWMKBmt3fqVkw4SWGMTm5AyQeo6ERK8/r
YeQM0nc1JqO+MSG0BiUZzYkNA3Oc0qiF6Q+bRJ4SaGvZWsej3z01sfgWk298GAT0Ps3vxF6WDArv
CPUObF7sdTzUwdoM8LgMozGslTz5x9djb9MrTQ0DygRTDfLWqdQae4U8knEG2DdxUh22dEx9KFuJ
lPLHym6rQQflPNh3/pAxZulVI6/zKrS3SaiCUe2gRmLt1DCRxt81ZuiNqoPdW8VdrAkopyFwFZA3
ez8rhq+hpwGqa1X9YBAPQySiIFS17qBlZqkPpFjWbUIyE0lZWb5W3UUSR6xaWbh3LSDrbQe/3Rnz
OLltvOa1NjvcTUGevkhupmyzLqoei7rrdnlhdlPAa9z/iJAVVSs9JwjP0rTGEfBnHLePx2+h1P1S
YyO710uP6OPABY0VdJYKuExvMXBD9HHHsnfawR23GmQvEKc63JZB6s17r2jCWzlHyFek4Ga3Opx1
WsLXfxA+RIq6CznslEt6+5YEibrNQuJScIcr+ywsXwmut491nrn3WqeIdDeqfnc3QG/bePnU4D1V
BBBL1bkLya6QvNpYW7JbYRWPrGcYdjGES1slsCccSpLmx7D+H86upElOXgn+IiIAIZYr9Aqzz3jG
9oXw8hnEDhIC6de/bJ/GvKGJmIsj3GFLaCuVqrIyH3K/BiNh5k/nkk5gXxpGG6TUPWjUupYBRlLw
Hy7tv3XT2IB3vU2jRlQIaE/A8LESYoPQs5v8yEg5pDhsngNBODoBxMmLwHoR2D8NmHBn74mBhBha
p5NdTeBWlk8F7gSQsNfQbsUB3XXeM/hCjGMwpEUbqrauHv2s9Q5m1XavRcpe6s4U0K4rsg7MLQH3
YmzZInLcrIqyfPAeynZ607ar3Z2f8+xe1x3dydyASUTRoilwllJCb5ygB/Myd+p855TIlG68B1ce
nnRxR6cqTXMwUKhkDu79mYTF/EpMUMwVUywhRN6UG/2s+Gt0cUc3A8cdDRcqqVxkX3uQ4oM2Bjxz
5ggaxOt39dpQFlc1THqN6khkRsBLjvpLd4wdyc7lyL4BpnOHcr03btYbrs3KcJZgf2CoiCwDrkEV
G5zkLM4kHXe2RT6TbgdRycIzz6DCIMem0skgQZCkGKhPSYVSGDfok57Vj9cnbOUyXqLsS4sFZddR
Lx6hYSwUKgIykCPqG9d7+VwHl47f+bAww75XkdmPmQDUDakTASJ2Sl+K4PVzHVyW510Hrh+UZGCd
H89IQ6YG9m1GoZukdo3x53oPa5vqEs541wPte2GDRVYndfBW6vneHdROQ/zGA0Nzj0us5tbG9l0J
kCzLn5i4LDiI32Owd4cjAvYsf+XIUfsU2a6tyu6PU+JwBhczBsquXICv2It9cDBXOY0yg4PeyAb1
5SsB67VXVY9Z+zVttzy+lZNCL077uwlsQQVS9WDtio0Ras62+CHt+ivlw0aIfW0PL5pXTmGOo4Tv
bxTf6ewiDfg17e7LLPuc3VoCqYUurVFjEIl2Gr6DrJUPkQRjRnFM8RlhPbwwljjqYByLYco7Nx4K
7wHKMi9Epj+v79612VlYXXjChtFclNbAs52Geab+ONb0UqCkH1SP/el6J5ep/sDhXsIUtQJj+NA7
TVKCT3JuWGjyjdfXyucvIYrBDJFO0lVuDDQT+Eje9AB1A/XIxMP1L1/Zm0uUIhhpIZVaVn0Cylo/
DLrUC+sADNmQUdgw5Gs9LMwHeNAl6PcIjT03Pze2d+ZUvgqmjtcHsGKdltDEFM4VpTQHMbrbHxrW
FbuicX/ME8Q5SFA+iqY6QuftMzX2rrsEKfLay0yPyzEpIDQC15x1CadVEKkLb/X18axN1+I0g+iJ
CUdgwd3GDdvgjxn8QvJj42m4sk/J4h0sS4W3oQH+PodUsoDiHlM3fV6Xz9e/fa35hScVVJNlgtMe
9IA2/Taa6nu9iaZda3pxjKFCnrLAlX0yuaU6dMxgezMF4/r1D187ZQu/yUdRZwr6libxpmcfdQgl
8/A090Jw9Gz0sLKsS/QgrWhTOqDkS5rGA1KJUhEJY7ppldxiF/q4+pKCje3fa8ajQAo5UK0BvwSi
GrmnoRcEvQqva0EIWfyeWXBogyAy6vqQg2pceoEGPg9Mr9fn8MMRovuFw8YrD0TXqqkS8LRmp9xg
1q43cvMnyNPB03S9jw/XCX0sbEkTCChSFFwk1G9IWAX8mXf8RWgL+svd+Xofl7b+z5ajj0vf725r
KPXMtXamNimq76Oqo7K6xITNqOjwbA22klAf7mf0cpnFd72kMtem785tIupir3p6qmmwcQrXFuLS
5bumOwgDoT4ZAwBLwCuU6H/4bPzKkGq6Pj9rX07+bX4ihICiNZDIb5jsJp1d4zTTaat4ce3jFyak
rCwQJQP+llh4Fpp4SgKP0MeSiq0t9FcW+KP1XVgS1BxzZUNHMEkvGm3mrMe7VtFuLyFJHtt6Gm54
MPBj7ekaQBU33022Sw6F2cwRyBNRqULc6a30tZnMmIujoMK+n7NabbgSH7unFEyM/84v14XRe1aP
75t2HYfiUiie3fbAbwTIQvMbsHZeX8eVmV6WSY4lkwxYNTv2UXbGKjtCNVaYcbHR/MoxWnqN9exk
Uw9BFwQ88n3B6bGQzTGApHylniy8fTcswtooFvvFLImlKisbkA0LXhECOYPJ9WJf3d31WfrQvcBq
LHbLmPnAKZVej6x3wRpcDK3xoFRnQBiD6PwSzjQfZqA40kPTN8Of652uDGpZedlTK4O4DOJxXIj8
QY2jGXuF7Zx7rtWGlVvpYhnUV77KWqQ+g9i3HwX5IryvxhZF00rTywC3qyidA8cbkxlCWYgtn3iH
WrdgI6m2Yn6WsW2QWSGe7XfAxg4P3VDvsnGrPntlqeniciGuFMI0YXq8/KmvBQK+5W4sNeju71GH
v2vYli/wF3z9gQlavnMdoaygEIZIxojvu3P5lCXyxdpBF/qQH2To7qZDew5i/uLc+MlwbKJuYzev
Lc3l93dXQ1XaucyLsoCfE+wQIj9O5EJgkG9sqrW1ufz+rvmxKRBon3E9z8Ntnb/a6tf187DW7uLK
qQYoPPoFGKNBRPxaZ2bky2zjdbLW9MJ+FAqKPsQSWIrMOltCv/goi9iwTSveyjLg11l+ZVLbEgmY
1n3cZu7PPj2XWxQXa2u58FnxnBVz6+LL7eEg8HZzuww6fI/XZ3zlLCyDe5O2JymcWSRkUN2u4Krc
59T+rXOboHQ/o79Jy5u9N9RkI4G5MlfLcJ9tuADl+Lj1OnXw9AEhJkhB1MXh+nBW5moZ5rN7X+ed
P4gE9KvQKziSoYWM1ev1xtc+/fL7u10v7dS2LRsORSalRkasfbHS7KXj5WGaUJdyvZOVfbqMMPRM
tSavLe98ycSkw32Rv11veOXrlwEGVQk+COr08SgZZGxg9iongsnTWwHKlblfRhgG7hUeVHGGuBrO
vf6CZCLkprcM2sq0LOseR2m7NAjsPuZjf9+y8mVw26frE7NyBJaBBVXlECOu8N099xOf8TsQwiAX
KYMDM/NzX87Pwsk3YukrztIyriDzjpl0NIY4R3oOb6iQOQjior5SamymrXL7tcm6/P5uoxZ5YTRa
B308jPk3ryjPEI3fgousrfLCRHeQNxydi0JfBYWtUx4o1MkUGRRbBsb21xdkbZL+z1QTMCPlHB6l
106h2fgP0CN4AK35jZDTYeDDlt1em6eFz2dNc9/ahA4xqoNPBWqQgaPTWyV4axO1MNtO5UIGiijv
jFTdj05VX9Jh+Bm42UYweKX5ZZxhcueyEp72zmZ/6OVPhkqyLnu+vgB/n9kf+C3LCkXDZFlvD84Q
40XUnJp+8k+9hpwXygihzHxQzmST/ayYH3VQTfxlSaQgM5Bw3wjUDn83e9QElVlbGWFTFPZvn/rm
Y+8jjz/bzXSakNJ/dOo6S/zSaH/RTiHbAykPk4W9ICg40RBdNQ9txqCX0hppCAIwcLsNVTfcEg9y
KERbzQlQcEOCYbzgpwml4/85DkNEonWKr1AlL6YQGQYb/HNzbe2g6hqclOnyI0sHB+rLhQperHJS
vzwQUVnIy7k6yX3LPbst5Gah02JAwZPx6UudgUe7cYW3lz4EHafOgia6qSDENHXQukBeNCq9Ceqg
HZSlUAUkvmU5ZC6plfrhzCrQGRQD7764nY1MJkdBhPAsM3Esd6vwYmUX/MV0vTvpBNgax+x1F+uJ
HucJYpfjiGTqXPpbOY0V6/iXPepdD5aqe6M18S5qCS+j+hKddmkGYnH1Wmnvm5b6pi6GDSdt5eQv
q0pTJLlTm5o8ZpPDQ8M27qtag1fCgqSwR+9YV29A6taCA/ZlQt8NS4I6SEMu1DvXFcrRw1S67Gcf
tPZpcgf3sRtK/jh6VR0XtJsfa8gEFhdcmp1ktQNIQksbMxKpVwLSMlRHWQ7uTSOaIqodOm184opx
WhanOnWmq0qqIh5TG3s2M81TB6q40/UjvjbTCzOOdvHK7UgXBwpBNRsqwA+1lZfgTjP7DsgRUZun
2nH74+e6W5h0yMoiyD6LIm5tqFPhZFYvdkNAh5K7+kmYXvOYgwZta8+uDW5h103ZVRnkLIvYF+SG
W/n3nEEbTPL8aWYaeuwZxLOvj2ttkRZGXmjZ1KlT1rGbTR3EaccZAgXl1hZYGceyGLW3nRRS604H
HTfTOSmkf48NgEU/O0B/vtatEAcZdObG2VsZypIODjq/TtpUtI39qiP71GEUPO6N3nD71wzVZYjv
zhtxeEmJYk3sm4AkseysSXHmeHhfX4e15heuOaJ3oq4ELeI6UO79DNmzP5JaPEHJrf+ZlBCFEMe/
IyhzaLWarV3FmXLZ0RO2keQX1ms3s73oc6O4LM27SWKBmprBdatYNfZFYHyy87PTFv6dj6tlwwNd
W+bFwVfc8cBSJusY6gfNfnLBU1J4RrMxgrXWF+dhSn2g6gpBz15vs4iB2m/fTXa74fOsPGHM4N/5
GbGDJEXoIR6NPmyag0uHi5wXdzc26Vr7lzvw3fzD+aiGdICaBVRBs+HGljxSCkp30+v19V1rf3EI
jK6ZRvSQoRCyB9ysVHp4c3HQoAYCPhRLNvmWjMmK5biI/7wfCe+6wNAWnkumVcdwah7Smn2B7OS5
FPPRSiE8dX1EK+duWQI+1ulYCAfBX9V4HXR1lbMPJLMOhFXZ587dsghcTD3xgEcTQD2oAIxpvJn2
QQb8oGoH++v1YXxcCgF3dHEq+AQ1T1W6eHXXPvSDjVBayECCxyfV/Unlsc7nhwHurut94ax8moAY
ZCMwmlvlCWvrtbgfPaCRyAydnhgkRdXPtlHiPgWWb0cNyFPnQe+++i1FvvL6cNf24eJ+nMsBgL90
8s6lghCa6KA8Th5pB0nXqTlc7+JyJD94QZgLQ+CXUMmAIFAfq76CWiukNZmIucN/l4X/QAMBx0n+
6TPn9Xp3H9sdyFT9u98toJxrc0R2wFV5c0dAovrkUu0/XW/94/kCv9K/rdcz0jQjTHNsDuN97zny
bLVgzmstpIvybOsO+3jKvGUBuGVqxtOSNjEtUtDVqdraD3QARXdF61sKiqI7iSqNfTZ6IIyZAGvf
sNl/KVD/f628ZW24NEdhOUbfxYj1zfea+wDsQ0C3c0MqbZTok7R+rnJrvJt6SsOayfaWpXn228hH
34u4SU19hPJ79SiMdvoB191GYHu03a1L5WNUP0TIFlcvxJw5gG+ijefWll8BsrJuaOGRLMyYNrpQ
2AKPElO6scP5dGeYA+QkHeEfsAOaR9+w1LPX6Wnjkrgs+geztUwbp6DhzwAisOIpGM+MuEAqGy+k
FDcVBG67yb0F1HurRnxt4y0cgrpWVUAkLiTan/s+yYe3QkJJmX7/3L5eWD02mJ1CHC2LA2/eO/pF
zvnRUl8y6+f19tdO5cKqDcIrAa5tsnguv1PovsppS+vk43vHW9az9xTav2SSbcxYuje6YS9pcyL1
FvfQ2ocvrBeyxJfaiLSOu8E3bwtZgJkMurn769PysbH3lpXsXeFmDQ/6LHbb3672obZZnUz/SAp2
15QP1/tYmaD/K2d3B+nXI5bWwjEpcy9y0jPbrBlba33hyDSonHXzKeigaV8As48yhhwoO/38uW+/
nIZ3blhP6oH3xWTGOtPfq7KYQ79HCU+6Wfm49vmX39914Lhq9lrHs+OauMe6KEKq3eM4bIGz19Z3
cWodq2YGKi16IJojdTvYqGPc6fnkbbHRrn3+4timYHZiFlR9ExcC7CylR2gGohBm2F2f/pXN7y9O
ra8hmqil0ycaW0e36S5H6cznml44HmVhGEY5wbWiVmUBwKxBx6zVxutg7bsXh9ZvtE+qQXcJ6kDC
4kJGP3T769+9sqLLkvURFVKA8ZAu8dr7jujIyA4eYqM/HASnrvfw903/wbWyLFZvzLRHsTLyhogY
DgXy0Rb4X4gDbPIYzAWUCEDp9kBNX/jQ7GDlbatteS6nYHoC27+vd0KBH17ntZE4qKfYg4+2+e1Y
GcS2wX0fNoAxQvV6Sjc+9+NLkCyZxy3AZ4xxNvuE+f5DM07fmGvSkGXFV2UEEMx1KhQbbdW/fjz7
ZAmUASvezEcUGSY1Iq8QMosEAG31UMV9S8PG2ngYr/Vy2VbvjAJRIy1n39SJV3yxPBFa8y+iv+sC
kedNFcuPTy5ZYmXSzmrMShg1bvI2VlCmCRWHYtCIyuvr22htXRZnF06cIn5LNMRj7qBwcJAo1PO8
lyBQO2GWp2bcOGtrk7U4yLSB0Edg12ZSzBkYfT2U2hXNEfCZRAN0MI9iIyi1NmGLM22qYIDGJrXi
mVwUGp30VXhOnNF5y5FYmbBlVrTpy6CcuQGaR5nMnaN+OE0lv6aTBlk5Mt87q8pnGaqq3Kqm+dhK
kWWW1CqZoXHWzaRs9Ruh7auyrcP1xV+ZrGWOdGJlRRwz7xPVBioZvaa+lX2un1UvrNPnulhczZr6
KdMe8+OqGKGoXVU/IfHOD4OTORuWZW0Ql9/fHUOvgfo8UwaqjQakSPPaeaW6e8kpStauD2FtxRfn
3KeVY6W968VtQX+gouKuae1HqL4UO0HqG9sTP+vO3bApHz/pAJj8dzDUV67Tg+MnBnSAQlC9vmNB
c5sV40E74lRz47HnqN+ittp/bnCL8y/BCSJcW3px4INWNj+Xw/fUPGU0CG0k0pS59bxfW6XF+bfV
2Le6G0FphGKkAkPouv96VJheH8Va64tTX0OPD3K/xIxZpW/NVu4GU92nhrexiVeM1zJ1Cul23vmy
MhNmm7vZ4RCJsXGtGtQ8twPEFawCsnSfGskykdoHLIeX0wexjbt8Bz1ufq4vRJxscvnGkq+N5vL7
uwMzNHaT1fPEk7J7KD2CFJSxN8Hs33X7lFqf7GRx7nNfmO1ABU9m1PlOYnp0WvvWzoZzNuXfxhov
gOvz9TEZBXSwL1vi3WjSSo1QIM/sOOfFQ1mkJ2Psd67zzIwqcuqLfGx3UpV9MHvUH9MtKZGVDbfM
tVkzirSmMmVJOYgb3pA3NlVNFGTVFmPx2iItDIFVOgbK0NUcs/yW6PS+sY6tPYR1LiHCmh+vT94K
3JD8/f3d5IG526iBamsT+7v4Oh/c+DCfx6MFgHEofrovzrN7nz2YN2lin56r2/wL+7nR8drwFuag
00FtCAcdm4/d+b7tonti7pBNj+4BEYF4XVKfXRlC4BEJvzCy/nt2357L5+fiuKUPu2LUl1SxZtmW
NG+HOW47mTSB/WPKVBkCm/zodtOOl365s4W1pay+0tsyLwfueNQwj0WXQAEh0vo/x7/poZRUpc/l
JKI5zaPr87oyrcuUXIkENPGMekwa7xcvhkjZUBqnxSGFpZXGVi8rHsnfFPm7XTNXopOl9LoENUMh
WAAiZIA3duTKuVqKLkF1pwh4g0rk0VO7C8l7U3Zn01Ub3uHaOiyMhd80mXRkhkJ8+psDTEUgM1aO
P13/Btrwp9LONhyrlWv8b9bg3QyVzJrdvLoMA3b7MCFkg+A8sCUS8kYad7j0jGOZ5u0+h/3YsIRr
U7ewGG1fjHaRkzpxHXIcRb8vpP3F98TGHbjWvP2vnc2mKht7FBwmpu6egobcC6TLIRv/dH3nru2p
hUFoJt4yIIS7ZMyzkwNivaZSG4ux9uUL58AgfHRqproE7Bb5foQHH+ZG+WSbaisNu/LxyzSjMxmu
nToGDkSrDggpgCdjM5R9+cr/f+aDIfnfea+mkjDQaI1JxcbHIHdiMNn3YSD8iyTguSbjWTnzoST1
ExIo5+uLsbJ9lyzTWTu7FSSEgKouZQA5+CEyze6Qa3LwuHUeakgPpEO2ExRFONd7vLgFH41y4S5w
BQJapNMk2GWaASk756ue0h9S8r0Bup3rfXwscEDJMvdoMDKbosFGAOXPuCuLqoyCnJDEbdgcQT/P
uhEt4Gaep0js9R45lRPtTz7qgs4m2LT2fTAAF9+Xel9PmfEzH1EZDiVfSNdP4xhVYy2ezcYe36RR
FCdigUR48FLzLMAQvm9dBSmHYjb3NPe6gwbcJBxm5j5Rz2werw/w441uB4uHytSAcqQuuwYyuWRv
cbAmze45Z2QjVLDW/MLAzB2tETKy6sS2st2g09OQ5red0W8sz8eHyF7S2xpsMPo5TatkMiG5WHMV
SdMyNy7Gj/eXvQz/W2DOEVQGIpHN8GhLsWvMIo+mrHmqgi2A5doAFnamsz2FyUYtAlfkOIGNTLL5
y6dWdpkACOqxlrW2pkQbL2BuQtjuXNqfUpeg9jLyz/hsZFrNNXzZ4hnQqhukYJ4HWmzsyo+nhSzT
8aoxqoEG+ZiQXvvPjjUCZcnHNv1cYGmZiHdsS7ltp6vETBsnEiZ9zrIiSe3y2WD5XYOS7A0TtTaO
xQXol67qUPKALWQ/9NDR4cO44fR83LK9pPt1jclH7bhVJYbuyWkghop6BqTK9b2z1vrCtJZz1QQ+
mJQSgK5P0Kr5Rjng49fbJn9Ltz4y3It720DipZStNYCFdayfB+K6F1nFvgt7INGedC0nGdqDIEfe
WyOou9qJHxrbDr7hrNvPglq6uymQe4oFnnH3rUPY0xT0qbOzSkV+ZK7ZdrvR0ZkEh6FZOn+fWKep
7+0vAKmYTeRbfg/Co15DSGSYnzvuKLELZAbSw8DuBKhbuZm7Ec7PeKq63s3DoKbyiYCw7rELPHAf
eaNWoYmgIVRE68DlO5FbAYpLgRE+dF2dHwyn6SLCHPN7hXDWdxaM9atsKH+rMPLfKeRiX4d6NFBQ
S6rdIGbsOFkH/KA709xN5jTv88yoYwLuuxt/httsqoLeebpzblg71X5o22Mx7+pZev5eCdqEzWAH
YkdpQJyIT9TH11iD+wcai2XMaVtFjZL8xnLnfg6Dpi6LkAWtQK8D+eKnufnExly9VFDu3kFZlJ2g
6veVeLKPKlbK/xpoJNy2wgmOA7Xnh7rUz17lvk3ASqFWEqJqkJdVYQNyqsTMiLGzs/FsBjkEbaCS
uEtxW4IHh/r4K/Da/ZBD/i8g5FAGrIqgYShBAtbeob7pa0s1FLYn41HbzbB3kXkwc+Qc5tocDl5W
kFsL4IWdFbQAfzUdeI8Ga9fNQAjk0vJ3MP515Nvpd+DbQCQL4qt9Whkg7Sp9CADwut3r3BpCaH5h
gjV5g/p2G2aGgMa3NuDP+9VOOOROO746NgVLwxpEHLuMBCqaK5CM8wFU8/g/MjQzAGcMK5sOY9/X
+8Hwf8NLgCjbSP8O0PhPCzB3WIbnRFPAYjY73tdhzmmI6lWBYHYuo0bSAQRXA2fhVFJ2Z6NG5Owy
/6GC1uQ+BSr96PqGv8+Z9RuBqfp74eVIo1esOnZQZZ1AZDX798yw9LPNsTQo4DJuGLbpnW6c9tQw
Rx5NM/uvqB3zmInibk6d+7qbGJggjEcwqHuoDMlK1CU7zdHO6ADvLCuPWY9gFbJ+3pFzU4Z+g33j
2zQAGXoAZeWwoK6MO7Dh7UHuNePT6yfC3VssB49aX7W3eujcS9FJ9tZaxrNbkvmkaoM/eKWJOo48
c2KjHbshms30V9nX2UEFF6Cab6gf0py/gsGxO6vKt78wXaOAxUFmpKnnYG+RvkX33uhExQi9jAA0
pY8GJXlkDmKMhCuDHZdVtevHQJ9yBwiJKnAgSWVBIF45Qp/5PFPI+7hvDTQWdimTJAS2/JW0YDlS
RGVPqvaMPQl6HUP4td6RrC6PQ9BaCQXN866n1RuXk3G0mwokqaytnguYINCsufjDz0UUwHSAso79
1/bpkxG0/ASuQgZlj4KGnvJ5FDQZisVo96rS/ptb9u4JhH9jiLr3OhpsqOlS2nm3SqXNmZQz6LxU
P++HwWExyIGRoBa67qOgpF5EC8pvZsgevOKS7A9uO1a7ZjbqxzZDFJAOhd43KSjivFoNh8aywoaq
7AHCwEUP/XGYkLJ15GX3kzaGuCm79duh2IOc3vkJWRDsy16WkWNZeYh/Mexx3Te3I2HTD8hhaTy1
ygr1RZLoEPx8+hYQ/uKRO/MIBRO3cmdo2FgjzrxNoAAxBruRAONmeNOf/MKCYdoYM3zkOoIZ9yIb
DHYHX/b+eZCD8Uv5QXVfdU25V6CAi6FiLkDvNtOhBI0Go88O4PDNiaa+vGMAKQM7qbvufqpE8Txb
doeQTFC2Ryb8dEc6nb+K2fAgmlqBw1HC5MEaiaNwsJ7EBYEll4bVRqMGz3IINW/zpdY2hBxNm5wk
9Ywf3M1nEY3KJi/1QIFXks7s5FHDfXEirlV1+9znkFa1WqO5abkLVVb4LgjsOY6FPzL5QIQLGV3i
uV4WtXYB5DueXQqHngfNEHlFRu7zvA6+g/xyCxTzse9Klsi4IMcG9VAIA4KoFwXoXVmeJCLCwCp9
0jm+PAPfRStGN6gsY8TF1PUvVfGtLu5ysFpCdWWj/bWHw+IJm1KOixNgaBw882Q4EFO0YHvDC3nz
hh+y1sMlHvZuBHkj5VBqsGiyTkc2AniK/Fdl7f66l/Nx1Mhewt04eMcKBAzHJC3BTpBn+aGnPAI9
8LeKWj9GkvmoyLO2mHg+Xm57iV0rBjP3C6Oe4mqk0730dPaEJVdg6TT8L2nAPgdZspf6DOBPLQtl
Xd5bStzkqXjxW/n7+oStDGEpzJCDtdVq+rpLhD39IqXzOgHw6yFNqvPPBXVsf/EYVZNn4UbzUYZM
2/52mlX5kvIyTQBCLDciXh8HU+0lrKUYBHSHeDklExhjvbkGwdkA9MD31FZh57xdn6qVnbuUXzVS
XCc882Si3d84hCF0SnY03YLPfBzIsf3Fk9RvCwNRQVIhIhDcT1R8q0j2Z8gv95rj7LKsPPPeuAWR
2KfeevYS9mKNSMeoPp+SYprCDMylNvlyfZ5WXjFLtEuBZ0xHBEesXiH6lb4J4/VzDS9Mx1hJnw9V
ANNRzTsXUPEZ3uvnmr4cj3dWiRPUDioGIMDU30GtB9TeW0/2lQPmXXbTu5YzjboSuAxTEmTf58GI
HPXQT3nUultEFCvbcqm2YBumN8psqhNpOn9AvVyHjuv9nrzx6frUrGxMb3F8s8ABRdfEpqTmP1P2
xx7Jy+AEcMzV/dDJnW+C24br/fXO1vaO/e9s2SWv5hF0tii/AQv12Ifc3BjG2jQtXr92KvwOFE0y
6cUNdaE0OScu+XH9q9fWeHF2Lc8c/AaxV8CL7LYLvQbkMiFLO2DVmIcKlrprh8P1rlYuuCU/GBst
zmy8lpPZ4s+iMA+9L594po8aDyjDAh8mzaqNq/pvivT/Iwb2kg2sNMDTNumBJ10diFvaG+rWcpBc
jyQesW8z80yUpD7OYNArd0q6TRcWgT/cZ72gZWjizW5FRpNhskvUMx+zxsCLEmkWe9fJqfzBEO64
l6agqJA33TaPCqLxdnB7l8VODZo+PPJpuzFvKxtrSTp2AW3mZT+BkkoXe5PMSZu5D9eXZOWALEHj
QHFPZZ7ZaDo3AfqS6ghySsiZEnYPxAGylqi85AF88w50wRt+2sqOWzKPMWL005AVMsnnLguNkTzY
Doo6uSt3VkY/dxjdy1y+M12+tGjWWwokYf1/s/0NjM/XJ2xtLRYWhc8W4N341IRmd14T58Xvz7W7
MB6OlwWIyI0yKecfnfzNwQT8uYYXtqMfMlXMBA13xi2KeKI8bzfWccUqLRmc7CzNPASbgtjVeJ84
Ld+3pfdTc3fDMVppf0njxMzRz+YsE4k3vOSpRjRXRUPb7K7Py8ouXNI49aMEji7ALqwkHW8aO98b
jQP9dbuQKOQnnxzD4trPWdc7gR5kEoxB+iUoay9RHTdOktl0wzqs+I9LLqcGsNoJLysJdmQec6yu
BHIzn37wChTmqPe/Pl0r+37JWQwONcMbGQxFNfU7YX0zt+hx/5IRfWCol+TEaHdm7YB8xiQ4e8Ej
l910aW2du7QzTj7iKllILBy40bfsmI2N/aQtHnzlhTUjQjNAPYD2RVSUqbiXQzHsKk4JfM60PppG
V59KbRoRir3cg9UbOupq1b7kzDGOepjYWeSZBzJPn0PDPRBRq+kUgpqf78eA+QfhIDSVjY0Im6m0
z7ZMIVksq+YW4nLiEcKCOFUoOIqg4tLuIViU3RGvp3FhSaRNEZO+8yg3Dsru3dAPJnM/9W1/sk2w
TjAUme/B6FciLim2QF1ra7S4ypucQfGHZSIe6l5EVevjGWzq9nx9B6wgwe0lJRMjQePKAZbEqkfv
dCnjOLK6L/fatC5B4QwqlMAFTOD1t4CJqob+0CnJdtSpu7NlacQ47a7ZaaTfQ6cxUfiedrUR5bPh
R6bnOndcqC1yuZWZWNI5t8GoTTOdcezs6X+cXUlz27wS/EWs4gqCVy6SKNqWtyS2LyjbSUhw38Dt
179WTn74RLHKlzilA0AsMxgMerqfUb58U2nD8/VpWGta8qdaORa1CUB5lHdsOajGqB+zuu/9661f
Jl+EzrO0hnhcVRBGcsBkB9G/DjapW7fhpn1rQPv9Lh2qaYfa8SxsWZfsmySz/aZuk42bxEWPa6sy
wCBrq5kwJ5vxhhafzKb+gXzH02Co1XecCNo/B4ZfDuWMFrpBhT1FGYU0nP5hpFtkjxdXBS1Lfpad
n8EX0JlGPU3djr8V5kZ4fNG7ouHz8fHlk4GRteZ0wSdrtRJOi1V4Td3dtFmN3H0b5KiN2JibtY7O
a/KloxY1IspZGyOqcxWJ5do1WDRnnTeAEcv+lowyRnOevi+dNLWdUkUVU6Rmx0mJeEddvAeO1bQx
iLVlkKKj7Fy91HRQblPZTTt8ItbfiDUuntb4cP3/P3zoOrAWD8MUmSDmp3V9BJBnZzLuZWIjEl6b
f8muq6U38BSHvX9mI3Wcz4JCXbs4Q3ytQB+rjaLxf3jR/5x2GIhk36rdlippMUNIsCNhnnj6gxU2
h/iuOBhR8wMySJ+5tTNP3c4J+o/s1nRLF28Zt8kf43XDxVyM+SFFff79yybIRJpQPGBOURL2ujsG
y429I14J9sfJ1fb2LTtZx+I33YHNfL9VXaCfp/E/40ankukXmVBoR6wpUg5dMPmKax0qD9G/9wfb
+xavoQEeKN3MByjTw3mw4dAu7kf0KrkFA4SaZtliqIX9CyRIw8g29uM/+tVL45H8wqImOuQ0MZ7M
7f3BTzzFfclDEDW7p+fgMeTuR74rT5O7v3l9n33Nu0Hpsvt+P7mZN3mgjnKTAAo7Pg3SjS+6aCEY
quQ/5kbjeAg+r6qh420oMKyXCWdHmWxRylyudkYPkvNQnMVhHV4youVkP5X3ykdxa3t1MO+so36j
H8oNpMU/4pJLUys5EVCrD0o+61M07JTTcGNF/KH4QW+mY3Pf7NIjP+HM+054jiFJbkXTR5FmM1bR
iS3PGnYNZ55ibmw+49zKpYFILqUdSltUJVoffNN7Ee7ocp95dJ/8Tu/jA9RR5zsjmiL+g+3oqbsZ
3s1d4Vc7EoGvOACjeKC7ir+1Py6Hbxir5Hn0wRxzgsf8aDzWN+U94Az7am8/ou8new8Z1YPlqW4a
5Hsr3JJGWFHuc+TEcNMMU9opmAG78SfYR/xo7wy/8eKgP9QHvBg6b8obE25yp3mzi6fYSHluDpZ/
3dOtWL+cJp5S0mmkPdsob7yOq95UTRvWtmYMcqJ4SIayhsIoDqQ9++sM7nhbwYsNgfO3e6ZR9VRt
VOoYK47TllwYxIJLe4jPy/YwB1AYO7HjcLP4GlxOvsNlL3IC6xF3k7A+lO577ZVecuxvUQ567E4w
Ss+635rO1TFLPg/qioWqxBhz07oL1jHdkVAN4xDxkDtHZ799fd0u5+6II+edhxl63lM3TpEwWoW7
bQcmI7gefpMbKQsXYRFQ200m/9VayrQbBmGHU9yJHVAJkIW1mhGyfmy4BZimDu2KZfhfbnnAd4z7
AvitGz0xHC8uitp3Zj1HTGFA7rEdlMLFay3fQkRdPusxDMlhQiAwBt0l9h+qQUP6ML2wh+KOHOm+
chOv8RLcl0723eAunupnr33nkp0CzmXEHd8Jx/ABkicVDWrUrQ4f0LWZD2yWz9qn60t0mZgGTUue
E4nQOEWp7xQZJ+ulfTZ/qrf5UxuxXf+T/7Z/opxC24hX1qxY8qK6rjqaw9ATSzNosoEbKv6uT5SV
hs8qBdRukVFlby13HYBvnq1fgEP8YK8xoLveFDS7mexRmHITf4rDFnPyZWYTYI6lEGyiHa2TCbWc
6kPxuOBU+Ju/mj/016ZymWtyPP5CEdAFAEkJlfD6il2Mb9GlFIDprMjJkmIaW8Z9Hte4odtBF79B
VRPlPs5GevTy/RXdSO7KGbnedfM8RXU93Az9nd6g/FpjnmYYobYg0OTJIS2Lg5N/i4EXPUpeCWhr
Sh2h4hyt0sK1SBOMpvJ+fdIuXojRthRUxcpSVFl/rrmd38fpqNLPJN1w7P+4Iy9EB3KG2jaLYQBH
2zmCxGez07Tr/TFoQ8MvgjjIvHE3+sld/TcLi7B+d47lo+633vmA3qrLWgsJ/iM+zFICZKSG7f9j
9tRA3PJjemIhu1HwRuYNgbJXb3S/RESQ9/78eH1O14ICIrmOvLJIaacwujP5vHLSfCuqURDm7NLT
dCB+HTi32nHGWMvb+VCcyKG9tTeMYO0II5IzEWxgANChb7Lnh+EZHCpPBCcYfaGH6lQ27tbUrjgt
OTfuGAuvdAtmAJyhi2ovK/+4PnuXRXaII2fF8xTUqo2NbQNZ19N8rEPHBZ7KHTz1BCb9z41ezl7h
wuaUs+MqAcKRnJ1u6y8v/D2+Q+r1UO60SLmzAzzlh/F98tjelUe2ESyvuURZ/GCcU2WmCXpMblAh
uLdesoNxiI/0hod4KAxFaHnZyfGvj2/tOionzbli5Quf4TSqoIIYKyJDkES484/6yX503sq7LsRV
I1B962E6DgFihyjdX+96xQ/LiXSwNXYK1H+nCOJBrlGUXtc5wLXdpy2oeZetSkBjZQPKWXUjiRc7
qzGdTdAElqviftrtx9sOF9TWf3tOEDrmO+sD/Ai31C+jDldU3End9k8epFEZ4N/Auc9vt5AEl+tn
sW2lUGShYzEsGjxpiXAor92OvMzss9Z7N2Om1+gfeQKsk/PZLRtuZsV1y6KqliiTOk5g6TG/VbT3
luza5Pf1JTyf0peMQ3IijSIESK4xtwN/LKt3U7nnKIDsRyvIoAYtyj9k3EhKrQ1CurMBLJ6UAKFj
yqChlfStOxkPs25618exskfkhP4U1/mSWmf379QeOD3dPNuYoZXvlsUUIM1KilkXmCGsARRT7czV
m84bGdmworVPl8KMAgRqJanw6WkiXkDZDdHtJLg+K2vfLsUTFlTaiVHBdRc6EM7PnDGQLm4c+muf
fe7zS+ptNNQkBe4fVgClZyX54EW+EXitffW5xy8to+6Qts2EnTISMAaoPwrlvZo3kpZrcYJMDzN3
c1InOrzl6JlHPQBoeJf6yiNotoLqpgjTA9+lOKObgAZbhdNr45GCBAsqwk6VYRU6FH8Z75Z2u4zP
1xd45WyTFZWaaRxjZmKq4vYOoB2XNXdVMXiD/j4Br0/bb661ZLtdQgTIis8ez0h3/XTCBXbLbs9N
XHBAMjmMXehs1M9AkBfde9Pc1H9+u83cn7Z7+8GPu4/K3XH3MfGRWs1diIbtCXK5qvs3QQoydf9G
Px9y7+f1uVy7B8q0MeriLHrtYDJBp6m81PfjbfZDD+cTtB2O2Wt+5E/D6F7va2VLyDQySpHoeVVg
F2pm7DLjV6Gcqi3c39q9RRbbMMDVbw1smiIos/msBNHq4Hjn2nZLq9xUUQ5mpqEQ4R1E+RvDWfEF
suRGCf5H3bGxw3mVAKue9U+dkn/v3PgXFXzxBtNYjikdMJqZGqlvF+kSzmplovCkHjc24VooLVMb
EKGqXG9jGqaA+ZteTvvWyxHGHUQMGfmZkOzGxjMv6m1UbacJTnZq0htIsQLCDL33zDfhZ39/b2tI
0QU4C1kzUezCtmx/ECDXy5HvLNTzXG9+bakkZ4RnaoLEV39eKvo6tcSHJMqG314JB/+l/b6sFClq
FHHnFi7HFchDJu457JVQsW+U0bPqH9e//3x0XfIXkitiHetQ34xKobSxanfUus++mjWARCZcHjYr
MFfsU6avSYGTYKOg6AXqKI1K3MK+BSJyYw3WWpfyFyAwaJHLcowwpipqu4aAM/yXbrS+MkOymkSs
4lBeODPCYrIeWofsU33escbeN+UWO+JaCCyLSDS9ktJGUYxwbHUgjea0g91bpG9OsTGCOEwTZXxy
ig5lPxnDM7ZiV9XOIFb5pHNWBNe3wj+Ojgt7QSay4eArSy2amSHRa9RPJm1eKTuaovzcM8UEwqec
lBrk8pI+D60p5vcVTTRt58QiA8pDX3JU4jis9usSMHKtQ1FgDBw+aoLK3Fe61tqJuYs3TpeVVZHx
CKjlsFgschou2fJgEbyj2eTEmdixafwW5zRxZEyC2puoJ2oKGmZ26tXZrSOUG/AZ70yUX12f8hXv
8S/L/cXEY5A0lyXlNBxTB5yE7QkcQRsTtGYUkt+rOjAQ51pihSg3fGBThfLUVEyukk4bB8mKe5KZ
e3reUrwncogFtXr9sqB0KmR1JfzcaePPatH6fVHlWymxlXvVv8v6l4nSaVcNTQcygcki9KCMpr13
GDFRKZtoXq6ZWQhDaV5Ahm+GPa/F5/X1Wdll/6LeL91WOIbbEkj0MLOmxwQKFhrlu6QvM5QC1t/b
AzJjDmhN+pEZCmRd+vk09HFQ6c5GnLn2zCjz5JSWzudEg2TMMhS+wz5GENPGSxwmhMA2QbaFuE/7
a9WaNyaKpzvvWjp6quVD3QQgOMubAQRpb6nzpDcgna29RvxkJghMwhlXQtM6pRogSOVznf+yGSoj
wTeRLy/Xp35l//5LBn2Z+nEwShqnihlWoMx4QnGfshN9WvoDEv5v17tY2cGyPEY6d1S1aIIwpaKh
yp9mVNf29ewW8U9rKDaCobUtdDb9L+PQaJZPhbDssKbaTaYjCYAC7ypLIpJsyXysdSGZuqlYjalQ
2wwpKJF2CWOo1p5708OxvvhJ123d9c5JjAvngyz9mnIyQwoOmlP6ZGc6ru0J+TQG1UAxdIzy8Uoh
eCeuUXzZLqL3DYM3T6CkMBLX1hOwul5ftLXBShkWARINs49nOxyT/gFPgHjte5sd7Sbv3q93sLbx
pIhoLgar6Qdqh0OvRk6eZm4ao7yyM+O/1ztYO+1lRFpCSaWYNbQM2tnea6hRygwj0LN+n9b3bf7Z
xw/VIPxUVJ9Nk20EkyujksFqKN7XWuaUTkgJd14m4FgfCTVF7OqIM/9cH9haH+ffv2z1iQClnk6E
hqi9G48szvH4bQFn45pxg9TD9U5WjkwZpxa3DUu5XtLQqvMjCrmhDZxurPzK1pKJPFBVl40qxXlv
99SLtRRkBSgcvuMi23/v2/X/nyBG1LEAZUMTFaKL8lb9FfN5Y1OtfbtkFniu7FkjBKhfmAlm7cR0
XsQksijpahS7dmq3EQ2vrbFkHb1jcAGytT7CFS8igwqCivGuabd0ji+f81QGoCla6vQLKpoA6c6J
a4DKYdEQbZflQbM0hKRU/c1i9joPW8SaK8ZIZfSZqjhlziBmEw2VsKEfy8rnwkhqx6Wz2jw6mm2N
3ix6aOcx3PVdZcnq2mVODiIFQeyNjXF5VqkMRktMXIb6qTNAOqe+GHX7nk3zS6FWT9f33eXNQeXy
YWeAfHTGRyMCqvavlsYeqLqjzlRfk5R9a19QGWM2qEtmJsyB2hxr/mp6BkrSWZyUEpSG18dw2e6p
DDEbjBpFH62uIYtpDC6j03w/6WILDXg58Ucd6QgFYqRbakKaqMypghhj3JGptz2V2+D/O0DC+Hlp
ql/XR7K22JIXGOakramuN1Fsv3QlqsTA2jb+vN722ixJbsAyO1VkTTdHXBQnwyn2dW1teMfL0RKV
QWKZiBMlFt1wU8/jB8unx7woDBAzzK+jykLNxiXvW2OQqaYY7QQTiWmE2VT/TFRau7O1VfW5MgiZ
aSo1+jLX2qaNRB7Dm2T7vEr8prP2Dp5oyPJxfQQr9ibTKdE8ac+EMwboDCAS+FSD3kO1PyFi/D1b
oOd+vxy0DoDng0hLgfYJO3Zm1gXciLcArCv78z9l+YOGBaULWEri9F5T7cfOAZyz3ardWtmicml+
rxgTIZMQUbU4YVw5N46lBNfnfe3LJSvuNbbM9oCCVY2/z6L2tOHGKLdYEVZchFyMj4Ya0Ew5Gvjj
m4cJ5exupWlg9F2AdFUI2F108tk62vcMWa7K7yuVl6gt6COFUvt3WpXJY5432UYov7YG0imumzZY
6FShRa1h+ASFqUTQjdf6FQuTkZXw0Bmu46YWqRVXHxwRO35OkzfTGbUDwO1AlraduuEp1vqSEn/F
ojh9JsCnAzmlxDN5CZrZYV8kLVIPAvlLkm4Y9MrGkpGWIuOstEscmlVN3qA5emtkoPhIdJN713fu
2kgki1btmjs9lAijcWF+1Z9yvFmqyM/HFgjH1Oyba3Me3he/UbUZi7Vl1qJpnG5Zh1uNruVhRqZ9
OyaPjkrsDQe1NpzzvvvS0QJVirQvDDWi6slmrZ9oeOVN7hbrtYMCz/UpW9nDMoIxhXJXTkanjSot
vakEPSSt2MACrZi6jGBMmFrgOy01EqiAdq1UaXzeWyCP0d6heARmuUSpvDo3H743EunQ7msOKb+k
1zBb+i1Tc7wtd7+uN722EJKhD4W9dOXS9VGjNb0PwhhvwXM45CH1Q821e6XVX7/VkQxbNEiWVOUC
f1UMseGPhp7uNMXhXj0lddAk6RvNyy3mlZXlkfGK2FkO9N7yNjJm82/Vz1VgQ+TacaawrwCp6ibd
7Xm1JWi2YvsybLEyGqq0No7D1BDVYUzoEtoKOEscNm7J2a1sZRmnOHUJpq5w1Ii1s3oHDfYidKrN
K9tKNCIjFScw61i5A2fvlPXTUHegASP8QS2SJ8ea/1xf/rVJkgy+pOME3lxLi0x1jmIqnopC/+0k
80b2Ym2CpIMdApq1SPJROyuQBGMCzChQWd/7cv3/XZWazobSWvCJaaNCrUVztfGjHLayFWtzL5m2
zrUmXSD+DuXFW8Xkfq4Vrlr8mcXf61+/NjGyfYu2W6a4BV9+p/+YWHrjCGvDv64sqYwmHOa5EImD
C5fZ654+N099luwFjzeI0FdmRoYR1kPCarsDwzMHBSWEtYpUHMYCxdx5UamHxObFhjNf6+jsGr+c
RRXJLcdpWmQseIN8Fzg5Bg83VdtXsokdIT2yhci6rGVA6H+Qg+CX7OMG6k7D2BVh3M7D5M0gWfdA
sFcGFrIMOzAwzn+7Ylbu0kUsXtm2AEdoY5/cG2Qw72cdZQFelib1sYdOFog/Fd2tUS9+qogzCy92
Jqi69yC4c7y2w1OdG8+aHn/PFGT8YdrG3WwvmKlMJX5h9SA37JOT0ZUf1zfrvwqY/yaQqYw87PM2
NqlZLhGzxxkvER23idtnHZ991iHUcVO9/QtcQvZBYnCmu6DYqnel07Iba5yHg760k6uP6hBMuS2O
tJ7+UKe1b0e7nbzOUEy3Ionp8ULrwcdF+DuIibJ3kaA6WrGt6S0mJZhrFvDYQIdD/GNBdUB72eF9
3dWMZXJVzO6RMNagNEQTAQTOyMMo+uInaEeLm0Z3VF+r++yXqRZnBjyQWGWiGX0zT3kAwUWUonAn
L/aFVvzq9dKKKnj2nV7X+n5yJuvYilwNdNWsPdBmOvsRA9+B9oZ58wJygrLrUboC6k3vzB3jm1Vf
PjaLkRquXuQo/1oG+7YUjrMbwSYYWllf7Fsw1HpQsgLbVdVVDyhRpUFbLSOIAZMUiPc6sfLZA4Vs
WUOLc1YAlOr4A0rDOcRHS90Ci+M0tJ/XV3flVJZhnICvpZ2dzZCoycwDJDq9ZepKl5d8cNMUftVq
JoAU+RZYdgVkQmUUZ4cn865DyXI0EcT6qS7AGKgNULgjdS8ClLYM+4GB/zZv5vl3zhM1iHvWB2ox
pLulsqygI87y83tjl9w8JElL+EpYfqXUR8CEalco/U86qTtqkMYbK0V1e7veeLdacfqW5PQ7xVYT
dWQQV+UlSHsbd162Ss1XnKWM+zTAsWG2E5Tbx0l5W+LXOaUu15uQ6hs+YOXbZfjn0Gt0rk34mHFm
d9C+fbZRl3V9Edaalh19YqRAMiEFjkz4a2brj3nTLhv3s5XD0DzP15dDhJgkKcYGcfSs2M9lRjSX
pdMvgEy2UNlrE3/u+EsHWqY7OSgyesB5CfXsokOFK4fCgZWPwiu6Nt441df6OU/el37aAUxXpJ3U
qLDiB3XWNdewp9jNNfqJpO5GJyuuQAaFQhp8VpfFQI45DWfQOS9d7YJBcpcUE0hNMq/MNy60a6OR
gjezzyynBstr1KrzW0+b45lm3+Xd/DfFAX99W631Idm2M+i0jifR4gr12o6jq4ClW/sb4yi53v7a
ZEnWbJQ1axuHQnp1IZ6yxF5GXwpzdMsOUu7G37b7nteQkaHZQAxTqbCFhxL0kZWjveItY4uGfcX2
ZKxnHptFOwxnavrmZA0/EfpszM7KBVZGdlq5jXQbDt0o7nq3oFZYO78gEOim5BMTtLu+BGtff176
L0ahxhNvagGvZ2YKniz1GlckupVyXnEdMpizrx2lEdMAripIk/tQCmBuXFugkNTULXXmte8///7l
+/OuQrJFmY2I2vFzD3FAl1ib8Ne1xqW7V5Fb07R0uRGZel7cKA03ghZCPH6lQtk914fp0KYaarbj
ZAqrTh3vE6ew/ZbXxZsllOaFttp8BNWEsbFYKztCxuTEWgMe7QV8/5OmcSQvHYjpdLhBgHvNz6fq
F6jzN3IaKyOXkTn1uBSUTqYOy0zvwTn1AQaeb2klEfoPsfNlyYbKrNMWwV2klAxURJBXS6tPYhtb
qnQOlv5CqC2DRy1N7fpUI3NU0THo5ndc+6M8J15m/BQ8DUBw5eVZE1y3nxWoN/2nd/NlNJz3/WAk
gxFBiuCmFqCJ1HjFwFPTZCGvzD9Kk98xs/zTtsZuoNZHjRJuN9b7xTXyFPXATvN0/UtWnLUMNG2X
GLIhwA5F85T+AbY1YJn50gzjp92bG7mIFXuW9RGdvKyM1qisaBHAso6qW4N3Jmm2CrNXtrcMN02J
qcYJ6fUoV9nDYC4Peal8lA4J56Y+SzFsXfZWjh0ZctpP7dgQ3RRRP/Sh3huhUY/AJJkv+tQ8NiP7
NbFmI3hasSMZVzoUROHIA5oR1+qbBHdkVwxbwMC1BZdcH/iw06qPiQniy+GPUlW+OpFj3oNMfd4S
6V7rQnKApc0EHZUEZCOiCKq4cadG7KwF16vNHONKjQFef//fg6t61/cL1B2iGlIbfY5KPHVf2+eJ
QjV2BbLk9CexwfkBJvjvGYoU1dgaqVK7VkyIqXHDo7PRejWjTzodd63RP3+vEym0OT9gQXwTppLW
85OWt6lbGfxg9VzDRXkLo7liMDLGEVIXDa1ysDOByCFC9Qsuzek7mXuPtuypqeiPb41FxiP2Np5a
rTRBxihvbZ/qWJyqcaYAtVUKXl/tYn+9nzVAioxKtPSi7vMZj1qd09UgpSgXvyXACukQ5ACGMy+R
pmj1MM2N2h8Ji91enakHMRDj8foXrJjrPyf/1ZkjGQFFY+QsZ536cSle0hFkyNfbXvE6/y7zX9om
8wj+ssxWI8DfHtTGOZgpP5asfRxtvu9z+ndWt4j+Vvy0jFZEJS20MMi8RH2unoDq24G5NkTCZGOW
Vg7Yf8v3ZSQVFB3a0kDemFGOe46KZ6KGQYcyCbIqAWRBVUsI3DPktBzD/97kSeYEEYNJB+/kEs1C
Y7e8d+hNjEvPC59AuOGNBpRjSAIaDI9NHdl6mVyZxv8A7YUzQhVthnmhuNW3BNW9tmXkFTEfyESv
D2ytj/Nu+TKXhWG2bUl0ESUxLliAgN2ljKceuHk2LqQrW1pGXJKKa4Mt2iwqDOiAJ9odGC+++/Hn
Y+PLx0NoRm9nYStgRP6toGhZBZZY30I9rc3M+fcvjSvZWM9UTyGnmkEBCrnfuBD+UHxcn/e1aTn/
/qV1we1xAKv6GPFY/OFcidKObdHyrbUtnZo1EotxpzjsqOHT75ZuXAJF7bcAc2teUmb964iR5KiH
4ZFlU7anQtd9vAqquJ1DvbHlGkdKEMo5P8CwC9YAoxv2CpL+PsAh44YDWDl3VOkE7ZvCQsW+rhwb
8dGT3o01JSh4gYx87Gq1CK4v0YrDlEkBjbG0ABa3ssjIxJ2RFr/t0THdvq0E4A3i7Pf7Xyqeczcs
8XJ3toy/nCdnMVtHsOPivDs9hKDog070ADQ1YIOMH8puK+txeWPbMuzSSm0QOdXoqK2Nl7kD7S0h
97RXtsLby0GbLSMqlcECIN5EXFjmSpgS8YPn5nEsFF/tl43r4VoXkuHrtTqaLe2zKKezuxSmq3Lu
FikEo/Kty8BlI7JlVKVOJ4Vptm5GKOA2vLEvql8s1ejv63trrfXz71/Mv9C6nhGkt462Dv4ARWgv
g9H/ud725ePRlgGVrQNyO9ZB0hEifAn0RFjylOt68kmoZuzVXJ0eHYju3UNrid4u1Qge5ev9rhSx
2TJvnz3W2ZIK0IHqouP7TmudcCYmtOisLoEMHipR8azZ7bKGljcU6jk74DiUnWYL222cpNg7yC3s
iEWN0W0b2h0MoyiCEjz4ngrt5u/5dVtWAxWJVVhOPJsRfPu7WrSju/TWPUscsRHfr62tFCuIBQUz
XZ+zo4n3wfuh1hd/cvi4uz7L/6hX/ptesGWM5mRUqV60HAXX42JwdyATFCNzzfbzfDJeLKST/X7h
0z7nrR5o1ojaQNrPxkFZWBw0BgRWXfbTchEe4QrqtgNkBvO/6WzqnsayOYCkRVm6FuVJABwl9QYA
WXZ5nE97aCOpj21n9JGIWxFMLEBp9nA3xku5R10ieFEZ3lWLeSh9tVXysAVH02EU4OXwyqauX2Ju
aq+CZ+lDTC3rhmSoMGrTMfs1pSy+Sawla928bMlep1XnThM2UQBhOPWGdJNjI5NNxAOo7spw0OIB
ICCishckP5xdD/rc01KxWt3w/CsrKIOQSElsyGamzlGxNV90eUgnvnF0XXa+lkxzUNu0iTk3RASR
RzVcqta5B48D8noaXX5t7BD4kP9uEMuU9t+S2QtYxNQxqlRyVibmPSTusnHOXTse2Yaxr4xDTmkT
wgbi8ESHQMkE0UX9ZNXG7dhP38qYW3JSuzGQIBmpWUdjrb11Rfxb46b/remR09q9vTRUg+xqZNbi
Uekmv4uL3Vjwh+81Lx1N2tw7jNbqAszD6EF4xq/1N338fb3xyzECVKz//9jAG1tLK7PSo96q985g
/aprlQEHyyHWLT6NpX4jSvZxva+VFZbzeeDSxaO5kZrALg1eZhqeVt1Z7Ra067KJQXj4/0fSKCbU
+xgyOzkRxDNIzl0Cyo/rn345PLDkRN4ghqUCutyMkuY5UW/SEaoDZu4aVrOxh9a+XlrkjgLBO46W
GUG75hY5+meWD5/f+/bzcnyJDBB3lIqSIztEbREKG8qrZBFPS8t93QIZ5fVOLgfQllz8XDczSnpQ
xxF1YIVwa53iZUflyttolAa0Bbnz19Jw67ne2dpkSdeReII+ZG4AwQu5RrB5GeZtD6KmjZGsUGpZ
cvrOwTGQxEajgs4TKqG6192WoEzaFQ/Wr+aNmC7LAqfzINmnffQRCU0faJJQ3xkBPaCWeKkeS1BK
Ji5/Kn/gT/sDB7UKTuDrQ1/biNJFRXSF0bCxxwPj8NSMSC/attchjwyB3+sdXI71LJnuQ9XsUZvz
Ahmr/ACmgn1T6Z5Z6u4g7pThR1GIp6w+XO9qxR/Ijz/lADcTcwAtzCRh7kiH+3aaH2OEAhv7ZGWy
5DefFBwk+ZKnelSl6tNAKwDGSuiaplbagg1o3EqJr43jbBNfDCy3AGBtRddEFPrDltl6XNX3c7Fs
rMha85JrmGMIndtZqUeG0O6shh157NxSXv68vgorxiSnKGMd7x+TwCR1ZvuUFPpjo44bC7ziFOTk
I4GeWVd3WRNpIB/tX1T6shinieX+1um1tsCSI6CFamsI6ppoVLnXnAvKi/uKQWw027K3lSHItBEA
CzC7gRAulOsgMRtXIdQVI0UZXVsBq3W39Q61YnX/yWkNPWimkwI33NR0yTC4E1g30kRz6+lQOfdZ
47hltfW+v7Kh5PLhQknrWNc6619npQYhDQFGTGeL8GhlUdRzt1/MYdZQERSboxk1SgOmZVNTXQhh
Pxh8PkG54++3dq1cOdxbjU7AjIUnj3wJ5nxC2b8TXm96bXqkTdWYSbGkKqC3DbN2tvahJKNXz9aG
T1prXf//2dENXecJx0on6Y+m/kBawyX89fqXr828dDgUkDbvrCJvomW560kAvcjnqtYPGttKWq/4
CjmBpeXcNiyUc0I7mBkvwGw2r2c2nd31z7/cuinnq5DhU0lX9GWUZt0vLQZi0sSL7PfalqLDUuRV
ZSyIDh0wN5h9dyMsfn+96csrasrZqb5ieAEVyE7Z9eDFCffn81++FRmuNX9e7C/mZCOFx1GtRiIF
T9TtsLMQfMTp8/VvX5vyc6dfG58MwsWMW1FVJZUL+iufjvRbJmrKRb6JMJMa6u911Ajon4i43tGM
bnHHX97qppySokRx5gxP0BEeuP7H2XUsSaor0S8iAkmAYAuU7672ZmZD3HEghBFOIL7+nbqrubym
K6K3Y1AhpFQq85h7kEh+dQO8hkZ32uVVc03NdG3qF3vV6vLKyRWvTxMMmYHRhtd4CuseWMwbeSUc
rL3HYssGzoAacN0Pp4ZaJpYOjIEAqOwfO+r4Nz28lH986UMvDY7LKh1KAdX7k2tXzy3z9ma4KlOI
tfL/1QFnySVGV672rJkpFHHy00ygspx9DQvlLCtTfZI47YxM7ZSmuQp9dyAvmpvy7fM5WZn7JX/Y
msAf7nIJxnZmXq3JqraT5f2ZNeS6oKt77Thc2WJL/rAY0VtjrlBQuCzpxhd9u+VDR69cTD9OHCCl
998NbAr4xXZeMUAsEXuLe1V+IJSwDc8VjYWCa0Wfkg1ko0gMYbXXzyduBeHgLFnFKUoSIxra9JS4
MjinfedtwAJmZ9IV9kGnDazfWIe7sY21HPFaTx6EiHT2xU2zZB13mUNyUOuw4qR+8vJkCgdagb2b
WEcn1TL+4lsutn+vUahTnWKnzNM+TLoEJCXAXXgvc5x5sYUL77gDU955aCzbT8NKVcFLTuChsPn8
B3ycezpL2nDQsirTYzGeLEZSsAnc19ZS27pCLKoNfc+ba32ptYEWRSCk6WNbBmgdltUf3sI+CbdX
AXcygWpuds2pdSWYLrnEqtSWnjN/hEFpV7yOuPtth3aYQKGCi98VKvTaGItTHpQQ5XKGprpLM/TQ
oVEnI3mNEnR5yAdxbskbdkhHR0gfzac6mzYyb0KYA0eVnGHwYUc1UNFgiFzJVtbeY7Gr/UKmVj4D
RuxacCbLWexzOE9dE8Zde/rlz/869Du7qW3LRwoakFG/zZVPtqAzwW+mctMroXVtiEsw/GsIv0ga
AWUUeZpKL4mDqU4PcI/MN9Vk5BUYwNoQizQdQVXZ/pTBGCd/dM0cecGe6+5rx/KyXh9kU9fAb70A
B6R0t0VH5k3RFcWD1ZdyGxTptbriyuHAF8f/rCaC3nqApv0km9gNvOIlsRBTvriOFhs7SLu5VaDM
HbPypeVPrb0R167eKzFjyRGmPptSXtjWcXLy0C/akOBCbJFqL/zj3NhXvsO/pYIPNt2SHtwlXm0G
5llHpqtNCQ9voKM3lrK2jjjalvvCE+guQbtfnQR/yVkTtrmIffdL8FCgJ/67jGe/I2zK4IYLTH/Y
NWBweCfPGbafx/fLbv7o3Ra7vO0IwTHaAI2jAhs87lYUG+6Y9Oh5udm5XV5cGejfMvVHIy12/Ng1
82xY2p68rh839VA7aOQhbKHGwGlyrPnUvnI2BX+KOjHfHfhnbQCe54/ZlFMcAbBcyuFwtGnQVIUA
3CihMWiJpvnTTJW5s1vJfifUQYkHxrd9FIyyvysT4dhhB+Q4dNdK4p4zEwx5yCTXOoIffHLtYvcv
2uyDd1tSWwVrZOc0XQu8kfBe+DxhLY6VSLMI/TbU0svO2bDSguBpDT0JQMCDWMq5DzuTZBtgvXRM
ne798y+6EpOWXi8eTyvVdhpACM+/SbT4rWW5wwq6xm9eWzGLmEfUZKD0lPjHsuzvFSlvs3z6zvrh
kVbkn89fYW2IRdJDFCyLaDKjsk2+keYOLlsgM76Ca3htR19izwffa2nNgpQ+L6pR+0evLvaqK3PU
rmH+1WvrWJpml7qXXDE/pTgDw6q5hvtd+zKLSFgnHtaFRyReKwCmaA5iBXR22Pr5y+fztjLAkgLt
Bqb2qySBayIgEsJGs9o3J+yhK1t45aBY2qa0hrTEVbD4suHZG12cRUMwia/0Rle++ZLrzOAsLmYG
ildTNv94oGLcIs1VW3BF/J/plF07jdaGuUzdX0lBb5rM+NB3PXEO5WvEg2eW6+Gm5P0Q02DyriQG
KyfTkphMeysxEEKEvoC6tw1ovfmOBHYo9O9rfYW1ERbb0MvdGoADDjwG6EVHWqunpJ5INAgv2aT2
+Fz710yv1qZssRulJaTsc5Mcuf2qzJ9AelHfv2a48Xxt1S7yDw1x54swANin6aMHs4HI5wGSWe/K
pli5nS7JrdJGZ6SpRuQfKn/M3Aqu8oiLan7nY7MXtehDX0NZuq/7h8/fZ2XAJeV1EJ2TTeXoH9Gr
bSLeS3Po0wSsZWkxaz/ajdwBeOKEQ+D9AuL3Wu/532bJ/wc1viwlMPhA9S6H1KGyGhMNVXuYCx8X
UoZmvRtzu3plQwWSSfIw+eUTY6YNWeP24ZyyZ2/gBQp71xTpPl4yfFlvKCcLlSSJJVPwvbJvSktG
hNzR3ruyZFZcG/my5ICyOwxlurY5sVHrTVtwci/aYb6nGclePeU436X0nc0IANZ9AYptZGdKn20/
r/atE8wibFruhrmCSLHFLXqaAwRieGjZ55aoNvZI4uyTsXHPvs7HQ5uZIXZygKVD6DZZV8omK1kD
X1YwpnGWxJ/8y5nTnayu2+o5zyKb0UjAsS4XzXECWZ9TvWMBIKCZhx9y31nqx+fr9OMIwpcVjIFI
z+6npjjNTXIqhgG61/aw5zTdQhJ7CIE3v9ZvWFsOi1jVZrM/TTnIKFNif5v68h4mDsd0dOvQlf41
C8y1QRZhSlkA1o2pSE+c/GbeL97wKKd3lX7+fLY+Plv5shBCXG2bmaF0gAxZb7yhTuOunvPQy6an
r42wSA+4Liv4kCJQQYtUJQ9yeprdt88fvTI3y7pHMkHNGQpjyTEt6LGQBH3KIs71Q0MePx9gZS0t
LWrTKnAnzoBZr2j9lFrZL6vSjwl/FQIiLAO9ViT6OAPhy/LHwEUDZQQM44D6ekvQlIjqlFyrSdB/
MZ0fhFB+mb+/sgOkY1VSd0l+IoNHDqoyUNb2ExYB+Z0+TLn76Bsc5tlUvSROU0c1osqmK2i1o1Ql
uwC1jBu7a2G2brkq30Mn6y0zKYsyZr1O4OKDEgd9kkLaN05lCBBOWYnrCW7aCTNuDKOgPw0KaiHa
9w91ymrAjIvslCBhiSEVQMEJdC8aJ+yfLC9kyCv9wxlTuMbkgfvOelvFsumLaMyZF/LcLWIoOtZN
WPUt/j+1cbtrHOpt8I8gMAiv8jDX/u/Zw70P+PasiGo/UOGcEdjEzS3M4U0wRVMWmI3TeF1YGZOH
Be6Hx0LU6HBY7Z/SHgoQyvxs23ZVsnVZV0Yph0ArbFRh8g6R2DJCBwbq4baexscy6NzHybKsMtJ+
glrpKA0vIAk/sr0L70s3dOfAvHSyK7to6EDsiaC3YHWgr6GLGzfacu/axII6OOwOgaJsvXx8dgBE
KMKZufybNBXEJdBT4+8170mU5TJ4h2BsAyhm4X1HR2OQYTCIMWYXCZE+6A7SkjbEpFFPqSnjW5iX
wBez74ZnHyjDMFANkhKIt0W46kx+CDm7utvbPshZwE+m4zc5dPiKud2EfVk6UwRGl3jvhGvfEqf3
Tm0BSEmem+KiZ07gbthk40/0Wtqd1QXT3nE9d5c1JjuU0E/c58XcbnQAlS4LTsMHMKTnQ5e1/M7z
6uQ84xIL9l4Dn+kbtyMwsXeYQS+OaWtbJrYKJTfmAbEJSiG+mLZB1tVb7XYsoh17gxeYiNzSD6LC
RQUhSMEsYtMcRPaQtDdJETTx4EoaWbip4m4uNPROCLPsnSs0dDqF741Z1JaOMbGu07zbBITwfFup
PJBbQq2gRL6RFDeJYTOsAWyviQ2pvTc+Vtku88v6MfEd/2T3Q7BRCglklmeQoSiEx350gKXug8wr
Hty5rvH3aOMcymykOmzwsTZd1iUxPEvSYwKC85M3TP0D4Nj+eZhL2BfTgu1bHZSwn6dIJcOiZ4S9
ElM6DwHraRFz4manBltny/M8SsDm3rsdDBC9wA8e3YSrnwQ61zr2DE+isnd/etWc3/BeFYfRxvIF
rXjQd0nStruk84tNxmmwge5+tlGFkK+Ea5Rf7QouPVzDfWsEi+p5UpK8tig8fOPazE7YQSxhk4Hn
22861qoDSxy2yywf/hk0KeZXv4Scl9NYEPIpisyJLbuoI8dQGQH0XkN7aHiAfqpzbAkrt9R1/Qgl
+QHrAXpg6WaEbi7K8lWxn+dMHDPiqchk47TJpfyeAnLuKv88jTZqEpDx31gCmjK+Y/U70Y952FLo
PdVT1h0oRI0it+F+BDKnGwPLrzCp6jmTXOALWDzMjbxNRifZtQoq89jEL0Hms2OWuLCYrkvQfId+
R2zLi7kW4BUJ+DhoNr5Iq3aPBHs3nrh5z9IaPsDDCB/MyX+DklwVAvxj/xjqxn4NKCQLvVojL6tF
3E8KKkq5NwKM4qrtWMny6NrIhkTZkMinwot0DmDHOOv2jy8N/pbL9IbPOfwoukFeqamsNJv4skba
pW3fORcay0StrUYGz2DtbdnTsTbze0qzG8KK16BGUAJE/kqVYu3QXuQDcDcCqd+eraM933X2u9M0
O53/dnN3+/mZ/S+Y8IPTblk+FQVCdAZe3InZTXILgc0B9oOqtMN6zuYdG2CCY+Vl8jIjIhYxgwkX
9kcg7lrL1Ye20vOmr7zyvYJj0LGusedzn1m72i3nIRxsVR6YRl186mq1y4shi/rAo1c+yEo25i7u
jHy2x0Ib3LEcwHvc9sYqzvb48/N5WZn35YWRyb4tU5Tojp7V4vy3jYpwgMwbt2QptpEqrrX2V7KZ
ZZFA26n2m3H2j77bgOOXCfOUuVZ2+Pw11qZokXTLBqo1bgpMPriKU4w4l4YlLX5V1tckGjm/DPxX
siQ9q9FGQPIuUbAG0SOKm09eo3af//yVr8Avk/bX0ysn0HUBc4MTy6bIqx4VBwc2CaexuDLAyvws
5V4DMBUcVEusI+nafUWmCQIq3U+Ut65cGFZS4v/vGghJed456JzS0O5/SQ21tX+q7F161xbQvzfF
j3bwZey/JillpKIWK6pTwCd2Ft2oXnrttpu+rnukSfNYHJPANHtYUMJdlIz+Fv3pIWpRKQeFooYi
+kCBMPamcVPJrrhzpVXcpqhO8jgdqYpt2+ZwQPPH8RsyL7qVCiq5u65rAGPl/UTOlm+sZwfq5Dcq
IO3Zz5BCBtD9O9kQ/tt2vQcV5amftk7TyjOdE/NUjrXsogCOwbuM2/bGGca33kj6pIdRQGXNHk7p
COcldB6tALZxPtzJJnS1cUbhIL+haQN7S3eUm6Fv7M00WcGxm4Ppx+QZiCcHzCU3ak4D6JKAQp1a
zjff6bx9AA3nN3ewvSM8JKcjH2BIX2cgHw5+am/KDiTxwIziMLIapnXoQEAFr+vjzDbpHnASQJDJ
qA6im629BapSH018UBufVd6N47F+D14232Qgh904RQqQpCCdLkPWjpiPkrnzzin8ZJs6kt76xuVd
/KVNspSsy7uZKHwi2JtTCdthuCn3HWChTb2p2NewuXypJTtUExcw3UFHzXhllNQufbB7Kvafv8HK
LlxqyTZDVjlzY8mTrynsoarOij3H/SNn4Ci+NsIikLSC9QkUQcF45lMsOzvK1W8GE57Pn75GD1z6
2lMnnfucckwPmlBhdj++mn9oEza34mV6sL7Td/99fO4f+luo0125bK+ExqWpPSsnyEbURXBM8/7R
WPTWscxNwqu3nGRX6tdrn2VxvtaN0+nas3E0XXjzDkyJXZoMm2Eor0THtQEWyY2WXUAmgQM8Sd4A
y4nyWcXpVcT05dt+EBeX/bi6bYkc4dJ5zNXkhbUzjrEdNPmVb772dP+/UdckjZsoVQfHkdAolX6Y
oSjw+XJa+bTLFks9UHgOcEyLQfjwxa3wu52P0qzIrjkErqWyy0bL6DbwJNYjKsG8cGIhxB8+1ie7
5T/TOn0vKvspTSuA3cy3IQXa82vvdVkGfx1UXop4OHsIIr4ZcBpS6wxDPwgQZI2Oy/FqY2/lzF2W
3tMc9LR+VM4psVFuJ8VD55vb+iJxasaDma/1slcW71Jz0s4z7vc93qY233vzykrUKJyvVQGdxZEe
tGM1+LiaH0u/BOR73uRoFTTN2+ffYWXpLmUnAX3RMNMEQ7spi9vBoz9yOV3RX16blMUnrkRfpXZd
+sdOk72klIQ8qYK4NP21zbE2wuWl/lpEekqJ7zH07vxs3FMv2ziZ3vX8mtzn2uMXCXOvCMsIw9yI
HEj+96r4PVtfU0fiDv3vT6e2mIjMcv9oo3UOo7R0PjY8YTd919h7Px+vuSatxI8lERcZXg3tFsRt
OiRz2AkUoIqgdENwi38nwo2/tooWwTvthwnt8RYQgCTYeI5+CPLpa7eWJQMX0DY9DRQBMEXxnhXB
HUvEweZy8/kvX/nGSwYuGoEXPE07gMdkl6HjQ4eocUsob+X+/ecjrISgJRHXqKCRfdbjC6j658We
UXhPpZ1FHimBDuXd7vNh1l7ksgD+2gsZ5ZnbDxgmpf1uDvKnulb7zoy3nz9+7S0uw/71eNn3ZdsQ
HPsF+2PhxqBnVHX7Bl6T/7DkGrJ6bZDFfpZcNgX30SQ3ZeABgpn9Gm2njgRx97mFeqsek5fPX2dt
thZbuyppqSvh6JPmv1r/uau+Z9eaBv/Kgn2QayyFF4k3krZGreak3yEU0H4L3tBTtcrQu2EmTEJ1
tp+n70/qAejc+coZsRLFl1qMQPjMY6kxZNmD7Fn+afiVXHntiyw2tsntlgkHLWQJt93ASoYQoH0r
RBHoh+eja1on1jUgxiVZ+mDalkRs47mz14ImfSo6KOBJKJmH40X/jnN1RGWqCylLIIc46a/FrCU1
20rauqEEr+YNbn+fNcrbQRWx+PP5AluZuCU3u02tVjkiS08G6GU/3fZOGSZw1y6KVzR2v3ZXWios
FmJMxtxCF89Rc0SyJibIP3v1z+evsLKolqKKKfOHWnAnP3kpKse1d890dgURsTY7i41uzXMP7EMC
a4Y+z8OhmncTTidwWVKIRdcPc1pfaamvvcNin8M1i6HRkAIA5bt6l7dudUA1vP31tRlaHOJz1tqz
qoBVdChK1qLUZ1Tr8vjzh6+EqKUh9cSsooM0BAw2KbBhFeR825+Qyr2Sf69NzGJjJ+pibp21wREk
BQc9U39DLXXN533lpy851AUV2p8kADyDArCCNyGtuqhKrwS7lZRmSaDGpINiBS3LYxmcTXCjZRMW
4qEqfnxp3pdqjwVakw62r3/UyQ8DR9CWzujQfm09LjUeJ62ZCHIk8+7soxWoNlbFv0ZAQRfrv0e0
G0zGNYkdHB39kuPmDBXeqPDONYr4n8/M2sRf1tJfOYA1Krd3iJschwLgfA7nicSG4UjXvQWJvMbI
WDkG/sXG/DWI1ztWRspLDbxPdFT484yaZHYCEv27zcbnytL3tGvfPn+jlV2wVHBEn9LNRgTqE/Gc
LVy0d2T2vvilFwWTfO6VrIIK+ku0iv3L7R2192vaY2sbbLF71eDPufLAjggG60YYSEGkWdqF0Pff
fWlilpqMsh6G1oXP9xEqqu+mmU5qukYOWxHW40v2euG5zSxN4B+h2vSsO/KPnbH9AFSnZbd1SIUl
YqXVwa/In0v1Ixb8a7VFugQ4ldAH68ELbE+lsH+rAsxJvzRnu7d/fmXWwDb47waZIZUH77usgxC7
rCLAygJw0ei1/s3HhyZd2kNWBJLkEGIlJ87sYye9R49kP8FlfUf55g5/fuW+8q/Kzv8nYnQJbGrp
BPJHOdMTvGpaGdaAhrzVGPz3xPx53wwzO0+m0ncumDlR0jQ/Z0Al4hTGsA+WmJ24q3r6u5tUE1ld
7T61sG0JGeP6WV36wM4optvWHvU5raT9O6CQRfN4B76/nduHoR1ZZKFVENWJ67KopzOK5+hbwaY5
TeWXtj1digEQy+Ge1Fl7grfs79Zp/gSV3H6+BD7GesJq579LwE9x/RqSSZ3gppTtG5GdvY4dew6v
3MHbl7P9nOj2KHr0Sz4f8OMQRpeW4sR1BNozAaK+M8vHueVqm9swRPz86R8HGuovAg06tSmUJ20K
vERwN9vBk4XKhAYg4fPHr/z4JQytdmt85pzQU9Bn5daDZtUur+3gyrf4+LxCyf2/32Kc7EbrJCEn
KwkDujFOE6vpWzZd4xivPf+yUf86qqDcT1N/hiN1M2ZTWGXp7z7P3lXn/rL1fKXuvjZDi0NdqKIq
SQYzd93pn5p2t27iX7k9rMSTZUOVVjRFq8KMJ+KCBAetwPHObUT9DN+Zn1CHBghEWYX+UhkH7aH/
zlVeum6tLmj+VgVn0TKUMLX76rni2j5Y+xj0vwMUdQfMr04AKRXOXWv8c87l75IA1VYZ79vny3Vl
NyxBH77jDV1eN+QyY+IwDKMzQSM1oO8dG65RNta+ymLHMQhBVtZl/VB3hlz+pajWGTmFJvdo2AFx
FQJqal+hpn6cbNEl4CMnghoKLdsTTNm8LQrYetu1fRbr0ZBNT0vg3lJtb2YGxMmXpnDZBMeWsWoO
p94TXC7jbOIH7SXbhvAra3rthRZbsvJVkbvtgB67Z+6dviebvNWxxIkZJoL/bIjYATV4JXqtxPpl
I7QaUfJMJZtPXt/aoUYHLqzS9ga+R7eS2N/AlYMaj50/DPVV0c2VFbgsV3YmHaTlYvpm97F0R1ie
vc7yWutyJdYsK5WMoRHAxqmBjQdNAbfqHpqGX8kqVrbnsq3LLeGYQNkwUu4LfeKmHWQsoY+5IXUF
8xbs3uzKgcicf4PKBxnMkvFWzdplalbzaSRoChSGpK+NNzuHyqVyp3VuwJSWxcmTY/qtFzkCneHl
N221wSapGt2GXqsv1ojKfa5moQ8MPtDI3+dh+g72an6QtWzvBtcrYAAuWnKHytV0M4+DjFIrscAk
Ks1tYVpwfye33GpbJs/wLhl2dGrFrrR4E+u0BqQV7i/PXlCn29xv1U3igrjqkxFtDJqhaU8K/1xJ
eN4YbtegAYyDeiVTmRBIPnXyFng/WPpNZRELacy9Mn0HhwUv6IG8cxxyzJx2POoeWYj2O0Buy4bO
Z8f4+pywSsPXMCWvZvDrgy4EeRzI2PhRM6aFhwJioUNTymR/EVy9L7N+2CvYYGyM15L3niVqR0vA
QISTj/Fcd0BNTqQUUeJ51RRBdsBKN6JT9QbgaBHmrJSRk2TY8t6IElXXl/CGytSh9zlwyAE1L7C+
1i9wqBU7mfTiUbQA/4ag8NJYOax+IE7hRuUI6deqfsIW/l2gyb6r7PaV5FScC7c40bYtYDrbsXAC
m2tTWJ06A0hVw/WxikSSHeo0Owwgd8yF1odqEOrFobXZZGqArobDGG7KQJUWhZy3vLF+WNKyNsFc
N5vBrZ+ZhWMKygePc8CB9EcgtlTdb6E2+hvI0T9tUc9PdqDkHkPOxxQgGcDdfLnzc3prTcM/blL4
0aD0E519WDY6L3YgUfIy3k1LAc8oPFKFOle3nWDbnBU77ncPkzBNSEzao18DxIssi+9qap0oaask
Su1piACL5TsZdGfNgXgG7qPbcyKymEwSKi26q4eIC0XfTDW5R42MPQIyPYL/r97CsbSKKPrtIReS
P5PaAKaH3sqU2+53xhU8MecCbs4yKE6NAs0YyhbWZZ4G3GqKElDuwNsVRTtGGWd9FY8q01COn/qh
iyer8FgsYMizsd1Kb31TZ8dxSsiugtLWoclavXFQZdmA5jjt7XSmcZK1XtQlTXGwR9ns00mVR7uq
2wND4N5MTsIfcogNvUK0RJuwN/QCOYKicVszuk8SkYRtq+oKlK2me8QR48dlWQYntyr8DWtpcSt9
oe/9KnjXFy6wJVUL+lEbG8FeSC5ZXI35M2nkxiISJC3yMk2A245S/qnLwn5mDQE62PaR+TLvj6mr
o9Ul3/3KgZBiBkdzCHEAJAXCt2TpFhfx3zU46Hd0rp6huzGA8VvshtpUe4ehu9TzZJM35d5W1Ten
rW47zWKTJbsia86A1J+y0jt6jX/r5OljxoJ/4DL61NvBvcxMEbej2avMKbfKTPNGM7NnbZedrXS4
NUm9VbaC1PO0maruiXB+M9P0fRz0Do6kMfiU0MetqiPwQUEIPfSbPiH7aapvHFGcQHk9DMw9tKqy
UYJN49aVb2k6QZSdelGS5kVkZdZjkVq3k6EHP5kfCevveO+9okG6HXI3hjzjg52ZbcXzP6O2HgSb
9pZgdw63nmoGMDyxk1vd8XsoNG8Tkt4PRMh45BkQxyS7LQEblkW1r9N6m0zpvi4BKp5Nh6tjokKU
Ivo9h2zTpJJfeQUUM5EvovfPci7usb43sCTd1zUF1lw8wwoIcH4EK5iUgS1gbCzuMtmWujkPBf0F
tNVJlJwCOphtjS29cLLbLOK8Q0UOLYAQOtJp3Msgts34Q9nTjeVMt3XVHpnoCrTgwYIw9Jn66S3g
VgIYJX4PMHJczuWb5RgknLJ984z1UrrWO1HqdvIRFSXbZtz9nqjqnLukCZ3e/11S85RP5FkBsx46
DtYt7/2Nqtv7NOBvqWu2KFDd1O5ob7oUbnrgjkfMWEXUWO4284NYBGbvW92pSru41dWjX/Jd7oK4
bFneHnIaB+SS594W93RWb24wI0EBKtYL0MbWXnO2RH8Cou0NTXoRKjXdF2N3T/IAVKN/Mh9nRtP4
92NFthlVe50XN3PlnmWZ3nhggqQZ3sKUtgz91HspnebWLfwXiJTewqobJEKEKRjDj6GRzltAQbCv
Pf8XZ+w0cnquCO6Qte8+2c3wZ5q85xSRQ5SeBOkk+RY46ib3IeLsOeNd7fiPKNyceFU9AQoxhXnn
7vKxgdfTcCdZ+ZJZ5D5o/O0cYA37yTvqDzdzKe+A1k3DzK7ekxl1Bm++98bqls3VocEJfOHsbBpH
bW38sqyGj6zp27uE6v2U2qeMiVtYl7/hMk+jQPg7lMspTlDxc4D9IKmqc5no4oYCwQ/rVaDACTB8
Z5fx/ui5WbN1MvTiOjY3Wy8FW2Roi6dON6+9QFkWOrpnAvkGRC91ogKDOcWbDlDFbgQEU6nsHlxs
H9PJalP9UDBVfPAF7O+4zOl+TH267So32E+cn0uvA1XI02lsYN9EZvCWe9mbvZGQAs57lAVLz+Q4
BbiKNONzCC+OIQQT+VbN4sk1uEywyv7tlVh5dgqeDuS4itDl9M5m/RMM3fYEkF6QQqHOVeQm7Mb2
6FIs6CCPezePxrJ/0546Jg58omfl2iFXrYgYd3dt31YRaTHRVpHvsnx+sPQ0Q4S0f53t6hiMxR1A
1c/g6L2BR/Q84BpqeL9xwLzpK4GzrfzmVjWqQmP5bsrmfubWjctqsRNa3dYzV9DcyNI4DwSgNiS/
ddNmk4MOFjJv2E0OfHhmiO9K2+zHDmwS1//NGzdGXIcmLnUkSu/ypF07O4nLBVjNh4aLs5BkI3tv
3NEc0PYASJgMjC/QgbODk1SnicyYTJc9OhXftJb1G8keAJCmeVFSvAfp/Jwyat0NtsuxvMyl6eve
O7zcQ7j3JmgQcRvQqLSfg03SdPOmglz+EXkXDvb8Bcrl9+3Mj2VRHsZJvHTCryI7JWcPiyGdyFaM
+rJJm+/13L5wqEbMpNjrxvqmRhUjZ0EeiMvjxpdqOBLe7FnT7TI4rk1psS9S75alPA/doD2OdDxR
EjzLQT9ou0TKYWcF9DeoOEkteDhkDMSnCbrqxUubN8f8fxxd13KkOBd+IqpABMEtoZPdDuMwtm8o
j2cWCSEBSoSn/7/+77Zqd2fsbiTO+aKy25mxqf0almABXW7U56S7g3OopdtmlCKSIngQfXFUaXZo
ZXeHcLTf69gK2EtEW+0Uh1OrArXjGT3RzvFXZkJ5zidGy6JY2kM0qbjZ0hw3RtGnD2toYQRVsIMM
IQLDemIoWlfgIIuT/CJM9BKsaXSeFRy68OiQp64z+ima+r2CjHm/kz2eeaR7+ZqbcK0G1oUVrLtB
uezkJ0Lt5mkdJlUOMeTCqTOsQs3eexvOtMwn80nSBKC3JFA2aFgikf9YrzywFRlx1oe+VXWkLSaY
AI9X0u94hU6wGiTtCcGfe8nQol4OJkPtINfwYE3FuRvHzz1edJMz/d12+b/QkxUf2SabXAV7aS1B
32u74PIP0c6GYNdqpuuzZrjqEuZ+p7F4dzEeGY/DVHQ9L13MnoDJLQcpIacG7U/vkcSOJ2vKPuG8
elWbh+vPaailB7C2EY/v2i6KP7DuTA6DojhGPsNX57ZLOqg3NvZguBLQFNHcfbrJNGLyaP8y1Qzd
cET3y+7gbYryEyj/+0IWTSjwXfctgwdnaPZpqMEBlciPO4gFZw2gTinBEMHtWMcwO3rUpsMW8t8S
7QpCdHdJ/XTMtu0dpQ3Hgiy/06xDl1qwvfU+uy8cErLG7CEooquDkQpX/7Fg0ZXm/I3KNq0x793l
sbYlggNduQ3jkagZhjCHSy6X6VbODCnrOgt/25aZMr0NMMIiNxqFPiiDRE+20WmDYp3HZTeiFPh+
qrkb4Kde/G/e0j9FPHyTZcbNumyNQzL/57hnI7rYeF8vS58dVqCsdZT57NwKn/xDBXsAm2TSnac5
uCm/o/FIzWrPW9ChptTkBvWbMd696SzUU9hu9t8aJvBXbviODogLzg7QHXVvPDPpWi+Bw2Y4OX0K
cjtDxSv1nReBrO2oLDawYj+6kNMaIzyBTxy/9IQ7sEKLwK0rcuuPmJvTF5TfjA8kLtzRpGQ4UUTN
nIKwwyXr+7Get06e9tlux2gp0B7u+K34DU33r7sburNM8/xFrJt86axYKwuVQT0ELqhzM4x1PpLw
Ld0T9tImi2myVo0f7bzTu2wZUuSODQv5otHSVsyS7bCnlh7CIPJQjniLUjnb6ldwQvY+7kl4hbEq
rCelJ5wvi7KL1PkrJ6utvZ2XKyBzMFuRiF9njPcPmHSmA/y++ye2q+wRbx2o2fzs4a70fL/kbp8r
Q9xWehOSCuu0OdkYBBnmWURg6wWFRgPJIbxKwKgHrkgbiznw7AUtXhw+r2Tt1ouDB+rcBUK/bImT
pKJ+BMCCrdXez6A5H/kwRqceXar3NrcKO1Juo0OEh+gJY0XHSof68SoijJ3TZLZPYIRiSA74UpQc
vPhrwHDuObalO+xmWPAmQ69byAzCWb0LTQNOBZuVb+OGZ1xeep+29ZoIcZQoWKkEmZbLsGRD3a1p
C9tGAQTC0OGYBSQ75FOQn3bsSIdk2cw7b7luwML71yJR3+kI7W6+8ODFSKlg7EQlh6d0u8dEvdfz
mGWl8Qh1SxFG9GujnL2BrxzKgAp7xL2NqtVt9E2HpuoHSrKlAa2/l9TnSMAkMv/lNXEv3WgJ5id0
EYDuUXdLt/I/g4uDahum6RhJJcZ6jHJkt+DUZU8Fkg3Qs9wtGEpoN+GPY8h1dyusqU6RrEwgiGzW
1EMawkYGBZCySwBDZBqX8ABFL8tg0w+MbjLBGXAYC9g0ftxMx1f4D2uzbwTHt30s0vZxpd2fOQne
OUikpiDii0m1HLJRLmW4TA9DL9/ihR4JUgxRKlPhWzkt6IurVmtQ11xI9RgYRLMna3RDMJKlTns8
bDAZn9BC9B3hsSoDS680sPMxUy46j5O+hkPcBDOFcVLr/K4LIN5AQNzynWmOj2nLURQ0ZuODCiip
SLfvNTE93ojhZMsJcfN6DF9HXnzvUusKHoiucZmwwEW0LsVCTQVMZcV7sv8oPOKltm65uHz71gIn
cyuazSxjzZBpUq96fyrUupwSY36QTH5L9VqzA4yoHG+I4YGF6xcn2OawGlatkTgnzvKq9x0uUwVL
/ZYHnxLuOhjE4cPk1D+QsLM1bzVEbN0plBFY2giVdIlsH7uE1ZbnZ4tbFpj8K8a7u9bEdYfpocLM
9oZye3yVa3yTo7ZfJuYHpIgf0mFoNr/81i54DZ343MyOTWlKAbzx0fiTUeFH1o21mbO7eQ/rHeBx
qZIWbujdljTGcLPb/d5l8Uc8bN9wP59mFIass3jO6PI8bNjWp+A2jM/t70SnQ5mt+VPa6r1E5Jh/
dbJdHjX2kq5COw/awPdFNXE+JwB+1DXo8itAStilsl49oDDrL7aQ4I9tzVIrmO/vB+Raw2y0qcNS
bOEz3n/zBUCtP48+o4/TMDpEyzAc7VtieqBIUaW89c8oBMlqXPs/PlqPLljOLMF44rfTvrLKjOGh
D+S/RYXPWZgd0zATpXKwD+9Zf4XpEnwWL14nw36HfngAFnHZdn1a4xl0gUeVbBpG/5ZwOCYrP2yT
eOJTvjdhTzYYrbuHCJniMNGjSSLBo+ij+Yz2PFnHiQTY6GGWGrQtylykbdk69CjFaoyOUWduZiZ7
bzCJNP6WNLmj06+M5iE7wNMVVihLXWrgQaRCijPszHsQ7Ycinsa3rZXJlY4djFFqfjd0K+Ako1dN
86+O47zHqKkvfaDGZ5SO0CoRHDplF6Ul8vpD5BAuX3oU0ByCMQD21MiwP4f99Io05++p7b5lVvwJ
VyCHo0Z8fDdN74GcfxLP2qtdCOzTaXJKPaIE8ik/jGPyHKjgpYjQDrUkoGdFV+2FwgOWocECpgh8
De5ENG4INiBcYJohO96SDxjFTgh/WOA091v8t89hJCBJhqxZlB1m5TQneSlbgbs9nWNaLityvUvv
k/E+wCp38WtqUamXqXe4ltG61sn2jocbgMoBPXuKx75uMdgAf7HBdXRSPOD1p060jcImR6uUA4zi
EcMfLnnvqz0LEDiwuDBJq1ZgkOlzhhmrn3AsHPEHqUnyHkEfsDcSKzigqpyNIFv39NUlvM3RNkXa
hxSFZklVdMn208vBfcpR0v9ckPbfSEFVuqKFgGF+MNNrK1p1yvzU1ioeskczD/OxaH3ymoLRRvwG
Ha6wvAc1pVl7iv2M59Vri5yC28pKSxj09td9mxzCJDzhTQStx1Yxls3dYQ1FUGNoT95WkgLE5On2
n16WoU5iun4INw8vSFuUbYVRkjzunUEPQccDcT8Gbn7DvAHMARlxeD5YKL/DeIwSYFdS/Ozcwf0O
5P0cr3oGGhLPjxnt9Sk0S/BPYd2vdCoLUo407M5kCfQx0vn6xRDNXsK0HDcKzMPL0AfmHOg4t+UM
yZyvfdtB0wlek4YnQQfX1zwN0u3BBNBDt3DE6XIdev0SZPPJYQh7B+wycxjOZnncUt6/KpIbWKtz
7HfE5F7WI+SvsFlCioTfMUTmkA7uE4aAV+QaFkJXIeYv/EgwlL9TUAmHSOnsgQXTbEu7M6JKOSXr
86rFBpKLtP+MoPO31NMtOhpzUJ1GDKdqINsRk2kHSBMWzmpFZsOdHDVgKyOxjvDVbnirJDPvDvHg
hoZADLKVMoz3i+PpfCdguzwtUdtW1MzRNUfp6f2EV9Sfcd3RicfG5NGs/drMqVLXzbL9FATG46u1
+VEPSFVTkwMNJDSSxfGqa9A76JH/s2VVwtFJHCLSpRIsy4/EmOKaLMH2DUE11hvRK8lL+Ev1IZB8
fJ5zkPrJQn1WuTYXz0uh8YbdhJrvZqPI0zzLFoZNhEUOM1JoULyUWWjJqP4LAmQ6b04HSKYBEM8U
Bs5Fqv0NM36OikIe/EIsHKb4ou/W2lmZ1zMLumOrWHix+62AZoAtGA9v8WFMyH5BjTWJyuAnOAiC
CNKyC/NoqKK+h9uaRcFHl2r64fd4raGmXkA4GaJwj5LFNQGEVk8TSPe/ZF44PkA2/VryuMDyt9KK
GY7pDj7Ts0AF2cMQadVVbinyDzrR+LDzbbtEHexA3Cj9g54sfhp3vx9pK5djOEFwo4AoHJYx288D
9tg/Id0g+BygUD+3kWanFN6ve8ai5MQVXgwhDzE0YnE+snhd71eKjIYyzzl5i9AF9W03q75bDDD4
Jw35D9JH/IvDX3b0yG45IFoGcO6A8pnfEJeyo8kRTEJCVZzYVOy/B87EJZin/VVAmxGVDopfyH8E
jdYW0SZS/Rpj8Fs18he5KhNiEEMS+Kl3JVnb9B3Q1vIl6faW7/H2PY4i/j2t4b8ZTFltEZ5Bq5gs
xUvY5wVQrhkrAtTRsDijwSq40zpBfmgqzVC3i+n+LkHPP8N21Y9zJOzrNlvQt6iO/0NkNx/yse+b
1IgBlmWYN8OsR92gj24jY0G/hm0BaYjgrQ0GZYUgdXSIcG9fCBBM9sl0gFZBZhWA3VX6l2LmE2Cl
GyYywFNdrsUA88SqgyoD2Nn0PcubdQocq8dCReeWRBaPLD4IoFRtO9wlw200BDNVgpQK3oo8WisX
enox86xlhQLXGY/igPBI1ceP7YQbowpgwe+acFl3vDAG6uKy83z9g2twu+bYKw++cH/yKNO11LFu
JhS8lgGbkfafCmpyCIJjjjRxBpw0yMWT80Z+9PGSPISDDW52q/h20Mhj0A6YUaxZn5iUyA7xeyqR
kxP2ICGDoPtlRIdaS4uKRpyv1xUv41Pakr9rt0GRLT9myIpqDidGVUyIT9JDdBR2fFoNOCGPECDq
77t4B5KN3lPDl0+/BkchMWO18oSb2dR7Hr/u6+gBMAh4zyd3FROiKgRglAqIxnMwF7IWnn6AaGsM
+odD/BblDp9/jbwZVRXDiGRZ8y9JMEH7FjVkgyj2enPtf0jjG4AI0UOuJtqQDlEye2J7QKqw9W4w
UWHTz1LcuULVKlRQrg/DCX86jAqI/wgRRUduNDq83rpBXslTu7Ic94Jfa4Yw/MamWFQnnx+2ODsj
UAWIYqdI2bnkC2JaqMlVpMvc0LsIaC6WPIStwGT1d8g8NgMGhEvuxVeHDRCLR4urlAddhV0PL5Ax
aCvEC/2e5LCVo08EXJUMQ/H87vPksrMgrjqwQjXO5h+wcUPZFaA6ZH7ypIf7KceboZsUL/fdGfhM
b56PEOHrKOX7WfFChXCnDRBWirQPSHVR9qVh4ExF609b4N4KOrJjmKDGFPb7s+zEr1zZa9KRKyJC
/2grVBlFGBWx81db6+6SxCOHKtuNRvtmCJ8g/CVP+8KKp7jr03Nk3HbK9AxGY8PgNMfq2XSsuHeY
eRrCAnGkDAhtEiVPvKe1iYaw6vSqayLJfSKBcrVJh8hWjj8hyYqfcI1otWLDrPeQHBy6m8tkDy/s
xgLj7dqYrRgr0NEZuEtjaons6DKV6i/2dKz2fkfWl1o20B6AxTdAYqUtfG3CFLGKNPs7MvKI3Hp3
l6198dohParJw1mVIrHvdF5BkEBb0A/8ZyuC7ABz9nQeDY/KPnQSlPo4nxFN2FdTAHZVyTF/tPvg
zlnhEV5NC1+O3fwP/ytCqybkWxfYzUv8QohmWv+f5eX6QyTQoIdIexhNeEQPJkqDamLoCYqR7NPg
BX8Z0Nx+2vbwxeWCNj2ywq4mj4HLpuKxc9mb2np7Csc1Piu1/m5nZL2D3XU1qJC05iSdMAAAj+Uk
8hVBK1dNNdA7XsA8EK3TKxE8BEowtDArq6hhnJhasVE1hsyqHuIBfXSpviLDsDgI7LQlOnyTZ7zA
6oRLhDSMWXAeCfMNeExwHmjvK8Ei3/f7CMI6xFNJHGmrfGzNWaJ99c7GoytZBF1Cn+z0lLH+a2Ia
bukkO07xqN7mibJTJjsCurRL60kjT7QPcdJssRbVwqZjm7RLtY7qc+62qfTxjq7lYgJfuSExyWkH
mGhKsT7w4Sfkcwe20jznjMcNTpJ6KXYQg5nRf/AVBaVBTiCQG4QaJkiL8JbG1RiPP1kbJfUMD1tp
zPCLCPe22TGBYwR5oBujY51NK7h85kg1tA5YOiy+fZeKygGnbJI0xuexUxC7mE3esBeJuyRoxx8s
qvfprj72JbltoDGS4lDo+jT1YKetaKY4D05tmtimLyaAPwZ8P7j1HYVk4AaIWItmzffPfArl/Y5K
k3NHOvsnoEhF62kO84Ao+kvYJlj5wyGr8FAjCS5ff2MWHytPYNYZabrUY28eo7GVeBWOj3O/M8BM
OFftzsDdR1N6JAnCDsKI13E4RjhOGHjlFFEc3fAb09B43QLhnjiWi8pEUL4AeHqXAQ54gmTwuzZf
/k7Qpz2MCgHkQwgYbHSwfSBEEv8l/Q8u4OTRdxiTYoJ0TLJzbOkb2KpZxyEYH3zV6MvAsmC9rVM7
6moNAYGk2DNx79xuiKzDsjaG/rhB9NLsVP1BUHhW4cn5IgW197aAs2cAMMqlkHUfuP8omfCkZHiw
lNPYB8x50v7KcNDw6phtM+BCAXVF1LsaQTLLJGL1brs35pOrI9tY7QZy/TRJ/i0ZfPcJfjwEmr0i
NPuQD/JOKQjGwhZvfIApb5JBTL7tIihFmv7go/iTDTjReY7dm3P5M8E+1XYIVE3Ev15lgAXn4H3a
tSnhCQSnt5K/RbQ13E5LE/uVHUUyPaR+wN8ZukPg0uewQ94nQsOqYZj4IVtXUmcYBtC/JEG6RDjk
SbT9t8X2P7bu9zOS6OpE5bBxx1MMaeJsefQPBLzFph4WPSvJqAmUg22nymBJowZ/AnkcU5MdNgXP
qEc+XZ3uGMmDYu+OIcIAxkPE4DVEQQsUT7g/9LqVRY8RraZij+4xYY533LnukIGzfkWy2H7Pu5Ge
jE7YEakxXWOKBC0zgplvSoi/D3dYhnk62JdNSHeZR0xhmJ9aWDDEvNCL5i6fKjPnw9cau+Rf4LS1
dTZCLxBEC97m22z6Ks2Ag5kJzztehFZh67Z/VSHkUnmadF84G/qwLYNsX3og+sC5ej6c7JruX1a1
oBuQt+fORUTmoZa9dsdiIlsJKtWirkH+9CyldwtJZT25kFzpIFECLQ35m/ezegbqZZo86yEA0rH8
A4Z3ObkNIfha5HOT2S06RUB5zqRvt1JgKqyBlaElOhlbfMMmVlBZtfSjC+b1BI5SVDuS+o4JcoAO
dLP7cemn+O+q/X7humePe2DcETAF0pssjz93vAt+eL6x/5yOwbXYZWrWJSA3o8Z44oFKXtBBYOqQ
SuB4CvqWsphRYd4ijg/jXWS6ShrKpjrP9gDkXDufFLT9ID2gCRDlJPkMPQRS+8s25fww3IA2/E7B
gRZcXhHCo7eyX0few3+Qdw86KBgiq7g5RMaQz1lNra87U8RVoefliP1r/wXOeOjL22UJhG1OyTEO
0ID5HIKHQkyURxXAbEbZJOEGoZzUDm7cEPWweAi4wsgzoOMgVlH6FbR041WYBtsV2pboFnHGXgoO
9k2Y5D8ECNv/8JRuJbDktR46YCPtnIRlwQlQ3WEZK3WLwk767DaK+PAQ59J9ZLJl1RCb5WABub0W
olOIH4yh4GO8vxY+Fy8rpuxrXojkAzt4cuq14ZVMqToinzq436Tvj5AjIKKRjXWMF2Y8JQa9yyky
GDdovh6BRAWgvtMsOfllJO/ZnIGRNBpk0xXyguKGn69IpkgBbMgbqDNvJU4YB95p2rMvKCAHsw9N
2q/+iCQpWkWALOqFIDmstILRc9cuxTmRZvoJdGKarXe4KIZwfifUT8+WMHIeEYr3nqzL+iQoAHXq
I3NApCSATQFgrdoc2p9SJkfM+Z41GQI1Ab+NkA8tLvPnEC92WEri/i9KcqB5j8PoXkSReZX5wuoV
z2jTbyM5javStXE+KovdnpBMM9VL1ssqFRBKBoNaGwiNthdMiZAlTlTbExo4gCtvHa0ygAMPk8AL
ppxpzP5rpWSnHVKntewoRIuoo8ZvxSV5yvRKgEJ03aGI+uA+3+BVQIKU7V+zNHMXz7g+5hj4z6u3
S8U7CI5Q/LA8ZPAYHeOtJUfubPpCJBrp/SZ0k6VWYcyf9BeEwxFeC4V8SDdGGmwnw8EBFi7z2Pd4
8zho7CAZKucoaOuoAHe+5PNwQr7teEigqvjmuCmvZMPOjaPe3SnAGgcEgLZPkHkZXMP5Uo4LXnNu
JHqqIyTtoa6He8Sy7QP0KGz9skjOqop1ScsJmG7N4DWtYh0AfOpSr2vRJT6F+XrB+LwnIa417Bnf
+dzLe1YA1Jk2JjuYjcMRur4tqCL0kXbggrRrVmRAHqZhnSoleywIouDnHafuXs1d/yu2SYJBZtzv
OPJmwS3bAW4mvtUFW5NHrDcGKgAt0aWSi88CCos7kbdIdZx2AOyL5aC505t7AHzR7jz7A7wINy3b
NHvG5iweVin7okbrBbJmhYVzeUiX89o7XeGDx8e6LOoIZA26HiHckeK+uiuSMbk4tk7HlOrxS0pw
j5HelvsogT6ypJbxR06xpodFas9EFOvbZrp4QkSolFfehu7PRvq0QplAVJEBRDfIvrbjICcHMJga
ePFNyhqirwvFuSUZkLfsizr2tM4TjTPcFs8B/sXCVdW3E+7w6GatN9AOiBsyGv/lEnmDClFrc9s/
94U/4hGpcWNjC5g99KJDjWi1iw7CRoCbA9hzGLupkXmGZDMoRTpRx8JfOgEGe7BNPqTQG06XwfND
4YBrbeJ+ZuF8DPugwfzbHXKNUQZh4w+FxUVNw8DVA8dkR6V4LiAabjAKnYMkhsSO8kfSEhy9BYtO
F8sSvboPYhqe2BJWUeBfBJueW0TLppN9mhE8i3jG6aEIbiVsnCfnVHZIJpYuP/C+eJDwI9xRXGLN
oq07D2COqzZg70A9j4Lzq5jTpWqhiotjdiWJjMoxbH/7xR7CONf1ugDSAo3Y4Ou4Qs3bndsEevMd
xGABCRxY3PiUYe6F6rOakvENQYvh/RIH0UV3pjuEAlE1BmIs7I8ifxtMsTx1kfeXaA4WHC3C3vMh
jto699v8dwJwdZcOfZzeMzUhL5AFEAGD9hD5E1Vz2kCwGJUY1pZysp2rLLTLYA2m/KcYQ1jnUGSP
+NNCQlpuxVRDnkePMaXDwU5dcpGJjc+EoEpbyjY49vhZ6i4FJxkOAu9CCR0Li0BHDvPNpZxn+Xry
KBSpgGskh35ep3vdQ+MaY3m532a54B0rYgCyvXgldvuaUgaQ6qadg1o9e2tjN73kKVkf5h0qBD3q
4swxrl+8z7aLkQwaSsDeTRRh0PYyTT7BT7tzh/r2Iwno8Aec+s33eINQTG91pTWL0frHQ6CHyXYw
wMoek9zgl8EOCLtqnryhxjJv0MSA5Gsbbe648yHDPJTs4F0RdF1tHEn3ZAoxYmYr2U/R7EeIKrET
leAWtH8eWh39RZxh9NzzSINPzuQ9dwTSk8yL74Gv9JccibsrCjmgu4XasSZjJ+OS95ZixMuDgZZS
m6TOdIfzR9UeXFMRU6hdkBmwqUiCl+nQa42dm7t9vxTS2WdKp6RGYZxt2l2+kwh8NnjRpyIXCKU0
YDvywu/XuE8h3lbZpA8aKmfc8W7HJeDHS8DBH5Xrvq2/gGyJ48Z3NGzNm4JMaQRSBrV/vbS4UwcF
Fg7J0Pkj3mm3yBiSjFfFMfwbIpCQN6M1JvGbqzjagQWgqIjUbLTBg4qN/pfj1Qzhj2uPyTQgYjgx
yMB10NUgprzlD3rI1QEK47FcYLX+srCtImQvOwK8LzjKivrlDeLM/i8hOwquOKoa9h2kr4hdd2GK
/ocGpl/42foTT9QXL0YJoHco7jc8II8zbKn4GGJoW+oAH/sPd3R7B770xBO6wLiPbmdv3HjadTBf
8l3Ic5jlWIsYojLAr7sG0W9Ds4plPaARqTv1u0dX0qIsEOdiOO85so4hCY6h6doZ3tZQ7SK1mL3i
HpkhBtjmc4Qc+Eth8cNiS54bvqjp3SkTNmiSXy9tl43nYFvfqS9S5GXH3RH1U0MFeeUrEHoo7HNM
sEUYygcpblqPPW2fofz2j7NY1X8bgYRL9DarlnlfalRH5EelxqLOGRwmCtNnhdJg6HNYlx76GJWM
KJpOKoTUomNj67KXAKUgEPYj525MwfAbrBnO9diqUY1cGrGJh1FEsL8aM1epdynAzATFIGafQbLf
HG5rpynWb8UbNLXis8i64mfmMwXELf5hasXsoEmqz0jB9PeJmaBEANzyAhYQGtFJqxqCJHkKEpeV
AWJ1LkUq2RMd9rzqV00rD5zsXbPc/aI6CU9hlPfX6QdYcHYgEw5DrgF2ZIzE9xq04q/UdWtpJxS5
ohAIRNI24BIAoR/EDDxGaNba0hQ/6ozyvWWEZEugJipKNvti+wVqgGmJfnW3gTztIbIKJU54ukVv
UAQih33+Fezmk7PtOVP0eZIZ4o1WQBTDcBGQS0f79DYHEHADHnowNAthZovH05ohS1RFCRijGwOL
LSNqMlNcYhM9pW6JgGC1/y1zcZD4mEok2yHANLwhmTY+4uH7NQTsFXc7uCKwfF7wEbctZntn4vTa
wR7d2AQKwExyf0XjN9q8kv2k8gDaxik9YeKTNahedooz+9L5FalbIS7xVvZ5Jej6Sqf4XyfVi0fQ
ZbfdrCsgSnYQfLebDuz9bp+zKM1qN6zsFEEbX4N/RJM8FDblxNescTjs0FqR5w7y7EhmTTog+JhM
pK/3bPgMUQlY8gBgBwWth9JMUARdD7KKEJwb9xKApCzb3rKDi8nQzFsPJkDltAZ+FZdR3H3PzjpA
GBMrl161CHa+0d84trMrVLnE+drEMcppIblZysVbYLgpGuLhVNw+nLK2WTlhJZDpz1Cp7Q6SYIT8
6xvPppk6KgFOVpi0RSJ90QFRpJBHKXhaoqybbicZmny8vK4LSqBO1ECVMMN8dcImMJ6oip8swuZr
C2EBPsz82kK/DoFpF9w7pFcfZJdDuQ5eEn2h4jexdgYAESN2h58S4MmXNie/ew6pyxxtfw2x32mI
JEhMs/AaQNXTYE7JznRSeGsjJeq5p/K1HbOPzvCkHEcP5SihZ+TnPuwBwtNbRdiDXbVqxDqn4PJv
+dMMaYPZUiTNdhu5OrOqMuuhk9QYdi4Ts0EJIcJ/7ZDgyYNIsYa0c8eg0LelNRDVLoI/tD0D8G4h
2gp9PFf/4+w8lutk1ij6QpcqcpieKB2Uo60JZVs2OWee/i48kvsXhyrNbA3gQAe6+9t7bSrl8jZA
HYYYIrQ3ylDdZ7r/CAHoRpKMt6AN76cYs2sXeVdET1QsCzjTLhX0n7N9yMDmcGWTBnTLMv6m0KVt
bsbfprj8zpxUcpZU6YfcG+qr0LTJD037hxZA916NveFC1VissNUebumR36M22gej+VQHE8IR80mr
jBtnYt5ggCICjUe3GjPyjcimyeNHNbOuUJDwc2pOW9uYAq461NEuHqLvKNIuEDVqO7U3sl0edDdR
XVIGYKVwcByZs9Kwv5y0SUVDMKBwiyv2NRyhAqphqU0r7ikYs8e2q32lDb/KwYsQRwzBG+O0PkZm
+wf596Hv7ZeRhFSKUsGtpBv9AZVLtFHZvQHi1Z/pCM8Ed/cXiTw8KtSlPCugbFybD1I+PSE09vZU
LnZmqyBHVuwWAn216x1ib+Xs2mtQPxc5P9FTkuCAGYw+b2UEDyoUK2J/4kF9voverd4SKdX3ICcc
NXjsffnkKwCnlHZnqtKz2qDXN/ODiQJB5+xra03pj0IK9v1EZlGO5Ag3gIy/yXoOZtoH7OC3xkOd
g16f/5X2bYo9DTXNwLoiKe5MbHseZgRQiwe5lV94Lf02UoxvzuAfA6e+wI5FyVS/RPbIPCCP33LF
Q2LaFQ1kN99mre5dV62DNHHKjzkFvBP1ZJYdNepfCxGIiz72mUIkx7DDPYGKb5MZj5D3s5iBn/yR
W+QGnaxxBFkmL1Rqb6k6eyQZcejolzXWmyQ4MczfK6U7DgrhFnaLMpmPHL4f099lBurGBAXqPlJN
Kt8le+eiIGKuVoH8o2/eRDlr22TUqi1KAhut3MDhdptK11FU8O2MaSzdvkWJ33A2Zr5WHao2iwXk
tSzl8KJ7g9ILtnqiLWvpMrCBUyJslpGItM0hSxsmHMIxfiKMUS5Cr0FoBVKN0nN66kjkYU1mFXuc
/69SGXH267X5yRmpUcac4F6mBccuCsEXhzqUqdoV5W9TSXt9kzqJdytNIePd5+ii1hLk0CzbGoZ8
a0i3dcUpmhINzTWmioc+jajJOpT7UHu9RKmav1XUsi5VLclOlae84aJnhTB56s4GFb9R03LAs82K
uM0lREgFpYbDUMol4czRa6TFh5oFX1NM11PBZqNEc6Ra4702QD929J0u0cFkcl42nOs9jZJysFE1
Hce+Vk6crchX2TQap0lhRZp1nBepYNP2HBJq28wb272CzFct6iPaq8fSyi/LdLxPsjnOxmNdpw2Y
10KpvUkV7SSxK9qjJPxdzS5Nx/ef2kr/qUqc+MUNdqLWGsaDGjObyFLzPSBVe6dSB98GVQkptoBq
ZNo4OwOj/gGAmvPckOPV2nO0oyJnVNKHJ07e4+1ozYHfOXIJFqksCpG7HThd2LXB1G/TOIl3lUll
CTeFj17XL05Opl1SUhoxVfjD1p5U89hQezpIuBpCT7mtjfCnMtlUNq2J5ZpczWw6lHVOESh/gqKf
T7fxu/pO72+LyK/2/oBJFugwp2cth8c+5citLiuIPbNEuu9D/tHWxzhr78ZkMO967DybNNBlAnwq
f9ehwj86uAuecr3VTjKhF3tCaaqNoUpX8KkuR1Y0ktmru3HAr2aWxrixSu/Imvsm70Kdk4DpOteG
e5nj3ZMZ199saA6SFVySejqrpi4d9MiDl+xNP3KLXPd3MrUqJjEJJYJtPjFXPiSO/hDIZHXQJtkG
gMNv+PDfxqKMdpyi3w4kq6SciRyouvzJ/IlFbMq4RnEf5vkjG6u72FaubIeT/ZwpcUNs7sGvYlY5
nIlv1KjpaJzqO4Y42qBAMWUTRSUr7CEnebqLYkJHhiK8YktxjcV+3NW6eolOB0Bxf20W+W+Kpyjx
Oz5nZVg9Bk4DXD1nnaz04QUqP/JUU8OV2+6dE/TZDeTrnLH4D5ZEdd4qhme/41Gj/Dia+rVp0GNj
k3ME6Xoy7e9WTeVZsQ2Oa2qJujxCVF+SryJ5uM+Ig4BZnF+N7XCS4i6j8Mx5u2I5pzBgeQSkCu+L
B/cmb+RtLFvvSth+z+YWVAkUYpN8qY76fZigMOvV5kJhkGxJNnpUc/m2sZQnRCdPAwAZDqhHJKfN
aVZFbpS8dKdJvRqncVv54Ukr4qtsyBQ8T9ZFyxkPzvZrxZyl/clJCbTTyORb+aTYjG3vymXHiVmW
Ikjj2EgvSDJVy/AxaqZ3XJFPtZ5j38qGm9Yzf9Wm8wwFiHW+k9/4ppxvLU++jhKfgxNrNs3cVJYa
78b5u5Valg9cn0K5mlFzslvjFE8SGsqmz5DcK1FoPJTIIQ5w1foLKbKUTaaZ9YsZW8Vt4Ud4uxBT
oXYjuYqQgIAdkZHuCUZlb1sjTW8QAb5QzqivSCBWbk1Pzv5IVd4COGU5jUd5vvVQKMlVQobAncrX
/5eUTuWD0rPYMoZUeq+7tjv4RU8pL6WD6Xlm7qXOoy7aZBwI13Fw3WqYmWUpwz9tYmO/7EqjvawR
bx+sUDMIrBos6TB1UXgytSrN9hxFZwFm3019M+Szv5j1CofN4cNEZW0WZfuHriy0LU7A4aaWLUqz
kY5Ra5KrBk98PBrcYvyjjCFrGV1J3TwqlNP/NC1VwogWclnJcp40cKYX3vtGeUlO8Mt5BMcSikFA
saiR6YedilYvcho3Co42ZSQY+xijCSHbnr/HAqfCFGgsJV+W1AlH4k4RWxPWI5EAE+rP5y++kJOo
mgJbzY+BxAGGK9y2A2GM/iq9dCaDg2g18Dn1CoeroG60P3FV9zeU7OWjGaW966cIJW1qhah00nEF
OKLMXJbPWBMCr4Vanhy3GhG7thM+chTPgRy8soLCk6oaR0PV92mVzJ/F90CV1BWazgJ5RMTZU7Fo
iiGQJrfgk9Hj2UOxiB7qoI1PcyoT8v4dyITzb3uhKcUMYbmQDWRr5uTiPbpiKXeXK81J7vPH85df
gI4YArHFNjFP6IaHWipWT1mrJTt5GtYYmgtd3Zj//oHQZDos+UIKB67c+bjAZJ0phnN9/BGFg9VG
looV6MjCS5KF/q7LcmtLA2kiCtZ9q0leInb7YxevYHgXmHkEev37ICx7I3ZmSulipbLepmLInU3j
x9YNFQhcOtj4s+cpwBOCbXqWdxkgFpyYmXpYCyddeEJjbr8Pr3KIE07/7Ex2/SZQ9prfO9ft4Fin
gGjmFZ7OUlcQJqZU9WOz6Y3JjTNU8BReKvyH53vZ0q8X2qduWd/0JlQlLb/t8x+SigP56WuXFiYj
U1ZHX4owjbOAeEJXviez5KlGL3P+8ktdWJhfSk1rLWQI2FrD4I2PAJE6Kcb4jDIcxezz91h4O2JK
gsKpoCPlgexq1b2KgFfBa83X+GsXn1FNHzqOn2W+WecOQCu+AXH91hFE1Kbfzl98YSIUwxGmXsnN
AmuQG+Xhya/LUx5HHOM46NoNTdlIan1hl9Kb1K6FGiw0hy7MKOwkhi5z5Bjmm8KRcX3QIuubNnWu
4qj1ymSyMA70uZk+vDEE/TlERLhSSo9ov7O2SbnC+7KWLj3//cOlmTIKdJRm7zpeOL4rDZXWLaCS
etz6Ta2SnqTb3ye9dsgZLEwcFS3VKX0LbicAZzAgDNPayrQ5JA2Mg+dhDR7NCC8gJu5rP+fburEQ
Xu4zC/mtM6FVi4iuSI8JosgbXeGsxJexW5RtNl7gn7XRPqv6NRhr+wciPO+7Xlbegx0M2CDx/wEm
4izNl3rnAtlSti1kjdMXqyb5qWom5PUD6ggKqTl7Q1tp+pdED6QLatv5vRQT4VVEnbeTkHWfRikv
HpyuGbdlUzwVqePvcfiNYBlz7wX/dHWZlw5CH4f3TYJlcFXihNuBS5NISozjdytS24OZErDTmI75
Z7JR2FEc4JTJzoviwoqKke2IFd16BFa6RTxoPwayVOiIqTedCHBEaaGnVk2SVBdmKx/OpZ4ozJaI
DIyOPTho60w9eOPTLDoAZrDth1/nx9YCiU6MqJiy1rCmQhpcr9cA2IRHsqF3apP/qE3QGdx8pbsv
PYgwgdayriLq0hWUfqh31bKghlWYF0PlGXutGb4GINOFeVSRlRLyKOuMpEriPVtQTh/KU1dwZqtL
6lqCwcKz/CetAnKP3BUq696oJwmIupdC6hqZsWtRQwtTtSbMDRBVZPJjS5Dj8uxbs0nLZVAi4jnf
5kuXF+aH0ghtf8Q+dkrYshc6O3ZEHXC7vtbUmtBnh7LMAsvsRjcdq5AzU4ZygSFrg6rhW91ZK6vj
BQigJnzsIU8g0s6r+SGG34pMDGUbsv0zjlnZPukASiS0Puff19KthL6LNAAdA/x6d6pNzLCOORyr
elBgjdlW88Z5xHRX4GZQNgXHEb+/dk+hJ6t+oqfVwGSkcrRGbGo27Lpa/jGyu2yQU5qR8Zw2SN7O
322hR4ixDPiuwdlqRBuVEjpQkIezahNNkAz+Z/+1WwgrhGjgpHMaNO+kNhp5fsqFVts7w5hWoksW
xqQYxaCUJorOeb/7t6aAMMquv1P538iptvvaA8x3/vBVJXlWkmzfmKGWFJLQ/5oU8hxOZ89ffuGj
LQYxJEhj8xIjrNtHlsZJcdVegU4ZVkDlSw0sDPmg6uFIlwOWPApOQ8g3Cn5HofkrP35hg2yKORum
qaOHwf52CjrOzTniOVIxzEM8FFsJdbFEc6x01c/fkyk2tFk51USJ2DiFJiwjCY/uXFRceU1LFxfb
GFpfiSc8cgPMRb8az5/SjYMdbne+jT9vBVNsYw5M9CxHAOv62e+8e4shMGbhn69dW2hhs61GCY2c
eaKwSXUeK94B0RIFKmUwv/jzhYk9shJw2o6cubGK4PZnUtyo48v5X7/04oXZPJSl1CzVfnRl5Tab
rtPp1/nrzg3334MbUxWm7rYssbfxOToVuYLIuiyK7NpBEADDtShe41GtV0bAUtMK87XhZQlIEzI5
E8u/aHv/acwVjFWWvNIzF64vpm1MyNN71Y5ZEli1eRfCjSQeUAq8becExkoXWnhZYuZGDUNvhA8z
ur1hPjh+cx969YM5hae2XdubLD2GcBAEajo188mI3NZ7rerjVD/wGT3f1EuXnp/qw/w8UbnP0wJf
cGAlxcZz7MvUGW7w1a9sq5bmODF6g01OW1Ovyd1K/QMG+CKgYFqmAKhybdORU1yF8G9Mq9lmxuv5
R/p8cQ6y5t9H8huCuKFC5a6kqt88EwMFGlO0Li3ulyx1x9w6nr/RUssLI7tDYtc7WsXnIQku9Bga
aweuxGy1beFJ+eH8TRbGuJjDUWK48KZSHVwJDxyo0Quoyl8Dg5t/j9Q+Nv4Yx45XhTmumvBlGLyL
Fste7kXU99eOSJfekTDCG0+n6hzMUwn+rGvO4ii2z4XzLDWcBw+O3ddmWTGVg5J30uGtTt0Kbyjn
gA2Vj3ItvGJhkIixHBZ+IqcNrAzJIFqu/C0I+m31xU+QLAzu0dcjshmdkQPrXy3le09/tzGWfqn3
yMLw1rV2MKyg5/A19m8yJ3mFFbTGxF4YZ2JUBGiXtJXUeccyPEcQbobuHacU7spH2S6+2KzCWAY8
08h1rGRuor9o3V0OFLR6Pv9qlhpVGL0hai1/0rm07dw4xjOUlNr48bVLC99laULfJtd65tacR4LU
xW4EKyFbOdhbGFKy8HWuCqT8Y9GULigvbVcWgQl50fN3CfDNnVWsxXX8nWE+WQXIwtCVrQBtGCGZ
rp0n12lMAknUnKCLQveP3IkQDzB5xEeMo3yAnnNRI7nd2ZK2Mu993jyGMx9rfpibyNMDQoKa0I2g
/sWJtZ0Q9yiptbLy+Hx3ajjixkopKj0pLD4HhWKiqJQuND94HePopDj53glMGZXasP9KfwDn8u+z
FLUTtpwUjW5jBBCCoE2bf9qkXBnjS29KGOO9bqllW9YK7dT+iLMA0wlSxjFTv/SZM5z5vh9aIoY3
02LCg/2oPIUkgc7MXpNzfDtbeYClthAGud0bQ543ce62JTK/WJmAtedY31gIlnDqHNbjbSRp96nj
pV/a+BpikE8/drlepMHo2paebHro4pusavNNE8hbM0LPcb7h5yf47xAyxIyYBu1MNflgM6NpvGv4
Du6mSF4771q4uCNMYEo8JIaPr+FkhT2CTEPHMa77D1/65Y76b6N7AalJSlLnrjli1vG0/hVVxMpw
+PzDYTjCBBaPYR9npkGOmeVke2Pqkgsz6qRTFgNLG8KpuEyA/q/MI0s3E2axLPRxkOGUdb2qC+7A
DRSXAGaMQ2NgAUNQ7IBPi6un829t4Wa2MGnZkjUCrHIKOFLY/CFeV++MfWtHXHIIdDDrkNKEwcp3
YGHc28IU5suTrjkJncsPv1X1H0WbjU0rHffzb4xhzw/4YczXzUh53k9yt6vAY1xVo7ONAHwM3u/z
L2rptwtzVmEmWSihFz9NebEdFMgtGF/Mrx3VGvZ81w+/nhnE1D2YEazXLFAX47EkqWszGMP7+V+/
MPLs+e8fr4+Z0PZ8r3C9BDymXt5oOPi+dmlhUBdAdxPV4KAG0QYmF7xX4RebVBjRQ987kRTQXYIs
2OmjijHrpjcAI3rhxfnfvtCoYmSVY+T2kOB/OiUmAh0PX0LLQfnr1y4u9Hb8Fk6sxGzlR7rKONTb
of8pr66T56t8MlFbQn+38e17k5rh8IbvgS0i3Wde9AjE+9iO0aFStWeEMWtbuqX3JHR+pdGkdhoc
/ZQF1X0waM+tVO21dC2gcGHsWkLvhxNd+hhEIa8rwVaLy10Ntczr8fDGK9Pc0gMI/R9htOeNcmG5
VpDcppPmYX6MTrYPZeNrjS2MggGYWlD4QADhTG2VFMmssQmNlW//wiRtCQMhrABMOO2kuGrxkvU3
Bkip0n8I5dcCT/7Xfr/whZOjXulrL5fdQoOGZWrybz/337VQWUvyWWpj4atW+70ehgWRXlp1SkBi
KTdl/LPqf57/+QtXF7OvyAXuUj+VU3fQ33P9UWsd7Gd/Jkn9WvOKSVcyZVkARzG8HGTnG4D7AR4e
uyWkQ1/Jhvtb9PtkQJvCgIZerEGmKVPXAY1/a+mwMPJIBXIXmeYOmTCe2zoKL0G4lU9O3sAJqBNg
xkXTIBOOcfuw6E3wssrI8pMIvavWAH/Kq0p778cEQxIwhj1VdfkxsxX5ZQJ98NNUJGSNvSpXzwgh
/Aed2LVvYRRDEHEi/bV2CvkI/ke5pW4/HlBxz1yqgBQVLzIZogMmo7WF50IfF2OeZCoXUqVWhuvA
wc3gcxUOx21qup1zAEr9S/tcwxSGaTEmPjVL1XRDQFCXda4lh0qbQ5qSNNif74rqfK3PGlIYrWk7
tG1fFAOUOqm67OpuOJSRQV5hbAf+MXKc4LmwrG58mHBjPsRRAB/GhNOi72IO5+pNpDs2XGIM+XJG
KJXRz4qOivJwzl5ZASHVBM7RrrXqLbXl2V9W1v33yLJR5OAa8tZUVktDav77hyXD2Jdj3Ci55pr1
A4hjiuEbdLhD9nz+NS3MyGKGWBJNWtZKlkmZzQOdhjUPt032cP7i87T+WRMIs1kwRAY0gbkz+T+I
YYjx7Z+/8NKvFmYxYrQ4UOt73U1g+I8UTnsNFHu1Ms8vfNNFJWjvQFRr+kB3/aDbWZiAFap3Tv3a
D8YFRz2K9+f8Uyy8HlEFGo6WaaWdr7upNkcaNG9S56y8+YUX9B8FKIB1sl15BLzVaGlI/B2c7hoJ
j7Q//9uXbiB0SxiPE65YjrAj+zm2dVTuLz5xLucv/vfE/ZOOI0ozI41luB40FsLIbDNZP23lR9Fx
NOE9Ts2NVv+S7bssfJXL24G4Ak16Ncm1Wbn1wgQoajLhnMSql0mjqwPsQBeyrZr0JZ4wFcv5e9nE
4EFrwvyAUGf1L1Bf/U5V7aeCOJPcag5xHR/jSXuxpXZ7/gctdUZhqsys0Yiy3jdcBtI98iF4feax
hepAYvttkI63EsbB87da6o/qv1NNJw8hcrTMcD0nJP4ou7QVfeXSS91FmAmqtIqGRGPZERKjIYHE
b+0fMYrR8z98qc2E6UBvWin3dDJEiQNh9g6+hUZ4iUjyqKrhkVLnyhZrYSoWJZ2V7yGBMWLZ7RMY
B2NrTfdGgBd1sqvoYMdpeXH+cRZelj53hQ9TfqZkXRhInul6YXKX2sFNN3XlxgvKldLdQjuLAs8m
xQubDL05R9NsEwNz8Ph+/pcvvSFhVrANVCeawpXHJDi22nU8Ehn7WDb2ymBYaGhRxdkYtWNW6li4
SiZp1wA3JdBfqZ18m/xQu8P6m0Awp+DytduJwrBYnkKiKplFC4J7o/ybVP+c9BDUOBkpsnM8/87m
I55P5jptbqUPrR0UiZw1fqG54FC9rYLMytgMae7sCwcInW5BL+c3BIBI1XbjNSYZSOdvrC70A7FC
6INE0MaELJQM3echvFFP+rbeYhaQNtJW31Tjtt5J12ASD97m9OjvvJv0FZf8ystd6CtiDdGrMOdC
gJBdHe3dFj3cBTK/ZvZdPQ11tbKcX3pEYWaIHCBOpuyULvwZ8I8qX+/evzv//hauLVYOU6dLe9/E
3VwOMCaD0XtXA17d+Ysv9XShV+RsY61q9BpS9YAhhiqBDdqjao6XaX81eNXKXZZmGuHjolagvo3K
Nty6brdpSz6Xpm/k8vX8MygLNXxDlLuquqNYlsTHq2wUf+ePknnnga4/mcSUXoYwbN77dJC/A+qG
+5A7jACcN4Z3lykS/rMO6JEaTBhmO860oNWoW72Cboi5axyOBbTcna5EEJKrFJJNFPoc8Mi9nh3C
ILCP9CgdlbITXFsRnrZEw8lPOqz/I2nCca84WX0M49l62mPMfDAcNTt0Tga6o5DKx4FC3KHSjeEw
jbp1DLuJNCTKz3vsGs3Ba4v2siNN9JIYaUB+QdXuKhu/Uj701o1SVxkEwXTYQqaYTlU5JCez0pUL
2lPd6GSJkevYjLd4SKXfeJ1ejLzrvw9F4x+lwtO2o5EjPu7N9KSPZuxsorIsrqQR/1FgdIRJN6O2
tyEo7WVraG+spi07vLH4VhqIuo96pbFgbXV+Ppk0+8bI+ehm3Y0vvzmTTApP6O3k3jCOtZPGO1yN
U7HRDNO7shX/T8sJ0I0+oVbbtU5P7mg7afsGutuWeQgHf9Dqj3Am8ntiWkMFflhDPq+m9uaP2rf9
vRSRFFnGgNA3WmWGI4SQCqZFGhQyznXgGqmpk8bUmNK2a8D76WAf74iuicydp4PvhGvjAAE83/sW
+raoi+09YiOxmauuNovko1Epnx3UNrMLUV1ZECzdQv136o70gj1i2mnuX1xk+DtuDYp/f772+4Ul
U5iEwFDsRqOCbSWPSuhE14AANRfL9lR8ZQ42SMP89wFaQHwjWN7hVA7+M2hJgmmLx6HMbwY9uz//
GJ9OZNxCfIwpULRyABjl9frPdNQIXQryja2gVsyTzIBd6a0saz5tDe4kzPWNjBmQ2J/AjczyHq7Z
RdzM6HZvZbr/9DttUCH5912FaqunklwGbmJDnWy8k63Fd30zHHPicMI02pNTDkrO/HH+vS08jZhK
nvg6fN5yCNxe1n/0pMf2so2+tqnX9tCfbix4nrnBPqw7WACGCuFRvWsp+iXhWYR1qP6DnIIUlOPn
rJOhH0tf8q5yM2Fh2PGVGQuZcLzKlA59kLiOlu0K6BznX9bSs8wv8cOzzAYa6PQjOpukfOi7+FaP
yaVSMnyiMZzv7AJkw8P5Wy21i/Bhhmurh3WZYyJOjJcwBvXONPMdttraEfCn6yJelfBNDifsPx6M
v5NKPPfW90qQBml36gAk2j5AvPOPsXAXUYJedlJo9xlZmWUebFCxsDfbJH2CLWlaucPCwBc1ykFX
pkUIAfbkENoYOScL3QK8kf3Q/gorb2Wr9LnWhAWG0IvhjYRFJFcUTu0f8HqK8M60+yuVw3PcKQcA
UjdhkZxypT105k8ZJdn517fQC1ShP2clgQWkUGWuxDGphUiN9FoSUL92caE3j2MwKTXhYic1j3eR
f1VI3TZL1g4U/woo/7Ph4JUJPXi0U60FB5650GLTA+ks8akkpAOUimVvKltTyCmKVG07jRG0B8+e
HzFxRlPeAZJUvzWDp19qZAG5hlXq31Rdh29y/sEXuowiNOZUD1MYTVHmqg5Q0bzZAze/r7TiSVab
h1H3fp2/zacLd0NXhMab4GTWFTFLbpkN9xM5sgRnrnztFiYiUbQaTqlSDHAXXSeDm0FEWwXlIvjF
XoGInnDW6OnXcRY+fe1BhJYEla3GdhNm7nz8RJFoH9T56/lLL8wPfzEBH2ZU6t820ScgPfCpAOAK
r8ijvSrj4CCZwcrebOkW6r+TdtWM4JTyonWNaCR3EBiMqh6CMvkD8u37+adYGKbiHjPIvRJOpY81
E+fbVtWykfMB0lV6sCW352+x0Jn+lh8+vChJKRy1zZkJmooFM0GarGLBJB3OX/2vGPyzwSq8JAc7
eKK1WeEOvbZTououH0JWGsSlW/o29KabMh12kkrwB/Tkvg7KrcnyarCNbUzIUBz5W4twliqMtzLR
Rud/1MJKSFT5e01t6tA3+U3EIJQe2PxYu+n79EC89z7rmnvQKJtp7dRt6QULyzp1sAvyPofMlZPy
lojnR78p1qQNS8NVuDapfFMPTTt1bagFdi6TkvRDh3yjOVdGA+q+WOnqC/cRjwogPzVJ1helKwFq
Q+GwKcrtlHR7YgioYm78qL883zQLY0oUHAf5qEVBgWhejsv8j23l9k3jh80tJJIOW5s0rWwcFhpF
1B7bLbhzLbIzdwY+b2tOdXcjEOzzD/F3vv+k04vi48bq2FnGA/EEQ+edAhXEtK3KNmGGfXBjWYGM
38CUdlUy2Dvgu9s6iKRDG5f+3jFzQnk9OdnlU55u4eo7V3Ga6Dd6oNe78z9vYVIR5cu+Tg29bqfW
zZqM7HJFex7TKQd2KK30lqVGnF/6hymlLYpU5fidU84yNn5IHWF4BilYf2BLRTt1StcsHAufW1lY
aWb2FASOUqORJoZGLop3ecL4GiTdu6pQv6jgVZ1/Y0u9RZjEMKhbiZTm48nK4ex6YM0KotFXFg1L
zSFsMPURizxQanwi8p2e3IUNERTTlwS4BsiRf5sCSotDeA0XJ6Nrp0UPpT4dyuH3V16LJiqVzbGY
UjbMw6lX5HsORI5pJK/59j5/K/Ao//3hhTJ5nA4xa2Izyd+dOAletVGusQgGvf2lyUYT1ckgU5uu
Guk/emH9IXNBpfDd3klEM2A+Tlde0uedVHPmQfJhMCi+puqBgxEB+WPspvVbBpq3SNy6+dK+XhNV
ypVDaHalyLULts3oNrKmG81GlmWV8D4rIuM1iEm9IK6Y/Lh+5rrWQ7uyWvx8XEAE/PfZ7Dwcwl6e
KYhaexma2oWnqivHB0uXFsb2AEixbAJNPvVlcDM144NPnMLXuq0wmtXaNr0oraaTancnPYovjKHf
f+3SwljWvIBE1aCeTkbqsQHucLVKjvolP6ihOcJgTuoIpBzLIoBCffVc5waMYPY1l21gaBfnH2Bh
2Ik6XnlsSNjEluNCNHktJ+kiJ96lDNSVy3/+ZdBE5a6ZMZMC8AtctYUt3L4lxDmTZIfKZaVtl24g
7MC8KA57dZSBeYfVbrRA6eZIjUhxnMz6eP4VLQxoWxjQfgi0TWlZWpXOoz9r9VOS74hwDOWrLrFW
OtLSc8zt82HW8EvwDXkQl66TAHo1h6Bx1XSSrmpvuFcTJ1lpj3k2/e9CRRP1vL5FziXUtOGkEx65
G7MZ4xxiNxkU5Q1NGrBAKLBGtzLfLt1NGNN6bqljY6SFGynKdizNEYEWgFYHyB5g1EmzXbNfmRSX
GkkY42C8eiUO09LNldAFKHM5Wv3D0Ka3TkIWXgXE4nxn+LsT++wNCiPej+OQ7QQf2JZM+3gHDRIg
TJVle18ORpCZMgkeUqZdlXUXUOUgVKktsuw9bYxk5Shn6a0Ks0IctUPQgd12k0A99Jm3yecOScF1
yImcn64m+KbnH3bhTqLMGXNNnweBwrrOyy96jEKOf9cr2h3ktH0y4SYZ05Ux9nlp19Cs+Sd86P+s
4SCItrxW8766Ci+Ag24P9eYStON3s9iQc3Q/nayTdMz2j8Hpggie+HWN5rQwBYqKaMODcdmHNhp3
oIGMbJjfQzoQYRIb8kqvWfi4WcIUMoVmomjW2EGECQlg+kOA2dfmDVECTdSAqiTA9N0h+w6/60YD
c9/Gb/24VhNdmJj+QqQ+NEwbpk5TBmHrjlVrHdNe6p/K0Cn2StwGpNm35eF8X1u6jzBXpECR2AAh
ifGTV7V9G6zgaBCF1FVrYvGFGUIUQ48piSlGUzknvwddXRLWQH2EzI8MpO0g32pjpa+0ydKwEaaI
MvSqKU197UTcASngU0G4zxT/AVr6RAj2aQ4zpuxrr9UNl96cMB+EbNWbtPa0U93ap3nFbJuXKshw
tYpWPrIL3VdUSWdZX3oeZjFX0yztOqV2sM0rI1v5SixdXRj64wgWh+1x7uq99qRb6f2UqCtT5UKb
i9roqCQhqxlr2TUyau+c8mQbAlrkDVaHdJPrMKCqFCrr+R68cLSvmXMDfRgqVZ/YyjRjmRz110Qt
x9SaJ1KVLoL0W+pZl5LvHIF/X6daeKfDh9Gj4e38nRd6gKiJ1VSCREprqNBfZQcvxN0XWu0dBZhf
BpLE8/dYmCX/o7NOyOEjUxf0Y0JOi+3voBqfHEVe6WJLlxeGPzKHxqEjYF5rNCIXbgpcZYjKVppm
6erqvy1TdEqCgbvWToUdvPg+osSwzV603l/7Ujqfr6tEGK0h6Y0e2TZwCVC+JE170c++yTd6q4Mf
rA64JHadsgY0XerVwoCvBlKRmee1U2sh+25AO3cElWcxyP1UPUpYClde28KNRF1xNyQZDKm2dDOn
vAvzkBhQ4mnIaX8oO3lvWo61cqOFKUAUFst+Utn9AF62jKpjpHSXsepfnO+3S88w//3DoATAkaUm
sWTulLx5PoHG8fUIuFwa74cqWZnBFiZ8kTAbtFPkA1Dk+I/UQOS32xp6gtIVhDL0h3yObyLt6vzj
fK5QMjRRaTzyuZczpZNdKQifBy0Jr+oy+d0Y5Z48gYuiTPdSkVw6Y3sRhl/yRXPPudk+vMMw8+Re
kjXlhPDleyUb/kVoB65GkuWhU8a1TrA0fxriHGDGoTGWEIA9xEal1ivPXmd2u0GViSEeQ/Pp/5yd
13KkSLeFnygjSFzCLaYc8l59Q0itbiAxafA8/Vk150Y/rVJFKGJiLnqmoYA0O/dee32Z5bDAbB35
nhX5BAAYznutSw/KoOe2ulPDZbVS5BTVN4db5sESKqprAXJnnz74o73vUnHr5tX4w3G5ChKQ4vVx
PEPbccW1AFdvyh68dLGuVNcW+0bSNpalM22/HzWnBuhqxVimtF4MSOCTURboXIEZZeTNrgtIlgbX
uRAE7KEhC+rmbFx6IiVurbXHyOTZOJ9g6y2qgOVx1cf9YxajHzOqhyD7AA8BiI6b6aqKs+vl5vvH
PLEPrnXIYA07wEeCVTFpBoC3cl0AUFnpgTc3eIGbpbY8E+KdGqtrSbJZdWVlzxgnZEEvJUge+W6w
+up2ZpZ97fFB31sgAV1KhhR4ULIcGlFhGk8wl69u+gnUmO+f+OvhahqrmekC45IbWTskopA6JIq8
OXljhjS9oLkb4UD49P19vl6gzXXmvV3oUrJMdwk42zrujLq+aSxlnZGlfb17mmvj7DE159IkVZcw
DiXEH0OYEZEgZo1BqhrgfF7m/lwB7etIwFxbiiyGCRcmprpEuxM89cWAlg30UyVQZXhnZvapd7Wa
bH6RAq5VdEPS02uJNcw4F+h/fWEAX/93Gfa1nghQYkNiq/FeD0VsmPpMUfjr10LX2fd51APo4WpA
lvriCCkCvCtQ48/CL7rOuyPZIwGowyj1SVnCnDerAtOZ+n2q9J/vx+fXM5+uk+6Vpfy0RVCU2KX5
lIIH4k/GntrGFpzWMwHw11ONrtPuuaWaoVqaLhmPDE7+txv+jvLWMtFxeNYn8euJQNf59Up3dBnb
EqOz7AHE64Y7H62bWMZ2Vgn+htO1LMi0uqka8bMYj669NfrK8YeM4s15IINocduA8opeLLBrH7y6
OxPdn3qu1a66MO631WKIxDS6J+AmE5wnr0oKg5BCiZd8KR8tG5DJoTr3VKemymoOiq6HK4wc/IMv
Xyd+3znP34+zE/NknS4XXjmWoscUJGUPaSCwSml9w9tp//3lTwzjdbocEmCDOgIL4aR3Hk4/QMWB
HfRcGXP8/Q1OvJe124XQkNH1btYlynuZIV4n51oD/9Mi/ZsXpesseQmelFtAAgWhZNqHOcLUoISW
fcfEsNejsWVEPI1z98H6Pm40+cUJ2Mdedl3Y6S0v+b3tz/caDt0/e87j9/sUsXqZB8gyx3o2wIco
beABOp5ZaU4E4HSdQgeWF5a7JgGYHCejfdOpdjuDbx9yPrRbuvRkQ2fgSE2sPldLv/hRW/Q/8ph1
qLeKkPuOTDnw7Fli5fpVZPMOHNIaqnT18LPXtpqnwJLlVeMVXVLO6dtCAesFiOH7S58a2qt4l0xz
4aWmRgrUN17EJO+6pUYvVOPXkRz7l+9vcmp6rqY9oFOzXVg1aifevUtg+vHunxPKnZg561w4VXqU
Q4uZI2sw+Ca0LPCPH/3odep7zBcydQQbS2OKSM23cmLoOPzhxY+72aeJULiug+pRjq1XvqpxLwBh
9s5knb5uenXoOqutjVrxTjh9gsAbvSOkR0dU4XcXAA+3+yZ3h5Ap6Lk0+lzAoQXoCd791qb3YcY9
9xATGZ5wHpRv12d2mRNDbJ0Ld0EumlOsPskE7OfIgY4qfiuHhu40RN9/qlOD4Pjnn94mMviAm5uo
zVmduau1vjQcUD2/v/bXQCO8ztXkZiWK9ouFPWvUQf4BMtcMO7g/gN7C9eKqfLVEmNZB8f793U49
yWqmt7ZSHkSY2Aj6ke9yZaQRFOHsRyEwZavJ7hrELxZYhsKx48ZjT6l/Lsd6YoKz1QRHwdKXXOV9
ssD8ErCsqATiaPiZc5BD14luNiO9Uk9oYnNR7LIHdDdqkEkbtlFGv/n+xZ+odNG1JYhZVtmEnEKX
kN2wmcN0a8R5WMfWbpLReLkkbrSEF+OFvOquql1zaz6X19nmrFLtP8H3F/v0OiVeYqvCcoCGhgwf
3QonEMaGRcEZhpcApAUWpd5D7nrNjTmptAWgG7puVBgdcsXdUb0Aau644VLy+RqEPnVRi4JZsXAJ
HDfKbhoBpZdkBqrOrA9jJYF69UZoic2apB8OHceg150ZO6yWSO+63gawH2cLLyX0jEI1GtXMl+hC
U0a8UOojJvXaQ6N8A8xI0PFy8ClvJqCA/1oNHO30IK2X2cv5xrYq+wYNKHniAEq04dlgBdXs57cw
81Nxm6FtMKi91NtpeyKPDbrA9gqG5xuF5vGIeFV17dIGvi/T0GWwTUZZM4fzBi5RFg+tJZDFXYyu
/PA1DKVqqvO9B796F7VCZ7wpHYu8pUSzC1MB6JmB7osOe7N7WtqmjkfP5R9FYwP2azbDI0xKQbid
cnTntrYbzNbohzVT5b0H/lwA5FGX0CrrDuUwAx4tXc0jNlZihzDE38FBrLsg9pJKUCWzdFupYrhT
gqSxCVjMNXrhjEtjkRzJnNy8s0dHJ1Y/oyBNgWN9mWHhFSj0/8HkiZItbyuS5LWRbViFnjMDWbYw
n4i/LwihIWyIkA9qut4G5E60VrDUOn3O+wzmEqqDHCGd80nChh7JwEB68xTDhWy8JKZVPkhYnPHA
qqoqsVr1nHLQUaTs/HfDz+Y6ySvbCgQ6xCM4qZPx3LQ6rpJfjevjpvBpaa5NXaXTBJhdfmFde9tu
72zkZrwEGZdcFZcyaTf1HtXrC540sZnkhzT2H8SZ2ObE0XBdf1ECheOOI+ww9PLOfO+hVxAv2bR4
G2Z9W1Dy9v3acWLRXtdg2Ijmt7zF0sFgl2+2L6q7//7CJ5bVtb2NsJDiHVttHWy/qRLe2CaomQuf
rYDZ1rka/9dJSLrGAWqvq03Sky4ZorKJ0X7EAJOEdwvgm2cCgFOPsdp2nGwSnh6FdVAcs7Naynew
QSHUac9BRU7dYLX9MFnDm3XBIYfjsxb3FXTdRNx9/w1ODKJ/igj4yczJaw6p1MVkLeDDTmFWkx0M
h7d8rs/MkxNPsC4fcGEY3STADck99mEQfWsPxuPsOz8LK9aVgs7jSmSkQxc4ba8Krfa54cffv58T
g39dHRil06mhabtk6VUwk9t6OvNKTrQsUGcVCyGcyBzt481b1GpHMCkmu4ywL2EVK9ysuW8NB7mR
EepEJx6MxXmD/Q00P0oHS1c81z3fWYRl74VRwtLfb+aH1i7HHXiqbUi9bgq+f/4TX27dBUWrynKX
jqiE2hczuauNK2/8+P7SJ17tf0nuT2snx07Fy8VdDsqtgZ7t7jxSnvlqJ0b1uqGlF7Ju4cadHWCy
2YH8NT7D5ioxUr0TXr6RVf8jH0/n/zv6Pz1D3bJ+MOepOIDBs3fzP1PjbgArC6zunMH7iSTWuifC
LzA6nJ7kB6ZhPuAaaBghaKk/zC3FSdakrHiFS637iKMOVh9SFgitvv8+IFN+vbs5q5UNOzujNbAR
iVpATYeETjTzVrqu5YRjVub9Xgz1gKHY134Ah3hEMUdA+4s1j90NF+5wmTUUEaeCIlzkprMV6Off
m84CPzfs4X+LFpuW9CUw7ZmCOZw7GWYTODT3n4hTzthOe6O8bTwfZpSUlleC2XUX5Jl4nUz088cp
yIrbCnj6SxTLiP3mAIsshyYehB8V068jPi6Ty8Fe+J62Y2yhyww5FPQIPnaMBJUromb4M2VqK7KD
9im8HIF3g00WtqRLD3UiwAYIMOINZn6D6nbm//YtKyr7FwaTAXyELUBr8eLRSCDuApd63malfZ9J
8btseMDr94HbwQw0G9+nw+uRQSjZESA3bRCPRVPKt8vxTGrswZMOTVFAQMEZ0jp670/ZHLhmsQS9
a214512b4yvo0Mlg0nABR1tnfsxyqHOtecvG4tE1rX2tyYGhKzAlgNzYDJEgifxlfFdEl5dD+cpA
jnP4q+dXB2dmVdBXy+9FWLcMUHLE0LtKgrUNKx04qNx1ds83C2h48L2Oa/nsUxGR3gPwfILPBoI0
1+Bbu3kzjuaIDWK9tAwZuRLmrWoBBsCfdhINT3yJxXRZ2m8ZlG2GWQeW3E3mkbcalPkBKPIYtUc9
N6Ex3fQ1HCrcV7iQBOXsBgUcDuBFJ8arEtGbt52AR/EU2y+VEZS9HVbHhy83DEmvsbwXE4vS3McK
vVwopnZ6MGOOkBjkv1C4KZwPs3DwkCEci23hLsGk81D3zbZkBYk1+q2tv4VlIGn3pOSb5Bdygn0G
BFRl0ohrs7xiFb2c3/sqoM/T6EP3HhQQvQX2wbykO2k9zYkJB02ww00Ppg12HtIPOvK/VKOhf3kQ
xrZLSVhgxDloN6sOfnFhlNu8iImKDeu5WVCZCNMnXVw5PJbpTl3nzZbKi8nHmSaUD26zq+8KnmgA
6iqAnUM8HjUDtoc3Loi1IFdLct8Bta62fMAIC5d7ksdTczvbXQRTnpSFQl2hRKfGW+TwZRuB9R7D
DjxAD9B+gR63fWLPDNBBjPmiQTst8zb2lmfTE4RKmY12IldH9KXHv3PnOocsY+f5T+a0mw+ODciZ
g6RxWNnP81+STS9GO/3qHIyMCsLDWk1ousyGAA30m7I+NOQW/eDhDMRj2ljgOWJybVjmBrR5Msb7
fLlMr6mrwAuncVfymFfj1u2i5rV1UZSbQ/o7V0FVyh3acjaWK0IlWIzpATl8qYKa7WtxBxNGH9lX
0ORnP8bKYPd4TYHhXTUG6qB7ld0bzcVib3wmQwDIUxio6OtivGf1rhfXnVdgzIegrrfVVaci0WLd
3Vb1y1RdCK7QJni7LHE9mQFGHCfXGE/5FPp+UGXRXGwN0Lp3th8COqXMrYVC7Bx3d5BHVeICRZzq
0NANNzZc9VsyvQ/DluIhP7iMrHsHzkLlznjLl52mcfM2CdR8Qu0G9psG3eVC6ogUMJEL8Sg++8Bv
K6cNnI5qctP1B8N9ychVb8See4s9CHWU4Sn30Gp4AWxXN4V5tuFe6LV74j67+Qa072Cw71wjTO3L
5ViqXi51vxPLfsx14PY32RIP8mDUkZOzAEKvAAgnuIojARfD3mlkQfNgyYDCew64SyyrWwFKBSuu
pirkYPd53YVnTeHg4jAHezozKknM6hHfKrb6sEArYT4/S/5LubfpqKOUyQMrseS2InDc8loa5t4z
LOjY0G0i27BJMb3BE6j/EP0g5FvL7KBL76oJx0Tzj1Ff5v2HMdFgygvgpazQRxYAauhrYvFDxZ7l
WG1LBFQTT2j+ZxRGMHo6GszXydo1SNfX5rMFLPtYWoGhnYBnsLSru8gbbxwU9b38sROocC+vVaEi
T142Niyg6CPznjrbDoZGXfT23djVcGh50s1Tofadsc2QtAC1NXTElRZlqIYUGSSJXwZ+13xtawb3
TAcnhixAix7AuiWsUOfAJ+9VtifVBxILFGxQo+1C5MiaI+eiy8NMG5FTPPQgBXTE2wkYk6X44Ta5
SB2MPSNcliIEkyTWuovc/o4NF7UB7GTfRmIsotQIkf0IIUoNxXTdoAVwxiz0yZur032Z5pu02Vod
hil63qkI3YwDH3+HnEQEuFABr08JhGkr8wAl/7gp4gH6+n5oA3syLinEZ5padxbnodfdTDmofYWN
Ez6XoTtXwPZsm4xtCic7oFFCBMusA8NW8Ni5t9M5mU0BA517ha5crYykas1tlw23HSQjQN/WwVhe
sGG8FJBSmrUR+U4bdo6/tWtlBZqjWonPOMzDvZu3Y8h4dlelc0Tav2wWcY9cT2O/FGjDdLGIWAsP
OgvIz9bbukg3IITBK0Hpy3hZDLWfMYQrW8DM8BfY2hj0fwvvJa+yreGM2P7urOHW8d+5JNB0srB3
xrgnj93oBfmQxR1kQcIoseiyuGW3BramzLhIjfrCEmg0q53d5CJI16n116B1nMFku2+fqmaPtAb8
kYanZSK3gNLCbUxeV82Fj3RMhvWtwctF2Q8hD+ICJLbDqbkQNA01jVLv6SiLs4fZDksa2968tR0v
ANrBCJbJ3NsccZIXmsNrxu0h4Frf8W6+N7jsQx+EXcj5TDvEcLqoWBovbb9NSzNSvX3LTHxlbV/W
8PQLylreOvSZYArArgZJtb996d30Jg9pI8EcvWzHW5NC3opMOFsUJlD/a4SjFRwUDn6ub9JJ3JTS
fmk8pMl1V9wUrL7ozC7Oli6Zh+6jbOVL3+nI9fSVl1boVZxi6HI/SqPcuQK+C06KBV/n9CUrhkve
ZFvgfqOmTf/206DDwtOw0UhJYEt/5+Tz777q8baaG0vRK5pi2+QFx0JSJcz29kbdWRGHd1DgZLYM
ylQi4+ktrz7MjKO0cf9mDpiHCwL8jZfj7VLU4TfSZb/xF/PtZBBnwyXssbxl7q+qlC9ot8UUlmpR
QeeJOeCG2g61VSOvlnW7ssiLYPxr9bEjDBLOGTV2g4egp6QpdHt0uKks9uH6GnMJPyUqmiJqKhQS
MuiUQ+i1PrQ5eAdGahKjh5eHpRYC38AdN6jk/LWxepcOzDWaVuwKOxdhWbeXliWNPW73ZwKjKzTK
uQrQWZSGBmjMSY7AMjKEY8d121pRCzMYgzZogui9WzPFD7VdH75fC0au7EWzVRTdfeWcJ540ZSQs
6AQkZbHnp8MWfnTWJUbRk7AFEMdot4ebiPUnP5IQ0SXSPmoN2Wspqj4iJQLBzK3SF3hCQWv/X6Ny
ObCgnIbfFs2upqlFGaIcERxoF8vPZLQhqgZtdKQxxB6vEQNzAKEdjm7Emu65jY1/ZpDmqdm5UHV2
7VTFzrLgo1ujNyefB3sz441FXk8LZETFR+otMcfCpNQSIa+YZI6F43QNVImitAl71W6KUYV1M4g9
p/XtjDk/mOmmd6qLkU+7qa/Izu59lsjWYAqOeawPF4FlrzSdbNMt/GAxNK2btmHH/njc/VO5L1Wh
0HQrZVRoHKegPkcMVprl7SjRnATDLX1TGs2dpdNNRtB1B3glQsEWokqfDPmFQyVGUD471U47pRf1
S9bu7aVmz05H6x2gwt6FnrTcKjPz9p2us4RPEgeXzq2R+kX3qb71PauFJg4V1wSKXRvKZD/fVo7I
X6GPyB7K0bAelUew5YqxzGiArh9301U2TOF0VlahY+ewiyGNewkABJo+4ACO1afJyTuyoPI3IbO4
zFy7g+u7QaJ65D22r2qIcuKMb3PXNnHqFCa6wbnzLlVbXBbKNHaqaqdXGCBX19ihlhvPB1JCC7O9
MtGbc6V8j91XqILeTSUkhW+DaCXHUWNCJz1ozebz98fdE5mOtWkmcB+ZwaAUSbBqssDve4IVHOc0
WxZnEqknshL2MRHyKVmQUb2kSKV0SeZ71zKr9iVOKMNUX2N3u6la9rO0qn3MVX+6DbAi2Vgo5IVH
jsNsvSywr2sTNz8jmzv1nlZ5K1EN6Shd1PB0IXdF62waBOhL45xJ3ZzICq2N0KyS12LwsB9khbzK
CTkULDvzy49J+S+S9fYqjwoOHGLMbIJYZL6yMWtHvBpZYv/un340hNbeZ5y0kz+THoVabLYNeegE
oLPuGbHciUTQ2unMdATG/ajEYapldqgyIvdd4RhbODTSKOc4EttZY4XGIMTBtRZxBvF54qU5q5eW
FqXyx8oqkm5x76vW+msLb5fDSQrYuDMD9sQt7OMTfxqwE4JcQXSjDgViEexFHQ39QZsPtu+ajwuj
6oz/8amhdSwRfLqPhNY/H1uLw5jYmuOygmmjXQw/HbjHWf/p6mMNB/rcxegaijRs7RZFzTP6rFPr
xvG9fboymomKGWUFTAky6o3X+T1sJ7U8iCprIpsjE8xnxPo/G8Orx3AGmHZXjd8mZFHJrO4yqhKw
8L6/+Al9Nl0b3KX11M3ITVVJDZT4roRpz3sjBhugKNjuMNiCPlLQeWKWqQUOn0PLyE5WrT8GFUqd
D5Uh/besECYSAEPDJTg13LdC6HjHJhzgcHFOyGcdR/cXS8Xa0hh4OktnuskSD/JtSP6lnP94tZs/
oFHIEEEj6iLJ23bYUJ7mV8RoYX0PCT1iu7olh8Vr2LZUOAPgQerfxpQC1ty6vv8Gl10BcVqHjM/i
eEieWEvx3DXD8IaqtXytGmxzgSJ1cYnGfEgiCUTyCAuHx5Z3OFmjuKr2tqbFT5RLrr2WrvOawOXT
ytODGNNjq1CQl0tMzgpLvxy4uPxqLM1VQarZQspAjNbGNEvYaugFIZIKcb9HVPrNM4P2y5mNG61m
iO1nclKe4R2kRLw1Fx+sbeiZNPipax/3wU+zjxvNQoU/e4dj8Vss9KoW9uv30+HUpY9//unSCwzk
sZLyJaEtEWHB2r9i/JFmFK9kFQUQMuE0Pnb+oWyWZ7ep7+1FXFO/P7Nmfy1IxPVXYUCRy75D58gM
aAVielXMxnbujCnqiM32vaOxhtvFtB3yLN3BXlbeoiWK/GRPwr1XdYne5YxmPUG6WsHjqMwio7zI
3eeW/MhcEjdYbXqtBZIIlsH0sLQd4oSpe2ClczBQBuPKsc4MrBOzYx0t+JT3sjrSgSHyM5FkVjFK
yXYoBIoEbYEib+2eM2D4MmZz7XXswC3qedloojkgvW/mC5Vej/xMWHLq0qs5riuoexXUG4cmm/sA
nEmcbHywGO6Ynbs/c5i31jLfzBX5zJDpSpA5gZG17VUcTsnmuPF7O9szyG6vqCH18MMvs1pOelYi
Xd/WgFsIpKtcOMqivzXj96Kql0MtxxKKQ8hgv18ETr3A1fpSTB6YSO2Rct3BAmAAIQfzqfqREhNf
frXE5GaKxEuGqw8LelqAgzbsp8HJwp/99tUiA2dCt3HhIApEAqu2pj/0sTLscYtMRbf52S1W64wp
88bxCVNJzXOedE2Z3jZV24ZkGpwzX+DEMmytlhMU2Bkdl9xJuhINppUyJcopINX+7AFWawl6ovGG
LEMlspphOcg8YzsW7FnVVXvmDsdh+U+w4tprk9oUPbK9K/0lsZ35mY7sFuGHgh8DQZmG/mzJXdvU
tkvrOMUy2Ukz2bEqljAzaMSVHR6rCN+/qK+DQzzHainJkex1dMbsBLZq9p5qVWxyT2e/GnjUvDcQ
vt8STd3DrMcunErtIYRnMGsAoso4oG9BJsJJrcA22uUxVahKKLdE0/g4TWfa3r4eJ9ZaQ8m8UpfY
z8yEeKrbtGiKCo15Ls4spCe2g/+kk5+CgUrQoWmymgICkD0DVE5R0M2Q+BMM+SKS9bclQaHg+1d9
6l6rNafRMlWZmGhiGTczSg/gIIUcmuLKewaa58yw/Pp1/WOgi1wQYnzQBxJ32VsQpKBp5czPP7Fk
rs1ElWkT5hVHwgzaOtiAPZMUEbw74u/fzqnLr5YcC51JbZlht9RQDGjzcSj36Wj+8LevFpvBT7kC
paBPjux1tBqmMKZqwfm+XABSPROcHQ+0Xy0IqyXHsRUssHq3TKbF9AOG7k+UZ/wLpjMnINb0DmPp
NLDt9sz59MT6Q1fnd5zyfMkkHCgkjj79cqxOWeUQke6cCOvEB/lPQvVparijRi5Z+2Oi4AnaVZeT
BUcNcY4hcmKc/rccfb66skXvLwUimIK+gixhIrFMzqF4ju/gi0+xNlHuUALkPplwwrKB3zUEa0OU
jNprA4weHTEOeQTxAbSpW9V2kX10yPzJILbW8T91BsfsHcdKkIQ9wLL6j+eoD4Od60v8+pNY6/Bf
241q5rI1k45Y152LKkCNz60rS25/9vtX80S6BOy0NLeT1hBbRzaH1FJIbp0TxJ8as8fn+vTRc+UK
Oy8870BzySOkqL0+cMuFILhkVR72eUnPxEinRsBx2H26E2Qlrs8Xf05S1j/3KUykOFNL0Iz1ReY7
B5Cg6sD0phsbT/yjb2+vXanRXux5RZ8vsCXrg5wV4eKj6FdXZy5/6t2Z//tErmwRs04O/BhLjco1
zEBAlKkpPFH9M3c4sYCt9XtdCzMz1rMxKStzeXUHUdxSnC4hmtfey0La5s1sYP3vmov6UZuza/93
zv30mXIn7XmWw8sIkf21z9qd13fx90P5xAhYS/jyzGrpoAvv4OXLgxpL1M5GedXnxSbLQJwZihF4
j/kelaDf39/w68lpr+2Nx6KYPTZh562dfgrq3NkMBd0bvDlnmnEiflj7GlPV8VQ0ZZM05a+sfSSp
GbZwxchw/vfQMfz9U5xAk9prf2ODLdSEegiKEyKnaOinKSz4DB1LChNtMOzyLf5OteUmyW6HJm8Q
aNjFRaY8FC0H3u9MQquXKTOrcG7HPoSIto9nOGAEhus2F3os/LgayLAdDAIP5DnnMdDd/fP3v/7U
K1otMINeesN0ULDNsMGL4ZeLNEXj3w8KHdZ9dWaRPDWyVmtLZUPSSiV89IVtRDBLiWVdRXDptMpm
wy0/niFpmOnd9090alRZ/zvt1TxlI+gh7gH6hD60kWEC11W6V6PfFtH3tzgx79eWDDX8cCsDlnWJ
yQ9u97tr243Op6DtHiDWC0jxw/mx2lvytAeTItXswKb7jl0O6XN2zkr/1BdZhV6dw7uurnKYYrUA
nM+MuTHsB5yNcPwgW/i0cXPVHSY+sa2Qkp6pbH19138skttWSDbbjkpa96UgBjzacySQr/MBgsVl
BlNBxLp8//4bnbrX8dt9WiiFY3mwtcqWBDYuO0knmB+Qbd0YF00PH5m2j8ZZx6Q8lx75erP5xz25
WlzRWbOHIdFXIVzGwBQS4XgU+56ZqF8P63+ck7PKL8Zp7udEdHfzeD0XkCA7Z07Np669WgSU7bdu
CWlKUkAfsQcNTNz4jjOHlc/U2/ef48Qt1s37A8GhVDNgSmwLVj53qbye2JlRderSx6Xt05d2+rKf
qTfMSWe6gQdpC5syyJbPbfJfx93/2Dpb3lDgH3TUZbm8Km3nkXLy8KOXsraX8JXPa1DqoP1w3SCj
GSRaWVCetUT5em23/FUARLU0U10Q+5B3hYbxPtcRmornUJFBhA0OpLHJW37/s2dZLVaWl45N3dXu
wSzYrread7j9XZVivv3+8v81Qv17QvnH7rmVPWOsRLITEEjntTJMdNG1xL0t6xE6QgnZDEeS79qx
eRtpLlM00LHrZYCgmk0LdPCeM4AnUNAttCJO6PaEQLdtIpk9OGVE+yK7tnQn34YauqzBavAfCm2F
EOIXv4Tr2fvFLWFV57igjwjRhC3oZFGt0QrG0fYcpguABgCMmgcXYqiQCIH+RVV6cdbq9nb0MyQA
CikPLoFG1SqtJmSzRjTSL/kW/4f/aJEceQ2jc3catFjIFp2uiY+YA5AIDCj7pe7zwDStaYFJo7ix
LX1b1fPv1KXjLziQTR+SUYr2HJtbcY8kDbSl0ggNu9U/i9attbsHZVK3qek6B7W4aFkn9mXT1HXM
JT8Xrp2ayKtlaIYev7cL1EusDLK0xhn9a7SKDtfcgav+98Po1C1WkQjOas7IqRaJVz6PELVK76Wd
z2UGT8y3tQGF37mo8EHXlkCcdWFN3l29eL+IJjEaSH4BJeScOXZ87a/lWt5qYvemo2i7IFKfLJpu
Cn/Y1FWB9hDnpSw5hHH+8NBW/SX3xmtn1PuqnG7yND13rjqxIHqrmT4M9iDs2pwTAzRykUI7nOoz
G9GpS6/CEgtyf8F8RDwW+z0Zt5w8/eizr/0p0IsDIcJx83QMH646dYA2XKAxijNHgBM/e21SMesG
2CAQMhPUf54Mlj8ujhF//8tPXXq1udXNRE0A0dxDJ9oHfMOD4+c3P7v0MZT5tG/Ovgnquw9r52xQ
KczHBdp4zO7Mlzwx0dZ2E6Nf635ZHPvgLtkBfdY7d3AgO7bPTIFTr+X4559+u1QevmJNRTLIvL72
yhR9E21Kl/fvX82pX78+Q5TpUpWWjZCC/2LIHPCyhbj/XKrl1I9fTd+s6B1XDzY7pHNdX9K6WPal
lZPNz377anpSJrIRWCyepLJ7J5Kmh9Z0SARKnDozJk+9ndUsbc2JMNjR1glUSrHf+BHYmXCuz+Yf
bjVrpwlocP+PsytpjpPXor+IKgmEQFugJ9pTbCdxsqGcOGGexCTx69/prPz4TFPlrZOCFtK9ku49
w0jdIZ2BgOJeBxBKkvQ+Z1t1+ZWzOl/EFM+x1vvGoDh2GYDoWn6Pfdvl4HNnG+tnZYaXYsd1SQcr
E8g3kAK9mwioTUVOt8icH98+rSWhHjXzmbasr9FqNOt9rGm3r8EbDQkb1ZsaDAs6OU56KrrCebu+
pFbuUktqfV0OKGGlGUfyme8tld0RVT6XbT6BqwRSQsOg59omPsiQG9v0yk66pNxrN2odvIuFrfWl
kJDirPguqn9K/VqT8vn6oFZW8ZJx3yQ0M1PBWQga7r7jxY3k4sj1VuV2bQjLMAQEoCk47AHaibx2
AJBpON17bTz6VtqBhQOvh+vjWFtri2hsSjolid1O5zgb7mvwDdzZ2Th0r8z7UuJY1jiD9V2Gjgno
eo1pBcQNuvFH45QgwJyS5NYCce76KFZicilyPCU6A068Q8Q02qsTa+9mP60Y5J/MDq6/YWW+7UXU
u1w5mYza5swhHtKb05HpFqTDTaL8JXt/cEFZShSUaaqyiojmnM6t8WAXuoD42NzVBw4K/QFxWe1h
sIQNHKF7IGU1BKpzoz1QxMbvWnTDRvd37UNehv9uZxSunYxVriyoCZowwPs2JG/Uzfwokhvfce0F
l3X4/gUWl/BE7yXayzbcUnkV8sF+NjSYpchKGytvJXqWegYVTLEJ1Iums5vOZrxzpr5/hhWP/FZS
0d0olciD6Kst8Y2Plwb5z9tyljaEChLm0dD7OoGJbmmCODhD8GjjiLj2isuqeffVaFy33KGzFU4w
LP2R9ARabzYfz2aSj38+s8DJkgZv5JAbY0NMQzZFbw6uIHbTQn+zJ/vrz/94TsgSYp0IMyZ1PHfo
EIFES7/D1dgzDdBjk19Akm58p49XF1mCrFNSRzVca0lYMNMDvcoEv0WxL4Z++dQgllDSsWyl3YyE
hH3HHjN3fNOp8yubyH7uxBcz7T8VhWQJKYXz7WAQMkJPp7mvMvOgUdxpB7lzo3j3uYFcPuC7BdVI
ExtMZqmwkvV+ssFZnSsQL7/U8C7vjE9+rctqfveSqiiGhKomPRPzi2s/GQ04RPDIruLWi/vxkyNZ
JJRBFG1bRbBdghQQx508aZ4oe6lNMPiL+fC5r7U40AMSmfKqwjvy8nvZgmj8x5kNT6Rvwk02drDL
z/1v/ifLVrPIKpe6c8PCkfEniAYdcrYFUVmJvCWQNO7SIjULrsKhgmR+/9aA5prxJnA7qAiCmX39
G60NYHGQMAEPJ/EoE7gj8m7fyYYFwmj5xoXw3+n6g++zxJHqhjhMd5qEbezIy3EOVqljJHLQbefp
vot08ddOuurgVFB2z+DAddS6tG+KaVDP2igBMRLVjF4qCOyOHMC0N4CsAxcvfgUbjO7mygDFjmCh
QtYo3bc44B9ddH2h1VSh/4teivUlhoaQ38Nl+ZDPBd3TFjKrHA3tXW9RHpgFdR4mGZm72m2zY+Ok
u96ufutEqL1duPEDau4Kkm0CFGRsEiI7ALNVvsSmImju9aPf9gUFW7hV0ZmNU/yduJ04Fq2gwQAR
iz2aUlHgOEQHdK75QUQtf6x6y/luEmAuUgvG2+00WX7aZ+2BEjdDyZC6p6ZwYUZmzl0Dfztq7MB6
7m8N0li3ESyjN2LwEtAfTc6iW2Im0m0cBwbyE3ueu8R3yD3ElT+X063Lsn6XRWIYtrlAjIMmboBh
XxjNsCNZAWpBRmz0z/j061MLeMnaAOso76CJnp7rKD0bk/PssuZ0/dFr3+fy93dDsDtd9mmjknM0
smC02IF2hW8McXD98SsBvoS/1gZRgkeockaVeQbjGmQRRWyvL93a47DE2ZdJ/7l+BrEWqRB4QCOJ
zCKFCpW4lw55IJuZfCWDWItDDqDNtI4jcE6GPnmYkrLyq5FtgXhXoPyI6f+fA7ceLHAGneHcgLCf
QlHuBiK/zBe52DsdPc19ccfT4W9GkzagSJgbofHxJQgQ2P9/LbQN3TSNuvQM2I1zGAcqHy2jrb40
Qzyeiwa5xjChyV+PejhJJfKNJbGy4pZoWZ3JrpyTCjlfmY+dNby4MjoX8A2+vuLWHr8IeBCSKhf9
CjuEctdzD6lEkiZvEPXc2Awvj/kgnywxsmOUJ20+9NgMHXN8ckFUuoVPpEaPxWJBa8USKq4VST1i
8dfrA/pYBYqTJTCVSAIessCIcoCkjgpqccGIQvW+BgX4aZys9LazxuYAlmBxzHHo8IuLO0o8We1P
kqTWoymd3o8MGDdxFdEjNoPqHrgU5wi/u+y+VxCygIeFurPB/vchoa6gQxzN97XBm5PMwSGA4FFz
dFUZP6L4SY4R9Bzup6J0bxgcN2CmC6UDo+PRrSgp2D+tym9GqAHs52aY9m7qiq+cq9IfOjFC/6+a
Dmksba8qtb3r0qr3OxTDIBdcm5UPLA6DhzaQpEBQdUgalEGOYp6gpg0WtsFdJ2AtVBpsa0r3rJ+G
c2aUkacBgISUStmfRMygqJDARz6a2uprlU7yezRR51hXJAlGwZu9TdE1MwWT+0qBxT0P8bBnoMVt
RNVaNJuXhfkuowKHM1daNGY4t9Fzj/d4bEp31dCN3hTpuzKPvhm1dRpEBNOetvu2sUpW1uUlc717
q+M0sG3sbQsYJ/YAW4s7GApAYsrhQ9AQuK0UdMvV8B8I7KMQWOTZJhpREEiAQ1GqBd3owJza6yCH
MUqw9iEKI7omMBPn4SLv2nf51jFrZYCLFCy1EIbGOSHscj347tyOENMSDx2tn0azyzfCe+WWZi5S
sTGPDXMMiJ+omuzS5hcZn2YNtRgIJl2fp5WdxFwkXdVV2uKsIefEnPubXqTZLSrkxkZuXfn5SyRw
6nbA79RTfdZEn6c0OnXafYPpxist7cfrA1jJr//BAse4JLO0JucmfnUTqOVIqObAH/dzT1+cqFyp
ysGcGAxd0+kv5+M9GHpQOtq4vK799stnexckXed0ZksoDZtZOgEhWfbo9mBeXlSxN1gEK5sqXUR/
RnvR9TX8JhlLeVALq0fLG6WREFTaDEC04msOIy1CKIyKWC4+hRQh/7Ta3w0sN6EtDJlMch7i1rzh
LJKHySl0IGKTfvLbLaNeY9t2B8MJBzO5i9CAdTUUzlS8cUdbOSguxShFhQ4zNISqM81R5APhwi2C
gTTzLnEr9UAn09rhejNtEYw/DBRbLE110C4fi4bHbpjk8qti5cE21clNu6BnG6H4YaDjDYtziBhw
O2g0o2EGWBh0NJ7twtm6kX/cJ8fDF2GCE47sO5zYwqocH/u6ejZ7tdOcGkfs69mjlY4QOoFu9L4Y
gdgWqWU+WLPj4iyXyk8uuUWmtKbZGTIF0pOyH6f2taj/qC347NpaWORIaFfzynUvLlu0cg+lSOxA
WKDBs95WsMVJ0mcj4uLhesZZedkSHNybRoIckCDjQ4Yq0995+qRKN7TYc5Zt7Spr71isBZV0VsTT
kob9FBOIxanOz3L7CeXmm7LMm13aFr+uj2Ylwy2BwQ2srywJVtYZXXXfLl4ix/BRTt7IzmvjWORP
XjkQJLIdM9Rj1jxCiNxEJZn1/jDG020r4zpI4n6L4bxy0iaLTDrEgmTKlWbYktu2fEg4PeXOrs+U
V6CAM256ya8N6hLA73KnLorW4KowwzG6F9MM3ad7By8ZyxwKnS+fm5ZF8kxYIbO44NgVXAMizHLI
Hp3GrQKjGqaNdfxhvuEoB/3/MCY+UJuT0Qwh4JDf8xjo4y7J0o3sv/aRFtFu0MYcK26SUMGDMmuE
J7Kwjrr9AFMvXny5/pU+TMoYwjLuoVUgpxy7mGt3YZ9XJycGPAECKKfJst8+8Q5kzsUSdlxHllU3
0dCW3bOY1c4w9T5pHMigfUqwAK9YLFwTx+KSTyZ8M6lRnwY3q27jrC+PnxvAYrnGOR/hnjXS0DTB
ZqW/u39KX1A+1VtGsx/mEPz+xWKdYbxpJJrOYdanBwS1Zw7Ucw1j4wT84Szj8YuF6rZcRGCvZOe5
yvwmT3YUJ7AZQpblVr9o7Q2LxTpMuWBOy7Kz6+R7CKlDAA0sjBzyv/HT5yZhsVJTXhq9hvzCmeAa
SQCAgDS/7zp/o7LdSLUrk7AEJQ6TYWcqVaDAF3axM830S62h6GrrraL4h+nVhjnD/+eLdpxm3Euh
qlBkzpcmqk7UMRTKBHCZYux3BSIHvCE2DsVrg7lklXcpFqia2HAuBOFK2ejlUOMpNaywbov99en4
d7f+z5UUg1lEdTn3Za8aaIexQ3RIj+qpDvv7CdLAsPz1HX/0Iay/1zd8D+m2sL0nx+owHPmO766/
f218l7+/G1+pBYF9E1xPW/KTdueM/FTjRuL9uJyAoS3iveEosZPOYqHVxn4xoKvjuFjKSjl7Cck0
Lxrhbw3X4aCthpvRsTfqwh9uJ3jtIgl0o000cQEqgCL1TROT79B3+dQlD89eZIBcJlDEKy5unEod
ao3iFPmeO1uHlLXJWER/bnUNKR27OisFILOVQIazUl9rJ9qYkbUvs4h9lAKmceJNe57H1tyRJp49
6BfQDYDQyq9fAjqzBOoWZmmaYZHoXTfBb0dAq3NMtpQ8VnLjEtHZGDM6n4aezz2lgTko33XvO6vZ
tdCBvh4M/0oZHwSjs4h2rfg4ujR3w4g3z2NqRR5m3L6lbWz9EQbJv89EyHsaQVVTD6LdDRmIUxyc
AX8qTBWSGY39Cyf4gTi5Q6FKDzVmoyD8C2OzGiG6W303LDQRrv/ctQ+ySB08JrEtOmsOSdNfBBX2
pfHHhZxjnn2Kzm6LJWK0Hd3YhNEQCce5iKG7rYAuG60XAg3r60NYWzOLFNGOus5RjnVCPTjVPre7
7Eh5lWHNq3ojg/+rX3w0qYt8ABFOw2rLlJzli/XS3s3PeThluxwCqC/qtbsPxQ+gGMnP6wNam5NF
gtB2bsQtdCrDuCvT/TyNz8nYuR7aq3/r2fj9uZcs8kTcWGXdxxOwMVDItbvkhL4g9BRHCINZG2fy
tYlZpApoJFGkURTezRh+A1SBk5Hus3oLrrrymZZoUltFBYRZOhLCTZMGbZFBJNSO+v1sA+yTXGRh
rn+plYy31N2oe3eeNbbXULMmg/wy5KjZp6QFbLGErHY0N+kwU3yiyfFdwKgLEgcDjHCu//QP7y14
/CK647HpjMqocW9hsQeTVZ9mLx3UsJPhJwgwwfWXrM3DZfrfbf+MDAa384mHjUl9Vrx1vfaJcd/p
t+vPX1lGS5SqNltraocZDCS4zMCL6I85guwdQ0Xq+vPXPtIitieJXkvOZHdmxLqLwCbsav6t7Ydj
DqZNH9dbXodr41iEdZ7XMUDVGQ1l1u8rG64JaEF+7Tpj4zutjWMR0TgyT7URx05IoWBZyWcOlJgl
YHUPVWbYtG4UvtbesghqAFFhaaxMMEyLPIgdqC40jf1USfGUqCjxVAUJ+evzsvK9/oNSlZatmqZk
YSwhpUxp8d0264NSn2tV2WKJTR3jpK8t3MbOBpTDoEyde/m0M9Su3oMIBV37LZj1SgJZIlQ7k5AZ
LuY4nhehnAKefy66l8jUCMZ9xgS/QVBg/7bJy8Qf3P658ui0Vbhb++GLyAbvkrASgq5nadgwgXDG
H92Qb6yjfz2lD7bUpWuWzbsBgt68hQNs0UE5Pyn1L4fb1besGO0zHFW48Ayh2ezP7lvck/Z3MpdB
lTbdDbOaYZ9lLmmCZnSfGtdsf9qQrMs8Yyoj7dlDxINBZQYYDKSE8lXT7a+vyZVct4S8gMen02Kq
4dhS1ntZQbV//DZ1ULgvv3zuBYuMbQqAO8dcwWg5FXdzC11RB870sRbhDFLA9XesBNZSXbSfZW33
Lkg2sqnDARpGYuS3xtR9rkSzBL3kNDHTmGga4nBZBlTb4++hgjhmJutuzzNWHT4zDHfZYhiqWCY5
KZBPDRdN8A7TnwligmCYJBtd14+rBPayXRlZVE7DNEcnaMvZnoidr8SyX4cJyNjafKAOo14umo3j
0sdry152L2dUOHDTpdGpr/uT27Uv6JEyv0rhyMai8VMCUDbstP9/t+4EHyPK7QjsQfdEszL3gUYJ
O1G8Xp+VDzuAeP5l33h3Gihry5CRC+8zy5SPaekWMAuyvhAtH0Dtfc3L+SG2pldG1VapaGWOlhJH
DprijZoY3EPyrPZoBwZLPt6qGUYrY/JYwamzr7e2jI83P3vZ3qzgdNCiSmucKLRh8j8pXIe4lXoU
IQq0VXD9C36MMMAnvKTjd58QXH0GvwOShKQqIXbdd9YdYCnGeSjjJiA2/D2EyGcf/nsa3ktR872o
hfKV7crd9V/wcd63/yPg04IPncZREtYl+xUXfYwXVhur/F+W+W/et5etTgVp02ZQVhzWsjRD4aZ/
TcNu9lUEGvVkuj0sbJyDneEcrE30CMbBetU1jKpkBU/efGruDeL41BKPOoFzmAQwHmVB/ph28qZJ
i11tWiEwrqdESYYtCxJqDM3/3M1e7HkEPMRRfpuymzZL/5RcBZpWBz3C41DMZIZnkL1FDFhbKovT
WOrOsW07PDqVTIFgNVn1F2Oc2mNcs/g4QTDRK9rR2ihXrb1scShrNBwkpqnFuswEan750HyBBEYe
ulAsOjNdDk+x5mQjv6+sjmXL0KpdNs8mRgbNx8DM6Vnz8vH6wvt4Z7KXykEszROX2E50cqzsZ8aj
35OV3SkxffLxi9xUsap2HAm7vax7KUqKonh3Uyjn6fqPX5kEsti6ke+qzI1jcYLdRX8s3SzgGb/j
WfEErbXBg1Lp1+svWsl4y9ZgTtM5zZnjniJ50zWxB1WDIOmkJ4jyWWkEsvlcMdEmi0yknKbmusKW
ZNa6eFa24QaxJcvv0ZwbG0t3Zdcji9uXHQN3De0Y4KERJqahDxOAdqMSX+xui+CytqoWFy8nV7wG
+cQ41TH/2dqDhkhDC1+zGtf5z83IItizNLXtqsEe1MvsLrHk77zo72lp3cKr5GBG0/fc2kJQrX2v
RajD6aK3Y8eKTlMx+RUsY3Jf04ui+bRxq/j4a7ElNqRg41wy0uCAAHvprwlcKr7HdgE+UOakYuOQ
8HEKYcujG5ghZBIQ7jnNkXkgmb2PqfhxfSo+/j5siQ2ZwAMqcL6NTkoe58jxhuanVX7n42c/zyLK
p7jMZptqpCj1JCDpItq3lP66/ts/ziBs2TpNp0raNaCkp8KCBqCFNsf0267+xDkYh+ZG8lj7PouQ
RulEZblADnTdp6R+Uf2wr/iTFRW762NYm9pFPOuZp1ZjdtgdSHWnS7g1ZdVGqlhbmYs4ziLLbSCQ
EZ2iFCeBPPULWHJBbG5j4a/98mUQ59mAMhMiqxrMkz2MuzRjG22NtYldBO1FXNe28iiCM3QPeDE8
LafML2cFVyS4OWwSMlZes+yaxkOT5kYfGydp/o3HwWPFL2njRaLzHGcLN78yC8vOKSPz5ciNz1TO
sPS6OEnAStHF9nN9/aw9/jK2d4dfaDmS1uTMOJWDfCrK5Jvd4uoltfr9uecv4neAcAKEGbhxEqO4
sw0DeHE4vHYGHFmvv2AlwNzLwN4NQLgz5S4MtzAJfxzn0bThxBbfm2qjbrL2fRbxC2de3UPTNQ6j
KYcKvTvKUJGmPMDe1NpYrSuBsGx+VjZAFrWbGqcht+UpjSy4azrFliC5eQnX/14A2LL/ieNjNs6z
AmW20KTwQXZyvYoOkO+HTFZ7dMdZ+2D6ZDeRRl++FLK8hQmTfaQlfNxyMkGGiQ9tWJNieFBjBTQ7
mJie4qDgdxy624aZ/mr6KN+XVpac9dRv2XqvzewiQTTQHuvHvorDLkJLvT9i0d9dnFcglPC5DOcu
8gTkpHrYWplIQUV64sAyezyJfzjt59oNbNlezZ05660J+64Bza2ghvhs0M8d8SjYsrvry39lfS47
rAmpQfKGpP2p1TqG0WXhei6MAz2z5lvY0rVXLFIEqCd22lGF86/Nm4OKm8vscwtCmnCb+9woFlkC
NpRll4JvcXKEu5M08kw1HCnar9cfvxJhy56oEHAJ7HPhQJi8f0nHPuhL3X3y2YsEAd6jdIxCiBPs
Ph/K2Mb583NnT1ye/z+19XVMqsFAahsqkX6Zhrz+Vgyc30qzIY/OTJyH65/nX6/8gxThXFLHuxwK
/zIW92VShtLNGwAkehfC1WNT2W88bbmfltLdtySK4eda2KafCYBvgZHFgkto6t7CD8Q45B14SKy2
6qNlMHaUjSW/2zLDRtVUsji7hlOc4kKP4Nq0xc+8gFJI38Gl865wc/qdTcnk5YWB7n0Pg2ihqHWC
kbwOLMugewf/b5dWdfejgQvTU+2SZIa6hZ4A7+HSxrHWKMMs7ax7xvvuF4INDOtCEnlydJYFKoFB
GiwOJbyNpaGCQknysxnh1Yly4lg/OMMg9mN9U+eSmqEE/yk/oI5aAOQCelKWu7Ae1so85Bwe055T
V5GX1nbxrUdK9GvYOZ1HC6GA/x2dh6qs7pt8Tg9DF8EXfhKZ4Wd8Yo8SvhYguJbGs7aU9udUxicr
noeAxVzf1Aa8QXvWD2dSSXNj8/1XlPtoYhcpdOYshrloEoeNFfM/rpjIjQRChgeZRIVzjqR74rZO
gxaGvLjPOsJPbZCAjbSa91XJbPBp87SARCBMTx9F0o2nEafNDWjLyvFp2XCyYQhPB5qLkKAlrrjj
dXntm/xvCst1RrcEZNay1yLHd25RxpGtspD15vilG50fZDasU15bbH89fFb2qWVjnBu0VBCmKGBV
AcNl8UIEfMWTLCjHTQT+5cd+MI/LnnjJosmFjS7MxAfUbHwqaXGgpRM9VOUMo1NqFbD7zTMdzpaT
/uKaDPeSpO7G9XHlEy675sx1ocE00P4856PyOVbHqdbOGETtYH+qKcyWnfM5RlFQSEXOeZlKgBdG
eHXThz5zvupm/hu7W4Ioa0O5/P1dpsutaIQ+EQgzUNV95iT6yjL4L8Vs2lgLa89f7AZzIY2KlIUV
AqV3hKx57Rt9dAtcyfP1tbb2/MWWUBnzMKlipiHc1GKktO5xphn8KpIt4ZCVoFzKOVV5G6UobwI2
biNbxr96eL87VR+oHJ6yRrn73DAWeWmkBmktQJLOIJr6fVEHGkVvlZkbd4KV/Z4vYj5JpWPPVWyF
QxFBp5zmh4hnj9d/+tp5etnGtlu3buPElucYzOUkaGtJdyXtrd6jfQ45YSPl0d+aK/dPl7S1B7Z7
GVbTlDzaqKhD9COfpn3UIQUxAUrNBC3v53Kap9ZTc179dJwhv49FVGS+5gY7yBHWzaYanb/Xf/5K
slo2x6XE1g5peAuCgtj+Et5dDMbd1nNb8VOLcQt2vbJOl71yYaGnYbugBs7tEOZSQQmBn8Zyy7Ft
7fGXv78L46JtGsMdQKOBdgv8x44mVF83rVdXVs+yU+7mHH0JAYH5qWtfEVmvxkVU9nOffxG/oodb
b9GWBJRJSLjD/Fs4A+Q7nlBWCa6/4eNqNbMXZ7k2LooYjtYkbAbxo6/MQ11DTH1uwQYpYWFUsG4f
9XqLfbA2EYtATgdI2iUJpArq+m9Z53stDobeuj6toJHZUioJyk5l7iT2FMYKjSUrG2F/a/2dHRiT
m7S66wkqdXEjiIeg3BuJsYFAWxnUUjxJz2DFW3OMnqMzTM9F0gKwwu10LL0qLYaNu+fKPC0VlHAa
hLR5D0XSiDXw8m19XXe7atQe3Lov2naQBNsqITn/OokfnB+WOkpJXvd227Eo5FQ3+Y4TaTyMnYiO
PeR8HkDergEwhoX5XrlW+7eYjIGcOkOot7lpxspzmED/WJlD88eatHpJqq7vjmquWeYNuk9f9OBO
Py+p7KwqN89h3ABIT9ZCIQ4qJaOH1lw9eqMk7AFsD2eva9M8Om3b7LglzZt47tVDldX8ATCJ9FwY
ifm1sXK173IrfnCYG+8nNL1wSiXGi2OT+jWHApzHeyIuSCIdP6Cbme3GUfXfkqLsG8CiWFbAVjHv
7kAhSwOmnfKQUql3IoFCKKImh25Hmv3AdYbv1FBG+6gZVQ1VFV4dUnO+tPFyfe9C8/cAJnjxZ4pc
474dqX4gXZ+FxZDKndUWAuW4yDhXmrEv8DGzqFdnYxnWWdzt576d7jJSQGI7KeW8B/Ok3HPd5/cG
aMe7KWblDYQS6x+qNxpI2ZXJX1N35o1VyG9Zb4+HLtEnM+9uRw03CfB5SZAZcxMgfyf7Fq0vnwpa
BnPt3sVOd8OjpvIiMr+YyuYBAO9PdTOAJ9/W6XEiCrBuaHeDr5XXe9S0UIfjZN7bcX0DAewSfu/l
kSbzSdvtsbCHU2mDoQTp2Tcoztwmqv3aySLdQ0VTelkylEF5EUKuK2VARch8KnGx9ozRIp7MWXIo
E/FQijpHQ1i8QHD0N6F2ta86KFy6rQkgnk6/GIVjeRS6DH4WV9+A0YPZPZjYJHcyn1VCB+i5pcC6
a7xGKsurIVDil43+TcvmMJvyD8yWfvC4fXBiSB1i1k+QnoPhVZyeTJOZARdk8M3ReO1RfUcju52D
6NK1aWZu+TOFbo7BLtTfpL23y5kFcNgm9zZs5zymQf+tU3uvAWjGHVPewBLy9xzlj+1QPVQtRNEh
YIF/zsxXSGHcQF/hmXWsfoQOzytukK1H26L1R7sC0JwAXq4ry/lLZHFv8Tj1LBO84pRI0GmNxsA3
TkUIG7wakCzDj3SFXDPyNqiH4amdweeudXXCWck4TsXoQMtG/FVaOB6L60enMqCqbiq/afobbsev
wi4eldXAkLr/mrjxt3yw30ARLzxNuhtaOW+KxJlnEyn8JO3xNAIBCz2QAx9cmBS5UebbrLiJ6iQO
KBrZO5naI+7Y9Heua79nkKqzS5JBBqq9Syp9sln+aEzZUeXFd+zumU8HuY9bcVsW8wPRzQ/cT247
BqujOh7DysIkuyy/sRIgONycmDvBBhmMTmwFRWXLAMrVdzhc/XJt+xHKn89NzE6d7TzgmgypfWLd
Ak0D2BFaslCdFyd4a3myr+/Nqn00+/mWo2raRADwoOl4TGf31nLUc9taMJIUu6iXt26mv5oZtHQI
eiZeyeKQ8epL3KmjkUBZKmJ7OG+/9VDw8u2u3ptNCzfoDge0nvztMvoiVVfic+SWjws/lu+Y30qn
lkfiAPzp2FPkxSWMl1qZjf5gmvckFnCxyOYbGYlhz4XuAjJYAXP4ExD0AWoF0puwnpDT6A7Aj3mX
kfINlZgbMyJ3WKqVp6cSmiiMfY/LKACLYS9yyMbVtDlEMgYh1nxwtXyBcm0bwAaKB11jBQ6LAQ01
3Z1m9Vvd5q+gpB1yidJNl8ZBYat9C6X94yyhrt/zMyd6B3UL4cGTFGyBotyZqBw8YD+O/KxsvlRx
woMKSkq+k+ljY9e/W6v4NffQ6pqaIfGB5n0FdutrZhUgUEpqoEWqXjMaoQhTxhDqz8Z471yE9VwS
QX7rYrlEk1ODTMGSzPbbdoZQTIQSRFRHt2kjjhYq1ic1lfrWqWBnV5j9Q9Toe8MS2psI/3Yx7PTK
SkwPrbY9SMI+GETcEiHw1fWuivqn3jJ/5q1hPXVFql7LysL8ACbndSa0VtnUntsx+a1y9Rhx85Dh
YNRAhuo0yOhlwALxUt3eKiRI7CTqr0GKWx6bXydKpW+b0UELCJRNjrGT3D43EX9kpSr3FE6CHuX1
11QD7JC3M/H6toB30UR/UGncDik911BaQ42F7jlUG25MBgNumiJv97Gza2YIYk2DvG/pLAO7jE9x
J4I0rrtz2WIhoqiF5Dtg94PAgzsbPwZJb0bmvs00flAzOyHh/MrbBmsMDG93kN/EgGoHg2A1i4ZD
wrKvIjdD6PeZBwaBHa9DmcDOFfHzzD5ZDa5JttRHWLYD1NfK8eAUcAGx4CfggSt7Z3bJGaKbiZe0
82vEpqeWAPwCfNZJyu5B1K3pRWn3Yk4tKNqmQDG65C8AoJ1wpEDVbCQ3IOIApUgGgjJcPu37rPhj
dZnr8wYWnwkkJT0U4v5QaaHLzo1b7kD8z51vXCP6H2fXsSSprkS/iAiQsFtMObraTLuZ3hBjEUYg
gbBf/07Nai6vKCJ6dW90xEAhk0plHvMr1yYkEHpbhV3uPvcWeypm9tRY+G1pAnioaOrwQrEI8qyk
cVMKL5hHpcK5TB5SrBb0hFIKHAL7YfWm9OcWJ/zkakOAwTf9ms9P8DOo/L6rvpLMzKHDavKgZsMD
ANFAMgmIU/XHGutqJBe1n0lCUNvIsKoFZOl6vciDjFSwRZuTd9XgcEUhlWOl8lfiNffpUJ9L1DKz
pv7CRBkZPfTs+oH5IpsPObOcQ8FV6gP0+93JrBdHDXvOc81vzbwI1EQJ9IrSxHeFERk8+cI9+zRg
AwemnhkQkKzvlV3KsG1mCPI3+hBQo61BFetq9DtJ5+fJRZ/BE/MOiwdU8yl9HzUT+gZtJHpPDxKn
fpqQXAhp/rL78UvJNOL3g6aCQuDqwGTzMqOz4zbYfILV1C97E5phOEjY7KBo6fK9tAzbr2f6Bjno
H/A+jEVbP1cQ0PUrRsMRxXxS2NAR9IAnR6+98SDSl40WDVIo8Q28n/0EFkO6XjC/TMzfrFVIGjt6
Tusu9e1GINUpOh71AgaKk2aX95nEFSZDoTqCUy3EOrrsvkrkTzJ5WdQhGvuOx8Vv0zIGK5QDtD6w
xkX2nOTNzhlsyM6pFp582b3lODvGu3fK7K+yRJMmm+dzr4Z30ZFnaePzdS35YpjcDXpzeEUl7FtO
4eCW6GVY26ASD26Lico5sP8EqCNdet/nsT1XAHqik3eX20DZNArJRqasIEG3YGcDht37ibAqG/lP
JZ+qxChiqKljcbi83aeaFA/EMezBZy3CpSpSzJEEWcxXua39rKgLTa5c8iYJmwrjziZUrEEBMesH
fe5V6VtVk797xphcKkTGDAa9buowScn0OQA1DLLTDVL8d7dzujEElwT5ASpI9R7a0fyptHp+JibN
vqASn54LSetnJqFZUmhW9sU0IHfnZ2AkwsRSc3CBNQvdeyxnV773JBV3Os2hFUmRsOzB4eoec9Mb
fsENzRMhq0knA4ZM7IACJvw0JHxufd2YEzt2II86+EJPnAcK4cQ4LUVZHmdjGqxnCqf3KqhxeL5l
CfMCObsUsgyz1hu+arAmQqYMVoSVaefcd5Ok/wlbj+4+kfOI8xPs+McZv/TdksrbKKyvVFGWCn1G
a80wvk5GQB8h3oE5bIiFZLM+WfX8ucbzUqavyniXT7k5nhxqhAIa8Y3bRR2E+m6XCVbuuEs5PqKn
YoCq4HBK5hl+yjmZ9hBOhGSa7PKNa/TKIC0B1obChbEeQepV3hlWaMZgBpN1V1tbaLmVUqV5ee8/
RSCFa6JdaV4Pncr0aezlXZ2jqydK/lrxDHrhUKXaqNqsDJZ5+fs/b0Lo4ATMWxbnFeu/S2S/z2gb
l5FsZ7b71HyYl2LUv6/I3MET1VjFosj+jLjnirF6JvaW2vjfVue1CsCi8ITGVelBl5mBBZ2Wzxng
cxzZHGF7HTv8wJFg71ooPu7mPLN+u/qY7MAxT/deAT/DxrC0l9bsm0PKhXHQm1Y+ECn7V89w3ce8
U6Mb0MTtHr2edYbvJSnrfclM0A+N+pKFToXj2y68UCf4o4U57fNwSIviMe3IHDkN2oUWBDYRJGlP
9uXkFndZ1hc7zy2ckzkO1Eedie9Me0YplAr9zO2m44EH54TItYfj3Jmh62hhmxJ+n2tGGs+Wkx3c
eSxC2F/0fmnkw2G6iNR3XOVROYJ7VBbtePKQrj3mPTOhyVfKHcn6b1BUzQ4mTeqvSV7W+4EyJBUV
NY/N2FQhhztXmJq0PnmQ1g11zXB9mqLfrsYufWBp2USmdFtIH1Ec6GMidp0H9NTtNbKy4Jdcgsxx
acnmqo67YjCeCOrFUW9p9GfFW+s056kWGJVsNwLE9d1LlmLutLTSSjPR22yKD8LfMrAMM+h2bkGP
r5e/yLJMaaHL0NkTPBHQwNrj5pv4WFbQe5F3MxJUvxpH0x/GYgOluFIAI0tR9xo0GA8Hy+VrcM1w
wCr1FfXeqV4+2wLXn752vhkZfUs955DO5JxxVvoZG+HhPG7QjD3s5P/fgeT/Cn4wwimtdoAOQVrn
QGA6Y6iMnn5LaYYMDtp8UHSGNBRKA1w9a3aifbm9alYmcln7Q7rElDljpKus2jf6FBBDf2A5kk7k
SrdfcT0+kmUkHhmWJYUQUNx1bIQAipmIvWt1/Dy0ZrsxfGufsYjBxpQDhsBgrqjjnPWHarxjmffG
hswIk7bfElFfe8siDFcTboBEzujot+SZ6CDP55p3Zqy976fPtVORSv031Nujibo2xztMlUZTy3ep
Q3xBPycxQMxF84tUNTDEMBS4lGL11HfLsYpqYXWnNG/YM++E9XR71v9mO1dW9FKK3IWEtsinXsEi
KcGd2WpbnClTl8LVD6gx5jRu2FfKCQe7upTgqgzJLZNphAJGHjKCo8S7XG5BwptDrfeSaGoUlHQ7
LXlBZxkufJTJAFUiwO0JbsMuK53fYwOEU58Jvkts6gH5YTlnHVWFfVvS7KETheGzdAJCqYKACbO8
37e/9XpPiNBLGPvneG6Ujitfq4ZYZ8+2/ttjn2tVkiXDEUWp0S4NPJjLL2b34vViI36v/eLLCv/n
F1eOkTmeU+EXy3ue/qHu51o+ZElnTIRXVjZzPVy681C5GnRm+7Ax2vD2SK/EkiWdsdGom6UUYAPI
8oUufAwKhg4Z3xrvlQ2+lO2WQ9lIk7lFjArlqUflN1ZybP9YcLk9WxwAvc99xaILhyJBmjvu0EO3
tHkyLG8vKvYiyy0JoLXzbHk76Cd7sjMdEkRi0AsLnfnWRUOhEidvHhxAQ6geNl3PdqnbVfeO0eeP
pHdmiOXX2lOTWy5KpXX39rlvXQQcbEh9ggVPG1sueosgA8Ki8w31ko2L0MqMLRW8eVaojtSlQu3M
C9rmbZxRRTAeLFZ+bqeQxd6GxzUCsl6oGL2GNuiahh9TkrHn26Pz9zFXouRSw5tOhWwRJFXcRvOu
OfZHNEtPNLaHc1n5/NUNZWj7fdQe+/vpeXztX80fuvLF7/RBOybR28YkXc8dyVLWeyBWa1goe8Qt
s9Hl+sFdFgrc1Ifsh4Viy+1vtdbmanFIu65MTM2WfayNwxg0ZmFGc2bowUBpjZIooyBT9mAsB12i
4OM0184uIzT7kREjBY9rYPtqFAAmz1b5nIrECzXqGAcO9+4AOki45cF3FMbBs4oGu1fnuuNGQPIU
dvG2pEfltNpBTFTcMx1lVFIa9A13ETaGbDSqP1arkoeW2PlB1UN/5rMHzWriahnm3BFh0tg27isZ
9S2mQsLfc90bvBAGLfXRKYjc0Zm2d2Qah2OPBknmlxU8nHzYyPG3PKfsoQRWYI+iSeO7dulFPE3L
wOjr9jHNUGh1k0y6Gyv2eoxE+PhvbNcm17ZcG0oKpncvu9BOo8r+VOAyluiWqpzE2HfIHiroltSm
FqWQ4tO3lClXOvrGEn4yK0Kh5a2RUw6IZBrOdu+hRpioBG3vDB0JuGd+NyktvrKOwGyRtZB8JxLV
t9sLdOVQJJe//3MoggLbGQTqbTExv3UWqvVzsvHkv2zha9uc/vfRedl4Tmk52GC0k5EyXP3rmHb8
fkJZKtSgrxepKYenILDaESAFU1gniRZW3Tz59jjMr6ORZ6hL1sUGl35twy9OIJ5XapIJToipshNf
ziY7e22DHrZVoQud8tEnjG+tmrVxXcJAGopMA7bLMVXiADbzVyvh80ZQMf7681wb2sUBwyUBhMvM
OuSZDYs1kSZ3NEEuq0ZY9c4DKscVzAmOIOrhnmrq5luFjsQPt3SyJOSjKSCFn/NSASiUdmewmlJU
H+zkTko1RJKNY2jChHHv4BCLO68ALqdl6V53ZqP3Rz1x73rVgC0xpq14tDOUnHMl5c/cmJCraXo/
HMfEzSId6S4q/tp4l6tJu6umhu5SaNA8GmOjnqaOO49zZ+kfFa7tfSgzgJQhqAmGpwW+/DcGZ91H
JTKYFMh6eGME+oj+1NTue53rLprWMMeZ5wFlc61lqMMMaZ76o+vxyISP6L1kQhzYWI/fWaJ3z23O
vLjSJXuE/wULhwv1CbeOPC6TtHpIJgUGCPAseNaUnOEQlQTQ84ZMsI5GtS86VGuqKi/2HKpYAZua
71Uq2qesGozIqV3x3eyljJKcomQ0G1mE7lyyr3A6P7pCafHoSvgZW615hFeQCDDebVDqBrAlajbf
mWRoU8M149ikUEVHNcr09Voku7bP0D4ekmY3NXq9t1B3CQ1Ud3ZphkPD1prhJaMFYlIze4j5JuZz
IF4eDWSeomQAapQ4woryRJTPIOhw1Bp1FqS2w/FiLT92udkGMEVrAiST2StLjDrqPUhVe5lD0Pod
3RAKF+jCakJEVO+/5oCG7ykA7eGIvHBXASv3CMPO/JSPLH8YDO5Fblpy9GQLtF7z7mNwBwWDi6RF
/7+mv9ymLr+qIpG/hD7ISJRTR33udVtpy0oFZSlboMlGQkOT9bGNFMLvhggKb3OUPRRbgl9rL1hE
NMQNPjQ9DnOm6zHvp32WyQMXRIHB71hhrtsnOWzxrIyVeLXUKSC2APbFcTsIgqKlbJk1vLkc6KTR
S+tTt3qxM9pRj5Sn0hfldMkeVb/q0clGElHLdA6JgYyjHAgHuMOco75jwy7T0urH7ZNj5cj1FhFO
GJ7MiaFQfuhEsnfyAhZWrJSW5c9eB5z/Z95CliXzqvdY6rXtEJspGnXszhCFbxW/bj98JTlblg+N
hjUXY/AhrlCJLbAO0f9KRxa6xQaIe+V0R4z67xmISOTpFi7xsSlJEqG7+a3r1LHB7mGGc4TyWpQU
Q6hBmpxr1cZL19bN5Wv/PdJZM1HQP3D0oLd+doyyCLw5GwPlwEWjwOkb5XO7pbayNoSL/NZikCUF
6A2HfIeQDwuY5NlKmQF4mvbNADAsuj1T1xcbMRaLLR1IMUkX38S8SxnHOc3KQjmaf7/9+LUhW5yn
NmV5gzq6gklsE+Lo2PXoABpjHaRovQ4b7I6V6LGUrWiVno3VZcOgINQFQ56bYetle8syHzNqQbnO
Hr4LR/tz+5NWEpClkgVlxG10XGTiSf0cjSd3fLv93JUJXyrcd1pqk8TDPb6dUXXMAQKYehgszOP3
tOs3kKArs70UsjDStAAVxu5j9MpwNct9yEAE5rilQET+wmWv5E9LAQszh5gvBU4zltw80NkLvfKu
I3xnmbAFqbKAV5HB7ir5jWZRUv4Ucw6a9xi5wDTRWR7q5GBmSAn4S92B3zLtqftS5OWej+9FVkej
K8JevqOLcgJD6AAMS9tYd0P/nECuyS5CiFX7TfmdyZOwbb9J9gI6YmgCGkztzD59TOQYVFz4rZJ+
AgzGROPZuO/NQ4ZTrQeEDp2UHtiQYnQBb3ivdXTD8b/Jm90CTBbW8k8OqJRu4NFPCgAfznezuZur
00jmw1BEjnVI4A/k9i9D+gf92Sf4xwYW0JNFephTG1gQsNu9u0RhHwx/hLszxmGXT+j8m79q8w/A
CeBX5JFelqE3IV1DgVG+cj68VQwQDwfohm+eHhbZGZgE3/RCMSCdEhG8JIbyNE7Sr8w3fT4U2QtQ
tsGQfpNvTAsxxlAXyoRf09bXmia0YaI+Aj/Vg1xrAzChJcKHc2No93uoEpkdQCto4ucz4A3PJSmD
KYFEBP8laSgm3ZfJzuDPaeNeWqw6P1eoXhsv1kVGQkt9R9vDmmqn5Bl2kfHFoEsfv5Pc2F2gZJp4
Eq5qfPBJeO5g1nbMPpQIBgMgDWgYQMAnjTP7WIPbgLf1XZjVYeYMYakiG2ZMhjg7Ay4TfYBkd0JP
nheAgZpQEAIctCt5IM2Igd2Xz35n/Git8+WeraEDx+ciHDIr7GBwx6A+kqL5YeSvQryIpg+4NYSC
lTB5rKAgBNavg9ryN5PvskpD0tsHDcxt5Z2EBRof7pLxAzBMmKF9gUpyfYFHzrsRsNahfB1Y7FjP
JLd8ZLA+13FjRvsAdru7xsHXjx/u8Gjpll+aRuDCrZjQwbfzwW9HcAzns6IooZ/FL7Pcl4XPvkIm
ovL+CO23kf3W82Cw4kT2Yc7oZ2K/Ta3FvS21UDBRAv4jpLP/iKb4iX1ygsmXt3FRvRpt8PzF2QLt
Fw5EYENiRmXh9w7CGRIOGlUZyz5DaMcrFueLyUCWLEtYMIJwOL1OxM4OpU2Bi70dk6/Gepsu4fnK
Nr0ZXp80lqlX37udPQaD15mH209fGZ9lmw7grywHsMCOs2k6AOPq7BRsiOxi3tLEvnr64ucvkqRa
o2arxETiIdfuKcQWcTUtfOUZ3g4flQe1RTeO4KuHF950+fs/qZHqOaQBu7SJiQZM9ST8PAduxn7n
fOPkWvuUyxj+8wLYhM6JsuomZmhnPqHm1zyOtMqOo6EQnWDlDmTrpYZ0e2bW3nZZD/+8TYKnBHQ0
o7HOjQ9hyTvl8JCowQ5kLX9Iy97S4fxbWv6/AxMDt1jAgjRGlWCeYj2AQeDbcIZcOX9V/uN8aqIi
aA7km4JGzLO+A8HhCCDme/3Of+hfRpzdoXMEtn5js6588rLD1mXaPBq6sGJWftTAAcP6Zs+qn4bH
djX9zM3GpsvWlguHwjLPHRr3AzmAkwHTdpnf0yn/dnvaVjbUssPlFUYrZ96TGEaQ4NUEKDr4wtyo
cq3EgqVXLUowhjZruRm7UD06OpXZv9hQC9ryDljZQcteF9AADaC+iPEoMrlvk2fBBMUG6c+Fj0/Y
0K763NJeNr3yFjY6cGlz4tGxJoiumqcp0x9rGK35Wj1WQVFrG92UtQFbXOplBWl1AmfceMqtX41u
Hzt0ZW9P9NqjFydXZ6dlDvEDC/q4lAdmM2kgn6SPtx9+veOFZbo4t8qG6wljthPDkXQ+FlLNES+4
HYERlh9grmcfU2VDRDrn5FzDTzaEpl17IK7oTxOIOa+pkdif2pUw7/xvIKpgCuo4FFcz4qAsoTR+
rKhRBuhbXzrh4C9VT7c/+nrvyCbOIoJ3vNMrJV0jVikAzhMg9CEQj+xLV7aA/xJofASNciUM7CRw
TODl3LU2bvWuV45nqzDRVi8KERqka06MpXbUZS7/wL8YjlqWQwtGzMiAZFszH5YtRoDSi/oozHrY
aXNeRZY3gcJuToYVdHZbRjoITc+3v2xtrSwirOXm0DUaC9x58iEcajBRvS0T6JVHL/uFpBV9Vrqo
izXueM8TGjZp8rltuuwUzqUzocqfX4pAdsgc5ufTsAfyLMjdP07+8/bQrMTLZb/QdW3wFiReUsPr
Uku+NfyPYltKAisHyrINaI/FzCvXQ7C3kNkwp6935twXe8Cp+cc06sWeuNlWTe9vonHlHP1roPPP
iQ08sSA5y8y48GyQseyMHVlvkrMltfmQQsA8oEDdh7KFCnzd9kAuJ/lbUhjNZZUXT5BtwBD3ZhNk
tgeORNMPvgRN0LeHZnrrc1kdU6vRj02Ci6kHaF/kUqcG6UW5O2ENQKSAPxrQi6JzhYAdMFt7mxsB
aqNbwbFW0WMm9W/c0T9y3KF2jpncoZ6NBVMU+oHL8fecihlyXvINMtdgdVGIP5pmUsHlSQzh2Ntb
V3Tj+pyT5TGW6gDCSE+acefY7rHNLP7V0Kv8AXTI9mTl8/RqNPa3yWuyWMoJRFQoCXv3FWPNuYSu
zVM+TuQAutqISzBK2rcX4tpGWoQ5wkUy9C02UgXhH1zfhiqwvK3QtvbwxTmkweZBh2wgjVNbdAGM
cJ1TonX9RnhZOy3+kvf/WXlDrUNQRqRWrJdFszMrV01+raETAc9xcQfmODwRofP0BY7a6SPol9ou
VZkW6rZQr+4IGnxbGPWX2+N46cr+/y4gZPGpOToN8EkcjBiMoC7soBoQzVNGLjw5O05NoEppVjQv
LnRjFehTU/LrM++lS3dhAVhDZzSeia5PAnEd7kRO0h8BGEU6AZelXmv9gjLLJ3xLCeX6MqZL/W7X
M1kHcxAz9lIXuqgF9+6gwJBGlpaNG6DylVcsK+R1nRhW4+Gj3LHNfFvH1UxzfuV83JislXW5LJJr
SS7yluYkLlmP+9+sHACh9S3I3NWiqE2XBfKqRM2oaWZQ7gan3Q95/Q7g59mDVbkmGGpBU/vbHsRG
Yr+SvC6VuitV5ApGoMAydmXU1KARAxTU/PLo++31tfb8yxT9s8fqhoFykxYIWm0WuS4IECCyFcoD
rmPT/fuyR/5/79Blk2tk0plSZUIViRYKxZZZPdWgR4Kb0pNzboOa7Vv5lJ7dkjogTTnuLrOz4uTI
Vp6lBo6In/Gi2rjJrK2NxUaewUqyMwCTARSiD2XRochZb6TlK+fysvvlUdd0y4zzeIYQ4C5NRR+Z
YEOhsqbUgY4s2dWOizvn7Zlb20SLXHpqnFKA0lrFGriyLi7oIDn59ThGtx+/Fn3/9of+WRkKWrmd
JSwT1Xj54Gjad1kOX9GA7n3eYa66xPUL2/jqGN5RaWSXePzZGzOERivd+MKVtbnsPgCvY3k6T8y4
Ktqgdu4ddDp078C25mtlBJf9BogazCM4S06cVMyHgc0h8TK/aq3g9giuPf6yTP4ZwKbtJTAxrhlr
JvO79HdafqSoGN9++EoQWvYbdMcCi9nG2EB5ze9a2B0IJzDzDwPS4kUZ6k658aK1r7j8/Z+vqDxC
YfUHquGlGsQq6ddFD8+oLaDz2jJbymVPOM9hpAChlgkWBAEoxeNZM706rGH/EnSpa/lAo6uwpxqI
uVou+scSLJS7VLj5A3TicigNYhdvfOz14ECWPqadrYa0LXo79twf3HkdtpSx/jb9/j8EEo/8dxRZ
3pZJljo8NjyH7ghNjbNqHe+LqDsLNZWM8QjIM9Smu75Dg0BvW4LmgKWCdOzAEL+9Zq5/HV3KhrO8
TkEXg8eXosaPBmw/n/XORrl4Jfbpiw+cDKE7eor16KZgAGdPwuZ+jz6+yy3QtbdKaWuLcRHztKIC
9pUrI06gnwu9EhDrB3TbtsyB1h6/uNAmntdatjHYcYfOEcDnvk6ZDw2Ozww/WYqEq6Enk8XRwQMT
8qMGMKDAfXxjaq8PP1mKg7ee0bVjhV9ud1lggNg+gTFlXe479bOeb3lcXB8fstQJ7wCp17OiJLEB
ZiNWqbJ2c9kCzqO42N0epOvwA5t4l8Pgn3ijTKdrQRQTcVnL/ldT1+ZOCTUfRDf8njWpd76mQSoC
9GNdfxggadoDANhJK7r9/ut7BKyF/76eQzxknhPQIYqUf9gegw7l1ha5fpyRJfrEhIdMRx0XPk0a
wFQGyBSG9JWuoYm6sQnXSk3eYgGj9zyWzGTQMwjpMznZAT+1r84PLxbHNrIep8CMigjMwSf3m/7s
nY1Td5cfyqfyo/qAUJEW3h7DlcW4lNT2NNgSuLjPx4bbR4ZTvo02R2IpAdIlI0TgC2/LMGRlQS51
tYsa2AQ9B97ImQf9YBq6G8uxgG9vLZ2NC/TaKxanOBlcGLpATCqeU2JGpSP1yOO8eBxo1exvj9fa
KxZLXiiA6uxBYVsx80HPp51dMtRAjY3yunOJjlcOn6W6dtVBEo7rcwtAt7y3LAIThLmFkDE68S49
ckW0J5Xa3R+7cSB4UFKoFeHKqX80CUzOS6pBKLuo8sjtiglcfwVdVZgFfLNUzs4C22QHQCc9Qe0H
7WuBtmTQ5rgnK2Lyb2rOwbQEpCigjRwfdFZ1gewAo+dGNuwhGClCre7mi4kcMaG+4NrQ9+FQlFJ9
dXQtCbZ8XY5AIhWQ/jSZeIRobP5WFA2Nq2FKHzKG+g8EU4zQoBU7Kehgv1ITQgF9QvRQJRY08ZTX
HKCuUhwhC12di9xNoI0ExRwIFRTHmiKfJRAwfCsk5LpsZ0ijMuey2ntNC1UDHUhxv267qQxs+LS+
Q+kGSM6iBq/7OEJhF3jUtpNgjgL76RuZ/maMdKuDdT3FM5Z9I1hMdX2VNzOc5PCB+eh+hYAGVFXt
7EQKJyZteij0bmuRXF0jxrKBNLTO0NplOcdcJ0HNs4COCRSCjEC2wqf2ll/A9RhoLPtIdcXtaoYL
3Ulj9GvuSgn5K9GFhnQOhhB/bu+nvxeu/1/wxrISV8CJnkL1F2WFuXhF7/LFbQmBhGR7KM05AbfZ
PjBhIXuAruHEmu/U0F4UzMNuv/76EWIs+02ZJQB5nQbnpFVoNU32fNRkudFMuB4qjGWPqatsQVF2
sE7d7PjSafym/2FrW4SntdlZ3I2L1HVFDRmrk15MDWyHwd7WIcmmsdS3BrF1PKx9wyJVtE3a5Trs
1AA8ZZBcGdJ7uKTcVTrZkj9de8EiS6xAMSWTI+sYTF1YCIGHQ8FCA0zn9vyuPX5xyJYZ4rXlmuap
NXFFaabcCCYXklLCU1sk8ZVXLNsf0LPnKvNm84Q6XHihyuZVH6b6l9sfsDLNyw5IqSCX49lAkiNh
BJ4HRExfEfniFjVY1eOwcXBezwKMZQvETkAG7Sjp43nKI6mxCAx36H3/KIwJFYTftz9lZa8tWyEm
FL51l1beqZq10GxPzpxt3N7XnnyZmn/yUDl15pgOyjuV47ijjohMc3i5/aNXAvuSwJLWBNZK/ZCc
GFGwoIN0sXVPugjeBX6vfmbtxn1jbREtdnOpQwYeWmA4bJXNdlCR8150rVUEF6bm5+0vWXvFYisr
I0FVvsB5zjzzLXVByGfKG33kMBvol7VZWGxlFzoXvJV9cqptQBaN8TGZ+MYsrK3PxTauYTiP1HFM
Ttb8WHonBxfWoXo1vY8SfNXbw7My0cs6N5zr5wRtoeRkdj8acDjwH/MiikTbXWe9Df3b7desfMmy
3G2aljsJL4XdKQUbcRjz+xkaTIrmIZFZxLj43IgtC982GgNzkxNsNqoBnx3nyKLc9Hs9/3b4Rgl1
pYlmLOvdLgHDsczgfIoMVAtQdiT3VlrQkKI8BLyl8112ZnNnNZYC08NO0OJJEmBdoBWZaEm2rxOS
HApT1mCljXp4e3zXpnERCjSig344MB5nUgLPqJXukzXW4mfbAYPf6qR+oKCjpKHHa7rxyrUpXWws
QWsYien9HNtG+WWqIwgdjqX5Wmj2T5vYW7YXK9t3CVEf9GHwuHLd0ziOp8lhsSrEb6dnv26P29pH
LHaYkWSwpMhQYmIDaDsmGXZNC/G9hMLRXnOgwOYl4+72q1amaFkq5oxabJ7kHGf1cNLrqT4oVUDb
R6T3gCvBeWbWzrrmmPvbr1v5smXluNdM9JLL0j4VIvngTQp5Ux2FKAtSbmrIfhco/99+0coMLaHr
mW64csxgOyzNgkQJN1ENyZwMg0nVxlIzr2f+y0pykVe4ejhQ5WlMGjOhnQxbHD736xcbBxw5raFQ
BjtlLO/u0xKynyMFqyuhTb0RYq/3ZY1l+XiADpFVa10bC/N32vI9ePGQtZ38jqVBlRaBjevYtGUi
uTYbixPVGUeWghjpnbw+e0+sCrbnxPpGp3KLrbX2gsW2v7g8TdBhaeKxSYOufBNJGzjF1oVyJe/T
F4dpqnPijmYpUVqrHnuJ6g8f0aESX4FP3LifrO3DxZYf7CxL0xrOAxQodoRl6N+bwJiDp0r+9AZY
4MOnXMVtqIL+Nz9Lewihq7RoYk9V8WihrgDsu4dDQne2ugHXx0tfFlXnRtGiRj0boMoqGqanOh+h
Bwi1vGyD9nR9uvVlPdVKva73tLQ5ga1w1Eptp8k/uuZ+Knboy0qq0Go3gcAtlKbmKfHhznR0FdD8
bvPJBp2+xNDV4E+ayajRkyp7H/qr0K19mtCNrMAGuR1B/qIO/v8qry87MoMsDA0JmYy7k7kXdzAw
lK1v3TkHHoAwfyAPxTF5gMZ0c1/vxjN/6D4FUdCXDZu2mbLRnKmMldX603iYNPgMgWBx+7Ounx+w
/lssXpxUnOk9PQlIecimOBFUXXiRfx+r6U1Pt5jy14OjviwHT6xn+TTXNcifvXXPmZKxJqevglWQ
dsLVCZgVr9yJlqd76KZvGcBfP1D0ZflXDaQakBpBjB4Kj3b+kXgbwWXtwZeg88+VbOhBcZkNyOs1
WRU7hbHTRL9xUl2PW7p7mah/H+1NTTvzy3RDLswymwjWVkENydIcatkVxCfIuCXauNLh0N1LuPnn
Xa71P87OpDlSHYvCv4gIiUliC+REenZ5KG+IKlcVk8QkBIJf3ydrVc1zOiO86+73mjQgNNx7zvmY
4nL2eTIDZnTl+QiJ7XluNpVX23He6eLRXZC8z0fLglV7mDcnPNyF+zwz8Nal4IAoj8P9hdhyA5eT
L0FuEXDtoqhIgQHXurzp/IvohzPTGz+9x39utDJymjKhyLHHN4TUQkTWhOkln+q5i6/WYgEonwX8
SXuEYHaf8fQbgIYJvOqvn3+hZz6dNXBRd6Bajf3p+G8jFLcZkLg77QPnrWFPpitCBBeHGrlMn//Y
2SGxmg9SUxUzQdTxsZj0S8Z8xLowBYR78bNyWNSVwzda1bd0gHGAEPfCWevcE1yt1WPKIMPigZ0Q
BOcc5ratr9N+0FEARtuFBS74uxx/MH+v6Yk1LODMIG7+qBvqbMqiG+7J7ATp7TLm7Dv0MIaFgTNI
oMpoa7a5pVMRsdyHM9sBikKEzsAIyl+1XYBBV+Mf+iAiREVX70u3AgWD949LZ3zkCFRAOJSNTjxY
cY5+7uMIDLlNOIFOEaOY1m90ld9NQYoEdN6QsGDVby16f9MGgbxCUm0bQcdabvJBfXOK5WHo4Akh
fb5Nu/bO4/pXgOz1uNP9gghfhPDqCf4ywxmNO+K92ikrQkL+8ubSuLbnxFcBWrBGihjJfZB8G3mN
3IRvZU6fUV61AEpwRoQD00OVVyRyPP9XBnZWSGBCdG2XIhBzgWEFAABoHlFT0bo5TsV87wei2BTW
eLTrCpbCkSEkFWfE0rVB+xtgc0QgUNQhPhcJjG4Ix/8D7U4muHzsQmA/xm3uTPzgVt0MDc+ImINp
TmMfaNF4crvsAMklequLu1v6/q7R7JduBTqVbvauy+DPtGig0zXk57Tqd4i/QDg8cs6BGYWgt5+a
cSsEsouVW0kIyTQS6eUiI2sRCXWHo+ajHyIJ2d13NRo4bXYnCCJLFyxRoatKhZhyxGCVnoX8+qp5
z9vpVZ+wQwMOdZtC4D/VE3AAlY9w/Hr+LWngXsuiPBJ/vE49qMjEkpstnF8WojslKh8ZSXHPioaN
FlbcDW4QOpJ1sVBpHgWmeazScos638mAwGjYWXgRtQ18S4OtfoygCg/mQS5Dx0UpnKJ9H/pavCqv
/UWX6QW8DDzMJRna8iYN7Bc6QukMRMuh7IoHaHkRg03GP1kvfUTmA3bQlv4jGYefwThDUVlAFc35
G3TO92gTgHWLNa1MRRY1msCtqEqAHbpiq0FldFungDd1enAy7w9aT8ksycGv8odpBKJgcpfrem4e
YXB+HbWC51NmQKSY0o/aQj77Ex7MrNt4zvSB2v7Pvijv3ZHsPQi2QcSxKU7JEKmDTv/qixkkpjEj
h0LBW5vWtIwduNy2TOQHsgRPIlN9HBQNkt4ddatx5wjDQOart1CIgzwge63giqiTEqllG7LQXStQ
V6ND36LLTZ900R87y0Ii/4jnzbj1KNVMElLYIHbAfwEO7RJsnAGhLGTAfn4oLVhFVXmoRDHuhNM2
31iLrG5HCC+UNmn3WQOPdYYKcOS3TbOpO6+KcQJJI14jQz8vU7YFP7HcuD74FWUw/HTl8j71vABc
VSBTcYDTpQi+z82wJ3xgYTrn8ymx7pcRXrOB2i2xu+olZ/N9jfTNDPULiBHlLZz3zQYLeRBx8F3A
V9yXzfKQWc6VyyeAAgY4aHl6pZTfI1K6vG1shdAafUAApR27ldbAt3CyHQzyZvTQMXBXtIHQATX5
ytw50ynNm/tk1+TqOS0mUIyMtvdCT3uL4FFLVSG5AgwyQzoCYOcJeuIgaVsj+WXhkEgIkYc8z+yQ
M9gOUq9EGseJ1cJ6c4u4lh5bWkwKvpl3o60ABXf4NadURf5IQcToyLhHp+4ZQ1HtFqi6sQMJ4Pyn
ZAsVMlzexQl1dDIlT9y1E8PdKzuHNr/vlubGWrzyFf2jfVsZrMouXi3JUPpxkRI/isHbcCAjqgZx
8aJ3jyOHyFiiUfPNr+ghYORu8NUjt0AwJYU+MNgAECKfvaQG7SHc29NM+UNgL2glZM0UjdlyK2yK
c77nXUvHf6PSfqSi/mUsmOFZdbAyhSbygNmnIP7PVqIohLkOQ27i+uCV6StkSx2SzMZub7cjw5yB
pP6hzfkebgcaqq5Ytu4Emrbq1Y2dt3Xs5s1PlVl9aA3VY7VglDIHzTilyz9d6rhgupSPpdDNtq/G
DLps+9mR/RMTbhrOnH1fRvcV+mpAIPr+lqkJ9ure/IELqorKoPhtcptt5YwTDSre420JOUpYTjnf
tNTt0LAPbm2eH4vBqjfwNldw/ELx7vLaixf06cG6KpGpqa6cfg4ST3nuHjpN1CyZAQA+vypp87wE
iJjPoKOp/Pk38pN/IyD4J+LuHz0y9DEFF2ng5U9TAGdEc9QfAE0CSiRD6z937qxJ/Bgr+db62Y/O
QnL8QKZdrTpw3+1f4zLcpCR7GaT+RvO+RgqROTpEByFZnCGiDbUwHu3Ys9CE1WgtxuPInk2JgKJ5
LhKvsGDLt8xJSo98A7duXnOOucJTmGawV74JsHxtelUXO5FjWR1Lk6AlYFDfaceoLrQL+7efgRLh
f/Mz975pwEZqgNqMsWcCJGVJ5+tqxmrmLeWDZbVPYKaXp7IBrOROicA310skK475vDwXHeCzk28/
VcZFtQdkCcoeDYKIoqGBlqWr6jy2KxgQkGQzhcOIetbYWQixp8aL/IknrbFo5GfIvM/T5dYxYNsU
ZNxivACuVoAC73Dxy6oWERmO/9ZlNQuZ8OkBgd0jICgOUos11qsCswfyHSqzAfXPOuYT1sqigegp
8xrsPHh91xkNbyGF+HcK6iMt4fUfZH4ocJl+kvcs9YKt6nJ7gxwSCSgLGBym9t+xKL84VCJ8B/FV
6BmoEFG8oV2bFxiCn3KNmjuMf2nMRvt+sXoZ2kt1R6f2fSZTvWtoAy1Fizxp8AdOdj7H2RQ4V4LP
MvE7KfphP2IHEUFgQu6qvgRogDdtYk9pEPZg+GD+IuGkihs7mx6Kqnty27xKLM+0YerUboKc8TTO
nBPsFycvJFsAMcVb/znl/KT4E5QgxLXP7nrEbBwMwLd3xYTMBSiEa7ij9XwvglQ9SFIgehSqk8NS
u/q9qq19rYy6ghLSxk6lHbdqWMTvGmg0REnDgbrt4bWOmmVo3u2cQKuej/21pdT8AjFGd0RBkd62
kwWW0ZgFLz61nkdrWu7Q6/TSCFaibkd0Mx8Qj4fV02+fNWv2qEfN29pUwbY0tn3TVHDmFQZPzp7I
chUEdr9JwRvdQmViR7nxpkdNJcLFap/ES4CJgBtzL2fvRCdRz6aRTYhtDqBiZRPEs1XQfT54yN9D
7NIGAS00RPejiBrsi007uNe09uh+GvlvqC28Ta+XH30xebCqC+zFOgXCywBMLyuHJ5+A/VRRxHj5
cBwgAp3w0x/lR6k1+Yd8AVwqhZUxqrF73qYc4r+6ozyyin5ImrwL4Dfsh9iqMw8iHpReabaksDt6
3q6cZqx6o4+vt/WLUFlWEauc9vvaauAC76bgyrdH+LStxo6Yk4mr2p/ok6dMtkcQAY+ER70bZmQR
ZozkcWdz8UOKoBp2Va/bF9p50MW4DJIIwFD+1AM2Nb3rAzPk0D8CaIewq9L2iH407llmCrTStoj8
QpYxhWFsy225QIhADTAqAuk5nR1lNbhSJfd/utW0YO8iuw0gy/SXA4DVrcuqd1T+i9A0s+OFKYYd
eGzIq8M0OPqbrhDYeVu0xabVwKBJy2pfFmkVB8ghLy23jmB9MwclGJYapOXHZhZWhGBxJ26ysrsO
Sr+KOPRTe4MudBjAtRVWds7AmJynEOGc3WaUPUIzgYuPMuL1G5hIy+2i1KsXQHormzyaMLqi+gQb
C7AR3zYDxkTuTj+Ytro4W8wd3PHYvA3DndvhC8AEdahMT8NUAbuksxwLqoQmGQGzcVF2j+CDYMqB
cHHDm6m4cjxU4VTQP/gFa64zg1LSYnvvCKkJNtaAUPSaZ/lmENiKTO0EVlNqvRLZv88B/mJ/dL/R
EnH7DI6fbQ646DbQiBsRGTexh1JcXIzp7ybnDrbbDP++oPNWzdht679MnBS/nVfqO46uTaRUhnQX
7W1xKyXoO+LQNxBuoTSMeCyoDuJcKHpfVnMVzQqbV2mz6shGPpAI4UZ1PJcABqbEPrnxcBritinv
g3TKwraafQzXAtmLwClEi8W72x6+3JhjGr0GFAB0sQCVgKZxhs2wdN7e5eg1UNvt7zBdp6FQ03Wv
MVEFPiJ6yqx7VgoUn1Cbstp0SMDZQvSG8IHGuSKZrjZoYzjbYjR/wCnwcJTMB5CpEIdQ6/4FO5Z+
5wfQ2jXo9N6wGjMth4gtLAb5q60bsQfZzgkzZHSHEK8+mm7iKOqQwY/QmX9D48vcjh7F4XbBScDD
Db7oUTx2LqICy9a0MaMnzI/04MYKJNh+AvXoOZVR7ZnHkrTgjSHGE339ReCFulPsTsO4y4Ia7PY6
q8FQU/ZdnmFZUpzdeTbmZIZjqm1grNAO4rxZMTx3QXo/LekjiPAI+6jLb4x5P3yJ0x4b6YT9P2ke
gLXCj04zoIEd+h5FO/4MRNNEpiUBZip4jMEfQoSC1fkHBP/ld6VjgZJa+cgYr0os2dr60+nu7dQN
3A0Mh/MpJ9dq6OW2r/s/hujrgoiftQNEYEebDBwLX/1CxvYYQ1o4hL2u5E0LKgM0cCXeK8B00Yzd
PzIiybC1Pdj+POK6kdW3IBm5LfwiPfYPLEV+2KhbdVuzDvy42X7TfYvIc1M3G0i2XHDvstMgKp+J
4kiIKqYO0nKSez90Jop9YYtyq5BajxozDq4IjLB2ynema8fR1r4XiH5EKPozWpn8BdSt8lQhJHvf
R44lPN8z9n5QZVoZtqECXfpraUyHjT0WMIoVa9s6RD3VfkZZFMDPF9a0F0BlIj2UEIbsSBRT3hwi
sQUaxoBHIFylV6bNzU930uOTJ4IpYgKCMDQOcqT2w6H62vew/Nh4jI9U1XUMIJra1iQvXjNVFlcV
6f0HyH35UfX9vCPp4j2UCPu8Eh6p9ktTtX96QNCXaDBoDHtLIBM2IsOqLpEFhXxjvJaaiD0H72rX
2ZpvFpTed7lE9WIEvSTRFQxx8Ev4kZgb5uxzbYIIPB8k0uaqDsJRAbMGLQ3PWjjL0gUCrWByv1aF
ZqtS8ekF946NUvGoutgbMY6+WJBbBwWg3aDrFu7+xHjulbADHWLH+7wY78/nZcYzBb+/WJl/6rGS
NOiQBi1NEAqWtMK88pJtgVy8UFs+0y5jq3IvyS2BtzP0kP720Ejnx5Q+did8Jk4SX7uBVc23d0nO
uPRpIiYIXHpXHtq2usmN9f1r1z91B/55QJD74ygbALZVAFdDQR5yjI5gebvQ9Tn3/Ffd3YoSWwEk
qY91j/qjO2evA6T6KrC/1uAlfwXg//z9iCYu0o50cJhYZlNT66py9SPqaW+21f34/BGd6cGwVdEY
YQDpAC0Cyu6ld+1ipz6n1q/PL33GJEX8VUu36dMUiykDlKAme4Mt7kLYgyfxlWcYUIECXdkN055c
Uw+AEqThXWgynnkv/uq1g7PqzipQLEHRvTxYQZVvYVbQOKJNX1NCEH81aVSY6NzOm5vj7LYP2p++
T7IFrnS6MCf9lUd9UGb3Vz2l3pQFwvoNSVgw1ntPIBTakabbZmPvbgArKW8az8yn0zV28soVBzuV
YteMcKAQA/2wi8jCRIw1QufAd31WouffPn+r5x7u6X//Z0y2dWAhcACCriEdb0euXrH8Awe4+Bdu
/UxHy1/NOhWwXp3TQim1lJ2N+ppVHzDPpS++KpqtYvUCX2xrP35+M2e6Qv5qArKh5xOtvfDEC+BL
mtpiSopFnbQHOXbb43wLjvG2wG4LRtxaHD7/0TOfnL+aNng50AnO2vZosJc7FDzvcBQi5RefH/3/
9yOxx3QQbE4S7P6eAMu6XSb3qlraN8jqr5d2+f35TZx7Tat5w+vzdNBDQ5JiEC+FGBPN4bKc+BZn
PMRxLk+f/8yZZ7UO1Q8CU0tbWbAx5KZ7gx/EvtHNgHj2zy9/5i7Wwfqnon4zORlaZgAeoIODDVo5
31uo0/eQm0Pu9rWFaJ2wX+iiIoMkJJkEfSuYusnH6UjhFf3ajOetpot0EB62twCz+ePbqNFWRIvF
3+MId0k+ce5Brb56UaDQXELpn3gjMFi/QTqI2vmtWmjYFNOFl3Fu0vNWn35qTwJVGTofrSJDk4VZ
sn6Bh2j5IR0Yx2NV8+5ng08HAakauqfIdcCVCxdo3foQgkF2i96k/buyqbvx4Bl54Vqh2FYsJL3g
xzvd7X9mZS/wVtMFy0pVCMUWxKmfAuf9qC/FXl40CJ27/GpiAMWit1yoVI4cMrtoQc9mK2uBeFeC
487nA/7D7wl3sJodBhgbFiPSHmSj8Rr1Omyw0wuXPo21jx7OakZolrSv3Ro976l4kXYNiIcHk4YO
+/zSduhvUMwHP/GfkEnmpbmnFToUo7xfCla+wrfFNkVe1ZEFBH1ss25G5Za2xZ6V/ZxgChdbXULW
i/ZIgUzy2ewGpOmhSeMASewuokGXMgN/DWWLARWTgB9J2TU4xVnogdCLyqqPdU/owp8+rH+WTY2E
8sBCWH/iBDKcLZBg+7D1TOg1TahhpOgqfyOnYksU9I1jhTSlg0S5WKI/0DYJ1wRSziBqxSEHC1gO
lz65j4ccX2vKVG1pBO3INJlm73eHxJ3SuoXmAlGekc8dWIbKQ9/xTaZITGd3T6r6eqgg3DpV6gYZ
f2lQrtM9UZfMehttbuyj6yfCMmTyoOn8+bXPjMp1sCesVQ2pC0OTCeHJHjjynRa3wNTfmjkvv/j3
n377n3cLYwxkkANHQRLq6Ju+aJYd+jyXPLEfTr1esOacas1qGxUMNLxYm7gtKvdW5iSBxDhCHA4a
9oTsvvasVvMvBf7HRc9iOXo2qodIVQ+dyn2EliUG3ObSoencC1nNoVXp+qRRcBtAeRHxop/CVtm3
HWN7dPsvGf8/3Nfhma1mUm4LsBWzBrW6hpNHlWKcR7SV/l/M+3SA53N+rDkkYlEHzEsVqjbvLyzF
Z2bYv7yUfwZD1ogymC1KklGnGXoc/U/UyS7Ib84NhdUUCz8XyewF52Uz+5g6nOB7HqCeNaa7EQc4
gSLl5wPhzD2snaoulcJt0PM8ur31VlD7Hf64C7dw7tKrs1mLBagZZ2xPse967nqG0q9d0/jzv/t0
kQ/WB2c1tjJtWpjSCFR/SksEqg/PTtncI04s1qD7IPMbpetJLRdUXh/PnaCS/P9n75BhduXckqMr
QVznaJrOTvZ9Ynr/+d18HKXiBet0zT4bNRO2zRPXcw6N9He1tiLp+99rb7giAFf5ZbApsbxadflj
mpadJ4ftZH59/vNnBtsaRo2q3pimZuZolz428kVmfuxBWThXbSixBfv8R848w7UxchlHsF+X3k26
Ci1iJV3r2q/YsB2aobgwKM7cx9odScdpajqf+snkB4dWsF3gx3QqNszBYupfeFfn7uP04/989ZOv
ZyRbeX7iGLHJMuddcPHmWeWlReDMrLn2RZa6cauCF2kCggqIQJix0HAMJgHn5d3nb+LcYzrd2T93
QAqOhIs6SxNIEuqWhwBq7EyOZvyoYqIuoVzPPafTtPDPr6DDZS2jo92kHl4dH7S507dpX4pRP3cP
q+9/6DVxS6H8hLk9GsrWrOMqze3veA9mX/baHBjQjJvPH9jHrnQv+LtL/edeuqAAx6hFDYgyABWk
DTnM1FsoTbv13hC0NMPaIABCyTLd2DL1Q5souYEWz92JwekuLagfP1K+TjjxFvTssr7EAtDXu2lB
5L9f2+/dcInxe2YtXScWDoPoKs2ZkygP8AaoST2+n9CDj6vebXZBq6AUGIWb9ANz3ltpjbvPn+/H
9xWscwvHsq/QMofdAXmCCJnjkc3yaESL50uXX3s5+Zh3qaogZnbGIKzmg1FOWLIL6Qtn/va1gzMX
WKSXGhen4o0uD7WCt/DCd3ru0quZhmWT4EHOaOL58A0qao7IqbtPp/xL8doeYOv//4mWyOGsjO3x
xBHW3uAc4uo6jywmX+3Cu7QtP33vH6zUf+2i/3w7yB5rZq1rDKrKysPZmw7DcumUfu7aqzmGIGDT
GTFkE3cYrmQFepu0L0isz0wwf1fqf/7sNPOtSRLPScYcZajQVCAnsVpUD7Mvm2gUowkzW1+CrJ57
1asNhpdzxgnXQZI6DYYoQVwoCQHZu7D2nllT1m7RpbRtmhPYf20r7aJUBNnVknG6wZo876rWFhc+
5HMPbbVrbVSTiYphMz41RUizNz52u5w/5sCZDG6z/fxzPnMz/zWMTrVGEIWT5EVKbpYs6GLaQC7n
jpbZIq04vXAzZ97J2inK+gXNeu12UJUNjyzNrlBN2E5ZdcEff+7yp2f4zwDzCtAqGcHlg/zH6PyA
YjjkX3KnoWC2+rDtonVV33pwD8GWeIBXhF8hPRlh9tDrfO3ws4YaKT5g3RlVcyy1/eg35hpEtgvz
3rkXvPqq0UvtUfCxgLWwu+8SCsodlAPXthxHeHkQH/z5MDr3/Fc7CBsOO3T2saeHIuZIYcEPpN4i
o+jCKD13+dUX7SA0NYADAOsCMr/foLwbQRvGOofAkS57+fwWzj2oVYkPR5IKvgFN4UWrfxBnHKHL
HpM2J78a375w9Dn3G6tPGkBRT9q2h0N8v0RjvcQdSmxe98OvvhRNh3rZaTfyz4dANJdWy0eeMGu5
dX3kbC7tcNf67dvnT+njN8HXVse6EHU1dfWcVK7zAl4JzB5Ffe0w+vz59T8+iiK8/f///rp3oZxB
7O2xtjvQ3uetsVgKmXx7XS8dKoBuuamhtN98/msfL3kQSv3/ry1AIxUFlJXJktKrwhFJI+wL393f
fd5/l2q+9jamCNBs+RJ0R5geuh1YhWXSKGHKjV3L8lpnphThIoMS+iTFRQ/5hzseOz7QTQq3mwQb
tLROUQ8Ve27doeeQaPnLKeioElMI9nB5P8BOAL1OQDIZt0gPi+pBzF8aqfw/5sUsm2hrN+ropsza
lE3xaiDhDqfFhgjV+tKiwNexdYTAmjs01GAPXD+1/RT1vXOdoiD4+dv9+GvjazNjiTwQm7aOSUro
srY5KYZ9R31nk5VwTlWQ33+pvQGmwf+PIq9wFjKlRp30DFcBJzccWG7j9Rc2xX93vx+MpLVZcRl0
mrbYdCTTVB6miZ3cHTvP+0GdCsKfq9qRt4Kj2DiyqFpg9mBsY+zn3BzcfnwoJ6g+nTeLXNrL/d3p
f/TnrFYUOGTTykzMJJau+zhrRb+feG3f9SAN7zFn6pjUqX4OEHiAON6hgFJW2mZLWSoOKap89xI2
hI0j2jSeGFqSvUXklrGiDJH9Zx/q1FWvnw+A0+r/wV+69v12UDvy3O9Mkk4n/pEU8oZ5o9pbKrXj
xYA/B2pgf2ELcubH1qITl/EyTWegLriEr+OEOG6yEGSS0Le+LfaFRercj6wWkBJ7zCGVEGP2fX1D
JVxOODrzcOkhePRplki/iT9/dmcmer6aiJtsVk6feyYR7fd0aSMO+1SVXYqrODPxrm2lHsgdUnRo
7Kbt8E779Baekwufy7k/fLWOW9KxWN4wVEptdW/SoQhHkW2Jlhd60h+bVD3OV++AwaWZT7VNkkEa
GCXMAfbenSg91Huy5gbd6Shv6dGAKhi6FShan7+PM5PZ2kDaQZ2uvYqDNlt5x2qqQqbuuKu2FnBo
n//CmXfCTkvyP1sH36K8WSpdHKmVbZeBH3vburAYnlnV11pBOwA8nprAh4vY3aogCFP7pXIfHGzT
AxgAc5pduIdzT2k1FdcEGhszgckLp5Y5WlU2HXBLPhDeAF7nlpVfuKEzg2wtIVwWVrUaJPekqGQD
JyBwLR7cgxtm8Ut5NOd+YjXNVi08tzBtjegq9aHf850NF6dxL2UinLv86vueQClJZYkUZt9/TLMn
lW4LNHQ+H0nnrr3aVjmLdAXS9PQRTi4Sd00GC6hwbkhaXKJWfTxW/5P/mBvJBWm4OlYe6Jm+Rn5f
Tqv953/+x4OIrtshdeo7ZTc7dtKlL3x6YPAEKfJYVPefX/7jwiBd9z/GRi08m7FdyKZ5RkZIelyq
/gomzkdaBkmbtU0Y+Cm4CV78+Q9+/Drouh8yAik9eww/mKNXPSCKMz9O5bevXXs1GcJGpdtCI1O3
En04uqCW0rcBlovPr/7xckfXbY65ckzjN5BdCNARg+o2r5Z46USk6E+XpRcez5nXvW50zAqLhIGl
Psl7s6MNzpfS+FFd6fdU9Je0lWcG7DoFsmmgQndHnAZmz0LGXn7tBpeiws+83nWPI6NjMDAIXo/G
vposZCVtWn3htHfurz795D9LQg2PZ2kvuHSe31H/tbYeLrzXv6eg/27N6Joj5EC0DDG7DJJcFJSH
hgzBY1N104ikY7u704NXHxfbb3b4N4FDXgySAuB91CnsCnZ2xBbI/s5J5+hrFGV8+OZJW6k9VN2q
DrNsrOH1tkEUJh62f6GPMHv8X2zvpqGIJgiJhwOsKqZiDEfd1/uqOVHQvRxU3qqA/7Cuulgug/NI
LXgMw2mal8Tnk7VrAzgd4OXXB95pcuOkrnsATgvRBG6ttrPfz8hOcHai6717WaWgUWvbvDhYlbYz
grJv+gARFlVW8FfAZjIRtV4biD2T2RRVvtfEveHmhZWojiocGhG44tzCx/Awjq6JZj0/YOYQ0Vg4
1kbBz7zBbVpb0waYXpuJg5vcwAKB3dQeT2GE9BIs4iCXagv/4oKGlIAADEb9Ha/gt0G+EsDSFtjV
lodQUlnLAHxTzvcWa7cgjCW5FuKh4Pq35zQtGNPzzWCBJkxmTLjGh4diqeuXyS2frcmouC968KB7
S+1skb8FAI3DhqlfC5ryQyVTE1EEB4Z16yPJotdNJDof/mT7KocmN/Tyxlz1NgNLDZx7XsEuxTTP
tm1KoWSlDagXvUQgBXlClenNKvFn1LNGHDerdgjMhk+nwQ0iLZFtJAzuYe7DRmKr7ltpMgQ3VH8C
HMxsz/9GkGyx4zm5Anv0SU7zTrqFhaQF4GSRbeBENh+uyhMgLO165Gab1EaId4rNUFsnJXLuVKjT
aflGCpjoJy/F0at2Ipp3cRPITTACvk0C/c0u/Q2vEBCQg6daBL88u7iXoHmGxYmJnRWZFWsFX9KC
5kwA0Hs0eoCxdS4Komm7lxlLoxwl/mFGsAZ47XdQn0nwt+vHbnH1jT1qDVddgMhdor8HZVPuOcIv
PCQwWAjy3NZVhp06jCpbPYB9nQVvE6uuTwleoVLi9RQThtTbt2IpvmeirbYd5CMAd2cmZIOqY92m
Ik5tcSMNfal4+gxDTDJ406bhjtqUQbrzXcQJK83zrSfqJXKAwYlV2fsxs0F1HYpuW8CFG1uqRZA4
DuDQZJUwO6MsC53YHyERmT45DgZ39hP9nts2gBUSXavrYWiu0q647ov8di5qP5TCHFps48bReVBF
cFyE89v04qfNs+zgtB0A8/7wwDtyJdzy1nYFwgr676jgXuEZJk3gtkhQcb24LZ3loFP9GFSjE5ps
ruDvTa+8tvnhA6fjLH4WN0XzXk6c7pmr8PZ4UEOgiDiIUaQvjY8B2SzYhhF7wBmb4bDVBu73oobR
plpGxDA4wLkjAj4CfWYPg/Mm1d6wsTL7J5H+Y1+ZXR7k1/CQ3oC1cpWWaf0uR3RU/VZmMXGmdyQ5
tduyk11YEnJdZhaWu9zpQ9ughdFS4gPuwL/J2uoBVC2/I6UFxn9UrkKoB524QGh3CK1pHIzOW06n
b4Fud6ky27Tk8PszEYFohTwJbU0HKFSKDXyGJUb20MSObk2cSW9T8CkaFMy1jL8oGFBfpFU7IbJe
UhjCgyeYkxZ8uWn5QxewVQoo3XYjnOeh32B0V1VTbWhAeOiUNIiInW3gHzk2HjrtNi1tjAhV7YI0
e9YuklOW2v899vYd0EoIg01ltlEC5zQv829nZlyAPuVLK9W1NjIPFxsRhu3EnrzcfZdU18g1DOAb
zxjbUleCD8MCN55G8St1poOX9yDSwZ/7P87OZElSnFvCTyQzBEKgLRBzZOQ8VG2wzK4qMYPEKJ7+
evTdVPNnZJjlojfZ3RAMGjjH/fOQcXdL5+apIzUsW3Ms7ihpzGqU1i2SLt8tRGlFAgUnkFhQzO9A
xoxo7O07Vt5iCnz0soxC+NjWQH6zEspZC0uTLFYAFIArAcdimIPuO8E0iKgkkgcOeAJBMXRvhOgX
aCEfct7fQSNPkLDe6DArsyycyhaUhEw9cQR1bKxz33cyL9KDYxOAX6S1p35E3O5nBld/zRoWuWCo
BzC8P3aOXuu214c0AdSA9TeTkQ95VR/R15ZBPHIT8Zr9YP30WhkHt6Nx9gqwHvjy6Q+kNhRBpvAf
1pn7ZGLxs1Ljz9jrdiy2BAzfUJ2K1P6RIk1mM5nx5yzh2Y3HrF1NaEvsnFxGBuoAirgROQ8rWAX3
2mrhnTNWiTuHi8L31W3t1LeS1yrkiTl3R8QtpNtgHrj5rpmBQbT8vIwMYhSwNAOyNcCmnMpqXMHX
/dsXTbMC4LsNZmuaI9eXe9N0Pz1XjTCKpn+w4FSgt4yHQTQM/BKYpCehShn4WePemKaPo7ZjMtK+
PW9AAjig8hO6KaIesNiGfp3cEpLzNVJHYJixwdqJ8z9ugtCk3pRRBeo+cDLp2YEH2Et7cB3riRto
rObJ3mNhOFZaw8ns1G9mnhOAVPocyQpeteLahbHdkCJ0bSSPddg4wJ5XZSEhzAq6CWt4rasOhkfy
0YGCs2ohsArLCVYqpiAKauYJBvmka9aOa91X0rGistbwKlf8PgbIK9AW4kNrW27KrnTwXrfA/ZYi
/cnmEeuWHkHn6dzHokNpFuEiE06Xn1+MYs5P09j1d05jIXcL1WPkhk35bQbZCJapdptl7WnW50RS
lU5P02BuEBuJsGyX62ju7T9dGz8wCSFbkjY31ljfAtQHwW3d7VAQgeIfjsuwjTkMpHza2S5tbvDv
AX2dgekCOR+oMFiJViAR55GmFGuz3cLdPDL7vmkRWJU1NF/BmR2HDa/r116X/y5gMlLDfqwhlGJF
VJG0PCZEDFFnEhvj4Vl1f1A1WkGrDIlIB3gOVsuBZ/d9DZ+w19JA6pjsx1xuVDtiMXfqnznQTqFQ
eKQdKn55e1848VPrFmEugYeIu1893NVpPp2qRq2UNW3sf5E1vUJhzXPCpu9OgNpE3Zzg+z57kvo4
YotaAPZhkYqHM4KeGt/ZVLQOVUM/ZkhYCtB+2i67c9p8n1f2qplAuEOuV6zJitrjsYCFM2MdMpXi
cFb+G+ua42j0z9xBfwMWjdCHzVbZnjx7wHGR0iSh5mQDNi2SGgZ5Y5NmLX0ZAl/+Wo3ZmtVyiw1K
pLL4rrZAioBit675j3Tk96X/T4spzKPpXYEIaw/+4UDO+c0g+yNsDiRALTd0ew6mZx4iCdAB1WrC
dxx/7iEvgseXRzybh11RpBG+TIG6OLMWnJ80w68iKbQf9fQbMFikqVbYotrWIQVFnzhgY9M2Ug5W
r6xDggr2uiWWptYGHcPuIviWH+2Ur2VabpmKVcQ87IBcNRzGxuxJDmqPiOenpJ2isQUyua8gTTwr
N537zEniwPVrrEisDWJSalC5sPwOaY2m9aurX0FQODLkmtcJXPhdAZp8aRsEWRVxofa1S+uNpdy1
yhSQj0p4kQ+/1NQ37oZDUb3p25ZuREuOfZUnf2LpFzclP3eGBviwRVbeQDkv1y7t5/UQD1tuA0k9
g5qjixild1BtgLEfRkCdKUEnp5vaVdUUz9qDZTf7F6FXvedi3ME0y4I082/mOFmNLIFAoTvnDwyg
0WK+b+QZfjUVP0Bu8KK4tN8dtP2pSXVUU9wRyRyF6QY3zGaKro2zqsUQauHonevJ9B6BLQ42FiVy
gjvXw6KOSVg54DnabV1HcHizoGlqbKsaJn8AZdA+Kcd4gB1IH43VpnuvSJXfWlBjgbyn6l3j45Jm
ReQOmEFwXJCDc8yIYx1BGctggPdbTKmzcoI86Zw0bKdG3gskMK2nkrdrYJfweDVvpLOlrueCLpQD
iyNHgVXfqdwm3vVT27znzSRYYLdVdmqpqda9ssG3whIGKzUQad1d3nn1gDQaPYsrtZ4LX7hLXYIB
tLiZ6s7biabrV7Ty25NLnfJKmfBzK6dLl9zqc+SPZgbMx6bptyUmdMSEBQauRETPrRzophB9vCnM
rpB/pN1duaaLZ11UQU2nc9QyUOapsHGE8HmHjz1sIAGI94q9tBLIq1t8BuEr07v1mXvtYi9Ua5Yq
BqvH11ud58lh8uB2DGmZ0Hib2YZaGItEvaaAoUZjCRoNKG4g6GNwcvZDCjr+gl2+NeEIzMuwTS0y
7uuOEhCl5dCt1MDHE4K8p3++Lj5cqpcsqpNSwFCWZSbeZ+0wR1AUSNCZ5W8oEdmVitLn5W66lP4B
j++lAIv6kDulz6OESK6271o4KILet7c1igas9K+0Oy68wEu5n2m7ekSOtwJi4MVNn8bpz7fu0lLn
552nDKumAg6XctUiXrnSv4Ec+PrgF96U/9H5TQBVj4KDJESjDoiClN+R9NUqn1xwe74+xYX7sgxp
mOeWiYnk8T5us+Mcd6++Rd6+PvQFBev/hDP0hOdEDwAhdRhSq3Gj8zCJymf+A5+/geNG3HxLVkOX
cj9TD0hRTiA1kyB+BhKLiTc5N4UzXxkKF0qf9Hzz/qrvuW7pmjGH0zxTMC0NKbq5KnI8C5/yj1/f
q0tP2vnvGRwhvdzEEC4Liq9VXqifczk81RM/jHEmA2Nhd/yNM2HZXQxr20NQmeM4FLv3By7fJBDZ
Vtaibwn+WnXleXx6v3CORW/RVFafYZ22Dh1/99kdSscby1RRnF95sz6dmnD8RTXd80VuGUkmQEGz
sLZkaMuPHOLhr+/QhV+/HNICLgFhm26G5aUnQYMPszDN4cKcc3ybSp5eKe5+OvJQ4DnPin+9VLVd
sdK18CD8Zty4ef0Yu9536tE49Pkt++vQAKfWM7QF6pCV7atdeK+5mK+lwl6490v97ohPUDtWPT04
Ca9XbePfIQaXBPFU9FdmvUtnOP/9r19fpo4vGbEpkqTrsKr5QfEujI23+/rxXjr8YjA3XdXnlbDo
wXOQCoPq0G8L7Oy1yQrxnTkVt38xmLvZpYJw0CoJm+ebhOvyiJgD//3r33/pvVkM4LZmE6Cz0B+P
w/CIuL2nuEi+F5hrLzW7ohk7hGQ28IEU4NWCtKRQR7325ny63OO2LEYtvkMGO5/h+OHMrEfv6GUs
5PZJdjcFIsvs5IoF7MLwXUp1ayFNKYFAQCuiBaCNbGaa3MAxC+Td96a35WZYZXlW2JYl9i4pzkEJ
QS0egDZC0+DKDPT5zpTby/3w4Dg4/JkLmXR81dd8A7BbOHWAeOJp0BgJxpmfllFaZHzt9hOYrVL3
V67uwvhY6nhlDnwwa7P5MHpAoeZPdY8171okyoWXd5kpkmOW7pCxAkOwmsGOb1ZdrzZfj4tLz33x
erEettt0xCJt0jMDOw8Rlv1DJUkB1Ca7MrI/vzd0KRvtcK/13ObAvNetfI7RfrtxnSr/JZsy2X59
GZ/fIbpMEeGOSBCqWKMygAKf5OjZxa59zbj6b2/+f/qJHOnh/51bQUp3Zys32YEXtfXgOwD5yjER
QUaL5Oj2xNslGbi/MOSOAX4IHK0FAEFAV8TzKhmoG4E3yzYuIRZqY0Wz6xOvPBnRsoOuVBV2todp
u+yfkRpiosx2mmggqgIrVJJgqCTdui5Y6IXw88jtGY/M3OUnxep4W6couOa9RPMobfHtc+WJ0X+N
zJ9d8vl9+Ws5ifPZwnCt4/3cKBdfW05/Ow4GDEGYhL2qHAA9E/ZpdPUUzIWZX/MBcc6kL+K1Ho3z
XM+s3IBHqz5Ql/NWuTPqVamBpe1z1h1ZymO4sQd9jGWMBlElDb8XTo3+q121ezSDmp3Deb+BEBC9
iq5hu8FDdiyKkqnY1vk4PAEMmW9qi1j3Tj5ANtpZ/DdDN/kEvmYJjHgmnuRM41AAHbhBvgmyymYz
QPirIW9rMfs4nUCRwEqakPkZ6sfxlN14c2zLsO2m4jA1NtiJdk82xejHG6cbPSjU2mwP0FmMgIBh
2mUFf+oySvZ+5YkIMwAJwR4FU1dO7N0B2wBI94yh6M3T+M0eU3nwEst9pnFR3E6FD1wh6lEnCurg
lvY8Oc7crYpAEOVssIUtHkd0W09j1oyB7ydFNGV0QvPEZm8kF/rEZVKoMy2y2oKOjW+Eng+3qhIq
sI1yT0T09YNXdFYWNKqbnxClCT4+uE40ZLNdbWLlzA8MJR+gt6l9Kmls7z1TfBCFviigvLQ52aim
b5GIW7/YHa1vOEpNZQBp0rhC3TMJvZ4WAS3VvCvgVYnamGQRAU/txgNKHw5iawQSF42Ho85oGYJ7
SaKJTG4AdEISuSzNV35RjiwgkwQxN6PNoXWyLEqNRHqZjT4hmhXqw6EFIMpWmoRxbsSu60t8UPei
OUCfrABAqykqjKk6kSq2jrL2X9BnQNuZQoB7LJByHlpJrRAu7KFO6vV8Nc5osndF61hXhsrnEyhd
Ov2SKmmVGPAp689odCAaEAjskFsnmV1ZmS9Nbee//zUSJcnTFNsiWH5RJ5a2vudaXFEbXpqYF1uu
JJ2r2vaxYKYe3pOUo64pwK+tsnz9vWl5setyPBRqExesNzn23cZtiFkrzdJv7UnpUgRvzQTtHOYh
UK305AaWZfQDoENALXS+tqe49HQXy6OJKRxMEy6Ai1WTsMCxyy0pmx9jln1Lz8bpUgzvStr7YwHc
VaIVysUN/D/OC5nq4Xsv6FIH33OwFCcb0HtTNbuiY0+pS2TIOUc9P71mJ/t8l0qXavi2cIH716k5
eMQr7rg9ClA23Rhw2Wruoswq8hcdVy6gVCPK6V+/XBfe3qUyHo0ybLgK6RxgWEc2FSnREjo3wFyE
rn99hgtPf6mNxwSPrplJ5gMmIFCDE0hMHtFHRpx2svr6DJeuYTG4HdjwxDzE0+FccwcqAG3hKVfz
lswO+eZFLAZ5OlRUYdBhkKN9ZiGK1TTmXSZQ3FQ2j76+jAtz1FJxbQo/7sA8x+7XQb/WOPRDUO/K
h+2nRR6Mj0VZRAneUg+ovP0IFYlM30pPQ96Bf+StKMtv3qTFOJ9JkjcMCJcDx51f4Q0ajqCjz8Eg
E7UprTa+8rw/lWdCx3T++1+T+eAlqFDNQ3pAZ/lYC8xYWDrnbgyd9N4u0+dMADE/xLy6cl0Xbt5S
dj1oBLCgBj0fEKAaaHip+mqt0xs1ogfm//764V8Y+0v9tesWU15W1N/btP5gaGm1olTr8iyWQ/Ms
Sn0E2yNa+0pJ+sKI+R9+69l14YDpf0AXaj2YaW1lzr2snr6+lktHP//9r+cDyinzZEvMIRUnOEok
e5iLu68PfWEyWZJbe58CRQH/2Z5C4cTSRwfCjcG5GeMrhqRLP30xzuWsG4tk3Nvbnn+Hr+qVo/yI
MnrlC+vS4e3/3hmwq2O/9XD4gns/pT++1Kl3O8eYeb++PZeOvxjmXW+DXICfvFdebyN3pD0Vjv2c
UvdbSAYMvcUQhwaKcAF4+gEfcyeji4MVFx8QUF8pAHzu3OB0CVaFuq+uau2bQ+GSew2nA4zh8VvN
OLjUVYUPQ95A3qaA7e3L3I4yOblXHs2FN2uJVhXIhMhbCL8PHvvHtM+wgeKTcpe635uAl1hVnvrO
jJQ+RFFnbjgWB6d4hLJuHupwTn5//fAvrB9LsiryBqwMYFpzKJ1szwEGQzfieyOan9+3v0Y0yEPe
DJ+etx8UcpcQSVBEoD6+tlZzZUK6dPfP1/TXCaquSrXjut6e2WqFvmJtsXUWH/tr7vNLx1+Ma9oj
BCGzRkzhzWkukLIRo4udAK/Pv3kBi5HtQPWV2yxD4mN+LIsuqO3Xxj8nXDx+/XAvXcBiZGedyPDV
VsE1nLJAOx/GFZHNPpi6hqr7vGWGobcY2vVEdTbYyPYqnelW5skplT1yKxtI+qt1bZMnidklmPxy
FzvQwEAg8kP33ZXvswsT15KGagMv3cedY9CY/ieFsRszgEmaK7PipVllCUNtyQQp4QD8Zlvk98TQ
nervPf+tc4qjnclQ+uvRvoXp/sr5LjyrJRMVYbNwTXcQFTnqfrB+QQEE0aUE8fB7X5xLJmqHRnsM
sLW3n7tZ71ka07Ploo5QImBXrJKXnsdiwAOXh9BVpZHmnfJbwPzfRa2OLXP/+fptdi4dfzHeZwjC
ENpQjgdwL8WhsbIuQCpavPWrsYFxrhJFoBSl0SQIBizwtVBj9ZP36EGq8AoVK9o+fsX5w0iQM875
pDfMIAdzBVGC0228bKrek9RwsvOmmgQplHpwLXtyheTabDWBoP1DIEDy2KKOtBl9T/xpmK1/oxxC
Vr07eLucOMM/SOYoV1BIiWMSQ6OUYha8Mpov7CiXuNVOt0g8BpHk0MtmN3QQU83OWSwvf0KXlgcN
qa5MS5fu82JaMkWJF7wfzUE2Bi0VBV9OBenax9eP8dLRF5MSUro57BzcoFN81xcnwd7S6u3rQ18a
Q4vZCKInDj/HeSNQ/6A0ibQ77Qpzg4SXK4P0/40sn1Rnl8zVarZ4a2WJty9NwuFAr9qIi9YAR945
p8kyLOiHXq5mRTWUdDyuD74RziaDy3NrOdWMDLPEecsgM4R0HlmHA83toAR9BDJFcIXcfqAoc/R5
lGl0AUjqxivZTaictV463yJ9agjYWMWwTqDXzhDgEk6G6V019V6QQJ5ybMFBCh0t4qc59ofb0ii1
tYamewI5M34wdtsgNtB3V53wkl3Z1GKT4htsZXkKkUGDPYYJVCGRJulH7EHSJ1SV7WZIygOjhY9R
QMdVJ6v8UADuiVCgtn8WNZlXOeRde4nkoHWSTyRMoT19QXRGgowdNa3rhsqNV/bxjmK3sePxv9F1
JY6qkWJ3yhLkS/Yg7nx0s58J6Gdd8bvLab5jYkR4c4mf3zmeDyVrXCfrtGbD2vZKxKwkcwFV9jys
y7631r3g1bHXNFlB4289pTqTkZeU7j0Uiu0D4mNQDx8asS1GXb32XPwhlHahTVBnJ7rIsDPkIkjK
udpy6PPCToygGSK4MXTBYtgZJHS9psbT7yq2khdY4l2EtCGIRxjrFvgeiLGnIl8XLqIM+zb7rXz0
D4pkLLcVNCs7oBi70Hf86i63U7NNq85EuoVezJps89gZ5A4E1BQUulUotOGj0ld2kRcG3JInS0yH
2MMsLg/IpUtESAqHhA6ZLWh/5obefz307EtnWXRq4ANCuwWhfodx6iBezZBgobwiR2hin7/kzSD/
GLSuhebnLWYCGbtfOCsyDHEETPUE6VrHtqbhZ7oTSU+ubPwdd5M0Qpgc/1XKpgXHGFp6eGbMnWtS
tkIAZQ5nj4ZLZSjE9/asS+WMGhzqUh+0LytHHpD9hpQZyPDtK9PHhflp2Wg3dunaZMaXXNwQROc1
tRru5yxR79BsIsAKzuAq/PpxfH4ma1kbz/wq5Xij2kNatzYAFi5kphjJ/NlDhtIfD6LxzXdORNn5
B/y1By+kguTV68yhb06td1edi1D+z8R/+frwl96q89//OrwatfbgM9KHsWjukjxGMp1+yaVaf334
z28TZYsdxeBZcCsOAsVTifRbRaFZU4iEajJWrzrl1leexqWrcP57FejQuawq8ZHFrSrgXQVVM/IY
p99fX8T5x362JC2W667juvFgfUQXR6+R0fk+Femvrw996f4s1mpS+UMxS0SHJEDUxOMH4kMj0Rdh
717DkV7aZrPFmt0mAOu6KTN4Sb0uajBxrF0IsNaqxXlSsMyDYvKLlRjLdJ+3NFnTMk2vzIz/Cu7+
59YBJbaYtITb99iOFPHOUMq2QJkhkIwVpfNg0aQ4QRgNn0g8kFCpat6RWo3QwvNhXWNNe9HasvQK
QLrhNbX6+TmGqyT6+rZ/+r7gZ50fx19vfaIdOJQAsz4oW8CVkbQHmBoRo3atIPPvzf3suhfDqnWq
fgCSyds1JIdBkA0Axcl4OtJWFHc5uC73SYn+IzLw2nRb1fAtcaxZRwz1EUFgZmS3lje2wZQQuqW6
Rsh3WYmD5455BFjOdHQrPj1WshxPXVLL32NT+DAj4hmeKokY1jAGuerGaexxbftoXjZDM+gQUq0a
xogGud9unPXY9yBZPMhsN9tM1dDA09vI25qlzk5XdjKsaTHkO1EARYPfSeIre8gL935ZtYCtzZry
AuS8FnZWQEGCBEyvBulzXz/aTzfxrrfMc7FsZ4KZKYPD0Js3fHbWsxGbtup2dQEFOXe+8ymG0yxn
HMSxdaytXagyVMCMf87PDBCR/J0JDYdfTDljEZOCMmHvi9Ss2vQRAycwoOR+fY8+nXXw+i9mZWhM
EKSD7J6DVgj+HRuYH3xYoM0A11hy7qV8fZoLj8Jb3KOyR4seTjeMsvgRX21wLP6usweG8M6rhvgL
L5O3uE8z5E/ATiQK4tXshO+ETd5mT9yf7r6+gkuHX0zP+blgzrNMwQ73cHYpj/ACDtOVyfHSU1hM
zPBk8FaD3YBk9NnaMF6nT5OtARMZmLKfDQIrr4y4C89hWb5tIMSGMza19zDNB618mtrxQByM/Aw5
7PY1DOrncSp4Z/3/TqqmRQhz6s/+LoXNBUsLN+6aFLIJS4TzhW7eNQdaVtNbPxkLkahl3P9KHSRG
EgP7P1qQ9U2Fg0YIKsyQaS2hJXVJeuVVvHCvl4VeZduNMDYoQMh273baRWw2PB5gj6boGvrGvaae
v3SexQvDSoqE2hoIlLb9R9sn29uY3AqlvFJjuvQkF68MAPATKyX0LNTvVjODnY/9HBC/qft/jOm+
tzguq34yR18bFX8M2yldp3G6Swk/eGO9+3pM0f938XyyOi4rf7pXo+yViVHQIfYbESVd2USQXTYN
ciObBHMSgjNXmbabtYVAtymAXRczeKXKtTW25qCpMNABsUGFKTyc97lGKvU4TPNhcEV2V7ZImic0
75A5jxiWgUvvh4ts8xPkemWYlMS6SWo/e5ggPw344GDrntvj3sY2aa07GNNIVdzmCDaOmD2YwG0M
EjZMnGxbI4owU5B9cc/3kRA7IoM3UAOjv0uRm3/62UOUE9Z0GBK7JDRpp26b0m+QZwuidVjkc29F
uL/DE8KM7TtCdf4UW75CwCmrzU8WTxzmX7/3Iglg5C4ePW+fTsq8dyWDfjHxrY8KNvnAtuthHTuT
99tCrPZGGF5YIdJSm63wOonoeU3XdmGXO6sqkBFskrPDvp3toM/r+QR9X7UCJEE/+p0Adc4wFc6t
V2MDpttNz8l0gnnR+2AGoZ3IRunXCtbllT+TPqr4Wb4Hprr1RDDcfxEON3DOxxypw838A3keegfr
gJYBctatI/R/McUv7VBpTbRdb+peq7tEAUKj7arvIyBt41NiUoEbTLMHU8DK27ZQ0QVp52W3Xt14
P1tV8hvPLfRPJLVpSBTycSsEdo3YD7Ufs58M/9iiKDd2rpHtjLyhJyOEiSiovHCgcnUDo5p7lyfJ
HOL+lxshRuc5KfS80lYH3DzYorDRjrPE22ShYBABRtyjsunFq4kgVKPM/DlsfTjWfQr6jCL4EUgr
sZ4d4/BgVGl8iispQ00JX7ne2chvldVbxkUa2pp4LwleKoQ09+lp8h1dRwC4DJsRcEp4FkGm8FFr
QqKGwwLgAa2N6aR96CpqIjeu+8BHHOa2nQSkXw5n6KmXIF6899ADn1k7/lvDkQSbtq2/cYXESt7q
CgnS2Qsk7fbLVOF/86seK0ta3rE4q3B4r0P4L7gwWhLnBptR4Px65PvqzCBAqStQqjnDGYgr1bGh
GoZEXU7o5AOIwfw7kfcfuAvdfixRGcC742xLyOnWoyrJi2t3023tYTukRRUHSLNLnvEGJseKGERj
DTkBthoR71YV2WULG0Xr9QHjpfvYTKM4pYPDDq3M5YFBsIX03LQA8QyxRO0Ayopva9iZrT5Z9TYI
LRlO8ZLBbXyYuDDQC9pk/Fn5PczPwu5fYyXEzkA2h21Hmq19oAxfu6YVJ2ipY2AFUnnbjhVSuUdg
QbgE9Vr0vNqARpAcLQ5LmwDocDPlyHdKZ8QLG1V5t0XugD5KpqZ8oYkkjx5hBQsteG6Ltev4HEJS
aKSdtp/eyHkb7nkaRUtNhz2sC0Wk8HohrxMYjAnO5zVUPkkIMbcV+S3ISWQacgi80nZVoMLZQNY9
Q1w4ZummHt1uY5RvVr1BT0QmZfnHqeIkdETs7mWL69Mdls5x8qu1nU/JKvPH9haAEhu9LmAgkGrY
bHhDzQpGfg2mPh03zKmKVYkI6rXlnnWssW8Bw6aasCLc3SF3vVvPk+VHcpJk46h2jrwRKJ9pVsl2
7iz9gU02OKt2aX60MNP9GP2sf7AkQzZBm1VHAR3pHR3zfJ+OgFwkBX0dkHl15wmYf2ICggISmw1g
MY5MDw3ssAGjQwx5JBzyswbaKC78Pzo3/jtNgT73GnyZJgzuV+RoiI09ZVu4Hg8MGJiDdvR8O5UO
33guJaukB7oIuA5/k6hWb8gEVY2PBxlkvHpNznSOBKCjCMkBGNBlDCIyZrxfkkHUip/RB71ne8e+
RuMicBrfPM/MFO9gI1qAMFhAgigF0kbjIbCYN+lOz1oh85O1W5gJEWU9wZatAt1y/0HEuf+7dtwx
9OHEf7fqnGyqYgSmwSFsLZ252nmVA7yN1nSTq2IO49S3nmAGVZCyIu17y0hTRwny3DGtMDe0ejfe
jiWik2OnYG9dN2TrvuncHz1oPqtm6IbnPInjF3TV6l2c4DYg1MCBIYDCh9j0NeYc2MYGt+URhGXZ
lqZOFkHQZk4KApdwnie6mUZaIvQckR+Z3cpoZOmM5RC58XleHeNzFMic0NssK6utBHkbi18CUW9L
MVFlwLIllfzHRjp2VLKxWZlW25hkBdiIFlgfc9+PAcVG4Q7jxgB+AaAAeKblo+wNPwNNXrWfvNnE
T7fQv5Wbqks0Ig0YqtgOQduJzsUvbcpx01myDbLC+wW1D1gWRT2FDW1RSRy4OiKXIg+SzAbn38rd
AGpqTOH11ENaldIHu2b/YCt/B8fetgfwJHDnJovAu8L/MyCAHDIHe+ejLLAhljtEusbelYNRszIw
aK1sTevAHzXita0Bu+ceH9SmL/RDpme+ZtLyzwWMEZJpRIBjl9JiIMk+aiq+mRA5ccM1ZoXUaTfc
NM6h9/JHAcHPSeP7epWV4L7aeQ5DP1aJsCbd21hC9ddN3V0SgxiS1x5E1I7/JOOyQXA3+n9D+ZLV
aLMp9lFNElTInmPldeSILcL8G/tpfJwS/xW8Qsy+yQymUDfwIJnbDk03T4ASXWlwSrqPvEt+ucNU
Iq/oXAJKbXslY+cP1O33SDd/tDPhbVnh7eRo3/jUxiqUxxh5MEYH2M+81Ii42oITQLe1wB0Swq5C
cLBMpGxAPvxcFgEXdvoMPfUrgmu6wEi4A3RsagC8EIsFAEAdzIg4CYa5/Tl25i3WjRN2WCRXHJ2U
MOPprSQcmRD8xzT4r5B9vlFOy23sDmaVlgZToJnTOqDK+q14m0Tc4U9xjVlMYOo9NWwS7zlHaAqt
wYGAxOAuHdGdTZh64Dx+yxNYE5gEo4aRHqfDLLUGpawN9eh+CNeq0VfyfyFDIg2gGClhtm9vhc2Q
354NoDp54pdx8CpixikBV7AwYZ27owZQTVhmqEEeIPgQca48BDelbuBW7l1apr+HbKwC4gHBNqmJ
RnpukB6f9ZFDsiF0tT8B2GXD55uk9Q4jAiQ/0tANzVMQamjypzDxHx9NFbByYAjALxnw5TSfGRne
M1irWzRUyoDN8SsbikfOsHNEUIzauWfuhk1ztcIr997A2hBxb5jP7KGHhLZFNILoE4q27wLAyH6r
GdF8CULpA1UTHqYNUGHOhHjxoRlZNME0HyT18NIwa1xRNGbCLMWWBbpDNMaqHHvhzP7jpmLeg2P5
o5yktc6nZoY5YapREoxfSsuH+n7U04oQ+WwsnLtH7QAA4C4NBx/pg8icG6OBx1lE4XQLKbaCvEfn
ABDIGWAg70YWU78Zch+QA3Fu1NVwVKCS8T45YHuUfhfoeXpkjvdBNJLlGFL6Vr2FTbJvUIRCDRzz
dvF/nJ1Zc6Q6EoV/ERGskniFWlx4t9vt7n4h2r2AALEKCfTr51Q/ebimiPDDzI3rmIECpJSUefI7
zoOTuWPSAtETVzxE7ZsXBL31sNeem8mKrNC8WUaAdqAdCTPFtsP2mv+tPHjKdST7CTVGgNuD4OYq
U8RAj85Ri0zrHh1h6NEgYRGBkfYdxBoRWzOWvhnxZj8NOEFwG2fl1OmaPzkPs73lBvYNYrC+crFw
HFqnAKKqcJ+HQHU7UCP5bgRC/k+jXWwT6ADUCwh2wSET1fBF8/6mATUh6gVQbE1Qm2unH18ZN3dQ
FMuId7y87UbPehbA/T5rq7SeBwBxY175aVQ57Jn6bn6H/goBJt7MDyhXnkwWuDfpmSJSNvzQapZF
IxhmBy8l1QE0Cjz7aF1xAw4KgARvXd70u6qTyPMTsved4tHAVgzEM3kLo1WQTfXgnjIKxEyq1Neu
cpxoKtQPDihmZI2Dg/9vGl7bdCziAIQX5rd3ugHFoinvDQTwOHZJhP8ge6zrYdyN4SROpU7fWE4J
1gGgeLqswHqIk1JcDtYLc+tnt8yx4IyYf4BvN/tprIMIHiowvhTDG7Y51cmhE40qXb217XA3CQs7
SlQh4f7c1wcuU//Ks2S2s1jzPDTl9YTmsh1gZnWcB3oGagfKx7m3bnjO0r1V2D9gpW4d2n66n4dy
jK0UHSVBDYJQ2DkZTIthuakcjXBbT0Xcg8IYB1Lc9kqZQ22gQPC8/BSUNXIHQTbu/UH8Dk2bxxL7
+bgpCxdR0akPKkvJDseZOtI9WozgZq/iGuCBHTwSfIQgLPuWa9+0YS320AhNe1gAtCeapuURazTf
5RNBIEFrUDRw75tlMJIzhYo4ml0A3KprYMo6bF8E64oIezmch/3055TWD0Y2IF1l5+2mN98XvnZj
a4BFmG9VFrh1Fn9wVQAQI/XYVSYLLEw6+DEIDrQtAbBCjo46tgo/SCiU+nPPM4dgEF1ciZEdZwrh
ieN76JOx6HfIlFEfLsQ32UwhUEouwgHOqiMIdccJapidQEI8clocwAbRsBi6UJTCa9Sdp47dgrpG
IkOqLApLCPdJjqBZ1t5h5C2qLExL/FcVxkPo949+M3ynqh/u62bk3ysuimOQ1n6cl414QM5CxTDG
qZ4b5Y+Ifx3UzA24cm43eftWzGZXOYQf55aipQsoymPl6nEPDOK0HyFR2JO5T6Q9PIuyR2wNatDB
54dKMhPJUWEXgT3HidrqmzbNM5uA4NGqtx9Qme+xoKOtve8t2A5X1bSvh8K6CupWPXk54JDtYGGR
ZOAIVSm2fKWPvIc/GOs4Nyi3kXbQ31PX2IdGc6xb2M1jsokCfDFqg87XyiNKsvBdS+eDnKFJgTTl
dz3qswoBn7dOZXlbAPD11Uda6NTi/BU5BW/3uphAaqxGdIIBhhz6hO8CGCDqxncjp8m6R0u3xbOt
KZybR/t5NrrYpS02315ptdjyMgiArBk2aXnRRyj6Q13WYmGsuRE74pRvxVR8J543wnnOoS+q1w89
hG1xO6Ggj9n2VYwOxIIukhFwEvKjqjgriqSfnuAs+2pYC+BtDim4Tbk4APXu3jjapoDmdPkOFZM6
izWHY+dVxQLLj9AQiCJHy1MFa4kBjChUxx2cNX3nmU/Se9DebG4AvHHvIVeUtyRvsMjiBFt3OJ9S
DDpbNrBFmLzJVrsRvWAvXFH+zSYz2sxqVR+Ecfid3ffnPou9LI7csl+p3WJ+lfV4g/qbF9dojDsy
D8eWubR0XE2yvA8zt72pJ0CmrcDA+M2V1bHCanIoppIcOQtgiJbr5ujZbrC3YYcBvQTt70LgUnFu
q3zAm2bILoxP2AF0cm83Eo1Ih03EgfXnhQ0loTMCKqfHtmvcRy1tb0eKAfbGfZsB2GXc4hq22N79
INPh0NvoNUsRIE6VndoxjsnntdiSOyVkeUUttLeFxOAYM8ziupjb8tWqyhRzn9cHkoNblcIo79rH
mN+1QZNfCeG1x2A+I6FMpY5+mCOxVmTVgLZAXwHiUHk7LFBw1eN2+8RyYGCjRrL6K0A5HHkYbm4g
PWd3BlujfdaqMu6KIU9QSwyfmJy9xKqaDsfbrHnF+qPjQLsTokGf5z8nt3JQ6wJTLQ07DXqfyxNV
n4s4rR5IJOHhddV5XEIj0YHKV1LV3Zq6qh/9Omx2tcvIk4ON3Q0PpjJCj2OAVsYhKO9cy/Xw74VM
1Ijj8YweqD+FmpvHwkLCirBzsmUCQTbAtNxzO6QITNziByIL9j3l6XxEIBcgOSJZ5bcsxy7M1Mns
8QoAW7RcBrFQMt35TVhslCE+LhCDInVONr8rhlIQIUOVwj2ECnQG5Cax6R0683Cemx5qIIbC+W/G
1Ne6+Ho5AbxSVFkKJdUIMq1FAaMgWmLn1ME10anOdi6iyo+Xb7GShg/Ot373SKqcSZhVKQoOnB5q
pAFTcLARGJHFeb18h7WHWJTQBj5W9mB77bXhTx190JlAwnCj6nS+xkfp8UXdzNMh9k/nRtA6h+7J
7Y/CLTc6KdZezKJeNna5nMYMl576ey+4B9o5snoQcTe7jdbey6IAUg49jplQpV837Z1FPCT3kIJS
fz730hflD9r5kM2FGKmOwCGjKY/0DHezNq6+UlxZKg8LO3MAxXfCU9nr+rXvQms3w6b0eVCstSKB
ZAJOe5LWn6sgL1VjWd1UqAHw7lpbr8U47fxCYB389ak3tbQhN7MJ23GuDAyaqoilbazVc6/7jQrR
ygBdapJUWE0h7bLuGtnJZ06s28A1G7XKlfGzdB9vFDJuEKi1135pir3xoNZv3b687wlymZ97N4up
m/lcuGHqttcW0AIFNmT4R70l6Fl7NYu5m7E2nX3mmKROfwpNsLvcanZcezOLqUsN+B+jncPIpJPB
GXTpnQ9Uj2njb7T5rN1gMXWpa4GQ2AHZXiEsBzhYWxoAUsAfPvfaF5OX66AWrdu5iZYyGq2vfvZz
gqTz8sVXXvvSQZxltfQtBb1EiEpVRPvg3qmnLZfBlaDpLQrbekDaktXww/LYm0Jfo5shldn3SCqG
G2F55dV7iyU4dNyBdTBdSRgbrgTxd0T6t224ZR38j7P1wYrinZ/s3XpYdiMQMSGEwZL6oGfjUPfk
AQPRRqmJUbXv9hxZo2t/suCYWQfVXxhxR31ArsbZPPjqqRtC5wrNKeQFtRP7C/UhHtCVLV7kDFwD
F7BOAHjLbATGf14GH/zafwrYd78Wvgx546V5dp2ek3tAJ3cDWJ9BMf9lwOnqOIXC7y/g7hmNssIp
v/emPq/ATftlRPnhiuQOO4LeaSM1AJ/DDpt+v//DJR+vGPOqR81DfYuuoOG7OwuUNVnn/0IrufkF
225kMS4PyPPY+OAZ/rVYvHsGXbcOs7AlTYjb5BGt6HVdmDvww14ny3uBoNpEaTt+MjZ4i5CG4pLT
0bBQZwbqGKVD+iPLy29txjb2iCtL4z96zLunIaLWNQV0ObHq/EblDOjWgD8Z2wMmY7L/DK3c+PZr
E2ER5DLVAgvcNHZSMO/aS/VzHmboPhNfPvdVFiFOihHZMlnYia/nQ4uzs9ZYGp3nzif70n5OvQ2N
w78X/9HnXwQ7u8FBuUByMsHYLGMUnyhySB3arylNza7ILYIivhynJ3QPzPuwFCNknwqGZ9YAxIsh
KU5TSPQbv7ABx/XzOaayQRHfN/3xrHj6Slnj3DYy908NJupf0tXlFbrdnFtLZPOt6C1gjjxhyXuJ
Vv83ktr0xeHD/BNUZW8Cgp2FL+iwUUdQ6MNfmfHcz/ltUWcRyuzRqzLfnvyEih+Dj5yM8wc4oEj7
n9x8LHlzVUFZNnLcQNrgcKddeVXIeUNfsxLpl9zICU4d6GVyId9xQD8svg/8jtHfo/fz8vBbGd3/
seUZC1WXgWUSL1f2bspYgJJRA6p4ODTHz91isVaFbBwHMQkFG4dxjomvgHIvZYmUStdvaKnWnmLx
hWcXbW0k6MckpeG+S7Nunwp67OAysbGYr8ROd7FaDYq2QVYwKxkk1z/Y3IbHAG1Hb2jfGx/HCTKR
AHzzNkbTTf7t8mtb2T+4iwA6eUTYMBcYk8oE5ICemfreAYf3c8v7v4XuXfisJSnDPPfthBX1uG+w
Md/noZXAbWXjBv8aHD6IN0uIJzxxKJtpOifTXNxl/B5GjSYaTLmvU4yx3t/70OU4rrl1gbR3xx51
nZ9w/tkYESvLwxLvOYgWaR6UfxJtJErzMkr7JhKQOfjIW6r2k7NnEVMDZ26acB7dRLrYnWiC9pEJ
tbMt6d7KEFhSPukIhxUIFMCKQofjaCExM3jW708NryXasxhSqduzGxIECc9olL9x2i2R7drPXoxc
DYLYYI2Om6Ah66jt/BevvK1YvjLTl+00JaIJvJ5w7bqCHmjmUEq8AbOxMc3Xgu1irYdUzppFGLiJ
7aTyUOYo5obCVfeO0sFecLjsbdxo7TEWq/6UI0XfFoObBLSI6vpx9P5UfAuks/b+F6MynKhrHGic
khnVHKQkI5k/Xx40Kz97ya1Ma8uF6+sA+1qo/fbWQH4G0C2AQkQ31oq1zN+SW6mYX/YD9P9Jg0KY
gvPyDyhMshuLathNzX1WP4UBehVNVfTBeZOSP2kC9cXlx1ux56VLpiWS3FVlBY1KGCyfb6tZlDoi
syKHOdfjXwV8/k66tXyqAaD8lhoyvwZwS9pPviqTUVB2NTqBgj1x6O+Rg4ANQ46Ca0atEsJV4W3M
3JVBuoRf8gK6I0VH7OMJSooodWClcwITjaZAJydk+i+X38bKmrdkwKPUb+BPrVUypWenFRiAWTH+
IbPvlNjoCg13n7vPIlygripyMzUD+mJxEoQ9wbcU/mgylE+zRlHJ6lTMDay1Lt9tZXLY3v+fO6GI
ICNcdHo0rnrevVRnLYip2l+Xr772bRYBRJHcDWfLHhM6BFFh4PXE74uJ7Hpn3HhbKwvbkk4q+rkK
yzTtkpy0ObY4nvvslBBONRPg0rOL1D+wDGpj87k23xeRpJlm7vhjLxMUXR5oLm+hNkbtf/j9mbdF
lqjSwUIHmz0EY1JCwPVFhKrdmda17uYOimHCN3swP34MsuSVogImAl6RPqllMR7n3mt2oDdDskAb
enX5UT7G4QYkPH+vdxsqEJR7byzCLoH88lfeprHu7INGnc0b3V8GB+vINiiuQWeLJlnhyn0BW9VP
jQkSLnanQYvWKDvrVaJAZ5oJfYEPRns19tWExmJouNWUHzYe8/zl/7urI8sm087UPvbzSCJIEFph
oQdHEplNv9F3dG0x7+CqIbiajJV4Afslvfrr5duGK3c9T+Z3L9fpuGIeTN8TJg36y+oif5CNgT+R
ceebfCbdEcLH/q8n/f4LCnrhxkf9OAKScBErVJfh6CKzPuHW2O4asEGipvYfurqBlRR/g9tduStD
tXFCXxuli9gBJ6zKQZdAnxBIk0Nks3wOIYHOdh7I7v3GxmPtkRYbDw1jD5y5EaCg6T/1hWjjhveQ
DqXVUxrYb1MQPhk2buRo1p5oET5m4Qt0oXs9Oqu7n2gcvG3s7gBq0+c2OmQJcyykLlBISKFZtzlU
fubBVM2fyyNu5acvOY7QhqMuHKo+oap+dNHUHumifgo4+fu56y/CBVz/GASt+OmD89iR19D5Lqov
ly99nvUfTNElqRHACV9pGMdgf1AF9xO15m+tYwnkEkt5BaG7s7Fb+nglIkteYya18uqBVEmhWHPI
5qL8NSNTa8ehC3U1Kdh0bRy5tTdb+yCLEODNYBfzzqYn5MoO0jiHIJVHYU0b24KPqUY4uy/mOrbL
PiuHUsA/A4E0K31zpHMjYwFg5H0B7/l71aC3ckSB/gpU++l6sML+iMxMfujYRD8XydkiBsy2A4dC
t8W3g53G0YfwZm+TSb/wYixu4InmJ7Y1661gfn62j0bKIhgExeAUTLXBCQZ8d0VRA0Di7ksuUcUB
HHVuTpDbxOjAgZOd95D1YIm6EFzNIt2Ir2vfdBEfYPjg1uDudInNfPdgAwFyzAMJwkORbzEqVm6x
REBykKTPOPEqgaK+3J01wRH8B/ODCmm7MXTWbnEOte8WJ3h0ha1jtEjGFGIdh3QFWoqgVGFUFBvD
YuVYRJZN6z6TimYQ0py8fvrdw3MnsrW+KwV/g+jxJ8C8h7JEB5cJfxeWrzfWitW7niPMuyezCheu
V3ZZJ7wu3mARdqfb4N4di0gGwIlhPHxvwnTnzuhyQCfap6IXPb/ld/dUBkAR5LoKjIngHjjYKpIp
7DhHdF1FEDOZjTe6EiSX/ca+DZ0sR/SCShNcFm98mzr5NfTEsw/T0ctPshIfl73Gdl4IZxC0SYaJ
3hkv++s4ab6TZQFX46Gk8WyzeSMUn4PgBxN52XM8j0XBBKhvyeQI+CynXZ+gG6PeeFdrV1+ECcgK
TZW6VgP/KDQGTAyufY2Xty+XX9Pa1RdBIOuyaRQ4Y5/GMLxvZ37ddN3D5UuvfOT/dBnneZCBk9Em
nQUlQ6FNAFUsxI8BaX+mjG2E0bW7LOY/HwpCea+bhHeOiqmdlXFmlWoHOa4bwcJ3azauvKhlw/Do
dJmGarBOBirRRMFISR9xbgZ2VON0adu8i+bSg6C2GadjVjptNJxhb+1EOnCnZP4wT4GJFfiAG5Wx
tQc///3dVA08TUplNVlSpQS6a3Sr2NOpse41kKKXP+BKaF2CGSBHrvQ01xksp/5U6WPYfHX8jb3p
+et8MGWWUAa3RzJPUwCsqrJLn0JwqvYK6+F1Ca0k5L4V1JSdNYUnwxr183NPs9hiqNSnOS1T+LHr
gESsAR+DBgHcSOeNibr2uha7h7qH667xfeQG/B72w0AK9p4DZxQgmT73BMtIIIfQFdLuElkpYLaw
/Y57b/Lg+h5ujKm1R1hEA9sdIMRusO+WYQ87Ze9nJopHAXX4xhOsTKJlJznnSL3mbdEnRd5zULlY
uR9r5GEvv5+VkL/sIic6LR3LG8BaBCMJ2n7rq6LiAIdfGhUQfU8D28Bgrky9pUAyh3d6H8JrFw3i
8Lie2HDTE4atjRY/gY6zNuLnyrF7KYs0BK2fvKJlktt2cJP2kyXiqc+nVxvwm507suFvqZ0q7rgx
6O6AtOHx8ntce7zz6HgXWYga7Fz3mp4C76lz7jnrdmH2aOADd/n6K6MsOI+Od9dHx85ko1WUnkj7
NbceQ2jdsModLl98bYgtprkVoINYsyY41bYj0bJG9HHQ8DK5fPW1V7OY49gtj/kIu9FTVbMYTIDU
hl6SoYvOPF2+wdq7Wcxxe3ZbMUlKT7zLopYkYfO33sonrs2PxexWEtzm0clEAgGN8+wFYXpei6d9
3xUVGhHRq9ONWr1cfpCVCiRZqidL5td1DxFT0uGM40VuE0CrPFDQBRnp+g44QbRWxBVQg2hZCib0
fTdgfPA4w7r2p8x1ubc0avloSGn9jYG38gKWqhikJkuJNxCeIBiih47kw5XdFWjqZs0Ye8AnHHLR
Txu7wrWbLQbi5PCZ57LjiQ5UlEm0ZSCjGsgM7XfBziq2smQr432pGhX9mbRusS7xMqtH53mo4yFz
N0LQymhcqkbHcVYh2qfcJId7RjZWO2bdu125kXJbmUxL1WgmXapoDwFjwKrfrizREpqL37NFoX8o
9hvDcO0Rzn9/F2wUstw+OobDU6toelUyGKXmuvKQS2zD4B48BXRaU3hXe3CVgs8pdm1Bd1WDdKti
FNawSeDwY8ghnXGm29pMZOOgtfazFjGQeDCIRvqdnc5expL+IVkaN/OWkd7aoFiMPXTfF2NYUfAO
FOzh5XQCpuCTQ2IRAauwKuog79kps8mp6tEUo6bbznM2wvfKxtBfxL8ahgd1HTTs5NLhkbihg045
ctV08tV05na2XB7305a2eO1mi4BYGZJ1XcnCExt0F6Jz1/JvnEJDqgDC6s7vB7Ruel0J7Yyu841B
v1aq8BYvkGA7hW7cgCeh+zt0ytif1VVTtzuelfupg8U85eA98J1v2W+e6T+3s1vqYUkJIAmYGcg6
K+3dB6TqH7wRkZcVzVYkWgt457f8bqZN7eBaE1A4p9A3O1HAqH78jhZj9GV+MeWWI/RKzFgKYx1i
hqaFo9gJrUBTNPnBdVn3j6odY93mG4s8O3//D04nS3VsykyA1LmLbCcoAzez5Y8xdQorNqQB0KBj
+Z/Rmu0D8yd2LGVqvwo6uIexai3sBp3sS4YSCU4XeBknNx+y/eCngG9YnhNLy8/xr055sC3lIW2L
ASBoCf/4euLfirFOn2Tq0OuunqyTn+ftXYnT7d5G1X9XEdBc2GDbOwugvwMaTEXMi5rv0zEtX6Vk
dlLCkPBq6Dob+cIOXK9SjfAG5/RKeSGwDQZylghuuMiJtHYywK3kJHhpv6Jz2aAzbtTdD/RV5k3s
qyx8gnHYfEeGqkAftaC3s+lQhext9wtaOlHstEV2V5QC8mcnZ2ii8mC7BkhFYe36Wls7bYBBxvsD
PiRVvTpwcLC8SIiRP8CcDH1yHpvRwi071D8Ckesf0gEeA/8DkMLR1+m4aCSrzM1MG/nImZrudA8a
Sj7Z/beNleEcDD/6youVoURaRRhLwNCwcVSFhlkGN3kgD+5tmNidiO7d63ZEE2XK5/yeqglNtaAx
1mOEhsD0KwTSvh8pxsoNtf1KzPYWkc8OLNIWBfYLpUCGpwDsINDTVoJ9ZbnxFpGuaDsRZja3Tj0P
TqXpoTUMH0MebgS1ld++1DFy36/snLjotfTcJ4HiR2BvuW2t/HJ3EVU8EXqhNzOGduyThxMvWnrB
w1MbO8KVcOKeY9m7mCUrUCuMb6fItYOX1f8M0SpbAtNWfLk8yNauf/77u+s7o/A6aqCz9+GuCBJT
NPoPTQVXQdvZePVrd1iMYuXnhvU+0GmNkmUk6xTYDGPuUp2/GZP/+txjnL/7u8eY8AHyLCisUwou
OuCkQKs9t8NLDUzC5Rv8wz1/MBmXikhSB5aNvs/0ZKc96Ira825cDlCRSyHUigQHHSHTfvFrFBoN
8ZXI9zMbylOXW92jOevDOPqEj8AvtRsL5tp7XSzTpXBqt3bxyELxc2vwLpdvHXAiVrHxTtfy+0uR
ZIcO+9QdRwtfDvlR6UOkUOTDbRjWp1yjaQUQhtt5qu0ImPY2gsh26xgUfhz43EUw4I1GczYsgk5M
9N9g1/rmi7zbaVsYEAkkXLqsGTp4UATDdrPyvTKNl2LKqbMCkM2s9JTKtwqkkKa7t83Gm1z5VEsx
JTEtWlKHBi+SKP1E/M5L0JFOwRgQuburbGAzLo/StRstogU0Ho4O0PFymvu3nvxJgUlwnYcGXeWX
r7/2ks73fTfNmgrNYc2EaKQAi4+BKoN9d9EA/TtOn0yPLAXtAehcMnf1eXNR/nGy6Ru34eN5+eev
rAL/5va7nz/3sJk1JTLSjZvDWIGp4ldGNPn6uat7//9y/E5TrI4VNi9Zj3LlWPi3qCxuIfvXPu1i
unMtDU/RE35CD4QbF1gAigGqE8vLTmAXbMTqte+7XOJ131l2W6cny39yyK3dfpHBhoPI2u9fzGm8
DduGe7GFtJd4c2XNrsA47O95SsofqWm2KuQrT7CUoLJ2ZvCgwxOI5i6ovlTOI9XfL3/ftUsvFnoC
mtaEbkOYECh+FQ6vLIT5e7Ulc1xLRy3FpZNvmXzgDX55WaGUXssQzmVQGxdgLLL2YWhS/5T7hL42
NcMJsHdKck2MDRNnFmJ/75JnvwvU8fKzfvy1gn8Hj3czpa08BRhFz5MWOmrw1/3eji0gLhv4Kl++
w8dvM/hP5b0FJhBsgTwhxbQL+/HoKCDJ2o296trVF9+KE1sFElu+JAQpVDRPpv9d0S1W+vki/90K
oAHq/yc6m1LwC9M0R5sXuQEzFMAq2f1wsuZXlWYPk5PfoWL5ePk1fRyywCj+/3vpVImO0pkn9vRT
9q/aHjZi4cdviPxHJly6jQd+qXUaK8BHHt30tttyH1i79Pnv7wZPqqZOKYIUSToJkNtA+ancyABg
fPmVfDw2ib3Y6xHb9EGDJNzJSf04BYsldFRklz7sjr5evsPaAywieSVqaQzFVCy09Wjn6kfVB49g
nH4ykCxCOfXTvEHqFTvimZzOTTxAGHl/WhZsTN61n7+I4uDpwhioyqyTB+gAKhkoLvGoDOkn3/8i
kks0mShBhXXqJuBtUgT1Jx9eZUmddeM3Ophu4zE+/s7BUv7rUg2PHQonhqEBWq5qsNHs0+xbrflV
V0KZ+JlvHSzFv0FboEdHpudG43yIAqe4ljk6yJlPf1y+wdpjLKIFaMFo+gJj7aSDDnaHRt2Z2nLA
LQsfrRximc/d5Xz3d3Mua8ISFD4cT4iPpt0K+JvK/gqvjmOT9xuby4+HVbDU9tIwF4SBUXJqe0As
6mkCq6wHKMsas2+XH2Il2IWLme0B9wSuhMiS0s6Aj3Niwre8+9YuvZjSSvaptoEGTQbCr5GYOiDZ
sJGN+/i0EoSL6ew6dGizURVJ2cx1HoFkbeMOA32GHXb60o5wyahsR3yVSHHCdoqJjSLv2iMtp7kA
koYXeKQy8+8QzOPcVxubtbVPvZjikGoPBS0Nln/3gZ+Zdl0JDmNzuPyZV66+1OUGDglsN/R4kk+A
yuY9/hPEI7iPn7v8Yu3XNO8VWkR44qB5Cvzpq6p7qN12Yxacp+0Hiz9bTOceXradhOw6kT24pwpJ
XtitZTe5pW+9Dq1HYCvmG6FpZWAtlbrgy7dN7mAT5pahQBsHheVr7VbDsE/JzB9Mbk0u3NKq7jX0
qPjjgW+wpYNYe8rzp3sXTvK6L8Ma/m9JGT7z4Fk0zckbf3L3rW+8jRe5EhfZYrJnFa/agrYcusj2
jI48hbr76eXYrsF0/ZNDYTHrw9Dy2hkthiCQ/DbSiZ3xDXnyjc+z9o4W815zaQnS4QFq5u06qm4a
iQRFC45eA+c4oI+djbC4dqPFRC/LCb0jYOUmZFTD0fdC9jJMxXTdVo73Zc4oiK2krp2ny9PnPE0+
GOBLhWVmuwoCAsDFHD2mSAc2Nx6pT4OYIfHkw3mwH6yQVhsvcWUULIWWaL5nBYSWiMu+/O2Zt1yJ
LKpwc3tLGLcSbZY6ywa0DEEmvwJBwX9ombzRqFKMvHu5/LpWovBSW9mO0i26EDmFkmFjQnPfQvMQ
rCAuX33lxy8dSpwJmq2yTnkStMCwVig5DKB9O5+8+iKW1QjCU57jU+eDuJpLKPRGVDWcrY362o9f
7ElaKb2U9YjztbKunMYchB3s8jl7+Ny7Od/2XYzyQHnOrA67hQGrrobBvd98z+u3yxdfGZdL/R9n
GiUlD2G+SaeXzJXuXT+X8DMwvI3Hvt5Sbq+E+KUpEwgxaU3Ap0c9gr+CkV3sB9wZ6WTrOvPYU9bW
4D1TVEH9rW++9mCLqDUVpIE/1lgltZ3VVdTkUh3gkfp7ZpNzUwTulhBpZV6QRdDKcWZF36FbJUHA
mwMguOkP03Ti5+XPs5ItCchih9IqNGk6PeNJ2p8LcT+Kyr1hwNbCJiFKvfKHkF9cS0b11MJMZNyj
QnpNNnWOKyFyqRJkJWCgNVDaCaQmUQY4KGQGMUfhxDw0dr5LARu9/JhrNzr//d0Q74UDJuREEB09
YDXBV4fOA07FZ5ZTuZM2SF12DnjBaGO9uXzHlaR/sJQOtgxCftUi4sDHPoTJ34jk8UjReokKbXab
Qum3b/O5cCLHCgoFSWHX9xE1BTlt/ABvpdcG9iP//9QU9nHlEBgkya0g/A6u+fyEdgb+BDwtMbEd
lOIXdVBrjtzOhyEUg/7l5IZQhcZIMrYwG4eyDjz+XnYvjazh1ZY7hdkh1JlHbMnRCp17RXADEVJ5
ymDofsMm5qCE4/MApdOMDs8cZgjg51EqfgFkKPdTRSsUkDPiImmp0iNQ/eZNyFbcC9h3FNHgABfq
h20+wCDWNDuvS3O9C7U1DbFyva8SNNy9qN3sRXuZwoxWUJcFaFTqBuLGsMSVRyhiIA5nrn0klUej
cCr6g+ld9pt2o73HR6lB5rS0ijya8pthqMx1SNHqIyudAfmOplVAa7V7cv1AfTGtEMeyzgr4F9R9
zFIWJJx59a8+bwX6hIz9I7BLcsP7jD6N6YBKgU+y6w6HmL8CxntXlI3uT8ZbZ29CBRFvAe+9uhXa
iWnXdHsvTwn8sMIhvXexOhWQppHMi4DWHW+hqGsfCKFlHndSh3986BTuWG79bToAqmEbkkW9z6yd
WxAcUmfSx6aFUfvcmQZAUkLJa8oK79fInAn0YreaHphx1Z/GB8gVfsDzqfc6wJDzKVSRxOHh2FtD
fvL9IL8r20wDgNiAt14GQQtg7jyLxxQaKRj6DuSJI+P8WHp1+8MPmhr08ox+m/Qoqx21C5iAdDXY
t+lQvoXgcsuoyHzUQ3kJ3eHOKYHXKWVgo9+qhT+Rp0UH2lwrHl1SqxiOFvUOlkL1ELd9PuCPc8uP
jq0gz5pTM75YvR5fmhqjovfm6oRROowRdxqvi4R0zH7ou/kRjatwvIGo4jcviX2y4Y6Imm/a6BgT
H/oK2BrmKjYY0984zJDibC51+T/Ozmw5biTLtr/Slu+oxuCAA21d9RCIORjBUSSlF5goURgd8/z1
d0FV93aK1RSvpVlamlEMRiAAH46fs89evpYbzrWRBeOhNeiSd7U0u9iYjwNN6HIGjIxinrmKscCy
WnQ8K0VAHPtZW3Rfm6YvdtA6vIrGpIY0WjY1yXURDjFxZZUC10HhuHIj7ilyZRBXvosong6+TKxy
px7OgRfZUCvgvMO40QJlbYIxGqYNjSaW7xquYHGimWUvy6JDZJONL+U4YygbtvVrzYE8X+U1t23l
FXa4l0lh0TsEX8OfjLDnd3ofwPOCahR2xXCKZjuhDdyVV2GKPCih07mh3J7X8XZSUfm1LXGGXam0
7X5g9qPHK8OV+tZOHXEUGnbDnlEG96Y+h4c0CPMvcTj0eB0bn3EPzmn1V/0+1TL7dio0cVPTT3hd
06u/p6XK2oxkvQ5lkxVbcCHJmkZx7C9Ty973BSQmgbLoOlaRDh4sxgVYtdEuM/oJAEDuXMbe3vWD
lunbQOX2Jdb7+rub5gN0EDu4x4RmIl1gBhvTnecd1+l+ngO2TNzF47Myq2k15y6Kly5ae22PDrCG
+yOKo1G0GuTvzmt3gdXnp8ABVupHGLV7a6sfvLPudeWm1/EKK4FZZAFpfDeWw5ZWoGEdTK2QfhmY
U7qq21Lb6Ane326MkXwcd68FxOM9Vs4/Ks+xNuHUqGEfVNju0WFikfgTw36QuY2RcJ+7t1Hnmhdl
aOJHFYARppAxHqrarDp/ohnlaoAN9OqBvnp0J6s7CTqfTjHmbMBvqmQDUhv5djalR6yP8Y7WB+Oc
l1bG8KZZtDQ8M6T27JjXeZCWW434ZW/DdL+zxKQ/CNvS9/iQQsJpy1Y9a0FBTSzoMLIfsnmjh0RP
2yDw7LWjuwAWYDOssGsLj4llilOsGm3TYd2E42tNO952HOoyWU2s/p+NONM/eeOYnqPYjFDg9sET
hvL5OSJIPuLdV13KaXKPc0VKvgsqbe12HI3aUC83SkXppdTyyq8aiZORPsXPpYuJ2+RY3TYg43s1
2yFNOinmD37r1vEalyAQN2WZXYVtE587S2ft0QPDuu2xjNg7aVTtIJdhylZKuLO0ia07A+HBFFrF
Vz5TVriqe+k5jzL7ixdp6a0tQsmwmcZpUxtV8iCyBmIMRuCN3yWVdnTzqrsvEqM6RLIOtyrQwezC
nfML0XiPYS/UXcWycatB8tppvPlWOqN2hlgdnuJmwJM9ihLsuqVsn3DQTUg1L6kiQ8jm24Q159Gw
E/eJ4xwdDl0SPg1DRinL1sVmDMfk3NANcSKnUewHHX+KkcToJy8DBxu2kXPMIeu+BlYZX0xRxJ9F
WaRHrR9MdtHQ2E2pbRyyIUIPLtp27/S5unRRMn3NbcjyGK9WSGgTtXMB4nyxqqRtt1o5gT21Sz04
tzgUfIlgou3cIdHgXISBfKUcX9PoN3u+yozkMiLai6ATOMWtMbbepS5meAJlET7qbmRo+xob/Ltx
LMdTNkv7Syf6+XFQ5C0M4He+ihzv0YyFPa9jOhWGdVzJ5BhijvMs6U3eBHYE5hbr9Q2YgwYAfWxC
bdDsQ6dZ0S6ItDAC2SX0reek83pwze+4QVR4HpPTr11MJBAZat+Cmu1ukPjU0zkSp37idGpLu2m5
dvKWO6Dh8t5EJct+WeAbOGfm/awVFu7SY0uuMiy3HC+iJ0G18ah01R6iHMf7qRHV1pZ4OGOAYviu
qaptUiTzpiSauZ5H7qU7dLUPk6I4D9AoO3gbdnoT22a5xueuABwWAQqK6mrDBjhrK2qJhAgVqIwZ
43YQVl4UIFpks9oMmA2ceMJlsQo6ozkV8bLPEk1M10ajsUJazuCPcgzvsJ5r10HnGdyY2kOm1BvT
vuxS/Ty16fCt0IL5hPFNfTJDi/tRO+W5jUPgSTohpG2awU07Jx4YKgeSxzcVN/POTcpx5zSls5+i
yrkWOmSOSMPOFOIR2KBJZCwvIdpXx8Cmvpa98b0L0+Za6Rlz0xyEh8XRlLOZx91zZePDNYR2mm0a
wmfdN/SMrKDuyC0BR3In+0hlm3GsC7GtUtmssW8vNqY+gSYM2HnUaNkFfKmItM4Ug3DAwrkdkPsN
5XMvwGqsAhYvbN1teq2biSDTtmsW2Hlo2TTjqpi/B10VXhSJSJwXoStjYJiwszaYom+yLI4vHuTs
cuMGhtoRYtV0PBYO0JmWjnHvVAJ207rYr2jlXLdRZftZA3U5K/NwAe9EpoKfBPVvG2CLG27LclGe
z0UXhXBilOkHqYTQMfbxJawcj0yhHnxXE/2FEmLmGt5ed4uMTd+7kzFvi1kvMZWwJvO6sI34bIEx
2swy6Z/MtqUjEmzWBLTOSfVLzICBV8eq/5wng3uPAYZ3JAlaP4RJCwHYtpNoh1llvG47Ud1w0fLU
6YOXw2mM5aNuavTIl3kfPy/yCX3t2JrCGKpswVzBYHOzuXwVnZ7DqjJK4xWwhXOZgr5Yvn+nXRlW
QoReJ8IAS9U0NvtohDgIUjP8xYnEYtVr1sYSub7z9Cg/SW+C1sByuG5VGh2Jhemr8EID9kIaF9eO
M46Fn9DF364aMVAezaKZ0h8wgqssTh88KxTrIjSMa9rEQmaCW9rEzJ34FEYDluq60fdEgFkn1rpl
qmusMTWyjZwkImGYNfAemeCM64pPLSfSKu+OEXqIfdVq3jM2m2W6Kqtkvg3HUj5nlTP6uiGtXd1n
uV8WeXwnq7Y46V40fqYQNiP1Vgr2jYjHz447w2aIx2n+TmQEdUznNPBFpEP+edSSxFlZ7MLXWoYs
Tm+N6U6BKqRb3zDvKLrox0jZSbVOHfz+Itie3MzYcSBUpjhxB1VysfCI2JT1uLfsaCetprhohuaC
hUibndaJgJxgU1t3SSvDNTrOFoNfrTjLrJ+fGAxiEzJPtpYWt/sZTCutJr2zJqbOfbesmy2oxnHT
cGC76iBTrMU4yccBV/8bGOT6DeLQ/pB5OKnUXUznS54WPkdN86jJOLwUJqhzpXvAMjlO+F5hlrC/
swlABmb6K+k5Yh+yyH+qhyyk5X5Wd9RjvLU5ArAPPFA4LLyYQORgGWe0nI9xqcwTgz04pU7nPXOS
p38VxyD6dNMKvUJS31pZTxIZetQx8QrQfdrY+VlVzYeombHXirTmvsrR/oFWs9QeYCiwz9IYd55d
Gy8yKkNIF57ZSt9tivqhj/PhZJn41BENOd7KihxAgWJqWl8fOIlmjlX5PSggd6VjIpisxyh1Uj8t
u34XxbW6zpPMuNJKV6/8ZFbGtTss8SLz59EeI7HVgCN9a3MrfOmA/ZAt6KbisXTjEDOKxB74PHqn
NgyK6ApxdHEdj0m+tyINMXVteIPaBD3pNs71y/HW6KtopxpGQez147TWx7D18yrOeS1t+ElYFo+A
tEoiNrcjmMuNuF6MhvJI29Qcy76rTB/vhMpRhTdSzRWBTWE9Mv5mGBx2kawsrx4DX7IQVxy4u8Cv
tBYuXK9FYEejGrMLu2P1HUo4jLzQ7LCRWUE5Ko5OKadDlYcDC4DytKtmojV3cgvT9yjyPqkyN1em
rGprFQh8eqYc11FQPEnxFeseY+WypMOYhvFgYjoBK7itm1WL3dhNJmbjJtM9y+9UIredmUOKneL+
ekzihXVg5cWG/XT+SjdQcpZtIvbY/CO7Mwz3a8PqSfau6y7Z0LdkJ4Oh2HpRHTmrhS9nblylcYJV
hgXP1MR+mqBPNyo/7aT2YsXpWGyhH0UHkhbsyGY8QxSRMJ7A4Xnj/MXJ3HGC/IRC3obskfo96RZ9
pTt9Xa1Mp6DhP5b+MMOj6sPKXnWgB4+DFem7vkjUvkzF9JUko7viuKbM1WTNmS9kAs6lz9Se5trp
Gy3CeFfiSSVPYW1k4EbScD3ObrWt6YXbWSwC20g2EPZAAR1YJ0mChx6elFnLwIqNBmGqOXfOXg9n
hy0ygXRH0Fr4kWOYa0k6we/orL7JnQ48ydREmulbTWB9jRilPlFtsWD7UHsIWR0yrQJwlOhpdJUF
Wb+HXJftM93s7qypwlB9SIMHnGMhNCJSzTd64Ty7Y1TspGqSrTVIYy0909qRWodvp2uqOUTUI9me
0lQAJYSTmVd9DKUorG/MvIh3epzFj4mtxKlMU4zawrB79EQHAVKyShcT+ae2b+WmH4bpWOojrl3C
xvuJ42F8FZamu+XIXdHPgsf+YLXlD0+aMZXJKIi3aRdYZOoWVusYBikZgj4cCWsn6yyaWL8dy966
xB2rIs6AU/WZ8Lm/NUeAZQS4IJjruM/OZdb1axWb3qbj2H7w2ByPcZuHSPWbdE3rg/Dhh4stBg3F
SwehivakOJEPVWBbN4uW9xO8u5yUgM0a2hShH6nEXueim19FQGnA10tVXynMx/eEV+bW67R0z+we
8SZo+lOcWt1TlMbOfR5ZaOuLxJKU21C+ua0sTnE7RpekgaNGw5q8h30DSNSZ3Sdg7tXFScPwaHR1
fOsYsviihYPxNKOy2mM4zMf3FfT2Wmj2itTbvO3yJfaNYKhZHeA6zsxT+ChrBWIPh4hPUYqtdz2I
8mWW5nig4yLdz4AON1VCmw8kbePOxo13nQ1ufcgrSEp6QktpD5n1yrJtcalzJ1pbbRddG2E1n0w1
smh5VXZxsTGI1kUWZl+Y0sFlIre9hjuHIW3l1BzHPZmelDVL5k/WbIMwKjcpbckk6uZu25dEjZld
vDplFqxgopmXMB+tnUilWGdmXH32OEtvtbqgIdtm361qrdpCwog5tOPmlSRTdm0lNezLLu5eNC/q
brNauifdcad9pAcEY/MkyJ3YHpxI5ot+5+Wde21lWnysjUk20JPraIvmSD7Gs0cxSU7OXQWyzleD
EiXWDy1FGjXOhe5HSRfcFxyrfsRRru40VWU3HLkjf0hF+ShHzLrIUJr+oIweu6G03gZ92+xUlQTG
Cu9M+yjiOgXAh43eSWRFDzSZLiE/htZ7dkIj2cnKifemnXLjRte7z0dVrlXIXKfLhFNfli8I3bB1
cKGy9U9zL2qDlZEkly+V5d5YRppfY4hunJRuWEddtwafU552iHgsW8sovX1Jn/vRzmyOq8bEM56d
Oj848difp0A6xDxj2K9YxnVwrJiaqbJyN0ZEtFNXrjr0A6KswbH0z8WEFaAdV8M6y0L1vSqkXkJi
T8Unt3LcDaxdzgBNm9/k0xzekITS012ml+ERIwQNjbETrJaEK9zfscPmNjFh9ep2YqyHKJFPAbY4
Z2NMtB3y4VaD0BWKlRHO0do0vWhaTAGA3ZAFyWhWcPWdjpEekLuBzbfS3Al0GZUMZuK8Mnu3+WI5
Sf40jITFY2WGXwIVdQ/x4IVk4rTy3GHpy/AMMcpwHeNcJn13z+4WcdKX2WEgFXMlORzXQGGrHJ53
NOYEZrm5b+2iPAxDyMndJOtNO02wtV2D09+Y1i96nxH8dNBgg1zFNF6k3l0gy+je6cG9rVwz7e7z
qR71i1WX1a71qGB1gdNXvnCM4vMoZP4waszroq0U8C3cQnKyEDd2N0YPGsXb61Kj+daWIK1G2+rx
8bVJe+dpziPBendOy2FXNW6EqgqQaekNxh1ejtMjKHPdd5XZPSlt5pFrFp5gSvbpq6kRSnPmdffk
apqrJie+kl0ERMGep1uy1IB9TRI4c5AGZ85y8c50oShm9B/s6jQwX1I3mHddV5N0ndzyMDZ1sObE
ldwleA5ehRphKVoTb83mrT0mgznexLGWb0eed7SzXAXi0hOSBbIrC0JWJG7O2dYZsUltxM6GAFe+
uEXQZSAcOwCnupT6jQAsrdCXgDc1wIyfZCHSZzIw9PySgCztXcYGiJEL+8yzDUa+ZCL3SKANGKbP
RpA6D7FlIxNuxyx5IeNof+XxhZ9cPY8AHkeZvDa9rtszLsSnxMCGBHxeZD3qYuxPZYVqZpVb+mMw
9xzFSmflOER6Vl+6xb5J+ghwjz6fozTXtlaZmocpMNUPiFbOKU9FFq/NOGgOzWzRvs48tvYeQK2H
wrXH+2KswyNDSXvqOwAgAGNkCuTJsW6xyBn2zjSm30MsQIdVObugxLTG5HSDGX0GoK2Ob7xy6D6L
wkz3aTwYP+yQBnbbsuX2g3rXO4VS+aaSOUeuqgDeooMxmw0eBGxIznfp2sF1WjknWh7vYhNALCfm
K2U6z1YbMKit7yIg7q28+en3l/GOxuStF5KLH3EGE4mSZi0f0jy5zgJaa7pZnPFGuMcn4IOupXc+
x36rCWi6Xswu37YQyvfkN9ZI6NQVBRosFGW3+v23ea88bL/RBpBL0tsx10iXDVZ3HAmej31kZtd1
kY9U3Yx2myk3Q0flabAf62idQGMkBI7K/cSuv3Js9de6jtnmf61m5rTCpkMUoT9p6deQlYsbqZg8
HEVGSsUyqNd1aH3k9PVOdd9+I3gq50ybiinJjrooLkR859ybnkhfgBdtPqhJL7fwf9EH2W8EBHgO
ugahCckN1cQ7MDSAYciExlthjM5Hcs13dBH2mxIwTKox0AeLpK9ZPwWhOCSlfnar6ZkM2yNj9aCp
+Ztb6R9J7d6ZhPabSah7aeX2uZUdqQkiFpy/9lH/gTz0nUfy1mYEtXfuIsJOCbMwIaD6FPqeLtvr
rLDaQ5uO8UcLyXKt/8uDeWu0YYYdKxdZcayrPTLJwXfdcHOYn/LKcE1/FAXBpJ1cVDyCoU6b299P
tXeGw1sHDkrLzGjlhkdF6WoVDs3tBHoRx/Hig7n8zorx1oTDrKzKtoSWLNlVsnBt1ZT0hnVwY/H7
VPu0p0BlVKX11xbCtzi3SmpZbPZ9eIRG6pNuI4n9tYX3jrvvhvrbB1/qvbv2ZlGYSXtUmbno3Br9
2I3DrR43r04/73//UN4ZzuLNMsAOrCEbaAh1+uLKcwLO+VP7Fy/9zfyXRhuDhXZ5HpZVgx0N6Q2V
wHzxIa7i599f/3u35830z0q0/5bDvj0EF7p3lH7xPrIHeW86vpnpVMPzxst4a48G9mb+pIAyE3hh
hhB8IKF55+LfOlmIREuNqOHm49T61SWvugqG4HM9mB9xP975Cm/pbi6gplDLZXicAm0XYsxCym18
0fXx0tXNRw6Y76zAb30sAFYnU4uN9XEiS674mCdDPTeVWPHJq0G7gkv2wYB6T3L01s2itkUjyYAi
QzS/o4ChG8zyqVH7ButlFKoz2ZCHSHV+EX7+/fB6Z3pYy5P7k6xKSlPGk8vs691xvu9mggUS0rP+
gYTpvQHwZnInUT7FQO1JVQXHtjiHgrPqXzQEoJn312sPADtXBQnnoz6Pvhdb6D+IIObPWviRJPe9
y38zwctOGL1IJtrbyhARjEsW+aFLp784O95M7RjLCFOreXfT01fKcC5u+5xwpvr9k33v2t/M7sEp
1IAUJjqW6ksY5/sqIz+tf8AsemcnemsiYWKaMiSksY9NsjfJxXTzsLaNTwG5usr7CAT8DmTEfusn
4WgyMjjiWEcXqdL11E3pAWsyqobMkWuagLVDQ+7QJzmu1vMIhnucJvlZr5AArYxFEmJoqbUfTRjn
YWHqh8Ehk5OO1CxWiRc5H8Tx70yht74UXjKnXjUb2mHOa5Q2GBAn1/QTfhTMvLP6mMvS96cZOred
BYCcbG9qWAcj1PHE1Vu0+yh5POszNc99PQ07kzTYXxo3bwGOTTQ6tTTJAeeC/F2rlhoRB2dr9/u3
f2/kvFkRSmUliRE4wSEiWxGFoJcnOlLWQ8yyHZNhCqr+gyjwnQnw1qZC9i75t4I+MGO6h3S2mrND
pH0wud7Zd8w3C4NpUIfplRscZOiew7zbQrzFBK/w7jWFhO/3t+q9L/BmfWh1HR/1hlvVN/kZ/VmI
jMy87TNQ2D8/4D+/jf8VvhY3/4yIm3/8Nz9/K8qpjsOoffPjPx4KxX//vfzN/3vNr3/xj91rcfmq
Xpu3L/rlb3jff33u+mv79ZcfNnkbt9Nt91pPd69Nl7U/358rXF75//vL/3j9+S4PU/n69z++FV3e
Lu8WxkX+x79+dfj+9z/MxSzhP//8/v/65fIF/v7HfZyHX8uifv23v3n92rR//8PQxd8oC0rXRThn
ut7SEjy8/vM31t9sz7B1gB6urkuXh5IXdRvxR39DeMmLPUQQhiBJyNBuiu6fv4KvamHotPzfMU0M
g/7vtf3ydP7naf1H3qmbIs7b5u9/iJ+S+/8513BZ0vKWD0fg5zg29exf1wSVxnbFrprvhsU+xiKx
DrPNa6KJlKW2KWSa+R7Z9K1DHnA1ZkJfjW557xbzCaOS9Yg1yoxgr9Jsf2xyShbAVr0MGbDdIkvR
1i1bhRtQtQ5rZ49I/keucVAaUUJEfbXWxgA0+OhsE2pXfu9kV4UU+5lqVRnT2RwWuZ9UVM7czEYJ
YPtWp/zG5qNiZa9IMjT1vKXAe1dp6WaY5UHV9yk57JR9yh0pzMnA9FXM+SbSbKBi7qGpX6SLFkFb
0ta6Sb66X+fht8RB9J3ayh9owZliEmUqDanMOdtW3NWueYtlC8Qwe59kEgfLDglidrVcTEXuDvjT
BlTSuRc5tXeQzLbauNxIO1zbM628sYuQMvdBVe76XNyioX12suI+9+ZsFYTdonhctUN+s7yX1tm+
bLIvPfqZSv+Km/0mNzSqEsZtGPRnZ3oh37rRtGyTj906jy+2R4ZPfpriQ2jdtVq7Jn+w0tu7tl7b
E/Up3Mx0R/lFBCFG3Fl2cMyifWVQJomCB529cFdRHFxpvcgOU+SubLynPI8TbiXEfnm6bnfThpjr
B2KvAnedKKQpdeeu6bVGrWq2z3E9cWbMr8hb1qtpKD833Uuhv6TcKc3IrnRMuSPrTveU7yjH5yqX
K9dL2sZIVmq17QtN7O2kuOlJyE/T3fJPy6NZ/nDqxS7Uxc4gl75cDF5qCDecQ1uF36ky3HpB87y8
vtfCcyW05xSvXLtqzxElHi2pSl/xTGc92LiL3SIqpNWihJoC5ETdi2OK/TT0BBuOH+t3WXeXF3c6
Y295ENMYbJYBoReMA6n5+YMX2ztLN3fOKP0kjU7LPDFFtx4MuZWdgxyP4dNUOyl2sbQPy4jp6Egm
IU/7hN92sLR1Z0tnmz8m5gaO5cr2Dk79ffn4OrfRqOacjLON02BgnjIHGe9hnfs5/OKhZoRRXamz
jSmFLynUz/1d2OUcoG0oVOqmJebLk/5MdeiLmNVVg31iN8oHI45OkJ3WQp7wIP85JtIq3BaYyBVy
fKywYl7Gx6Sys7BXBiO+a9Wma+NNXQdkvcNTmPHkI/5EAjBGxUsuN9spNfs5hEynVVczTGxE0OOZ
hWsbCwTkuL1nLt81l5c2tXd2zVPhW3pBsMFXY7s8teWJxm2wqajqDlq+dBoh69Q2k9mflxlTdt16
eQ6eN0JN1vF13/QsGr2LB6/mbAtDXaHH3IxltJ1CsbcM5na46pgcnbmMH2wS3Py+T/i33FvXend2
HLUxhPZNeYz3mOpSIbQNc78qmNqU75axw4/FrCjiU5bu1nMRnYLY4bR0mdL+QHf+VU1TRELZIzZ0
lNgztYrYkQWTAUVdmk4eXUxq1aVVskJy8CXoym43KvsqafaszN+boI+2LMhXFO0RjxfTjhbQbN1B
KMg8hT6Tv/HqEEMQic4g6uiMIptByTLKGaX11oigsaOXpm2/i7aGWVwQb6FkiCRiianI1/3S2tQH
vkZQgYdAeW26AUWh1t6b1QCzHLW1Qc/Fz9cGcIApW8UPcZ7eRCKNdvpSbTSH6dyY3l2OtGFFl5+9
ttFI+WFsngujBqpG1sueptxvg5ClHuLaQPfTCnLPDfpITDto5+jpa0Sqh+ynlHIDFbRbSxrQV1Uc
oS3hS/68ztY+VgE2Hyh/ecQVrQ/Kyf2hz384uUICq5nnzKD7T7Ojc6gHnynBkA6JmmnV2M4qsW22
m647uk5Zbr3ZoXDd5jtTi6ng1NHnqs936FDjbTUEP4Z+HulPMSnZ5dq+x+IQhOXwkjU6TQ9UdX02
onXS9BG3hhVY6+ZvxkwlM5/Dp6lnTwsbtQZcb25iBL4by+bTRqBslViXkdjTO+Bn6OWLNPumauOg
rNSf8+C5zMJNocYrPZZrqUh86SdkWQcNJuufQo5/bet/3sbfNPX8axc3XdsQjs6h/m0QqcW2J0Ix
FLtAk9upYsllBZGQoiWryZybtxmSSNm/hKJfsuMbDcnnB5fwM+X+NpKwbE4KpmEKnVrir5GEpZxe
Zl1a7AxP7JRXHstg6P2udLdRxD6y7MfsX1nwNS2/L/vo2Eg62EQBYdI841T7VdjGY6LMWxq0rZUW
jY9DdlsOobGybbq/LXo7aAl9NVFs6xmeEjS6zOZ6WaCZtphE3cglZZb2KzVL5Bdit3wIlk6+rh56
6mVLtJCtlq1lWRRDeGk9GwGayM2ylC83SszaxmjEDrOm+7R3H2zxQo3Z159anEfp++BQmMPedg65
rP0pRKuQfxlYlRw0rvhHIXdXfmk627mVh9wIT2UfnpIh2NSj8OPY2buZ8pefZRqedPdrjHwpYQ1M
xrsaLxe6jVfUCFfxJA999jLMPdK5l9Bi+5vxLSbIcxIHSvndsARdbAcS5c/yHsKxd0GQXQ2ugdt0
cY/f9Q8NfefPUMHQjrVF2tW5eM1wqRi1KPgp4lPwHPcoekHoVt4l99iElLZp0uzHoNOfZO3bSewT
QJrFiCbTOdDAOp1bPCo7265oYJ7X3iQfhpah5SY/4jBvN7Ep/DDwdmJGtk0gtQi1lt1szNiNY4Wc
MNgsX6UmOqAOiCJ7s9wpm/hPCrJGzVo6+Uuj1FXb5J8Le94I8VLM9kUDkB0q94MR++ux8Z9zxjHw
6HEMJiwD99fxCp+vAfU7FbshmMjdww0p+mjRkmUbLifS4pcPZsivp/p/fqDU2UNt4Rq2/LdySBP3
XQjaYucU8tLFzSlKF4mM2A9a+kUX1i2CNcLQeh2ybSybX55CxWA7I0q+/f21/GymfDtZpe66lhSm
Z4q3LgheE4qc8mSxG/scNR3hBpHolJY3A4KnqQu3VcyW6BIlOEctvs8i7TinV7rVPgpTXcGKZUNz
fTu7XQS1mBJ5xXc4ZHiXboeS7XUZldG32rZ2zqBtsjLdBQOuV/KC/uIwGuISaPXRtZ5aQ+zr0TlU
LY5cpmudQ4fyuXjRTLl1CKoa9gZzQrcdqY3FMG9+eh75NYLLnFYmJw9PjBFrrO5L77gEzyEilJ6v
sETbv79lbzwql8eHlJoF1vIMDkymMH8dL0Nl4pCISdJuWQVGxvcS4impbXDsWZN92CwRoNHcucRZ
V3NZ3DhViLLC+cA95KcX9q+P7tfreJOrRCQyqsrg0WHo6s+q8QUeR6HiWODe1ePLYBuoub4ta1qO
DmWZgCariqs5++Y27ZuNVaerFInB8rxQJpHm/FKkV6oxeD0y0rMzB5BUX0Y6LFq0cc5LzgZIa9Wq
Kptd1S5aP3kJarUpWEqXL4sPJxF4+qWzu8ff3/OfWf1fv6vlebYpOSbTfMpE/fWe54ZpQtksit0S
SuMDdkqoJSNqWQkPMV75xFIyZC+zFW6XxS/YYZqjRz15JiJ3fKza+oXFVXpqMzrBzxB6ROW57IVd
qHEoILJGYje6Placu+a5EuO6m+oNPa2XoRn8Et348sGpJi+mpXzNFbuJbrEPvuT/thB5HCZxfzfQ
Fr8tMaL1wWerY/Nm4C+nvHESO6fv1jhfcMBkSxnybQbGNOE43OUKZrw6mfaLm3IwjF5WrpffJEa7
HoI7vc6ukE/56cjyyoT+OW3Ku2WaLKfWLG02CKXKKTiOvdzq9tkUzWF0bWzX6dIYCR3Kj6bNzyTf
vz1CVFeeR2hgSGP59n9KOlqlhlLaHpk2SfbSFASP4uDS8hnXi0VX5BwKERw5Q6wkh1v2HOZzZ79a
qXEt6O2oErbRSdsEpVqbXbPqreyqYlFYNkrouxigSXQu6v9Qd17LcSvblv0inEh44BUFlC96I/IF
QYkSvLeJr78DJd3uLZ3bR9H91vuBQSNpFwtAZq615hzzb32+36e9P5dqLgiKE9h/QjhrH+2fLzpv
1kFZx4tmr13L6lnBJGihBS2M/bpVyHL0s2L0F9UPFVxidnbWVYSrrn2j22xc+Q0KfYCPNtXelyFh
0Rusi3PL85k8EyTM+sThh+o2Rf/PmjFkRbCuuGv/ZMriS9jGL+vjJRfVG112gDKwehZSi6J/0fex
TduCPypA/GSJve25SSOV71XmVlbdl3UF/M836RVL+2+X0dYNYRusgc6f2NqcVSHTi7zare/CWoKt
pdC6sJgI1NYVmwjBxEsooiaWg7bVvBT/w9oFWH9FUb1N6fO64jgxSInR2gzUyX95ieti8O8v0XKw
UDkchf+MDzXrmgafykusUeauJSA7MbEBX9d1eq370cVxvEOVN+dn8Cg/z8bU+bp5mud3BEznawsG
EZLFKUmRm7UwZaEPrCgP/vNrvd71v79WFnEUYJatYqY0xR+H5YV3bgwJEtvp8Wnp9YeqG4KCK2q3
FLccsKZI7jUxbRJ7pzpKoPergWu4rNta1t8YU4Yd/hfA9VcP9bfu4P/qy/4/9G4vyTc0rdWP/s/m
7W/93v+fOrzrnOX/3OF9ij+S/KP8/K3Bu/6V/27wmv/iTKDbuo0G3SXx6b8bvK79L92gGCPXVBUs
JOtPfjV4NfEvDhLqtfNq6ywzHCZ+NXj51zhfCJd1R+OQyO38f9Xg/fOhsFyNV2doDh0J3db+BELh
ia/dZVb6fazk7qak9c+6I8UmVDK0TLDNerd5mFW0aaA9iVBXdc0bC1Rw2RJaLwvi2iirj1VWi/e5
dwIkxO42Mcf4MClK6AmzS/ZiGJ/7JFHPQ2+Is4Ns1GuXFAKBvR4vB4Seitu8Z49TZo9PWl8IYjpb
Q5BvPjt7Mvz8uYznS6rV1TGb06Mea1gic3k25jZ9zNre3CaZEe0TdfqLeOg6W/znU0i6tC5snR67
yoHu3xI+zayOxzKP+32FbPs8WANhL7U390K5NPE4eNGijkdjTOUdStBdr+FPGyKW66xHHmAa07B1
277YtQ2cTCN15WNsh+nWnHpn+/P3TMEd+M7kRJe2a/NdN5KA7pUTVvxoTtmxlemxjDT8odfPoNH+
pcb5t3WGKkNjyTZV29SEThbD7xuZDbbBRipPDbfwwbbG+qyn8b6uETks0HGACdRvS26e8HpWG1Jb
R3qxDADbsFl8hYPVxQQXvlOIAt+Uk6WdEjf68Y+n6X9oXvzbVSBvT9ccQU+cO19j3vH7a8xcV2pl
E7PSuRknWhsjWzcPHcSEfDzXuaJTHvS38IGLC0CwYRPinHyQRf+BhcfdtqY2rI1h22vWP4pV8M6x
Gvd5zIhEap1x28k8D9KMLrCb0xvLzFLe9bNoDhXNRWpqdATK4gSOdIdtauXGX0qta8jCP28yfj3D
puRjGUD4zeX4/derM1z/EsfsTkkrofoi7fRdX6iV37ZJ/tgNFlAMOwIroirtQ4nF4EaUi3kxCyE2
pRqbgd2ly4HNAFfpPH5CiSlOrXQTr9OK+gboM3653s0eFDwMc2VlJ9WEJoCxtvIyjskXOabWiXZK
lW3nvnJPCXSRuyjhePyfr+Mfs3WbAZLGOoiWRMWxALHvjz0tagxTI19xxCFO8ydaaMfq8WMKzfIR
s8biR3KiPAwp0uYB7oH84nRh8onD43bQmuIV+yqtEgfCiKqE+ikNR4UAqvpvDJ7rlPu362Fppsak
a1W/cMb785FQ3VK3jLoZdnqkTkGtSg4J0TwGuZI12+saYMW4APs4JwAmVNL+Pe6j/QS7wkuVcb6L
ZudrFCeIeq9LWSlLd9fUASdfeoyNzG8UM+ruBwZgDakFj6rmzhu8QwkOb9aBbla1vxwmruPn338j
nT6Grblr/YDMkRHjP0+rWuMmIcLccTdgajibiZA7ZLD03jARf1tODN1zlvOouxV1gumkGfudURbz
xVnix3bYylPv6i2tGlHc93kU7xc3snZYio9167SUt635aNfJ33Do+no//PmymXBqQhiuK9w/G4YT
eVLaEIthhxu6vMGbyyFWGc8hWGu/aGjtKs7QPsfWdNREvtxXmvXSzmXCHyi/hora+KmrhOd4WAin
kLJ+r5iUCCvHyAU2sjKmmDwdYxtbXI3YtuqtSbiD50Km12RbfMtHugRTtFeVQX1WAeUEITayvzwS
6zv/+6/IBo4JSjDMNXTnT6i1TIqlXuTQ7vTrvQK6Ikn1Z7e40GZXH/hbXSCzktmf7Epm87TNe7f2
Uhk5xFvIZtdAJb+Uufo863/bGdYS5s+XhmfOhA2hcUwRfyxLZWUvxqSLdsdmbxymIofbNPUdcrFB
3/Rlpp9Kqz4Axqr2kSwH39LrL3NrV8iS83CTO2BLhCfduf6LfOyqtfrjhXGSYlZu85+Lr+73uzmy
XFXFmdLv5gkKjIDHcd/NJYGLnmJm82UJ6+oMnmGNy9FUua8YqXu6IGnQtu8rZRKnPEsWXxru8mGr
mT/mmutLzEmb2ZTtWTROe661lV9VVGUwjIV1Epl2I2N9voNlAJQx7Qc/VcTMYDW3Pw3jVkp8Mtoy
X2IL3sx/vkUcboY/r4QLVM+ktjLYqoE4/VEhxxNjEJ3E213bK/4AbMmWx6RikFSLFFt+mHsjjou4
HqrNhDLcC235gg8+8rKmOFgAxTyD3rDbjnsDzAuNNxKRa83tgl6UQVXBfNQa5KRilC+aan2JDWw/
KnTYYGqcbdeajK4Kgu/FOv9okOlukti2vaJKHoupF4e2jr4bzPO8STq2R2eOxYS4Sp8+mb0dbYEn
vHfILdPSC03qBwbw6UYjVYr5JoSMZGxeY8KfdDDNc6zcRjwtEEPSACBRj9uz/MSo9J7aw77S3Nth
XLkbDaYmtYqDsIWLBgpb8Uoaqmd7NhksajL2QqnGuIWbdAvDCZoUOYX+2sKw89zcukl0F4/8r82i
+3R75TYsFxrgk7bJjU9LryD+zK+KBC87Fsoedo9xay535N9u8Nvgie0yicIE/hztdn0HmORuVo7R
g14SsgyrSWtoYgDCDQ+JVpyYlOa+icpVH116GpVbBwQiefnRjqrFJ8y12hRhvd5sya5tYYrGNvu1
TshUKXWvgxXhdUCTiYBZaDJEjTcyreFNS8Rm5KxWKulz0o0MA+hfDW7hjY7Jr6u6XqrjKgPegB+3
/QgJ5CM0lo4fBCDQGFy9VFw4zNENUJ6F6X7t1XQ7VN8RL9Gr1FBEzLLxNXV4Ta1YbCrsI55Ru9/y
ufVUHhh84XwgX63aZF21x2n67NjhssEqHflaqzAyNcWPWe9eRN1qewXpXJ11Fk8JrpMIro7nQGID
xZ56sSxf0oE4m9o4jWJ6ErG9Z/e9sxy78WzwEpych494co9WptOjO5f5pusMn/mkvgH/XweYCIGY
JeHFJn21Dydta8j1ps+bjRIN71onBs/Sx5OdZwsVCdb7wWV+ZJUezysYN9VL0rTcdkgjhao8dcYw
BWqdFF6o6G8hTfdNwkBQjZt+E8X3UjJYpGY3gC9U7zJa/GqUQI66aN5X2agFaguFjSxTmmfza8fB
f+6+GYZkQmW2r2uuWTi074nRn1uUIH6flM+NGr1Xo/2Cc/xAKRbQ7Sy2SJhHD2JGU9Vfo4zWdTEP
r1EumPr0DgYqK/FhCRmembtB42LkaSbYLSJb+5FF7yBV4VbX28ULXTByHSfnvpxPeIRhBYThTcwr
wKB1UpMFqYwlnvII1tUYYvwH/WB7i9qShg2YB5HhXva8fDcmRD3ksdzPfSCS+iat7HLXaawPg7V8
cfKsf7IKTNUW5DbimhjaMqxyv5RK8moaZgbVBuKMVVMZddY3TqTzdhmii1uVd70SNkE6ufLBVvN9
U1fmC/gLBgFLt0uqaGUBqvZHcRGAfb4OBcb8oVvsY8JR+Uw77QjQSdkoU6Td9j1tNbUV3b4MFXHX
dJrcdKUwn7qebLwxFZvVTs1MgTNL1lpP6roQsW4oj0YC7oDhhf0pYiboVpp8beb7sE1S35rQtmZ6
bX0xxUNpaPK1SjT15BjVsnEn3foCkKfBmJdV5xAV78tgTp5kC9ui2q93UWRhwMuZHUIJUt8WCmFl
SOOnRsb2GThcg0vcFmhJGx74Vmtu0kXJT13oYIpiiOnYrTeFbnsva2c8OUr32pU9upl2+VI3mYrK
wxAPdkwM1Dx1yAnCEwAN7YY0n+5WMYXcLnn8TJkA2Gp996QqP1xGcrcG3ew7F1cmxXvysqwbNZxG
PP5TP73ZShqYjGu/TbatIClIzpnMBAsCwDBzYgQ1EMxw32Hmarh2Xlz1MrBmxNdZqH6tzeJYJrH5
NJnF5VpiWIOpb8doybyOzqQVtvVxVIb2LCejPSNW0ol8SFDLPEiW30f4eHoAmsevM4A7eACRTtjF
UwMe/b7N2tW8nW2HRbWCCabhk2LQJBPaM8zhw2BV80Eq6BD0TrivPfxK9vn+u6La+6nuwhPYEWa5
Gjk1EZUtY1JLvyx6jD9Znau9NpAcpIXc+lOec1sboXW3kL65J4U+wrdgs8nFWfGUOeqLA/joq5mo
0nOkPd85Bv1BAgFowCrMf9rCri5uqB0BHyA8EehppnrGHNws59xmNU0ADcAeLKujK41s65aG2PXs
bhj65WbQivJDdloeOBw/Ic/16RO+uofr951uGZEMDZrfxNHgTYIUSSOvu9spAb9RJbHhxe7Cxc/M
/Gwr7g4TbH+nacidqJ6Qq4RtfwfGq79rOA8ckcK+Ogtm67yu3CBtIucmXz9cP0M5kenGP77REo0Y
sD4giVoSB5BtrW37KkxvG7H8+oATfQp4SIi1XH+gapnClDifAxAP8sz9Ls+aAUXJq1wURUkfna7f
A1v566f/+0uzWCF1U31R3G3UdeqdnbPdtlJX7+peB7Qph/6QZiT1eePUchYY/CzNHP96ii5SldIB
2FaAd868yczmEdhkj3qlO1dxYqdAx5Ka1g5q1yYCuETIVnU7xUmKGEFL7t01wauBKrfLKnUNGGjv
a4U96Xqmnd30Z9/GbgrM1r1ymcOmflNAY2VLaQAe4kYUYZYGkx2KHW+8DishVxEtDcGY2cu7DdAY
MXthP2nGBIFFDntlhnJZCKd8NtYjxFjeqcYzvdbu3jDN5SaNU58TIkP3WfErEpcuP79C5FPuC04C
fTGwWCiWzn3uaBbAOrb90bZaT4f0eIxpq+uxbE48NXm+tZ3cRejUtr4TVs3p+uH6Y3X9M07bdMeo
ntnyVoJfoSbMUmIGMlnyrQpBo2/oJdylgwliTilPU5ranGna70U8ObdNVXLutszHUCK3MGUe+9MK
y9PcSH/WHNzokYweM2l0G3X5uRJVMPPuQtra29I2ogun5DKgIOt9bbS0Z8FAoVTozVtunG1sHQaQ
EjX6t2Ue/ZoK6aFMHSQXJUdct4H60XqxlnGfZYxOoCs/aDYVQDX31DBuq1HJzSTAzUUHZ85+nixm
1HY5tKe81KdLOzwv1/KhU3KqXn2IH/VqlcsoJbpPpY4gsbLchFXynfMvvbJBtXZV2jxWtdueCYnd
gZSgpGQefAxNtog019MgBgA6eplkViQXqpWpasaD6Ppno+0BGPfiO7SrH+OgZ7dyTFZ1phFCqHBr
dLNufDsgNgzGWhfHyq3yR9XQ3iPcs3sDCfPeGvXHHrfrF6XWJwKK1Qc0t5oPZ4Q4rsL2f/6/GxWI
5VRV1YaM5pLT8jS8ltltNWO703OsMppw0ocpTAXRQVQO1y/HCALH9aUTwKwG2fqedfYygBN0dfQn
1sj5MpVBHtfVJemST7pd4+76FVOzJUjm0jhUipigdxac0/vcPerOrGwJcgCPUw79QxoWD0IdrHPf
9KdOdZbRSzC7HnKCviTxt6X1aQqs+UjhkMiYaXIXE/y60fugU4b4biRFfsmS5NICvQ20ahifVF6D
J41E96I6dG5o3vzqoBF3ilZbt1YfN1qgnEPfUDOia9ktbu7nxJofuj46WOv+kOpW9uudg7qVnCFH
2BvN6q1bVeKAXSoIAa72uljavBnJx92Z8FhvyNs1bgBsfLtuqKNblKHHjfo0Auw5lCZK2bqZ6hcD
wm5XoC4zxjIFrEqA72KkHp8YJQRHLxP43meIRvb0PCppd2l5KD3V5oGZCIPZJxkaXgCq8Hxi9zxx
yrf7OAZSxAfTSO9+thNsddxmvEoO6jx8IFZuAUtFO2PIi4NszI+UqTO/l5PtRrps5DSo7QnqrJVd
smTEIUnX8dA17qdCdGs8fMHVnbwhHM33ZgwI126I92qkCZ4wDQM4MNGhDOXjaoS+5EYOo9sW5+v1
zzTxQ5sutd1rL61ryhtd9GibZe5f28uc4nRPDL2X5VnzZquJ3KtxbQRpX8S0aMvpaBqzudXmWEdb
rIXbiEXedxO7vefcgWSrm8zD9cvr7Xn9nrooxkFH2YLKKJwPoa4sfrxkHeeOeXxFy857Mrtf6gL6
aNkfkcQxS59q/Rkr068v26pf5Sv5/TRN9qYLp/zpf/qM1sWzWZQ2UBT2YH1w1L0bN91p5m0nq/Q+
UquLGdUEN2ZQmE08S4/1rb4evrLJRJ7S5vBlOJ2eFnItvAhd5aVo5HOqK/rd7IbNji6G5QkNAXyl
2MbzrJT1huLOeJ6qrobEm/z67PrTy8+1OW8ydwd7iuFlqhfHn/3jrM7mQCsXcLpVmSEJSetsWxsm
R5C18yjh8njNkJEzjuIJKTQYumDaJQWHjLzVuZZRrEKKLV4npNx7vdfsS1F39mXss+VQ6fnFjvWx
94RMK3SUwzeyJBNadpTCF/LZ60FUN2rDfAmGu8IG2VQ31+9pQ+scMw1oomz2cwoQqWD4xOPUR0yG
qmLLNEX418Yr5qRsU+rEH2VJvQpCm/LOdDJKhpEqpKZs3nSGDlFfGbsH06neKYmnY952zDBI4kJs
HN3kIYIOS96Ew/TrQxIisr32yTlPGBdhyu/XPnm5tOluRnDkcuJ+nFmr/KLLUthRpA4tk3wva1H6
P+9wasb7sp96CIGO43MUcI5U4mlhVa9Vnig3WaN8FwXoMSVzoGeaSbuH6FQGYPna3SxsopHAHZJ/
GgMFajomKrM5+AXkcgANab1XGHHd2FpHoHll9YG2anq9iF7DNoUrjXnKXZ7cXL9vsnu36z6zQlon
c926stEgqB5WixetYpiZ8jCVxHxjm4gvpRXCRcUota8Fmtm8izmcTHZ1zo24DH7OI7JKZ7VeFhc4
hdnuZDyaXkPD9WZhWOIYFmSHqar36aDYX4zx+1iUyVPpxLeL2mi7ImuzLbpnOCt9xzapshWi+16b
lgrS3v4675qcNFxFFCUbU8wF1YwmMNW1lo/m6mbMxclJ3fI2V/vyKGi7e9ezApxdezvp6V1r5g77
ICRBdRqnbdlo8j0vI68r8mPWV+Zz2s5JsMByh5HYn/N47C71d6FU0VfaByg2RmDJhk2/0AzH9G4A
pjeFffyVTXDxnc69qQDhAWlmuVF6hTCxHBlQzf0IlKkcObqB995A+Kpusnl8/DnC02K/LK1oEzpZ
ercYVcsyxPCp0CptR4kqg4nWrtdB9OPyaM9czu9KZJqP5ZTvOIaqR6MVlPV6AlR9SHGwOR3b3fXd
EtMynVu09pmpycfrqVMsThH7S4qqPEOPpxKUtOntLH1ghjxuWi1ftumopv71hgjL8v36BsKUMM4E
XqrepKYlsEhAdD+33yXJ4eO680NtI4UqimYMlmsXWkvzQ9KASDxlceVnwL1Akc3dIdUs98Lc46Ws
+ow5KAY7Xeke1Fwa50GRD7ETjRu9Hdtdv1aypqpUx2JxfozrVwttSC+LO81HY0h2JOQGcHrtYWw7
5WYW+Weo0odbYnU+ztfLdB35/bx1wmou2eRbItfXf6rVdIrRwQn3kaHLd1w3ED/cHiCzNou33lIw
A0TimI/xcGu6cAAg5r+qIeMEoK2PIAsfwDC1O4Hifpstmv4q+/QEzJOzh+I+FeFy1OApb+Zhmk6G
PikvoVHeWkWY34+WkIGLOsPruio7GWU90e9I29fsR0Y+GRsik7YqS782cZge46iDnlkVzmZeO6/X
2oIWlER6PgSTk7OKlkqh72rttSJajgtkNQ9u16b7vIieSlaUrcKg7ChXImrU8mt1pXWc5LIcrp+V
DrhqLBNYBtbPFITnCJiXMMgF/a8mk+3DXKT5JuTS7kYxIFm/bl7r/kPJBsqIZm6SPyfQlVapyRTI
umb8C71uHXp3x6m35NkdpohnFnb4CyhG9dAjSqO7+ZGEYnkww6Q95LORbEqWIK8qc4GbhRrKKvpk
o+f4PuJmfr7OWHUT4M+6BV0/TJBA8Y3Ul6VDaldl+jlarHkH/Ro6WTlQgtMrv2l6lMsWYCLtWvvb
5p1bpTlVDOUKYS72trVt55x0jn6ANgvGqjNvkQ+3dHTKd95F/VYZM8tDPptT1KTWm2I4+Jww654X
fAHBlE9eui7yOnfEFmY6rIIy/lnzDWOc457JvzsJfgKauQpNg9TZNoR04xFBtxxRSLzMGcQPRtFl
Ueu+UkGS+vlZpKLKQvwe1LY2H4tUAfPMZvTuUnlWzOW+ppn2ZiaJsyc+4gdmA7Gt07g7i5oyil7U
TZGn/T1NeGWTRjOw8YpyYgIPmISFp6YGxypZvMIW7jlIO+OGsAy6+yQJ+omhHqu8tYKshYILWzwt
Wp9+p71xkdCjT9fSszE9RVN7WvThhUXuwwasAOEwonUj4j1ewAcn5C4PbbqsJRBC+vX9xtzHRkuD
cxKuly+Skm/GXmQlEaa6pvRVnUIUA+4bQ2fp9W68GQv9Awv9HMRE1GdrQ0Of6BbqUf5tMcqjapCC
ALgb/SIYNDLLIHM7S6DlDlI6JR5PLbqTKt6LclQxI1oUVgzWPcMeaVWDsnU7fCR85SF7v50VqYGY
YwZRcJpDGZiyhtdRvGE7S/HMqDTcEhk0dQgSuCmDRuAmgB3jYaPbZ8TdbNo8Tk6lkJ7rxjFTgflx
0uvbNgePoqL6DMeQWsvRfLMPpCKYgUy16TfMphxn4FDr8m/ChqQZty5O5NcVCs1b6Urf6rt8z237
QebmGpcRqX7/qYpOOwxmsu27zj7lKvmbTBQ4BLabxAHvHQ67IVTpSQF/3kqxw8dWBBasXPbFbqLF
T2cltcNNEYEyU7LB4+6OD/NnLoW6HZmOzIlWBnb7KrWYuRV3vAeZcGemezosLwmd9UU0G3MY1gCO
5WGIbM5cmvNMnZD444LTxcmt3VwV5XZAewthtYM1qXrCnZWbKbGZP4TOxsgLHX9Mc0wyeyONhgFc
8pWi950Y33Y36h+Fwo4kUutsOG6HB8DqmYQ4G8quETYtP2Oq9gqjnbeT3DXiZQ6tW+QvDYMFT7Qg
fGnS7HoZfjX7hJFuQpMbO46XtOq8X4zoXJvmt1lC5pBJv3MzhxCssVP3uVYnXkGrH+rsjV6LfldL
batp2oqKVZEzo32Kybjaiqh+6Tpw7VF/0xmacVgOIndeCkB1TI7ywROpoewUlXNTxBnONfM9Vfen
jMu9nKvOZzx7NuviVbeWk9TkG424So3vSjjPvmok+Y4gkZewGL6qCZkVit19pEb8rK+Nc/yB4dZR
NMxBA/a2osi3iVCPjZq8pXMod7pcmNTx1hddCKJRGS9jGn9lpvUo4+/rszKwITqhgllAz76wZIZ+
UqUOLs5kV9OuXdT+RwRrZBN35BCM8mNK6u99NBFr4vbM5RzExEOPSFKLwIiHpXupnEnfLk7CBG9O
8RiyoFmF3KUTgugxMZ5GtE7erA2B2dZvAg1/v2CToOp8Tdu29tSshQ7sHpwxSh9lCZALPnwT9plX
CXFfEDaAtfGHVW2Br0b0PJntz6aJyx0GPja7/E1IjkQgZbdhFtRpiBFeLR+tNvE4DEWbJC8XP6Rw
Uavw0VQGxhQRG5WcstV/t/Zi4uK5aY2ciYb6rqTOLprK2evy5GSlcbjXteXgGuWHEzUwHXUmfVVk
9Gs9YfsWicGaA+NQy4sH6vcy6POQw5ekPIfLTaBN6TLwtM0IN4rhs0H1O7UvvvF4g8/Oeir0fvBo
JFub3Kbrbs/5QTWNt0OvRR8zkhLqYCRuSpNMvBk4lPHjLYoArrS2VhhQbezwAzXq5CtdTafDLL6N
Wmf7XSW+9JOVgBuugypX2LsYpMVKCem1hOQ622eNLo5PaPabBln6GJflRycOsZ7PmyHNOrpln4PW
ZowNaixznc2gDMp2n2B6cvv52Goa56Zu7PajoB8+6Fs9YgJGt8igQE0wtWXP4kgUp7rTouIwlFkT
dEyMiMlSXNC+bcQgqZw42Ke3cY1XLtJZmIgnQzq7TufoS2LRnh5Dxkp+jtxmmUFrFN3DbLKL1oa2
y0SGC5M9GbtXqhk0buUTMESiWWZCFsZvI3ng3J0GKVJNcxsBxt109JH8WmSbVqym0WJqz106G14R
m8luRKQZ6PrAbTBJ6zZ1b9XW+CGwrOMmNXlnhjVWV6l4Z5qnguiZCgMQon5+a8rNm9XmLYxuT3rG
p+mk76VIwLDHEYCvISPDJ5PHMpIyAJyoYHSh3khj8xmtD5xkyPgFlyNwp4muAL3jxrXh4ClEU0Gz
btURQ1u/stC7fU3a+/3UMoABk07yUZLMyKSdtwSCi99Ec1ApTIbtpvHtJn2fYkInjCyhAS4AZfax
8Z6rJflFRBewHvqzZbHb0Yi10O1Ui1Q8cxrTXeQyk2R0ObXtLtbg8Icjr4OTHQEqOAqWiROFhrHe
jfC6q2nxzaIRCcORdspiSDDZw34ekpcWBX4Mw3cTdfZbm2oQafVwB8k2WGiJM8LGryRI1ktt/Tte
98CZo8irSyvb6gtJVcTa0LKv7yLUnhvDvUnySRBKquHbTdFK1q65a+yw33PDHJZR8duk7U7ChOra
9/NO9M2+lsI95UpxAcKr38q53y1sgbSNuzv6bAde/bAhC13bErkUpEpMJl49fx/ULhhH56wD0j9Q
NMZ+poTqJjTSM/K1+3RwfY666m6MxmXDb64fO/meRoyQFxgcLi9djFlEHMm4UfTJ8dSZll0hcbBO
Zn3ue0IXYxNMcJm5fh7jkWn694IFMjSpN3U7ZzLizvTSC+2YRDkBHs04c8y+Nxxk/q1tnfCtxtu+
bs8AZTNikHK8sQvA5xmD4jLgRVWy6TPV4M0qdHSS1kuhbJ8nM90wxH5nItrv2tZaPH1wt11aN55O
1M+hIGsGL0m6XZr0bibgxhNGfTTT1tpH7khbQ3ytiA2hVU93bsmZsmojSjy9qL2RcJpu4Y2A+/61
7OhPqAgMM4X8LaXStrLpcuptgL1uc1+sQplFRic3xNMdKylGiKjg+toyGCb1c8Kzs3VHcXbTnMNz
l3wncecuU4Sy0yvm1XHKwc/oQ0qc1SbWiNfZ5ThgSG5VxQi6RRioFznytYxunRmhxdKgwUkUBIXc
wB0cfT8dWhbdWrLBimSjwMzZT+yA+NLZVVpLfTPK+MCuHu6bZCGsiqN/TSmM9L9+Qi19rhaXFBZO
g56IONpgLGE84sWODpS9V6JNxqTOV7RPwh0+yGbKOdRypHBSOkSSQmlMK8MLCR7Y2mOx7aj6vbgQ
L/Uk4Dy4AMQH7OHuaLf+DHDFkyIrd1ZN3oDrPi+1Oj+UT3ToXuS8XFTCjXrO/aF5T8LLzrKopg0J
YN3ESY9c48PB4c1K2Z1SSWPPHsTOaen6YysuVKHi0dOeWxemlEYwyUbTWHrRopKoEXEXgaxvTXxx
xRdNKZ6iRG6yPlMOZvwN/dArZ3oEU0Fdmmdj1b4ZiZHfq6AT0J3a4as2lu2uziXsgKkmWKNHFlYk
b9IaLQ/etXuslPk+Mik9LLAFmPpjny5U5bDlCCx0ATlyqR8StYp5v/LLbP6QqrpNXEKo4OF3Hj56
5ogDX5JBtekRB296TLb+QKWRTpPrsUXuOZRyfBXdQ56HJyUq3vL6VvT9m0IfDq/W0lMe4N/6L47O
YzlSZAvDT0QEJH5bRVFe3vaGUKslEp+Jh6efr2YzcWdutyxknvNbUlYBWFhG7dtY03De7juqvOLS
z05pH44kKWDOq/yeAaMNoClmAOapQ7bkNaDyPAd52mU7+Dx9EN3fYBXjDg9Eeb7qZkH3aSm5q3zk
g5C2N5LMPglnJWoiT/een7C0KJyjnZ8fbbt7AVDxtkHeBUfDcz8FjO2WdOaRZrJlJtbhw7SrW/r8
fK+WigbwaqZELSlZLzyHB2QMdjLjGsls/PVKvggu2dt1A2LqPtU8Sgc98UACi354TeHEdjJ5h9xt
nlrpTGBI3rL1SGkY3adZuNSaDLI6cIfGqaijxlzu87qIDXdqrrM3XmYrMe/dhrmO5YR+OAqK+pUg
imTw5Q34ggFW/niQhPEQKtBTq9hTsmIU49WuwOnH9t1aEh40VExKnkN01Bu9TAQHLERmWDi4CdTb
KBijtacJwpbpru36997xIrcL/mYi/KxS5CR+Hh4ThPDk5YctdO50cFsqYcMM86tFn2o92n+HNTwX
a5+AnC5sm0Z5SqsP0DX7andEC3vUNtU40BgFrL3NaXp1e311w3ujTdSpF86vq18KptZDi7+JGxDn
c52AAw3eEmvhdsdJrzT1VHQ6mhFZTOiYhDDA7yfq0WZ/Y9edGVtGehnq4Z+D33GTfRUN9jCOIBLL
lPUmAuJa52rh8aIGKNE9lCLRH5Yxcx3WHTcuTp4yLPuoPrpLQV1cDo+lefWYMFaDvJwK4VW4ovKS
XzQLoEYWU7vRivR4Aau5Iu7LtI0AzAnWbW+6v4aFLtQltGwzzLVPd6n7i5T5EJo/yl7HYyrSPrK8
mUCJvDxwv80Xl0IR+JSNlzTiIp3vziPANL19PLGkA78zUh+cxN56ct2ussY831FHRnrLTUlkP1Q0
YkBtFhncy/hJYpo8T72rdtQFwBCZPAIIOED38u3Yae9zLvmDXYVgQX8u2RLu3Evbl/RF2bYgJyfd
NonxO8KgbEONV1WaeXsap+LDnOGzWsbO7dqv93Q8/MvUTMzrANispTwUvU3JT1j9zDnzS6AWTtZk
opO2ekXPkG8RIP01XP8P0dJvblKVvHVU/vCe72ozp1OungGkp70lTUxefH6uovQgb9CzFJzzzhxW
kTkw9GYl06jArUgDWLW3pwVJCX1pYJhPS45TNKyNiA2RU193l67X/Ols/rZcJs0ppcUpRN3M3PeJ
kJSaF9CMbc8P3ywNZv8Zep4TsGFcV1Mfm7ZpxJmwAWJUc8ysj2EkUIfwaEy3dl0gpudCXo0/TTfq
TagpqP3/H21CHxqXfr9DP8avjCILN8Ppg++aR0+pwzhV9JSVlov0EA6Bam1O7/EHwbi58azVZqXx
eZh8NC2qPbj9NB1sNC23iWqTZrc6U4SkI9CGP9Q29IcXedCEOlwAntb5HTQeXEccO2pTNk3HSDrV
SywooosB9YopZY61qjamBQ1YiMomxyJmCFkJ/AMAu7Cfh0XByh3o0nxDQWj4ngmmfNffGP0K2SQD
Tn9aw5YPkTu0FljXluKV+nZ417mNjiLxTF4Lc4lkmHAbVNbOLas+6m5yydbg+m3w3SKi/kPXpt45
bZtGNK/Fnc97N8nkYlbqq7YafyPhezZWgsDWRuBlGsCxx0la903ghHudZ7uaFZP4fuaqiVh/dy0O
Ruk/mUKtaI7Xva0oRplu2UOOqXml5T/b0u2O3q/XoX5awYljULhss1TqlLvlWzY0d3ZSyAit5atL
i/dYLeETugYWnik/Lg5azqJpEhAOPJZtY/aMNswUAW6vR49062nXljZbsS3HuK6a31zPNsDM7CPx
/KOIqSkTfkC6NWyeT5vxqWIGw6Tl08Q0sHNJPE31S94fNKz401omb6EJo5pI1ICDH7kFmd2AvtQP
2kOzy2rf39w2wMixyqu1mq9woeNetD2qrdTZz+UooryHaB6xgsIjMgDiw85q2v5qD2mXt+5mKK5t
NaT7qaGGSBuDt/fC4AtCuljEIbdqtChG+BCW/A9jXXKcGcUFfSfcTk4D3zowGbeHmQYHdCMEFrjG
c6s6uiEd8WC06p3wHM7RWRRR0+R/qkS+orojsmctDypJvrv8bkRbTslFwHeGZWKDuCwbeezKcjiX
opKEEFivdRj8hlO4Decg2FQl2fl9Y0U1d4dji8tSVf2FKqNDkOYYgjMVblTo/6HviCCF9NmQU38R
Etx1yMRjOgIGO9ZypfmB0MwW6VQyDkee0A6Htl8eWFX93VTvylT7e8W5uHOl+GsH5ucwdSilTQpj
inqm9K4Y9gIf3djKXe4PCapGLhilH0mnfVoF1We66w7CpvOqXAjs76T7RBoIJiga0DeT7QAMNtQO
z409MjVSv+oGJXcnaHGoE7o36HgzkXiupaL8bPhYQMyGdMp32rt02hU7xM8zWS2JOiz4RnD2Wntp
6mbj+l33/EN1TPsMsfIaqjYh3ChYI9+wDsLvYRGzuwFh11lb7mvXopvsGL+jKriEXZ8DlWf61LE4
kg6fRchwz3nrFscB3uhmzFG7xBHezpqGZM8qFCFWIHhr8kGdCOva21zEXQpZTJfkrc4noNxECKJ4
QM7tzv5dB5es1RRBjGLQzwsSrumKeKANcI4psAB+C/uATUfEpeN1O9OlcW/2H6eU6j4Q4OJE/wKT
kG/EBZ4Uemw+C3TmRlg/U46NIDq1y0M3BI9NLSLHZZFT4aDjPp/ezVKxEPX1P4uAva2XrKQluPLA
dMjehbVo8I1Dzdeyl5PBzIrI5+gE8Bdj8ZRkRGHlfct93/feZSINbg644PPer+AXLaRIRXtcEwNh
OVAdxTnJSSFia0pA+qUM7mAjYnPhvbfpiNj6oqQJr6rivAht1GlEGzQdzg9W+68uZbhHHNETan2k
d/vg6IRkh6WOpobKLiQp4JW5WvY6BAsfDAouF+YdOQ3hQ6NIKMBLwVHuHpwFiIxeqxqYYbHP6EOf
DVPs8qSwHxkbzhDIlOq07ntT+SuysOC1FKhqDW9lkwDipWplPKWD9TFW1WvpcTm2ZIK1XpBu82ZO
d2bHl9O4wENONv5ITT7sWk33mDrcc4mpINJKL1HgosYM4O9is8Vytsp8OCoe+Y3Tu18rPdRnbOIH
7RsLw7X1gIwKuLRY1kM1eD+0/z2FIb+hYoIRwjCSGd25pFqTIfq+9KdvDxk+Uk77rMcBLSy/mtbP
7P2KU2zTl8a08+xgv6zFQ+K4Tz19X1t60xp6ltkcfC1pbatZkrv6lkOlYGNly8oKK5SkGUEdcn0t
6SPbjGkIXkzbYWtWPUZUwf7v3bROoYeUcnkYVJ+c55UqC6o3Lb+j8i+sxVk23uM6TFu0CdOePSGL
QwLJtMCGb48L+SnoXNFuvDNBjQ+hj2xAcbgWFkL4LFTrS5+QIcLJ8jaNNiE+GNJRq5kUJ07uTiXW
wZzQ0odG/5Dm30XJSuaNh1xJ0lfH/BUROp0W4Pg6b3YBZtT90NIZ1Q1ENLFoBNum5UHVph88r70X
U9/GyjXWJ6Bq8cB0EsBQjk8OYC72znV6zzxxWcOA6bam2m2srs1sp5fcqfaUzfrHLJFI+MkRQroV
5Yzv3Iz2G4+SxOecvk2kfqjMnqNaquI4tea4y/kY009awvGlhQwPvmJILcJJQjsM5kbTILPe8aKa
9zrg5XTHNTuX4WNn6meM0GxLLedIV9wFsLrgQOlyro3weWk7cYc0hvBW55r15i8jxHVRUGZBZjkR
tS+0oiyphdOj7U+kOmIEmQgmEHBooW9th6CwDrN0gXIs6b0EQfKaUiRzt/bzRwHCHPPQw9D3ZmSY
zWFppsekp2VOcRMPrWFsB6zETXo0s6k74zZ8rF0wE78w12MtEcZ2uf/ZMGLao/E4E7HsMBDEVWMl
+zTn3Xa6FeGJ5M2RKkKyScduU/8yFoRR54YvLYp51qPwLRB1yscaItvQH4moAQV7Oy6oYN0uqz4O
nV9EMxJYkN9565GuUN5amt2aUbsvAiM2kMS3KTYsp3lalKSSOVc+g5sRsaRnZ2w+WyfyhjwAxGZK
XCqiMxuBQdULV6DiwZ+B/RAJI5Tbymb8G3gj0cUGcKit9DuP859u/IQRcL7W4cFunQrljCvOSnz5
hbXEmJjgnnz3AphIAZgjvn3KGTewNf9GdA5oUVgQ6tR8Dix1QAjDAuVT6mxyQ47kZYWD+0Hi2aZv
K32ci+afonOuBsE7G24Q93756HRN99ANVwc5FzXBxmPVAhh+T0u7XMqZrLiNquZ2KxOi+zK7xHyT
yQdijwjuGNPmRNrUNIbUu6Fa8xyXD5U9zRCn8DiQ1HM+9rfJCB6B0EJv7r68jrZaY2IvWwvBXy3Z
mdx4IP5M+sraebL8u+hin2ekjgL3EnBDM33VstFTz1fEaTve47HksWN4XuG3KSJ/R0zw4FWd3FD9
SgMO6+PJSZFb1WuAFHzEDJhNxhH/6Huz3FGAlDxUjjVsKW/8SkSJwDr70yTeI6YdDqAZ7xAb97K1
FQXWfr2+QKWmpyys9ouREXDiCjSjfzPPpXerHniMYRni0CXxFXHEiy6+buaom4reVvsb65T25TdO
9yPVhExE1UCGEeYgLyN9sJI8cpOyL6X2L93Y20fCGDZJNyqgj07GmNbuco+GSiuoxdZZgi0PM7VL
ff+AbimiSSDmq7RiOyBqkJk9Xqz5J0XuQdRgZp43/IDAi3KP0JquOORJPyBID/HnYcfGO372SSPZ
eUqBqzifyus1AddNATJLur/ND8Z2DItaYn8/ZGMTO0qjxSia8XnWxcYo07jswIbRW/5tMmiRsFfL
ARdZB0Ujnxziuo9WhkE8S7kLFy647Whn98RKRE4G/T0az2Zh5i+d8WUgPd4U9U1j4RMyOft2JNaS
XaiZaEwcBpLjGj5BtZjcj+VwV6wLxAZ07rY2TXl0xcA1NOsTpyJOhCjLx5lYiOq5zZ7XAMJFVNAX
aw/LGIZn2ncMYomInbRM4wkoS8a2ObzaBdM9bilqEEvj3vsHaCrjeuRypxIKwgSupyYTB/pOwk3o
LuRNsMPmw8if7FXwEN21wTXPKEacj5T0PoeAFHtH8BQiKHTtGeMc6WwbhoMfUg1oR0ZG4VcsbmXG
ZVpZJ9l5H6TqwDJX485fnJFNnSkZO1haBFfXgKkz8yCN3Pzmia4nEDH/yzCX5pQm5nlo/eewWJrI
Uf1XUlonlGfrLjDafjfmLyLIXbRCNt9E6G8LxqSXdsmua17dtSselm6ikp178lj3tXGqBlTwPOC/
JPp0Z0uXr1Ug3T2ZGH8EAo3IsFZ87tVKC5/JT1R/+QJyrskJ5E7NYATKgeuWU/3BbFewx5PblSvj
ciO+hY3+BBTvXtHUS9HmenI7oG97gdRz8jeIMVagdZwuYOx3g+G9gdCUMQQ6c7v16k8/CkWpV1an
QLbEo7LV7wczvUvTg7v0+PQsMyqhdzY4wxA3lAYCMWchkrbkG0IotrITsWDwLdixXESAlkcOR0y7
bCTh2u5cv3+DVqQmU7HrL23kkYImKReVuu+pzDOeSesKvPTQO/MrO1VENdSEcdDhxHKt377wL7Bo
9M4tr64ozb3VQJpgEeSJJ0e0dpJhl/AWbkN02Q6mC0dSqdz27P+uY5uHDuCYPjfQDocCv3E2n0mt
+PLG5a5s/MuCI3rjQdipgFMnc1/s3D35Q/plISc6+TQvbgzVkyVd3lNnve9zJhdzBCNGIPTi5SUy
Tg1uYjaaQDvuBMPL1S7cOdZ5cBq112K42I79npXWNaSwdVwuSquHdRiXY9uSbbXmu2SVJDQv+QOx
qOmOupo7OZCGWJKSRGDlxSX2GMQOgt4w0OUuiEYtIf906Js10SpI6tnxYYKu2To+DLNT78n4QKdL
4NLq2pxJ89ztmAD53leEvRltmqRmPhFsAXlaP6LUf+xz60/+lpv8abpdH/3Mfy28ednPSh/Ib6go
wSDCJURXHflmflLEpo4q3NMz3WKRxY0r0uBr7YWiZ9sqAPOI4xLBs/DXxyXMf0eyIQiSHK+ZNHch
vnoPQSsV8A+Cgu8oD6BrEwplawSM2MvNMqrbt5tvWROFswFz4A3Qzgv9czSwdw6ZCsXyPljzpcfX
M9huiu5cILXgAh8z8LaGlPFgLY6EBUScgbyec35sSLiEiel3vsFi6VTdoZP5LwIRJ2LMNraIVcet
Nt80jmRpt2eDchH8npiP/Tx9I7gPRLkbECWO393ySPLs3oXOHuCBC9MDPqm9XS4LgBvCLAqiRakI
JDWqim5jKx7YVynGddO+2WK+D4V1X/dCbDorXTZKY5UNb2KeEVUTsNPrtzfzbZir5htbWhxJ2oUU
W7ZC/qONGMMw1mDwOZ4FxSZqduGndIJ0v1oo4BrC/+TwSM0umpSBKJ/lJEAdewRfSbDuO9V/5CXw
bDYUH27V/prpgx9M7AM9TbtCxVZBL4ODdiksvMeuG1+L2Xp3SbzfTG3J+padNWIJI0s+Aj/9qV3t
xrx6VDYn58FHkNiGr01Ck68EdSHl6kbUJyF4G6pZcW+K6bvO8A4DY1baeG9mrkMzAf5G6Ig/P0P1
bpEClK64aPnR2EEud5oewCzzzyOXMnpd67ZrFz46l/Z9Wb9lRgK5cxsYAtXDlKL44BomPt/DH0HM
6dfKFssmllx06/9riSyJHHM+T9TgxK3Mv+vA/AG4+pOH5RG2WO7qCXWDmq9JnDXOb5OiPId+h05N
nrh7FapepYEZkQC19d5p3GuF37R3xYkDeVN4XrdlP4cgxvhlpFAkoWBP9nf5ku9q2LZbH2NGp8e2
6oH2nTbdd9NnkdVoNNd0T5m33KZLH7fww9HtV2Br8ZqK8XXIuy+nSr/RIcVj3t6njQxvYuQDzXqH
Wtm/SZ+CA6b2MZiT59tTmmvvYVx+CWhAJtaH15VZeCGSVs/sgXrs32cD5zrJj6QpC249Dsly5l1x
C4B5Xe5w+D56BIpHhAIVGy/Ub34uH/AOIKPBdlwj9Xl1WoL3fNBn38tnYFlc7zUjFjIZWj1wrUAi
ZS86QFwJWzFwgASbTgjQBA/0gL72XT3SNOyBDW+mYqwjAwUNIDhiPEu+ZhYhwYzuT2M2ebu5ypaj
kD+AKW+r5/3rav6sAE7DpLtNkGfCoxCXsFwGP/9BWPunFkA5M0my9VD8W7nZtqYM75vMlztP40vN
qK7HibVJRynv+eDUrXuERSfldipZx2yL7yDNoqzcGTcD5whoQrn8xnW6H53L0zpkNeKMx8xnByCw
8U+SeK/OoxOat9DFvz4+0/2aEdjj0BKXl3MXeRk5tpXEzK9HibneE+K24tDTOgKDWMnvCokcK8Mj
uNGpLkTqhup9RLAZdTnShIRMAThcxIQdecPdwlk50nO7kBi7rsT81uKOHAJygDP3fegh1EPjdiWi
2xiwX/HQNecCFuJQPnguxvNETZBchOoSOz8py4UsYPiyZ0D0zOYwrkg7jJKGaXYY9/7SHKgltTYQ
N0oWFOsmu1qlfE/1TFBIOJCwHKbRhD56Not/WrMQC90YHL9u7IsnhATu2ZLDnT+ZV/4PDX/XtUhQ
UgMa2LxP6AJQebUwSI9ltJKl33sdgQIev+HqgwQdoLHurxW0zsZjEo8JlKBDeTg3LuvVxOuzp4Li
LoAdPGRmHlU993O1lO6GwZtq5tD7UYn5bBnlV8NhDT9mPU/YpDY2PUYkGDRfWjkfYX1QLTFn2TBV
Ue7Of0g6IfSnRxuyJGhuCIi6LtUN+6M7Friqas/u6pMnAY+UmR++Px26cKGcGVEMm+fBSlX+6OTj
V15jL7YT+ZOsOaXwtgPrah/byuzBw0dkXEixN2a1F1PSPBjut2+V30FvX0fbiMyKOckqEP5aYt2j
C/VP0xP79nVSBSUbNXXWlZEQpptWNDKwBVg+N4UmqjVWcHL+OFCPZqoDNrFsh/b91ZpId+hs72iP
ww2LPi2AMrWtL8OgnbsQfW+B23vnCytWcGZrWp8tHFQc08lJhxcwzbBR2aEQ1X1r88VXXRewCHdf
PID4KcqYsLZv120XsDKW114Ux0aBtWtSWgtg2NAbb/XLjOosYDB0GP/Gk79YV8Bx+NclgwRtG+xD
4brpHdzA6Vq+lCKPkRe9ViN7RzGO+KUNroaqD7cS0zOkjp8ebZG9L+Yxu7HrrTTdzc1zs1FZCn1j
lOYm12yvQYei1UAeSbhcurGs+epw/KNGm78ymV4sEJLCDrZGh8hHsxKSEZ8lW0+UfiTm5qzlqXKm
dK8GXC6LrW6/6dqMiJQ+Lx1x4JZY6IKoMfW6g7dR9mxu8UbduQHCXFADdSqma7U076ZnmCcktneE
7hD/5qpnr8sb2ptvlZEyxGy0vEkf4hQB6rQbMqeNEjOpEC0QPJnPBboxdNVoVM9h6oaHzG2OssmS
CMNuEjVD9pmZqJjt1JCwuO7j0kPLJI06lVo/rOoGqvNxN71L1nLAyO8rBHxZYZzdokRppd8G/eXV
7v2Asy8eOpLDs6A7OcQ0oA/LLs7aEyVlC3u3+NU9CJPBjGKiVQPuiBS68MNAgABLGPTA2u3k5Mzb
lWQTONNvFAL7IGjVnsUYtWGFk6n2xtjpWl5kPJr4L+QmFGvOyWu8YonjREslJXW4I3d++LekyjNG
RHm2b62kbpICYdfWvqKWraqSO7bHPE78auaQbTaluBlUmmRP7tgZbrqnz2L+FHmDK+sk+0FHC88l
xju99WxL0gzTf5XW+GPWtYw59Fgvl+Ulb6nEsCu6V4qI3xDXvKMfrcQ5ra15bXvmz7Ap9rjce+Z0
my8Ka465AmrdtLSzgtAYPZImLHu62ngnOIq725zh5ZFKFa7VglRXw/ssABAApUyk7vmZ9gWibc3w
XhFihIJCPxruLPd28ezPI9sPUOoOfcSDUCOJIp7+067900R4IfzdjPJwXXbjYvL92lcvYMG3h1wh
IAEfsPqrPQcNRyN5Qa15GKuseR0Iwt9R7L5euUnfp2AY49GbMqw05dmdMGvQa4+AT+6bIiCdRTCl
cL0gcXKc/To1wzYw+OCyKKhbRWCXlBw/iARnhVslcJ3ltFh2uk3V62JUBVKv8JL5qCTnIKZoyLos
gfw0WhStDgXREZa4BnCGqZtXK6iqN47VZ79r7c3Cr3J2N0W+qr1kJYF9Y1zkr9GNHa9hDrCZ7ajn
9iJ/tu/sLt31foZswbf7KF8rdIMMQEkVoMNPeEQAWVvtEyEdfpJrxv4a9jazC5+hXIY3M4BXI+Wy
iJwUrqd7KHxy23wJpwl4F1MWfnNi8PaQOXias5SCeUnOzrpo/xSkeMqa4DLfwjFHF+5ykt5TUPdE
PJaaqThpXtxpoNs7JKi6ZZafQzvYjNZERO03/iLs7KQzRX4WvgGK3/yiE4q0FveIduRhHgMAh7J7
FBlGjyBc/9JKd1sU2pDnqaNrIiPODNafRBZHXprUetBvHOUlU1dmcbo9gvY297NvMd2BI1lcUAnY
AieyZ+6zhRcvz14tgqH0dA4WVNuib7GgMkrWjndKhr+dEU6XxQoUdPAvow/EvV2THaW8461UGGQK
o9AgirdWiksZGEC+N4ec2Z4W+UJoXXqHfpr3Bh/vLDElIG5H86Rri1AK/rXvaAVIR17QVI/iOjYB
QXDUCzU4X9gc843ZUk5OhFOc1nhJiXW444gNjyrwM5CUEp8MM9PGKwByx6wZ0M8UrC2B/9JV0t+0
NMEgHbkKb4UHMNIdAc45iQYd4R0cYV0y/HYqmHdJ7r0GBsKKEtksn3zh2XNJwyFMydh73fqckF0Y
OhaTZHmXIXiLmAIqhBwswG5jfgdInPrZ+BpNVJXB1OoIqyPDrfVFdpTeeI24ejWmaFXfzBTw47I0
mIATdYRX6AqXmTy/cUjlm1euFXs1L4ZawIFm4AyEcNxH6yXVXr5VbuODm5zHukNm29z64lL916hI
yQmm+Zs80n9g0oiibGcb9Im5XQnIPC3kf4Sr+aCwwWdm82FZmiN9jbXj/ysMBKtItxpSCifQcBQA
oqk6hqvTUA2clYkWG1Qx65j9K+eErPgx+RvYIf8B17Yz0OELAH3lbKruIYCjXjkENxX1HboG9gno
yDTAWbfyQ+ta5hsDMXGcJMNWrcLDJ1on22kmB8u00mdvkeJg3/w4bdAZ2EmBdCgtQapDTOhGE7lk
FWa6xb4P8ZuwkZPj1mGfBVtdd6tGQJ/t7MnzDn7XX5OkcHeZyUxc6P7JMzQjxcIZPDkPBA9RLyZ/
giB/V2HszhO5FRvfJwaq+NeazXMu+xKooPzJp27eGIl557k5fn33xOO5DxvxMDTdVw/EsdR/Cpio
eS52fdPfjeP4cktxx09wYXZ4qNPpo0AbOgwmWKB3H4ziuIjbxKr9a0qRwaSz55sZpylZlo0Sh1wz
egg81Taohw/PxrBTGdXnPFugGX7wLQwdoaTbLRmVyqhvDF3GstBRZa7oWXDNWa1xkaKft+TiP1vj
Xz3ximVyDxv7UXTGY4FCUIBCO80rIfFHRJHMkbSWLI19goqmRDFt6NFx/U1Z1afeQgTEIk0/OBsW
qXxSkCZaVkWUAsSyHFPhYFQGpsDw3gnMk2uG/6zZRK+/vhs36mNpnfXo9v4dcPg+GQAJLM0M4JeA
EUie9r0x8OlCErFMXZUHrHuMBUOlD6O9/lg6ngdYCSg5djfoLzHXx8pP9X5JVckGjUnRypnbXMvc
3paFqVu7qLbK9hD4O/rvKBOSlhXNhfM3tLtHf+mIYYUf5MXS6ikl/8oh76QBueMRZ1KyG/SFiLpA
tJyIxyZeZzkcmMiWqO+2QTvcVERHv2jKI1nu1EHO3RiZTu9vqxU/zipOgR/svFvgcuCQ5ZKPFyNx
r/YgZnJPn+1iCC+NEz7rgXmLtpZnmo8uYmT8LSx+9aNVE07ais+5QXicJn2czmkHWJ9q5CYzZUxq
eSxNUCs/JN+QZp3IqQoqd6wwCh134+YonVWz3vmlOvm18Zo4+toHI7IX7DzAjpt6aGgWcTrOcw3E
0nr8qmwRPhayYF3y0h0lobe992dIx0tqttN5MGcSoEJQte8QqCoiiDSlNyd2He9CPHoXK4XA1pzh
hKxFftSuwGGwCnxNi45Vsv4MRA9DfvVUOPU1wo6ufKlg0rnqqiEWLpVfrbRi3840T5xYokSBi4TY
FW9w9hxOWDwduungnHtX/wApfLXA+Vffz3YQh99IiX4LTZpm1YR7t/upm+Gt85Zit3TtE1k9GIOV
oh0JA6y+kjb1wNnEquOyiw/TYdDtOesZmlU6bjGHvdQdCh/6CHI5ncuVaJ0FlgZ3AzwILKnvuQmC
fesiRzwBpev+dKuHyqTKFxR/HrQaYhuP2CnmW/OFXgVJDFy6xi1VLPvAQG0OWQpA230zTprRdCOg
/ZZAiaL8BNgkLJH/ICcJIssEk7q36L6huySJKDbjn0RyTuLSVtegnPNN6eMqNBtTxhVZO8Ljy+ut
j0EypGIJ3oRBSC+AeRIj1seUQ97DFHNEMHJH5hqhj2lJmx6zQDjV8s7I9MVYtREHCuFYkE+RQHyA
DybYKuW8ewlRQ3xy23zF/TfuvToGqIHhIxcA6vxvNuJmdIIs21guAuoJbVBddJdyEE08lc6pr6mX
o8mFBCMTLmljG61JsQ+cRynoV7M45+t1WC9T2p0GyMErRY6blMl0a2bkt5o9YSvugjcYB0zTpNeB
+YDd5r2bxykqupygcGziRABm0I9rftSL2OcSnLphr9+mhrNEXWSPKeOkkf5xEeVMFTwfFo6o4Esc
O4Ti2EWgCdey3DuKJ4QWL+xJYIC8LPupF/uylTiwqmIBrODSyxI8n6N1qAC5Y9LFsBKiiDfIcdBT
96Ta5Rh4BmksRbeXC1k4+HtCa0LSNntXQ4bvIfsaKcj0u3m989LAyq8FUkzPwLOVtRP+BbQ5N5mj
35F+k69APnJR7yzYsddnr2OIVxs8hVKAmXNVi6OAu8X/xF/PM465oXIlXDoiMtQBQ9hiECsTTlne
gnGdMba5/rjPxLOca3Vwcuu1DARIkEcc1Fx714wuLrLgPJsivjIqPNSU/WjzWvMCZAPxhlaHArrN
j50FwDma0OZglQhH+Qkhy8JHVyCAWMd26xT5LTVr/Erc5UBV23uusa8DDjOtJcmlGUK8Zw7WuVzs
k/+IOo8lt5UsiH4RIgBUFcyW3jSb7d0G0RbeFDzw9XOgt5jNhGZGUlMkWOZm5sk656ThMq3xU1wD
I/gfPEz5U1IIplFWy0HZPvhN1ux7Qu9Qmd9ENvSXRn3nA8dlctkJBlw3s+9HJE1cs+5joYU+8GZs
s1juspLvAmbNcVdbIRwwPn9uYg+mhacon4v9FIyfSTa53D7erZCHVs3DB8aLyxRVoFXn5o5WpWcZ
ohIQDfrp7IB5AaGwsmZi0PpAxwoPclBfoYYmVHVO3sbDTLFDr3hu5PThUviCb6p9aDILhdiO1MoL
TUx6ebYPzGhaRz1TjWKQ4SqIk9eE10PjFgAL8BEPPZNMDKq8CRE1PI6Gd4vCSomEe6PtmwLXxTaa
B4k2tgi6xYzBmaNeE911Q3nNfeOibL1Y/ZkilrgVstDd8k9d0J7WjTPW9bYS8rfldo5nFJh95Hqs
NuDTN37EyCbQw9UJOn8dtDlyOeWTKELA5a1kNVqJx00AZ2LlKO5kOCybaj6k8Wc5NgFrIsuYx282
cVVgSwofoWgh4koEUNN1f5M0dA8c1lZZwprjeD5GN987cW1aWaE+DDiO9ny8wNJHxDfsTYtRKFvZ
yZwcCMS6DKTrh2RED4ioq1zFKeYUl2YkKcdbh+g8HiZCTHkw7nSYPbJezvukGUlWdEvXZmQvBqST
M2DSrXNuBUFaJJvIAuytzZ5TAGYkFBzBj69gz6oA8SCau6suwgr5vpu3pp2kS9oa/HmL641QR177
ckWZvMSVmZXkMG3+td4WQNGbToPnMfFc/MoR1jFRHAZrwj5Xi3zTW80pLY1rNzrcmfJMH2B1ryzG
RpsKlP2qOsQL9NZ2MJ1ZFryXirFN4XLtafsImb8g+FY7IEXicGNC4qycmuGPW51QafZp6Dh7TL5o
d8q/NKE4xIbz2PraZhzP3qt63LSBQPX1ovTBd+wHRt4EehLwASIuWXjwRWI2LZPgLuIASCZdN/dB
xZJblXa/isJM34ze9Ggs4a9u7G3O1R1Da8PcTx3cWAPnDIGso+FgVatza+c5TbCxQn43l79qIYPQ
EMfd+zLn3qYx533n07LKKe6+SgwIMgUBJ5Eg+mtGcsF1MuPyiYu0l3Ml1zSyM4bQr3IKyhNTQSZ2
MNg3Dq3unVF8OCbdNJkzATGqT0r4DpeHKtvpMYbMPXe3Zq/eEbUeCHgn69LXEdku3hM7+0i8sj3W
BGDiNPzpJ8LPbJi7zGLpyiPv2E/0JCcNNu0SxN46SGhAnv/SgumsYvK/0sYRDR8tswi+TA0sqktA
uJjOg6DpYF31/SUK8BFHsBvpFt2YLh7XkhrOLbWgeFVSTFn6Kai5mrlVxD5gImk4CipA8hTY7RHF
9WoBbMZYWiIBE/ZCC0muxeDCdo4mSBdTwLUM6aZVVsC5LfnCIRre4E2KNGD6rHEQ5IjrQ1zad0lM
UNz5sAj0biuZzMvI+sBR0181Tl1A5zJewnCixRnV9sgMdFMtqXITm8FqcEFCm8Mv0NBo6+F1GWJx
OzrxRSQkIAGOriRXE46liUekwfbxiYptFSpuvWPir2s1XfIGxDAr5Q889RfpzFQN92T8rHq+KSog
yZGSOA1c+WZgGdm6UfrnuViEgLtpmntPTAcaqKQWTAgRHkOnqtHteIAEY8rQYbAqK6ZmdBkOcXAn
IMfVKfluBH/qLlR+UyoF+NkTJz8FMmguukVPYwPLr5swC2etaLK++mwzuTGJN5EQ31Zp/hja5Euy
AfuvG//abbObgNIz1T41RYJzo6bYIy3S91wiQLTillVy2GInfprb4duOrZ3jYWOWAljBrILbquzF
ocl5biKvfatN8GkVtRgLkSBlscYooyGBeASUERbJHlbKgEmGY8OYgjVVtI/BOID5tZgzeHUD+LK7
Wj3j0LqA2KfS9ktoGEiyemzJf6zm3MJezDUOKAOmKePOx4G7rmuYyElWnCSQipwVnSN7iU2Z/VaE
f6z3uN3rrrgDeLrpRP5EeGad28Z4cvsS9l604KtSawUGm9AcL6nXIEh7r2VEEoFT9BUEX7KaRYiD
vErch8oj+lB093JgpOGnjFKsgbK/LE25bCdoQBZ0PjpdZW0ccs96rbCCU7QLxZAcHjgqP+LLkdc5
mh9JTn9ybrMc34B2wN9eO4egup8lwStDKrCq4PsmKBUZZq60J5aCg22V1EwkGBs8S8pARNiD4e0I
oRoUbeJ3Y5RcwwfhDzmwJrfaML7x496qaP4eNJdQPKv2JsUVTEudgwm7Ohe++4c3i+1IFt3Wky8N
wZdNVKivMg2wTitzF9SETRoWMrs3L3kaPKaj/lJuRVStWSEgPtfqFkQyvvGKrw/h6Wufwh5trdjf
ddVJluRREaTW0QRPIs71rTvhnjD74NoXBp6aLDlbCXi/zLuL5wrXixfdJ/xjmYNO+2IxQ3HPhEop
YjYh4SyGjoOOvGTTl+FTOJWU+MpXRugl5Y1dOTM98NgeSzGv44qwHiSB53wa2v3g0xRQ90zHJFPj
jQrSj5Fc0FomzK16wo6uuyBTo5isM4iItcQzcStbwj4UKCt06isZpZRBGocD0qNdoX/Gtmo4kCNt
OJexZD8egvijHVvkzf5ocNXsGvnu9X8tU0PEPxr+WKzdeKrWcol6RQL2T19Z19QyvuByryKfmB94
94+B5OS8QC/aGeK2UoewG85saLIf9KaxJ7iHUUXycsJF2Ja0j3Dpw1IZz+eZ62U7N2uX6RF1cCdb
1L/kCp4U3oVuSr8r117+MKtT5AUpqAv/knb2xEBYrHsdfDSCgC4Xkb8upC7I8MSdVuQ0SgvTkdss
jBQNVbUCCzHnj27utEcFY2wVvgWK30HLH+5sr3wKYiJ4NIHvEDevClVBgM1wKog4rp28gI/gLnht
wLhtZCA3ET4N5oCwXkQJESg8uPw/K4JyCgMA04VO/jIa7FFdCGz8TKm+o9OZEWVoXfO0Isg1pDTG
R5dc5OfBJFHb1Bozkb4tcg56YJB2Vd8C9cd3o2PfZDgy3TRl9GUwW8uJyOIEPqf2UyVzAHUYjfqK
4APK5CoMg/d8opkNO/dNWEXXgBcaYOgw6hGzN+U1Cft/RKx0g49yDVKu3+T0kuCkTu6dhQChMMem
QF4yyaLS0W3IccO6wmt4BXWO0BS2XwW7QDtX9CCal2aof2cu8IkzLO3B2udDcX79KfnxExJRxOXh
J/mMkVXwVYrmdvLNHdbLUw/W1c/7tzkZYyjE7HPWznY8mq5bgsrt5FJ+Tic1qIEaQsp4V5vVpawK
3vq6Zt6bP+ANAA6jOapGwT7lOdyOyXBHnOdOR6yQdW0ZFDAoEvT0JhAhdU3MzMyzUHN4Lhl406BO
i3cbtZILABKgszfkEkLr4zdOQ9ciY2rJtvYUdN5zUo3mtjKnYEuegrIm79TH5lHOL9bUHTPfi7io
cCYxbSaw82qymKtEGQwhB4ciiP07jjD3Kh6Z6LpcSqbh2ADYG3UNVN8925Z9jQkAxNOC3hf1Uz61
l8oovpge39vtOfez50DXpyDz0eEZ9UByw0v8OtBkHhvi0Opx12qki9bezTXND7wMDJqXOnf+KMrj
hEn+P46Hz7nqL36H3aWV20zMTwX8CzlhHjMtCA9KbQs7ZQ4UffvG+BoAmTctgx+muKjh+baLh5G1
bUrvCX4cmV4OebmpykWjodS5ieKL0bVcMQJcMahaxrRLmvnUZeqZd/w5YeY7GpTYVvDV1iJPXhxM
HVBaWD/c6n2k03HD9gutapbwctvxtWXqASGU+2syY6okD6m9ZtwYRBYH/+g0zQbn7iYPwb8VfE3N
Eff2TExFAV1FYl9enFkTWu38iw7cdTgz8pchI06PzFvieW/O6H4EfsipNR5+i6z4sjpv3CRhfDX1
+wj7gPKQdd54h7TJxVrZWKJ79eb2tORqKHKSlhyrkGfQLxvUhle/rze1HSN8HAZn3k3B8Bzk5V2c
jIeeoI3TqhL/V/VGyhH3q3gDL3UpzfCbBOey7qo9MiQnWtQBbEn1BiFUlONHNfN9NJuLifLDc8bv
GCI0FTf8XK5TSHYKBhjRyBknwMRiZRkfvgYCO9hQHrqyJC+na/Y2Zxtn9dbETcWaeGw8MBcYgKLI
eMgT2O74yk9JPnNASa1Xwxje/73hPUI1fiwsrin0DZmgE9jLclHj4LEZQ5EVRNR/rinSKgjEueYh
7v5maCxhUj5KncHcWyUDqc0xgrUrXcZuA0tAR4aalXhjDPNNHbXMZsgSiyg5Jj2q3/JJD3n8kY7R
c88Fa1W1BJC626j9tqEmEb+hQTcpXyzZH0yPDILEImIikm66wQZgpquTnRcPXZlQne0ewn5Yi1Gw
d+tHyTWeG7ln73LT/AowVeHCFZRuju1OoWJetBhvcCzhEdZqYACd35clLG7SpJgYpLEFQoKUToan
wqWl9XQXdDlx1yy8RO2wm3wgMJVvPBsJgqkrJVIVPtfkPu2n6TjX1VUCnuQU1+0ciXPi34RjaPN3
UwbbKBK3KsBKxlzvgtbz1fl8AYbyrUFtyrvOhQLkJ3DrLeAG2fSEpJV4zUuoelD6bvjiLUJQLeBg
UryHYfDOjZ09gcRx1YtpGwUdWYN/dDmJJXQ86tC5T6IppQRwLZT/GzZ8YUpdx2vPk99GDeOAGcFz
ytVl3aC1psAaRXeJbI9KjRr3txDJrdPs6pqszOgGjxU4GWbIXKCi4IdqNUzgZ27F9KzY61qPB+Sn
i86h3MXR/ZDV2cYoxtfiqXHofeeq0HQQLarGPLNkw1Quc9h/lEkgy6SfRlbcF46jD27y4JbF/WBS
rDDvVSIvcvS+Bg+c3SgJ+MsP+nIZBU480UrgF+SBLcbiKbPokrZqYC0plQBmpDdVaz1rlSPDVpAn
6Mo5KQPlMyrA+OIbxr9jPVXaGs6Og6gPSXHaiJxDG19vjAllLE6CXlGmrP1731VHD6cvRFjqZVB6
/KMNn2C2Z9AmYJFXVs/BKjfln93y9kDstG4whK4KfzrXE+4YKEnOKlHiAK/oxhbDJ/YrzptR/VtN
T/6YMM1nmIW5ov1z0hBMdtkjQT+2THXWkRk1Z2wiprZ/lDEe8WijCY6NxsJW/WoMkosbltplbg8Z
d3KX14FB3kIoyZd+P2by3r9Rc3TBnq8P8Ww92c0Y7npSmXZ9ZVnGWR9xWqy/ItT0TcN2tm2Zfq9J
5n00M5Er0py+DP1D73E4JcMa9GO/zrrgxhEwEjqP5YJ7OfSIaJ9lsJcpukpYDvFlZcFfJHkksByu
ppGZZjigjwUpI2qnPqV1rYAwAY+ZbONxauvbXmljz2Z+n0zxNnLV1dB1v7UM42PuszM03zfFQZt0
pXa5rrsXOLJL6RYUvWovveEyCEUaKW/OwdDd+B6OyaZuyEAQJV1lyOnzYO7oKuBMkdlfUxSycWB8
wrpB9zoni3VRdOPRLcSl1PT9oKwe+ARSk6uitJJTi6yOawbPnQV+0WtjezPHB9fp96yY2Uq7NUFG
4EyxGfy5Vd6ubMS0vWVwd6on66BMF3BLYxDYloywpHadW3M++x2W92iKN0JAjOCp4mfgaeKEZBLl
xDfG+fe9SKzfStjZORcDPTNRshZM81elQ/Qarew0mca859RH+YpZEbnG1iPdGvNzIpn+gUTClo3g
YM03I3sGhUsdidt1bcT5BRskhiIUL2AIjDTYZyhsWTde69AqX5y0R4uC77Q84Wr4jEz7qW3JRYk6
W0zxC5vyKsiin1ybA7+pBiQZb5jJ7LV35jCOjGXcZgMB/6+Zxl0ZcjcUpTwidF17137kwbeACVsk
pPP8ES7IV2mZe8gQDJZyd9x2bKSrJvHiA9FQ9IH2FhoPh1ETxh0prqtnXE0zgA86WTfdHH6JJrtt
qiHBNkZRJ8L2ekqRNkCXfkscE9I4dA0FR2RcGC0nd23H4zXXUbOOlX+OTS791bDUeTnyT5jjsxOj
z3M9wTJdHw0CuisnK8195UXnfsqOxCLWjW00t2PQ72qmwBxEKZbvWB3CDLNOwem0bDTT2iKQTAUI
JsuxfIUy2u8bKqfQs5AWQwODQV15G1HUV9ICT41ncCYZkFMTGTXbMrojTok2YOLzN0TPp14B7eWR
xg+2osMLB5JUb52pbt352pOwo8dDJ5suerDdBRzF9JuzS7+VCIR00lhwC+Bbq05fgyyf2dDGI2GR
EqegYaznc2owKgjSYZ20wA/aTE1ovMY3pnKK65yPCITNVi4WQUfiUM+RDWLVZkcP6h/tE0iiEyzI
tZFVDx1kLzggNLElTcHvZw8nYsZBp3fc10SA/SjGRu76ILoyO3lU2hXraW9q7znGJLfuwVRSPqqx
NRNb4GyAw2fQ7sb0M/g3AO8DLbA44IGo/QZ8OYGEahyIczlZtAMCSIvGAmk1DJZGYMV+biVb0yID
nJW3WTPgvnXdDybqNlnQlHOPbAuGz0hEqvTAEkHUGdSNaLrokOBbW0XYaKOJSBwdWClRdf3g2ADq
6Le0EoJWVeHeVJVFesdnZuCjZAxpfm97pNpK1X+WuGaXLNJ5GuZnr7Xvu1nDyAh2beM1ezoD/6Y+
vA5Tz4LdvSGj31tDC7pNtetgEsXesyn0hW4MAZ/vrh8mpx7/00CYNojqh3LwX3HSwmTsI7mu1mh2
LoNhqDSwKzDllP0PWQIGY6j3jk9HHiYpyXNgrDnUpfx1vr9Dp6ULjLjx5MDtJLMgPbieLqK+/yA1
lvyIlRajuEJknY0/29OfwuVAHQc15ktxsOzmuWeP2vSyvfZRwBCN4f/QDAR6a4tkWvhLYhynUfzZ
Cngt7I3wfsL2iWP+D4rWXunkNDbDnaatC0pZ+o1Cx7shf90sv+atq1GC5k+8heHO4JYO2CyJ440P
UfReBSh3dXjIvPFHWeGwl2b0asW8u5HxYlYaPrfy13MPf6yGeLYS2uh3jl9wUSTxu1ocnFrF343Z
3heGoIyZ6HvrMOrBceXiFXUJlpQ+cXjH/uiN4Fw3PF0hmicWPPHWEdULM/iaIsU1o9ENVzHjIpy1
4yO+IIi6e5+bNvJfM/PRsOE1yOzV5LPrYMxHbzn9ced7MZYItTbe53R8YMmhEi1AqpkEec2RGY7N
D8+wxThhwMnE07+OY3yydUI2tb/rWQ271pJ8K+xoj930rWCAkFtYsgqjg5XBGqcVfFLVPct2hh+C
zBmE71bQPPWSK5vLykAwGmt3nP02OgNZzxtVp4DBuPE/15BgAi/+eC6hm698F6cd1oT3OnY6+Azx
ts2Xoc8IBCp08mMl73TFl6sevX0BKJUBUctsNGE5IBOIHPNkxvqs/NbddD7HBp2HO0fk4dr1gk9Z
8cjQGfXnINzzseQnzsXCh9tqD9zoCLxwnWFv55G4g5xQM6uX+GfBTHUFNwkjHde5mI+hh4O1zwdK
6UF9TcstSDOHc1X14bgDlXduwAoRBPt+JnaM4ZEzL5sL9GfmGvOMxT6KbovEzTfMWGArWrQYjjJ9
o5CJT2ZCDq668dqa6PDKY3+kMvvZCpCbJvaRFfnXP0tS7aJiQuLkA9bRvnanRycc91GHuWCaPZSp
+4hL6I6eNwwUMvm0TQSjuYrf54Wpx+SPhxQGQR6nN8rtmKzzVSlwMuZef0SoeqwHivRkX94lrsb9
Wd76AhMt4heJafMnYA0bLFA3s5Ni3vUo66KJ+CZtKp7b+NAB7Tnl30RI3kVHDDZxF4kATRAE4xzs
WAKd+JZykGNtM8RlGM8wtezfFq47Qv+KJeHJBUfN4YEBXcgRIg2QOfrKWVwT/g5f3ZWL317nzl2W
ATQIeMqGOQCVLgnr9Xj7/l14PWrMEXsZORlMCe3uKx+jo65aKJ2Vf6idYdzCT1xAigxyUFD4qPti
TVXWd5fZULOYEIAOs9/TXkgcHx9xas07ryFFpdv3Mq6//WUHisQsAMfOZ519ZGhUdHSxN7pMhrc4
oa4EbUfRbXDuAvnQtMvY8icUFt4ML7sNwjOVM5RUzTOKvN3sE9j5Fn8Lsog6Wkw5dwDVf0V8rDP8
GXbKKNy0FVySdjhZ7cPEw8nMjRebrFy+01zX3ZxJ08zNJGrusKufnRkGd2dbJB44W8ZEKJhw218l
Fy++NF3L/CYPb5qCsuSsUSQ88hxYnoF92M3H+0rAFsmkBODSctwKSf5qDkWwf4G2LoIs9smItWQN
sCUhJMaHhv9WJHx2hjtg84pvRj9ydsP4bQoC70ayjD8FB0PfMdDVFWvRJLPnSgzv9TzikPamtRcN
2KhGatgzvCZ4ADk6EgyEfRfTkjEqLEtNe1Okcbid7OKVyPjGwVqz7l7xvL8WEEDg/43Rpgvr8+Qg
1kD+An+oO3DciM4862jt2iUrAC2TlEyGeQG0x3524dr0y82Ja6EZQML2fGbuXQL9N3XloaynLf7V
bD2Ndr5hteJH1xhzS2JErawONUMbjqY8VDDLhjre5kP1oKDgWGl4F0XlZ6JTzm119Q0ha5a+2ioz
eSFCPd8QNttkNjcQKpThqFDXMCVYWjrVirVpMG2XJRWfVfhW07d5HfGX247x0NT9DznxeYfW125a
eUtZd74ZpvCTmciL8n/mHtbqEGCOC03ZU3lC9mAMjDvXRJyzOEgJ0T6bZv0wqIj73pIls4P+fVk0
ZA4lcIrcxyxJrk6YfxuR+TMDXlyJFEELOal10dSDzu6Yxb1aPYOyDExwEA/PNkH8zaing870TwbK
bFuI8sGts4/OixVD0xRmIV1bm1QVb80oHIBlzZdiqIuDLmR/5KSlmB54xavlRs3Gc8gw9Vi9p+mZ
ArGRI1R6jMZPi3U4Lvp7cn9vWANPwTKTr+3yM8j5StTSeenVyPZkeBRkciNJlHsKm1d7cYRP5eiC
o2TOtMhsSJ/tGjhJcpNi6Tbn4rXwoTdyJPnKbX1KCkRdO0C08viMTNOz13wV6Z7lMaWpNzeT25TW
FiafDFt6ckuqBGXPLXuY4wKrOEgXKeIH4TOGa6zsc4ym27HJkxWdc9xdZ3cJbqXboCWlKlJsTNph
TSzDZicT54eiomIfEYmb8vYweVBep4akCHN+sh9PsYC+2JffMocLVlokMjQ+MLczN1RAQLoo+kcF
awQd0nsIhvatYXIPBsfFGLhWVexy6eBJxPAfr3Vr5lts6sHY+itGpn8VJZ5p0VfUkfDN5mDdrnoU
bTjlgncr/i44FWKVL/nb6/rQuMBTERPNpPi0G5onevo9YuOnyaDqMCHZWg5SXFn1RAhLKEIucctm
GL4VFL1//2WIFD7RGijcWCjmpvQChLK6k7hXgDHjA42rm1Jw5U8ndrNg7l8pY9w6vUXGVWtcvry0
FND6nvM4Yn22rwq8/YbwvrB0bZKGEZNwuY4wcBrhBRBRQink2oEGJeYvOivX+LSgcvj1Sw0m2W6a
37lF3V9eqKxIooVp9aE4ImxmyTprFMHWL8WlblDvcekbnslImxSz5cJ5TJntZfj2IcThTl9esCm9
QwmOn/iDxZ9Oq7sUiT6zT1HQvkzLTw4tnW9tZbgbt99AIVj19vxYEumBXocuykNxykFrTUTEtzq2
HiLuEASSj0rANyMx65P/EXuhaPEJq1+Hm+PKGXgNiUsCS1XnbCJb6A4ba2RX5hSOq8TP1mYlXwbs
8YwIh6tXo5vUt+0YfpDxhBAnxXdPP8pcgG8KcoWrZexeAcFsYYqx4TLEM4JG7G1qJoN6oSoiTZsh
90pDV3hHJfHVwA7OTLZIpg5gIgsjRM5APGbvGhjpYndt1uYScQi84koBDbNe+hyylHbJfineiUmC
7rD2r9yZqy3nIoPNR91osbZNWSHg4+QOwhKhMmFKi5AodkZo//liOjBvgiDQRXKHZkkuG36Oj5Co
gN4yTrAg+ZJHaGT8wlwovtH9fiisp1n0+Jva8VGVzqYLMrH3az9n94XbNgLWCwuSok4FOUWlJ7MY
s7XiQCtZ0Tcxw8y9P18dQ9EbzpUdJDmgUeIDq5FGHxApfMp+zGFYyuKVacR0CypoXNXzR10O1Y7o
ZM3MdpkgL59Unr36A+b+oF0USrI6ZO1GuSYk9Qd7l5txIrb1iLZTlu/CK4+BSYkw+8kmbHl1IYUT
zMzwDYSQVeCuMo4HbYQTktsnVs69b51ouIPHQQERbPhErGez3pgQ7VZtTMLVZhmASvMuZNCve+bO
quO9t9z2tfQyE4g3R5faZhBgz1+U0F6nZNYbsxMQopE7DT2xSI9/eJW+okIz9h4j6iAYULWaV+pT
PkbREVVIa0lQbhzDo9byIU3op2WWSRkXSS5cGorUd0R3VV3Mn+Bo1M4aKEeRw29lDtUhxEVUmjPc
GamPDJkKnnVCogWmIjxF9VeDjrWyZr/Ysab3Br46EbYXPEMQiVDa0Jzjif7RbGjP/OLClAoXGuRr
9p7bqtrWKen/SHYSmAWbNiBSbD55yIHtrD0GYrIkYRDo3EBeW8xGmcWnzfQ+xrC78hdBgnqiJ1H8
tV2hUKtpJ4qo8sMLCBl83BKznHdu7aO6gqeCkuSsu3EmU8E3aU3N1bCNBVcVn12MHcrd6+B5YDIq
OhAh8bPovAYhVj7amL1EH227AkMPU9nXTBeP3Etww/Iu0C01Tu7Cutj9y60lVJ1MFYwDYg34ZDvr
Jo7wR6uRtbxSnIcdpu6ctXbjHPJk+u5dbllbWnkZtxG7Xxs2I1zTep5zc5c4eXXIhYBm1atVW9G5
jk47rcL2TNUuXr/4tYu5WczBb2E3nB/atSDvd8Pw5dVZUP4WuZzV3JbfTEi/yn5xkNrgrqkIzMkC
7DBwdxke8HjJu/Ujgj3XcRJOzWrKULjQJ7yB72fIdQCrPS3cYArI/aAPWkvUak4NRlVJfM0SmMo2
CeW1y+2B69pQwGBvrAc92D+55Bvo5RMdOHOs74STuQdzJhDmVCTIrUa1Z88X+o6I3IORkJx1SvSq
IglQaClw6DTE83xi0ZlYcZwJUZlo9zOj9GHTp72370IfMF0Qf1J/9VL3XvcUzsgVrWdf7aDsn9ou
Tfl64eDFwXjkJti/ouydu9ZomXQ58WOCRdfOpp73coD7NnsoCTXASG3be9LJ4wcVttU2axiRUML7
HizVaYPbyaMCGsBDCw2WmOM5dZLmqqaGYWO/BCxmQAon00k+rLlLfurEvPXpjnotpvnHH1GUtkpx
G3PxNzyHTr8MvdoH3xvBJWYxTNSqr+qtMFq1KQJArtR2iROxhOphRk5wXZRey4u+grTnsAW24YF/
2OfSYevbZnBEl0KSSiixRTpNbkrcvzfRNL2X/UzzgW6941QkvnMyxNlbmqr+/Yclw7fmXykbcVys
rk4bXmIbWtkwcSCP5hDNxJcKSJ1rMMk0uxmZ7c0avIYkDNCDIGesgyOdgY1FL2dQoW0mcbmNVJ7v
vX747ZkmHIxZhBfLACtSS2LEmQZHvPxPqW0YexCXj5oy4nM95um5UAyosYhmfBPvA68+BNZMjqOT
e2lRG6XK8hRoKqomB+6WIWE12iYVhq425D0LoLq3Xdtfh3Fs76hhTQHE5/VWOlN/mxV+f5sA3wTk
FnC2H5YiwUgsJ45/Hw0njGrPo+TuOtz7R2lReasbJxTMHmEDB1kZnCu4LYTwuOv/q1AuQgh4BX9u
R1tjdRtMoJxn8ibr1G2X35LhzHbQ0YmGxhv6keKvwkEql3BS/3vTZ1tO538eGeG66a1PEYiaoulQ
tcbhXxNoXdC6ndo9OWs34ZrpR5dBOaDfl19JOQNPS9uCVN0EftqCikSPxksaRe1GCzM8W4OzbEgZ
4F3Xpg7AjclV04x6sLIFsbAUFoulx5OPRtxEfAB7BZOHmb1y2aHTNzam5Dg6xnxvwoU8xNLAKcRw
M7Q8Lqg1htwJGiL6TlI8TcoPn/IHvWxojU1dFlGp7nVWhNZcaumd7tUKRy24Q+4sissxgLAW/qtL
C+0oPTcN5silYDOEZ7bJ60QeTUCqcDQwirccvE6izTGqGE2o72Q6vbSyCE7tf89uvmRTloc6JdF3
qHz5GDrpeJExDXTO8uRiW0luJpUYt9lYv2CNnu6SvIkvrpeiTogp/hpQWFZxhW8HE2B56OOmPhdQ
7Ega8PdOPcjYnFjJwDEVULQAq8Hoj4NHEu3+++5DRwFpb+FDYjKcsKyZyKZhf/nvJUJ1Crb/aiMt
O6xWCWaBXVhiBALp/5Nn9vQ6wY4wq5H8rY8fpiEvcvn3INaqxhwkrfzAt7nH5TkmR3QohknODNZF
dkQjy+LHSFpWeTOST///VRGmmFaWd40vBE1l4QI+scv2MDT6x42Es82pZ1pb/Ct9IgQ37LUFbaS1
Xs8EIA9RHXonZX0jYoyXSVT5OQePJUrVXCPbfvz3GQG5WVLXTB5orShvZtNUT6mDgS2qrPfeLdtN
ZnKNjLEAyvbME1ESznSDY/Kc9LXc0iDB5yUTCs8xEa5ss1BPY0vNn4Q0i2k9YBTVgpuKcnvtkIq+
UrbAUATyqif0qYZ2es07Th+er+8JqTxwUHfuSsdtnzVX0CivNrNVozcrFDo4qvWN8szshnIo8EXT
Dmsy4M9x0o8ObabaqL5i35/etOmYSC0DbRdut42bkEF/NqZnJTQDGNkk966vb+3e97eWGZT3zD/J
BlBLuwmb5d3wZ3KRZgjOm9vuGnPUcPkfY2e6pDiWbelXScvfTV0JzW03y6yPjmaEkBA4zh/McWYQ
Yp6evj9FVldF+A2LaMvMsIgMHElHZ9h77bXXoo+0Rc8DPsX0KK+K093OTze8ug7ne4EyoBmRskPO
2t4Pb9VjMVm9PB2tkge9F/3lxDH6pm6TsBibMeJXirtpkQIvL8eurdJ+r+toPumXDkqvrWzPntmY
TlHT37QRvdHVfWdymECoRVGji1ao0lvSOE3g/9IEslm3iY/1UBe4g4xEPVoHBNo/73ttFT1ONCsd
THoVb0u8m0z6uclH0cFTrOVzTEcJoe3qFNQ2WnC3k+W1n6fq875D1RbJKzXV1D2OMo/jG61+CEBu
0BhcGtDzN0CyfSQ+sABoVZsZtYPg+VjFp8vBHBxh17oX1LZ69+01b9ip3vZ2P6DyRLu+Vdc4albo
13xbFvf2dt2ZPF9K595SHpRrsAlErJ9Jc9OdYi1b9B4hyW5vu2BV2EuejHXHWO3wbbRRHDw9cSTc
aTrZx91Kap0Ymv77Kr4AtsTaEzLNqlSAyZBENk/u63g/RpZhnYL9AcVbY6/XbJSwy5CUDqgVGuFr
a9uescSYiQay9KqS3GxWKts8zYMbe4NS9A1Fxar9wAgWQOCO0N9qf8seMBuRUIUqs97sAed1B19W
NnXIi62uRmOPoW1ddLPTLYbc4Q4bEIhFNSIaSufGfhFcLncFPc9Xpin1nWUIb3NNsdSDw8xiuqME
cH+8kFBxLPd4woj3jCOx92jTv2XSbbZpnXrWFkl5GwouEsQoNVyu4QpeO7KKxQl5CfRW7vKOiEYH
DpcTbjlH8ZjDtASuOu6Xa/o9OFHXqIneOzYqpQiG77ayooSl706Y4bQrMBEUV4FwVjjZHqywjQNp
/TgR1FY2qdBtMrjalWdPJs3pNJm2TtWrkdICLLuevdfRKE6aswzapmMI59AOrP3ZCi875X3f1ofE
ERWh68F2XzYEQaeNUq/G0qAzBQHZ2zasmIz7zVJN1w8cXZ6w9Smm2RA6lYS9rSYvg160b60/Kk4o
4wwvylYJ62/nKjCZlN7melGDelfDj1m/UwdbCzZ1epRouER5un+tWuN1s/89z1rvxiYOsHrMnlsz
XT0p6Csr5SW1mzLUQKtc2OkN98vaorTYgXn8GHI7VAVh69Q4XzzR7sRdSe9Z+ydqC2ZMVkMFRudL
Hyh+NM0xIEUQBunq0X16DuRypW+jHVvuns4bq2ot6ha6hapxRATkvrt4NTIAjwtMUG29w7fktowf
t/X7gUAdcjSKBjQzDB6HGt35F4aB29fioVYWdpVcltPJR89iIiHtpkqbVrJG4gP7sFW0Vu70FL78
2rqTtlN2chX9QQnvaDWIjKtPNqfEwff50aax0VaOxVHTUgLemlVzmp2A662dAaoGE+lgtmil5mOG
sbJxtq6s6KXa0FuPI72eZBf1PpvcaSI9n82xQ+K2tY2EN3oJJvo2VB8a9G/rOUQIC8vQ7T1r7W/H
aH3BvPLWVCsvlQpeCyP4BBB8MXDb2NzoPkC2fEW2fx6ol9r20G2usX8l7DLVQ8e27VVwMxTsVCmP
oBsDF1ajQHHWtqCch0qS0GMt0Xzp5fgYPrQWSfJO1RmCU43tHCbkeG6edC187Q90zNSbQNtdZhck
stzlsqjMx6XzWOsHSRmno9d7HCDuFIxaZnLbotZ9e2VVBcX/pD7jA2XXwNmeh892O/52I9sXOjPY
M4icwEVJJ3u1krqBySNuoGwTYr2juR9IFh/w8y23toxyyz6hRAknoDrecprxd5L27BiboqGKGITQ
bsid00WKieJT6W+05/uZSSwvTd+KtYHIaAOIQTHcvh+vxEaNjYqx1WH7r/JnrdzfzQ2El/3nxgAF
vG1R3LJeNCqbSrRt3YY4iA3NJ+flOrURwEYI/IAu1xOfNnbi5vQdUQkAF2442681Qt/KPrkcN59n
C5Wxp+rrd9o19JYzvOJRFh7Y1CDPUwo5QthYXVf55nWd6idALdz8dpIu4fe9YdEkVqk986kMzBY0
VBIpEJ96N4bsaHrYAxqna7QnOhDHGkCoboNdTZBwsw0DArQNqI6eI6JtG8DbTVMdDluT0+eZTpLl
0/jAcR7FlPO38bMNFWb2+ug7Gp1nZ551ezgCSFnIf1F3+bbI6tMxp4aCjserwlmC+3FWSrTfw2s2
qmcMFjsplmBHF3M9P+jkEM5tWR7QysG6nBxErxXIfhi9/vnHf/3zv//r8/G/l/O6V9MbU+/P//xv
/vxZH54nBPYuX/74z7Ku+Pfbz/z7Mz/+xD+Ded39qObnX34oXX+esIhaXL5+qrmbf38zV//X3cmP
y8cPf/D2F2yV8uv89Czm5+vu8u0ueI7mk/+/f/nH/Nu3QD2Y//XnZ33dX5pvW67r/Z//+qto9tef
avvbOP09TM3X/+vvmqf868//cz1fTh+79cfXH5l/nC/8sGn9w3FshUBMNVFucfQ//7jPm79xzH/Y
qunoChVjU7VU2/7zjz1C56u//mw5/1D1Nmcr7q+qZtAvyy2c6+u3v9O1f1i6YqCBomltvrdt/Pn/
nv2Hd/ifd/rH/lr16vX+cv7rz7b25x+Hv19182yoPrQdNieDiarYOrgZ93f4/CiQseTT6v96Ph4k
FZP9+o1atbeTy3wn1wlK4rLlgt8j1vN+lOB07iM4pUhtXaSPS8ZGfDdk/7qr7+9CVX92Fw5DpClE
yKSMP94Fx/vBmbSq9du2C1sDMXpK9b4W2L7dPYYI+P36cu3mof7HQ393uS8PDS58vTk1D/3wH52H
xIIznbh4jsQ3SfTbreaIok2ViOjfRWgwvPbXEqLS+6/vQnV+cxfGjw+9XF0RBK146H0Htpl/CuFr
zOoUueruMp74dGGnT/Sou7vUOIiW/+urN1Pol2Ng/nj1DUFw60Hb0dsmGmEvjABj4HwuQ6xc/DpA
GQT9FW81VOQ1MxYU194We/fXd6D+dOp99xasH+9AJ7h+2rCD39bD1bsyn/R46635EoUDb/tCtYP+
Uyjkv5tqzbf+6t2z7L6f8Kaz2rb0E6N+6eALMsOKPr4kBALa+Ny5BEq4S5fTddZOzuGvH1f72YCz
nDW93Vg88OuPF949kRayW/f1m9E/8sDb4XGKZk6uuFVRjVf9dktMIqdbOJ7W3YdGquZXX5e4O7nb
Xu2ftsFhbvVapf2bteC0mxf9dUAQ8TQNXNBNCxmYH++rVtdL1h73BX7haZ91nbQ+j12qgYIo0GIx
bnwr0d1T5GR3LKbGKkfj9uyD6V8iKojx0kNsX02M0PG3IQrkmHS85DZcYcVLJiPq+B5U4bnY+2pC
rlClTrGSCPK4mo+zXoa1kmyuNGHDAXiNeWThdFf+Tt6DvUQYom8kr441OkXXHMWGj33v0nvRLeBe
P5RFO9DwYySgTej4AHeXgHOfRrZxzYLsQUIvDXZ8O6e8PHfv3tkz5CbA9a33ylT/6a0LCqnXrubD
Tl2c+MphcyV4+t41hZnsWy73lFoubrU9dAUklKT7XPEolwW3CHZh2TR3CCrT3knCz7q7zW/aXa1n
vi19R17dk7z5NBTRF9vdeq+3a0rDNLago6rA6SiH9JlMIAwt/XaBtVu6zegxYGzhvSEOyQ7othL6
p7J1gT9J1kpgjb0Z9HeIQ6yEp/lu0OoR1BkRdVMjO0TPIQz/bWJHdXHt7noMVAb0Gz0yZQLpRhjw
S+HpuZNKQAl0KcJRBBV7j/4KOYE47bWn674jybqj6k1/w6E0b8XW+y4nF+9tvNbsnjv9u7v/1DI9
RpOj/liV5BoFeVA7RYunRcrfqT6q4tSphnduHTMv2+D2sQxXunZhST29fa46k/F9SMv+OX1+IKI6
aPe07iW8xS2L3n38Y7rruNV9xHDHw9X7Uah+FV4/kPN1rZ4jSZMk7Ych7R/dPePW6ugpfBB0K8Rx
yHzqHvx9/zioB483s8dBgoIYCjjdR7O39bcfdYJoxCa9TzdjalvC6V89wuSU7QaXmO6TTmfWJSou
6+Iyg6Z9KJFIviIuVbyiKjha3iXcDmCTLL32+/WzHW3YKvEo9u7eq5ltd4+nlrQWSwuys7D9euLu
7q7SfWTb4cPfdvHo81R5ZlLWAS6/jby8QD1g764ojhDjufUnUpjQnXkx2Su+4FcpKL1ti33v4B+y
AyVbsR2ca3+P3Skf1+n/dJWe/k5Mn+9RuO2fh4/I7lARwuQsMrq7bCLNHqKLu0TLlyXGtuYIFYzu
xaNOzmvLnNzG98q9yl2XRhE5EbXU3HdbtMVVmjOnACrETsI/i0mA4U708plWrN2lh4FlQnBw80y5
7Uyyqzwc+ZYD+oKeutj4WFNrBXSnzsFDAYniuafR+iEmfWfMdWgI28fY/qVm+YLW05v0jnO0NDK7
ZxXVYBnv2E7eNtmRShISoO7jbddZ0dYq8KOmtUn39AAFYiPj7JYmKxRvYXTBeEGMTlxu2ViyenEH
Y/JXkZ0zW8d2SgZxXrv793tBJZ2OVkRqSNeEFlg5+OOkD/+qu+8SRfWM4QdmJEkr3WV254ycgrd6
Mwq1WJf0FuO9urD76x5ab88OlEFcIox82cHFrzi6j5K9I99F96E2rfNtvpGtQunt8Uvu2eVyAJEV
aEfv0VQfrgO7ozN6N69NN4Bc9y7eLqEGUrLDrPN6vh6oXfPTDtv4AIg6wxerRLOlKl/DS/cUn9xd
TudQvAqVzgk5l6KK2tmyo/TMqB5AcivqlF1zqnj78lDiCezu+lVgFUbRmD9yS+2+kZuq3HQV+Uj3
uZKs+9cpjrjbTM2fM51ZcUBS4Ol92gAinUdsjo590GYIB2Lb/zgNmaFy8q4VYEosmT2/QAEslY6Z
7EkI42Oft4uJZlJn9Nm84W4slGLbYgHrBSZLpIN9KlnoBHmQm1ysEJirgG9Gjg4BwkG+igmcOBRP
uSnuI4pa8cs7+toc/cv+saP74FTyHJ7DmoXoAw351hymXGuboJbZP+SXwYS+r/myr7WAfegqcHdw
Hrx9Co2vAL1ss0JP3f1wN3ykFJFvxe7kMsKDk69mLd/oIdmfQOM8xFWm9e6xnkNgCkjfwku5LJZK
xPbAvuFibBSqOH4KtQeh1i4uqd7Rk8P4MNgPNmzMk7ean+fi4SltRQRy0TlC1IIwehWan3f5+sDt
0q0g8ZEWw1Lz1IdcFVh+odiT6Ek7oSEKqaUQEthpTiWNXvhN2uqcfA3Oh18nzuwaLrPDHBCCEjV8
F9QAEPFNTwHPBIkb/eCmIfYmMB3ZItAkdu7ud/HbTwMaKli2aVmKYTtNfPtd6rBu3zf2nVLI22SO
VegTMR3o3tBrX+L8SYvoEl4FZ/n9NwGc9rNcwfn3ZbFz+fGyuD0D7G64rDaCylSAqrF3s5GT3u/K
urtOKMaMq8EBHc4O6Jk5qnoMzSne5Le0FVQlpPZw21/7ZvHrAE//Oh7o4io2ZHhVNRXHVL5F3N+N
h9m6Hkz9ZekDcCkBSC0dkWaIeJU7WYqJLOZ66d3idccUgQcgcRAfJxGH/WeIe424pAtONLmgfzYh
hvj1rWlfE55vt6braHMYhkXDw5dXdbwjbGfTgjiQw9QSYxwsc5PDFdVD/ilXfiEuInifZNSnYm+H
wgNTc0VggEmrzJEcF9pv3qL+9S1+uSP7y1ukFo9cFPzbwfDsUc1JLks5pPGVURtPAiYwha7ZmA4p
y0cwTUS3ZP7s9TbD+whCycO1oQV231/ex94bMO3cfiv69YiRRf8YFX+7P1O1TeJ1Uze/JW/fv0wU
gGsdW8rBViT+rYTnI9deJPbT3jJ4C16uq3Ril5YR9y6Gzm9SBXLwX1+9/WV0rhed/kDlxejABI0y
/5hn/rpI0/3n1R1dvbHuPsfT8ZjNqBZTrOPcUpvI0j/n5Tkoy/KkimlJtABLE7xDqFMiYdcIVwZw
t+D36RKpfbd2i3m9kUHQsUfvnbN8A0rFTlqcpeedIOM4wabLBv/JfHWCvSCu6AhbdD/qd2atRSws
bC9HV6TfdzbBU9zmNS6kU+x++2xYS7kb5FfBwTub2cXsbolZGCILJRbMqPwc/+Z1/XzAbOhEmkV9
3fmSS4KjtLHjYcAS5nd6Fvrg7BpJuZFLEQWGp/RpQBYfg5X3DBeXOV5SkcwP8jc38fM585+b+JLh
na2qXR2O3ETtJWk2Lo8McdMY5EZFz+sYcXfQZsFv4PaJ5DeXbr76+yTu7+n6n0t/WeAwSNmI6R1j
usqR9TlGwkBUXrbzy57dAW8Unfeq7HZXor8PwuRZ/e4GrG9A0fd30ABJDjVQemU0UCXtC4RzwDRJ
OSJi/jaKMotdZdRPp0N/3YXI4IUYWruPhLkapVNLJGeBxikJn9cWXr+H8LfoFaRdbtZ20TwJubt9
ND6LOqiCktXP/uRt3bDTcjO6MPi+6E1YQFQ3kVXCdWS/Etkk2knFTYCoSPg0wQxHkUmkScreUgfj
fCsyykP8tE9TKSGkIvKH3HUefpoh6OqRF0lXF2FPcz/nfu+9+CRGJl4z/BcbkJxyW4IOMpHQ0xBn
fOmYkhgZH1guz5oOU65aDjE0EZ80/bsZ1zcjMq1alDvhJ6MJmerIn0RUcZNpJUaoGvEAGYwmvvYl
5tmYTFvktRyG8VPM0vGLR5DJWnqRLz460C1J9KQ/i4cknCLlcRYfzzAOZ1CMuTWcl0U4OLBbD0f8
N36EeLW4PaTF/KUMhxjAuhkLf5k3CfhU0NXEOqfJgP/fEpEh8rQvbzKNLqIMKnfshOPEnT2kxv8a
P3gevDvcixxfEoRopBpmY8STWFqO61duQJeEf0suorA8XLW7ZoTykqvL6OH6fP9FeBDYBbZCwut5
hucFtnAf8ftG9L24C7s8iD79h3gPBxO3r7nBUUZn0UP1xb15wVu3n9xFV/Q6oN2iE8YOAf/Bc+NO
7BUdW8SOHB1FEl5F/+RFhtfhQ64RkWp4S3fxgUaKW6xduh9FAFmVnU30P8EaQlsM9m56Fd298EK0
PHizbffqdvttEXqD2cs3GE4t/lzJAB3hjhYTl36I7gAf7eLRnJ9QNxg3bx5gbSD6nF3hhnOAlH0v
yOfERARzy/XiQ/BKvVh1uS9vXrs+U7TFcLTSbqcbC3dCE1/KG/IWXugG895EVL43SzURXz1HDLro
CYhHQfgb4B7g2v7RS69x/nRTOri9m1T9uyu3Ikw5o9puOx6maAyC26RM2ZsEeXiCRwyGKb8bhRbz
9Sbt4OJ3gUksMUyT/CDilSc3wjtw3yuRXL1suJVgAQtN9Ed5uhbeymVmAgB64WDoej0m587tBu+D
pazEIglHd8HwEqt3PzrQXUX8vnTfn/6DV4sipLTFiySnFWCKSVxLbMto8S4Iw8UuCBlsO6REImNE
ivk+ZEilIZnRwht4A+7u4sU7t5+PphyyNOEyJhTbAY7QiI2yBKE41wxABmROvts/EGwfuhu2gPh3
2J3+M6jy+83tC2Cst2xzrR/Z3HCLd0ftdPSS03Qna0bxIFmtxcqVquQWxYuTlzlTRZ+dq3+MOFM7
E3CWW5PDML9/E0YZXwO7b7uuqRLagd87hvklUIDpr7Yek/X6bbjs6vHqfe0dg5WEFFLcRFnHnH+x
LSECCDs5sYeyVIWVqOISn9OVv0wf+X76Fn8qfSwPfET6XJCbq3d8W9G1JUki8JV5s0oLNw6xzhA6
/s3t/xQCd4hKoW0ZJt0/X0Bo5Uk7sa5OVm9OCMkqpnfgPLxF18COLrUEB9mowTrCa7C7ivWihUfp
b3IY86fg53c38CVuWB0PNwiajB/VxWYyPQV4S13oHxc8IsRG2nL+qMRxYL+vY0CN1Hy3Zy3vNbWj
l54q2IwlarfdVySgkXy+kSOjX4RjcTNwnj1QulqkWGIyh3D4TlkfNB81XdULqd6X19mmgN0v7slT
fEBSWPY+iKh+84Da15jk7wnynxH+EpPsV0dVoT129da8WHBLeSU6as40uMVP4Kh70VJAb5e5yeZ/
fPponTbqMP5lDh9frsYbMnUoSoO1pN0ZSPPXcUtTS/shbvl2e4DOjqIrOFR8A82/C7ORC7WeOEOs
3pbDG4kw1jQXQTIvTh+rcTVFZ/I3obX+NVD6dkG7rZhtohQHkzNu6LsLXur7zYRnuXo7SOtzFZzD
VUT/3C7addD6R7rd1TqGT7P01lND3Peohdx9ZGOg0vvtT1sVaCH5FqDE3mtLtJGGT98cIZPuW5Jm
NmzvCS2oWAXw4hDTt36Tlag/na7f3f2Xt6m3EG1ZoiP3ZgYNPaMWmn8CHET8zMeoKLgMLx8Hh04o
p/Pr99T+WjWhMOeYjqI65EMkuN+S8u+G7bqc2PfnjnRt2wQ9RBzfouxbryyLKPj0RAdv15iDb9GX
+fDX1/4fCf/Xazdz6Ltra9ZteZksuXaScPS1Y4hxcjzO6G7xN3LSCwrM4iQIh6gjjhlFhAuHk1HM
qt8F2T/LWdtts01LmWmahvYlyMYadL9u344GCb7kDFKFHxVBL3C7gwGPHf7muQ3769tugvrvrqd/
2dyVw2p9vlwPxuDsVSJd9VBXt2MbW/vRNWip7jov1yJbh+MxZ+fGzR3km1BOxRLERkUp0Xo5u3lC
XAlST0MCrGw9PnVIsYluTG+Yt6JnsuLodSJLVslyiJ1X9Hofms07jtEW7z5bPXx8iDVb4YzvX5yC
mI5+oJMwwQieiaDzLg5OBHTlHoW/y7LKS5/eeHT0pBZxP1exCYat8DJqpAgolJw/UPmFInrjoNSP
xJkiSRPw/DDh8Pee1Etms32KMbO7m6Ped50uDgN4k+lsRm0qbgd8TUdx10UjW02R6XKJaFB/tUmG
y3pcp/XgRZCbKelRKN4Y6cxolOxGqPlh9cnO4pJMp6lty2nNN+hrF54ERSMYcGz1eu1Ozfl4EqMs
kdR5iW9lafJU41V5d3OzO9SETP2D7xP1FhsfQIBJ2F5Y4iQTkuDwRLw5y5PRaF0QBp79FUnG0EBA
jK7IZElP97zKMTRgLK34iIUTYtD+iy6pwS4r7DsnTU3nvrghAwRKRSVs686Roly8gqBQyLHdVf+V
qDKjk0ocReafg3WMcP60RagNU/SIkIFoo1itsgx6dAUXhKlLUQJBKe6uM86WopoXxgvdvT4U08ot
I8Mfp2mCnwfZSNv1p81H3CJYthooCNovchHiEn7yXeg/is2wo7p96fTuUzrWxQecI0/vrx1R0A1+
fr/3DFOiOEuxsrzLdys+iaMfhwubIDGPOVI671Aa4S/eCDTvsmsD6vA7b1d5HRilhn84dO+SVrt2
W37A5o3NKf1GfXbZwUFse7RsL4N30HL/HHWf/cv44n7QNBZf6Ebi4MVK4OhdSO77kEcxTHHvWaOQ
6h0zvTPQfY+ffD8tkPEP3mOETJBw2PY33smNu8SnbqcekUl4XZYNXSZ+FzAE6ZtV9yrhIOB389bz
vG2vu0q2I9p+4/7iHs6Gq2iUrhFeF8kwmTnRJu+rR9Hf9p9iYdxJAUCa8V4MhjDi3XDnLk5z3fGr
rB2iIfOgYujQeI/YpyLMsNu59+inNTtBh5Hp1hI0sL/szzD9yPmu/imn/dJFCdgFP9kHObEZayLn
gPFVEpuDEj1HFn07O9G9Rh+XnIgampWYYTxIyAFmLyYfv9mR29/YKT8c3M3eZNqmSTHbVCxb+7I3
aTjCTayVrQ30NBk9pL+XJUATrYnimUYricsirafUiSb8odzGNOETdt6sDIMNLVHD2m3kh1qhuo9E
OZGRf3bREmiCjHNF0dP0nKsHcuLtRiOi7IydJc+yTY+F34A6kT89gnw5YoSc/pDMBjQV9ay4gV3t
Lb+kB4AGCMlACEshLgko0DHIqjBjd6Jjt/tM0fAqX0khaO/FPEU43iOENCn88aEzWgGy1fTJcInR
psNvHZGllVce+mu4nrKkJY9YhSnGbrPyX1PWs7gTLA9KHlbgPCSKKPJ9rLmpqAl/alJ6kpk6rWli
iWry5V2fnfssxnJMNtGUR/JrmCSvbDQyY4rRRhhFS69o1vE8ADg+pxtpvUFnbH4GZSpEXT0Ck6iA
wo2MmRtlGYrYaIyLC4NVgzrvGgRo7Hymo10HjmOUS2bElckMYIFM9CxcgIQJGaZp282m9/TILVFg
ikuU2ENOmZaYY99AgYqBiWq39P3x3UtHBtAaTgdoLZM0Qw78GFkjX+0cRfmcQ2k7vT9Ko1OeATRe
IQ8QmOS9kYim2bhG44cjzM0yLYkgBpCEbzzDYstBe4mrPUTp624NiuhrdO4BY6SKO8Y4V5bMnugl
ioAojIGdRNFqdMgiZNmitfAp8lxCrZMhhCqClhtEVdqcAVfqH1fOxmYT9LMWGXFC0sabJFSKIva5
le3Pabut3IeItl47Hg2V8Wx98JDcEvvPBGTIAnj1mdZF0UbbRa4kl9OAVab4sjDcYGxppgzWYlx3
M1WUcKupB6ON9JLRyg/gQLNvNuDra0o3nCI4N3iTjltQNo7KlZvWfH/FVOXkO7jDZzwap1NQj2kZ
OcX8FH5+vlOSZO7GBMTRJquBB3RJofAtUKJeM2DQD5nbc33GRWDBliVrIh1ZNAe/P91hYj8E5x3M
whHRAfIFI8mayLLy9lYwQuBTKx8Ayn/0CWIwTnK8beB08TDoEVfJV3P4jcdHk9GbljjDbPx1TOvY
PNNhSS3D0WjfuUhQrHG653FAkk/ceOYkU4d5saVElcyu4hr2w7u4TnPbo9K9cWeWpA57EYsZB6ZS
8wfsJNi/+3zobZbbJPRUuei3lkO2gqHx97GfghsuixQ8sNTetl5zJM+W4Q3eluoTaYDLjUcpGvYj
YJCrm0CZmoUtmScyTe/QP14AwIXaLVgkVTGertxIZaXXDAA7AgQWgpCaIrgAmPRRXADLSlNeB6HG
o7vpQCcR9QL1OGAGnmx48dH+CwhH7u5w3b3IdFxGLVc0gVi5kkWTvhQlM+UYjyFGZA5bEFuFIE4M
OttIBJ8FW1GJap7jT8eXDoHRnv9GDZ42n05iGqL4jxc2NKQk/xpQG0o2bjJKmWNUalieb1xrG46P
3amTcElwON5R+pBDVRWp9P1y7a0Fht98XHtb5jy+2Uy2ZoqbA/ylrwTv7DqAe7zazWj6hN4s67tn
QExwtwCh05HiMo2GQzbStzxJT2Uq02Qy10TSLPoGDGQpZ9MpG0MROaw54fv62c9095T54/EKSWsx
GqFwwfxjyQEGfzQb8240BMTUgNpGB17P3s1ztQftn9PsKtjzG1BljJRXVhpT7L49qBos6mb82t40
vRH4WXDyIyWepEOjPzQh88xy4x24re0/xf1tsc0WoSOdPV5DIl9tQZXz61uYbMVrdseuyt107LR5
gtOIUTj5RnN2E7qZfDpvp/LbS9eo+AurTyMcs3jj3lmdHKDQq5tJItUOLQCPSHcpT7HYFDdl907y
vL/N+rsgBx8ZpSqzSPF8Xg7DU7yKIKpTJsQ9IDIeceUk9VNNcpAkKMDwkIXBw4KTltk4ZdDYh44W
ALbWT9JxpiGAIMYGo9gwadI6lLkjF2u/wQwIGoPZrPaGR0RhuTD7ZfaEtwVJoxn0UWpTDGE286aY
6+zR6NKxeuoqNgCfjY7plkgx7XxFb869YhnMm7mphSWxuZeNeTh59EBWjSg/smabznCuik15+yVx
rmDRotcQ4HCgamKWP5P+SrSTU7pgvqYcw2xx42f3LLIHZ9KoHSS2K/O9expQ408GV1B9/lk4Ua53
efnPfAQmqV4DhFk/Ob+bKLdF5Ky746cn02fB20IoPhhp/mh1ADcft23JKcDQFTbbIiHqYfF59h8F
B44/ncIOcyd3eewuYeIEI4AlxEBYKGeWRhcnjn5U6BFnq9+sFBRaT40NGgeHf+uXZQVUe0zZpKfN
K6a81+ylOHM06czEW+A2e3YXu8FsltThkCnlqGJUPZnicrwM07tnfbbJU72xdpKkRX+fqklR9Nol
lFr3FBYF28KGpESweRAqsGqyUXqjTHB53wIBbW3sqtzZKk2wJXKbskmb/IfxGF+H1AFFaYVZljY/
AbBLwZS45lTeg4wZl2WKN6UIyD7tVK49h9GLCkbz7wu7IX4pLirgv19EMG1ENs3gJf0dJAwfvYR0
AG5Fnjx6DPcO42hhBqP9GewYaV8mGT5wCI09urwvxYXeREmPehqpdo5I9kvkM1gkVqSjTWCQjkqL
diSUQSTenhxXbo4mSpSHYdx337sfcbj2c/4XS2yLAJvfBvZuXVxj2yxMZTy0vbBfyX6zlfPtODm5
cvTyR+Mzb5Ya36P5LcUlWFd2sx+pIotsWRCoVF0k8yyNYsz+5uI+fKJiQ8GUBq4txH7O62YTGoOC
2bogNCBbJeBpCqlsxOsF48m3nbtjMHY+mSVjkA7OwknQYOajVpKkL58Ec82HWdQNuZBTf/pMxyRU
K/cVZeNbh9OEDTwJwQNr2e+Hr01iF4vFWt7maPCzM/rnl1ws5WyiEOGSWTb7o1ayl5wXSZIs9LDf
35EHPxvW7czocXDmYew5geeGB7fv9BZXSg0QAocI3Th0f1ls6rvoqAa7iPI+nLns0C+xgXQu5Iqj
dVP0h2dKsYXkVJUXTCnXYRNaYRpTWhRrUQZmohCERWsIRwQA1cMtV/3y/5J0Zk2K40AQ/kWOwNy8
SpZvG4wx1wtBcxjMbTAGfv1+mo2N3ZnemW58SKWqzKys4ZEVRs8Kd9Shj9m6Qpj9OBzwN27J47TR
IdDTZ2xsvtOV35ZDb3Ii0HjD6Bjr7+gmWK+U9lffHmvoaZ89iyYgsIenWzgBbMhhpAOFjlC3bGIP
e/ZQV6zRtDQtYuWNeW3k+J6ZW1//qa4eD/6BYJTUfD7nuuBZqYmI8y4XNL+5LK7n0JXJZ5i4bdYm
3DMndmStEoLywIYOPVuXnQ1wYwcRoa0gyM+Jx96V7Jfa/A8uMGLHcSpQhHV4EH6TnwKocs2klCEk
uVDKLxQTfCjyzk4dBG5r4iZf/pY1vW+mROqBIFXpQ0Hl8u9qT1o8u7cFwPGGDbcSKDokH8Dx/tk1
lbyCWJWR/1vmUpIsBWc5mLiIR739iW0jP7FM3CJyURq4KwG+Bsr85yYdb7A9S7fFeyCrHZJWo6hk
y5OkE0ZToGfKzkqfEHixsfPMQiR3Z39W2W30cVJInMYs9Q8BUrJSpifmlkUH4fe6dtZn5V0jw/LZ
etTTB/HDUUSQiSS5LV2/KdIKhkuZEVOywvX1bWUtNF/kSjK9qpQz4TFLfD7Hjzt+LG/2c8igJb8d
pJwPJWVsFkOkIeOcu8ZpdLLkDXqSbYIgYF5CXIsWD9Ayhy7w0b5JjsDnWtPmjZQQR9Cx1qG0IxCX
ngB/i6LHNP/JZm31T7P5nPJnPu9UHFuu3CvGzJuUv5b/qLgB8OxcHi3u9NTm8brBezHViqgzu0sL
GSCP0m0LvEr/r1W8Txru/uyQGfBev0JmpsogDL8zVDq8+VojDzxEw9u/d9wzxXo3B/q8J4zFYD48
BnY89pyugYQnTzbK408YYMAYV7JzmbChA9ISloQ9n14Cl3vcJ4TdIpx+WfAcUvb4FHk2++g0XtYx
5cZzOrdaoiIxdN2G8KHUMkluDXJW2tF8lUTTgEBTCMRyUocdbgNgTeo89rK2yIwLYpxsckOgJf4r
PlxEdpz7d4T9SI73DGGqxCfC+lXco6NVz7jvpuu3VDxo+ossZuLcA1ISWMW9R6waVqt6Ta8iKwXP
qRaMleDerpFebKc/ZCGDQl0l8jhExqQEtZsUzt6wXL8QsQjxRXSQbIaLJ+DPT2VMtL1ZnSnN7aXP
hrs7Ka8gbQb7fXeMaIT2O8s92c2Zu0+SKafDV+plgsncv0wLfRWfQwn+zf4I7iYRHN3udbKsYlsn
880Egpe84iFWe+L2mO60mtD+EF+OD7RzYTHhhG08xZ8xW01Jt6ITiWvDmc6Xfy1GZejE+x8OuFz2
dwAIEYHHsngLj/RkQ/3m9vbxl1vsI53T6BkrbBI3TVDIsIxY+gBUgIOYuuz496TSfW7zQPoAqCJh
9Tze9v6844HvjY8uh9LaRe331VFAfz2gTCLWc+Q6lR8kjPzja+hiNs9d5Fs0UA8I08QNTJAyUbZE
3fR43bCRzpepwNSzvfCCtv/7UQHXmvJ0+VzO6KnLPcJt7VE54Gaj5tFtPae4rwSKr+3XmVcmq4cz
lwxsCdsw/7TACj+l9bMRK1cEdNz35kGgCxgytjIEniZ08ye6OjY2BmkwlvMK7zjRn1J3kQ8TqkzM
pMYrp3g7jDfrcdj+1Q6ope0d0t0Ol18sOAS12pIUsEW+wY8u2dPL13Y4oXHAGTzj3RiLBOkwIo2x
TLnQilqyq8NwUqaIojGndAYIEU7kN+Q8NGn+wzW7CG4ppHU5gXRq4kHFLSbm35jf0ID7Dy8lPWyo
4USn4xiNdZhVL+oa4cJFHndvN8/9nf6jyfjNhxvxbnV02ocpFT09h0yuKvg0bOeHVGeKTw4KG0QX
JWIHeIixtL27ZQ9PHYEhJ06nDL6nuVb8Bk776tTqnTuMac7dZfvDUjPm7enydASaeZDrPDs2D+GE
WZN48qp6eKXacHflk8cOsn1xSMmmBeL7Kx7pUlfa5NRpG5fXFwuMZLyQl9lKtRYU5FEwnVqE61bG
ns9ZSJUIDDcg1Vn+4xFIvu0o0FsO6AFAlL7iu0ZXBaPu97CaGo4nXBE9By78ARXhzQUUmv/SQCcZ
c/SXSMWTLJP9gJB615CsPloGlg4LOEESkl72PDBQCH02PYytdJniL++j59WHdBu2ydoayA6oYAFU
SCQO8uj+Ab3xNHmf410rdoDhvMmY8ZH2xBDDisyPeLnUZZeufnTCmwsDQiT9CJsoype05FukzUxB
5O0xpXa7+ZrCGRM0nB2+gONd3xtTVT+l543HAOjO4hyHyrm7jgdaBZP+qAHiNMRkyPHVRWPy9s/i
F49HACfHyByDxtyxcOCybwh3wKB4jcj8ufq/JfvHHtqe02Cdkvh7XMPfvQV15KxCnftz2/cX4Ccc
ga5nDiA9+HLc5CAH7gKiGuG4W9JcQiXRRVekC5keGmCUHOSk+oFjhvaPjuPlId2hqpt8hPOLd6OT
M/YmNJAKGN7Jajqxd70cP1xVv6wdOV+IDKPDJE0xuyvHI0En0IJSdWF8uTqPTLahSCQrjZTsQAe0
tOAnGF8+Bq8dN0djrTFoe6PN1R05IFSHVOzo4P6JzR2YH/d9cBdqeHvy4571K53ASYx3XRA1dviL
cYWghO+AF/IdMaOOZghEcpiPLeLaW8etfWzwRrF/QeqzeB6sRdy9ibhh98WzcjrOpe/1nwqNRd4M
mdrXwUTQplthHh5i+o/pIJDHNtrfm/dW4QLDNNmebC7vBI8iYEKmjPQGFvvYkM1CYEXai393NYjb
N3ustVJMcZiAw/UEL8RjMBf/k1DSJ5TVOj0+3e1PMHk4l2hSDEHG1C1PH9L7VhaSvyp7OmZwYJ7n
DhXONXoNrxZjsPuHtBe0rA6eltH9qE40zzOxNr2aIyTLfUYMiA5xC+9N8kd+4XzjDKDtH1mWgQBX
UcFiYhsViwJ32Sp9IHompf1XtRCaQX7DXmkto7OGqwFogK8VzjakROjF5L1YTuuOILswUnZdqXGI
ipRK0JTcgfUHFKF24HOKNx/7oWoFUo00u7Wi/MHmuOeSWWp8vZkQgla2+bFxQHa2X3LwHlk2hPcw
t/+vSqbTl1XDhIAUzZeMOBKa9RuIth/NP3YvnfcTyqOI+ZDWN3sAoE4i8KXj7Des9Xd0neXyF3KO
v9lMYnlyDbQ+EYBCB20Q9J8xEFWdGaREpEY/XrGWMZwn9Pg3KH0GxHAeNhfdkExHKLBAsOtSq/bw
SNASjzbJAKeXvqc5lQYJQfQYL/+B2+wqWiE5c+ZzSl+g7n91niYE0R8X0GMesAif2zQULKavO7no
a6MpRLx4+0CxtFYIj33CNTD5Z8DnNHz99KJlHen1sxzWlJWlfsTfff+r9DvS8uZHhAWXPDr4K4vv
1hmjda4LTjAdcACL/+rxdWvSkMsF370jk9/IXrr+B9id6MjRIDhZMUS6kOAsvAlNc2PdqsOLr/b0
tkSD/J/eayA0fQIVkZ+dIgeAmmhuZNefsBuH32XHYOWCJ/JTDlYBlzs5qcp5JkzkpFqKyCDzKWn3
S2OxZFD+X8lBYxszaJCrhbXl6mTpc+8WaVzBo7PL/3h/yw+JJSjDe9jBLK62W69/gcB+X+hQ+V3E
6HKWDlV7f6FDFqJk+YvFrCsWYXai9N8fmKlI9eEz3/xsI1a7XmmY6GT+y/nsCpVdNvHjYhsOkytr
C6n/88jGNyKUEBHj6nJr9pYoNVp9iWhP3SbZZZHdafYghXd6hqDSGYyuu5PVcJH91SnzdhsdAuRL
3TWZhsU/o0JE6PycjdP0oNYOTUSEDZI5/mz92S9mtLF0xWF8udi/rhbypH7aNGWxI78632xMCxCE
uBhXUhG00QQGg2mmYu7kraqDFT6Ru5VWSNcLFjnYzVmaGV2s5nF2AiYb0480cHqvsP21F/UTnxSr
5cOA4vUqFDRvm+mLBDycojCZQog5kF2A6PHFKWyPswJUl5BNuGZoCpkqPgh0w8E5Z7S6rUbjnX74
m6MMne98Nto0t/nu6Jh4L7jVxx/ENwihIe+97/MCb/Du46NBYzaDmrD8kMNj8IcNL5/WWLSt6i56
J7pnP8lRwhsfSb7G+W8OHZa7t9xtojUcv90ewj1rbGLBZp1X1q09G3+C+rZmQsdk1VPjnUHrouS0
y3ctjm4GEwP+cYu7IwfhKmBk0worCpH7uejhkebTn8ni/03+ihFxBd/Z+Zz2j2gArA2eRVwTyw/V
JLi9InbhwvUqsXRm/xs9rwQ8pcoi2gFJYElBGGw9ER8cPJ0d8e50ibE0htC7HK7TdtvGsFdPBJRP
xD26r2wACZJU6j2f9yNrXmP2x7YUYH8a+XlM0QAQlGTUdyK0+ZOJ6XpI0bnyQnIClmhoWw1J7rhs
Wyz+EXSRvjWiDJsdDFZNrrbdyeOGYmQbJCLYVVuCK0bgPdje9sIT9Q/GljYdr4T7j00C0I/xnR1W
F5D3/jVoO106PLgl42O3kYt2r9xxZ/Ox+0lvOD3ugzeQHYoB9KQ6dSdQHuMl8fhsAY0sbW3i7rwY
e2N1kEdU/p1uA7BvKwJKw7ORiGbhD0+EvHF2qIOuCr78e8SvQkCOaWYT0TLLI08EsPKJlTnadKKG
HTNEgynT3uxyEyGMe+XFnM4vNUK+0LYG6lFLhvqSLMgBXrnhqG9d//p3MT7qx+OtCBJnzu4flI45
sx/Luw3JySz20kNvce6qD40Qgp5ucqLHWudF1/BRiqcCZvqQ4JJFEisfhEzcGikEIOQKDYrDFT4d
70Ga/3bFSHfhK9KiMJzRujdCeNst+M/YLCRJU9PTUzAERui9nlXEoe7ik3U2jHB+uXuc22Sh86jp
0JnE0YW7+Q5rRsB8LK8d/H0fnIPsqAHZ3PQFc9vwOk8cjNRvgyEdcpqI/i4Po6mF24DsJEn/MrpC
9hZ0e4keo1Zl8Mbk1ZquWva0Re7+dYJHy6vFvvHHXyNf5yy+7qrgQsDhhbxEQpmIgIAI0BcVWuIj
iI7GMa6ymtWiNepZumpk9E/Doj5EnGJjDctu7vL7UveushfmkfHvoPkF9jCo0D5wDnX3rIVhK5zc
ElJ1psm0YTf5gtSTgyiCl77B/JM9vfpkgIwDCWCw8WHBk5eyyOwMe7CizVxOfi4T7NCK04M0edaK
1tAA5HIyfjXEz5SXjKDxj/ftIgZ2+2SpYHLDI2NrqbJ018usgC3HsRhKZcL5hdf+hK5R1Aaz57LN
jDRuA42H+M106+yoM978Gmqz+1Q2Zx8f+ZAMDJ7otJ+9GP72sxD3q5FaLO5juvrEaqjCMwVB18od
Un0MFW+2IUvkgLufS+oAk+bPqTBeYlbZo92kWmLbirffwx/YDQwIca5rs6+f2XNnmMprtq2dgdGN
GsiCx8xiL7muwwGGsqWLm1x30k9OyXlIPfGUu04McfnEu/bqr+jDjZk4dw9YjCfXG3JAI0aicpvP
Nc9GXbAkJrKmLUpVMSErQWITEFje5NjvoAdL0jcctIFbbpzEgm5i+PaB7O8vR/DbCyaqjCyLo/sG
tPZTut3BrHG2zPS+ATqQZqVLf7sdbfOX2D5mp5WV7MEnmS7FHFeR1sG+UCD13TE4YdrUReNnCYSY
0wStuw85xcEzUiBXctmeRE3m1rMvdeYn4xRmBQ8myMUSYDEaoKn2a6dGGKVLKWdygz6l8lLX2c4b
e5rdnBjiw2artByOCIArKEMVxd8jLkbIGbTK44Oe4Re8Z9TlWxpvS/esjz9cPejJRThBCSAa3gy9
OoUFGBRmG26fdhJDHSyzi6MBJU+mdz6r+SeQgnEB4/H570j3hneixCNpS2AIv1ZzoHqIAi6+Hnsm
xgfmN+rWm9fkZ11ihGAJCS2ty0Tki8P0hi4O6YO4RRRoycctqO8j6v4Gjiqt8IPq1qRz4dRwlwPx
0soRLdazng2nJvGOAL+Hzaw5DgJMDjSkDCqzmpKPPgz1Cpc9yjwWBk4NOxLn5NWw8IgFFNAJl76J
k89zYinyPzlqXVSjkxJZt/cmM6F6QPCAqhPlFCddOxk8SVw/X/vQ9w5AEzOcd1vpCmb+O6dA69Mk
uG5a2eovrbAWln4TUktgRLzusuZ05vSiSYxG3fws23izin0VJCsJY6sdJsAuPjYgUqrXwsBC8dHB
g1UYt78VGaCJdoDmAXyV1wiwJ7NBVFuKVpFTenlJZjgBxi91W2KH/O1otwMN7zIfXsTvKZTsQSmc
5E2kXi0WMY6/xHF/4HftdggOiWqMzE632Ha5NnRt8gaqhp/x/L0EG2U10ipcRmbmt/g7dGgqn4fj
o9d7ixh/hvpu0RgJxAd0i/YCMy7rCkrv1Kbcvx86vjI++0T7W7/gxu5Zel8CtaAXAF5P72CjpuEm
BHbUmehVXf+1zhChUaK0xYUmjN/D/rIlrXrYQ8RZWU9GizA7RhYfLZF40efBeJY23RJkxffO6HID
57138fjzXOOOds3eHrKz9uZ5sQi3BU57D2hu0YQM41gOe9hNdOy+JsD7DdKYShWT3mH9DpkVg4nb
VQ3YUcpI8X/9qoZ/WWPRrvDF+lCZ0tDB0UqiMS9e6ncb9pPadK7hmxVECYIJmXVg+gKyBcypTNr9
I2Y68LkrRhHgWSzaTHPpbI10Do+Dg0Rofu0KQcr96X7sDmUfachXvg3nVO3alQ0EGHbvThXgovv8
e/7lQ/BzF6HfWTHUrX2xv8yE7Aedo8QEPbvg3c1AliDdg1pWYqrFaMRlQBXr5q6+nDqilz3wjaMT
G3uDTs0jZ7KT+K3X7YO1LkWB4mRXfhSofXJQxgJVrMh4a0yq/vEfU10s/yCetDb+2L68j9WDv/tO
4t7TPi0KbAntZtjoeucybOp4VuNhixU6kyGXqbHI9RI5qOyVXFjFMFVAYQCjXxQuQYdfkX+tQdCM
A8U5JgYkVXglioupsJOrnTddsD2FH1sX18NvVPa8lqQzUw0eUqniIWdILr/9YedhA6C8mD0nTAYT
MJtMMHAP4zS1aA+LeHH9qTC/kNJc5s7iMK6pNGZdU8zAf3gQMjySjhWxuaf3XuIkXwhJ/0pz82Qi
IlXLe6me4Vq9k1dcjRCciUKx6pnfwTaEA5PH2RZm85x8oibQ4UrdTAXPD0fmwnm6b8d1t6a2GAIt
TNsu35DcZpZbJEUEolhrWiiOvzZoYxduE4EB3ZmrtuOm+UZ+uM30E/mZfg8sAlb81txu3UdDDEYu
5Bla5Oln8XAZe7jixQ6mforasrPVyGaqeZIwBBIKNXS0zrpA8faevQKv4HIrQPZnAHbNT4jEsGkc
Sj+wPHyhxVM/U6Cao3RrCIwhmBApGgD7WssaQ2MV6C9lNXL9pFHIPaPd7ThL2fUybTSlRvgrN0k1
TzjybxZVZ6GIJO2h+vfICUh+2RX+25GLz1753cCP0a63pPEV8eNq+6qI2dEXGi/ShAmeCURPofpu
dtlm+y++B1Znkb6kmx6c5C73rrkYHDVzaOVDtNkPt2Nl/oMBUZaM7+t1XJL/4GEZPr0OzQzfSpBu
O6eoHxpTIMCXor+XHN3ajDgJEcI2rEzeo5QwT0m9yHrrmJJT3DaoU0O68mYn7/Jm1WQ+Txoyfy1J
iBcY9At+jaXPcuFmYv8C9wdN1LBn9YLUSt4fMn56vt91LesJZJ24aYwkCv8LW9OK8vaXoHtdnKc9
GtEDWsPgPRO/nhwE9FiFAIUHSKOZml0DRWTug+OKBAkB0icN51gwETSty31nkZxSny4ASJgkfTmp
i+TGGMK3BW4DTwriSA6SQHINLbiBj/pazgbBx3gWhj7q4czX+nYtR6qmwGfTaQJSXjqX9NWVrF9f
hqbDARVli2KM0XDcm/KjSge024Fe5GxAyakzMovzJP04sf/wwjeC9j3PbzXUrevmlKFIuVxUoYJE
vNhplstqUgqEAtCISf23f/KtAySbTsN5wjeddTLQEdb+mpFCEUX2mqApZeDCQOnt8+Qn3ez4+pML
dpCf3YZtF35O+hysfqxqG8OBLpBoLNl+l9mWB4EptcXExLN3bTlfr2uQsT1SP3t6H0PFfTtNKmoJ
KRc9p4+9y4FBUfZdxGduSjKyCK5PNoIPOAO/oaE5oeLYuz5+Bq81Q7Zlvf1y9DG7irCJv8nm5ZjR
S+KFbnJW40chAUYCRlZxWqGe3rMJHVr6baEdV5w4zvgMTnr1izKOalIK3TlIdM3lfQx7nB6SNPP9
r6UdFD4OG6JU2scExwK7jK7LJxS1n2pXhcECOld1KC+BLyzCgsHRe/bboMgaJe7LBRFwUa4beN+c
QGcJ3aJw/Trklx84EGIlpNiu3w/kY8JhcnX+XQnHkSlhAA0eAPdjv3fwpll3xtk7Lgma34OiGdLm
Ai4D2zfbgidToIAUa9ToYNOmU04H+oMFXsi4sDil5HxLbwxNI24N+Kkv2X06jGu9SW57vSYdUdDc
4rx+KZq5F6F2PkBv5cKU6lh3+WuhwZml+G+SLpTOOcl+Eauoc6DBEytrzCWdq7yRMpzk/jaEnj+O
wNNoR9erm/bJh6sHDkCv378xxzyQSItKH0DVNVA87u/ESRZY3PsSiNn1z2Cbz9A00D69bGmMrwzP
k/MbuVAXW2cEeKoAcGkxv5awf6aiNVMoKqCC/GIxVecy/dkgtj+1BEisx39V5r0RTmKBOtZ8nf33
9pZ9B1elSt3YSp9NwKDkhXm1Lx32wbl0K+aJ2vfSnX+GFUVI020QR0iz2Br1DH3+489cmKMjhxdV
t6r6hGP97rVMo//nuj0Y0r6scHTO8Q4G+UHe1KbFe9I6jMzD6H50LgwZWn5pfTlALNXhq4fzMlIM
nzlN6vcVvaRHEMgQ6fBjw+RGn+2NBev1UsBldxrk9r2taTMrzaRCN2Vf5jPlk/3lYovPR5qSLq39
vpaoQKf1QrLVDTozfY3pZ0eP/pcp94TtEd3Put/CV2zezKVVx5UL1diEDG0RnCzED+n+Czdvq9Gz
AIP0KevGcX+jpNxbOurNjaHV8INguqfpesxb12ekc3DQh3A1yZk2aPZ6b7GnSPvyeQUttWg/C92+
7gLZnOOYrCORzD+3gySfVZLZ0c2uVXPh25NJRJkyyQxphpckzM5gCaL2ItLWtqmz5YrBLLMOdtlU
/g/FHIziI6FL2D+przj3uf6OdVPMdgN30FfCgLnnbJvSUJO6KHmoQle7bUE3vLHYJzf3uiFv0mZ1
Va6ll2zQm6U6+xhpwSsi8dh+ewI14p7TI2HSNboHtUU+RDR5sc0Ktd93GP1DpbFAxIsHxGkPznFx
ysP4TTtxad+p+ugn6Dsljrti2VBNKs6H462uaG81pax1NkwtxADNpLh79KAl7szvaIY3Co5N/2x1
UBGVVGT2EHQJcABe0bb6l7jb8Ov+rLt8KJRURdjGOeCvQ+LX/wwZc47hNMAeumd0sufwBFdTzitf
F0nE3FKaaw5EueWb6L/jE8GNoqd/Cw4RgmoCnXeX+ZAHf5d1U/0+8v4RPdzBgvJBmFNac5kegviI
sxFtco2+Fx/cjEjKHG/0OxxaV5yV5TsipKcsXYNavE8pGCznuunABm8B0kc9arNAkDjMiHrkGo8V
pkptU9UBK71Pgg163XUzfsghORJ09PZojaZU/IlFJrU+uFUZLaj9ObniOiTOcwwwDonX5jZ1xffe
6zSBrm/1NKRfuGQVi5kmTssZQuOYlI5AG7GqYtXd0JNKQ4x8JT6eIrVAwFhrfSJyOldmBvoqfs+u
aWUueR5UeJN9mrjSVytRhdKnXvjdBStj7/be6rC8EkY+GR05gUmFzGg92ZL9+WFc0An0wYZRakmj
jho6IOVEyaea8kmrgBa6FT3yKZqudY+M6rshmZXu3kraaBrZ1Glnl150O1NheurmLcpSzPqCrYWM
KE3326CBO0SAmwNFdSmR/D1QB5Lv0OWERxc0AOcZWIc4rBcnTDzeDrqdE6IP8qzFrLMMv/ZK5Bwm
DCm+gjfqXO+e2+smSOM+S7EU2jdFtuDAU5wZJUIVrqVKderfwb/A2RxhmcPwrfBMiI0Er7bZy2eI
1nVgMdJTzBo3UgfWNnPWL5LcgLxTaQ0KMv3P8KbaX/fEbHgxhe5AIJw3rPPy6uwtI7SQrt6mCLsq
Qucjzcqe/E6og7JrwknF+nA70CSBqTUxA3hpUCBYRYL+fHgKOARVPT2MhsUcYWHQz2oevLW0e5BR
8+DpT62zxv6nV8qnQqO90xvlh3tW6/NPnI+S1a21W6sVw81wVCRJGVjtMXIpBH8DPKJQbYJu20sI
dSD8mujzT4r+zFlASauWJJ3AoaXdTKz5c1o1PCDvLnpDjpuP0yRL+MQowKx+jEzVRn7DqWnCwM4x
maT6NEKAkZQcsxSUA72FmyT1d9zHFjGwT/6wK23YP26II06AJEdMgzm0RX/MZqaYQn0XM++AhJdn
yk/rKgwWQWLxgOTr3NbirHplk+TyoDn4+UGQjbKeIpB/iyXykY/VQSFZ85T2LJVy6aMuk9P5JUam
mrv8NQ+q9xLXXTJLeNIJlo37HqEF1HjWYYOyal3Ks4J9w5QslF0uAA5iyVUCeane4e+N0EOjUFGw
f0dXv0v6Jtqz55DlhcKN93NBSwLxsjxvYZMPuDr9ZHf9d91yzPIk/wecupmBBrieJS/towQASKY2
sJ5/ugjbDvDqrHk40x6jSpFnI7VvURWp58Ph+njoTF0kcFQ8H3p33thU8g464skSXNMi8DZ5kbqt
xh6+EVjT0/AAf+qqBPjkCBxz3t2hFez9lOxJ0PIwIIvpQB/OLi7I7vyzASrRCtPkRY8R2NJdPXko
uvzaU7xz6GrZOkcnomb8Lbi4c2hudFMsFw5/56DPipkTqpDCILfUcsLt9G2f1sHc9LC+X0kgLDKE
NAVt+lp3RIapFsg1RXxqE7VILYFx1uvO/owRMDs6JgdFpUifA8B/9Q+oWyXc51nnf7rgDZp/4A12
90ZbRM1z+idu1Vw3qC4RZnqjs3CLMDDKKYF2PfqcZBXsGRSnc9iLRRFs3a2gHwHFWIfRx3q/xXl0
qPxiVKCe3ubIGM6YjA7YLSQbGDAGCHlBWC6z14IXupn2JS3F+7v0c7K+dYPK7R1RqbjQFlFJ00T/
ZWO6Co/VzZJt7R6HJBzgCT35i5gbfWyp3g5tJWhsbQ+60gQZF5xJ5RJMQNLK7ENElBa4lBPd7Vbw
QK0M6XYY0f6nHqpA8EgpqAOBlrAdOIIylE8r3EG4s/Rk+dqUkBsdspa33/GchsFm4TExmd5/0DFW
5JFUsyblO/0ZIc4DYAxkzQ3Xz6XA7VL2GZYkQ4VtH1XvEQEVBldb1JsB3R97Pq8WjasLxomHj4YV
UrluAp35+EseprgGhO+23bpLAr/EJcAAz0dEVcvCQzJV2nlcS0RSLmW9D+70WSNL2WY5fLOgCQDQ
DJKLLp5V8tHyDr1a63WLFo6nrJwXqlaas44BsWzlkLtDP6JF3iL4ZOpHykt1U0Q98jbKdPFIvu/S
l0qcBYP75Rb6dnaojVDpbfWGPVBv7wq63tyT+0RPbGKo1unnslZxMp/jlQAybJ9+7gvzmfMKrOFD
6uBVl+AIecWzJ0FAUptbU8rX+Yp918DcDmiwcZeXqTXvTEjOBx2yRv1qbgGNBPTPuOa/Ivpf/rsn
Bj5m23pG9amc50KpNQAcR3zlyqNX2+V0sUo5rBT4CYDOidPIJXT8e0y6I6Kxj8wL0lBTS2haYsre
eJGMH+30DDOjy/7B7o2DjDgPJF0IrI6Ey2NMIcdlym9Wdv7X1T5TOgM+XGRF/q6mILGoartY8gxG
4JGYZlonu+2SmEX+uW/FnSn1XMc/kLz0XRV+z3qpkJOSWP0ruXWiV3hfmXcJmpowJXfdox9lvRMr
OKDOWPnif+3JbtAF/IJLie8oJFVnZBaERKwk5bQZlZD+5ZgXPNc+CPlPGEPWV5M7nXfmX2V/Y5pS
aW3tvO1npkVX1Vh3ympnoAMWmGiSGYK9317+tgMWldw+oWSo+3Q/MySS7rGjoVB3f3swmQ0kdsiz
2IjowaKlpXWxXSeyD9Iu7A+zCMRpV1gPZ6JVPrpanE+bb1o3zZzzNEhwGvMboUvU7MbsyJDv1qcU
Gp2nKOYG5pagT6NINxegJaLLA3UIbdN3jjfjZbGjviuaYJxCPn3W35zDnm/E5qsAjkUYgjmsjcZB
y3OHyxP5mH6J5FHk+3R//ctQGD5vlbZVcRjhmtf2H2to1jEPBX0DrEhOJaIZyskTyqaEO9K6Gmqo
4BBW4Neym8G1zBEpaoKElUS6eAfAZi7xLW4hM+52bIRaOmrwas5w6QwwRkK0XML9/ukmy8FK9tEX
Gr1/7WzY8w31kIhZtXx1vGqH0sx5u0eIpvsq6KlNG7fvxtN/WC+x+adgRXJYWBBLP4QPxhimCUXq
ynUeT4WvrjX6CJqH+ONiODb4emU7DOxlQgtw3dEbjcpg11Gz72bEYCN5/htIfvOTxVEqMdudoLtP
kv52vwexyGA7Gera8LKIY0chqP3rxJuVrUIScD/+RTg/OWNaO8bHJf+9z3ajtxRhex5yJQ1TsF6o
33EdYqWYs/F4tAkdX9HaHkONOjkDxzqy97WeNPr2QwQjNBPxSJFgwhsjHdriY2zwzyV6NfADO5sq
L1TbGx9SLaF9JDT2vMVL6yEvMq/dpiE6fduIvWHtwD6/xSg3oGiRtOwgn52V93HHusPNRsL4TwzZ
DfWTKwPckEmzbFQqjdQJw85XaMMwwL+2pfXCnYHVXQxUzeBzaOY3xZ75l/tHplpK2mOYlMMhwYNf
aI4b21VIv3eK2AEnBmhXb3ep5W7MotISA7hpum/oooX9nAEuTpgTPWFIUJ6gOT29XUOZ0CLWMSxB
B+jnHfOze7l4PpZIjWfesGUNIWYoQnsbwuccASlCilkv2ozGY9oDeu4fN7570mfsTf6GL8J1NYXC
/aDPQNOur+cfxWuj6uH5jhCF1XH5djBxoxv0PSy57lt0ylbW07R3qK21NAxpNiwS1Ocv+Ln9QqtR
vkXQukEoI+vRBP/jOqa/lfvsUkGD1bR59o2UQ1HiTaZCZu2KqxuK6zqEExMzaotWiefaZT6QdzSh
rOqsCdX+mfV0D9pnNt7g7jRrWxuIP1b202qOdgPyKfbOvwuZ9L3euMdr5e0LwmPi4MGMVSDPE9q+
xQFNw7Z1gEmhJLtZ95mhVdusIc8+7Qx5DwZr2gIJ9EL35CNI+eA7MJmQD9KljiRncmHv7dqkiS2x
2XQonZEnq5mxGx0dh1Z+eF68Og6yqcp/8o1dQXDNJQR/O3cn6EJRzumWStr8V3uav7RyWctlMTCn
RV6/UOd8R9w06IkxUlmLgcjn2YvuKaQxgFw0HlEooLwgPL3xILTxGKAjNLk5kPWsV779Ir0/Q9iD
zXKp9bMDWhcdtuVPfqYqHI1WYdPboSNhwTFYV5w3eD2j4xljmIhcgXD6H0lntqUq1i3hJ3IMBQW5
pW8FSfsbhpomomIHKPD09a1dN+c/VTsrt8Jas4kZEROmL80zEv0zlQJDbMXDr7m78PIvU9i6nEFs
wjP+YDgmmjIfpmjObBiPYbyQg+YfeYG5Mv1CJrT2QmSnJHyonu/ppTUrIhyC5yJnOzIHH1FiZD7+
cGNkLMlKOnFqxkw+TOIgjP2HoXwgNpenXDRfHOMYMd8DsenBhuuxsDOIoZRRzsv4YNhwUr4+JZ64
YoVFMOVc8yeV8xWGixVPunQF22Y8oaZs7rQkdfiu3DqEm+lUM6lgpk43doYMRFbj9rHknNuYptlC
tbBgWMBvy13BI8333C+uKq8jkNgOQA1ZezseRdC6J/jNYOeGEof8V/AqWu+VqjY6TAGLCHYwuyOC
FPsKnhEE3l23v/77Xmge4AnPIUPOkWZB/+W6TE1PMZXFBzap8DhkGOuoEGxfFnRTypaJHfVmkz7m
8Dp6VrsBO52PZ4NP+JxYVHZ/u8ee6sxpN/eeopft9aRsOu8g2vBs2GPwTN4hE9wrxSQyaRZ4G7s7
54lur1ADiMZy7ijSXIMvBbtAcJXyFpmMhPU9iYmT7RTz28/FbBwtEBxkSslowyAMopjAgkU1Nf5j
nsumAdV8DnxJNUXqZusaZFo+5WYSi/9p9jhFXFeYjfmRWP+FUdbfbidIEvJ6IXyC/gmCFSfft5ub
d13RUkLdy6Cp3UMYbUXHmoao+ytn6tkaQriG+EE41oPXquUPLgs8DOC7Kl909qhy/jWhUJx7T3FU
aBUF7OU7O8ZYcy7w6BEsWMEFfohqH4z4VZrfO1Qeh13FfwzbHxbHPYfZk1b7W1LtL2LS8mUnsT5t
zenDubBhmdMw7XjbymrX7NnUvof2ITw4xjc67X2EwBhXEnfHqBxGxmVLEY5s8cbnfPgx3hB8IiEj
4a3DqIXXvKGQaKi6pB1FSXRLkBvxWmUbzgd6TAj48YGmBtcFODprEpqwRhEGT/+/iSOKP4TkduNA
SMYTAvv7RMcypE5k6Hs0DtCksOyIeQL5HvfpLayg2XWlsvzUQhfKE9UPh15wRTjyKUE1LAwPzmgx
j++2EH3TXpwNWrxNfPsgKK+M9nDBwMUSygOIhj2Dtn+VGDHjNP3VxTWKKHs2LwWlOUbXguSICBdC
B5p59q9iXSBclvi0i1QRmZX/h2tLwSYLBSfD8M1mQNn9NtFUoU1aQvHHG9T9yxCuFBmos0AHQffu
FJdzehXtuEGiiUhpkLi/T8AfiAcagt7eLFxhSaCRC6gTrkYiFAWeeJwdN4GLBEUfSfQvydtZIM2w
ESvV2MvYhNZCkAQBqjgrki9Y/FQyyMuBcB+zj2lSuzYMLVTsIczNGSc9WsMbHvB8Odje3pWYv1gc
os1q9HUmC+AcIc2l1iWwA+viEDRCIg8NsAZlmv82tEgv8JQAUdsPCmihahw68G6gDQrMYUO1i0AW
1NKiedYnNO2uawx1AxxNlq07J+h3OjNFVSw5QhGkHjnmU2iv4j6iaBa3jCfhoenBbmYxtiYfXkG3
5B88dcabI5d8XL4iEhleoqhPBNItehPQHYjaovgFVGCM/fcPMBthVMMJqChlDS8tfC99shQVmRZS
abS6R6gMGuY1FQDLs7UHpHzeJ5gKrVMdsiVzFzdOvvMoyqDsAr1BLnchtiKV3+AMINQrr1WAaZgL
0WWJ6M2WgTxD62dOtR1wP+hpMa3iMUlkzE1Nic6YgJ/iJF5Ku9Q4tYj8lSeItYCzmt4QAA6AmQhb
8TtZYHAQCVvxCm96gfK0HudWhZov5DHcGihzfDiO8j9PJ55kz3/9suammM0XNtDI/GX9U37nbm9C
JcWFBnnmmaUPSI6OLMUw7z9o2AbIMgBLaMoX9BdCBwRvtKSwhdoXC1UbZw4UMzBdCVQIOsh8FdDW
x6/lAjAjtqN8JvTHeK5Hc4Ctw9y9w0gQXM1XAPwW8ck4rTiGXcT5FGmacs1dYMOiHaMRKdpSFk4K
jZ/yUEMYSpiJ6H8vY8bnzm2M8c959/OrehCyGOhBZWJbyTf47T4reHtz4GjoDS+bxlD8hdyx1ThC
zbEhgxSADptA8H55cUipv2xlSA9mdPFWKzFVpH0zgoAXyscEb1DWQ8EkYNYE2GQt36mPz/3fBYEn
U27zV5wq0qzgXiPk3+zacIfFCF9Q+GzwrztDmj+9+4LrzTvM010l/KGFtgsfnuSYgKKv8T9K4/cI
xm+TcqjY/UFStRnJlBiVvAhTgt6ZpjXiPg69F42RHnoLpAn4bIhRkxqeHQBBPi63lIGtgI5qu1E4
vJg+lXsYlQRMFAf6yG2pnhYaWX7XMEcvyCifihPMCaLcgFeEK5BJQH0OkMATadAmv0QSGYWI+Mad
jlP7qjepoaQb5y+moyEIUQJjYBgrXzykWpq4Yq4k16XHshCxuQCWnF9eYGQMzyYuyR/jjX1ZdbZG
vjV7AvLvrfB4OST6Fvra3rLofyZWQhcHjL//hx3ut9A0PhYzbtjWTmFQToJheTwBXBu965IFjq5K
W3fXFfi82PGZawsAQ8zRgHAdzNFCer52TRzpBNf2M6Wxudil86xpBfCGqint76sP3aQcwXy0F9jk
xxhcO1BpWQiSxerV3Z8ha+jSgn5WgcjNYRWjNH4oj2goXHz06SGpzz2vmnuL1h1TJvHCRinqTCgZ
VRR3PK9F5lGrW3xymJzTxfHIw+nAV3w+KEQVK5RamxEJg60Q/hzjMnwNwd8wxGRa0RJFt0xPhdWq
wBt/hgeGsiHz27U8R0DhOR6MYe94GvW6w782fEhKevguYYVen1E5X6BC0LnQfQ2FuDSSb4O9F6YJ
jxdxlJzCt9ITUQjjU+Vg/AdvMBz9hccczob14aETK09OrZ9X4is/XYRzQUpojr2Ttk9PZSQ0OwzC
SZkoDTlLssCshW2aJ8SzqTBTO+QuR/wiPMUiDA00nVRL9VnyiCBi3Gk8GTUSjRGCxwvvchjNyOza
PNQd0RR9dBmVa4mIkVAkghE/GjDPg5hPukZ6c4ZsTJ9Izrg8zQVGJd7JtqsKSHGBtNUbLwa0TQMc
Fw+LNiCiTdJTksjR01qnuJnQygUe/kavMHRUgypZfHSYoGeRhDTaIUudZYtcoAfG8G19OiPROULe
4RrY/ASk5MpmP5De3mnKn4Kd9lnBQ0IGcENxmPEEhNXadL+b/on1SYcJ05tcyBXF33Q1RhqASRGu
PYoRz/My9wTFN+0S3mdTc7wNGDLdQz9rxgw+N81/qtsfCgMhCsS9w/MEBS5hB6mM0IdF0ds9lDRf
YU2NuIec3Oy3ZGsYTmbHZNuYnPvzmu+c64ezsaCiF5zkB08Rs8TaT3BkUuGtCe8uABrwjdLotjx6
qHlOMlglYelxR41qM9iF286cXVzF3jK4g2vyhekxGEUtDJHt1YMxteJZzEbGUrb814IR3JkTzWPy
0eYuceTGjWLbc7D90dIoKkYI/6Cf7way1YN1M7NxyBffcDHSmaC5CLPAdr9nM7Vk41+rwyMhyfr9
g2kWPotlMrtjCjAx9lDRsoDp5EVyoPqejRCPczDc0qqOJbiwbF2/wUR2wlasfHqJPx7rcCE1ukHE
HO3feo22VLOK3K3vLtDWpEvZdQ335CTo7urDpLNeE1VfDqPxkhbxY+H3HMiZMYIVv6wGf6Lvo1Xv
MK8em7lFDfNvVEdRi/x8g4ecOQli3DeHItTiX0b/7wnTngX/mAe3LSJuv0RtEA9odqJFvuOMc/Eq
Tb9Azb3qx2I5ZtisSwDTywHvEv9c/msBJTbzj0d5qviKismsMGqSD+R4vJeEzJnavd4wFGcb1hOl
AZiCwEmnDpkhthXhV+WBCBxIXOCAjMcknXEKbYtKb/zEm8egUhWyzUOHX4eo1JK7R6d0Nor92HmP
rVt4CTO4h/iuILUUXN2Lp+xKpK1D0hpKYmIkZQRFV7ZcUWA9Qbhyy7ZtatdIZKDDQeYpCWHTJOYD
COoYvlz1UwdTkSuqQGCHhkkKzna0fPjy6ecFCS874WszxC2H+ON73NnUO+DGxcqQwr4f/mE1+ZIL
6yLYqNdEayQtIh7FyuqweESLZn7ATRFuRJMSuoAqk6T2HU+3X35MvYlLbmdbx4TobzQUMPwEEQGp
E2KnKwoQfgImwfYdvIlWmYkkwkg4YKOOEwrkw6hCgKK3kR8q0ILedg0wiUYMXg3WmYAanzXOk61o
sjlBot0e8RAqq/rCzZg6YPitmTGEMz7Q+8/WB6WgXoogSLClRBXtmldZ7bE2NRjw84lZXiMYyBOz
q5cQH5i54nWDKaT887JaKMujkP9b29nFz+FD/XQf86ouGr1FVKvLTOL6FJL2srsYEgQbGB0NPvfp
L6Ltr4+ZD5wciPZopyYykxgU8sw6+Xeg8GePcqflrQl/3kfwe6d3iCKqn6G1gfT0wRmSV/sG8NHx
3sFsVrpCnqHPUnUbYNuimGrQiglrH+Fk9xLtMJ2YtGKcfvBUsdVV4EKpFzEH3rEEQuiqYJf7C6Q8
41V8QMiq337/4QxM1UorWwJPNWhIK6s+Rhs6Nogqmyh6JudkE8mxuQO3MDj89ss4cLppn6MH3CeZ
PNbs0aLf7sZB00eV94/CGAl3Ir7qg9Ly999AXtAG/brSlxlRVYdvTORl5iecMr4TD7aHd9aXQxfz
lTQ3/J/L7sefXRPoIf6f+0t53LgrDUqDzS+Eh4svwXw6CyjV6yPqCTpvmx2MNkzJIQMIcy5YmhUc
Epr67fz3w3OHLMbcbuKtoo8nqkIxOsy4VgM9+Mvj+UqsVhQTMnAdWh0zyM/8xvPIVJAss3KbVhb/
Tx7iAfgEVpIROynuG0Lm5+0ky14ImJiRVBTZtNAEh+4rSh2BxGUJ/8jLIa58EbyQ1iLIblxPyrQx
qU8ceFBR4iSxT1hOij6FACBilKcn7JOA2ntxqb5IZy+29l7njXMxUygWNn8KYrvkL4j7sJnHVx/I
GGfTxdTPHLFZAhDG07MFaLqFd0p6Gsapx9oqUjc75JyxZLAA16MhAQeDhyfCINZyNz2C7hcxCkIS
m4TXj245eBhQPlF5sxEEBIN2DIweQblVm4MfBj0xSBe1Z4LKlR8GeOxov8EHnkw9GZsIxrvwtgHw
0r3iJCwEsxVOsq347raMIJaes2eOHFccpoJoZGZ/EEKKmzWMAEY7hVhaILMzsFJU0Cvwy/7Rgff0
KWIUBDmSV2pQ4Icb+RgJFGAhsMMY4Mhe9THzHQA1utuUpkBMsHjL2ZI2yxYxHLk4785+JvEOej3h
FEFsfLVY45IBtaCtSQHzPiqJPr0J8n3CN32vReKpKBmzFS9g/GUkUjqFhbGcFhzGiujP8Wy6j0wA
Ap6peuR1KNR1zQxei7Ad5V9uRLdbKebmLZA3gLToAhjzDiMigWzezcn6cGhZI8Il124894EuSu+T
nCYJ65se+rrWAVm9d+wBsn8A5deEX8V0bDZQqmJ8540OHCu64MbpTrTCWIrAhQERyjwGftKTStFJ
s5Ai9ANmOpnp/Cqhm8JnjBUugOquo5YYrlaiphdemsovpbv4mzi5GzB6pGtJONWddi47iO2O/NgE
804BwE7DNbAAx4E8hz+KEKwNSPGg3dVXLzSdgZUI5p4HSM892cZEr3sc2+CRYo782AtUCsjGRwAn
wld6Opce7FGiWcb7oF/ZEXM25nSnspGUUhlkS/wiuods8UXR6YfhdTGhtpnq68wdF2bowFJ3ul+c
Nj46cBGohIKnKOcCaaDMjXbQQ8DBMMW4KD0VDeOi0mBo8W8Ugb8sreJ4dShIb2RAB2velF10B8q/
6MRNYbJG+acZ+pR7T+FKvGTWkum7J1YAHDgMjdPTfc3ciuaIFC7/T2iHLKnXA24Ik0bhKoY3TTP3
NLY1uIw++EYX+8PfwWBoYhWhFK/HlUVO5BSQD2kof95vp6JH8e9x96WPxQqMm7LXcD9EN8cTos9q
RHstgJFINAQd0d/usafjqfKb1mvZp2/5N7scobekqHf0NN7JNiXXc2TR8xH5YnsQX86mGXwg0w0B
2rYwPFZgYyBzIyqT9gex7Fr0ByF7w/6RoizUtg/ydOo426du1YYwDKA9BxhKU8fSq1BPThIcliSP
xDE4Gzshrv3u4wOuvsTcn5Qi2wknjugwyo4JHDO5dS5wz2gjzUuAkvjgpcr23xbYgtfB8VrEh4gq
QASBHmtmUb9InKMH7HYsadTFL0Ak2PSuTnhN0y2/LaVa/OgnockmPmmAh6v3VvSBnNWCv7/9C3VM
XLABiWyk4AJsig6iIGXWc5om6Dc54ykDksZpHNBvrgPtkcMVuACgi8brNHLACeibJpZTB/RNYMa7
q0LRwivB4Sb1Mnu9Lj2swWU6CW6RMK/NO2NRitzNcTsnO7BiRmuMujDyRMkB0Dw27GaJTJnfAuOq
9gr3XphtSEfHHIhr3/AxKQ9Ez1lzQ7TKUt76Bu3fiwpDc+fwM8Ed9VH8ORIDHfyIbAzGYBUVsbBk
C9g0S1o1pojgUb2PDWnfzHCzBQB1TZiFP+h04CqIQQrxLIBsIx4NQLkmEWrx/efdTJl5Ws1XTwhO
Yu0cPVFBb4Y5c2t88IHgHqscMVpGa2v5WWDNQrKNrXinE4J6bhqQmkhvYj7UTK3nlHmleG3ktEiM
Cx/Hx4ZgQnsvZmkUPaUFCtmzzehfvalsvTwc/3CAIBTWJNcb9vDAE6IdFirQIjcyptUEtdMHsMEc
gWgeMjHIehjjaidJdhUtXprV3Y6ToGIF9dko2ctKDPT+0etKg1lMPi/cqyu7r2jAjuPL3VUpc8to
NDJGhzfe/4qRf+LHGClCeI+npoqJQxuw/1UOHopx+cmV2ZT/PY5swWs4O7WtOFf3S7RVjfWT910u
S7/3xqtvNCrg2v0U6NsHhV1BZWQP82Mveg9S7D2RRxghQG4wysIVzapK50ZwtgbUJCzd5u+dJqiE
1yzRXfZv525LVuZ8UPmj/DXvNhPI8R/wKN7gBWuDKuPtQZYhWb92YumR5OMa6k9nBS1eD0P2YWHV
G8jh+6c9648OKwEBHokIPzWVEOzHKnyRKmCWuFdn7LXBDao4MUdh0oo3m2w+/EXp3A75DuMGJh84
UaoIvXFQgrB6SwfOZK6ysWp/C86Z+R4tqWIa4h3R1Bg5OcMyGMochhFfdXedT2FCvLk0YqILS0Gb
XR224EJRsr4tUO0TwK7wsc8IaTLQkfTG2xqbV0ehMoR9kaXtw79CR4mn8DPP7oPufioW1aizD3ai
PJSpz8qHmB6ue9uv1Q12g8wQSrqZbTyFJlfFI9bQMgkYxFe+JOXjdmR3/iC4UjoySND7RVX4VwVT
S3aXUjpPAsl6YJ+pxZhnzthKIwScbA1n5nMh9yOqcR6d/u1cFQiH90wHEw0txlLB1PkyN3gK6hy8
a6/fPFLKy/tz8fQO3uTKE5aMr3V7RcVjNuwsubPHAwtnNxaDIUohdU+90/vn4xJrKFyFeJSizmYi
X+2m3tj7JkBaHXUr1SSd6eo8IPRrQfbVldYfbyW2ECs8JzVga7s5SS8HjEHJWuCf8D+LXNfQoSu/
96B3pj9P6/SOEQtopjzLrUMPoD903oh8HKyaLZal09UhpR3oT4EGthlWAFCOmBq2kT1dDa2eEkwB
vw4GaUXOvLpNSrOT12mprZX6MLRY2Wl16Ephocoh28rxpRFTZc3CTuB28d8dUR/z1uQ141mgEWD/
OX3BC27iW1nWR3kDuosmfDL8V7aji71jdgfPyVCtf4cJO15WaRUWjC6O1sfNfJXgCrh5YXhAQUYJ
V2uCEDT24yo6Ycrxo/KjXfQJru7dq+0ecTkWiVzRgfVOsKJocLLm7Q79W+2wwNoaUtwGjx4Qmy03
X7g+byx6WDFuxV9a9R7ynzwS8FrO4yqsluoLsslPqx8rs7VuLPlOqSUuSeZ/qEkgTNEdyzxMDfAl
GwkSzNMtRmy1P+Tph0l03J5xiEeF/knynWa8eesjW5zvEYZ/o5/rNXrwZXu8Zc81fiDCi/wd5J6M
dIWSsVwqRLzH3yCe2MxHsUHA2glYCBkiq5PD89scsNxxvOxgAOAui8A5zWFX0+DTo8Ok0lkrbQ/N
T9o6F9n+zCcD5BLmI+7Q0cPyJxbwVGEtmNcT10756eGnFwW2Ostzu4Pi8Rj+JU93XQ1w0kHyz1Gj
+FMb/Y4trLa60HnwCC9svrlF12sCmPeWXfCatyqIVW8wUSgpfTC5e7QePOcvlH8Syu3hXq+z6uu9
zv6XbnZgysjazo60hCrRfL0pL5BC5opsw85lu9pNwpdote5gQUzXWPHSqNDYsI/9MA3y88J9TJO+
cl5DZnVwA+AySA/nrAGnvGKVmrFCQO6dq0iRF/3H0UCQOxsr45rd4DynxvhclsX+QXR4rqreY8Ct
ipdGmqvD59S7EnvR3+4lo/5tcB9QZeMpUUDC16Q/wVtNzwoIm4iQzlHj3pbTcVxOHMRQT4tCczAx
2gECHD4zrGtY0lptPnM3uEE/fDpn6CtwI5hCP/6Y6TcrykApt+Xx4cJS9zPfDjoZSzZKxABGTmky
w5nrE47sc6abmB9g86sOWD/0ZNICLXbEiEd5rIZjpKR9kg2dAVHtpr96t/G/83yoyx8PBi68kfDR
2DUG0GxWQ92keA3JMOb78JVHiI9nzapOKGYi6sUPrAeCYiG6QtgPty3Pdt260p5k+4YZYUzD+i/D
DyMP3oLcDPnB72m/VpxZkPZx0rql+1w0mjHAZom6grboT2U/jakmaDsJq0zODDV+btn0ju+sziaK
dQ6BZQopA9/jqfkUmUaUag6PD3vXztHc9924oy1JV2JzN9nSeIKWIK/DMiZznqV9ze2JGNtOXJI/
7ofdPr/70Hhg8WVhtaPOXz/5FqV1dRVfiyH/Hc8OBMfMAqn6zjtfe2zVIPef8R1eqkUYHPfRs2Kx
KDJHqLtsALm5cCiKGSZAZvPjnjH7PCfYiW2kv2ciB8pAv//IF/t7ZcVxDo5dfMkEwBoBO70/ySsa
bnt3gLbErBy8MF5LillM5ieblrgysS8LcnaD94PRTqxn5mROORvB6kAZhXvd8Vp4iAiHNquLL656
vC2GU376i7NRxMlS6mXZ2PdipTZeNvGn6nYkz7QFi188YUsQnKXT62zk2gyF3tB5BA8727A13QYv
i2GXSD6cewjrcFS2hWqOWzAwyL8t9hKPqd1wx2X3HI2SfF2sbhIMgbdnNisu0kAiMA9cFXpoUFnD
v9bEhxH3eWO0vtj3ifNkcBRg+1TALTCx5OfQ/RT7/GIcPhCBH+tLJD/C5iCDaBCZWAtHxnii0gxH
5suvjG4pTNTOR4RgtkLCdBkz9nZdmFS/uJKLd9Qh+TRq4Vrcpa1MPAonb5d8Md3RSJ0/FruTjHF4
jQfecMYhxfftOXX78Pkh5FgccUoSRkUIpyr/tphIJmkWARpPQCqdb4nLlkOz0/2N4hyw7W1e3vOW
M4+mfFMH0k8JH4DSY9a6vUd/0ITDFQVb/FjWBcPIwi9dnLOCGp42OLaf77IEEGN5dQbGIxLJJks+
Iwvk/IIpzOnDQgCeF1PB1nrhdiZWo0ETZceR18MneXO47U+hcxjZsvc7TlUTpjOuRxNjcDcq2BP2
PZrWSBAB4kA/eNYLzOWzPTHjUWKQ/sQXyqWAuiHWNKcR5lcBjreIfkkMp6k1fTrjmzVYoGTlll4x
ncmscl2wrokCWO1sIN/JxHp7r6Gr4eV/UgN2ZEATybzp9gtokFQcP1LM+RsM3j5Zu8OTlXkt89sF
hlNyWO55AfiI4RVWskRN++mRjrXCeL2YXRav/dQvsbjdv3Z9AHXqusOZWNkPW4Puu7w6EoOMZ9gN
VvLLUiCFBUVvCdPPxRPrEsli4oavEYaUkqfNhgir19JinJviDjKGz92KsP1mqWDhPIMn9NiodHo8
kpQVcBSzbrSo6DY4/wR374zRE1wwZYaBKDYXjIx/CJfICke/VOaji1MwKeMtdOhQChAmY7I+2/D0
+mAw0xC3UZJAV4AZ4cJqWLzZgxgpAF3HyyIPRFaTa7Kw6JGz1mpZwHL3Jgu8yKn5pWjoC9rVKJQU
nYaD4HVz8vlg9nDqH2oZ8VjRdLD7SasoAyqm6BsWzP2p9mGadLGkHAoWh70a/7FVgo49wC8m4LX/
cal+4rN9HQi99vI2m8ao22L6RmlCJ9Y97OJhTM02mERMu99WPytxjZfT/huOvWfQA43PHhfn3SQ8
YSbtw8+8ndp0Aee4Z73jJKjlZEocpg5hUrsaI9LRvLMlUMP7cTjH0zgibRMXRadMl2Jfgxv6Nujv
8PrwYokmVrfpTBwFfupTbqMGYBtuYSgJ7F/hTcUp6y6W+BafZCDYjbQALBEhDC+vuynUMvjEv/Re
LikRMgDTfhgkcGeA3SUWxv6M51cq9BWYOk+0PE3SmnpvCW9nqmtqxF+irl9OtgWXkVu61twHR5mY
IBTtmt8+nBi0wJN5a1UL1aERhsms4uqGMdnUmWJd8jUZJsBoEXbIi+n25ch6j2ymILi82QQymEFl
dh+UVO4dwFOlEtLL6PBaDdTljYlc7hTpW4i0qTKmf0zEJtid/o59hToRIG5Poq9YzjCwL/0M4z3S
qUw78pvddDJVxfBOMtowp1AgUbxWpeRog5s+IA61wbC0vv+SFMRYY+jUgiFFIzTFcOpsfpkPvWix
JrSNzhvyIITPfOgArkLt4eSa5Rww4Gu9/Mfdee17BntACmOLZ2vJdFV0Yu6VU/uv4fgjQY5HXn2m
tzCLm1uUYsXiJyksGRRtzIrUZ1JoAMwwKiPMi+4eNxiLKMkaaMT7e8m+UNmUhCHZAxUbTl7OeSuu
Nt2NPX4FILZ2NrHv2+ucvVeoiLEy7JaXxfev7A0A7R4SQWlOxlZ1d3KoJ4AsbtfrwyUc2V7xL1P9
w633bzmlIeZ4kErfHxCwEesPKXtaQ8BRcLoRAZ9euTeAnPGJ5Y9Rs62WQjmU552k54svetaH37r0
Gb1bzNlSVdySuozKq/XG6YzJML2RZuVL4Y8FmtAeKuapJa9yfrfVN3p4v73E1ytZrf6eXvSaTTz6
2Nlzyacbj81edicv5zumn2DSK1FyI9JoDQ0rAgoR5Ldq0i01Bftuk7acvUwc4EPrQR7F3fSMPzgk
rkvjy5DylBL/9mDYmpdNvmzXFfbmwjPy+TNgVdiy9x74lXH44pwuNxov5d6uoOTCEXi6g/25sy7U
HZaRe5e3PhGQg+hfl8gwAE3B3WTw0lofxrKTZy7ATg4JON9+G7DN95r4CgkCK0I8gd6BJJvTBYDH
TzO7jcHhP43x8s82vcRNRWGhlrCQ9rJRogrhENEGwRPHIm5iF267nlhHCVW4wUsCKH7jO0ox7ytk
wXi8yMIppVbvilemf+jXOFybzh9jOfvY02LQ/+J5KdodSnHmKHS2zCF3p7HV0pf03g6zvqEvWMOR
MvL4D4r5GyWV3V3tDBtWNbfU51xj2v2brUbBnV1sHNPrjvbyV2DsijuILsHHUgAFkU+HCXRJ5/w3
8W9wALf1vlyM4yJUNeNxB5SbpIDxDdv60paP05r1T66TMyBM8ID9iz3EH1BwtfiiAeibkCnUXdz7
Q3tPjCaiGNLma9c4L+CV//vpcM5irNuqhsyebLYleNId29fuSDs/6QjlYm5SGupusG8J0V+LxI+l
/P7NjXRSIE6j+GX3JCSCr3O1cE52spHwJ3muLkCpmzFon2ZBCCDuMnkBmRsCR2E3gahoM9wOVper
O+kwsQq+Zont66b3u1/yRO1i4/485KQTsJMnyIFfzJM7J79zuFc1LG1A85fVZ/P33f5q4COF7Lw1
muqzVbOE5C1KOllxSzGuGbMtZanVC81VVBuUoOrMKTxhmi8orVMcEsKz92Bn9B8NjbIj4I7n77ep
3FlAbH4fJ62fPXpXWWLVg+uj+7aRZ4HkYYhR234VoIa9eypvtQZDo83iUNg1JYl9XmRPQ0E3jQuU
hsmsMcWjx3hi/zB1JhsO8SN9GOwxMgvjUM7go1GESCbxe/FiQyP1BnMJGxtmR6Ko/f0aRXqPB7M8
etBoaXruwSzu3fOm/WkYoFPl2cO/d8jm5rt9kXT52ML6abkMmY0MA5vbH2TIOTXcnzg2xMjtnVlV
/3VapphISM4x7dA4YvCt1oyGe68BohqYI+iYfaroJW0GL3wlS+YV0LtBtUCqYZusQIlQFzNEAE96
Ag/l4X0l4xuUuYsS9MuscDXL2BxO1iodSgcaArFsyxUmOp2PuaJdB+xGnxgrFZZJeygioP3wFkjH
EdruWWY/BrB17ukjxjBMgM7QO5lE9uAxL0czms25BwbybslTTD6wwv2ZLkbOtTSeHPK4328LlFWT
tDwV/oh6dUyXEU9m1Qa5lQ5ZjH6aESQRiXA0CctVfrjB0zuOHbiFOQTgVKGtIlUN38c+LAkTx/P+
M0gqM3dYzfWnxRTV98pTj5nP2Nf4bkfzZgPDiW8Mvza3qHucDwFQi97EH7wvxzpAy5FvGqoBxT3f
SI1oAFSqY6d7m7CvgrH5fiTTzMdnQMVdQp84/EJlg5teB8IgBk5gzvCLrmEFvxdTD/05NVBLl5ai
W4+Bc+4tFXxLYnJNiSsu9dj6vl0NtgZUC8iVQY3duV7Sp9B5YGfsDBxKJGt41lUGhNWGlmv/Uezb
w2pv7jd8LT440sGuAFU1h8cyzEMCTppxwrolpUh6MUnAVmFgKo3zsk2/6kwg380ajqoEE1DSL8u/
bRcXXge4z44HfUyZpAxtWH0hTRKS9otT4uV0ObPrtaysxvzMXKTs+tUjWl/WbHfYgs3nKhKjyxNH
TZ8QJvswq5KzNf8dsPnGeFJc75iJOoP5h9zQ7A9sjA9lZzuYdyU2z0en2QE/b6FNYrx5Vs0box37
4oy+sL3MrxY5Z/bkcP6jAmxwejqbwx8twiHqpOghKRvXz4ZKwsjYLmvgQiO8SFXqy8txYNCmkRBv
LHFs00pzXl6HgaSH0i+owPabcMSomWpqBJvHliraVWfU6eUDNx5dnr8RNY10bXkvvA+GDIlaulKz
uIMZ0z/f3UvDp4FtPfiVR8sHy6s4EG0ofRnL3EfG5GndxnG9ZrdGi9gAkGV4mNbxt45BQNBMDEBX
bIYJUkBDwYjhOnMGfSoN2H2Lem6SGYjqhhvok5nIvToxFk/f+21e01A929WdLRHXZNL+ahNHBoDb
sRDh1DFI/4xdFa+n0Wbw4p4OxEqNB+AWih/Fb6zJEbtBBOq9R3tP4DrDc1D2CpxLB9dm3jieh/9c
qyXywWeb03rkO+H5i1KJBnVkw9Rnc4yTByQADror1DkoPqGe+9iMLmEYCbCV3Az4QSw178xlh9Hw
xKeW/Kc9Tfgu5wG/kASU0kTFNMCkaKd8ErQEgs+HJ8J9gY0gjr9mwsrFsqewHIl4B1ljkiJseBmn
3LdAkSl7TWdaq1dgQonYyPl1CKU6BdJjJTmvlG76UPA8c8gdn5dZsPsin8uSO9AEWjxuIDYyuWK7
Lb83BhVriMJPVKEU0xK3otjmXi4z+xFpfqBf6CPfdlNZ/cipwoplAvg0l15lFlgUI518PQSk+Tnk
uQfl5fJTnWCgwgGjFBCfRBmEMoslJTOngnjrHT7LYkzwWYCzff8g7Uk4ne4VIAnrMvBzJdAyHzcc
/w2gyBpYj22MvxengUwE24NckZv/kXRey61iWRh+IqqIAm5FRgHl4BvK8rElQEiIDE8/Hz0X3TNd
NdPHlmDvtf6ohtA/aqAjL+phOY2Ishnyge2Jp/54XNPPG/W43NYQE+Z3dpQW2EiDfHkd/4Cd5/dt
pHrP5QudSVHZs7/nv/5fHPxE6dvGwuWJqq1CLlca+bDBZz1MZm+NbsHOov5uLy5JB8WgvpM2ye1N
uIC2JxFI/RbwCTvMu/dwoOF5rqhccrON7hQ+Ak/hpGbIWEcpTO7euh2cotjIIDR/zN8xHD3GKc7N
yqZlq8gRfeIj3GDGrU9GM10dla3mkYohVN8L8YV/f4frdJX/vuBCBV54fFjIDdfurUQ/1Pt8Zbyy
YecNHVeYimFRx1lM4Qko0Bw20gVTDjiQ8Qv+fDxMuhc5ENsAqdxcJ7yJyYE6cXSNCDCYEoZ5/y+N
EAT9PmP3s9r9vDdKOEScXnEgBgYLBJIiMUggL2hORuA9RBIKT34mW9btdk8hh2RBXaNXg5ezBP/z
rS0BMG8FnQk9mj6Z3GwlzP8hTEItPhJxgMhVo3P5AUyqX0ZyfoePjXQ6C6aza6zcT+uVoYhWK/xc
B1Q2o/Uh0MWFLKUJ6sB893gHcVB07mi4rxtX0qtNJ0Yjnaha5kjpEW309qeZLZlczDQ0j0N+RRKc
oUlAT13in2+ju8O8/vxmnOcT/L2jeegJTG2sLICQIAMqQv1aQGWGTYKUnmKA0Rd5SF0DmR3mMrJq
VzmjbHeY4f32hM3r7d7tNyfT1Vjn+/yntuqR4E/X5CviFJc2JAVo8jbNAnOrhLzZRvRO5mX+N+MK
aAR3VlsjNkEdeaTMlMOo/ssKUzd/rzOElWn9TvTr25vqiIobDAdcUyVMqRKlw+V0D8i7lULmoOgd
ZJtkY1wqbgiGAkZE6BUtlP6UP5654nt2STbYn8vTfTP+xVgCQaRDVMj5gbCf3pGgw3K38BJbJJ+w
XLUrGXGeQsJmSfwFPmL/7ZIqs8r3j1A8ZxEdP2jyjHMRvqOEsMTMHc4KqDLIXuZyEAe6PXNoOlmQ
n7DWA3Njbp4rY0cfWkoIBO4R8siOROA0zEcUSCYk6yUTJSG93UJ2i8yuDABS96kuXjCMOrbitUS4
t9s7fKpEjLkK+uRw4MYlK/ADJoO2Y51x5avOrIFbcVsCGLEiX5urhNn9vpT3jz9pq2y5BHFWOKUj
fLUhwuDnovS5d6srwmVf5q1CjnqQr8/Kkq9Caem7WVCe9bV6VTfF224Bc4DJl7MlBRHyv4r0ElhQ
3RIjOVKjbKl/aRTaIkYQjn04efNNr1gXa9ZNmn2WMfqjPBAv5rZa/jfmoNFWSIskTuvw8FXYsNEZ
lqPDEkVkoRBoATEbMJVEC3sPp4pqL4cgezhvt9zeL/W2icovdaEu6lUW3aNiJS7kc75/bctQXbZr
6Tu/WuUO0DYUwvG7OoynEsL3YlyK2bzPbT6y7AADvSmfoXzh8wSPQ03HQD/M0+/hIgOL/jxOCWOY
acVLNo+VvgNhKJie5Y0A5JUduSHuTEy/8obDZk9SCFP166wDQ2zg29XgeU5vj1vLP6N1aMNxi/sd
jfvIc8Wz5vIjz1vCKN+2aAshB6bsJv/yw2PXLGcXI4IYg8U6GWTEr56LmV1OcoqDspaDqYYDb2cw
cw33sajXM9dkTjO36beG2ksi9JRvYdxmqNMZiE/vQ8Lx9linaxI5cYXUuNcHW7FS/yighScmzitX
xa+5SX9j3rGj8O/pCYSea//MpRQ8L9L+eUn+XpfiInrGEXi2uMRH0ZutwIervwcHw092SnAr3k/S
Hp0vC44G0tXMy0v7U/B/e14+/njV/71vA4pDoiZXj6PMpo/Ti5R0rZs6su/75+99/1KnML0kGm53
csVuApLHhXlNpqC3F2DTrTk/j/pGD9jXNFumEDZf3ClH1qIhpIKDAXWZfQvR6zD7kz+oNuiFodWh
goF6b6emosQp6GOHHatWhIZUx8Jgnn3tUeohGsMqh1hIJUcBuccBtkoN66V2YeGbJAeG9wq6P1oq
eK3+0iA53U/D9nl54dQUd2o1TU4qcGgxl/m6d2+E/rHdEVc1JZDco9TTrp+zaWvkakBapdxx/6Xt
CEFikwGSR3mEIjjfiwsBeLnV6XpOPTNIOEwGv7lN/wqODIDqgHTPjYjkdCHvBGjq16W8sP3KHIk/
TbVMXpwYfq6FmhBIZIFyTqtvW30FfJw6ZGfhaOLiU60Na9QdPcFtgozQ6xihmGuHeZw7THdqTtgN
7JJhOpearcgjnG87GTiJEqa8z2jWPCZ8kxxY5mspuMnNyH2BH6jy/4lI8aupUZL8mZHjCdb6RuRN
7KA48IRrTRx1Y/PpmLHfiNiYSdkRUgfemjXMysEaERyROwpi8rZeW9LFM2g6IrcDXN58noalHGc1
k8h86ACGPu7DXAi93WrbpkXvF2Xq7UOqBy+H++RTB8uXAMpZWIA+hO0HQA0YpWH4KJ82N1EWZA9b
mC0ErwrYHySn/7hV0Njy5Yktt1rmMQtZE1TgNk697hKbFgzC8uBuWJQ5RkaHFaWxxz+4/KVCAMjj
q+Lo7FEKtS6Ru3eLEF3TcMohbN7BYMy7wjeh2n9r0q4Ii0SP41AXf3wey/wGu6aeSVlv7nfCg0Hf
gHRd/j7MCdltswXLWfIFSMrjOzx8SbKSzrlrNFtue4TjvQceScBLe6PxJo2qzh9vDyT79LisntUi
hjGB4elWo3/fUhCHVqGFg8HlTai7T6Uw+g84hx1/yOQn4GRDCkZzwwCOiGISiOgc06YkRnXBRpDq
IdpJEbpnlb8BF9j8t7OGWiTr83SSbMNKw5MUA08Hv9kKC9UraFv3uUfQUj1C6ACpWT8iwkeoSHWm
8yr+yVCDH5QtoVPDpkd8toD4seqF2PolO9HDJ5GEX9Dsf2gxi+8nkeT3cv7hHNC3ie6np4x7fPBz
0lHRT7AYeMOUL4NEMK+v2jrlmYRgPyJt6GcrU43ggIk/SZJ1W69lyeUYryTaoNdKuX/wiF8lce6N
BG7IDjaCZtXvB77ugJ6FqecO7JWtrqjnqLiSu4PSaMY6cmM60fMF+2a+BEx4vZxBXMt2ERaN3ZB3
uSP9E9KGXOHezsWzERPBOs+ERXFMHXK4Ua5yYnIh5NGnP/XHelegaTECE8Rj1b99AWbO16gTwhpG
cO1g5brf2GeNl/8itPYT4QpoT1T48fJxBhW0ElL9/RYJjdcla+XhstROOvlxTt1Q5r3qtag7IDIg
rczbRN7t+dZg8DTJebdBPltOn1kw6cYm2YhbYESMIcm/GHuLqEfaZPxTA4HFXXY//96QUdmet9BO
Gk9t5rngtaqnw/px3YC0W8Ia+gi2HVnI8fVm7AMikxyuUvPvo1kqcLSGioKA6b/WYjLuGZq1RYu8
TXh6/RB8lB/9KKQhQ3+Zg3dKhZe3e8CwqSTHeLt0Jk3CoIdttD7Pa9QWjsv63rK8o6djvyV912M9
3Ik/D9Y7cH7FUqG1yhPzLd9XVjkf/NWdXYg+l+TD5qWmvWL+y8LCiqlNC1Cpz+FhEgCvbY8aFDZl
mM+e1iDZ5QD+bInAsmxVnMRAHZcmRa47i/KlvuLm98RgdogP6kYNjH+zzewK2Q6pptzKB9lP4Pog
3ix3aLZvNS68q0zMiw0cjHwS0+KwGZDaT2I/cCZmCGqPoIkTPLmudKqYHKFPsAzerepf2duVbEvl
/PV3D8adjifwCtAsH2YloumRKFnJFlb6tmaSZCEOtC+NGwUbOe1QJpQBf7elXfqnRoS4bduwBRxz
EHKyfpaLZNW0gO0wKzYUjLDm6ck5zfmsMIr4H3WeCoCc43RSvX8rGqwBrA8sSYMz81QK3OCvuIw1
PwvRffswccd4g86QINuzqU8MOs/i+yihH024rvl/fzUFp8YdEsIA+CtR7P2M2/uyDl/MQ4XDrnHh
KzG/0enNDdl6Ik4TMMByNtvgYtMo7Amr2jG/xhCXQHp6cu+FArV6Bmkhnu6RV2jQojCl4HyWjxd/
e+aQKZQKqD+6JxMzWn7fNwboICf1ibMEz+dn2Szv1jc+HUhUlj9zo21SsJ21jkLh+DjOmGd9ISiP
ecRkCaY0xWcyd8kuoD3S3j39uFNG2sNLzmBdbL1EsOLeuOoBVyBbBPenvlF0J15XZ2P3uVWL9Dc9
atf097nihANxYUj6Mt8uYgKZkWWiEbYdQ/ehoFNgZgskw32gArS5jC6O6q6nM4RIp0jEeBxytAgk
feqwOLxEiGxnO7MNKnZ8TgAe7nn53qG1MdtVon+93jtuqbceFjOr5gJ/ylZ5VE1XYgcH4otYwSLU
VDfzoNsyVxQpccS+toNnSBZwY2arkHKZ0xLq7d+xhO5kF+QUwVCggBLiUMabyVBeAfujNDsabDEs
g0RJJfZMdmpg3Ief6St+QZVKQ4+P0ihCLt+hPvfld4bm4DG/v7dTe0XLrXyRXfbW7gdWiOSvozHn
wVcjQVxhdxBGv0+sYS/6r1+NIL8+NDdvd6rdbAI5ISFX2EoMgZrbNR4rAjRLexPCmtZKoiftzu0B
X+BbYFKU9yI5GMhgnJe2GNf3I8eLpgYN96HsZgBQPCawPBC+qSfjunfMb6NGjvWtH9VgoJBlq+ee
TuYgmxGR9F7qoZXZPkJ9CMW3P2beFPxHqGJ3I3D+aPK8wmMn/C7OKGKSFWXUjvyzdmzvfIm2GajM
whztvwb/Gahfau4BpXvCgsyMlAfmTSdA7aGsuXa181obCFSWoul9v9bZP3HJ/vNyOPfUJUnR9TYG
J8YFsGIPedhPJ/3l++xQXUT6tTKoLybewalgYn8b0S5+ayL1fu4Iz0q7B1OBrpENq9IXuswiBYE4
2pns9fwrW4t4mUkNHCBLazcy6WJ3a1gVAWqgZ3dGs1GFfTe1f01hiFNQYh+ZfowDCD0ptIc8fygc
aqQFSXgsjC9siOLObA66uCjjHXoHeE5539xex54JaLYuZ+R1gT/wFPJcA1M5V/lJKU7xoDplzR+j
KHMj2aI+AudCO8uE2HBLYhHADIMdQdbmj7sTV+uitpnwUduIhGXxQnnIAJDtDbD1EBfkP3/VTJE7
HU9b6UlOfHl+szXy7wjQ19IS5nezrxci+3T7ZumfrUGkgc15y7bDPt/csekdINQmkNSVCQe0SM9V
4RSfu7pdqu69CWcgqorFdXKN/yHGx4vOSQniIx/0lWKsGTY4VUK4AyYL3pcn934fUtfG6Ku0u0/t
dwGvOwVp3j8mppVk1ahOlpnmyMCsB2GTWnfd5jMX/bYnjmZGkRmBodXi/1JdiLqscnsIhClyhuIs
8U9BYKEQiOZ9tYHUYqmgZpCvg7mdjyt9u9WZAT8N689OgRhBPoX+goOFjzyYgdh9/KfhZar7XDZD
lHZ7HU2RHH4+Vo36C75BD4a/6vRej9wO35Xq8k3EWaijn1IkuyNQMnZoicJsto2TAAlorQfGlrUF
yacUVieBBLUK0j8oVYsI4w9f6cuReC5L9xU8NsNpXI6PNS9xw8jjCGUwhEDFxUXdNpkvcqs3R5Za
NJtfrWyL0pZjU7nURsA/1aPb5HZ/ad2U9kSkhb3LeUswe1AQyGWzL3CczoV/+YeaElp4MmMu9GGt
EfvMT1+SxYL3Uz9RCb99euJCMq175vZoA5fgUS8Eh4QfsLF+yMNUC4d3YEN31o5zvYFBXfPAvn4w
TFdOvFLw7hLVPWDSFQFfoEKn08uwuM24ucoTqRmzu5f/k1ZmN493sRINBGd1P8LScKoz4jFkTDyv
2UIDSyfHmB1Zneu99+KUX30iPrDTGwqRc/exTYeQ/Hrj4708xtOpm69acAwQ5LOO9/c7vzjQCciS
CErykn2NdigykRe/08jE6cBPfw8VBH+ppTDrv9k5SXQ9Z0xkgF4oFmZg31OyxD2EQSB/jIQGyHEM
DcwkOmzTwzZLN1FOXNOAW4Ay98d0S+OTkA8j8xclXYihA4DnD5WyaA5m+Zci+hL03He+17v5+3Y3
5n/rYkeoAP9YEbg5BOnTeR679qTcwzjbCqDgH4gHDMIGxxEI/rn4zaL2mF0EJRy/VAY0lvCOpXf3
gXJaEiLqNj8JM75G2mO8e966lxvDaoxRHrz4NohsSwBphKBoXH2nvixtPbPVQxZzfVNXZckvGhYO
kwxa26oHbonJs6OonoH6AIDt7ihYreVT8yPqAYTO3hg3D9GH76P79dI6cLR6IA3RU3A+qPXUU0Nj
JYo/fUHZET/Vh5likzCSg3NbDELnjy0L22R5TxiIGhtgOR9dRTi/SAl7ot3Dyj2BgbPlvQ2GqMbo
RF8XuXnSQtklXreZBk6LuVtZI5DofphvB6TJHv9DE1XGZdLRAHMnQb9LZahsOIxKxfjImvm6qcA9
qjsUq76w0PTN7Ann97Abab6uHdHGQE+gdKcJidLA4u0ndZSLC1jIesHG1hJBy+fD6e5XuHT21Q9h
oFC5BszThl+VcSwYT8NeLb1P44RNZr07T729h2UmO622ls+vnnk8UMTLa6WndqKH7yKcPSnue2Zu
Uy4Elzhnvn9x+vorrlMwTSW4J26rrkmMHbRIpDIBneDHkpfP3y62h3ObOVk0u/H0MZD48Tmzc/cj
LmMYINlv0N3FVpW4zyP1D9Qau8xFYxKKVG/TWOWg1jQ3seyX/HIwB3rERYKOXdP9F1UujOVCqGQ8
ckuRUeVzLRnAsyyon1/x1qTbOKKsjinMzdCG4UxAoPdGjTg80NpuPouxo3R1zp2dN7iBqAdqzvw5
T6ZUpjZ+nNcvQ1kWNajGBmswQrLrp0xqv2e4o2QyAk5l+a2BBDN4qXorQtGdZm66ViOT9HEeDBjt
+XjKLqidEO+RRjs1CRg3YGr6K+gF2CFmB7AgiR25I+IOzu/SRhMOmICEgQDxly+iyyL387mK2Ss+
X8TEv/tlUi00dSPv1MKLYzjVZhWXQDaY3ZlV+8zVH+uy9pQnpov4vkKFkJEJibhin6teloazo7wW
L41kK1SlM7LBu4s/7Hg9RAOzeTwX2aM0h0yUIrGSTWezBVaVn65ldOmfFVP/pyHFpKEMBuv/gO9g
f39F5hduDTjzEMq9WpbTqtsEyvEVQoOQjPALAOySGGpxLKlRddEhXaVzm/+LFadATCrhKOLFW43I
0devb/nCgp5p1qBuODdq+hGBjAv9IG7MclG8AonKLyCFNZ/KF484rH7NfQNvVAXIqKRTTdsvBwvO
siI0YZZNm8FRM6J89LNT+yP4PLH/zGtHLRDNYL/jjB7feU0bW2ZTxAfsaga0AbkFmH+o0oLFSfgl
0BREFEhEv8I+zbwR7OcC6PzXwSFtW+f+XPIzyHd0vAdGjQpOBF4+UiAmV2XYHGox0l/kM1F0JXjx
z/iXwp4xb7zc3rqWFqhRF3IH8UQJw4GfZN4t9A3J5VXqV1IIAa1iXHktQRGf/X8VNKrbha+fnAvm
NnLT2Aqr/ZXVQ1NtWrHKdPG5yan1OBY0dYreSBsDogZmFpAapNuDxwtQAXnuCCTniHBSHHY+ofkI
p5VN53MJg6WKc6YR5hWwo8SWCIDpsOIivmAw4qJHCJF9lWMk/XWMhzp3yGhVdN4G+kn/pn+ReK/f
ihuZyowEkA5xyYu53c5umeihdWrG1fixCb6LgYRRecJBA6WhLvqvo1Cy1XLxQj42QRPzduZzYSwM
RrUDlYB/CcjVso/ktXAwgRsgesoufKLS+lxa9kWGHfuOxeu96YynLQI0aJ9VFa/V+4r3oipxvPQf
Pw3i2CkaC5FnhpFjYKi7k9rPVD3YJXAzVFMfDmlElUkh+K8YfuxUdhjBJM2SVc/MdxpEVue3HYio
Jd8MJFj/aRRleJHgEYhb+eNqtrlsCK69Mjk+vnLtCEIZrzWNaKagOvcpmnG7F4K8XrPMLBg2ujPf
zNQSCdpsIidTojyJ1GxFwUH85lF2TMVRHmtSAuSpF+ftLHgGNPPfZDxgnjSv/lRkpcOCHxGV4HbB
G5GGRJNEHe7VIF9QCXflM1u9gTFh3wjkcBjS89JFFVj9QUBIzuCpX5PdDkhbMo6fP+qakrU2gnTP
9duUDjxV3PI/2PZXEp9o7+J6u9tKQMEPAehMAOccK90FhX59rQWEPg7cBvF7U8MTgjRQeF3HadLm
UTaumBERzXOYHtPlCG8ycxDDHSA+j3gkmUc9vI7zhQ2vQZT7+1xjPbIfCDQbDkkHhZm8LCkhUnaf
mA5ulqSNgaRtht2PLQtdhp2n4YfCQzLi5noERsM0/7DiLxkrXkdMgY2nTs03w2tdhfJXn+9oTWCF
ef30mgVsL4qO1O4HY/2pv1VAk8rlJfSn74pCo4q1CWRkaqRhLmxY0sqlMFrj9+znrMxsA5QSOdjL
AQMmTsac14w2jXOHljvPrr+m03H5oBmVNwCIyUr9RwLvNO9dSkS9/ZdG9RBqZFYQS8RGq1mIj0Df
KlcOBEvaaSsl94iVAtxiOfZNSyUZ5kITy1LE5cwZqmxn++pjQ8jQc7pMVPt506mbSu1WDtKEyW6O
7Kd1BHZ+VmXAm27xJgVnwIMyWULVx/p90VeAdtpgdZKNLRctw7hr640I6cDrSuLCk4Kk65j6Et4K
I3jlttf/qRxWP7PKSQ6SlR/6U/IvOTTjRvuCbu82Gh4w0HCv33/W+XpGUDYWGbzVfKQIkQGF+6hk
2P3YY0jr8uf5VfzdVcJJ/XxpIh/5D6pmgSNpmhlsHn/srl9jBpXS7TQMrrSG73Vmi91ijB1+F+Vp
V/yxwwYL7xsLxQJFIPMmH2PlmMcceCm76Iqn755ogCnfQwmRp6eqpY7KNlEDpXAH1mtgpd6xrMpI
P/bM1TP1H2AJq0NC1n/iNNmO6zPt7W4pk/pHSJlEj9u3EObMhKqV1Qz/07T5XXG3uhVxXLP9m/o8
FzEJbMgIbhJXKITthqncZGQbbJbO+0bVb31xSvoFYL2yZYom1Jpau1fYuFAyIKoFOrd/H3c6rScC
TF6gbwNAu2+AJJEmIh5QLyNsTTUfyjBh6zLsmCXLAsHyuNDqY7+OFaveDXMT/pCFVnhbQM4x+oX0
yIks2NVBWtHCE+9YRT772fr1yw7OVy6s6RGiiK7cQQ8noBrOt+rTI0d8t/vg4VnUHigrVkcK7kgW
QdymndICU5tfks48Okhb8twlCXD1+NM8q/YS9Ko3nFMsg+JtWq300wtt5eFu3a2mxf9ILysgU4+2
RfOfiDwWxXoSLoysW1jqieFlrkIP9Vx0dMlhY6l4j8cNVBaRHogVOcKuT/9tv/fMu3sqv7ay/f2t
WM9v4YvQKGnL41zg8CLOwUXNlXm5JQFjE8PIX7fnAjk9AofHY48klBionny4d4/cZoa8kL98rN2v
64yvsrd79UQQ5DOISdQZXXPfxhhgAHfiPy0GduQWndfkZ2UWGL92A+whAon0iqLwC0Auu6dWLOzB
49NDdafnz36mESTLQBy527ZhitwN/f8h1RyqPxj98t4ejVsJMPvmrcLckWzvLCERvh9qarspuQWk
vEef0x46r4EMTOzhC0pMlV2CQMjh0TTv/fvG9zFXdmxVlRCoyZrDSIx9DFDsN8nkELnmUGJkyqDm
NhDDM4khXSPsFDwPIg0ZeLnH34WDYGLxb+9ti7xRuL1DPQ5yHV+w9STzB+i+HO1Bd35VNF7dUkh8
nXSDwqqf+PXDB2oNdO+hEnJJz43M+mzkKayBP6oiYLk41swkU6QR2JiCPubhvAaX+xYB86BetQuO
EhEHPJD4d8YFYOBfIgI9BHhHcwQtpwEzY4oGkl1Ji25H6lcLMvNAC87MwG4HKooKpyUREtaIZXSH
ge23wa3TLe/kMYLoG7anHhqc1CzA3wwCS5Qv3gRiP5zQ/AWjZZaO9wCgHxKLfj5L4b3hnGI27ZFj
ZC7vmSigmiTZjf4vH0uNB3XPRUOxHz2K4kFVLUFAToQaIVF/kdg20KX3iNvoTfkJkZzodsSgp/pv
zSAuQua1Y1CACp1eCPA/a6QiL/atCJQeURmnKLGte9F24MvI34FBBN1n3yHOkv5iKrZAkhyENJTA
8Iv8msUO/ltQbLQ37jOzRbIFZivh7t/fgX5tbkbj9qQbtZJbgVKtqQYkM5uYFOdRuCxzEl7h1xIg
8QE/PJ/BMF86fTVLXLkIZcVPJwegZSb7FIFOuX7p1uurPJrgKbz77+u79SjcnhYGptFEdtRzF0l8
UE7Ca0PcEfY05aBjAnsj9R/DjHYkRJJzNEyccWiW+t5GsdIFxY5fJ0D/46pzR20pa7tKdGeYxwn9
0UMAv6kL7WMBF7a5LQDbOdPpDJXeoSTcDLWdqp5Ub37jTTYt3VZAsBHpX6i954ivPnefgH/UcdC5
MI6b9Pu+/JD+ao0Bq5YJvUYAgeBNTO/kiuw2kHsixJTyM0Rc4U/Ra0trWaAkmDnoiF7VAsCH6x0E
kLyCANZQwUiGSBMnEVL4/ROdHwe2ioKbl0ylgg87kYt/TJqSTWLV7jiRp0ShIVr3tXt0zPCzTPAo
33d6ckbYAmIQZb2F2gaZ+d8LOxS5dXa9NtCjOAD+RzEyDuqh34K+x6BrBOjdORJRiIlA/DCF3JaX
nFo55tox6C75NDvwZ/tNoLLxAop8lpqVavP2e+oXIW+om8rgqYs1UXf9mF/6111afn7IFJAPDavO
+gMHz1qJuBsq3EpHdxidHjHZ4S1HdfR8Rt3TQe8P7IB2kPxFI0DjDwU/dPP+lm8x705U3cDkdshb
H3Z2Gmx0pyefbaG+XZymhDc6xJmG6u+D74XpD/Knjz2y82ekieA3XAhFqMAqk3yB/rYIPyvOy5fb
CnZ8Ik54ROQMLT9ldpAGunlCMiIkR8v9FFcd2tTLnSF7tJT/6DFexA7bHKsFmheUgPrXx6QfyIOa
XSMnPeCg0nlaCLJAFcnGO/iTSgkd4nAVUHyQqUEniR5mOFqQ+OAVe0afEYfjJKLyJ08O6uMGzT2P
Ldj3vQj0bvXmDL7FoDiKLaBQ4HM0WACzKHOZsq/oX+mKU13kozEWmcduqaguEu8Zw9XNaEGaoNKY
K4Fdz2zT7VlAfOGypgk7+P5sJewU1Bm0bx65o0xMXwsc7vScEajEc94vTR15VcqAcJxFwpbJR2lu
VXOBJQHAnR0YcQbh9vRNNHdk6YDGWRydRC05yValwI8MkZ2wej8cFXIZGYM6QzaWr+QjdsZuV/Fn
USny9cJlynCx7ekc4X0DcLbBS4cIv33I6Ts6gAamB01jUONj/hTt0sA7Jrv5z6zGIrFKd9fkMIcA
wwILhfs40SAt8foT9mhlxAXzfb82jjDdPaAS2DSQLCg4Zz9/jNsIve98+pLHIbUwHfnaLkrZkd5+
s+IAPJi42WQHeQNi2RvFQ7Ilgs0xnwDDrNGRTwkHBWdGqJfoqsr9hzzxD2mQswkrFNsVd8rEwa6M
jUGN7C83DJKXnqWX42WF41Tn2UNfxI3P3kg+66RV0UqStJxXhXQUx5/d66vPVoVurTw25P2bhKcx
VFi87Fckdg4XPUVIBUCS5Ldkw0sktXWd0xaBpB0xw4woxB6L5BnMfsnj1SHNEC3XwewZJBC3nDIE
MRH24TNVqXhHwaMiwVg3ONGR3/28vmOcyAeGv2ex7qmLLBYVWwUo3xbbiLCk2Zc8hMNsjVLVBWrY
rB87wGfFWg4IT8DhdB+oCEqcgYKaKpADHFcwOBeUR3hmKUxW0VlTU+YiVcPCtR5ehzdyPm5e1lT7
XC1rUL/iD8k0+vfDY8EjJ63abcm4h/fTGk+ShWgGdWvqm7+yPdjZcuSpmQJ12fnIiIfCRfkCt7DF
AMqDLO9ffzrBxdpuvoE2RptSe7PYZdfRASkXr4zOJjxkj9uHZgLWcFwth1mQvoKZgiyEhLI9upIz
Rl1d8WXVZgqiaWumYlubIqmked259/lOcGbEgB6n4hfljGnszeu1aNjaYDrQ6WWbZjV80ZIQk7wc
0Lr2I4es+Zht4/VA8gfYM8kLxiSxf+xT7QsFR9YddMQLxKYy8PYhLkUP/6TfQmRYvw9X0aLKcF5R
5VUWrAU4zqGmykNb8KTyQysgLF79j3JjpAQzoEcMcwzrHGuhTKrDV/ZFjInu3Ck56RfvI8G8FB8R
zvC2amluR0IVvLS/bBL8g1MGdFgZsqucRx+ZjOLrLgGzVCVofloTEJ7a1e9IdQoNPHhHlD10MAfB
LeF6lN06s7jw2OsI0EOxz7D3K5/uGQ+rkxiL8ipNoyx20ux3JvipiQ2VjKvMbnoWe4ennFAUMrYI
oMlCAcGdn6O17dF+gM5VS9mVjAt0RV4FAwlPHDoXhGybKogH1+R3nX8j+Exxrm20P7qrrmdQRbH2
8ItCkpK6BKzHqXPfrCm9wmGX23Pnhy+dIEPn23DpiTfm/R8HbTsRxKxyPMSoz3pbI21hjbwJSlXk
MsMf6PA4YbOxHvgKLZQAwyq8ox/mOs2QPqToUM88emd531pEu3c2ic3LK5ws0kWnWsYqMlXInvvT
haGep6StoPKxeYO6ygEzLZOzOvfoo6VVcjgPPrgY79AGbfKQetgavCl3xyaxJEqbb3474lAqwpqT
gDFSM888XcLJoAjY74QAGj9GHSjZP528TEJi4Fob9g/gSwLDqRwQ2j/MHNocUTwxAgFv/NQ7gXex
Q6Fc7eIvGIHwM3UFw+HYMS0WzNRwdLgmyKKpHFX0pEh8O511MlalPRQWSRDMArT0EZGczU/+MPHc
W91eLMQtJTj9BTyKv2qA9SUdKm5Aht5wvf9u6vm5dJBhuY63VO2N6fz25+DAyoHdY7BvRSRh/q43
o620XiZNNEp/+P/DaRaR6NQ1H4ADtvkA0XDw08fy1HiEnixDBntALRgy1E36qelV7/8LNd8Nm42u
hb9QAPP5Ehk9Swhy8xrvwm/ps0lKVmy3Z959qztWFuY7alF4KK+b8e14RMchMkMZxr/UexO/TnYW
Cfw7jEIUmO1Y/pEDZYuRfL6yJQSWG4EgmL196e0IfnTuHkjkDAKUh1yrxx2KXPOMwyz7OkRpOr+R
g4ch5XYgiQn/vuchQ59SoPjvARmprglKRiesk6LydMy9vuf5YSC0oQpARaXL58SSsGGAt24Hja2D
m/B9jDUriP8RwDmxbzZOQS5WBuyWQDWSC3+hHzE50UrH5d77h36kewoF4/9IOq8m1ZElCP8iIvDm
tY0k5EAISWheCGZAeBBWiF+/X5+NvXHj7NkZTKu7uiorKxMSIJfQkI85yuYdf9IQXIRYUzCETjKg
W9m8LyenKTJgu2mla7kIbrr5Y6ysF0hRX8yoksPHvtlojG6DWWsGu64NVU1fVpw5jfCmS88JfaLV
imsi543mPmxuaAvMomRfl1jW1Zmfvf4OxZtTZxPbR2BCyn8XGfEBIVnln1J8nETvpJAv1XAhyc2M
tCcyY+j2tJiIGc1GHTbbs0rfHhxIJqlxGTRUQEKYmfwCH6cny63QVTmTDheR9B2YMv5y4vtdMX3k
U+JQ0J1QrV8RkDgW2xSt5FpzlfHPfHK157wi62cZx4EnaOCR17z+zGHgrRF7HEN0RYdh/kZlW4z7
tBs0bg2Nq7r0gy8YAmJ/5Ek3/jyZoBbbWyw+C56pvDGrxTu+Px7yVbQkmKqFG8DPYp1Xd5GcIOM5
xd0aq66Rz1+6bK73Pfqg9zGGoMKkHGLJ40dI4ezT9JP15sg71QhIUl3/PrsSVe/3FF0l8YSarXdI
Fdd6Oxva7VqTygS8Jx37NdzZETfk2SUPdybXWVPXuvEHt3MZ35nR+/kyA8kAG7oiZn1afwgsLT4m
mBCPvH12kNF6MK284klZiHaOKKDAy/Kt6SZE4CaKJh8K2QvgCOYkdgrDn180JH76DMOxvL2GmswH
T0EnFWcA7hlWlRFXWMHcl7IPm9R8+n5t82+Qopq6gaDi9HxRNZwwyWHZUQowK4gg+tF/31EyNRri
z/nPCL8h476kjcw2yleg44Ipa7BmGjdpb/z4hdRdvDKajJMigv6O/UgwWPwwl91+WNQVzJ9ZZsLw
CYQ42zr9odw9WRpksr4PHnn0bE5v6aOg7XFjIseC4xDxOJvjhrOdpIjAugfZgOxd/gym2FXRSwQW
g6EHr9RmQhzqfHxGh8bo9xoCJQjI+LdalXmzIMcLyQMZb+QqN+q8jdB+c7EzQEcSY93uEl1YuNJm
G4IXjYc4YqFwdJMI0t7snwmqKNXP7atHbXo7yBYR4RHg4wjd1dLdTb+Txpo5KHTMF00Ac4SBjd/T
segcfMuDG4CS3SPd9tXo9/gDhjs1IqpmRg0oDNY2URiogEHwfQQr9WDdGQ7fxfY5OLo7ZYi1EKZR
hobfvIOhR7OiVUJWl+XJ6rzk74Ln08H1lKoASzJNNPyMO9Z5RSOUD0ijilFDt1k0cXFgoAtSEKrJ
0Crng0VJ5omYw19TIoEFRxq2zggQCL0TY72xD+mGIC5mbr+/Dru6awYA3riXHrBG1vTaYD3sbJpl
UI56tBJg+3whdNowzqpaYfJaP/y6uOKywNxjWw6LG9zOlnOkT0Ds+MWqo8NduNWUji0mVzZYWx4T
A3Qj7D+jMPFLVqFnZAg+Av6HUVGCsjqwzx2GDNJe1yMPBcHjiiLp3CI4tBxTsfs8+jcR5P3L3O2c
rHPCmpZtPQJ5n7xR0OWG4C7C7/DV9mB22c95s/heJ+i1t5nXnPbT25eY0SyuRCvYD/iYB6x+yCDh
dBAf5u+3/X6Msdr7orYPsQazgkXAuC3hHwbayELh7uqCUHaTz5jrvXV3tjMoUovnuIU82LsjOwuM
cLi/YGr1NOXelx4t2/IuUF4YhbQKxlQiDTlZjsdkoo2rwzxhv7SWGBCaHcMGv5B8tirr9HIM6fwI
44JdTbKJHwICThvMy5Z5hXvMEF+SGp4KU6oDa/QHmfiOAMnWurmDDAI7CqlfSg+FBh+AA4xBuJgg
2Bbd5xw+9Fk0Y7rm9GcwKgWRBGQ7g2eMgvak0XXF4GcJA0veueeYFav1DgGgCJC+OYKzML4ihdMx
Jc5wZL+RelsAN1Ppfax6/9NBLQHSuAfgfA7wQiQ8IyykW7+7370PUsMrbJmxkXB4DJ3jj37Sly6a
XQYXFFrk6aehStSZoy5yMDdgxHZ20FIyug3F4zV9p7u+OELgvCC/QHW2MmMOTMUbz0wSST7hdjej
IOJstSJuqZe1a9Ce2SXHym3vwtGZQYFgaaE555A/wKKRo99Ri6xoq4d5z7vaVQVWTmFOC2fWjxsp
roe/dDmmiEZViBdt+uiooynZgmn3zvpPc/WzHS2272EyyKoQlfILicEt3G1V86P6rsKT7ZaivZoT
ytvkD3eyMBA/EFQk8IYb0H/EotQSubR51/3izAZXegexmpvx2UaYBglJrG+fkFpRNLWOyQeJCPRe
eTKCnWdBRRUznvxR4/N5+KuJ/xE6M3uNruykuqFldXQOpnx7BYit8LuMXoxm0FwpqFr+AzFY+Lk0
lgYCqP3ekP2PwF7rYXfu9p4F3cz5awsuPUUTYyLW8O/iABq+M8wTET3mUDk9pr6cr1N1xfwXMd5w
MusEHY8Mgqr7TORjimBCAXeHSH1aaYrdAag44uokWGVWT8DbDuTPTNoOOBjdKUKke/zPZXuKquoI
wfCyJRnAt8aIC8kS3q/RpG0wCbmzMKuCsLQPOBcJGe3UIqMY8ZBFg8Uz2AT4LVEMWIynSiX2Bj0n
czwn3emwD5mqhaJBrWaAR2iWc6P6N4QFbLgud203153ZACVFNBEmZ24PMQPId5gOJyidE+B1lBuJ
CmCVklTFJuhdLICMatMbmAuIL8Ig/+fiMPFjcycx1zJIRGbYmuBWLddMnA93HrMmNUIGHMdOrfov
p7GBnEKZdceWzj8V37BqYO1HUozxFBI9khZRweBqh+gVNNBSKLGW5ply1EFM3eH0YX2l3q5pOTZx
bQAI6E6gJF+Fv0uHd5WL16LnfoqvzFAVLY2EY+NHglMMP8bNaQBLL+Imh1QJEEEVR4tt/6AB9063
0AIjZqrZJRCA6PEu7kX/j6N34eKBN3eWPQhDWzD59fLvEzb97l2toI+HoKH0phq0KhnPXMKPXJV1
cp42OfoWzi9OXEPAMlL+45N7jau2hJ+0/7tf5Q1K5biH9Gs1fpFxmExHlC4XNdRuv+1T/d4jKBkB
nrhiCRnSTvvJ5yBGHQEnH1ZX6+28niLtDfw9zHSgk2R4kPzxsDF/kOAxbuetk0El3CUzzUl82Lj8
ZnKy6c9ZEkVUyXSpqn8rrw2nq+3BhoeTubUkHQXJuOI+bmMLayOl10BLjEzLYUSYtqUrq34gaS2j
lLC3ml4XKR1ceSFUyteaOSO5I8KnNACfX3ioYvl36IsMyySA0TvM34cL/6f5kte7Q0Ub7ttqEC25
sw/+jcEQNG06J43lVfMPrB+4CtQQwuvW/qTVuomexs4x1E+a0qxZ1mTuGKyWjraos9L83VVjbOd1
8poapDPeFi/K2JN9zrYWdDAzcdkPkYWLThuaZHCDShsOBHRmZeTQR7mHQXvhRSMaSxx3+40+oUOw
rj0JHcRz+PX2AJjr5cB55omxMIyI0yLqMGBquqjZzj1FsJuY3t3+7SdgvqdoPymGA0A9fTpoiD4b
nsFLxC8H+h6t2yo+bxXxmcxlr0pKaru1wcpv+swHCuCJyEOTbwPnBP0N6DYY+zBGWKLCIvcKeqb9
ciDDNCPozNcz1imPrAUb46URhu1UAp1WM814YGCUFkdOCBwwTzMGFGdiZDttixOahiPrGL/L2X5p
dfZO4vIoD8zEmE/Spl1cB0eEVlB8GakhnfGR01StLbqyM5hDI3A+0VSj4gg+TS9kqBhILG/hwO2U
BTcnrE0XGc+zKsP+0UwcPsE/lsiMOZR99/l29Ps5uZ2i850MyvUhfLdpJJ3cV/8Gasm76QFWsOQu
dM4N8ZPhRhQtzrsmznjHrf3UEBg69qWVNwyIQq+DGNjTKIvTyUNa65mZStukFoQ1tjUCNzSDFPPf
QwTCcMagcKtfUS8cqtmzpZEfn4Htnz82QGG4uVORfmCyRme5aef9EUgA/5XOLM1fSgBqjRONCaZv
59cNRfob+AqjKno4EaYqAAsiqxSuBpqhNCQPUXaaIdZzKPn3sxyFRFo0unWLH+cq7Ihn0/odZGTK
eJX/msK/dVUlA6S0MDaQGsA8P/bjAKYNotHgq9hDP6NWpvN+C6rdrAkRx63aG1Ic26YdO5I35Fpx
qOsiyiSgxtL9oalgoPvTN9iP6QfCNHghuAhySuk8Hao+XwybmOh3DKLB+vBROyFlAkbNB+xGjEgB
YZ+3nxtZmmZH/e1+GdZksIHrAyeN6TcccHQ/Tbwh/FYT+3pOMuDxlQau32uOEVpgpJFbEdGwJyBf
I/maon6IGXNf+X8fCphJxr2x63tQa9lWTP8vRc6zv4hsC9S81Y2Emced95lt3jw8NR0YAk3j7Hxm
7fhj+LpMMh3/B6Wt5RaJB1QooMM3wMuaQBcMbqjPMQYfrEX2Qmm7DYP4yFoQ+Zd/L/8QDknWfK2v
/qkd8Uv/ph3vMxAH8w8gBXTjrsivYwSTaMj2NFaEWCqZsXO2Nj+msX74a0jQA56/lPFFMlrsSFkK
iMYMn9YyC4cLBqfcAh/Yhr/eERB+YbABWMPfeZbyT/ulcJPYGWFp8Aec8VzKDeOBU7/GFZH+Xv7V
Iel9LfIwTNqee4FBIeDdsvOn0V7BE3FdVtd44P09uZmFnV1Wb6TZ6KnQQe4zR1S/RTj0YmevThvH
1dJvJL5vGP6hLqUTE1BJHEkd99IGossx9XDdpieFHgQswjxfGWzeKDLobJfa+XWucZlcd2dR5RR8
loPDB/Sz1sHhYxhvOp9X8XO6vXCvQGPfe5nTGObtYGecoRcf1RK+nsjt5gTHm46bc4EQVZDx4nEg
eyxOzlm5qBax3ZeC1YvBEvYq6oDLYAY09s4iJdLxvk9WRq6IRcuFSx1fCQ8gIg5XXI3GMG8VJq8J
S6vw6QV59+7y4Lm0Me3kQsiOIWyIAmX4nvD+GXcZB9w7SAV3cFuElxD2y22+4qMU0NpOMg/R2yPP
0BVlo77M8Lp146IxN1zApgqRN5n4jFa7UL14KkZ/A4+qaPvk/xoqcnXOCe7QvRgEfsi7b5XXmXpu
G64PPKxQuk5lSAZwI5NK8JhyIGP91rcxNbDv6m1b5QyZoQAJ8UdTUARxOPwLV6UbX/gFptXfueO4
4YcDovXqLty4lFF50CfpyFDrxgCYXGjA7ZA1iZtNdt2J9nDb54zyefHrdj5k/IZizL8xHQEFvBYx
yrSe4+AmO0w6ImhZAbZSl/Gdsgn9n7M4e15UfJJ/np0a5Ptl+XyVeG85MglvY+m6DQW99SDXRYUp
8p1nKb007WFuBwVO9UCPmKoajsnckQE4yavldtDWuVmuA3QNe8I+CskdFX6L/fQr8+N0iOv1nKII
k8lWwAhccQr4eA3LA/tGCBovKeNzW6rUcRz2Ka6RIVwkV0OhhT8djaKhoAc+clfypGMnMk65H8bA
BWbGA3WFxuhJt7UyZjdpulCMVMGKvOje31ksDDQRDNiy8wOjR2CN8tgimRNFLRxWaxftSzjJpPMt
cAlWdcT2/EpmWxm4x2qRFhrpzw15XKD8paa2g4RN2Uk2RE9hPycwPV0ffovpYfh5bjoguWFonf8S
JtxQ2jCgZcwu2CGhfMBZ27gLv4b4PDfGBbscbVIYmLFk9W7j8MLX20OLYWrmTLYnvfXDTVkZZp9Y
ebPgkQO7LNHDEaOcpJmpq31Gf/1KtaQhUgkwrPVAMXiKcDsrHMVsKclC4lU7Y8792xNZXqnVU8YR
7+6gOXaXnen61pInyZF7kZGMKxExuSKL5KTD0PeXjm9rdkhxOJrzig8c7QMnhkFWrROH5DImc45v
1uqxDvXIzgfGqRLdSHvrl5BTGJy9/hkhNZ+uiwlhHZSZDElSh6u37RZ4kHd/ESDGM9POsuzaZ7jF
hjwTbmVyVHG0DHmvocVzPwTIEGexozWennknIpgTiT6pCe6rAe3I2zokOXuiOgFbNPmsXPpWN3UQ
q+9XNm4o1yh35zFLx1Xvxc8E111mj8AA0TvguZDUe096lLox3XPUoaGO8kHXMACACahOzbYxP4W6
g7t9Cfc4iSOVEtlQM4JDiXMk7ZWG40XROoqvmDqzV6gqCa50rUToxtJZ45HWty/+gr2eEmvYsXFI
+O0RovGHELS9OPqsf8RPIpOB/d1n8kC5PzS3B9g8S7SqhXElRMhDDKEFHhB8DQbg5iOk+fIy1W4Y
I5UxUt6V2HgYV/LfHzrTF7sHeXV2h0MH6xu0/eb8PjsINoePM2+WP3xG9hm/XKFPS8E1HtKB2aFj
CETAZZztgPR7TDfkH+B/6Nztf97HEjepGImRU2TulaNVsL+fWP8h1YGj0fidtyu/E9MuZ/1wKarF
AQb70CGmNVp2qNu00gz3n+l1uFJ4r+amFRd9pQzdoZM8xtz3J84+N6POdzMZAlOPprHLHYLhaw95
qMXAzvXOW+U6I5ijvTHP6ZvbRqGAHdefZBKj1RwqjX0d58R8Phd5wAkVxX/n5UV6Jtyh5fK+aPdy
/Yb7dYl9JQvBQxus0N+foKsSMJWmKRdR8RFd6/0VvBBXZzBlM87Dd7jPV9xeL5UjT2xnRI2wc1YV
vfxs2OJzPFOCuLl8aqE4dNh/ViJOEpqP2nwOh4uEpflBXR5a9gtj7/cCSnVaybXHtB7PywmN1IdO
DoJNB1ebeEnv72y2H51CwV3nHMgtip1IwpB6Dgtwl0tw6ng99fgXOHbacWX4YolQAJKkBqyqMWru
FaQPtSVORZbvQqkv/BwmpNJJr2j4cZEQkXXIQMthFkJz5XuXjFx0rdVrwk4tmdIzt6r2DcsWrp82
9z+XbNqerSOercQ1F4n54OJM+3PaqDrXIa/o1E5EdoAJ/Y1RxskBJwlSBCiUIiF6PFSYIE/ihNzk
VGYup4nIEmrMpmPuYOH9bGdtaamFqm0VYaV+keVHxKQA2s96Uc6vupI1JRD2dVR0vRUzjqSpuCLq
rcSxx1xr+mVpRKEwAoakTFgZzpzY1WHesbXPf6XClzJfJY7TmMquE5qMt2VnmimvaYJgpcvbykK6
pRs+/NB92zL/0FUOCcsOSUpxSAi+GFv3ybW5FPC/1tsxoYAXcJ2I6EIScmQ40yGQkqW6uc/Sx5S6
ye7H6Xuu6XT5pWbxOTdxTMroPxZaG79wVpX0pDOtkPglVfHSzsRcuj0yDJidVjPusjc5YZT1NNi/
BVn9+DpdbddU5rqchSdN7evzOqIBZ4Td8NopErpqAkRxVEp6tU1LBZlrotqA/M17ucghj9fOM3Al
3LbcZXNFEUV95DhvmzNZk8fwkJQyycWeQRsiuxaQ8tEn3Y99evkhT/2qiLlo8UR3GWuAr/xzEpLf
i5sZKUHRZJ/TW3eTpjK71zlaCnulKMVTlKyDD9LQi4dOSdBUIcmpdoyBOg5bn7LJWxdlUkRmqAGZ
yBEzfxJbPI9YB/cCxjUvo/Yp+XvuRXwGlxSVz3QKdY5cBSe4i9ZCWyRsyshrOCZpRRuaF5qYhEmM
nDRlMmyomdzh5B423FonGb+TpJqQ3q3y0hTZNx+OQOXImBE85AbP0xXbXPDNGnyEu0zgUfVLFb9P
esuDJG8gO3BjrhwO29l6otNACMEPi0wiO7NrmhYf6z5bkaJKXxI3qWPUet1EeyTrh1G0XHJrvRwV
O/9mZUX966xLxdc0HnJM4dx90zQRi87EYx7fOkg+OsBEb3q/Wl2+lELSSTijacGdMGrS7fswyWEW
KU1R5Y9r72JHqbfzF7Su3/4IL0PTssHk5mckaNN13cWTSScf9XxC+t0HoolMsw53BInpbDM08z8t
jF+hgC5JoFwmwKtSY4zAdNFIHZs0doa6hUSB/xgphnPm5orlWDRbGiCmutn8yLKerfs0AJdMa8B5
umyK3Uuto5oLBfkJGTvOcgbkAnF3SIb9PoaIAtotyuOR4k7n+xEUwOujJOQ5m7vKpMkOdnsSygN+
KosFQlMDn+LkFKz31nNDAPoQz7fSRZAvMFCbWvfW19919VtuuNZbSd+6TkPbb48J888U3+4w4dge
PuODdsjnYIHST3yO2DYwr2jhWIu+TlG5JM2o+QqRkx4OGgmt6PFbHCfk2Ijbev0fZz3Inf2koeqb
LsrATKsRVxt2wp1xBBUT3V8TluPIWOE+BC3hhZcO6OqNUeqaNogkDAb2Ld0CkqJUgyezQshOxpSx
s6jdFA6llLho9zR7zJOlxyxcxupg/8QmEU6rtFhszw3DFmJS2kXZImlBLOZ2vOUQDsPS5dM7oSSC
hQ1bAoEeiZY9KkGDMblAr8lrSm9TFUyAkgjE3pVUqJfzoK0mKmuj8XqoD/j89ibLZHEZ41v5+56a
pnc1s4Ir/qGfCUczZtJpTdr2x2cruPmcC+SwoK878xZOPCNn/XDYWx2MTdJo/TG75ZVRszEjK9rh
GhMlnsBVk/jjxmeysReROG5TVygAWk+Z1DhdPH068vcX4gH4cb/gpNHn/kwQZHMeVJ7wPYei5uRW
4JHkaCkzuhSZA+NbhBWSods8UiA+NjtaFnJ5dLqF1U5/FjCDTXOS09InS1zRRim3KKx2i+uDt4IL
3aZYqflVWnYI3aBBzuCU6WGWSyLOzhwg+/SSaU0sP3Gpm+l6o9HyMi1Qok6ArAvPEGSXiy7sEcT6
vwXob/FO4qKIcNbxAlydBCaBamEqb/VWXtpTCuzBIXysbtOmWrESb7W0PyrgImXNW9P1ehmeGEGk
BBhMicJE5BVJoNG1JGo7yZCak8vCdb0FsvntCEoA6cdnYiLjHvPcBUGmon/g18bEia9Y3OFgqRrR
EfgHh7t6P/Bzq6/h8iftB/2f0U217SNHGO/vkX/jqUz7MAmRlpKfa1KjbIVFBmH1Fdy8LSO+ByTn
vm+n1UBcvQS9xVoNZIZh0hP38PbpDa+qfsgzQAwO4vD/S6eJfDLrRIpoiFhn3JAvCFTexgAUSH7D
TEPWIj+BgdQW3myC//5O9d3cixtqhl5CgyPPIcRzKbpVvAoBJ0LZVq/pEU8pGe1nHj0gseqtHO6J
n4XyuDSmTuQtP+Tk69qLGfCX0YIwub2LiVIm+EZRD5OhBiJylYdd+U8cP+1VuAVOAXvB2UCSsbBF
8d8o/q1vqiLgjgPHD+kqPnITsoA5dlJFtb1WpNsnvXqMyR6TeK+2iivK4x2r9Bh+SP4FO2mAbP1t
dZhCcmLb8iA+FpSKh7WMFkfKysMYOgHbDCZEewYe4QHU3345UVBS4Ioy8ug5hF92R+RFVxCTLYsr
HHknBTk4Bk7bkgBdAAewbeWMoJCxG1PVRw0fo3Amfc1n072C0SmgEkoqwJ53fnPWjDcUd9ttoXK6
2udQ29bEkMTIt7qnUEpK4JgiizbBhL23alvmaxMJdTL0iD0mwVJ1BFhAskreD0YVkVGtVQCzk3ew
OOMfnAOd9T5z4oQ6bDiBoupSQSKwMfO8kx989iIIzGh4w4kIzdJ9jMlpME6SmB4w/Jf5aJYT2hPO
ghMZQ+u3+nyyhaKcIueRFBSa8xepfZZiNjZQx4zIEccxcp8cUYJXBDOlNb5DgrA8uvcdZEv++hU0
Ci5IC9BwA7w84awGWGKXf2lgiBJMaluQAd8n3o+AQKNTekFTBopaD7bMnBSPfgrBCs0bghBKwGoZ
HRn4wyxnzKW8mxpO4KvneYtKK3IlcwW9UrZTeoVMOOHUvkFvz8j6E0TpoIwd5nEjcJ9/wypgUyQk
ztpbkEIN3SDtskQmxMF84vH24BoJY5RN+UE+5RzcWDkeO620yMQR+y7eVrozj55nzz1biQWzB9Yi
GGILVRolHVnmFkQgdumQl3miXSZrPYaSAar9M8G1SLJMl+mINx2IYIH4asLS9ERqQpvjFOHKQHtx
zXVCJ/U3MgVlUzzp3ErgFIPRet6BpKfPBUyRtTIBCpYvhmyCFWRF7aigAQTysgZYYeE7Deuld0xk
MLKptvTCOn7QLpqymeIi46PG8/aD/YpV3nBZaNarzgiVbdhBtRHSTSnAISc+JojuwQsbvhW+XyOx
rmGmqN2Im2bZVykQDghhAG0doVVvxBh49PnCgpUf7IQ+IkZkNyroX8XmymcOkB6jbTgHch/TDSPJ
/btwejh4IKWd9Tlbr7lhnZhFAGg4ZuSqO5kOYjJkM/D7fTJi/CpI3LeKx0iKw6X0952kmNcVg7GK
gM0MlMRYOIk91BsPnilXny4RHlAL6DvBF+dChSQKMX6NzJq4zn53PfmLNBGjpZC/X5igy34UDGKg
179dS6VIepnXPBg+ZYeLjklx9tk6CNKaIlUsg4W3zTwTSRyeZbBk+oRr46k8fC45zGDw61SpoAp/
GNbgFryrzpxhdtheW4uSNn5NLk0NDBwSzSn3V7Es2MCXh8EzCwPAMATNLBsTBmxXIMGbXJyJgsHk
jBPUkdnwMZ3yjAYT7RxnjgqJmlgd65+SkDk83ZRuHyDz3qgNtYuf/gOK9ZbeJHxNPqi5+092vNPx
0gN5ZWBmzojpe7V6pk0LHgjtiX8I4Ip0yzXPjPwBrL9CU5bHFfWT9HOSfLSUI+AeZ5cpzKQ9EiiE
gkbMZ21xQ3b8w8j+7Iw7LJ5HZjFxw7Iebk8B08mTS1JqquYoQnXWjF2Ly19nXeMfddOLRa0tC8oj
jFaAqMYLIrM4NucdqORc2Eyf4C8GZVydibS4KR4Q/JEjoqLsz9bA57TRf0wRLoYBvm/m8AVQhd/I
HfOHnz1v1RE/pLFXQ8OrISNVUHvhjnx26sHEGNMi3DTf8AlCgL/jMGpX6gX0dO4BRQh0TyCUmrBy
ok4HJ3S4vpsP5LktTsKRipPU1iPTmjjAkAWVrrMl/Kn4gB2VuMbMLhJPnSPtBJq7lF3ysU64O4ir
M+DOK1dkJQZb026uxC5pqFdTrKkHL84QDSODGL4PBLsBc1tAASV3kBz+oFN5p46L0uPvh8Epg+0x
1jxdt2J6Ff/iB+xO1R1Kxvnds1e3AYvcUWoO5hFKPcf0DEMA7OOxIz+GInS3q4mrX36evaX/1wlR
jJWADfwH2jhWK0jYExdR0FRu5LB327ouFaNCOFa5tFPPFjLmd7dGF00ss+GO4cc39RO9QK7/x9MB
cgH5A5KgWuYW/eZEbFaIyofat3seL42E3xZbVy1R5Yt3bindz4/bv+kjs4vwOikb1qxuY2yyWiSW
KssdcSWzo82qURzIt/kDo5CDNzc8NTehpkafEMBs9Zz19wKC04fLQW7XoNs7XCQk/7tZy+xAh6a1
2bOKsKbeaGAjRc6bHDZUchEWopgC2Rf0GFBgUrx4DZXKfdrMUCHhiLj/YTJvcsrUNpohEjpUVYNR
UHrgxG0pSgbE0S1CQb6BX9JHHLti1m0I1NgFuuxHJkyQK+nPmUsvmY3tjmezZgM3Lmdm3ypperjH
DW1hZKDMLzNhtVQN+agkF6/xxr7H8LjPG2NAi0OXe/3ZRhCuvqr9Ht8Z1RM4Zt3seRl/xfwVPCBJ
/f40ELWQO1ATSE8vBPJvWAB1d/Khr/+CUNsNGMgT8yqZj2fnoMz647+/vuGXlQWTPiSvumScjx63
8zj8Xs8z2IndvbdBjVOMEEJzUZoHZ2mhDt35vUC9w+fZ0GjZbu7F2HiZYaNr8G4ZDcwh4UUwMXmG
UB1NOurwj6DOmCRhq0xmh6EFOXjGYP8LnTDdbFpdtemFGwZZUOcd2wMNu75a9Em5ZT++38UR2t1k
Wo8A8apbcC+WVXziIC8uLfcJ5CnoE7fvzlMvUbOzl7fxoYYs1RenNHvWpEsoXyFik0/91pVJPGmf
YMCp7A4vzc1KNBFwp9KStoOrAdfgFwB6V7eISYmIXsBQUkKbal4DsOj9NCt1bsLGcoHYAG2VriVl
QjoawQmVJtdcQI7dZkiE08JpqKKdSbosBxEepznAJnQjELDLnb5q7jLha/XJ2Eg5TY+wimNyFhBE
wAhAhdtXOcV1UpBJRGdvMGlZP3tv8rNA1Xrh1VRxR2cgEC1d8pH123oO7W4PhX+BLSXXKiDCIIZG
BefBunNRXAt+1H5TYjbD3txbSoS0I/NmN/aHV8/SiKacSYN3UaHWe9iY03UU0enBdbn6bXfHl5Jh
ZmoEKCmuwXRojFC2lbQItFkgkPUihgdf2g016ipSTKpj+lmH4MIxv9Mt2aL6g0ZJ95eDJkd0ctJz
xo273ckdedriVoPttOKU1MX0mA4BRQm14iKAc06+pbnnDJN+0CYjSCkgHvxN74+LulykDwpgZ73b
kMu8UM0Gm1kPJa7q4mV/LSKqNDlqWp8BJJsY1sjB1SpMw2R/t7kPl5ibHomeO41Uy21Ev3b3Gb9M
7y3evrxuH+W/vdi1nQQFRfaaOpV2G3kBRgPtC9DZAQc/GlUYz7rtcrJ6vW10kxrICbbJUo7zcvVp
uwyvPaxBBfrRb04bUNPgH2Kl2BY32OV/53J+aCFJ/6ko4Xpeth8/gdUY8GTu4avme5p2zLXDShFD
zKG6RAQoFoyxgi3h17Otp2/4gTgtoezasj7i0hQMZ+z4GhOmrcR8K3oZRO5lChtXGIf0AwpYUDGu
yewItfhsc+wUSpLUoTD54CK2oAGeu+HTY5pshEmKmJOlfND/cNCwbTKNvNkiXgvfVtwZOkHPE1YK
lJOB9YESIrcodWwTyBWouaFK+zhP/NeC84rXAoxYhSnKKPggZAICfNcPpEPE+USuKqdHJmb8QXdR
49lp/32aEGY0Dqj4ast6n74HYjpIsj0Ciwy1ZlCGj0DQB+Y7LrC6+cvHoisMr6SR8DcXFEmWE249
erNBVl69Lr0i5rV8xEDcQysYUv5/rdMuIB3+X0nqWzxQzupyaN+rLZNBEgXzx5ichVHRtuil1UO1
QEfp3tWoUOZ5i6nb8Qpq2WWoLnSHYNFYX9RbYEXTvPi4X0YizZe+thR6Viagvc3wyVsDsreBnFHP
6qRmR3w0vAxes0unlnGxb4pGRQVN8C1dHMybsJEeisRutZ/ilZWPovyp6aWxIZiFKfl7/Bob2nwo
2pcF+4MvfBE5jnu1OnCdMIFkMc/9NBZdsJ2Yk7+pLmrncEa6a6wbYGxefPgjWIP2Fc1Q4l4AaREK
Mu4IXbgWhMM8Y3xGa7os/6gFMYfntDHRA58fYdJ7bx29soJitDNPo+jlNbAQkwxCDKYRbHhaywCF
sSLnPBEjbyBKw2REMkWRSwYecYiv9M2hgNC7paBwDCJB1Buo/dBiEMQU3WBEJ8cEWtIriJ+5BBF/
B+bqT5w3OcytJHYBCh+zdXQAKYXR8RLnX3gqQ4+2NZrRYmiYLqZ219C8bNKmeDuhOZC0lQQshEJN
CuCceCMQ2x/wHMKISb8OG7AB6k5w/tpGG5PcIfQI9otF6QeUWWt6OQbaN6Us7XcDspLx4IpS0W8o
lff56wLH7eYgAMBSFSvW/EkfL8thfYAhH5Qy5EAUnExb0/9HecFS7B1oWkAs8uoUX9zhwjU4Ctta
HhJuBvAVWKAu69J/SPcbuMgZMQn3cTuBkU8zB68bj358BtTvNLeBIl5GZpk0vXNRpKWUqUDfBsRx
YN4AoTDZO6Szy0UPmCycPQnhcfK9iWqSYBcEjNH2TYtUrbEuJ2er6HfQ5iGx3SraPGyH+M1d/Wso
MCSTDlYkYos2zDqkCY422kP3EXAgTfR19nYBNV9QCHH0446+yWwA56uJpA28BoArklnmEJn/XYEk
stFz9O3HvDjpeqh56hIugA1J3n4S2R1ShO24RdOGwhlMxIWVKgGkSOolZbXpt3gAFY50B66Rl4Zc
MQCih3oCqP8SKrjxJwieged8NvhK3yFsG/DFA0VoZ1x2GDIzjq0LSUctosMy1HeED7BYVWtSUggm
pVuABw1xVymGHgX/ZvuHlul/hJ1Xs+pY9uS/Skc/DzFyyEzMfx7kPd6+EJiDBAgBwgj49PPbp1+q
qju6oqujzL33IKStvdfKzJXJIVkPqJLdyQq4MVhwE+RBCp9LvWVPJow5ApmC7YB5l2F6RVlEI0Hy
zRS4380yY7t0E9qghFEJ+A9ILmd6DB6DUVgFe+cB9Gyw2lkGrMxBNxJ4h3gGNRh1FQzOvZDjF3iV
0xTu9eTm3jdevGA3IXMHFwFXXCjR9zuAITcsuTn8OQyA4lyfo6UY7cNjGANm5BTZOtIsNA7cdpeV
DlgiDlUnQXwaY4aAtwL0bJp2l7NZJxPP+BJ5e14lGOtFiuQu5R/y/J3zMz0mNZkFp17H2APZ0wKd
dx5PiMGElOOCPAUZC1Ym9jc2lgd6h3R2387Ivrun3D1UTjQaC15OOQjY45rpTDB4zX6BNAVMRxRv
l1QQnC+UxW6+cJwdNnNCC0KHtCaHr9+/bGf8ePGmm+FlEcfQsmWMUzQD/DBl62fEMKE14POY3E3X
SvpgQS3wxbACDE7cr+GmWm/hsXezTBd9I5tpD2eG94VA+j7uGlEcTMbJ3u32ULjQOzxl8Llwdwvl
ncsTTGJBtgMisp0x4ipm2AQq6LqaL/NowHmyfYhgTPcSJ1xrfpw3gzxHmi70V4poU50BOxT733t6
703iEYI5FBOCfb2wO8crSJgPTRnLksc+ahz4+7UzqNkeeMw2Pxt0TLBo0wR5DQIa6l0ON15Kwfpq
DO6TzYsAzwv3idCZhbtR7XF6eLxLIZtRYrJ94eLLauniAGPHn6iNuhbl7ygZPA17TzgOL9VpI+Qc
UGcNg76r9bSTFkJXWHNGCR1JBflj4UrDpksKBIebQx8s+wTnDcNfzJflCTmtevSTviicYXTCMLlu
G3da8uIDJ/9e5MQjoMjJ+cmDPVQgr269NTk3fnl6Z41aMSNrwm+mnPvOnk1PLEpv4oxail/wm8QY
sW3vDyP8Tu8zUK6MdIKA9TOAVmcPhO1ZO6gIycdg5eFukiPwAOVwBbsnClG7ErOLiBysRnC/Bsl/
c1BM5DMulId4ZSBS0UV47zzPz+M1Sj4q5g9bJrDJlBqcF1d4NcKFAHLSkvMM9ywYQCcYYERy4iok
RKHBy/4xHN4eby2Q6j13GWxEjur5lPL46855JW18F3dE5Iz2bLubLtPX2BZ+Aa+gl8SVoCnhRbFv
iAxEw+9fGYqN9sJv8UUl4CpfeyoAmSVphEuYVnBYLe5sLTuT1oy0gajoYHXzMqV/2LP/4IPkIGQV
1QJgdDkUMDpfDwkZe1vNKnJ374f7exuhUjm2aOWTFk4eL8WbixCOtMPsHLL90tV0mIHxQcQYSoE1
5P6Cf2ZzGazH/UDuT+HJ4KBhyafu0s/GB6/X2/xyYwL3mcPYCChZ+FKLUPU37B3AmEAPW2Ip0BiR
3CEwz/NHHLJ7rNAo8JG3hS5OipwPpAOTSguk9PA/0uAZ/2v+lOV8Cx8vegUE/ZzmYROsZo/BAx9c
WxgMHZw1QtQLMS4EaT13+mNArfa9+dfC5v7CuYYV+E5NIUKhz75wQ4lm+doMs5SYqdThqY8cSOhc
Uq2g1j9giRiz79wZGLNbNka2ayTZl3SWC9lPHjv7nbpLfmUIkl1joA78InswYTgldciPO0dyrCEq
lXz8/Rg0i3ItjYVsb1JjtAse9HZGk4uP9bYrtj22Ew2PWjEeQB0VowBZxBp7HiXoujoLAVEJGmMj
ZX+iZjTBMTrTPrINKFp2EqhifqIzqth0KKSEJi5fQ/Ug/xE8zF7IGthb+nWY2so2De5+QMFWLNYw
tdCvsVzzGxxNzFtwWCJDwK+YTQuInC4N10bUNhWLGiAfKobNHS3JmTVAJzzaiy+zzmNoFc9DjHmP
UoJfg+idDPFtSSlRnbXq8Z7ViCAGSg65Gt/7cPG85Zx58gT6iMryyFDKHqMENDW/2qDZ7CYaEZRC
+BrdR7y5bwcB/sJDfzOhFAVzcucFoD31XOgKzrgK7pSssEkO5yteeHqIxjPYU7NijnTEGEG1Xz7E
BpZVIKJ8LzQp9j4eHV/sAt7B7yyOgxKE8+IQeUeBAf62r47JM7mViydcLxb9Bpvi90jPChnPAQ+M
EOd8P6wj/Hyhb6nHYeGxl13DxYdNBiU9kFG+CrgUcQnfclBmA6j1WAbknFA6DDi854kZZD6vHgRP
QosFF4LcYLrMriuQo479zEGAgvHx6o4Z1IcNYcTTnguknJONr1AOOCBGH0oXZ5BYoQtdnuFdxBg6
kFXRYmKgeUvMcBTAXXkMly0gd+huWTA0GZOf2SVmMg9WHVDce2+hw8u+vpe8FRO6DBQEoFwibKCD
i46gotUPOU8O6O5cZu7Z4k4iAHohL02pVh0Nl077GRLTgZRlh5++hB7DOb45J9CmwT06MPvImKgo
597kFYwI2YL8C1qh4h6UTNRi3s+fIEGD2o3mTudxsnjwRvvBiBIbFcYt3+/fQwUVx6/YcrfTvvZO
sN4rmhchBe+kgBYNGiKOrp0G+7XZ7SCHkbS0/L/bBwRFasoIGXDNammM6urXTaPG+/RFRJgwzICl
HphLoa473J0dP13Fls5hnEXlFykIBrwBqDO0Ox9CB4JC9degxAKnweYpaklEmHyiHBe5XOhIgFYP
vvRg47X6NBcs9opTmrGbDckXu29/ajUsULV3xqtBmEF0sGOk/mbIFgMpF2dKJX37B4YDGoCEroer
Ie3NlIKaatIBTEaDUrAbcExBGs8QUPK27XYKlfN5P8WksCv4M9IDeOQQvICQrEpC7ecZ7czAcRBl
I9WjXMRDIF2k3RMSQmBc+jEK2iPWInBVF0EIgIe4JjIh4MzlEh3D2z3lc6Nnjb5EhfKxKU5a4Efp
6wVds0vaEGUHaxyIvBML1d4qey+ECCvZH1zETErIDAw7cGM79dd+MKQMQuYg5CbWbDs7kG1n67JL
Gfg71YedHmkZPsn2xEi8K2qDCYUrHkYHV0lXimtV8a1K17AA76xbTTHNpJDdP+GSWKIJStrbr9PJ
2x7sjj+DcgABIARawbRgQcymSQcLqUBeUEh1+uWgbQLcMoMK26q4wvaAqQbG6xiSU1shGKItdHcf
Mmwl6DHutuWSDVf4v3F/GsHpT4/ts0ynQoytgpz6B0gmPNMV55te+xIn7WPsS2qweZSB5BWEt8AO
HcQkf2dE+82gIYM/HolbLqprhIlsH+cZ1eVxArbHWQjHG94+Nr/eDh7Mqx29HRVswq1W9lQ99MbQ
kujQ2bhUu5ESRgXUSIyuVRM6zaMTWqFofaGboU+zIuFVZSJrrWBKgljr41CY8uQRsn37T+czOOwp
mBFWMXpFKrMDmqfktF3cPgf1IkUOk3cOhkWMwmDrTRETdd7BoHqiPVi5OAkW/soB1qdRvcaigS81
KI43FIeYWCxJk3KuIp/1t4XqXu3dMbPwRXBg/8VJdLsg7PmVWXP0sIfbhw16lCf8Xye8GpO6pepT
2NSmcp9YmcKmb8fVEcCw6NUBUKdCXAKuQEn9QyfN4+vDtU2bFwfGd8H29LPfi99kmwmBF3sKdvGZ
IAqND4DChHrGzU6nO3046CxEAfFaQm7ZI+RK3yEyuRvGkQfBPZ5dM5k83ki+Kwj/l07z/M6sH2oz
JRydtiNlAw4idE8PliZAK2wWEkc4SREiKIpDqhuDTW3HfsqXnNLMGzhv9wnfpLBwq6XQSl4tSlnu
h32j6vUP/hGKBd0Um4yxdlyH+MXRCKh7z39CuQ52IV5A6ioURRwbnHC+6M5bb/L92ojRmGr64c9a
Aa99ltKDoNfg50Jg8uBwqeZdiuNuEMxWPtz3or9ym5kgDsZNb7xyf1ZYNzaI85f5b7PK6EyGLniR
Wk7NvFCQX8bIy4AtYvzj3FE12d+TOxeUlFHXfs9h4P9lTMFeiubdq6e86w7dgcudIBJyUCP4T6yf
CYZk2Ph6bAMoSXKoAUZQRuJOV8jMapuifNiEP3UY0EBRql3X6yqMKa1YBFWgLmgAOZfzmBPbW3S6
DFs5/PNIYxqWbyjOccRp6Z1kriOtQR/GtnA0oalbr56iX2ar+Q0RAB/2JZd8hQ8zkgDtPBQhtGE6
VTR4tDTUiDTDRT8W14h1JPdyzQwDUuPOhNaDWwEiQEkOrWXs11qa678FppumSGX5VqyB3Q6Wjx0W
BrgeV+MLxKzpTEOYsJBRfXt9kQEGcql00f9ztCz3+pVbi2p1QvGU3v3PLrCx2xL0NyhantJpQAjQ
p9bZ4GnTqEgfHgDmoqEK5cfS7fC+glnRF1DKsSnuEjl6o5pzEE0aEcgXIR7R4wVBwLZ9cico/qmF
MWJMPQZJgH84xmBO7Z1bB8fBiTNysH8K3/r9oEKakB1RlXccSEhqK6FtHaHXfdfe5c6+yMYec9vC
rpBl8quxUOkiKZ6/Lc4qJEiah7wEnZr1DIhpPTs4rKYdSiW6vN/TzO+my195I6+L/lu1MdMMV0D3
vvJCYCPRYUMCNSUSSKFFmYiyHjQC7a4AOxEBvOD+i0YIVXEBXm56JXbYNpfKLAr5ieOz5/dE9s4T
gNhwHwxRIBvtkkxx6kmz+8yCk+pXczxRZxy8GycdkjAClGYEJXlGj6AewLcY/TKT+6sfRqCy/ZVV
c4VwMT32FjgUZo7Su33D6YhklQSjo+HK/TKQqgd4Pc4Ib+/j5Y7CFZ0SrLRbzMy8zqSQbcpg+OTJ
FrJWsyJaJQ+nGgi0FHNUh6aa3XNKs9DBqfTRIydN0LvHwR0kHmn3jc2KkVS2MWrIHXIYZ9465UoU
DDbKtOmdAv0OUCtMcRGYjIo5C9ukMb74v60G3TD1HpMIBVvKjWnmPiuABrqgUBD39p//+N//7/9u
3/+n+Ln0L9WnuNT/qJ/n/uVQP+7/809N/uc/rv/6z9Huf/6pd3VVlkxJN03D1LqSIUv8+nY9pOLh
d8v/S3l/K12+Yt7P8sV4LxISMgNlUA91q2XaPYzrIiMfatH2Svuj9Vj015vDFMj6ajsTMexEG5yJ
78mB1fh/c3Xd/3R1siFbXUPXu6as/fnq6rLV9YdWdicdCVVPlSYkPK2Xma95BF5i8hRD+Tw2UDL4
gUAQMdYKOid8ECWGQAU74PFKgU2eeU0Zo7slVISq/d8vUhUX8W+3UNVUg5vJdXb/cpG3zsH6XM5c
5AXtDukoA/yCmF6L5j1/8xQs9M9QivraqN6nmHYy9yU7k5sPqoyd+OS/X4ti6uZfrkZWLNMyTUvV
FMvSu5L+51v2KZrjWTKscpYUHJ7rpghOmCsiJcK289sHLKiug9fWkkcP8iXjanxTB50nyAiG/sLD
Bg26/aW0LJwnBmhIKCrvlJRMOQUftP/IJShaWxCXF109cXRCRSukbJC0TF/xMI7utbXl0Qfsn7/I
/Ckd0CNcc07DI702Ci1PJhb2SqtgYXPzchXnIzpI2HxiyEpCcEFFElz3qQd3lGHowrAFwsvabWGo
Eoo09tLaE820FgpJBgoqsECEr+PjnPLPIZwCwIdcRJedg70WuR59WRFKXIHk3PPOHG4cVheGgBOK
U39JqDAeKfyBZ4IgHLE165+3YakSlsKNuTJRLfQ5fP4bvQ3KVIEkNfTq1riNX3MQeroP4h+Rl0Er
ICkRNX/L6C8Pmr+ua5gJpiGB9hl+eSPq7N/pqDD9N4mSQZuMcKXjHrNbaMH8YASJRVaHu5qxzxiR
3pAhjRVWFVlzzcEp3n4kN4Lu8jeOKbizKrjAxXdPCPfpoDF1RHbZl4YQLYRKCtJKCDtKnwRzPMMp
L1rnSPJU1FximcqO7hIT55b7uDtN6TwM29C9qgVrSQyBa1H1VUOoKWVI9E7ZOu+FlmPXTbDWCxH+
EfarFNCyhCvsjPMos8bFxgrVXp222AbybN8RtjhBZ3ZOJGz2sc5KboyFTaQZPQpFAjKeR2Amt/57
TUp8shob+MPD44lIg2JMKt+CyxYKky9UhwnYyybJ3omkBdKIAI0+GRDTC05dc6v/DImV6yKneuPN
w8TA1dOoyRiA3l/qHDKdX6M5xb2tlRyz8S8tp6S/Yrrk7uFzpX+8w5c8DAcHusfDoZPr3r22Fv/x
SwP0wZKW3z+64O3oSeu6DLql25njTC9TmWEvR9QYSYeHIYoU3XA1IWUEZ2lAGh4uE7t6piKVhpfv
IrtGA0CEj6BlxIwI2hVje4weh19Z59utIiUweg8kqDdSP1o2EsLUw2PHPhremZ4DieXx6N5DYW2B
Nyjn0NgQo31fUUaImY4yo3+foyklJ/zLXCV8hhEZAv64CCUgonkOI/63Qzg5E5fZnWuBRMLLjb4G
NwmgAISS9CIUxvzOA0kWwvkMazMEpA9ENw5gajdq/C4hJGSudyH7pMCi9ukuDi4vb/D2b+zPQ94m
sid5nZnRh3oA6+mED/SbXGm9/cTv6BC/ZkgHpMyaVUz95q/066/Qv2lLS0UjhsQttXr32OCBF/41
W9FlvrAcRrjmdHrNRIwk4XBKf3TiSs+AAciLeBUKV0uePaxBwJ/57j3half1OwQiuKr/pCIYfvt6
1qKS+zIaNXyuNQcfSA/hUXJNDk4zFeaInfwSGAlpz2zq7G0KEBsOcIOvK6f83zd65Zg/TdPp4vLt
nrImaRcdp/KJbORnnUinovKgY2drQEtAA8hr6F6TqrHvWzQ7W7LZssMEp43Cu0LVQr/1KzaS0bON
KmuAM3RHeEljA3srnAdtRKJNzgWiEIzcw9PwQiRxl+kcrAKRMx7HrDQlvmLdpw3VwlVHr5t7OEJV
+lpWTwgOxCRl5RT+oWe5KuPGeUH9IebetPziHfIClsZEO1v4Wi4gHvqv3oNBFiBQfFgII/f0PfS/
i3eUQUwxtojuhewaJNBY7EeP7EHb6WmCTOjwcyyGkVrRjrslymJ2AOTQWiaoCLyMiFpBL4J+/8BC
A7D2rN4x+I7eR3vAg2/3KANpZ0EfGV3gkG+wykuwh+dfnh4+v+wqxP3gDIk29B3pwWVPECe2cJNn
zJ8cILV1i6T1irwT3ilwsWrEkQmHyc6wyHDj3j5iaWHlB68bWj4OcE6RsPz9R8r757NdFBvi0YTY
muQrXyy0Ww627tOWF/ao40rBNbphgd1mCOCGNx7we/CYfVkzuK1ERDYTAoMbw7hl2H9z/2GaPVkF
aoprdWlv0KPwbjMLkGM+HKjuIcTYb3T/1bG1eRE+GD1B/e98mOYvciZWUKw04SUAuNIm31TiJnAq
8AcO4YmJDP4cRa7ivlJ+FKaxQFuuObuMtIESa077c8HNEp9X/zy4xCpGf7xK5EN8sdezwJE//pUT
EBFTrw26mwu5e1WP74Q0V0WlWnI4vjDb5u5jvMK1sY77n71hf+IWY0Z5ARZpem93ehpqlYuMkzFZ
1Nsm9h6kD+yeSzXE7BClL6rBYw9fLBQ3d8zLKWiXRVIePGDUdtn+sPoJh7wDVUWoMT1lylZINPSm
zTTEGf5tcNxWaG8wkpvhChjfJo+wQfPJU8Pk1dOg9DyZCv+LRsm/WPgIdi42d6aKimGt8ISuqRkc
csZh8PbNlODACGzvlIuVfLMvsTF+YRMP9vgKuqRdGI5ujpp7dDSyL1KQO7mVzqUKseU7duaaEZr1
4NnDKqvctISvpx2808uHrSw4iC0aGo5TfOMydLc6JhoHHLL5ivhSHrIT4u3tOaX3Pf1aBFxotmGt
6CAK/5xiMT98ugZ6IfDdrbazhhJWrSOWaGLkpWsNVVb023/3CZfyFI9oFixq2aQYXXyj3bn0bj55
rjGu3Mhd9YjSokh/tJHeq7B2ZxsaHfBFtr8bBFEsWGpmvG/7XxRlTBQ8feN31+vkUgeDWw5NIkBz
pc+hy9cxyUF5JAfsWJLH6OLwRG8/q0XlPgCQcbTX+0Umg1TZXUS9FDwi9yAvN5b36aM4bDav5Cvx
M25bun8iG8r9kSF/nJYLW0HdCn/F0PTixQDWbtggCBH3scG2Zsfn3Lf4P6L4upHQ4uG2h3SH74WW
UCefO1RGEjWXgSTNvoO+Ao4mDQtpRhW7rSivku9AettkHGkkyTr3hVHHVD5Y76DZNPGo/v1y+jt4
8T1uwf1DUpaD66eMuSRBzsohByl62BdKEXo5+uxrXCBlbLEesmV2aG4DbyROVzehTmXv1gBiWOpv
XEhcDLtZ9nzKitjInxY2AI9hXHHf5Dt41kYltpqj/45smzXiN5Shc3Js2+XJEqMOziHUY8LTpo/o
QNlmkEh+x9RrWAFfc7NuW261dPGJla6TO6ovMpcOky1OSPaVZ8fLLTG9IW9Z/StOBV7d4IZ3X6iw
6/ZN4CfqqByPI+rRT8pA4eRJ0R/qfaXPsqYpD55BNcbf0i7CFu34x6H4prh/pbgXe+9UwSGRzwqv
wjd/hfhHQMr4TeWMcCFdJYxFc9Rp5a0SLTn35fgKUuBrUbkJrjNrKALteZW924Q8ewJ3eGPCk8fp
X+5eL+cxvo7v66aPP0S0hTP3UZCgnhgovTpswjdhPJynHH7X3WqvIi2hT9nWPW61Er0pCxbfM+nh
9ovWAM7Xu5H8g68h1cLXPSOqY/GQFAWcpTpWoLkb4s0mKIYdfd2+MfKj+nNnKC+Ccngby/SLH/uC
PwdCnKjeAAZ4fI2+SOooR5iVUt+zK5PTPG15nclZ5oePxO3fYL7a8co+s4wKlTrrgbwLDKKRilyn
dya9Tfu00+1tN6f2jcydhXTYPi9fIcZakbQwci0ChqGZvWKtYQVfxtGeDHo+/SoxyZAwhiiudZ4J
tp2rMa8oxoanSRFbhq3i1IUWETl+2GwoKpwVlxups9OE4KCc101HQ8N94DssvnzAoese3qI8ce8T
tnjGMw6xtRE2tcS6293kNmEjIK22v5U5h1gavL8kxQ+v+EU/kqtpnwmuYGFHn7HxU8G5McoswItP
8g7eXuueokN63CuWvVV61/ARHoImedkzcuBza2JkBSrD7I1A89jjHhh5gysMzQw7iacGW/YIEM59
uSmiAvh9+Ig7mCynqEnfxKar+d2VFj+vzXFkxgAUytsRb5F7wwuT97VgjoTETNB+h/TvqPEsqojh
KbKW50ghGZmHS0PrN2vk9PLkNhKfZM6Fl/YprRN1KQfy8O7/dLFW9lYsJdTiT9yHSXkXjvFS1IRS
pNk/1eZKNvNQLniQPPrsmnQZf/nh/cCYcCQnJ68N1BlpJ2hPmQXDJsfh7GF04MzfnzUhsA6hPUjD
C7Ld2SRJWwvMiGiM4daMZNP/zlb9c/CdGbO7Y/gIR4a12w71KTOs169/PfvSlD7Gu/pjeEwO8DbA
Ioysqh+swHApk4PrM1RMt9ldF8qkO7sEKzAkGkCQP3ZKLTD4bN2t9wg1YYXLjletj1M2XCtvF88t
YaVs1XsZky7lam/rWSnymbd6xK4DVs23Ln7k4SFjRwIjwBa+YHOqWPXM9Kxr743NpX2xfMa2geCB
8eA2BJrFmWPTNANw7VcPqg8DVaStI+0D0wQLmdwi0y7Rl1L9omtDW8qAzFTleGbOkdwz+wP+DE5L
x+ndfCu+To9DXGGAAkxC/ni9y8SAAH6sbygE2H2miIg5QcRt3/O3YnHYYmBYTrga1B2R6q0E2n9y
zRB1ZXjCWi7vouAbo5tASKKFSlJ2sa1xgf+CV0AeNz1FHR/jE1aXYcE5cmBQziPxF4FtJHsvJK5G
AMTtaL6Q9bE05zJ1lipyY9XBN//57FhOMwuukpd6wUlV7dH2tprH24XAqrNWaHr6LxAkTGC72GAS
vHDNwSNm3EbYMHCJQoKcsdUR7RWcKl+EA4Z+jcRKDrXdisXHF1UCJUPNPYSkGhON+oTkemLS+Ele
FJQMp9/8F3ovyVe9yiPEGkLH9PSs8a3UhOkBnS5CKKOPRkRNrK36h292egzVHoVUCkhLE/7Z3GfE
kWAfPWRH5vavBCKzYnK9+2Mma+tH52dD5zo8YVHq6yKIAgKyyRX3CiVJdO7gsP19ZCGJHyhL+DHg
IBf/sEM09YxI2/YvkTmXXNO+9I34GLYpuPx7+owOjJQcbBatSZV8dm44We+OyWoITEMrrI4/umvQ
PmRNcOnpSIcFSWBuu4HGCcBa6gsxSQ3ykTYDir+U4RaPzxpf81d2H9W5vn26kn8Ys3eZ81WPL8c/
2OsGEYDA7Ln5iLTpj9gTYOgiM9MyEawssYrPqNt4AyZH78mK0TnBLikuOKLO3us5IRL0qUrY9i6L
N9jpZafP79GNlCmKEpvdCGmz2SuHypaYWQoDSrqudyVP/ZCaoyed7roRhnoMw2qJEak74dVQB/yT
Zt/Yen/MXPT6+KHzOBREhpxSEwIyAMfgWnCvRM/d8HYAaLgH5HTcPCFq7SyarBmI5F8tNGcKUM6T
YaqwWQKXclr5r4EYOid2zEGCcx3WQ+qfn6NHmqx/Gd067pqM0/AGcXzqK9h9jU9d7zxmNayb9ZdX
49lXPS3V/dcaj0IRbfZhnuQwJhWe50crNv/MmxBrQ/aBw5zt2Yg7ezAzgP8p8WhvmymFQ0/ZML7g
XidMV/XEQMXJpRQroefh0CYrMSXdICuxTt4nOcY8+KwmwP53wgFEAGWvgoElMqC09m6jtRl+p3wO
XueBGlPslgTaqXHDVb+wcXCKvrCNq70m64xPs2YrLa30OzJBt0CQcWs4mEgXZQRmj+kXpVk5U5cn
stgoQ0WG4p0cchmaT6wVPZeGd/CUT9z4wD4t2HM3EvK1q7N+ZzwRRvv3krB/cSp2pZCKsXfqSy40
mF0tETR0olUOUYqYeH/Zqeti/v75hJhs6JTNaqh6t941UMVnVYGWg+4owWegBOZEges8jdRTgG71
55UpHE/k/5575NKdto+8TbuIpS59EIW46zzW17W2RQfaRNL8FL2nGGZHjF30mAHB8xlElGg0FMqt
28lYs0K8jKxUvByIV01QTdO+RzPZ2XKkF6mVkW4YmOSkVXuUwvh4GCvvo4mo9s4bv1L7Om04dXHL
I9PrQ5nMUuXbngJxTIyfzmvbws7TRwaUePXdbfqXIY0r4ex3FEfky4A789ahartm5vCChqoIK1o5
zRMhDgW0kwAxQNTyd0+NylR4/Do1A8wg8iBcaAmUGUMd0ZEKu1TAKDZ3fFZADWnxS/CsGxgewCBA
Vic0hSMbczaFg6L+yB5ZgJaYpAK+e9ct9cr2whO9bUio7l826iFASRgAWINSvHyh6BjIO2sHiP2Z
NT+PQAYn+QhNNAOGmw5w9+LjgB6VfajmcmAtumB3oM74yCAFSeW+QLyYcwZQITvc+8VTUXlo2WEK
4tJAMpTpBxmf2r8TtGjSqjpHpgW+vOScRvgRTD4oGlDOByBpIna9ywiv2KcePwf/PMLkhqH/I3tv
O64ZT6wDFlW5BGoaadB7bAGlp3PSFOzL8Fnsi4A7a3iB7LHsYAFAs9DH85yWBTh9ept/fHlv7RnB
OG3Vn8tIfxAwZD8ftrVTR4xpgf8TS9zWCRoXIoYffuN3+ld866QU6yFhgGVk8vIr/G/ZoRT3sL30
qMQQ/KzVHzGDPeHyule4BVtf4t5bKlBsqDAp8aDM6qC7uIf/on4L/zGBEYToP29atnEfted/J1jk
v/Jlv/SKZSmaoiiyrEvWn+kVqTwennojl7Mr9EH6TU7ZbauP7mkV35PO39Bf8l/pLz7MkiRFN0wY
MEmS/8LlHEqzrozjo5zJW+Qr6EQvS7iQmYGd/5CWzcqOUIfenQps9zdf86+c1l8/2fjz12xU62tV
elvOmrm8tRgrXFDHis6Znnvc9t+T0+a+Yfv5m49V/p28+tMXFuTWH9jIr9lWZ0N9lTMwlILiek21
RLfL1sEHiwqCA6HD/NnffK7yH56qJZ6sZCmKDmum/vlzV93GfL6rTzl7xnrQKC49+X2AcmhyJz0W
aSiRVFRzgI/re19JhH7p+Hb+5ruLlfNHGlHc8j9ew19oRF1upLNhcA1VegrJRhqfw296QGO3rEen
TI4VOlnCDlYm9dMxLnr//ePV/7TW/vjx4tf/cOuv9/tHqtV3OeuE55wgCzGNZZ/CVfz5iglYhW02
UuNuDNQUdYaX9BqfdwwHmv4puoa3DMlPxHGNJEFKCNumRrH6p7+5Rvk/LY8/XuNf3of3u7mXxZFV
2cYk8cSWr4YF4RTG9DbWIRn++x35fbv+7YF0JU2BRLUs83fR/OGO3KqH2n12b+XMXH4tu+kzS5bf
QD7clmO9T/1+HqOS+3D0fuEq/+bD/wONa8l/+HBxK/7w4Ur1/KwUiw//DPRlO5CGWEV8x8aW6VYK
gLnJHj3tLLWdtHuv2Wr/5tN/t7E/fXdTliStqxqaqauGof5lm/t+iqqVtZM8+fo95L/7TlhHXxvu
xyP7bPuI0Em6yh4smlyrqUyydA3iIGPDbfgPl6U7tXzDrSP4YTwpuj4ZV/BgxMvYZORyIAcgDVhc
II3lt3+cJYC7rw8Anvk9aPMofmsIU5T7y3iE7LNpCcOUp9Ic1Ole9+AEwD8ZsKKZvqfnVKbOxQpo
iC6MI/bRMDekgYz6ha9ssAAJj0FSwkldNk9veYzFzIb8N2tF/bfH9ef7pf1FRvF9re6tVXG/xNzb
AcPyY//lVv3zQPeOOyJdYuR9IaldckpymsPQmrvAeX2KlD1lhiWcDEbPSKIzrjIlXHn//Wkq/7aZ
c3GKpSuSZHVVU//99T+spaajtN3r6ipPaBAP0wewnX8Z1v4tO2n2amdQGvVry30xEsZ9zu4pQ0ME
ePvakWP0VPrG4e8uyOr+3SX95U0uPt9avn64pGb+lu0a5wLm7CGrKYFAcKnK96rAc9n7zV1DmZaV
wAiT126FLcdcWlejZkwUx/AyUfarM5P/jIQ7l4Eybb5+ubLf3eHbxfPfmpo0rvXO/8T3LssSuuRz
y6X1J+FTkEJ0Rt+w0oYQP5T7o84i/aTdnTRQ9kC20rqdrjIl/iT8rvmq9lroUiiV+b0kPFxwy9bu
jgzBwRaumR+mfPoPmqqoHt/zR98kdCBU/bbjtTDD84oYdxKSlG/4ApNdm13f6KwfXUhS0zmsMfYb
P9LiHLfrbpFT++oxhiTnKbVT0bpFbsaHxNoc55fBFYJ2ZZ+NhGSgOqrSrmui1NdwergnDyJb/O9I
Gn4hjyEq51dsda6b7waiaYdMgyy8eyw0XpDL6XN/WF+mpBRFl7ydst1jGTZ85ngX9XQ6xdK+wHEx
dAKIRgRRQaVv61SC5PtwCEJ3U8szmLKH8YE4/0zP6Lry5oAo44Gv1RVnsy8Wux2/a29+3Rp888XX
3T3XQj9/7B/N8HS30YOoGo6CfolmYUcwEMXvl1qucfXB7gnX26RVX48VqETNMwebm6MHx742NcIu
Q2ewvfB/jA/EeHHgBBpYuzm3Y5iZ7DkNY7YKni83FJyUiDH40ghvgp+T/2Sg8BNgL5xWSxMpidEX
PRS6Vxdl3vHkufRPCGI7UVxlWK/SSeNZ5CLUDedVOr8wZKANYW9yTM4cJuxfyEYEka/kOfVf6KuR
NnjjsgRTSqgoyQrv5BbA6/bNngKfgbyTTCzaXRw+SE+teuLfX9HZ432zl0ef7A58MrpZ6ROshCcO
MDw0G8uAcIUuoWdhA3REWm54ZV9xvzXLjwRo94dp9CA9ZO+wL6ikd3jPdM2+X/17XkVqtMoM/+Vu
Ast/hytITfZg8Gnm4AnlIziQDoM9Nzd3n96qd8MLnNgGJGioEPCDJdASe1i8DdLlealHjwjwiuBm
QrIKAhmqEUvVuWTvqCHOkeTUz8Vp8697Tb9b1Ox3DF1GZ+RzAG/YIdOb5V8cpm4np7NA1VbPv+gb
s/gTr7xVRvNWwTRIOGbCqMFVqltkzQGWUEKRdguUiQkDKHk/tI+cOxBWPWUV6thbF4N2orrQgQoO
HRCoseYNwU2dF+K1IijY7u1XBCVHUWmNFBLZ330TBKNLH+Zewgp0A0H2pAwMltTXH5ORHjD2sz4w
ZfYJd61DDq6n49X3jBE+wI/T8ZHN7I9QQAJ5iwk0dBi+xoQ0yii8gG4JE7PXyf8n7LyWFEe2NfxE
RMibW3mD93CjKExJSHiQAD39+VTnYtfQFVWxZ3fHTBtEKnPlMr9B3hXg9SME64eGghpCukPZGVI4
+ZtNpwXQITwQKk8G5XiG8qfjcpSXMLh20/LgcIA548957RCxe0eHL91+YJ/RGJDxZRKaC/t2DYFA
xHxXZYaIF4gLWdhprQETgCGfXmH9UmAlVj1vIeiNDihFW8/00pjQb6+kvnLGZSCzsfAy2X/PtvBy
+UeeS8gjEqdQmrrZZfRyV9lIjPaNyYaErzOzKSCdvMZPSfVAuple3i8irU/QlDkV/OZDJ8eJaTFj
/NkhRJw6mb3zsy5WlY0OeRtZHpeZmXsZV7bgjGhzPZEEN6MXiJ8clRma7nSKMtgiWBeBP3jB4MeU
txHPv+CDAENPYcKvMIq62cBE6DHw6mrQCbi9Ma1haOC0Rr2sV83MWF8DQAAzIgcGcA45KCcyZCUZ
zWTfQMlxz46mzxqi0hZotAhg8DRMnd1wyjx9znQQtNrJp2/qXplN7Nor1ElGsPEiYvO5L/auozsz
5pzXBwgBeYmvFIgfr04xvNgq3A3aLzz3w08GpnfmoVBlwnrrGp4mNX8vQ2InZXlqjxlt/LRmpN1k
NTrM3h3NvorpD84I4hCHGLAVaDWFipN/7qc0tKWeiUtG9/450VFNczA0AyBtEGkIMgrEPH5qFBoA
sdmVvboNFSGQKBxj1efw8Bmox3h611qI8TGGJzGYJYtzyBqOYCmygscRel2+TEYHVlfm4rLve2ty
o5x3lbDBrT2Cl0fWxfxHIaAx/PFlUDr7KX3Sge7S+Hb7WxTfAcdY60Oo0kl0dTujBQx90L37dAnt
Cnll8EF9YijFrDzIZ8ez24CQ6W32MQDvJ1HxUQRS1GJYRMQfMtuTu6JTB0jtjE7DuYQMjdiGZMT+
ShioHPtycGCnYGocpUt10N173F/Q7fF5sRmv0bMhWQ1RvjT8Ve4MkQjHlu3eCw9T3Bs4vodu7t28
JxED6BVQr8xD3chK/SOKX3H8Iii+XCycPbpl1EGiw4g5KAYMOZuB/fAwpyWPrh+bh+Y8Wqf40PaY
6QX9fU/p557cVQfXIFTs5mIkfnfPvTum0Q0M8hxWce6UHrbh86ctd3cI8iH/gQfZMOHowd6MKHbi
RwQIw1UbqBkwkuYSOrj47cTiV+vrRgR8dCW8SHXiIJ5nhPqSHazjW9jJfQJW0QPzjjyccxuAJKB5
JADX0gFaSxEBeR/Sdupp/J9Wml+knkjLk6ale0GVqfTqOG3nXzfGfSTO9rPd5GavwVRfmF5110Dk
AgAnCBIZIf15evMIXtTtp1P1WHt7CEsubkZSJUtYorcCqidIO08/ZdophUYPaHXnuCiiZFH4qM0H
rQGwXtaEcRNYIsAQlUvbtFGqv9vY8JBiO2SOvSezNQO5cLUTXshQhgzCOHQMRKkx9g6fH1TckDxo
GhXcxURRXpw6xGdL9evCVnF4QP1gcojKrdR0baPXR+mSk+prxT8FrV4xvNKyelHAPIF8nedZWHRT
+sc9efSKzB74E5frO6jji61z74o3W+a+WtIwOKIpZ7eWEKp3PvxaeDxDJK38FgrkLZ8DLPuP8BaC
5C84R1pP4ffb90lqHz8vQEW7SNIhUqNZuXcNQL7QKGsCnN7hElteGGF+Zl0wz7webXPvPVlak1K4
Rgmt/9jiLskcKsw/CmhQgTpImFRr+OvinsnJ35of4KU90z73d4PX5DJRwt2YwEP3kGTkGczOs2Rz
A2NQW3w2HS6QaxWjTAaAoERSHw++5tk4WrCbeOPkJOvC1Vj4HYFfoxJMxmAF7oTng69tnhUNQM0u
cT42UWfBhxWAxOS8ayz7LliW0Fkga+H1Ux2WznmUXV28KtVXDJ5rLTZ0BbGXfirEZj2xHrT/a3+/
5tSzGjUsF8nd4vbqMnAnyJ/7x8avsA14wiMF9xcNi1eH/JAF9C9hRzJ7QsHI3x4mj6dNfXZglp9h
PA3i745rZvBkwItkD99EgQ5NZ77oca+lT1dilMutOLlE4rqpew+IE6le5ihcQQ3rr3F8JojvETTk
KkXgSw/oWnI1i+3xDZFRxIgohHOkN8V43kDHzn3IYeCVbd3K5qkY6Pv2EwkG6Bi0X46g3CTO4Sk6
hy8Uf5AL24erGiQEqLQOxC90PG84Tpi8zl3/HFCAr9RBB8gi3xEoWpCNCEw+PoSETd0W42uwIA+w
X3NtLPoJWvipf0B3P3Ur+xWipcNggx1G52vA2XQOgzS6W9ghkaj3cDQLTiHzhsZq6A6PsQGc3Bzo
1/xs+jAKGzUdJorWxSkY1E5qSwY70OBXSFDbuHhFDzwJWh3d1RYMmRNlBnDm3rLPJJfIQqok6/s+
A+9AgyF36ZxBpRwGe5gtg8fwC0lWFD5H4rKsYF3Rn+sVDXIAY19aAeBo+Ab2CQFNliRx7kHdPXoK
ELjnqiSY1wkIIMk9MyhIJxoo8TPXRR0f4esCSr8S56JdgJ03QO+l+SH1hA55HtqlNUBOxNiI39mC
7JBihleWgKlLocucCGGkaxQlGc0Iyb2y/oYDU2TMFmNC/mQiDA0Rm9rClqOcSjtZyMFSApDITM4B
rIm2ckjsig8YFTEYfDnAcpihZKQ6vmqj7kYXe4JsjFODUiGrPNkFfxvWY+0LK9w3o+NU5Tg/bGmx
a2DlxLTDeKbMQbANn7w1tDXMxq8DcRzTxVLTBLKMG9mTySc5a85yRgoqfw8ro+eOChbAMsHJE2+n
WiKHjDjN+2y5KlGKz+tRDdgkB2SeOOTuyNE5Jm7uYXXdfQH+2chtfqfZ1Cmqt3MTaoIWaQ63sgsG
xj7JXlK4R94cb/YevBgbDQRUyb9gQ3RpboBMjcGLbV1OaAzNY9g4IaDEZdptqkIS95B4zjoybrfl
eIs3Z1jb6/bHFcDE2dpW0dnqH61+++ScGFcGCFlJqrs7NG6WLeZr1eSqO+vmNtU7KveT0pd9kb/u
0b+i5/XgiodkEDZdJfJPKxndByLja5TvLA3MMHE4ai0PjxkAEOXhCzBEyZ4bPbELRlyN5Qv61du7
tRX6V2aUHQBuntCHgflBvkM5Z1cReZBxZ8ph2gvc+HgOcClEzcLu6TC9GnNTZVwRQGgJcaQAzFeI
yOxjJtZAq/YxkHJOGzLkoermyFoCrYyQvPrYM92Kz9SO4HLiy5xRoXt3h22Rm6b0gF5W6KT3nxHD
J0MPd4jOgLpEKgqoYd1tDa/UKLlt9K+xBtCl5SmyCwRP7+YXF31CIuWqABewkKiNeQPQPUID5zfG
8aSi4DckbkucHaEBvogGtIapIox2PcOk9gkSjdoztVW+K8J/TtbTbxaxhubSwrAM7OQ6j97LS8Nz
jCsweQ1HqWWJM7gn19tIB18SHZbXOOkZc9ccaKMirHES7pIJFMs0MspAo8noSr3XmN6HEx/Ozovh
quafr/ZFJKOEJXro4TOKT5cDNPCyfngtP4MBEvZ1HtkqIFD4+y7hTJIakbtccHnMGV6ddeGnDY0A
IFHA7BggS1YwB61A1HM7MRsfC+1dP11Uw4SD3oE3Dr8vbqgP0vCJsHlfbaDxUuf68gBeVMyDr+7z
4V/XEt4gU3VNK5RcyPDrNd31ZPqE/ULJ+6GjizZFhhZJK2alJLtgE+XaKbbptuZLd/a912SHCn/7
IHYarVe+XxEcX16mBy8VBrKVTxh2l1xgJ/va2VF+CNAzSVnIw2YaTYbautz7YCTKFSpPLxzIO69x
wzIDA7IUaGdgrMp4u4EBfDxWTyp/V7Ja/WRYDUzC+8vaXP3Py+gwYtQ+mbRCphKAJ3ebquxBZnvx
z6racpBjOky4Z78ARl9BJp+ODoq+FyrsfVvA1Bj7wDrAfltruQnVEbTXKbweJrbQM4S8s6eUpvx/
+lkeg3fREhtkyxEdA0bKiztRVeZ0VKjhEKEpz+KDV/ZNbqwX2QkScabTMOlLdyUD4K48YLZMjJR2
MXqMoUkaM31aQOtTvHNQjDWPdMoqetQdA+isJ0r+3tlB6sDVukgVASOHTQi9YQTiphUeozPlbgKu
TfNeTNPh73kQDQgTyPqEwIdHElVoK2I2y2bRhrm1AKRKw7ywhR6jbtBNGjgRZXCbIS7dFyIJYtTB
v5DZ9PO8+brXU7s6fRQamd34RRqIOkPdPtzjmwCAveqekoVAK9Y63WZ1tk0O8+wJfPdMpfYgJUZ/
1KPxncWXnrLajeAJXm7xAThTK3iU3b2K949KksVguljXDJC1U6A/B2oW3EpCznj9jD4+J6gvTeA+
Onc7Bxzm5gA4ML2nDXz1csJKhITJ2EBzRbWjNETu1pKvnC9hfgg/duOXc5xK3gXHHkRg1pj8cd9T
TkQFMCtQISHyu+B8mGB0sIF06B/5xZg8dqDF3X0geTQDAAqBw/G4bEZArAeYnTLWh74A6UQns4PS
gmGYBNgUMpk90FZtkwbdxVOQyydiA98jXlMcM9OGbBUAzfgyc7nEn5KF1L4FqCbUYvoJD2AV+5BW
riO+/PLinrMAyc4r+FzmOAHhBG7uCOru2cOMw5DcEuPsjf6ESe+20NPhL1CDalju3AzY5cdxeJbB
rKgf1SFgPleQJQPPDq51dN/Dw/W1yj7cbWH8TMeXBWAMdO64nYEnIkYxLdviw7l2k9Wln6wF8Oo7
57JzzCluaclqP9DOEYkSBjnMH6mPd4660W72daCRtVHU+1KfEjpSp5rqtvYR3ssgDErTPz1jpuon
IwAqh8DNfVlCVFoWjHAp+VEq80u8YFWvzCc1WN0jC/uY2TvNLwpbz3FYx7IPSapbqDbaSGCsvZos
Yv1oZzGa2q1Imicp1KzDbggAqyjJRfTPanC7RhI7sE5tWXUwZ6+xNdcjQ7QPCzB1CowhVHoP7u7l
UfdcpQHqHUU/oc6H7FTPlAr74GgvdXD0YoUN+DIAguo453wAArrau3UK05Ryo+UQg1vMdLIwJ906
OS1gX4BtGIkBglC6Z82utrgBMYXJfKn20p3DwlZwt4GNLU6gb5Zo2B23wlCILh+Kf0b0MJRpf42O
cxiQcEkurb7RabXLq381XNAZYuEQWa8p/Ow8OvoG1jZ5cP6Y1QdHYkYF/XWY/jV++3GaJCu6rgiq
JioMb/47/KvFh7HLEkWY8EwE+sPHvX0iE6adZgI6o7s1o7bpnNaYYeBa3LvNIarbIFITr6XgMe0A
uDlQY9aAs93XKqFmPnm1jDyJU5ZeI63y+4BJbsbj79NCWRVFyK+yKin62/i8Oh2SvJJrBjRrwB7p
FPuieBfUWOUetnVkdu/4BKvDJABBL/uF34ooXOmgOsAm/HwIhGlSIEi3eC7Ejdj//dmMf+baDL9k
VtFQFFXTNf1tktmq1ItYN8+m0cCkIXv1MEI5QBvb2fkDH2dvl0USjsrRk/Vr2pZ3+vmgxlyDfd8w
r9JIb4YrtuTePm54TADKas91KqE71irWGZwM5Qcmpkkk260OXl6taJheSW1qppv6bE6VU9YWbsmn
gtfjPR8OykhPPJeYSBWu+OjMDfrhhVfgCR3vrm56DkT6HlIsXZF5z32xg1feY3xZ4UKuLvBB3wqB
OSbZQMNdX8Bc+X3B5GZz/fMy/7dgxtsoM3+Zl9P99RImrUAbvKbJVESEkPkEkib0mCPBtLODx8hg
oOElx3HOhg8kN+c7MmfuX6doVKhfki1TsgDQulLOgvy95H88pvTXYzaQjm9DTaNqiZejwXuV17sP
4eEwYsMtntRx0BpCuEH65TDY+dAMdnSIQX56e25vVOgQvjed35dM/HH/f1uyt/O6M8tKF0qWzJgU
Hwwi8QuA7C96Jn1r+qb09ODnYvz7+8dKzZD0tzf1duz0U6oIl1IQJulUywN4jp8SYu4bRqUiJW3S
Fv2Udk17V9FbcEX/RL1vwhGizI8FbqKJOkbf6fdnUprj9NszNYPfb6/lmWWPUlEfwuQyPTIKpNvR
e9ISOY5l7+mltCtCwX9FZ/o2QkRLcy3Ht8ltkcfQdTw1PsBnSOlDHNpYr08V50aeAVLTJqArGW2I
g4N40nF56Vdd7Y/VNN5foiYLpmbIsqQoQB+ULzjItyc/3cQqyXJNmUxV4r2L2lI8Xy7rcJxrfrhC
p2u+pAgBemohyAz8rGMaNIrzXsldZ8NjoA8qj1rucWXqXr9xsbZaEN/sGZgFkKWLxn9BYhgJhImj
8UmdMGrUKs4DG7kbqN6DTWCDRr9OkETac8O56AybzgO79ckGyLd1ezkkDQ756Ob3V/bPNnr/4m9Y
r/3rvBevIl8cWVgL+XUIuXaHvkbo18M+GUhjrSEjZYUt5uYv5NU/4flLf0IzdLnBmois/H/3i3I7
HAzpUivoTyTLgzUXPpte2vJ6tlYtq66s5VidQdWgo7aCu8j5ZfWfd5t/OT3C4kmvLbVouDYa++0+
Xs15HuLa5+NCDUuFB0e/a2GUoLBpbsYksQz2dg5FDSbgI/BKo0b+CRu/L3UNoN1GUz06BrbLGwCZ
EGeaF6P9hX94v5O+vrQp6QbKFoJpym+x6/RIKsEUjspE8B10pTo3e5w5w34C04dKBkVfRGUGeshq
G3+ETb1Zz+/n8/2j30JVfTnwVBUfjWRuB2yPfaOPYYd0jf0hc+hx0Uktn47hrM28DggnDb+6e5qb
tj+0EPwAhY3AmNlHiCq3pkyGheUcVTxr6SDPinIr0jyfjRBc6m3Yrr9v1C8U3vuzmwLHlFQDUJbc
LOu3E5qWzxYKHDtlMneYYS7njRQqkmkvLFcyW7ToJabWdtcZjh/I+gGQ8rb0Zvr9u0v3++U0GCGQ
rz5VGi1PZBkbjSgU8h+85s/Gz+73p9X+jSciL/F/T/sGcRHPomiKr4MCTb1x9rnPY6G7m3GQo33q
3ssAUU5pcJ/P5xy1Xt7j9bf9xg+ekMEYz7/yHuqo3y4gS8rWethMOhCp83g1ZORtIE9dzBFRuB6g
JPdHSFCaKP3vSpPNiQL4L9l42yWl8GiVp2MiTxjqAdzCzavDGM5egkCFQst4kNHyUnHH4akzDLPV
WhzM2i4SfTjVYRnerVFkske0Fxolxt+XVXxHWjUb2BRlhZXlB/EdmWZqYiqkmiY3gjWMt9Lla8JU
wfL1CC2sURmgKrsxg98/VH/Hh7596Du8S32laV2w+SbU0FUjILduZEwARjLPBtECbw+KGLh3DC8o
URksNDYBcAHhv+M0TcRaQ60BM8GsI/M0DjtOB3iG7HwTbiHlDqPLClnZDFY//Xt1AfogG5J6ehsw
2wjxg0CJ1fElFlb7DtcT4I8/4oL8U1wApqVRdoATU+W3e5uL8XDeG5ytKXeAV/Xp8/ZkmLjW8tCI
VPbU9nhGi7KfI2osMxaxLiNUwPCa/X2lpR93nmoIOphL2TDfS59zVaT3pNwrkxg9RaQ2rXDb962Z
i7AU3mPx4K8L6J888uvV8vV0QxNVRZDebj/BOJwSefe1nxqR3GWnJ235VCH0qVqmUYQaOlCKP77l
j/vp24c2m/xbJOMmvJblS5X5lhwsLrPUCu+IfxkW8majRq5u88e5UZrv8XakgXRqoq7Ikq4JX4i8
bx9ZqvukJVeS/HXLUy8D3sDQlWk77XgPs8psvvfGdcwwuQtBFxUDBn03j+lSCH+qRBE3tatlHjyn
1ylK0RSWuG1LiK4BTZW6fzzs127752E1RTVUw5AMTvx/16dObrmaX0t5krXVY0+/OPqaOSCztMBw
UEkcFf6rd0E74kMdpoP62AEZl+FuYj1hZqTWA7TFCPqs88yi47md1m0dgAlWZdu/UvCfopEoAJJl
rwoKGlBvV5JQV8JdTo7yhBh5mRKOXNidTE5p+7UbHSLMimfOa/jHKRF/OCX/+di3u+UhaenJlE9Q
vLwS5ELnEkEhhc7kQyaDE5H8ER3+KXA4JHyeIUumDhfBEJq77tvm2SVp/pJ2fE2EbL9SsCTkHno5
dOT4jn992g/p0X8+rfn23z7tenruFU3i0+peXHw+3KPTG4pLBfzTKZx8/vXlfgo5XHMNzhmYt2Z+
pUzfPu5+y6SXll5lNEQI1osaQY2jx9SSkJz0HhyBg407DDrJLiQmwIC31QV61uL3kCD+eD6/PcVb
TlgX193xernIEyFKYekxiL7HKROjZgwP7B4WFoCy1PuLYyL9cJ/+59u/XfWP6lCerzqfi8vkB6MH
G8NXXw1eLpOIXjGA28vw0XSZ3TI+ViCPgu5nJCBun8gNMFVAe+X3lfjKfv85/N9W4m2zyY/rQ9P0
s0w1je4FQBQhEvxnH/XRBAewbhnl4fLVuQDdwejVESFjwg1mSuUXlfvaHKdM/YhW85zZQe7//mzi
j1vz27O9bc30INVVume15nI7S7x0kM2qhhYCncrCUPs8eQQZ6oK/f6r0w+UsNmQAQ5UkQ1fVt3d0
bsmvR2JwIBpt6sqhwK/gQAX4VDHFHqNF8qH0aGFNUS5YmYjlgu7440z++QhvL8U8mkaZazzC3RMR
1a5PzkVkgAo27wipMh2p1PUKAG50I84Osoqn2cn9fRV+jLXfV+Ft7ctXtU8PCo/wxECWNrM992j0
2NoGQCoJZ9Kj+PgrL/rxe0sSFYekwQwy9bcPVZ6pdN5Xe2mSHvwSReS9hbL3Lr7itdAXNn2RStMq
Sr81wJIFNvrljyrixy8tkQ8YQqP1p2tvYeF8ueXGoyA9EXzkp3zQvqJV4OuowMFHSIKB930AoVKj
nzPghJjj3xdd/Sk8SLRQ2XmyolKk/zcWy1KVSy2zlukGTqf0A5mvgQjAOfzs9ZZVY2VAETblJ8O/
hj3R6YVDqd94+50oJIdPa1iQDMPmaKCJCLi75QgN+QQId4SSKhWjPUKZ1fn9oZUf0ivx+0O/pVe7
vGhV6UXgVkaUZzo3BnNAox1sHTrIW4QhM14Lz8Gh0W5jsIWpCWlXYzE0airYgOnf5vfn+aef31yf
35/nrQddZa37KX+SezXeSY+DM6/XegMXtTo9cj/MUMVxCLrEGYJebVszTAlqALJMk7KAmrW2sAv/
IwP9MR2UTWp9Un2ohe9pb2I8ZNNMTYl9hWE5HtljrXB6u8F4a/LWaBuCk2OV7CHI4Nxd+xjYICeJ
0LCdnnAruE9Qpv4c7SmmARFuEPD+Y+P/VOxT3P3vAd/eYbpXDk9lr0oTp9O5bi4Unofu0svs3pck
aW8lfYzBWVlb1H9mMOhdcIGQv3lIW540hiZ+O0G02MU0a4R6HC+1/OMJv5bo/Z5SBNIhWdI0VXzv
4rQe5u5+rJ/S5OzMnc613VnW48ZUGtO0zrrCgM2OkhhNFn/U5PO/bympibe/ffjblaBLxeO0k/lw
ia5Zp+OF3uFiDYcA19qNa7aLSnLgDOQ/wsE/k55mJyuSSO9K1ERDE97CQVEe1cczraTJozFUaCTY
ka0fPB0dNVxrJTuhv73IVr9o99vgzfY3i/A4w5KUUx4P/tjDX8n1P2vw7WHetogu3U+6oJYS16LS
BCIr7Z4srzceAgxEHgcmxVG0t3J3jYpOMXYX5bhrj3CevDVUa7P664psvvs/jyMTJ1WBNrJmvCXl
LfHxSl7FQ+KUo15veSvFBipfcIwyeB4He930zy4jeTJCGPiPislQfvpwXaAropuqqr/X79lTKu9F
LkvN1OY2TCFb67gyt2T37qHNiNr/JKuCOxpiAgC009SUnFbP6NSbGnA8Dkb0GpjaCZ9K1EEGLn7R
SotEAA+a8+jk3qF0Dp20swOmuiMpRY+nfrR3j+iO7CqwjGdUOtnHwwglxEM0R714GQ03KAI3t9FU
uDkXIHFQ2kcITwkIeNZL5u2gGdB6DXRkBWDRzJ+SpY7E8AYDjosMV9Hg9wPz1Rf65+1Qucg0XXXS
/beS0mwl6S0zOTBXT/HrORe5Ps9ka15+QDNqa8MWsqUZnWbvuDjSjpldoMktwTeiWjMEs9X6YH5e
neJdP7raj9W9YxjAZY6Tv/oRP174yrfnfLvw7+lZNvKKE9Yw5xHhA2jh3GcY07SLMOmp0S1kWpID
PCmD5x/82p8j2rfPfgsqp/OrqIwXny33HlNUHhuZtgQRI2CnPu6X/bR9QxSlbMv2qOpkxH6ap1Ij
8lngBnD64439WBGpEnPb5kTpMOHfUo/W6Zo9HgfiK2OAshGM8lQ3rGOJNtti3z150snZ6O3f98nX
PnjfJ/Q90cNmEkQ7+T2oCOmtUItMmpwQ6NEQwa6gYV1s9ouK/fzkoviHV6CimpW6KvanaCgM95p/
efln1RdnhuiB+87wBkd2B++KARM4qXeHkYG5BKoSx7aMWcKKmeQN7CWCkEqI1lyVefXZzfBWmD3Q
OXjZNptN9RPTEhylzcQIPybmrcixIIIKrQP42kbWQCTZFfA+0Lt2cEfdMvdOmBU+UIZ1ji+/OqFa
XqHe1ftE6QWjrHpRj35fLPGn7pmoqqasaRQosvzerstV4yzLsiJyDgTIMneIdb0bzw58EkCoOcHc
5g4UFyXFZ3iUXNnw1o0q1kiEzE7UZqKdOHvHmB43NG82ZdXbg/IJqea0xZmpeMs2ZzlgIha9k549
Bj0yKD6/mMBVOYUtw0u3evcoYlALCeHe09FygkhYIOpUuPzYundTxaqf7VK1LyggXSAxmJ0XFHYM
dneugY1W5lbMrG8Bzes9/JGjc1hn9UAEJ3Z2rhmSzFEtNWk9JY2he4UWyeiMGl45M4ZJF28KfZsj
zbURsVyJlbp9pQNMNn6z75fJZeeJaCAtAKUICKmawJ/6iW7DHM0PwwzGBn5iLTDVoN77z8cf2clX
YfDPPkbLABAJd5EivN1GYimf0sur4s1Ittir5vk9uqICDnqB0nFn16gng6mtIQ4teGuQTiGlHjfP
Me8NDG+QrWXUaRYwlhCbbG3l5c159V+LY/wC0HYANg1DRgYJ4Kh5WIqO6hvrVta5gjAHACI7tIiv
w8PNwQe5exwCsoxaC1YRXFDa2927f23DHy4/TRIlUdYURTa/6oFvHZxsZ7xKQX2Kk8egofFUcIAU
B7QzOvWYn/+xsl9x521lJWpwWeNHxsTvndT7M0+Sg5aJE3WUw608touPHD+J1voxNT5v3WdbbUNz
pVuJrnFcRLdJTl6NANt1JvUhNBeTYrubwG3a7LaNjB2UML8AQt6CkrHzd539ivvVHCJDHZ3m4gA0
xZGe6/MzWSNS9HHq1x+Mv4c4Eo7Pw0ebu2BQjJBXbvXL1WWGYA+QpNV50igFIUFU4+UQ1yh2h/oY
mKh6tm4ztS+HR/Rrfn8JP/VsUSqhTBY1GS+B9wykeJ7l2/l4FScgOufeMp/3ziNMzsMtnITZ9ROR
K9oy2IM06kipZyJPI3U3weAV/5EK/ZSjSropccXrUlM6N6nSt93wPJ6TvVHcRSZEDXOUXU9bXwei
74Wg97nFo5vX1O6+i5ATUHz7Ax/eLX5m0vCPDFX8abxN4ScraIpoeAN8xc9vz3K6Vma6P7AoWdh5
uB096AHKZeRrWsknmFHUaefYJy0v3eU5/P/pg1HESOAGYluJyOwzxZX8eUew54JLXLHHiCZ6qDlm
BEXU+oCZQEsBii60hlKrKbbTjsCvOudTMIZeCCyhjklCW18jhiGqqGGKWLUtsRVOzraZUknj9Uwd
NAZVyjzZex9d7FtGrf5nFNloYHZ9xDjxzEVWAVBkZrsTrFU+qumHLZP3QeIDoT0ZQTfFylJbBYHa
x+icKI3OP6RYaNwzgLx7ZJrsph0H2Zv5+gVZPDnARe4Rt/rAqgdmiBLZGBAf89hG3aucDaaOQ0Z4
wrTdhaA2CM6dEbZQ5M2tP3bLT3Vm01OTQX2YisGV/9/dcq1awuH+EAXGtBRSDyzdkLboHJ1xWM0A
DdqAzhmGLKwtcHl3JjNZ0P32kIENoh/WeOj6bOnPV4zoHM/ppLMpLsOJfboxWv7jUf9BZlF8savR
HdK+REneu/D34mCSmgAzgnpvw2NpYzB1sm4fPPINeBo8Rat/ZaoDivcjWTMxm2ADRsMagAkOLr8f
959GxP95mLdTdjWS7FQ9n8LEYQDP1r3UjAkZFPbGkK4BaRy98RDnC7akO3NnN6eNQTL9FcbyoDCg
ErERMrSnznia/P5kP3VbJANUhamaoqixXv99o5mwy851K2neKOM1fEy8R0O8f84aoeZhAXaeA+Mz
9ac2pXFrN1J4IS6iqw1eP5gIoPZl/9W8/CkoMVqVJVALisQI7i2ZbenC5aaoddMsOOICflagDAuR
KduSEDxh3WU2zAAkTDulp+lI7BZL3WaM3s2GWhueP6rH+OnsALg5Z+QJ6j+mD0i6/NAzkwweTzNo
ZZBzv9UdLflk3FutQxM1oWVBM/NudjiuZzXvcmWiz4Fd6i7eWTqARyy24L0i94BEATbShDCgSbAA
MfPCqUYQG3uGzYb/EjvFpzYJNnscLsrV3lZD3ala/uHWfQymBjU7wFYLxkRw7uWQy9GR2Vnjhv+D
4SQInMa+ASC+/6mdnM/r9thJPfTfYNB/2XNYRqdDP/Kj0yHXvtrT4xp5E/RBnJd9mXqrarQCl0Lk
RL/fkk4u7IDa4090jqPxEyU/9wmw6LLslQMq3uBCsCloH8zvc9idRAK0/en1dhqnhM2VmIQrYe5v
mgulsfyd8y90wLA6waDq7ICsvaG1yC+iRsIHIn0QTVUkH/FUvVcuMnCNPRFeCDhJidGi0YRknD1w
pg9GG7hsnIls5xNp4sjkDyGUVhI/devcBhFlYvVnyfNO/Ow1fmMna7m82UsR3MgOLnBnjLZOo3Bw
75W4VjjXdTorrI4nt5fLh+KXlurE89pDK29KekZoliJ4yQW2YJ/H7WCgbtAxCcxRGU0fuR3XowAn
u+Z78RQDMwOBBTAG90QLkiMkHSTsixo6Lut+49RDMm52Soe/HbPtDlod/Pv/r9+BofKZC7fKbbiW
0E8Y2NwKq5f4ensjLwafBja+N17kgceZA9pibBDHdgnDFHU/KsvFw6I3gV87sFd7BFzHxTiE/MH+
hAdvqXQfM4ndEG/AH7VmuEVabIPPpKuk1sZsNtBg58H9POLyPRg8+4NB4Q2mBVKsZ2tQrkbBpQGC
4XDhI0m7eeBfaYaNrRipO/ttMG3eyGB0wpoa63b+hwul5y7uyFN2EcPjzyL8kXTxHY3xFbmd7Wmz
xVETFKLObrhcodOLiOs5UO/W2Dh5IbLaQnezhylfoiNYaSCyAXlhUrkhJUPLs4On4dVrfAPnOFuE
ouTchAD5Ffoodr0WUA5dYonwsBTFR0o3p926N2mcpFNpAJqZfddYUSjTbNFbIQp8myThGIWAbTkx
4fZG2d2ms5FZPXwYKBq1SfyK5ksoLcCcL3TFp3GAa+N+svfZr9j5BgP1Gd1hA3DM++ifsJubc8BR
7cnrTgddsNgjG4mADWDi9ejwURMmIiH+PwIpxViHKQg7ribi3m+gWzL87PiV3RYhhdi/R/4i06y2
tS1192klC/yRzlDtLGtd2X03khyX1OUAmbWaablLolKmgdLHJqA1xRutdGbwDog27fas7uJKVxzs
2YEWH3IyEFdcFxKlH7bcrQLJlQLU7u9j7JtxvHjZPmKvH4ecY4hbobfQr5Y7u0cznIdnMxV6WhsY
IfDNhJYLXOmEJR1zhTVRCQovXfL8YDc9aL7o6WKN915ZWI1X34uMttOkuWJmz1BN9rca5EpnmOht
MrAtwvacG59mUm0NWYPTpBjIMNvl1Wm7s0IUDPQgfKKn/pXZoWMBm7dXW2HTNWM5s1GIQr2mWMBN
TdxN4BhjzWA03lc6PU8r7PXO9Bt7q54JAIGEEL6xw4YCGs5+7DpzYKz0zfe9ELhRZUFv3rnHBrdE
pTzIPCa82wqPOodWP3Xe/xF2Zk2KY0sS/kUyQ0Ibr9p3JBDrC8a+CCEQCAS/fj7VvEy3tU1ZX+tb
nZWZaDknToSHhzuMz2nDKAcDb1a0eMwjut6Nn0SLl4LBlu4Dq0JtdaUcIj9zyPShujFSpkrpko8Z
pI3xLqD909+s0lwEjWWZYlliLOm85Hl+d5Z0L5ekB0OGCk2y4ZdkLFUu5nuPfNl2lis3Hub+yup6
SP7Q+TlLw797DPz7I/8zEcMKpEWyMY/b0BvmJSje0OluX5pyj93dryz/Zm0IWd8sng99voJ8hZGO
YIIb9/EnHjixA6gnmVhbat2RsHnt6vFQ0I2hJhmbV4q4yXE0b51QexGKbU6C5QbW73WrzX4bmtA+
U61Moxk/zYDDxckNAYPcnv2L3ChYTUfpRGHLGJZ4OGxQ3sGJ+Bs3J1PtPOB0dxmj4t5NFuR9a/m1
0Vw+bohKbDbx0v2b8WMO4Tn9965O0Ph4lBwIncN31H1I9jH0CvFbVGcURtRuFxtH2I47izEqemhI
biBjs1FbY/g5U+OfVcP6QUtBqI3S4+iqOtfbl4zhA7Gcfje/z/668CqVBEhKwRP5Ze3bCgbQUTVH
R4a2u+0jD5k9+Vj2zPALO1cipnw7pnYRbh6JjE05O+LIjvPbupNvof7uyVYfHL4fNwNjxlNSnrxj
qpZ3KJguFttPazFwk1N4RxH4krhpRzBtvf9NK5qRNCVt6zIM5R6AI8EzYGG/NuhMbL/D9Ir47O9r
zNqgHbl7KulObImfbT0uoxZN3vWFq36bsmi4DM+jv8MUbxRdZEeYqAZD9u5iTeYXlMMxChiiOa7w
+gXkLTm5e/hrpqqxQHUllj28wwNIRJgLHzBQ0uFsO0cdd+tgQQPYm7E3ou1lxrPaj36uO2MS+G2k
6ObPZpDwYauf57hSXxK5thYvpugWjQUcsl7rIQ49xuE7w/r2i8bu2w1uCb+yXlk9aqFuk7vdaL+r
ZBGDeZwCThRtcZETTAAtpquTrj/HTBVRtlEsXAmszbIcLfs9dHWdXrxhA3f/iAj7n3Gr5s9dAlzB
mehCGRvP/14sOkYnh2ZyZ/oC9feiM3s9n4s+lE8BqjmQl0Z2Q0E3jfPu4TpoN1m8GDChq0O4kQ9L
YiCmMcZl27h9j12rp8eAvelXCNIzd2YTisgD/G59yIuT5eeyGf/GXYLyTv0RuOib4MNe8nOOTGu+
mtCi3fg5Jhegl2P/5IyubDnMDIbD5S1f8mG+/1mwWAwGAW3WjP/bdGy1Ywzsuhem8BV/J9tpc8LL
k5TjpHPr6BUtEfbpoKHNFzyQ31eeTFR6yeWSjtXfwCthbqMjEXNcYQ9zRLDBLScCEgc0QbI6Heba
y6C93UabZ0ZM6/Y3BTqqDh8TP8ke0/HL0n7G+XCpsP1L45ovl/7N4adInysSS/nLdu52IeNHZwGt
iD7fhgqXwZU2ZHEfxkVLVKQ5Jo16+F405vSYzGmzOVMlbWaQ1slIwnD+PcxBprvNPFQ8h9drfCeb
4yAcLj/Tylgd4xrpAdGoMqbFqqwzIfrGP6vNCVKEk+EyPod/aLzIcyEjM6RVVT/R+VplJcLCnc/7
yhRRTpnIRyPTafPBriah0ZmMM15proRnhrs5YtQOZXhokdTSGcBoxtQm8jhllQnH7ig5I11QfoBa
thxsrNKjmavmMu5S8ekX52OlSyiJbCQQOJa8jY3IxLj/Z+HLrVuaEFugDxSmew2FpXi1PnPXTTk6
Cb+pP1QJYYP5wFClQCQ8UEHcnU2VjUp8JvZSXgkYZLBTQG3NlZeK2cDc3j01xwDDiAWRlBrKPazd
izNSfSiDqCKkvTFeFb8gMhxEzA1lRhX7v2tX4pD5kWS3uM9y45AG+pWdwiDI/7gI0ZMmIJ4s0Hdj
+9i6H9pec6SrkF9zUhYafoichz5ATRGX9DDg2guzHLmIY6flYZST0fZVsgvOcdkZeAxWdA6s88em
QTbZK/ZsNYyi79Dd65iYr6hbBawA9nm5lPYU2DwipGWM50KJ2bloqvOKSU/4+ovUqxQdwexO9xIE
klM69R8X22fznz3ZRunJd9vRGaV6I7r+zMV2JIwKN01TgpgrGz7XTi3WI7frewj1sCq18GqNRlpt
jvJiWvub1ipHvz+uMChc4HyGoJw3XD7WS3KXI9QsxKs3dF9dZTljILH7EOnEkIa0o0YLdEAlyZjh
m2O+NCPV/VGebxyHyZNvwC12u8LHsubkuIXJK3XJ727rRQTy4mMj1b0JUg9/WO8K4lJl5p33Bw/t
g7iW0aKtdKX9OuGgc/Sv4Tjs5hY/CUZpR3kZjAzcAIY/85y7sz0fMTqbRGeGJb8cLLh8gAQ9EZgw
WHDQ8H54D9ki/BpL2dwofLuY9Voxfe3u7xtW6l5hYObGoIGLRzEKCeocZ9R3ZttpOxr1FuS1ZIYG
KeZ6ENhRSvYLpJTyiPlMadt33eZopbMFbQJDavhG2lvWzGZqF1ZKorSdYg9KH07SWZpKjZHK6N6M
/iwE1mCdYj8bSgtQAuBMJJjsqLajr5OcPPtljPo9LpfFKUNLiHCzL1KbDx4RLw3EylpviwUjnziA
nHNbmzBmqWyK8aS0kv5ByJRgZayfZytAD2HyigvmolFf5iAsHeZ9PQJa7R6hvQ+9IJicPOaZTVRZ
hb0RLRgGfneejdVjkfSDqJSZYe4HibheL25rXiVadApeJO79MPviRYYiyAAlMhOyOwCRcaDJcvga
d4gowDQMEewqHA1qvA+7YuzLhBuBGWOtyZG+loHCTbl/QDcakmJ1cbEGtbOo8a8zwM7LhhlZfhHM
jKBxkSTB0dC4vMwnW3i1GAm2y96HnnR/OtFMttDi0NMzDymaXde8DxoYIyqSgPwvk3vGc4jb0aGx
fqZGCfwJ5XM0uFrwtqOgsgJ9JsaBKlkMHF0TfvgXLKD030YfPGtohdTTt9+PSgwdneeaQnkVk13q
tbGUTJpkCIX27KHm5MhAdnv9QV9v1qiR3DfKS6hyYFxQVWHVryyC78VaLfwadbWOA0ioIBfbg+we
uyxrTJlFMuMedTsnFggj9joFyZ6T9pvO3C9KBIZSdM40YuNs+0/jJTs3xoitLcMmbVZAqaP3hjMM
+qWdvBPsHvOCppYj0fS5mo2F5V4GxW/+SX9f63dyTugTkcc33/lZ8MTjQiyy/0WY9TbIUQva4FLU
5TSEPUJcG61ySfCr21rqhSWKinulsk9y3Ihj9TjFZ6i1e+/xw2KQuWKkFtPG0uZhvm0yoff0a31K
s9/zoRVcGOG9ekyXlxir/ZILJLjomA+ydoBJkPRynyiSYGekWmDXZS99HePbzZ0xKf9EZLS03ocZ
MQBtKmTcjt2nybX9wQuASPDpm3Qrfv65thQh+qBEgAAerZx73nzZhm+b9K5COsbqfcdrUXKfNB7R
zTyba7peqbjGKnbNhAeiLiwsJBjXxX14fNld2zFtfKnsRJq2gugxoI/LTQ0nA+/gp1HzC26oJ6Fj
zHDxOcBtYynNvmD1sJseOso2fgeCK50Szw2t0YF1tLo2/MU+1UBKLyjLZ2xXGIDvWEdd3qp9TO9i
T3rWuhHiN9eFN/2pG6Y0mp4jiP4A14rGeI6b4YSu3WB/wpDayrJ3g1F1mJ2ZV7whj1HH44OXFaK5
GmXt/pIxLtcnk6RZC3oCsI9SB/2mVWl40gbDczaLNPNQEyiF8PVZnMiSHrJ3BPlsgfgfPcODDlS7
Xoe96PYUYA5KIVkuAPwL+4Xp0zucClvwcUDoHDfIkbmSjvDQ4KRy6f4DjCgLDp/QY29gzRkizkc+
otuNd+LgDdu3/6scklfJYaIP025dcQsBFSUPqRhk1o5BA8Ym0XAAcaHh/vYbQxbXqpo9UXakstJL
Y3dxFQsb3enAmyIyiE8aNqM6hRZ+rier0JCcMVb7X8rTE21amiIGm7UFABgzaB+ueJ+C0V/QKgaj
AsVrI5RS1z9njqvsn5k1FHn5/Ohjisjy/XZPiknR/r19AXeaJ15l+HqMV6Oz5fXf9q7AbKvLz64A
gkj+dVLJBZgZvRnzzWCEUT+sd5N3vq7dQ7zh2rk+aqCQP0eoPRQE6j5fpuT9Yv5aeozuaYijJGGL
lSz5o/k8fE30SBA+RR5CcciPEFD4GmjdTa9zhk9p3BCSQIE+5rVvcgcfaF/Pn6d1H3U/G8c1Bh7G
oweK+gQepNp/PEgcFaw/kKJg8xlzh7paOnDTuF5IfOQKopLn1ZmM7IxgHUK9w+q7HteDKE0lDzpF
SUv3x/sYWTH8bg4ZNfJJ4LJ31dup5eQS/1DyQaJzc1DpzfSdPppDku0NUrRqrnHGqC0LMdNH4/HX
n5TOyT6odxsjD2a49t7AovS77NGHQDFvFrAFr0F3NWMTssQYo6BVWJs4XwQBEsI73T5cuqEnr4cX
Fy1UvabyzsYsLkDg8owU7P5A8ox9aLgyWU4k6h0FjLCGpqPBdrnhoihDGCokyBqHi1v8Rg+W4A85
WhTsulS8l8ijXb192qtONlK5OsoruCt2DTIKQIuXSQPI2AF/j6s1nasBTUF3igkJMOrRYZvTdOpw
8SYIGZ2hx0Y+f4p2mNwbHutgAENuCjwwJ1fBNsauKwcNHWhhAD90QIkP5RZvlmnCU6PdJrOVJ0Gi
czRPG8rnmvLZpGIej2+TQ22aZm9+M4jMIozoeYo5mmYK0CBSbhEUbaYEa0E1oLGWJBBsbYuZ87V+
RlJ3XrKRMQlGB+fqHgbsmZU5pao5pXE47fs7ZTHdITaGFJB7h6xm6hp3TAGq5Vfz8Zk+URiaEUI6
mxJw4UPBVViXya6POCNo9avirvGLgSMPy2Ew7qBoxbjO6TUfkJYyk9ca2V6UiBEDvNomgrSkfBC9
FNxbBSRHkBA4GwmWTKqxVnAyI8wsMZcD/O3HL8wkHa2HTpEx0ijNu2SHGhRzp7vLyHZxty6y4fEZ
eJgZuHaxWFjXqAS5zYWbvE5Ih992ph8Ngt9xSGvUjIl8xYiKTDfn9KoOAxDwkM03vF6MIen84zB3
7pS8NCy+k77HUgeE/AD3flRr2gD+Y7qsgp8PNarerrBvzc+E5OZmgLb8mY0GgaPWAOE5OVcwa+RT
m3OA8GE/zDs4eIg5Xvq2Vktgpdpi1vDELbMqiPpZj0fsaW/vgNQR2b/Fv7JqhoO2+rWytnLexALW
Qnwygk5vDSL3eexZlT19HAaeFXqnJapSHZyVsWCSCJtySrzOdynhwEJtL5WgaOaVaGeHL/13uxhn
fMTH8OTNOBukuE9j86wZfQHo1vjMgnFCBgsO33PuRoAJBqtrEb2xJ/OxYixZo5iEkIeRs1IFk4Ge
1hEToY0fBIdbnPXTHbi2EfDWYaFDju2ozJhch216Yoct4Qdwk9nDHDrzuUKJiAw2+/dpxOAh06PF
A7KYDJyClnc9D8pYaDzTExIPEQeParZvW2LdJjQzjlPCHWzgey6d+dYyid9EYo1EhNzagIuhKaZO
FuMdXjDLOBBX+PQcN2xX/w9vVLRilKSPDufqF8srHvHhaDX1+HDEuxrNROAhOxvkJ7ccQN1MCILk
Z+Jfhi3k/xh0+Uc78F9NVKm+nZXeDYH+6YnncLXCuA+QUXoUkuesdL9vW8TJSQ3QRVm4b7PbNSQ9
LuZ75noyXiUru5mZY4ldQEKBObeeawil/4Vf8der/NdUyuukFMqr4irn818HBHSa+7I5/OzzpkO9
KnL8ojJH7FmABGjitR/RQbiFqtXzI4oeE8Ez9gVnAe0iPZf6fvhXhkH/P3jB/3iU/+qUX9V+dfpU
tTg514jVxXNlS/heNqOHmXdDEqBibrq9l8ZMizHYkhwyx+64QgXr0DEjwr/QCNT/vB6V+XlV1Pp9
2Dr/7I+3EDzV1QeJjsII5zpTCOoBga27xCS97YAqkLDP8rzwKs3BmxB0kBqiBI6E0o4PGLVh5eOI
Q49gFv0yElzkYNPkMaSfOWfPHNn8BNjxfUmHDfusO8071N+7k+v/7/NL/5Ya+UOH+D/38a/nql8G
8uqpch8v9mbH3NgQKzt4qjK7l87QMMGGA61wOnu+DsMN/8Z5+s9H2Yk46KLUG0A6+Oej/GrX1edY
Q4KIpx+bZkYOxOd2dh8OvRp/D7Zh6BFt5n0woz1FF6J29dnF9CqHOYqxxrn0l2fSvbt/c9P+qEr8
uSC8lP55QdfnD2MNGYpIGG/ew7wTjEXW0uXFmQElwZdeI83O6e7//9i/shv+RR64tOcjsipfaTKX
TaTNN+1QCvDnQVL2DkmA2KrC8gT9v8+2d1JkOnWxtH0Br7o1U4RWD36+bjSIb/CiTpOz7tyt//8K
1f+IZ//gX/wrnn1rsf+5NvAvrm2izM+1+csLGzll86Iaqwht1JQm1VtYwzpCMs8qJ0jYRm8Eyw8U
3KRKFIJfgxrvY0nIELvtuEISW8ZKwOjtWG8BCgDhCwcVfOoSOargLgFCmPeEFs3ZKuaYhrrvGG8y
97coFeNOX2dMHUBmgxrRVXT+crfd0v/XMuBuUUFgcI25tT8h4P/Qzo6PVv6sqheWCZNLNBgYR83A
dcM/Y/fKTIaa9Q6xPAVKpOfjfBBXgWMuHUrPAcQETQFEx/IAueyf8Ty7x7hCSvqTwmh+0sJszWYj
dTJ6qMJhX1o9Ee+WL4ADXSBAcxE7ucmNOVlqWGsmHHGl/xjHw29X9v62//9jrf/jJv/F1Ib5c/yW
H26S52gNxj0XUAlJfhEdJB6vhww08BDEFOCEec8x1zouccpf1pUi/5dyAtpn8E674UyZuZh/bjmx
KpRbT9VF7CnKWF6oGUq1w8Ho51HkYDOyilVb88tQG5/plFXYe6uJkB8TKX6GjxDbQVf0K36SoQ3I
okAly9MYIkrnW3OxB7k2Lg4rhj4XStpuz4frHDU3DQuKAVLkUnaiXjocx7+02Aycl3MNuvFYPZMx
5JyK4ydMAVcCNJCDWzTwZCoGOdOGaixlZYIar6Mjp4D657izGPDPeDb9mKw84XYh4OLVt3veb3x1
9aWEB4g2rCkfXUoLvPsm1PXzx7qNMAlwjvA+VPuEg43mvxEGe67hodMUQGQ0bEOMrv2Tr+RCJLsP
dEw155ysJm0qxdqw76GGS5yAPmzfPNXs7Ds6wwXFufoft0oKLGqaAyXkDzvHLqCUI3HOF0afaS+7
5lUiZcqcXxwwvxEjZwXYR+Z4Q6NeR4cYbUcfsw+/BW57jD5Zgyjyb3idqOGLERPBU7DOkBgf5XNd
wX/MhAjhTD0bAIn6LUeX30fUXI+QUp+gBD77LQb5aysH7/DOBMJ1toqkQAjluNjc4TDpQQ/pcwJB
LCa4Ezj6RPQV7FF4Eq+hGoTHm3tml+GlVYYqhifMnPgKbm7gHaM3hM9KNyWMe25di2YVPGzNwxnr
60BnQj0ETT3poCJHh83CTpvXNIw2qxGMyYni/TZdw8W5RG16DrWn/SZbkzK2vJz1KCS9S4S8dfyZ
nNJyLWx7kDjnFcqkvZQq/Y3jdkO5Cvg6RpgVLyL5oB6kTi7YEjRvhZrnTqXQoo17WuNdhJmIhng2
VPETVCOsQjqzTmHLR6rYCfV1bCTdGtSTePPFk+nVdFMTbwnyEsKK3FqfzvbyfBjk36yew5fi1vgL
vCHPU9yEuK3nAVOmHgqQCDtv+QEipFajGml8ZAciGdDCkq/KaL/iHyE7/DW/zftmr4U0UkcfT6CE
vwZSqJhvrIIhSue4+uYMKc6+IZWIhEBqb6NiDWnc9tD65c1jTBUijY7T1WEQKvPvdAD19dSavZmw
6ztFhoMZjlBapIyPP6uPXwyYzgXgNFGDUywu9ERNrpng4/Y5Pk/RcgXO0WM17rAd9N53TSxuHlkT
A28J25+vRBARH5Pn5Jzh4ZNqMI86jEhIC0Rmd7f9ayEuELR87XVge/K/ZU8z2oVMDjuu90+A7sl7
Xw3FBauiWmPTpOE4WW5UZOTf40suRgV7l5+jKIZnL0fvkbKuxty3OrpN5LupL2+Tcghgf50rjfGh
3Mfo5bmsgkdwSX+WMBJhNTgUXAyycxnl8DZawUyWM/Ai0b/70BB7kBW47HNv8xI8bVxN8Uyy+TsM
slfbYqeDfzy/MFKFuUzXqQiE4WlMfb3yBjjWmcqMG5etD+v/MbqPeyWtVVbvc4/decS4RzujrbeT
0YV7ZPqUMlalj2NRyK44QoiI8Dd/hjD94JW7g08v5v3ZEwV0qzfDzMfmOPvxAW/Or6y/ueTPqTAr
9g/cdAIux9eCh6OHCNWi71IucTGi+432zsqkc9RMHstulY8fsxeQXrlRFjS/hfziD2bvUBkNknZ2
HaNQP7mMz5N6CDWD6ccvXajFmZ7ArB3ypsRUyOXld/qdPFuD0DP6rb+bp/0IHocVpaceIKwQQNXj
jj+Txj3vedyv/LetbGS2+doGp3QCCvUVTTFHTAHEZ9f9Je4luDujhNo3ONtoqT46d9VX0rBE9Tb6
ZnxNeXsVbVsog2S5WFPHeJZPVU9lMAZ3j10DYgCZEFRv9JgWMw4N/rdCNLxyBnk9L3EhqNb6oTNa
uWS6p+ExGj3XGvt8r8blsN3fGLbqsZ56d0tC5s6r1niSbAetW3MxcI6GCPciDw3QWl3j1frN+tnh
wRxgWqzZeCHJsbJFn7Gxn/AbsJtuhs/ZYAfFD7X/UwRfdDAk73o72g6EdnikBR7idLsRiN/X+Dfk
LIveswq7hZ57JKPO+tj3TMCo+vlqX8G7JGgctKvJ4NFg/oo+jXPJy5HivaL7lqHG5JIxkwNnBtLg
72PAAQQcaqZvbNKa6S0dYMC3q3fgIVdG65fS7ue3MEpW5sB7bZs17VvIaF4bDba0p0taN18CGrGv
OVyiVXLjcC/WanaJXwmmS6k25l2h6/mjet/89gosxvQ6p7iCIM6ToLH10+wXbZbta1hRoW4A49ii
IGFQIUd9FOCe7j1/eOL26OnxYHxymeziXamJTFAGOc1Oi35YBsru+TSFqOc+ptIIw04morosjAkD
EoCEbAggDH4aLhb0iwc/2m1uPRY39ew6/EWXFHH236Y/ew1FCAVMPMLuAcyF5jv/9a3r7hbdJRPE
qBsAEpKLJTg9bGXaMb5iQZ0z4hUgej6BgMnMJI7c9OWhoHq39DX+QBpBuO8SgrcLismapgkAKC/F
j5E4u49ruJ7iGI8skChnNXkm4gwHEl4P2vdWgQNAoGx+K4vLxg4uXoFw3SK4dMENT7LjpJ0RCs4c
rNEPsfXwvXm/Dy1p56zc8LN9X9zcn+a7QijYqFF8Y9Gjy1Val5GSEB60zS8ik8mhAHCkFqMLy4Aj
DXnJqETbJFvFeEPvB3lx4G3zxlbWTwFhx5JLgAQJxswE1/CRAO5cU3Grj8iZkOw2z1kPIHqiwtUY
WDcy6vuYHu3KlOGNMvlDBx6uzdfF0rVnaFGxOeNq8CvyHuMTi7qj7iV3/IHOXnMgdt3S55pUmT9J
iZrBBzohXR73LqY8kZeQPae9UX9RR8X0niNAe6epoVCw6Hm7+YgwC8QZyhBN0p8R3ST65AiH7a94
uwtegVvN6ING0M3nj8/HBFIlrUMGFnuLc7RKXz9cP7jWWygEeohSf9yLj1QqNsLPKQRtLm1BVxEq
54N0aFSjTs0KpdMvmsfRa85D3J+ivlexWoN2piK4FHHbn7d/p3tCIOJIA7HUOmpRt8FrE1Ty+B4O
2qkGCRXN9VfQ4pVAJbgG0hJpEJGXwKYbV63RILdJmgaWvqxlk5YFvSSaEvKSQCAlNZj1DG/USO6Z
H5qMQ3xlVOquPe7MhaU2CCkQq00YFETcvv4n7aDZv2xmp8UdMq5gtn2PCULWHGg7gxv0rplqvxon
uqCE2ptPxSZlMEm7RtbVLiaffZF13jAKLKenfUWTb7WrZ4p3njAiWJk3puE4GJPS7bs8j9fm555G
baBHn/kRMtgHt4mgZM8zfNPiAsjTKe03WAHqutL8vGQqz7vbGl4A9mt4gl4ODI3hRGP1kEACzlXc
yhHdwYRWcJd6ASEySsHA7jM+sWmJhXbrvyE6M5OtD9HmvcqwNVssBengTCq36P6yo5FsFYwczpFw
CR4cR2+Eth1qJYWkqpj0X9HtGWmdBpL6HFZdpnidH/Eab4O3nt1eofaNRC2Q26zfcgxqsfRdYGag
fkn0jtM3dHhOvcf+/vJ4jtefQPzhLog6zVSlM/vqIw3e81YfqMEdAo+xAsyNglq8d4OD3crWq3hi
Jrj7sjn65rG0mAS40NsCyb64H0L5ypO/FgrJxS+Gff39WmxOYt57WyBP5/xa5yIYN8F4E39EG2r7
cfPDVQWm7TvUJ/2cXhjnIWlQOeX/GYrn2ISdTdT+9KwHMpHwVzasMnFMuqPsss5n/Q6ygVU65gAN
fWeHEQ6p54JSQ8N8vawWJnxahqR6ZSfUXYDFH06T70aurPqNB7td0S8kF6x9fiNugj5NR3rzjbmK
r9njRX1+dziXFHLTSIhqH/qMTMrk1H4vI/e/pZJm1qLzBFRg6WT0lrNv12uyH5WlT16dyrn5G2s7
fUmFSCWhmDVDxgrNZO88rXMpA0wvpviKDjp8W5/p2c9/jL7BiWZ0zpBkXwUKMVGB5/ReJVi300iI
BnmZVEH/aIsIpM6L5Beel83dxtfrabZ3u++IY/oAbMVi1h8OhhidYjnZzslEuvnDDf02OjbyrF4X
+T247z8zju92yxmwX9GfgYanO4+HS65VwyPuWRK3sG6xsHAgWmuEWoY0YtJZusFkOZfoTQbe0KYx
PpQCeKr8MElFz/05JPFfXmhpG+L6HhRjefOE+Do+ZdVGSkSgtgOuxQ+rzwq2qrUC8Y+XtaX7edxo
dGsXl+VlBFOwN24PxclSh8eUPtB9qs5fLGdi4Fqf92tDGl9ml0MD1hCfII0dzBun/xtfIyGQwyoS
k47hNLxNT+te9C3Ma8cgwKJecy/Jl0my6DaimQ3IdYPauD9um3CFj1QCmpIU0/4Qs9INOAGjR7Ni
+FtAeNGxmwoYFrTJ6ugqW/dNL102X2u1H5D2XfwriTWM4vgxueT9tKJVCCm9IgQNInIjdQmRKjlC
YD7lKjJ+Rw5UTJRQWY6IqE/0sS/+e/FyeyEN+XZxQyWHwM1DcCUqqcqhux//6fhzhNfOKW1oNsLb
S0tnMJUIHHa5aKcP5+Kqzt1VZ4P8N3mE7VY5WihQjHCvCu7DN3arFCsrjPeYsIarbHHArE4c56JH
yAlWrB2n9e/YXMFo3d82r1AI7zTod9cI81zUjl7U/XQ6wpcjROW6OpBePY0vTXD3HgnzHriGSOl+
2T9C7HIlxokat9yzxeNHgi3lWAwHIzktYsHUsGPFWxob6yYoNmJ6ilB5SHAVPZxQrrpFYAAOOgPa
wMBnF7UxHgOmf50Pa5vfFlfrjLHcu0c3B4+8GH+Ta0rDr0vR+tEjpg00/iZFcreewSO8R+A4LEWr
mAwSGu6jrnsfvv3epAw7FIOzAz5SXpPjd8aZAwP+SFA7FS3jNgT+wR8Q22HKs3Hb5cm+crbk4JTy
ulWbsIy62ZbmE5M7lCjQUDYt+VZKObY77XsPt/d23hJ+B85n9pxh6bNHB0D82O+JklJ22eyue8bQ
JYv+j7OB5NwCJtO5eX9l/mQDDKQKT3j/ylHfPh1NvouukxyTo65GeMK4Go9GBe7nXInvmY4PSoXv
iwyWw0gMToG4n/YXqgbTh370BW9T5pOyd855h2cjONh1wq+sv8H57TztE+rwcCyI3bftAA2xmz3w
+yB5J79d4MmTlbhohCBfFwssiwhLWMf5lLXPb6dbKETKEBNxaX1nHAS25NkXM3RHWo/52VmVfezu
XZ8iVkVt4EbTUeSVXHb7lrpoPY0Zu2qC9dAZaZNVjpXdopxRH5QY1WYntwrZYQ6TLGiSUy0x4UTM
cV95OxPsDgkTGemBO8v3MOLCMZ4y8slXrbZTxAN6wfg3kQ5UlWw+MTyH76iJ0fHA1hJpCfzDHjEn
oyJZAAUP74wMBAa6J0Y4kbYT2JAbnUV3coWugz+EPbc/Ls8ZCftG09C/JtG/5asAvkowyPke4EBO
/aEccK6LPMsSI54b0JiQsjmim3Mdkjmn6kIbQdXEukw3Tzu8gNPVgcdXUih93XKG8gp5OhBhB1CJ
DrsWgnr1J/8+Bwj6w1lil0H8R2H/437h2uEmTcuySAiJXt+/4EZbYYnYuBr2fLfdEUWVinJEGlHR
KhaaJSQdsZB8YtHrJa3zCu/5ORuE1ejuvPMLKTYWl8WGCZJT5/3i/SLo0q6crEYcXeLwsWRKD/Zf
JuAbkjaj6xi0MFFwxyi8zvr2FGMmwnr6hOB3jloY8hIoqWXMPHgkJXUvsAZSN8QPzr9eoC77Yz3h
j83H+mhW38EO+21c8l52nEkH6uSkHStjeu6FfQfqK4AwcKqGaH6zVsTPTHWxMoJ/eqTQ8hs8z1jc
s+cEB+EGLge3SvW2LZNncJ7hMlLP5eSc1BEl6nkqJbA26m5gWIF4JMWlc/EuoRQWQ23BGdZ4gscc
W0dsqtbf+GRhbzj92gxEzPCv3FAosMvYMmIKveFk1jnlA2BjQ4oiQ1oBC8ESGCm+GXOcU8y0kweF
vTTqEhmfgKHllAyy2Z836EeTWDlCfrdw/XSvwdvtzZhBkWMZt1DBk6ZdCGf2a8ir3KL7bIP9tfjd
MhDmgTabHcXosW4OvH9+70LH2gbxCD19ukVWTM6TRqIj15X1lpALSFcy2gZjdRAiXMg7eQRteJ7c
qNugsV8hl6Xy4gedubdf+av0aqnIcA74QO+Je2Mb3hlr7jmEUqufFP4gONGHvIzqRAs0E+Adx6cf
7j/w4IjVIvPzuKjZl5+16TysVRsebfx03gyaii5amljKadB+70yJ6sO3Xc+E0SMuvdt4wCDipsd3
TLFsvpurrb67bu7eysGqjBf98voJuSaDVFjH8VX0RBLdX0Uq2VsxuecwBthtdwvMADdI3SSL0jzQ
ZDjLp/FrfMwouiggXsGLTApC56rix+RUwanwQoXkNljy9nGJxDMN15Sr/bPFgFxke6IMv3s9tDgo
Sn7u+jm8dwlfR5OnpGujmsn0T6Tw9OoQnIypSynHeYxDnyJweZwoEG38xkUxYHQiQFmfxS/4MCSS
VT4CbwQkvJITbfTEIbwMusev4jR9RI2ChJVk9OS8PBzocJ1TsMQtooH9CyoSbKyDKdvAgbFy4UJe
4S+8khtEVcbw0GDE290cJx+8mOwnyCdeO6r99KSMBYmkqvYy6NKXMS0EDl67CBhAKYADueLkioim
GmjeafiCgUs86C6JUwIpJGVURChq7D9Ul2bxP6SdR2/jWPfmv8usRwDFzMVsmCmJysHShlCwqcgg
Ugz69PNjY4B/tdsoL+btF4XucrlEk7z3nvOcJzjRtu+fP4F2+tt8A01N9/q+XJs8wp7DE767N08A
ld3eBuzlz5E+0OBbMHrgLy03t100xYgF6MRhh1fm0pzdfvV02HxdfVcPSDmPoWeaPc2s9+eJOiU3
kq5rqE4rn1mZznXxVeYldHSFzbbsYZZi3ckXJvo0LIf9OSrCkT41HGKExzTaiBofDn+bXlvqNg27
ZHXyBO3nJtvQBUPSEzyWY4ArCGRvgkvcaHpbpatq2NhaII7TUIPLtdUgPxvAwoOM9EB+uCXV7rqx
CysnvCz14ZQxub/N0k+wOfBb0aMosSW78ER+VxtG+H51cKKNBq23qWwYU0Bc2JW1xCf1hqrCPSHh
nSnM5Sv+Sv3Ku5AACQn+UBOWyXAClTcERP+64FNuJrcPk4p0cxm/6fHAn/12fZ8+eUSVNhM1B/Od
OLgQZD94DnqzS3CbXVb66Ol/PggVvY0eH/0x7zGC+HkdVgfuZ7UwxkgwVbbVdq7OZIfbTfnB+3tb
8VwLSxhIE22pkpt9iX1l/Hbq4S0QEW/5bSjRBB6yBXJTiNPXDdOkD+Jj59fUvg30bTmRV9GA6nlE
cG8oDpiGbfUl7wKNfr/iNZGZAQGvfz6QK4OwMvWZFGNxzwi7e+GUebri84LL/IFmse9oQ3kOgBfP
SfNcYFkEsMHl5szeQCNAsYs5/Vy040onfQChNzgrCIWM4HekbtVT/FmE15PEcI3RSHeqkASSocFF
Vd5MpG02JQB2AzbXpq7sRm5z6HP4Y4BEbvapx4AhI6E6Wt5PrJWx1s0UHeTaYQp129PG3aStv1A9
jaBBpo69kc5PDQOez0whT3ZzKwKRVwmYCJizbN9IAddOBqD3Gy7v6uWUAYHNgcj5eYYw6jAm5B49
zLi2ytZGUdApAD+TvYzpRw9VQgfZfXInCzq1g+bFI4xuYBbWTkzaPWq4i8k32qBrvCisqxVNchU0
0xctM2X1FenRQhwXAoDOmQguTmpGL5MGEdnTjtdakFCTPsb1gDBBF3b4IJo+D/eJtIkCel+micur
bHOUDumjMKyfvZ8eAwR24nfwHDHiCCN4uz2rn5k1Z3m2IIOGg45BZFNipiUTHru+BoXJXt4tDBDz
DmzG6RbIhWj7hlhLtrYN6Zj2c3j+ivpATgB+b0f7TKijzrnDCxGdlF1vp0FYXz3XvL3hm/En6ZUo
hqj0TJEycq1P+wOVtibesZY3oFpUclSFvcRP2RJG2i0UmcGjcKpseosAcq1CDPvNOQet8xj2JkqA
9EwmIxQGGuCoPmh1q1Bhzb6HPBvSNokBe8/QcKJKlO3L6pAPAK6ulSuNn1/yUXk4aD6Hb8yJKkI+
vefhNgODpWSCOjWs4AiIg4L6DRwOKR+W7yNw9fhivVTwXcb9GRs/KCBL/G0Z4z5cl+xELIGXczr1
PSGMGLamY2l0/ixHjCvbtbwuxrcM30AWLYe5RrWUEDJ6G8nTmHFp8P4iZn5UkNCJdrqZXeiGtuIM
IKTnsMGqHjTkYojzrdNzyaF4Bg3au5eVjmuH0E9ef/yNrOeQv7ZHIk+f97le3REZdiSglrRSHBiy
znegGr5n53lBRLns6AD4wCXLyNcXL7ZDnmP6+fT1iTS70RTrlHxdr8Ha3iJ9Gr1mkk9HOZJAZvxs
XSBCGBRnO33Zt3ni6olVrG5Ma8+omkDA7y4qBV671nmPDLetu2QgcVoNovVrlg4r1/igF77QhoMi
eudTQr352OfjdKdvFZz0pldMGsBKywEHN68uuYUNgNB9e2WOLTvJsBrI9tuL/PM6HkUTKeQnlwqC
icHKeZ85JW8j1a8xyae9dQ0Xwse43t8YLCAL5Wa1HIHkMrHzXHCGhPiIlt8hBAYBKdN6n6xb+HN6
F9WehqQND3qORMmJrJV23Xmj661MeYpNyYwwexOprIsnQNAdw/ze4MXEv1snLxfkc3MZPrrtOFCY
aHBKgOtddlRX3NR5uUl8LeztFAqOx4hFFCKTJHDm5da2RqN9poBaZZubRyRa2J/rU3kq2rS6YenH
gXhUJxwlQ7LUZwYnNu2XbGsDEuDRxyQ+NY/E92hzRCzA8tdx4st2sqGwZGvM+ODuFCYwGxMo9rCV
sO2Ps40ewFPynxs22jg3NVDww/kgnO5fBV6qCJUfnhxwOizE43leeni5UfwpY2OcDM/wJLDzWNz3
MUfa9WCQaJ8/7XYSQ0Eojxg98JYZWL4NL2enPrYng498Hl7EWwbMNsc9oqk7Emtq953i2MNkQ9kU
pJ/zA9wC+CpUqmZ/zlKmNMHwnD/mPUIoSOEZ7eg/SZCkUIWESnI63l+d0LJE+sMMd6zDOCWZ/lRe
LG3QDDJqytLKR+KieZoqmkJdwnzPIcBNRUC5e8XOlXSps0NSZDMvGld/OcRSC7k/NSpbBZSVbG1V
tcELcjm7yyW4Gzi2WAK1oTKipuT4Tdm5UHIFnOYRN+wSdInJQS/ELX7wQoTF2ivGKV+JR5T7oORd
dZjY6YqkbIrJ1M6ygZZ7d8X7bJsB+H3mVNSIW85QFRCKAFHDfUF6BohiGFO5UcOL5ZQY9Z2uPfvN
2x5bamNFQLVs4ssr8e7M6dhCKRupCgL9VOMQz1naZ3LUeeCxyzzc6tQbG2G8KtFWWfpHfrqPn8j+
mlHsv5i39M5Oi5sH5dhWGj9GcgY87rFc0V/GSC3YErHNY4CFnerVrL0MEXUHfthPdtCRBLQPJTJ8
DsXl9QuQgQYirfkyRXmGoQdDh8zMyPjKOk0XR3HRDACHXo3F4WXcMX9zyQBw3iwbYagupbBhN/sA
t9ePdeyA9Ysf18RpWt8QA6PguXuGijRn0z59bOkNKLfDzLDUs5OfnrqtPexaGl3UY1sEMrqaYfnZ
wwv74zHVIOWXH9UT/QDjyn1fB9sUfVgmssfszijt3le9iIEODAQKyhIzyQgGfWMlHC1PSzWCC44e
rhx7V4yrMctEjDWXMa879728de/U/TdXr4bME4qONMZPEb0CgeHNiWtPGZJrQZYM876dMX1YVjrE
ufZF8K2pQqSTLXbdfCkQBACogh61tpWv4uGSlXgRHQnkGIECA5uz+4LSnXIiunmn/vUV0noDkPxz
Zj0i71bXZu+9K2ntz47oNl6bmclXpHka5hNIMcYwg69v68UJxAQMQfPuvRYqFBtm5XVzprPzLEfn
20ABCPwyyDcnF5nRhFXdHC0d6iA/XcI6AMxtpszubCGDc2OKo7MHbj0q1vIcDUjFVgSgduIraZ+s
WKvcaYmTfnCoNCGEFvyEPIWlEEpUyhXTrxUzCJEgkVNPdcC81AO2a523WGO1QS5jMeoKT7tuhoS6
itI6Ypg4lXH/PyMEx68BGv9ZMS0ttnAFzN6DCEx/0F9nY/HYR7GxIpIVQV0gfFwHj6GxJGxVWd0I
dO1/PaD4yU5v1Qf/Yug8QlzRGyUABGSK0jdC5D9jQYjK834OaZSt2+icOHHhn6FyPlvuK1veuSZ4
VmdPIrnvHD6kNQEF/LUfTOTqj2z/zMa1G53tZP/ue4TJRj33dRQW+Qf7k0AG2xTexa4sR7ciiG+r
FoLl3Ymfg+rzDnhDCQIBo5PuiD3rvNI3yjoi9Ppi5oanXYNMHJTqsNU9TRlGN1emugZ1XlLlvo4x
D7Tt1ALG6r5JDrlisbySA8vyvjlvbkEeqJgQw9yc0eD7rV+G/AkPT9CZaONXt8sGImJeYi4DYJ5B
tY3mVXj5aPYKON/DTpfR8TymuXZRe64br9pn6zcft+dQ8rphgToxvPu6BQETZufR9VM+lKti8uYD
pVkxupyio8K3XXfyPD+UHCbqEZgDJR8zEr8Vzf17XY6rsNyXs5ts3fdXn3T7Meu3BgfVvQvSNHqC
y0iF1TmPAnXKYfLs9PPNuje4nepAOJxXYMiXfby/rJVTfkDYdGUW2jtlQLCAQz2LbYBO7av9UJfv
cQkLbEwoO0Nh5Lch0pxuhp0dH18xoxp4FPwizEq2foRCzB8o4InIhnk5yalHnexDh8R1hI3WYWLQ
QTI+r84GvewV5Gkg1T6rQKbnw14gtgpIpNB9Dhq8kuWNrXYLjbb54o2J+3aBaeLdYl9r1uVnengx
bNecavs+AaV1/KviC56uV9VA4n0actaAxuTITHVTummmyOC8Dh6gSKr3wj0xtmoakG75MvgbXtsg
EwY6VtWJe3ux0t28ssTeJC39G1vHifdUqfexvH5kWwnzcCHUqn2Uzy69QdS3awzIYjbxtar67GDa
PDvc18CKnDyiJxXui2kWTLnb5l64fY1N2LrwtPpwme68wkttx3h4j1aq1YNcD96gka3T3AZtz723
COR5P2sMG0lIbNy4GSbiUrstztXqDiXvPH8yJTlbxv55divZwyo3qr3XFr1uz3CkXQ4Bp0ZpbdKe
AUrB7k2GBpPDCVoIBYKWMmxrJtDLHp3bXRnWwpBDOw3aUT5JXjZSlZdgqQx7yBLVrVdr6YLTI1Y1
CdrMucvjVpsx/QP9o3EjJzkqmaszR2XracEeIILivwEISOp5hnkyAgiEkZdNKYFR3zWnaEbpIdqT
YosNzFZZ0p1dNjHuFnPaP0DjVPINg574fWBGxZ7Hc6vZyGbvvTxi6BcUB3QwktUgR6VkWvSPBLGH
2QfGiIE465aXNiq50ZDMHP4bvfpXvH4fn6Pz9Anf8CPnkwilzq3Gfd+7YDejcYWHI+sWQ17168WW
AtEOhDxd9xbpF3gyXTbXCMqkUGBsGbz8Y1tZHIqNilhxqJz4yAnMxtJlzjDuRJOlDXOQQS38nbG4
MxadO+z1WE2KfYYP+531835Y961yBHMeaB8QMXeP/X3ElMMVJjQCZ6FDacqFwN58aFevWbZ9TtWv
pDL7Ry4eLiT4KhLNvq0Cz3Y/kr67ffWGt9p+POBpJMDqw+uxmLe4DE6UDFtNp+L/k2yq8HqeAF12
BXGskW0cYCh+3FSz/YISleUhxEys/QHbzzYMq15/dF6+Cz/GyYyWRrCkU2RYUhcHYuei/+x5Su01
r0CR7JQujln84/DUnFzSzNONEVaFrrVmcyGBichufqoaZytucJ29vKS9Ug6Os9bToYsSdqI/wnu7
PO+QS2ZMcXCZYDZ0GTyvqM2SetLjxqmZnwF2EcP69tQyuIpBIljyw20em/Q+upV+e2Zb740baVYJ
OzTjBjrU3qS8D+LnjJPqevPVnqs8vPfbr41J/7ZI0mkNOTSZ6Pqkz9jlMYzp9QDU6xlo1I2t6+Xe
Ez8B/LBj9K+Q0A7lgZaGHoxheAX6n+8evnyzRUoCOaBIZXhQbYBpeqmDTN4A86QuoLuDlZQ5VNhv
wTof0g8MlKUwHrUf+AQ9KCuonLA6w+Pl477BCdiPRu+5uICAn2ncN7i5dMrJUJoXV+T6xl7a8SWZ
PMLajqciLzxihS9xlI3762L6CqKPO4cYHIu0O2YoTayk6SoI1iZ7b82vO7SZbFBpRLFspWdbkEgd
sXS4wYwrOHhhy+x774BzrFrnui9z9+avj4rJeFcH6MD/D5vC4DUpvXoijLI930TZ1o7qyX2QL3qp
9VogAVVkE3qYsElmBrv9vHH4Y5IjDp9hBWORlGtOtJaXDW/wyMzBUxMUFlRjdtSj3DFUEG/zto0+
MHzreepECZMzA3dq97Pz+nhHlMkOhVRv1okt0uVrRIcjsE6wjde7f+H0TCg5UveMpRO0RufKHDng
lIF2UuoWR2fZOvpCXbyO1C2LjIR36rvIjI5Nz9GoSbFrgXI1T+aEYOk4BlZhPeqOEgwYbtYTRh08
uIW8UboO0lJYsLhVzJscHpyZjtSPuLI0XJWm1G0UChfDow7lqV2xcfq6TWX8X0D6KusdPgfNvv+2
yjEWbBwtSW1fa1svMaNLwCQA3dd8T362K67wo7cDtljG23aUYuN9t8uvHEMlR+M1QaWtWxCA4u17
n8011jDtfOHemLHWNgfWM3JEbQ9gL19so3HiF65dzrul8k3veK07VyGQ85D18fyippOPAP16p9q5
YsOpm8+wsysLq6ujbW+MmzOc+txX5XJsdDPom01AmCLNmvumNbz0NYjE7oHmU+ULgqkB8IUlhk7V
7tyfa85FEe660k0C7omT0PefeGLyMJqrfQv3ZKCGmbSXYvwautvU1P699qlx77Ns3nw+EcWK1utm
Ket8CXsnZXu52cbNjjAAQqOLfu30WD7Xuv+i0a9CAE4R3RHwaHJsttfPUrFjiKGGrxgWjgiPEaXI
Cy6VYiYYS07L+Zkdf8VlN3A6xlT9tyWNsJvs1eFzlQGgcIozdNlemZ+9Nmxmf5fzKJ046bucR+uT
AEWwBwKT7wl16TNB0FPhaJs77DuMjV/WjfpN3909ap+z12dSWcCNaGATZh+Vm37lVATwcR3AY0BY
hglgvO1UhHkETabXlRPGs5Myw3adp11iO+Ujneq2D2FAjDCEKD8jZgu+xLtMQTb+RTAm/uA2S+Im
ycf8g4m69k00k1bZo8gvkrAyaJfKTW+cr/BssBloFmZwqQLaYpz+I1cd5mBTsf8GO05dJfj7jRV/
0O/96zK6rx/380sSF//nf/X/9zXLHy8CXYQV1aMJcHIgsdUqBg1+ryC2FsYNBeKKd+LH6HtrT1YD
T3LaIYzQbuKpkIDya/7Hj8/6jzvzTdWUSOeqMjIuqXQnbUwIYPK2RdyIoqFFeV1Kv3jnSz/eAvJ8
ZINcXVERvgnjmnN8eRaFKBCq3NgvD/QBt5i+mc8TDB3Jc6FV8HubfNXgMoR3cg4AdcFpdi2guSfA
oE9jAjI2bFaljiTYFcUVWuh800ZD7Zdojp+UVmRsco2yIfLe6N8u9fqMy5v41N9EmCpmiB3nZPIK
HzMEq/O5efSceJqZeTAelBZKdHWOh8nfXxfpB1mdLJOCpsvdpyv/KFL/fF2StK16avNefewmqXWY
UGPjgaGZB/6rMY9TMEg0hbhoeRvwKpwDyRKPJ5SmARmyv1xLt0K+7Ql/Xss/N+uPa9FuVXlVpPa9
Ql21EAaNa5g5Cv8GJrIeMNn0jgZ+qYoDfOYcIaTi6GmRQWLCCtQd7NlNbG4NuPywz8xfLu2HV/hf
l/ZNDZqnldA+ru/3ak1KNGsZP5ADXmKpZzIO9Tamg3ofTyUqeWvwxj2+Nn+ROMs/vNT/uoJvb8qj
Hxu9VObm9Bf9CdooV5tU+LgRTneUzfvaCOWJbB6Pnb97Zw8It9h5+GcrwGgQA7QxbKGwM2yqgHbP
5gLcaJST6/jLVYq/3adO4PjHI9S1Z7/IDV4nm+bBPBQYu16h3XCwm15nZ4tQAZdomBhBDNni7w/p
J/X0v25R967/8eHnR6nEyYVbtMZ+CtUehliXjnQzhBWEyavnDLABu7lP7wndGHiBf1S8S3r27JcL
+ekuKPxPUiSBM67/TUP9eBipmjRKuxq63WvCrtN55foGhp0jeMEYJOC4An8Qi5j/v0/+7sn+UvT/
98lPWNx2iLtbnwkIZnKetyX74AUd7Wt2+u1j5W4H/75yyYLoK31Uozj5fzt04kdRylddbnHAETyF
F9PAWIHZTH8DORcBJaK+JZ6UsdVFnKbWJx5zFrSCz/7cm46AnhpcRzPeUQjPpnBxH5Onl+0qb/VV
o+6m7/otOquv/7Tv/XnF386kKH2ndfWU2tV59A/kk+8NiEcaw6AG+FtlJst0aRCriA7hRsO6MowJ
3SM+SeUzyJQ5E1hStvh3YUAeENyk+kv5KHFbcVIm5yCndsLc8Rq0A77byx1lYksTklUAGvGtPkYh
TOiO58d7encrcHMiRp0qqCbXyR1LzoufTOjwt8xJrH8YlJMC/oXxwOgQdjkMAVeHR6UMOdvU7eOT
kZ0aXDs87bwB+L3BAw8Lm4KfuT6qj92rg2MzmMIjY1ZhGJ3dgnJfBEJk9sGevHYkUQd/XKbxUpxs
mi+6IulsSQMeiJN5wM3pqQHBk/37rB9SoW+Y+/gMjfwCa7mPloGXsNBCYybTWc+l3BIvaHBz9zV5
r14L+FiN9XBj1bvgEw5PwKMWyXGswfcf0zAG86YIsrh/Wk+WIs4av6wJ7YfCTFaIkMNEoK/pev9b
YRaXqaq2rdCuoKtXDSMWM8NQDEb5Ql+lQIGk0SDRVf0HtH2eMLNO3NN2pYviP0zhW9YzmOcaYgyi
AGxIJ/jv0B4NHh5avm5YU5o0zPr2ukghxyItZ3aIwwvDyIE46e3kycuN/Pf4YoFfRkaImyb4Y3uU
ZjhIPr/KFiTLSdZGa8lH8YMOyo3tv28K/f7Py/N/7sC35ZnrBNn0b7zsdAejkjeTjOFxM49HkLYG
NyJM4GiYON4xRL16Bo0JirTteXJdIA9jsJOuMJE10RQ4EP1mYE9DpEqp33rxpnQJ2WOMb15q+84Q
25wzMPkqOoUHo3/5JG8vn9E0R+d2D4xJPAa7uuxhNWOYhRAM1QsjZsN8HntJd+/VHWBPTIpC47o4
EomTInbo4oDv9DM1vtvB6NhLEr5Kkw7ijw4K13UmHN1kiPVk9Wak8933XbY7Ikb/iiS10wViRIPj
KcavyHVwJ04HUH9hoHc9Ey2D8IvRjNgdcv/dDf/ndn/bW+7iXb+W735LUScwKqkHcKdwhp3A94V0
AlywoMAcdP7T2/HXHebqL89b6Swx/nMBOtFlkmD06a66C/zjIDQuYu9NTlaLU0KUWfJMWbwXuAJ1
qPaVXzw0nTCoZJTkfQj3MzhJ6M2p/I9ta9UDbXHZ51/AicpEmrzdyfTltkfuOAwRAQ8jKHZe4WqO
4uDQBvpfMXXBO8V+MNo6xgFOov7NOjLICl4f+cd5nds6s/vIRjxPVXIZik6zVLo5PrRBDPX9FAvs
Eu9/+AVJgJAhidiIdZuh5yJe9mZ9Bvb4cMEXUShnDuXo7Uaz2/gq2qCb2iTe39bRrvhCZut0wEnR
oQDpKKYzvzOTAZdWJ+WXsTsTO5LMQVvSae6KzHYLui9444mDvVHfXEWOQlhSzy18kl8NVCLSL43Z
jwWc8sdD+Vad9K9nMYskHkoJQXZn+BkNui3MNHg72kKbRDsR3vwOYxXefPg1M6iaiiMEqi1jquwo
MynMjyp1VNyRFrzMLwdGaIRa+LYEChkgQj8+/J4A+tOrpBKmK4iGKhiC2JmQ/PEq6XWaK5fbu8U2
uXSvGMAxzXdDyompFjZWV4TvcaT7LertxyX058d+27Mvz/Z8r+98rOiBuuaWYIXLGPsZJZyOiMUm
iNV5Wgtr9stWafy0U/75ud92SlUuJCk687nrj1Bzc7OzzHqOWitet9bHjmQic0KcsBPZXSSBdeB3
aqjzZcC/yGxOGFUQz9MVXNgqzz+P3TqZz5lQXCeNf+NBUl+wQPCvwQECviHMjwJJK3Sw5WUpuABz
8E6fFu5NjAgcTDE93OGGWtAFWDD9qYcotTgyrRoSZOe8PzzNADJ+OzEJJf7PBiKSNkQ5R9SQoBrf
29K21KOqai80vpPL/rVGM0tnk9l55hqoQG6Yiu/CBl/zhFyHrkGL4Lh0cRg9a37xsIuPXJN5tGQB
gO4z0zFd1A5eVlrlAm/Gz9sOEq85vW9wSsfv2U0mnbc/5D8bZ43PjDgN0xlRS/CdgwFDJvuL7ftr
hkmfw8QJj6ZynZn7ZoyZqDVbVKsF9rrxZNHtpBK+KRcySxRzRoJ7FmKKKAjmorNkvDZoC5l9W6iv
MEsdwV+WPwFABr1lzbDuZiNweiwSHAXO4d835P/eTUkQZNkQaAg0ibDhf6+hSy/PmqjGLYupRors
1FYQ/ODnMmvt/LcG7L9tIp+l6oai9cmJ0/4pBf5Yrw+hLGUhw7rljK/mRNzzkgqGtXztlI3nILTT
7Xr52GKmMh3sLe4ObLLg9PcfV/pvwcU1aKLEG0Tsq6B/W7xC1hjFpcZMTd9JaL6Ten2BaZ0Oroqn
pHC07+a8J+LcbT6SCfM/tR5Ci3iNqnG6uLztVJ1pua0KjnEe9UtLoA4AowbcjBnP/bbR9Pv/Pay7
i1V00eiLtAnKt17tKfdu7yiPCJU0yyOeHR/MoZB8dnk3S2CYxycfnJvP1J6nnusSuE5KKtRpUgMw
9/CQu2MnTmDGMqBQN7HB1iG0Y389qt1tMbLGyMlMPBr3JMP5ZxN7xmZ+xDmws/zL+AKR1qfTxzAL
iNQgQsten+wuRGyQxOAJRTBe5a7v49RHeAbX9TA/EHX5uDAu+jdy3THx/Pujk7tD6N+Vw7/uhvrN
bEuOzz31lXE3WlTiUfgRtg96uT7p08yRTYKS4JOumawcpAP05e0caUNwfBBg0+EKA2X9Wl5bW3Wx
+qWbe03Zsqjd/MEitr9+g4t+OCO6azVE/NIM5b+haG9Jqt7tzeie3MdlTK6V366Cz+Uoy62tNVgt
EI+cTr+92/9t7flQQwVn4BddVbsb+Mf6yqryJp/1pg9uTaIWrvsHXpJqCPEH7TK3g72LHJAO6mDr
E+0Fm5dmv8xSwRHx6f79aUnafy3AKPL6hLUTDEnCr/btai5CmWjXMhNX6y4PFe5jGIBKveYuKqTc
yiY7XljSrlrPDt2Ji3pgoh07nWjn5Lor5oSJyS2cR0pkziPcPq3OLqGy30d99jFZXgaAR25hHl77
nrljkmuiPl6ieiB4ibeh3e90D18YBn6nXjPcqdnQNdAPWPeXT+sP8JF34QDVQmbyEFbISYKg07Gj
tWeKOFx2x0BUm0ErIy1m+9cOqM4WNweDUKEwqynuh8AHXTLOhZ0aQJv97MX3XolD74HqY5Jg9Tdk
YC6VzT8Nisv7ecDPkceQOd6GmSIBB5W5LQyP0Z/RaVcZJ1o5h4ezbd3WdUTGAquuB2X69kY7w2O7
TPGa7wxiBXdMSNB9HJHLMRqrFMomM/qmMEV+nuD8Nserajd2NsyR8PAcJfzBlZXsiPUqpoPbEpd0
7Ls7T0/cO/GvXhGK5Y37TAUHY+QvzpjIpmRn+atqftnu/dj9WlTkr4WLuLS4JOViFfjmWD6Oho0b
znCIbj4zD9lNSdPc2WH7tm75ljWIPixr9iJphBg06LbWMCFr7OkNXpNxPRpIzop95+u1ie3Fw8UM
hYPQHDeOOboEUw4EbgE8KG7Aqg4wA+88ZOWDMCR1LEZmxQwbdhzbDmCGVe8/1hBgoL57GIMikj4h
7V3jBPwlbrq/YcFwqZoD7/m/vOY/rTmRDr47PZU+fdW/11ye9QxRqOv+ymD0Y+LvSMIQc1FyU6Bl
BrxMIQAjOCxeqVUOIMHWg0EydtfWe/vrMOO/FaIkyJKqCqqkyRoBm/++mKp/Ly6ZrggE83aM+mRS
1zOEC8IJqrCVDQgaw8978CoxDOlW/S+3QurOzu8bNBAbGJsk64qsfqslinfvUotnTVjdR7in1Odw
yZElWCzd2zx9E9PtkbJWlc5t3BkpDFIVYnviPrfCnoSc3AsMNz7Pzu0Qd35gKnwJfF13ErdGA/hc
ZNvz9h28Vk/evDNdWGev88aw+YT3EsqAIbMUwplczS8vzhX5VNAQOmA1hwvPgLBulFu56fYIWvIw
q2BCh/pnhUo2YjSMZ/GpOl1t/p4njTAmHzi5I4sKDMOKlhfn8vnA4gpTziK8OAcNZvekQIEEduz2
75isIWD2YQJHtZWBPQxy6+L0HFW220/itO1PLJhINOiHT+9MnehsYg/19Qx1mlNJPrRr2ZQOzUGT
PQV5r2+EOktrCwWYKrNG57eznMeS7aE9ocxXXQNZT7MmIoqQuakqsS+8qEBghp2ytxP5MaR1Jouw
5TCau48xRSKIjYpKcgqcf+g6Bfc1egX6kKBo84qZD5CLmcxfxE0zdMWCULM2gntFKt8B4rI/qzzj
qw2K4dUkjV5wi6U30I/xBwzU1rr7LPZBEr4wWinWlzlZkB5jKaIDgPt27QHnCB5VF0HsZaF8SLdF
lw9gfn09V9HNOs8YKw9w7KlN/pg4JHPCJ3X25Ysh4nUUyLxDmfMC+uHcojqd6Ax7JokjDVbt8jER
D/1Vb/oME+RZ2PIzQzyb+OW9t8iJn7Y+6x+p0F6sA3VEKZmOIHr2oNJOOkIcP/o/9CZoacon1uOU
AyUjb3YKLKlWGP1ezXuIAhd5Nhy5coenv+oTWU5HoztRPcn9UnPei78vIBLcf1pACjHKhM5qGsfn
v9evfnuy3t5YrLJZsrGtT51lZUhFh5JnONyFLKfJBM0gYilrMgmHduLNZkN2NjvECh4UbLI8u+S6
cNoKWCvDWvAmfcZ2HIr0i2qnOuj2pC4xtguSCnLWDB4y4ZykO+dhzXtjTGCW0+ndnF5AwTFjMTec
NV1Yy3i/ABT1FyvMywc80Qd8MIGT4bVJwswSfGznyB8hRZtaa9wNnFaL2XDdtTr+eLu98lukIawE
E9T8bp04HlDQmr/NNn5qMBjXMypUqLrI7f33/WvV/JrIciWs4v15q5jXVW9ym2V+dZI2DTS7BgFM
tK2C6CQgth8bwJ7jVDPlOVSGci/nAMfR/u/P9Kcd+c8r6tqRP0oyXawEJb/jWIscBy0vYCw8R7LM
ftl7f+ri/vyYby+OVt/r96XgYzQyw2Cd9eeNxY93X/1WhPe7I+T7Hq/xdho0352Z8bfzTmii3q3l
7FnpMywNS2qbFW5Ac2QMmtcDRID3O4c7HZt/v4/SD7ihhO2vBgGRv10xvjeqqS7V2UXg2TYGmLiN
4CzDVwXDw8l1myzJ56gCDbcTrGcGxDVi4C8tUL2CosLMQEBh4TU1WBU2Ac3Q95CCT5M+gv8sLAa3
t/PEEerWesJnEkgB1mG9YRvqa3Wg+EjMcWwZPafaQa8cCV0vMVd7zWaHyzA3uU/fSxELKHgbuht3
WS8XjxR6T9yLjF0ovFfFZwyuegA8RjrGwu27MH6gGNYmJBJTvAzxZIvMOzkvISBFCaUk36VrOXUM
ydGOEhIqCPNqRUmhR1ODHxyjjbPZLN8IXt82HI51O+aJo/3GOm32licXoC/Ug8DoS5RrOvEr3nNj
dGlYmIQiKehbaDaTzL/gBVLYaDiY07xRXvUsQXfO1MjIyoMnN26WY2TTAxaCKRvWn/o9oGa+5wOM
pZ4knzdhrFmdsRk12qMzGYbZdFn1oIlNdDQJYe8T6W0Cx8O+vtyczQerssh+yl7vUzD4YQYvJAdY
EmThi6Mms15U5hWhq8c8GT2qTQ/3g9gpWDXJuNdMtNThqmT2oiRxIGkvC2aXpxb5K76J8UcB7sNs
A6cxWPyCI9EcQ7M1MSOKJ9pnjiECCrbYQlohYJGBrzuCYv/s91aGd238unKVDMouHaUnbkjBSUWb
jB6g+SYwMEf6v6Sd6XLbyLKtnwgRGAvAX86kSErUZFt/ELJbwjzPePrzQd3ntgTxknH27ogeZEe7
gEINmStXrqXe6P0fL7jRxrYlmHsZ9mEr+5cuw2Wb02HQqq87TFLFz4gmpGPwAmPpydmk2+KF2pX8
W7/3//j4ZcyGYpkBkr7TZbH1f8a43YEeI/K1Rql02cC6XhF9D/rMe6VowJu47q+o5XAtnmFENfTB
LNwt3b1o/P5o6RGmzy6nEW7ZqSvjqU+2o+wewDn6cfgfefeatfSznVuNenaIl6jIBcozOreRvkPA
CSUkDFZoedgBSifQ357IPUbxkltfvOjQl+b9vcvv7x248WyJK/v5O3bLdlYVZHxJV3VdmWC3duCF
+VCmSHmbs5fbEb1cvtxG29XvYbZe718BUcEjcJs9YpJ1DUlVzt0TnwefgEB2VHlZVDP4aH8Y4QDL
Rbd8Skh4HjZ//ZcvOkFt69pSbE2OUaMZ5VCwWEESB3kEbZVsbe7s0VRVW9ze73+MLlfq4tcfDSka
JN6V5e798qN8lPanZ/fn156c3ZlS235r8Cg/X8CKAIO393dkn2ACEFWw3rk83Af8fmm4CXoVtmZd
dzmzrBHAHFYrXCpXv3HIuJ/d7/c72NLzHT5HV0DGj4rphVGnLIOicvMq0T7m+6WlrRe9XfxS1z3B
NCMOc1wy/k/vOVZuSXhs2R4xTRVD90nWlauJaw2JEe4LOM99DXQLczOvXhtTQ1RgqfX6OjUzxDuP
8BnVaq4MkApbiMEvrYvJmqVxg7y16cGDUFwE2d5KwrXoy2VFL0Dt+KvLjzuZoL8fl/1GlISCvqp9
YzJ5kZDTeoD0nj9byTNCgHpvzehV5WHKIF5YgM8d8mHDS4f1opDbeS62ZQTzPbiC6ClfwdjvjzKJ
jsrKlXSl4VFCDMacY6y+UAqmo/2Q2Ogj1evB8Wl8yOdtdLo8CV/jpe8DT+IlVct7Jww7CovKOqLZ
p33XEQbSoHv7yDMBkurrywMq45/477L8e0RhWLYlw8EUeEF8DQRNT2SN5lT+vjLXZfoupwjgNd7c
oJek9o8qQQ1KZfSORojGR7nYXB7+I/OfDm9qAN4mNDrLMiYv3NROquVyFuxdrqGg2DYjGZULXfll
gkIpACbpkFEYj37b0KRNHEg6XPRqpOh8GzU8FXWcLtrKlMTN/lcjsBJA1GFAMCl7zix6H3JMXOkQ
Msja8hAzLigGFracLKLGzGdHM6QqNH7asVEPWoJG5NDQNVL9dEVzQk1Rkdehos7yoli6dHdWCoUm
Y64gcqVG75obzYdGnlNlshOWyJ9S1WYDhWBuSSe+i+LnYeyEkQ6yVSDY4s9b/8dAxqi094NDs+hN
xOM5EE8GeOvEXk250wuUcswnlX4DD1XNrEZxMd8GEY7SaPbldJsPVbxKuAcDiNetthi4oGkzFcO+
Ku9lFJQNup3s+8uf6Wu28PcisbkQ+VJQQcByvy4S3444aKrGu+0bEuRNgiADjs7mRovWUfZ0eSzl
6w38MRh+BaZpWqo+AldjMvopNVEDvYw5qfx9CnRHt44+PFXakyOtpfjdkRYmsUPlX6G/fr14v485
OSqdKnZKvxP+Xh0N3U60HWPTV4jHq/vtzEx+eblJeOEGvZyHtePt8fcuUIgCA9clRD1pPWh3SN5d
nsuzryV0wH7FsoVqT6Yy7mK5rOSa14qWNmIgycGip7BivYsr5TpjfPDJRtZA9//fUJMZjN1yUOte
9/ZDmG0KMoZMf3fLYwmlv3MRlnaMm1ChaVZGjtfae5Kx7GDzm/FLqvbEf9iCSr8lFOiqGDtUNcCO
npbQmIaDJ8ve+J0z8837NLrR6cqrgmbR9S+8GbJeJw2SfgKbNSUW9OJbrUCcy+9XNpScXMDCaMVq
XDUZZK2CEh5MfgkujIUIor9M2pNIDnI9zCL/2Q6XwpfnfnjtOjn7zT9NzSSqS3zV6vOQZkzDfqrG
k8p4UZL3AQWWgk6pK3fXhFL/z1KGxm1YCn9pH2XqT9sndyQlHdokGJey6A4+90cc9itJjzZyAx2B
7Nhvd63z1KL0WJCFabRVrAuSpNjYmhyqIgaBgIAXHUwhLS4vyHM3q2ZzzIMFU4HBJuPr5pbtzGtF
5yH3Q0dkvlSGfcTaFzGJWr1uRTqfOzLa6OJKzDeBB/6ZFcsCg6HSqxNsfh13CLvMDwq+AWFFTZNV
j1is5GFs6qy98iiXJ3pRFanduuiJ1jU8vmidZ1c+zdl1YBsA8pylHKOTu67MQ2GVxRDux0gmkZ4M
48XzCsIKrH/xJG7+75sfzNvgxLZMQ0BI+PrKZuXoUdV0tCK69yLhbnsa0JgvTnzwyx/1zHsxEIVr
02LZyWI8Gj6tOFV3upITyB8rz5pz4NhWjF1KlBTvpObKHJ67Hb4MNtlMUWCneiBR5m7tH2X2auj7
tl1r+q2FSuTwJqWvfrq7/HpnDlFdVlRqhRZRKQH119ejoBBUwXiIFujr1kuUIsP6kCLzn75eHkgf
F+HkDP0y0mSRqmrudI4bBXtz3JGVt5SydBH07cbu7uPyxdJPlh7dOn6+7OmYLG2djYI2UYIjT4X+
tNnuDEj2fZBhGku7WeTf2O4hRy9bE0gEnLLmVkYLkJayxD7wh6hhtDSLtyF4HiR9KatPnoAfU4q5
QqjSY1lq8LMq/2Vpzuzym2rjUr/0ppOtoDSeqdQG29Gp7Lnukw9ReFRSrAHzXRmj0IycW7Om8Jmw
MypUJt13VMSpI22K7j0S9C34WD4WT4ZExcStbgJEw9e9/gZMoSan2uMWl9tdMzx27skmnrz8+OdX
BBcqUYoyVra/rgi5VrvA9P1gH1S7clibMXVd/ybCziEurqz38zPFSWkzlCVsebImTM8ViQgJkJ2Y
ltw2PQWSg2iTsnOdAN9m9xY+/czBdrILxZ1UpxvL2aZKiGDdk5GIJ9s7CBsA9GAka4kA2AqQHVE3
OlWagrqzF1gPla4vdbq6HWpjVocMLo2G3Ew5hcPL06aM4ca3rz6SpDRBi5FuTsLI1EwkVa19f69p
bxDE2xTgr9rl7UHE9yp16LULGxi9M3B79coZde4C0OHj/e/Y1mQXizKQ5CSVgn3uqBz7iFvpPk3/
H1kVV4+CS0X9yhncpa+K/1dddDO/vAIBnF02nx5h8ikj0/AbvciDPYGQ5y9VRNONAwFOGp8uT/Sk
Q+rjtvvyspPt1eZuq1tV6u8b/FN9UFUPCjkmrSZ8XjLZRZYvsR9RlPppvAiD4NUNzKUv3tSBnvVA
f4iLU1zHi67rlzW99+WLWnorIqUxVaJGdKMaxXaMWbniZ01iwMWvr6yVa3M1iVyT1LKCLhX2TYvS
ir9Mx2Lqrq+2VzPuawNNbsmssHSv9D1/n/n3DCQDNohqV1h3Yyh0+bOcvSc/ff/J8h+8IvRjr0Qy
BNmOdt14sHvlV7c8jKmdQQh0ebjzS54bS9gCCzhzuuRjKfWSJFf9fY4kG673sT5PYXMXKn58xUGj
U5g6aORtK2wXDNojdJTx1lee4Uwyp8ufnmGy5pWmrCu9Zc338oF3LqRHBYIkRufZMydUr6ETpV9J
Rc5+0U9DTha/GZVlb+R2gA/EmPE4ury0GvR8tgLA6798vcky9fI0bVKtDPZVfmqkbiFZSFoYaxNz
3KJ+KQn284KHuBLZTZo1/9nfn15xkmz5QBmFXRT4nQ3JIq73HuLZFioApXWMIElqyakFoxt3vIME
QSgfPDaupyBFVJ868ZKl7waaUCi147wLlO5qyyGEnSBvbGUplXeBMi+Upci3pKozCXFqYWzG5Kkr
lr3YDe4mKq6RNM6lLV8WyvROlfskbCKbJKnaydraG95IWGUUN+BTOEdCWIsMTpDM9OpbWs/VzF6k
wJoJVAHSRLt9ChV7PrgqOkVXN9K4Yr7dW5+me3JGQBbr1NI0aCDMD2PykCGbaN6l6X1FLYzLQzdB
5pB1EgEO3u2V8PN8xGuMWROcPc0yJ2ssseIiiJReOibZYTDRW4TGpR0COCKVc5QotoTBTqMt5MrS
Hif820sbpk4txNIoqk6i+qDx1FazC3/vE2e6SOxUKMCCjbXIjaFRUJu7QF8X3aFBGJ9wQ0Pc2kie
ghq/wvLaFIzr+duzCB0AA9/FkafL73/KMEqLLEe2u2DvKc8Wwj0SuWK6TJS5DgePUGzOBk+inZW8
gBH55PX9lSf4oN9eeIJpBd+vTKNWpVw6Fu1DHz8M5aOf35j+3oaYa1mPZcAGRJxW01QM3quHDCSj
dJYh0o1cv13SzB20GmIZkl1KjGHkp6hFn6tHUQ3XbJsSodJpO1cRexqtowqRHPm2L/1llCGEZqHN
nVbLsnrydNY+4hiWcq8aCHKYCGJ0lO7RrPDM8hAZLP8iODoWhV50c8aWJDtBWV+jaJse6phasfRq
IMMTVW91ifiDSZ2a3dSVT43WHLQOW7e0nzm0qN3b3Ay9DWwa7KXkoQSBiSj2hcljXkOWgdvexzJy
Ps+dWJX21s7Fwgi3YZVTiV31HlSmOt/Eym8p+q3Xz1fW5tn1QH1DGFxrIIST868C7XLyvvoIwGv8
eMKl3436poX2FHdru0L2kxVioe+CI7j9F749lx9gvKm/rYZP40/Wo+y5QVOGXDGNtJPdjSRwQ7Ke
kHCTjUNYc49mV3reJz3C/5z4n0acHEFFW7WGoavOcUSD23yWNDu3T+eyc8yjH1YPenis105Sb0V9
CpyHsWqj3gzRMgp+8mPF0oG/pqLwHT7+V1MxpT84oa7n2hBEY/LPiS3FJyeKd8CMeXGIlGg9gimX
RzwbRv07FfrkPGzsIutKaCV7X17LNaC9h0RhjhkcdemFWjxcHu1sNPFptMlSk112vqJV4ViVcqjA
gBbxneP45AOkXRlqfPLvy8qSNZPAWdWm+VEcJHUeGgORS/5M5ALe4JliZhZIlA5PJiaRgb+SdX9t
0Gpru881go6uTlNT+54Qd1hofaWhvIhKaV46DRE//WLOczMMz3QQdEKfFeJkIF1XvsQYakiIwxta
tK0r1OqUeRvkTwT6fn2qNHgKbPzxxtcRDWvFS4V9QRoiyqOtirwnyqH8IL1x6eb9m47tVrwmY/Bx
ZYRejuhfBccDCCFAvcNGMirRvWVq05nlI89irkwzORrquw4EHFJqDLobKWh2Y7DSUfsIlN2Avsvl
mT23ZBSFg0KTNUvXxSTyTpO6qkLZ5LzYV9VaHXYu7gDJnrqauPoVtTGknX7FT4OZk0yT9Rn2qZL0
j7RDUVxGdAY227aczx67zf2bewDTWe9n842zTOjzwANoc7qSaJ4FkhSVe1KQ75r2x+9/ui+FF2dD
VWjB3kLDWGulRV8OyNh4a+w/gLvNeSXRMxpRRW13tgaJc6mE8GBtF2Gqo4JfmL5LTXR3ehwC8rn+
UJQmH79dtAn2NvpTBaiQHBogMcU/xSjAGVqxplpI4qSCn8YNnmW+OQtkCQnQehV2L9717OZcUAa8
DTJnyybm1pMz2OEXvUyyMKdyX1314EboDu3y6B436JlRHgeXFuL4FKqvNsvv8nKatCX+fRorGg0N
FuiqThvF13jEi2QjUYoev0AMFbQ+32bsv6HqFpV0qAOkRKudkWGv2XhbP8do2zFvWop0ioJwnpEs
NLwqmruc+kWFY0WuLDMDUlZVfCSBYoxz9VOv2Qj1HTJSNFV+kTFPCCsIRhTFbX3l2f2i6XGEQm+r
/k0loYCA6+cZ6IW8VTFesxDdpVTd5e8R8k9ZeOUCts6u8U8TMDmDu4Luxt4jIKu0Gma55tlL05Fm
1PRWBf9WMx/vxZ8N3n4cAOsspnvVFc9KfyQBUdVTXRhLJaDHQ0FgCeVSt0E9uW0ee1nM/Cjb2ZT9
XDoAQx2fDr1dmcOtXb+D5RU5bfEl0mEcKyRYtlRxILHSTGrEHwqoWGlAZ9dVdZbB5EFkDdlyBdt5
A2F4CjyNj1Z+fG8m1byhgzXtsVIeXqiGSVpzp92V1bFzomWjo+Lo3WawwQ0pQKMNMdY3yVKXGNxv
TalbRaMQHoqRiYt3A53pKXVprbPWAwpKeXUXI5Zuu38yf2eYdMl5b3ZsrS8vwXN1e9RnKJnDaKeL
RZ58gTox2853AgwMqrmLfSVhkNudqHwgxLdumidWkwtxtH4ufGtxeexJE9H/Lv9/x57cibZbaFY9
UGLKFOqW0kGDFh2SgZTWnYpPz68Ci2auf0BEG++gsFwTm5vFS3uDCAZSvqgnkEjKh1re5bo2s+8u
P965G/vzzEwSFykMY9+TonBfaie1egE3Uq0tgE6XvF4e6CzAwvanumIBLRKIfj0GQjnOTLcLYWGW
u7p5rdNiTlxGNKogiDzWtFIuykhGgh06eXQa64xVfY1i+3HYfLtvPj3F5HLThm6IIVAFe1mYN0rY
E80jzWgtAkS4u0Lfi2KYG7p/ZyQH+glZ7m1ybwSvakSDNLBAjpokGqbEzJ79lBn5fIQEHQshcS+Y
m3ysLP2ReXS+292N7N+lwtpa+h2LLCoQXDuE3T2ls9Z8y2DHhO4i0TF/t7ZKjFhJg4ENs+DbT1wO
UvHD7NGjhYypJAjBhQ/Ob4d0loZldO2UXdlXy7gVgPfBqhxwNgopD5u4mfDf1APTgQYdWpub9/F6
4V6b5w4eo6MWQe3PqTT/XeXqKCHGiA2yAkUFUEHQA18RaocMqHH5859LkD99/WlKWKRW7RdZFu0r
/3X0D9XXpfEmzNPlUSacwH8227+fd0rQUZHC7LvWk44hGb9E2YODHVz3oBmjEenaT1eBDSMFznP6
RtWyG5NTf5E2OzW4bbsrecikleafp6GYh1KYKbj7JovNTu1UKRIwRcLhCNiyqE5ZfOpQ95RR4zBt
BxVqfx7Tn2Ao2dKWSFm7vYlmimmeDKVfDPqhRGAwQ9bbwQqUYA3VX2ylSjjwgb4qOu5EfxfKVOop
Y6nNCKXNAyzbNPO5IlWukJgPs2Jea9Xm8kSfPTY4jylKq1zsH4WYTzFTooeNEzgUWtrkOO6EfAcH
x4b5NDRXAMrzn5S2WdoBaBf/BsyKWs3azmi9MYOJilPbYeeS7Yr0h1whlH1oURZs/WLX5wffBIrG
wxWcXdd4ayQ9Xe7Gy28+0TP756PadGZ+NGnx89dzrImyoQ4aKdxnQsw8XFLzrF3VgAmm+p7StYbJ
s5YtVb1/HoJsAz/ATwbs7nY9X20s3/teOVeNbJ0Hv1vsV0x4gn5873ErFf6utPSN7NsLD4kyfqXX
bXxmg1WlnbRILNRG3XbiqprHOdgZyEoRlgYPwrYnd0CQ1UDfovH37rDkVkpTosCdL2hFcXdwemDX
2eAjl6fx7GdVFepaQjVtFEQmUaGa+q1rSEW4V6xtQEHNzY4Jnf3UBAvTuAtQwzWYAMci/UnWSqvP
OrKhQee0IoRxCaFFVF8JEz724/Ry+PxMkzBBbaxSVdQGNxAKrVHq3CW6uEX80VGblY+8dGGgN6vY
dJqYy5i1pwr3OPMdiq4Bj60c0sJ/GXAfIPe07yz8JkPoGeHYYqUhbIoNDwy2Un4WNFp7sf3qAL76
qVgGOGVHdXzMuQY4mz0L3E7fevKL4QkA6WdbwuUoftFrrE77euVh7NFhrYg9TB4PtzqSuZe/jTqG
JJfmYRKy1PbA1g74NoTm7b1JY7bHzaFAtCSLGS8pKY6BvIjLnbkh/HUbWUupPbXo11fYeSuACwUN
isdqOBp/Bv93gxk58puXn/Jcmqqyl2kRIrOATfV1H/pFkdYyHPA9FHRsgnra+sVsuTFq1M889cpg
H9HJtykxNNVkf3CeTztmiO4HOmlkqrGVQR8iRgHJTx2ZoRzbEDHuVBiZHt4o7WPa+Phsx4cg0umj
QFlf/JIKCctgZS3RrquCuo+lpA4PJV9ZjZy9sn7pE5oF3jX1FKNT4cDtl+p3R0bkll4PmCEKt7aK
c3aVo0TElT8yNAtAXb4/PdDiNATOypQUmA32Vh/CBT1w9W5onblfIEgUpYs6ofckxfmmPrhyvKFi
rIfvltDps7yG/p7f2Z+manLrGXLnWX4WB3sNvDnLjG2OUI7VvkpICWsLI0AalB+3uF6AgUaRANEV
25BQp4+ermLR5y4q9d+H0Sf4QivyXB1sEl/inJEuEeZLgAwdwq7VlFf2zdk0QzVo4TJtYZhwl74u
STX0FL3x4CwNubpWXTRL1Hibe/qp9dRFTRETPz2Jrhoui7QMbuK6vXItnw2yPz/BJMjuncr1ep+j
3IScl6bHDjNkBwsoxNnHgtD9IB9i571xTyr4O/lOco2Wc46zpoMvyABIlgkVYwwEP0UGvmMFTjCk
8LaUHdtEIrF2OSENbQ2biuA3zSR0ymjJvT795/Js1ZR1RGWEoqAP8nVox23aQhIuIEdxoq96Hq8B
0Sgwcpvl6EhJszynbSq8hkSeC20/Dzu5Ndo0S3NJ1YM9jHBACEjT4waGLXn5vEPnkOf/dgZ9er/J
iecNvt1Ru/JvHaw+nAznEkw8UzyjTQ/1XeUgGSQFydqqrZ1fOYu4p8ZnIMtZ9nM//qvjKPF1jDyl
N01/yOGNICD5CvY9yHi6UKZApRWknMY0J7zN9GGBSj0a4oY6erHjz0cppbbiGZxEdJvxwh1vOMiI
OfYrOEd0OrQetOeBQdM+whvxrzrZZTSWScFvN8AzSLOfvKpbmw4cLDMeaQqF/cuhvduu9X1TP5vd
C8HCrBH46kXD0qthUykInWvaPkzjbe2gFyLKZYDEXo/1PK2jR0fBvFH+WWHa18Sb2IvWmmg5dcrl
gPRLFdP+rIq73jfWg/XDVaCMw6HJibmUgDJkvjXNcBW0uGGWqAbm9LGpN+jKwG791curxBpNGH83
qrvj11X1wD9r50+PXnv5oHrHljJVWd8WqMK1PcJkwCZ5jkJLaM8hVM4dKlmBjSnGgCA8RPksVeeS
gyluRTIfLEWRrF3Xe0uHeBMY4jEV2SGN9Hnb0l8XeRtPu29zNLlT4gem1IralU4KA3I9l2l5VHv5
xk2exl9Spd8GZp7qFVT0bCH186qeBIVDITex5oOKQjpKgllTdfx9kJtDkL2rQGl2e8pRiri8xs9u
pVFpxIbPjhrYZCspBUuaJNHf9zjqwSoxwddPChjl5WHOhQ4aBTHiXUi1VNK/HhSV3XZlzxrZl4g8
GP0C9pwDBgDc36rJEorf5eHO3gtIIAtLwOU1zQ9x009nYpt0pdQ5GW5twf2Yc2eUATmGhXdDJUDz
sSnt1mn6I3Le40xaXR5cGz/U9NTQSZ4QYDbp0bMn+UpnxJXnKePLpu+W+lI26R3vmyqnuHwWeD9I
FFHllSQQOx5WjVhGuJwDhnCSFcB/OK+1IAh0Plko14NcaL21sM1mLgp5yXHeGzsneU5k/WD1b72z
jIY78AN7JBpcu1rUc29iIQCL6BOkYLrrv342t3TttLMjnEpgqIhfkY40KZVfd5gLFFLy26E8pbBz
IvT0XWrcEqJCsenPxu2njj5S1V8meUSu5ousf2oUGgriR7N/7ZvnuL7W6vzR+jid9s8PO7mMDFlL
Hc0gCoKiMRgk7gp1aue5ODo/FDEPgVTXyLao9Tx/TKlo21ATLn/4s6sOmE2GUUSWCtf463Q5fVCZ
QnATAzoaVCugT9VGtpHaZhs6JvzQfKkbL61t3ORpi9mMey2POBuNfH6CyQfrM/rPwdswUy/QZKTN
O6i9VWzHtz45hMjwHgOg8Es6jCBbQitP0BfR+aqZ935lLs4tHVszZU2mBK5T5fk6F73hmlHdFRY9
TKtSe0zNlfB9ND9Pvq7NFaJpbbgVFlDan3p4y2mroluYtqUrT3Eu0abxffweaN6xJ78+RRe6tgUl
AcoytR9v1xAC1RxutUUBc03MvPRos7pOKzsXN3weVnwd1gw0Pwi0zBs5XpBBymQXVTuAiRQcLEyW
dQGaBCfHew5KGrZiHR3fKyDO2a3LCuTsG4Wk2BdfH6HtpWToJMisYy4QY+QuYVVEfBx7rIsTKzNv
N0bhbaP+N1i4TLVDBs2SSJvt5HlcEhXA5IhqRkU8lzNpJ42mfsR4RXRftldWy0cZfrp3x/461osN
VG1PVourEpwWqgeNuF+a2rvpPQ0GjpL8bYa/Ahe3OuVFiXDFhR1Wkf8B7UXqg2W5C6Srd2UTP4j+
rgSWc6lryeZTRJXKRtikCF4d/ceQwU027z0fr3aL80h48wS+i6jExvcoVQVvga2t2Q61Sj7d5OuA
XaLTGgSPTEad4T9ZlGO/Gno/MtTHyaKUWlUrjNIK92H2nic7x/a3Gkmp7P9mUVIJkDJtHZTGtb3w
AcV+m2Rm2bQ4z7EnmIxbh2GSlB22Q02FXLTKbmQhZrDUNHhrbYlgtcZ8t8i4eEfEZsdGpIifyIQz
bD7N4E3pQcyz+tZLJJotsRoJMO0Ao0+UUxTI+zjFVIc/rqZ0xYcCpfRUbyW1uLlWy9b8adTWxnU8
SnAPHmW/Mmw2eS3vJE2fBbgiBdbLwIkAg8Hqvb1cSrcuRqLD+1i7B+ePzbH6ryNnWyT23OffLNTM
0w69fy8V+W2umPSkorOKZlGTDLMix4gWxF/qdla+LpKdXC7tYeuQkjYrUTxIHhpP23zvZtHWodA2
hMasFmKtjugXnjW9Hcyj0tlEGT4wozmS3GMQHR9y3q4meCfHCZ33EU3oKLF5SAmVdIwFzjwIDy2x
tI76K7TlqKD4xXIayRkRXnfaG/WNssdUNTgO8bCEHZjTkoY06mpgpstUbPQH068WlZrfd72zGuuI
/L8C7FqIeJ1ipp4apJp+Px8k887trB1cuEWa73TctDxaqowUeUXlNayRJka2YfyGCo1twP/wIVS2
9pzjZmwpdStno9Mp7RXt0hPSHcFZomHUWSyNAv0jX12MoH4sVDpc8ZkZi5oUhZ0Q6M26a5L7/2hf
/Ls+J6em1w9Sb7bQwgmAMwWf1cRc0dRMYCFcE6WJd4mtT+B2edjxaJnsCoMmCTJYmtAp1092RRmC
d5duZh0TCqfRC2mSEtxiNeRmv3QHE+srgMGZSJj6hKDxSbFoep/WS8JErUNbSqwjtMg2fiD1YaxM
HbsKiuDu8qudgwZoWIeXOHZPg5hNjtXYGzLbsWLp6AcPTf7YCZpQ8llrJ2CLPyBeJcPao0lYLtUr
Z5w6fqtvs/rvyN9CIUcb6sF2SGb86C2sq1VG648bPEc56SqlhDqR3wkPjokpcTslmNd+tLhFys70
nZU/Fmq8gsTgl9budMV6jNtuWbjpsezFbWS/dZRcdPL+y/N19tt8eujJndkpbJNBo/tPDd0ZPWmO
u3PMcD6WRx1Mqp4vjzbRlfioa/B1aGoXCrUA4oWvV3QX+nmr2IV0FD0OxBw3JSwkehvR+m8pJhJH
13fkxSZNeKp8dIRDXRGbXlRqpIUUIHobYO4DiWkk2V5+tIntxt+PppAPkhDqIErTR7PKQVMKQ6Xk
oo1miGChQt+NJbSwQNcFFgm8GRlpGUZPO23TIXycEh9IzfP4tN27Btw3Rr8YzjnFSc+ihao5qL9y
OavJzyxFjhFkI7fc1Vhzv/zwZwBIKG8q1BcVahGSel+nNYsHN3dMWiYS/T3UT2l7IqcaT3v3Cuv2
XMOQoWoGKtpQn1VSvq8jyZJkFbqkhXvJfS1okxyyeRrDeSkxWRgNfvFFSw+9gY96+SKNJnbi5fKr
nss4eAJ7bG1GhtxSJ++qFObQBQlVwcxz4NZaK7XOFtTs7BLy3FqPy7VMz0zMDVBafxnx/eXhz+2X
z6NPjpfeplZaKOkHYiGGiAjyMMT2+JoB3SlXm9PPZTfGON3YsAhT47z+Ot+aCCV0ywvnmLSU6W0W
FTgYGIkOtVDhDPMo9llsWE+Ld7JAhBSrR5Crq2Xmc1ANbHe0n/F4ovY9TW7UxBISYgrevsc9zlLX
hf1StO9olBA7CI24mRhkCK5cVBPLh7835adRrUl6Sa2rDSMkKY6FuoeLODi3i8yAeUBf2n6vlj8L
aT8CeuOR0S9HmNF9G6Est/99+bP/f16fRcfRgCzmNFr3y7gvmyH/INW6ZDAjwTm+b6t1ghbqH+mX
FFzDxsadNL1OSGboGvuImqdsujKjzu4Npbe3VBnVrXcC16ict8SrjbxTjAOtwza2EQQHFZjqldc9
k80ZhiJbcDMVgXz6BAXu66gTg5pmezeiQgtdT+kV4FCkJpaCdQ5J0Te8hab37Dw4LX4xozTXy69X
HmMMRL7NAacMbb7wN8mrv65+X5ZMh6g4xAX1pbAxZrXA+mnXx9Xyb37HmPQAcrlwKLF6SQgS6Sq6
joqPt+C35xgzCB0pHFWeluMJ/quw7OoAP76x2gHNGzo10XCQUJZEECnajcUuxEivvP/ZNfBp3PH3
P2F6pC8ZGI8LotDdxcpWM7F+3WThofwF7aCINk61KfHNrK/kTeeuE4NbxMZ6A36uPZn2gW7VtnAH
vGqxc0HjpD1A2SoQS7l6mMvngiZjZFbD14Jk/e3mKpXW7x29fqQNevZ4E81f9ONNsfjr9vHWmkdr
ZftzkaNB6T2Qy2P4d+vdLlCRmGPZOgPinFnb5reCUsHWR7Ycf+zlY7lANTJbovv76xeuastTN0eI
c3G3b1EIfpZW76gcP4hlN082e2eOddVyLy3E7EHbRvMI4f1m8V7PNutmXtFTk8xO+5W3cNc7d7Xs
Mfs5vp8uf+Jz9wmttzbJKezgb9oQQSFIAPrAOWa4Rqpr8H/oQ5aFo7S0MPT/JDim91Cz6JGGhjzd
T0XYVUmso6JE106LJA7CAPDxRjmnPrdGVhh8Lghn0MfDK0vq3AGKEgkSVSM7ksLd5CIbZDcfgtKP
9glWPEDEOpkAWiFUDdPiIMo1WlMLzzNuL0/vuTrxmHHgY0lYJOtTSlhEg29Q1zQZe5CfXFIb6NSc
3aSx1IIgoYx0gsA8UTT9u3Lo6IfUfIEeO/tPRBm+PMok1K7yLij7mjwfXhwENY5STvGGAhL3NiD3
5Rc/s4XRb9I1xZahNenTKnEVVpawErAwj/q4g9uqpP0UgKBlfIjLK8fUmXTyy1iTiMz0jLRwYhk+
HByFfFZ3izh7GtdwDC16bFe+/GrnggIw5TF9kDGJouTw9VQsuRZJyMFZjQxJY/3QqVh63OXSX0l4
q6DzGBQPYfMQ+D8iZaNZNwpiwHGwUctj3v8p/pMUnrAbnVMLBsDIEvn6NHqVW30fhdGYwvvRGovF
eaT4CxA5ykqycYiIzkwjX1yehA8uyORKsnBoBdwmXdC/eZvIpdYlpkUzYDXSOMufgYzzc1Ye2ihe
0KySBDd5uI2b6NiXaEU7yQYAZgYerDTvhMmw1o1E3ruetqfpvY+r25FxEyTLAGK83rjzUs2xEH8y
SFUUn5DjvWthGcjSqm2xk3HKndUUm0KIQ10dTOf98sudORQhMkLZAkSHjTd1/5DYp3mbIcmU1r+d
/+HsPJviZrq8/4lUpRzeKk+EIRnzZsrYII1GcZT16fcndutZGKaY597iuoyNMa1udTh9zj9o0FN2
YGT1lTIs/i8KMDTFASQqOJuwVr6+vSSuUR44yPEaqP6+2Lb4G5Pz6asdgJjWvLLZX7q7EK1xuWRZ
kgpVzjbBCG0M81ApxnafrU6ym2broXSTfEEcqQLitQKrQFDU+78c6KYJz920GFaw6fMp/CmOyPUY
IRORKg11IgAqJOVSLvglpLC7n9/cJclAE1IPrVD6VACofG3JUpp9I0x5PrPLT13l9mOyoBaQtS/K
pOK+jQlf66qZ4QjDU3l4FgsgpVkXZEJLBvP/IFlAag0FrBkNrornPN3s1HArPmm4RhsBPa9w/Dps
CdYO+ZXSw4XTbd6PgP0jKG3IdP1rt0dDLwaJhOhD79wkbux39q/ZBvAasvzCdXBuByAadxAyKOe1
a8Tn0rws9eIBWuiNPNqbfYAY/UL8/RetwAUyYtG1feZ7Oelri2cLpDwplWk1SFZWAhHUGHsWcu9m
ipESFoCa9m9oO8dSXwR1ddJwcE3xio9WNSUJwbg3ldpW0ao93RSdLWuOUiI5+28w3b1605jB8QlV
YULMWr4VDn+vTMT5ub7uj1+f+yzHGQsCY5XOb8STn9qgCvY4kBULqgA7KF6Rf9VRYX7F5w3iL0aQ
QQncpAr/dQoY2SRINWi0dULJIB+2E5EFStvOifBGc4sl+Hw4RWn9Wqd/OC29hJtVF2+uY5m/XxpA
AHx6kLO5mIxTp6SFUt6Uyj9hf7NXd9FME96/78dlL9yMOA9jMS6l3lELrgz6vH+djQE5KBFFeuJL
VsJZiKMdpDLuNLIjajKDb7IU/GkDXHlQFiU3NaHDgbLdiFLuij2O6S2ufkf5Snjw4dL6/SGAMEFL
lyTrPFMxCJEpTX2fIbKx0WQ7GywZs68eMYXi3rAe5QqIy5g8KNObLrz1ySGoqBhE8/VREo52m8qB
mQr3ovhriHwKH5VG+ViZvKIfEAdMvH6SfKvAx0C3/J+H73vMplMPVGc6pE6w+tGxT7s0gIRDNEo5
Gcjoj4QmB5ICuCFMgdZeOYe+n680hIfonEIjG2ueJbEmzHasjlvHGry/gGloF+TZDjRTn5HTubI1
XuzU/7Z1jgwRjTapykgub3QxIKYQk6cm88Y40K+Jgl1ITX7plXV2WT5GA8z7VCke0EW3A905LUgn
27pdPMz2r08/v6vvMS+NkQU1eFMWiJezk7wasuqQEFevD+0fVvisekjy0drb693YXLm2XWhrlrJn
YiC2wB3qbFWluZTt0w6tcyr63Br2/SO6LQnKFogBa9pvg1LZz527dMyA0CfJJ8+2VJJ2tpf1JzWm
kjHuNwAAFeHxJFEqUi1HQ4NpCLP2oV+0CKmMcHaRzFxH4t/mdFWaau7V12WMNCCBLek/VWLunz3D
MStBiIuUU06t0+FIjLqE8ojdih4FiCDiHiDvXek/r4zRKOVp0stz7eg86Tal8iAUZTknnJZW9BKN
D6g0krR/6uo/pe4W7ANXhvr7bv21xbPrQ2wKkzIo5WltlQ9xWbslzohG95f90RmSUBX5w8KUCxw1
hHbxc9vflya4NLxDyCzPILzzObyX26wFvAbpBRrr9AiGFz4nhKWrVYPvR+PcEONJM6IJE+Pr0Wh1
sQVJqcjXRbocqBRkLUnz5QkHhv+8Q7pEmhy+B7XG8yRtrrQ9MG+gQGBQyJFD5SW9ANRjRO7+55Y+
YGBfZycOE0g4WXNFk6rR+frfj5N6zAEWoON6nMJScczUJUGq41TbHDGXqjf4JdSVLRc5cIIt4X1+
2HEPn6SgTh6rf1Uxeunxymz6vrHzLKTsLBTGTcs4L+wWkTymcm4As+AmrpUieKc3ONhtb7hV2ntX
C8kXRDBMNkCAcvDOOO4/9uTPR5Y4ZnWZ1fI66XOkrHIyw5lXKsoyy45eaqm/5SNYCctwFG1cJLDe
u95VT8tOhQUoo8qRH4/U2RQ3STb7XHOjqXPRYVjWQhH8/MIunA48KaNCpgLbHO4nX+dgRjr7YFXA
I0/xDEYCeVhheabUGzi6qK+e5MFRxBfgvbOKWnZNAetCHmpuHhSKRCqbvPrZEsiUquyylgwySIPs
VK9ialTQrhP9TYqe9vULE3XGSWQvNY7qar2JB2zfADgeEPG5diRfqJF/fZizPacUknyw4IStdSyu
u1FfxcY/JA1d5CftQnmThsf2GCEEWK606tqm8/0w+9r2/PefZkybxZk5JJRZ2dZ5D3MJ9YR2BV5N
aUDKjfDwyou/sCZ0SmcmdStCU1U/W6nlqVQBO8CXMMhICQKqHY/joyHdSegi5OpmGt5aI0imzYRK
DbcqMXWr+wrdSwjmZXINxn9x6D8/zdl1yoQXbGYyVBHExUF0HeVg0heHco2EuRI9p6nboKt3Teb2
Qt7BnNkS8swRxV7xoyz/adCrBFz+oW7zddyD3j9YfwoUhzpwCUL8LB0NzLCQcI7CGXRzbFBovlbI
+Ujjn22XyN1SO2T1cryeQ0DEos8l6OnZTbk/vZUTBtWdC6perzDhxJNkEtvtIYOcg0R0CjkpRSD+
2EKsJV+gFlvU26k9rCmhK+ONYqlh2uJzG9e7pi08SEzEmJzR3eOEu0uPpwngALEqQh3tzbKCEIle
mlasa/OXWS0VId6kCXosw6oWAYZg/qfAj6XKtFBOf/bte3qKAgPCgWKOV46nCzk72Co47qGMxSZE
JPd17idVtZ8QVuDlF93a0PB4rxXX0oFBTXkIdiDpq2UCyquK31PKqQCB9BpjOvI0ouqaJjpjiQ3D
p9ThuVAOBn+1rx6ShNQ1QpKG5Uak/CiCJqMUkuI4zbowswMPkgCTCABsRhAiql2/VHS87eJrZ+KF
pf2le2dz+yi3RkeJ47BupRfd6G1Z6NaJenTrcu/1SNjMELAPNvwBZvthrjwcOu1uvy9cAUxuLh3C
2e/KSpGSq/35OIiTbOaxk188HlEDBXZnpHtvry36oVrK6TX6+OXnZ5fgRoRYt3Z2cdb0aRTjSUeQ
VNrE0SOyfEVExshGTwcBn9NgXhuw+X2frYqZ2UwgMUcS2ge1+9OyjJOkl4U96sKkC6JC8uKp8QQI
9qkI9Q/H0OiwQz9rvpqahyddqm2NV9jqkTOMEPrSP/nQ+qQqlYSZxBIYrSwYNTkUROPKzfTSBkI0
wX0AAADxxTnook2iVm+aqlyn0V0veLIIIBXJ7ArBfLO9yVAYIK0WFQlF8fT/g9twYQ8H0DxbUrCJ
oLd39mYIyiNLFYrxQd+47qZ2/MVsjdp5nuNctfz5sH05eyvg2cEBieRMRcrgX1dpQyWjpfCerwWB
K48ehe2ER5L4jn+7lCbzoTWOQaK9TNPJSbTIzyekRyDAjyAgRVTmknjTVU9ivkuu3U6+B+yI6n16
svku8Wm+KEY9GFLR48PQw/pcUIOek5kHbxquJAgugKFoCY8aSoQaEcv5gMNOrcvhUKMmM1QLhbSI
xUaST0g8TCdflvd35DFIlQD6kY/LuENms4ADdlA26YSkhduJr1yHKXY5Rt5vOuw9Zm8QjZgmbYY5
Ip/HK8apUug3TfwEeHzx86l/YcKwyVoUlOenJ+X+daQ6YTxGel2lN6O4Q7pnGtaTuJshInpwHXJ4
YRl/aewstBzyWIzjWXaCuwB8l0oevUna26W5nCHFOQB85DdkBik+Zl4D+n42qvm5v99vWLPc4v/2
92yB9EIjTulAdbXcI26IhiuRZHl6LHG1+7mhCwi++WJBzmO+YlD3OutsGZ0iK5KlD3oBmgm2CVOr
hiQGuf7wnk+bAhY3wayggQayghxLZICEEEHdTn/sufsdcW6bT6Irj3VhafBAEOet+QIofeAMPi+N
4lCYFXZI6zy6q6aX/eluT8KRS2BMBSvRI7/QQSzPeJXDpi52ej24EX8DN+XKg8xr8Gz3+PIgZ4G+
1QuAXfv+uI5y0x/U1CvbLBSy3pWqwDhqy8QSF10e+Rzbs3SSCcz65ye4NBLYOYgzBWK+bc+z9dNI
yBoekgcVfBRg9KldggXUCXyR/FGvZtyuNXW2yo7l4dgPgowcpf44h2+1pixELjUzRr7e8Bom6Dj7
gnseyt4WQKE9imUFZqn7clgZ4wHz6/FK7y+dVLObxf/r/tn8TEvr1CVH5qc5bdAdQvpidliZxSez
l4P0BrKe21WO2IF4Lci9NhpnazASKNxQgQWYCCGASivMNpjQzLer+ZQL5SbsoT518mySJVKOo7NG
J5H8IFiBvNCckLrCxG+H+C0SH7Ma18/T6tIF2poB42SOyQgSrXydV9oRFw1jT/cUzGM6a9Fn8XyL
xgWB+xvDGhn/VPGfIdyCXBmqxyutX9jQv7R+NtU0xSI7f0JfFGqwXwCKb1EpSNTHOUCWoVtoyZJy
D8oiWO8OL2r6MsWmO6TvOkoKuSZ4wzS5cPSvbTtzp7+udorGZLeBtBAYSefXesnqRxUdxwz9fKeB
kM08F15xd+ZKibJcMrhm7NX3rfqneL0yINdangfs0zKPm04vs97M11G9HvJHSZ0gs0KI5LQhnaED
CBBQbnhESE1q9lx0rynuXciAYWSnEL1SUOZ2eV45z3pZP2n79uMif9R90AXoja2EBxEYdLftTTd+
Fn/ndgv/UFoRp1R1UFv+HphRg0f0ldH4XqWcH4aHgPVF6Vk7yyqgxWGZObfcdZUudQyFsuMb+60Z
dWsbCMZUbYzD05Umvy/3L02eI4uSyRwhE6HjwhqMSlwuxFAqXkzuODLoIT0Oe1UjLoRgdster4qD
V3ccQVFOLgxHq2tpjkvz4dMInN+wm3hfJPsI2h/qcyUzcegjp492VOEo+CvVxw5ovZoxiwKVjlPw
82hcHAyTkef0BR59bqVoDNk4qMapIMkSDMYbqeSx9fBYoup7paMXWgL0I811K42c4znAoM3RuEI3
k/0d7yoOmWNAnYzpNSt9/9ynC6GORf2Qar6IbKdKnvfrEttzlVWlDCFdDSq6guW7Zg/FCZHtwWbn
afKlicJSRlzRYgGvxodZ8FpMH1syeKTthCkQgNJlx2vX1AsYC0si0pmFL8BAUYP6+lykcnrpJBkf
WOTGfOQAMNLSUbAkRwCl0AaHsAfMZsf9xEgsJ4d4Jk9vRhrtrmLaLpwKX5/lbIzEGTxc1iLE78pA
TyY4Jnl4NHEQh/9SJ6lbQNgmqzXHgLVup2ag43j583uaT/SzPfjLcJytfQT3kySzBkwc4I9/qBxf
X+wX9pfPbXyk9T7ttnUKkVmWenndi8ue5LUI2r7bMPOqSoMEN+ckusPVMpz4vQZmgfGaOVpwUoxv
aJqqZOP98Asd5CfZzJZzCnOUJK8Ixe7gnLhwmnHhxvtNNhWB2r0Uw+hncoLPk+D1HbSuPP7dKJZf
WCKePc/5KC+a6Vcit6Fa16sRO2sruuO/NE/dFGC1nKYhJDw/kaaARJ675yojRdVOqAKN0htpIySk
3DJLK3tP4naUp910tBzJpOgxKiA/0oXWl7427U7jMTTDwQIHcoidoXscBcOGIGoXAgzXFsn1mQOM
a4KtS+gCIrY6VFwy8UhOB4+7M8oPRiVieWZbDT45GZkj+oQzBcnch1O6rW6EvvX6dLqJT7mParHA
lTh/IldGyeNwGCHSbth5I2AOvQisLe8dNf99ECVXrPOAE1Ir38ZSWZmsnA6B9aTxDxhgJ7mOSPM1
m5FLKxZ3HYuL6GygaBhnQakwKGZMbfEwZ//TwXBryYAg6gyie0StC4FwosQJkjbJu2OzjMx30H22
hKx/yRny82r57lTBnQ2ONOazyJNzWzpLbyRjhS9Rgzb9XsGJM1LcGEnA/FEbbrtEc6am8ONjbvca
r7e/Mbr3KhrckvB5WIOinWZ9BmXPLUbdCkWGDs2dVsmueepsoWECWGTRlfi5zoRF3cKNMDASdA/W
78lYp/FhJUOm7iLej+JU14jv3w4G+oWvGtllUtwGInNfd8XUOB1NUkTZml1o1u6LbGpuU+FcdR/7
dtemIZkVif6SBAHpXJZwSERVAOiSYeK7pJg05Q/JEYRJ6v38oj4AQ1/2tbmdWUDEAIs/V6S/dqjr
+3KICiVbZ6NgK6ewaJ6qo611jlKHHe9BxTAoq7Zlu2oVjpmj36r3luap8dYoQVk7WbnRW8fc30jp
FhE4DMqj450mLVD47c2gPnoadq6/WssTHm8PkWuu/kzlapQds9qk451YPLSZXyr+mC+Fmqrcss2C
RvOMe0nwqwxVez8xEY7D5cq2Krdggz+G7VLfAKJXtlJzc7hW3f0uj8aAYFGFgjZLyQQBfDYgmWoO
UqOMO6Ak+2W1ndXm88AItZv4eDcoOA7sZHRMDxu1CATS3rakhp27x1QB4F+2bE5efXT1bqNqjlWt
ZkmKcVXDoFBcAwZ3HJiGLbsTqVfUuKeb7ODKr8tqnddPe8s+/hNBMxv4UyHq46lyuB/dYbodwxO7
mIT9FxAjd+o87Uoi63sQQqdn/peEPyNw7nNWqRRFWd924rAzY2SO/PQ3u9ReQBPS5pqhY3O7m1mT
U4DMsw2/WV1rpjf+QiPy59l4aXUBxUAuWqferRhnMcf+VJ3yroL3NwvPU+Pm9FOjJwAoWXRNGv47
+oQukz8ETK2rkG3OSfulzJli1V3+UHvFdlPZeLvcQD7xfyMj7vbhv597BryKeXO+0FBlpygsqiKf
znbEfd3FaaeP6Xp0eq99mlzRO4S42QeKr/i9x9c88tvrdDF/TP7kn9blItueFvpyrJxm3a0VX/gr
epp/CFWvv+s71/AFEI/e/DX1XfRQAnk6hrJX3+kO9UW4Km+Z84bXmp/72bIOkKoKtTBbFsssTP+W
ij0sjuFhdfoNF93w+cXy0VMJUer3J4RbfdWjbuQrbuZl/K52dEd2Brdzoy2PiqaWZh/t3naBWzqo
5QTa7x4lJ3uWPg76FX9ObGvBn+pQJ5QovNItvMKLAyzr/NaTncnVHdWZfPLZL6Zz4qulbM/DEYWT
O3rEBD7QgifZU535GQ5Qc073Bw9zFF9ZWa/H5fxZCXNfCY1f9YsS1uAvFfqnrMob9O//u7ttUMwd
5osYoQMHQR0mnOZfcr+JbSlM50941C6l8Mg3aSFi8svSN1b1x8/qg4pRy132RLmysUNCAuBNC+O/
3X3PgCqhtEr9NmBYw/nX8U1boYqUo9MQzB+n0i799G9zqz5afv9iMaZ9UL8cl9wpNsUmWhYbYbtf
mLf7RbdqwlNoefJi/H0KyzAPDY9t4hTqi/3iuOGvV+XqEDQhotavWAt4sT+F+9vul37LP79tUC94
zB6hRzweH+N7a4vmFP/H99n81Tv0dflrAD7LPWuafxXfDCtpNa3qzRROUP9ChsJNXdQMi5ehYWAA
lhQBMq4Blnm/Sv+1pid1cPTmUQaeFXRh7BrbyJtsyX593T8xRxiM+UNh7KgNLqUGBQc7vtnPHQgM
D2hqMPqirz/Xa4U9Twsw8FkUG75pCCeeZVoNYbfSF104f8w9HezpV7ZLXWP1qq2F1/4FwN1N7TQ3
qVvec918jF0UboJf6875nW77xWOz05zS1m3bcFS39kuvfhYee79/brzOmb9mOLobrSv35In+5Mlu
4xBqBgR/buwdfSwx3NxDOGuzXxXufnX0y0BYiKt4OYao3LyVwVz1XYkh3+qnHlHxKnIUR3lKQp2t
MbH/aM7ePtmPsoufuZ0jj+JqDv4wruhKG0RBgoOPXJofP0Z+HwouQaI/Uka19VfBjXzKjt7+Lg/k
MPOboPALN3rub1JPeUzs+2Wzy7007Be6j3QLnxVP+oP4ZBiH1pJshPWu+/OXrXfJE9cpDxSHLX89
/4MkREP5gOCLbS3rBe4/fGFpLM3Cnr+DmmDIDyi39SLfHm81Kk3vxjLfpluNygJfFQJjGd3yu842
luk2uYtuhV2yjW6j22QrLanl+1Yg+/WiXcRhzU80ffGh8E/BuBpX6QbdzFUbcooF6VJenTZymC7r
3M6XTRD9VcOCvqaeGPareBPzzSiw+hW/b1f4C93Gu+gm38TLw02yKzeHG0Z/xT9Ol/Ey4eNw04Z1
qLl1aCz2237FHnSTbNTMbsM4UBbk8ErX9JKgem0bu+cntqv5p+Eb4CRLMRQ/HqrZkNh8BKDKq0+Y
BuOqxGN10a/g0oNUW5yCJsiYKqJrBaqv+lT6Hc3JeIVpEAfYaXhjYIXJQlwetrBZ+f+01pfIW/v5
AsERF+PtpbqRd42vuYr9z3ApVYf5ZlzFdGmcH4hOHu5LHgy3nlWzyW7GMEUqaHPalJvjTbJMd1Hj
pMtmIzMXjzfxLt7NMzGMed7Ek19j78SsSZbzrJTdmJdv+mk496cka8B0ElcCXW/Zi4+vY5Cvk0Xl
gXew59bn+T0Pa7yc+5xv+nDku3G3H1/nX8K+Bso+z85res3fq6BAP8nzGiLGyBe4E33ew/aOjPxB
DuJbA07l4eZp8OGDUlVZs9UuakCfdsedxRU/3ujPp/J3wJQsk1edAVNwBVXEOr8Ge/nYwLIfNILr
detZduXUtrk0l/niZrD/InD9b6gc0BBXbkey/D0W+NzseSKrG0ZlP9Yi2+A9MTBWX1vZOy4PYVTb
00OzAj7kZYv9Wr4H4qY63e4UJMv/PJtJ31EAxtiYpBOWvmfJ7tw6kRJQ6/xBun8mlxlY0FUlettf
6e13QIosAx0BFkTpkJugflayMLtin0+C0G06S9/pJz3ooz4k9rIjyfJSs/UlE90uiaL3sVsBXeHz
0ZayUCeZKxOfNbJ3SheR5cfFgwK0RLsfmgQe6cuo8e+E0se99uNiuB/j+zaXfVVpvBgrBrkWUa2s
Anh5DZd/QXEVrr/JNW/q7zrqZx08C1sHBaHOLqrHnbqp2Dsrb5AdhJUgJeHLZicRWREfiZgm8YVy
WXb+pCymuxShTf5iHU/O8R/gj5G9ZtCdqPf5jTys5ziqQJLpNXLvr1sbzvfUs2h09gdnzZkGKb7z
a1/Zlfkhzg+IAEkPfdfA9kdTA2Ey2cBjGipCmjmmDVnWmI+3lLWfR1QR72p0MtN2g3fclUlyaSWa
DKMKAGTGlqpzbuxT7gu6kzJqRp2uJ3MzVDtYygYyS5qEkBMR2GzQOtrjvyO0XqRsqHTDEm81/Adr
GNk4Wv28L3wfHUoOCJCAQrGo8n7kIz89TK7iA1wbE3C9aVvIiaMOf47KfYN978CeSXLq5+YubINf
2ztbionRJ6euK/IHzYb2YbeEntJrF95uFY/7lv1bXeVO5ZEaC68tzu9JI7TSUJpQ0QPHMNY4Z04c
cwO+4IHqaifKQUradNYdaz5AJy/toKLbr9lKQkAO0UjRHsjtUoYdstxVI/wfjGsl9g/Mx9eJyfNI
MrxhLLbhnp7tyJKZT8lpb5i7ynNPfxX4dPvUHaNNnjxy4xl7r3mNdkfnjrShX4a1DjzIhe2BRxW3
pJNa2DCPTnfWU2YiV+d3z+XJ1T2ZgPYf0vQicdj253f3XR1zHkDSbSjOQRIGdvp14raZlE0A36YN
NJdDri1hQS43h/IN/vesn1xuNI6vQ/oyZk5TvaUaEujalflz4S7LM8i6PisL6TMj8uszSKU0nWAg
5g9shCRRV6kb7O36pglGZzVtDu6VqtT3azrNAZSiDsYJQte/NodtgZBF6mnaJPhbUuQmC0YWtDu9
FNcQzd/rf/PofmrqLBsjinmV5nKs7kouPJPf1vZpMSlPU7TCnD7v/ai4wyBe5i5We/roI2Cn73fG
EBa3xuAkpa/H/s/v+1LfDdxIjdmOlL3zbJ8SR6E54UuKy1AWUBP5H3EB6ba8hp/+qKWdrwQLBi/m
74BplXOwSZULyiRWcbu17qOt4ktu6R93/UZbHZYgG0W32iFmnN01a3PZ7ri0P8e36UJ18of26bg9
HWwLJYvIO62UrbjArH5TrIuH7LasbaL4et0/yzfJn/yPeLAVj0z3Q3LHdUd23stNJjj45+gIgSEm
ipXfWnv4eQy/Iwt4q5+7dnZg9gZJR2QKZoIp2XcvdlCbdnpuXumVjfx75YhdHP4+lGsLijcZva9T
9djUhdiMkbVLFpKK4LQr4lCzAZ+c/4lwNt0enunn6Rpv/oPUcvbu2MTgaM5QRrLFZwuyPmhCJBg4
B8cINBZjEKGO2Y+/8daYfycloqOPv4Wi9qUUV7d6gxWHVwDEPxGqWOgcQdWxD1QAxUZ3rOFlJAmp
5UTBGn5DpDY66UUjdd5r/3L5pSXhYI2Gj2N6XxubirT3bKZz8tuB44TaBki4Pe4dMj9zTFK/mD3u
QSX9/E7nfflbj8EmqKoozjyqs31bESo5j/LDtLGoPDTaOjGgPygVWry7ipE/nfb2JIQ/t/mhS3Xe
6AcoggATEdrznJpoHI8noejy2VBHMV7l/X2JSVQyYscMOiiXkbYTDGev3h6q5wNanMbx/YCyAP5p
diaqTiNTa43eh/RvpbzOZITW2onWlcl+IZYAszKTRJFCgXd5lvcDtym0hoZnd5t5qPpArWO7bLIA
CA1OtT8PyHdcElKLbE4SaU3USNDp/jrd60gx5bppPoq2irk4yBuK5Ka21tcYJP93mYL4OLqif3Ip
foENLHOZUGeEijWPwad4yRjbQ5nWYBO7amfsX/LTruxIND0ifF4ND5G9zYQbwDt0fFbrpGKSHt9Q
+XLAj6cjFqNXZEkunclfnudsMk51XaqxiI4WA5B86EkVh2CmYuB0E1OSiwPoLpzXFCVhRqMLc3X3
vnAnQJeAtUA5jvcAPPTrkFhQx7CphOM37SfUFsxV1GKOp0aYn8xwagdicJmP3h7lPiH6fcgiF5ZO
km+GKF+cGmOdyOWCCNQh/51SdrWAOE4D9UnF5FozYMdzCjIC0br5c4Dc3IP2gGs7V2OO1BpTTbCL
+j824GVyfe7S2bF/bPfQwWLgn4wcJFEIvch88DJryALXTr9LRwREJipgszwHsp5n56ypRg01uFP+
8JK6kVc4SDnbpGw2Vy8e8/o720NoCJotQ4fW3/ntVG+7FiSfMsfep/Xrwb5TF6iq21jsXlklHzXP
85Z476Q84EFqyF59nRKlaUSRoXPhfka7JhwfD8uGLqmrw99rYAWE/y/0imh+xvwDKSC58rUtYTCn
CoHSbN1GcJMj6db42yjJJpP26zIx/tZH6jzAJE+U49VhXOrRc9c+N8Vij6FFAavOqk1uPZtZ1XTW
oGxg8SAR5nQn0+kFyFRWteUC5cv5+/6A0alUb/E5OHK+Tvi2Cbljydvud1xtVGlp5S+jYvhmaz1P
aJyBhuXngGiHjza2tfegd0oYzT5LJ8g06Quhco8I/hiPXpm95zh8HjGaUNYwt+aJ34BsNnNA8kLq
jNpLOuyQzK0blJQA5knZ8qC+qZgYt/tsI84rT3ljr+0TT+FaA54C6EZmTXhbLPvbsf6tyY9RHc7W
9qAsKO6zIY2nGBF3VEHLRQKwOZaPtyaq9moihqYZ6rI9mc9RV0J2SRYzylQFDFabj6lIdreybhpZ
flQYgyMk3piemntqHrnsQfRKYL9O9Rb4pFQCFUbPX1cTjBQNV9B7d18roSKjR0ymwty/FOjIc3/I
+8eZjdJnmov0gw2TBejxvAkkA0WCPHe1cuS+Fh8Qw6f2Ux3urt/JLq5FcJFQihCmM7/h3rroiMT8
nrVo3Wwk+65yO66lvf3v58Pr0tUPOyoC3hnrCMzzbH9BOQf5hpY52/3V32+0NfkSHFqql+JFvdcf
+j/Jv+a+eJlepTv1wXrs/3bv5Z/jb/kVlpn5q3zhU/0aDw41KHTHHzGAJSt05RkvRP/okc4lPJAN
BJVn5+sYHcpR06D5QcJNaso7HrAcgHcgj34ejAv5EGVOl+HdyUmuUKv8uoCHXMFKWm+J5h0OAgB1
sYux8FzCsIc/IO99jRS9sSzcqxmBeWv4uk3NIRylb7Yq5DXOFQ7kzIibg0LL0v3+pXlu3Mk+OtAU
30f/8f7nXn4PGimF4ltC7DBL1H8gkz7FDQdC96aDTzZzw/eIs2e5M6s8Itksxcv5ZEZf/ucWv0dj
86VNQnj3gxB/fn3T89wazDFP15G8m3Xp8DwFwomPljVXCq75JV+Ix2jO0nSYXhxk3w25K4g/razP
h4u5FL3XiWyOtQN7ZOfOtWT6pa4B2KZ4DiGFdXo2N/c6zDh9hqY04hO9Q2QqipczbQim7VXltw9x
hq+zBJ4WigmENtxw0I34Oj/bIxzYtAAZrNh4/WxjB00px3R19+01X1g20Ok7MML/8yG5pxv/Bg84
m7T6RIVMIrto2pmbuTKff5WUzEjlUmGJ+HWuhEETno9gf09pef7151nwIWbx6emRGp3tPlEnIVgG
PHguSoDyOo4/fVM8WveH7XPn1o9mIAbJRgzTt87f75JnaZU50jb9xRGzSl/LX9G6uG1AI9jHBUzm
zf5OWlx5prO95b+fCco4y46SyDfMaVnj5KPllfAQvZfPmf28OW5fbgonye034e7hoQ0eFneBvLCD
teivlWDrtDfGH9l+fzedf1d1hs42gY+HMaGRI6gw+xedXySOOnSjPR7iDydK8TCIgw4unG7/AWge
XrM/lD+Qaeev43NrZ/mALs2SGBM7YN27J5yiA//FCCe7fQTv7BHJ6n6xBcIXkNmxnwD67cJ49/6v
zexV564geNus3TAsdwc3DdLH91VrW7G92TTrwn7unlersF39+6csWvv9eL8LV0fbXZkBtNblDLKo
nzJ7rtCd2lCz9U2ZO6Wb2YZd2OVicg3ZLrYv+cLAHtGDAIByp0rZvXc3RW3fIBoO5QQ1wtNvI+wU
F711lBYnt98eQ6Ii8tem/TC83t3FyiJtbME7bu7k22lb+78QWTZ2g/PrL0Qd27gjOfga2Zhvudbj
wQHnQwGzcdXbIVw0FDtvhtC6w06MV0Hh3lZLFlL1tnjbP2TOXfb4lrw2K/n2rfbRemSvDhwvth3h
9/ufJBTN8PSntLPb6N+fP1vt8Q/iVLb4/FtxZHf5u1pvl8v3yK1+9fYycx/F8HHrmTde61cWe1Vu
i4yDLSx/r+NsUbvr5ukP6KWX0YZh17zEti7aJX9SJQepJVlyyFGE/+qVAVbs186Nl4+5t9StYJuE
JcYn9m9+6xX+aJfBe7rp7ST4dwWk/5EgPp9Llo4opYg0FMrdZ5FvVx+EU9t29SNVFEciv1TBF3BX
vOwFoS2+yUgg2H1PwSvidRyD+P5XvoVE40heE8Q4O9yWwX6bbnjCorHRUNgUq6u1t/n0/vaQoIHA
H6EVAvT76+5Z7Du9NvquWx8OCwvWmmzr/0XYeS65qiTt+ooUgZNAfwG175bw5g8BCHmLh6s/Dz0n
4ptZs2NW7N69WhIqiqx0lZX5ZkH1dTuY1+Y94QTsQhMbcyRo81aTEV7+ZSuClf1jgzAJ+G8evYjZ
JcXwz3hNPdvX53kpiW+CauzT21FP4n6txG20z0SnzpO02inxPlViIb76gnU66sJPv1G3ws/SFa76
uOlDyeaa76Pf7PhUdeZORSO+vA/H9cxt8zacO5RrDmh2PHX7HIzI4iy/+ke/C5Zb1R3Xwq5Kj6nq
7FPB6teXu37Prv4YcYZWmtLrLRTsYTc611R0eKsOZUfzFnN96fbhMdgHgq3Ekt3sugsIaHqf8/0m
mJ5hntMCIZVSdT0YErfo8R0v28VO8YmRnnTBq6xjetY+e/cU1c6QkvmkpO2m3/Zu6+73uuYrPp3E
nvZp29izcLEbijarYskTiqdFFtEymGcgngQNucS0SCdYZyZ+FYsBg8WMcuAQt4q5sCo67xByfOHt
SfZz1GyWtetDNO2pnEN4yLVU8iuecX7UW5eZte+KP/ycolvU2O2Gi53Kvshm714X5uhKoJza7bp1
BX8WHklX85fsIHytIJ3pELILO2yX9Eqx5aPO7G9bkT40fmVxt/nXMujd4afejnQ+/Dm+nSItVfzR
bTfcgq4uThNrPlV0w889ngUgHjiSV0annK49S3rD6truEC3IJ2ELvqUb4CHSdtpsddhySkfK4yWS
oO8DYp2iGfDpbumKxxWdHqZ7tutyehpHSmmhKbrgf3C4O4NUrVvZXQpIRvZLYvahfmOxIC5fbKf8
LajS7KbPTlHpqMTM1gS11fDsP+76KWJePk8o7YTdabsA7ScQrPaoUyJDljDn6KftZSu2upDSofjU
UtM+fbUCZpT+QxN9+Puxrex621gH+oTw9m7KGStuBxZH2U13hrz01zmnas63mI2yG3wxVO/T18V8
OTHlOZCsJD7/nH8u3O+entMFXywd8AhGN/EXdNch+ac4xw30nmfUC1m9rZx00tAaS/CFtCMbfPtM
4eGlC5rO0T9rCMs+TXbcnZmeri/yXT8kOqTa8XzXtEmFHQHVeoOlEXPCu9f0klcFZ7h1dtB0mSyX
J5smNbvHcvAkUhSzd9SixKX7s5wtuWzdxGogeKXDLLqiK67xjVRs8EqWD3MWwLeC13lgLwrnlRos
YYfOljzW0F34nSdnbda7YNMPP4jKDRLCmV69rmzJh/Nu2/nX8CN4JNU9LZgUkdpU8Slnk9o7wHch
F3ZjKb7mn+npwCIjWAeWst7SiwoOrMgKYPduKZ7iXVfzt6YYPCStNORWr101nOesP0cWd53B2zWM
TBsNkpS2s1CaNMEzlXMIMwtvinFgQWZ5lc5C9MMyXIaEFaAXNWR3EO3p5qxL8xcwDqD7uJYZmD/a
0mzzc6ag9EpJV2i5gWbk911Hn7nV7pjCSZ2NJFTpeJ/YapLoyppljbfMeojOscx2ll9gPSod/Dsh
TwCActQcsomMRhDpFDW3VYuRD2FU2HVaV7oDIbfK6tHqS6eG9aljnfoIUy2hi9zlro/hNR0nGZh9
0jHphLYkapHPJEOwjn6Pdhw3s60cJfG4Oaeogy6t3Uk8GPcQXVAqUnqLWpeezqOrFYhxvYHU9aZd
LxGRB/J32E5Jpslu6E04/nZ9mdYFP6dKK8g2DaRMPFixEyeYDg14RKYKEaaf0pzl5O2oRNo/oHa+
iCfa0ZwGa+EqO7K6J71x2yY0h9ahghpW6TKfqgmvBuS60GppXEF0nKtKeL8iS8gtjy5iNxhpr1IA
oO996CalrB2S6M4ikBCUgBjqPn2mhwj4hKALFPsIoY5+4sEp46YOb6HqsAS++tXne/++2/vjeu+X
1AyyOjHpFoP9DKTvwZ659JbiMPOkP4q9v3S7Xe0eonN6zbA+0bgWc4xRfoawt6j7QTyPPpffCiAf
I8Weu9wXF85f+Czk7PMZnHjK6QnlkAdk4uphNctZWYFomoX6GEN1v3pmZfgIlzBXn0Nd1R2sMVds
wdoHWvzM0Hb34OxXwCOvkU7EVA3lnGQ3g9lUcD5s0ua3cAIUtqbVyO/omkvEYkKkO1LDAWkZjBnS
JmO5FPcAqp17uWHgYCbhZ3SEHzUaiCRkbc4GB9rO6NITJdGzQDHUwZ4vZntsIBWHbcZ+ZO+hZbSv
I6c72Wb//cgW0bmQAy06FoTe0A/Z8qrfC1UwVNzYcO+VmUj+adFnl8RgND5lqH2MJdAi3Nsy4B0x
6woUBDpp2JyLfYwiFqdbV1ZlY1UwdL7awknw7DXtnSq+ZMOaM0y/d54WKCG0iaG5mwle3zkdWbWl
o4atW0Yyiuz7EfXbZdDZpKmiXVBnQlE6VZGczZaQUg9Z1QwsA+5dTAIheAzYWFxLrm7cOkpKsE7Q
zPpAq1vodtsets2unniTXyykGM4vBk7UiH8zkpyyWwyTPCPMMIQ8CW7Uh+W2Ki4RnHDY1q2ueFra
pVhsxT/H3WR3WvTbKVK8Wdikml87vZPgx9Qb1E0k7SZLdaL4zkf7Wv2v0sDwoTHt2p0Fy6yyMLYk
aE82L3HvxcMhYbmxSqd20OWQ9R6jlJuia0wVUncFr64xBD7H82yecf8jsTV4Q4t4k4WfsIEga9x5
fHY3xgAGot1OAGmOfIuoo0OGzlhP1/KeHJzJwMUtenLAFj+pjF3xhdlo8psrepBYIa9H0PdH5YA5
T3w0eGdPNMYiLPwD7SxJ2fL4sHcE77aVUnFm8J1LpPjX+Ml/KFl8ZLhtzKTzavCaiYMYHl5+8JVL
hMGvN9isrGEepbxSPAnrMXk0PR4NdbN34xwvsyGVdsmu3gCLhscn7MbJNiDM9PgOu1TbYZq9I//e
ZOZ2yHunmWgc4ks8WKQFSwIXHLbS5Lh1ack4kz1V/KfNMhRHrKurBpLX8tROjR/XTKuLn3Uvzt6+
W50LqCx/zxEy1vO02ntkNUkOr7vNJUjc88kUnFP6CBKnt+bxsH4SRynk72MxJTMv44Vz3La+6ONL
kBYZLr7G3b40n/S+3TRMaLNwulDJ76iSuIY1rUMq5OPPaCnuuBvtanp/QG6k9SU9NoZsVznNHF35
+xGMdumPP+dCc0Rbyw++kPe2+HF9F5wr4Zh0Gc88IVScIRSc0l9pzmg3OCcBN8yFcLRnsZT3uwkw
yj2k8ncXas4iUsFdS23NvfiSqzgyvjbQk7HkSJsHJs5dOHP7FMjxKbtk4s+BooCv0VrUxi27F4tI
trrN/msIZRvq8PMI+MUHX110y1RbpNVegY4Zs/mkQshZe9e2qsfmuQ7uBWzfBkqkuNyUrw1eHwib
RQ5uCf9Es+uk5uq7efFv/rA5pKLdhOLPEGrhmA4OGUQRyGUfpExf0ke6j+7oFiTaX4TJ5+lm9j91
vPTnfPSMer+jOsbeb8/RmfxJt9o87GOzOvK6cp9R5zTrWzr6rT/3GpdCGi1PQmX6xiKgnHaRNa1x
s7nKARqOHDzhYc7T+Y5dOwhq+hGrC8WrsN+16TXq1pWzyIiQtmlti98dWFYZCXtS0HtlMXrdmoaP
daqFAsu8G9i8MworQqa3lne4INM78k4jCvf8knIlZ39P+pQvOSf/lA7r0YblSoPCg2EjbeQruv5B
OiB7BAGpX8GofTC3oR5kodbjhI4+x0/pRRNfCEpIuJjWsVicSLuXHCF/pGUg272/pAvkj2xJMEQH
pc/bJJT93qOoS0yrsE7vN132z9u5NzhadonBZNtHGo8eNutmTZ8AQNeKY1Tb57yN+27VelckHli1
KfT/RKug19zZ02DFUtZI9rvt6M1xnonF+JQrcQZUdM7AMuwjct9JxLfvsn4YVyImGAdlm+SlXReH
uNpcfPlbtB47FlTLy5RV6tNq262Vr2Yz+nXK6kkhgH0Hv6pXSnjZndLWZ5VuKcxjCWFPzCS9pPLP
wX+k/a7fcbSk5C2eGq5SmoT7SAkX+SXVHClHWI/1ahGySsyFiYw7jQ9ZrYaCv6uZ5A1q3t9vKRzj
B5Hf8RVmQJbb9WowKLIM9s8J5LWrSVPJWyqFdBCdXVd8xhMoIVk+DJ6iBrRctoDFZP2VsNxp1Yqh
Wn8WM2lHtoZctO64mNSC+sfoYUPFm88VqBhWDdUR8owNw5XszeeI4SkdEZXqC6xz3Kh83DWEMNAj
Qi7j0KFEbv4l7aZvSWFvCyH35YNK0gHkT7tNE94mKTz5wxpdEMrfQqjlD//EhMYf/na4t7BpdzPv
shsoktPhIM05k8snmjzJtxKeUfXcoE21fBHut7C5X85WdYqufLY87VCaajl9TcgHlNLC2X9tFus5
XaWcZygzKDPiYbS8CbkXqgg+HIzEmXm9Ve/4pCYQ4DTRLb1lF19BT818NB2KZxkfAilXUcNkIOd8
s96Ju9G6pQsHZCrmhFviPtJTMN21CdGcooW62y7yIRrCPd6Vz5zdS8pVPK8UdvnSgzjM/OFjnF+f
0KJmRERYWGvhCZY8pZAKd8OWQlTV7rCrd7eAJcsPGQXX2cKB0At08MQBiguvCQ6CLVpnpAGFyWoG
FYp74fB+JGEyqnDhtD5MCosKa8HRtqjuwRjWFxDKM9U7MMchmhTjaO+fqIhhg1uGNFzMmY8e6dHj
uYQ0i9YphXOOE6fOYiEU1kp+yhJHcxVXcnpgC2C30ZqVurQWLZhmPfM0R+HmA7r4Fow/GKuI6XzN
bXlS6Mm2Dh4BmoQfJUJvS2D8dZMCx1qijTIMyr0zbribiXvk9Sk7ZDdBL0ezzw4vh/Ww4drpxx42
SsR8wmR7Lq40jqP38Ak8TEZJXIbcf6H9MQOyzZCXLKHjwHb8SbaJW2eThZCmxS2Diy9s9pjfxZe2
nezEJdC2gnPLymyyXqLNtO74uIqD3ixZCrhjK6v64kvYlLjCz6LOHkEXCdHiC67DggvrG/JD6034
XP6W7SEcf6AxLHoyGTrfe6zyWlg3/LV46Py5mdsdqta6BXjSFv6PRV38UzQlFw1Ao94IF/xr7+09
nmJLctM01Tr79S74GBNJHVmwiOpfArQBjq+L6k4UcxFd0daTHi9JS6/1i8MJ1U0/aqTZnglTTcRu
J6ewmb2VZCvg3ow/J9oyBMl2iHD2NfcRPBXsuKKYeIUga+I+ckK/XXqKuy+EjeZKbA6q9j1hQ6Hg
l05EJFhx+UyimcdQ3QZbonpjIOASTAblB/+muO2EKNlyA2gcDRvE4ecu44MqLt/FC7ArnAC2IvAn
HhNnwnSyZjfhlpnSrnAFcGEf08birABXoQPwiQdWBtPtAAdoTDFLJi8Xh5/iMx54UPBZ8ZlJ3c9q
TV9Ekwc7F4iKMDk5uGh4yVyMH7sU2LjQIW7RmLVD5K3HyTjobGLwhtn5S4T0VDSv32/V4GmxwWg8
eQoSlvBrnx09qHou+HUtakwjzwu3Z7UAlSHfLyfy0MJGtNtM4+gAQkdw9rm4ZLOfg8na8pj8Fm0h
Gm4Q5HclRcHAKE+2GQrwP+NTN1CwFJ5sH70uwhnb9NbEI4utjH7DICB8k8VJwt7nlZSXfiWZKPPj
VsQUl+m5MvFktkdUKz5QyWHedr6r3CMm7LzdRzSCPoed8yDVWvRHnw7Nqt84cx/w6ee2c1VfcGW8
nTOxtfQYJZO3I0lGbat+pxin69sxwh6756i0BZePfo34LeZLfrMBVi2rHErf3MtVb60xfsStLUBo
S/XrGH8nO4eLrLR6QIR14NqdR9ywvSiOYbWt4/a1NLRMg6SeEpTerbgVQiBlsy35AKe49O5scUaT
EjL+wNvCf6iLBe7TGLUeRRfLaAgehep22emJpeUQlbfY5XdBv3kQ8+YSJbtnt6KNTgXxv+9l9Chm
7Wrmqi65pIJ9Kp7BrQAh78T5zxRJ4D5loWRSwK1AlF/U+ohGjUGz+E6ylumf89pLgiSjVKuOyyIJ
lN+HAzMYv6h4OmUMaPNaq/UJrJaZTn+dDfCTb7pY1BALB6i0Ze8KQG0ke6M39kYSdOskLONmrWQN
1HV6PFDIYz2sajOm1+1s0M+RjE+BD/DT7hKctYVT7pT8luKjyLuni11cTNWTk8vY+niQrX0hv5oJ
JLkWLncAXZ23Go5jssf1wHdIwuP2uq2PRjN5vps+LXGkzygP5xodawPPZQjZVDCeZpZ2tWkt2avw
tBdHKt9xOY7RPl9ko9f6eOmp+H2Ez56bfd6scQb5vHOVTHWB8ChTIcThaIsDe9GwT8kBIXpOOJaA
EX4zrZ+DWQSRhaxxxu9mI/tayPwfu9bHpUJnPnA84PqTr4RYpn1U3lZlWtqTF3Hj/2F4YUclW6Il
x9TEu2wiosngoKAl3Achl8IkPODOUTUJJlmIQxq1LMDDbk5mnfZsEjCyuCVzqgZTMSXLSmT4Y/iI
+6K1eJT9dnLRCCXmJS6kFE4eITo7KINrrCCuiPXkAyWMkzh1NmcDdc+FSPUSVFh+2XXhWdLZ8pGA
l+PU/Dpr/H150XLaUeOyTkuEbBFnmFbxdwHD2u934uRILjgfoD9OzorIu/32MKINypQZ9avjZsk7
OMbCfHWMEOveH3dCWKZcdGOLw3Dc75DeWKOabdHkeo27+e45J6VayVdLq1tPFCjTemnso3byYtiu
7lj1Rbg8GLyUfXhWMdg3/TQcP6z6n8oV0yer1Dly2jhsbhpnEMwbW6EAlBCkGElqzLIYMooeh+xA
V/XiTaaFtf7MCNYto5n4siAuFJzZCXE+4VXI5T0T+ZxtSyaQi3YOJuE9cmq0sOvwmJVs1KxzNo/G
TcfhUxteA9kl/ucpnIOp237dWXPnFkoXs8/H/EnEoHXlnIBc2ofDThXNM2cBfUhWbXiArzlE0AFJ
2s0dMX8CvbKT8+fu6hM3lfN+CpkSVePFAz7+1mIS8NKKYNQ9JThIqHYMnylxYGEgTF1zCYdWhKhn
0zdVNm6z1T1VQxrQyfj7ElHlkdAp12s7NZdxrPlBv+KtT1HRKTRKutB8pe0E2I7V/w1fDzuR0zfe
qVJy0p8pwcElkUxC5vzFfTruOYb3dE/I/OwTuOxzqeSAIYllp4+4ZhGPecPzEbb98AmTft9CDo0t
WmqJYYlsER7XPMnuI8lGk0a/qnCKiDnStwj10YRAgNdRlY2OQh7Ieuk+g8RjOTDW/rRei1iJ1ajL
xk0SKzYVvOJmvuVrkp146pblZTSq//Im7Tl3T5N4OookWO/zDDwAsdeNYAk/nBLGdIm1qwxNnXzW
1pA12eNCIq1+KYRaV6O50+ymIKxKOZGpOvddwhdk5wDh7YV33R28cS0JhsiZgPR9TetwdObuuBmd
gZl0nBcQqD0GWIeRhrwEcutwmvpIaFl1zv6lGCPMxrgmPD9Yv7H8s38Onlmt6FV2DepwH4j599zl
CRX7mkyxb5HI8t7n3NVuvZlLTHvcKDZxYQ6ZRgjVrwe7E3Qxmm3VbcmuwBYjgs2ZHEGV2ZYjAJ5f
U03WzkUjsjMGDXDTkf6GX1dURPZI2N3K2+tEEuxZFSyjqtbnLssSlQXvIGVqMwkc8vUoiKdfCrpZ
UP5LaI/4abaMMKLZKWZMMeWdkltkl4KSamrXqwAZ5CdRdcqmCacLQTPtzA/FdB6hundEb3rua/AM
uBegMhWyVuad1WBI97Uuu4J93I1I13TOYCWp9E1IHOUWskwqB8D7dO/POXruLMlGugi4wnH3nWDR
SgCREh0OQBBjrLRECJGzZim+7+RfzlO3g61Yn5wCdju4maUdbE75T8U+aHZtSALnzJ1Esl/v02sg
2cwOizWPlu5yu4A9j/5gtSeTVAD1MT2kYvccb8O2HjzK+fNyyyLuOovHvtZE05eRGAm27LThpEie
wcwtwzpfolA0ZEZ0prsNC5PE/M0Vn2Sk1ROrMXcn5TOdkgvx3kcx7aTvJIVlD3ATJwFwu+h0FqdA
yGZ8KVhH1W2jhCkDLQ+pCIlvLoUUoBSjYzB3T0UXIGqnVT8JkGTfg0MBwzG+DYnO0/LUxaUoCzV6
siyTVAo/dxKPxAhsgqxjoO3SvYPpONlYnJmRpADVvU4KY0Z6poqpJloSHzhtIi0AsZUyJTFORZ8L
FqhaHNXv/SYTCQPrswiKKhlsDbseYo7RcOGnYQ8xrhFvEDWaeKKZ2LM5vsyjXjFPMTYAgcC1eRRd
9luJDhrODPXSCPSBhjnb4h7Ai633sBqn92qvZsey5sTk16nDteO26hej13hfzZpoXSFKn9JkQxJC
iQWX18V1fTaFAH6uPZhbcPsY/6ItWu8YHnNcNQilUHoe3OJKwvdpi77Y5yVGjvZAWvCMnnivPGOL
QPAXIb1s9MFaQJQQobi0SntGP1RXmVwjDJ7qDzyWFohT8GtyTfDBRkP2cYCRU9Gb4Tw5ndPGSiDM
jMHppuHTGtehLx4xnm7x5OAGiZ4c4HhgPk9HyrQgCSqHMOCjgCC3npwc5i1kU1ztvOoLnuwY4i/3
uqitiJ3x+HjCcW09o9HTsqdkyF45CfcCf7SMk4eJyxXw+sy3zqTLrCtwxEaAi+a4Fs0Gh42+cuO3
ElziOhaJHE4uQOMuqMljCdfkPYvftT0ll9MkBnKKXud060c8AtCB8yH6mP5NbY09Q6P0mMvdYbJa
1hEAfNC+Edd8WghW8FJcYi0TvTrmBQzCR1rQOK0leg2x0N5bBNNOAJosApljd2/ZmNPM84FrFhl1
ywQUp2cZ2FtAzuJUtKyMivpOSy4YEYKxOADhxE2SrHuYl4I7SZBW9Z/RBJ8AXeMqm9wPBAGshfg2
XXEP0H0Xoob8rYxmSYUXH92zLmOK1ZrbIx2ohX7Dt5YuNO+91vp9jHt2eD0ZSay6KNi3xB6wC4f4
GKDfI+FHi5EThJ4w8GT2llsOMsmo3yJj9nWkr6U+nfWOTr8WbDWa1EpnHaezyKWLaWN3EXEvMfrf
6YmLP9HafzOGZImSDJUuDyBC/pGzdNb24EZdrs/NXCfBQM++/TOgJLvEIGXvrvt0uCCPrlv1JoWH
JF3Fql6RMbfUe7M3mbURd+AUiV8iSEIXs2IExQCACJW9+he0kPxCX3WQv+br50oV9XKpz9iYvy5A
nQBeyOh09vHmzTiagw7Ghb4njdR7GEsANSzj43UTcBxNutRpetMPP2X9RO39XbemXy8v7+bLtwm8
hHk0lwwyoW941AusWhsVZ0iMvb0Zn1vSLj+3pIH81C8X46x/ksfPOOQuvLTcZ/ZCiPT9CPLO5QUM
n6dBOaGhkN8xAem0AeGI+dvj/fA+Tgkj+8+Fv1y3XwouoClnM2O2unq3F9UmvKS3uivqJOjq1esR
RJ3+c/+xt25ODWrOdaWYxJ1m3/PV+EHF+Q8JvWDX5Jwer57m/FUxxdfru/zx8BPzuGpBDFqY5ac0
08/W+Hn/Hj+n4zhGoWtx4pNz08Q0S2i+b+vudfy6bcp3ahFe5i+Pl5lOs4wJ1IdKUcWQgHiaA7g0
LQ/mziAlAdin6bOZXm8VwKWmV3RbNI7GRS/OxvX1+noHC4hjFU2/maJ5MPZ68TTUzyPJdu3X/k0x
1mRIQf4D7THZcbyLL8Pq+vPgX4yCXvOv9jp8iOskTr4PX9LHYA3ss/HaPOGjfGcIhqrXoA+xhUTF
zsAN1K/W4B1yojDPvUFMh59efyUdXnhp3Mub9km4nzOYfdR8zSz1dfyYrx6fwnvy0pI4H0jvdF1Z
TbBA96VOX4FHqStrylmapf4g+ZP0JtG4IHb0eifCqOnLz9NaWZdvRHE3BAzQMdXZqLigoLVWonPE
wHYyyY+E6w/G4WqOncnG+jIpx5ISlcEgxPhRriZYsebl/K6t8/6Dlg5gYb1V0QMP9+fOO/1K/ai+
OnNHB8GP0Tt8Xt6GL8lMYDZOadz564HXStj6BLbVkk6Dt49ltNzg7WA2F+xpBkv9OuA4NsHBwsN9
OmSXvN4AkVGIEhBqco6OupHflR8ufsEC/gIPgc75g6Ct65Bm5G+H98GCvT9bErd11QQp5hPz/3b5
Bv3l7fk5vF2BvJHejojFzfBA3nfxiAAIfb10Bo7ny/R/A3TN7N0B9sjCPL9tHaMgf5RM94vhr+PP
nU9Soz6ByMzN7dHE7OoMOYnr2UTNr0qjI5l3CVeq5P+RBgVOWqV/h+L78uusW9ONBX3Qj4AmEchZ
OatI0Lf+zgJYyPB2O6M2nE633rah+bY3mTbXDLpzM3YXI0GEvQEhZ5rmiW4eA/OamX+rJfurivwj
Bf/UJ/JRldTSk76Rre894nn9Jubnae9CVH9c/OTlaVZQcvhMVvL7/XMCEAIk8K2E9M+36i+5sL9Z
2n+kmc6VJVh0kqLMF5L4R161NCpltRDLmat8n57v9QvRNDQWyTpkxprohvknDtl6ttqv7OT2Ul71
1+NR/1oQDfgCUUu9rDDg+tdDXwFhRaPh2/cWJrHeePXxdntFZ7bR1jrBef7/Njb/mJ06FwAo0ZQJ
fFj8g5DKc+hvg3DsvuZ3so9FU030ZUPSM+HoJ3X9N1dpgeZ6vF8aDPg8XYC6NRxM0DEV1RJQvgOZ
CUA1ExXS+nr1gFfHDkyxyzvhSaU059L34bldiAbbvP898z8qWn6N5JxO0HNqaKgP+hNO4yo9y3rU
aElUJ9+j8kXrCnE0mTkzfCwoMnv8pZ7lz55X/7qhSvtplpmaHfWPdGegUvsxmSWVVwGpVxmg2L0J
BtL8ipv/XJ3eAXQkgf9D/CQtgS3kJ+cgSgfc29kClm27iPavxy/hXX5VX5eqKZmUirzhYFQZEsL+
ccMusPskB3HVvQMthdPyv8n1Z33+v6Y/gTvL1EhL4vKPhZ6Ko/eUyrZf8OdhvlpqWMSqNw6icWte
KGgFVboR9Udjzud/ubXyR+Hn/7+1JoB9BNrIf3XhVJPnU2yF6u6NX/VX9XF4777ll6sjvWmrBPEt
18vKOFsyaHOCfvbu31Kn95/16mRRor8ZTob2M3udf4ivD7CadkQDGrDOUM8Hm8Yz0X31F0L9Q0EG
CJ3/N9s/SqwBq7wcDhQiuqjc96eu/iyN6qV7EQ32OGb1lwLqP0vxfmkDKJAsUoYnUcIs/2d++kHr
B9rMLg4ebs/LO9kA5MmvtZRaDCp9aD1unFfk8OjKy9EYjY2o5+zb388myANf5etze1ip74vVc1V9
yNvn2/+mhPwPufPzBZggE9qJBlDMH0otmfeUrj1LiY30XCeG8kooQI/nVyO+uOH+Z/0yotWuxuvt
7eu3gOElQg0MZvNVff38fCzejL9o2X9kpH+f0B9LIwORcwPRWFtTxXa5GW2zqhffMzqLzRZHo0pE
Tuqtq/SpYtzVDxkkvfGjfn6cJ6TcqYPHEpiCYbY7XslauT5ey8X8M2kJCw60aZsPNJt4vN+WS7MF
bEWmOGX82N+sgXzNRI1L0PSkz7b/UGeisZzZFyFctn+RE/GfKgX+/fEmlfdvRXpVvXx0pzkqbX8w
aPEJ6Aj5HtVMl5QVh0Cyov9VNH/V+592azFfTnCpVCbA9v95y+WlXCxntIJ3+5eTC1KoXr9xVP/F
Abae3owG+w6g4N+e859U9//d9L8A7y9Jd9wDOt67ZMlwS8rBzZh647f5quMUZ/U16NoPVLert7+K
2yRO//W8QN4KlGTI7Lz+UOJHSWpFoXySEGCG5vdMX685ZOoM7f7CbqFoouAZnrvPTfcyvODY/ny8
Pd80Q2VL25onCqqrn795MoupfO/PGVE9I8jUuS4XFKH+5wrID5oiDk1z8JTnS7Wqv5SPakVzCaLR
R/85J2t2uZbBMqVN18dMRyGQt9VRvERizE9vd8fPR1Cf3Hu7epyMDut3NOu3PfsJSqKu1swW7+Zw
oirbfJKJEC3W8vltbtX+4NLZCb/D14j3AH5GN75GP9Ohzqk+h6s+V/2z6InN+6VIfqS/4Dj9ic/7
q/L+/Yn/WAOFnhnqtX1I7nH3WCJcRm0e3JPLzgBQHWoXXbul9E4D8PTjGUq1QTmXkZgU7ag/V0OS
9c21Njc66hiXc4rgzt6oGl+y55yzoZz9ReeI/2S8qAxWKGKkAJMG4f+5PoeTNptdlknn+qB2v2VP
oxgNUiw+9y//W9v+CYf9L7KImqxQMQukyOKPG7XPea2NKi6k2CASR3yEUv+OOztOPjLKOYzrByCt
SqTNXjn6aoERBcvn4KiJkVPkRhJOu1voAUUH6suXnmAk3pxZhJs+8v/tezfbTq0n4Z8FW/OD/jbC
zfah2I7OXx5j8U8ipqJL6LFBZ14wGP6TYHu6+qhXcRjWS1A5m9d6TeShQXedjFtintqfOfiZ59X/
o+y8ltvGti36RahCDq/IYBJJkUovLKktgQRABCISX38H9HDLplVmnfJpn7bbJkCEvdeaawa5dbEa
+yons+Cj7AiQInK7s3zZXJSXQBHmGpPjNEBqr4qtrefyzLJzYZlbQak6vCGA6r3dIIllYi7Yp6/D
Pq0dbX0M8kj/Es9Y7NlK7WVIAPZHoHKABOyI8HabM29+svwT7e8V5yUXzYD6fojyR7G225W4FGmY
twK2Pru0XZwHtwjjZ+Ulxdrhqx0dHaIifDDFbVgnu0C5zuP44ZBFCu20RL8Uu/Lxag/Jg9CsynGb
yn43upngwKbFpUzGb/nkH2mO6mWXLUScY6cz5MOto2uenJMB888dy1nbeVVGDIM/Xl1RcYVPIn/O
3PTWhx3ScKlOPg7D3HoNwCx1Tj0BdV6MY68aXVv3yKJNHN/F6zAULt3TBoPlec3Em6Zu4semn6Pk
QDQ8po4Oc8ja9q8lwJDmqALfzj7v4+UJM2Zj2y9lD3pnAGOUDhLDZy5k552A31imRbKhoYMeW/sq
+yeWb9MeFs2D+atDF1P4XICMxb0KRJUb4WD5o+5l/lV5N5P58KHps8GwLVCRRxUuTuJKatAOwZUI
RG3JVz1+CLV9aO2yto3PEc5I6gD8Yt76XzbCN/FIQ+qN8Gg64mP8dsidy8k/pSstW/JRJY7f3Omc
BDvYFiY2wKggyPRhVlNuVD+fldsiOjE0P67oUPCZiC1bBmZhuJMGV1LoywXGXESEJoOTPjZYQw6O
xqkzGp3pD8aSObb60sxgYx1gQ8JqxLNXDxN65eqheD29aKiAzKkpAnomH2FT+WKKIRaQsRJdP5pt
vhE/zpfgVLr6SlsLr4ns60BBAyF7zsDtG8IY44VyRtd0fEs+p2iAj0vmYbPZ8PpfNkKz0MY3OdnL
zUxrFv3FbWU3O7tXvJ7VSNjGrOeXwOyda+cRqsqKeSbB6j9hc3gpJ4pmguqy8hVwBsMlEfXaBqUY
Ee8Qa16mz4mQriZKswCBZbrDPBCFnW2tWfEAnm29Vg/a++FgH0DyoEMfUb/AwpWPLvxkWMHrOBg2
rZ/NoRaGzTLfpjsgNjWCDmYuGPJDhFnmmwJsx4TK7vBqaqzdhGzqDrmxVuMmn5Mzbuki/ObXQni+
LgQh7K6z8/CVDGE+BvngHdBGvQF9Y1uaV4s68Xs2bJw/eQ+Os0PiDJozZbbvT48X+B/7obfz/xB/
arHbvA4WLre+1trx1T5/5PtBwf3TNt/ir651GO0W2LEcvIvPNOP6zM5/ODqaEQ7D41nzLy8VMEK2
FFfx6rCRNzk78QTwo7mFfyF+iAfHYEkynOpKcpeNVcu7EOmOcV2NLyaU3/5Rg/rfMoNH2ZIEJcaF
EEzW3VaHmttt4ATBE+Dx4jal/zE7Y/5izvP3yheiA9MqC0B+zyR8K8/EbbbhstWz4qk8O23lVJQH
kquBueLKvBC3Kewp2Tvry2M6F9t1Fn8dTb65PBclh/fsZfCkpQrgFUemTrgGgVZOz6fG4H44O/d3
Wgntp9LWIPNCwflX0/AB/nNTUCrrIF80od5XnvYwfKOfFNuYzfNgNB7X0P8EDLE/CYyBXJh+Ws51
zQ7hSLXtfSa+NY89C2zPCNIFUZTQUxP8mzWa72RT4XhfX23tIettZc12d69g+d6xbks0RPOSpIuT
nYV8g8f3xG4Wx8NY7U2IYyrL+LLhzau9UxplO0RBBxBQCLugPG8mz1UcyK1dyHYdBx35FesBWDFb
6nfKqB8bevyUScfEtnCKhvzzkubKqR/qk9otzqYzLt4scMzeI36ShVzHBPvCOghoG7bG7t87/K3n
13eh8tuBv9uY39oUGuSrYpHAs0gB+SDDG42jVB6rbizYV+uBGNhTb5v1/NQHV31bmzM26H+fwk8N
xO9ncFNBng1BSxqiaEl4KOmET47x0RgAT9NXLsZ7BjE/VYBYN09OORq2VdpNG3wpVaUE+OsWXTsh
ZJZsE1EEC5NDChpReBGdWVvcAQbkH/oCXcRyD/cU0ZiCcP68vZezpA7nvq/25FW8P6jeJcLQ6G18
ZuPmf7BnH6Bd4Rtlq8+g0Kw3y4rJuXu3WfvpPKZwMhkogKQj8+bbK61myfHlWOzLqPiiJguKz5g6
4FXfEZezZ7bMrqC9/vv+/vjlfzuoNS0nvz1iel5ampj2yu5Js5cVXg+6jYIUFZz/EAWNjT2CYa1o
gHS78mfhl+Fu/n0C3/f05pUHCyVTCYcXkoHMm5erqGujS6TjeS9urs4UxDFgMB8D+BVPArOWdvsm
zhid4Z/OACh1vPMiN2yToRf00CNanCqxcwj5yhOtwkv7Gu/q/3J79Thh4sJCQj6qQ/8FZRddRihM
Hw8O6D8N950X5Rt3/vN7GDSWE7AkyeqUa/nnhWyGg5B3UjHsGvcSSS6+2F68TJd6VIYX75Vj55h1
28LiLtz43a7868g3z02JIU99OpundTE8EBx9Ndzx5SL4HYSmt7M0O5irIg+U1qneC2VWmS5UoyMQ
qW6/GK0zMveuz66geEfLhrnTtEhMPEnbaoqDklcS18rp4NTNtur3SubXo9MtLr96eom2+DoSF0Cq
CGT8KbZWyhaH2jfUxWFw21NIWXxJnUSCxLio36vsWyBbM+XKR3zSfLZMw0leJYzQBC+PFJ8E0OLt
vK+W13xLWd7Sa8QzQ56QOt0VVtZlbtQrhi+vFgFC3M/SVqy1avA+rjq7+k/WP0zY4xUIlVvUXg4t
l35XdxWooVc3/zjvr7+0QH/pdFs9LJEfHd6Ns1ecHQynTm7NExYl6kbg/CxhVcrLuF6e6s35hP7i
dHYEM3Hqfl60TkZwUn+2dZTJVNkn1RFmEKXlGTBpVv+CUCAYzxROvUZOw1NjLkbZV7uVWTsQdBOM
vddZUIvUrK78DNf1XERXZnI0vM1Ug/WMcKS5mDiaYktwc5Q7K+x33PzfzwqYqyqyu9I1/vmUytXV
HJPOPOyelv73Ywrt2t6ls902qNxnxoGLVb5dnd3Hky+45CbwnqR33pRvoPVf53BToVzMvlF6U0MU
aLvMscfoIfOjTzTijmd7K83BcCV92Gx+/XuhkafX4PawpiSKOllQrDe3saPxMa7K9iT3D9Z/EONe
+03xpnsxnoX1ihks7im68o32UOUTzAbLtV2ffetVDOKvLCoIt7i7vf+93TEgMBhm4RvMiVk3FyIZ
DLW89DjqZmSUKTO8u+IRbueIDZuj4bffNJhsLI/nj39fiR/A3em4Jr5MpqFyJabz+m3NF7P8FGed
YHyv+eqsspfZf8tpiP7Ag0AKjv0pRsI+t0dnJduOtQ5nnq0/LjpvdrFZOoX11/dI9Z5B0w8IPec1
eShja4zj1+0SehiF4gJGKjKlCAZpIZ/npzFk7bogxIHCBqdoMcxFhHnJvIOG26wPbVQL4aAulX7R
pn7SuxohKGOYFHMpDaekQzs7hkfgZBhDha+tG2bVimvii1jfebP+LpT+PPebIsK6pNpFi+N+cc4D
UO1EcuoupE46dY40OLV8p8z/ASzDnd0iz1URgcz+cmM+xoVQHMqsnxDsCyGiJwfVhir5xSEUrhHN
TYIDmHFns/7hFcLcjckcEDbDLfFmjzudU1XOm+S84GmN04sTNw8kJecVM1j1fy+6eQBw9JFUScQL
VLlZqYSmb2ux1fpd78CcYKHYCQ71fgRcLobGnbv3w0CAoxEayHz2O7f25vaVxiEurj1HUxi8EE1l
eMFMcLXo32/ed/9yswb9cZibYifPtENvFelk5IR1Qgb0Dth2DsFszDVECKfGc2JWrStSkjLaLjGE
9fTULJ5m450wYOmH5/WPM5n++29rwKExuqxULvUebIji6kJdMpfxpK3c/85LONYzBQpDQj7DPZ+6
nwql34/8/WT/duRabo9CV1Dk18nzYVCm/OsTPqOj27T+f6Pu9gAAO1GiNwd/Gj2199vzsr7n7a2p
f28HtMeKOFXbuk4c5Z8XQFSPXa502nQrBBsLsqP90biM97zm9TyvyaW1O/+6ZeYcXM9eO2v8p8MG
zwO3crrwsMg+TgvVrdwznfAK0VJKM7yTNtcX9vPo8BCvsem2U9+K9lXElyMEidkARL97mPk3Q+2v
JwqLxMlXc3LJvin+SNrWr23BsPl68GiZxMAUr25KW2gNq8HqXEsU/NF6qAf3wjJ6xtTAqufM78vG
OYjgU3KgHV61JhSY8B5dAceF3snI2Ss/0b2RkNmBQmmIvzAMG1xF/ighoamNI8ezo2Q3UIkMrzNn
GcobmuPr6ORxkHZUXQg+uydxdE2jJVc+qBO46FuhjtQ6dsfxOaZsP2G4argn9aWUFYe/rVmR5utI
fMagMZcFNV51wKWT0F6Iny2Y3En1inE2Nk5CoE6VBVfj+ZRmc7MnfTV9LwQqfqheIMnHgxtncw2k
YPRjlYST2hfNhUYPIclBgs/PyT7vLrlrZM9StaaBF08t1aboq8QxXJ+vdVQ1R1/R3e7IXQQrp1/F
/ZbWCJRrNDCkIECpnsXgUcXsoEwcKYQt2WTx5JSYU+nggUbeADaH5zOd8/dIsZT9gmQ2uHN07Gn6
IFdeDEeIQGCIHR38b0uA8KdN9ee6wq6ZcV0ciWUEYpllZINCZemA1k8wLzolQI4E6aZCIma9QCjQ
9S8d3XLyIFFuou4Cmrtaoars/72AKX+PHAyybMBAJJmfZfVm2TiJo9UKcaxi/olVoei81SvAXPfh
bQcVlB8oGMG1EG+82avFqnEI84pJBtuAf855/v99Nt8zxNuH/7ez+cbCfl9KrrpAZ39Wd43vzrG8
cZa+ZEfb1Flff223o00K5Yc1f3jrXK7df08Ta2+ZLM62v0znxWznb5swdSg7kXwHwXabbiLDOz6L
ETLkxegsDuHaxokwWgM4SRu5ZF30vGrtTHa8j8nmS3AhhT1Zuf9UlVCemBlr0TE4vN+pXCVpWotu
vyfb7QSIKVjr3RqTZvVYCmp9rvcAciuNdjYL4GJH9HSwY17qJ4Q14hfTy5fxRXsZfFzpFizrpP/l
uDs+QdddZO4IXbML470w2vH++rq7uFJk7JSod96k0hPXedi6pZ26j/kzydinxu1mcWDiG96EwC8l
dE28ck/YHAKvO/xA+2zMpgCzPNB3WDyzLc89MZrIE2DkHkmLrmm/D8vU52olMzMsycnrQ3yfHcLw
8KWs2GmF0JiMzQZ/eIEmB9TYOIUPJRGu3p1n5ccd/vdreLNQtrrUV1rKtiNZs0bBzNs+DVFlPh1y
cDRP7J/ubjE/7vagGjJ0HFFT/wrqsJJLXohKCmJxzbza6D2TYk1lppq3E4HqvU2hcQkfx+uZUCZ1
28dh35qLQj8yq+odQUbAJX0K8O8zcq6zeqWrYYXUWz6nXP08d4rz8U4d9F1V/fWkqdj7ypC9pi7x
z11RS7pOSg9Vvgf+xoN0Yc3bJWPqdnZck2G3Oj6ozmGZuIe1GZ0XFCekK4bqI+NwYjOj7qmcQVCE
jEl05J2CV/4b1zY0PHn//8xu9mvzUDaCooCOWX7/ac3PmAu8EzxBOLq2aN/Pn6i2v5rBTV8N05sI
s2h4Jp3cv1ecu9fnZv27HCrZSrSk3suBucl2RNUQFzQG1abYEOO6OQfr12eE0xUTNP/5YIuLEeHC
9robcLXC32SPLPZNDNvwntPud+P+jxt3uxQm6alVqoITY3/eMXBVHtIn1oKoe0i9mFjZdHZeGj51
jv/BZApwsZvnPjyUD20+hp8wecFQFmuGo24QYDHvO+dfxS5bHbfnX+hZAsImnw9b6K0re2J74vbs
JvPEs9weRivuJW5JcYH1ae7UlAXBnb7jBwT+j5uv3XastX7VlQMvr1bPckrDXNO97uKNZTCQqpvs
u/GhBGB6b6SQbfDOPf9x9cVZVGHCjn+5NVWSv+0yGqk3qpERFPZ0cYkKPq3Er7e38ezA0Uqjh6Oz
G+xIjdZr5pN0Jwz0WneAWGMnq/eV8f6Iz58OpBGGd95VefrSf93y387rpmcZCpHKb+IZUkhVo6ed
8K+7LPvxgfIoKK2P0QohllJYJ7iX4h1odYodA/cpA/Gh7axgSKu612wDqP7vK/bjWjs5PjMt4bKB
aP95xTI1ketaU7oFNR/+ZafLWiV8SXNEyc3PTOZemnvMR2n6yNuLQdIebIgp+prZ15+HjItLInZK
mu/boMUQZT18EKJb+9D490mY77U7e/JPnfCUFCYqlEP8/81uYvTD9ZJZeb6H8/8hR8fNfWBXuXeM
mxXPanJodAOuv9M7Jtg7Azdy6/kSNdF5ix/DEI21I+4pCuYQZZB7OdAocCDA9C5KCWsOJ7HILxjO
5FD34OHi9t93+QdXYoYU30bwuF8bzGv+vOTDUJrK8SCLuzNhV/ZLrNtvb9KuZnTwVkbLj9qxt4gU
/nuGf32ljLDPrbN4bWWbshABnPMY+xvr1y/oVuOd58/46Y0li0QzJFnGN/4W5TxUQ2GOjT7u5toj
EdzI3hWnRVR5rskgtxRH8svI/FL8pvHecG4A96uct9IMZSfmn27NOzLf+ecggDTj24vj1iJQ2a4X
8LGrxfFdeOscgkaej+8Mel8PComWAcEYvo62y6vqUPrKbSKF4UGsHhMvpMo/FpRMRNDakIK+IO3P
4VBBZLn4/74lP1Ycv3/xG4BGGpREvxwthJfh3LCnSPO3yPIMT+PH+jmNvFX4uNnwfe/G3sLM/uEN
tERSbQzJgmB7Cw7Jh/Zk9cUo7uZHJoWQbKsIyTVt9CWCPYqYV1xa/5XA/R5ume0Mdt0TvEu4SKmX
DiHSEhv20uAoaDAcqpwoOpMcyu8d3LODXcg1mZ+DxL+YG+KfkofEndxvbCuB1mhB37GPj8mj3Efw
Yw76Gl4GyhqbpiTFwZ/vjybANSRvsGlvMX25mP6A/5ylBjrECwwxWldfX0qvQVGSO3h9CY7S+sI5
kgyyOaF/JSQYHRyLvD73EJ2EcGxW0tHPmS0JZaDBZEWH6lwb91PsQj5ZpaEL6sNnVjKy4regZLEc
wcMZhwV5sNmSfBg+9yr8kpkhvzKapwbXIz2ZZ51fONvoUoTwfqRiptDICVu9C/E/OY5brL6ler6F
8d+Fwsp0d5Eez6Q8yoiZ0F9p6IfSY2iJR2PixMhknKP7aRXubsdgxWnIzWKLP7xGJ3sbk4rutJ+F
05CEbJtRTNM4naqwiqkYMBTyDutScvBl2Z7syCq9HVfzWtBIPQ9VgIXMELK1HFxdCD/5u5JX4evv
Ai5sT57GBA9MhQ+MdtFl+vyaP3MgVxuuBBpWBqv20UR51dXOKaax5ztLz/jC71LuuYdjD6KcR+4p
hiZOWzgDNYsU4uiApMybvB0vYIGoIdzhmefgU6unBwZz/c/oIHDiFsPTT6HkcxgdFQsm1U6kFGG1
LJwdUfEK/o2ml6fOoVtiOe/wIKEhAPoqfb4AVCCIWzM+8OiWHMY+y371CULXQFADToYw3yKMZUsv
nDMqH59ySvyYrhFnO8W3Y0NEuhOsNx5CWnxUU973o1qkZNG3XIdCtf3drns+uhHg6SM4h6EFXL2R
C7I7rKOd33GZuIcmep/vA5yX08Xn2siwZ1P0g5IPJS3adXMZEpYw75M5aHPP0Kx3ZBx06KRgrJHD
S8xr6ouVu7aWCxOLEfSErtl42n7PSBvqnco6jM0MT9r0y3EJ3JGhl/NixZV0/CkWB1vyDKTpkPxi
9E1WVOxiCPH9r8ItUEW9e94pYio9K22YRcnyvY2ueD5Mx2icdj1+xi98Faf+JS6Mp3CGcIkBshAd
PWdvHmzaGECMdyn2nav7agTHlbB5nXlC6s5iZwpmd973j6yeycYhNPYc8lGSDbgR++957KNJU3iW
Whu8wwyVcv4uBH10fXw8Pz7q4cp7NR+xgHZf3x8fC3PCWXAJSd0veXTliS5nD8He9Gtq2RMyFl/G
DJIgeqRvmEjQzPJtg8FpXwNSDOa80bb27H+WXuCZdvdONX+xV9ngrhQH8tLJZYiowsfS7dmJQYX0
iM6kCbrBGYga1h31o3S+LFdTJ5VmYx83xePJfZTn+QyhA06ArEq0yDb2i46BaYst6DaKZT5CI23g
REo5Atj04Co8nf3EzzPoG53mkxYnC6AmGQwubXYVrCA+iDVnl9EK//R4/ZbEfQkRtWe+hyeCkdie
bPdrwAYUntywEOb8pQDi1VYS4Ch6MFVLySdSQnxGBzUiQPLYr7R1z58HyOHuqds5qRKVqyBqPYQg
H7E+M51Y8pLGNce9In5dL85Z3FeJI1/msMqHRWu3KO0vD8wyGz4IyrPbUplUwTRZTA1+2tQfHdRZ
5P3YQzv1B8qmLOCKaYnb28xCM4ez+GVEvA14t9rxwxcoHKACmRk9YQa/rOnPZY6MKnZ0O9Vtw0Pp
8Ue/+EpZYCireDoL7PkTJLdjvuDYII2vvf24qSUnfAyzPdbD29jlKnRAJNNVRtbXo3d9vHBSMQQ6
VLt27HMHuXNfoHCtPpMTp0p2G/wTfsEHGbpQesW/2Poy02Whz0TJEw2iJJwTWokkwD0DA4BJrFeV
3qVHkMgcqpsCc4aH5j8IjLxwkl2Uj8Ihyo57g4l08awmj2Rnqucw62dkSLlPV1xGGiFIlbcr0iaA
0neodY0BQj1XzotKm2X6gmyuUXpE4Iu/yVkNUslr7aNwpyf6EcS3SOeVp1hrhTSnP2s/UknrJNHG
kRkuQ3cPeRpjqMfdupDdZNX7jac44QE5/frfBY56W+brRFWJugzYjYpHIq7nz+OOmdUlxZCocwkY
YtCfrcMJ8b0VGAdSGxo17Mvz3JTIIZk86jVQ6dPY+FLxViubGqLveOrdpmyDVAgGBcMzDewg66Cv
im59Agxnq69mLXuEOXgayScJA3lVHZ0Sm+VscUS6UnLzSTP1srF6aHKMCyS1eRjAZo2auIe2/KrN
e+XsX7O+2y99c7G1y1iOUqxrqwaHdBUL7YyugwWNWvSwKlkKmr2S+6mY3amjpwL+955Kp7iHjKVS
SVtQc25zqw21H4UhbQooQPuhnFFiXKSlKN/BlG/bnJuj3EJOVizGl8PYFwuJ5a+ZxcOSkiqW1/Ul
+PfDo/w189EtBj2SbOmEETE1/R6M/9bJ9yehSTqJKZ8ciF+nObmxSL5P3nWVR/05EB6v8sYYfTEP
WmsaJXRxcM5gTh4zRw+ueAFcn+H6RVeKGR7tizv4x4UB+ShQ+PcFzspQb3T4NdLaEh5i0zWlQMCX
aHtd5m5Pwu3oaoREMYJufTyETz70Yxz3nmuVIuq/T/zDnltWCpbig9PHs6EMRGjik1nhd4HbCE5J
jBQLtmTnjwTw6sK27fHCci9SMGbP1mwa/Lhp7MJXkVnFLOpVysct677b1M8mmxs6+j6mAJ64n3Bz
TBtNp5uhBMlkJxGfrliGsJkmHrPJ5z531hrGU9jozLXjIku2cfjgfxhlWFCufyIlN02vo6wVy4WZ
esp5Z/ZwbmZUcKPjE4YwY0gEnb6RPDPCtFJd8VGnOMrVAB3Q8QFeD3Z8kPILewGtuooAjxFHy+vz
YvQOjPwJaddxnm3w7xoCdJozCWLIaxx9Xj7AHlFXW2vY482npBKr1X4YUfVLVcHYrnMsNUqnXuPV
gXXHERrQspGZAM0Gri4KnK6PsizASEhAgrDOOZnY6RM/MaiZPN6rBHH6c/3ch6YCaj1+XWzCGl2s
dPnKzymOvizetulPHrchY/ZLFl0Gr1vGelD55QoNmeKZTHicTbbXGjdDS/IMx93gOBsNh4Lt5QU6
c0yfw77ZhcYvLTLaCLOAi80Oybxs2p0LSu8cSRjU9TRE8GrCiadpfLIimPdIMrDAQR6xqiQbUzru
5vJx31Marc32FyVGHsQtJYrS+GTTXpHRLlJyn9xk+WgULGNuoQcjXslI9yzv+mGuENY/ivNmb32a
MPlh1xM6cHVln4+8IMLJXQW/gZdHSOThhhT6uHaoLnoH3rwRUYFgQCFg0eLkzBvXVlh/zYd4Zm71
+s6C9BeHR4fxAJ5kmCY0Ht7fm+VfN3JRN7tx2OX4U/XYGwTLwU9Xho+m5Gy6b6nXIbhY8k7Sb2b+
MXzFwUByZivZ7Tb41/x7QZF/WFDgi7KgqJZqKJNs6c/tSBZqRbEGZdhd8LVj+DnM4YgTeFltFAG0
hiWBgN40xTwfH7I8qK4ORigbGIJ+pjuJYzySg0iJzePrVY3Ph4iZy7r0cN13R7fDXrD2c9mNaTGI
bkN/kj9AqaMrSQbf3/k0I1evQZSwGozZaaNGZRoaFqMZ9SHOnPO6ioBKTXoo1aUJK9XIMpgbDE4w
PK8aNTKZ+SSr6wI337aKrk0wqL4u+nUyv4Trcl78d1UcATcbfWEdfZSK9mpwCjwJ6TYxs07tDzQn
+YD/Ju+w83kmX8CDSFWAAPsnFNev43zdfRzWBkZfTIu1YHH0p+kFIHEV4LZcekrhSVisbOBuBiVU
TzvvI2E2zhiw4uSNF07ILPtxqaxnLya07sOcsUkye8Hzx5lfqMndK79+O8nOJV0VB7//2L+IA4gX
3glP+V7Ul7wlOBpRLM+TvUY37FYPlz2GOqUzyvMXzIxYDITGXSXBZq8DXxdOls6rjwmZcc8fyT7P
PLQBKFyeV2cbTwg1pthWD/OXmbrCSUX39CXj3PO84GYXLp3I2fZeZsJCKXxD+IK4JM8Rgp3V8JI7
JE7NePuNKP2w1sfN+0v7QfuVPpimL90BJ9Gw/bVz81wqYJPTvHDiOPz5XHbHuhHjQSArws8WSRRX
TrwqF8ZDHtVfajD52umeCLVBDy5R6UvhECZMCOrgjGNKu7pE6hcuJviU/aej8pK91JMQJ1UBAQX4
TAVmcFlcvQz3FOLhApGfz17im1ETGt9YUwnaZHETiSzn14bXhPqiC6GGeuX3r4ettTfe4ujqF5EV
iL4QnGFJLTMPOb6Xexoei/ErPhqsamcfu0REGX2Iijg4+SixH815/5h5qY+dVChEVtSiCKrD4VX3
/v16372KNwDnpSrKKjmKww5qLOgm6jpjzhN8iOlr7IOvtw4rL5lmCr/nWQvpl7X49xn8XYDJAMw4
RojEbEribc56WSD9MynZVlq5Ycp0YgcQ1sK9o/z9sJD9qkA/RB0PE1u5Ga5oeqs3JQSE1WFcGvGb
pgFc0KdY4C7VnVpPmR68P0vKP491s4DLxzatKqNt9oZthBKUz3F+3ncfpnvaq+4nTGJHfP3UiOp7
V/FAMVfHpeCnoPgiMyhoOeEFQmqNeYv4v9LNqLG5CDDQp0DwieP25xtzqcT2bIxqtpJiTyB1hRaz
zmfdJZDEZZts0a7HK6V7Y+dLzTuo7Q93mRIbSbI2/cyM+s9DE0Qcd8NgHgmfecqM5alnPr3Ji/d/
P0vSNAG5ufRTqwZODzyrq9808t+KX+laxlex1ClQeIGrVTHC/EXu69du/mQtq0USfmE2I6yTwAr/
fehbOP67f2GirOF6AdfKuBmgXTLJSg211ldjQnv6NQ7bTINONLe0VZHeIbb9fCx0T7w1KBduCSrC
mJlqe030FXFFuMFUmgbmur2OK4NcEE2904/+sERAJxbRLtBNUALcPjYYiGVSVaWHHe4aD1vd2eIn
5wEfgQS5pXuXIXuLsU8NDORYCJEUHLpyeyWvSWsVic7h4EM+SViQYVFNquoODrcEoWJn2/gPOYy+
3XfZv9iz1IZRMbtzOyVxumF/Pkp/nsbN9iIkl6NUn1Bqj7Jby6+NWy4azoi8DIQA7VTz6M6b2bsw
yqyXA/pqZcbUJVkP0QsF/l7TInJ1sgOGXeMEk3aCC66tZN5BdvCfwrDXucwRe8DCXFOPJiDJQRLi
tTc776r/psCHB/Jknk3Vi3f8d4eB9TlzKMEROtCUhHQsgQUfgRMAI5ydOvsd5SKbr7DYmH7H2jbl
YZIIglBZsav54X32ApKmukjzDPzewrJwfnXp3KAad4XSbj9Kiud7w5q/pqTTzSRwW7QMiVx58/uF
/e2FFA+KfqqLLnto0jdSB7UiNLravor+QfWa6/JaPyanp3+/idJPd+63Y36zLH47ZjpV1WrRJQ/X
MRxZSAdHElfJlXlculM1MuxLW8u9BktdLMvVzmnI+rhzCtMSf/vwsJtpCrDR5N90s90YsXo9IKZL
HvJxbeE5DDe7h16fv1+k11N8AI/egejiCtPpd7bTv1dAvt5vR77ZfKpqkLtano5cLrtqJ46UM/OT
tR1QbfRc7eLOwv5De/DnAW/agxibET1ux+whzdQwVriWUp1Hw5B5RvxR9op70vOQXcHPzf3x6F5n
xpgs674IlFO+xGVFtktZ2CqEHQ7yGGkxnbzVeCBOqFDyZYxAvoT1nWCLdLqY4QknqTgenlOJBo95
R54aYWYOEZZxsuZ1Ru3IpbaSFZ6x5hT0xbK+ZH7Fh7ejtjBAaeVLFRXFLjnTNFfN60mGiFWfS2ZT
hBAOhwepZ+6pX+48EH9vf2xGskicONND4y/RX171StMaWfKgVREPAhMySWeucSce9i8OHW8b/o6m
MWXTwpb9ZlP89uSXh6wXMQ4bFjWG3T2lPBbSR0gkS2EyR62DkRi3ZKEri+nhu/xXHcLaspV2m+dP
l/6O5ND64Un842RunsRBzrT4elWLhb4vIR33Tue30Gjap6snemQtI4jqoNYotmJjpozTG65Rds0/
lj3ZTsLExa9IdUZ2gMoBufCVcCIgCZ7p6q7hmDvBm8a+FmZtk10bjooQuzundq9+5/Vs+RgHdkfc
juLdFakvUTsicuhA9f+PszNrblPL2vAvoop5uBUzCI2WpxvKdhxACIEYhKRf/z2kLzpRXHH1V6eq
u9PHsRBs9l7rXe8ggV2o873b+tA26XiwZEFId/DJK3dN10D2rCeDLfoa/zbbTjMBXlj73zvELzbP
3Q7xx925e23qvKhPt/OBIijfmJqX44FZzPfSrhM8MrL2DwJ9K86LSsCO1Y8/mtQZ003DoMGY6w39
6u4YX+t5r76WWWAOL0S8ZM+6nrS4taCvyqI9zGYxlIGq6flI2GA8oK+t45sq2beza6I3PL5kUjQO
3uW4uxoP1eH5NgA3+xf5m7LT+GohGEQ7o6UwMLT7xbf9bVWeyupUtCIQq2Yxrj+EkBTkSPto5xX5
q2ok808zb+btnAEcvurVIotHQgGZTybl+rgsonPQBi0Nu1FNRhGZOutjiMdZoj6AFgSqM9XSZ/fi
qnRZnJW6V3mN3/hXKuneVr2bC/KE4dTcDK5hHrcL/hiDtkX/eeDY/KLup7tK3T1Gac6/H/RfJSl1
qCUDMuvcAhxf1Glr+O3bdxddLq/ndtg5JdUo9hBxt74FxkZJNB9ONza3LvPmedxE+Olv//3huLze
HUT3n35X8pe387Dvz1q7k57zlRaoLrrjufGcRt1m6pWNZ2F5xc4+X1VRsy3XbKbbNNCXsAQC02+m
n42P2/NSg2JsvB+Xpx2wiPRUrZtl+QrUqWCgWiZQ8LV1CZPu6rxNIeif2Mc7+5XiYS3C46yi6c2t
komTEPdxvkyhkkG2Da7eHi7lyannk44Uh9XZeZEHVnRJkB/H+qaa45C1u5Ikd3488P+SHMEnwvSb
7eMxlONieYoLTwoZk8y74OY2izK8Oqg8MdQ5uIQAurD3eK3NWRMAPeurc6wsTKpH2PXuHvVH7TR+
72khKAYEbuA+3M+kUAoplEILP439/LbMfX4x3qMoPV3aiEUK2fvkjfEFaCDjhoKm2nxcom+u6+Nc
Tzp78LuF6gsBE2ofWwFfYk6sxqJDj4/pXOpp7sW+PY6MLm/8RjkEuWIgas6AeGPZsULT/dX9BdlS
3yirIdYXzOoSeVNxSwLNUcLum636L+rh/SqZGo7f1qg+lGovlEK5ssqdPKaOXESS4AiMmwp3L4bH
k31TZZs/ZND4T1X7HQjxF/H1/gKmLeS3C1B7qVYa9ThAA+NUCPPn+rWxyITq34mvfO1eb6EIjMwU
Apu2RHza7/CJcUeff7WWiL41YPCOu72HrdHa8OCBsyzlSHGOy4GMo1Vlb5h/PWBSYau5k6WcCJKv
IkXySR6L836G5Yu2YId5KmyToTbTJndnUQ43fuW46qrghzGWSLItlkCJQNAM+jfbeAEK08YZoM2M
mZrDEJuj5PGwY5qPJQvei9VSnhL+8G6dHWYLHOODLoANvqweBzvz8KPdv36nPLrfa8GNoSQiMFQM
fcJq746VYye1WaFozepWr29qOjudM+94irCutSrCExj0Q5L89yZzX9vcf+Rd5yt0J9M61bdm1fbr
cr84FNRc/qD6//6UvwaEvz5GgmkOeqAzlL3byc5Vczwzra1XRrapmx9Hwsvkbodk5niIFIY7EESl
CwGDr9987n03cf+5d+9GXZxG4YYMcdVKTOvNmSJMSQ3RTQGmMR81eXBbZXc9JfklEckp1UGur0r1
P9aPvy4CnEycXAQURbyDT5osPY1Nkx1WlkkAIj7v6fWzza80Ut8hKPfYAp9EkYpxnKHJ+t9+W11z
UZQ2MzkwloKHTQF1GZUbFZjp1H7lN8CcRjKCVe6/ecDUA3+dVRyREwdaZQCu6vdI4HgSzixdvd0h
Tdujhq8/B19xyBJPTkm2rj+7ZKAgKNYtEl4tbraNVwbstJHoZrHhGd5+Bfk7Gv2jB/LC35RizUPI
P7c8beJFJdP/g++1i20ARtkAwZhn15uz1zu3ueEdHcyyObcOjgRoBF+PF1uc/axnSYdGoAaxlT2o
MLzj/Iqk2BzDIzvPBCgfGXJCmsTRcnRTfx+mLpySqAsO/MQxVAGSp+tIGRpyvfy7dHFmp7oF03Fc
Rpe44G81870/OYTqCaEKdgOusg9hMLvADvA4U1+PsoDTJmoxjmjnql25pn+cq8lUOJ2oqKVgQrCh
ZtmFC22LKiu3LwHDCkf/ORl3Y41jp2EbCwsCUqil2xgSSDJSG+W+Brp8tsfVExYE7gUGorlKQ2MB
XE3xlNlV2Ls5RfjNI+MddmLpUz/CWETP7wmLfto1d3pY2sriGCMyQVApOpVXOQfAzDEq8RCanKhP
gYATI6zxyJwJ4eBg6La7cugWDk5VeJOXODzD0uGQtjholUj0JFuMOYZfhLCDmNPB2gdpgWQOy5c6
gKm2jUFCzE6M16PADYA8FyhYvuIv3/gvgps6IWNhZk3R3qOG5Nhv/GJ5cAuvdGpmLLj9X53iVUDW
Q8EQiMHVqSg6KWj80qYsds1l6zK7tsWgdFo/dStOBEJIfGzAeTKWz+B25kPQZyaNlkBhOlot8d3F
4XumQhpMnQs8PcE1+IAb18pfRzklPHTBG7Zn2A81UyeDuZ4KzZAbQA1ytWuOJJ2xb2+PTjov/UuQ
OnQ5sCDxTphuunvEPb6Jmd3bxsZyEclwU7mlzHIM6hbyFGcvVdg5hClgBqLZOXVQard8vk5dVCL3
RVXgWXPB488s1t6b6FdWkM9PuFMKDl5/HjGwDqOzMJ2nnrJIH5pYDrWk8/ogxTjWcC9R4Xfeae6O
zsXXKbUovBlnXePKwW/aDFpfjXFZCWsf9kEEnWfWumVI9NfciIyIqEyocMQne/wM11h7FEr23qcA
YhrLaNOrpytzUxC+aYxFPRc1PiJKmsXXV9NufWyQkA7rfupfPGOmvk6lQBUYuNJrDsuo8fOYib2j
x7WjA6mRZ8VimOQcrdtTe0nTEliuDwkKM9YSHl/uhVazD1F+xdWyWo5x6UHW6mGssvYKb+TxK9Tp
KqObGtky+h+KOyucbNlFz7Bvbu9DyFrAZlqYiyGgRsCHnWJy850Ryi/2xu9t47Q948AyucnQ3mMi
8Geh1B6LQ3Eo98NOmeGN5MiLhmWxPE3il9pOe0eBgjr/0CEPTy9V75KZVq7Mj0nDVsOUVu0cu0Np
azwwVKKSzOEcMJjFBCL7pu/5cjeftEyiqBi0PffM+b10rjMtOx5Wp9vrfv9WmtjfGSgRz48e892C
pTpldDVRqj/Wg2+1n63Q+f3gyEGvxP34jjUd8E3R+VImf3NtoCFfHDWGNrlvIXjBD+kOn0uNcVDr
ajJ8dw/OOUwo5Gb7EM+Wl9xOIzbxVfOABMG9sMWjxUrgKMcKG8M5qBPRtsI8Obk62z2yviD3rNm0
8kr2OXiXbs6WD+caWl6aHEOQJ/scLsEyVryG/sHVXXgzweAXSeOqs3couf6026YPWZIRKgqBzjGI
7sbDMNg7Vwb7Fz5TcEWvwdM/pfVN0StCiPQv7hEKKekUSbGWAmFT+Dd+/clL40N0WDe7Ypkte5qP
IzEFJ2IKBg49wM7p/UnKrRhMeYvTes6cjvcQKhk7FkxfIBVOOXYMfPZZ+72/Twz2acSK6kJwPnBx
Z4S594dvVN7Twr1f2KakI2pBTmPgWfrnwlYHVRVOw+GwukiwhxtfOpLFhfGdjk2G8PPfNd1fFIvp
LUKviM4JPA4z1ruefMj1+tKL9bDTSNAYNnU0bPQ3EVxhsmK3pvl+aT91oSrPep19Gx9b3BiJNvEh
3RySfdT66//PFTHPMTQm2Yr2q4//rQESb1rZjqba7sBD/H4uzQdY1oJbBtCVYF3ySNhKk25+CC5J
nzQ2M+MZGu+g9JggflPQM3T96mH8djV3XUR+TI3K6rNuVzy2c5z1Xq6WPYiu6jaeGdFwOUttnhGO
81wtCEpxj9v9Ug+nEmiMLlQJ9brffupOaVPdID5u3ku/ex13WVRxXI5OHlzsimj4c0QN37vHhfqB
amFxcM/u29RM1eH40bsjw7oRzz4xwFEI/6s3JCi+sDIXKf74wpbKAjX5MkMqbDnIz1yOjgjTRpvI
cvKNhuAH4M8ayvc1aOyX1HvjTCUejSer+Ub4na/vFzgLnsuocPC8RkGn/rL7/+35lYdcG7VT3a8M
/DdHIv8q2Zw5R+XRuJKH0Upu2xjxoRKjorjOTkcp7psoN1C89ru2RUiHqaQYZhWjJRlL9traWXLq
MYMi4faI38DJHg8Hp7kwQTpSip6OOB2I3mjuQ6MXg3+vRf3vOhxDa+BjSZnGtX/Zrpy10TIPJoTL
k1timNtA8bFPPwvBPZk2wwxy75TMT6/uUAbYUkIOyRv8PVSkEc/p4xn+G88Zm4+5xVVT3elO9pnt
DPdmoyQSkp5o721FOna6zDdFiqFZ89NYi161uiXK4JzBKj1YfDqGl6HKj8HcIYMy5xw/fwrOd/78
8t8NM978ko6bGeMpXOnvtoKTnNdVX7MVmAg23BsZyyKmqRSbEDx8JL/2GxPynQ7s6DjaPKbOQlmq
2s9nWj3MG+LjN7PdXxj9nxshBk5QUhGbaaqmmHdQyFm8ClKeWt0qbyBZXVTQIGltdHt38ig7yFrQ
Khj0pXunZLrdyM2DWY+hySpopDeFAJv0QBd0bt8HYsF5hmccJWvp7d9L5BcH7e4iZQlvLUv9D95w
t0H0h8GSzqyfh1jEHdzayGE7RbsgADh9dy7csykmp2xWo4p3IW4MlD5/HgzyaKja6Xbqd4C/tDq9
NTOWk7X3KTm/17vjEqYoLd9Km+ipJXRXlEGmBrMdtTZ0wpiolNfUOcbSegSGaT97O1vJH4fHLJQ2
V6gAIghy51F2OJIrRTq4UulV9m2tL0GC7GLK5bIwQt9MNrek7b2YhGwAbn5eMFTpibqs3eonDr0k
D12dGw54/TedvzR9v/tb/fv3v1sPuV5c20zv+l3vXeAgYW66PcfU3y9ntrqS8B66qyfpm5n/X0K3
X3cdwJrNDAmoej+EH/rsohk3PvWMS+XEWbY18oWWpzde91f5UXoYXo/L7FV/0RjuZZOv7xXx4Ev3
MRlbsZVNUxgqcPgt6QapQePLzu3nOCdHzRefjroNSuaoG9jz/16YYOtf3C7AIUyVWDEyu9ify+VQ
qUN/yvP0AUGpLW1xjyDC6kJnlZPJujS2z++bY8DCWExR5oJNCNdHSLn8BDI2K/3V0+RQpCFoC5fe
8zKcffofHyssNCx3QyQMgj2fA6qZvS1eZhtkWEE3Cz/88D38PJJ04LtQdul5IK3O/I/cWT35nw/F
zPfdlxUMs9AfnMMM6dPVDZ9WB2e28OEzvAvkkq1W85MHp2H+GT68pv7r8sGyP+Yi7Tm+e7NVNluO
rhy9osOCDEw3yVCLUdnnRG2B5mg/HZ2N4b5qMy7Zcg/AmHha0mvbZUgYTEiQEir2Q5Iupq4lEGhz
MLvFYIrCJkbhNClFpigo/j6f4HmD/bj3azQ2vTtbTKubinew9cX6OQn33uuzEq7z6Ce5a6ON9Ybu
aqHgieQr4Hfh8sfspzKLzWmgt66D6UcaZ23Pijm2S2gG7fl8+++HjufvNw/9DqPrLmqGMjq1HjCn
5p/n19di9vpI275Gs8A/eLi8i+6J/06AfmbvUElC/2VKotNnc+YV55n3PqWRTD/NE7lQyZDkMEEM
PilK+9niaYUqb7a8EImn2gj1Xp+ph3khmFVeKP9BlpDm7cGB0lXh4hCzeWqmXzx3EQBPd/86i+Yf
U3k9/U7D/czBBvyP+VsOwTPn32bIZtY/I9v/5MzxH2D1Ohv/5WnKQUF8NYVhRdhCPn1+8tfmcLOx
MIkiP4TyyFXyeauXiB86TElaB3v9c4f5IqDGETJhAwJQeXS2/AvSx/icR57Zj8z5Zp/+i/U27RgI
9WUKINBDVbzjy0h1OpZ7ve926SuhhvrFFeJGCEWK1IgMOa9ck1T3LrvstygHzR8YsqO1kJdZ2Ig+
A6SbNjPZfL3exlFqZW6MlwEqXP1NbaP93WZMV2lK+OBKqkkD/ef2sO+kxsrrhn3Nk21C72ATvF6C
9knFGhHZ6ATn4WoKQY6MN/1h6NFxOV2G0slTidNcXT+wnrMfJE+imeoD8YfJjZ5urxZmXgbBBkh2
DuS10l7qOjKGxCwT09V5bRv0hbOOOBsadORj39z9L08Jg4ZGnOpP8PG776VLaZX1jW5heaP7eFkp
ztixIAVbTmcRsKX+bHo/H7957766mZAzf6VAUfnegxEdh8e5sHCXqm9LRX873h7bFg/5+CC+dWPU
in5JR31eHC9ruYtlc43n9VCH/f6bL/9VySQbk9cjg1ZLEuVpCPpb8b0/SVULmYySieoA1zfS/hRt
du0K9yQlaTMv5Iwl9igdW8foiB4tyi3FkiF2rm7tsPXys6PgHMbjLK9xCCqH9eXwHRzyVYMwUfqh
z8mTdcM9WxnjLv14OVExgewOthw9a96wAaOd0bE88r6QxnGC+6B9ZKQgKUkLCsiUCsOwJAMb3QYG
wT2bb+lZX22cMAjBQLCktNT7thMyTD5kgkQeNyjIA8qCeIU/KEMO+v895oDfrtNpHd5XM4D8OLOa
CJRk465w7I5p10qVZnE8T/lAkwL46QmPNJq4fy9O5YsuxoDsiqM5lhm8GHf70djd+uEqqqeV0EUm
Yby3WM8js3mrGvKajFcFLnybn5zhuDvVG/QAvR5dj16du7Wx0cWtlkeiuTaaN81YCcijRrfMvWYf
i+OqFZGfu2P3Uz5tOxa2/vDvS/9iGopn6W+XflfyCod915YVLYA0wAImsJME9aam5sOl6Cyf3R6R
UJdd46H2qhFxwWXOvbbPPW1wna/NgQsdXhVa7stjvv+GzfGLXHr3BJnQQDEyuEYooXf1KCl58klR
23ZlStFwEreNBkNTIAOiK2d6cfR6mc6p0eaFePWGs+IiIW+lwZX3piPdRhxZJMIz5uZ+nKt7xKPl
FTAjh6fI7Aw08Hy7LcaD+DhohEIQH86wrTJehUp0rBI+el9H6oE0t6I9zM4wnGq21uFBzJVVnQvB
ICQlIormUNh74fJDGRLtQGyoSksw6K+Fzo5vDpt/P6yvThRS/CYwaXqrxV880t82H/XUl92xYPMp
zrKdHiJUmeEgWeu6Mey0g1Vv6cwbdJRXm9soJQ3dW2aqs0O2mOCAi3pz28ujyF1o1Wpz0xIGuLGs
4fy6Ni4XRxKBC/j2TdVwAgEvjnR1wAkd4TC5c7QU91SgGDCA+S49q6Ls1hPBssoOESPCajgojO2Z
pCvdvMkN4HZhYOgAf+byIhir7kYz36N2G1lVh6L3cwvEgRdAvRWb0ZBxe/huWvzFmYEfLxsO/zkN
M9U/9+rRNFLldGt7pI/vk582308Z3nBYHcz1v5/MX2w4KhLgNEinxENZHIp3K1U1G13H6uu0uqgb
BRPS/RshbgJD+yrdtIQ/91iJc1RKJEVDAsTqik3gEvXnGGnzcP1unXzRmEwOMngR44aM/d3dIdVU
etMPY9qtKvnqmSZNiKmjuWVOBpKmqWRns2DGY/FDOqZbXTz8nN6I1DDjQecEMPO4LAgggeemE0Gq
X4BZRDB0vdwc29POqmqnI7XPFNyuvGyl/T4m/YmYW9JjDumzXJxQ3I2Q4fKfRnN2pH1uC/n61CYm
i/NARsjNEoiKSfrLL9tuto9RYZ7u6s/pHvMS7EDMdMVD0s5nHytHxzpdA42OL8W/5HL1exVF+1h8
B4V8tYX/fsvuDoui69pM7ftu1YDJ5nKLF0CtxCmX26qtLamDfZSNWV/SgF7obvYgfO1suJA3+qYA
q/UPyPj6C9L9M7L87CHX9k9KJ+3O6uWbsvIrPAS5tgXrGC8oOJh38/nx2pl1JRjdqrXe+qO2Kw/j
c5VeE605eAOGm5Wkb5UbuZOnx1tlbq/H0/8soGa1kyrC7BxyBAzT+8r2WhyLEVJ9vSrTbZP70s3D
eUa7fsAsVBTY4krMkd54/37HjGnV3p0G6B1kKq8p10CX7k7Zs5qd+m5/Pa0K7fms/rCYYcJsUeOM
bMRPQ6BJIs6UdhtXemU2NLOD9TQqK3305fMDdjDDdW2+iKH+jMjI8Pt9aE1uD4HFXPLgZLWXguSU
cU8WCtvgjz3i8DDtgobj4uf+XVujgNR2+euV9kEIyv0DbgprgQkKbh9Y7QpAYp6+q5QgY1oj2TqT
u70zqGFuEBQTiK/XYyBXgUTum4A5wazSZv++O+oX5dUEK0oclhg1UWP9udnVl1tdHtLutLoNZD7P
NRr6zNHGOIe7cgyOH2o7w+SqF7G9+GUBI9u64UgPB0poxMj5CsagwUi29o7XOaFZRiHNqmZ3YEZF
k3QmXd7VNfw8bPz+m3RxqOMqB1jGz5bggmC8bOSBQCUKnVSAavTv7/YLAbp/8v/9bril/vndTBSh
edbtTyvdFO2uiDI0ipkBF+NwcgcDZZF63E5DHLlY3wxzgwaPUF1RF9wbXiBTBZPeLv1MLM9RyvEv
9bp9Kh8l4yVDOWGeRVsprNnhpoZZVgTFoXbVVg8GqXk9j7ovVZFekJ5R7GqgaRjObJHTqX8oP6/m
dXYbZUe9tpDI8YaxyJNpr04ulOgUraCWb+7BAJ1QDTjf1Uzkg+W2Q+icArWQZd0hYk7t6wWb8RFp
n9EtIcXW3HkBbM/gwoQWug8pquwmfRHlWeqcLWgZIz0GLh0DoVSWdv4Gj5sAjLubTXWOdA1fCFq8
eyPnrj9Z+qE81asb5NGOMxrZfla+t+eLDV1P7K/hv5/uXxkK7CaWOlXpWEeb8NXv3uuDzIxCUrOR
GUDxWDxePlKCZOEDPChQEm6B+kMMJf86b/Ea620rijKQebyRSRPHjeSbUv4LeuKfF3NXD2t7NbtI
dT19e1euyL8gp2dWloSEeSqoBhQPKBG32UlP9Nb+943Qp3rkrzv/2424wxPNsdPLpjiMjMKUj6tb
BGf4ROlaAdMgL0rBKuE8n2jtFcncfUxm/cqaIB77jCOlPicdZU45DIaD0NMW/MI/R5pvPlAe0qP7
+jKDEYrhqNMRM98mcqwuqveazzj6EgYqT8edupCxpMJEzvjmEdNsffnV8Lkn9RpR3q825LfKtVdQ
WhljPu6M5SE8YKwcFI/U8Mn5A7e6fG6+GlvMKD+UZbpDsrBCCqwuWk/0B9tzekgadNPLa4Q3gFdD
YEZKW75Vj9ISz2Q1aeeSI3njo+IVCZps2ErlgqkKgyI0TJZdYBi0wrQmtDZ9pCy0heZeVxqR1hrx
zAe63x6mrrLYP6HleICzv1UgYOwX1ku2lXzzR+ZfV7c1PcABVT8cjCXBb6DhWtJEYlzMlbW6RD4S
H2MrOcRKZOLia6wh7Hjm4roxN1f4HW0yUX3/vVjML/Z73pr/3tE7FKZq92ndduW4U5MBl3V8M/Tk
tiSFbKtH5+frRvXFtbJUkzPGPOcPImdcaamEwsPoFsmZuEbk5g5AJXSgkBMyxBAtER6PcYoZBoN5
2b0RWKY4SnxdtXhSST5mYyy09tefLzYDqwHQVg4tYOGbSySOIy7l5R4QniR5T3iEYb21/HpZPZWp
rTxoK/2bIvdX+37/tpC4giE1dHd4qHdALHLsI+Xsftxd/bj90JbZ42Hucf7AU7tG1YxlQTxgoMQm
zrJHDJsJO1wUu1851eJSd9hUFtprlsh8t4IkBDF8gE+F43K2aoNjjFFAYM4rcPHr6rAQdur2gpHU
+rimC5TZyukFwU4eULDrGwHqNgE3P6Ww9S4vt9V3nGnlqy3517dUsAOEj3N3/qlFqg5SapyJ0BO2
1U8ofLDel83HRKuH4OuqEZ4NH4ZX+CuSEGeXNUZl16W5xHJiJS2stfAqrLv5MUGQFqnP4tzcjN+x
RqUv0BZ8YDRQQUUCnr0H6Aq1Sc1Dl3UrVfQv6Q6PIKshcHr4ecHcajqp6BFNwq5vuH78+1X4BTje
r4RfOVGwlVCO6ncrQVBuaS30iKAvS1Rfl498LkCiVIYZdemq02c9aUhnR9+Vj/joxbjrVzaOnzA3
iRTF4M5cKRh0Jxdw2FdjZ4mu8HjztTWj8ubRWO8RmeGc0nC6zwrc11cNuUormTSbWyI/4W7SPVVP
4iurgbx3Kzh/WEGL0ug7nGYq3/78jqi5SMKi5lYNeE53vSzqJrHWBLFe5SQI4gjYOod2SRc/lg6y
XEtbWmqs7EmTQm1YhfKYnGtHQmEvZm9Wf7DhQiUWmNvevV1XvXl0b2o3M9Wkez/Q6nx7lP2li5wM
KzEXgfUkIlOG+cLX+X2/v2lCOgxdvTJ1Qi2HKO0xNGGep2mv+Xgj0vxtKBbgpMYtMbPXqdTpTlnw
73Xx91vz5zX8tUOKt1S6Ucgo2s/bGUqkGjWM/At1d9k/fksa/w+ccPeIyJpjsE/eoors/+4R7Rvh
bB4GzrgB+i2OLmvZt5b4mmH5IIUXJnGXp2sEy8+1gmtUPum+vsbrK0LIsRhi7GqibFEnvYNVDn86
rHTy2QDjTn61wdgdAp71oDmsYELDfCuWPLLjQ/V9fMIeY9vPlWdjqb/CHXRJklw1jjAnaH6HXUWU
LYU5AnW3XGINu5k4oSnKHLLh/JGZx5FdEkocXM2zN8JybBJOitTvn7XlFTbxzbuE++U5RA0H93BO
mgeE7H4nx4z0VtdIg+5sBF3SuQPuh74Y17FsQ1uDOWr6qnv1NY+qejpvhschkpaim9s4S3rXqA/x
lYT0rUA1wuvC0ZYSwr2jt0+05S1u2bWP3iE0sdW2PCw83zXc+Ju56rPDG0zP9vM8nC6+cM0VFkBh
Gpav+Eat6qfyPZ+PkZnQuMwbT+QhvBduG5Rzc0tM0azY0Ail0OCEXTaXt7wMc2HZxtoif7j6KkKM
pcUvPwfi6oaHKgw7p8RuScbahWprI00hGwLCCugB9v4JJN2zFtASZhq+GaovQ0kS18xqkwJWtAGH
Fg77jzTcz/kbCsO4Pmo8njsuovAP+Y4wYW09VJxLLDlmCOeZaXAftYG+3odiNN2nDNbzdBcUf/5Z
+Pk7wnsY0G1oeHrEg3mSV/0Tk6UigZi8GH8SOOvBOcdrd++FlT/gwHkMT2/VYqKHswmSleuyKzrC
pvps4aNu+bsa7Ch03etTaCUVpjKGi6ox2BRrxaP6naMpnzitNAEA6GhbIF9nIfIyWPCSUyXlrkF4
stJxMBEjig63CdlnILpjde9jc5L0T1Jc79JA21BdkG6QwnITfHshoLVLf2ik13PmzuFIwESEQep+
fmh41pxdPeBWu0TN7XrftJuwSU4eyJRnLpFSrYn0CbH/RJfeeKfEgCbHVPxJWgi+PIdV+6R7J+bB
JaxEA16tEZIun5CWsBH4uX7G7Jxhqww5jOvyjV3pCHAT8dlEekUmKvcchxVXnLSALgPOy44okziP
akydMhKAuX19gELJz6LBT+cDfEkjJANhgfsUNitYm3BdJyy4cKaB9Wj48JjjC+q2S3xY1CjRxlj1
8k/FyzEx5t3DkhJsbk2MiaPBWeaVX5cTwcxnEKvCbSChhA9oQ9P+eXRrSP0dSXJQgSeJ24ArU+bh
1VPaqBRDzf3AvYwxf80C45xjCRwXgwO5OjoidSN81nHpAyQfvivMvoaxPSWDA4zrtwEpK7D9y6RF
36qvsqSBhD2p0c7oZctACeSlHORriWpJCjgwoXtWkLvpYJ3DDpOfy4qyQt7Ii3Ftknm3Xxhckvxy
W8Buchd7Zv858RX7ZIyMrbMnTBJ45XGi/esLY25syW1LSqeaWy5Z0I9yOKJes9ZgamHpS/5E+Md+
cNrY/IngTx765CxATUr1Omk2z3RC8L/80cu9c9TDYr3Zhk/nM61fcXq8npVI0QE1XmlPIqlJkXcK
jrD5mvgGW7ALWTyQyU/wI8rthWzsAposMC5vb7Hch2B+vgQ9XFlhXRJen3of3zfcFXjbkypsdhVM
fWMu+x3d6XGXbqBJwVOHUvaMtOBBC9VA9utHbakvmgSvYmdAgScHqO18M6F0tNFAwIwNjgkx8+gU
sckNJff8VHAJHRsJdekCabErxpOS1WIfQUq40AMWCFqvKp7EJ/sVVfkcvek38Kgytb1/nW1Iyint
yLFgrv3neX4WL9c0PUnnnbJNE/YqJz/PJP5n+5wtpn7h9o7Pd8A4z/kcEEObofiiJen2xu2SMe7X
iTLHjMi3VhNVp/tmKPsF9mUBC/736u4KwD5TTgfhNgy7q10tyCgqgKIw2ZVnx4dqMzUx7JROP8ew
DnkLJhkB2z+8FvJ+VSjMchwVNm0ADs84X2ST7MNjsfILIjKCo+7hWM3w//r5rfvI34AmUKaI2xlc
XNWQ78eGlqZ0t+IinndCsN9qm4t3WRZPOQZSEMGZ2VoUdIg0dEr4eo7pBi2XcyMOBksJRqZqYLzs
o+HpFEsv/66bvijl/7yuu4d9PArNUT2b7Qr7yOYcyaeTP47Y1GLm3q17crel924vOVe9cP/9yV8Q
+f/85DsE5Frq+9OYmefdbVngQqegtZ/ENU3cuiSoJvlCnzO1cg+wlMXFZUXRjd3rd19f/gKR4jJg
G4oiTANamunB/Va9pq1U01sCxHScZrKt0FtCBHw+zFFo1dh4bTXWkxjlIS8u3d7Ng9QvLTs8qoHs
ELgost187B+uwATLctHBG1ac1zTRoQjlfva2f2gfCI919Vhann4i1uI3CNtmV8dbzVET4QFEY1nH
uBPSTS6RCyfCVlgiSNtxvm4OzxNecphXW8HrYkTk1o/r5vwsYR0mbZXV9Sec/+15x4SGjhAaXQ51
O4M2Yr0ABsyld4Jrn9SN4AXXjbVV18XT1R8nWTzgUgMj7eO2HEJrnf24zp7zByTTcUr8wHF+4WPb
gjeq9/SFvBjc46p8y2Iqk3m9SREqoZyKrpPu/UmNu+0pzjYSD7F8Y7qHmO6M8vUFd75wqtAuyzOn
y+HdwCg0e2uoorSlGJWwhSBUpet8Za73yXGer9Q1wT7ReV4CSOyXqX8Lh8Ta4CiN+K4PMDtZkO1M
QTOxd7KF4DUhAnDnSC2drzKujLh52+B0RR1dLM7LIq6TazKgcDP9FCOAYoE1acw8CRTpzNvXhEzu
gafoqhfVQgoUH1HXbHbh3PHbp8sag62l4dF1P5c4jkDsuy7lsOFgvoXCon3qKJsQ0IE87DE9tYv/
I+zMllRHkm79RJgJNMFtaAYkMU83siST1IBACIEGnv58qjN17b+tysqsu4adiQhFeLgvX74W3OT7
HNN4RuCTtdzP4a9SP58rvWShNwlkF4OpWdnPDu6ZqVlluC/DvxehyhTGdZoY9AvdnmJ6RC8df0gW
EDX+67LclgjdLXudONklSzaVY2dVM/dt8Catx57BKf9G7o3WDqkj2yyQGMBHlsWtprdZtomn6TZZ
yAdtituV/QI4ROHCKwI48/59jyu7XzqQqIP+DlY23J6cwvEmmmvMKAUjJrWAFIKrM/hien+hePWM
HYHSHZKk3nC5otDGWprvGhQOSZv7AXZRzHyH9+Iqu8j8jgXChM5WYRa94QYezyeBzjR/w1MjvT9j
MBCF8H6UjpY734dtQE5AHSRuUyRdScof7hhjuwfyeJ2hOTVFQuEoxsgfGbeLbkcMxDROupygeH9j
vKbh/qZhZ3AxLhMv8QbhfSH/tcCxK8+Zkuzn8VcDts/QvYGNcZt7Ub+x5vEKF2LIkLVpMvm1fMwL
vtJwk7HjHnP0ae10OVgx/s2N0rISLzZXC4hIfPTUVZ8g0SAlLVcMxRqsdIzPrg571n2eFQ9/IOd5
JmVftQxHZrBbCx8iu/tYDxk2RY6c+bcUl078/mDvbfKw6F98tCB/XOd2FhYg44/Zwy0Pg5NkxIHm
kEuCVFWQ+XY+GkwAplc0CWxIhEM3/LBJ2plylFcDg4nTYDhNZi05IhR4SJ5DZ2RztwB4SV4Xqr5i
pp6MNknh9nRLbAWMp/VwRx5ZH8kVUo19tiGdcoeMC4mBF5IFkV3McxDBcpaTUinTNECz0lTJZ+jN
zfj5DjMPfdoaxy086I3ukHUuyMorGzUo7DyWD5FysOPTx71u8YGYfTPKsdaDZnEPmKAwG1iIivch
0xvZutdjbMM1xN75y86xgpwsJBcpg6DngVKcMUv0g3Dwisn9fYlAySJbliTAwGEhKwZAXPgRB70X
7LxiMKSR7DJ1uNAdckcP2dmQtJbqATh5zbj3EUPfQA8VR58/nduisbNAmgECDo/QtQu7Rhy1ZIvH
2/HP87dPjrPdaNN5t3WCb+GNUR5cCwQgCJP6lA7penLMLld73o+sjDEl08XtgrgF0URaXOdMVYnJ
aQx0d11oB4WiI8Pe6jFjLy1fvnZ4MQEahQPqlfF26MEBB4dMbcWU/QL7zGbezTR6JPE+RW5XPqo/
oyC7kPKTxLcW9ZD79nDycRGmmJffuK7sGD2d1VMG9+KN7hcb6ZtXSTIkhVhurtsp4W0D0yPdYPkT
PL8GyxwhG6Zivlj/H/mF1rq6KK32MJn3mbCwoGSz+BP3PS9T5jDpizKpo4VUWy8kUEa93rMo5u89
6S3aubKT7XGVJElP1712ymj1WWguc5TswXo3ISPfS7QqUMCdj4NrOMDzrh9qo7OBrWBhys599+73
w4oQsxwsvkAavGhdzjWWsDvkgT7Nv167DDWLh6/xizJKsdov7OdOtbSfwmPj1X7JiGvpqP7A7yU0
6JfYdFpCMOOgm92X92kasrKsW7a8bx8zZaEt1NV4faOu6w6g3XPNng4WV5u2qSP/XPfDn4oq6bOU
T8Opg1HDHmkqIsJo004LT+FtXJlyi4FhiRfMp0pmGrKXKjP2CapOi3hnPuVGMvssJ2LgE7eBJWL1
RsFXV410nu8ojq2IbVxyrd0DtP31RTZtp9KagPtdT3X/HqQLJCdmybLhGKd9hZKaQzoBDyMK0w1F
raEeuRNQ+1Rm77N6TD3Y6cH9nM7v22IfucAkp2YusXf36jFyu3Cwe/yqdJf41kS12M8CHHyoUdpp
7eTLCWXTY5v5/Dr34acEiXrPPj7ns9p/2yNiRbSqwmKt0YDpQq7AxWimudewOw/4O/oOF2UhyeKz
mvjRvAql/eCYgcT35V/QWgjNLuQFMLt6BHYfBTGD4qvrrxqW58Hm30Ze/2uZI0Pj6Y0he2X8HoX9
j8Rv1DTKUEspc6RlzKzRHInZfkqRa1u1r5R5GkEQY/Vg9Z06YzPuJyTnIB/hm2E5Roj2kwXzEZ66
mSyqPUjRP2fH/6U3SVpKf5C2zxhwVfujUfrptKoajq7FIr1b1WSMuFLhVgnU+Vb3pNiCWSR/lKlK
l7jXa1CGE6ww/kW+RfkfKnsguzyEMsTMENMAhBv+vkS3Kn6jnwLK+bI5+jY3HEf54XHDBaW4z5FR
d0w8M2nBIR0wNnWrT4LI4Hw1uDkTTIAxzqJ5CtkUfYSpbldoGShLwKw1bjz+x5OBbSRH8aXTeIvf
0XgZbTUmT3HHCBKKpMSQ14o/XIMwzW9WhZgBqdOyIK0q3WvQIuHACWUGP52SFNDuJLA+Z5NlYl/Z
ahOAnXSh2c+Ace8eLiF1eriM+zCAw2Yj8tVzwEDErQ0Nfeark+0eOyLDtK9g8UKhary50XTMY9+s
3qehceLTdXoPXygFER0IQHkwmZaeZmP0N6cbaE9QF2itwkF7PEiOt1U7f21Gf2Fk7TKeRwtQUARk
xouOz5UWDThajMyCbMZLzRssR/bbu3qKXZpjJmyjVe8Dqghl0Y/ra4u3j6nPGSBvyET/a6YHwyXu
R+6NQR3uWEZNnu7oKC+budpbwTDSS0RkmmM+CqUDLITF+xATfK/eDbkg5nuYOL56Y7f2s6W6ADFe
oY4P4NXMsnkLXX7qAvgE2fRhpJsRtXy8Bk2eK0FK301fpzvC/pRebbf8UHVQIqxeh9dh3ONW23lA
ToUEk2LW/fy+n851pzQ/znsem7R8GXB+GqNgACI0WtKPDj971W7Q844MY/dhDLM4Z4y598WYjeew
UfntLJoymenhSLmeLHTi9Yi7qXaSq+gj2mBTnLlyn8wgt269f4LdotYUqktWksCJoBI/mzDrr/gR
TdMXlR2ocAIs97THoFETD9Ukko2OZcHHhpHlG6P3somWBcnCojIZWGaCFzlmBxpo3+ll0RvEk9AS
2OpQoRa000HbmhnIEbp4i39rB/3P5i+HUFdREqXjMBqrf0SCYfNoc47mcyFVF3onr65vafxLtPkv
HacRPBCVApgZTaYs/n7Qr59yrFdD9bl44Q1TY/0Rv2VrOD694XB+3pWtppmd4OWh6ssXrkjN7SSr
tf9Mpzoa+U91cGTm3eggFir6v7At/4oxf6JRMEaI03BHiER/dHY+8uidRONBtMGkmHmb2hsxi7hT
LAZpHGd+p0JfXgF/aDdxo+dfahocZgNb9v55hf5LfwkNXmVIx5ExanTX/r5AqCK2kEIjdda8zum9
Fei1T26zB8Tp0edS5Id//rT/wg7hRvqPj/sD5PpEpXzLJlGEBrnvvzYDcSrFYxO7rVkF5Wq061XD
b8sWzJycEBwdIRtxJdPVFpqJWdUUSRJzOjWixNyi+CHAnTsx9Ln9j0wMT9m0lBim4f6aP8xkEQF2
/2oZ/NeA6/9/b/jCIyc0VlksCCDjCZI/f1+xtlPSq/aOPls09n97Vj72K071O3YqyrsCB+aJ4Ijb
oMXCow9k297qW3xcej47wJBeOIEmBmbqxPho/pqt7MPLZhVWA+bubMc5WpD8mY/ro4SNOMuGGqif
ChsvH0ianDdA3rBioG7NJltWJLjZ0yMliUGcWW+P83ltWLAGdxNjHswRvkX5bWjIxpbuyA4eJbEA
AaglCi0hvktMZI0NWAZ2LVY+2vWt/Uu3S/i5oYqlhamr9fs7bUT/25fQ/fiLMnIm8YP/vC3+fkr/
95Iyh4MaFUNGkCH+uI6rdHSX4uL+2d7nL2Y9DGpHF7ziusisf/6gP1DB//tJ6BjApSYwKH+8PHlQ
K5U6vH22DVjRcJ9iXnD6xr3Lx8zpff0XLtR/+zR0oHt9hr9U1Cd/fK932qSaHj1HW4YB6YMuTjTK
TOk7+RodoFP/81f7Az/+66v97cP+gB3H6aTQ9ZgPG3VGtnnTHberm1lcp+/GHGTzO5PjXx/lJWQV
Ff+gO42vDs4vUAprSH/rBEePr7c0y+HEZ6JkjvzO5EfvrVYrQqJsRYvWrysbF+VBu+nq4INC74tZ
yYjyHuDwCHfnn7/QHxNA//ML/RErWrVsJ5+8Gm2bhzGijJxegRWaFajy9wCho2bcCxnUxrizNHxl
dDo7mwGeaS1F/82uMIWbPgaiPWSLmoFMiYvOgPrwz8/4B0Xg/zwjGhyqrA1RGftLyvM/cm311XZ1
GvOMY5wTvtKzpoqRgYvgMGgbDO+Mp4ayTrZt/o1m14+M9aH5j0AEvfH/ffb4j7tt8Hxc1W5UjLbp
fTEkKYUYu5HRjPV7T4J1VdufLJDXNe5EY9EFyon7BcYvBSJz+O9zQmCFgyh/pzfnJcNrsMYaqsH0
x8EqOof9qSZYqZT7xnjv6PwIHUHGdFo17s1lIIvWCTXRwygjWGFshM9lgKDRPmk92nqIRc5f9Puf
5vNn8BLjr+uKSfPugmFidcoXKBGPxZsnHdA5RCqMXjJCTvjWLklgbgEicfsW6kED4Pw6gJCg+8S4
aNVzRCCNnPTVSBHq0PrM6vCBcASjetEiQcU1S8wcPfcR/oY4otnDypLlq4PNK/ISwyJEyZNZU9qA
dwTJ7rS6P+7741b3WTbB5umlnT/Az8w9M17wodM5dvLNG6McaHoVxin5etDaJWJnKKPl4vXNaOJD
miXIqNbLUnFkHFqiX+Rfgg7Telj1mxuTe1tsC6W9SksRQotxlbBDu6KSm5nIsXnt94SBkTsWmEaL
PJwSlLv6baljUfnPbl4sy8y7xXa5Q8l5PMWvE8JviS2maE6wo+taJG94Ypw9BvwJ8ebYrwGgvmJV
FADbQNlIA7sy0FEhGut5QJcJbzMfWBb5LHR6gWa73wlzHBNz9BQosFtIYwi94NcN+p79B+w30BUD
dnG1qhsDAqP/Ka1HSs8+cmLwiZEJX5+3O81ToWAGgh2obmkM+QZ4lHqvh3sFabnjN4f1oJku76or
Je5dtu6wQB7Td+o+QQ6Kc4tkJsZNR1xEEtksHoa0reN5rnn3icuew473M89HVgu6sn0p2/xq5O8g
JUcejOxJdPyUU63xJdlW8824W+bD73K8uKXLazOX83meOq/U1N+zDALhB0uOkYMQ/QT0/DVPAH86
tFJekXjnXpUA/0hsPMbyqcDGbn7kZ0bdMv440iXVRQql+rfDrRf6QRl88MqGH/LFOMhI6cU/n4Ot
/LGVxG+04+NmTxIT/7sI+bHxKsfSj31wNZFzuq2kx6KdJ2+L8/oswqayi24r+SWyqN9XRISK3qH3
bQybWYls6091N69ED4RORtqsGrp3FDfG5oRt3tk3CMR0bukBArK/jffXCLUqORH5W5wrANtK6PZp
gpWtkHjDVpx5cJng/Yua4RbsaYfkItQq/IPRTDsj/uqMEcAwOcrA3cVnzn8CLA0o7hxuxexQmwPo
9OJlw/uHZDL46WbZZbxS0e8DsrRzOCfGJxyG+fxwQMeWIQ6xdEfnxv15mA0aNCQ+FarWGEPTSgol
I2FibQl0KA6jU7PUS/dp1t80P3fkQfiFkQZRE7aM11fi5GtT5tLXh/BmbT4z4PoLhBwxQaJL9DPe
mwGZVz+Ozm8W+OrApzUPuvDDt4PpbCtW39IP1qnmirDRwgBhoxviSM9cyF/34GNs2nnrjWKDPYC1
wDpDCe++XzHaz1i8X5AYUWFSPGImiXIVuogJAg8MsPc+uhLs5VhsNif/lGwU56RN0RfLrvb9+EJw
IhIIymOgtqjEmd/qkRXu002SGs4C5QLYa9P7IDxP7M3YW10id7x2FqvVZoNgUDRV56U40c1SMq8z
1DVdshcOnE+W9bpLNoPwNaED8pqfwkpA6bFWWMdK3iKdC0gu2ByjmOjhV3ukjefxaDojS9hfIceS
N2J2MOm0MNBJSln+Enw5ARh125uh68GoiYVgCgYvOB2KgY7rIVLR+EdpMeoK8SJZVbgo5AJtAqp4
vOhgQdkV3g457yoVxfYvO2LciNHCNFQJNlD/rurZo3A9dC/emXi6F/Um0u1qhUVw1u5y0tQ1UqEl
P0p88/HF08/YrNAianoP38lZHphntJN7h6nC0PHNFAmijPn6OkVY44kIWbkqVjlSpw5+egUJuMJ0
5d07aDeHvY/yGP0B6Bc135P3oycEIaEr89p74jhqEYjQvw8UQ9rVtEfpudd0S5DoMDTNhPM0/OZq
QaF4iPBt8Iytuu0vVntSeoS+J2I7lcuR/TQzWqjVjjEMxch/IFUKunXiQ0A38m++B4sw76XPPvbn
0OdojDpSMgACoJSgzogWu7OEXCB2dZWZyr7PtcULhKq/OT3n7DP2YUh7URdIMhRCfZpJZd5WvH70
/lkkhJPh8xqb+mHCCc1MYmR0RPSRJIj/nJvnUGlpxtjP+WnWIdCOQAlnr7FO7YbHfCWicGCcN335
gbnh+b6usIeW3QeFSDmAbTc4INmZ9nrzUD6MCT9ZcMhb+/PdoPUoBuq8cN1fI7gHXxI1GCoOS2oK
Pwcop/OEOel8OTDXn0sn3J/O2X1gwTc7bjhE6+kVcU4RoATmAtl9otRh2d6p5S1MYn48DfgVpXHK
xm4RTESxOivGHcyb6V6W40PUyOboRGlbVORoJCwia7CJoFHf3cFoHYfGetpsEihbrinfjSEL0mDO
9DNF5dHMZmtc2GfISewGro8mztjBEM3pr1X1oOUC52M0p3clK34NTExZ15CEcIJ1fykZ1jOZkHPw
mTwK+niXw5zhXEE/g2V4sO3bdIMCOOw7YliWiROcDpkJEPZh9UuFzZ9FTL13JuRpNOtFOYaTrsnc
YU8QJKQ/R+ap+UKTC37KZuVFD86a8OxTH+reT3HIvVFH+VaJ0MPA22eX4gkQQmrb2Hh01zP+tA7v
Q3xLpAbGhc85XhYSPajIvUSeh0h0iNgL8RbN1g9/eYts76y8ZO1551IDhxyKjAxsQFIrGY3kkX1w
nFq7GU7/+ixmGTgv7Tzn0kzRd/Kq3OX1jJzsJ8W+adUhQm1cYxsBIK5EPAKM22PBVfrF43eGeSCv
4Vj0lx6w62bcN/Al0pIO+iZQXCOSCynVugyvgHsPfzkxl0Rjv1xhVlmwtP6QU5MYPigqqG3i7aop
6jvzn0ZIZ8l9kVCI5fKnX8t8c1K72an4EOqgM3BL6Jt3FdwVs6RjiEYQ1gbuFsIezLc+ZTJiJvHC
tetGxmexxHoRSs3H+hr8TseViTEK/JpOLGPz54cpPaPorzR9CK+CXcIJL+GHQu8c9WwGAqLwO2Nm
VtPZUj3uJMfkO8/tCdkYf4xQcWqcTYkxoDJAu/SxV9/0TYExMKPuZ3bU86cXC2Ovtxj7QDtbquaM
c+Fv0mVKwNWW7DO7dDYYdGxwKd8oW2hMp+JrIsim6fk6+bz+3snikQnYZjLtuh/9Z3C333xpFheb
7y2SHGi70oTLEelmb4uGcv+ZGzVbmvhwCq9uSM694SlWKbK6kUP8wiHHnL0tLjzZ9rkVD2xmCW33
ifmbWBp2A5Nlx+l1E+G+96ipbEf8SYohp4pARdW3x9zp28j5uGnEricqi+vHOCiqGKz/ihmTAwK+
xua6/Aj7nPQwC3QiePAnvmFu3te4sGP5LDYUMqQAbQGPk5ihoZ4yjKY+XGJ2ra1YsEeT9QgnbUza
+5uJlCLyEpt7i57VBX918QrDl5dnAmZtvjgdBrPZ250VLmK8iGIYKGQ4J27q3Xkz4FJcAt2IeAul
lgUhcPvl10BwN9F+XNLg2W8ShAV4sZKldcLGN/QQchkPsEZX6bUMIEMh45Cb4fmkTA+z1xFdnGpW
VgZLI9/n7HrIdYdyd9J+fRVccMJ2Z4uTx2TmRemDc26fuyDlwuc0e6uJcfkw2eGskL4VMFpll+xP
duG40PPmajvTWj+YTI0aM2IwYvG+r2xDDDKpUsgENYl3MTr1qc3phFKuKOCWi1sfWccu1Q/FvSNB
UHhy8HmW8fRcTquWCw2sMiXbPFG+MW8PXfDB3t9pzkk/pO5puBmKjnTqAJ4Hw6UgB9uwIAa871is
Vi+xT772I+8SmRv2rlCm5NW1eXp6p3qdWhgnUJfgIHk3CzIPCMxZyk1Y3ESYwJ1ETwwFMwxqndA+
KWM2RnjXHZjXq49JZEw14bOJsOY9cPIqUclOOa3HvCMz5CYl13r7gANjwWG5XXkVb1+xsrshK0aW
r+64lvaKlpnqIXpUEq5pfLMEkNgP8qG/rxMjzO3NE/sJN1160HH6s47Eukg8DfEFcbh7BFTZ3Kxe
+xXmGgx/9TkbrKkFu5GTTgXYuvwCc8MtRooHZlgjRHWzeo7n6nIbkHnpKza2fXP9a8BRKxHa9k+n
ygg9HGluxr1wC2OjSjz83X5y6/sStzT+mCqN4MS4zjqN/YqDL5PE3jhDeid9mzejqa3V68XOKdsN
/zZdIslT80L4y9qMYxfBCA6IOLHnRk73F4+JFYRPgjBOYstj+/6Ysir+QXJ8H5ianOgYI81EqOIk
NOTslBZnMLVJZjQKOdrNhwxNE4s9HwuIAq89Li0k9QlhbtBf84OYZgT2ofKq1Q2akqm/guLz18bl
OU49SV6h39aap7A/RbEABmbzKIhjPSxtvmCVYiu13s45DE+HQ/zVc6XSFZJUcL8zhp+QYiY2eCTD
J3QI19F2TIpmhxteP72+AQlqJJuSLL71LTMyNLAul9VHPNfoz3I+fSpwEW198pJ1KiDVH8j3Dv5J
jgRC5htdh9Vi25e4/3qfPdHY4yEKa8aFooM5kagLKORwqLnsowtxeuMNbv0p3eDxfEEdOkVTXTuu
VvUstp7nLuPNq4gUqlOuapaOwqe/UfqZQY4tqXGx1Y4DiQkYoyJ5RAHq/PFzd4SXWelVIxxvQqT3
SElFEfE/ml2vSASteCheSxnLjBGCfl/XDVZwT7PwjlkLKTv/+hjD3/Rmj8URG+Ab7MxogtB3tnoE
tx96TTdjnk62LytaPz9e9UYjeUQbogsVZaU+4dxMbtbzsUACh+j8JBaQAH7E9KmZo3nvpXATXxNY
PmL6iIW75g/0SQ4eBEjyKrUIKjBs+nlRbLVFkI+NdPRbycZHFQn42WT6gDqTW93PhAp4JlcCERUx
HzOFoNoy8j89eZmdR5VlbnPNbMKvp8hXrfWo7EhMpk+xfS1v5C4imgVc38z3CUCA0nRqVkfUFs70
Mk1DL4alNA5EVsHMdJq3NYRCMPlRvEK3msjF9FpHCt2hJtLfdinvGbRPGyOeP4tdhRTdc6a9zJr5
cUeJsFvu5fxSY1La9dNYjO+A6+Atw5ugMQpBqRdB158igFySbsbi8xWgChFaXWcPKQ7xne9plChO
dOSJet53BhhOd84cTf9y5eqhyrPDQ7SdHUIfjldLMXXlWTQoaVysS+IoExrwQzjfr8VVZKWHIUEs
fnIoWhDEAO+X1VRdcwwoc3TRV4+bTWaSkfJUH0AJvoYOMYwWNtx39I2JCZcoXTzeC6wUMBeLoHOl
yv4JQsdnXFZ3BSmmwsCx0+Xo8q/7gFK7F5rCEIb4ezvqk1Z8rWIrQ8/6jiTeqPb/KjRuDj97QYm7
7cXgcNwyvI3H2cRXthTDGjiF5ym3Dwxp1hj+7Sd7cI1tQmVbe5TXiJF82I6g3MgSqzUr5YODkqRT
KmWGtoLYw/8rI+RrgcLCQx8dir7gmqIPtCZnIknWjqzpdYlPEqdKJlckrcgQOpwEUAURFObZzlgA
29y3sPmupjwiHl4JdP39yhe7bVFrILodvft6054x2wnhSb6IfYxWkheURqh9DcUjRG4f7TSFE8ce
OcfK7JmI5h22NKgHu5SmraQLEij1Gy8nWkONOwAe3Vbv8EaTonXHh3gzCe4hdxOG8RqXV6X0D6t4
WngP0JPgMiiX3Fby9+enzkz5amWwamgTYcUIDgGw1o5pJ4YV4g+jRVbPqGvyqLesv37C9ol6BC+L
Hn8tpC/eU7P9SObwnCZTELd7OMo9RDFGiSsjOw9PYP1mrJ2rGr8sXIioWZjSonUjbQrdbLu9TqQ5
yjNddfg9T1PqjHyDwUpkAqTlzQ6yWAfBHhpSq9vF5R5WK43C/NB8KZ8t+NZI3US4QpNFXS1lsKoe
dozc11XEqvkM44/b4hjQc2l/akzdWfOPRwux9GkUXL8S/OiUi0wp9BUx7X91lI9TwrxbNJDkZlSJ
2SeIpq3Q0POPvzS0ATAcFXV/y3Rb1vSBsAuKKBBQnQd1rVOswLpHl+7Yngm93cBjJjORZnKvYkhx
hWhIRZvfHH5L0FUuDyih5Ag2l1vZOs2qmBg0n0ury2e0WuJLNbJbQAIS/++G7nsICyZfACleZw3K
M+BdSDz0osXiOun3e31prrPBPs6mMT5gMpbdZsEc3nwsncrxLCoAGog3eeK8VGt8Mydj91OQXGer
IT39O2zM57J7r5KCLN+uKy/K9wpVXIVKNIrsTWqk7RfoYCPbd/WivlVRSV4tI7MzduMbAzgFKD8a
DxLfok5XyfMhuvbKQeBqvyNbrR+aeDkEMGlBO6OBPUgV0Wm1eMDiKaL17et5nbccI4W665Nta+27
qMemRMh+8QJf8+7qZrcCmQ5FvPmXJTP+CXQLqp5Ew0ND/k3UAQQhNYiqc9OdEDSoi/ANIFkEh+ZD
2wE0QoZIjR3wDeXB7hTfzMODuQ2lM58vbEw6+In32a1jWh53v+JhJ53dxLyuO3pRXIwxNlLDaQmo
W0ZOrXwX0b55yqKD6VEXltRZwMUgnozjoyguC1jv/cQIStWyl5O2vTBSKbYM514DzR9Rh8DAOYIq
x1/X3KUVpOUms7xvdDIIJeELa9PxAqchSdgSAW+RvZ1x5iLBoz/Eo3GB8ovcbDpLt+Gsw7eNTUpI
7Bhzs7tZjyEn1PxIs9uDPs3LqV4fUVjX8Tp/TRX40OT8BYaqYtgspdq+Q7GRVjXlB6bYqSP/Dm6m
+vVsxQhhoNJWt2/aKU9LQevmN8lNadZ9VndGKR+mqlDKm1dgMW7fr/fTyuJ9l4XXQ31d3CqjgAik
/KTeLXxg9cGQE7FPsR+XYWa2mfis8030ZnjvSe/lIe5MEtAr2SLNAKnlaQMydsvXHCRHfxy738m6
sHK/eIsYOGkhBUh1sdo0pm5vUbIBnXdi3Ft+JdRrc0Lg/imN6Lf1btiLgOFiAA1TZ0o/69zRJ2i8
NnOupTN4TiP/9iVhaFdjlgGrPcILRg40oxgt9cMTWuxXhg/9+G50b6G9Ycab+RqrvSTylc56esk3
OGdmMF3oUktM7PgyRF5fJIMpE6ozTZrp2w6Vf3MkueXvCzeI7di728zqPCYgs7cAIclWRft9sMIj
4zDKBYH1vb1rXofeezrVljHwc6j8JvX6EQn5bXAOFbbGV7rTGMB2AGlhjONXAdJAYw73LckoNQE0
mFbwP0hV+nYW/8GBr89dAo0Xs77tFU+O1IxHbnkq6XppU576w2iZmxy6nbLCSLI1cr48L2JeIQK/
aXuHchm1VcbxTvFSP6en+yzhcZ0HPczU/BwBL969laR6qt3blASU9C2YzDpmEk8QidQezV/Rae4u
AFvVL4jkw1YBrtzIf0tob4u+AR30bVtaKZ1mRD/yDCz1+43CA7ZvZQ9OMT8LgA5P09K9EleX3aAy
NBaJME78WNDWffv0N1hawKMpkWd8IdAvOkJQK5gygpALblkbKPdEsf3YkKMiZJGIdi956qmjNPNl
dyAbYxhzUOpZYK5TDbdPBGmcIQrhNpUrSjs6fg1TSWPkEAy1Jk26Ubrl9utqdD9cszG4hVOQWP/e
vtARL09J2Om4EWlmpdCJ5K5sLlcIgS7gHS9m7KZ4HfGdccjQ95PVgMPq6PANuCLaDdHvOlXkdca4
8pFbEPUiSvVkIzH8txz/8ooAHAF9MB53VxIbi9ZrbGCH/JC9u6k9bfyJpvlikNl6cLs6nWbKh3xR
h0gHxg/jcTVAlElBqPEe46MO4eMlqgHwavYW0jGz3wEdTC7RDrRT/r6uOgzgQNN15iIzoyYLuS9a
iHXcjNZjcaf1umdy6pYtcluOjFSfv8DuidRMJjZwfEfvI/dnZCe74qItuRzVeYXU+ORlszMZvggR
FlJA3RxO22PXLm+empvPYvZSBbUO0nzdhXIVt1J6kLwtLCQwVx/NKcompK+6SWTXFs+Hi6VCBkxi
yvv3N5rNV1SIKGVVProRtBpo4g0orWYPuqJHKTa1Y253AUDhqDGbID416qKTBTgQRFhshYHkweWJ
8cuh/ThW2xZ7iFl5eNFivsQMcFJZo5OOtr4m2GLZgYyjcvgkGQetGx1Emyp9qgwEXWpsqmDVyEZD
5qMYD2UeobaAIysZ7OAckRRQj1BnlOYEmx2P7mlrVNs7RlMNA7btZhJbHCodRTbY8zxUCj3DeEHH
sLAI1ucSxOSRS1V8jnFjXT1CQOBybJWwTRXduAa5OUKHFOEwOtqvhRpUKQ3YayUSEI3ZjY4YRq+S
300Yb3720/F5N4MoiJzdSAz3jxmKOj611zqjHwK4lm4nQyP/mBUAnaGHvM3hThJjS42t7gPeg6jW
9VTPKTe0jsAxgwNAusHU+KOklfQmG/P6JOHrwWVJFWXW+KoCw/eckvHx7Ws7gB6VfVRZicPtNMSL
6lj33C+nwWXy3vcqCzd3shOdaayhRkvseLWP0R6amcStC52V1ptsvBYvEgMvY7kBK/trFYkcPI3R
uvHkM7d68vMkrrJP8774oYBegz5T6Sdu51TnzMAQop5hZ8IT/g7vlmq16Er/QJwYutqdjF/9ziuz
3T/uQoIXS9oIVrhMESourVz6VhA4WHwCaQFBYU4wiYPb7LrrqAJ6ijVeMEhMrWP/hdfmw5Jp31Py
BYilfmY39BBo2kvG6AFk/Nq/PiaqgIwDjWhqaCva7nNy78HT0HlGxruYzgveVFy0kmixz6+QbtiD
EsWaxWGImEF+47Wp9+i3UePCxXf9GK+Q6KpLkKdt9tOzL0sNegsw1ZACYvFDSgOiw6K7G4BNd3Pk
6N+joOolBWjLvd426emdYXnUohgLyvYMldKVSYgfiYAKmRASfVbuFY6gvwHH1VbViWf4ZrzyXDqP
BZic/lnc/xdJ57GkOLaE4SdShLzZIou3DVRtFFBVIIO8QObp76e5m4mZ7ppukDmZ+bs0/mEh1BSI
4jevlf5HDNV7zQmiQihshPIySRpAoGhBlrxA0mpElw8UQIYYjRCVO2Xr+LxjtZzwq5HKzfIAaD6D
Re39osKLrsw7nAwGKQ3w2rZFAOMs3ocADs77ZWPIyub62y3bDYGCG5FAoJP4RQASTnAmX20GlqGf
KnbIWY9GRR+FoGWj/jF+V5b9Ovav9RgUPrs5cmuhtG4GTHzQ6A++X8KsvabB240jepTpIXvE/GQJ
UdXO2iAfGIQ1eqyt+CsFvIP0f1wB/vdlvIm5pzcpdmllxNvAWq9LOxkFf3jL6B+S2ZOeAR6NLW87
Fu/BPAoAZzmvoDjT0n2XOAARQN7FXuSBYQhFmeI+1VlBX0LGJXTcyO0gkIK8I0bNRXhE7LVMsyUt
iDy4Kr92o7vMTy9pJj76zsdHRm4xef83dWpHGYX6ht/uNt0/8gc5Z5j1YFTBsVGbDJvmjxsj3PQd
22xZjW0swvJQq/OchX6VU8ZAj08sfh+UKAtgBEk+d8IqQRHyXbK9VQCu9KSvatpKOrI4cMkTyIIg
mVw/f3iMEkBrvJaPjeZ8WNhX2s9/WRQwpzAvWSpFNagFh0da4ECpnJw2ZlFOTUDAaVMcGFVqtEbw
ZagcBteUtyiR/jXk6k1sUsU+YwsielboswIFDfJygG9/atNK5trAur6YLNFs8SKCISG5T6blDPrv
27EIBFnAfhESpaFAWoi8ZeY8Thbyyy+3/V13rH34RROM3Ymqhj7nA7ohHRQaZAHaBjlRKa86v8rt
ijFpx4jYglBAP6DYl8gsGTAF+P2Fj9XPGYqVw+vx/Nd0cwZUQHtGihJnwuoJY0AABIQWz+V0qRq/
23Dc2lODb8s9ZlG+Ah+JV4GeLa+2GiJuuM6A7WWLwtqMc57O8R7y0rN7rXLH8v8KS92BS+edl3CY
wkfePpfoMQ4/cce8FKDgiYQvcRcdrbskz6q9kDsRKn3Ys2v7k52f9IScRrhLl1yx9+qHk8ucM89x
3lMT7fubc3kkonemsz19USMdzK7p031jHlrRX3QzrbpEWILUuaSvw27dAlLNxtRrNsoyKkmSd1s2
Uuq5z2UL/1HuRzxPZCKybxAb04gWiz+xc4VLhXewegArnFDlLPV1tCZwbhVDuKwBCFpKhk1whaef
8apa6NZGgCvuRAdFN3kgjz0UP4umsWktK+ZZhElE3gYt121fJlgLgVRHlo7boRAgaBKsE508VZxT
o/vXH7O1EdJuEuusg4kAdqA8OBqVr4QE7tndd/RjEXYXmLuWkMbywvHVX3JhmYeT4eGYnNpu2bDB
KmL0shm0lcY2STgij2RfoKWbi+cnHZo7ZmsazsRBc0fg2eXNXYhcg0A0ggwI5D08KYhMNHs1I52d
vu1zB/UtcXSHbr43diXynbzFPGWtwbJylz+GHxPhFNcvQu+vYVAsPqfPPRmDEabwRcZodHiTogNJ
QrpUdquEQOeO893qaa9R3k56wZQ1Hkw36EgxEQUKvDXBIRih8Ia9IdOOEc8Ziy4hxr3xUABTPt3m
GjFUcUg7DZaTyBs+QdwFHZMEZ51gV8jtSS9w9TXyJwWeG+poGVNk7PKEwnMuPSAZ2DhEas2ezDv5
X4oJ9dhyaklzNvUm9B3jJHnDvvmoFvxgeGYVwUE69k6HW5UMLa+4cbM5oYA7UPGE0zbJ2hXpH51m
3W3i3BFpS4VTjkOAJiSjbRgL6v3U8m5lZgItEEyOjgW3ID0U64KNytqh+VboILb5hwEL3dZF7vDN
G3bdOTF8zcwUFk/83UzOpt83hyfdIuyn9YAmGbDz2ZrpiclPn12l+yvbRxQ9ugPJFsRpRyEHLziM
bcC78mcjllRm7Z07kfVrHjpKhvonoW4S3NhYpuzOpNmkUJvuEzcgUxTMPVAOxUp3ky/aGu1amPaT
rhgJz95YYa48hRPIN2w46ZvzgMOps6M1mE7ym58A2tHZZtvfc4cXUvOY5Lo1eJy7Y5hHBRQ61O0F
OspvIp5wopOseswM1nLZRNpm4EYNAQMcuCLDGYPJWb2Vq2id3vAh73OATDyltnGsf1Kgz4DqhmvY
a1sCfz7ipGFoTzzd+vdgS1ciihbkN+FULT1MhGy/JIHIxqY12LVjHV+sH0SaM9Pxe2NXdNHfuICS
c2AZ22B3YPfFGqDFtK22I/4HuJccRGyS1kkkerJgy2W/CiVPljkLLKcdfngtQp67Qxtwq5o15Avh
jNnfmwXZc/U3WwPhvJkETbofaGj12Bkrdl+M0cVUnFgPxOKUC655LC0nH+80QAKvDvPiG+DCJurn
W0AeFdq/yo7SA/3esoUiAB2LAsFv5sWpZrxKgxSWoLNLfZmCBGGY4xnTZ92pZXtidyXCc0RQJcr/
pf2uxoVkL35R2nFjEFAos8W/+oyl+UBIkVuyPizZqLJzgQEU8gdrYIPo8CqZ3IPsixxWphFlSgsC
upN0gF4nD2EmqnbRl5tSVafZTHjc2kXGHimSjMpNm/s6UkgK8BPT56MHYBqmIcZiCd2uWRn4rJ1w
W0Q3iaOWOfI2Sn6vXwU6pLcvqF5jrVkoIRS/T6KP4rl8pANir3hJLMcsFJ0eKeMwE611LgFuXgFv
44T0Xju66L1HezgIs5rjn9BIdDNnmqOKxUnkkCPIBUOKvAyIhmJ/yMfTIM4AVgCDalyo2gJTaJm4
+SfohaCKiUz23+NKUmf5PiyD97HmfQEcO3U4y4bl+FbQs4ASOsp3+Caj5wmQWtsM/fJVX5qJXfZ2
FABsvlYKOheTlmHb7PS7wCr7+Yd+8/fZY9Xr1zV4Nw8BOZrS2vKHH3GlF4HGV2Xtnj3+YxZn3qYx
lJ2yslUJ949yE0kMiA5cVtC7GpXf3xC89F35LzLsRAxoz2HZvaTaNJr7IUzAOqY7lc2hykxYSNBn
MipSR3hogFoP46w2kFBOcVI1N7xoGEpsGdf3Tlsosv+xbJOkS+msPLj/aezyW6E1DzmPHQJmLP8T
bhRayJ+W/pFUh2Yaz0PeA2qB4MmQl/F84LFpK4iPsZ8pqMI1z6i9bjWOM7Bc7R+ft6B82Jrk5e+5
2GyE2G0w/Vp/De6CwjaXn2/zWhF9eJaIpfXJqa7tonJU/udHd1JKr6GtXqsvxsqTJjnjr/m6ajqo
EXH9ylyuvKb4aZGtsCN62vO9sPADtr7C0vuH1lSO+AD0eOGak//eSQCIHLNSeNG/XUWz+69YB/JH
1wRedg2HrZ4v9WHOJkKyCskd8J48hTPpNAws4e2wMH48ShO4ru495zxu8omxmKW9tJHeuAXbA/1x
EkSxhVdyMf56sClkEvWaBfPvDzXFEeSvVqxcs1xrkR1t+EVlhCKbZb8NeyuTg3HLmWti/LgEuICh
8ii/h2N5FrfmriETSoxceUXuUtBB3Hx9aO0NP/vitCC09ZI82Sk8sACCdWeke9fPufFxB6IC8OdL
djsBRt9vhJckJnzRBHFdSxW2bZojQzTDYNWE4kGYUWbC4K2WtiUjKpC/ZLIJ9CuRKJ9ZusyPhbxM
l5A1WjsX3guR0KenY/K0oRTY0jFrYTqzlEc5eiUyB8t+4rUtJv39+PTBBSOancJnNJmQf8RiquEI
OWojRjJ0AeWM7TJ8LTUwAb2PBNoRGspmD1qTUPwXCldtJ3H+L0rgLsV7HqtLZswy8dS+g7o4yQeA
cPDp6bJCwZ/rw2ja9T5h5EoZHmZs/eNN+tOzuQF2lPwT/LTbqRBrt2rXbJnsMkCIfQyShNicjdPs
hAh9MrC5fXk6q+YfH1DhoxxGFm+zbXtRg26wZsKYl9donf/JrM7CDjIEb16HJ+kcmYPQEfhqWFoq
e1A83dowIyNEb8h4Et0GuygyOWUhqqewu9N1MByaEL83hhnpZ8JEULxEQQuYxeFYaKcnWsf/oJFJ
7+0YS+z8QId+rCyGDN53xX8pPx1QPp1OJ7NDw3ntsturnkNcRw7W+vVoroCvyWR7LbphWYIqJpxe
qNXdpP6WvXQlfhGbjlZX4dn6m0b+juuA71ZF6nMb6GmyY8W5+LLZFcS/5Bt4nz5jt51drkGbOaGy
Q/2el/selboR6PU8DZkm9+bduHFeSfJCDZqlAG5aexM583LQm49MO3/y59wXXmSuwK97/uD2xm7B
nzByU5Z37LgNnXp+IRsVeX3m3KSRBJAnXLA9FUJW715NhLb/iKqQTc9MvGwb0mmTpkikYHYUFfgK
eaVe2zPLlhpCHXDt0r4+WfbFaRLxUP0l+/57PD93T9ZD73HvF66Fp+jjq4SsPJ1xmAQHTWY3O2tY
EBEU2sWl3JeH9lwYAeVN/eU9fK/E9KDSobN4nqGUWTq/ZPpKAUIePq5kULqBIAVWZEJiW+EMOiCc
T0+EyeyRO5q0q1fhtykuzO9OcF/mHHz6ifE6Io/kvcxwPLBxLvwTmL68klbygAaoo0QfXpcUVLJc
t7xPGax95roDoXgIvdpmFT0xr9h5uEswDDN6HmlqyxZ0OsgIUfl+Jm6vei31ZgwEbcluAYnnWHKY
39QjYg/GWiMJdJU1FzHwGMQjy6CBAtladS2VU/XcCWLwkv2XKLDQ7AJeI6AQrZfTps1v7LXl2/vc
6ZY0Bqddcv7081e2jAgLw6CC9vv4yQIO1WZc0dlkGll2A3aVxklK+22iHzq3KM9AXqOFAQ1AEF/u
ZF89zg+uxtwIAX2Ebx4AFCaWv+FivEnUK39oyAi2wGgtuWgXXlP3g2MEJID9aY7Yz/vR4d/VxO8l
26gJ3RHMU0QuI/4kUKZ0/UYPQRkDZRGnQacbfWSA/ZKZQKCpTH9k5ShUR1L3Z697wjTe2UXqKveX
4pawEBBPEf3PPDQ3bcSOMa/+hbpPF9IPIQer978y/lIhftHI4wuiBhG8nwQy7a1W0i84RT2XtzlN
oyHP+eg8xi3aH51FpUtlNYiBFs7NBbpIPVq/dFciWhIJoHLOkH7Fdt4dK4Is5nhvmCYhj1ma0C0k
zgYW7NVOnz/0wTPWLZ2bwKWgzE1jvDB8l2w6RO7Mc7QDkwKSf8kLVDkmrxTOIphy7RrqQZ+ztWI5
hq5YOXKDit0Z3+icGk4+T7ZmunEnz4HChZzoYzBwLN+CT0+ShMf0N9VdMZt+Jyk2PevoeUIptuoB
BQ74nAR9y5/EsMi0tAfhRqtzMaf4uIq4HtwnMaIoXPcA3TjR5EWNvBTpuzNiHztRNfq/lKnzrF8j
w0nrQKPhFnY6IQCaMtML921QB//FF5wzcedYrLtqEF84srTAxafqZMI5n85PrDUUCCdpr6BBOQ6D
k9UHmWhMHPkde32X44CQFWpY2+Z/RXKqQtsAE0Q7mdipYEM9U9h4squE880r6JQI7BvdlLht/9ku
ahMkymNkNptF/8h+SzqWv5jc5W+KRv45ZSGXx2ZGLZF/t5v2q/5RVX8R3uvUldaS6QzA+NdowxWN
TFsBQABrokRttWLRH94Ae9qyg0dF1gaQosvQAnx2fU5HXRsg9S43py39XHLTnmRjR4g6wJQZ/k8l
8816Ti8q0ODqBw7rV4PzzUNglv42hE6o50RaV8INc2OGkOzps3YtoeD7nAWcI0aO5GJTVSdGAlrJ
tiKgEzVKeDChsnRrmRLmSpZufahKGoF5dkeTjItq9bqBk5Of8rJ1oiJ+uF+X5vg0A2GtozFvPRVh
qhlIN+sv3AiES2ie+TCsqdVIhWON/pbAGCBMmo1b84Ko/NwRYbQXuDXVBfoTDPaYkNgPzYt5A+zH
LrSZSwcPz/BZRxCY7ZWGOyEVFgUigfDsZ0bCSg0FpMaBJcOL+EnKmhSsCF5jbuB7zO/nA+YYreRT
cGk8OF4cMVsK0p9Yzz4RuheGFBdu6JN7qrYvRD8BRSJdDGPE++2xSSVLbBwL4zMgHoKJprP7H3li
L+FrYOhguWWHbeL/CWEIA1Ns7WVTKj/Yl4erLrmVhI5i1pwk1nvRaKerFu6JJsvpjpM+rnO4X/33
hySLyg0/3kCuLWsvpXnU/GlkrBcI85p6neqP7jPrlNXbuhcUk5yGEHUVnoFxLqfHvtx/2J5FAsrr
IMWrTluyyQCVg7LVFFcUfePpvMx/9VXOAgWe3Aggb7gQiBZ4ITTzBkQ1bsF9wZKjas8blUH0iySq
cOvK8iRCX8oAFnv+pc1tAYRqQuG2b7dO/pngrk8nfh1FxCGkFU46nWLWNF4ZuSKjLOyzWXPkEYMk
LLgjaEG47oXkhyh3aBWSy6c/gppEjAKSo1VzOkiTBhNYPWJ1yWtCfQveFzar6Q5i9PGq/aBPEPCV
3qidKZig8KPEExdxaC5dfk0ZmtCQ0w39FdCfDYk1a3pZ008ym001aEKGhXkQVx9IN/xRXn0wVZv2
guua/n5oydUtz33xwAPRORWxRWgeVffzEE8asWvwx8ch3Lbv6UbGRpCz0JBDVQDyjc5h5WjPtUAc
NdP5gd4lGpxG98FVY3Hz2bz5AByAYF/FtgWb4+FhEMLyzygY4a2cS1mgp55Glg3zyE+I8tYJNzlJ
z0frScaLemX2oHVhr5kDM8tspxhUAPLYpb9cnVXG0eq9bCkVntLtc2tF/U8zBJtTwjzhe9s0XSV8
lKNwkjBW8qGFmXTrLhHvi3oNOch4viAgYNYdRrHyx4odbsmnOpnfIjvahTkW4IKAuCxgPE+Mucp6
XDqIemHmf7y8Laury5lY2hlRObHX3ekJ0uGHH48fpNaTUcZf2Pb2m8Sj+yfZMXB/gFgaGz+g/N/D
wMxWnNU1TyebwXn5xfCi44qGtiNOWaAUgYUVHE5kA+uIgpzyJ2QtO30UL7NkBIgMpMxO+Lhcijcl
NN+kFQ3bFVuVCP8IGkfS8fkzXvp0lZtzzEP4ZSjIBVfZDLIDpCiaNZSL+aTGK7JjRuflAXdi8uxR
iu9fq6VWacS+/gmC80nuBn5lAdiRDgSDI7q0Pd4N4UeKN3yn9gdrx/yDupjq9/STzv68wS0DxifA
XemXBCVrpSigIzZ1LEdyMAYGmt3Ox7/ZznkJGF/qa/dI5UXL0IkB1CR6rCMo/MoQwfiV7Mr+6WeZ
RTQC8yx55wgRas2Rmu9mO/Vnpw5OVtsoPbtDed3XGYxL7X+iRSzfrcEvlXWI/wy8uXayk2n5VUx3
Xn1xk3iLYuAJzK3HV+WBEUTPS00qgqraUbYsfj9Muvxd/nvX315EmG8tP+Y42qXR1BnQvqGjVPYk
FjSO4kaHtPWtg3pKzoLfM6BdlFM2zEwWe+waglZ9s9sUIifEEy0/7XbLe0ukwI7/7EEHv+MVSKXH
7qNqWyLXI6KBk9cFluOXUrJ1h+fm47fy+jVJon+4FCyCiFvX4J9T/MBRTzmmAOAXvHt0Qa/hMCCN
lQyOZFYylAiMocP4O/l5FlblQTWsKOpSP6+R1tHTQBt+Vgl8H7fkjDc0lxcJ7c+FxUu33jqWlBCC
U2ZmSJY0e2INw2vjk8T69dc+gn/iBBPLm4IA7Dsv5xAnPbG6zxVL7tJt/Fqyj65gpCv2endUqaFG
9VPS/T9yQOp2kRxCGQbIgVdt5QUgBBxpLazo/UaynLppMQoUejghjMaeg+qVXBqEYdoixRoM48MS
QPsFHV84r9jTxoOKsypnbALLqDfhBVcLtb5a9mtlUW8GSOV73fORaQc35V/a/SkcP5LNocyL+hoX
zV3uVoB1Ml5nds0HAyACT9onhFD5+XQOOCpsAomK5+YrIW9L9VFZJnjSIezMAg04ribjZFBRJh7h
V7hxMoVHSd43ZiCHt/SLahmz9gb872XHl24SJ6Bm9mTRftO/kUVIkpZ5SCW3IG0LG0j8W6lBweAd
rTjBnz8YmyqSZ9qjZLmqNefsbVHuoG/wIhf8lA1pAjNzQnGZxzrYLMo8VtlATRNPMF77ndEtc3H3
KU/8/RzsMhaH7mzijEp3GhxeQiRMA/4QbTQxZJJZVNWWcTcvaAVfnqH4b8GjS9KQnMtHTfELti33
i674d+BXC4ehV/vaD8o80TGz+IA4KtJTXkw08Majr3eM+xriabeYf75VcfaWmF0lYU9VbeNDuK/f
aAVckLOk/BZELydNLPZ61WmTsyE81PT0IQZXpIKa2OJ/jfT3JZDqzbEn1Q8zOaRj4w+khVv3sv4V
RLbA0pixQMJn31RPLNcTsV12LCTFqYgvqM9R7zxHr1ZOBIvEH4RvnkQaxVgsm/hGeYunrTuGo0E6
GFQ6y9dg5jnncuMqvr5L2mtdeQyCyZaUQ2Ish5eXo0ZZyUzEypcE+pHqh4rHXxd39SRX5dTPeP3Z
3Jm7AoB4tRYHqDL9KqNR7fqLNc57q2FBGGmo7zdrECkpzd3E9tQt1Vaa6eW+Dd0Ql6mOOvE/kRHv
M7HKxLEbk8SFDZ1bmrf8WP1NLjHBPTU+Dywnk0iwg1+e6/MAdZGzEwB11K3bMeEJe2Ohe/JsD3F4
gCXf5eT4LH/19eAj14HZIDuGBNPIN5zHwqWBduSJW2YVoKNDwNQznjWiaF8swqg5rVInJiY59nL7
3waqkpwHFhR89eTG6Tv2QP1L1zQlsw1hCkF2TNzaXuHilpbDX+mhV/BUgivrMyWZRhjmbcN6mCOT
7QjOjS08dTA6wEwy78EK2r2vLZodkZ50ZuhNsS6Xi5TuLryOIISxXVrz+Nb+VAGyFA2LXfXEp861
Qkh1LoSN5XG+gII045VtqoW6gfms/kw2otW+CJNS+SPfQ0Bhi1cSsjOmbWOsJD/ZJBQy9hq24AVo
bPIjwKN2L4ZFFwfVwbwh0nlzdQZfFM7q024jv5/0zPBtq54eWEXKib7R6+9IAflO0bgaZA8iGkE2
EbXQetXbkTAhHJo9AqCuPFi4QO/qP7KGH80NPfg12UI4FP8QcPwSsuxKSyostX6M3CdLI2HIIvrm
6eSt1UDpPEmffn0A+NvTYqYmRq0JMKRthKkcT5HA0U9eB3qzIDWhcwOMkNWjfzJLuM/Gg1N7aW45
LMMauaR0R5whF6sQL4IaiKgZNVzbIA5cykh0dOVS/Hsjmye0UKUIedPqMNLWK98iQOozoxEjvuV5
yF5zfhq8qFmiL6m+ccARMoF5sGHiSdeTroe04r+R+VADtHflwZfKOasX4aKj3OulA07AWXVAMqPB
TZWs7fVH7FRP7C/6ZToIMHGQ7Kkjiky8hFAnwjkJEZR9phqqmUSAMMweGxlvakT6oEUoLecCdpM9
Wwr7TR+6L8GFAitzXwDulGfveSFsjeqsNJ6BfPDw0ZwIT9PEkThv9KFU0jkKu4WiOunWIPzuZv7X
kdZ9ED0nSFkuAutPXIk1pfiiE7bLagmuO+TP2nik6irZPEl6dZItSttfhiBjJ+P4eQZl9wXU3Xsf
ArO5RMwfUuqAlUSY7uuZ2F8aI8j6pbYXfyMNS7pXfgNQseyvsiPNy4B96D34sNR0FkZMRExNv32G
K5NI217niEJNIDsIm0N9AJxtV1CEFr37xy7r2xC7w0qj9LFNAzcMxncMrEsFo1bm0OYXmd0+Yui+
yMbP1VD/TFAjJ3+8Kwe8ka9zz2DBKargFw5XUkAfPmMyFMBj5fg7TlbJbWKTXl6mun35w+vePvhe
dWw36bcWugZTGu/EL8FKGTYwi4lxrvPPJuAzjtUOvklBNTLTFlJKcs4t0/hrbZ2ZqMSFwuDhd7/R
eCr/xMhr8GU3Own7GqSbZwlHK1sA74XqVsIhP7EO0ROIC+BnJmOG+DZ/xmTOLeYKDvcSAax1Hi5A
vcaDhgXHQTfsuPtZ+A99um5nH4+R/c2wEwea4hmjPZCqgML5B2Si1jxB9EGOctoAItAYk7+A+g3M
hCIDuAfRVH2W4rikr6M8Tf4srgQ60JvRePJVISulciLTyQtklTaQ9GeJtIXJ6gPoMAaiHgDqigYi
4SDH4OK+WMozBiZ6WBnMVg4awJULcuFk+W62H2v5/MzFXxWZgNldueYdk2Sy0o+9QePiVi+7HrYI
KSib7fitiDi3LiLNEE88sUmXBIVEa7Pfqz2o5jbEDk/oRbMr3jaylNeRZhXMJH8tBBZoN565anGg
7eEx29ci/aBA8Kx9NngzZVFh/Kv37yk/2bHqcx7N++bGk9qAV/EtY7fKF+NGDecKysjNqNrybcLp
d9HfCw8LyMgfhjod6Jq9YptPbCe1/UIHpMERDfocs/wTxLANigwpmbx4P33gIsjU8B7LILLLAkPY
X174xCAZqftCEgx2mjg1gdjgRkwV3SWN3JJsvJOFImr09CYQ9lwuJk+K9uciHZ58ZyCgnZ7ZxUk5
i062sxbP90LbS9+x6hQ/ShKUYwAWxv+WXSdK43sCytBRhS4Ucq8t4pWELHPYddakOTaRVXKVh+PE
rc2ZEKzviYily8bT3zkF4oQHJ+rnwR2QeN/RJ62qFVKhi46Kh/Cp74xcHzKRNFRp6DfcBnOa8vUO
wdf8TD0L6aVTAdJcPgKctgZ1oFvecJ9USVt1mWPPsNxmpxE2j2MHe+Q+Q1qYHV7tVi/dgYLXuYbp
vrBSRIFR2DLpRpiz2anxueP7TJAE5Ol8RJ+7hdV+giRlHhCo8gBBofVgH/D79/Mv/4eTKecOzyf3
cr56Zv6AArW7C4ic/iRlCfXG0p4OG8qiem866R79gbp104ehyxJOMoHiCuJNT/rprAvGk7nKYzM6
gFr0vzkZDLNwE9+xHkXR4vOHzaPt3Ih+15xlR4XeJZrVNB1rWo33EVotioJOsM0DvhEGgOQ7vdIS
Pn9YwaxTfjs4MY8MTzpZpjT2RHN2zupqU97kN41vdSEqVUfDzUMZ8Jxbj8RFj6suP8RhAa9PrpJI
3ss/3HDTRC6ADtEzpWoWPw+oi+R8lcJkhZOVMi73WngVxi/mHDBSEXAGIgyZMdjcndbCVI4vLN69
P1aX192yePqcJxxJ4mbYTNZq7ac/kIaAiBME/A8yEMUhmAInE8eoia+8sJt7SwXpZkDCVenUCxyz
r9KeTnPyRIAj1Vm2hQyphxPqhJIKitpc3U4s7Tr+SsA6K+xeCL9mGZrwPbdeRGWTeQKxmTYlKiqX
Q+Tr9I6nCbwE92X65zWyNmF06EDJS2S2ONqVbHLAvjWQNFfNvPRjN0TJAv6DoUJxaWdNnFOEC3nF
2uDo9Wikc1yuZUbpp4E5DNGoskWHYVpndOGvdB2Zp08275DE44f9/GaJn/3Lt+KLFm4gYXd0sj9E
cX3l4m8bSi8T3RDiTg2eODa+iINqbqwzrFxLxVZC/yiobnxP5gTGBfQib5+kH5xJQExYucmmS5m2
HGRzo/ZIbwJGmK2BEOXlWT8V+0OlbfnaD7xeNP09WCypXq5FpJDu0NbXF9aEnqFE5B3tEck56IiJ
nMuSSU0lfyWSXRE9xMjwXDzhnKh+9CXEPvCMLbJz/iPmfrubRNYhKicEYuYCd1BGCnRMwIQ/IsVD
KkVUw4UTsSlmSBiQlJV++Do880P6R59kHaqrCHlxUaZRGpxmjiUcJ+Kh3X7amXSI2Vo97f/GyVCz
XGuvLUJOFGvxIYMTCTXCa2ZXetYq3ZksFtEvGSpb1VYfBovWMjuV1tnZWvHCyN8GUxdtHSw/3PGl
/YlQv60yWPAdCjAsVhgGxb04bCee+RXUzQn5WYTPe8snQouIb3Q+w7iCK3Bl8QIyjCPN9N9rRikP
2W/zh/+R7Or22EW8MIjdsnZeptBVd30LMFOyTxSNL9oA0sNGD01M9mI1rdE7Xyb5U/KiYNXEAL98
hGvqrMVAuimAbd3OesGO9zxZydRdUM9ggyVEwZ03tKT0Me8ztC3pQVRpF/EpkeEMP7oxS6QlAjaD
pge6/hDW8xe1nB1JF/DFD2aVIgDcGklWsdyotssnhOJ8sPZKb8uXQg1UGManXZkHk3QaSCp+EmyG
acjgYE1YDiFN8Gxo3gftkAEJEpLBqOd8yn8hyjSfljGm62lSuxavWrp5J4IzGrvUXBCa+bxafxoH
9fsO444WARgILumjES9MUgAjVfFcNQ22Mchv1rpxy15+WpO/Ncvqr0JbCYuekk3o0muhpuCb2uBH
KMEj8+321qZ74VUiRABZe3K3/vEu05qU8bzOfNDf8HNSSPFHQxIRd+HkrwA5Q13RhLlgLUXswGXp
VqDjug49I7p+erBZb5K+titOg0TEibsw/sSSgd+Bd4hYxfJrZceJ/6ewJPNLWF2rlfS0+w2FVP+B
Zqosv33A7L2qu7GhvNH+DHvmFbL/M3xfTuuP4bnbWnRLggt9H9df3ccfo/mTshcFI9pM2UNWg4ql
upc/I3P/xI6bqCxQgCHgAf3P/JA9eoNTJNjrcCrEyxZRI0LCtTY5vbbC6MeOjr5ymb9cQAElDsQg
+fe8W04/+p3oge6kEE5gUhGQsNdKc07hqHAFktQtVzaD5FALKPN9QENYyJ8e5I2NfkWgfrFG5iAQ
oLjL4EZmGp0WaPih36hLOfY+RI3vObylZ4AQ6IlamUki6PQtsH3Y7IsteLXyPBasx56C8zqYdWwe
mCglLzT25pvxmDr6w2hp8MIg0vjFVpwHDKNPayX3E7KMlEZD7wSFgGbJLza54nxWTHgplgjAiLeP
Txy+CHj2nJ+wUmpHmSgXH83FMukXargMnxq+58wJDfpjRywDQfekvycJYrzIDI5LgfC6wa84bjuv
KbmOi+pXj1y18QX9IkC1F1vDuJB1GVFLI5RUL6w9K7ng6XbzP2Jha/TezNCBwlmNTeSFVhvl9/C2
iZKgqhj/xmYzkiB1Yd8EDjDMXrln/ib1keVDXerF1f6dT6zEBM6gQtIPdAWAkcCUBS4hZFxY1577
aQgYd3G4fSerMvsTtOuYBH0Kz+cIzIgMugv0iogzckgX0IJvYQ2uGX+l1xesHPzRLP97Cjxkk42A
41E6gl1UC6Ob0c7gK4WY49shoIkBgJjX6mXLKVN4oeRaJszarn+d++8mRi/NnmC3ydgoUzcH4Ory
lrNG+y58WczmEMLrpqXpgn+BzbZEH/lXQdUyHPV/hJ3Zjupa155v5dd/HCvumyjJgXsDpu9PEFCF
wYDBGOPm6vN4R0p2Kkur9Enr21u7atmY6TnHeMfbZJs79Xk7YkOTYI/IkP52NF4hce08sAsUBaJP
ULAZITh96+iK08indgnenWbei/nDxb3dh9Rg0uyeH62bI/QNmIBMdQGyLT/7Fls44yosA6/UYqDO
egzfrKAlmCbEimbOq3b0ZnCd6UQ3Vv55oXy1MCkkfk6B5c8WpEUJKCgz5S8YfZnoVflmd/OhAOUF
pXtvTHF5Bbex2CIdDRvxwIQX69zCnH3NZUIps78TRMHIVfjsBWlS8iW0DtNv9V64VjY2kRFo5vDS
DDV4cAz9je7djhLKOb75ApKBd3scd+bpZrIDrmFznB1ldQHP21FZ3DIbZOlDuzFlHgxe1DDK1g+J
jkkrJ48ciLDltrgNltQtjB/inU/Vn9FpqReoFAwCCuSFoPbX9wNgETwHkw9+Q1xqLeHK7ETjwnCQ
HHVTODuPTZWRMs/3WzuUhNWk67u+Km9eBVQQZKtqU7CBj/UvZaXdbdSF8hx2MHi1vKYFBSvM0f1M
dxuLcyyiusElUNi5ikmZQogBhrOvPgxvvFqfIcwL4xYoZ59U5wqFlpN27AK3BOXB3rGKWRqoOwqU
2aFsegIxZnAWLP+jexjNSjz7ivrWoVB9H9CmnTmIGEBhdol2GCn6qxmI6VJ9+DgLKRDGjybJuvP3
TIMO10HyLkxPFFI1PB0AWaYleuLsrp6IvOWBDBgbjMaEBmMb/QqTBUi1eZC2bv5dEI/Bj1I+IRyT
4HqdQ5EZBlXdx9drJ326D6ErcDDQpPiyKGtIw0HINnqOH/QRnCI7JCe7D6MPKAZOBVTHNJKU9r2+
Fw4GsUUqiUS2Zbn87uO7PeSTBhuHrHN2MlUQMbxHakYS6Iy5GhikxmsUNd8QOW8lJgcs4C9tZQAs
6M+BZkH3dRPDEerl6zMG4lQZuKXDZ0tg2PjKvIoigMIG8QlxvIsryRyJV2sBRQpsLkpILtf5G118
mdHUFx1F+cCQqQetP6libkNPg53hiVTNhcNTZBiDuJHbIQzxbSP+5KaVAwvTpDvFg8TwhW/5voHq
wmtTNn36T2h0b1hZAIIdEWcoi/1axDIuamRIwMoQSaKsDHf10/5+Fv2PYWsfFxzhWuC6StI3yEUa
AkKnsFSpczmUVOShqPqgg7G+ON+ewoyuV4i1LbCheUYjA58KEmZJLv3LXBqfSPgQv2wkDnCMxUZa
sO/aOnB5X/jM6dLoW+g0Hlb4TNawi24iKu0upBfzEB7TbpDCDpcmr7ODVu4q+VS1/Fl20R2ANEga
FGjv+YjpQR+tMuo5NkaC6ynFsikBqqClQz5pIrsGEUpQDFPnPXnu4QgxfbwfdpD5EXjxvTGUlubt
upqAT7y29wje4hVv638+5sMlZ4O287K43l15KB+g7S2VmEpbHjMob2MVACC4+tKMGqwhflefQaOD
hi6HHbnzWKzI1jLcZzl4ENvaPu3Fjcq2K5a7GXP43j8RUDS4LoH2dUjeJaJcl3rJkaSNITvy5XRf
kWc94Uvl49GbII2gmcMAz6Ns3B1wWt3qx3qiYniYBtIMtyllzhmE8MuA6LrISG6v94Zj9N8reBiM
6kFgd/5u+oYMdUzHRMdDEYfh0fkY1WTKXXrNOJkDy31Oat+cJocne8kYeezdg9Z3GXeRIuV8RylE
yTTH0TQlIeyzxgVaw1enJ1NmBbfFc8Iw5jUxNufwfIK8+I3BxDmg5JynQTdE+ipG4oUAkWz9RsHo
vx2lR9R8E11pNBDeReynpvcM3pAGnB0KwNgYnb8o4J4DtigknhHnYXPQxnALLFuNb9+mr4EE9ZTl
J7iuLj6khg2tKqOauCRHEVrJzTmP00HluHpnG4AaHiXAUifihLVJISIHwrHoC7iKrIredf9mgFj0
busHNpQeUyNro4yzkpBLGUpgDBGfN2hdfHUdUoX1in8dfbzsxBR8rBKX1nH0q0GWeI8DLK3vBylx
LRKB9cNHvQzK4D81DJzgTb2dsq90klN3t1AnyvG2gYZ3I2eX8uwo0NjP6cSSKTg/4ZYrY23hx+o9
Tgm0ecXJn44J6nF1pT0K7scICGXnvdefTYYvyaSNGf37BlX11pwA4tdQ6mZm8FrjA5ECRQ12MZGU
ozIZ6FN8mPM+aMhugcPq0NSBN8OzhznHlSMG45eLf46F0CAZnVHM0FyVq+TUcagm2VgmEBTfmj6y
B+owxudClK/ErqspxsBXyAEshCMXmI+u7FI/1eyH5TANAbKgpLymrwmV4eqljzsCEmKf0dWM4UnN
clqudkApImGZQB4XuAvQVR7BHbGWyEPyGSfszVfjNDBzD4BI4c4AUFT/vn5uX8Q0JiFyFWiCNiNk
DKSB0Dk/lilRW9WcH7x9A+fC44KW02nUXRg3mB245xgBkOqAG8xlHCaW51haF30ow+JBGaM0UzDi
6CujnEOro73DYFqAijDAzSIBX/KAmcE7t4Vnh7hlMFkxhpi0HtSomiPj6t62/GjR30FbUpykiFBw
oIpeGFCB3BoAlmm1Ux0KVvMGcAX4d6mu1CfFXmODa3gpwsJ0kM/zr5JiT+pZwY2mnF6G+e7Y7ItB
i2EqVOjOQw6MbkgeKC9c3m8/UKdY5Z8j9V3aY++GUHEBOvMu+xRPJ5SiD0ZHsKvLHmyZ+RuyonsN
sULYLWCqXzpa/BVxIAnuNy/DjD/p9s40huyAtlm9e9o8b6ZobSm68PVhOEnIIV8kMpI5oonilMXc
2xwW21AoHfyi8so1tIEESwVOshVUH6TodhPdow+whbhClnh3Px2kjTNAWA+TkRY9cFaaCf0zfmIC
IgcI5NcxDfQe9xKMFqLdgV6MPghUJ2NfriYqZ+0WOzlVoHEdU/Aq1x6HYrLh/H4tIJ3DU8To9h5g
y5OSWIWSCTwPVu0Mgp166ALMQQVxzjlD39KO5y0oY1OQgE3c4HmsTXZATZSgNDy4c4evGLwxUxxh
ACgJSp2PAdEtgpTFLCIBetl67C3dVNs2+yvKq8rns48Z8TPIIyV6jzNfFibfH/RxWN3wfhzLuTBu
OnIskd/0Q6QrmKHyHCvP4Q4KFMphMzDgb05lJNvRbdCWwTlC4IB0Izk+1MhIIogLnMbmiM6bdruK
DBYAtDaYgX1IHRoWjyx66FLEbQElwsLCgVg+gXNT1HrXL4VXbvrefqqNeuicJr6qI7xkxkAtkyUH
G8YuWkgYF/0Ekh5FGqgG+2xKW7fsTmIzfE2NcdZ7T595h6XSM6mH4knZ2jWNNTLXEWGQYGabx/c9
HTy+5FDt8tCJS8WPxS5WZzj1iGKK9WeZj4TIJLZTgBZykkf5HPIf/+ZU35RCgbV8B8ZG5Bk1EHWd
GmwkbGGaf/NmNuqoRdMmRojjLLQMAvuNgRtug5giZjqUBVKcvcYa4jTc4k47hkgmg6Ae75ojEXJ/
koo4Jyudgc2OF0raFL3aV0+EgTNQL12eG55BpPjBDUS2b4Q4iSdS9yctNWxGbH53N27K17rtJOOe
u9gGNmsdM9WINQ8YDdpO6RXh0BqKPYC6VTm70PvDn0QM71XH2zD1PlS9gg+lDrRtiaKAscs3bSj2
KHRgOwoJXCp8CUR1zwhB6dX3gFN7w3DEuoXtiQqz8s2V1QNImBkHw1Mm5YjzEo2BMYTqt6rCgqmV
5RhBOZLX71WL1NfhC6MFZgUepb0JN++0A9GGi7quv5PCoRl0tOljjTKbgTd+J8welAGnX3wL9Iku
z4nGQEHM+4E77xy8Stw5WPOpFB5g2ZQwDTtpFykLueD7smWSjVB+wzeWsjEOKb8glXSeTWdqdjYC
DEIsTkvq9oNYjoHN7nmvvQ0FwonBeccqW8AMdAZTHtCQ+PX2pagc3ybl6qNQ+DpnyJG+MEqxtCjd
BztSNwpCkR1XUxR/CJt8gGV8bIdVjflW8CaWgVYQNmJ0XcoLfSnh2IN+CjdAMDBOHynoDonXOGMy
hktq5aY0gFM0ZUES0vUU3zWbRu6DG2coCWG/0PpLDk4YNVsq1OjdsE76QuGlylJBB/6CBQv2uCpa
OoYrbC9Hs2K9I/wFAsjF5zNrgVhQ5itQJOqeq6CcNlB/cln/TVzTggF357nyYMJJ+Cx0FiGweL9N
aj2epvHVPcj5fXV9O/D8bg5TB0QNmBB2G5gc8nbf8EWKrrxi7YYNH03bnhL4PoDHH8MRzF9Ub1e3
wGPMxhZEnTJwEwedHORgfT2HGLQftI3Z2HgJRGqI+Kw5cGIlx+rZg9G0+wctqcKa+dGt02+pSYzC
f6XHNPAVDsGFZ/GoZ1fe2UF6vOwpXnde4RUIUAgtSBQP06GLizz5MiT4xL1PZPhigrs78ZLJjUPl
bXKgV6icaQYSF67YjbkRXoe4r0SsnfeQvTy0Xm66gIaNB21ouGjTAx1TjIgGlakgGmQyTz8bC3oI
7uRw1BkJB/X6cejWJbsW1m/U22+/zGel6TdSx9bn79eCwmTEwq/TSKwBUTYSKu7eP6zWi+nrfodZ
RWcMNXFLqmzOrz0IpgMxYZSY/2hMNyUs7N5rUh0A34d5T0XQhmPHCujt6WFYY1Hk7Ng4nvjp81mE
/puDZJ68/DfgE0gORpcj6Wh9yfUoBzMAROYNvEWQQLHmQM/9QbyZRpeMUpMsQfrBELE6fyGVv+a2
usNGC07edf11n+eaY+amBDTotFRA+M/RHe/OYVl7u5O6eEbWSJlJtK3+ZU/lpIw+MKIEjH48Ucd7
uFxYPuQUMtX5zEcDt1D/MjT3qOwbUKPXXL32ePOlEaYYOqa1W7hw3dE2I0FwgHHak9ilKVqN1iFa
c8sZJWL5695kW1zo8Gnnz5m80b9BSRi5VAtcUzr1N6EDW3n56SrK3fj2RDYGDOab4MAAohilAeF1
bSNlCfZEPoQh3AekvpDwjSDO6V+xsznIaf9My5MwLmVb4NwzqZFYTgXODIhw7Prr9aVZwZ3cZLnH
kIeZnsJx0GKP28MlyHp75XPIXImfEVk4Be27+RjfP3u0W5boK7Oqx6dAU3/dK3lkUK09t28ET3yM
rgV1KJixEeTbg6IUvoiOxHaDvpBTkLLg5ZJpzm0xEefQd6HOwWIciFMLBynKh8vmM0k9eZjsceR9
LeojZl8YBLbjZEafIO71+OPmgTnQv5mKtV0+z+7uiZ514Ft5YuuiO5fwyQkkOAXjAGzEkhfadXXP
YCfDZHAea/nkPP9EPBa/8kS6rHHlAaKCCzmWGZXqHJ9JweTTOUROBNfdEN0iJLns06/v/l2ZfDaA
gWr8UZyMx+Nd44qTrP/Kvc61rQQjTxjrwwXGeQDmMBu9EN56qHaYGb5iijpxKk+u7wE4Pn2LhBpo
cyf6sD4mHCCwJJtBjqgBcKcZZLKf90Uonktc8h7Z7HY+lGh3cJoTkoFIqBByUa5747l3e/IuhBic
Q1DV/HdPmoqQgJ4DQRvp1uCirEuzc83rbOXJF6Qfg8aDeyeHfF7gPiXNq28MT1I/XzSAbwqyHOaj
eNJ3Tg/kFn1wm6GdwWvw9aJC91i6vAFJ34BxL8SP1+D8GuEShC2PyluWlWsGkGVxvN5cpZgInFPa
xfuw42BAZ15RICOM7eZ1t11UEM5bxK9sm+Qn6RVjwHDfdazyDB006jXMmq6IzbqMrgJAEKxeGnze
rnEZW5dDYjofyl292V6ZCVxgSvEvBGVTpQCZspWm2pSsF32BHhqJRlkBqzVsf7HYxg3t5j28I63P
o/dzu7tMRIMPyNiqZ1z9/A6xx+pdD89P9FCDKwPCBnGifUXNrKsBzaEcF89VxeD77F8A480gOxJw
TZNJPwHAfQ7vRUhBmlDfc4KhYUGviUd2LB4Yylhf5wFOPXR6YV0HHQdnT6f3DplCfwgEr9EHBhDE
aZk5rZAK8G1VaIOCD5abpYNyti3JHEh5T6+rh+Z/Gv/N54WyQf9Fsd04pOqQb6BuDDheiEOAIeaW
ERhiVIn4LmNxNUTy2daMYJ4gumpQQq1xM/zTeaSyFrwXgAS5Fd2PTOCun/FnkVaD51bsWJF3mKIM
y5M+9KXkeN8wTgOSwkwDj1iwcErFo0wWiTzIIVtd8eTEPWBmKUEnrHqX+ytjYliuhlsYx+wSQySC
tnaVMQaQ5meCOXiBak/aeYjZPkiWpfgGX1Z2z/LmYh4+1jBFFnIzCoeazshJGjGiEiPfJsQw4Uyx
IO1fH5DhKvhU2ydHkVAQwIvDJPhvVi3xJyT8z6K2OuQ1oHl0lVrc+u5blg9jfF0bgBMaxVTF/JM6
EIQIiAmK+5ktQYok4HNa8BKVV99s/F0Z1OAsHQd+Jn+CtFlout/Ahz1QSRP7YJUQBRwx6+3OllM9
llIetQKC2vPCYsNPKP4KZHaibtd5eFe2LUqi80p+fdzUWEov9MVd+wkWmuBXfEYjYSY6nl/DHAr5
GiZ918o1URpWkaQEdD+3xf1Qj0PQytKluyoPxC6XII5wgnHLTPfV/vqZtkWYk4VtdudVmu3POFIK
fRxSe2j1KYrPypAVObKUIdKUC3l0wY5tEPF3Onv+k+D4Oj4Mm5t4vMctBME+mXoiVqFus3NIJIcl
ILj33K276TFe1ttrMyiR9Crq6vnU/F0zqMnVudGromMtc08lnSfvJc+oSnFgyw41wELL9ADdAyxR
7TvLeney48lBScZsU29QuZa8nMDDHDDJRzVuX6WTspkhqTf6kKdrfLva8KoxrlzB9Ws5cpiC7TDz
xOYO1m58bwOyCQGqFUj7T9y4e+hzs8YVy7mKuoupkLxosE5bvaJ7Bs9WReWUTJFwiszcI/gkt9uq
ZFyxi4Wg3b6gq/h4a+BNsbxusOf64pA6XJnfkBCT8AZ5lRoyeqMDLVbyUIMCajr1WBhf5gWZyZB7
xsg1GH0UPnmNjBtsELBXXM7TaXX3GbZDMqTpgeYq2NDWcJReIhShIhNO9QmJKsYUFxSyX7fYkGZa
9OK5OiWOaxx7tEKTFEUf2AnB1zQVQLIIzkEn6S+fDHLtx/7O04Hgx2Anj2j0sdfV/evy9sWO8sBP
jB6bxhkeJLYWQNt3PGY9hkjpu8sYBIYx8Q+Ck61W7g55Kds/xJuAhcAZ11l8XNnzTDfXwjNir1ET
PiSWCOpFWk9PX7G/oGo8D5/S3BwZS1y6zb7sy1ECe5EgGFdcGz32QXGVqGEdM2y7OjoZ2nANsAf4
NjSHBOsh6Bkwa4aYJ4fcd5NDecbIXQytKPngbXYhsl7uq4NkrlWDbuaZgu0Do0KxOA/1q4PuKYtp
3z72MwCHORNkccBp3WFVsCdBATQCTtgsgGJ09j4o48iZwNCdPSeEX4qBw3cblwc1LAd8k+w9VOhn
O8WJB7kfPy6UuAqWvfTjVRztTFN8Rp03uEmPGZ3u23R3d4zUMHi4jEQinLa8Wer0MoJ3aqM1vaoI
Zbgx/NvN4M5E1sMUk+SCSRW95QCCya50ELDVODT71Hq8Ao95/QioMpCnvb67zgbHN+eeOcmHxYMa
Q2xcemuUEfRmHlGg9KZw9o+MWGAsxtK4u3kQsb617YYX3od9PlQiY4MLrscEoJizCFJw376MV2Cv
GoHh5zNOqYZus8/A/PNhOsr43j3XnaojUeMLe9yTaKudLeEpBG1i3K4hz2UDEdOmLxyQRA6q9kj9
5MhTLBBoqbdnkNxL7d4G1pc+oZ0xHOxSaPGQd6IEn8hDFf9kTMci7R/LMk63F+/otthjVM3Lk/AB
a3Di6IJhIo4lIglEGibHZIvc8U13sMWQ0v6dhKE3mOW0gy2n+EN9BtpRnojEU65Z4UxOaXkIZewy
njDQzBDe2EUI1ISdSE9NXGOSA//uOw5Ir1i9mRyyS9vlSZrRFCFPJqQL/+MBGA48YJHQAsUH17pa
fg3LakyWy+5btoZ0sXB/QsSUsAw0H6rJcLcoDvwKSq+bpw51FHpcnRgieFLQUEArpjhTRNAEhEnK
+GjES9XCPsXRoMf8lnUnx6QSQvTH+PwNhuUKQbVuNR8pdGaA/Quoxy+YICAYYZHZ6AaxT1gQHIRo
k/ARPWTwItsA2zDhqq/3Db8hb1fOmLIUycDsN253k/gCYHkg4ennXqeUJHgCcMKev27MSZdVjzKP
o4ObYA/P++iCKlqIL6ogtcSwIcK+Cfq18g3Fj02geIfXtRymMX4i+WOVAKsrJ4bhUHJhfbJNVfhK
RjWyWSDUNK7ZpHZ9fXFPI41vZ0wtSTbNXp6o75NRBAyXYmi6zce/pCOa8PuMfejjZBNiGtOw6NEi
Gt9VH+yZyDsbxjDz9lsfrrmCaxP3FcJQuYCZ7nxUed/tzTkV5KMFwm4PtyTMZ5DH5ZU6zTQHIF5Y
yUHOOscVtFee2ViVb5Udh0Sti6si6mGcpY0ZvOMGkY0Ezvg+fzU+aoBBvjFu2HNe6xJeVbfV+Lxa
CJHlLVkCDNPuSQx88960d6I32IEg9TBUo4vKnSpON00v6zRAHppxckN3A1hCjBbKkL8tN1BP9KgD
eSuoK1lIz2VbMOBhJWgn8fjglEALADkLlg6DvhJ6X4cg0eS8BrxkGLbuNbYLNj+lDyd+5+jDFBbR
KEMvuLpU30wEMkb8oGzGGOemZHRHh9ixNRkPqD4z2hScp3A7+BT9R6yfzBaFIEsLdXWP4TezNaCI
BYNS5iOXr8+3OBFGeov1HuK7sfn0KF9o/DGn6sZOuDZM85OlULax8Tx82ccMq2E4xyjs5nXICN0z
WEBkNdEj6mjxvV3Ie89o/LpQFUySQ/34HAKk8Yl3Q/OMzkjMEUsEkG8R8cI6+8//+K//878f6/+W
fD/G/zt8+D+y8j5+XLJ38T/+U1L+8z/+mkn8I9T+bH4uqZ5l8uLhYQB37yO2UTefXjI3ga+h402e
33gR/f2iSveX/i0I+UeotyTvblItk3zNqhE4WyKDmJcB0AHZU6t3xPaBcfoT7s7+6d9GzYhmaot3
1Vh9xnxXUFJgTcMENMi6BB5Z54fL+5fnIne38Ldb7J7bcY/TdNI9xf+yMx+tZtXcIl4y2QhVrYXx
CkjkSo/4PnDwnykIAY5nlAZUc1dqErsOpBxaGDB6+tvd/JYcrf6/d1O+Veldv3J5cYtI7kNMfcEC
JOVVBb+VIG5PsL9WS/eu2jSda6knLbGB1EfgajVAuKu0oLnS+O/fovSHEHhJkg1ZMSRJs0TtR1j6
7WoUWdtoUjeCo+PbPQJC0/RxxeB0qx6xZShn95FQMwbHI/bSzXgHzeqXe/jT8v33PfzIUDcebaXU
BvdA2Pi9VyJJkb2aLAsHZepYH2Buidy+jn65ahfU/XNx/PuqP4LOz+/iXmoPrppcwD4dZNoFZhqi
W1Jby87F/eVyf3pdCCvXDUU0LUOVfnz7Sa5IdbkTpUXaZV2GqjrcfYkkeaDL4DjFJfSXC/7x/ZRl
3TRFRTMkQ/7x+dJXngq6IIiLEhMAnNoXt3mVEMn1GQOkI1oTHJUynHwxaYpEQTlJS7KiXrGJ7STA
O0qp56KZN0BuGOdYfsEsp7Kt8Jen0t3Ezy/h3zfZLc9/vaGXXSPdpCaRFveleIKk+P0C2MPYaIlo
yW9P0I8hwQJP4EcyNgba5pfL/+mV/NfllR9h7pb5kZrqzuVza3hjCDFswyQugPTfPsIDIabIzbaQ
AuAiCoNfrv2nBSEroiLpiiKJovVj0748rLOYv5989IZOptlXmNaUDgJZKv8pB9/wl+v9aTP89/W6
//6vR92mqmjdJa73WmNAbWgeHHpteMbdbYkXAIccVCz/l2v+8fkqiqFxYdVUtR9fr2BY4uvyzKRF
ofk1SmKsYn0DqqZzmSuLxXNfzEzFuc6MX9a+9OfP+n+uq//4XqWzbumi/pAWYsDbTZ6JjgSoi0XA
htR9bk38J5+/nId/PIS7bdQ0ZcPU+eP/fb5PudXaN094cTEdxgO3Efp8XAH6+GN1Wzm8U0DcXy6q
/PmD/t+L/njJhVb/ZDcplRYYkE4hTeDY2yUa3lxcnBwK6OkT+3thijiuvxJ9kUr3HSzoT8MzwxIR
11CEzNVvL/Ufv3XVUC1dFkXJkn+cKZluPvXLTRcX1ohBAd45xpF5xH1v+MZQUREXe2wrdNXiAer1
31ec0q2onxsKr5QsabqhW/LPt+ps3M+tIHFtvG8dGZGIgRH9lfTUdLzrEZRKpCLWx/HZJ2TZlcmL
Ufq7SHfBdmiI1IPcf8cprST/yyNm5IPd4TGa/P0e9W4l/O0ef7yJ6jO1VLW7x5fbxVW3YeZDleVe
ZC/7uoSYQBDjgMdXHwM/h7haHKsxGqa3hmy6JR7MKV0sKXCphyMRJz2yttyXZwXAwIE1xiqTMerT
gx0f7yKAqQCBAb/dQDi4+sYmXQDd37Hu31QrBE4Ytv/29Yt/WpSqLHcnna6ZuvXjqDurz2dZ56UI
QwRytHNfMmXNHn5q0aP51fI1hqUqEP3iwyCWdq5Ad37bv0awXpnEnRUPwqdezdEH1dWYGRJEzQru
+mOgaw6OBDXIQeFAeSZKiAHbuYFGhmoWr8LZOes3Y35KHpug4eRW3ZB4Y53T+WmDqwIYv5Y0eQar
knaQYj771jaf+zRXIBh2FLJOEAIHi9E4jp3McAn77ixbLqsaO2DwMAFRDRCJi5lWtgvx6AS/r0s4
JXDeQOnhvfTpEquO3H4ZZRMMflN8oonoBdfCZfbuZ/Dw8vsvi974UwGlaoquqTr7rCj+eOFuz7Oc
Vo3ZsujJMQzXadz/6uL4tgypBzlZluiTY8DWoFta48SOlzvHjf2bC1NrbfUhwEbwlGEjXJwkvsSB
PfTe8QK3g09ij4OP97a9xmWu7an2ZtO5daTe5ByfXBRhEJuqXz6O9Kf9Q1MoXWRRNnXV6v77v06q
qmqltMG2YIEgKb+Gqhg+TbKYU/+yMI1wkxLchGq4CJmNRn9/Nf+0e/z7yj8fpJVbt2d5piYcShjn
9O4dDgcqpkHw/PuVpD+Vn/++1I/jIn1ocv7Q+ZBIN0D87jSXoZF2Gti2x+IN/n4540/Vxr8v9+Og
EC9tldYPPpliRABTGB4kUzp7JnrqXlnThugmnAI7Yaw0eJc9cZ9DOOdeNskJsAAQHHp4o7nyQmiH
mTFlPJwb/vNLXWhTCQw48bS0x2pBuslQxIRVwfFTR5f4I8E/dYXF+1S+JrymmjC8WV6mu8LmLGAK
6Ty3bR1YdUDMWoZmiEKVhJUpfg5TrbZf6LVAHcLHLD97518Oz1+/gh/VydWsruK54Zm0M8bto+pB
/GQzqh3adACBv38B8t8XtSb+KEnkSmly4cNJfRnKbN4kQMMURoxODDKpRR6Zdf6nf8YcDMOeAeRF
Rxy8phzO/V/u40+Hj8ZKsAzTkHTd/HEf99u5fOsymzNaCxcYhsYHpwZfJwE1G0ALniLatIZGrEa4
Ho8eI3ih+Yikuv4zxiPkl2XZrbqfJ+G/b+ZHDdy+d6n1+nAzegC14DWGT1CtdeLZfnmv/1icaYah
UJOYJtL/HxeS2ybPH483n9qCZpoX/PFxH73g6qR7nCHP/d8+max0p9zPz6bTeumSrFKJSj/3kjyr
U6XNxUU1WTY9w96h03Iti205GzTOMsM1Br0/uc4MjBCS2/ep7IyYteOS/N12GacvpKaIZqnoHBHq
DO6neCO6DEPD7VbxyQ45pow7ouJEwWkkHgyq9TOSnXqw1QajfHtzH3EXokrQx8V7XHqgMMdRrJ5I
frSxGyq81j/PATrXOYi0WwDo2tdpNsdAYrnrbRuOh1FHbLDFeLs7daPBImLUz3YhOx9sBjyMIHtb
TNiIfSb4Rsrsw/zSy9F/WNMp53Ub2INigKzq2blTssEBscvupum0Wfvq7uSRFTxQVJ2z4DEY3G49
prKMmnC8tjcQT/CQGEBbw2l9s7MXn+DcWd/QFYXFTA7BI2hK3VlY9b/qFOsCm9ZUsE/XGSr4ygnV
KcB0HjJ84P9PSBJy2WNQCN3WlgcAkdETlK9nwn4d6ugu7cV1/Nqra3UNwE7x/HETiymVU87xELij
b7M3pgXp0wFVHHVJwsPFszeDQ0SUrG1s0Hodvn55S+U/7ddgBZqmW5pmafoP6Eqvm0zOjERciAt/
G7uK3c9XiCLs/vo+NNZIyGx4A305/mr6/ZAgWCeHM8VJf57n+xzKSiz5hg3ThCgy+2p/FSESta+X
u0QUEMSjEXOYrtjqOoXpNIkNTv/rYPytj69OdA9qeySTGz9P7OluENkjCNzb7dnxp/UkiObSKpoS
D8do8xgIjg7aG3a/faPILC/2qps5wO5z32KQu9LHNZDxh9J0BecGY42TOZIae5OCwC/Ufj7qDVkL
w15q89WVtjK23P5yaXSJwkmIBWth+9tlPwxn72A2EYOJ25Ocxbnv9MIsCCftBmr/avnx73ZMyNoo
vkUWz2A70gYHf23YS8OdOOXh1Ne9diZO+jAwZ3d7fXnZ/YkwruwvfTqZ5aOzHTJ4B37kGPz796h0
L/n/twn862v8UQpb2vkt3N5Cu6hg6C1Lj082ivPeFub7eivZIxup6+wSoQiwB80a2N3eNO5+4Zwq
e5KHl9Xfb0c2/rT7G5ouyqIiAwxZP3b/xiieYn2R2wVLIz8xjSF12+9e+9pNN+qy5U3dPL8sH6sA
8bsK+PfrNJmuSY9gJWEyhwkb/3iLGoeHqb0xyjJGyfLOBqcH67fb31be9jlw/cKOHzb1YRzDcKAB
1/oAT1HzjzcjXo6nJPEbohdrV102S7bjKpZChFjnddWpzW19Lw30XjbnNUQTMDIDcqqGL87oM/4/
m8Z7z84OjJICncuA0jpuaINwcwwv/cdQwK0JCR1zCLvtTwWv7hLC2qG2NQjsGeFGIsQluBeMHQ8d
J5KHC3RrR9jC775H3rCrLo/egHXcg2Q4GEjDLJTH48EKcbC9gcbrM7cZDvWjMZGZNQ0QLwkTJTCC
bA+gncyhh7OFUTbiD0Q6g11ATbiRbEg4z4cJiacFYM6Qu19t2JBAxtDLRsFQ+vcBcnvsPNkSP3fX
XJOi/pogaI3ZZx4zXCgDnEDcdHIq+hrDR7y8DzR7btG/LXae4DKWcdstM827PcGNzC371pjh1eQT
wHianHuPEWQbfqsIk9EtEPporaNlEfLu9OuN2dpLCGaIWTqFBu5LUI6HeX/Xwt9EPVsctAgtPV1E
ucLC85cyTBH/uCh1nRUpU+yrP/tF5azdxHtR8JI4ygivaA+rKBoZaV2e4BeBOpMSPBCOsARZQGaA
g9GMvc3pemc6Z1dYJ9iB3On2MbNAmkOWN3p1Zj//2HHj9SXxzRasm23j5fiC2toazy3F3wmevMy+
FP8ZUYS9Isi8Axjq2GH1ymm5JWwUDgf4wTaLpDX4JL9yeI/LoWWztbzcdez7EcZwH3s6J/ut8i7e
2b1O0hn9bD5Bm1lMED36yQSOnpP06SPIzIIIiaPFbVYEzWLHHJdYKCovNx8SYOsBwd+iThSEv+kp
x0bXK73KUQNAUD4qcfFnLoZPZgShJLxCnu9bTsswcHFdoNaMJfRp+CGHu4HhPD3klyRTx8rk5TE1
PRYWinKH1W/EzRHSnP85pUPRN3r3sYQf3SswV7RZzs2TsbPAZfOkf+hXmQdg5oAWxS8GKg0sxnf/
i7Pz7E1kWfP4J0LqHN5WdYYmJ/MGGZucM82n31/5rnYxg8xqda7uGZ2ZMUV1dT3pHz7gdjc0Rthr
eZPryjkCqBEv27AJadaq4Wq7Iy+ddVCkWmX5fWjiZpMCLogAXn7c8kXZKe8j5q0SBk5KYkAS0NZD
rUKyz1/WlAb9sI9sYCkjtwnPtWtqY8QDsefWMZIMcELoKmMwQNUceniYyS7e5ejqxGQ0SFdv8gx2
GVABxKy+wTjAIYSA0lhkzErT5JoMmy5v0jev0vcst+vwr7n2k6LpJ+iQJvyakelC/n3rmq9Sf4/h
is/hNnWSQYLEQz17N7bO4bQoFZ3dF7qaQp8GgQbCIK+N0lWArNiHeq6kvmMrgPYkHVHZtqtwZ7JG
KWgck+/dm1rkZdfwcUFPxaC7vywve29Y0C+wVUbxqe53s9XP86Ns81xZohjj3CRFOBSkWuyzyA7N
RDb+Hzvj0y7VffqEnvtvpb/fmsZ+prEzp8r6FiDWD4LdwM5Tzwud7FK5BVCe6OEFNRvFqkYBPXYb
xwvqYuBDDgAghuka7ZJoCY8bXHbv1Fz6aQFbd0ST681yXyVlvkVrkb6izdxANb4eHuT8cJgPdxf6
LCdOsKmUXzbtRUrNvDOEo6Wbug48u7wduy7UVuMWQQ1GILUNFig7DmN80y/kkBMHXzqG3ugVGMj5
IHH+/2kt0EH0fc/zfI2W0O9lHs/DpT+9kjvC1hMruM3lZQ6utkrt2XqzI+pHPeU3hu54tPjpe1u2
81RXTe2SO3XPRtExcjIKpuwO6oINWwcnDJbdbNAPgFW/l07sgXqOXEV79tpzFjSMbtluYhBGV+j8
MnJy3gw8jBcF2K+1PT2t/fJY2hgX1qZxg8K2CU7YJMUqni/xmiK1jQ7hrXsCqVEivDXmPQygm+/G
PK/KQENnIGDZOheA46rL4eHM6O5mWlieXnRIPKM2sFHS6fwsyuWIJClN02Y8l6Eg7Eg/kxnS6Og0
RH8/pdc78bCGp1L0dCo5Q3vHTuDjO+1eaOZUZ9+K+IBS6TJALxkivAsS80j7bxfuK4goZpebwjnA
MYNVjZYFUJk3i3p5dB4W9XQrFsbidGHwrDbGJKDmq0pEQG3eY1zTAKlL2QrevBg/I5h/TuvDRz7d
e0P7fPb9OftQjgaHD6IzaqK3ZHwTvoxPIg7DMGsVYobbQKcFcVR233zlF+1Fw6MHoTvM3D3tuQfk
OEd7fdj99GmhLUg6EMJgSlPDjEqO0mbz6yS+eoiQpnpmypPMwNcow4Q3CZevvubzNjwu4+mldYbH
w+G88iH1BaRUmNaRaGAwb31umJEYITIIffwxK2aERwtp07Z6ao9ScFQQ2xfBvoM6obzGbhmadYAs
WDj2glUZ5nsTqbj0HKgihsI+ZNgEHkmLQJ4PFt11WnHIO6DgxyEV/bXGaIXgr0sDeNcpXu8I5ou8
kbRAq4vJxA9AcfXA0IXoogUbmQBfUz7LZh37tjfh0FUXwV/78XRR7I7WdLta8Vi66qmc+NLQ+IcT
xoaRm8C1EW26ZFj7trcx9xaNunvCd3blhUEMTo+QfuJ4GlMAh+IeGqJFrhEgO4YEegPHibx8DiFI
CWrRjgMTkX0Rm6yT+AFjg0XsB1iDy++/T5r16uXyTU6ZaXrav5HKdArLPVqbe2cLDGqPdknkn6EW
K5sIXv/NR4kBEI7Xag4abcdgk1HhmIdu9YhuQwww/Z4sAKFBXWcqgIjKLtxWgDptlTWUc/+B5i4G
qBEdBjQLg1v979W/an4Yvq27pm8YJjXBU/PDmvmHrXmd3ju3yPsEnXvBQLoeV6pSXgWVcXaKN/IS
OeXhm5ChGy/37eGTVUx5uK1X2sKb2faMo3AMz4LzUMg8v8rBwI924OVQOsZCRHZ94skKC85mfSpx
c0+3srYIaoPaXcSiF0c1hnoimoraPhb1cZtuywh7HJHC5WACyZ+e/8xo62EHMYsenQ9FTN7Jg2xl
kJGChmxMvikDOCg6vwW8lPbMpylpg2UZf+gkK4ifJ+Vu0oJzHAQJSSIcwDfZzs+Y9vm1oF3qk5z5
tDB/2ucPe2Gt6aSuTjyFqzyHl4Cmjmir/l4k0viLXEZeo49qNVtGPBI8jt58vP0iazYN29I1yzc0
EpmnoOUXxWy2RmuN+BAVVRLT0UjLa2t651i6p8twtInaylcUpnWCylW51t4I+oMt+oIzwMfZPrrE
l7iFfAe/zNZBtg1a/A9FaFHQCnwH8Hlxqf5a7lM4uxnGzJjvWS6EudAm06Bsr6M++Xa67r3IQn99
0lMUs86Ffr+d+SRVTOS5l+mQyqgUw1n9HgxG6uy1m6mIURqikuQMl2GE0BbWYMRSNo/wShJaWIu4
0Nr86SM9ttqiNqpF3HtRO41d2eSwLji/zbigfAtWouJ8l2CdWTvxte7H/G6cWkKUZBzXp6mW0jRs
jtJU+bzTuI2q1YWQlXic9gCCnkKnVoH2H6mnE2QfNxkya+cU72SSZdVF05ThXYbVbfBZBNVPQ3gR
Z3wewXPtHE/iu4jxe4p/XDhgvp4TdwdiHQkXqVW7w/C73KeCoc9XnvBGYB0Y2tBSVavi7ytJ/2nX
P70NpslVqnk2Y1btGd5xmq1u0+l5V3T6edr2lKttvu6UwsuofUCI/9TeN7VdHRPA4bx31Bq5JaOd
h/8U1HCzurHzBYSyxkwTTdpRpktRUJ+hNKKHbLA2L1/Xza/DFLkepMpssOAiWnxETSe9QOg3m/Nh
jvIwysGIHJuuXBfVjzOQ0ot0DvEENeASqFwT6niuWpgeLjUu1IUI7YgG1EpDBM4Ag59g12nATmhM
W5IynkBcodhvfKOQ22tMR4DeEjj4x31rCzNSiZ9iWLStUJ4AyTc2ybCKj9MY/b7am0j1atj7a1+f
TrOzXfkHmt1Fh7Cr2riXens+hnkAkh0GxNui4NVrauq+SbUCWMeznm6VzX5rOIfblqKgYRLsjZym
Jpf8nVHYqJ1i3iJRpk4PIQrTnNtPtmEYNt6dpleJqGkaqt9l+q5j/HQMHq7W3XV6OekzDhPKcrFZ
y8ue7NJOoiSJ01uZpnpwyYbR1wfQbUaptOvenOaXu/Dw+U+7YB2N5fE2ZdMBC5RqXKdwP8bjRa9e
t0TF66FbtgjeZFnmi88EE2Sj5WY7DkDTpwtycdOcw2qzunZmlW7/AvxgLxlyLfOm174fZPMm2ssG
s4dT2ajH6qogEQ9pzifJNCrToNzuwm/zzVvNN/439fu1KPX7Dw/CWs2Mm2Wtrx0o+TDmB+cwjwjX
9zJWiBJZsGY8JFxv3RAADq0aLGGINyMzGqjDuvn5P0YOJmHo4okRkh3Nmgr10FYRLwv3e7HttG80
dj5Q5xEwAZvj1egi2tFx0F5Q7Mzj2Kl8eYpz1Qtj1Uu8JGNA41Ed9lF3XknHUweczzIHAUTA1b5C
LuddLy6NSTalLTtYR+4FkS07zkQWVionUQePf5V1Mw8rn1lS+iAcepFEQJCkAbR/em1zz36EX7S3
x7ueibRAG0y8RI1BwFSJM9QQ5SW3mOJQAvn1BgQXrYquNPfuAZL/VRwitJP7fe8SlE/BvovOQq1b
LpLJKScPyaCMdOkup1A9Ri5qoWKCwGNrciZB0T/sFFIkugVw3oNhEWqyTy5lB34wWQyuCVnw3hUk
w6oDjczN/+Fxv3naTwP/mXXda5cFR/BeQ4/gLPOaGUSpDY0+YcvDShGEnWDiBm/qvh+Y41PseDxl
rso6H07Z3rX91cVfXnndQXlPqHa1iSFLghSGhpCYUUbt8/ah1W5+VSpVkyoUBnzLgLR26H7E6JkB
gfhayzHMwNhI4zOxdFr344qUCUOtiYKre8W7Vb/K/ywuJwu0sgmA87k5dxxu9nPfY9VGDjODzAED
+rZqVc5jPFQ2olepDkWSIBgqAvO7fCwv37yeQN5ePbCHJTzdU8OzdnUPWx6YKQBbDXMtc3XeU7hE
S9Hvb9IBLPa9GJT5r8SOQU6XfJ/TYel7ne9FTOM0yLefA1L3doo+r6DSn4qUA+jPaMb4IkpvzIZo
dsKWasZO3UmvDED3SAZ+k9c4tZXgPcK3ZVH9qLidCl3zz1L2n/eUcTx51opxPKYagKhayKoIhl0c
KD+s45ROpdugV64FnxjYfn6S5JN6bkLZarVoPW8WYdKY3GIpKle4E4xPwVxXKrLa2qGbOw1IYfYU
iKKBfFMn+D6j0ftmcw1VRP1zKB3bN02Av5rnPpU6+snT7tflQu1t/wBKrCTYjbswk4hSPYgrRpTd
4tYsI6v6O/q8/eSnlthcG94XC4uDhWMM441+wAiEB8Mw4LMegxRIqyGt5gmWZ29gIK/iLkf6f7/z
03mamquLuZ/xnS2KOtwwmccOBo6kbkvHzV3SQ75fXawZT8tPOUFvLoJXhe2vz3+Kgfp9d9Zttecq
ANZUJUPci1e9ikm7i4S4VG803rU3rLef+hTkdLPYajtXfSoX9oQuvxvVGFQFe2rbaRO1pU86gki4
DXiDYQpQ9/4sRPUutp+GpPYdjQalGkdkLvIAwbJeI5GyavWr2bkGJRUWGBd/Wr5F8ICYe2Vlr9oo
F83yd0sy2a/2CEY9T4T0s/aw7ah0iQalhIbovKpJdIuQARO1wc0IBkcqCe8DZQkMEklHM4Zs17h9
HN+TVRBRoEBizMvXbp/bpkwhrl66EvhicQzXfPIZLTUNIqIAu4noCcpUSdaBWFglQs7CrEgZs2+E
WE0UViHThMrumm5K7RxqTaabYtH59hMvL8+rQ5tZXA4ut0aUbNKDaG8Wcpymo9zKlDaci9DRIDLC
dDFqNhUyZy7SWi0/BWh9BP2+Hg2ssN0sybp9FHEzXYcpCl0BFh0M0pXia0k225cW1+l4HjedSi/+
mDXDrPORsax17X6lEYxEThT3XIls/UHG2ndFfDDPggk3ZVfDw010OrOEm6lS8Spxk06c2M1EmyoC
fO1NbOO1BNXpVbhZqL9un1DmJtcAU1l8t0OaVfSvhGhzOaZXqnsUjoT/VdtnbYgw8P/FknQoaJpV
fvA0a8bjVfmr9yMayrSQvsP4miQJZV7YK+HgKUJwi/LzkwZT2Ci1k6RaDXsqbjkz6keLzOKMlpQT
VZE2CKuUQkeRMTWR5+Rba1rN70R+HkQ1Sc7qbCTv3roXnYRfb91T2J9fhqWjqd66UmILygwnY0o8
iJbhVo7talzpXQMwPp9kUTTlON9/X3evKFaPH/+MuDsdjtvZesfHI57D7Lk2L0fNr94hVE+cJi/p
7ZtU+6cz88fV/tNBeMg3nKtVXHcrPnEfbmAbQfPNh4lTW4Di+/u7vc6f//dC9Yzfmc3aG+52B59P
KuLydqJex2hQi1atKZDi5hi9F+G1en5c1cNs0uClr7x7turG/uurqij38FVn66212E6JJV1ktmsK
AcWrN5M1wkky3pW1tF758LgA7nkLENSbT7dVjPzr059i6KF0ukzXFl9/PrFrd0SHgr4JGCvkNkVk
s3YLaCSTITR4z6dCON+wDLWwjuQJF26lMqvGVQQ1qkhXdmfVHobSIOKyVQiuTfg70ZjQA0QYjjbk
+9TqFeji16l8CsIX/3bc+sDGO2Um0f3ymfT8Oz9UarUNS0UHR1j18Sxg9TWGZ10yqzy4Rf3IDO6i
OR2nWyz2aqj1pFNuNtT07OYi2KWR3h6hDynqZKmVZRvmorTzMA6pY1tomBaiYwQLUsZxA7OEnMLA
6hWCb2vWS8DI1Qj+LBtqgMClxaVSla1FNrmWk7elgK8O5l9PTp2rh3Nj73fby63E1w9yQ6rCX0Qj
YJNUpKfEq7ftZEskulfrTTUOVzDKfb5Fw0OkX+q6q5QaCNyrNdYFW1R0GA205zCiw7W00p5YND+R
SWu1VoNC5cflRTzzQgMJnAjnOhQ3GujxcsMngBOqx5RwiOTaFltl0TCoobpUWe/aqe9SH+8p9bD8
MwDYDS+Kn/T7N5W2IvYgI775qTwDBGjzmPwMxwlxbbWYvzTeXRVvbmHvKQsZWqfTZX1hx7v3Wlmd
NEA3UcpH1+/NXlhqhKpBi6rcu3TzFRHy10l/uv63pWJqOls+mAn0WeRXSvyR0SEDatvlNKrY6oUE
nbhNKWfQIbiL1pTDWH6Xh717As/YO/sILea84wkEeW4D+0mnDRIEcB/TcX0aM96AJY+2A5pRvUmZ
tptTfXcIzDc5/zM7SrOvm+38rJ7BnoQJKEo0GOxRQUOwj4gI4nPB4zDSyjzlBUROgkauppCZDYwu
xZso9Woq/fhcfl7Rh1fQnRfW9qQORNC/hrVdVNvLNtlGXBcokG+qVUk0pimwTd7ELHXS/3j1n6dL
w5K73hRLnsOmX3a/AN9L5jW8+LPoJnDerves2jmgV6Iurd2Y5l/j7wX84H3+WsBT1Lge9+fDUl29
ONUCDWTrcTFHhL+CMgfv5ZLm06UM6SLs1Xtn7KaqYZX0qkLQ6CmgKDaiSUvBX98s680L+lzv70um
71zU4aBoBqaKQ1NvVSOfPOeggTbJSsSKRxZmGXqDjSzD3DH+bFH8q4t7OnqzGPVS/rVHT/fz7Tgr
9sbP4dgKUH/nFSBA9ahu3xh/Jtwam94yxrUzHbuANStImTE3SH4w2S0womUTddVTvuuAoHrbNXzd
lfifKtJ/ukpXnn+++eoA7UNsw0NVTv30ZSqqcj3IrEEU+3s7XiUatuZYnmPqwCTd52L9eD5vzudT
6dLpU+dU912kQTxUSRH9M66oXyk9QjBIs7b+pf3Ib+2BK55PFWxq7hGJvaipwU68rJi2WHQ1FM3B
sePLMoP3uKzgiLVjsFeHXDVzxFkh9HWJCzbENV7CN6+99e+TteGo+Yx2Dbjphv90HVtTb3/bm6AP
ipgqyhf5ru7Ic6Nmj9qzFtSBEgXSsnMRaRMXCzV435BNNpugZCrHtEpTDC7A4h4jLt1qFeU5Mr9+
ioOGBK3qhO+e9Quo3ONqzWfIxubsLf39dKiwElaGvlMZFWZIzPt4Sks4FM3x+Mab4Yd3hMRRaE+T
cMFcro8/RnrsFfHfx+AFfJvV6KZpe4aje672tHdwxndnf8dq9JaX9zWkV0Efc3NvRXmblCebzgTE
ASKuclBbN8CUXNq3tJaa5XSJbC622MFa+nI8jHq9bWpE4TGIyW981cuq3+Peh46USSWON6OY3OYa
VGTHSegAgaecpiA0Jv5CfFtvo5Kl7rvf7/qvb/VTzjwEgsXJWd7dDd+qa8VrTsRmKAZYnNX2U5AX
DUJT/pM+Qy+7CLtZ/7rQevRIJdGmyJTMIbPDDIYSwjPBjLLSRZBOvAPNuP8WGr8X+QSaOQ8vc3N3
BSSCEJBwf9p9dxCxPHtxFHqQtuc3OQ3x7QGjOhOpXy0daZRCYRsGmh5h6Hsbyqv931ye/LCg+kaa
ccScdheSe4TVKzBZiC240aPLIzrZ+ntYzsCSUAX4wbdTBN/I8aKRnaNH/L2KoW4vl3Li12c5EJl5
e/0mX3v7VJ5Ku+K+OpTOJ54K2rZX6dfgKwTtZdYGXy9WbVg/Vsf7LDE7QAqWuc3469a8Rv9JGxCC
y/CMWcv1N/oq5YWY7DroGinwjv9GRsH6N5FXz8VxfeZ5tqvpT8F0780s3d0CIWXQnec1HUxdKWxO
wzZLjE4X+krtdprGCL7Ew1ZFlx/3btZp4dqEb5maGHffnZQXnA9WZGq26emAJrizf5cW98PR3m5N
+97pL8Mu3TZGmjSg1TFOY59uTp3pthW1rkHdjiVUFMYBK8weoBEFK1i6f18ZL7IsVoP+h+N7OhfG
TzP28eVybMebmpc72e85LORWzIGiX3YBJSkRoRJWp/JTz++DnZwgf/jusv831/r96U9PZ7mde3Pv
xKfTZNZkBK2IcvIe9UfnBsTeDA+lcrsNKBNNajEkB4PtlDZdddVXVvfwQ2a7rIOkFPRt1L2oFX0I
QkP5DuryIi+2NeKrDuroZ7r/1EU42u5idzqY3ED3WrfvxINbYEY1K6ylJRZmV4G7xOeg8rFPqxBA
EsTlE+ZUb944zsaLi/BxGU+7Zaw3GzrUsHOMQfkY9vvbz363C+QhKBux0qGn34nArN1CMMRnaH1m
yHikKYofxC2YfaD/LeaXYFneVwf8liGxXhannagxgSSZrFeKqGfndT9UYXUfp9gG1KHpkmgyXjpg
9B7sqGzr2684xKAAbyKQR5+L5uIe7uk6KsE3mFufwx/227ZGXGjdxq3Ec8WEGXWGme7PEZp03z0d
6998i6ej8OGmZWue9pMcPRzhrV7cVt4GfgjibqrHQ5+5dqkYXU6PuJvgWgZmQOWepXU77G24kXP8
O21XIqdyCY8VivFDVWLtofh6NBvQ5U4YNL55z16lNYy1XddwQfkaz3Al57aYbdzDuiApXIugT1ea
N3/QZqaSomFUd1ofHx8Qu1stShounr8//eUWPX76U0rqrDZ7f708FFT3cLFgRnnyjErjNSgKHFgs
Oxqk3IzN1SjGEPUYfZlM0/Yc6Cklb/QZqr4yervJ+qujIg6ImzcJ7A/m/DnGPy7wqfov3NvV2G9Y
YNdjmoggNyUGVXAtjXfJ1xiiFjBolXPsYH8aokNvntHmm0169XoRIXyQtw4o/mc1mv3eOZd0bwr8
t1vObdUEqdUUaZUOt6hb3800hdoIELj+gbBeESA3KWkFNHSGMq3WJpNMFN5dzy+4IbbmcqSZfZou
SfFTsIDlaQ8NvXTDu4gmfFIiPuDHgZ09WYURfjk1l5VUUaIQe9K6vWjWxziQ8oKipx+i088g9I7R
+dub234VV12dHN31PcAazxCVo7dzd5ujfev41Kf5XoV5MQ1aZybB96CQt6iAD3UXSN2zlC9HDKBf
yVLoy50woAkVYqyyzRWuGXZcRHi1sFrUI7m2hvyj5kRcHAw2/37GP02U53P2uOyn/dxfp8sSBdqt
oyZSWKKEyOxXUcJEXUWPUNyM5sk1d3t2sgwhOlUt1NSRd0ToYRtjttF24lmsAagbxg5PAgdXprnH
SI9xBOFb2JmBIY0VTSVHJuy10VEI5xli1sEtK6J9yp+Iiy87xs8t3qdKc8WJYEzWtkARt8jtGuVd
XJS/G5t4FWO6VMXPF4VGPzlEf+8CMmYvIsnjNjzdByd95W6c8/DW2WFI4wdONouWoDg3waEG9Rqr
KoDfmRFb8pIUGaZ0TLQUovVG3/fIVzsH1IEdtqBxVl6Cl+TI00IUjcBBDZQMtqGW4an1iURzSCTq
3EcOVLfLiE1k8AaoSa47XrvtQy2epmiAS8V7VPtxwbsLWzpIjhjgQOVa0e4+yaLMmeDoaJHSr5mS
H/3wt+mahlgicIisRA89UGvr6BzsMpyWUsVlwb8twH7KrjshEjcA49CPT69y1tE5a4e3yMsXCCbe
1YdX4ukO2+iLLU0JNhXLDDnpD1CYZ4gElpcKcAgaGFDOTrbWbBOamznvBe8CCPiy3EkOevkKFf77
EwuUN6hlW33uP2fechyL4GNppveUNljr/fZ+OIEmK5PdHaE/L5P2qhRMV4xV0dIBvX4ZNdvtS69Z
S28jsCZyP4Dg2waK3KzXq6HU88tgC0hnl022KObCiGmZS0HdtwDffcVbQWRg8Mtvgpb98pA+rPt5
BLG76mfXBYsHL72fG5Ot6BYNZs5Ccc3bK2Y4zVnk2QobBnQ6VfkhTMt0LUXMkL6z10VLgxhADTRh
iVW5qX52wM1wZb9pjekvWnY8+oelPl0rhVXaDm/7vYru/TInPjw7YqrJuZ7UjBs9u5Ezodxo68kN
EyMxz+6i5keY43CNpGldUQV6zTidZ23Atjnd1n5toOXnmAxzAbALDAssVzVWzvNTinhY+5gDJW+6
oRM00yialhF1MIN2m6lxJf6o6nkp+0TvN9o0GGpnVV32TpOwmrXAESYN4M6L5JPEGfjJzkFfWVTv
IQBoziZazCQg19EksUhTAtRWYIdt4/0pVQz8xvff15CjduWfg2mb5G4OFQg9H37/IXEr9OV1vzJW
ateWFFoqkPwk1QsCByi7Wn6pDGrttl5u1+yEx02FFJWaEGrvTdQjrhHc6jkwPFHFCEDADM2SbCWZ
nXRz/AkA/oIeW8gEAWnmZW1Pvnnqrx/6/ywfjb7fy3f0jT6dbUjpSBdyxraobtwByqQKBJ9OcxrV
Hxlo8laH9WVVOK8zlQqDy/97G82XvQfkWgjFwOE19+cCeNjH62zq7Q4bQ8XiFYixZXiNOVt8NCAB
qPFHcv0hd/keQAXjEzOypB70NWLwHWjNJtpEmB8ky2zg4jpNF4I8eBZCRNMDhfpBYEwoBsJcKWKP
8KQs46NKQYGZIP8+Bffg0DpK5ALEJUhMiWdcBBkn3Ien4Mw928Fzkh9bYpxkSNr3qIqQCOzlGJ1t
osE0W4mvyk9pAnJfzRxWkvajpD+plM1wtWFYqjNWVH8dRzZ6azPAET7yD1gZReidhCQ86p9rZNKA
voN6BMilw/xm1MZ80ckINkSnm+it4Chcf4RNFCL+HgF4R+NqHwNuzfixkROcESABkmUray6SFNke
QbWWGMuG6k9NM/XRJYIVKRa3pMK69ZQw1iVEKkPGiBvcAr4SsiSJYqjdZH3NUfiY7EQMjj74QjQh
CHs9jI0gOE9hcE1Z6yU2+TBw7fwN+joaExW8ZoIY1TOBFzTMtzzgWgA8apfVBixpLCJTDfjPE4sq
ahDqCy+5f+kC7YJGIboyu9OZgzEIe5lhpIJvHoOPg+gBHUdX/ZMekhFwHHc8wSE/p/OJ/2CkEX4u
YEds1rXkMlgGHfX3YULwW4qy5AcsLpAsM5MNlfWdAl6vOdICC1oTMGzBIpdotXokFCDvS0FIO3DC
BayWBu2JIS1DAYTKg7/Pv/GqtHJ9mim0VExft56SGXNt3JeH/f0/qehV9A3oDIz7QWzfqBnSAe1t
gPPUq2RfQScJV6Lz5iZ7nU89LOEp9G9Xy+1Sn2qklSIvaByp10FlAYrWAz4XJAmnMcDDTHQ+M14m
Jlcb+WYRL9CQlL8eYpqGY+um9dPFeLgGtv5V55q9kW4xI3TQSMCri6TuNPyMltXruVmE+7k0uvd0
tIpwCy7JBaPts8WBLRFCFzpHezeU9+YRNKXwB73poUFwoOuPGmeBhUo1wwoTZ1k4eJnDW9k9MAvu
bAa7/CqOUMUkI+pvL1z1/36+P8/vOUygievRM0Om1n6epywu02J/8Llny0UDR+d8o9BcUOT72KzR
6hDoMwxcroOUYproMJ66ijaBJQuyGZXKHfmYUyOrsuLMRGF9KpP3taPz7+SUvX9Y49MBWC+dA5Qb
1niI1oLeO0WsEpvpK9wU6xsBe1jVRoC1caK8xMQtZESyQ+Xexw4WaN1c0AZg34/TYF7ByTTrXcJz
JQyNYZRVERZf1yl8kUP44FU9yBNpl/yGDvmmAjZfdVIev8VTQD7Ya8M9rvgWcwR4QNAOlIZFO7UB
j3Xie/PrJhW2+D/l5afK+RqLd6f4xSjrcSed56h6Ge4X1nCtnva8CEsoP7TmtG5vQa15SsbtaOAU
Kk8odxtkJCWiKUEevaN8hBtItpWMiMY4cCFugaFkyI3Xu9jRx3Yt6aS2kjcZ6g8m4flkgo3Vyal9
y3R+KoKHN251K0o7a0N1jvUGoUslbmjJs9h5E/2tY8j0HIWaSwvBfYlWDvLhrVr7nKeCHtpOVMEa
9vzPHl1WK5LMKz6rbnYLuX9lI+iW+8sqwjqH4BQFEP8A79M+D6vVA/f0kMDO1f1RmuxP4ecnlyt5
z5v0xv133mujOmxr9CEtQ7OeswpjWmyvurMkvTlnuYshAM3hnK0eolAf+AcMngdMNtvwwGgVNxVE
GnbIkJptUhr0/CEKI1DEgffRMRwfknhVjo+Qf8nWstauA9i5NaHZpuRIQS+PyifyNSM/UwklwUSF
EoUbt5rvmoWOmsP888gevtXTEYdXc0JrG2OkY0aTSc+WLr4e2+49GqzDSCD1KcbNtDYaDEpfoE0V
WGmrCoxDwsWyKtdvWnxbZJVFF5Qkllc8BqePcUmWQGFooD0amul3Y9eZRjTL8T18t3xdf1UUPTyV
nyDwcOTc+fyGwidP5RDZ4sKmYYcWOR14FlaMA7eLwc8ZW4mZxPX7FOhWeEQOCR65yqO0ZaL3D3Q9
++THpwqaZeR2ivPHhCHtLifdHBD/KR1gOI3CTCFLNY5tQCXibYlkZg/UZ2dNlPDm1aa/Ca7n0My1
Wuw4fJ4Ho5FH7l7IOG4Sjx+GUTuEYPAjxbs5wbcWxAhaK+QbGsotcA9rrc4hM7EkFB5XMzRMqzeZ
tr5dtP+xkKMVZDUxG8MO1g9OtkT3Z8MUFzOz/wN772WIedxVdWoednU2vc2M05Bd5YfjTu0mhU77
Y3mIiqx/UUkYjjAoQSA15ATI6a1Med19ubfoxPfr349hvqTD5UajYhW21w3eCPJltVWg9eMvk0xV
nH22BakpJ0C3zs9BNM2Q9iBVtKARnL/I9pKvO46JV6obMKdgxz5DhHqK73olDu3so8PkctpqkTKG
JDD3Ro+/1e/Fu/KX1qr76HcsuE4w2BFfJ7qVd9Jq9KI2ZJ2HcFkZgphDnGrikQIx2M9Ji1ubgg/v
HeFtV0nUrOQ+xs4UyRRK5CkkFxMPHeaInaRFJNi9SdmsV+Hycb9Vd/Fhv+fX6aHkbrnk1bQU75aJ
i8gDTI17yrA0AVSCqAtIQlXjC+Y9NsYjouRG9S+hWBayeshKSl5PNpDzm6FfB6D73Zzuh3D2z01h
KL1uk5ioP4+dl/vT8XxT7WAtnlNObrtToHm3nyFL1p0xUu/jXKhRWTGPvqwlXZXaKkgBPN5QQpXj
H0iM4fF0MZUSuzUa0qfQmwaMpm/r4IO3YcuXYaZeVZztoHH/7pbaWN8wu20so7fdbdRE/r35IOn4
KEwADuBKf9pzmKvzza1UnHG7IEWxARvuYe3EMLI0dGrcCIgI/iNBgdVocsWgbx84DXT2yBRhtfFs
dhVqm3BEd/7rRtIypCHKSJsJ2Axw1ik9Z/fIkBBtJFS4S2YFY2ongsXizB2CxhXWzbDIvpCCDDQq
0/rIS630fEZb49Jzw/FW/uRrZOzdHWpNX/7EjY0ad4rfMDPEoOpDI8DWxe5iVKPs0qdcvmaDjiqq
1aWgmIrVYBqZdX7xd/ZpGi9uXFiYcHtdJRqOOMfvszo82FeNKv8Mz93+WXttEW0oiyBJU+JKF/Jy
vEgNlZZsgnV8p5D8WNCMURqcHBcjxouphhcZYzktPhHsZmKb8N+iuQJy0RmcwQgvsHBOXHqF02C/
DjaInVoSZuEID1laSnjHiktvGBQYoPduiZJuZwL5ZchT3Sfv0IBFdH0q7NE+bmM+CreI2qe801CV
lrf2PTp39xTM+OOVZ5GJV2vHTFDKozTJ2zSlhpABYD8dwuEh+DIPFbtaavoaODPkX4UTX6WWcdNv
hNubReePYX2TMETD7Z1rPirJU2/2hVn9pWacg3PTBcKMPfEuWIZTRI6K2gcpd4HDOB1dSAUOiCzM
JYb1CyI7brinMb753CQFjaZNaq7C/Y1FHcObFR3nncLHhExBjkC33aXV13AI8Ks6km/UwoCkv/Ad
RKIeHZHsEq8a5niRG1y40ZX+QGrsekRDW+r86HwaFAmGeNQwUBCUnoYS0dFib6AaT9/2RwlV7GJT
vVmhNUMaMEQMYz3x6NXFWvXEWS/CA6X4lb92VSDkmy68G9ykbZlqB01icXAlef0twJnqQL38eQiv
EZn6lFrYaypuI392UiprzeGYHyGs/+LszHoT17Zo/Yss4R6/gnHf0QderEASGxvbYMAYfv39XPfo
6uw6pV3S1d6VkEDAzVqzHXMM+mks4KuLjPq2t2fKMiWqTxcnU4JoVv2qQ6RTO+oMdyg9mbK6TAUG
xmZeGqOqOAd0OR8tzii7me/llf4dmLKX+bI+h8STlgHyNN0RnAz/vs6QlIKg/lsY8ifYExIlv1BG
kqRA8PTPPdFJz7v8asf3wXp/GT6BLfWgFzyFM4ToMQLQgJjURSBAYbB/Ua0G+kMIsaY4lw107cCZ
N2Ly7xtV/4NP+ccxKf88pkdl1Ke81+4Djjd+euoRo7zffC21bYVyhU5A0WKuAUUxzwyHJGKbDxt4
JRy/N6sY5l2g+aeJpZ9ocdyId+6esNZgRdlXUNEangrZbNDNVNJq72WKM5Iy80cdVORuM9+hZMZ6
pzw2MOZcFz2MqwOC+4XD54b/peKn/iE0pyNIrq9rkLoD9PrnqYqdMJLyXr4DxdQoxemYnj2UrcM4
Es0a6xDTsZqO3VUo2eEhdb9vVLY6MGjQBTO+K1GNGep5WZyZ02AoYN2H6jiDheNZ5VO+DgnC//3m
/KlWqkiGRAKPlhD0Rr/lx7fTK9dvTXUH6HGG2Dq10byuv3q3NoeaVkolDQm4zdBIO4UX50KHqUwk
szGfy+yjmEGqPyMRMiXvRzkM1cW/4fikYXH85uzB5ACf1ADOGRzgP6+oNOrk4mwYt7XgC/i890RX
SHeIplssYOOhymqPkln7Qw5+eVECY2Klj8qPB3HX+t8v1R9mZqAB/K9D+c1PM4E8ol+f3tZyrM0f
SItNpZ+BzVKZ5azK1odNo/az1VNiyJeQL06DB/VteklPF10BA42Pv5UF/pAzAVOS4IyDLUiVRr95
wD7N01svVDcmlAqXrsYGvWam8VCiXZ+4UXZvmLUv2m+IS8fTfJsia07mp3qKMxpbSuVmMDiJM5iV
f/523/6EzFFpaYkoxSjIiei/pXO6KnSjMnu26/PHmCRV4jJBNXt7Ufs6+bdw0di1yMbuUIWzT0SR
UBEjS4uKW3ArB/5J7xI+tnRaqXR/Pd7me/eXm/mHdfXfx/f7cFf2lNWuNm7t+uE1uGjiKd267t+I
iozN15eyvMCKt5dtg+uDErf18JWFvlK12V8O4w+FnX8cxm/Lu3leb9o5v7drJpvf2UwBLhDJZh1r
u3cEkYS+RzJkWnvqlEoJM2d/Y5gbdvdvu+sfH//bki6LSqruKK2RtCLVhcQP1Ll3+9/P8U/A4X98
yG8+Sb7fIdJUWArd1f3oVm/CLDu/T2BJ8bNzpMzUY/2lW8ZWmRpgSBNIyWXnajfrKrxjAWHV6Iop
Xvc0thv0rnK6zU/TGE/FzQjRYrebt/vTkrSoKOC8Qo/AaqmZolU8S6d/nUMeNtS/Xa/fXFnXFXX5
Erhdl94an03NLp0zkVZSuJCxXaZhT/228rqG0SrzHT2PEBSfUMuspg/kNuI2nP/7pf1T0QGc3hgj
QKdOH+m/We+xOCp6SW1ZxT/XmYAejRAJ6JKOJmK0BfHVmLdlZmnVwADx75/8Kyn5/UrQbh0PaHAa
rP/DxzJmHOMy0q4k5sxEoUs1OOcJt8zRU/AXpBoZnZLL5yuQZ6VVh8rib3HFH08eRj4+nkoY6PrB
Gf9Xrvoady/hpj9RoZ/Dju4NM/z6fXILG8nKD7qtOS9hSjQGJQad5X8//V+5xf+c/n999m+WVy8E
qe6GzxbqyWNTOXE5GykmHJVUTdTpGh3ib8H8m7P+80X/r0/9raFSaEIptal4Xd9h4X6vlGZKeT0s
Ggdt34U2SeNLhGkX6P0Y7jiiXCMmwI3/hgkTB6vwbyf/26p71VVxL16cvGZTHgh6Mk0LBR9rFEjQ
seeTPv7/uNpACYHDKoweQOb0zzt9fTXXUZ2drmR6UP7kJrOO0EnsNVehcPl+mp+NhY/4WzAt/iGa
U//TtEGJb/x7MN3r/eXVnJULa3yQ/RjB/AFRxSCKoIMqhdC+nv77if4JgvyPT/zNvjz6NDtdBPmy
Jjk1q88setC5/MU4MmDojxjB6TdT3UoMPtI04FxYMzcwn7PsqFcMxdn07ySkfyhP6BIVZ0UTDbAA
2m9LXRo1J4TwupqUghmWiqCWOGMSrtzOEWZZmJz9oHQjZjzGxD2Rx9znxNT/ghb/U82bg4BweEyF
BLjMbz6kHQnwDmpNvebjQ9EELi4zu59bLgLgqSsVSbsFSEqBRzFzs4VjsJip+qQq/IYJ+O67yr8K
0G/0pjOvUFy9P3ZOOyon37z++/viJHY7Cyjm0fBdPw8IC4+tSxO0+ZfWByfFld4Huberc6gx7WVs
blegI4fzVGnIXwrhm1EqH+b129QZExhP/uZ1/hSj/+Pkf1sVV0Mdj8vTo2YdUvYc4PwDRI/aN71w
xhBrhbl/FGleH2Jj9mqIHiIzBtORa28ndCWmc1H0KaNOO4KwunNzhksKnKMR/G2fqn+oyOgwCkvE
or96L7/Zp/yqlapclPVaXgJlBUOIqOxEG3nV281bk/jmbrZDuoD2NGrVU7AzIoZsP/o8vMLVQCXy
gnB0+m7Mx3PoeIqIXjVwjDI/Ry36+DIfYpKy955jd/fsJlFPxq0B9A6pHTg/hvtDjf/fN+Sfml4G
4fWgiTdW6WD/ZuoYUdDeGbPy64sxgeG6gmh0GOTqApmRlhLieuohzqucVdwahI2xuCj38qCdyiC0
b1O0C9IvlaoQSrBfFWzBdOyggAvO9SR1DPS6BfzGdHyfjKQZVbQWRW7t8PxAR6gwu2aKhqe07RQK
8aZWO49tfzefh1aYILX87yf6hw6jRpAmK5JmyLB9/erl/5czLcZi+c7kawPF0i+Jkg8LmQuYGjmx
InYX98l2Aq4B7MTmTYds2ttrIou/9Tm1P3g40HAAazE3EqB+5bfr/ew1tT0zF7IWUWwbSMTr1eO7
ZDKEJezWVm/dfHHHcw4iVoRfGhEx4ggPRE/u7nuFBFJn1j09CQCTCJIeaLCMZy+HvvTsNcu/y6hd
lQ6aUe4ICMu35NGKcdt4jMJPMzGC01JdPb0uyBq7u5lX0UGAwFCml90tzELtCEN/aWolqNPSEY7n
I3R/ss+KkIDy0jbZa/Lk+l3c7HNMl+E1Du603gKYHEUHwv9mcoEAsZ6NQq0dKnj58PO7mNaU+0Zm
2c+kiwXXYDPv0KCHN9RVSNb8jrWBcA3TQ6n7fE8f0B6J0xtYGqcMwQUUy2o/Qk6QlO/OSyZnGODd
NJQDXohXzoYZ0GZdr/KjYt4/34fXFzE+De9l6ugL0ZgUX4Co14i/3H8oCX4zFJXuegbiShcGBg+c
NUpikjZF1t2UP8i9T/vWNzjbK79CDkHToEkz/Lczmrcr4QgHnHdGE8lFiUH7JehALDK5fijTvJ0L
s+KnjQ0+almucwjzOkys81grdCLDxwuJxzo4f7el2czewd3tsbxUgiaX7SMxfu52u9ESyqY9lC0v
DXmxSbqRkv6TPswwg3iGttNu3cxP153V2K9dGqs/mntbG4vxx8kV97U1tssBD6vPtVWaoJ8i+8Sp
yleGtMeqo1Co2k8KCfJBjaqQ66ZdJve483L2AB2gLzmQTT6ea9H7GNf7QbQRQy3BWkTlfrRDiPxT
XJRz6E2nLZWcGY35Mbf7Mtk+rMs2QyEaL3Wibvl5syRjklr4LGgMsxk1i9phbnl+595zvS3g1qvR
VgZeKx3V6PyeSh8CvS+gXba2YwpUIdGQSOGBNp2nPH2phhZGZtiVOuvspz4BYJso8jQ9TcYooSMd
wbK4We+9+JPGJVwyBGpS0Bi28HP2JGjmAd2q7SQnuJkr8emjjdBQurTTBijsewAajkF/IXvm3+AZ
X6PurtGuDHQXVayMZH72RMuoZfoenRQ0fYj4P8hkR96JeIXT+ZR3OrzMPw9q4aNJ+7KbFv3IYfpO
hitnqLeKSbGnNKKbTAo/XjAHIU7/3N45ok/UJMRQf+DjptQNhiKmJyTFNwcywnuBBfsleJLRFvsg
O34NADfSWESyrIxjhP3CYfsLVoOH2PefJZL25TE9MGrcMLDgPZ1RcHO0OaVkElIaoJH42YUyJe7J
+A0Ey9eDytIsZvUuL/t2UJxrgP2+3cyssi6LO8zQiQyUhaDo2F0s4acNybNANb9LSsuUntFHf1Nz
ZcfWgwJzRlqfvhyDUUOYQ4sp53wpJ+JMcqhP3ohi0fCWJq0teO385T46uIMmSCK4px1EgdXxha1Z
l7G0yOLLXljLs3reJ8XquulDtm9KY9a6LtNvbT+ev481emJcTim6fl6YUU9wXOoHJNLnNQIf/sgh
PwIFNZWySbV9LV+OduCe3OJs2kU3n9jpjdhsEXXfOjI1DvJxsGJH5zAbmehCzQob7k1omhSzJDOH
en+rJ2P0aXRPpsZznT0DLsLNPUeCx5FzNyU/96VBoKPAF/4FQk0p6X9yERyGjGiCLony4Dt+Sw2y
rGs0iLLW6fdrRsZD3zfvJtW+mpeRzIinV4TneRq9AH8MhFklalvQOR1oJGj754hZA9Xl8X133qWQ
JYzAuNtdcnNOEfaHtvLIH1uFp8wvq+eiN7Cu9BlkFq6PIJZTjQn8Ksq1lyNRgUQTclczKacSAuxr
bEoAe/dOvUyE+BWJcauYl6DvKH4om95HUGZkM+QzvJnHKPDToWwhOM1n6bQMMISvGH0MLFaiebgB
UlnQ+vecTT/RX1ZGdEVlQbM62Gq2apRIycUXhGm1eK9ujEmtn3aOJfL7k/VAoElW4tKTg85iNRIr
0uDqJ48IJyUScR3zJSpyP+BTAYrOaEhX4TPKFnKQx6IJOnVzsbrG0WenwJhhvjuHZriq2k3UJ280
mazigzake6feikj0Y4q8xrMytc++ienXjHEWXMRIvkyaTRNWC1V3WMMfpOXisaWmnE10P49lZKBa
9zXX4/Fn72QuV/CGQogtjybZe4gi+6Bm+SaX4BS9a2AtvTPaMXt4q6fVdcL1umlTKh+1ObpSvGuh
v+8pGlknulo4i26qIGTxmqQCht/LBU8R7e5llZr//igyW2Egpgi0kc2IHt3XIp/1Z8ugdTavMZeH
7GFWmATJ0l62IM0M8NeO0E2ky0J8m7Xiygt1xIVxkifUwmAJqAM300tcY3Xo9YSvL51YEG6wJF8o
x3EOAs5MD3nYhS9l2o5NdeQoZTBO4/4SjXu/elvPFG2UybndnGVPzOZ9tTzr/unmVhxY6chPM6fo
1FojV0tqS6KZJUyqbxWPAn0oJbD7bdouFcQ3/fHXA+3XxmSuxdUsvMTz+Aqyj26O4ZG2rAVxXcPF
sBRn1VZw5KPoDtMbt+m1nL73+s/THUuT+3VKo0TbCkmNPwZhUszfUEsr9gtU1ZOwdoqpk7bc0wNS
u8/D++kIEqZIeJjNyDyJKMHZ4t0qMjbT9PF1C67W6JDG780zoG8DzgJXda2nVPIu3+AFrl+PL6iT
u0k+F8bm9WQOELt0cgfGStHfvqPCIpnGayLFeWrSpkQWiWGUvJzlzg1E/PSl2uJn7hne9dh79viI
bX0u0fRS909cgj9aXWx9d8VA3/flRyHZHV0nDuNk9uB3QczGhOTq53ir7xqzUu0W+lQY3cLTz6kx
Gd9u4Wx2OH/OfMQsS0rzd/G3kjBWS/vfPApLRhdPAdwwJv/4rd5hyK+n2ORSg/ocI2WmFL08A5XR
h/UAeVLNZEdCcvrO9EFvyS69dTsNG0exayuzW+cS0M2GOQw4OfJbF6sPrjPN0527/x5b46Tddo40
1cLcVhbMUzqNQyfZvsSgU31CT6uc56TQ/bZ02Jy9KwbvoNg9QS1TbN1cPxU6Z1zPY8bGIsRQh6/8
rxrD1+cPv2juAQ/7lyUfa4lfycdCmsjH5w8/yUf1WHR8yy5fjTS/3z2t9LL3dMTEQ9CdrUfpGK0j
UtXSaQ24+O8z6TyTxx84ztPne8BHlZ8v9sCKR6dP5DN/fSkAgNPA/5SY7Poc0er9FIZnEP+iQ40G
GC8GImAsjSWPelg/eU+IOIgDAXp+8GG8rud1fDOWwvCiknFM/xz0x3KDD30fuw/MUPaZ7tE2zsZT
KIRTSER1k1rI231fQglVOROFKGmey9PR/DmM+3bH0VyMlb3062sLfJ6Hlw9proWXj5unEN+4Vx9i
BmcQyfV2wYnpsxe969at0Qw/20RF03w2sDQ2sycTZ5mT2k//Ptxe2m6Z2dsUGplJG+TmGvx3bd/8
yhfc3CuHcdXTAh1Jq5jr7shpw5yQR5zpdMAVRBhvDjFVM/MRwYY9GFz7oFsAnZdluOc57t8Tvbd9
n6UHjT86zwa6ReLFreRL/nWJ4jpfJf8UPw6N/2SkLE+un+Xi5FwSHfWRDL1sKiNOSZJWfRZJ76pB
5cnbCuG0cfJmiZabIrnZtxAi3UhHkLRIzu7IVuO7WzrlQiMJIw3DaapuHdaohAFkHtFpv1p9KPlt
eMmmZ69Z1uFte/UFKw+g5yXEQgZ3WjjQpNsvu4qaqPF6n3wsEeJLUHF0iqcvtfA5NwIlEndKJCfy
jim06Hq4oUmh715+gXRfPeOMkcoeWwMZzSUcxtXGzAOeZ1wB5tMKcEGl1Vgtqu0V1rXeiLO7/cLG
oi7FqBsCsfHdFnanGNQAQn6Fk/uCDaAChmB5VvgkgfAuN9yzEYFWFT+WJ1fhU7tQZO654JkCAYTx
EHxCFqx6FAUSIcmWN+58tRLs1qvp4J0BI7Xk4RLkgDVCaSO/C/N5vs9iJifpsKFCb51DorUtxxvS
sQgffhY96Vhwe+v5aXkOn5h1PbnhjfLw5qlma2ULyVMTI0kXwioPCxfpRusePFhHxfrm0wSLdHrR
ErMDqLTaRZDu01BYPn7y5OSQ4MxudoaS42nx+LxGA4fJ0zbiU3Rj9d3t0noMubVTRpKXOapfzmo3
Z6FfPOahZhev8E5xTiunXl++UYDzWdDxw38c6rWR3LbIxnnsE1dffjUElydLm4muAHWLkXDYZu4I
bhqJSc58Jpp4MzrZjEywjm1s9ZUFd4tOjmHpFuGWcwFvXrMbrr60EF3D0WA1063eH9tjG1kVG7tG
mJu7IqCYijZU52vJgLUaGDfboHARl/VSmxjbLmcpXSwNyPgjrCGaOX2eIoQ3nQFbMCwEAFNM3FK0
cW6wrJ4cHTl0manOzCIyY3u0dh3cWepweSFZU2LVM4cJTV7XmxVrHcV2T3PObH7GdoJzXFvKJwOx
zClYslN5zLD6pVNA/cZxl75hVR4dkGtYfQsLjdkdrrhkZ6bmnPi86/D+U22e2mWkOp2To3JSzlRH
n+JBrcy5ECtC6Oo8otQ+Rffg4mrzp1cH1ads3VEl0Ll6OpibOyOx49lpc+KKvt3hfEoP0gH3BQ9c
Y13sgd9o5KFuERiH0wJhBR7pDO8aDPPe3cw8ey3QGeP7agFPjdnRdhM//cbPkzy5fb6DzH9GXA3/
sjSsh93GMoJk6nDdgsopHTXARViv8BqWTrPo3GFbXzjvBxQdV5OxIydj4WeOEQGbS2SHfN1uyd7L
OT9bp0XH7BS93iPqjA53cgZ41rv7lCSmudtsqAixFvrggelQHdrRPeWhm5ma9ZL546h0KAdT7xCd
hmb2MJH8tB92NSdUdzuK8Mwdm3mcx4PeUs7EtWOASmBrHAjPvHZ1BZn2tO/b+/a87OJzUq9SGEzZ
LIOQKznxeXXbSD+nRZFoPw3rSPoZeye+yoPbqzb5Shq82fsj/OW3qg1u9v0hfgxl1I98RcbXbIQl
PrPE8SnIlMIvsyDAvW5SFNx5KUrTT91UxzZP9o/B6d5KJ1/x979cXrMRP/Dt100xvFexSuejnwwV
WX648TtAlcLx//183fBnxSpPJDZ/toDK4rwa/dw2Xc4ZXT/PPHP77IIi4WX5Kl/JRz0W4tNioLqi
8vT4ASCV7llVMVjpuBgcQvAcJmMyUO3nu/0WJ/xPuSBdawCE5IkMU07j6yv283snJpfnVEyUxXtn
BEKgf6mJDsMR/uvX1/dOWShRijp3UB3khHQv0AOlneqBvBrLthJqiBlkWymCf52C7DKfn79TUlxh
h+DknNDO1EiTR77mIzONpUWM0hkQCfy3Ntz7Gp8UVlBcarMmAjXDnI5b213Y4BRGPrPN7IR2pjPP
SQUBTjHDrFjhMMU4Da6Efr6N02IwC61W1F9Ev0JNVMLZ52HFrs9tVqF3jdqAbMpVkE0dOS9nPCMx
xeUrNgE68KiCDlhqDrC9K4DRgvEuBDUZSQDyaLdYmAvcNVTuYNwoXMS4EmRAiAsVL/VUpFdJduwS
7N1zzgUfNEwBF9ztB2o0v1hngS1lDntrdvKVWW3dQs2sZjr7jMyD95XZjxUl1Teq5aTKFlNyvsSO
z/wH20F1hucNn7zRFY/v+Eq0USDhWbgkGZZwGGwMw8r2aSlTq+zc4f26beeTn7euzqz/nfosM4W2
8UHxxtd4y2Zd2iisznp4FlY6n3Lyum1hSd4purgXaSKx/fVZxiEOB9AylNp4Bmagd4olWLJEwbDK
sezmociFAMW3VjmYHjBaFo292q1dTJmv2LLb+G+a+TKHdPJ6q8Zw3GzZOVsUehlQLLx0dkH0tRw+
B/PHd74SdfAeQvwAKwi3A5OWl1B3b/BR/98BT5FZSAzvMK5op5aBcoiE8RnmR2ATZwQNKoMzkFQZ
LhfKK859RrZKa0uYaXZngfrEbp58idddAcWN4MuL3kB/a1OCGUEmvB+G2SvMlTIrMXaYNG6wMhvM
4HATZOdJ9HSyzt6JyGy4qSAuQOaW1vu7YAhVteodRXCX1oxbcVtls+dK89GUcc9cwY7FVFunYXTV
vs0kT2M8lHP+xaTGPA3jXQgTEWxzigwH15js97aIjQg4s1fE6qL2a0cPH0RHOri+ty/CwwBC2JRN
2NimrUN3J8jcm6XEqm3M8F00triX4QmGhhPybErSOnx1zz58DnAOPE09REfXfyW8Jrwf3ttyjmi0
jE1NSUi3qt/ss/k1NPwKghDmZ/GJ4CClKWH3XIjblcZKreanUHJ7aA5kZxRWTjMvkJQYBr+6oFlc
o1uU76rFLRpTWkUx7sP4kOhmbeRBgxiA1XPz3NAbeJIPtdztfNb1PmUZTB1p0eunEWb6se6wytfB
RrcWkuBDpNH4zeHhZVg6garpw2N/zRtbiHqk8W6OHrzs00YLh0dPLw3PlH50likxQZR6F3xaRqSR
cQNG3o359JxFK0TMxtqsDwpWT//qa6HkvZ37tgl7U1nIbrG64LNVIgPDqpeiP0alhtjEhkU+LpZD
wvf+gA9iOEoMsdWZbfArWSIJIqbKyZj0JYXXclMOKVT/QVZES29DqgS3A7aj+TGW/3FG5YbfDS88
Q6Ow6Y7SnPGwH0x68yPNlbm2l2N9qWLAKIZj5odUCOqUo7qUUNYY8WIKlAxuXPNpd3wwHun5Ii96
x8Z9qoSCf/l4x9AIKaEU1h9SKPGMHmhIXPTJfVfllrR4DxjzClsE0kT+EpNq6JYZqxJg2bbZUoIV
voCED4+pueXfxg5oBIZ/DYRXcXRbZtKl8MYOGVUomf3sEhagl2kg4wGYmHJK+0EaVXtDvU/dSX7t
DdP8p6RdFHPNuSZ1lMYiyhDoodhGoCZjqj+kGAZHogfjNZQmn9TMAuHjsnpsxlzFT2Op7bVQXd5+
hFg8sjiXKs79uikXYFi8ellhgn+5VORqkKC/zfSl4FB/IMB/2fJ9mgeDYhZXCKHfYKAm+Sls8zYT
LHiLvSFdaNGtkGwg1SSVDTWAM3GSiOZaEUi26BZzovIwW9aBEOsf0lDEs4SEUjJMdagzj/z2u15f
D6fRREgk/LQyN2LBMTj1NpQO2VIIWkJt2T0nkifNgdH5xpLjcnvQkUMaZ5DMjT1yu5pGs+GwlJOa
DyREDDUYVFq7WY5IKXS0oB9+CqdQh7vkwC0t1DxqCAFBZESqwd/WpCEKDhC3tkKzx+kGkfnEsFTS
iDoeorEDJnBGcBIZy/Ge5rEpII8uJzndfOpJwy31+Vj/QerQrDBGPg0Nt0mQtPaL/YsUSfMV9xSe
+bgKOMs8XRTfbWjsBJe5p/IwDk+8cxukoUJgAFPkVk7EJShQDnfQ0s7czO08Oezx/LVnuHIsuJIj
rESuacMd4T9foNiixgwxMVyah308DvG8nxL+VYr0ROX9CmSlG0+Pal/7UrFN4uKCr6sDUZwUGAc5
RsLAyb8RwHbJWhmppGc8uwS1SUcrvMIk2VPuuVh1fA+k+YhbLBGRc1cQW3eGlPA0ZwQqerunueq8
QtVPveePmijR+4gTwWPfQnnbE7L1Hw+vhaOioKr0Tq6oApVRbV1mdMaic6C6Q2liuKXSvHNhy4hU
K3cfhxcduMuS0f84mzdMq5FXkWQ3/o1ROGi/1AATlLwDcSAAix4b/Ui123nN03kX1In8IKp7eHQ+
z6siEY4qi6hZDDvg+tkH6MILyzQkuyL+GBFwcqIJGSZ/eHdxp34dYg0x+MO/weIPGcH1W/R18gVC
AWuw8TqWvvEGh40T3J/jc9zAX0UaNcs8hW4SF6WZV6ECoIJ0/caFpMvKjLjXHy7+xX/tLr6+SFep
c94aC2GhL6RdNrz6vlUXKtWHtZSM3HQ1dkc7OZKSO63EcfCep444aP9gPlBjh4su0UzFLKI7SOoX
vxGnn1Vyjt5e5qZWFgghwwfeyU3jnHDgBl+5xALLHTj1KH9CwSPyhpKrgpdPnjstkKMROm/JpTHT
1QtDtlN2F/Bu62z9upvqgiez9Vgxu62wqGwEOoZntV275ZsMHx90l9rufujuE5TxDkjc9QfAuNn+
tOdx9d0fxs+JppgnCBtwtNTa+y0J8bo78DAtzPcdJszT0Ou4rW/rwf0e+gOgzeGbIc5u5ey9fR9o
LFCPR5fiveXhaf+fb+L2qpqnPUiI054/v+LCxS1wg9ua98NZbfmVuJWHb+W83D++6yVPgY/n1b9e
9usvq+E93tv6OgOKCIcqDTifQkS9VImFnhjcN8lc5WTO8ydfjefyB2LWrMOeJE//QBbULok0wFXZ
LBsHN+roLAnZJGggnZSdF1aHYNM5QZwkYHbrAPYLe6DMH8g5UvTXMq82X97Z1TwjPs+GzEE1yYiG
98LtypRdac1PM2fgbWdJwVV9JX6ip8Pfdl4TXIPz5sTyMGgQnt0ed1xb3YF2j52R3l4pllwowiIO
5j6C9+QgE/ZdKdcSr1ANedkUUaldXOcibRR1IdrXr5wFRy/YVVEhJYpVKGRURG+imdtcq4gZCIwz
4i2Z/w5ACnxfVk302jyZmzjzcdfoNeS+vnyo5nwKlYYoA98lEz7IgwlZE3IkF51OtbaUvYvPQGNE
NZ/8YIRFEaJsnRKO6o7sl3PRge73s45YviHW0JKXDcW5aiWuyfm5UIqjOWNf98bx6yjPs0Dej+JR
jHz8Kt+KkRY8d6NEjPKDuJAXb/rcW3rxyk5gjotdd9B1VihNLBYnPxtMeQC9WkjIEBJh3zaDn7h+
0xgq4iZMyeQPtHHuB233a68OXMAnEp/HpseEDSvvvWU9Dd8MWEkWo5qNTx3Dhifg2LFYLhQxG++5
vkDQq2+hIjtc4ja+7tvCauPL8CC+7V/hM7ztm3kbp4xshqM1dQpP2J7FibB9hdJ6FJK87IFzPPal
/wrzD8Pnv0MbC9s2buaM+WX7jCs+/jrD6vXL36hLOuXHfEUVfyGbB240sj3zK6X5lTzUIlbDG3VL
3nfOuI/XL8FjuP1SDgxf2wBbCDR4Jc67RwROc1nN72OEn69s4RNktTH51vIcCMveIr1f1Um3Ovk9
/+gVJoYPn/nqibt4sGJO/p2sil1hHQYPMQy3DHWrx6aJLqvX7KCAWGmYKvR6t1uJVNsIj68E0Y/o
HbzQpybF5Gu7Gv9ckmYx4vEQHNBVHeLonA7dGRxGtUh/2hUza8NwMgAdaLlW7Ypvz82JqRT+vFWm
KgE1r2yZ2v/Ei0C8/kmbe/jpsip2cqBsMPF+lzy59I957169C7agcljsVpE0n/VK+MAB8NthKxns
tyoSg6s9dsuwZxNhXmzMUcgr4jcLut5Krh7lS5ECp0QuoiUCNAZSrLkCCH1jCDsIx5lW8t6UCTuy
nXTJyAVVEApqaJNlFNekgbOORD9fdmbhll4TCgtx/gxe7j2S7SefO6IfPYke1skdfVxdgTozBdOl
5FytcpnFsKdSm364/Q/jJXCFJZSU5w9LmGe7S1Qm98140m70F9TfZQckgdbJJN8UG4antOXtgwzr
8SHs8+Gn4kdbvj5SQrhiTr9NT04x5QwKyp+yKmLpqrDd6tEZ30XbUkpQBznI0ZMGXVL7cqTi18Zf
2VpfgGPL1r92EhbhZeoLHMplC5qy3bZbmd7gVtsBiNaB/+3ag8wQxUGD1GbXb5vBiWDcMeeEuMAo
5ph7XMJg9a9rcSsAvqGfDYYn4IMYY9uWa7YvHgzgHdey3Z4PaZAGyorjWQwvY8RlrsDvB+bIOwWj
JZ3PYDhKDgTMHIDQt5nTFEVKivy3MZkmwFgUEARQLQzP25FbI+8TZd8SHCbmU4D5mTOXknx79uWw
+FFDQE3GfHDY0nGLbQ31NeP1XAh5UadTeTGYqBr1S8TXiu3bfnvFoqZTcVshy/FRJqdkQGhw1elD
aktteaIUNxfn6v79618KK048prvgZ9ns7J99Rm9f8WAK0Q04b0Yfz6Ma3r2tstRDPbyfJ92motO+
UH9y/+WKIVOIXruoIy0W/g9PZ9akqLZE4V9EhKAgvAqoIIM46wuhVaWMMjnhr7/f7hNx4/bpW91t
WQJ7516ZudbKLfhj/l7evO6QBK+FcnwRWmVWaTsfhJ1HR+Ggh/XueXi42fm+K3ZcmBqpPmtjrk2/
s5tTecpBmQ/m5XQwHfu5/7BHzHZq5kOnpOZ7WwNObEEQE3ehsVLTZLzl2I85yPRwMB2tH27uqdwB
fc2iQzYWFdexL/nFueQplZSuxIn6dqV1GoDwaKCdKWmSJp9LHB0hy7EzSOSJNMZClJgaSiPIax3B
qRO7rNmCc3266UnIMnlTmRnuvwvGgciLTJDuyi3UE7LPZNkqVoFhImw0ipyk6aKUzKr1h77Ep4Jv
QNQR+0OOUk9d0ZuZD5bdFBQACZVLsqEXOkaI1xXF488hAX33K90HQZxGQbdvkaXWh5E/8nV0aSNf
Xo/8CgWEK/5S88eb8bLetn/p+raWj/hAzAsPL4vrFwsSMpQfqtiE06+Xr14hg9ol2ZT3z7/PXizz
C+Tlx14K8ln5CAv0d+/d/UvNdjoarp/Zz1jZjptZYkxz1JLGplOmypuGbVleEsXusCL/0jX/LZXp
d3GjJ65Ma8V+jebl267vh3K8lFtcIcyHEfU5A47hwM0gWrxegr1IevuK4mFQkGupS1X1UePAGr6T
qjLH/T1B48yzweHundn4EnEC1a5aHiA6DJqt3mxrefWsPYlImtnP21yu7W+zV2hlqTMNaUp6zO6H
j+oIfPlxc3o+1fzGo6LUz1qSF6/czJkDB6Flez+jeuYYpqWPovjJ9NOXD+t+/7zhPUl+TY32vRfC
4WKezFXWshopxFylMHmsimDWgY91r7WBKDDmiLwmhSdCx0JxChRWxqR4W5Q8pHXRYTcmT1Vmtij+
IPr8xKMpDV51/Q37FZYWemAsEVzjqEVl1DfWH5mhzNqsp5VAqva00j+CZmY9+hWMi0ZaVY/wSefq
6QPIpfEmv82fL5vo9707RrZ5M8estjW0qsO5UBU8+UaviXe3t52hzdajksuJrVG8e0M6yWcVLTkj
kovNUA2bfqOhRv+YGcV8Jr1iNyuvdKgZxVJ/hY+7/3ljj+H3VF3rOQKkcltcxlFzQBAPrinQH56S
3Cl1R87XIyc/1+PLSxKtd2NgKSh2Lo/Opkc2NoejeTb2mYT7LoLu6w4lc9y4HaXs4UxKZsWPQkqU
7zR58X0EoCR15DcjS9Y3Q1pxq28z+9a2ZKfSakjlehjK6aZ5bYi68XCfKtPPazqs3XE67W7Oo7Fv
9C3kSwGlpp/lyfzz2fF7HSOhnFb0u0mJmu0r3nClfAyFGvDdf8M2A6u2bq5Z79StDLuA2T72DWw7
oae87Zzi6P4l269SDMp4fc2+nVcIfvG2L50h7BCYT6Nw9PTH97n4mJQDq6l6d3TIBdz1zyYeBYQS
9ldZrbRq+sUFA7PcP1Xz84//UGzSqUd8rBs7lQ/lKxxThmAaUONpw+nNvtFnQBcx3hh0fz+z7qgm
03h9p+tUOU/cUN/+Y7gY4BHUuCkNIlz+Po5WW12M58PMoDWFQLM1225SGyaUQBg4w3PLZK9x2BGa
GEMLI7nHvcDCrpaX7qB2jnfD6z2fKyjPfr7n7HaIb3b8CVplftsAidvxNB0s8R6pujD+rXafRlAt
uwL8RgntNz3DDtRO94c1xD4hY8v7zTR5zUlDKBytcur+S80vL7Tkf29nA+X4TPpOBuu4sweN83pO
W4C3sSJOPBlmQuOTw7+HbosKSF/fGBsMdG/Rgd10p4dz8dM4g9wsHtOkNnHkDbF+fZ3K8Sz9ge8z
vg4yb7Aoucx23iR28zN22dFwLLGtyXR6BurXTAK2sE6PiI/9M3D0A7TZ7qj9sv5Ir/zOucG3/KsH
pvyx7metnA4L1/CL5wpf+i/dr9QppdlbnpYzHlEHyTKzfisa1zg4+40dacEDpscic0p/2AWf6Eux
FRax5LwoObV8EA/ymDKr7zanOid6+jSlv6YLS6xpxjO4FRQygtjjLuS+ENjr4ch7bZ+hDDgGpP4+
4GJe22s8VcjxgQbeYPP4CvannJrQcx+ovrsJFDDYSPBfIZHyY3pvfMp2oLw9FavNN2rd9Leldg6W
6wh4P7g+JIsBYzVeE42zgPlg9G9e5g3HCdhVBPfSDN4J8d4kkjM0RsHYEK4pND0KqsakTKwezi8E
EAZz0j2klXd9Lx/MNzqM1rz30jAzi4ee7YV72wVqdH8krJCREVZufxCdidXwl9OEgA65nKN5tByj
iN7HRyrzdI1mz2OyT/YsQ4T+2nKV+1RPpImOOcyIo6fbOgPYR4895QpZFDT05ZhjeKFvdG8YAWb5
VIozPPGR+Ln5tvu7RcUeM5SZOPfHbucoByNSDsVOCatD6Y3CZEd1f/Fxk+C2rM//ENgo7EM9fF1h
kB0+9B7XanTjgXArjMms7ScjmZs34VgDK26qP2OVY+a4HoTVULjcqNhA/LZMeoMQcsXAR+1NWSDq
rrW8MZ4syFFLQUwb6ybS1NJw1NJifjC/Eqz9EmuMo3trZdqEe89+4FgDx/O8+Ebu8B43PxmzofbK
44DeLRhuiRVDeQPuNeYdWG8qymSMy2Y3aeAGQ8CnSQQbE7c6xpKyK0jNvmZhmF08GSmWjFUw8Aew
1pj84sPcsRc66Sjo44mG6QWiVHx8sN7opiwL7Rt8bA0iEOUOBne1Vs9KeE0+idk/J9nX5H6xbHre
l34IQi94MQOHlQ4zXbvZDRQtbZIPJy9NvLfSWnxsiXsxtlhmGguMz0TW1k36wWQoTT5jrz4JycsF
k6APy4CVJqYHD1fxr+DI3+luQd6nh6M7zz9Or/goB9klg2LKqbeujwkHfDqBTvYdmuSBH+aVdJMv
bcASe8VJhowGhga7CF5Zj0hqMpbJIClLxfUk6yfw5kuvsYhQEA+l3bibZOh0oJnCS8dKnIhQTtSa
3SXP8C59D3nQ/PF7lmmA8HbB4JcVr6zf9ST/c6i5NWMaSSUGq7i6P0y0PgN2CdxUuIPYVvRi57wz
a7h/b6vKfP51CGrkCXqQPkAfpBxUMCqEE5qHkLXek0ri1RNyneSHV6r7TwKBHIeXoUd1oIz4N/af
TDEEz9Lte1UAjk7vLbxP/Vc6P9TJTRG7hcBrnBvi6C/TbAihvPEHz4S/lvc4kf0Qnnh8L5dqy4rN
G2+4gqXkk4VWB1Qo2m93rHCVHU6+4wnzb4bMexpPXrLZ/MGEYd/vue4xjit/mIxTAqV+KA8m3Yqe
X2WWOADBqKdpr09At2N++qoPgJkQ91zV62HHHiESUy34burj53d0RQnzWat7cD1VR3UPw7cPmi1X
/rqQnj2Z+5tcKlc6qRipOC8fxmaRmhJ0vJf5+JqsWzQOHC4Iq9AN3C+DA7xSpZqw8Pn9vy/GOBth
QsvyZVKiBqXYknthihAT+FDojC1cvxK801tLQviPWAuTVtpZ1WQYcL8/EatF+e3DlsMNwzM6VSfu
Hzda2sWbfCbtmh+m0eu/7YXHDieXB8Qj6ZkeAW8VbBqwpjSyaW4qweS9zC48jvsFKckAVE0qg38Q
sRQ9L/OF8CCocbgjLOrM7AFnQ+kZQYScQIuutpTk9JvZSlZ26FbJgSfKr/G+YBDoJt610CY2FEXG
zIVYG5dxLDRp7Bdtx0p50AiPd/ru66XnOHpux4suGO1uC/2oziUSp/umDMZ7imlZmP99Vvp6eP1G
pMtA9n7LDOksVI6soX2/5MpFdqcsucrs0v1onnpKN9mJoDMkoSPA9Vhv2ePCavEbrE30LxoHGsO+
MDeIOZPmIz4Tv47vVX4iy1e2j/Cz6U54aKO5qU7Ukm8n1jgy3wVMGhaY8pdJlrgJK4UDh6GxmN7R
09tR/nv/ibLwzfzshwEE9sEvL68vqG9aKDHKhDBtnHmK1LLbxq4OhY6kY9KSCBCyqARccFwbYrqG
mseH/9sThvG6iiqKcJOOizKu979HdBzBnE6YdMMBk0Lr8ZuLUU/SPZoXhVURxefun/6jCRuMgv8y
WmfGMQ4QiqDdkPn9QUiYdcjDC+dFQZqaCgWlePa4W3jtcfrzRUcPCSt+GtfDCYocwMCb0tiLg8IE
DwIJ+PqLlTHzWYVcxOrjCb///4/AhhjAWC86YFo8M7B2Gpl8zZtodKNxpiJAAxNGZioMUuqT6n7c
diebj0CnKMGegvZD05CBbP9eRcTm6zQFnmKQnB4HuCbXkwRkiiyJ+2qYY+TAHCJ8HtkvYYtij8Vo
qbn+NPkF4DK+IXYeehUaT2os0jIdXSXqqq3/bn25cDmgBpKrd3YlnibHJZVRjMfAprv2+gLn0lY5
UZFRWNxMX/0ueXRxv5QYdvA2NckRCWJvwroH/nnEIQV2VS8OLPlrpsNJTOMHX2iUP8k8fU/1bsFR
9ajm7+40bGeJZI7C9vhAn7FH8lE4LRzZ0uyMYIRcVbWfGElnk240qXHnUSc5Y3S6BbTz52c2XMRn
ZHztsj18HTbkBzkyexMmjlO87JZdzaYTAw74f/UXFuqlo5GM1deYsX1imyNGVjG1uAutKyCKIPCp
LMRyxsCk2JZCjxOiAfORmePe4rip/mhs9FvkaZ1J5QpoYlCkek/QmVEtZgrEnj0q7ymh5RGRV/WY
mZ2ZI2ILAxrIfFb5jEMO8EIc6rGCQ29C+DLEPspALzhufCfKRhxZp+Sa7Esc1YJhIAeKUx7Kwzcy
Tu21CIpVyuAJyX7tbr+Gy6lVLrvNq3A7pmzo5ucbVvoFNM4RqGGYxvGQzT4D+7PiS3bpg0PkbnFJ
PFBKCBwzvcodNknHGWnTYFacTwkVlWx9C6vDCUTHZBHESZpBpIgJFndRxOOATPaAB8cxbHEKwf9D
ivjl0Mqs24kSCrHAoGHA85jd97flLbUpc+U0J2lf/o0OqYN71Lq1/zCMRMnrpyLqT7orItCWghu+
byhPaNlsn6fy1GyJudKF+/oZTIjGgAiqMYhxjCD3SfkTtvYedh9sOE8+POFmlic6IER6KcLU+jkh
HN2ZSM/h+e/QTcIvPVK6AlGz4pDMT7TPcoL6h4JrlVmohbnvqxz6PDnOeowKsPnNfx+7+5WyLCVj
xXnt4Ml6yu9o0/8CGl5XXkz1bc351+7+HTac7RoVIALVfTehmAUiYGqQ9EfQqsjRsI/vzYpWISgF
ojyiDZ56bD5CwiNLRagcnyIZAKK+CguUU+NISLgkRm8UPC2JrXReqPmCa/jIPI7PBSz/VFExW0Nq
qxmVCZNXfXAkyK3PJQu1t/mKhUR1jEGeKB+QJLBKy9Mbp5aD/tcH+hWxKaOhzOeuo08XqxN8HNlV
r8P9FwGRwSG6e54rYDLDA4LiiF92dX6fu/P7OFobK40K35h09hZxBepJ3VGuvbAOsnCwG4XEx9cp
JjhvpS2XTMr0cUdA/PvGWAz30ukTPZEJ/3wibiXLt97XS7S0yW8eAQa5ayB14ev7Q5LAjcyuCKC4
Zw93uEpt5xNVB5JrNhLHDM6RA5zdDv2PcgCNJEzinLwRof1kF/7+vRR3JTPJmNlu96uovrrVz+23
Wd/x74iXhDOeO6gbAPKZZVuWYbNHB8Tr2km1yQLyzRJTfIDvlUfCxyUqStvsSpo2Fg/0KZGajX6z
/QfCNsLaH7YPYAXFAravv9XpCyy58CKVJQKjvjKBDvRa4C2h3wUSQmuqN4/wvq4pN2s/zaG9kqxQ
L43GPpKbnVyblFWIIZycLIvB7/tQ/KWkeBRIwm4z+Glx5yEBZoCKgAAm90PMgfjhY76u5PC8WQzQ
3X2RjVxBCdpP0vHH9oygY3WnFgW/VTcf10HYL1nL1SHmGaKQ3WkhUGxczih/0RTCHdcQiHm0eVzF
EQ8yoUeE+/KRnUnQa/A8uYBcsz1ZHpaVTWthG3TXFjL0NhW1pMUt5aMS6Axg3eOiL4dRFhg+73SH
5tlZ2ZpmUPQ83jyqFNJJ4MCvuLuii47YWD8CxtNFCzFAjYwZaQV5GtAAtSz54Xq0g/O8KA+C6fm2
TFN16dXg5AS7/37tjgkirT0HHjSMBUlBFB8bv/eLNb3wkO+nh0rtoJvVDDPnPAvTiEtTUVgwQoVw
Vy9uDKD/IgAOYDx7fN5A8p8h6lRHohL/5D9Y+LNshR/M1PBF5eC2wdeW2pYzWufezasIDHc6SfKq
O/RL2ZUDrts46Wux+M/V5rZR/dsvTV3u69eko0QqaEQDkTUTSzLdfLHqzpzN6V/jxt7g5+3pvGWy
Im2lrroDWT9Idw2xku9vq+gnnTZng4i4wrpkBxoiJ6FyQppyZ/gUiJh/IusiMNAqR7l75JJv0kTb
MN6LlIefxdnE0jPYN5gaoSrPRKfm/TbFqQ9AQCxPJeHvHwvwCJ4cay7nASGNusSI6gWFd3wdNZPj
nDRDlZnBR8pgFtNiYA0wQibqUXzb4zkg/Uu5aKNKByNs1/R4Z/GvFDAXaa2HYlbsyMPJ8Mryq37k
lXrSN3LQshSG0WPXLKlgkoBRWt7e9y9XcYxt6mk/L2S6tMFX74MUNQ4lUdjiOrOlRjA7Js8FIHIn
LbL5E4JqusbJ/TJAMQCDaz/eVMJb30Wispeceqtf4kV57JaKR0Kdb5Swo6czdHsvXyPRNUwQ6+3Y
U9bYjA6P8+2Y/oLIeen4Cl6LD9rPF7EFG5U9v3uxB4QH7nua7CC4wMAdTcnql+jlo8Iv/Efw+U7K
cLAfoJp/udpGOxb73Oks1c4hmK6l04AjlQbnnz30SbzidboxTqIVl+4TexQqIUnxY4dQNpRO1MgO
3WHwkwWVB9VkUTvJ+gY75nHNN/oiXuXLbMeet1GtrGJ0UKXXRoNFtig9xan37VwwYuLwjQYpntx+
R4d6d/NeCyNqNtpBmz7Xw12xapa999iJUuGOwv+JHh3qhsorN8XZ8NPjaP9cyHa1aaYx4ZlK0T/O
lgG2kSLJjRcosWcIhZ3nhvKFfiAd6DzDv83IJeYaXwnfwy8lSwWGQu4MphiA2l97hEhImHz2cHuE
qyYR7zjAiv/0Pd/dxKdFs49XIGwsmvQQBgeKs2t9/l7ZJKMDRTymNhsJbQ+L2swYl4qhSdVaiu3n
00wTS41tAXnxg0M3rk7YTWph6Y31IHj1NlGQ4lV3s4GnBpj4Zg27CYgKbWxQhMPLZw+wTICXWLb/
Q5iwCu4dW8YivWJvfC/VbLg3FnTYSyq4KjxDmNhOwakJhWW8Ri3h3M71EjYsHMHYLc+004OPkywH
th6lARqGkNEUawo1y+6IimL+PaQrjtRdQte4O8BriheD6aye/+X8BugAEdH+JIpwoNW9DUqhKLXm
YP2s0j+cjmFWf+eaQ59tg7uUR2QgKm1jR57F4X1B/l9uXjsNewfOV0aNjvCxvc850KmAn3kKlnwd
HRRiOkUsEhpQC8hv+QK6Kl7q6Ev0zoM1EIYQdDC4Z9Fb1E6BRIM1x4yy4ezS1uMtcYjskF/UR/m4
BHdNvISpaH/FZbTks0ZQZ6cKrd04HKHe+lzZ3UFHcZUSxFm6phtlPY7qazzvD3QVfU5qpKr0bj9n
mtUBhT4SrZW+T84MfJKW3RJxrIrteGdTQeJX2mH5bGY8ZB7mL2cpl0Jml3F81+Ywx54Iy3iTroLs
MwIWR9S7RfmtZ2uSSWpESZMEjiLhkIlHqImRekBcZpgFxWFAIPUSVimQqjD3GPpyV/Njxcv4Gzwt
EotmgvYzmtr9kp8MIuehfZGdvsURS3ZCFkEAhgIWQb3816Z9/+UndTABJT//4G6/LqwtDkt9mXrv
Q2PWjPf8uuxMb3Qof5MzobM/UlAhGqzq3du/h9zqx5XjhiycDcQTnnOv2CHxgeopBXBl82B/E9eE
qwNAl7rkUWQ/83pd/VB+BaTxuSmhxnPvttEP+jxfcr2sMwAE7Roc3qk+Y/Fyzc4aV7PQPCDWsJ2y
9WqYDwKYUCiQUCO83JZoIfmIOtLl8FqWopie/76VSbEyrk8FHDY4gIA41Vga72W9o3z/2aW/5MjZ
nAqoOrttxm7Of7ihuv86kGOaFo1Tbp7e0JV8fKV24qt0o1K5bvmXjytHuaf8GNFt87lmwXhWORS/
pr0bmxxWdsvtE//rKEVHHC5i/Vo11X/M4q9y1IfNYRAWC2VTLLI9JXP4G2MYilWEpAyNUu7rO8hi
aBMZbOQKxhvMxGWFqqLcDhEWwPDxi/BDczQOHwvN+riNNyKcFbZqq7C9qNYHOUNoASZ+jevW0x7x
kd/T3G/nuECY4MlQWvSQ5+tpvMxnd/j6H/hzWElORo6BVwyLZn6zYLRZD7/E8ZfsnPeUg3+l+kCa
3WfM4ILtK9vYpSxSnCgf9HVVlyVva0hSRjCqKaqIMX2qIy8LVBLxhN5kxLk1N3wRhWHyTioHbZrz
ntY7KJRQ6sbgoNqunAZOAhxdXyxD4VrOHU5MI8odlXPmCfFhbI8sPfziYP91GaiLcbqETLbzhuhx
hdktDXru3dYNPmaFZi4j2pOuW5+zKYZJ4X+O9xycMwSNkvVlKIAg/z78woYAAu/iRpRod42XLlGV
BiTOVhGokTwb0boAD3hAX3swx9HtSOd2DsjFPBECFDoLUC5TLXHkMB+Lm8MymKVHBc5RPBXHNkkO
wpqHOXSFzjabGQ7u3kjFK6FBsVQXxqCTLsc0QbQpJ+ccgxR0rLQCUKvmiIros4Sa2HvAPeQV9Rza
zAaTo43mtPvSF1dKqCcdnyOZCgU7KF1pERzFqdC7pK7E8QdNBJ+JdKaFLG2uJUWfyvaZIX6Cx/r0
asy0Uyf3aJuxJxqHscQBUJXdQe3JtksnWVX8Y76R3XFkQJEqwudU5h/7KWgEpqxEaDB1/LWxNPfp
pZtfl+fDs+EAAW3C251Wc4yl8bL9Jw9267n0R4XOQb/M+um5Xsp9rGUKLehuEV1Z1AHcO80hFT+B
mnEmrPNTwaYb87QZXrC+IaFIfXgjGJj32IHHwQ1ivOE0cwmtszJrYPjHkLplhJMKVBn0prjd10K8
5RQ7yf+6uQ9j1GFhuroj4lSgsg4Nv3SEx3Nm17PbcoiSBzhgJ1C9hi6kHM9wkwWUDQhgnZPM3w4j
YncNI7sk7JgqBwLItIQCqiOCafi7jDwFKe6Tn8+NmqKEnd/g0Gj+MNSj1ks2owjoONex3kTQu2mE
mgJYR+fdaxxMFdDP9rPCT9C6oXAOYjHT1L1D0xzwHlrEj54jBkBRl4JTSTEi5m6wxdLpbYpyPZLm
O8GxhzwIyzvz2yl6loXqJNshipUK/KcyxBXe0FFfoR7YZ1EW9ZcH9P/RpYj0fQ3jTPZr5BYvGg/Z
CkCardLfOhgc4nnsfWeSeDbcGgUN3tt5O92yd5KFemXeUiBfy83tqB8ewgA2WyUr+VrhrnHjP2TY
aOXQ4S2z4HnAv2lXAgmFurjmAQt1VeMYEWw4v93F4Q24/oRy3R1u0JO0zWh5i94BVJS95iiOtMJR
ao5ZoMt400B2uecYydzCr1vbDPbpFt1+YBn42zO2g0BOh9jWwxRQOcJV+eFrPJOHS2SZ8iOpFjUe
IoywRR8SB1yXlRD94ukkh6bSzrAicnrYV7CnogQooYQxNijMS8LvSlrF0+8eUuK02gztCqLbA75T
Qp6gT8g2TSEAHyII6CELcl/RctdbhBXOiL+FhIB6uHMH7sOp8XMJoc7/yGEf3S7KSrtN4pXqRHli
KigiGWjrKYH6a2zGmy9trX2zr0QBgvZcsc3cjy9m4Sbbittbu/EK4YitLMg7fJQi2x56r7Qm9iCO
kCA/Ie6d9s5nxhjYJeHXbZZP5835X3ma9yEAU0okMhUrbCs1p/cIGFgZlKzt3rvb/UJaqs4TofyQ
JyeuD3aMI1SQ2M2gWkffsk2QYPb7xG1nRTDErICQao6mb0+BKN07iEucnIJJ51GxJyuYCe1+insR
KnEYRPrqPhtj6gLrreR7PpTB9XVCDzTjrOVEiaqlEAMhFGQwXouhlIzBSIJiJJn3jvjpg8Ut7PfK
XIbazpV2XgkaFYd4TNlE8vEGJ3h1zpB18QiwEomp9LAgopJYJxGYqEN4X1KCdEkIj5joB8i4LSsY
g7Cw8EghNUR6SqDGtYHFxO0f8dN5hyWGHVNMtd2EbJFDmh8jYXdAk2VqsKhyNmeDpAb7FOfLJScz
HjbkdGEAIzTvjTO05bOCk2C3UI+ZL7FKMmAKxiC2KvAzAZ2jePY0mVbAQQ0FRPwJ1naGkRICSk+3
xxbuX4jvXxw6iUcvYW6sxaubRTtTHfylUKCqk11svjB5LDj7X9j2McQQzwTJQtFpk9AEuEz4lYy+
NUNQq01vG1hIPOfn4mFWAiXN+FSOErUE1xIFKSZOswFDmWk8ozBqecMygOlkDQIEov6AkPwJO7dc
vNGkjdf6VkiBc/I9vIe5w/ctMqtQ8WVHJkJJBMpyJxh5D4h9H+wfhKyrQ1z8RWuu2INtGgzXcqif
5FAOyzPqKBToQqf69HO0JPpfG9Kb/PzmiFGEEhTRCSpSBlS8dTPbfMDQcMbz1KRImXfTcpUjmulc
xYXjiGmXRGBs0biWO2ON4xB6/FPiZUikRNh9XtUw8fBI2WTC4ISPd9T//XWyMRi3lvA+zX7ojMP+
mm2+ZLo4gD2v0jrh/5NlJbR3nWt4gqv4OoiLfl6xXFg9XWER80iZ+lJsXogAkBZ4KIxR+BvzIQps
lDfh5yfzhnyDhEvK90co9uRwMPuueUPuroEJySCQ0PHKy6erz+4h/AxX3Bv6h0h4Ku6T5nY7KRQa
J8Vt5h0TqvOgglg9AkIOkcqWGJLdVjUSQ4qIyF9HM92PUWIj6kPOJ2IQoziCx3GAmxCKMy8+f5ff
pfo7WjWUXVYI+qAFbmRhqVXtx/9p+ei9DY//ItXweMN0m057ZtOYaziTKROJQn63Vx9WvFLwkHgw
gAQV5vwXSTSvQRPGEeg+LwY86Du77PobT0Sg7hZDdlqLBcnixdH2wQjqWPiDwPDenNF3N5sX0BAl
FrE0LRwEy/jwoCtkfQ0hapfTeMU+QfAmbJhHK4OviKIqidP+uTeYkrOWjrikSccqneZIadLXcgwh
8q/fl7Qv9/UWU6V6WzDfaavsH38187TL9WP7+qvWFeXcKGf0NpTv08fH/m1dhfriuW7d2n0u8T8n
ESTw1u7tkFvrZIbsbJcdZe++gQ2LvdgZO5vb+XXohZ1NeR1CXW05EqS5tRAMxxHJ5qE6t4kdd4tx
9Lmmy1xwzkl68OjZGSf6AtRTk5X+Q8v8n8P5A4fKQPsxfKheLhDeg2+k/9yWNNmpU4w4VlMXL0bh
s6BR6qy2j4Vq17vWtv8ay+BgvC1HP+Q/jg4zscknNBZEgpL6wEpc8cknigVvjquTwLRUigjMt5DA
h9k4o1+nGw7ZUNim3CMMec0bdHrIz5TGvgiPh/RQKmCSCDkPcxxQWkK/Zjg0uQOAkydMW0Z872D+
xsgu8bEQgOucUgUj6flLmXkBRRgAS7NwkvAdOC+6T+ShCqAL0o8AhRbQAr8bMgGGikOZBtRhH/Jc
tLxgvBSi/0GEg89iyFbSwWeFJ4SUd6dzh0LAA3hi2BPi/AQ7FPq+M3GodWgcUVTsUKvb2iLzDe8l
Ew4Mr5026BmrqcJJdIedzYnoJSAtVJyQlHW/PehEOJi2obbVaN5iciAvFbj8/uM4Jso8jhIS9xt/
nV9kdld6UQJlVdM7g92x18cMIjd1JlviepW51f7NRlbw/iF3C4Rt0k+nYvGYUtLFoaIKINEiqyaA
jRA0CrX+gBinEjoFN1rbjrFdGP7KeDN0vPFlwE/i562UVX4ZrdDkCpRR7UuxSUeMvlp1e+wd989L
1kyeF3blGwktPjqUCvb3bSE2DF/3+/ee/QEMuPzbQ9Lx8bTaLUzCcq1doIe48R7jhoW81Tmzn0t6
77KfLQYehTkvWci73gM3JsE4ys56+HGfB6rkEXzKCBgH/GRsBrOyhGQqAVoXAGRqm5aQe9Wkb0VQ
LoVu9gtN8unUq7dXUDPsURJ0uG2VEMkFhz4DwyWocDEVErYVe/GoDcwltEAPet5H8+p57gs5yXeW
o0I1/oY8Zg4LxvYhtuJrGp3OzcctdKrPBX59rRA3zF4kqqiq5gMQCaOQfUaru/GSucfWY27Ykl9j
Cw6SnOaOvJD/yfdrezYxQFdShH7TpTvswwImbULYj9tA7QpUhfME+ORhCjUv3svzfuLijYUeTXd/
adKvH1SlS4yeOHkPb1ePsFHcvV2sRSFNG57sjDfiujiYljR88axhYNY6JvnlJ5gvgDz+NaxV0jOH
4eugBiZUzVSE/A33N8HISrYYpQL6Q3Q8FWDxDsoVuIR9uGZMd+3n5G7U8Niq+DABjWoAD0DXpqDI
GzZ2gb6odTosaoRRAgQJHBky3JB6LpSUg7eOMYq4BXcqDRhxIlAbzruZOIKEqQZOoDPiIanDYJEw
N0ryEnJpieFMqvXBxAdzizlyAh7D0NSx+GBK0hrYiRvWgANERalTcBtJ5FgqFZ9wxOcs5q0J9Nem
FSZFPU6iD3QTGBzMcNUD12GfRVIjElKJAKHjfQuZ3c58lN0u3kO2HtxRWVVnPUo2uQ6gMA7FhmRr
E69eUFxBlbMGsIQxHJ+22xf4TShR7+Jygby79dIVdwJteOJKwq7I1VzikangsYgZE6DQwPkU30uS
NwVjODFoXF6gl0MsTBCJnuYCCp/VrEHh6EdxR1H25XSmWwPnRh1lzEp5gBzLqURspYwQPbk9NJfw
GOJWYKKS4twECHFrxJc5thSV21Ma6QKqySCAFuT1/Dd9GusU974ZoVwvfLi9VhwpLmr879TAjAEq
G6eXYY0WCd5WBdZMKfmt4eRh4fcIB6XZF8ki6wAlObwGswkfvo5PC8nCCulxJNhmT8AoIMetVvLC
OGTLciVUaHyQDUQNh8joAGoRFuPmvCw2uo//Fxazg1kBEHrjCMZhQP6MrxTelLGv+81OuH0Atxxg
R+aKUgqzpqhsTWAJ8thEdqyQT2ek9S2yZEgmVHtUUULEkmzxBWEYDnha9BqIDY/o7aQghxSbN/VI
xc/XGMDEb2MruP3KZ4bpWdj0krUKu6uCIdn0hShRPIgxk+Ue/39Sx8wlR/mpaDT2C+pASLafLjBq
1k4TDovezSYDPlWFb0mLUhzDKl7xnisLw8F4xxQPk1wUH1Q88DCe+hKWHk63S1j/JYMV8fLBjEb/
++K8EuOyIhxPMCU6Y+CA9kVYWmjYTOiBRKOKs+1Hx9aCptVcVBwM6iUSAJ5LdzPWleTFQRIB633Q
aKCtMg+khhUXxFkP7zn7Fr62yFPsbIMLBQtFI42AobUlMKC3RW5o8fxDoazNlqQb+OH1s0GUebr/
YMaQ5t8w1gCkrrRA8gCDrBNyUSddi7n3yFCmuIeu0BxOP07tjCLxHcN15om7hS/xHDfExXuRh+Kh
Mj/Dek7oRjKpXbWw5ETxAbZ3G7xV+NT/I+zcllRlszV9KxV13ESruKOjVx8AIojIThE9MdSZiiKi
4ga5+n5Gzo7o6OoVq6L+yplzZpopu+8bm3c8L5eyJa6RJEYMB7CAIvddbaLN7L4LKzl0SYZZRPoj
zT4D33zK3U05g7VwnMECGTBTX9oqo5fXaZdB/fM496VuwZAFa8PDoOir4KWVQZ6rbMBYfEMl1ToD
Dqtz5m/SZ0U/NhmwgskEJ9fJPOsvfu2bFQ3QDqClnsXXgxdrErhnE0GkXlCuYfxfVrrJPenCZSB4
4Dq/qGfxIDIXfZ/JXf6QIabLSKJxxZWPXJ7lEI3Qqk8A3F5lHl04SMGdKFsMVggrBjSU6M0G3Oic
QmJeKyOf6q3oW4YC1vvsbqWh8brSzZd9SijZuiBnzrmGGyOmqO2IKQCaOLtDEQq0HkuynFi8/2A1
MXoMBefhlGMmzRyYWoxVk7swsKqmTwqUp+2RJSyHVCTF7sZlQMwl5YFb+wHN1YagwMAmAzu3eXeC
GPJkS2O9dnvRYMZGP77GwsS7BgNLaD1tK58RAiNAUfdEX78Ix8ZHiXJipBI74nKWIZNiperCujrP
wdFaw7AEUVDOFLK2dtqhk5Ao8Yfw6B5tICN+DmeU2AfJS8nOtJjK2qELEPJOonU/gDsZCgkFICSU
E3WUTTeLrtfETxriKb/z/dKTalIHcIynd0ztYsWVv74mwB08srHJKUErYgHOXcvNv1lcaAiSCOdL
1jaqgCR7u8FUeRtfSKfkQzvNMY4s7gC0Ia1z9UHN8Jz9TuX1YoHhKYqp0QnV+B2yWt+4ZVrhdyy/
qcUGgn6JreU2P0akkyAGmLU+s5IwGzdtx5qt2QKMINALOah1TVJHOjeTJE7CzMEfgr+jrsyHUfZT
uUPiB8mxMzRjJNyPvRq3wvwgyEyJlzF7wKlvYIIW595kwHzUhsYpZ0/AMW2MO/trOR3fqGDf6kd3
0n/NbjsNnGDo9VMyczvfDrmj5RTfQdXkqIskWb79zYTv0OY2k5xqGmgBgEdiDvB2XkAScU0FmibU
Mr6Z2etz0EInKyS7JwuR5Ofw1g7Y3G9AYgxiog1+Y398nisx0GgJgcsDdQh+7cZrUnBSZpv78+1c
gyFvTDBqlznn70zFZstIzl6LyeMBwG2EoipgHTI0XLBBvkk+rvhQ7igiDNh42NRotFB4oNAvy+tN
/EY46/GAy3+FKtrEGQnB8asLn6MBd8huKDcGU4q+3D6D6Wkp+KHhojX7kJe0gx4hqrx6Mypt5oB6
80aFZK2RbBTLLoi0YtedwWDvzsod4PIu6qWAkw2ieamgPt9lixNWqYvXUsUCGl0j0JVaS7Q38Dun
d40aItSNMeia5L2XhbY6xnxyXfyfP747RKFxlptKIOhKMuaA6jiXXFxYPrzgGH+WV1AszKSyiNEE
wk1K8uEveZf4JFKNg48ef3cn67r47qDBfxFe75QV082wX0A0j1ulfYpbuyw8r7sypcJvP/mPn9zP
/dau8GsE6TUuteewu7xMnh4bDuDOMi78nFp9d5n7DaJ2/7qGi+o9f87hJezuNuAxLGIOIXHmLxjn
kg/0rcuWYi8Nl/uUVIM87QbAhoagR0+D5Xy44G+TAeVBhpDm2QwxxLyy6gkVf5pD1VwK3cA9Gekt
QWINp0/3QQZ7Inp/IBfpWsPZm1SxIPfrR2z8ZIBKADpnRoWdEux7DAyU/sDLeSS4GydH9ECifBh4
3bgBPEZFmbYc6bONmQLLbx+FQdDfD5lk12hQkNECKAU82hq3JuaHRJ4xKVIRyo1G8uKxlqC6Bbq2
pDPNniuA3KemF/RBKaYBs0neTJewXoAIC2vzCO8NGn8Inga1uebnsyxgshXCKDV1jkF4lvekDYSh
3Ar5kXvdOYNeu0CjPRPrXCkr/9azwbByfGxZ8A7B/gxBENS/f4IkABRXhgzdjVjhqTRBqkueADpq
KKNMa/FICtGxMynhUW48/GguAOeOrOp/S14KawU4HgcWMg61/dHrAAA0zEBUdsyHyamG4ohDg0OG
MHpiLSDR0AAE3tHm5xB5KuwVWA07BftIb9wbI8ezhFskXZgOj7lK5NCkm/AYQWBknTgHguqAZjba
HMB8jgSE2mXDaxHVbIhvN+zBqqm6IHSsNqw21SRZY8SJqWl+bj5qQxJrLNw0DIZ6QHkVobbHK4MO
cXT3nv4N/0mmBd7w0Aa7+6STXP180aUnPIiqn2ZZL5+AMPB/jjWv53UYrSpThFzXgxoO49uh46Mq
Fe/xe9qDr3ZBkAqC6AfMHrMci27Qn2tRsWA2gPmuqGYcA1AIBcr5nfcUg1GMKEpzw98Bt14X2Q9r
eEgMgigg06tFbweVbaLSlT4tpDe9WeUUvRb94IJOpD1Tkv60SKnHM8iA6uPiZssSvUrEh++q39gZ
vEgg7T70ZjaHbHpLVT4ycxt1WdYVl82Fz9lYelQCswVtp4B4dNePtODuD2kN1xB0SU/R1k1/vw9n
BPZnGNJsy91ZvYJ5tj3/ObrwUpKvkTlaDG6MdbFDlFqxnFCR6+wKsMf1opvpH/+LLcN3Sus+4LGk
INr2OyH86dvD/DBVsufTfHvatlBW79X9pUOxpE4hRjMiifPREaAUuW8x4um5AGrq+fIAEaz5nbHs
7BKUPtJHCl138aCIK0PmFWu9Om87dUB4yxxVRDgmb0/evHw8QbjMUYvhTiBcY0qvZLKKVcCiyemL
3ihrlb/9vgP1fO8MFvhh9finDjdfZ1bQDZBOHSeIxsqiRohMke2J6QfODzp1TNhVBHsCBKTGdCPW
EYYtNEmPhIFmsHC3pDPPTwPgt+GWxiwZKy1a9zQKCcl1A0QZMNr39DsaUCY+zXBTm6A3Ji28jzHG
CIsZG2vBdnqjwtBQk888hTyRjX56nHzYmwd+vn3ym69z6GIU0AjDEtJiv0yofDsPpjBtiV8km2Or
nHdHsI14wk6zdrrxvsQF6IPjvzua6hC7UqfiiZyS8brwRUmfcTQAwQpP1Sc7Cs/zzohNn4vRA5C5
CW/Ww6mnb0bkYNwqVpc2MJEBr2pFcua5BUBJF0vZMLU/xY7rMHBeLNOAN+cCujsWQIJk22Wznrfs
agklkICBwnxUcYYYQJ2QJJGUZnMCvYxIf0hrru10Pe4b9DsE/DeonQyru1eSl+qQwwQsSP9J4q1W
RCw4VQlsGPrQX9sNK56yv8+evmZVsw81+WL7APozwISmCOlihAwXoUEXUCagBYAxHF5wdC8BKuwz
JxYUJ1hZ9ECTjOGTA50I1Yd8TqDSY3QtZr2eA/GD8pfi+3KC+bcJiWa4QMiM/A13dN9o20fvy0B0
CR3sPisi6Q9QgN7cDAIkcLMMSRLKafFm3eyPW+mCHBN5qkEpsMc8ecKhMqeaLaFJixMoaYm0P+qg
hHNYB0RDfpOyxocS0hCgcB/mMtVEB2XA8QoNrmSLymcVOkDQ4tiDo7Gc0p/iivUpG9BgpoIlyzkp
UShXRkhtKk/gxtPSITvNB/IzGBH7uHiyfOZQI4tJKXYclBRe7XFbGRUU3AkKaHn2qfRVrrISHr/m
VLvv8kSLWA1qwl94jvz8wVSe2BoiGjVBnlW6raBOeHi1PzTJ/5DtRQPmGX6XrvtuOIPERxDkn380
B9ge6d2OpYipEnjYtH1/jvFvQZRoR1nlRFCwDCl47Wjk/5x86BMQt886QRLFPJqdDv09Ohqq041o
CVCz4/2apHN0aYYR0b2BGcnkIny7cX98iDswo42QKIxSAfEYCBoCLKSg+VDP1llI4LQklHpig6qj
c4E+LlERwdOCsc7nouZN8rc3lTdCIOi5sNqJlEpT7VFr7954hL4wCSYSbTFfasDIBtt+HUmls+/y
MjdmbhTGPNvH6Ba+gfc9CcoeXhcvIp9ilH8NwfJS/BBfbDafGRjBAHk/fU9pR2ccsTJV6Hpuog8Z
qUIxgNhyRXQJml5xyEapKfq4ORxOfo6SmxiTJtFKWOiv3WcHt4Muy13CVWnZ9MX5KFvQwRnOTm9r
GHFlNtFlcekbnGkgiWdAEHG2/rpSmh449xH72AStD+eD0PEcCgvktsBHo/Av619S/8c6rwufni7b
0wB9wjvauDeUYKJJHSJ9dq7ohZihq4HwD6eM1xBB3qcfpBuYOM3ROFEfZgJwngXdMasBKwvFFYOw
uUe8i5WMcY7UCdpYGPyt6ZkhaMrWtFVvsxsKKzRPNNkL6lTYSlBaulsPzkbLznlDiKsJQq/Efndn
C2wQQwGeGZbphr4e5YdAThzXCAi9VAHfFLiyn4GP3pKNkFY4m8xnelxpzoYr2og8JfktMyxkPW9T
QGhWojO4EAlX9nEL55T2xHWsyrWc9VhFyfiZwYdVDh0ZsQFP+m9JiQ4HhVjuVLY0ujQKxVCS1zkJ
SBegOTVOakpsaVRH6CuboClJEl4sFCVdGLqg1LNpbQNXpvxGV/Q0e1GY5nahekYneqRQuBaHhYoH
pAILz3JOZHiXyg615PuoS/qb4bzQorCuiYKDChH1L3YteBekhRI1gn1hcVHwQuuRsFVJtaUXzKjJ
FBQUFuF3OseC5M0xoqMg5TcBRTK7wO4npxvNru9LUW3gwwRn9YO7ChIU1ifTcESpLUBkeaKmFBj2
hNSMayCi3Q58/mAnGBo4XVzHw1wH6l0Q3kK7T/qyYnIOIei7L5tOFx0waMkrALz2nc9gbYV30uEi
ofMrXlwqdU+JiK/TzxgfGgg4b5MGO0WAzfo16UR3bgY1vRIVN6ni0wwnfmJJpxFQSbHHke+i+EMm
MJw0U+D5Tk4wXs4+zNPCF63oOaNhoW98jc/xGzrcF5+6k92GL/89kESnDR3pN21KNcV5oxyRfPPq
L4NV+ba9p87tPnE5p19PJE/YRtFvCnKF+0Pu0gZhC6VBRjGp4sn7pIrzi2+D3oC/xIPqI2eRPtZN
ynFTAPigSn8rDIAjP9QQ+/TLuZM4BhZwZD9PR037JNpXykzD8JnKq3+ri+Hd5Q4i47+PXlzSzbig
PrORBIPv/rLJEANOxBNZGEc05Oe8/1kHRw+CFWiALwpUbJb83CrpwEMm5iTieFgQVXA/IiHaD4k9
Gqc1Im+AXki1M6rTOsWg6ztpE032aP2jL0hbh8u8xAgwzYIPgRCCg62IAICGJ136IXhPgVun9jT/
UKhSaFyM8YWWkgJV3aiiYHWKNMoQbNap1L/KiBvRrQmspGB2iloH0NRcsiyghgVcmGJH2kcNzBQO
EoFszp2n7U/Rh8BZHMfajGCGD7KmPs/El3Cg5j6F4EnHOSl4Y62hIR4f4mjbS0tivTvV+Q8pHRJX
nkeqUSK9MFoGgWKLfsiFvtYdrrG2J8LbnoP7rHUosH+5H05J279yyvpeOxWufJO2IIlf6BnBp6LJ
QwmGA68OvCMeI/u+U3gqVR4ngqKE6pYQR+E4vbE3EA5VZ3KeD7guHPG4jzRBbkDFH06+XCeQy65Q
3XK2fdV8AWnH95Hw5nuQR4enkNiW2OMMh1nqM8jukEYS7YLQluqRnJf+b3RPuryW8FSUOKeIONAi
raB8OoD3lwyxjjGv7LySu6qwBml9UCsqoxPCkZKSNrVkl+h31tvzK4+zt1xxnjmVSMzGNWczlpCY
+y9krNu+sxJJpM+iQuDTti/+e1d6za5a3OLcvk/OMeg/moHvyXGMBLw3yxcl1a6Ln4Oh60Bjo75f
UVw9QY4cgPRW4vMcs58t1dACKxcQmdRCQoaTfKEEygPbS0HZrOFy1caAyOgX7Aq5kJYcnFK6eXRV
u0DUCcSpXbz0Q8N6TMArTUfyrNO2zRgQ/UTF59ayTotv0MC/bWa3gSAmfeR7kz5jJnePhqZQ3WGb
+1TnpSskZRqNlZt7ihRKrmz9W+H6hC2ay12GTgHoAbbP3A8cVRWB6Ye9sHBqdMknSjCQN7dYcvnn
7XmLGhfMGYlYZhKlfg5/ry/OJi/8i4ZElTwAeyVu72/TiyM1OaLY+4EPVO4O5WGzJsQfgNAhozzy
Rz/kNkPZUmzgA9JxYhaPNWuzPiUPDUeDR1rvVeqXdVD7EpB+0AVJKJ/hbyb1gD7Aa9EFtCH5HiNy
JRZvZUqznra9gMRrvw6wNECo1wJ7/XK11QcJy/VHWX2XUl3/EMZsIm3VRw9B5evEZnhet5ZSAcvW
tDjiR20UceGf12f+SuGNcOeHGAnyBikgoSWBKEEOHyUypQmoUBY8A81GFX9ZKCsRoF0obnHuZnRm
FzTnEcdQo0Z49R0PYtnY2/C5G19Kx9qcZB23qS42MKX75CEmj6D+DWSctUT12Sck3zixLGk8108W
4h4apDL5zRR+bS7KBJcmKZgn5BnoC0TLpJF038iP23tZou+sQ5LOMWkIQPrLKeTRYHHnJrO/ERRk
YvCXdCT9zJEtJUOa0HASPyxTLFpbQeCDjrphVXKDm/8rbdoX7B2YjFDT+c1OJO+i2h9J1wH202zA
2iRuBm3e8YXb+G5w+zTUwi8fmi3aFJ8K9HDlUpM0c05+TEpHSLIcolprkwdo9hPvCyVW9yTA2/cU
h1soozWTxGRsM3xQxpr1AV4r6GQ8T5IzJMF5PcZCbfoe5/sz6t4Mf0Ipk6HbdZFMuPelFuR+ezWk
ckGldhjRngMZguBC6rlS7/1Mauwh4ZhRZoMuyWggWnLn5lE3IYhWV2pQLQGCaeZ9iSajt9JWAwaE
6TpB/D3KpKeUb38UJjwosFRsdTTEsNVAJYZ6FF+NMU1QSjgtp4muqBtOaFbhM4cPj7tL7k8yFe6/
BeKmIsYd6ee5uISImrALpMB6Ca/UYfOYoDznm7o7PJBxnXvnY/4rSBygNH2sBs/X+wiW1gYFIagw
LDoRTivGl5OEdcHy7RFb735TknXJZ4TdYR/1MQnE7n2zCr/wsQT//cI5fP4grfKuv3F5f9kA/VmD
1Bh3yTKIz+M+oPfGG+JSk6FHFYMnfDMIT7gBG+tKtPNIpXYuZRj8SBj7J1PgVJFyUPLgcDlbYmnE
324/DzIADgAkQYCBFQPv+p+2NaRNqJhLRUYMSHRETEtjEQtI3rScjML/Uusl5aolf5C3VdIn5WDo
Ar4XyJZ0j1kgdNJLceWSryAaxaDyOnkvuq6Us8nJRMNBd3lZkg8O+WIblFxuoF5lmOiIx+0aZqj3
QHaJbR/+CiUSkRsKA+qc4wo+Krc4jQiUvzs6o1iI5UxFZPYl7C0GDivwGiA8BfMube2aU3WefCma
y0KDDNfvMR6XTW4oLyB7IUL9OkdjNoPfxwqugkcnrpxLt1kkIxgp0KlmuyPj/e6uyE6kP0BKt8NW
ZYnHlU0WiOZe1v6W210eDQS7Y5kQkBkM6cOe+S0obxHTM6AhMilqud1pd8rthmjjTgaHsG3UxyyB
jirJIqvmQiS2faTApxSlrt+hyf5Gv4ucwUeCgvrk6G8i1ljn6iFuox8rigP0z5hTSZouYmuQf/4b
KXAstgDkpi6qGRLeu1+PrxNGPyd90uBX/AtapVtAHRGvNv7REI8nfrVQkH9efDd4kNvk6/AH+eDN
uIi7G4PrjGvTHG68r7Nxa8r88vHv5xfQynyP3ab9IP8m89Tk1aUvkghx6lYYThDcUZbIIV3prqK2
QEh3YvKCLA3tK0ZkM9J0L1tzCFd6HGTqYgcrGsLutM9bqPw+mscXR4RONu7bj5Cba/xeH40TyiGZ
Y6gZr/juSCSlMyNyGZ54OQtydCxPmKAtjHr0RhrH9ktyWU1vo4eNis6kWzx6sUlvjA8CYSAC1GBQ
UEqtddyGx49gC0sNGTCmXfJNETq5DZ5op0BFHM5KiGhZ9DkIteMKWxl0r9PL/Ib4RDqIJjYvc5R/
9JZuFCPyX6WUTG0+9C3TfVRGCWrwarsgr0aUY4m/7cna8EbemDgzy8fhyOM+HGnMl3x4Nj68Bpft
zxI1ho31GAEYqld0eAXHLuYQjIm4Mv7TIevCc4G0iVWSxJISoiSSM4Uk9cXND9qXM9yZnm0GxaiR
05558m4oLjo99BSQH8X4BaY4NmP06Cp69Ij8yV4/0sgKWVSRpkkZt3D/yg1EaNDHwwgVCPfslWe5
g8Pck9Q6D6gDUGJo2bcFypTZx+R8hScfyats+v5nNwjELIRRE0+l2cTPZ4igTXkYhKOZ6/ZNgijv
i4nOhgUnx9tgQ8qM3xBVNcR7HDCRWQ9dRjd8WJV99VDDsCMpPMUv8iHN+eq4HfGLmBW5MkHNYoFm
vRNh7MDZ6zM69etazgyDyHeoN1tSB0Bkw+gX3jgO2m++lzc4z/id5fKFYQQXmMNHa4aCBvcE0s0W
NUBk2HT6PyyHF4KRL6NT1wVJaXBesCFKnZuU44of0mXxPer//Md//1//c1//j+NPGZSX77G8/uP6
KoLydH1W//HP3n9m2jnsqEO101PVbmv4L07ElXLraPfri3FVBFEVaf2AGsITvwPR1bTIuLABxjZu
rtqgph0QkLR33gaqfrNiTr8Zj2r0TH2z79B/QUbYdVqMsn0t0DXxEdHVA3unswy4MfVzo0rxttpk
s5X9b45i+M9/3P4enPPnP/7Z7/XVPsaj//co/sV6NG8Pi9b78SwXRKCId6lNI0lYk00xUcazPqNY
To5KafQ0oQI6YzKfBlSbqLwyGh3XM2yLMG5l8O6NnPE4v0+NgYElRLHF3NMSggbQna+1qpxaqoM7
GbPopEeaki0kb5rzXx9Nu9vu/f/H02t11HZba7V7OKnK1/dbDLiPXMP2fzt+bsf+fdgqF4l1Y/ZV
L/T0mqZmm2xz/RnxN+zJmbzlK6W+81/jeRbP584mqKU/5WS+M58r+nk/r6CUQJ5ZHeE4fmjsKZRK
vyO4LhdroOlvs/wsVKQXo/7N8CABJ29zSGeMMpNZVyO01o+vVY3o/twxUERFDOvAyh62RjepHqnz
EliFwRYTx5d1rKFWutsvKBB602NhzLw/lHb8SwpOhrbCyY+14GLYLXwzjVubB27g8L+zHn/sQzaJ
BxkPbHkzY3EV/8lTUHbe4aX33iPEFNz79WvkDkzmMWPKhHZNAP8w4mNuHCjZjUFhck7UtNBfOhIk
mavoe17aLvWUwo+1Ptk7sX46W5nlOE+SLKSy43KM0BhUl4q33lqjg9Ay0s6YIOlT6AnNFZ25Wgwr
DA7SSRQXiwc7UdVRQqXcTBBfpbgVrRW9cfy25SU380+Ib2Kh23H8cv9ciENyUt3U1XQPF5jdaYIH
TMcoIr9rNI6FSYRlpqru/qGfFIV/Gh+gDi7ZuusahQmraKPPWvpEM82eyWEN9qkas59OaL798VXM
J6COW23dl/LG5stdgPyOuyRzNj/I/v+QT/Aq9Gf+Z+x7LcMzv9F1MLrjxWuQf4Of1615bbd1iwTW
TDncsFiGg4DhX/1V6H84y2gXPnr4xp9YV9wU71P9ZnJmOCqPF+M3aXkcmpvQZQ+fdABuupt6bX1e
jAtmKyGONLpDv9TZean7+VKQ5LWvEa/ZaRvevurex6Uxt3xaP9yQ/g72MxQ1CyjNbQRBGvigQ+vO
W6eDvQdI46F/RmvLdyLnJqjeqBw7lolOGxji9A+6oycsutSjaeKZ7kc34x4OyOMweZip5SH5iRs9
D+c7XCi4rFOfYpMJSwMQEM8/7WfwcPw8zif2knrH2AlQu+R1xWg+p2zuHBdRZjptqKANznWbCa5h
2rg2+wSzVI/Gr0MDWJYudPLEf4pmoUYvlc6L/jVghyJdMGtAmQBoXLQ3Mwb8ayTA3TcKv6N/gLYF
Ns4MUeeG8NgSmqFnnfvriEaKh9L3T7oDgscB0WisKUsCwqKVmuunJ0q/o2VcF7FNYGfCq4tZc+0Q
e+sLE1AH6ktf3b4aLimk53KL43dwN+ZKhBbGJub3I2u39lT8dDst44401LifjaTj0ZRxUo6A22ma
pNa6GL0WZIh6zTT2Tz9QRhiUzXm0vB7ko96kdbc47walVZYmMw3NuLBioHfcUy/34N5M8Y3ixk76
I/MQurJoNWZ7Po+uroMZqR/9bKa8pcYu8VBzgB0EA2P6HmE/E9X6MXTmQzL50YnRFNjI0Rz8iemU
cE11h0N6m0zS8Oy0ZmyNL8P0fKf4cXxvzXrQdpKB3DU4Wljr2qTxz5iP7nJG4tK0bWKEQkenp3X0
Zuq/wkpfS++QA6MM/NLTAZ8EEANXO9ZXblUHHwBdqO06uD+p6KwtBms9b1fpVkRq6iEi9SyKXXpp
/Nw4Nl/R82jdN/z5mzMHBkDVIyhqBdBVvgnmF0N+nxHX9bbyeaaOUfo1eviZFbr1mNcmRXcWLB/r
evxe5tzDN3xU3vqubzhOpACQ1N9M2TMLzoJ5GMEhghy4XRUONLX5atKsZ/oULk3zNpev9KqDWABJ
xB+vtAu3LH0/qCdBVoKTWbPx6T+Z9cOJxt3O8zODM9s5QBCwLafhVnHeenC1pzrsgSzJDi1H2QLX
eRit84grd46hJfgNhzMG5Ws2s/HoORqNgGUM9W1vgZaYbo6eoesm7yEoa5kzhqyxFRBg18eCMQFY
IpvlzvNhAT7TVe/ivgd6tHEii3OIVZ8TwXIHX2ZoMBDNC3aaesUQzvY0ftiAw5h7kBNUjJyxtggg
RYxWX5NfZKxu+hIAyZKNe/E0UIZ/Ye4ArzbOPD401WL749pxqCq2PbE3A31C39A73NbGC1bNhchA
M+rk3bI11HOX+J5tIQjuQS6o7Uk1sHE60GjYlUneBAWt/MU9DSpVx4KCzJZ7hYlt/WLeGV44edC3
QF+4iHlghyyZMFgY8ceNKaUaq6u+ahBU1taDsBoNwujDcTF5+ScfHxegE9EaHPVouIqGZvUU8F77
zA5qXJji53c0euXN2y2TpdfpOoG2BTdVCZNwOSUf4+cz/IHt3UufTlmyRjNDhQhwDFY5k7/NZKNY
lclw1Pmxa8YoV34eLrvjT58zzHwUw+qT2WMy+ZhTfMuNZgajB0md0+IRBRBX0Xj24KPkRqtn7E9G
QIbyic96j/YhidzReM0rxVdl4l413tseAwcMe2yPzGg+9NESTgoDMeasQLB2GU1m0+t2Oq3Mff0w
YI5MAvUyWnZ52yOynonBenJY1OzCVFgUk0IOtVjNJAcl+WQtHHVS8iw9O7CA9EaBvmLGf2JQYI8z
uuZ2uDEUhkDIiIAC76jc0O1lCgM9MrNrkrRfGMGKw3LZu06hn7F06X+GA4ITnZmiu35AIb+7GoeH
dx13lhwiU7crOpwXfTrUV9ttH9e6w8n6Yz8VPTyauRnak01LX1xHW/Wiz5gYsrjWh4ETXlLXPLzH
kzg0E4VHFVlp/m9i+o72b6LH/v8bPT7f2ak+9r5Ew7aZtgye53n0ZkIoeK24rJAaeU7lKeXcE3+R
4RA23bte8m/C2I78nn+JynstsopOX1MH3Z76L7nF93suh+czucWwHiG57bnEJMOxt27mu8vN2T2D
Sn9vdH+A68PZ2LFmb1tGk57p9zR2SqVyrbm+ii1n7Z5GEYS+3sZlI2zbRFL4WbEdnudrj4iOC559
9YbEtWUB5GIm6qtYy8Yondt2dgQw1+fGHJ70BeRGBnPGk4xLMgN3NIEq2Y3Rd8TUkMezcrW4UUZr
zSfKpHdg2WIgRunqXLnnD3cCIcXxZB0OBHmbWXfA7ssTDN1xDLrRCUvVZufmkdv+16exr6r/2fVs
d7Q+Z7LVHQ7b/5LddLVBfnz3Cyi6zhA/PTbvEH1bH7+rKywjBu6QyF/ifKFE/PPdy4RljsUzbQ5m
3TCxo7nlVQaMXXwci0jZd8F97xHuopUpE6r81aGhtK3GTYDAiJURYQHFaJJOzaa6P+4FhctQqZsF
FE0NVRdvehpHVA4V+7TtMpsgIsYnPTzEkWNcl2b0EpMThtwysDsgNJWquYzmDrEgQifz3pNv1Hsk
OLwR5M1nUVLzQT7//PXt1PBpSUpy/vAkxha4WwB2SvicqCguDvIxkyk+UV23QqR2UiffkP6hZ0Oz
9MZRUrQ1fYZiCnrJ0Cuoqj9FCzqj3c1BIfQgD2dYhsYpJb4YKYFk37TJLxT0vmiWKDZKE9Huo7l5
4ohOX4+y5wZ3SniX1pdmEO0gBkYYbKC4IdUR2guC//IKOjjM+eNIc6UaRZkOd+WjiWp7DFCYKgKR
tVswNXF2PkhNHoZMUdTWLaAu8AeDBptFARZANRIx5gAJogw6Uee3OwvNv3NcNQ7gYhp8xrBN3hVT
5ebGw1+KZigNUWzaoNXSHBRVuLTU8EHEJVl6+TeU3MXk4WNTOS7sp80A1fSN3/2dAgpzdjQRGn5P
BVqmwkKmZOL/CoHh6pQ2nQm8F5j0QXkOok5/eVjuAr1gmm+CNRW6JtqRdrVou9YNo3N8iR3VpQng
9lB2lrmJcgs5J8zQJ1xMEx+vbrCZQuSGRJWL808yjM+z27ZOAJ/NcEDYPxLsBsFddPzhlJ81G86P
2B5dd51A+5rd4La7Yfn02BUL2LT1smnMenf/OYUYc/j8P8bMhPFAZGKtRQYifXGfPOOP1x7q98mD
1W7SrXWV2aVATLca5gNekXzsJ4WN5divmVg9b08vqi5/xXySbxu4H+8VgkBw5CXy0hO+Y9fgNj//
+YKghEkp1mDDQxmhmD/k0WOOTdgn6R++CW7O9FmCzdB4bV/SGt52DmKajuAt+sxyIvrZi94JXRq8
wyo8V1EWyKD8h50QuYR4rQekLt3wDKR4XR4Ygk5a9Mn5IoLNY/Jg1lmEm+DlgcEinGNwRmC/+PlW
En/T8IaYIxkxTV757AbFn9SKpAVN35Z/Krf8E26vW76n3Gp7wmWa7Mn5z5VD7B9QOICZZKyAQ7ri
BavShk17LNJt6wtOeejwI+5btIgC4+RbX0kv5U309q1Dl8RoO0h5xSAVWltOHx0LtusoC5jLHlXy
hrQ9v72XPnn0KOK/dT7+vmG8ZcHMYzcwZ+Tu8EmKKFtdgirhTSIsCboEqV3GgjiMMnkl96hKTluW
kFoGxV/oV9XuiPPCeAuSwNOWD2d+Nugw+ZT/qHLwZb7371dUOR98Ki8pRn+/BQf7t6yUNFjzLXUT
TupdpIanrShIqPqzsg2peFIS9rBFZdKrQmVB/R3t9cWoQBQUiRJ75h13apE9obum+9xHj8IgTqSk
CshYFJmdCTaFoliaQs+hO99BYoAmfaLabco+aAzpCSpxdyKsh8sUNQGCbW36pDvNmAnFhCfFY41e
PWJwT1rpXSq3HWTeMibJICWDlgoDdYopaldQ1+Kuy0gWQ6jYVNUMFuUj6hJUiDyZPVH9gkEQhrwe
gDOx3aH8yFXwsBca5y1dZvXOhpHrG48NKewhVBHh0XdMV5BiXzlrM9WLcp9J3ot1NdvT2r6NeiHQ
R3Z3Sov2DVb8xqz1q7sJMNr0Kq+3vGFHWIVtthngokhhW4lmnf8M0uucS023Xu5ouTuPzYj2JZd7
WymjwV5Sy7225zb/Hgb7D/+ipp6aAsK+dejO4lT70AvasAwxFSg+Zb6FPjeMCIa9Qw0T4zPvnRuD
DQ2NCm3Grkhr0Aazo85ZgTHdrJBLHXGtYQ1oWDB7KCxw6mIa6zO+xWz6c/FaH4ZyCUHT42QOwwgz
yjZDOhob8xUTRuT//gYGDaed4SekH5FfI+jBQDllFfd7SBIu8+9BhG2dGacfveMTeodMLml7hB0h
SiTEBK3kGlyCe4QkAg/bc9DDemwTkJZOSu8RC+3jhPaTZS33yvAzbqZfBHhv9764kcX1Zk/3vaPs
iefdw34sTxCuruCzCvQEGx87gevsOrtT+tRgyLacL9Z54w+xvJjm3ZYPfChWIF+RF8aXuPopF1kM
0TA444DwwkITqGIg40aqW++EM0jyWmGO8hoXC778K9QZrrL44oMvVVlH16zAo7Z7D4eoOKpQltI3
XeST+0TRO2DFI1h5z5EBb2/zPOoeWkYNC9560NprW1fqch/s4N9OFwNHFMVRjdelDK49+Bk3zlEf
nVELOcRv551Lm97mmJFzteSb8VG0pUOu4KKIpoY7Q5gAfs5jXCEjQVbEuCECOreFd/QwRMyKydvZ
v3An85j73+TKbNXRbXmapaRoymrni2tjDw9WkbA9UUGdzTxUXTnOkmyEaWJKzwiYerTmz8HJbpwe
oIRX0k/wTRYl77Q7Euu4z7jEzhe8tDTQc1vEzSUz1MPJ0UWDDp73FjAcyHHI+DwjgwtRsJQeqpaQ
/hL2hPVSmxXea6HyXt5s5CexEnbf8dUveH8PioEq3ppHtyJZdx/zO3tO7cD0/jU3bqafk/HAVrXL
yWPV5f5Psj+c0/mDUcBZBwOGK1e41def7AjZqppdgw4LcisBEcP+wEuQ2simg3wM+5+DmiIxKEa9
PTtShqLrV1elpmxZPNRItgNW+zoz+Wo77e2ZX6R0xqtPzJZB+6gvBh8LUSyxDKExkyFFdc8HFhEm
kyEupgNCwTyBR9PsReb9e3W46hXKljrlsaeG/R3xGaRQiRx/Q8lTgjZdRiT7BI4NqiwmGN3fAFIo
ZM9UiVFIbqGPEFwh7eGGJDiAeYx+6EfCiirMbWREVdTGyPQ7u/rlYsAjQOQNHnzyNyoQ79Cj+1qI
N+eApa1xugmP+B/kRVH/oL0M2UtZWDq4fl6D7xbP6Og3epCNE/8X/JO4yVq85uieV/dZHrENB7IV
v2Tnu+EkKn/5JN/ZB3PW1uJ/E3ZmzY1iWRf9RYoQM7wyowmNlu0XwnLKTAIkQBLo13/rul+6Myrq
i+7Iyqx02UiCe889Z++1uZ7Vg/rm9zryzXgQR4Pys+CTl0rnNnvsbjMiRaH/flabkhCN5/kaGyeD
7NXH7hUpi24roqlzWLxULgRbkyggbo59oUCM1skgWYgP+j8u9IHnp9lMYJ9a214EXBbQTsm5EQtE
OtCY5izyy/XfQYl/HekqpUuYifOMAextDdFiPfnMFwRSfqoxwFNjdIqvdK3H+r5cAIXf12E/k3cJ
M6SbD2rqR1uaC3q0OWO+kUYSIWlvgKt8HfaKtLJWrCBgBkGtLNWoDsdY5DpCuJwT4xQrc2MFGWul
cAEvmBlJqGxTKLhPZMVYxWbKDDTLXqFNkM2TWIOxppCpbvq0TL4E0UxftAxuC7xqaDFgV1GYxmr8
/DbItiRCBS7W/R21SKS+5wRhQ2n0cqK27/BWDuhN4M9BoORSIGuJHxjoO354XPL7CRnKmmesOr+l
fwXJzQQUXLwBtgO7+Ji9VmlUIWnWZshc1jJcN3hxgHoFjwGI8NrakGzwluzUb8if6M5ewZSmjBrp
UKk4e2xwnwFyncZc/5Flfy4RfkaCAHC2oIFg1qKnFpFg9Sz3Q0+oRVbtV7Ht8PHxGr3hDRE4rJB7
lIWPFeny6yevz1qq+O9kCswQgEh0xexvkEMpgc+RsQLy0t0/fwy3FoiR/XNxXcEh3fdf5RpM8Ttk
0c30uw7hHG6ggM8IIl13hyHUPBl0omqThgy9mOBHD26nZ6BanGCpY37tlDQ0AeQxQ84CWaP4eJ5g
jkQQMpFOtDM6cT5UFAJQkL/ApAFUjzgDmtNC3ra/7K8b4AswKw0C8JfpkrFBLFW/enwR+3EZqDJd
fgOvUTGdEQA0mCGV+Ao725II1X5lAymBzoUxO0NzUvlYtrYS4/d9I7vk7yhPd0J7nHULlW/tdUhB
UI/B5QevTKmdia8hKGRirQhxy+EhZa7C11NNtqRSedlXiuFp0ywM58JYTgT0gsRPwskn6dXLZD/l
TW9/SsVRNipQBcORLu40RetHxJ4zQnR+baTPMX6t7h9PMqcFzH3NO/vH2tJdZgMKyUTfTFY1qPjq
0J5E/DthVQca6Snz6w9C/hCITpdEL0c9Zx6RNc98g/0AzSgrEYXZc6ktqrCavU7JGtAgUhTCcLsz
yi4qknonvDqgF04FdnSo6pG2Sv6QtZTa4AjnBM0iqBKevCmWOZlwWtGbWyV7/qFsNe57EYzKT7N8
Yue3JWLPasnfqR/5QRQpx/7YEc0ruLyvYw1cg9zB+HZoPo3wydKI/lO4jvGqf1XbOh7PmCo/FWLk
WQ+tuTGvPrnzZ+SyJfurWKUSAuTbqf04EdU1HB8haYE8uckCjy8NW31dnYVcU3CeKHfm0L/OCq3W
Y4H5VuSYXGlD3dGmFrH5AYXW4UtXWPznAxHg4j+BcL+57BLef5XxBHuhQ/t2M8zTZfFmrq2tupNj
wFIPevxL68CaEGY72LULFaL4ZT5s9RgiI+vF04fNupM2LwYg1op6LV3QE1d3miexlGGJhb+oBGD3
eNRZoBym6jTdTVD6PNuMVJ9IHXRgpAThckjZj74gSyUcxuEHs0bIDOjH2FgaiIeyVRJKq3xpbVse
zJTVTGZlrPHUWKw+OG8XA15eCKCUiDeEp/pOGAnI0fWgecz78O4uCKWCuctAgb+uIhjJfMdZy7Rc
/NHapABN1VC4mBh7YTQRsIp29QtFZ6W1oOOxqvnSxlg+kbQqM+/ypvAesCSD0THBWyahuYPGxwJH
LDPkrF/fHasEpSrWCmuJWBe8nbmefvD+Awoy1yY0V2UGogdmB4jKkKWClWPi577pj4sRO0r6p1wr
P5ONtXm8iUsEVOrSz+2of4h14KGt+Yf8Dj7s+nYlhWmZR+Cwg36ucRKgFbGhtQw6NmXfWduEjpKT
IAUp0FRT4GJpwiPuw8BIBwiKDv4X7Micf5aIS/jAJHzWJZ0eAgvY8gbneDZdsUXIuxzR8B2rRsN/
byx1yBGsGpBrrr4BQpcWvSuzv+lxRizxfYEHOypWEmxGthgJ/2u6mMKc50GflYd0mS8ymK4M5+IO
hu5lRaaFGisbbSmstbRQGCDllIQUCOGL78H17shMhuas870460HynOKtbYheBg4L7fw3ZyHZJTv4
0dOYZCwcugcRfE+WAOkMxJzxWVyOKb8WhL5Yq4nTodC/whqkTF5VtJhyNu3BHnjLLIYchauhutDY
gtlKsd3V85I7uIQQzE6CP4VwLkdzinmPbm3A4C02X4MbZVzz1RjRlYDwZmRg6neyUzZcMxDL+ML+
nIOzTID3J32gbQhVBHIckyxyc9eE7cbWQflNwhbQ6RwCfOaDfq7p8pBytUw/qZt2ORl+9Y4W2szY
mtTZ2e4a1qG570Nl0/DxjN86z6ewIGubKYB3uXaaCYfZeg7XHR41NOto9HJeFZs3vmSF5z1d3N6V
jRwbrOzic2K7Rmo6jVg/OC91ZwnZbD57ODiyuctLoFdEz/COAbYCLinYwROnxZSPJE9o5sB9KuQ3
XEPxndLIWJLfTtlBnbu4ET5Zcogr3hp42JChuQreHTXufwwumEwk6qHhqBFYMOWeM5Z3osF6Xqzs
lYRVp7N0w4oOWOnBw2auxQ8Z6IEqvspTwNdBdDWwhmBH4fdPKgJKGO8eSdSsjPDlqGImJ4MDewX0
118wSgVBGDYqam5uQwSaRSh5uq8jP0S2tS3hCgAg9RWAtK8ZeVO+qHhyrgaSLavwyOepx9ZsdBWW
vykxFBCpVpcjy+BaX5RQwx7ewjkeB6cVrKptEnLjf2VvWqCQJiJ4acSNcu1EYvIqr7QldZ5SxXtg
fRcVG647ntNiNYXlly+GjfgYqRGBjYvjrXgpLLm8zXL05FlI92zr4zu42zfQ03M+W/Foi7Jvl8Gt
QboPhyfbUsb5QHQijjY6hp7qKD60YmuRsa6iZ+QLoPGxSEUtCkVUakiir0tjprC2QhyeD462vYaG
J21491k50tkQkuKaCeL2XGDTcHOB3Z0sp+/UyDGh7QsYUvMag5nQx7WHO5Y7JGH+9IgJcleybD9m
lzeKN7dCgTidXyG8mn4DewqlKx/SZU7jIFSAXqkeTwHehRyJ32spVKSoZFGj3kDygo/cTnDjDW/Z
tiLBAqzzNw/apkJWu71+USfGBhLuy4G2I2ZAPbpCjHvMCMMg7gDo+jqJyiCwnAm5EsZKRLIrmyv/
Ouft1xdkZwacVecq5jjeFwMcdxnxNEeEx4QUhizpRHgc1IjLXZk2gRzwIXiU6CbxKISF33DPVPQU
VBeVC1wv8MuRFMBkJFN1ssUQI5ywkBFf2yuPtChQGu5zRkcwQcnYXl8pRhVyaOR1Au6ARo+XRPlG
ZWszRU0NwRf1I1dkYNIug/MjTKJmmfHHnJlHLVKUbXONDm4lSNxc1hfgirnhcZoJzTXjDALmOz41
TjN8dQml4cWDpSAwBefr1mySPRxGtC/cSxUbSLts+UE3YiRkfwQj0i7vjA3GI+rOkGgcFHV5rEUG
gE9R8KvAbuVIlPoJG2/HBsGduGX0STqwGgDUBZs3CWGqeQgMAZ9N2eZBEKCYZisBFj0uwE+z1tzR
K8u+znURPSAYcbhkGWxsBEQYxS6qzAk/HxwHIO+BW7ZbTNHMALLYaigwL9wvdz6ghIeYQ5A3jcGz
r/sjNwIFAeEBa5lxs+DOCW//GNy4EwGN8DdFqM8vy+d8YJuksGcnYLhK8Ilw0RaMVTIBVbYF7ZzC
hNVFuD2Rty8J8dmlQcr9Sjw4LGO2LVpXJkhsDqT5pjrnOlKR2+IeCcYDN+W+P6aHyxHOv21wx7O4
ZaD++0hnQ9N5A01iH0Cixag1Q9As6GOhGEfyh7YSNAllpa0U1iUT4UrFQaWEg90BBJsisZ1AMWRj
Y/iegJeH5C+WX4/2DOdMaMism0KmqgLCh42yNJybW0ZHzoTxLeJq0EYozBOn+DXFlzf+FeY+Iv5z
FxGbAN9+PcCI6tgcuBp2Mg0yImsr51eRMqLxu345eGwZe0jE2IY4xYFJ130TibA16zAdYRIgrZZy
r513iwtadLzKfGP2pEBExHC7c/finuL251IJxKk9UpY4KxorFfY/d53/2EKuR1gB8ivGhzu/HgTI
RajN74zA8ljm18tB3TK+Wj4oc7ItMg9RaKm7lsVS45X3SHy51RCsG157alEg4zmPL2dU1F591Nf5
ocYUAij1iPze09kAkQ7TkZXhqgwQZSYb3a+/LoyLOA7dFyifOYILlvlwSnllFb1HY0UOM0fNN/S0
S2Nfc36/0GnWo+Kto0zlSZ+XPDydz8lpxmO8WNuCjJpwIAfXv+V2CtR1h+02303A0WEi8YRJQPjT
b+TnYB/CmQqvk9nOfBoKsqHi6ZiMtUjfMlRkB6by4vBc00SAUxNPv1OWqZL1op2zMuN+Ic8ourxR
97DYUFvMaVCEJZsToHcfRwP/E2WiiN7IVhzi2Q6zGF10gO+b/YVliO2zJpNishF/smhloKoJMdpb
GATB5YXklUL5peIGV2ZEF8ycRSSt0xjTk3dn2glwz805QqDh3WiAzbVNyfL0XHTIeAltYA7YczpK
aBGwV5ICMGGGOeUdEObj51z3oAFC7FYi3DbY5DN6pL/zT4AlfJ7zYtMGbEB7kkUCticOKjeeEwp4
ON2cBty7PXs5AIF+0zqQ5DsvNj7hYsCbgJ+t8mHgbchviiAiW2uhrYYcxOsAlwVaTrwuuOrYmgu+
l0yvHtgW9zhHBpYecXdlVAsVHQKaByytDXp6FcmxWOAyWKYyE5IElyYkC2fEffkQang8fg8AhtiG
qXRoEnu34ISIvcZf1az42xCnOrPPBz4EFmImyuJaFJShA6LOR2xgPHyFOCGZEIMQjEbeFRilEJkn
0IPELFgOmH6w2Z2XKB4BTeMZ0eHoMMD5/VXYnkv/zlvL0BoPGzxfMPYj3wrfNgJYCQlsBu8vY6kB
xcmdcON5FFZ1XCcsVlDKAwVjw0jGhUwuCaHufPQQ+cjMwLi5rCPNNcG+aS4TCJEHwRpjge1IaToz
cMJS0boyez+Idxde4i+uSA4uGKOEOVXsV4bfcXUVL6ngnkP0vgGOOZd8zSc1GrzHnY/m5nW8ricO
4QcGCT4Ifm4SEE6P4wUYC8OmnrdDXfV8TcYrhhA0Lx0GKCT+cAeCrmXnxD8ghPSMsjaCKnw5MLrm
PMCvmDQYnEPVrFwwWD56fzBvGBT4gArMbTgPQEbUuLjR8M7x6uCxbCG25KbDfIcCWwnrmJZGMEHI
Cc5bc4E1YX6ZfAjWzITXYDL0FtRgwTXmFjuyfIDGSFeMfwC/IA2cOilOWCvEYIZxE7syL1HYqrEd
YNLFZDtjk8VsfYPKDpEK44/wsCsfk8V0hVIAhSDc1BX0dlx/xl58qFfItRdsIHz8bs1We8NCqUTG
ujkWIs1HnuffsImW7Mv8a+RJyBVMqE8VmTSYNMAwNniuAc0vpzgsrUWDo9IASMADvhM5KwL1m5IT
qIHeH8likUHUArDAFpbRPHvQAWxnpFMH9yMXsBLvNwvdXifzyyPTYNXsDRYXMIyuzMLV7UuG85et
wcld9unzb3U6WSIgCCQvIb3E3acRwRRizZ9skm+RbtF/kcFOYuKKCoLivkFYbJGgcPMForelwmwx
ZzS7PGbohQuTt0fQDiiDVepNkb8wLqQ3+LmrAi4qCTyc1iuOAC9xTuPIDRVqVsbhCNcsh7+owuLA
4rWlIOYEKChiKcziWArNt5ZmcLrJzwV/IsF0DtBvW52zHUOn2WPe/6cfS2lIp4HeM3SxrUp3ZgCz
N1n1pHtNYGTfuV/x24ht3Yf9ezNJmhMQszKWJSfbtGDW2mVRugA98KgA+AA/UsY9fw/jrQQmiRKF
VkQL3Dado+pwk9mFW94U7muSEFAk3kIkJvC7Xr7+S/VCiLKecKvoGEGak7ktDtgZRVE/PXFbEKWj
kxsE/4x6WeTPXLZ3PswHqEsYJZjefrsIUC5YUr0HcsHZVqdZo7PwNhEFJ1oWxAOigCVcp6DIwmT8
Gzlzdw2HDxW1i8XDdnVUl+M45SjZHVCSHgBu4aQtOrT5Ys1BvjLO811PUqQ428tuTowDVGEaFxLq
T8shCkTcRvORLYCBpIG5jhAjCrbE7ZAVU8kQHHSjCOHWoYXCmjiSs1PBuBiZloIbsj/IluN6uZUp
l2me+0JpwyuYFzE2jUMbYtvgSsUTp/B62a34mESKCPQRjsv0ajwRhyNzNhCzg5TdjtvOpbNKiXnl
f2BsWDbY13DiZM51AXqKyl9/T5AWAUKu2Lh0l7BTGjRsnLhZCr4BTwu9N1HbD6D9GrJ3DEfEY1kb
fhBlTMVKrccJ22y54XzFvWQAVBXE3Yw1sYZpy/4AWXVBJ5sF++aKvJQnJ0NCkPwE+p5MoUyxzENZ
cc4lbzSkk53NtDUeR0ROJppFwZcW9brFmyp4tE+2xjLu5ik+qpsr+8XmOZd/N60UByl1NrUb3y6u
iSIxFFs2bI1RJ9Unj7ThPnnzLphhYUwjIR/ceeE0VMNGwKDYycgR5iCMvAKFv7ZCDspr1SncbhzE
azKKphQQJU9nutRBBGKgF6gtDk0FzzJHOZrLQAeCDqWuFCacmCDVESyWYqBC3hCowtYXXd9KjnWM
OGYNxURHVOiN88zlLecnNTFGj/hBGfFBqg3Go5a6FwH0MaGmq1kmCjJX2B55ybyj7NOyi/EYtBue
t2W5ryLOckwyqHjCnPN/tcdKyVKYbNuAej0SsG6dBdJkk738Fr+4AHleobfMDG5ENgUYPdmyOTbM
5pkR+/jdGEi/p6vxR/MHF8UEkwNAwIkDZR0KDQgknHM6rWABtpVRSIwz6rGD8IlNOOY9lppAl4Bm
SDA5iwMRJ+gtrJ5VzfpymeE4hlk9zhNuLwHcg2XPtq2vuNkgI134CFGhgflLnD+i8NHB++O/JUJl
WOYxFdaC3XqGmo9cr8eh2GBETlZ3nNwT3wCj3fDYPsOeLRy+is3257UkRQghw4XNhfAymIr/QQFC
9AwLmq4Axjn6pTuNc34aN6jmrLVYtqH7bxOkI8IXznsTctZg54pNgU2cGTvkJ/QnRoJNCvYqndXg
snrySCoOAlTxmamU0Q/vQT+SAzTgbD4zQOmkujCsgkyJObahN8/iy7dBikEhYFHmYNIjIYPE4SM2
f/KiCJAwqMWfJOeYtHJJ2tHoMGNixsm8q884/GAoawApU7IRtxRNK0QLkbDIwgOCRtRyezJhWE62
PaoU7Tf7AwokacPrG2XthMsiLGOd+rjWqbNU8BCMmVifqLk8E7Fh1SGZF2xwxe+EgoG5LvVUTmeg
mXVQjgA/0UIm347zCnlbNGA7+CrPoGWujDYhAg50ytY19BKVqB1RVEohE5Y7zVMgf3Tmrh7nPy8R
PzhH8SS9Y+gG7/tmSS6YlMmOYTkxJWJmbu0EqNckyewH2tnwjfxy0wChBSIJt1X8+T+kVxM1ZgZI
RgHAiiE8xqczF+QBAaQFGrMgNHeHPkowT8aZvuxCcWJjqcOtW0OZovxZwy/kfWlOAnB0pVsrQaLR
HV6buOjNhT5vTg3LxxkKNGnm5YhteTpSBPBPnk1hqZ5yH7Jc0h3MKG5od8QjdwC0L84skFSXqTPB
vn2hBBB0MrH3FPurS2TVGxY8ygfBbq4Ppk3LhdJP3z65ky0ydHiGNg0ofG0NtpmtGvIottEC0gLK
RlewtsyVKPGGd3A3kNjyFXAHZKwwYJHyVMvH0QwuewrL37YYOxXLHDFrm3xW+HVcuFCbuWNeAk1M
8YQJXHDtZpTMQIlEkStuj2mACAyEp/KehkAwhX6T5iDQJnZfClVUVzcAzggiATnfCRG0cJ1mvAqD
8ppDJff4E1MaBXaQRJnDaeIMdZbzTEsD6cKiUx9wlyLV58jXI4ipiYHO/LeCsIH8qAPHFcIzCa0p
0kPA4BP2SNrqdGzzX5rplPfhFowOwAvbjHIvYZPLgxPGEYRnKmeDl0+mB3t8GguArYArvnC7T+lI
Z3HHocbyiapHnAbvA/pSwhOm80kDcWK5EwKxFkEbltcAaVMAZSPWAzkQZBt0UdwrlBig3YBKuRsC
23kf7yT7YKwKeCdcGu4wZYC6bDk9wRq8E1yQiU33dyhw2UzW5BAAm6PlSa1dsFJiy9+wrXFcMvHD
8bzJqww9MgIh9kY9pIe5sYD13sS9uhbdCroWGfZ6cDsU+8LA2s+GDV2JJa3/SLQSiEODlUcnwaYn
yOYjPLpVnLvJPH3vDy3ZFjRTsRDAb7oRR5XRlRI3Anw85k5GRJXwe9yGb7IZQxH0Jm78SXSfD5zF
+D3vKpg6HoR0V7AICbaXcCCP4ZObQxxTDQpFbrGwshE0e+K5gsEZSUAEx1m2brktKCS54AGOETcb
vGkmgnDfOb+Eem8LMsOT9+3662wHawdu4UZTlwrxIDz8/3H8041xLjEDtECZP2glokr2DEbvvUdO
OIdN2m20G65sxeJkO841kV/m/WKpsIOQKxyW+DivMLgf4uVf7HoxIMFGCYVjVaA79d/MA7ayI1wC
uKtiE4R5Fqps0iKejhyCZfqdrCZ/THj0GpsK1lADPuGE0pc9kP23oaHCBscMkePmQeAUROjBSB8C
xXdYHDrCUkD0gZWhR0Hd9CMDDOU9h8m6fk1sY085wCSMlobHxQIgDFUnkk4Ad/zRNj0eQWojshnw
GcCrJt0i4BL6A9GHs5T3VsRK8JFAG8S9Q0FDo5axv8c6bBC1MkLW71yxITJ1xHcp0eSg6U8r8c5P
IlkJYoXfgrprUGH2HCAql1IfaoDF0vhygATAVZM4ek7mOeua+FtiRCkxixktfZ+8wuVBmhVfo4gk
ofdqegBFKeo5sQU5xTQbwyyNWmpKrOM8EipkqAuPAaR96Lyc8aGl35Y68M3hj0LNkgUs89xNA3hK
0I4fokUBhYWJ6Rjx4QNuFumb4xykCF1i/k4QrpiW22UMs81B7jhDc+6VJ82Z8mpmjrM7OFA8so1o
fjAuguFUI0xPKHzEaa4e4IrQ0eMoRNm8SVnhOMOwlwAq4M2/83n91kVsEURXiFMxezyGMeiIdH/o
3HAsXVOxIYsQ4wkj4Eo4KI58L2BFVC6aS4/JyQBpcCBjZe0IzeQu9wToAswMe8gAHk8klaPno9Fc
8NEI9iKIAW4IDsC//xU06YDDNK0U3bf4lTBJbgyDN7ZldaGkF80TVuWSaBZ+LlPegq6vwsmDRgVr
tph0C0dIwnmKx7h0EkGgo3PPiw7ILmGBEgcTAkj8G1sgT4bHJst/DgqM3AdoQ2AZDF6ytaAUZAVh
6QfBZSyADnhCbESzmeCvhLQIAW3lOMmilHjpmwDZZGdx/JnweY7M/IjnncloPK/sx+SmfGAX1beg
R0TDiNGUBQSYApFlBwgyE36ZwflrXsHwZtrGu0hiB3975ax3mWGZGdnE6IyQ1WGskWxzW3LVXwar
/BWSjAT2j07M+wRyYXG+CbDsb0HGQOzfzTCK+g+WIkmfapph6ZYqqeLv/8sY3ymKfu2kV30QUmoN
bSwKZ+xAFwAExKc6Kadc08XGH04/LIdMXUc8lcieR6Bng0exivGcbDSe5n+/MF14cP72Ov33hf3l
2L/2uSknulwfXtD1nsGlxlzKvcCDxpbMkepGE4t8QoyL4fAhuRPvBFXxdx51czq7hw5OF4x6Q2Bq
0gWrHXIFUElMoERuJnrTWXsklpjdiOrbkTgtinAhlE2dQwAPrJmU7uG/vyZZ+LP+7TX95SMzdSPL
HgOviWWWyeB49gv2ZLChgQhSHrxJVPIEyHZGJS5v//2HS/o/MRBkVVc1Q5FgU8jK/37UlnHp1Erv
azDS1MW72n3Nzd/yEF4KRytxaELYzp74RBSv0V1sPofwZbfkxXQsrbdVjbgpn2EEQc30RD6dfFAZ
xX3H4RXPiIrpOkQ2u0J1TwlTLl9h4u5pD3BaN4lRY15HsNPlh+kMGXUke/P806qlp8vaj74eBF/u
X7amD+yJBYI6RoSCXjntjn8Q6a1uPnM1qjoyvWAlBLkDaMR72brTkbnV4QuXIBsz5rMfzoMOPNOE
ys9I8PnqWRxIfzs+KZDYpkBXOVecmgaDYhoZHMXFWkKXOKBLjiFkEj+gURe4xHHX0VjmGZjccXAr
AErzd1AYNMwfPhytCO4PPdx//5jUfyBvaP/9Kf31QKaDUvb37F4fbsKG0kNdLZFB5RvqY2gLwPzc
Im7YZ06ipOL98W7MLlVoSyJmkCfRFuWawaFDX1rRx43wUWvzwj+MuZhRAEWlTeMQ5NK/X7as/dO9
LVuqpk8t1Zqq2l/Xneldlr8SrTpklIo1QIAKoClhLEF36EobKxCnFvp3kA0ukXVkfkDnlsdMcsL3
uwetBxn38xNPCLU3ezV7OwtNrZP97l225MGGSlQhF0S3LvCKrOf0wap1gaEAqiWlmuDBQaXunMe8
OhRfD8Qd16mNVBatbRtxqlN/iObEZtLZ1hzCeDic+quLNWI5wU+Vn5W5+ZNc7B7v9xyNWLmszhJS
Md3BTRA+v0juYPCqk3xlMdFW18bqxUyIIRPOLtMFnsA8yn9SYjyRlKp8X5j3/fz7Yk9piRHGdqCP
5WSfTPoAHzVUQHjlfVi1gF8K8MUpFJfMY0iBDU4AmZF2iLRt20tEQp3HOkatMNnkqJ9Uuwxo5ZAH
B7CKj5g3j0a9KKegpSE5iu94cbHWIDcjNeBofiAmodWYgmC8bifB5MYlYTaIm33S2OIhcbNPpkxM
r6gd6JFhF9u2m+vq8dn8TrWebKfJF8RmqpIXhk/TA0XgKWv1s/GaU7JppizLxeE3OcEpgPgUBLGL
NJJ/v8Gkf3oudFM2Zc2yZF2aSv+7eplm12qqVVcHTjzb/EtnfnKNEdS46jvIyRXb1FwRMb20Tv6f
n/wPRB/tv3/yX27RQpkUjza/VoenM/gEKH9YJ+Y6hKi7rTe6j9V1lhLEOcdPfXH+/Ueb+j+9atky
LDZnWTZN+e+f/Uql7G6p1SFZ3l4E4OAmvbMWC3sWViLOgMo3UZkVxu+FqH0ugfRd/cg3h6j4P8gh
IuT/r2/0/KNmJxcP2/CDZ4T5EuiTJdFnn9ZiwG6OiPNmEy3IMYMDaYKZAbfUC/dBAWkFfwrQ5B0P
xYXgq6NuOU3raDQCkVvTle3sZ2dn3wa3QeOk53p0LQuWgjuiLqB/TvRf55Q4WsmCKu2efjdYvbnx
QpMigcFFVqtxPjDtOsZOeLOHP0K4JfObSOYkzsGL0zSdhNG7DXYD5AVGKuzFpbTn6r3qszwLJVE/
Uwxn8lVQke1V8jI0Z2I5RofwVUPJMnLwsVwpcdLlw/Rv0nz6CGVk75LXchHEv6Po8PD5MXjDnU6W
Te5IMh5nu+bpe/msYtBUoS0Bnc+gIo4es45DzfkcEy1L3dV+nXi558S9nRFSufqPPmMQ8VH4WudA
VYUrLzuaDyqJDimKGIT3m73hzIZgGiNOWlQ4ChVnSq7n3R9R5s7VwJjrOGfgbvRHopd2+oxE0cEu
0JhVjOTHu41aGTHnSeawDIYHcQRkWtLqfPVg0EnCug1uJ4CWOFNQg04Vz+rsSeaPhas0rrWdrgmA
uTtPXurT4d9cMHGmTvbOYsb5FkcSFAHWN3XPu/T8om3XUHGZPwNn+dZr57jGPvPl8wNHEB1Guiw/
zacqAvbImIueW0yskku78PmurBgfd/aF5BIUrhO01Bo2hq22hYiQPJ2KW4I9Xb07iEYwWL/rT7s4
oRLFtfBGjelLb1QJ94ie1BfJle7jo2cy3b7TTv9GMlM5KQ7HZYFryXShy/rqqfwzZcchJwHXuF/J
dnrxc9UbdLfiZN47SDHvmNeRmWTbnLwx3X1oCIFRVN2dUXGSWAqsLxWbYe5O96o/viMDgO+BcJve
0BO2AIw0IOtI3+ePszXj9LZDEtxQRJo+GnUFTeQ3pOgdZQkJ9uleJV8R46OLmkjc9gg9n+hw6xLX
u/hibTb6fWr3PxIPKafjQUSM9z/tZxcSvE6yhF2Qi0xk6khCAcP97GJLV+fK2CpDNR+0NppJQrRt
OGbL/o2+hGVXm9EjhjskbFO12TF/soAfxPA+5p28fk085cQPmwQ5QHFyC68QqgVCjnBa7O+ExhD2
Oh4BZN+ddmf+QCyjzcVaQ7/y+XQwt/JN/WE/+W7XWEqzj2GPf62PcJ1PeSNxWecuyVHGnwufgCeT
87Pl4ERYTTcDv+hPCUtCmzdT1v33CByrtoHzXhbQ2ge7m7fnKXPg+9S2sCfcHTZrrKmHciQd5PbR
C4ROt1K9Au8LY9HRqXlSJpSQTF9wxTgqqyEoTsWGMVF8Wm/tPS7Bcht2CsDskxHvp0LaJzsxzWti
B9H1v9z7CeKc3x2H6PUByoK+nsYBEXi2f3urcuc+V+k00OzgJ/1BPeDfCn/cqUeyF/qDdb6Lm497
4wK+TEYM7LP+64er89yDFARoRjzeXrsSVIXAsYPghDJXrM+3Iw5k7LczKhY8VMX6uTSvFLGX/eAT
av4EEYSlF/EHZnyXK4FGFbQf9b5Ealt5COtgg3yo51tHtLV410cG31r8uvKq+gj5FVhlCPCd5DSd
MyHbGp//O9ROwrEYwGC3Gyzsuk5HsF30+KxKWjOJuFA4dEGiu/U3R2zpT/lTkO9yo4STP8fCoePD
qahedsQwrzklUep0Hu8QKyDJ8EAJ8fPfaEG/DqlJ7wH6XmC80/vFIzPDEBY0H5WYVzKghEupnQ2G
0E+M1s6VRfuDwOqbLYKXkWfQZi8YvEUGJET0qXjejtONcrPpGxFtU9suLWCaadPou38Twj7m+X0A
PMDmYszjdNF+wVskemJ5/9N/SmfNEk/uMvk0CG+iDhQMRY3lJAu5nyaRcnhhvfssPyilaJbDYi64
kJS4UVqueDQ/YSERQY4SYD5FwZ47BiS8OMdjgX6HDv6DkUyHJeCMfvqjx5r5CDvgVf4LHAltpH3J
ibPZddyc2B4EfWbfMLsydgZDxeHAvCniPjRmjzeEAHxS4GwG4pazA5eR79oz6qN/ryZ+S/C/j5+q
bAL3s2RKjelfx89cNdRXpZQcABNPS7f6oWb5Jw0wVFm5KJNbYuig/SWbp+Gqo9P8CBM8IB3+FWqh
1u3Yi5d+dR5CcT81TiZRN3gm4jnU8PIfhXDniDSUDPUlCxnGF8AjuDaihfWKe0MYe0aOJ6k/wE6i
RVfZ0xN4l39/kdY/VWuqovF/09D5518Vk6ZKUjp58CKNm9sSqPqOO507fmRQzA5kOProlMLpmp3G
iU27X1hY7przOipzzDerZIqEL1ft29ns3ZwwWsPDWHNXwLwsWgTZuGmAzywLhpBvPYMsTNEU5C8n
/ZM7I9JIV8F5BUTndWZRkMCVFU55npwamOqsG5TlUFK/ysxrWdNxYyrOFbdg5limq5ylwxS9BaV0
eqqI4b660ple80l5giRruR7bUt1e8p+GL+1I0IEdWJA7b3iDKsbnuCueTvb/vZ/aP6ITVZoGqmJY
hqmrf901z3a4d0qd1geg5sWirh09sDrvQdqd8M6/3dGdaP6FId/N7clJk22WmIqDK7102HgxztW+
84hS6t3+biucpFG/NCuTEeZPi6fzDe/5A7r77burBFLs/vUCimBMXMppMm9JkcvR5NWkXYEnktxn
OZNfy1Sa3ThDTYMBAR1ZgCdOITpEkcfPM6fSTebG7bMFOWzNcb1OVtSEw+gWpq9B1VZjq6md56tw
LHxbr34n1yfD2nTZrn6BzWWIUd4o53qIZJCmEcIhhqod62RUyxyZObdGfWpljJj4eTU3H5yHFhiS
1ziNdlTNRUlnQIf0pkUNogdmjcjUcl8jEVEJB0DVrZPUtrSaUus8/EZKgYVf7cySnWdTu8/izWpm
KsxBc28l8xvasqeT59/57VNHgg+nCxUIQIQES/ODeBnJkQ/4T0kT4TEu7NZLdnfUIp1bzNniuYPy
/YT0edN9JvaFwpNxVQDruUTp+MPuxuQFE1gDrpkW/t6CFzmxU1TdnS+/qxlaB4UByHfThZZup++s
ecbNufVe8o5Gmm/Y2fLDbnU+J7sDdbHm5DlFelxrtNsZf7lTK7hwXmfNR4n6op2h0pm5rKZUREed
O9huT9pRa+3pxXlRnoyAcKQg25Z/+p+Kska2yw/SjujXs1ewWlScEiyHhv3msR0GsVqasO+odxKP
ts4djAHNei9BvXH9IJjtWH1cmSHmX7R1j5OwEOnbaKrYYs65e7Wc2yK/2ibjo9/h0frZOfe4MWWb
6+m9Ul3c9/y0/rEtX7sMbTMursy7Npx+MHxbB9XgNENDYTtE6eY5OMmC8eWuOieEZp6sEwyZpYFU
ozg1znNZBQ8K4D1ON7f9aQkQZ0nKbSwBfvZnRAeNuYxyB9JdAASgcSYnXDsw2BJbmZHOYLzwgTlI
YCuX8zqU74x4Fi/9yHfajUiw9g5VSX+XNJ/zm0lyOQ3P6Z7X1h05I8rLieoRR8egFeEuZtN2q8KT
xZ8HAPz0OsOVxpt1Gj41y3ksx84hcGxv7ShyrmeVMDHTUVnTqNfpmyh2bXpsGBqHivYT//GZ02SN
4f5NP9Atp233YGDLMmvSwpG8m+X2pU9OHanIiUPBJa2fP/UHV4LOYPQbcsPuKrPbBlkGSyHrYO8o
gIEerqW4k/2l9J5ITUm84rzKuIHMpEEcVdm7c9/adwAXB7hR952yfr3nRxX4qD9CVSDhlnNi6kzp
3i3090eQj8h4qYWIW4hb7PEE6kHhvCMs6V1iaXSE9ZyBqbYX+fFSOZz6LOGon87AMYI+Sb740urG
QPdauFIhroyzC8XKZFsXbndZ3hmmZEhsaW0pfEeGv3Cr+BKynSW/VKPh4QF2haL/kuz/I+w8ll21
ui38RFSRQ5eknLM6qi1pC0SQEEnA098P/x3XuS67YZd9zg4IFmvNOeYIev4fEMFfAP2fhzqAoWHg
batLkvSHJ1infQopDLt0Z+4ogpMKigl7XnN8rlHrV/QHocOOi90nmc/TJwZhUPOUswiUzkzliunc
U3WFFj9N/JhScgzgwkOtwqhCxwwycOTUMWPneeOF037oF2RAsc1FHfz7qc3Z/A/QuKZIuqpIHDTm
n6fMS8iVoBVLmGdbPJF2VM48DDgnHYpMC+ghtAltrlK3u5W3/hx5OXXvcIC2nsbqt9hZVwVFfUux
mbrNTcK6O3AL3TUUl/WYBeMWTsEP07JDW7MTewAglTZ+CbZMC4KZ0shCY+N9yW6BKk4RDYvgJM6F
TdVn9IALKkNdcwM88MslOEVnC4fomGQ23g1C5hYrCgqgPzyBBUp57nu4DPF9nQWaa7SUq0wXjlSO
A5MG/NAAqnSD10l/cDQmJGpZN3EezJ+TguDUdbns7bU15pqIiD7UEvArW8W2cE5QsdvUsbXkIZxA
Y1DJNaJ9mQaqLeET/XaKXR/hU82aaY6cx5zkp8sZf0tjI3v5sEMR21zbXbM1DhTmHa7mkxhI0ZrV
f3k3594zZ2bNlL4Z108/e55Q+IYYHcN61M407xHs6trL+0hOFf1esEtjT1tDNPeiRXZQ5tGe6Hns
DDFzfC8VjExwgfPN7dOyEfzGZ8NPd4S56KPQ/5wRIMuZTfP9xWcW+iUmK+++3kJbTL2kT5WZFDq4
FSrrcANnAc5pzBGxyuKNTPqpwT334vN3jS1O0UMhbw6fbSHTOU4KlW6d9hNvtrlGl7dTrkBM+lbn
gRp2Hs8yqIYjdMg4uoFu5HiHoSpcd6JjbnGBhF0D71S0KfPevSyzWwsrVJl0gDxBVGWBi7/Wnbic
j12omDfbQmdrlMeL9iaBwL9cSol1JDiYgIC4bJ7cJiCceTxT3dceLqZxpg6xWkc+JvsKgONcfVlD
jnSQf96z174701Umqau6GInm1YNLjiN+pZEhf1FvAvPR3s2gddR7MFBIZ+/PzUp1zGG969rBa9XM
jYEM/vsjbqOVsI0EnEDJ1WErFB4hs8r+1LSrpTRT496F0ZjSacUHnPZ01EzbJzOzAz3h845D55DI
6pPauWzdHeCCGPqckC1Mi65EICc8TDzQOlxqViQBAm/ww8lTzNxsXGHfE/QdjaxyOrWHdqMJHoh0
USHDVl0ViiSXBbswXaKQTnyJLhy3rFO+1q/CVsnsF1P6ZIeJ5VBDjY1Cvraz1dPHN9IpjyReBXNy
gcfzCIDSvbDV4QEKU8KkYSFSLaO7I5t+am1MTGbMD6heTnjlT3jX+DGSjWGZGcxSva9SKUaBS3++
+xoIaqnh3kEfKXZOUnrlFobeHGuYbUn3+8Y3oJmYdNtUuviFgUBd6JwGF/gv0UBVBzXWJhwpnQuU
geYCC92RyWq6cnwQy4Y+7xeD+gNWWZcV8NFr9MQeoZrlMAYJan+14wARK3rUD6+Pw8f9iG7ESNtu
EOdSN0EK51hcv24aLQn0YAbZPNFowBNNZrDpzNQz191OWL6X3Yzuy8xc4fQZ1mBdgDavJU1aCzcO
A2Is02AdP16jJnBZHJxiLf57A6AYCxvglXTKftvepVjY4G4eIPX4OPE1VYcSUSY4pF/rZlx+V2k7
beAic/gNL7/G6d+PAqUH8v/fgYa5pWmIiiUpfw0C/jaRbsI4CuTmm+60wLU2Fp5zyuGzU1iWY2RI
0rWaIeQ+w1TfaWe4JDAP/S92VI5q2ta2XYtTjuf34cMuMYx+//3aZOUfjymNyxItRVUN64/T9tlp
eh2Lz3RXHqPQNb9uLA+6kIrbBybDdg28HUbRoXHFcTnVGEphkLYsTAfvuexil/d2RjuK+VnhZdTi
iqtCsQAIrvxvhfwCZh6bO8RoaptiYRGHQRjAlP6HAu7LjngTEofFBduSHCnUbXssjI2bwbD2OU5Y
rt8hY6feD5qkaZQ+hwaw64Ev3Ld2q1/FlffG0Lj2m1+1vGhL9indyS+2CtYFmz123g174oDJxmvx
JQp90xCQNWP42vYmCzkppXfOhApombM0RQD9XaBXDF1rJmK8wG4aDORiHFTORe9Fb7TJqzB22hmn
VHi7wGsBncMofhpRc2Sgn8k+vTeOeH/iD0cfMU7vFkeMHaCyCt0GlCR02ptMG3OjLZHofjMPSIhe
eleWNqCZiKgO5Paz1fBCJfMSFzqoPqZd0i3Mld7fNj3FG+WRd1jc9Etct3vgJd2A6KUcBjvh8ZmC
uOuMkEoS2uVzIKG84a3S9nnPQXtTIhM1z6iSFmQnhUD22g9tkwmfx4JIaM7I2Rx/7uqFb6sIGikx
Mp+TOYYWDNSHF2knEN456H7Nm7FXdtEwZuR8Zo/InNCeA4PEEN9eTLv/fZn+b5T/5zv095HVH6P+
KpDeUioxLPs62OFlaHYwYutoBsA4YVJ9ub5hzGQ7GevRiBqnD86i5ohInaQijkMwQOZC6BN3Lyec
go4P2eB7RqbKplouKXsw4HpQ3Q5JY5sJUDGwEIGbDLap4Y0hrYtTdAWsBqHPvWCAsDuwU+wq6wkz
mnjHZDVZRBDZEHuuw6f3nWvD7B6vq/O7cTom1I64f04yrNAwcqw+IMEmo6m75YuzeJ35LxONA0Ho
8AsYtSKKgFkIOZZvtBj3ZF60F/YUsZS8UwVJCgMyHHNPDF7aZbOOp1zUx1W34kK8Q3xCtrLDW2+L
VqBywn2zBusxZuamXZZehktHuH/tISL4QuNgbwRrAQay6eBswbkTzVXkyvKpl+l0/OSPq2EqPxK8
xDfdBIC+xWkg2FEyoa1s7+WYOkOxKEC6g4pfjMeMqdh3VGIRzC78MA+QUw4IYyv8KZQBkH3jWHNa
tUUF+IZnGKbxhMqq82TMukozOznDs7pjtyP6sl2foyHkQtjJLm8WvHxgCQdi9OHZ0/+ZVQBYmvh8
kd0jXomSeRTok3sod0EKFSJJ21iF6+8W86Gesc8mgcMm/HwsRAsbzcMI/w96dL+L/TyyGVCIF0c3
wE9c5okaf0VduAYVel57lrs5IEpyjt+YMCT84sTXgijzFfC+IqLZQPflVX6Eaz8B8u5ZizohOWiy
sGoBZqEqLH1Sfo2TZHiJSizB54HbfwbOhd/5Sd/B+yYLexVOaU977ci/vz/yP5Gi/v76/MFlqKVE
DbTsnQLSXs5kVGuLoMMSLbm//F4JS3sHPDyRT/gLwYNcxw5E6ZP2U8NXduv6v+bP/8Tb4SxUVclU
NF3+88wpUukivb5xuqvp2wcSDGI0+zihsxYHCdQ8GM3cWVx1DtQCzX8BgFK/V/y5l/z91/8xeFcS
xTK+Jr/+gl0yvpDMIwX7K5Cu4Tf7p89mivxi/e9PQLL+45f+geLmSZQkSZjQ1TLwflgYQBFCyOiX
VMzKDx8MCcWheFZOaj/bYf1FA43A+3+/iH9cBoaq6oaiyZKum3/sonreqelLKZLdd0UGPX30EljH
+Y2njN2KI2YXXjfEflGaBCiJegk3CNX38DkY03+/kH+8GX+7jj+Wo6qZmfJNy2RnGIOk8sIYEAMw
kVhegBAiVN/jf/99/1iCmWQXmaJhWqKl/wH5Bkljlu9Pxd0fCMdZqDqgtPtvjKkLXCTTvv3ixLRt
lx/m7GuisIafKaqg+2fLvw8yKxPlJoQsp/iPNwHU+R+WhWkAd4iabKi63pdnf6sNpTJK9Oxjcic2
GFn/yOPX1pyhEOCUtYisMO4sf/YRw6mtfhj4OsKcls/fgCHeQNp8EFrdOoaIvWlv5yvTbFqO8Afd
WRughhaKfmW/AE2YmQn+F4+51sZXG177Ku6cshoIWHWPUwZCxjQPvN5Cu513Cpro3kYbzywCJBFU
0uzI7sy4FQ/IsTASyNLQbPFRke3118ROnlm5J4huxRgucUkH6ZgZuMhbkWfu1XV3T0PnfU0kVym8
PjDyhfGi2XrVHiNDroiWAjAHTeuWgl6sXdzdoW32qY5joudJmaYV8spbd4PmO89uAhY4DEhH5bFb
8qqyEb8zz6pH+vU7kk6vnQ6Hib6ux1ZsKoSESWbucPZHvx9MH8vQTTW/IHqN/o299iH/QPSodtER
IAK6xrdxkzvDoAD70RJXXzpcfLRhB8ZDLR8F5dSq+nwV/CYF0hggNqpO+9POcbpZ1YEdYe4FLfnU
XPmh0lUNhi9twEQZHsAT/5/W+VKcMQzbGagjHm8QZ8CaR9oiJpW3IbfasoGtEsHRSKg8X5DYK3MS
OpJrMBaYAmJKwlneAxD4J+GwssxSNwAlMByVRNtde+LbKoSbuxxJzdwASkCsb24pV5uJxTwbhYaB
kfLMQnn73IrTMh4i3p1fNsj6N/L0IvdlrLUypyZM0XweEcuAwVS9y9HZQe6kuMgwsEwb/FkjyekD
K/hcq88ZOgVsgBT/SLJCzE1O7gNoluRAlZDmn2agZB4egGthLs2hmeW8Yx8SXSKwS9vUqeopEq7R
1cDIQPurSIZOaVAkAxKQqjehDi9oRclMSBi9tdTF4+QqUbSPX5iBf6EGVgs8NZjFL2rK18wBMKeV
tgg1joeN4EkdNAhmYjIo1o+gkWrz7YU1aT/IeyNpAVc+FUe699ytMDVZd61Xo9a5QbswF81Dxjdq
2+I81lODg2lxszBrDIfGKvhNZxok3gH/6X0Sny0cLfCW4h9zpQcKE9SHsBBAV7FfW1StT1kD7i85
J5p6sBYoZT2wTWKqOftC2Demptde8x07DVIK1OnkThRorOjPs6N2T37F6+frPyW7oRR7Oh8SnUJi
cLUBrlKsamJp/33T5DC2+lPpz6PSNE3LVFXYWtKfrasWmon1bbtkR0YaLzDH5Yj0cLdiDC342ZRO
cI5HoWveaZom779QuMat/fxWEUlb4mvcjdrAeSIP/mGGZstzmEnjeE0T2cHwCyDnoADCQKG3Sl1b
CzVxjQXURpksETJref8QElkopGBy45TdW4pLR3gGEpaMYOBHJeydwElJNlwx9TpcU9FC84UgBl+X
md4TnigUAXPWrkDtA7IYjZOhT5Pa+wC4GasomnwzT2S5H54+uZJ7pO8rtKzofOH/TL9EiVT3Zpf9
FkQBfh7cBGNDJEd/G2jcJEqHl28J2CEQ2boHzu0VnmwQnU+O7o3tlEsNl8IxR1iNRzFbTrwu75mv
TERPuPWSQBEIqB0+IUoQ2/4IWx/jAXZocZXfgHvlxmvYHWPDNp7u8+2qohOTbkEe2Jwk5A1a1xdS
33CFWOb+vAp9xgNuFK9l54PjMX4NcemDHhDZ6hkuic4OgAyFVnveW/Pq7O/hFoKCjMctE1gd4O9u
3KPda2YOY2raWYwMgoNvBpS7xofBJQR3xKcTFurDAEvk+79MzwidROaNlmWHQYYPPSPatvQ6GChD
UWWTxQIxgMVOy+pjvc7RindxzcDQBVmgjwO3Up3LQ33EP000DQFgGGd/HPLICV8JYLr2mY/tKFmD
Zwe8sqEbiiNICmpCFmOFgY4ROMVdwDhIvUE7meeBaxCbKgKIc7FecJlwPBj3gGEYAvRo3MyZpJQz
Aahn80OX/rlbe7BDdFD6UNtH9oNDDKdrGZwB2grmw2S+91FXicy+7wJb8Fd8bMFisGonFxubYvnl
ZTUWuo1rgNu+PVq7LwHL5muQNi40BJ27tBbYhEfJkth3sPePyyribGaalKI8fE+eh2KsEP6FjmeJ
vGkIismB/G57E2MW0fPpsN44MFnYoDIALqPo+FnjaY2hhTyjD0FYBVn9y4juOcy2eOM3eJNypXt0
nqB+tKYgh+pPrjph7RiJnwcD/evKZk8M7C7EbV2IGmB5kP0XIeO+izMJfwHUSSBnnJnCJsDIJJvF
X5frIlCDdB/0K5h4gVHAXRIGgG8ZuLTHe8YaJUmO0DKJdO0lpGgnPsnQoFnXiGMw2xswUNAhpudH
CFlzRr/SQls0TBePTLSOGKGTfAvMBNdIdcAhJ5qv4o36dOI1+BK+3uCWPWEKYo00fYOmYVqxrk8k
k89ghUIJxV4fw8U712Nsw2ggo7M4EJrKtX7UwRvT7rRlruTwVPvwAdKx44KbW2trDdoiRRCmrH1B
la6rORapcKZE3uxy2hwRyzZYVjeudGQlKDeu6f2j3XREly4WH745fnrhRpjL+DVZs3yv38rWptXF
D5CyYSVi8He4DC24ooi3Iy/r3Nd7mH9/C+bdMYet/w6cL6YjANk+q4/BHwPmaQyPbSOF9gWJIi0/
OPxRR/6FTW3jhoX7hehysRvZ5mkm+DQdO8lF4Dsil554xhHIcLQNWZgPa3FJPS657DeJUTT9XyYE
IROabx0MHzd9NKJw2Lx0/SSZ4usR3PeZwFByWHHshy71J7GrgVu6WTFMyTKBMEQTQQImJD0yDt+O
hVIi8psJvP45ruDTr1NRNL+vTAZuwY+uY59T8mrtqx9Or8f3R/3xwxOjG+HWh82ghtb3vdQiG+Zp
P03JHwGzR7vHWlAKs2tQBamwTjbbD+ifwWnAdOHUYmZKZgDq7813jWV2//rBIv2tdp9dDuI3VjD+
rCfVb7Ci2a0JgiZM48vcEL98BqsoI0s7hFo/wiHuHDS2dpB/ifZQnQLldjLm8qRgwKuu4GwIEXnM
ASWRzEF1VI4t+C6jj4O6Dp9GDORaJ/k1iX+p3aS/6WRERMWQrAEKyfbTO9QzeuNu8qPeP/yxEE1F
5n1Ns6mhFv1wfmBjz7vVukGxoCcH9CTHK6KeJYTvy0AsAbpDp3QqK4hy6YMdAs4dmnoFHrRbgS+u
gsP/0nITr9tzY5dAGh9Uvn2OA3OBacJpmvaJNGiiH+lD2JAqvP3O250O7vxTL0SmBw2D+3kLebE5
fUk1IIukcbNldpdqB935gw2CGazMmmB9AdXgzl0w4nuyW/W+66VlJ1iU8Kz5qB+fFr734hfHyuay
oxkxci9lSkioKHFt13xZ1g6AWQ2vE2Us5d8Rj3fome/HZSevPxOYJy/0ad0iPxLWKiwowhG+Fo8K
WQHl7IipJCJFMNwuYgXXU266EXi4wBvMsB2w5gdcKbXuqTqcoDROhGFg/azZiKaH6TWAZjNXCdhz
Dbtx32MRSrq4Es80D/wVAtDMeVUOt7kd02QhqP64cBBogQpSrNHyMc+6xgqEz0FwNRu7OTHHoImf
Mx9X7tCXYBkwbmHgL64xuRmwDLIp46tV8PiGSCTalbAhPcgn/lLRnElwkE7dMj3UzHtKsv461BOw
BDkbRnRp7PI33K8oRQj2c7Gtp4SKIbKy6IJ5NM14P8MBLZGCTDqYk1JBlbS6zrj4Y8/Yrpetx6JM
EZe8eQCUVHZsfx121FnrVF7psutAGSAY6QD04kLngUjSktLGoQhm7YFZedFIn3HCumwB0Zb385jf
lC37m9NMj9zjo3jmR0LL4bT1nnOShIY1EvGedAEp1oETQclxVFfqWSp73IyOFnpF5CaRa23ja5V5
EGjDHY4NM2rgh4EvF1oNL2RY84WOiQz6ivUPEbakzg8EN0QlAKkKzu8mcNLtT4ot4XA4KclNw5Fm
7LCX2XPw6EGAiBT+hE+B4Ju2bnsZwWt25bY+7jaJ57Q2GtHKJjj2RMXi287DM4DAGKeiht9pA5TM
HxgqlFrYBLDghEWWotZCQ+Mq7jFx+OzAZgynUALZ/W2cVGtWBqvqjrbEmZAR6cy+zllyOc7syp6d
Zy/naOEveD1ewJqeB/rV9IASZRpimKctH7QJferTg3A2smdTro+JZ9/f/sYuIndH8sa9auXhzvyZ
Zt9pu9hn20OO+k+cpu7weJ4Nh47qQ3jeyPa8A5l22A1GRMyxs7p3TsXZg4Q52TmWcF8D9x6uhtad
dT3mUD6ei7nmny176xNmSkwsuQ+EpvDVgO8EtpQjFP9T0VGZt3B5s4Idr/8/bogNs8jHHME37L1F
9CZFv5NiFGA++kVHCzbSFqVPbQyTkPgixh8T+N10ONV4L0yRqxIfljiVvZLtx4oDmtliwUrXkXG/
UcKCBPi17z7euDUTwLePCI39jkv3jt8QPNvJ5JiPwE9ggw+pEPq/5KcpXMUM2pH/XEOpxnd7hMDD
8Y9fUoxL1z93tn/ORmeZR6qPK7Yn8h8oXWzLxvHWk/FeeP/koy+XAQnmUfv7C+p5E6OF515aFOOV
aA/3xI1BCl+ZK2bhHJW0LS7tCL8eXzOYfxE02b48R9f8GTKtYVVQMjtDXsI9FOneUQyjF3wvcLPg
avvU5v68hSU+0zDwDGHRXhyEwz2vuJ7TVY4wkHF64wd2XeexLzyE2KvMHZLE6ATY/vAoDbcYX3Bf
+jHt8XCicIT3Qcupv8Eu2N2cYADbqwmPwXUJgaWuH65wjedToQXcXEip+QyKwZY1EGFceaXiXlnc
tT6CVfNSZ/sh7CgbsYdjhpT4mDSxdVdew6fOKEupkYjJ9eJJNwIXIFEXWhTc3NH+MjD8xOX/ZuVW
wlkKV6f5x14QDAvHmhOiY0aK7yW7f0Yg2hd6c31KsX8S7Ls+707v6/sqCTYDKqjSFuItMPbiCkUa
UzNYpToZjs6XBBtmx/yDdnuH25T9IFR3x2sy/vFwl7ax/bNHI6yypz+bCGPE3PkOEYa4Y7qxvT7o
17LFmie/KBn5VN9QCPmUGFHN7ndG1dWhfzCYR1QT4rBFh/xrX8KcQx3PWPQJdS7mkW7veHJxVl8K
BuVWQeqz+Lj7DGqMNIoPwh06e7jTIqoYAkJ9NjV8m5hJkTLJLoPK/IxD1UQjr4h6Z0V7onKOktYp
+r295oPmkJ05n4vuJnBpFki4fNnjDbrPYe5ksw10G2/FEeX1Fur25jEuoev/bIb3yBk+VgbL62Mf
28EKXhvusWO26WB9GbQEb08ZajIZYw9xjzQVffxvxeutr9mLxytGJr3SsfDOa14joqH7Q6jioMK+
o3bkszF9OeOXjU+A6fF+UR6wtznENbH+u0WqcUJWk2/n9iYZuWq/mB2OYnGa167CHbgJcI5HxZK5
QzjRKZ+m4sU2oc8Tpy6NwMvIsH3eVWA3YkjoKPfF8s25jnzo0Pwqmpt8prAJuWMBUBHXvczXDdMo
0StzR9rD9WwZDk/ZCi8pLlvvTTIIdzkZvL0BQ317p16BLOuRHXXe3hZWYDTHFzux5gQxgN80qOWV
NWuRnRSlz0HYppNYhSh1N2oCrJ0SOb7gx60t6+4z6gUdnP7h24/hLxleDu9VGel0/Ai4L5BIF7lI
dTOscasJvEoc5NasgghsZHYqrbLvoaTd5K6+Vx/wNFh9FFTSoFPX1NuqNE6Yvd0+X1dHKcssjYk4
B8RnVKSDhvLHmukoskMntjZ1OxfTwReXgnz4xhV2UcRjvTmrENrbOfNdWM40U6gUSo6OFmrtT7+v
UbhCmAc8bdhhuNdL+eLVhfchWArgd/1JPQNtpTiIDbe2fixgYxxF3kvqWT0ew3FTg1mJeykxV9hA
TJ/C4fn+fZNARgny2X5LOKgLOR5LxtWUVpU0yOJzFrp6OhCic5s+LipEXTBuCIw00fqxIAex9czX
BIlIpDwQvcbi6JNsRHEGicPo25FAGTe44Oqe2ZHcR3m5kruB8RlXbFdo5X9j0lvJa/wODW0hf2eW
NrCihVIv48aRaj+F8V77YKcRikDEg/kATFOC4iyT/ABN2NIWEkYrIsi3W5vjanWBxUPEAS1yPLGe
p+SyTZXAUdSfr+6I8bx4OxmzWmNcae7WKByLqjMbJ/kAxeE3+3nTqBPmx/wdrzcoB/qy1AjY8jQd
RvYmD6avbPhskB44YgNbetgzo/HghP38HFofr8FNH1zcWJYyrAtbuQb4DuG6Q35k5WayU0JajvyO
TLEMlQhJIAD13uvr6/WiThYmmlII2oFbX/wn6RLdoN4Y5YH6OctG3L0SQyzal9x7AeiA0CAkxrnc
GOuyzy9O9AG5QDDFk3mDqwqeObqjfDwuNd9cEDPpsddoI6k4FMYyzdatxvNZps3orR+4gwrnOHhN
spSFPbxgib38JMcuCUOCY5STJnZKfdE2TnjxW2uq8XP5daWD1CeGlser/pmayS3EBolfbEKNngTN
jKfwtaZpM+PXJDgAPscqDrLhJmp/LX3GNUsyKr10ZeENhr+U6BbNCKUHH/IluK90y9A+ppj7jA3B
+XKlzVBW7QsPB8rDr4DfSeyKKsKQsULOAFcI4Bc43OywZGr+q/AM8NwE2KxcoXBSrNcyX/yNyHnD
oOc55gnG7G48GyYM6uuKkUD0G6RzncengEjAG6z4R6smIYyR9vR8MrqAio07FtXRx/LyRQakCMey
GRUibC6aUP+VexEPUBua1rRtAMb2huw9mZ0onriTA0f/TT++9Jp1xoyP/NTd2GAp2Q0RTKr9ZA6x
hjnWN9MIdMhOr+0Sr5kfhdDOoBd9aAhtLw+SyUocG4kENz3ua3QUUjJrPL0ZRrcUiaZm1wuAk9hu
z5BD5cYp22vzPlyMPYbd+sag6lH9Ch/o1hFqFx4MsWDWsQm9D4cs1lhPyPNSboewW9ZK50HnlxgY
8J5ivho4NRLbTUOtT/WEZnVN6XdZCycT8W3kQ99SWCXgQLgI4D3ydPMVf1BkdqDYmt6z9j9OLc++
NPF3qelJZoXqpCdR96QfcSrNuj1mQX/R/TlNGstJmfd3gIHFvdZtbV+v0sD9OcAZIheNRLVhyy90
8635YA270alchDcyIb5n1ML85U65vsfQlda5DDANZMN+NT5CqvU0loWd7NXbh8zN7WuNyqBVvJwU
43MQ+5x5nFRF5Sl0FRTPswznWnyVfjWIc4sa2Xq+EnhdV0go+5vSy2DrVc1qZrYTTg0OUN1tSwcM
NAJxItwa5RisOMUreazmd2ll/pe6Abcdzc0Jwbrxf280+/DSdzFfyCSLWhLRx60JR9WG7410IsR7
6tmbX7j6wKh6+jFwbeVernxb/fEvk9DAbZWZg/CwoCquoz47pLjVmZOTFt+6b33YkiMG+eTjvGHP
ar7yMB5Q+4MTdP9cmOfKGAHC82ITc4RG1CKyCNMcCE54Pk813W3SAdKND2Zk0qC/fUCeiDrR/zJD
QOjycohpQMXFwny61ccVIUESnFEcW8IePRUrQyzp4EoxMV11LVgFpDW3NpxOHun6KAJ94YdbZKRv
Mm0SvBbZe28i9SHYI/eDwitxgkGzdma8uUEa4nfkgemL6KcAuMIjrIccQPvgKmx0YPrXkRkYgSSE
qHSe3vrRTzO2duaCBAcoFfPLkdwneLLWipsRjBL7BHvKyz9O/+mRz/YKToYh4Isa3i8fB9SPGFhx
fw7voN/EqkJQAnjAwGT0ue4tBCUAVKqTT+O9OROda4SVPB+3vb2nl0UDMhjgBY+b+pHgmkcIdwd1
CILlNeoMk+/WEKy5nGc50deA6YyM0R/LPecN0W7qCa0j8lUEKnKabwSMSxXeDIc7KXwXjB4h0aff
nvZmcP+DbCeV84STjY5SGSK7NjFM6ta6hmzJi79DQp6QNO/yyKE2YfKZHVo40phXuzkYP4RBfPXF
ASoZvaK6GQLqc0esr0udpzE7QYdP5YfYh8t9DawVyVjyUT+iNnm2kxQPlNyVWlvEiImMOwu1rysz
WKNrQ1QhwPS3WShcakWXN6RzmUJd59G1joJbIhE4E/KOrpcTtEsKuhNa6isLB/oSVqSx89vZ9Vb9
wWJugVEF9ltvv+HEB0B42QmsFL80uXW2ME8oZYndodLt3FS123j+ZLMUJtwNRqTGGrSRJOKLowqj
F/IkCdnetJScUh2l2FjHc4HYt55N3qDtNT3ojSrBqO8BoeeK5sESYdQgi7PW2uiaHayt44d5G+QA
7YZlJv08DDcYUrAYOi/qfJM7xUQMmZFuh5hfJEPSUeV+rYZ3cP4nNgbiSAVOwyxN4QSbq/ijxQcm
3Iz5dSShJanm4pJlWNM1pG5dDA0yBfg7+J76Wn8EpvvBopQmWqWkYfUOnvgusGHWAyIKWcUyQ1ok
z8MLw9fWpywzu6H++qXIy+S9YoyesBcysKHzghs83JKkCGFghdPoFj0duSkraUn/hGGKRM4NQv8R
g3JIGdJcXmiDHRaAir3XZ+3a+bKo4Aix3+AfKnnodF6VW8dejB4VGj9VWkO1C8MSC6uIE+rKhHAg
wXxvsbu0mB0RGQvAvtemz49Ptryh5LaA8RI2CXvmUbyTFJDsagxg9/rThiZ3WRirJ8kkfZJ5vtQ7
hwfETZWhzAQr4FBnph1hVViL+GEkjkF2aT5qu6FVDgAQLztQCAfnk9evzh9XA6ZZqGq9n8AF7h+j
HHI1Jsim07ToUodmdBAEX9eOIrs/SsS4PStkJuNJ1hwSwkFKCoXKjlFmwnwE7iyR/yN+b/2iG+b5
SAhcOoRcnsodJNFy0LwWFtLKy5gqP5NcGoQQGBoUnw8YjQprbn0nFV8q9MCpdStebAS+ieCxBOkC
fxFnrylQG07IwdIgs6bwK2EsJ3Q+Y7nHf31tkJIpEtxfP9D331P8dn8yxg4o+1HaDTDIoUfmpmvE
p+G48FyHwiyBXl6a16OqTyRzJOAEiLPjXn8I+UzABQ+qIonoTwfYPXgP+iEaRHVgGSY0aTmNsVFt
MEbA3mDDjI9Q85brw6ZJsTvcj29N6ZgkIik92g6/iIrKCD3YJmq3eJJHZqJs9NEQgYzHY4vbR0el
Hz+Cx9T4LSHV8HoSMYY1wURlvtZ5JlsyfDmmucCPlBToN/mTz9wiVOdHLuxF+8O7Cte+biChmNRC
NjUbHOSqdi/76BYAtdbup/EkngcdbTLSLgP+Q1f8twh5xTbqscowpIJ1bDkv/K9rJ7DcDNeHp8OA
2bjY78wpGs/nZ/AVOnIblBuYbHZbAZ87y+2erlTAn3dbyxNQ1FMzMTACgkHlhD0Do7fAMThMfgss
v62+PVADhwKR+pKqXxGclpuU6PzyYnBpITG41NDUgzIJ0nD3K6adzsscU4t/kgkVcPn1GSjmr1mG
+c4qM8e5dKPVosQtVt9dePsSZ944Ue599I0VTKl3xf4XhNNP7XbZKFHY5Ry+Qu7GDUCm4im9ho96
lPndiFlXht1F43WQirjA3JOy0ZtRAtfzawI5nuu7dQgm/MQP513t8ghq2clhIfViCP+F0RtyAiBj
HJcIt/7pb2dEF+GGuB8Ee5ERmurwtfpPWA1r2vdxQ1YDf8RrLy+VYsBNjSpPK4eYoVjEPlC8Gn4V
+Po+O70qbGfcZivzzhdrTXTbjrrL4QuK75qveaHQ0r2yoBtYqem4CHwNy/T+KIazQRMN4K4VW8sa
Rae8gPE2YwaO8UPJOGmEYlbBRXNJ/O4lo7FMWTfTLkVt60dY49SDmNRnyykvnG/zPJnyA8piW4Fq
UzqQtoJOtnDZn6ufOphEn0WEuMIT2bIRZElDuXM09Oq1kxTocRzm0mlKeG+COxtz4aenWSOVsLXL
IMKQWF0xXLOIugvBQ7F4ZYJougujGIkfVtK6kgdC6FadF+t+Q+joVps8x+WBCuESLk2iGHCHKuaJ
5b6ijdSOOOsLY2cyxS7yYcjk+dPTiS1r+X8kndmSotgWhp/ICBQQvWVGBnEebgzNNEVQEBBQnr6/
XR3R0adOV1WmCXtY61//0L+MNz6ulb4rNPdDxABKRbCHefMzebNAoxOmA0O907zTMOjvnkTRnEfT
TJ/i4kZ86t29D83+y5GqOwW/py5KioCH+TyRLJXsms6ZtMZ3FOHf80ArpYTFm5iwnsRupjK58WTw
oNnJd6lVRgvbrDPKzphWRokU5LsXsW0Yy6AgQNHAKCnlXkZjvYbl9JB0ud32wKnoRvjrif3ViAbd
8N+T8ez0y/+iQSyGNr9fpE4OHYzTpgiQzVKyCT8GQ/iBvAIm3EKTwF2GSWSPrTh7YtXtR8BNMFxC
1LLfDEGpkeBE9Tsiuwy2mmpMcYbEvrt1H6Xz6H5lXCsU54RF+9BKVKfGvrH7pdhQsOXlY8E2f+kZ
c7PTkp/w+zaf5IC3HmXMPfXre1xDf6WkfZuox771vDktUWUPKiRaY8aOkGUy9ORmh8iJQiY3Jr8p
fcjz9HdLY77w8PNT4TPemxPNGhQzyF5dvrxD5i3bkA+mDCjzqVGPlezyzxvfT3jQxYxHMmKHvuMa
CU5/6VJznBsqyiMM4NJopIHVoCB+sw/jrrX4O3yhgnpMxh9ei04kYmLMQFgHi+Wh45Cdkzpe4Ib7
WE2Xy4wwyCWGZkQjfvRrbuNa5Oc7yZOdzvx6uD6jefAhGRn55eakWxU9ofDtHyxqvPoJECJgl/Af
+4Yh/NdkdqKj1H0clUD4kX6wLshBvwkPqEq0XYReifIawT3XEz1x6qkgZukOH4RuaD5O8U2xJmS9
F+GYAJpPJNOqyPoQOdbJ7aemhA0vHY14UA67p4B+X887AqPgCcqr8uYWWvDRxLNCcULqmSFs+HEj
+icQVLEgpL7uGm+Eg2uHgYu8mPyM52pInlFA7c2PRQrwvCbbmKTGFpZvjzdD2OL1o5hjAgQzrsGw
d3hd/aI5lHtNo40HPDXSLZ97tFbM7w9pR/hJUFC37u0smGCBYL1A3ZAwg8aAYjW54SlhlXtKIRfy
xo00aMhzFJc8YvdN/gLL5DPTFk3DSRTKpCze9fZP7cy6RawjqquOME/oXjWsPpri6uMKPR8y1kv+
mdWwbBqbLyE400MhNACIS17e90rrDcPzMCY5G9udO9bqBSE7z3AKsWKit/z7G2i5l79m/a50AMYo
AiGDQAlAzHOC4XIYH1IERiCy7AtAmFqXo09qMHbvX1bLbDh1+suDCZZVSxY0NsCrKfcJ16u8a6GK
u+0F7C5Q9wsOBowsdn+I+Mtcp0Xv0FrTWzfmBKwZApyPW9BUzLIA2MfIwA9wUdSBBzO10fR8aGNP
Vp8M3DD6Tl+MaZgkuEReDnqDSxPqhCnNizSrz1ktTvAm4rafE43oJzABPjq5BbWZGU9icGTGcx9c
FlUfX1Gv/MNL+IDG/YbLac7Q6eFRp8B5YVtGlCOTlz2mIcw6C8+11woKSN2Y/W4y0G16OlOZ3bcD
ly9wyAr3pOEkIGyOHoyxSJY4AwCCOtsKgydwnyUzF+7/nQqi5WcrDIHPiNlyNxu7wgt0ZLag0kKX
jnvBGlIuBbw6DnK6M1cWslkx9m/tbNd2qM3RAOooKZDnM65sznCamKZpMepLISb7hfibGqmiFxcZ
mhBP/ob/m8rw1RqRG4dj+LFeYdYUSAxkvGdEoX76w1V/cT9ONeTVHJKQSjghc9zM38jFl2QS524C
c7m/jOQdv36m/lT28qHBMVYS2JctZLhkt9mYbDE15At8By7eZDJrlrO3Gp3fuVdAmgtHQ3/yIYg6
7h6XTxPza6k4y6ONqswnaTzFgmuy6OXzszFHcEBQzJzSKFcwGzNb6UISCO3KFM2wEt0xUUJ9ijJV
CwoFbXH6Mxid1aE11RafbqsM3PskkJu475dq6WRAlPCUCB3IlwmKtPb782pt/B7l2u8U3EMhENMU
NwBsTXsYtaHUhgjQ6NNbxbs3c5kz8QSndcwIl0w/1Ilq9Jmun7CmnqCH6Th8wQ5+YxGRSssee28o
uMPn/oRnX41bqo8nSDGOwc97ln0ib8Z84htrpcd+Fsia372WGMMmM4zS+BsJqvDUb5TVo8AFeYun
3l3RpxauGfrIbXBNn1jKZbLL9q/lCK8lNZTi/ilOxH/E5o69upwukzn3BJfKlxcO/5cLYoADnOBa
C3CIgArKyaAhTcXpDqABbTFDLX3qNPuGHx9+Wd8ZTiNj8nuACBSS37+Ig90RbhAodL6czMCL1uS3
/3cZ8t1HqGVgwlJJ2N/KYIiDd8xzh+oIiuHoa4LSNh6L/5E6b26s1mIXS6VDezqECK5gLGKkxp4c
hpUaJNSV8GZhoH/1+/mDkpjbitN9YNdfMFCrEt0SPI9PLDNvHCjmE5N+0OXG1+CPKnBZhT0XA06c
8dNAZnB7rGFxcKL/Qqro5yUj6mOFmasWS7tyzkgswWMfoAi3UZ48j/oiYUeB8eINDyx1nmO5pTof
xXuVTBZUsyyWDYHX2U/9Guhf1kRHe19VHIzaBL5ccv08Ftnr/OW0L8LH6TCUzyWgZSWsYF6zTEVG
at8zs+wko6Fn06AUvYUNW5SDsTf89/DLN/5CXsrJTcEb5DOFPfH22+5acP705oMdnbF8ns28rXan
FAM1MdRjlJFChnxgLngCKqeHBHxr4mc4GizH8orzflitcCVQBkt4ddU3GKUcmzklFNQF5PyHcbd4
NxH/1t4U8eyJb3DP/OH4mFHV5R8GdqzeZ8hU5o53SF5VOn/pLu1H6lDXxux+KvN+n41jpeMMY5Wl
MZvn1nmvdH7DR6DaaWpYkT2k7L7PJ+YnwUvGjL0NP/Dd2exPaT++XU9pjGQ1UeeMhKomun8deP+g
xdVKwRSwcFvuLelyO5VgavGN51gf+4HfDny2G1+BSdZY4ZV+trcPzZ3dNhE7TjyuN5T8AlqTxR5m
U6rdNQEuKmrmrNub9ezQ80AnridBV240BgFqtu6UDnOoTryKZ5hlfvZZNBDV0gF8iMzkZXE39H43
8qtnOBh0dqqc+9NhzBS1Vzmc5Y102o5JeL0zE+fgwParyH5evL6Ws+Lx2eYcG6lGKy9vyucl51dT
VNiv/ucOw/72WbTPPYcBzhJT4UkRT94MDILidk2a6M27JH6RElZeyfClq2OSrTm3Th+nHvxlnKBU
zbJbYj/IMZnyhFUNrxOcCImqwZIh/Tnly++AkrWnAIExkiqm2v7l1Y7XplWrYmS3zIGb+f2zLvB/
2E4+D7OvQA9wPJF4Is2LLZz9TBip5JVTfPiZQA2Z4CkZ5IDKmeC0APjB4uq2pwJBiMWfYUbEaExl
UIE7AbwpBn/akef4IN8LqOopypgalhAtBCOETYM/5YQLOJxCahCBIVQXXOppvm8nnLB8Q5a/g53X
Rb3Il/LKaYp5SN/GzJnKkKpSMYuQDOrU5ueHMI97BlzjglbJLzKnK4H4//DPeMw5iWW35uzInA8j
SXKHr+uCWU8ymdUkwHMbYjV8rUfQGBkbLGUXJSkd9uY1V64t08FcV7kNiS6HooAQiTKq4NxkCwlT
X6589AoMCLYoSQcOGQSWMD0ohAAZ5rW9OeGlluEVXNol3HTMPSBj30wRbwD3RcQnmingqrIaJ4hE
0aeSXcafelhIXKCz4L6E1yXK/uQIH6sRQgx7vAKEIwRpQMwAs/9A0YwHvAcYGjf7PKG4v4cNpl6k
ma3UBYYwRybWloz9o/nh+lhjhWYwWYAOVgKiS4chDKZfMoeNxmQoBUWnmFfH9kghqjJeAVcmO0u2
h2GzKoc6Q5cSAk9rdqsHPLhFAwdjk5nRmw+f6x8YOidfvjZEIW2VxQAuEgRi02V+7APZGtMVXOE/
iLvpLwBv8qs8zfos7+u/SjZMMFJzDCOrMpB3h4oonI9YKWEPSrJerW9A9dtzdtJLYHKDsGxoKqej
RPwJ1ABMjhzcNkjTfOLOf9pBkNGvQx2PHysBZ0fFUpDYWVlRamnbbi4FSjDyc3hBr33OHbKZjr0y
McZhVtkapCtIcJuxpf5KSKkosARH7bskAWheWtLy00GdFB+TvF+yfWWMowG6aRtbkk+I1PGm5/SP
nVlOAF6ZfYyE1wkaKHT3XUwPxABg+97efzExA6cCuNmNLpKkp+DsUWF9fpCjRyNiQJINHCgIVZQb
MQwxKEyyRw8O8wg0n4YUrXptjKkGr0ruaYqJTWapuOTzksCpEBxCHR0EGMKS41h99O/AeJFMkpn4
Q1Cl91cTvHhw874wQBMuLk9Td520/L51Wdmd+Gwp6rPasqfL52Z4AbO/JvsxSA7w6Za5WHK92/Bd
Hj5Ijo0DKyO42ZTi9EITcILaRoWR2pzLY1K5RjZfvufQorpBFf6yU5RiBNqDuBGiUTlc68+XSwLX
uzEbsouI/ZmADMKbY4ZP+iZTZHKSMKKkvYJod0O8Hd4XMhGBA2IOGBAUvQsrY4hbzAKV6ehYYzDK
KvqaFecHzEO8SriBig4bRKxjjfK0Zs6agbHx8N/AorAqgmZkSCggP2DKHoWchthrM8Khi8qCgSv2
+YouvVBI28zCYfUCxvtjDZUdBQwHHBWQOYDPucEuSjMXGPDgHvGcDX3E7TbSfcrB+cRqLrQRVebk
x4qeY/O9cGdInEgDnQWMeE9kudJ0BK91uz5tCwJ7r6Tc7p3CAO4jSXsuSA9ub8IDgWg8qwlzyrZH
BsrHuyVkRnA5aRDxYH2ZVWYWA8qNSMO2DNoAcSw9/YKrImOfMuB8hzjgXqZUY0jIfIb4i4E9WEO2
TI48kvfx9lOcvPexhwUJPu4RtdTiUU87jIwvrVdcWZTobe1T/FM/AA+9ONVrX8FEhSKE6hEfU/59
FxjGLQUC0lDvsX5uxDYKyvntSpww5z38skTUMuKuHVnvDLAX0n+zyOfPo4gt/0ZNbk620hYH0z9s
SrEyoEvCS4TkD+xBoN3glvqOyZ7a4SB9aaCz4cA5XSLag6zWYQbE/0oEn+MHKtKCVdytYQJgw7x4
syP43nN1gK4vY4a4nMQkHTPNiUS5J+we7zfhzFSGj7l0HW1eDNVqvTBOnsYgmOJ5EJXX0cjmFnsx
1h/xGm3FkzHRmARvTFusKZN/uGvw1xUdlkt5bU8m34iZOpBv5qYHRXh60JZOwPPftnyod8NfLGkE
xw0tTnQz3HZ/jzq8Z5x6oe2Qa66eG2yiwJA6ZEWadcOnLTcfmo7F85ryX/nlo0/pFxyyE6xZOjYw
vIA5C849Ah+3evIJ4VhwV2/G+Gu05ieauF+UXT63TzTZfwifg91NMsh6SPrGupsTdX8cbujiL0St
EvSWkiDEVoWQDEW+YJy5GvGEJgxK3Q9PCxRgsG6JJ6PW/be4b9g6Z+Y7/LfNYS0wzx+GXB2UQ69l
ljjaK2LQ+fl7ZFjfjWWQA6PC0uOiol5a0rtkYXkdRIBC+UUGJgBLQG66Gl4oe/G1mJUO3GISEYh2
rvCcs2gu6iYAf5nub6RDEBePNwejD4YsAHOiyG026lOnGOFYUzxoSXRgFCvNtdtM7ZsvFGKMD0qC
OanNfa7rUNlM/TICbJvuxRdbgug6E0iSH3zB6iO0J4O6y5sebqynzOIQ5GOaJb2UMBFLGZwVoryh
YGLaFpU0akP7w72iKyyyiNeInUVP1CQvbSOwQaH6BAwHRbQmh2Se321EsHxibk/+oHCrM9g4/Lvb
KFc5YGL6hp5SUlzq+ZpblXmT+Px3TpQMB8MxmOickusFiYr9xln30UuQJgriKzVSzf00sbrwU1qw
i04vm9HD+EyB3CzSH2hNaKSG0MuZ+uOZqBhatqmZFY8RqYCaO2NIuIDlaFpm6hwj04mTxphguTzm
AXnwYHpCy6EafBIAlsHysxujBeKus1/EAoKrgm5i/kA12AiqEXblA+4zbhDmyncGIczJYXnxH2Co
deEDWnRQL08UAPlhhICuNdLDF8tEEt1B6Zf1xHz9MjpgrsTvyq3xxipwdaJqo11ag+qXS4SEA5SY
d0xHCu7Zz4KarrnCOtMuxXHK4trBHwFbe6+owLMIoS5Hbr14zeFppfsXCRKfNeYl13Soy9jb9y3f
BjlqKP3dz1UA3TOGe71FIGreZzX5dSRYWu26iPIgD7Cbhx6ugIv+FS4pQH0s4UYAB8augejGDEPV
efuD7BAvY/gh+/deCU9nCkCmxMKemXSe+xahF3a4r8od/qj7av0m5hmxxvH2ByWSVYFX52cuAjRJ
28ZINEzNZAXORGkn/2GDY2guFbbw8qDYErUMrbSN3yZUX7whl5zLIJnW1FLiwoEis4WqC1vpM/vM
xoECcMp8af1lOg0mClsFI+j0Amxvcz75xGM435ijScds1EqP0L8dTOkq/b7GgO0kKiCh4H5LIlJg
kttqdAsn44CxA/vgtcNNBmAKtTJL/b6oj495YvLfWv/GNcCCskeHKcB2F2XAYzzcdkcvwAnAdhHw
yIYe4raZWu2udpqjtGlp9uUd9GVL8vikPG5+kgyMVIxpcaxZkSqwgU2D84k3WIKw30Pg5Lf/vmjL
yqUUJ2kVrxf07czOTLBmHxYD9wG3BKRYVFn32aW1+9UDQYBiMNkwR7/jg7ZkRIWDxHT2Yn+PDq8d
gNZ3oIO0jQ6n4DsAjb+FJ7fZE1i2bFBK40YAMbvdkeNhI0gPGJ+M4skv6VTQ//DGGSzFACDOiZxH
zuiQGmtxdshLLP+4QQDdqOHQCmBBLSoCB6Y/OryeqkOzNVLNPm6niVvoHspLOcx9iVz2wkQahhMN
0V6IO7hpSCWe6F9MZoRWkeAwzhovp249rc53EkyIRdT7bYIfBieALu1VguQH4dcUIVlRETDS0jMI
yJCBoh92O5H1s8GiDO4e5GKcfRhQMIrA/Uwn+snk7GJCUQQc+RqVM8ETUe7iuAqMByHoEYE6UG2Q
TwYcJv3IDCToqtRF+lfuIUyxkMS3uyMioBSmuMQPyK13hIrzmVG+MDy3+HK2uhj/PMkJngQAYf2M
bpJUauxDbTj2ayDlWiQ/LrT5lqQXIgCSATRDXcWTfLIQSHm/Utf/7C9Ec4ZJQ4DknCt+yUlgdz+D
jy47dNXhnTo9sUb0UQWTfr3HVehLFDEf3ejw4qMEh6D+/RF/OIHCl1jkbU+C2gRMpFcZMWah/woo
RrzHNqvQOeN0yNoaee2sdwZGbSwxuY9fZyqI5cA8PPd3j+HY9rNl8go+nCBl4+b1sJx1GE24OPW6
5eXl5LR1lfW1E5GLRkIT7U9E5Bu2JhP9f1aYoMTjGOQ91yNy3ivHAhxwhsbwSmOKEjJkRLBKto9z
P0t2t1Bdvkiw0Ri+TK+ZTVos3w090ZytzcFOkyotp8Ew/pfuZvBcSORJL5M7xwNhzeKFCQIc3P5i
RWqeTvFwAZQH505mAZpuFnPEiI8ZDM9DQa40NQcECdzsKgS6ng+cbDW0eKDk/FIbB42bhzy9OKXx
es9IoKBtxdqUdLmGZT1dws2BvSZ2YE/6HFZy5sijdqAVhpOGL6Ft5Fxlx0fUcIcQNv0wqj1Sb36O
1M2XU+dj/LCJLQ25KJukcukUXJSmJlLeOQ3aQOQIssTTSwJZ2viKaIoW5beeLDR+Iusgzcf8Ddm5
IXicv6IpSQG088ZjO93wfrv4Zb0gJRGmnPrP+fnQ7E+tMd08gyS6o7ie3+M0Yp3DyTnNMQ2+xU+v
JUUSVSnhpR/9Zxo+kDTFt3C4HEZsH5KZtVD6rdnAI510x5mka7N+C2xMstArekMT27N4hzP5D4ch
fGtpPQcLdSaZnTf+gR4en/yhNdkPJ8YTMsbiM+ticSLHshgWgMy6F8qIqDcxMiY7ibmtzQgJ2yug
M05MOo6AuqXyn0HFwbp+R2M0/Yz2opp8N6bJnhRMfgYcGG/S5zhDdwwdmbl4yfljASvBM3bZRcts
TvuERe030ctD4itBRgxLAH+vQ+b6wYrRlDh7zgfYeyrDcyYCiqWsaOxlLhEUpQ/jsRvNc1+O5Agu
xAL+4uwUYAd6bGcnV/FU6+6J4yb5488smK8nu5c/9nKXc3WD9dNcXSRu6jKw2E2Z+PTxm3ERbjAf
ErBHMKOCasuyqfBeth670+/bfVwo5l4uQ3cuanTtDlqC+MbqOf0o+9u6IyeW41vBFhMLDdqCXSIW
p4J5F1Uts0NqMP5vrHjrmh47AQFVvG/8jQ8zcqFNwsMn7DGYUv/4mpUlxZDT7B0ArYV4yRoHLwKf
cS0K6RzgZjIcjzgudYK9Wf5DPkbtQbe1aasN6KZuNvvwc76w72CoH0zmhyk+R3xLhIBgErU5m3LM
rzjdTNgfFnKcAncyQC881LkjQJp4YycdJhehVs7DOMuz17Y3hktx9cety08tjjwOEqaHs1x8Bgnt
Kj4fd8SHcMUBuF6OCALj3IABClXq/lsHLM4EeWT4pnkxpZ8pJaf9+XvnV01FTRtn+IZQZN3ppyaB
tjz9UiZoy9Kp5gMSc7g0E2zXbhYdqXjyPfKvEaM+yCUWMdSEKQN2McdXl1ivWWSm8QlRyuEO8TA2
u+mZQ/I3RewCuoNOjPGMsauIZsGaBJRE2JvjRMtHVRCa1t4Lei63Gc4Buki/7Eyptvqho1H2U42R
hcAkd2BF2h+EOUzasUGFhN2RdsjiyMgECIdPEzbsjdKgwgDBx/Amz9w7+OcLYUvuq2A6EE5vTHAG
d68hdOZp3eRgAMb5Ee0sJ8eHCcZQn5CReYO577zz6CEdPmTIIMNBL8mJ0Lr47aDZV2a1XofZ4vN7
t67Y/XDyTQ3KH7r0+6b3y0174Rtj4McqvEHrYwkdirDcfC4lM1TAY4ohqTNuYZzgD83VwI2AEhau
I+Z8DDkoWCAFLW4LWqixh0+53nkBHves7hcBavfNy5VWKP37JZxJchuZzAKnnimt8Js+Zkek2lvY
MIP5JyhnBXNJvuXDxKKfNoU0JzaB4CqcdAf13W7on2bYJ8/LJVNfm0WrY/3gjfFPFnxWr9xtKehd
Ao3nYMkUagKT1bgBCZITjEWD5IpwEGnw7XF7d1h6AdGSyOI1/3ttou+59z6r3hvshGaVXESkeKBF
LrQJdIuon3UQR7YKE7ZgTIota54DF4Ymuw7phJFt7puB8Zh/Jrh9PGzaGCLIqaBDCUsEzU45Z2xh
m5g5KcZN+mgztHOPKdPiii39mmJ7aiRnMHNf5ErTy4NJY5B+fToAEJAgqNlgsFnYIZpATAxyFA+D
RKYiQNMVbwtg+/IF1Z7R76OUHzR2tkFaYvZB48CkdUUx5tOJkV6M2L8IM56HkKIaz87CaQktY7FA
ZhAoJvSW8Xr9NoWg8e3zDg5alFlPixunCKQ95G42TpUiHJ/1Bo6LJnQr7sKip+ZiT1C7UWOKCWbN
/b+pZtk8iRgjYjbI1oon7MQugPnl1MErkrdQds83T0Yg/qSgGi66hsQoCf/NHr8gwN7lRNcdFo8p
Kk2+qgt9fDs0wMNxQOpBrt27x3zT+2kAfBMXie9WgkgdPJjjmlyU9nB3ikHV7Mf85GUEi58ctN00
P29/XkNxvbNAIsWVDW4gjzhJsHkSwQyJQ+Dm8DiEsXX4oqI/wBRhKUHR0giXv4d5bTx81AFipsZz
FuAyQDEHJ+Udbj0kFKBRbPFIWdy8NMrifhbDLQvwwCTsGXSTTYQjo3BUmsEdozYZGNmCqIitbEJv
twjxnXJpMifns2Qi6ck48I2HBgXJneqYYa2vrN8oGsVgmIL6QWPz9ieU2q01dZKzFmIWxamt8eIg
5RHSbEyjmHphEE0NFkpcm2QRUNXkPBiSYGdAshzUt9UZoSxzARylEic3DrXZHLBGpBHx5mQWeQC2
VJS4lQj7FX7om9PZhYfiwLwSY48NEyfmBtCGGWhPTcJrMTXn/Dex+hVDVEpr6uTZBgdMdgz37voE
VnULi31F+8Pk3kA2QRIeaeSr0gWioPlILCg/GAMKEHzAh+Q9R4QOO9qmnVXikDjIoXbUFrkL6dbD
vATMBZ4jFKX8+CArvHYfhJJhZwii7gpJcobL0ZdAR6otS5CpCPnBjjseB7sTlTzRwGbm7CbcobfV
0xzyUqnZ9V/GFRD3samq8HatQvQUxDXeodPzzn9efs+FIEY5613ujtcqBSfXDL7kFLsB+57lSGG4
+qFSNUSA+eAX1H5srZg3+lBy7c7rjxUWP4oIJfaKFdashLdiKh2Bxll/6Hm/uAsDXPkJhCBg6wvy
f1FmoqWYcVwwSRNakLc1Gy8pfzF4RS16fDAYaWbVhkLCBrrF4RbDAPF0iFvCD9gZ4y2BUZ3Lb63r
A20NsyDKLl+GnYORk0d9W3Lmi2pix8Ef1ru7GeQ7DnoR7uqDGmPc9QipsyCRUXWO/OR4sijFmF1B
LjNJ1uGApBYggjUNqdYxqXAluEZAQjEADnJm2juKdqjNZraJoT1A5P33wZ7MHg7Y5xTMiuBC+FNz
BZ7gAwTYd8cBSbApwYnrYbZxp5mBDMQ+0Kx/e5RQ9ykijQlOEJqpCSgE5jYy1wU6CqLOJEtjYZHj
EPcwgubJ8YHTudPzlpGYjzh1qc8w8iGsk/BOUsTg9pCbhZR0ySBjSxC4BhBkwCaJ8s19dYpGwp0D
z3CWFiEbvyU/Oc4+sjf47f4ZsVJnOA/AgphhRgNyMAd1/foPMr7fzHzcbN4Acu1Gfu2BsG6qTXJs
LuOlzKnPZzst1VjiC2NrcR2/rBON7BJKBeYSZF/ARaJJy+Zjt3VGoC4jW9Q9uK/G8KcEcSgii4oF
w74201Bld03gsGK4otN4ISJykQ5iNwg/orpCRZ++Tf58dW3GTrWRLuIB84cuGgBGRLPlwGBk+Him
8bSoB0xhbpSaLyf74VG/jiVRotOZ7Gxu8+lBcvsNLL9tt2JuiLAr25dQAA2FVGCCUhya5ORce1XU
BP3fCzN1hiRkqYZEBhKvwjpIGD7kdKJxaj41owHMuOnBV7jz3X6RJFBuaeGd8NMpvU1H3Pf9N2UU
f0TIVf7CoetWn2uxalYvlj76CLJwbO0g/I8GLuY7QXdGV8R3gMnFip9g0W6qv7ShzELB6W4+IwpL
TCsl1EU4tP0xczNV1KyhcHxTiJcb7KUtAsKt/15+sAhrIKkIATyDKb0iRBiYxH2EuBuQ+4Tz/uvI
Q7jzRoBKib+EcgHXD4R2e+PW5/5AFKhxYBSg7U97VpFNPxn4t5UYG99tqaawQ8xj5IzfgUWPYsoK
2ztovGKN6izg5DGHuKNZiFU5QOUrQxyYjreAHoVARzZHwm5RD69wZL4iJVBwbItuT4PIqi1zXluD
cctFiv1+41Orc4Zw/xIY+hCeUXgCLBS3jMv1Ixp/7S5ASl6uaUeZvVLGVqgIcADrDURsAC6U4b83
cMb3Ch8a8BeEjUtqIVtgjsSKc0YMZhg14Hirn1p+fSDKgy0LS9pieYIINB7sXyCZnM3Xrd9MpXE3
rq1vYwCKECgkMioeF7yYN1CaYGxQGNBjoGz72rPX2NhQ8dFRQeIrwilXk7impmAQL3e6QQz3tjak
3OstPYBs3JlfI374MDnclxc0sEdh3oa6e4sHmUt2DJnyoFp5OD1wFDDdh8SCk8WUWe902/GaOYAh
AFrQ/2YSmiNuhQEJ8tPg4Uh+fiS8IRo4Xzt3AcedhCPyZFMcsG0GbGVr4uMuR/r1uvgd77UFjbun
Riq4H/uV2xoTLG7IEhh1yiWFLo8PjHeJyzVxBr7nEplSuBCADnZH5VT8tNzlFH8GLdKC+4TgNtqe
HJNX8IgPzBFDwWPvBxPpwVEwdBfSTx1MkVA51DkwX/uZZFcRgAccJwdVEnWcuNLlJaA4fMKOdhDO
cIBQFuKsdacL24GRAE+pWDXxkTnVYF/0fuvyUyz/Ab+sObyFbM0cL2kHN6WNTcH6vVUZRlUuwKBh
4V3JgCcr9eKK8Jl6dEjNdoPXcJpfbzpGKnbPHTL6pS+9gZcwWeZ2Ylym0wwbvZMk/KUhFQaJr7jE
cBTlG1pPFhqpFyE8Wv8OCHgzaPZiXOExAaTrWSEk5ZoTABVaECr4dsssx6gAI8Y6vmOrxC08JEp8
xobUzjq4Yuv5w5zVnVL6f/7ob4O78/Paisr35kWkk6FQpAcYIvflW6kHWl3C3vh+XIdUKvTRVKWF
l8WQUfZ0Q2GlmT9Tq2YEusUDP8APXKQ6c7qQwcmxxMjEz0IAZ/IsHJKQPYiqyPPIH9ogSAhJC6VG
qhY7xkSYVfF6cyd3UgtJ6l4JoM0dsAw01InxOGszfL4XTfxaoJRgN75nzZT0FtG9JG4dw2EJyj0g
DJW7L4jfLBLeKcIIHz0KC14sIPBJ8CP4+u5ZtRqzXpOcyqWeR5BZF9iGW0oAO9NUF0BG4zlN3xpU
648mFTBEDiFUo44LkvNoL/Kx8ajIZ+ddxf6Dl+FPfGY6jvZFBEY1RxQWY2KdUjMc4J/Be9sOnJIK
q3bv2DpSjAKU1usHZ5Vio3b2NwQwIehkNSQQRbDRBKi1sJqh9WCaybs4Wf9TMyDAYmMEsNHHPB8A
igflTyAIO/lCwvpDrGTBKJfs55rzud3KW0h9AQQOAMjM7MPMRtli1v/KoiV1wgSwkA6EmTI3q3aA
TyPcMPen8B2c/tSgC+sN+eI+AT0eNjB7ydHWxUXgJX28z00meEvE2+bEgepb7UMmQJy1lTMMc5w/
SwYEehkn/oTEOhxGMcK2mkvnisvp4d0jag1hXPPm+TiAnbx9jQSuG9dwe8yPX1+N4czaqGD4ioRe
Ciryd0dSJtUEAxwrEh75+a42A9kgosAkLN3FJ4Cj6+tPlth5AGqKZ6dRynyXctzgp4SLa4ytDxM9
gz29koF6WNqFNzyjVq/jDDUvGaLvK+zv9SN8hYV9Yreisj28WDIjAOrD5q+yMU/pKCRV0VMAvdHY
/2s47DEl7yT6d0qEE0y35hoIiACNRIYtUKI6Q+NpkgOI/RX8CpI337Q0pZ5iHZ+bPbohLPn5aLzO
j9k84Vc4Y+FiG0yFMbNF6DDHGV1JOR+jw+5xI3OBEp/aUqjjSYYZxhV/r7fHnIuP2QRUhqJxBAsG
c1Rqomn0hZSrvrYv1e4K+Az70nsClachNkF7JHuQT+W4BjZbTmPYktiRtiEma/PpFSnHGq8y68vF
xqpFLagfy4jZMz6aWLlW5l+FxUyB6QX3LFJ3YqNBGFEb2e8YpmntFCH4Km8OZz30pzZBPVIwsjkx
amyPNoMtOnN6Pkj0lG6QQQBmF63PZQsjEbvnRc4JyCs4jECsubnI+WT2yQmjBmli49EMnEQoQcIS
GzgVnsZ3VjSzG7wpwmSoZ4t+xwSWCKe4o3Pzu+sXhGA2QTFxsjuONiG8NPLdJJDELct0KyMWGzTz
6UAO0XEeJU0VhQr4OSPhIZw+NAk0yY8t8CtLjKQbpgf4qj2cDVYnHD7/8DbNeO1ONvjssvbkM4Ri
sxVd7l1Plm9uwqcxJJs4pZQEgQk+fAFkqh8O4HcvzieaAzy8rWbxnCWkNUgYHMVD2n1GfFAIiGyg
z2S5OC8fxDaEUdZgekynzb2smuPjxPgr1px8HBbS8WSscGbfpgxTPZnCtvu5B0PsVsd2u8Ad3D7g
BKjX83dG6Ich0VAnEQpp5+MgvtpgQKTzHen7QFBHwrRqhxI7oECFaLSa2AjjvyeqnH+tF5A9wr6r
rKCuJp1kXv/kgLofN1+JHwKgecuQkRqKtgdTJShvZD9U/h2XSgwh3Zi3SjUAkupkm37XsTXmwHND
SzmAc81wV6L2AJ3M/54g3zBPoQ6b9OfFD2I0Xstj5bPiIUSUIdDNmxJwyCQlY5IphEOfGbD6Ff9I
t4rzGFRorukhpuo6YIJqzDIPqqsDukSHvYIpeYqHb72YqS4o4o6pa2c9zO8Wfh+l2mNL7RHjReOS
x8chvWxjccGJ20eZ08Y6FJUCq4NdvH3Y158kSs+VVfygIELQB9y0w7dsdvJE9DvJofG0MgAe+afy
SYtn1jceAcSDu0H1gbEmVgOSJCg6BHN0xuhQuRXYCGEVG+onvlxmtLvKf6Gheqy4dk30IHSiDGI3
xRztK2tlIiZbiTsyy5VkHtAitPpOsqWA+QBV3csC5EzsfP4BEMILhEA+xoxMG0/xmFkNZGbg9xeX
toTLt4Fpt/RzFRjgeH7FzPKY2ldxm1ezZi4g9nuoMDpG+xiIl4BkhsVANBiTzR3HEH/gix35l4c4
XBAY694U/coquyJXvjh8VleFakJh9R9JZ9akKLKG4V9EhCCy3LLv4L7cGC6loCK4ov76ebInps+c
nuquKgsh88t3RT4aNyDUH4BZxgv+hIEHuF/n8eynL9ZlPePSOBBRrntMxMt//JV5kTU5JdDI26wE
VAcw8GNPiFdEAMWRE7LIyB+c+8jFdy6rnrXsZ7BoKPKYivojZoB7rAvKA/Cq9sUMhzUkWQMJwNGw
x47NcNZRv6VbM5Ywql0tEpT+7WA38LxnzEB7T032nr5d8H6+uQdrT9mq26P3CqaGBRb6CQpMw1wR
GF+qTS9DjrwOOwHJ7P6Zm9UC98YRzIKCZlyyN+SfWLhvpKL8Qwnsg2Vn0wdvH4Ur/tNKxOZCKhVD
NBHSRmaMIEzHnxS9GxEAp6gPyIimLcPhAOAJSyENod9ELK59rx1+PQ/SqoWhlp1eTnOcXxHixgzH
1DjwBcUhvPufaEBmmHMnWdXTQhKbHWB48hE82uhcwutcw+s5Ej8GvmxkGAbwmmIHXFWoyAZ8RZu/
co6zizNmfOb/gddS3IXpHFR64GmmdVaw6V3ZKDuHg1jvsbjdkE9cxhWNo7yHn1jkrXdxy5ipb1Xu
/namEOe30DmEseHE2K7YaHXMmSAee7KvyRBySQ9VOBLftpz3JWHj6gI1640I8uoXWC2ia9TaZIAp
LiRkoIP0nxjIuf+bqRw84Y1EmCy7JIw7xeAjSN95R8CljfAH1cTRRTWxDtf7NU88z8tPWFCNhH1J
x7t+qBuLDrAbz07DmZ9utv17K8851bh/mz5DdHHxLh6LDFoIG0UVnAMp8OP1UszmRqGTYJFiHGr9
JQeDCDTeQy7CISXs56QBc+lzFP25oOy5mvH/QyJXOhiDKqRuxbS3fFoFq0HOuySYefCfUe2TK+9L
bvF2f+4HLn3aAUVyWRbvgXUqbbkOkTbVmNCOsdDF/sL3+LT4TpGUszOx2vXjYgeNY+2E9CABcs0H
228qBy8fwFS4nMSKe4oJeAopubWA+S2kZyyY8uhI2EKdiCPymoBDMits8oWYwPmL2cnrk/NvITJj
Y2izTS3eELG9sSpDr7H20LNMkscTu9stQKgZqCwrIsETNpMhcimO430G5uMWJlGcmfj54WMJ3cBP
yZaOEQf3iUtek18FzfAYZTfvzZqJ3jziaaMR0dkyJqE77bni0Jh8nR0yj6ye9vnR//Dh2TydJ8gF
Zi5reRpz8TMh1172QHWE34hxAj6E7YX0fCWsE7JlWFdl6HqF5Qk5wXgWozcHJ+zZh+ewjPRQyUiQ
ZZexI9EQtaSb1S9B5FFBBXA9WcGbztH3w5fW5yX/Ln4urIoazsu4gLpxOayxlvVTzK6Qppq16bED
Xyyq6JSCymNr93PJScRZeiBglKv5sQvmsQBslzM7j+YrGCxJMeGm+o1YFFDbhPTzMoxPlwOONdcs
3JKBAuWzfdccYPFg+zv+HusonDTD8iV6+npk+juxQaAPqWx9BqDDfDuavhKFg88LeJZgbKccvcRR
jT3+g7IaDRkk5724jWobFRMxStgvEJiMIAJsWlsgWJbEcwhViYOogHjV85agPZfrWQyyhFkgIMEZ
H0EdCly7yYl4YQmqCdp8EUcILj8WO97rCrfAjuNNEMX6czBkSxDTH4dDut0ytCNJEGQaKyhV7wCe
R690n5394QRSM/az+XBhUP9vEnAiCzOGCXDXxnf3wlF11MARreEkkqczRjm4/I2WUvTIl4xy3IJV
3sd6vm2n8LfM/1wDbJJVLiwFj6Dnc0aAF/h49JONBaQMldpaB9lGRMhLk/2s9VESXLij19nAIfIo
gt+zfst9lWsukrmwRtp8hI4m5Q+L3YmnZe0JtURLPiytFMVrjmYa/ebhn+FCh21i9LcydrC+Dz8P
GonFw30QPEtE3kyh2oVJ5jVdO0Um5KE3HmT0QN+8TnBShLg+hbrCyHseDWMs+PheAyKUHaSIEYeW
L0jlEgQ13mmg/HO2BcIrANbF5kauGydSlBL2h0MEAcoj8Oa4HJ7g1e88kFspJH9trP99MpIiXxbR
X91EYdccKYrD/Sj5clTOjPznK+EOsRVIwnHqG3NKVO7xTuyRzKOuErSwWfbOHIkV6OZxSmZT7pFT
zVekKKVcJZS2slbqMw58wTe8Q0n8CnEmlqL1Ai2Tu7u4WtzB8FQTBkzqxYFmIzA7SkUgTJ0BGJzh
0Ez8wNPyDBD4PHhq1RDrNxMpHiCnt/8Mf8PLjOgC6Y8/PRP9RIyobBE+VJJ7L3hHcWloO+SacEgQ
HPjuzLTFcMbRH9ZGvE9yBPw1PNvLxgO1QP91ZqkLBiEyMNYrFYy7z4t5YPX+h2Whu4o10CyE/wil
MH+wXdytKecWYCgEE/qU2B1Hwyqso2iy9eEAoZpWyCtz2roR2mck17bq7/uoWiiRn6zdCER3eZo/
OBbjeuFs890+sQM41KeHdK0dcEYQaIBh9PBY6CsuDvEPAGdVIoZ66a9lXwHWhkpbnObEJT1IN9iw
q1r0PSMMPs3RBrCIgneD8yQ91krAjwTwG/7W7qdmSkxndPMuPrj/+B6RwyUOekgV3SucIBgvPwGY
Gz16st/P5sTLOW9AvSCaqxOWGVaDmzcAx8GM7lVgaPfNKwGYuWaCbBOKCckR0j/ODAxDDFkMxN4l
uyFLMFRkIQyv1hXKndQDD1SYIgouW6DAbgJzGVzoN9FgAjlqZ6x6vLF9Tz1sdxy/hDqLOeATtQxd
oElkFtsGS2PFsCRUXBoDDcD2gM4ccrF3GKiBpQaAAv4bnn6qhQMoIei79VIpqJ8IlUQI05A6gQpe
KXisfyRpCW2emBGlpTA7dSE82EGx2o/FGX6EvdQxKwuwB+5liFSFpazJjwCXPchizeZTkGcJdKQk
wLe0fivJqScDnkfdmRFdM6uCBytvpJDSe5tf/LePq3gO30W3azP/+i11vgCbojtcSrjsXL0zKJ7i
dfnFbp2SBGmdNbgLWsrOjuMz8R2Q20BiCAeJz2HPM5d3f71VHNRch3e23n5c8EHnvboET/9VfFDA
8cSx9TQV0Z8cuZHoAONOGCWIICJnzb74uKIYZgi8Y8p5gXqfgzc5zCdO4Xd/iD0l+iXENdDMdxpd
R4anoHlFikW5n0P25WEGDvIAlt92TIvF+0l4DdQbGJj46xvWs4E1V5dvOwNeA+IBlfw3mB2MMdec
LbRluWGHuQVScJ7x0wH8fDZ3HpK13f6d0htlFPis/AYYDyk9Jh/yjr0SORQZ/fCG6st7bDl0xAaF
UMVxi5WTo0px2aKRGuBpeMybeUuGNZfT52UKAOpER6mYbdU5y2UzVpNm2WZM/xo6wgUimKme1osz
kim6h0SIhfdF9kzKBdzIOr4tDY/kMvarV361b09+Ig7u0IuE6F2DrkPZ0UEPLFg9vHK4zprtzTX4
PUqpTnQmymj6l9Ie8T9kZ3xPv7zi+XephVWKpFdIIxi4puJpugbfpTzE6eeyly6brU6M/CUsC1JW
vcUL+vEUXfx+qKT11gxMXBnepSB0PkElReh4/GL7wHXrPInyGqO6nDfuZcGgzsVjpT7wlGPjwViY
fEeoJbfr7I6cZ6QONRgs01tRHjqS9nJRbfuosP91OLKVK5Cj9Db2WrtBLfH3qvkeYFzzQYgNe3w7
6Pl10c9VRPzsSxv0mZPfUm9x19pmyMzJCwZTZIJ5TtnBRzBSPkQVSRkguWuyyxtuIaHUts29ePn7
31jE1OMXZ/HnyOY8fRkXhWjEdHFIBe/04h5hoAPqc1klBIctgXceXmHPIz69YBvx64lg8ajpoSdJ
GWl3PEy0/Ni4IlrRlJC9KPY8mOjHxmdaC1J5D3mCHGcIZOcSewDO9vCRS+VmXvoLdfpylSHEcdEE
WnrbwuaI5EAkgDyrDEZCOoYrx/sgSY0uwYUFibeJ2QXKati0Tu1wUOIe5LDP44uVw/uE3erjPVlQ
+EkjbijAIBZMyIs5n89/3r0XX6P0mdLtAAzL2Ryw/nkdYxxWR6rqiNHmbRgUZmEm1VYPL1Nc8aFe
iFmHNgYenaEr20nJnaVZ06E27AjYwBBJyZ3hvhc8CfHL3t/t/c/rDXUYPofoktOkntE1lDbEmQBE
Xyl5c2iu5loNrGpekxJwcpXS44E+Mti1M2S7Lv0Fruaxvs6vQGqYiwpqKqy3xPNNzgWy4uAbDfb8
9/dkM5ytpyDYfDfMipbiR2a6Ic0HwFke63mH0pEfPJjeCmYezihP1IQK4ooq+ziEm1nB/os/Ln2M
35nO7opWEpTuFL3iy98bX92yXxznJQkwaPoWbbhghfjjvUF1DaeZkBPfG93o/jWDMgQct5dndkxI
56hE90srCLsn2Ip3K7jFfG7VlPJBpx4PKL2ibYKiC9AwOttJ6bUWLJ0kLLMXVPbog5uGfFbeMX15
tla4CIj+boJb8KBaJL6TycFqzs3IaWp/CUXWv8Y01SaiBeZG4DVQnOnIxCnyWOBDvnFQH0EIDmTa
fchrCK7McbLbx1hFIeGLeGTs5seg4t8UUUgjWozXv9Fj4EvcDceAavIWhJ28kLyhcxjtEgcU09n8
7BYR6KF11ik3AfekvuzNwSzsoxAYcBZhB48JmQbXSXvxh3MlKtIluP+w/bv4JG274ibFAc4aJVjO
tTuFNXHrnGwStngBaf7TflkZ7zvHsTLCJzZ5OeYHjrXjypZc4VvClA29OAS+DtiVQjHlUzXP44Pp
j1kH8pI55ZXcvC9MPLqfG4ntcZOXZKbBn+kFMhGMrfcUstQ7NTYbwLxDHHTiQ8fxizPtG13DA73M
g3bglFkPTI8wwVd8p+tZ7NBkq4THLfHrtCqIv9Cju/kWExVhwXUElDKl/SV7WjQXwm4x3Ev4XM0x
hwWge0In1IyERdwzA2dgLehW8wY5y2lQcs+AJ/nlpM9GpUTAM9GlIGURy/gzlPLHwVipKwUxrotu
/pzIgqexazzZLFDEXvWw8axTNaozAidyXNt8X0gYBASiz6Td9UNRQEaBFxI5tDE5x0sbcSqKEasa
M5f44gknICXR0hewE7Zoa7AkACnSc52FfdZftvTPiYoLYUeR7JEGon+zt7XbTn5J+qG24qSI/sp6
LqpOZOccXJZX3mHKTcjAD66OPDcKFK/uNyV3cYp5ieKHCi6fOa8eEb5T/9y36Er2jr/8+SJBLPzQ
AsKFY8fzL+FtI6qVThBQ/+wYx5mOUq6y1vRR01dEviGmS2u1Z7OOWahchadI9b/D6mJRSmUwJxFo
PnsFT6gPTma1tX3PDSd9RKjXrYs36a/qdCLHNEBjrLKuCHqkvBIefe9HPJpFLves5tV/7RcoUJXc
WL15PAGQkNKDa6JLJMUVvW96ScjbbCkMZdkjtlLF9U1O/+G++2dgsNDRIQwyKMgg5o4rg38HYvGZ
QlGxEktBm6z9LSlbLLvLckx0pf+dmTtz3C7EhZDi5+4LRwH9gG6gcmYk5Q1la4SHCi0pEUc77oPg
PO+HTczuzonA+oV9jzIlKqWokEPiIovrUfM1H7PBziC1k/86XHdNjKMk1ei3JG1FCF77tDFz3jr0
rf2TUNR+/lzMoEQdFHdfv6K2A5VDKnLsd0SqfPLhI5kOH3cLMrxNoTUnj+jrv9GjqvYz17ckt6CT
QPa6IFiJIWWOAymsGElEdpSQEjVuPcNl7j3H6PGp2FJA7BETooloLGcbfhhwe7Ts/GttIz8CLjr9
+g9X3314jig34apw+P4uuanoQsjFmo9Omct8Tfb6khjQm41bLSR1ksypD7wpuwNQ94UJUefSXcaY
ERwVAbA5ZscKorcPIcc1JrYebha68W1vWpur4FQcIPXAzNEwO3D/DiKS6M4zSz8BXbDxLX7MOxQ/
OlxtC7gIauRO+p4W1TM1/ZHbSJVo6fELvWtFEBa/wcXJl503zHRwYIwF35Ex/Ubca26dUWaDMJtN
TM3w9JVJPTtmR/KfcWCOiAYjd+EWqOlxg7snoCHMqXFTXOksIncxb5M60zlGLYHcRxfnPTk+sD46
hNI+ZkTcYqh8JqKT7Dy7QUncoRVBY209p8ab101MSXbcUHqmPRKDQ2xOiuy4AjUvkKdzPVG6uiTu
JY/OoV/yWLsyI1/ffwOPIrLAMNuw8lVbfmDaGFqnx80ubproGpahSnA0fQxortmQ+flt/Dekg2IP
Y+0NNu8ZYKNjiFdI2LSFmsml2JWqL//Oeok9XSMbIvlBjmTSmCb6YQtEn/Gst4sSozqXkpETqRFF
eSqQAAjdVNjo/UAvBg6v3vMwtIo4x9kzUYfXRF5wT5WJhkCY3nWG6U/E2/NECiVTLsESxa6xLfsC
Lpn2kRb9YU5u0Z/ShXEvI+3tURIApl2nWE6aelg9xwPF0z4zFZnO2adzWkaMi+iV7ZVt7t/JpcNI
BmR+siuhnxuqXxIFrTP5f43sDvboAYkhH/ciVnZXdeE5ADEwj2mrN/IkybvCLCE26pHk7d1QlVBF
mbJIhOUSuYcMtCIKIkGDY4mERqtGZQ9hkD+mz/zDz/8I2vQ+7WKKNrZMzHpiTtDBhm+Y/fElEAo6
aIleQxwGOmKXlO3kQ1IfqUemyP/+QQJrYY1baTTAK729QgOiR3hwige/QWHx23Ausrv8ubqnAXSI
xOHlFEuIy/vBC5EhVgI0aCb4EPMwI4kx7LZfmaDPyFSditL586TpjZRX1rwLxRjehfn2GTePcQ2P
0yMe63YmiHx9zD5o6il/bfuoUx4EXV8XPX5aGS/NE1D7Y98/9tckcBcXcvJpiP4KTHxJkMKa/SGo
Cpm6Er+Z7QxCb8WvvuL11OB3jnUjUbbK9o4aArARXIzNr3NVNSBNQofmuEUEPPTBmcFEOReTzpKB
7Z3cLngA2DFEqNavc43592x/1ekP809046SpIX6vh2vWFc1HK9ZBFqLhfOfntceXWd+iEgob0a2x
MjHWP/xT3yNeYUAw64kqQFj2MzXyIkb+SjwtkBrD/yfg1T/PTov+80zOEkEVfq2nCD7Kt3NfXapI
/utzEjk7JaeoFf9vtMGJPibSVz7pFein824c4a9Y2DiAqeflWvNNTFmE6esY170fvZec27iJaKh5
+9KBfKD9GWAWq8qLVhNh7BoMSUOcV740q5LTDDSuMBKALTDdxx++ALBNQ3DWCWJR9HWw0XAJo/cW
nDmSpn0frxZUBEdp4c4krYpdPRW75fSbPCG+KPdABzTAkBHdkDM22PjwsxqFwE8VBnyPoy5HxNt8
UMgF+x9PzYCoiionttN+zgCI/Te5LMxDLJUvep2OiCt7wSM/76DO+dWQqzfpnFeyNi2yb3zAvmhZ
cnbhHCPC/f5q8OvTrB91CcUbgNJlxFL8vII2nIb1vzdETX5CmdiEmvf0OZ4DMgiZywMucEeTzgBc
eBDwG7OKSh6lOjhevT6i+UdqcoIn787/XOjhCetnYCywpMpYoo8J7jvcThhSEXMhlcJ5+LP/DGeO
1jaHXrEHwx/cO7EgeZO+USDgwrY/U0DfiKPgg2Adga292GCZHbxHci4q3GzH8OnWE2EPgE2EN+YH
D6dfrwp5E3wVDcJty2Te22K2YhJXSdyhs4B5s+/+UuYU72Tf3HEJ60KuDLiQsJ4KSLTy2M3OHkrc
2cm0B4d+dBc6G3l25iA+Ak2CqUTqgIg0xFmGxA9pn/DkltklI6Jhdl58/lgrOsLcoXhSNPcLzI8K
LjN+7YwuftDEd+gob11A7ZHsSUxdk9IV0QAbjCWmddO7/RkhUOb4BT4WvXGhCkW/GpoZLpWKJw1e
Qx+KZG18FFWO7L8EAqbkdNwfAjgCUr19UmbITmppj4vFHSlFV1eYB/7vgkKpAfw70/wZbz8473KA
4uhg2GVyQEqPA6t4QYuQ74r05Lg3h9jbIkSSOL7+6dc0vGroLnmOHWF/FyqSX1wPhTebuQJNpC9I
yAc+JIYkfBCNr48wn+P4BMp9hA1DPRp4hBc1/ptBTK/K9gIZgnEHHBtDHmATDm5qgUkLxQFl90fz
U86hGg6WXFoIMaQBEeoloBEFBIuoovDij1En+NB4cNfVHsS5eHPliO8C21u7na35HFWsfeMNkRtp
MB173RGNDXcIrx9gNBks6AroAPwH58KwFQxVQ3ZQYF41oeMlJv+DE7qo8Hs7+pjDPANOCafCi1gA
kZ0L3gvGYLYwRg/BxFMUjUycM2Jxz0zMyNw75JYVX6fzOsg4Bh9qfN11JDrTCF5lEfJ/syvDQ4sG
A30fwas+iUzc3ALB/kJkCo7jgOg6EwFL6nBsCLE3IuMuucPGo7liOO+JY/dEaALTenwfkj753hhU
RygW3/8NV4BqeMFve3wMkTLbnETAmXVcnGIZHQ2X3wg++LcRpVBqynRBXx2ZSsB7KFh/9L4MaDy7
pQU+TyQHjwliHqYd3ITuacT1/OmOSp7TN6e0A1+iqocUOVwBCmsi56hpPmFEgKMgSwDFMPpbGDME
f3xpAzsR8iRuG2OyXk6uDMAl5DYSARcPJOrXBqKpAShmjDKddSjPz9FtKmF4Y8OmLq6HVtVTmNpz
ZBt8O5jTXPFpESZqgw45JLFCwKUWly07frUi/BRSvhzrGYIRnrB6MqosbXYbyty6eHT51pDS7FDD
XmDE7BnfREKMcuU0L/Q/VXTn/KNAo1dDQm9TbUIHBppRBJOfbCRjn1oaLLYi64uuFTtBeO0nEVKV
AoR63wB3rV05fAXncS/YJIwfTQr3BMmLmaOO12wZpDqNYPlYxyh2Q0tFuALCwaiEawIS4InV+W80
X6EZ1cVzUwbcDPbkGV4RyvSztV9Zf0Yuj/g8e2qGPAu/SBtz5mMjkhyAEAKnUX2P7m6PRxJ2gTwF
hAKwFywUXBHdXk+qPwX7Ey4vAQICA/4WJOIK+th+LNbeaYszcgiT69Nc8jlgE0jFEkzPCE4hNX4O
ydA5j+lzdrsaCRlpaNxqnEZanzm2tX9uHbKHonbgM32swwhvELkQ/VaAeSJQlZc8TtFlCoYCDwX8
CeeH7u2SHScyjfa7b472BZoKawAqf+GrVCbCIr4ejx4p2ujJYwe6Aok38I+FCgKtbuu8cUhVZOsc
hNcdED68kZHXfM0B1dME6IaXBUQ/L3K9YGyUIzWnatBHVSE0TBK7C8nKHhYVmfX2E7EvCUepORqQ
u0i4bt+XcZd18D9lIEDYl3eN6Q3DV3wfc5KYkFDqm6k5vOJ560cIgMuDEnJj82qFzBw9iCZeDJzw
/IfQRViS0FCn9MWxnIhoAnHf0H8Jand24HP5lIVQ3ldCXzkRutsu/KR3e2PkGKjZxbkfn9k16nGb
sZbd2I5KDAyCUEcWbQ9yXj/YIj2pOHIG2EMCBASjjnXOBmpOZVZUlMcP75dxVXNBIKHfE2qk63Sw
ZPeJtOEpMTitjsRRhECZxlpgFkjJWoMLgtbqMfe0/v5LEnQ1MoETQP266BIqhx9H/9sfo6Pb36kM
wQhtH64x7IlTVxOvsyp/Ti/DbyyMUFiKinf444ieHAHZyHIBkD0lNKVvbhwX9ZyjvgTWBsS3I+rK
nHTkCioEv2V3T959XsDXDQ/bp+BYxKuVQykhJxjhmrjfOgCiWS+qMtKvMliVTZOps0VHkS3nFs4T
Hf0iMRcFxNigw5iXOVey/uSa9Dna67tq89sN+JKc9oByF2TGgIVo5OaYHumKNCZ+mIFEoS0eRLrc
ycZFQUFQ18PqARKZpF3oBFATTV2Ub9bkZwYjdwG/fDpnZNKNN5AOr8/eIOK8ISF2XJ7jB2mYX/90
zm5ken79vjmTy/0Tcl1nbGQWQvZxDPBTAV0+CCkcwyEFnwJF7R/tKgjBuZyALS7grw9u9iJMOSzL
APtVS7CHAfGNDdEyaEy0pqJCF5FT+3dEQ8aPzmS3eW0eszNSK+pMeysOvcdriFvP3A+WFBLCJ+UN
fj1WAKIDhKkaQYUHxpFoxKYxQMBe3Dw8fmyr/3jTkBUP8FlfYWKgxekcdswGd0ZOgU//lkpKzCW7
TP8Pxn3ICYsXjjC0AGykSZ69ICfOBc0On2E92QO0wzN5kUt5gd7waGsQKDVN1JyL8yZWRoQD1Vsp
4TMj3hFO23ivtmtXmZ+m2qidPmKi3YL7AuU3NgIFbiM1+S2asxFidmZwBVoL6iV4L89rhivyMFKZ
QQBsiIJZkRbJUGmdJ0YOR5vSsgStzOQE3Mvsn5JrjB8GZILvfwnXwy4i6CwGEs95Evn4evjba640
Fjq3L/C/ANZuQ+LS/TXlIOzbfOwBrnMbvnOCm3oz5fAlFsBk8LcldL/UxlLOS0TROf44AvZfR4M1
iCSJXG7vb4W501rl/NXtI61EU945LhHxoOetbQO6ARwOogM7EaUVwqolLFtvHtd7Uo1kJ9fjZ9gh
zi6+Gz3/UddSu+9dN1RGaqYj0SERS7e/A2Jyg/UUxxg4kLmmvloPRerM3aNNOqKMwlNp1gS6Qa7F
EpFICXSI9HIluhdIS+P6JyLs87xVAObkxRf3x6i3kSfvENFsjE4iAt04IzlmguM2AtWjj2tmwOZs
jJ5bYwL4+PAf0DKkLorDssUib//23KbNXKP/oJ2DVpi9+Nl4pJGW7LYolqCNDMSaeArBJUMjuwVy
SHuC/6VR+O39u3VzLg++9OxT/HLRKn5KfwVB4hE49Sm8e2WK67SW7Y5tgRMyO/jWcIFXQOkbwplV
Ti3b9g9aJoSqkpKDYK9EJMwlpSsWcKzvGRH9PrjuQGF/uTa9LzpYulSfQATOK85e/HL0gueVSzj8
RvQFZcxApIf8xKI2QPGCqc4G6dyhMNgrpE2jkzy7+OOefxJB7uiuFFe+WZhlP44h7tghCHTepust
iXUEfEq8nvyHwWLLKVWErS7ZpKUJKzNTVUspPKoUu/Q/BcQxXoPedtyw3YjiYhhyHjZuH779gKad
MTsEiwaRkL1YKrgweCw1XsfAkYkjwCU62OhlQAremzRIFZ0H+AbggEKVpQAA9pe+13F80vyT6fZu
EQCApk771d+dnU3E46yzPmRfBSCxfQSAPoQxjk4cS2XShh1dXpwVjo4mSajMS+ecTE3B6WC2krq0
HeJ1woumbI/sPqAh2A+Zq2U0TeXwiBdwig+ki/naWD2hYTnDaWB/6BPIC8eSQHQw7OmeW6snKEey
nGCeUNSOS9aOB1CpMDiRB9rbXiKghw/zFaEiZaK2DtgNF2XNsEt9glG8jaLpJZXuN2R7SjZ/2UCx
A4tERJGevWmzPDoXHFOX+ApY2/f4ox7CKYk02Q/hXSsJ+YqeKSWHNeu8W8MY5QAhHzQuqTEIuvzM
OZo+zOcUNqsbIFa0+1eHf3MIAItFbY5LVXPeVO0ApiCGwdamZx8IW8UelOHlwqTxAWrGmIf6Xhr2
jJFR26c6uPF84nOCyOKYztngQDnD1XDWF2+9k4Yv8Dh46kTD04bPi+yWsAbMOPL40A4RNpD0q44x
fKduv3OgSE2Yp00HlYlXZ53i11fnSvcNyl3GvVmN+ZHDNWdnMgJnGvsFVL5pyTtw/8ERsFraXXGv
7FgCAfqlo6uPu+g4J0K0PlBc9X7ZRL8diRLB4WIfsxOj3pcoPLw+Vu8Ah3AcKRGkATx9zDzxTBT3
lUkL84V1td5Uo27DZ4Aw/75e+4CNtNd4t0W0KowBNYFIVa/7OxVs1ktCuOuwWIE/9yAJaLkhCIwz
ePAmChrNbzc1jraBgHBULk6cDpf0V/URwCaAzyNpfnEmJFvsteIYXceEpPzdlzhlOBG+HLw6pwso
l10RrHe4bIiC6daRRuIcg3/S/xeAVN+d9sD2+cKRtTn6CnID4KT35G2QZh2fwdymt9VrKvMgIh0h
z4KMYYyCqvVYyZP7kvoNKC/NvuaSbKsDR5mqMwBlUXz2HDdRx5VgDyJQNnxln0Rjpwi/s2Zz3gA4
u7/knWiMkNwElXXHd4MLFakbFzVlVyB+yP3swe272efla+hmfd6JcjJYQHQRbVIFt0wi4RTT8Y3Q
0nvyXtxmqq9Ea7+sRfn7eXMpZOyaET59Z7CryAvkMh8zzWfNZOOXiL+Skt6oPgA0B9WscfsFx2+y
d5JvBGuFS76JG1eYu3zGQDnsL2UCG/yO+rilGazfbOKP+MhBjudDgUE944TG+Bp1xF1cYaK4RREm
/3FQQk6ElnypQY1WJCs53MusK/yFvkEYqzM4F+u315Hadk1ZgBRNPNVqzyFKioK2Ft1g5Tb73wdr
8tkzC7Qx8Xuleb8Zh0OB8Iq1QuW4mHIKKfTwO1JSeGZXn9CDgapXGlN+thrtOnEmGbHs5FBaUAf0
nSmr/uSInAL6iWrBkTbs53pCVciRvoQfAbPU8AUnrobsKt3sJcWYpRnTXlimMUFISx7B0yeoQWso
0kllfsB+oVCjzqHryigdKMNHpMA3lUwcOJhp9h5Mmu2xjXDLr3Fyvb3nGcGOkErI0DtQzTrNSFs4
f9Elx2AO2mKsZPZ4kKtZNe8iZvI9L1ifMIo7ZgBB9LXhP7/R+k/nwJcMchXqbz397Nabu7MqvW0v
IsyxRBaY1IQqIM3HEL41AFnIi8VgeZ+XH8t4e6frlkpY4zFG68HmCiXF8gKs97UOrP85ngkONr1t
j+QI9i0S1BCcMrWz3gvibnxEhNOy+h8OV7/DYY7amO92gdL7ooEUKozholKFQyYyAhR+6LA/6RSL
mjMANaT+ZlUzuw7+1vE9UpNTTKgc6DB2BxtHAZnX/jVCoMr/k2vuAtdP1bm6FS9M2ba4ovmHQAR2
8eGJv0dqd3SKzhzznjim6vxMmjLRa27rg4+Tvw5yW0Z8WnBPhZlR+DzEH/ZifDB/sJuo/EqMmEhf
yXbQkbUhNiEinSRL/nd3ZoaNkJq5GwaHrc3dA+gS4+3w0LaLpwcbCrPlc2jbaD5kJnv8N9IZT04T
E0UgvFwhc/4h8jhbTayCAX4u20ts43tS9gh7W6Jq/KFLQTs+8kW8kOXvfM7ooyrZrT1lUh7mhcjs
MZy/EXehFeZemhr+YjHgqIbEZLyg2cla/Dx9p9h5SDAlGKI9mayIhLDPcMQO0L5FixjTkkfjMf/c
rJXsrFYkNod81CDIhj0F7shtDjO27JcVC6k8T/zdERyktvrlgjyn6QqVkBkMg3F0tCNmqCELhlDm
3OISfQhsQaxPZDqsio8QTJgc/zhh3bbwaY8tsy2nNZ/JQRJKSnPZMUpg8PavLFRbAgkY3XANta1X
riDU7swwgGXifT5FyrySnCfFlzbLB75IUZZOorhYVdTtbXxdKdsnlu0yYnLgjy/Dzx/oRT5mZCMN
kIyePxYfyBupC9+oNwQ7xd3C3Q5jCvwdK3MEHJBBU+JxOPM2dp+4FS2DGsMeyzfpDGSMSixTxOGQ
aQHlw4wJp+4hfDm56pyvRfI4NRk2Kfc+H4Ro4uNBTX4pSQtDdfuewjTxoo051BPDLB4AAwoDQSNK
K3gj31y5y1t+8Q8967Dfi4sN2ey++Ke29vuOF8x5adXaFx4QyXDp4XRvOfc7lPmfiUmSik5Li7Wg
4cwYLTlSum7gxLUVx9zW3OAYpj8cexuCIbByc9ZFz5zyGmPkUrzSz/HfH+gaYnwQswHY8Ap/Lg6l
1RrtZiR4cW0Ly2FrrNuL3gnM0+JgMFYDhJLDh8JT++Vn6Yrz3e2AqQg+b8MrKlbTNWC8LvRsB2uO
umfcVItK9Fq90OGhZpNhmLJBCOxlBkz06z+wFXnZGyFEDOutQPMoV3VrhyCWNhWaP/uUixgP1R6R
eDOsqJpC3ZFIUzL5hFb5OwCM++F5QIYcmrPfRoIhIXHk7cskY1EnDbvV5RUZkK9gfYRkOhYkKJwX
GpFYuMQXaLpWmhGdUURwRZluxat3aYZmy4GEgx+TCDplPMULf3VqM4LDAK+CPJkwGVYv90IY7Zvy
Xfe8NJ7BffRbUUaNwfl89WCBtLUl931JDhuWeYwiiCFgTSvHAO8GrYe9hofvuaDLDJGDjwPZ3D96
fPCFkfYFm+Sevrb+1xD/QDwdu+dZHAgosOF+BENsVxxSzrlRD1+4L29Y/h6GdewlZRmaNNTg6lAD
NtEr4TCEPr6cb3/6Ps/Yli6DrGpC0uavIOokYLAzdQQgsahTTGhKQWcCDTHIrgkgfy9LFbfVG70W
/v/+RgLdO0an3qIiGBQIFsx4rUWnaq9ftg8S3M7uul4AmtDAxXHhcG9pPIPNqpYqSkdqP6jvfWcd
FgmTMaskugH32znnYYUB/YlH90Jp1T+/a0u5Mjx9yFNF9QAPagW7QsIS8mDiG87iIQBw5E/FA8oL
RiN8FI8lt/TjX09GjXqT+EDWjTNMZgzz3lOI4eiTTozj8WgZKjEUnkndac82YdtmJc5wPf7gmr4L
UTSL20FhvvqPs/NYjhzL0vSrlNV6YAMtxqZ74Vq7wxXFBkY6g1AOrfH08yF6MRGeNNK6q8oq0zKY
hDuAe+85//kFdiVEPt5ncrGoi1kswjWbdOEmYtCSrMuM8O1pFGHHNORt6FOZ5lPYtC/DYoanAOsX
iKh6oveGGz2GSlNDExvGOQtM19EUQ5FLOYnwxaGxwj7fitkKBegi89yc6SUWN2Cs+XqYptXvmjEC
wkeHwEgGd80akxL94BHSh3oCIz7vXfglkvrDPlMyBKDABIzMlz0LTgmQs659Z6ufGFmYNBsQtTAO
iZ67lzPyxnHLAClfYL9lI9eZdjf15C4b8MOrdDSO9ZP72lxwc8O9YfxLWhvv/ircEjuo8mx/3U8p
osgJJmRg4PwOOmMXHbGOm7wwItmSeonvBQo85HWLzA4XeA8P2llEaxd3FTLPKN6yI1mtPgXhzntu
LsGsXDBEGxv4W9AhpIiiBn2numkXHTCNeai2wDMgvPwRSZRjEaEUMyvcDbSV5sHpd1/iEdaSt2yp
XMlY5owDJ2WgC5/hiGYK6iBMVH58MLcq1qgIDJgNwxDuM5h/DJa9sTUeIGNl2iIRK+mES5yJkkOw
KI8xjH/9uCNtCfkxxnQHdPur7lztzadgJRzKiwPdkBAItj9nzQmGBT2eFrTUTPIZY9FT2uW8QE0L
lfwlm1XohplRsmvFKxa/o46rvcxZ1g7cQrjDw2R7ALZ5r2aX+DpEqZNx9QHsgEDuqs0L5Hkch8fw
hGgchQWUDgQFKpUYGaYg8hCNKXyiGaluy6FAcijklalEx2+OwQk+cPy0hS0yXc4GGTlTsshRUYs3
NMuTEDI7KipSzACEqR/2SofkUJiDAWLmGY5Og3GcTgUJkD7/jZXXsFwni+ANywEUHOY+PPfMeQJG
Nh6OeXwevCmYF84HeQ6Soh0yZR6AC3O5ODOGn2MqAfeU0dmEyEJ+0qHAvOTMIT4p1vg+cCsWlON8
J6hDAP4DaAl3MprCxav4GQYBUzKlbMD4uflsfTaboe8WsYmF3pUODKUZ7N4dh5Jpe8sB0kRlQrug
TT3YklNs2mYnhqAME+EmD3Hag/XNit1QmZprb90wpUVLABd7ZgLjMmVB9kFm3ES+RiObA5WJTLAa
6NwtOHgztyC2z4cxD5scwWw0E1NmVhhpQDKwBwjafRqSYgD/PktGlVDDxibEsABiMwmxeyJaIEZB
EduE7wNeSMrDplzWwI6gKiNclrxXY0kymowAlClXuHChclDU5hv902dKTMGH3ggUx1uBLJwqwN4S
8mlHM8m5t2jZOjEwBKN6pw/berfuCnkZM0xqq7U4x8Fy0TDMCN/AP22V7nIQV1lY7q2JZFIWwBEE
PfNx75t7NQZ9zOi8edgYobHdWWvlI1YnKcJemA0YgxhTBacDgFHi4fSVWh3iZiGCr5NkxXmFs3nD
hAvsqdCWUmcTNkEASYtLAkJgnBZRr7RbjZZSQ8bCVk8JYi52825fTaJDh29XcajO0Tl4s2z/oFx1
qslBMNFN0iv8bfbbYZpd2+l8UPoVqwaobUQ1lcxwnWTErP02hnLrUYkTN5zSg8kLnF+DBUjRcE5j
1TboLP0rIC0F0BBSxAqNbbQihFoP1tkLiHAXyvybBWlgYDGbgyHAAqIF83jsr3kxO9ynqeumAOza
jQDxMzNFhpri3Nl+DuYP8jPhpGe4JkOBd39l1dJcxGMCOGC8rxFQncK98WIC8QW/hBmjniHayZ2s
2FcGCkIDPYQSFpiNRwesjL/W7JMVamN+gyaJwDsbL8BVf+kWBh53cGNgpEf4LVvnYOM3kyu2Fq/m
HntnljdrBbgDxgtDdkrhoQ1OpuWNP7gy+cdty5+xWmEzk6Wz7yY48s0iKvURieekGOSb4lN+TcFB
QJZMFvZZhRTLV10AgiHDF9/bOe8j1lcDoQdUm5E70b7aGvNRNgnqQEIGrBHQeluNlWcNZdMntP1g
wxAY4ssHsz82DVg6YNgiM2ykPMY+AukQNgp560zciLQnXX4YWNGp7zh/cZQa48w4OuT8u92T9pI8
DZTY6DeqBYq/C9c4Io7UY3DxpvoTGLGzQ6TiU2ShAPHfvHO0iw/nbIUdy1v/HGANZWCRNAcq5XZi
U4RBJFk1TGq9OfkI1+gqYPXiXKwNyoYOu9Vf1RNgOsqlo4aqam8yyr1Fn7pdcpcylhh1Ht45w3MZ
5MVviYlRCEEnIggoXD5CCM/VqlvlG8Zakw9GRpv7EUkvXlTDDFw+MCxnIBtQ79tki7eDIdRLA2+Z
zX0wAgtPnbLQmrNE9nBzhd+oJDPTAF8dAHEX9wfojkTWcRyeMhoGIgkx02lh7g90koHyMtiWISNC
ixGeKLggdO2bc3Kur95isAYA+m3WbCaHeIdMifwrCJ92fQHCpYiuL0gjnwdyDYSrhX7xn4bjKyKw
HHIH5/5EefGmqQ1wxbfH9Ipe0Zvns2z64fNkzZVoTjqMrgVQDuOA+xBYEEAq8QPdrNs8WdN2jPgV
Jv8gFi4W0sFanjqYOhiUsVq1gzO9Q1Rx2Al7yPbSDAXPZhjbAcDN3Kd4WywIiWJkO7em1XMzQ68O
7snzQx10lSHeqziGMCuDVb03XxXwnIuxETGcx00IqcsnMapkaMy1G4T0uXws1vGWM2BtkOJCbN1B
UCceDgdsNx/RwNr+YNUw31qC/KMyJqML3IYNV9vy/84ODAl7sM6aZJgwBVtiMocdB7wVM4l+oNWg
Ecx4c33wlYA7D0KDtLlEtAfwgnNIg4oRLI2pmwq2WJZTc9UwJMsWybuE/AX2+KB/UW41iboT8M1Z
+ZGfmzmeiVM29RRivL8zIxZlObk6r/2H/5QKI6i+7QsLDzZqO9DNdk1K8Py4emJYJP6eGC2YSUOu
oV4mp8o85nhLom7isi13fzCNRBC8gMa4pcYVzowIQvrpC46d3SI6MRonYqBZo92+/2KNsLXY6cU9
WZv+VFBMUUrNgt3wFiPrmg1GnmALIRoHbEpwxzdW8qbfygug84qnybChRVSHFy1KGlgwFRQNpoST
6MpbC80DstFMXQfregvohFiFwDykWBd5Aavlqn1GZwsTD0gVV4Pd544qrMeqd7DezQ6w+/mTfCWv
MXcZdU90wstk3wzJunwZOM53JObdnF4TsHFqHaJ37QPqcvrMoOjWxMPI0mdIzOmwi88VCkASzpFt
mGBPgwKCUff9RcZq+FUAQ2qfzS2N8Vqeh/QWOsAOEqzwLfk0t8KpGEywJVB7cey6M2Xj3QCf2PV2
7E5s3Hdk4Kf37s2nY0BqsBqu+saBUGE8JoE48jmiCSi/2FGpQjAntRGHBIaFcNurz4RR1KTYoU2A
GXQpD9heP1v7YMkwdZO/uS/5MeYWiO/JPlgrV/cDJL7+hAVXsrUC2GCXYNNiOJTNzHanwWf3EbyT
E4h1noAiakg80GFUg+fO9Vex3yoDm0HIFnW2dJjpYFb2XoAu+TuNj+7NOhKlk1mWDfg0C0qiII43
vTRjqu9aZ+ZKOL+dftu2DEZmLfypfChsnUuyYDIob9Gv4Yp4GxLPzsZo7yAKEYFyK+RhWBc8MRMl
yhIid7OEyKw2H5q0VtpV4s/wTrWUU4NtDPGbKIt/QehlekNfilOjXVJm8aJwttnmzJrTbg3s0P6C
3QkSYW0p7mAZbpESXu8qZd0HA3x7UKoU5AdxLM54ShRUPeChdBum1M6uF37H+sBU+ND58JBdjSFe
Z6VuoX6MFeQ6AuwEwCpKWCILtsak7mAP6LhEaTNSUibAwbyF+AmeGZKewqv+ytSHbpOt+YnXdePc
/HO4HJiGiELWJ0gG8GWFTb93r+5nO0OVgUZjEBdAHaCjJV2rGzRcLtOAf//rf//n/721/8f9lRyS
e+cm8b/iKjokflwW//FvSVT+/a/0v/758uM//q1ruqJrlqpYuiiKqiyKOn9+ezv6sTv8+P/yulo3
tKy/X6JP9y1YFVMYC1SPEjOziZEvBPpI/KjIlIAoKi5Rt5jzbNeRET2S8HObUxhYLoYglt3zsLeh
yaCm2w6cdaZrto6NuvKevpeMI+EoweEi3HdhvPeE/PwKiI6J5iBJHl6nyC5gUh7EMzERNMYJ5ykY
Nqoaej3XwemLfwhFkHABiGcNG4eFkOI1ONcgJbO7DOUY3HybY6ogw5e+CYdLt1SYCh3aX/qzuKE6
ZF5sndRXDaMmIpRpkG/ya7Bx34Pt97dUMYyvbqkmmopkaZJp6MMt/+OWxnniZKGu3i+QOPAxubGi
kd3eVPITtv3J2stT9bV+jjlokVl1K1gGUIeAmnYaRmscG/scgft9ptxCeZ5/yAgB1uECC+r0xPFw
qNe5R7Le/aBtjCfnhSDh4CP3piaOt5861fNOIc/uiWovgysejT3Igy5R3/RlUyaWWTy3jEUWLLt8
xvanY6oQz2H6MHRUbj7c6k1+DnlaWHO8SetqsPV/SZqpBXngl3czr3d/Ck+KIaRxI0XtNT+r/E5z
kp/vL+bVZRMjc8Ydz2S8zIinV57QiqUM93HlXzbP7VE7IkpKGHjDLEZojC9WD6CFCyDt3ayY1dBx
tiboEPqQSXASX1ISkDDD9+l4zRPRSUf+Vv9wl54PrQ43rV38xkAR31lq9kO7ul/BIsgn5m/ZqU+A
xaSiKNvug4KemrC/1G90GzWeO/PYbt79pwL41j0xbNt4v/QnFTmjUxHB55yrm3+QbwRGxERlPsvP
9NsVg0xtVp3VZ41dMsWkO702z9kzP25hSwkPtUNd+xFfmTwR9rxXqKlw8oBKvwyvCogB9jzuGbNj
8IPymZmde9Be4zftU997R2+dgPcvU5xn013DUbqNn4zBxMfbmRv1hkf1aHjxuxmcdSylqo0AofpK
2Qk6sQh2JKHPja3wmlzcDYgDZIAdEAMTjjc6qfwTo4dC5VDNrFH9SfgKjHFj2zC8tRlTWdDH8Rs4
ROcCgA5vWJiFAUrZE5U3WevI7uUndl1lhQqk6ZkiBBjCjOOtvyPV8agd/L31kT7zkoOoVdXBuZiQ
J/OJdxbYdu/bnPHBSTj7IU4t7M0Faj6s+sGC4IcgzNEI+37Wt+VzB3c6J7aAE5jZ/XN3DBdGxVh+
UFFVn4o8gnr0XIPe11NHWVrSuktXTbLMDpxixRlR55Jy4Ml94RbvGTOcw/3361qSta/WtS5JimUa
imKqD1ul5Itpl4sS63or24gnLHUawMs/ayf3iLB9adp41EMAolrZG1CHt87FfwtwOOSAees9Bjvy
Ftkl5432nGgzLx118VR7hjZQaDMXN8sOgtNCu1Gc8IUh8l+g76vpKAumIkxE4rb4pWsFq693ZZqu
VZnUCaxHpxW/UyeerVhKV/1GBwqXvV9rC/lEpgFj5tn9Lb+S/nBTkRx55AaFS5PoGPMQnNwNAUxb
732gt+Esly4aEmeVKUBM20wAr44g1ra89z9wh1+xFBj2Dwsaw9ASmKl4lxhEWweEj3uDhCrA3GLB
jTGPP9x6yfrq1pumLhu6roqmJP29pfLP4uAe5IjntVH57NEmc1IepZs8Z8u8Uk9RiEEdFudqv1Q/
+RN1Wj6ju0JRIO3LF3cXz0w0gvmMz7fpn5OdNdi48tf7PpqaDCGXkNCmkl1Chot30gJ3LwTPJcYt
WPSBqCbIP0LqdGEqHRswPCyLcU9U99GW51OukT5skQHM8cvBRBHeMOTaEn9jLGdYaSu2yGUzw2N5
jgVdakw4xQQMu+R9sgQoHFy/pvkVDu2sWgoQoQl0m+OndPAQrKQXomiD0ff3U/3yTf7jdsp/385S
9u5NkGX3S5UPfqb+EXpEeASLGwbdn2YzST77D4s2lzvJC04dtldO5dJn4GO9hgdCmk4ZMO4MmzEI
F+Nw08y6m49lG4sCBtgtGQQdGPEd6CGE2fcfXhH/+S7osqwZomVqpimZDx/erTzpbqhxcrlSU2/U
OZaWr9KIQAt3tSTRZmsUoznt/4oEK7juJ8COj49i9f2HUL/8EBonvKGrnPK6+fcdFNW0EK1SjfkQ
JzEfieNtsxN5VfZL8PjlTQjwJxm9IFfDjBB7rJW9sL3N2r9ehTWTxQETG68JtPj+U2mPn8oyTEMy
RUvURMmUdONhh8o6V2tizYKq2R+SbmKoB8nZasoO5ER1TjWqHGD9agoTxiCKU7XdYuZh3scPBd4h
74lEyl6tWp91OTP6GoIgDAqxGUnY90gjtA0ZSHgyFkSgPpR5DJRKzBw7dJe/gMby8tZHk8o9evk1
NXYa+7IR49kCfSwZ6CbDGCw+VuL4+y/9e+3/WcEOX1pWLEXSNbZlSxpuyh/lli5nhZfGqWMn0fzu
z+uU7plTssshlkgvWriUrVfVyyaNXCy/v7SmPryKw6UVU5QsSRNFg7/+feneSe9CJcSOnRLpbAAj
x86sJH9C4ND0KDjTmuXhikzKmBth26/EjNbVo6rYvulOzXyTRxcnrZah5SyyAfee6YKdalAOWhdt
CFwYC3uc/sasBk6zaVyaCp9YxZnLPnRiWIsajvFs+BHzSkaECje6ayxaW0b3DNqzxMJ+n5S7CBlS
bFftvhZw0jCvkQW4kuICaAVT19N+2F6kYQU+PpE/bov88ET81pSSthtuCyxB3jpZWCwFeY9/ZU3V
Yqyr0k7lp6S/ff84Huvu/3oaCoeEaqiaYg5//seL0NZWlXpx4NiiCF+UO5/vXQ+xqUWmhPBD4/TT
tR7Wf6gkrRAqvmO7ws4hajbrd47zHkDUrH9Y1F/eTU2WRE4+mXdNfriUpvEFXK9w7MCc08H65H9a
tqSvGpzimknjzQMTJIwRifLDc1Qee8PhhrLHKYaqDJuc9fAc1dhtDVnlOap9NrXUhUWQk/EqE0EK
lwz2q7JKzGQuU3ynNPg+rSpSJnOPfTcwEWCCxLC8ySnZKMb9CTIhGYoO3hWftYbRtoMOqhn79YUM
ZXXe05J9/zo81gy/P71uSQZNrWTI2sPiDO5lp7aFjJwleC1qIr+d56Z5UaWnxD8GqT6Bhfz9BYcH
8ddrb4qaJluiqCk8LMMYdos/3r/UaZu716uCXapHJcYDLR9HULTxCPPwbAp/uJqm/2OZDdfTFRp4
UR3+93C9uFXENjVzwZZ4IhFsO6iQjTDK6aIC5SpkGQnMM0l4NwfQ2/eXQmp32rPbFaMwvTU1w2l/
7VqIIet83eDenqWwqOKt2r+2RTMqha1bfJbOxQNkjrH9KUmnbnlW/YWc5hIXwWitA++o0iquV4rz
FkJhlNVtqe28/tLccTRuoAvR2wYOnKPwKkNIilcqoxZ5FSu088muFmCmGe+dZtemLcW21YMpRr/K
dqXm+cRRIwLpb9LA1sYKT567dqztk5DpT7tV0Aw6WIXX4kyvEa8oOMo2b5KEwg/ZUwxi4Ta3QfuO
+UwMiQ2bNw4kC0pH4HA4CP60veOuWB5cMOV6btXiNj1F8DT0iMgA8GUTgqJPepf4rlctzBmwddiy
Mf53oPuYgsf4PFUZJ2Y/u/cIrel+3Oa+s4RL3kAad6Kpgye7PIAXnIckwipHtzpmNAiaP60ME2rH
PEzAK/k4GSYu8bgGH9LaT09n4Nls5VJYpzMXmq9ozdgWJm23C0UBfkz23pe4PsTbRDdGSnGfhMT0
xYRrty4R0Ko6qXHhCzEnlNrZ8MTu+nvWvZmoke7xpOKGWdpWoIXLExxnoW9EfAoeZoBsU4OI6iEA
hRUWm7/u/N68JW95rWFAqG3vAONW8Gy1QLFZs1CUuy21/i4zgaw0PnuyLEJ35eGNrsE0zhJMH9Vw
IgXYrAcz08IYO1OJHXriV0Um8lS9HQlA+rXHQxuYLVE39ru5meNy1QTTgOghSzuKSTvNkpjhzaI1
SfVVPEYcq0pWlr1krTv8eys1WdXKW+yo7WjfEoYYp+nCCfVZANNXo4l043CatugQ0pMpSOdQNHhn
lgXvduiXc56YSEujWldTpSx3Jp2rwD73J7KLyCR4ciIsI6Dj3PFUi1ECyVslRaF5iShlRC0+1Lm+
z+Ej9Y6OCsuHgAEcpzEAkPKN7JDUk5BP9dYIqKRNYWqW7qJjqtNbJDriaV/w0CMehisVq9ygCxFE
6PwrEWAkNV2OSh9C75MF3c0YRx96W8zzO978GSQGO8SsUpO2mkP+sAavcCtWq8bVFiWJPpn0oWvH
IkEyxtcJIp1EBJRwPhvvp4rfW+/Oo/6+iqVtK+OcWUT6JLXsyl8LbnuQcEMKMbc28Wv1M3Izq0n1
lLI3mOQTJqlJld9PSnWRJhMLXWvXFh/tqpM/zfg1IJ+pE8cB98+vhwOfxkeB0xmvWEmOiHxTOtVF
ug9afWzJr+wLfb5Xta1GtFU4r9CBawY2G6zxcC/dIeMqx6y9psS+CDg+NNvYJN5OJlnv7uGOzpsS
klWpAR86bzqlqupZyzvvsy+DKlk4tafJ2syZgguvXjaNFaDNkMQD+Ft1iWF8u9NdYgriY17pYzNh
JMK/05hvau3MhWjNlqRJ4kr0bUN5MyHyW8lOtJitVtJUj+SzwOBeSK9xcU11YZ3geOYgUAhZpLy7
TeBNNDr4CFdE60kT/VEUvUt5SS186Xqm+carZ1ijwjhlbBiCBITMolAld+P6EEk1c8QdsxR/XjDc
kQD0XLjcifUWtRCLPPixNP1gQq041XGBa2ATwkr32c5kjDGEumDFzELlqJG3YHjnyjoa8I+aNl8J
jXFt/WcTqUyfZXsjeVPTEzf5Hv6SknphpOy3CpqomtTxpNykGeQoxEyRYYwrUV0KEUcbViKKgV1t
urHUJyreu5QuZMg58YxfFOKqEQXWBI5bEtRHyweigtlmhFi9yB8cFRbPgUUcdso0A+gIYqjI6ODU
Xp7kmJwpdpors0jGESe3Rby0DNsisSXgQ5js6IaoLHNUO7mOBzD0U16a0shG1n1F2Tmi1i31Z8Ww
++rN4Tq17o4DbmhsMDxVdhYLq82pxr2p5KmLu/epygZyh/sCV9bhRxxnG4lI/UNtVcsY6xXM0TI/
YJehzpY+7xXTkFNIWye+3qN3VYXu5CmT4fnXd3mdWvf1vVtJqs/IDxmY++aaiO29W6g3Y1HFiULB
3SrDltX9vLsGxvAS30dfWKxhq+gmJqBdpm8dRkimWE6+L1Ckf1StQ8VgKLohW7quadpDKWnFserH
xV0YSsmuQwyqrAwiGdj9hHolN8ZI9u2OHbgee+mnxrRLZYtps88I8wTph/rlq8/C+EFSqGBMXXks
LqMy0+5uYTg2ZZITH+/e3kd8wdmq6D9cSR7QocfCzJAlVbJMVdJU+aFQyhs/6RXNcWyqFh9dQwt1
VmDeLlkTTkUFBovreJMERmYFS0N1Jo4wVKw5tapl1790BpgqXDR8prSJH1Tz75/KVzfiz0+n/V02
uqHnJnUioLhspxZEhXCqZevSnLjZD/dB+qpA/fNKD/CA1BRRpXncB0dsJiKyWKoutemmcoytq3Is
hK2Dwx8coO7IpqzhCeHtXRVrgUKaGGyOuXz6/qtL+nDJfzwaTVZURRf5r/XwaLR7XoqSLvJogG0U
BfMBRxwnvjWPQPJL1p8eSksPR0shW2m1f1TED3loNNptpULFXoQ9VQ1Tz3JrmCwqHaEOr/FQ9ZSW
/h4gHu6TFur6uxTqy5CCw3I6koPWOUy7nuGrRKQGLIFql/bHLF5ZCJ89vEN8+Vy1/H6O/EYXJ2li
blNBX2cChu19YVMwhsMZM0uFdcXW40FAFvgC1MaKFM8aCMDpHRGa7n3wSbVhsbVLoxDnAUV0XeOE
0DznzdyV6rHZFQvTTyequ6DegHbqryhIFKtcKM5z7mEv6KwNP180zq00oSxWq4i9oYkYHoaoL9Sj
Q/FQJbe+hfGsfnoJhl3tYbgJQxmaVFtZS1Z5/ZaSq5Er4rIy631KQe5HWHpEiFTKN62Vr60m0p1B
HG3b5Z3xf5YY6+hWppivpvxyaNZOIUy17iXxZFv3SMQuwqdYPlBAcTLzNTjZeXNK6TX2gaYTKgAA
/jvug2ZD8CXGsIO6gbnivvPeslgEKjz2zO2cyFaUaCrwrwf0D1kFg5ZCUelxANeY0KYkWYTStikB
KnL8ou7RssmnGGcGuJTJobrVVH1CgaR41dJMhc09bGGNg2PnyKGLbUd5W7ntDxDkb0jpn2+tJUvs
oUN3/NAYd5Ee1XWTO3ZEi8Km0jfXUBtr0PWg+q4QXWTSDyjXl0uXbZtZrWoB8A294B+9ZSeIbt80
gACNvGLXZpPggtRaaT9Pfupj/9E4c0qYTIPVAVYzzEdsszYk5hzaHUCtPFIB6cEuRozFA6MKk+W3
ELPD77eBr3ZA0GhF1TUTXFcf/vyPL5fVotRpjmbZAYL0Zq7QS7AX+TAenOP3V/ryq5l8KVnTLE3V
HnZARTeFwuxUy26aV1k9FcSMRWz7ya4NthZZZG24+/6C/0Rvhpv5xxUfvlurNZrpyr013Ey6KIpQ
l5GQz8qv36kmBWtT3KEppIbx02H/D/SGKwNG8LKopiQyif77rqqtH2VN1ll2RNtWmAcLBbA3SIcX
GqTByqYpoVEHl4gv2F1//7W/2tYtSTHZ1wHIReXhde1zPRXVZjg9XZGWDZ68c4kZfEXB8/cX+uqB
/nmh4Sb88erUmRekhcaFwLQlEiPvV860PBqF7q5vbY6w7y/30/d6OK7uZqglBTiw3bpDP8HGpvrT
8qerfPGloGPouqjpumVZ6sM7U9a96HceCxBER/Y/aU8KZCg4lHifYbUDtfn+S2lf1Ee6KIsDyKdr
CmXS3zfRLB2pMgOA00qH/6GgVzZosORtqmi7JJbLSeHadSDOczjxw+ovRLDlFiIFR09GISUXeOQi
CDFTdmyjGelgEskdDVPq73Kal6y0fcpmWAC1EqzKYFV3CwfhiopJssjRmQlEabOTDr16A1Xy3mG2
1rzlrsMhXax0bNUCIDSNaamyUxwMa6rmNBQkAovX8NG6IPNE6/z9bfniWevcE/o5lcrENB42+d4K
hD5STGjMzZvc2i52AeW7meY/LJUvNj+dolTRZI2t3TAeloogRVEqqY5Fi3nNcS0v9jzpyLI774cB
9j+mfpY5AKGSpsgqtbD+e6v6Y61IPHlZDdiKMgpgz8f8xNt7JoZsdTAz8vumhTcakroUd5NMBw4U
+1GoGuMMpww1beZieyn16ti6ycmtbY0hcy3hzAp9oI+IFUA8DWuvuroUbR2/pguYbUrjEBJl5YpT
17ropHgYyohXeyyDoMRFPLEseVpLa3rgDgPp5CgPfgz+r+8f5FfLSTJMVaTIlExFHh70H9/bAKxI
uqb8vUeg7HbmESGeCEDCEUHTPx2eX701kskYTpZNReEI/ftiveAD0uXDrttNwUlZu0AsrNrvv9JX
FQjf5f9f5mEjKvPIdAS95iBrpxSBVAWRiWqeTg7cRnS2ohtPfPSC/5PLUveoHKBMGh93Cs3sUz80
c+YPzgow18qFmapPOazviQx+grZt2eqbHy76Re2jyxzNkjaA+drjwDdWldQ35MSyw+Dkq7MsV09K
vK29/JxBVeslb+5YKy0uABNzegVpLnpvCRRIRZbOVaHPmAGMnZ9oXtIXxyuTJkky2DPpKX+j83+8
VXVT5bXjV5DcavQ9U+cO813VFk6LzQ5coDpZuTkdFpyIofbN/XKX4lL7w635avMY3mqRSm2oDR9O
CrkdJjQRu0VbPznDMY/oKBenZQ6tp8QahD2SN1AR5w2aANEUxnKk4lfizAumMi79gf7DYPz3Ynoo
jXVNtVTT0pjEidYDU6PgP2Zb9qYdyWwOhT5pDQLJWxvMRSVJfcB51UIaDeibQIxniZdqHG5SkOzG
X+tlfKhyrMuyd4eAPEAIEURaBsZNIEHoBQkjkUd8Bn/z/Y38PZL8x8dmeENdKFH6Pg6LIsfSqq5t
TbvGpohGxAQmojH0gUnzvJ/fivvRZCfTAqAeyFF1Tn7rPGuQgCVHX6E3BfSL1gMg/8MHG/aLbz6Y
/ngKpVGqhpZo2oK1YtFR+yckheCP0GVkj6Dpk3R3RvMqRQtLsjkicyQ0LEhRn6s1/STeZrhHZKDf
LVy8EM+h7z+gNMAT//yA0EjZFBTTlB9eQUsIpTzLctPWccuMP5lT039ysGIOsxUYPkRTkZCN8D4m
uReL16a+/vABhq3unx/AMiyWl2FIj2M33WvvsRbx6IL6RMHEpsuowBDmDWMFsEZ68giJZy9OtSa8
0KD+WOPLXz0jOAiqIYmGbuqPW0EXBqKc1aFplxGxlGU01VRk13dhZPDKKHDWQACGmYE8EFWxnhpq
nJIWroSqUMc7ALtlzKhDmXasUgZKlwIHc2fx/X36YhdlEqqIDOZNWWc++ffBFFeNIElmZNgqoc0t
XMUpO7fT72LYlO38+2sNv+vhkfx1reGz/LE3yvc8TcWea8GLyIx1k0xV8PhG3P1PZq4GpassGQPX
VhMfvpVe1UoH1cCwXUSb2mfQXVV0BNJWYa8xs9P3X0v66tj963IPX8wIfNnJNL6YLBKokYnjTrZr
jaElU4/mFltvfgpTFvSpinf5nVCN4knCONZ6zrFniHHsPUv6LaRnMCB0p8mT1bwyDSzBhWUSh5C4
taUFxv2cRhKBHPwrCCj0nCl6VKyxLYs1vGVJQ8GoJbufcjQsCTWb/jZgZdTgbXhMwHEwQrHuG0g7
zHtQMmTGU2bhcQ2GBmlez3GxYu4u9f5Yi9dxJ+9LTLUJZW8wZ9RgHd4Hf1VnUgnSRIjmYk+oZfSW
CsbYS4RxU2Nu3Cxj5kmJMFcQ6PfxU9tVQOT6wYTuYqAXMe+AOfpYoc9kbCq4/kgxRJA92J6BNk0L
7OfLfeDfR3XGDxOs5M/yDmY5szek/75gJx28tPsNO5gOfnOdbHCI0RToLoa16ItfVLc/7GJflIhM
DURq8IHaSRP09wub39PEj8DjKcL5vO5ExJyCCDkeJPyhygKn/4lc8eUS+eOKDwVc4/V9l6aWbsMC
igtbbhelv7wXN1hS37+0X677Py407N9/rEWlEvpGawTdDmQSM7ZCf3S1W52w9I/RT8Wv+tN9fCi1
c6PoxFowh4th0A+wHqC5q4nLTeGsC2sz9Cc5gHKipvtYnPiEMgt5vjL6dZnGRJGTIyHuFIaddbns
ObJMAVcU62zmzMcC5OdKMcqy+NWR9/f8RfDIR0/IXMuEt7y91DXiduu5j9/bJHuzxHyr+vpKMyF3
psncTOkhhUOdtpOmpc44xymKTgFmLgW0783++/ccShg9h6WBfzy2jkUVyrlW3g07Lqe6fiowQa2A
z0XcbADSftqWvrrpEtfRdIh/ivx4AotdaUp1z8ubF8vScLG7n8rqrhGWvUwVBkkvFn5YLtIXiAEn
LYc9XCtAHunh7f1/nJ1ZU+PM0q1/kSI0D7d4kOURQxsabhT0pNmax19/noL97bfx68BxdhB0MxhL
qqrMyspcuVZiBZxAOlavyRzX8ozrmfmPGDSyvZdIdJmPEcet5sYJ9l8wYE6wFuhrYm7+t6lhfV7L
gR9oo1aFzlGi1BmavxOl+TZlCIX7RXPI6tcaxEmIGpqTavMRpOIYZquYRt/63tERlvdRYJWrQ5aK
pqjYuTEo4uKXmx5T4FikvCiyXcLPcq3MArWxrSPbHckC6nwkxNXshjnfusrFDuRUaUyNy7CORIKE
faSbgfTdPMVeHWkiGoOA2LY15/LMXMhBdDYagqqE8rFJNUHrRJlBn1cdyfwaBQoVBozUBBtuu1l1
jKdulVTrOP4TjsecU/x5TL6lif+7R3via+O6uvhIyig2g62SYLxYfJlvZfKQlha4J9pUjCNVCmjn
YMN/pgRcQsEn1UA53iT76caFr429o5NLtR1dVnj3z8vP7Ku+kbLB4pDQeLJ2pKlTGmC5cCs4TowE
QRSOVFX5LI+wakh01jr3PRyFGm3AaXwjaXfN6P++FxGT/uXWzbSwKsXmXhIdzjPzd6Q9qwiwBqaI
+ac71VrfXBT6Nasna04tx9ZInl8exJPaGMZOinFrwKgiIElZK1A4dMmqyC+uS47gYZLN6CF3WJct
+aOeEn1BEV7Ji1k3QBYCQ1lGz9hZhZDdau6achUONGEP0bemeRzAKTfaWwzsStHkeR4oCOhKEIKa
2W9JApMGUg1gQbsBtLh2QuMgF4JFKSkh6Fk3xdvX0/0OrLw0aMcERq1b9HIBLf48xGQGDSMJIx43
PO97GBA6B6YUMc3Fz3E4JUU310z6bhcFbW+FgjJBtLahgOs2rWMuW1vahnQEhR2RnilvlRIEQ/Gn
NSa0Uujko9EoNqp9ZhUbQG5f3/q7//3i1vWLU+O587PM1pkpX35pCeIECiwoIbB8KunTsY9Fh+xl
ma1GFVJdIGlDRRMsUKyvb+NaMsByTIM4miyJY/0rOlfJoJpndqZgAE2UcFAFBBrHb6Eaelpt0QJY
vYVSs7IA8zndn9COH0snXw0T7cWQqQ7tgz9SmE8f0qJ8Lpckgbw6OwZ+ubVUOrlVg2KhUd+6axHs
/Xvw/rnrCxcbGL4+aiYRk5QdrM6Y6wOtH7KxkgakTSwIifrvGdCvYKW0MHn9mcBcKmekXWiyy2k0
HORdAAIHD1Rl6osCQl6N52TCvx7b61NsGcINEmf8qyXGCVRNncwEnMu476sni/0mVJJN6wtk5nAH
hsDO5cU5AcIFg2GWw8ElR1sDHM6NG7k6XH/dyIUnarsuL+2CMxHszJn2zY89ZriS6fV2IEyZ4Gii
3sUtBD4SOySkbiJJrm8Ilm1T6wVKwFHws6E6kl+TqGfCkqCfibUlo0piH4f6QTYhA1SJAJJFjP4k
dD5fP7x6/eH/e2n7wtCUxiqyuCfg7VoYGcwgnXNsKrJ8W4t6O4goWmu/a0azLkW7hBiKgILHZIew
M7XyPgbq50/OfNLhVyFxF08aDdgT5Tp6W+DkoBL69Q0DfL62um0VnLKpUni43Nnj0Ab9Tx4Dr6Yd
S9QwhsyaaXUAZqwg3zUudbu/d1rUhqaftl98E76jkMAs6GXvVrm00iKss45WAHFpLJ/Mx6zQFo7l
md08hYUUJSHbteNV2wbP0RB7xnfHB1UDM1NlLjWlXuoB7BD9s0iYlgARgCoXzUqlDb4C9JnVT2ZO
T2hZcA4cVpNBT1Y/bGN6HTRrNtA0aljRc8MtjDn8zo5P7Ud6A60SK/GqSNq1DYESgYgU/AwsiyRM
uwyCE3VAs9z4qjFrJc4Y/k/Sw3NQy7aa7ADfrMDQTaX+WMr0SjjPtFAsdRwVp9AHpYXt07agQp5W
59JfAczVp7daq+cDzKtIBsrnZUYPWNZCmgl+Ioi3NfylAoIIrZQKAYHqv4XhQau7BeizstxVuYHe
bCtapJMnWQBJXnUFMrEE6onxd0rBhdmZSx2qAkaMkGt40qyjxGEo7zXw/+yd2bBvVfWui4z7s2HM
upLTvDTtBqfyYsU4dEDQbEcVaN+7MkoeJHuc14AnjVhZRAl9a8rSJ07xC86ATvlunufSmYkd14DG
uVW25xKGdQ0EWt4tx/RUnB34GaL1ADxPwDmcXXrWf05B59kB8rEQjpgO3ffoA9moomjtKer0b2mm
39dnbZ1Mv0JZXmq5Svv7Lqloi3Mebq3pa0uaSJWGMJ0GwUs4Rq1ZSqbVunk0RHcxxUNgbE5+XpQw
AYV5eS9V1KHIATbUIluJ3v985IgQzcYuQaUMNpseNHaXejduy7mSGgVHISxNF30I2kWg6mdV2SiV
z0ZC2+JQA66v1mWL6qKKfx6Dn3YxPsVjPbBclJ2aPWfdeDI0OuITCvISguGW4yq06CnB5KkSAoT7
wKr3QdJ5plVvpSjF5qAAB7ofF9KiyOjbq0xPgeX4XA80XHXpJoHhMA7bjalECwmSKKBdPdVbi+U9
puNpAqbflTBM5eWiAYmsxsXcCM1fMkXVKqUDgN58uXF+KQ0QTnaYBlK7uG5djYinaZ+nkO5iZzkN
T3EK7nrUcqqJmXZYmmp9qoOJdL15F5vxqzJRaYMzpy5njqSuisb/06uuAXO2FbxWVbNIw7M7OYBn
24SKgeI2JlotlXOiISBr4OLTGh8SY+Ood+2+Q2Ji1KGMKM2NEv/q6nCnw1cNqWNYIxcaQIcnnSQF
3rq8uu/wrGIHMKjLtAHqEaChC/bICBSq9N1Oo20fdEtTm7W1DWQdaohHq/aXbegs1Qhcq4M0Q1h8
t0y0enXj0ZyKHXjA3H6Q67nqE5syKu83w7NoDUciJduK2wCYPlcKVIrJ8UpEWOxARWwvTJ2WOujz
Auqf+IjM92R4ux0eVi34tp68ckArdNmosBHRZJ6juZRm2wxui0aZkW1Y+zL5vsyYFf4ZwTiV0HoA
yQrXJYGkDLbZ4LRhP2u5fd8X9Pblow4/W1/vG0g2KFZYIhfe+EuI0Vrq8eh82RpKWE57lPJ+fzLO
j61OfaPQvmU57Rtn6y6ckr1+Tlw67xahBmy/0lZ0Ktl3djLg+GI8emQ83rCdK/sqZ33yJ5btaIZ9
adKSFIRT1xgkGGq4N9BpQmqjo+GCMRrSrdw9K/HjGD6ASKrlzKWh9cbx6toBmES54ghwqiWQo59j
CiXxrckHq3Sk+HTeNjniAzupsr0k+eMQKEd0bdjtomvwKOWIXbyd4RayYInuwnUWoAh8d5Or48rO
DZAHmIBDoUHXL6k6MqkumsqM2bkljATpampVDo0AFPgIRCfzPJcSr0BPa3Rv1vWuHH1FQyklbZWT
EDmYz8NR9R1nwpIzdwQIo5uNwaqg8SC+EdRevQqFDrrdZFBDplgVfx1q67KK+zwOOWDTesyaHqDH
s16Tevb16rqSe2Vm6W3jTCI6OC/O8U5J2ZTGHOJFZk5ag3gejLXdujcrQ1cO6Z8uJGb0r+cZWrW2
jIQLcbClRC9KU6PbcARu3QRRaef49XNdQ3jYohjiABSkVG5dzJJTpNPZ0LjeGGVu1yjECqAwAWR2
xAsDZPItON55hmteO/4m73Z1t4taqFv7l6h8sECh9qcAhiMTzlHpVymptKs4gKrorS8yFBdQd6k9
a4J+OFa8prbXEZUMjvOlDy/gsjwvI+iFUxd1TfO7CmQafzZX8mypRfRzFDd8hHiYi2OaTfoHOLcJ
Bwsl58+D24WWnldyTr6NrkQ4iRaxuTahDtr9T8BpcCNkwtjOnX8jSJxCG7Nea95PhFH7IJ1xO9qx
sH+LyKIGiap0y9b4ARxMI45NQbTL9XEo3mqpgF8p1m6YybUDD5Zowi9D2zMYu4tTR1Q5QV8GmXmc
5LNXQ382OPFdXb6pzkOmVg8JTSB0HQWVvbhZ2rsGaLQ1Q9MsgRGlYn5hPEXb553p0L9CJ0sMRUTq
OdWLHD+dYVaJHAgats4wj/TDFN46bF2rvn269IU51b5dm0WnmkerebZotEKJ0kB5EvICijWBmcOt
oNyZ463w8loYpxngTxSWmaBL+rzQrFThebvBPDqUxgJwT06nLqXEmGuBcxeUL1SxNNIqZNu1ql+N
NkT4NPJEVT+LC+UGvuKaR/nrXi7hABZdx7qTjuYRFXc13ehJMW/p9sqjU55/b6NxNhAs3fAqYkYv
DQ1fbNqapYISfA9z//JiCsGfZg2sfsM6QDN1L0G7qvT0ex2z81pFbSamxJ3CTQQ76CmqBNDbi8Lo
PWAkM0DTEKF2+QvlcFnZJs5GkYXaIu1bEZLAsLLSX+p0b0Nu0ixuzZJWRZsoWdlOyGb2y5Gz5RQH
Kw4nWeehgqH18sIJnBvB+rWd5+9nFL//6xlToPhqJ1XmMS0PYU4/0ZwSWXcTynTtMtjNO10AFnTZ
gMMiGq1QGM8goZppo81h/zDRXhVxchtxKONAZqFhfKaba9Lmvg+32XgaS8Qnu9eMQ+DXU3vNhYJe
Ir7RqaqA2/n81JVsJLY5+cZRaujdkn+TfLWqB50cspIgiNs/fX25a4sXUgqN6ogO1uASJ5Gl5zof
aUE55vkeqDdNGxJt7OUq9etZApAqf/76elcdhgkwhCiOIVffga9/zWqWcTNZkHNsYP9NHg3/LS/c
BlpNDvxW+dSciYBvIr6vDiqbBGAiNgwOpZ8HdRzSpMz7s3lsk0danSMTBYb0yTDbOwJWtgin+i0O
H8EhSA2W9sps1lrqyiJB0JRrDSDR16NwZdQFIYgtsoQOgP6LSY6S1J7KjmJkh6hU7spPmbpp6ntc
pnXfqm9fX+xaaEVJ0FBUixMv+PPPD69JQ3A208o4+k7n5gHt3UJdO8B1kue64ZjNa47ZMhTAZlTc
wPNfjLTdmWocxVxMhRxJFKiyAo5l4o5B715SC17S/mduQt+vxd/tcSZPACacaj7037X5RObbAAxX
NikdrT+1722+iZgmFR4/GgFEu7CsQXtSLM7yMQtPVY/yU7lR/fUIY6YfgAj7MZBrKvZKfUrTdW/8
ULL5OD42I7P6OjarpPEykg19gqxRGdG6syrBLVQ5LNFWN488Mk4/THbqmjO1rxmPHEREVw1qZZBH
882yjjnjBt1hzG9sIlftwiIloYqmC4sQ9fMsOXkVJ13HcRroKKdQ+CVmooEbnCAR9+CgpKFu/Pb+
66VxNWr566qXtCBSQZnAb87G0Rr2y3I8qf2KVuJ2ohHJF5iAPyk5MHGe/Pq67+H85f5lWZAcskhM
rPLCACgc1caYSgjTqWsd+YqWHuRpUY3xpjbVpaJPs6ikcgWmLievF3SvSQsl9zSnGbpCZTRbFaW9
SLrH0EaUEtUboFmmgowPqXRz+GGOiMOBg3VY4g2YvKpYDq31v8wY5XaDuqPo6bj01Fl+zjM7K4yj
nd0X6J4n+4FsCQvQF5D7nQO1LRSqXw/cNWifLWClIoXFpiVf2JdjFY1uMzfHgsY72tnSfpX1vWsU
8Ab4R1ru+3YxdA9AMhZR3m0TA4AhYusqMP7/6U7EYVwwPv2L6iKPwVeGcaAfC11FC/QYS+0J6Jfb
0WOdQEgRpxuyq4EEn7fUbkqjm+d2v5NyEjk0+n59M+pVh0r2nAHhnEWZ5bP1JJ02nOXU0o6dqE06
1IDjmY1OmU41eopgc0XGCErXQCvWCp3+ElBkf/JPGsQbdNbmxoNI7GgOVK9QNRL2ELqy4WZrvUzI
QB1F9kjPIMgDFRZjETe3xVv3r32+/6YZlLKuoA6iZwYQd2jR/8jm+4btZzoOy4puTN+tC14YYKpK
SpynjnbU1Fnsv2lsRHa8sfRdre5TIh/2/q+n6Bo4GzNxyLvasqb9K86CJkkb9UmBZ6l9UAw6FKwJ
mgs+bedOVSAASNdQKJT44tYg0R67YdPPb9yDeKoLt0PrlU4jD0U6Ip6LYZaJptMia0BqOHtwqXTy
09n9rS9PUVAtJ12mUnXsi+810kkUMh1QclXs3riHK9vxp3u4GPkCm5FySlOCpig23wZpo8fBfMLX
c3BSlBff90r1uQ1cA2pG0a6vIJFEnk2w/co3QoNrJ8dPNyO287+iMbnTrL7xObAb8auD2oP5aCEk
F/2AxYjsQud/l/Jl+ntwft8YBBFzfDURF7G9Wkx6U6nkruCF0oHzhR4REMYlhmHqTkF7LFA1+Pqi
V0KTT88qJubvZ436oS8tJj+GbL1/5dzihDf20ytx5qdLXHjnXLQ3DnnBcEKsC5HYOT50Cdk//7ve
7pnErx9I0a49Eq3Y+DyqrAKC9fmRbJLNpuxQZaE59Hs1KnPlLHkxal++FM+Kqvd00AXg/Ewfshht
XsYwe8LwWvWvDepAVr+1wXh2/nkZU7JXlH0EHUVej08qBNghdNJn+leap7HrF2oULEbZmJnO3jgj
ChVvSx14eX0XoOQelelDXj0Z6EqxqFU0ERS4hSsUcM5B5Dn5d3FCJ5CBbo0T5YA+bSrtTX1E3wko
TrKVnGCl+/FsgL9iMpCsGWG0tw+6DVCeI2r8p5KB6/CCot8a57ma4KtJRebESGGzHaCSSSmomZ2x
CrwKDlKNjGtPh1pHSO18k8OHZELwyFafBv2loGOsaxpXTlBbrqL5IKRB6QgZhh/FiyUa39rVWS1L
NEy7Y09vOBKB8rcudWYZ7ONpfzLqn3qz6ofxjxkighOv9Sydp+TeY4Qiq6c0/xGppz6eiBcNL5dH
r/P1gwOzX2IhfmDGR3OA7pwG9VCfC6RjUNt7eVywWpoguUsx/Mh/SQhmAfSE3WmkY6ib8gcdvp2v
l8+1LYDeM7jEOPyZ1Ok+L56CQhXF5JYcgrTUgi14wQ6FZkRMnjIDepzT11czr6QsHFXmuKOpkESy
YD9fDqSy1ZchZ7AU2SVjC1PR3UBvjiEaO6heI1s7oisE3ew5hinAtGhnPJH7IBJ+yS14UGk+ic8v
vYpYncSizbYdOuK5thyjP35ZL+q0eTvTCiKlxyQbFpljuFZzGlArwodqgk45j+cK2aHeQboN7z7k
zB5N85CBQExI9S8etnYMizmaDe08B5xq9wgnQsXXIL9E0i6y1xTmXY7MsHTlM6UCZ0QBcPwDeXWC
LthgRzf2iiupiU9DduEl7TLs2zgoKXjU2yrdWbDf6HeO5H09M9ec1t8Tc+G0Mmju5MlnYrCKKhBZ
W10pQawvwMQbt7q9rxFe0KxGxK+osiV24s/LgOggaECXm8defgFtvZTOhptAbyxT/FXVbQ1jnwSO
CKHcARA2Jft4V03HwMRzkcjTUFU3/4dQSLc0g5ZoS9FU7eL5k7ovlcQgzxTZe5gt4KuslGkmR69a
uXnPXhY3pvWa4QFlUh2bxDXEdBcb0aDCdxRJjgFS9z1T3JBK6omFHqTKh+AdtvBbTYLX9om/r3jx
iOdB6SqOgRzzTHjQlGNhLf3hhju5tljp96DGQQJcJdnweWLbqi/LoiNxhXDvud1AdmScevtGFHn9
Qf65yMWD2HJ77s3zx9ABUa/1n4Ca///N4e/nELP3V5jg+8Eog/UxRG5GAbzAZfzwnsCwjh+c7obt
3Xiey6pBS7IqzioGjU4t+g2i8OFm8kuM+2Wo9dfzXFbWkrZsJrljyCJnQ7BJdrcOXB3vSw/A1yNH
BH3jWpfHMLmHxTFh7GgyMpA6NBHdLnsSyKG0hV9vGVK/tvLBNccjnY9zm3iEkBNgMecte05gDHTh
BQPU22DRpM7JgC1vguWvRyK871c+DFMjxLXdi2/dx369jDJnlpoLWtZhXDX94Xls/N9SOh5V6zTQ
H5KOkytYbKJ8OGjwlggoPgHczNfQmiBLbuXPmf67JttdULGozXAuydMsjg9p7a9qHcXs6GGQX+Io
nGVnGR4rSPABnMYCP1qRSezQQ0BAPJOPZiOTGgZKp8LseDaqWTNRiZ9CBDmQ7bKLtynbdRzS6epR
oUWI0ZPNvpm+hlLkiyhTD2W11HzksOjEiegENaVX005nDOhdAUlLFoUoahJEwakIUVo+ErBo0UIZ
rTvRzS1eGlcnhnZmfBviOwNWOuis3Ggf116LCnXrRjCUBduy3intNiB+SZcWLUE2OR50I91OWUi/
bSLDStCmqspeBDSjo3sgHQA+vVgOhF5N4Umg+TMnc8PUWCjNBIkdrLoEjYhdzqfq1ZKfUucHdHJ1
Dg2d74WgetQEarDspLJjZ/KuKV4mp9lN2dsZJlo9QOmQZuEEYZMkQVriXLpm8fOcV15QV3dqAx6K
4TwpyEqiZG8kPyFDbPyZCKXM5vnr5XvVUMhZ0ohHCRPu4M+Gb8VdYzVyTSoc0uL0oQzvMZSwOrX+
jQ3nmtGbZL+pOlC+Z+v9fCElG7R+UrlQ2B65imPd99qttgzxHpdW//c1LryYVXdcOSMPK0stPUy0
nEUWreCHDMicfZeiLpuU6czXj2cWvMIiNsyNqCKL1VQG46M9bVSCpq9H+Fq60fnrrt6ToH/5VkcP
oiR3uCvF9opw0ZDwjYOfVkvKAcn1BZCfyClQVr3hmLRrU0v7Bx0qqmGSAr8IOnpIKSrkVvRjZ6to
1ET7MWwp8BAUEv7qmpu3MGpVgPAUpC/Hcg1ZNCiowis0x5OQ6bUOBd112lnbnEFk6cqzzjDl/s+Q
5jxFi5bdOV21pPzCXyWQPS2zESemA9GBI48Kv4wM47OBWCb9TZb/68aYCp96OdNUiyBUUWkpg07t
82oaeimAnUjTj5UGEmdCD+gwZN8CJDzQBXk1nV1XkSafZjDhfX3laxv+3xcWy/yvyezMNstCnwtj
yCwkmptoXb2944v7/9fzQeJLAwFwwn/1NcV6Go5qaeiw9TR3yYiQhXMKtR8GTZDRdLL711IHxQ8k
s7a9qIng3wLorZJ85RDpoLXQSD976fto1sdihNpRWwbVa5e29z1cs6lzVEZPrmGR5Cg49f58yBHl
yHSa3oq3bNLpkNzJU7FK4nDn9P0OmCKy3dAFxjXeyNMxnoljHhKOfRLOZRBw0Yh2HR2j4Lo61BsR
u5Z7BZozwJ43Y+lrWRS6m+lvAmBCZetiWdOaPCp1PHC0PMNrqL4EYM8IIzP7SQvwYTaINGuZBbfI
+675FnqrASRDAaH9i+Ggt0DfpeeUGcncIHed7KRUD5wXjOEbR4avF9m1hDewoH8uduEsYzmOzv2Y
sL44+cHWG9fAkDto7cejIJwMHOwsDbwCuyR6GoJkxol+pSfjUddvAfzfw7HPa5HjstAXsAF6EOZe
3Izjx7ozDoF2lKA7LTm6Ur6MVLTmzXVu/ojQ2S5gVtCqfYfBSZW+jClMkCmw+yM1CwmOnecGZHVC
h5Iyyksb6s7yTA9oz343QLkqewBTAKmU1J9G44YK0hXvqyigAA2LM46um+/R218GqxujwY4AJiKx
5lSW/DeZJEoIH9z4Xl/Wa9c03LG4sa0q//YTXNaBKI3yssKwXeyr5eTb6pB06hFzNUAfmcZLgcZi
Oi1L9LuplxggRGvUu9EAbvqHImfz8Vd9RAK2Nm5svR+b6z9TKABmuEkqoaKFDt4d+cJrSeWoRlGZ
9N+URxVxEvt1XMMmuw728rr8o7vlHxX9J3mdejBie2fPRCjQdnW+zt8qr/DMte2KT/YGz/mJiOAW
Uof1rpsDyFyr/Jn4gGEc2bKPj34de7qbejFvVnjaUnww2wjQfnxlu1V0p7uq2yCFYp+q//wZalBr
3T3zB9kCsuKV79nesHIWpXQXuNZicgl+Pfh9XBTe3fTN/pl58Zvm9kvt/WftsuX3Gq8qFjUqTtZC
/Dli1fZ55v+yFvAVt/wKCfbXftl/b/mznj+oFkigoRyiHZE+Ei+AihHpa+M//9NWVq3SZ1/I2LF/
oqgC6AY5ZXlOK9FWRRM4Qe+YctyycuXV+bVwUVtd9at2lbpnl9KiqyIkqM5lBI9V/nbk78jb8ffZ
MlnKK/k5XCOdWAslN3SMbvktMnqfDygfs4/LEqw1mq7bl+QsuubHAygo5R6isFPssQLW5y2iv2vp
8PEVnTKevFbdGCFktCCQH+226HBso734yPbiu/CXcxi+9btiCbhsVbvlLlhj1K6xYNcp5t19AegO
uZ/zskB6rliWu2TXrcCp7qLjtInW6YEj5X2+y3bBcUC+HGrw1XDX8b/tgcffDZsYpa1kTQuC0BMv
eAvoGNW78k5GpmuhL6yl+p9PfZEtAMEitfTH5J6rbfotd2aNV7vTpnVTpFvTtWzPYLuJo/n5V3+y
141XeY2X/hIayOITDZmVsRRfQfLsxS/ie3UhXtF4Bj+BDWobrey1+iS++/iZeL14rbEUf2MtxW/E
u8QvUGO/vysJXd5DvPrj+2hlcmXxvbUU1/24prEU9/NxD9rcWopPe1154jPiHcRvuIMn8e7ierzr
+9fiih/3IF5roolT0dD0/hjq4v03H/ck/p4kMv+K13XbgLuw19meq24/fiK+F3cGGX2wyu/++A9F
VxyqLLvzz4D+NZDq/sny0q116JbY8Hbs5+i5LZVqPi3zu2hTuwzdg7pA532trFo3HDfU7PaEf52X
naJ1wJS3LqzxDKF0gFE5eAge+I8bDh4aBIHFJ1yr22yfsLrsNaJxb929NteZ6GCFQmUtFFeRcLkX
r8v25gjp651/jHh9/E06RPvgoeD3zkE6JHvx1cd3wYN4vbia+Ln4jfgO9retdIDuEO0Khow1Ld6h
4GcjusG4wYKlXmx5C37h8CGvv6PH+G4Twi6EbxQ20vAzFa9Fk+cSMdVX8XWzRAX53X/lC9SGlyHG
79zLK3VlL421iUZTgKhrvEVCmHJEuCofw3VIp8XuvHPuyYjjHNxsGa/j1/Ow0h7zFZLfm+iQ7lKd
F+n1xvnFTOwsT6ipWmiY5ovkuVkWDGC1zfdiKht8bHiPOnJ4L1auw6Top8IT4qPFrt2IlXBG09Ph
/uHPxXaTdetmrNSKVew8ayttFWOdnIuHTXDMd8qm3CE9tUnWtSsWdMAUCZvLFmJOSXRxAeECgqPv
mZ4+h/kez9su+6XpVavihzD8bCfth014kPYlpl3uJt7Z9wJXuF/hY8WHtYhcPPQGfT9uR/Ixc7H+
hW3krBAxp8UWlppZvqhX8Q6Huqs3oOFQ+Yo9hHLfh0N4TeObuaiWxVx1z1sxazIrHaEtr1k1q26F
aiHPK5wHauXMfbEtFyPzKV4X7VFuovX0/c+EY8wX/ZFiIBNL9x5TLyZefHZb1vw6Pvj34UE8T8Aa
Dw/lLnyceEqGjvHjW/9+qGfSXjyV+X75BhcobkT8a3v5LmLkSqTLzujqGo85D5EvTBYQV4SKnKVI
8ocngumZpw3dCWV7sb4qr2UY9cXHbfEUK20e8TTSYfquumL5Jti3sO5g9bGAZewRmdf31wGBfBHe
pH8THkV4IuG75BPGu1FW6SE4CpMVk84nP5k22ipdjr9rpkVMuJj8Ytnd68yPNmeNzQrhT7Hejk+x
vj682/AtQi+bVaIv6EbDlPUFi2suPZ+X2ipZi39bl+1jLqaD1i4o8PAOGLW+Tsw76SB2JSEXLlaB
WKXBMThmDBnKJSqLYFwXbES4gndbFlZKsMASEa5NuDPx+OLq5U68v7i62DOGb8JdE3nMC66vIVgv
lhhDsw/vA+4nOjYrfd7fFwsIfNfWCp2YD59vMoKN2Pn4EN5E3CruQyxKsW1C9UjwErMI643lOffO
/bvNBocW4WPxUa9gpFshn7T+uLSyEgOhL8L7bim/T3t/FNNfrxDzXqMG6wql2BSL5S1XH/GA8DUZ
O7DB35Xsndku32nsVN3WXIfIOLKcPzuh/ijuymQVi7cW6ytGdJkVFHrB03lLA5B47m4rNiWxXRW8
cY1V12JemjtUMw4Nxiv25BBVObG8hamLVcB8sOMLo7UW0j5aR2vfi973f6D5bvosrE38Vgxnu5xc
5yj8n+TWW31ev1ivuZve+0fh+xnX9z1R+HsNRxOtRVwgDIQyxMqaifArQnvb5C66TbcR/4p3rZf5
Nt/6ByHfuERha+XfCy8l5lQ+iVkVC1ushahGLpkRuhe7pJg/scuICMBei/1UWIG9Zp29O/13E2ew
jHm1FMOWPJuYpPArYgjLVTFvmC/h/4Wdib+hYwyxbgtBzZowDyVtxhefw7DTLxcdxBIQZuv8SnfR
odj1G4NtQyxr8cBiWXVbESQJPysGGfTfx1MKVygeZ9p0/x1L4ZI/fIvYapn7k3gTiwhD2GP3KKKx
D7uND/kO7niiMPQ/7PtsRwiGgUdrvBVmJEItsYC6Te7ms9qe4ze9Yk6y8Sj232LZP1Qv5Rt7J89o
s7fleBsRE7JmxJShF8tmZy54tBAxdjFGOV439oA6vu+KiMTii4Qrs7bBBoVS3ICIqTqVKKPxxG2L
1SZMQFip2E3EXiKsUniGYRO5kZvv4oP4np9ir+J33PGKRYHwvJh+5xjv472yrpf9vT7X5/xFfEcK
fXig1fOHPheL8GPxiicnCllqKNmikeg8iJEVcaezSBgG4a3F8Ofva7x2RcxFfo6tTHHZ0mY1G5q8
tN43K9+jZEecWywU13DLrXS01hYyj7WH/MbyjK6eOofyxlWRqmwfq9fGRX06XlcubcgLbWGs431E
9FLOE04vJcah8LbtUpgJpnTS59ODxWlDmJEwILErRq78Ir4SH9b7TlkRbAtzLHEAwpeK2xf76v/9
j+PeRMZcTDFtvu9uTkS3xVKsC7bf4S5av+/e0fxjvo1FinZ57Yl/xS1qbrwvEeTWuOX2XuOp9CVU
cI+I8a7FWalelnPFHe+NhflN3JT49H9RtyD1JNzFo7gz+STmuLsXG4b4KlpV34SnZBktYk86iABF
zL14BrET6MjRi7BXWK7FhzbvH7p74e5ErCE2gRKXFz8KJxASpMC5y7OL5S8C9o9o5ON1Yq3keH78
lbAI4VdEEMNXLASF3TkW/uwgbvVjQ27wMcJbNRsHF1iehH8Vdtis/F8NFigCGNuT9tYCa2RxFpwT
y62xntVbZR3ciwWgMTDVD44yxACIU6I/HeEIAXZahDki1AnchCtUK5OFabK+CIkYJs44A5cRsRMU
/17iaetwJQa9Yr2ohI7qqtpFj+nv4FF+JbRe5fMzarX0uawh/70/7+SNzIlTfCevCr4rdoGN4+H4
yUps3ALBziR+8/UnS145k1DuZmWD6GduxbKUecuQP47X0r2DDxP23PIm6ipjNaNQfNQQ/xS3cub1
4Zr9iV2p5xXFbtwkh/NOug8e+al+R2fPghiaOxRr3Vzm83zZH3gTAt982bg5Z+OKE7D4P3v/FD/t
D90xXEGsufowIPBW/EW+RK3mrL4YUTcfl2U4n9blVnPFqIOW4hmmtTixC9l4ceAXzyS+SrzIk16F
SYmv2XnWPcY1rcefItT850NYrwhSP14pjE8EovLB2f2fSVbvr5BOwkArPAEdpfN+CVMcX4vXi6BV
n6uP+pz+InYj4RH++SQpwRgb768tFtODCHD7e4tXfHxiN/z2vz87473wXSI9zg+FSX18iMUiNkD7
G9Wmhw+PIN7g47f6PH0OXPEKsXqExxCb7ofX+HiFeK1Y2uI9kvd/kWp0xxfxuoZERsIWa3siN+Is
AJ75v2wPbq4Pt2h75jzZWYvENfFA78bxn8hV7B7iE2DQit3q/1F2nsuNI8u2fiJEAITl34KjJ+XN
H4Qs4UkQHk9/vhLPjjOj27E7bmi6hy1RJFGoyspctXItKv9txDcsUlq5RiL+0AJO5r+WDwt+qOxk
8s1C4ksuOn6p+QkU8hvy67rasgr86wBiS9D4v1yzfu3uJAAgtwzqwoX8iVzTMmwUYSUKPyP/kLvl
9f/XWC7/liteRnqe549f8jfpBiTNk0HpuqV0B5nLyDxHxgHKGIZFDowcNPmpstWwlutXrmDTL8Lz
O3vwiutbX4fF8iyG72ebCTmRBMuIadtfW26+BCIjChFseSEZp8g+1/Kmp3cyhTKDItRWyfLIvkTr
MkFHbpDy0qqtDBZ1cOStCRe+xJcc0a36g7wHMkeQydH1Tv88Yvgiaq0GcExOz7NfLFFBujvKupFa
8bi/sNQ1/K3lBCKfkk8yw9PmeKiWMB4DRBBYqiYilUL+I14YQYluy2P7ciacyVxLD+evydJkFCZ2
z+uKYzWuxucpdDZyQ5aomXy1mj2jXpqrpHBb7Ht/VuVpg3mzDAYELnTZF7lPs8K4LgkxMlrFiD+4
RRfINFcmyfIr3YKSfWTLaK+v8p25ki8pX/j6Bi1vFS9Mtl3OdjcnlgZO8gc1d+WGOga8V2ASmGue
dP08RoDp+YI/SPUhBbWKdyarX659eW9l6iDXLvGA/WzamRhEsQ6f5C7fH+Rql4NKkhHIxXJNKeTO
et07rnmuHCMZm+Jdu5HvdWJMc6ImV/48ubTZyIAhJ5EMStfhlAMpH5PMaMS2eHdaxrtqU7Gh6BxC
c3tQb2InXvXe5Mqod+InBXHvGv/kJ7b9n3VpMAmvKTIQG6v1//5mdcoE4vq3/OzcTbm+WY1Ma7ag
W8TTfLnryH1HvjnjyS36pjt/He1aJEC4SzKZOQXdjcHQJpz3AbfWxOLruJ19hBBn+PcyT2S4kQmM
DDiwihm79pls/+eTys9RbJsFMY7Nh4gl09qGZZSEw60MzhkTTIZ1Bv+a8V/Ye+WU/09+IUObXAQm
2Ybl/cw69lT502v+IT/RFVKQFyTRXDlTrzFa1gvy/qQ7OWmswAjkdhMv5Be6s1hEvx6Xs3vJ7/zf
4ZNj5Sz/d7Tkw+vw/Sd+cfOxo1yfuCL5o59MyxtERYUqkxn5t4xQiX8vk3KZ28r/y/JJ5uHpXqad
GIBJAMFaKg/yCs5+KkVoCO4/808O5/XmRYd0H+/NEHkWmd4Ad7pfMp7LFIJ8fhByjI7htLsmwtcZ
KUP29Q7Jncgg3YxX4xpPM0ZLgjTnn6jVLOQjc3UKEEeWQVhmm9f9RV6YfH8ZALJlysSuKN6uoZHl
AGSeMH9pTUouLJ0r6i4HGSOYvUyJK8zX7VVLkmSvjKBm8E88bjcSi5/dXTft4XbO5BhfomW5n6M7
THSPeFH5xe7oyrQI7swSUzn5mzJhiVczbpx8LKEymVvg+3l7DWJI+RAtaZBinsYL4ibcxsKFuKoj
TduFNSQX+ssIJPbqmuPKFFwi/nKmyDUo54YSXl7lizDpSVJ0cihiFqtZvijtTwQinsUyMVc7GUDk
XZLjJAd1uL1u+QWlgBJGLN4LxuNHnkFRIvMGmUXovON/sojrGjbYFK4ZxkjIu0ZXYgCxttrku2hf
z0S+Ox7yHQ9k1iNzc53MTKZ/MvWTYfQSomlLhS0vXH5SObexxItvL3WA6zDJPB9YoQi/liqyWJHL
QKvctnBloNQIVTJnq7hAORTpDrmony2i5VwDg4xQvmS1vIZyecZBnkk9K5PA//xdbrP9GHny27LU
5ThjfU1OrXeZ+MkUVT75uJexRWJaEsiUCAdY3qJdQ3x6aCohI011qILqYGy4ZQ2FE7ksv1UvJBaS
PdXU2HKrsEBYTSpXibOePajGP7Wo/InMYSVeVi3se3OZhtffUgLloLvW3tlbCyIbnl7YozYtpKbF
MXKPtAz37qXxMkwB74t357aMbo0BRZuP1PRSSmLrVc1vUA+e35f5R1e9JS0ujmFJ21y1HCmjMg+y
rnZcFJenfm+TDk8f6G11JTJylji9nDw5wicv91MIVELuEDJBxkPq+cwVyhReWRqNCGBcKGK+bN9B
aVtVKMv46xhch6pdOPC35HhherrMv2jo2ZN441xSCMaTh5wxVeKRvT/ko3bd9jIijEAREHO/yjDN
BNXoddLM3mfvF37S8EuEeXBo3l5DKNE70fv8eFbd6KkJk4AWLjSkIozDX+cQrzipqvd3CEv9pPBZ
MD3EP2XKyBzEFPdb3vd0lQTVZ3ob7dvNiICTkMtIrtVc/ppnvd+oi2z/nQTMHEQnRMDp2EPL5IDg
+t5zTTm3Ow1RRjI9+VDC3fkD6iXMkuIdvOEW5X1u+Lvj6y8Z35bgi+Pb3un9J42QKYS9RDrnfe5d
Z43NLLAPyr38F16dXvxge2mYohYi0tefOWgvbTmDviJXPpJfaciI/kB63IeFnQp0f5dzfgDcw8kI
b1v//Ga9iG7nfM52zZ9F+45d3dZGK2nJTTkJ+V05b/OvGznZ0Z9f1k+5e326slRe5NsAzO/bhXLg
1+W2u+ZtX+SLyTfIw+oJexuG4OeifLhyW+1l/skU/9Llh+ALSngh1iYXW/Ev0zt3fmv8LILqZ1wg
6+x7CU69g096UGDlWEq8SgmYUNfXQCzNV17k0jK5XJj6n3nI+zNgvPM7n2zBx2EaLuwXPl8NpCl/
w36RS00+h9vCZ5C3SBaQjssYkX8ydBSMytJ8UZi2KTeTmehsssxV10y5cUHfPRKMRJF+jcXb0ZPB
hOOQZV4J9zoRlKWVMl4yTPQLU/kZUYZyETP9r9/mpb/sw8+zM1eOMaPZiP5J8VhJjHcjHvp1Qkbc
Ls5frz8V615Znr8ofK/1s7JEPiC+sUH3gLd+wKiZvz+fxLOyp4N3p+31Q3rTITTjnuhG+JLFsP44
PVLZ7mVok1WtrGt/Dm9+IqP8YNdRsZfynqTAhPZPUsUMSKnPFSBiGfvkwMmq+zpP5d8M3o5KXE6C
JeQpbqeKxGcQ+XMP0ueq+KmkqaY9GYVHXqKHee/H4m7uobghq3MknXZx6PgOQDmTgVOTCvzOCqPw
ci8hFnnyoezlKZkEICWyzfkhf35O0vBLXkhc+3rgO+dQTT5WJdJ+2bQU3MCqo3vmeLxcn1DiupHQ
sozG0FB/4ruM8Alf/9kgaKMhZ62XMvr365859LMQ2jVhXTmMzH150fIU7Gcd8ChC4QnxQTaLoiQ2
yadFtzorsHRhoTHt9Pu/sGzmkg/4ixaBbK/UUdEgi81/GHT/4IZoinoZs6GYDpejDwPzMgY1KJS9
oK/BeVVfZ7eE4kJzZzVTEcv4U+QWmm9M4sQ5J74OuaeifsYEfjdGbzgoePBWnnp2e4gutPchHiT0
+34132A4pi25oTO6fVIxvHS9e0Slldaezu/Izedu+ZzWfhOt0hnmMbACxQTELVL6f7ziKxm3+qs2
ulgZQ1Nthe0aPflymwrExh7iwMblGFU+gWDbeXGp3NpTl/kTDOCvYlveHVeJe2bB0fPho0TYdlLA
amSXwLAW8dvULfqbEg1BdBY3KD7GHH/Q/o3TuV9ZYros83vcjfsdUqi5KoblAHHDvyiuDvljpE1k
k6YCbUtoxxma+1hK+JpHGYy9ueOqL8dV7tnYLbbByUWaxHkhaX0dShTPXRq32rNQ/Gl9UcWOrcYU
dETgz4EYxwyVIgwA4B8H9Wezg0dGc8bLCHG3hCS8Ri7hTJ2nuaQOZoXHGm6ootm1naBj3om21fjk
VNvy7aSszuddky0wPmeEEl+HvIu4hbPAdKC/n96Szi1vteMNrDjj4nU7zmP/+xyb/Zut9sO9+NcU
+0We6vI603vdGg9xtJph5d5o6I04j0WeYMaRB/nxUSlcqTSZwMyO5/1hVq/MHE/PuREmzWrUv227
giRu+mr9F/UeOs7/MP8h/kJmm2ua5Ri/qHQ5BglNUyTMf81TTVGli/FW2cOlUCdvbi+b54vNLFvq
mndxllW6RJnuvLSVIHvjIN+Et/o20YH94dguc9+4uAPSEdPGee9eG8s1NTGC3n7bCFg2GK7dyaYn
UxzNsFbRGAkUBO9ElXv6fYPlBJKQCOOH0dmPH9TRi5eV4w6569wk1AEngahdM4OzzVRrsT+e3A7E
nVta+loe4O8e30+RgH6Q9Z4VXg7H2x5Gwer8rH3WfvJ2KsO5QA06hn0bc8qjH8NhacbQrJFgpAHP
pzuqY1LexZfQkVyjMzP9XVs3fci3653qXp57n5Sa45JU9B760rrqG3cjBVjsOlQBcw8SOc7ajY8X
vDHKo7RidV9q4nR0MReQ/mNYnYJu7svMxZFudnJtxUVx0S7ccZsWHhDFU67DvBT22wyGEOcFjqgP
HdbzuZiH2OA9RWtzlVtivhrgGdCqehshFODlC6Z2Q4qqAb1MZVhsjOUYTI8shmgffyPbd0HgU4wb
RDwdO0Sjz0T51sM7yGgwIRYNBkJ+uSgj937AIgqbblyQN/qt/eqIS0wO6EUAvcgl3pToaOGcuB0S
7yjhEsVvsQguMPsSvE7iIvRU7KbLXeSl75fR1V+b0UMn2xCzu6beRCD9KI+0fCqanqhA9LcilVf2
2skKYMTc9ijKeJk9lxjP+3Xr6sg2Hp5wxlRit6kDLVtUw5p66IGLXGPMPscu+a2cC4QzBtO1Nxw9
k/oxgb5Il9gVLyc3vWkGgTZfu+w4EUQpELdyt+LmYpIUudNfWMkoq/xhQUmdAgwTkTlhSfHzf2wo
xdSN0XE+Gx4ekdNgnoreHTwUXjfbeB7awhbO9lmB4OFmPKF3eFA8IpokXg33PvWCPYa6uXiN3fdl
4Qbswi2aZ6sTTDnpFSyCydsviRQ+7UxrsUdgXdC0jgK0tU5pMhXPU/BsCnNPA9/gW1vP/LBhQIkY
fqxADCn3n2kv4DSPlXt8w35Yez7xEgGNZ+Ie3cbwi05Q9oPltvezXHh7TSyXpFSHcGM87958AX6t
3xqJpyBJsj9sLNH5dey95GITT4jIhSIX2o0hfH3lP6xUkQSrk+efRapCABXWJ5YugWl5NPNt5zdP
LfmwMG8yDgG9Czw5z3reXcSu6nDpC4/3lnjBzuY0D1/eTt7qriSzuYvFzLu7Wxy9m8fZ9sbl6cwM
lB8PfSJ27t16zcXOSZ16H7nVzXrx4Pr1xhGb1cNC8TJv8bn478H9Rzf1V/4gRYuw6fqx6ppL4t0/
brc9RLN41jrDIemAr5/tIQ7aLNTuEWO0GXLQDAeEpXBf1BgRD1xm3EuNOLsA6zs7bt+6RzznbW92
T9PFqkrDEs/gKKD5EiVVnG7N42JIH//7Z/4TGZAeDOQGHSjURP5fxNQmOfaFbZTjAxNP0d39Vt7l
KJhp3L0x6Hx/JQfYPlMg3nh/ee9/94D8bIa0mhgYikJCtGazX/tNE0+nyLzw3qSoYmsL+GSvdrAP
qnB5a3lPk8uNlHDFrvz5FH+h7v9SJby+vYXmFS2PyGXMf+tlNMhlzArdHB7WquuEx8Vr73vP3Uvq
ru++z+6d52Viu93u78/7NJjE7WX9VXydXDGFgtmoBslLJLqbVezf/M2Dx/nTwFjw2c0ZTiaonMhW
jn9MJJRvbU25TPGD8dq7tFPBXNgSwzoxc/PDVkaIvHWfSZAjsWWFC3WXiZuRtcn522e64VZeNvNn
Ba03N1vvOUUQtFVC4nPnRElEl8WhXHzAvx5cRF0PWrEelZvDxUccbxRPP7njRpyWDPvD2VVVsTrf
3H3Hr832GwgA7qwLPkKwSu71T2JL9Jceyh//gt/LCFG3+Vx6HCChKNOUf1x9VttGNZhW/NCu1ieC
5OBZuUCNVhHvlnt/v1T8EMz64ykXH2SModi87GbBbmUt0ldjQT34RShx/zJZ/hTK4Yxjogah1p6Z
vyUsT8msUWgmGh88Nay+idi7SujM1fvbbhE24tD4Tx+JuxGrdvnQbVPh/mWxGP9u37nOVpzkHOSC
0A/5f9TuTlmd4K0RxQ8e+wNZ49EWqhV0y7x00f9nI17dH/0lIGT45NyV4mUuIb9yp7m79qAK9xwi
+RILY/Mg273dt1HcJZlL8Qt0JNggzeVfIosuV+/v24jqNV4tJv0RLLR/38b5pZf3cZgeZtvedbZm
7upHv3hsZMbmhK+v03JPBdALGv23KmCKG4EtHxDyxUR9N+UY5ni7wqOaIBsQ85de/OUDwr//wydE
PZE2XdnIYKi/aPDIzRemMtnDwzNGmftssa/c1LuP3UAPXp8faRZ8jJdkR2yKrzQ9FlASit3+fX8K
g1oEW1ho4rknx4Rf9fp4M/du1vq9rGrd9Zb9u1sk2+UyETNDTEJ/59Ld8ml2L2pv89JufJ/zi9nh
62Bun15Aq91NI75uhwXAe7ihOdIR/soJdqIZRagGu50VuH6P8rlQg8F/cYIHan1QsmCxitfUOlt6
QvnXzU28fHSIX3dgUO4Ca8pgsYjcm78sBsf4Q6XATJwh30Yrm4MRyb/v7TirJ6PDHOCAgF3xliTu
RVO2yljeV7lDN/vLvIe323v5EM62eo0SUXCZhzGCuVUZ0+bp0bJ6IrXRunBwvhJVHJ/o2lGmXdoT
5lALbtv3c0H9Ojz2U2BR5E0f83iESX+ZxIhmBZ4nGdZbWHCI5D2b3LnqWQTxWhgpLhPFUqdrFKmj
7rycHZ9wxhE2J3rO+jyD+HOUYisRFrj0HBRN6+Y1PkXIzeyiKHFrzgg695wshsxzKCgtt+wWc2tj
lSvH8np9eZp7QB81bQrUP1At6ZHjzHbypsnLQFYnwdPMo59TnRC6x9XcXs06v4eVSJcuu2jmxc+Z
FaSNfySuVW55142CX25SF88wqvaqRX9JUBPQDo9kPOVgFgP5LpQ4SFBfhDDW3Rw58oCfqK7L4uQd
k5t0nAdnO3bbnLc68kZDYLlJuh0vu8Fc5sX2bIXK2Rvym3T4jBL6xR9n3ULT9+fmoFeBWSw0ZZNi
EwLSpNA8t7Pm+zZ9OBe+owZY5RjKjWU/aGQBs/NZOMOTGu37+qbAm/lNh4NO5TDfn8oXQ/+an6lq
zh+naL/p04fp/DnN6eXfJA6p+UGtV07tZzGWVxhh3HXD3kEGPrvJTgH1Cr3J5ckzUn+wSR+35+PW
iLZ67qGYfgRE6ENn5kYo97EkZ56WLtHI6YHuU69RXeOIJDBNy26cYMPqAza0sRdd5HFa9aG/GrHX
m+DaAS/Und35KxjExT1z3DZ5eNIaLfZILjXWoGFR5umUUXQ1m+HsuMoyJvIi6Rd0TTsnBF/uWtDw
Ji2XccmhgfKYDgMaZ0Yw78DgPifD9BwaThK/y3AV4SaGDgrr1hJxv2aKhX56rsf73LmZY3M33DR4
zw3L2rxz1Oc6e+wbnKfdC4A7NM/jtz7EwolXIDjZ2kyDDgi99WogdGOpnVeR4896FzGvSn3WnBs7
fjnbq5TaiNoOthNMfXpch0e8mJvTgmuwkQfsfKP04lxOqcmk02l3rG7j6fEybbLLQ9Ivs3R95Eej
HM829eZJAICTVOt0vlCcG9U85Pp+su9JT1tOu/TQSR77ZNNxxDUE5ugVHOjCd6CvsPObbDu2nq69
ad2jowUn08NQCaqzlfqJxhnyoml37bDKsW8f9zNnOw2bPLv4US+6jktd9DpCFIFacjqTonVu5HrQ
6/P9eaZRPicSc2Mfmb9bHEviL7sjxza+hicN8/VHfVd6tLLnd/m63joI8Giuvq1f1KUKJM/Z88ml
f714cD4vPPuBuqL7Vt6MffI8QYpLET1E4QfrISEn50TvpF8cLhTV1LvIrWd0zmfZYjTQ3uvHbV75
TBeHVq4Img3dpxpJ66UfAP4KLubmAieZ0xP2sAN4gA3oYSx1yk5VjKzvT+115HwgEdYe3yXL8M3v
YlzXfb9PjkdU1pBgsQAkDANU4TUGpTq69im0IqHPEbjmgDIC8lAch+J9nfbaquwumMwYoWE8DFmC
dcsKQ/HkBJajP7Q6LvbHTXY8ifgYNJYoJ2HWjzVmGlmzMm38i7YDoJw2Lar54+n4dta25/hmhghM
c45EXdgsCVT9zrVX20jKqSCQCy33lZVNo8+EWIoYisVULPQE/yaaSUk27C+IDii27i3VO5ru2DDy
bvZhPg4hzWdv9pv+iEOXZz9Ym9kGPHI5W0zbdK2/TW/RTBidwI5UKf0BeK5z54mrf5+NlcsoLC+n
WpQL5s8u+sgO1jNjyMBHgGcNxBLZG3C8S88c0C1V2d0flIsZtQQMiw2HwjCs63XJoYvlV2vzUBEI
pgcCV3TbjWwje8X26imwQSxBauuzV2jlElCmajAD7ZHnFBrAKXCrSvIyHuY7mEyAljNFONhX43qB
ACOhUkepVqCzc6OtZ8sElqi1qA/1oQFPuz9+JKDBX0eEN7/yrbNrHoy19Z4jVMiB18EIT860Sgfs
IUZDZNbXzFlO72eG+SanLNvrW2tzgTcR3ynbBkLLCwihw272Ajvzcf7VPKDYlzwrCP+/MYbZZ/RR
3Wdn0e6tKrygnn4EKyliyHysUJxcL7CUZ7iV99Uqq+8QiowSYowYNZezE51pigVM7bJNR+y+aJPB
ekg9FbsgMCZ0+diD6YnD+cYQpjSaANVB1QLdB3EahKYK8115j76JZRdHVLzsyWWxEh77h2oQvQF2
hnmCqAECusOcU70yeeuM73pegzvSG0d5M7nlZN4XSCRNcEfKnBswwDGYsTdWeWB2C51DVANz20Vv
bGfKc5te/JHVG+u3RfZ0miEAcBdBfVTxQNImL9Iv3gxsV69fDecm7pqAWWmmyOHeXDLDo8jh2O7I
GKA4xxID2LBKP05v21wLY05dACfSO2UeC2Q9uF3Ge1lIKAzvpHoPSFnFbt3uKvvlyEhXnnValKbX
aAjYLVjRSTBvvOkckF04tdfo677cRifSkoU+3Ke0p8BTod1yklrlurIcCLXGsjndIn819Uu1cRHc
woOs4fn9fQKvy4H+FFbN2qp8q8bK9Ma0N3SYxh17TtihelA4wV8K9z90ECIUgGoDpySGatu/0r9e
MwctUanQCrF97Tb2YhLL269pJ3w79MErH24U7/tR/QtA/Us966cEslSpLo961tzA4vPfWefxoph1
fxmnh8fkW6cwjG5Qsnp8vedwwdOwKIbRfN8jGSvnUrs1ma8wkUROcbR91bx7gNxwUyw3R9xV5+KJ
CdsCF1XLSBjBA0mmSn2Un1wV/SHsg9ybb5lgHz3VFrkkBZh/qeiuOqW/KiRLRbvcQipIDuUv7AXV
wepkUtc9nDmgq/zaj7bGTeX3Lluem3GYK5qAf/itf6Lv8Z1Nz71PxP3tID7CxA2/vo5i+S5LkefH
CgoEBAhvXQhwAdXlvMmdufzKPXIufgxd3fEcL3EPT5uNDbrmAFtr7gsnOpQarWeJwX36+MrcQ+eG
t7fgt3g8u6MgW/WBQh4u4oU1KDR3xXoXkev8pSX5V4f7/97afwzFr2JxprYzvTCt8d4oDsrsO8me
eo7+HfjltKUSSZ229frkwT5uq/oGTbypekjLt/8+ra0/VDVAURZwLXJfM2f2qx6MFd0cS0fDmJ0R
LHCb8fINPdChLrCJKBe6iIYf6BSl/X7deZQs5+XrzFdEH96PX0Q6VAYzv0btRexzCsnglnO2JUch
z4PivzSo8+w3xkjHLxC987F5KuV9yBV/9aBlAiR6cfP5369o9qcr+jnJAWBzdIrxf68Yu7NQ5Sjb
+GG+qPxMPFePr/v3ZajtnubbwX15e7tzF38pq/9UVaNBi9UsgqW0nv/gAv+Ab87lmFvVZT6B6m3X
+T3AVbZ4dcLn+d1z5wUK8/eyELenMBHpBwhA9kAPwQDcV2wm1wdzWnDKSqBkMR7hkizKGypbj6Of
v0y5P+ApNjKoFkaFKNCYs18xbGrRH5z3x2SjD0+ozZa0Ek471G6dv8mB/wFl+Ncb/ToE0HKrqLKa
N1KHvX3cVUi9lpgNFCuKSzgQ3fEo/vtdly/4K6xgAIQLrS61KRDF+HXTpzPeLs0s2yTm87lbRdnj
zPIzqL3TtDq2fwvKf3ozHAOkXD9qbr+RAG0Yz/MkzbGXK1dnjrFG+/1StaIfsr9c1R/v1z/e6Ncw
lkkVAy706SYafYecA7mJY7dozUEc078JB/1h2eBS838XJW/pP6Zwp5lNWV+KdFMoT5imKEbucvbX
Ro/q7O6SzRDZGKk1VwmoflX+/54isBsgRGlqBnraqDT8FkE/NUfzYmc1PagJVodVLoxvDDNnva+Q
ZcZSvCXWxPQ+vM8LktCwh5r5Nd1Wn8b7+D53/CMmgu7war3Tts1heH3nvMP3IoVLv0jc/vtMQ3zm
1+3/+bAWhwfYXju6/RtC03C2tI08rTYeGbE/BVow/4gQg6AvPAeEll3z2QLOCQ2z+SE9ZHTfIeWM
Xumm3p0PLX+KW42zzR8NghENAtltJru2ZTde9Vg/5vf5obq9HPqdvjndyt+XvJWGHvFo1e4uh2rV
/ygP2DC/zRCmCDta44OF9Lp7+R4/mm8OPBFG47/u2/qwnu3vGaz0T+XbpnyUj8nx9W/nw3iePavP
+aO1t/b5IybRt1Qk62Kf3RX7ZtttSwBmSQiFthacw3HBGTKbI104bgIv5zP5W3bwexX/Htlf8UmJ
hqNxsqfTJkYBUzSndIEUZ8ONL7WHLsoBPTKUz2+US+kXyNciijCr73B2zrLcOw61V5l0FyTKX6A/
+09J2D/XhvkraclTbA1n6H5uJgA+I7u4eaECGaWBXm/TAbnAIycMxrioIN2q4+Wuwyh3eq1RmMU9
0HPIrqSdsqOcUR3v75DYsNIPDQnyiiP6Uxm7pTMLHVbVa8Xh9oRlU141z02vcsRcbG3ztsVv04iy
YG5Bej7qKyTGvAwBl64wNvME9m2pbYpiBmYCZQTwdYzp6y1L99hzZtwXYD10ojVT4EAjq/Dma+aT
Z1JanpJy1QGBxADVWdsjC0drfN9R+exNQMuLrgv5azYgY6caQVJR/53QIsmg5JwRrTUKzsDJAVoK
+vM5XQwGzCWwqr4qvXZuCON43ByHC9Bh/nyyAVmseFX3emDaEb0fZkktHk5PORyAZPYZz5HTVWEM
Y5nd1hTadRGch89OK26VrLgxM7hmAFq1cUQtOluNXbrR7cum0AAN8rlIzeUR93lLxaivR+EVn5Ys
vTBDANaw19RPaJyRVyXLoiGUwOvRtJrLsriZ1cqIV3y0RL+sawL5hSLbKBedeQ5yxAt1/eR2Vh8q
Q/vSXujrHys82B3zXYfR1nJOWQ9zf8rQ+Uo48XyqFHtdkVNfYFS0nDPPonxzUbHg1dOwGQug1MQ/
ddqi5Jzebi8E9tmtM640uAXlrIFMu77M6OTH87OuAfkQFnEqVB6KdQ+aME/gvxf7CA1zDjDixAoL
5oShNpxczRwImmmonl6jtqEb7rxLHQQGi+muse1Vb3+ZfeaPxuMcmSJoRqlR7Nu2XRyNYe3YrKhh
/nPHTQppY2p3FiLpgzLzDKqu6bbWL9vibHlz4NqL0QaxWj2qR2SgmV4YrEC76D11roSFmiIrV3tR
BdAUFahEnSx/gA7mKBBRMTV14CepUerpfCQC1IjOYBkjcT6QKs7VZd0mkRgstIhz2EogiV3jnZ13
Szt7iHaBwAsFDoWc7BmUP2OVQpRKY3gGaMhp3OOpUG+TBE5A2auhmhN3S+e5sWlXVbTwFGFiPpuv
0vwuo7pPUfrIh+k+ylRv6hpUsGl8eLRSm3nZ+C01Uxffj52US4Qez9rSi8+0ntZFXNwlSQROeHrq
EDw8l899V90Z+RiqaeRN9bQ/2oM7HxEIO+dPk/FYdNybVnGz2auDEctUl+GlD0edGo5cD+2qaIQv
X68K8+mUPU4a9qMfdq29RWmzKqYi0E6vLRNzcnRMHgA0m9lWgTqUljmiCE7ydRr0RZfQ25AqcFXk
qFwukDyg+bN8L/ADjtUXTmmhMYf5njZi2dbRbow+u5ydYzRI7p1md1YNNLw/7HJr2GaYntpNWyY4
lxqLk8bmpCtw5zAzG6FzpNkibY/uXIu98kiTOipduGCAQKiYbpc4ujaObxhsL/1wwPVBNCal2ZDj
hXhawjhKCKE1sFtioxl0avcQEPeKuUwwHAGDcCCzwMOyb2uDKrej+8BxPpLmtB7U0yKt7TUnW6Ey
S8JxVzDf6ybzmOAL06hj3JFn617vYF6d7qa2/taIFDYw+rlWF8NFrUFrFvmobaexvrPNYl3akT9a
ZApd1QFWCBlhz8PjpZiAYaGjq+8z0LF+QlIOu1xwpP080nyMU0RrZ+BLt1GVBbU7Dho8pgRALr48
RZoRNEdIHxDo1ckJs6Tc6w4FVaUv05Hzy1nm5bny0eYzSqzkrj4Xq9P45swcxHO9KbL8rjqhd4or
ACqFiQpL5xJhnkoH+YkGQTrhnc8UUfmjdIcZ0y4W2CfLVdvqW02x7lpOWea0ODSq/dlqSCk3dRf0
RKImrVi7+bpIJ6ys5m5fvxhVuVaGyp+sF7neVVr9Mcc9Jngld7Cn7BpGvxYmTrJK9b2ZaJC/AL6J
aA49MTpLOe8PZ6NfkDueXGf+Oe80uD1J/9Ik7kQrwxFOfUmn11g8NwPUaOLpnZN2wew4vLdleRi+
x0RZyNBjZoVnYreanwRWUavjGcw2KgCc6lnmZtrcOzfWRjXsZcJqHyEyTfWXOZmvlcVeONZhfjae
zO52Kmxxqcc1NnHoi0+BOYNPbOgB7y76bhBqp4mEK41hnc1PR27jl54f0P/09DMttw1rUUf++8Tq
UuBdneS8KYpVR0tGlFShkWf7s3FcEk3VJl5eYivM1dMBPgOCtrjO6ipo10UN7ax1mywJhlxb3jmn
ShyHzrtAFawz5ePYVu86DLDEPv8PYefV2zbUrem/cnDuhSEp1sGZuWBR783lhrAdm51iEZt+/Tzb
weBLnCCGElu2JVLc3GXttd7ylGXi0qVHRfFipazcajC8UG2WkpxtlGiER6ThFHAnWD2LaEwusfdG
LTlAizwO/py43iiPY0k/WX3q3hlhaZzPVB0JojD18ClT1EwsCIEmu8RJdWrRVjnTDFIb+auM07Ch
YvWGQKYVFDjE56izSPJcnMWcKTflvYnDpY7CoYpdZVeYpTPSJZtJv3SUjnEdjOGCqQE+Je/0EfeO
J0BRvsjF4Ep03bGyNhk1Weofb2G8uFvsBO/1UdbIWkvRk9WYILnS21KS/JlPw/m5zB24u0o67IpC
X9UaM9MoHPAbL6jWkOMvK8knewD67S6bJPm6hVnKxxHikMVdIndOStOSAM6NPAVoLPknW2KuUO7v
XWt6aeDkxTAPCHwk8zCOMEOvf4xweenKyrPuDRP3e2eVqxwTDFN6LQvNBfWeU3i7p1QtOtLYdzB6
Q1KtugKnA3PbtYE9k4DwVFfkF6zmiKXSSooBB4fqruWNHKZiETc0/1wRE7WUB5Nb65lXS3WUEen+
DuMllPuo5yZu1eKJ3up20MbLonsy+hp7ncYAyca4k1NpbqblhRTuUIdn9sZcBM2nUAhOcD6Ig1Mz
HuaNn5MtHVImPNg+fkVSL0I4WQFhnBfowEaPRlC5t5pENUZv9465Vs0tIZ6pn64KzIbsdNfVpRpE
WIUZCl4W0rzRtcg+3qi4GDRSL9UUHON51yQyyfH0vSCIzZplIhmxm1xHZOE1ldVy2SYXqtsJuDis
3Sepbs7UvljLxfhoNCjrJYrlhNdVDuuGliJwo0d3FppxlkRArLHhDdDw98ujVUlum193/97Gfd1q
IAdoKrqKGj0a2Sby779vd2utHAX3TthZGBpeUwvDn3fqphhrHgZw1neOHV+3jJ9nI1cg5Bd1FUHE
38/WVZEaGLGcrLIeUS/9I6CemlKf//c1/SVdAFDnP2f5soWP1esovKtqvAqkxhbxAUXiZvRSRYtW
/SYF8rfm08cKmWlwJGNN+XJBvZKPw5EaJqtEb221qZhWQNLO5LAHsrE24m+2YPJfsu8kd5jeAa6p
GkZzvzdgEpaR4rdxsjKlkykBSM4XgZS62XjJVqpPqbExl9/ZSrebpBIS1N85byJn/822/2vrXm8J
8U+RrwBZ3K/2wMC7Uva3pTN2cycyWoHpKsh37vGgFhJrgW20DlE8T/yP8mUCa4D8AApEbyDF+22t
UY5y1OfgMuzNM4yKiOLrWfmoInv4IPhlO8YqzF8PQMehLmnCgM5GKVzq3O4lfEtGR8SzzfP97QaG
XuFN8htvA5zTNuL8Eh/loyeiIdKH1/16avic0rmhQPbaKJOSFOV7Qfr2ATsm6ywV9vhu6zAaFGqk
HhO0+la8xFQfUWp+Ia5Rxg6bPO8zSmdWcM23/IWKMYVklIgkErxXIkMB1+lq5l5vXE3yj/AFOVPp
GH8gGwlN16RYmrqC0gDHgRda9n3TS86YhflJIvxwpSfl1HVO/jDORD3xDlvkKF8omJ6Hk890/2Rm
DhVX/5VpGULK8Nom3p6KHSyokR13BLUOFbHulUQqy3j8HgaimBdDu3j990DDKuXPzmBIJgBnIJxj
TC2+9H8piOKboZIDCuchIoEV+9+VNNjjxzH55oYMTnFKDuku3UWH5jKUiP+Fp0oorE2rCYaTs2zZ
LPx1uhqm1so4AaPAp2yhozVEZLWPDri4KYvbo+KEDh43Loljr57WyD/Ua21GVm5aTn0XtDJxq9O4
FnCpGiZ+5fXQW8v5FS6x0KTECYXHANMZuvusWPoreZMj6mkgKWBcGrd1DOdBgZkJhROuYs0br3M2
PrxZ6Cog3AKreTQ1of9eYanfF+o2WVGj3YSHaBcerqcWzPOum5uTcgLWfIqx0lyeX2ffNLYY27/m
dskKAdXFXlmRNZzWv2atKRa1ptax5YlXCUo2sTtyImCc7PfWo9O/z/U1b82pMCnDGwc0M7rK0pcx
Xub3urjeOdXYHm97l92IJ8112/9mOlP/Mpeg8StpmoSoMLK8Akf4S7K1DjK5uxkR8gYbyEKokBHb
o88WkDaUJ+YUtoePBmyBQhegoXlCPlF3aqenYnV3eg+gYLRLdkoISOO2ue6qDd6W8JS95e076eDv
PuiXjFxDeiO96YGybhaNl25vtnoirTPDp/ObJvlry/+nRb7ycCT9GvRDpWer9LZgByqX9Fsrgbvk
jFp4lP++zZ8Juy9divY3VGEMK3ClXy7LN8zIt7IuX93e5Lee/zd/jRKo9ELF3njVXouchJedvQNv
a3c1saJdH/QLyWhQD+Bdmqf49S5C00nxkAGl48+1F5jzVGLnakPNur1DCi1QhRX5Z0ix8JsVgXQg
K+0jLvF8Q+6stHnNv6/r66r82X1/uawvs9JYv96iUnTfYdp4xix6r+ft9Lss7V9Khng/QpXCzUlE
M59r9S+dN02Kugu7olnlw0TSHvXqNstJPqtXmCn7vgKqSNw4ArJdUZiW2udB3wwBAKvXfni9j2fa
FWXalQZLQJMdS5uONCCImtMKF4r7yi9XZiIwzmq3rFrKjxLprcqNbziFzKqBHKf+VlMCdyNpVyro
GZW7ILhAYpMr9EAgbINDGRFJxqFn6s+VvGrix7DZDrIHoStrOidUj3gMtleRQH6X0KL49y34ujBo
+u+N86X6OOTjW1opTbiSI+hGL3X8UbExwrkGmtA3q5CYJH7txF9P9aV024+TmzIeomylW1512xN+
mdoBv7l/XxDh3N/OA6UHs7Ax8Zf5dVK8ZU0W+Xl3ukA4munn6lFloUL/ce5PwYq69bSf9awXP9WW
hP6pUFt6xzETdAJyHHBZgGirJ0CoLu6GnnhdMO2eZEImBH+EiATiG4hJCO2RZC3UwloeAapI4H2C
d56+C1UOIT7EH14RTuJ8pHff+1kCP+HOTwjSL/gJwWzys8iQgOdijZRf5QeEQ1g34wkCi9PouX/t
Pw/e8mnRLWMptKa4twt1AsQnKfzDaU4m+bSYjuYDCtbAM6dgYwLUCSDp8xC/KN7FH9MpYj4URYbZ
6AlEeTSJQr7wM3R+iP3IDox4D5tk8aMlaPWwCFAyAPEF7XlJPBcDtrSN+R0g+Osg+OjhVDuRgens
Tz3XOxBhITAohB5+Eo2vM+2UPlbfQFvkrwusZlHHslQGtazrOJ1/WY0Uvw9ztS/vqzp0LOWidRPA
mjfDZpyp1+3oOi0at/nW+PiPbvXlrF/m4F5PMGXU2Nhb9bSTTh3qBKhF9WgiraMQXFq/GRDmW+j6
WjH2/+7Tf5TwuGJsdDGvZZGXxR7m9/U3v/aS3lw1pqFtAtRpZQK938HM7FfdVF7WkPLKSTC3IHnN
E0RPVOSMO7h1S3NSAfVd37/zBf86lMFfjA3h4wEIQxUm2r9/niqQCzzsxN5CXl+7PXaIgAz97/zH
xl+bXJwGbXSFeFXBW8H60uRRzm2WSum6ahXQ2/Jo0ifKxGJ10wvMYPL9CHZpBoW0vMZntdfWqPZf
yvRSG7uy7R1Zh5qdXRPS88+xNL3FrTsqJMsp0ccwb8v7Hdx0jOD4yF9GNSisxI7Us99cJ4ncuqFm
On53d/59I7/Otj8vCP4unsgKhMMv7Rb1hdpHFg6JirIvu3WrTv3kjC3kt033B6rk80yYB8i6MCRR
P5v2l0XvloVGGVz7aG3SNdfhrl/RcScZoqLGwaJrFHaw0rfRbrQoJ5gK3sD078Y74xue0Ce04Nc5
/+vH+LK86EagXTNAsWtUklf+ImFfiEhjeeYjRM9CgNEi4wn4JIIdigCqNA/QLnD9XULua9usW9nR
DsPOnwQrbd+sJHr2vaQG4tBm8dkkoyMUDKKtKeRs4rU8r78zz/4613ABmq5CcBJQDXx5vtyx1Det
rtA6ZNgSdqqZcCIy9Z1huVm11yD2K6vcWunfDXhx1C/N9utZP+PxX+5eXV+1TvN7pMTa6bU6y+3H
OPXSaO0z40XJN7OL9mcsKzO+MNtgepHIkXy5SUpIHksLQM6TzobBJcBACs9KaDX+VHwNDs9wdlek
6W1qbOBl2dHAmHnfkdV2dBvG3Vths3W2n1SbqIgCP/Usvr/AgyGkskcuiiITAVaT7JcB1NqPfw+r
P8h4+HVwBZoJkIYtF4YJv89HXWklpp8l4z02roPjkrs/+s9aOeuQ0CyceFAnwWgVRggB2cHgUqvN
Zu3YMWHgJZNQsXV0koHXNUB5N375hhlYVEM31J0B3wjiZofEg+9PRslRrXEehQGFkt0ItUpjXXx0
Bml1YcOYqxDD823CS3S3Gdk3c6LEMPdsstc9rvCSAwB0p6+MYdtlW4TP/K2CAvLdCaKD4hbI5YyW
GMlhQ3e/uRnUehoeDxTSLN6PULXJ6ANL8t/+3XSq8rWrfTadBV2O0rIJy/L3pmuy+zjB/QWtrMGD
wAcn/67P06ciclGcpraxGV4skS5z62dUaXMHOWuq1ci24pwbxg58h6MeoHyJUwf2eEB9801vbBST
KsHOfM0qD/0H9kc3MWTzxB3DP/9uNfpzneAaBHub9cjCYvhrQFCZutHck6Hc+Gd1H71kL9RTy7vX
3J3iVB6ui3jCkHXoHXRoAJY3z6f+zkaUxAPKhM0Kvr4OKxFA51N5s7/pnH/JvciWjI8oszF8UeXr
YI6TQjdvehetNdTIOyr7gigZnsKVtdJ2ILZHq3oRnoDKrNHjGB0C1S5e6XDg16uH8ZS9M7D0Zm7O
+Ihz05yLSTDaUir4NnGha3+s6yKf8MuG7EvoDCBtpN1CLV9dDBh14FkzD9QHM0DrxtDsboAtyeMz
+K8OkBHkA8R3eOxTgWBlDvaQP3HJ+IOOTZ3R/IfGGzX7stf41c2tPSoPrrpP7ONLaIOtt4XmjXhF
h9KWz0P8FvKhBzMEtwQbdC8AfWcErJNX7BEF4LCxAx/MCVyMrlzfUQ8oRAE8LNwG9RxyeVOMe+cC
5iSATpRBUYFoOWLH+3zeB4OaB5RuLupCStN+xnXRlvnpEWA/gGXqF5+TW2+/sibyueU3pkWPBAv9
Q3yazqGYKvA8rrrA1ZAwWACBJa6Kkqkg+tJA/YrdOZIw/nTwmssd6uLgAWGZqM59HpIkk3ECEL/t
Ib53Hupl+Mo6KIzvVCfzsPXY1nw3L9I6R1E7d6/75gxdxkXjaPZqwWm9uyNbdVRPdruN6kgcvUfB
pfPy+X3Sc+UpfkA9z6CCTEvcF8bb0gsu0lS0UenBMttS6qIdlTVoDee+g5yyGa18InxtJwSM2D/s
Ru4wY1sBGD5BR+znA2U7cnZUy1AJrVCyqIAbk+Fx1G3jYjjmxt51G3sZf6uAXAVHtIVccZ/Fnb65
7aPoPg2fydp2nsLnRsOEdhk86QXtDxJL4o7htu3qF5E9ShwSGLZJR8tYcQKPYt1WpBcBjoG3Nvej
o4nnkT/tLrAPADghFz9cREZKHGZMlgrwphfxNqZnupmBEklJO6tTaBEuhkUHHRx6RP8Wt0zcoOtB
5C+pFzklzQo+OMPo2hV9unZwR9iLezB2DSw5opn44Mlh8DDejOzus7+RcVpVLuROzU42AhLe0CEr
UONiGIjj5ztxwbpTHnBZ55jiLpMpBQX+eQzRaxte/ENgy392NtEne1fkVXWHXjFF5Ed8Vs6A6D1H
BTzoiN+JPoszlRdyVGMpPnO2TieBB8vxs9+oXB8dbaJtuQ3u3aWJHW0Wvwm9b6BrIkUrHsq5mFiT
EmVM1ev4L5R4xcaUlDknvbmAvB3Ujyxb8sYcIZ3EbokyuIpkhvjogyOiBwQBuJlj96fgrzAKEHL4
wtJDW6K1Swtok37V0DJIvz0oho34mROSjUWA3YvcyEVAi5FdOOVWQPdEbxKIdsRZaRbpGeIt88AP
IXgEi8ApndcL+tpAszsmBxALDEYx3YiHuANML29iChD/4arRD7gXTvLi7wU5+Ob6+x/i6OjV0IjA
j3DKaFeT+MfdjXe9S4txNDHsU2xNQFZwRDEFYMPIYAKmIKYjAhpxdvGMKjqvos6AEhwdfy4E3Kxd
wBSFHAg98EfqfE6tkgdwbAIxlU+ar8QRG+d+VDbWSp6rmxsiAVxl9oAagGtuYPfYMCGfy6MyUx9C
L5oofEXEeyZmwJjO0Lo9nQvVGy87qMwuyfLuiu+oYNEVRDPlbrcWHY46Lh1IzB/8lqsWzchrEE8w
EHeQ7DfoU662yV+RIfDYKngjb3Qg2pmGKCGbzPCIP4eTFq60GBbiyNWWRYLbQNrfQYsZejZ4MQeV
Glh0mVgeptkZ8ZnznaRGOuG1e4bYvmYsI7Lq5aKbfD7iSXkGZcZ0Zy3FQENsW3QiivUbayKmzdTV
lqUjevmV57JtLMXlpROqFfR7YVwVihVoC6nUvb1m4nUoKTo+qq9cAJ/IJhX8SaZAs5dCwACHvfdI
y18kV2H6unuaI7k3pjV10rljEvY+0xuFTx6w3jPnTRwkI4pLzvjCOMwsa9G4Mn1ePER4PPrsRiNm
GtWJCxu9rI0Yut1BW+VuynC7IVRX75WzmJqwTNiWe6x5uP6U4ZS70VKli32uIC72DSxBjG6ksxlx
LFoofTm3rRh4zb5j8hoEh5JWf28mFFYIzGVeB6uRXoUq5FR1rGXE/HK31xf4cfxNdHGJuY3RCuHm
bj+LZYcUJU/F/Yxpvmx9t7mpUJOXzIIOQT494r2136BDoG8q2gTFVBbq2GYdEDE/PdPBz8Gh8GaP
WQ0eyEsnq8oJ7RVKLrwY0Xgwbx5rAhsDsV603nXFmoHAcM/uobBF01tT00ak//OvN6E646F15jau
LzYMnf3juNHZVPQLcQvpmi/kYBHiH6/9ScuRCm+1cja89qVDybLAHYEbh65CsCOudUNkWQECEPcJ
tZTeS069F+z8LXLdHr6YiFL3/LajLtV7kLPdn0rOrWftSRhPqguKb5/vjE7RqbnaGlo35lZcAgWp
dctX8obIdkCAnFCk4pAdX8UzIBrO5vyxn20E5Pknn0e0H4hYBP6HVfA05rXQVr1+Ubvi0mjsnvEl
girfpdVNG3kPLj93PkL7vNKmMLdeJPts2i8LMSGyWIjZgUCpmR3pvvbHYB/PA7/qZh13iUCTQpf4
mYDJa6e8Ed04bqLQ+uF9yDvxCvjiPM7HhiCY19uc4aNwblPJTmeB024g0RBwAZTir4Fzhhdrn5/E
wHgQ2z7SgS6SHnxMpmV1uq+3vJ7jib/husyLB/uFi6fHOaLVane05mq34hnbGsp6JYLQN24t8ia8
jyMik8gVLNkqomwasn/MtpHL53RcJ0EWKPaE9wCqqFMVbVSh6ZhN1GVGFDdBreDZeO+fS54lb/fn
6LGfQmT9kc4QpgsoblySGDLmCP0xsmPpLJ2NX/KAaiKSw5exB8RFvqjo8iJU9KFQWwZy+3L3xCM9
fNKrCMjZQULM+lnbArXkYQnI7/JNQY8b6D0DPSk8gExhcpGIlcjlu8rk6QlFCc+zHc/evCxEs90c
VjcMBTEd4XUDU86dV9ZzdaIqNoC05Ef7AmmdXok6K69F8puj3V5uLzrTNhLICmzlj3oOCtFYjD8o
swm941xCQp03pdDmKIMOUGr5toBRxqunQk1elE3/86hX0uSKRWL/0ZJeLleir6tvP/u8XIn749Vu
erkhfjyeguLbZfPPBvC6088PTONcek+CM6U/6o98Z5CpbyD1kcEQcwXTAw+6MPRb+75W+Cq6vWgn
Utmf1ydNjL3snBEuY9kbpqYj7wjqvZhelzO9ADBnfWwWYp1MPsMAsdYuYvv8TSrkj9TyZ0VKk0gl
wJVQxp9//yXx0g2+ZWVFqKzLReBBGmawogbnBsQk8ndFvb/utgDAjMW5NEApIv3568kaLFD1e1Cu
1pef2yMkvFrE8NL5jY6zEKE7qDkYg8jSTuPpaGJ9bhn1jX5QN3tE1vAd6xbpirh+AQhuGa7RvphZ
sxD7PxWLT2F4hW/aIcQHqUIqVJ/eJ+oCgMVt3s+jpbUsGltaGzPF8xflJlhGy/u83d6OrOj7BmMY
FGw0ofat4c8gL6/74czfbiw+2spaJnipxcfynO3Hy2b6GU97SDHs6zN7lS3FvFmxE49qd+N/u2u3
1bHjL/U5xtClQtleRIRCV5LDhMfsbG2U3fig7IyDsTE25s463F6NQ7Aulho/W/zG3OFfMUM6w/ZX
12k2HTmIYM2tTcjm5pnHfsTL/B1eYutqq7MqTKonYDa3wk5jFDAT7045fsxZTcjU++Z9oGLDdMdV
IlYpCd7zGIAJXEukdj75zh3UBJabG7haeySJJ2ifiIQyPC3AIWA94RSU4OltDsVBDMyTb/aJNxuS
OJYMKZvIgJCYLHxuj1nYUG6DIPL//6W5Tck2hWr9IC44OYdHfJ/OVx7Bc33uH/ydqCkhjn8yEIJH
5dAz7dFCczRHmI8lW2VZTqxFsUl27aXicf8oQ6//gMcIBub+4b/dP3hSYQdFDPOmvsUv6UV6lN7i
i7GWtioi26M9Zl+fUuRinvC0qeVQtrLfVZepGq+DGSiJHc7veMi065vQeHVHbjfz6YTBsVpfj9et
uay3/Vl9iPf+wTwY2KqZh5Bk7GhVUluSS3yVJPwR4W6sb+f4WUdZ8Rjvk+PwgKQsry7OsOGP5TbZ
Wp0NXvWcn4eH+Pl6zI7l0Zz1U395dTO32Ta77IkUzY/kKXqqT/VJvmQ/xpfoKfox/qhekh9jLhIA
04/gB3NdePcwDFDA+TBjE+i86Uf1CJr32I3Zr8p76zkjHfEhiuHQHF/CFzl0RsjcGftwg+7JAhcJ
5DDsapkv/Zm1Ti+j5+ExPcRcbHE2djobZpg829v5Fjjpc7oPjuKam8V4a67DlbRRNw1CrUt9PT7e
HpNL9CK/3R+DS7fvSbPD0lcO8hPK109oWzevAw9oN9SRivfwWXqNn5VX6bV4Hx6Kc/qsv3Yjpzy2
63SPBK8jdvXGtluMASsz3OW52DVAuoOZHOD5FZ/8va/Z+l5nh5y8FKRs38yzfo4e7jvrhJ569pq9
Wj9GP7hbzgg9V+RjSb+gbkgcQ9oW+wJifKohufhHQVAw7emoI4eyYXIUN8c/+IcAbeTIBQj23//1
v/7v/7z1/zt4J6OWDsE1/6+8yXaQdW71//nv8R/aYmIONseqooN3FRm9L8ncsh78+2BWORcUnqLD
up3f58T66/tDsEfqE2upxKnP2aJc9HMxw5QH8YhyeCdOdZIuzUuqOjfUKhGUuRSn/NRdypcOEzfp
IzhIplNfdHDgzeKmuBR4ilMM7KneaK2tXyxEUuwbU6C1LBcQQIFVHI2lMeOJsay2t227jcE+sZEV
FlfJuloWswLljkeSikRv9hSFxcp74DlCI1jsYLOuk9KLrs7o6o4O/Wt2zqgA9w/Xs7/LCBFlJ9y2
D8Hz9dy/xkekRrfaMltIzCazdtvPOROuOPBdKCaL6bZ+j/Ziiq3f5dcYQ2RSF7qj6s71me9wjh6Q
eGiYgK9748F6Baa/z7fpNj0KDy38V6awiVajdbiJTiVuBbnnb0drH4GKcEOfByxlvSDP8Gjtgx3y
xNEuPuQbERZ3qwwY8yFcDiuy3qtiU566VbKLdgIUvktO5hs8MP7xtsjRHwXYJ9ldT9ku20mrchcu
sV1fVZtqI60KNjHL20YlVT43l+aSPf4++5wNypGTweNL93fyPfwmfhaOVdYuxkHU3BhAo2NHZ14R
vgXZ9spXbSfPw1VF1Xd93xqsjeqmfNUPFurTB53xF7CP2ZQP5uEq8xt1Y6BOnZ51TAS2fux0D9Fx
1DnF1cnP1i7aVqodPudnmFDFumKkZcf0GXRGCbMQ2iyPfkqMuHAGvCEibDKMhT7Tl9ctNBk0m/bV
ueUWHKtzcmTUDA/DA97h/qHEWxTCJbOcteOkaJ74B+DQ36CRlD+z+NiWU4qVVVWRCSW+JG6TzGzr
NPOvK7QXWNEQznLC1HDTskHtWp2koTEtqswzItnL/HkZvlZp5aJ0XX9o2kGOzlKEE5pOdh+tUHkY
vFFWf1NJ+6P0CfP4l0/4aVn/S7BjhXKe1JKFXUXmafWa6mfTTe8YS7OA/nsGUbQ/ymdfzvWlXC5b
4VVrojI4348hM/KNmAo5EtkeTe5bkUweTcoMTTiRWrbZyCNk/cB+C3uThKgiWmcOoxtoRuiWZzIW
AHpKdshsxUnXkcEF5hGgXQGB5qDP8RLxCf4RuG1htkJ0JmuJdgOmyWxTg+nqLJTR39FJSFg2mUsr
VtAPfaMcUKp3PsCBWk/83kXH310otreBRcbnga94HnkxG9i1v0J/9UnHieI9m8LWYq8CM9BLj4gP
kZxzMnyrgoVxSLfIIiPwixWem2CPYx3QBHPfUDZwAQtshhNB9JosQMJuenYkfWQLE8RmXu+qZ5K7
mJlGbjmP3D2cpelG7FbvC1K7i2RlnMUeN10KYyuu7s06VA/6rlpGwDGRDnLMORftDWvcMckqlM78
sNuJTeb0gIGkTCLkNLdXbKufHlbTzSK0j8PyjNR+Z1tzsaGEB8Fht6yB4Fd8gm1/Y+0YtU41qRfj
o7Qfb1uU5exwLjipJDmEA+YSgavYMdwS3wX2Ak7y8F14/ofSPMuQANvJiA8gZ4L44O/ReX4f621T
hjkp3c5Zg3LscEPM0fdbZxdzryweeX4LPHkrb6W9tNdZfYeP+qU4NZfyYrxZb/VL+qM8xLs1+jUr
a9ZhcpoQdBMGr2FFs1CJhSfdySttlh/Rf1vWOOAh8XQa7Sn4UFHZd9Sm/K1/RH2XaVo4aUaneJMg
LA5Y7TJCvMv2j9EJxdp40y6UrbbPN2xr2dTGs/xgoU5ozorFDVn+8Bug5Z+F/S+t82WRjro079Ms
BgFCQUEYrYrthp95cMFPBUxyn8VZ5JF9fKUMchkjFkhqBBMCs+oidogVdkdibyk2t2PnChBB7BU9
EBuUQgVaycQT4ZuJQfmjmi8+NVhZANLAWCkZ/35Phyy6xWHiZ9jBtpMAW/LyEhMgYKFquvBFIKIZ
j83l+kKd2C0v18voaB2RZuDmDvsaVwDmDGUj72SiP31jPEXHiBUr2zLpExy3+3bDaDo0YnE6p0zy
w17ecoDNFQPamo0ahsSP6a5Ypat8Lmx0hSEvsT6BxGiDD+bawvU4x+m3VewreAk4gstiq5y7jYxt
eLiztiIeyne3U7DMZs0mg2uPw/Ga4JLd232eLdKtudM2/ip/1dktVQTa5+jMWH1gkt9IJKqXHWpR
B3+VLjUUL9lx5UtzJRW2QFgIrPRY+DeJzMFoLy+0KbuBZ8IMVjxtH+G/9DOC0LfG3j8qb03jDI8Z
UVbjqG9A6aXH6FRc8hfzLYOa379Iq3aqLpVlQ6pooS7zRb9GQWuJIhnZAhIZ0wizIM31vQ4vmSOr
tkHWKp+G2F2qDxWBVI8PTwUsreFVt4nvIPIH1i0iE+UeRTHgm+4hCaDDb7CL37uHKlbZX9aobpwM
1q2vy014PSmofGXWgxU9K8lRQr4OSYHYDavZSJ9Ft9WtXKfsfrJFE0ySK2pdTp8hv+WhTF+nS0Od
hfgtVMdIXmpUigZUpRGTm1+HaWKt+nYyutSVa1STMnAr3/PHO5miIqZ+Iw9aetIec0no6cDSeIec
lCFJTsRaeJG2g1R2I0Qav1jJ6a5tY4bfc0Smvpj54Xx8Q8bQa4m5pEWNiKCxbSyMJ/C8ANMEOmo2
Vp1W2qBXmcPsy90eWhh1I81WKKLqMy3cjG5PCpmXJWLv6N2kqA6p07u5bmL+6FYjxAQEWlbTgDh4
obxRS0fKqPB7GBBkxjKv1rf7BtW3iDIoxRNmzgLZfxhgtjTyNJw2hvk13quIEhbe9Qnqq/+gf1zP
4AgAS7TatNBmd8regxPAKoS9CC0om6Fn2PoO/P4Q5bZqnylPQXuOctS79qq6vRUvRrs2+mlVrIxw
kb01D/Kxvs/Q+LwR40JC9lEJXZbqcdx95DA75ICq0qsQBLTerwbs8tU9nofSurEoHOXLKGYZJ+en
RMukJUFQvWVonYV7X9ll4e5qAT4z366gkDL5wfdrYQBhG8qzPx5QAeDuPvvG+tY8XwFItjq52SpB
LJLUqWiGhigZIG8xOjTJXr3twut30Mi/RT4KyjKgIGRInPqXRSuwyiIYiqrYAEuvyde0g9OV7325
N6BAIkOcFedGYYOX4uqAz0HRnbuUXEK0LqrzgLECmNB/DypVnPH3MYVVhaICQtNAPyCa8vuYSsf3
630o7/0JM2FzWpMoDl2lczWE7O/qysynY6D6G8pukF+QYlqAt+nx0aBA6c90Kkknyg4LdaYzYYQN
2wjNKUFdlXsLrMozc9SHDrrv/APW7I8snFTxN59f/kR4/XoBBssFwC+0rknVWcjp/n4BSZk311DP
o1UzRmdB6e0xCCAl/xjYgF0HryVtkAZCcQ/F2PhkUs0rP+7RE8meoP5QO82pxnupRgTkTFoRc4Vk
nK6akK128GjKhZ1Ax6yHFhYUapj9oeigb0TParFv031Un2V8KooMzNnIVVANqetFft1LMXYV8ACH
DE0yQDrmNXaU66QPN6nU4qeA4oypzUch8Agk5uLcn5uhNqmuH1BryyFwFAmtjcCajNXRrveZaQdU
Wjcj5B6NS1o/V+hRxBqJr36bDwI9OW7ORT9GYFdzxrVuG1cKQ5hwXe9eUUcrg1Hba8gstGgMq89G
wd6Dd8vSS0XWqazWrf5UbhUx9zRjtwqRyyC5KYG3MUjyF4sAkhBoSwnkMDe1CD90f67xwaT9CAVh
SakR4/RM5oKmfRmCD6VFMY6pwEA4AaSH/FxJ2EkGN7us0S3x5zfjY1ApccaXqr40LY5mDTyrZ+Ds
iEk5WlZNbq3lIsui4jySBc/38RP6eW5/7b9ZTz6tI/7Vc74MxuGeJujDVOYyB8p1V/o1kgaOn9bz
Dq2R0KCi1uEkbCVunhPL6so0aJ9zvVtLkGgTdS/7JP8R/kXWsX1OQ3TOtOmAxuYVuRZJfkDhBKGL
bNprYHWuqZeNsGnJFxoZDKl4USGFt8Uijx6GYSr3iHTX07GGxYWEoCFEjios5/NihIM1ume92k1T
UqEJ/VgqGyJPU4eApaXrURpOdaoAo9z3+pJk8xjXhLtyUvXElcPRS89+PkleAh2rTBPt6F7BzbAr
ZnpQPw7+7Rs4qSwW4H+1qFjAf1mgE3/c+03ox6so94qRW3c1EhXgPmQvfUZWQYeTUWZU4ofFffhu
bv1jJiNgBAaqgS9jflWBI/9+8rSN7paSMUogTPZIRyy6jzRdKfJzsw8VpxvNEI6+qVsV0AQJacgz
IIUAD7IyZs77ogNO//8YO88dR7VtbV8REhnzl+ycK/1BlQy2AZNMuvrvoXU+nV7uVtfRXrvUW3tV
G8NkzjHe8Ybi0M0wDw73nX9xkYlrRDVSlCle1gYNPqnHq9eRvbJCQVl/m5p9IWfjxw1Ne9yRH77H
Yyd+zoy6RQ/bHYyancvvZ6UyNsPSmoirdxUZZuVBRhPdyalxsosbbqOAY79u4AnEGn6mCe6cTHUY
YW6+BcXrOLnnoWrd6A4Zq0+VVbVsZLcjJhZzPueuOcqiPeUZvoRbZIdTIP+m2QyybV5sQYajA/wN
UQWVBbrR+5qwdRi+bPrOvZ8ZQO84RkEWgA6zNWcCA5IUZsG75pN8Q7bJtvUKtKPMzwbvuhm3m4XU
225iXZJZ2nn9vJDd5NgH5UzZpp6mWPVbRQxfdIJYca5tVqzU+2eTUWjqGd/yYt6o1qx9plEnuW8p
gAX5E15GVA/0UK5o1cfbOnLIVEAqz4BSG2eTs3nbehfTPmKV8X3hGBsTBVWCx5RprVq14avpD6Oj
X/rr/7wHLEUFcjyMTXG073t4D25NXRvZRewOGCF1CNI9LLtAAvJfUwetdyBjohR6RnicsyfbauHf
jJ8OxsdieVxGiAAUTcO/RJwYD+T8uhbPcS1ekkUo5zNd0tYJxUbKLt7CAKuhYVGxVWrn1BM8qBSS
DsCZQ6zA8h+AJfkRWRovhNAFlAKj5ocS47/vpWomYt+iJT+sE/bLyNopq51lgcR+5u7rSBQkYK+G
xwMx6+ycwh92+V9TuodngbeagcG+ISmqoj+ATY1+VdOKGmExYQ1U+MJG2SkhzFXI3sYyS9BMX21S
bxggpMZPSYmbA5Hn1VGUj1GOX3UxO8uriyzbt/ISlBjvXl2x8P9dhUl/eVimgX5EQXOgkk8xbqy/
bZzZEMpYk13IELy+VfHg6/m3oX9H5vc17ewQmwOjx+xJIYOJtBChg//sN+XbDxfxx8aDIlbFu8DU
fkW5TB5WjCC2SnUfhH6BdJxWu6dtEonHiixVtQSAydq/RvNJwasOTUfZ//vT/1wmD5/+sH1Xw2XI
a7HrSMxzc9iz7fhTMmb8vDRULO4FVmnnROmUE5Ar0tpTJ7wSG8Cfa+OQi8tSB3mBqdcTPiq+5H3i
YNiYNT9AK38+Ky6UWpkXfKLyYv2aj/z2rIpzC0qR9d0ij52XO/NTyBQUQhNa+8a742Av+yUuVHq0
yTq7/IlMrT1iJLxCeIFIKG8MvAJZ2f9dKl1zvcuiIam7SW5nEOMg9m7xQKKHNHI33DDKbH0FnO99
ZNLdZ3LiUJcKrid2YyICm7iwU2EKdm46nZxXdWFL4jRnvoSOlKkksTj4uH2eoQsqwViteMmJ9q/U
vRLN3dUqL+79OUyWMfp9aAMX99+rQHoUCP/6doz2IYwr5kSUHr4dVvXSNRZbMoNhEx+Rdu5prcf/
qEH3+u/PUv770sGuxs11VN+gmVZNTdIfVpwSCUKTG0p2nHtv3tk6dB+j03G+Vp4PPttzOSfiB+a5
9arMYN/M7FOyvH3UjZt8R87/Af36L7n7j8v5ZRjx27qaNEMl9Tc1O6okJi2n4esdCpbdzf1p5G8W
ryR/7cXndr4fxWNoDv59Mx6qp//5dNQ0+qjMlEXx4WZ0XR9fmlzKjpgKPb0svcPIJ5zG3jc8XxW0
fGT2xfvv1N7I001mLVar2ApIKbbebw1UopUdgBhvxdXYMv1wlOnjQ//fLfyPa/u1aH67M0KML2N5
lrMjF9Y5y2b98TaZMQO1p1zVHVYczdyH6n6gCqb1cIl+Swl0O88i61vGrMxuPg6Fj9Hz7tNfrCZz
eC5YUMJ3A9GPmQM8VXerAyLcj1bVk124Ol09wpVJhtk+/fsuK+NZ969v8nAYxUp4lfQzS67dPrX2
GQph6K+H6QerL3YO08nrDo3V4I9Uq+eM/CjZm10CstamI72r+BFEfxAu/nlnH86dWyOLSmyOrwAU
F2jD+Hla0E4ZcXwL725jP+NH4uXWjKwc8/U0v/2w6n415/+6H+OR9NuTvcZSiR0Aq24yZjJdYV2D
VOEqz6AiR30mzZmiHAamO2buTpvcTW0CfwY4XsXiXWBWoQKY2oh/nnHYjl07oi61O9UJIipGMEuG
Gf+HIKvJXzeO/31Xfp0Qv131bXJVb73CXSPcaEzXehNdEgaxREcPUFjrpTpbvsSp/bZkTWKWZcVr
ss922TOW4BssVbwFfAekWD7CLH7JP0TWZrNx5Rf67dxyL1aA5CIklcw5zeAuBPePBOrV3dqG3zCK
7Yvr4q5yIsFhZOHdgy/5hxPuV0n0r6cyruLfvp96LfQUzxxWKXoM6K9cYDM3V0JkHfAQn64N7+Nm
SWRoKY433e1q00HaCjHou3nuIKSG3ua5d1a1rdydWTjfX/cnnsL3F3HEwfYEEsBoiYmawShppJ4t
v354yf57hvy5qMeN9rfLV8765BwXXL68BMUSEMWtcNBeY9PJyp5+6wd9wesVbdi1FPs4WtYj0baB
CZ2fxr7/raj+/5UoGs4cxoj3PSzvXIzka3hlodRj1tVktiZhjCC5nbRLIO51Lvg5S5SoRot8GPvf
t4HS7a+bzf9++riMf7sP12HoRGHcNtGt7XHgP5hW8kVmGGa9xHJDMLPOO946Irg6D6K9Yb9k05Eo
fd8d5G9UAgvZTndv1ZO5RoU7be4WTcqwf2o8yPpLj90XIfvMWH3rqJ8cddPlLnar5godfhzOB9gA
NTYxhE++3iHCMM5YPlsLW7ZmwR7GbDla9LfBliD7GaTFocSMpEUOQUjlbPUuLYGTrf5jjzLeIoVk
tieSO7XsV+i4a2aVKxuAgVf+jT07OAHxwrpf53bpbwEw8UYlXcOvnreT0oZ/y6+fPSIYT4ZjHnLn
37f5lwDvz5flf+/yw8tiNEl4L8eXZV65hnXDxsl6M721ErDafGj780N1PPCiI93EY9SHZDJYXbBD
SkaaNGwWJRBsPbd2yfyTLR8DzcWzAVdZwMFpHOrePSh4bAu9c9/M9hm0C+4MfC3iLJHwYB5gmxu+
423iEZSCcjO0IZPPX5IpUNHNxa12nKsHd3ub+PtkyY5I/7udCz8A2w/V+58r/eGd63KlS6KYlY7x
kI3hkHUO1lD/dptht7nS672y2Ev7eIrWOBZ8EcEb/PsxPFjm/88FGMje2Ziw9tIfLkAwIuUSEjLD
q0biYb0gcs77gHqTebcZwXMgao09wPW1mMdsL3tqmik8ddv3XUbwXv2WKlaqQkq/bWYqyS5rHKkN
iHEwSxGv7OXnZJv7Wzbbf1+2/re9SkFBz9STBlX/BQb99o72jTiksj6untoDWXfeyi+0OecxsXYt
BYdwyg/CZJ4+RiUFxIPpZFo1U3UDQ3FFnA/Jd+F6XByrWWmfBIqEICIUhbBW67xHzjux0CKm++AW
OqfY3Z+2239f/1/3mN+v/2GPGaTWaM/jUTisSZWp3Ha7nGNcTm328XGIXI6D2rD0qY+39cfN3n2H
cJg2pBRkVhy8EoBsVS84VsILZIl37gx7Hr7Dxe/jtfb1w73+a7Hz+7U+vKlNI/WGkLIfwtlFszF4
S92eervJdDyZxemms5l120eKh+2VafhP+7E83ovHneL3z39YolHdneMy0rIx1cG0lh+Ff1+eKa13
Cv/tOJ2kOT5p7rp33y4HEmuXqB9HmVPjrIl8mA5zayfYm9vn5nW1miUzd/WqO58T7KyRFdnd82Gn
fsG/7Sz2ZTgn9OzM9CO/sfEC1q3n1wJeOEU7AgRWiQnjs7Kf0nmJ2HAOE8me7JJlZt9FC+bhl/bF
ie3D8jrxc2bPdIsjM7OQgawQkwT7xD8hTWCjR672Q1v21+oKDsCYqEsCBjmd/z22wuFW67lYpkdO
HtIiqxOT/YO0ZoZe2LhrQM6FSRdEM80jwGZKJppTHSsLpR8pa9Z1IT1JPtSaTR10c7xsr7PYk4J2
CS2Y2iX1ZS9/61zsJYiiTNilM6/yKuhyN4csT9UTtvVJXIteNrugVDUc7QnXM6SjbjYzNkR9ztTn
cMUu592nFziz4WrgPhCwIWx+2tF+xaE+LhciDBQFFxWJcJuHV0uIlPvk0p1hGq1VO9pWbsIMbdhX
syvHDIDoU/8OoIpHec2Bfka/AY5ot0mAiQP/IAMkC2Bwdd1qEwipImqoM3gE5w6eUx/ZgXHwc3wg
y28eLcSNTMANznvmG+FtWNi894dJANFA6q0z+mGKgRLSUzXtD9pRRK+i8nnriqhlGkOEbMd2rm8J
ASAXVRq91MzvgjyeJU40/95ugC7/fIfANiD+q6Cb0H8eGCJdNESYCuXJMadmIQGdkTXpkV+Gyazf
UTULxhYWtTJcx/eL5l7n3BujdKSUhU2FZ27uh3zJUBOaqYbUOfX1yd64ehfqFMNPL1tN2YSKTwgW
GBJBXwk8UWMRcSNq/HIHnCmtG6lkWLR/kD+TvREx1a1TjCcgpw4unF88UNcCYjdY+LGtjSHV8exC
GuILrH5spOByUGi+4FoUJBWjNjf7PO/LMtB3RsKE0mmW8s5cK3tBdcUTPMAXFUdeeHA+8zRpFd4w
UnebcN2H7iB9qzeHUPIWe5ViRbovuXIR2tzPoXbjzst7r3tpASzbWVhtmDJdl1W3SJWgKPe3wjfP
vnKxJl78xHyPxwloHzno35fte59vElgrWLMD/S+gTxCTDn9zX3aW9llwlmr0WyQhwz7ucPYnhtNR
BE9+yl8mWSCSkYvImyfQW5NhnUXuXfVNxIx7QXgL0aYbziT1mX2dd9oe/Owc22Hq3MiKQyQZO3lr
DZgZwHvzaS/KF7igUHxGc8n7Lr9ZyqvyUsG9Nad6xWU5kBwYNBGU0DXzUvA7ZGy6myhODzM8wqd4
1Wvz4eoxbSxfiFCtJScjefCE0zgDEwymyX6uEV/PKL80+Vj0PlhjA436kBATDWUq89STNCeNLt9L
iJ2hRsFexwZ/nY57zqTHwQ6biZpzdtH1b8mub8k32MFfj4plOqx6zNaXajUrfBnS1DN5BP3hHAbw
fCDlaKkDR2dqxA6W4WNi5ZgaOO2ueyV/KmSPWVXCsus3KYA1RNVNthlEMuLJLIW2u69YMygHNQtS
RAXtJcbTe0wZJaJaxfGSOjLEANRJheAMnDdjyp0e8Mi87BPNjUsHCkg3x4Q8/U4kt0883Zi6poZT
5zRvIVUSISoRMKy6wnuxVItphRuNbA/soC+pNA/3KWdK70nZnHg/JfMrQj+3+RpriuJud/ocJcgT
fwJavHBT7oPHTKhHF4GrPlJDnvIJN2ttcEkUHQz7gi7zbPcfylMmuO26xJggf2IKmsyvG0IA2Gma
Y73CvyjvXR1JPK/GbW0YjFgJ/43qoFpcaVOR51Lw4lDAkKu3CgTt0IhVG7fgu4lPQ7LvdtKEV9qh
xx7ty+G8oQLZsIUp8Ec3mWTl1CmQCPHCBjACJX2LUog2FW9J7A67M9NLfISZyVFlO9Afsg8ZW9AI
EhEPh8T56jVBHckrWTiwBSBpM/FtyJX0tOeYlcrCvvsG46zEUhAVLzG4g2dHkKOAZYgB9xNiOB6m
kJe/cbwopyyW8r2EjL1SgWCmCtGqvBAXiPWXD+zW68i6cebTXuR2nzOE88TF8K4/t6C9TD9xvHJa
3KAPJQHliEBRy+zb2I3AxlFDYsBl2rfK5WkQMBLiqexOVtCJtCfUAkwc2dAioOSRge7AGq9MK/7O
rl7tl/dde4B5Phz/va3/rXgnEBxfcV3ExYcpxH+P/FI414Lea+h2iSyxLvJCqf347qfvxc0lSOO+
u2KjLx9T9kH3DiccKQ+cgtQ6T0UV2R3xgOJBY/VwyQQSvMQfV2aiXy02172FobAQI5JENMEWJi1R
ZX9NcGS/OeKbccYeiOh37bX8xt/4399KHuu5hwOcgTTjaMipEpOdh3rv3MiR1sjS9UgOmvCi9+5t
VfkEzBLvGHKihFY2qrG72KuRsQQ9JcW9cDsfSJLkzBhfmoEIEDjq8U8o+99gSENmHiYZo6eQYT5w
ZjS8tvq7Wl2P4bdhziKSEKBhzWOydYNSImYlYNGpX5Xgh1Cm/BSmNa9TfmKHm5bLOA6w46bL1g4s
NxOhNzjcLp5htfSNC13x0ySTieXfbuQEEIUZom5IxgM2LYVX4ab1+RWbckvFC2OwydHoyaD0srcG
gYw4H6A2M8BYhGSl0HvSO+vzMJ2LWBV8mapze6Yu0NYkMEzwH/gQSyuuXH7islxFJEQ1kX8nLa15
UgKsj0OMyOAwTZiAW3lk86E01szXuxcxt3Gy2yDmiGFIIjznWDAjiGxOd327X2fyEGTMtKVpj9bU
k2Vf+LxCdWGILwYN/Bp2G2EmUIDByitSh9a8ukxrcJjSHmTrXlmmZOcKVgETVPelDeErwbSEXKJo
P+SOAlyWLrNk25OwmG44gci+NchHSbbah0b+ANsLcMtbOBmpqexa9MCyIzFhD52C1GAmm7hUpMtJ
7yOMm8AKFImAsPTbXMN/AilGZFctHERfDYPi/MnCLBI7kw8KxW3oFobLFolvcyvbSYVmbRZp7l37
DLXdOfUibENwHakQ+cAnmov5Qat2Q/nRdp6C4cJyII1hm6l+JHu8t5DxNLZdTIhOMtL5dwrM9m5F
kPkX+RNhsdqxn1/gyUApxQtjGSHA3upoAXqoRRhHZLZKxOjZEV/Ps/Y13zVHHcOv6xhcfVMdobOq
CYwqgg2C+E0iJgiXhGKTfsZX13zNcQSsnAtkcYSKmAIc4d5vyidYBP0Iy8LuJLJVdVAE5B0F0p18
qsHCj6jYsBpGWQyUAuwwcIa5+x2BTC26PTbJ5KQeosUFmIwrkmun+E6xCUANVViiZp8VW5vdD+1e
/ZBfiCZ6R86RGTb8RUQo1UZ7qhgvY6KC3QEm1doGHyeDgmiC5sMuCdYwLQBW843dQKoY0xGMHZyh
FUCqO8TYYYY2orDJM4xYFcl179DZIakxg7Pg9pqnnS2ON+GTNWeaY7a6dFveSNjFUAAbgU/5WZlS
HJEFjvDi5omAeriVrPVsJqZOAv0Ux5KbJzglePNcGD0CetSjgPVf+rzD2GeWQX8lM4odY3W52wpI
Ir4PtIZIh0+0no02+yQh+h2fqWgkER/b3L0a42/9sN3+dzD6CwGC9EP4pGTgRyhPHvrGKmxq3ZzE
12O00r5aV+P8Sx1eq0vo6fDbOWC9icwpmU5DNjoXKiUukc9wuf59Hcpft/3fruPhMFMvhqBrwuWK
pC/G66J34y/d3A/I/NbQ2b8M8n7gETg6OEfFdFHcGBBCTsl79NUfMkueXo9YIqTW5LNXbDTkAS9C
txIDCO0/+RbDwfjbzkoOrImDHs5y2sP8x4Q6cpNuxfVY8ln9KleJfbNCYRHBbJc8aMVwqXJ1dxeX
E8MhvImIGQ1TXAzoyMEhGr6eTZZk9crlvNB8OXQpL40q4A/KAZ6yAu4buyE1yHrIiIyxFPTSIXRc
ywwt/e2Muq4JEhEd3wIGXn+6vErtRr76yJ13MINLgFG83r+iYZ0jjTQjuKnA2NBj2TvCORrNu2Hr
uMXdINdt2mwes9RpHrDSz7H16RxdesXk4351Uurr66I625pASMQ0IeoMTw7JNcP59eqMWz+yqmJN
zoWauUmS2jm1H7zvzInEpbYY5KBFzI0nuWTLh8lGzj3S4breg5igHsfToPSl2C8MzxCWCq4TMeQ7
6zLssek9c6AIKqagRmsbk2NBf7AM1Q0U0pvNgPcCy/PmNN2JD0aLSEvVx9OGXyME46lZVJKvOBCw
yk2Ve+27jg/teBeAtwkus9rcil/Cp+ipw7OMGQKN5nO/IrS8P05OI1MMjB0i9Iq8NWWdDhhQNwzS
p7cVBF/hmTp0OKWfdRDXNsYDodezAxGpszPRl7nxmMHtJDj6XCxtgi9KjmvERvkYVufjuSBHHuTa
0dSpzGdgCQYH4ouT1yDuwop7tzgMM9AYzaeE1TCRmHbbEj8mxLnttlaXBIGzpw00nsVUrn1EbclT
wnlL24Atl9PEpJSnd5djArHhXZhhAFenmIOh9gfA3aTc0s4p9kkcUNre8QlZQdthDi1jcbIqMHVa
sXF2aD2R8Vau2U8NWitgGpZx4jVAPwkbf3GQR39ja6zgL4sY9RZMy9K7y7ZUbJqljur4iR2c+vmO
u0PqQnPLTI9Oh2aut3keUKGjZY8rL5bD4Vx+ze5eWDv9q3QiLC47FZ+CYRc1z0WhvA9YPuZtFtNv
3XYJQyeBls3uYjsaPOVsF5JV1l5/XXdPYbikH2sLpwXVoZ1oaGRcaSAV/b28e/mZG3dzYIPSioBo
IaC/iS8dfhGme0cLl5CQNcAFPPsTZV9E+wQgGz168iJls8Jc6vk2ZuiElPm5ZHgITXfisZlr9YIQ
FcWP8q2GCLVFcz2Hy1yazq0MJN3hyJWoPmTycQ7R5Uiz2naz8L6MpHlKGBHsROh2nHZv2pyF2MB4
DbEWypSgVuAg78OrI2KjglkBBRfs2Hp5FwJWGHuJNjjir8JEu6xNbdmeCXd3KgVEZ54XtllsBsPh
K5enOJ11NLulT9mRGCgNLCDOEg8YzrYV1RF0tvIWyGsdr6Bp/Z7irlQD6TjI8QTJpuhAyYNZimiR
bZadXwHCzOvWeMlfusNVc3LsA2A7fyGTuZyum8sbHZvyhJRLDSaQg3sXo470tf1SVvXOvFIJLbrI
yeOZuqtmFQXigoWaFB6HOExujH2xY7ra2vcFXjwZ54idDYSpNV+Fbm4ucIveAMoM8MqDcjyf4HgP
rSXP8T65RC8wsCf9KrINQJ8j1GBtxT0u9TnlDW+NMjeoHHa0M9nNrWW/Ezb1e0zqIedb83T+QDI6
LZhg1O5wlNUgX+Un6cgoaMIzm5Wlg4VlwdsQLgvajrTbKWVw1bfZkXflzqkdWWT48BKPQJpXAi6N
kUUezB+NlwC1hgBYQPndyU6LRxAumrLVTJXnfHMFRCbx+lvaGMAPE1eXLfH59qFiVV86DVwykMf5
nTgsuF31gmjDbE1xBLBVGM4NNibVydlNpDkVt/JF+dIzxCBuSF40psXHS+E3CfVXHA8Yf/RL0/AH
ydvn0T4MLbS9lw07QY2XLvWTSjAfa8xKknkte9BIG6zF6NAnfoFFBK4CV5VYKdv0w7tNNpPIvf6G
3X9/uTeBVtrGtjiQRn/Hk6nBe9e+QwLX7Xql9DBdrZ6Yq4XYbKQLa5Gx7ZPUHsgPgVuab5qejEGC
SPxIhMgX9OIqOvSSUyDt3qqvxiXgzVMtNC5AK/KCgoqil9/hwwaEOsz5i9C6xQ4ir8rNQTdfIrbY
UXe2quoZOYasH3S//VQ4ENAQmf61dtPIaZkjcKbtUMUUm9uzGrol0r2bMxT0RAtJhzbMBUomkZaE
HwQJZS29gURqF6xs5bWTaIpmdfRuflxqqx8xgDsqW+KuJOJP3HbWYPGyn3zJ35kRiLxGd0tSQDNc
0/igden4s+ABpla4xVULUkJz/B9N34AtSMwEDo/xO7T1ilfUkjKbwYp6WSojSwOkjmN4yoMf87aM
J7Va8fTCcFwhCRbCoh0bz7pkGxFosjse/Yr51EH95SlcG0yl16gSN6y5ZlsLQUO+e0e/73H6118X
xb1epxUbk3z76s19FJJedtCTJeZtL9qeufAkm0IU0czT2GSwKmRbJaDuuhCY0yKJbLZ8n0y3ja/6
BcE6J+g9nNc/pQBBS/9LAYYPPkS30X9UlB4KMK07G2KVnkE+MAyJ3Gy8MZ+p4cTKwpxM1XRPgCC9
mxBauei0LQYHYxUDT7t05G0cH3mmzcSXCvoiTyFhJZ8XAnFhLihrms3rYivfNpfSoRNIqgAoOc1X
ukCUwWiTojv6Xr44ZLSN+ml8T84RYaQ+vO8kJ1xrdscEjQPmTRFswNL2Os+ihZI77Jb1xIoxMyNa
Df1a5gKoA3EgnIjRLaMhvUzxXlHb5YUJ/2BdJvS301BiU7BzqrPEU81fccLIFhSfYx2/sU0RO4Rr
kl0bP8PLV2Gb441z1LC22VZQKskszKYI6zh1MeOVfAD9682WPq4Q+D8ysMXcRRcW50G8vmJdSRbG
U05wI5/ns3FfjvT+2JwEGPQWn+UmfhaOqO61N/kLl1wRaQwMwyBHyMFVrAbsFjjggDnXbCjSq/5M
50dLZdAAbeU3lDTnT3BD4Tq7nGjXdOe6uB2UXfotY38K2PZ1wQAHb+B9z0YEwXgRCnPx7CnNFD1Z
Y7gN35ePUoN6Kx4gUTJn5idc0bzwriLnsBUJr+0tiFq2XVuc61AJls0xkz2dE39T1bQDyTc7KSED
AftJerHu07qzu3xRrOkquejJ6BJs0auNk29b26qZx93VehdHqgiCnhHE70q8vKyUZKahmtZfBnlm
ll5JnXpGfLhAI0Qv3yJ4LY5dNxvSXS3+QI75BTI9wmOqpBIRjmBD0R45z/U5K/s8qy9HE+ud9aT0
AF2wZsE2KWIgGT3xRoPW8wQ+NWBfdKeH0om5/l2hj/OuMAlo8YbYR8UZ2dKzuJRRtrbjg7EMrF0X
jUahBGrs5DeH478GUNvh+XFx8OjdCN81jBM8kXurIah4V31l70T3bm9TUiXRIZw9AApk3HeUsolt
HJiWSFN2hO98RRCDB3hcrrQZ6VaypwZYYQhjXyJ/hDuOLW1aL2/PP3SVf8XsRlWLjp4A/vHkgRl7
bYRW7AYS/0TywEA9sWpX7euAx9FUSGwRCm99Wy9vYAbYCGqYBd7bpXpsTZt3pYl9DKNfDJY/keKp
N1rXii4p03oyy+hXwE0rxyBCWaDne+4wsGHPicx91q8u2bqVp4AFdyShTggYQZhWNbsIXoJkGks7
01ElF3madvMA+8nS8m6Sq2CuJ8yZUGn9S6ns2fUzFanJzKSlwOXhhSuuRq6ewNzGmwzLRFnImtdU
04oTFonNxIW1QRDslbxfq1lIh2HOthRB4u/8Il9QxRkhuaA8blczvCg8melUnzxFOMY6KRgWqZCF
iyl2O3FiAmQkByWIuk0OUcxr7N625wUTA9RI/KWkwof46qKqRXp99wrM/1u/NDwZyiV2w7tsjfuE
4BNy8ASm+KlSLrEsQe6icQRBlqXyHkEf+AKIUw+F6kY4CM5JLWMvY9X1ppu+4Mu4HK0zb/Dmt9cX
Dm+w/oF9fBt+jn4ms/p0J8Zsev9KMEWC40jg2VMfu1To+MoPM9HJj/00fBk3dJBHi2ocx/7j1dU3
HUMWqIfLbM+We747WuJHxKrACnqSPyfd6sojJ8WdCOLZmV1sHSImXuq4ZQQTmoRtu6XSYiooEBzM
IWd3OGRsSKNNTkylqppCe04Hwpc0T/c9W2gR2gWYuzsMtgLkFLkCXrrRXAMlxUvLOXNT4c4iLJn4
ema1DjNTFgNN55cGGctpx8lh48eFrbX89WxkKoDnjOLrVwgzbWg8BCGgI5Aef2G0mvCGWgAgIG6N
RTDrGnk/ng5kJJ2kKyXX9o5OCEolN3qXXgJ2EsFrKXZmhby4DNP7S4XsXbbOEKZfsBE0X3lLqb7T
VzKQN3DYszd82xiJYD+E7CkJQDLvZSB73YphuBzgXSMzZXjX/eyzkKjJnH+/1b/wlT/2QBPhLQUA
sg/9ASsy6/xykYXkcoyn9UIx/XtnX4N0sHE7GuYYGdfzs2ELIxfP3A0ktZGFuDKey49mRuc4rOjN
06ur7KRZsr2jsFyMK4YjaGF8X7/SsydM87eLgf1Vj5fhEV+bLLgs+3lFq4SqcRkvix9oWMZ4wY9f
SJMMqPXjGIdAMv7/3/hMQlnDsplcLkdpDfg1ePqxCm16qZsLZSGrAvNF88wWY9WKuqaziYFlCJb6
QGDS1gCPsfUvvJe8gnE5+YHrYkpVdqPMXUwCczrh5cChRfBz5gCExKk7Qgyn6XmEEc4XF1dTCMHl
UZuqS+WLxBzE8FMhGDyajf50m092wDQoljWb+siN/ciT3+Qf4o3kX2T0P+6AbJB/M+JquvHAMir1
Umn0yjjzSIFgko22Vg5itmLKXnG2wRY5Ub51iX1+V7yy2LKjjv3j2Onb/TIKsAdf30/I8Bo7o6rL
g2GRTxlBpLPrmEMEcslqeGmYMT/hBLO4YIi5RsfHibU1gIZQJiImO0ow3VIPMTzbJ0Go9QHPwI7x
b4np58a8+6W4udU7o/dkVxkY7sxjMpQNN3xNc09HXuPyeDjSLh5Z40+CdXYZkRffJXbJhdXM1NKJ
Dvpe3GBhdME4u7SlGa8sw+DU1fc4V7AuL3sFcaALrwG7Smd07SLmWNjJU3bduyfMSC8TTjrZsVtg
65jEZ1v8FF+k99u+omlVnZzaG0gZZ02SjnDQw5X0m5eZDn7bfUO7Eazrx+QtAdAg/NqhMmqxpq6c
8zTUp+Fe9WaT4AbPgsnqimxJl39Bhjqa4THfY2JLpcX/+MYfYPLGAOVIYUdAM0cokgsvWd1Dq/k2
n86b4hW6yAXHqfbQW/JWNCwyxKoA5gfgOuagyvt5o2ANgZ0dqFD+hHbqEz+YEx/4w8KiIPrLq0Va
IbwoaaKSuvMwTgyrVsiNXiZKBwPUyoXjM7Y6sV+3q2bAot4B64t6W+5ntbkVgSOY0oPISW711pzd
luJ73cwV2IXPw6K++5dPnpKIx29qpUf9jAjaVjUokhYIo4HUat4yIILD2gGOwmLtIXEwHeZxvjbs
zExOnuWbXa2Ul/46A7+AxgG5Q3wfJJu/wCR1zUKKdd4ys57MUuJ0OkeA6PcKJYs1pJgO5IWGoTQD
JsKbgdxG52pOHpO6vIdN3H+hbUfHmm6vEyflX1icjxOQ5Nit/BtzPHT78Zj7wYysf78cBAkYIv1m
XF/j3AvmBzGJUnjaG9wQdKxPWNhH0BTuqsspXNBQ7wAVAKWooTL/um1fq2N2wT/ShqmszcdKifaE
lnUsrvCALFYtxA9sguE6TNtvuB8RPKEtCF9HqQgI+Ub6HJ7MXn6aqCcmaUrsm9grsyO7ejhjoJNo
Xh6UH8VLo3k3qDkuK0b3imf0Vh32xKEdAvQhe8DaGrtnfHYIZPjUUztdGCSTAGI9hfD4NjFFsnOW
He6B/gkfgrFn+8FUTg+XkTBj3t0xycFrdoYXM2josiO/5IvWpVsOnbU3EZvjHPeJXxzGPvv07ou1
X+PUrjr9lu0ifJN5e1es85pbzw2WvBhXdk79ISAjpCzsyUekerEwhet5vdhNtp6k0wuWEdvsu8cO
AvvtE2WTWEz5ChVjxTkA6O21x6l1bmjz5hTpriB7cs/WxCcchmPNVpgsC9UbNmfZpdMB2GMYUE+z
73aqd3vsep7PHGsajZLHd2ifK8MSyhnKuvhNOLUSF+FoTHT/H2HnteQo2nTrK1IECH8qPPJeqhOi
LFYCIZy4+v+h98H+umdi+qRjOnpKJQl4M3PlMhhjtpD0JqTDrcWrVq+7BDzeLaGWcie/5v27iHL5
dA/y1H7yggfcGWhdSzxzP+7L6UID0iYbg1UsRLFrkZnFOkNx+ZUGj7Gvm+AQv4w067XLMSL9kun1
YUlebueUKKvUYgM3XeS6BaY0qCbvswXp+Zte5peG/c/iQso07kiCIskQA38vr6RlDbryatLjMyjv
V5paHK4awtO/QTlDYr5JUGgPkuZ0QGXf6kIKbVnz2tNtT6ZcseBScKwKhxo/7+uwoRmu0790NH9I
n//fFo4oJn3MBDMU+c8Irfu9jvssDeMjJUrGP+xphUuYQfk6PeMD2yAQeIP7AumHmz4PNNanPDyi
/d99lfxvsMr/vIs/CQ5yGIs3uTV4F7rLqp/LzTpffYu/KIDhDzv6dq0KHoVXa9wJW5nbPjzdjtAs
e5ccIBAIDK9/ZBH0CIsFC3ig7dcwZsAHmqcXVn7/A6arcVicnpNxWSexuhHACoZsZQAilrOkdeTn
XzaLhv5v3ZUho2OmDIgCmpLfL/80VioB47P4qEJEEN0o9WUQk9ee6DVRQqMfqOEFhWb03mXe0Dux
ZouqN715KikLnCPw2eByaN7rp5m63DbaawULhZLfHNlXxWyI3VbZ3QUwhg9S0xOsLYttO8VNV/XC
53v4RhPejGZCq0w3m2jZi3ASvC60xnEPt+7UrZtl/XI1TGyFRbGmRD4b54ZfO3FJBtZAE8wDTATZ
VBonq517Y/fGrNtO6qXEA90BDwfP5yLGdYosWo7Px9SFxRnlXjs4dWJ14QqZK7b8kAJeVt8EQh4I
J41gZ2bFigWctJVABTVEgFYbzrBEqmNbhNBRL+75keV39CNK5vO218g0IyHm87FSzvglTRLnOWCI
BjmhwMMqXeFJhDfo9OVS5zrFEhc9lqZxEPU+cux0LdA8q0EFITZj5+jB52GLKDxnXTtiE41uUTqb
3GUTCMlC9OrQT+JtnuwGX4eTuJoOeE6avT7LfIovVfupz/mAsuhHzIQEfoD0Gn5MTIz8nUEdkqio
y1vcz8InSRcsAdiGiRYxjsU6nlpwEaH53tmz8GOsH4jU0Gf15rkEmmM/yDEWzeC3hKeGB24zMduP
FiQeTuMB/qUV6/5rWJNXiCFGQpZB6ksDGzRcSnsiIpjYErPdP0XyakY8NH8DZz/25ZUXHI9Q1b6R
O8TXgztcsRqJx6QA8FortsgQOEEUnndbiaAx2Qbif+oLxgcnEdRMAJ3NYU9YheqIDb5HJuyj/CMC
bl910rWcws1ZRj/cYTTRj5X+IiGY1CHhB24PE/y4e80I8TlPKpvhj86aTjq0a5/eol9gqXXbMWw8
tgKM6OdHw+a5c8N+dqM89s7NsKr4JMYnUNFBWDU/omw+jsNznuL+2dB5081hvdy7bffTCtaNipDg
AwAXx5rg53UpCgfcoR5/iNJsUDqKRYx0CrbPqyKe1xF0fLkoJnZ+X7JZ60vmuqCA2TXs8tdCVN7w
z+jbINnGifNij0gxhm+EP+RrVr8TKcWJ2B1q+R1b26E2XxOFrTlemMzFstnk1E/YFt69ZAcHL7zr
TFFxkXZ3ICz6gpZNDtiZMxS/69SkVyBjVUaVuEryciI7dNJ7GnbBmFGC68ph+ympOHBZ8QmlBtzP
K61TeVK9p2Ib5axctRqU0ln6Ea6FAxxROJaAH6x0KImQbbhZFlWzgMwADTEULSrgHXUHMTS5p6U+
lbfZUDnLfI8IbNoA7wKdQgXhUKkwyz60PzHhPNiXjCkF4t0WDrrsVbk7xdGSPD2gDFjRPP9H8eu2
n5K+MQciPE7PGEyzAiA4SUGxi8MzzRcjkflYA0vQ8uCyCNGL+kZggQ4DfARkGzz8P8R9RCuVziDy
czeu68HTxCXuD5tQxzluBln0iYNYbKW4b7oFdBy7IJFVsnvBYzU4Af5jIzGcaLyoX7H9wDWPyl+t
NALkBjOvnepd5t9EtzobYKiqOQ7n8vxReCoI8ncFvHV7Ew7C/Fljflu5QjujqUogY74lLtYoMtvn
oDVM9UxLVrUWIwi8TywEQ5j4kC/oQG31szn0b7BM2YI06YJwAA8WEAyK1K2OU8gEI1VXmvIlG66E
ndJgJskIuD8OxinaPL/0M/nGdWhPmcygqhIihwwHdM3s4XjorKWhETE3mNFRWipucg0XyWYKKr15
OuATRTFSbfsA6v+U1cm68PWRxjbT9xMeGPO2p5qzNJSejoiX7iTQz104g+NExDLn/qIgRMKB+StL
LBfcKxArvy+scMT17yuZppkoeQqEPsfypoDtseiB52mF4bbBvN8ai3wLgKOwthh1W3BTGf/v7zkb
cSIbVrLhtjt117ugDv0rCB9LDaoBA3DMCuNAt54qzuOg35zwMgQVF+xmacdbA8+GpTMLR+BlJ/Wi
Q/veQ9+2U+ITI4ge0P+XIzmY2ySx9N7hHObYxg/fbRaYS+K7CKCXevIuz00GSWFerSCz6ekCxtYQ
qF/G8gZ89TO8Cx/CoWX5wk54LlTm84MtsZaYo0nj4kbXcCh31bdeWB3eO4lVfQPIp5VT4NbJKThm
XxhkH5Yz7CZgBKJYWCvlJhXs+xYqMNDu5JCp9vSsv6xnY6NQUOfGApojg3RnWCyFHwiHb4EBBsZT
OnvBXU/wmJtVohW9yz8Nzr++MMKTnfSVr4R5eGFDPalHlv6D9fc8I9BmLFFWHogbKhONcvhWK/aT
6DnSIyFQh0T0NS+nzoPiCv22PjFNv2tBfQoxXY7B7bGpIrGIzdP1sSj2ceSIusXWU/ayQ/bZLaCN
Cz4zmkS6q0fcnrypGAlXKszE75jbFroCnvDChe6r8x/QAkCRfGqzi+9tYpfz5KAtw2sL1eyNyBbe
3jX0IBzIXBZ/0lrhQg8asBT4LWNq1iI5MDFsIXxr22TTnSd4tTdn0Ko2smHDRZ8oPXC2fQD2fxeE
FDoCVuN2U9sJd+ngESmukY0Qr0NxJN4/sb5jLcXaf/Trrd7zn8m7+FpH4gYvSXgXk+Y9zHmYx3bI
vd+wX8S6cHxyppldfDdX5ee1jwW/xU2dq9kwTWTnlnylPtyE1JWKua78xCxflLZT+VRBCepwTJo/
NFeIFtGFLzLvbDY/BlNkOn+85k3op4aNbf1AZaC/uwdP1eaM1fsFjGkW2GwxMripsS0rNpTwRPxL
w/qnOd+vaUAXsOYTxtRPVRH+WFo8qptRD0acHzWirNiv+ORbxV5CyBvHUY6vpdmdchiKTrdTb0FF
4CaGCJP9cB0uMSgZG1md2jLrKic645mJlun7AeRQqzb2vMzU/eahrCDDw+3H/juZTY707g/MS7Dt
6q0Y4cd7L6wT4lbe09wvnlsUUwXDcjzbCEjXGJe2JbFuHJXwjHD/xU0TmoTITo1n3+phIcAnFW1M
VUjUGDmzu2dnqnhjwSgPYKY8hn1GkVRncErDSYB77jhefwnDCrWFxLlB+0MU8jLDSeQ7j8xmr++k
sbME0nAGeDm9W7NthtAKTA45UjiWE/cu2wad8ed0V3BswYffwBXGCr/26fNx/Uwt2qvHmUUVi+tk
3YMAf7NNafbZnVXn6DuIw8Vf4Cd9XET/MXn+diX/EF5FhPmmfZTlx0G2G+z4JutxuZ57jFHl4ES3
mfqaieCDILOmhvJQn903NNOALiOzt7Jea2k3RFeBHLBuZAvd+mU2T9eJ+1rf3vVm8fjW7NdniDZl
YfygVcieLA/MiEKEzIZDW7Z7oistkDYI/Sqz1lGGLlLYnGoZIaZXCLt15MeNBfWmdDW/BrYIhmt+
5Dhfs77idgIBPt82IOWzJreo7CQvNMgKgJH/Mn3+gu3/8WWp2FGKOjieLP2BgkdD/7orePAd0ZlB
YeQEBkdAJPV0JtiM2u2FFn4aFHNgMUQgTvoYN+qGY6xfcCm3w4Yj3BN5mDEIVtxGc1RbB3PbM+HY
rP91zRQ/w6NKfEBzyq/VAhpG/AUQBsB2RzkAweZU5PhfO3rIIcCNfRnW0XvlaNdini/kHUb3Lfde
ykBlSngkQ3PG2iON5pEKsmJ1xLF5tLzMYcwD6rKD/QQXzIEMnI4D4Cq6WRabPM782weUjShd95Du
41lx1gkI4trYrznrGyZ7ZHTAu9DnC8OZ7u5Eku5BbhO2bLMHLPjVdCtdgUtAA/d4wM9VV1yQK10C
XuQwdtePd85SQkoIQUM70x/gGaEIHZi33uGdyEuGVI5z4MP7QUQXtIIMGpM3ATOOUArwh8yrLilU
zqmbcQpQSxMLdqR8qv2WAWIhXaa0eQtlavHBmSXrg3w0avijs1vudtDuG6suaGPp63A66Gy+wTXk
JnXLFU0vwwfEOrIu0J4BvN99MrPB3hGdlrb8BQP0wmRGk85YBoYKLTNQcRekOYBmTSw6BHZ89Tai
vW3O74bk0gVBYcToa7a7yTMcmtSJi6t8c6XJQ5LDCiwygeMPFFH5nf3n5CgFj9EtZaKsFcK8Mggz
FutMiOdMnmCS8/rwfG9pbZgmVqIHm384N1s4GzjcTqnmWHaSSVqj3qPVJtToOswfUML3YKoMAv0c
x2on5rBTLbYPMVNk0NPBoobFb8+UWK1SLVnDrh6fd82i52WDpyzl1O7gZahBWtpDaSvNqtRRO/2a
Iu+b7rtFU+8Mi57x8+4lpE1WIAKzYmvQ8kT+ixPWH+lXCJujfBPXc7a8SBKMVWlXnKQUQfzzk9wF
kvFq0UUwBhG/ad1EgkrovLh1n5bEHhnGfowDoCXQ2Rvm7Ut7L9+Gt/obknK15ZUeLFfwSd1ycGdf
xvdgd5cyHxFpyHTiT7OJDJ8T/tkEGgBEZUbSTv8oWpYkvC2IMHiyECbBhnGXYdxNd1WlZx1qWZYu
6CWhnTxGQM6lS4RxOKCw/M6WmL0CoTeQCzQzqywctns71dE6mq/MTBBUy7hsdUujXWYl+K75fNjj
CNPgTQLBC9u3J5vS7xeUaADP7+Q6LUf3QrH3jNMEAsOIwlTHAkP/22fej5xx/v+GwLv+G1jo+TGV
l0+qwkKW/SZxoM3BEsmJKQhS3a50W/5LuRD/tVwYosxOU4FZPv2z8EtGOjSvKj9OsGsm1rMws+V0
I+MxH5n4z/4F7/s3XBSZ1f//dX9Up6Zp2+I+4dfVDp0qUuDSJ+rULHZTWJaexlKDxsInCWT2Dghc
BbqDok518ht055tvLEF1bGiIf3lb0r/gdbqoaYTlGIYuQrD/Ha/r47RXdUDbY++w9Kv95hQ+WMaF
vam+P7YwVnu/CMpT5Bu6qeEccqpG2gVwxkz3VpseZxD7Hb6byxk+6/7qEKP+EyXVyO+R8WVUZcwq
f6WW/M+yFstDKRGFODlSuEEMmx/mn/D7Jq1p6MGhysOAzTp8JbO6SlM03yYeclNlJc2fjBytKSyf
ZP3pML9LuOZw+6gPq+yaIR+53mHqzTimGsiruKRKXievACL4wjUZJdIM/uXkTV28LuKN2A1L+7mt
h9Qiw6jGCEFfiFwuZkF4GKMAVD1DWqRVwkicVUQszrW/GNf+Chb4vWCP5teSYsiGimOn8od2pCMW
PKnkSXQsaGoCgDBqinYu671IxzwHldJ2KST4oIbuAK6roRADCgEV+rpDJRxr81S0+5oV1zdQpzJx
u9dfgPXpP++l39/i+O//c7GmLNbl+hlGx9t73uxxQ66yQ5jaqIuaa1kED9QJyL8JiQclm6vhnFIs
dh6sX7VbKIJjwPICSpyJX//d7PyyIfivr+6PfXcRy8IdcmZ0VFAOupEnWiFmAyLyhWR19ynVSyix
7+KMBrtE7jLYkXnWv85S0JqwDK/CFYjmKuFs0V3SnxcZTqjCXcTuBMFjJGBmvuxBPndwEE+sfnWz
JNsIaKLmNysmghzWp5luUl93oaPYuPUvv5TZD1LjMYwccmBjzh8Yymr7JqhIlVDtp7dnhNs8fCTs
7nOu/OUySf9y8v1+nf545tVbM0idokdH0K+Dsb5lXk6gPanXBtxOlC/kkQzkL8dO4+ymhGKHR4a7
eCM59UF0VLf1J6v4gyAvNwpg7W2idx2LrNQ3zuQUeMUqWdG2Dl/9pV4QqsUg22QOnUR+Fvz8B42B
4ENkccEg90ZvI6x4bbAcQDM7mjENo2AD4KIIBgy2ZzQ9JA3OGar4rvHWWJUXla8RLAImv6uycCNn
V3VglNGzZkfZTwKkMhrh3bcTQc2+sdcWxB34EPo3IEzJMnHhUMIUqMmtSZaocM5YHvmS/YJMqdjQ
I/G2BjUijLy1S1cVzAmhzSyD9+oqd1GuO1BvalMxp044N97YFaFb73jfJObJa7YQLRYk06/qnPhQ
mURwCAkupkMgp5UUTuzB9aSBmUH3sUAuqyMOzRP/5rTbu31FJw8GpKKywCqq+XgPaczs6mfkdN29
yZJ+iqiNKEgIIla2w/L5kTljOgeaUgJPqJyVSd4hP1ysEYvzK7Bx2P7Eo34LHYfNaXWd2IaJogUe
vsC4D+UdeNtnETJyBKxsz7RGS9zJ7qvAT34cR8QvZY2hALD0SIfmIRkIAa982UX55HL4EaoxrBFC
LH7la75cdN3Y8t9mPw/HBEASduhcFunoHCxgC4dpMkcq+j6X20l3083T7jcTCyQOCyOvvgyUFRvj
+TNKVLAVAtm9Hu0hcoipA2vX/e9TgUirf8yL42OAIdOYEmfgWPr7cZV1uTDEqRwdexxsElr4p03m
M3J9Io0fNnGYHueF4FKtwzcgKvFiwCInuLB20mVm8VWVVnshZ3OCW01F2AzK6MuYigyYU82MPSyM
eRPw0+oWtRHNxRg0zG7zx9grPPjQ6W28x5dTFAQf2CLQwn/c5+fEVjy2EBCbB9+4kNNMjpRuSW75
zu7dRpdDTLVwzb6l0FJ5ED41EqZxMwrKys333beE8VnyDpEYeNNjErLgTdIM51a94FWJoq1n3zx5
Pov3Q0fdUP3EjY6qdQt0lyq2SZ3aB6vAmpJ8VXGXLOO1ijKKx7edK7vQgxdH1O4ckuqCQ5F1lZkR
TQZQw6PSIboIyb6OPSVAHwW8SAMbTMm8ljci4+wK0+C1eqneySc4DFuRUEqQeexLeTDXWlBgOrip
cU5Tfmpu1IXqoJjbExiobXCyYUTDg63zRXOTBUwSCLbIFj42a26gueBmKxwMdmXQEqArumyXzMmV
cXt135VbwTtGS0wNoPGVS+hbxx+dJzKfjw64lQUQZ3PX0/S1bnWaOooLOVo/KMvM1z+ZhY67M+yD
DM/uF3YpMmlRjXdJ5pIz2U+IEUYWQrRkxWogtOGJviXvjHuqu6Ul/wLygbpgsogMJqQsvjA4qxwy
johcHdbJR065iF12jMSqwh5cClsCnnbk064YCd3awtRunboh9gk29AeP7uzy8OJlMz+iLBxVGVoA
wgMoXiGGxU7i0vDdf6NpxGauWbDsxB/0+Rf23L8+NBI7c7iARIRov0CY/6nxd1FTnrcyio/ac+TU
sBSkLeuddvqTA91ijfJkepbQQnaXO9ZHn0WOxQ/HETo5WH2okGHDkXeD4GKkzIQnbE7E2lZbL4Mx
g5IMOkkWoyLTZjRWEZHOpGZc5RjsCDtf4gXDM7THWEAfZbYcNtBIbz1CbOpuMbVRz0ey/9/nhPpP
0a4myFOwQdQPGpbGfxwT9b1JCiIBoiOuJX7lKwvhqL7DdQueEG+f2+ra75VFdRU93NPPU78kBZMd
KAsAm/3CbnDZY+n7eKUFesI6qDS1TcS+B57DYxbuyiVZOOZ03hcmIWr4OfFLXGEOn5sdGVLlMXR7
+5wP1wnZvP/9wUT1n3QtPpmMv4L46xMqf/RrajM07Gzv0XHiyW65iF2EkrZs9rPaK9cc93Tbv9LF
DBjrs4et2saYP0fYErawdzLU6Hfu/NXwSgcxmft4KzeAqBK5Uvnm7uf+gyeCY2EF+HZiY1kdwGz8
EDr3LOJHGLvbffshbEaS11c5r0AK3fgUe5D71sP2taFVuHuhB53UhADuchP5FfnSaPit9xc6/NaW
zJv18mp3spl6Is5sT+sThiE9GzUxMhdMBV5vEhRGu4m+01TgoY6BYarzAmsOSoo9elSYl9fBBQIl
H7ubQ7kPsoOwiN+o5equmDMdFnN1B/+V/D2fFnp8mVXmk48WCB/qKluPDl88uduEctcgoBKxOXT+
+1r9C1zHJVINUscUGPYQ7H+vVVGfZUb9LKLjaF5IXIuNvHMF3GNFH7XE+Pqy192qxiwMdMoiRHlZ
YcdX+Si7mWuBzrFqwr+lHTd+rdlYjZ+zPAwxtZ/sse4Z5/i7C5RjdeRTFj6ovR3unwsjqMzyeCW9
y0Tz9jo39Kn//cFEcWy+/2zO//eT/XET9mmRFeGrpAi50a6xufMtVB6XLhg75sjDcMFULiyyTcrI
vgUUumFZCRmajQr6YsMksOpU2bsPEQrgLHYvb6OxMjHJFviW902qKkGrBJnNhf3kSLOnbGvuiTEw
brLsqI4c7DpoYHuikpGi+PDoQ8mixj/AhmFB9CCkkmUK/EGA6AZ0w2q5S3szxHhBgJM+PqIFxojR
qvRx3Nm/7FNo35f1W3bISX3nadlxWx5yO/zL4C7/27HETAyFaErzgsn773dE3ai5Hj2ECC/uYd1T
RGR3StF42gx+TBw9X0011wunWTYy8JzxRsEowOOxiACXhNTk43p6Eazerb9ZqvqpCQOu00jlmA93
nBkAdP/ylpV/vGUZTQgusyQs6BKIyx9zmFaF3aTSHv1Bf5O3AjXx4T3ntYUGj5MVN0Fz6tK42+1M
X+McRCejOHcrxKMzOrKGD7AIcUsiaCFNkuvGbeykdoK2hWSvZcZmeQrGNLWYZGa1q/3lPv1nFfj1
3qkCOpHqAjGpv3/d1V3SOi3OycvYW/BBGUwGWuJNAonzu14372SSsILh8E/PnJ0HZhbapCyo9/05
32jrmyedu93rJKD/5DljAfIJlke47SG5AEs/vZuvBURVzxGNnpTv6CvkxGKTkB2UY/aJC0cDOxhX
PC7dEzcYw3t8/PeDKP+6Yf58ELHxU5SpgLk9EWC/f8K0nnZVqtWs1BlwGJSXrCTg3+F29cIro223
lTDHUGF4Xku8P2iwYHSFgfI4yBN8sswORQNCPlbQPH69QyAiUr5TWrPvs5Xb2vBacf9S0ei4rIba
SyG65Sd7zEmKDPfYN/hlsbN0npzydDCSJTEg3Bx4RpMI3y/7lgcYpG0EJp6Pju1/dn5CVqWw0Kmy
RHanKnECWrHOBwdnuhD9ILM57mLM12c8Npr3R2WSOdcU8win7tYVSxoVO5UWKBlKEUuY+QQ+EN2a
7t7qnY7Y+b4emxnEoQiVxUB9LVPsiL/YuZYRUl18M2zoQ2HqQQ6NDyoJzty6s0r64qcgm+pvhr5u
Mk+H+YikBvXNcgplCX8Zs2/dnixPlCf+c5ts0eNH8n64ewPS1tW9tGrZz29bmfmT4EKGSjg64RX5
TGYOhx6/QgWFeoHXFwT0XyFBLKtU3HyY8hRk48iYRLsid1HjUbcaIoy/5Y20g4sLOlTWq1oJ+q12
m7826HloTeCvIBpv3Aw/gMEsFtpbO2aDwkqHk6AEuCl+J7Wvia46bLCRo10PGywJ/c4ykFROaW0w
i6tKE5eZZNndHb1DmOuUYGBOJS/DLni2GEG0NsQiAk5upE9Dl56j3eKMPYcnCdWoxHYfWJvVAsA8
fmURLCjE3HMQvMVtN8wrOiqe7z2HVu9xWQ4yonlOjNaPtg9Lt/DDc2K2NdHoTSG0NnzyVPIwWkBs
1DYr+cpYP1kiFoRQ7eFOuMOLnWCKHaeMZNYnO/sC0Jy46DuJpcbhbExDm2knqLnfEBlgUj1hBs7S
u8XLsTqF4+HAlajfkFEhJeLdlex4JiTEw7vTMPqA7UFe96izhi+BGRUmE4ozWT5AwtbDm2Z1Bfmk
2HkSBwe/R2PNYljsncSLiEUF7GHM+qZrTG4UhDUqS4qRSzK/NatmwEHAqxTrBrvJu+eWyC/d4lI+
6uowdqNGY6ewgCoTcqnZB9MfcO9FfruMccHS7efX0BPo91793LqzHNmPT2hWT0qdYk9c2C53Bdaz
A2Rw8zmcZHAgruvEzV6bstxzZj0+9cYWSSY61JojJIshtF/IxJXPlNuDTKM3AQfDeqQYl6dwkUFu
AWhBPdqhBlxDh9Twv1PMJ2L5C0CbIJkaX+tP5hvfL+44DKWJnG9mKluKZNQIJaGLVyMtCrYbpQkj
uFlg9sEdKH3n77hXAWlErkTCMGI1bPXeXn6+vPGQsVy2+OBlgHx9AEQhLDdGlfpAKxhwjMY7RcHa
F+p0GYRoDT6nKAZo+xpbk+yWQORo2eIJNJbKQ+Ik8jorvBCtOiGHWIGkl/8+d7FJ/TeMmxwkPEMV
/G2YMH4/eNUobzrxThuuw/Cz75WHD99tGfpTYh+hAvef5WJcdV7T6/Nd+gSWqRgLVk/00nCBftIj
/jtHFGYqzWcc0cxFJwHiY2Whd4BJ5cRBwYPUY4f03uLVjOsIkgTcTB5HWt/I1kmVDd9ISAU5glYD
XGELOWgklMfmZQ1fCC3gtk/WWe5xjFUNwxcT26xEo7vr3Cdk5Jk4k5y4NaULx6Cur3Q6EMmusOOj
Wk19Q4Ja4hZFUJR2HAWjtWe7LYsFpPTHmRVrPp4488fc8Pr1NHHaJWph0i/O1QqcwGsuj0/Q+SAK
XQWEcAZGtYhErnY87z5un5X5+pDPdxcQGa4/N8pkhuBnMW5YFIdCkfyoLjhkfMVYazUbXIiM8aab
bfPldCUE2a5h7lFXyRrKJ5IiY/1k4kdlMrbD+co48s4W3blgHT6ZR9vY0QPVnXjFXI5m6RsOApDP
mkMciKhSGF+RZQDNd6vsG3RyDsVJW6QLiooKpc41vjAeyGAVgMrnv0rEkl9mqL4uEO/l1p/8rcPQ
50WqL/gpO/Y1AQ3Rqv7Uj5OFvrp/Z3j53j5gyjw8EQdW1AE4rB9BFfyac9gmTGAHBSXCHA9fXV4t
PD6IEBEuxebuYm2RiTZLFOg9jWDCWNPfOoJf83WybH3ISd8T/obpZoVQgjU3Jg1BDw6c+xJG7ZUD
vGMwW6ABdJBmQiCTnDuev3iz3X6kL4Jo13KQGFTCVsSIHyr0orwIMJ8HYgteH40ZLsuDfMLjd15z
Oiz7DV0CmGIYiKO9ke62B2UuWRC24qNQM1Pi9SoE+Erj3LvINFPhTNumfCtvMaeHYL/gwuHcYBUf
qYyhR73sMQRGE4kgBv7sig0NIcRYFdjlLnOUzhzJUWb9OThTMwo4sWsPoIsBN+DIpacRgmIX7zP8
T4azaPGw6eZzHi/Kb3WnBo+lcJpu7h+J15yYSiSTM7pmx88uyCZGcEcLKCwxjhn3Cso5vZRfHJJ7
haFWQw9aXmK0GAcUBohNOJx2NYATy/ZyvJeW0fxB+Hr/EXczNstR5MDAKLzKCV3pZgqn564l6odg
RNByuI9HHZVq90nKEVLvFSYoAl4SuZO8UOvQ2kvdIi+CkEomw1PF4go/0QMmPjE+IGZ9Tt7K+QsE
fW04WJrAKn0LF9Mj/16XQSz7WYRnu+4rnn4FVEf7sw5P2fJDRYJkDx8CLwmiNIbe0l8weMnr+1n8
4KVv7LuHYLox5vqVbJHUMnYvlP4LLKCM+SuQnAgjWzd0+argZMLAOMbN7LHEWAW/2Xm+Vg/QqqNv
7BcoE5hhL0UnXZdrDdn4pYR+o24muwpcv5qj+iNr08IUd2Ww+nqu9KtwzPcl9DsTcTER6JVIE1ED
8YFH+g8yCSdOwhs6Asj01NIvgS5o/Vwi42Ilc+Vmw7oDNVB186tT95Fv9UsMyP6jvUEMFD6PuMce
5fV08zSWVW7df5Rd/AORQmB4sqpT6wo4Co3/fX9Z+p4SBn1ziY0tawCOH19e41TFzWaBM/ajNuc5
rHDpkeEVF9WlNjiqpc9UuN7T/b3fJSTtFPbA7X1jEWxwDiuPPW5BcmbTSNNqQl1PL1Viy6fBbRBV
+XRpUENxVZmQ2y5f4dBLwM/SB7xupBLJ1vggDSV7490OZzBmv5iX5MTDZUBouR0WvNK1+DZ21PX2
HF+M+d3XnNHCv/RLR7iQGP2wIt0G6NqpptoB3Jm3ZXxIHa5Mv6PZ2Eh74afdY2ohm7DUmJ8Z1nW6
eKzHQIEw6ZVWL2fy0wcSZ9JMozZcNKRxJQZaS339+GKns8RP3lUCFhae+AGZeo+c6b7sL9Cf2Yks
U/exl3bx+8R9roPchmfysuphhD57N2MbC2zbfQrgr/Gqg8gvoQ3EGmKWbZRvZnyeiDd4wJqLN1ez
B5HuOwtfw2S0wIA/MoHxNNd2k9KlKYnHflrwwZyvL2/Ae+sHjWjSB9UHStTRMiadjB1rYT34zSNp
84b21IPGiJVjuks/Il/f4Fdy2yIJ5AviLnk6dCooFuH50UyVu3gH/ge7WzW5UzInWpenzqqXw5WQ
tLqdiYtp8DjjPbKvl5NFatc2rShqaxyE+ebAPOvt46za/ZIUUPXy8pIPSmfLoeDqCPG+KvJIynfj
ZvFZ8X+YN0uC5i7dFf4LjaOLU/0iWeApRoVnJIIKPTeW2BfvdfC5D/EbJyEdNzWavrkEaaafJRtk
+RlHli+ETvEFU7sRTVCw6Z7jLMPKV4HHtFO96Dr9UD/aIMPxeWy3ak4eSCDl281q3wt9jHfI0JiQ
2y0hQ7ivQgbkmYr8lEjbN6F1Wjf/6WHlrl/+aMVU41+la6RxjnK/m5UdMBJmyLgD3BMJOwBkbNI5
9/yim4/ukkvtrSGNimP7yJ5NQp35mOF8Ph6+mg+++twzQqdzgA0pnUV3JOXsZKbbyRxeSoL9+1sH
9qOasGeTMyV+Q+usrqhvPXUfVMGtl0+QUV66Or6C+6ZaoOP0Gfsztzjj5IqJ0gywL1fNkgYAi+eH
K+xSYxYvDb9ckiU8+eq2xoEc5b3ip8eRmTbHy/Ight5NdyquwnOGC5JFhy+s5C2TJl4iiH5Qdn7w
hltW4ZrLn9KGBFM0wfnIPNw858aWP5kP/hJr8At/+QMBgAECRiMa06moC39AcaXWNo3aDSFSVTb0
WGJXeKO28oDb3Yc++c6SUz1iRC2G5jQyCuXsju9ZcWmFrfpkHo7gCw1bvecKi4kl12PEuqF86PXp
NfwFrtD/BTZUke9DhNAFALA/DXfLNGnSSp3kJFWcLoKZH9aCyxWdgMXeLzU7yAtiqgJUYOZ07gFi
LJJhbRZ+7UIrmt3eII/NRiCPTdWMbe24UsZOHmx0XBOfF/fTGXHqjE+3MO27jSnoT93ahr9lqclu
CcamGdDYQFLfY75mcf3OMU1rMPF/vG1u/gV8EqfKv8wI//tx9T/AGYHUZENO9fHjzsHoAIbQlZnI
hpuZBh9nVcHruo8YBizXLSoBpAv47c8K9koxKIh1ymZzw5pHP9xezpI7cdku3tba3KdMH9ZLgzia
txa+4cPuhEAC5dln568Xr8Ti8P8IO7MmVdFta/8iImiku6UXEXtT88bQNBNREemRX/891LnZZ387
zo6oiqq1Vq5MpHvnO+cYz+jOJvSZNbAQB/l9wKtoOVqYQDD+FGdRd+Yf+7En1yBarXi8r9f9Lcow
rzn1EzFil7mHg04dOYdYP4oLYAPwQLf+wImf3pc8LY/owx6k/snvm+SvRD/7Jcj2+6BLfIDmLzuz
JXfBP0ULnEbMMHFtCyN3uLKV6FK2Po77yppjx+LElI4pM7sdY45Yg1gMtkJuzfERMqkMtMcUlLDu
QPx6R0bnlDI6ENPSmMRW3ndBX80RDpLHgck25GRBXNYM/5l/l1R5+IRTJFELCd/ZVLs7FA+Megdr
UYQXAOl/Yy8KpWPjV+eSxnXD+Nug6mGkbRD/wW6MemfJtnbG3mm6uOjeQvhJ17THXrS4fhp4GqyZ
MgYEKFhOEy9EFNiWqeDZDFKIK+73oh5nM/J+hFmFvfPczsHW2Af959CJwSnUW0SX3MZXNLk+9bfT
/3A6Il4l1uvKAGfBB/1Y3y/F4nA/+wHMGyelsMAxXzDHjIBEAQRaYV302SK11ggNeGSolJC98Ivt
om9tqgiuVxvxYrUWjG8Gquh+tt0+dohGteW6nU1zG1UMu8qUCTBV52SUZvURsPjxaBzR75fskgRv
3jqeV80pRiq7WREtWPhj5BT/8lyO/2XxDXOf0+xjRGNvsOUtPbKwM6bzVNCf2PtunXeE2RkjvTUH
tWlV6wv7rN+LvOPw/fdsnXxzeAzBqQaNKY+4YJNX4Xv6F0fJtI7BOpZfJ+PHJzAYHLw3/Nj74ubd
GWah5uKT92wVKPDue2AyobsLA7aO7J2qr6dtHv9YuG07295jw/ryKSqelovMFdQVZmIO9W7Z5IjN
+DvmMmBYvHtB/bSHue0CKPb81L5f0KtNh3T6FYFx/KSWG6t2aD82G+gPO5OQVio82arnaOm9OF3y
85tgRVBYWIaSex7+3GgpfSNnZ1tnLbVoTV2SWFOr1hzaAWRyMeDwwttMYlvHJFqc/bFbKi4vfxPE
Fm30JRJfHJezH7jNfG3MPkGyRCc2/eOSXK/IjWNaTcwsLRZyL5L8ITy6BMvwBSxVjRUdwQdgcTK8
+Ph12/dM5SOi0Xrf3nwsIz7FH+qNYb7rpucjHbSYCZ2NyGse3nWvXMcx0QkwEWwsCdHXp7GW0MTK
4MWPOtrquZnG91H3gxAlQIr6ssbEgtWxcDjRP27jxO4zsOXgYzmo5fXpBgq2W65kx45RJkDLe3g/
jcdpWETJ0rBiN/cyjz8DROd9Kf4R7UvngDhUbBQH2CROC21Md4pJ1bHq3YYcHQ6V7ywtr4A/zrH0
F8MQUZ1bH2gzrqR6niARHL8HjHUa0oD+XeUvsurwfllWx7G778aIHVzXDcdhY7ALOefNEX8Xsl2v
cqjw8PG51pr3w3rJOMF+nY+Cnxwfyxj1mE0CGq8Q2wk2m9wJW/fIZykc+WlHYOWtHcHcbhy5if87
6NYv1xLVAoIKae1z/twzot2dK9n/RCJVUWwn3rg+cQxuwtt3/zp3TrhjWds0xG69fq/Z1/CmK2JP
Lh9rcuFe4bLzYvKTbecY1pGPQOYUhdBzHmB8G3uhKDHQpIDssEoEM063OefL04w1kYnaYvO3AYaz
CXb2MdJHs/pkSzH8J2KLtfPpWXbOx7qwozDcYIcY7xIynG7hY0QUCNzxYXKMy9X5HBmkcKc28bLW
9LbhzUAgpThdjjFPIUncG9Gy3dva5VP60GvJAmjt33rm/7yCr8Em84OWlmMHn/XJvf8GoX0cn5jR
QTinzvs5xmf55tM1OEbgLiPfjTLZ4Y7OnCB1Ai69mTp7bX39fG24HDHFcAsow9IO8bmOP86xdaOI
faJQRhBKQqhIkLRN6+urxoWWoLciq2t0gJLmXti29UbPHh3TLb9Dnz2qrR9cCRZbX1abqc8RINWO
HtF7mL//UGytYn08tUea0uhwbMMKS2sX4GQI4pCbWKQNtz89PB209AKWaRyTDwOKluI6+Dutg33A
tVqJrMYvylibN1EVcdbGm7LdG9Y54T3z97JX4BmCICi8DWFaV0mcXfOPfX1Yf7wiMuevC/KvFedi
F9uR4lvxbrdJnNBPp8xMRn+twELKq4F4ix1XkO92DRzRcv02xG3o8Bi7YUaBZLKDsdPBqcFLN1so
1b2LRu+a1WOu5CaxQ7DIXRSHxiwcX5f7/7vBKv/H0mkCjw7tLFIv+d8GpUqWlXJV3LMdsdO21Fi1
AwyBniAFUBNvx5uKcFPVJQEwn8LSz7aSHe82/6WEm/wHsZkm/8tR/FttnaZZ9uw6juIANLpB40M9
sGWLFZdRr+D5ZKCfM+OOvz1WXwKB1ycPPQTqvIoZG2i3MeN2zAPADTnyERWXp2R8833W/+V0jZXk
v20COFBjAhlrIkLJ+je5y7u6K2Y7MZ+7dD9MpcvzWHw/xgiHnMpozS5u3Bz7bANO+ggewyEKUx+Y
5X9T5//H+l4zRQ3HnqIb/wjD/1VnZFatWvQcRudLX7yco9OSJIv0+zVjJWmu+nKy7i6Ihv/vTy/9
o3n53x8fLj4TakWEYQHG5N9m1G3TN/Ug6Nq2pKVt3aYModB7OIMQltu7OAIE+ip4Lz/up3PQxVbx
Zy1J1ntuau5L8oy4QCiWzaoL0Fd0a2DnmUcgFYTesdYjdcFurvnYBYU45Hamn0SAsKOYxA3N7/tc
moLEuF8VenAI8lR6lfIZ6Brme2AMtI1I87L1H9llGmNiOJIZc1d/tNY2D3+gxWsZtBGRDO7ptBmd
PYAvZBAI7VG0pW8oR48VHaHXpZgD3KX0mgi8etLf59edmQFNhANXd+Loj03+g3+e7d8TvMO0Zfo1
WPWs8hDM++99sTRHgxohiEwPIOWAD/1tXcPDz2EEr/MrbKYTxHj6PklZECfv1Un5M+ANj9j2fAEM
GLrNL4A9AkJm2Y9CekR4W2Un+79cSHN8rP/tQsoTQsJVA8WMqv47X0UxxExUPwoJMKPYtKi827Xv
vOdG4JPuy7clsdP409YgPPHQG9OHOJX/MEIppoWVb18eb5s7NnpSjmlX0T1VAHU4+F4zIhCBKZ4C
zuv7Q0U58tBaYjUsjEzI18F+z4avWrLLRerqAddgsmrJR2x2bCk++57CKSAYcEV7Y+yLpQGwz4ji
vQ3IXPl8vxwmuFzJDo/BhdbR+zxxqm9AwF/mQBPSOl2aWVZui4BZTeLcZypuPEdcKz+NTf7y9vTD
W/X5Cw+INj8vipu7A5GEhS7kiqKgZseyR7krBs9QnjdBuTKPsExHHfGi+JJ2Bd0c+jQ4vbUj6OzZ
7ZzBoWOSvHjNsynclZF82PuM+ZBQzbhbFZtp2+zJgo6d2Dt9DzvaH+2B88nWyWMooxAJ2NjFHqxC
yOBtR87ta/RJjNZ80Kj02bfV7Inp5i+5PHe4/IjEWGhj58ES0BGOfvH/cmMg8f3/7wwJO4lqmIh/
ZW4P/vxfXi3vtGv1p25qzCqcEzT9wf5WyA0kDe+n/GzgZjGY0HvQ/WeNit30gbQ0fxOdDs9MZRgm
uqLh1tfbRuHa4vw6APd9Ld+SJWRW4YP06iPSFyb4dRiFGyOeRBGdwkA44bdXEz/a55fuf8Y0gz75
TfcfMxCp3J/QQKB9TFqnrhZ3nmJtldNeYpIBQ49BoLKRGHjTcvjJBbfeDI3Nbn2vchI9megbKBZQ
cgl/A8LAYL60XvKfnqxho75oV6aBeVvy7W49+T63gDBzdfF+7KU0NN5OTsBA5wp/0G/gINcWnk4x
HnrygF2R2APZE2jsvVzG19+v7xPJJclGCKgNeB3HJOINRL94t2VG4/ER1dvWuOgS6CS/RX7ALZ07
Oq1TwFXH0pNpkMGWQb1va00M0m9ewLgHhVCBMGHqg/oDqxmUdmI8Gue9VRkFB8lZpLj6fcvxGyLH
zc/SFdhljymNZO6q8dNi+GcU2gGnMR0T7cUepcBbGDO4hln3Jx/ZWY1W6cL/INb6mTC8yG2TYQRa
iUtBh3UvnPvxvW6rOntwt0lW4pnKjEl3v4XpbPh8IBTUJ6pYdrWjDxuJIqFTI7BfNyxN9nNCerYp
ZZHspJAeuFgKo1vAFlOZWfPpDCNePH0hmWV6y+SLDCqtmtF5VHb0MOnjq96dJ4QHTKOlwtGXsL7Z
sLj82elc6jvYkAVOPUu/8AKCf3hGRJTfXQDWphamobZ/Urugf/jlrV3w54/xPvyUO4nBD9xidrUG
mYP3Gl3HCAXizdYqC/wWJ9HRgdHIcEtMi1QNJ598bEm3etxnlY13qmV4C5yDBaCcl7zLn06FzplB
x2YUuYg+unieDEPcEm7IuvZ0On5vfePept2uXvLMrfAGi+B1ZqcdSh3uBc2ImW5I8v55NXbNh0sO
GZvJQeW9P5vuvcTeWkJqDU97Oi63hnEfIbj5h7m8m+7gdPVK1Ozogk/ojSZQ7YgoM8zNY6boo55F
B4SX7vDx/RoRiIbnvn+7GI+gOjwQXbVzgguZ+hiPeJgNU4BIMJpp+GAp5gmF79sQMuAkWBMZXjBY
YtCW5TZ/v1dpE7aL++IDsKj1mPOdxuSR9+Vt2OqckRi//9il6FyIm7ykKzXS7v9okIJHpKxuBLvz
XCFv1snq8shV0A7Px1TGVYZthYP+ZjvKMIFFnMf63BxlujXHApgeiReq9YHIl6GZ759z4iiY72j9
mLCCjrajDYUhBKKXXwqOWuG+mPxqRIuCf1qQHkNngNyFwQFsKW1PLB8IyXowC1Bk7I6x9vR9xekn
rHtgFtGJJkdQw7aLjF9M8Y+IcKof3MP6BY8wAGsCHyFxVqtkZeCJiYE+odyl5BDP/YEhf0dIST/2
/Qy6rruckRfjbRZbv1+LC/zEkjbrtioSIsTsobBDFiSSALLBz4p+5s4wJq7/8Msf2cSVmXta9HPW
WbhXQI+f51IMjMNEhjDiDCFarmHG4tlFQPFGnc1tXdPiQAbyiz15XYxbqvYMOoW+vpvQDdiqrGm8
IY4Qj+kc9qYnMTonGxLjKq5lV+12CmKDtyPzszxeXVgH/qTz/0yhzhCCPyn+a9co/S6fEkPDkFl9
ueYQNBlDPBtmhYgO/jMTxHnuqFB8c6Rn+vTz8l4zphuf53qcbObnJKzgSqBrN20ATMaZ+wKEGDRp
8Vw8XaXzzJb2FBab+yKJupsDnXByFTS/vlarO4lAvMCbGc7pybFjXwebNBAyVwS2gtLcPR0wBMP1
3LMpJQWMGfgJmaur73qAzmU/bujzI1haGOsqIkohUj5T7laNV4zhywhwknmNb95rxeCeuzp01fkt
d2/f5t7kHZm6FXYf7hDDLsWpuqfA0Ov167nhh8LK0X7cgnJ4Y5wWLUVpOU8qMk4DrQdUUc5ldFap
DRfU/ON2frZOfkwW0qFad38MPBFcMDKQ4w5fjFMDVT2KW+EoPFyUUxJs5YCXBqDc7O4ZJMHUNgsP
tcEw1y6mZjHTqshe8mE56c4DoeRj4qJZEqCoItwLTkKgo0SD/kIPQHBf7OArV/1MVULKeIIrIACO
sEt+edarzwj94UZ6LPMtIfdYnxOZb2mXwJHQis+YKuXeqbKNmAAeE64a0yH1h/RSBCDQP5GqMglY
fGYaM1yHmATozwXUUO5hmAKEOUrz+4prg/dqSCgOXH2qLz6GVZhesQGH1MM229wJeLVvEdSlfvYg
fnEtYhoQFvTgCNDBjKSAtljUMkFW/IzhR0NRH6mKLSu4EdivyH/0kKGdtrxPsS2Fj2IvEktjD2Rc
sVlPyQAOMmg9JPiMqp4e6xhlDzD1bMZ+TvBMalna7r2fH3UGxSwjaM6+aWvA3K+RII4IecDAfQFH
AFWaXzRx9kUqtTqFs04EiXzIHaq+4mhQM22yjcmtHZ3ixHmHn5tvyl7hVemaieVtsPJ30CwAxOSy
M9mUMReb4BxyrVhrKCXW0KfYVzZ4SK26m7/R3q26S7WBXzPBsoesa0+4TIrokajci3K8B81l4mtx
gppwdcPAhT9KcLRLv0CbauzeIxH4JCOjxXVqZYsJVLsQmdQDUJEjRslmcpD2XATugFz0ENY8t4Y9
2oRB0ByeiARYHV42DSDe2cwkkXbc6N9w77LHek5v5NGOU9VT5pXf7eoEreFQN87j8AYd9LJeH1Dj
TluHMkKRwoEDMdypAzmPjVuSXDOmaznquX9ABQyZ6ZZvQg2815ln8HF5TsmaR8NqNRRnCz11Clgd
G50YNEdpHP36f5fH5H7+p+rYVFXiQPH5/H/8Tk3tFfUklNqWPCZzFNcqGGThJm+4exCeNX/Fx8HD
JPk3E1eWjwu5gNVZzgt0tcMy/6NriSqoxNE58e5w/Q2yCJQ77FZ+TfnwqLw+cStSwpiQyKT9rLDC
43NiCES5A8hdAAKJADIQnpcxCoaMISLXaKCCPks2GUK+UWDRXGhM33cF0o/eV5EA+SdKbwD3brOh
QfHQ/D5f/888eGAoAuQZAw1PBIKfw7hujbkLlhGCmm/f23FnzcOUj6MaDq8cPMYy6gkkcNiEHZZK
Eq0guABbkk5zJrRaTKRRfbhfCYBTo4TXhAnqko1dWNRRHve4+bf5GaUvP5BtpWGS/7yQ+lmheQ+0
ld0uZ6Dzch8vcpX9my3B4dzzrXC9UvCMmGyq0GgkMN53RHaTE6NMFpU8y1Xns3vD1kVpdj2hMGPD
fXekSw+pr8ZttywgKdHEZrTW+MYT4Kxbm3PESunnUnU/w4JCHfaNtCgIoKVBgDP0jcbIvIg8Zr/m
KGamWHi/mFNN4A2YuyRfq5INntGk72OpX9nDF+9uq87vG/7KsMXa9aqY98MsJO1kjgVd/hVSeKV2
O8Qaeb+PL7XAAic5GCcfzAOQP32hRP0AgsVy/YWU6vTb4ibGBMv7f64voCBO1grvQBp1IMxwgCId
txlG484Ec0lpt74XgZiBNB0djhRAT+RqDFFsCZc1o11z9ST7AvGwn/9S1lGcnyimjyrJ4uj0ZQRa
sBmBMb6j1wyJpbpJOzcdJaXG8m16KWRNcmu+Pr8GVtt6ElBw6a33InaTHepjWm/ra/pibsha4Wjz
x7mIaQqU1H3k/VDTNvAnwXJgYoVx1M+aOE2Dt+hxbSV0av6vi+bWON4o2fyy89gu9uqeYknmEv02
nSXv1C8dQrAlhL1+mCwYK6DKJiWL36IThGisCXmFnQ4UUWRMs7jANCwUGxzjm9rpNfEA0ovUGLm9
kFUn3z1m2nIM2uaV0xKwgYRaXHCXZfXYcZXClCBAK6X+/ZIX+S/72TVss9tG3MAiMzNXAQ02mti+
+wAxbkM23PdbcNMoafFgcAhYhDDFQ0YALPa54hPtncSlJr4NzqlDcTI+Vj5FN9y5cpzxUPi2yGyR
jv5BL3xnjvDdfjG2fW9eQc1UFlggUmsypUGefaPbuH2JEcbSakPgNRvQBExbWyPq/lHxjhHUrpHk
+tw9SmAsqJDV3hV/bn8EWpNRyKVj4zAq0HiUUNRT8AN2NzFyjhTrspohkEdPT52vr0vogM7AMGPD
nQ76CZdbYZPLrfQOFQXe1GpYPrYMikJzxxYQMIpO0OmciCx+pRgeHR/iF4ltuvLthhiO1CtAs7aD
3Ihvl0b4VKvDW2HDn+FamX8ZxNk3Q258EeyfFS3iMUBk95ymLhkoaK6XtwhzpHLVWEf5KtLOsF+/
CKhEsFh66pJNJHxKNLxjQdIfTjHa8fpXviPAR8yIGZNhVgVmUuihzwSp5BqFx9S7I4RlI4zZPeLX
gCeudcwlwtT73AzYPMOEQwqZIT23NVydNALZzRF7T3cP4wpB5RvWWRxwBjPRPQYJziuVAKMr986I
NH7t0GE33aGQbJ5y/lYSm07/3QQZb2g2CV7qZF+s5O1K1Tw8ck/L3KJ14oEFX418jftRP7/mVM3w
TjcI3cWvCY52juvCz8UR0h6xgrAIFu9Qnr1Nt44zyATzSeqhRxr2QunRU8KWRcsWqwCWEd5lY/GS
XW610yhTpMzd7Blyf2kK6BmKmWGeMiZHpfmlIX3OHhGxDjREN2wnhtVpaaREh1oCl1rxX8pU4LzI
NvcvexXqO1GyNFrh7OO8e6y7rz+gd3B1jCUn/wOvyAcoSfUCknGmoRmb3ZnOq3MWsxLfmug8QARN
qXW4YKdqWu+owVOSqWz6E/dz3nvmCkrRKSB23a5WdThgusZG7Ana7F1ZPRfpET22kw3hLuyAecej
1wiZ/X3nHBlDfWLUq6AVbZ6Ezu/Q/dOCCu5cuS3txz7AcXlG9E9f54IeVGEXG1Tqhcf0VLlPFHUy
qUq7dg0L83OotjwKKQ+pZt1oeF+rciomjrBGP/feYF3JupHW0K/um3bKwmTOpJNz+5Eu0JL0C2o8
Kc5HKwqlHqzgmTqjtVl5YCKLpbom6XT4MiGs8rXz+wupv0O9OPkpPEpkZGS3f2rSSJsXe318fXBF
AQ9Bfyd6bfRkMGJig7e/+0nnCxg1eNzZxOG+YBwRsENQz6w0iKFLPCjco8+5GGlsR7Y8e6BGaZnH
EJUhbnHrc/uQuEBHaa39PK70GrgvfkS2518453j5HR9Tne9t8kJ2dZoOhEfs5XLK+A3+JpdH9Y2W
Xr9Tk+SQdNinfPbY6qqbVpHC3n6jXTse/5+T4DGmzXZ3hJvkI3NV4HTPKizxYLtpdkJ8Yl9VHPDj
mOviu2OGgAErR8E64GGlYgkgpAxpmNX2Q3HECyGnbLCPN7eb2OKFTVQBAOwpWOLbZa7Q9h5xt26H
sv61Sy6gUB+bz4rmKtRZlirzPRfpJvC49IQhYGjDWLIZfqXraHW1HrDQcQwg4D3wrZSffzp+X8i8
SSgx1u/fYvHc/d+lpyz/Q1z4Xz17k8z3iWLgEmX+ov4zRPuXzuzt2RinTBPEDbsn8MDwYs3WRkB/
B4VWOy8cBSxQeD7ueEymTxbTKqpr5EoBGeU40iR9OqH+yhfETFV1JBJmP6Ya7wozLswNIY5UCw85
fLxjnGKlEinMW7GCoRikzUMXoHWUia8+VuZ77F2QJkf3ocXy05Zf93w6VPbdXBnJtFo34uL0jp/S
UqT27IjPNejNMQSgB/T4+zz9W+8RttvV3o3YYpJypcU78yBfqMxMnzbzolEkeXNFbGqP0NQDiXR2
fIvcEi8ir/w7wiR6iP/kfj3YghJy9J5Nbi6LMvtS+gIwCHtWlJvbslKzRQI1M0Ks3RsJGIwXtUA8
LbuKUff0jg6y46nbDO2mb2c5n0Gxi8sz9/ItvEMUYptnQPVyh9bOLn5T8mlzv/zMn/JCTnZVGX70
3/IZyK2v6dcnizA3Tua+E69MA/Wz1SCogiDAQDSmt1vId3FF8Vp7n6sDJuuWUD7Zva/kL5MPPT3V
AYO8zTsuWXadTrJeG3q76cfWNyesn4xmKLRKSCfJ2PJBC8k3CnpscDxfk7hNF3IzR6ou1TE4IWCL
wmuWM7o5LdJH1J9iOMlGkFATvYO0XZqI05XhIH6iZBLkV/Fhs2Qw486N+Ekwgbk45cs8S9ief2vZ
r2Zs2JpV5H9p07fwXZtYjl/L1NgU+VV9jwY/ma9FjaVn9lOy6vfU0JciBDgUTbjd25lQr6QBDtMl
07ayxhq2avN5NZklJrmjG6VfSsm+K//kcqnlG5rZphq0atTWK91TH+uhDFV5ea/nsrRojJk2WfVS
rMAWQBV7OmTD+VYu+nqlJEu9PH7KX1HdPpLF8zYzB0+9+Wo9nRiz/jTVNO+khPgLT+l8xNG/iMRe
pve5nIWZMUuzoIT2Yga3LKIDWL0cfl95RkY6Fyp0+KRkxaW4GeTlo1uLk1VnzBrwP9JUlqbSM7rf
ZmLu16/vWvvr1K2G50s+iy1v1WnVMn28rXqYf+p+IHwmowyFBjyJMm5+Dpy2Ybl8Gmu9mg/Foi3G
T9kKuxSbCYXOUAd5y3UKa3lZPggf9p6ES7V+MuO/b3l5G2ZCMjvJviHEj9JmW1Twceup8Qz4ECZ5
ZAAWU7cmENBwOCV01yQQQ1lYw2oFEsj0fJh9cj9rI1JPtGeQ1V76nPY3Fp2prHkqMkJ+J2ec6dK5
zzgxe7ZhjFtfoKJyf4DSN2GHGrbVXGVzvug+Z35eliwMkLtSYOizhzx/tNHtFmcK96vbteuGyB55
LmOwqbapuq2S7ev1XZ4uZbUVP+eeIe1d3Vef3ZBcPu3l1K7z4o95TpHOG7CMpAkhCmCm8Zxy4OZn
NpF9iS23OZ4p+j1PHLXVvKbxy7mT53fSvuuAr4QkWW/7zCN74FYzFBg/PP8UUsCHoMXbTojsnvJV
tzZspOB28nUjeOALg1pLSwS+OYUvFTc/ZLKtcl+BNlnEdyTXEHEmqzfGE5r/1LfSXKHBR+xOET+5
dc1AgOUNp0dxDHatKSmaQcVddyMdZyYq4/9kAiwTIc6lhSZsjORwv58fn90TZ7e46ElUFOOM0DgK
XgYp1byvVjLHNGyeSfwqFv0k0su5zhloQ/oOMslB8Yt7YiC/fKrqqJoo+Ljr5LlIb3qyN1BFElhL
xibnsI04GhX6pj7Lpamafb+SWGsijm/g5xrBINDYn5E/LlGUSZxYB4VqBwjssyPn4Mkiwb2o+PyV
ZzXvilEYSrPtnIJjxG0OAbxaCcxBOWiuk7jghVwIcTohum7KNyVYyMDl+F5wFpPJChBKo7AFW3M0
fMci2d7r8Q7KOPpiqVckBCzFfVpjfAy4yo/EE9mkJeORv+ug49ORGiXGEGkbaToRg4kSaijKMMIm
M1IzuvJqGkFhHB64GWDioRLAecUS95AICLmT6gd9qLy+T5d3cbyfLlJzOKHvr4evbwMbjPid3Q4v
dd8Uy7y88hm6fveqA9E4fF4bcC9VOs9hbMmZzDCHin7YcFmtCSVsrgC6LX5ZUosBy+6bNnjidcZB
VX8VYaFKvJHdUzL+Mr0d2uQyMCdndcPL04TDe3FLYllZSafd8NgJ1K/llmuQjcHZiyeHyO1WBfUk
MrA34Gwj7UiA17VOuQu4eM+vNj23kz13BMLWR8MINh7KVacfPnCnSfJ5RM1tfgMJLMQV2SPTVKES
2minuFFW5WRfJKuy3NKVoacwQSfOdgEcObSeI5TX2vTI3XhdaRup14IYAyXAIaCStXCHV/EgNf4f
LUxHqscRLPqEZh67QIXwK/a6KABo9tEwEXzsI/xTUmBUvpTOcEWiUUeKAIIzfdv5jvkmc5fbhl4A
rhoCHAhzf1CmUz+PloVpEmccpV8gGKhmZClQWm+g8qIekHGOtfgqSQr09TZ8Ig0g+KLyBvRpdPYv
Bu1T9k+MekDuYaC5T++XCbmCb1cu3QqQGHYxhW37rM2m4xprIJCbykpc6O6Hnlo7LcBDwrehZAW7
lhChFTavhSxFw4QiKejMsEije+aXctCkvt5FXTp7w7bqQvG0TnUg84vpXf02im/BOD67vf488M/w
PCh4tWEilMO6LXxGOmax0XAEvRgiuYRSiC2hX0GlsZvxaQkIy7L2X12oatMEN9q6gfG7Gogf1OM7
fA4MB7d9Jvy8wO7q+1rfPsy/e3sVCGUnZb2ezLX+YICumXwXp6t2v/TptpE32NX5Us38u/U/t+T4
TBccbfq4ZKjtWrA1GbkU7VX5rAcI7Fm3ElPwPpDUAZfQJ7Aa4U8eDsZ799S+JxPU1h1lT/cr3Mhn
+rl1fxO2WPBVk81b2YnptVYIR9uU4vqpAksPxdvvJPkzqm8mPzXjpX41KXbJ/doVuxuD4if/vqvN
RKXbnkt0zg4ZseUaNFwy3x7WreUhpBX4aj0Dby/4Rw26DhvY96b4xMZknSsj1YCd0+vvLpM1gHQ+
ROiu0S+kR/jeiqTIS1ux+3pJx5t0FET/zhQlKspDIv9Vr+MHkSs7nNOEim+VibEuBlCvEykecoyv
5hDqjTP8UaxKBFMSgArElx0xo+etTl8YwD/1H7JD9lpYsFI3nUSELryU1Sclw4d6z2cX3WCaey97
ajeasrOE5akFenVUktWQbRJerBJITV/fJr3Dezkv4lOzFspVK8av5pCyaeONMDy/k8dU1Fd1N63X
iF+BymGIz1uPhK2sjQ0jvHVzhVw0IFFQC29hQ0lZ8Ip3ZFqajHwbpz+xmx3Hhdz8jMEkjUfT04mU
Vmb8RYYxzBXJIc1QEPagBJ7KVjk3X8mNaeEKPdwj9QcxqDUCjCyGXQybmiSC8SvCVvihZVCupYf7
IWzdbk36Rg7lfaVEz4/TV96RJHF6PWw16COQtU6vW4aEBvseNBbpsr/yiLJ2sHtCM1/j5RVboMO+
QvSbMVMyp6gcuXDRa8APwcIH0NCws5+xbcDWb80xYaWH8w4ItGNnrVkNeh2sR9Bp0CugqAYOj8MN
9T3L/d2/E1jKqwa/L4unEcCNn4hgksJcAuMW5ieL0RDiLiTuJuVE57BafbEasOYEcoSqx4T9m1TT
di/PiJAHhRdqmFCpprzHaco3LIEOkv5hi8vqOiHlj3CJpXhh7oRrhTkJOIMGY3nlgqZgPNbun+yv
dRfmypZJUW3pvwmLf4SLjviLEpsovoLPDAQMI7+VcL7RHuHtdYL5belL+UK02MMmMgdkEGAR0+b4
IQdAaGhH2UnL3G/wxlB7wenoEjClZJUxHGEAKO71I67ytIEbAe2dFjUJgCm7NoY8yXta7pUPDDKb
yQMj7YasHxwPUIMSf9BnKuJ9KeA8g1Uwvp6a19HAyeGV09spv4WaLGFXZMcqBWXMlLepp4yKRLpT
Qsj1/xCfo3i9FHCR1ZzsFacQiedEKORVwrzNZ/ow7YHjwBBBrMY8EeFCzpZJJ+fwEzd6UKGVqEJh
mCt4CW+2KEVo+JiFQmPtyTigeas5pyLopdCEcELpfndlIFKCR+gDuAV2Zu8/CV+5OM0nUfpEsz79
lAwFm3yaEcroMQ99a56uOpOTd/sEExBgJNzBGzDR19NgtuWMzkIE94J3g4kRgMqyCT+kl/00ArWl
LZ27bYJkZFuvB5bLwZ7IECrsXHWLaloQjJl5bzamqd3QDv/YT9Me32Lr5goOhQhl+n2S7qh7c9WY
lqJzz5Dx5L9Y8NTxD/hQ/A9nqOHcaE4BERuDHnFhtLZAZk24G8cmbMuIjtW9Cz6qD2NyZLDxiWS3
hHSK1LZ3hAzvvqsR/wCuAnQtAPchSBhpOHRYgFbrSYhO6jk3Glsn4gAoSx1KHMoJVAVTbVp/Ey3s
UfCh3mAEfXMxeSuwzJhbHGjpYmB/kWoEKBy7NW2savZANygE/WvdNMs25x4PJshXQP8Q+1RuGmOV
aXPViLIj74nH9aFO/x9h59XcNpqF6V+EKuRwS2Qwk5Io6QYlyRJABBKBiL9+H3gvdsfd1a6a6fb0
uC0G4MM5b8xrlxB9XrxSeay5EZqiYgylObqbgJ1cPD4MpTl4ysMTMbTDKhY+tvh5Xt3UqGfgVDdi
G2asDZDWBDaiRRJsbioFHBb3heBwWUrkGlGv9XBF5rfO1xhG7/whoYVIrQpq2R7JMOTkp54LgcI7
9xgnf9pvhuQlkV2T9jm+4YgRU68CXpZKrAdZJl5/3TbsXFg7OL+fy9jpSJqUArDRSSaMPygJmkTS
o9olMZmCE1dBHntdFSYM51yx3HKUI1KWovtXPbzXQamTQe9dO1cXHd43P6G9h9IEchByBcPNp4Vr
shoamP43IkWQN894UMXsQ/STqzJb7tTaBTFBsn+l4yH2e8vVA10LZNW+ocu8U2DpLFy+spIpD0B2
x/MfGRJMBcQU8koauDt3sAKzBJEBEGE15eEZlej+SAK+OTPbluIbZVSjC8FrTaFYsbzYK9XW/Mwv
6S1+uCmQDPT4Wpr9cY5u43JwEd/OuYf5pOv5aFeyhDgsqAAH4UWBxPUI3yoKHugFQF98zmZ6mjo0
aesMeUfhAYovlVjAKhPP4Z0cyMRwym6i7dNuX5rHeYjuon/9kUi/RbCQug96eTlUaQjdXZ9hUUbJ
pniULdt8eRyuiE0l9Pxw9If2J/ktH2yiB5IccwGKefByBSkvTc0Ox8t2rwpNdB6IFdASehIOVoBF
ri2p9Rhtl6AWMEyeV5bmFazy6gpJa9e5PNezghRkqXS5HGQeveQqzSs+AVgIgsjJeEGUI0OHm8jB
Z8WXtZAHbIYV9Bq1fGmomCo+b+8xHfPMu5+Bk1BpfBRUxEO0A1HhzyJ5qyJ08XOJuMeXwTDHSRuH
8G03i3odGFtXIAWa+rrSBiA2ogTvl+4qB/CzAqu3W+zU15ZU1y66ETiheS1WpNbLf/HDxNIr2P7F
XZ36Ks+cJTAsmN/5CAzBHTj9MZYPIOn5+k7bQbccgLBEhXKs8rAuvJTfz5dxX3N1dtLyBXI1qTyx
ieN64iqs6RLG2a/Cj/H3AnM9oaiVHSNHZGz8PXa1JEYN9IPZ12WyWkQbvLwaGoBEQNL8AMOoBSWG
81k9I7oQIZUQnIDPQ/hCAYFTfyWCw4BXEssl2DKmy8/+uZGBAN3rjZLkgEBx/RZYUG6Vw19p7OH8
FEmTgJ+pPGmKrnv+10jsAH7LcqvIa2PYSrCSDXUIbjJ4me40DItEuHIfm5E8HB7KeiDWNEf2tpvK
4wPeX/Z0lZDwDacy5isBrbywvo8v2bBV+wP/XMLuX21UCoVrMNCwJMjadOQ4ZCy7XbdVf1J4EGen
EUC480VWZ2RA5PtTm1DttHmr3dbtb/SwEQ46jYUmAjv3cVtrc9jIR4pxkUEtxefnmLtq3j1aOkrg
vHjMFRtq/gD96cOdtv3Zes9Lkq78uGDtjlTE8wxalj+ngz1RuTGHSY1Q0OfCplzqikkTh0EOdIMo
j+6wYLyvyfKgvilZmnn2Snsy4oMiHNrmyBOZUUWjptGuODd0J+sdHl9KEkKDpJVHjwIf2mhu6vKo
5Ttjikx8vD3ZbDve+yzsRqLokBGjH0Wb1YaWxN2ycAZk1hMK42t+3xLrs7x4QGBO5EWH6QiR8S5s
50XBvEJ1QzmRoUR1z/5AnhJBaagXdgNCYfojP0rEhxoPCrdjdlzMdwgibI5TXmjS+gzd1hhm+F4I
DVuRuGaEAMUSifx8YNzHRtRklHa43NlYFeOYbOW1xNp0P4nWUYcMGw7CNbJ4WvX0aW56KWA2Yd24
WsG13SrinjNVQB2RrpP0gCCsl0KedzGQlbrpi8hUXkrxcBUP6ny4TXv61ebKVhAMwYwAktMKaYZ8
+jLWPSkURUcPRm0n6IfU2mg9nXpcmtSpBTUb2miX3TpLOA4PCdn2cOpK9pImZ7M48ljWyR82N6Z5
zHIiaI66vjXyg9HtU+NQDNtc/UCUwtWa03ahb3loSTUpKaGQRtaIRzkwu3XMZV57tba5YiIVHAtt
2ZpHErvBNV1PM5BBeI+PQ7JpiyepI5v7dEPJOhzb+SRc18tCo4Y3zGj43aXvu8DyzCd30C2Ep7AH
p0HZx2WoKmE1vab9k57uu2Ezl3vJiiANhufsFXBVhAlDSJgiO7XRxZj0PhBxh+wKj1fUMlf3hBYQ
B7Ji5MwoBqQVLL3Q+nJiX+HDhz9lEmDNeTBydQE1Uf9NE9H+8KdCCZYI07+MR8fULFP8wwt/VWPp
UZqVeE43xIQKe+W1e8HpT21OqzPN20RRGakroY4lrY1HBtsNuhrOttJG608ODzzN/UR6AWoZ1PlN
/Lsyu19lnLH82yppZUgDHKNxNLw7fAh8INR1oHduUNXZKcaRySbKELWryuVKqDaaM5KH6SwDNiJU
VfIGeiqRmTSrlJ8GopQuHeIl0klsGjwYEc2jiOTXcD1QUgJY0vJzebHI12eeNSUDEE02nLNncL2Y
Q5qh6vcLBiAmcIgAH2nT7vKAhkuywojIPZHjvVH306K0FV4ogZDxrdBPpq2yH21Ls+4RlQupfmMD
x32lAsaCuLKhe2fq+pDGIdZ4TbF2DY4BFAW3jfMFkvv3H9K+Cd/NT/d1ezH84YsND2YU/onU5ZLH
8UhqP6SUy7IDgcx5aBkOTkoOQwHm9ArptQwnE+ToC+I5OfHxsPFvwPG26PF+p9DzC+YFsADozgyL
pWJrLLDMLFxheLoJBIWcTmHWXWQGU7xiKBRGR2VPt1Y8lyYUsuPC/zbPyR4BjlP8xU30T1GcBRuJ
K4xwTGIxFOMPy8ij6+7zrUSfrqrrZtqphZ8nVI8nJC0UiOy3peGZ1kYaf2asBfqwKIvaAiZ4L5ub
aQYxu6j9/oHYQb+dH9np9gt8XESdmoTxS8kpnFS+xNyNOFGnyAMqWd8VtZul3kQ0FiuZcB6bFwGR
rqiduupNv36w5TQmZo4boRXEdtFHaYhb87aviI+GqRgPzOhSgdQ1YmhgibJKHy8Pc8dc74yB7ddW
FVwDvvYMdlG8tpBbj9wjI0zsDogU6CtNr8escCqOvN4rcocRI1Zf8sRBdUICV0NwV4FyHdtwVXzG
A/Aygof/vtWNf5gmLerJiCTVLWxcBMf+Ebo6F2mcXy11Omt78yPP19fau+YrkKs+JCyI14GYnyT4
bbmlfaokKekZcLOgds9ltBLPBGDmtEJMNeIBsmQlkfxG9iEXBc6KjlBhp2/mCHMIGyiTEdKW1oiI
07sQIpeDkBG1SdQ8w/9JB9g+68Tl0N7QgJf48ZqH+7AfPoEJtdWtCZuEpWFRMt9VPxWCynC7i6rs
//J5KP/8QDj66CsyZdrLFSJp/9e6lNexKF1vo8jMB7G3aauDFu/BrvPdHfuE5ccEdGQbnECUHvPr
2xU1qy1jxUCDJzndzR1MVPfE0HGL+5hV6D5OuD1xtqCfRl2Q+mRLqBsIhn6jNdux2l+NNfmuS3b7
4qAzEG4RvJaFbSAcAGpooUy/GSmtZj91njREA2kAhvOwFp6RD9scn/LxiThThVmuPJJoWhmO/FzB
L+F9ir3pGikVtS/7fGToZYIE2dz3w2HQd4oZWbn9mb4WIlbi+M1gS+rtvIS/cPXEQzpZdIGq26Vo
a9zzD6Ibl9wrY10Rgzh6o+DMi3/JLgu3aMBMV8UvHdlR6t5ReWLSkmn/cuq7S483dBJdQaw4I8Ef
uT/yfO5ZyxH4/8prDyY4vvux6aQUl7/pykoU/Cb1jFOGKbPiZHYtmhVRoL+y0QHUzWMwUJH7poQ1
IzLRYqQUBzf+SeZlgjMRLAGCpgYlRi+SygnJzP0rrQ5Pn59jiPlvGlbJVsZiO7JdQzrQgsKYgbCA
RulNSvsJgEPmPaFL5Ammds698qA2k5AaJFLyZgR0WMIII65X1ueYAnqF12o3IWV9QakKsQlJAw/2
2QWV6k6i78RTOOTA9IcHSlhKILhqlmMGS9h6rNjQoyzelxIJohsV6H9cNR3XiweTDIdFwfuVlCbg
JODWXzgKU3R6ZMAFbOdY5cTSWbL9Jb9IfD2PCszVrEikfCUuPlpsdXTb3aErZecGzMieA35TeDLX
D0K21OfBzVV9LYgScYwvzfTFanEY5bHbjPSDudXDKQgtBT4RPOTn3aeWg6mtHOuXSSyj5Wm0x70/
mpA3immJjEW8WPcJACwgKqcCxTPCGHBoke6vnnJCJmMbbdOk2Rj6GliebNExPiaHeHiLyF8vY3NE
CYY+PboFCh8+LDXqSsluVYKSAxEnJ1WukqezEA1hcwvlMTLGjaFFRefFuqsatM15A/HBqW28I01E
ITlpTibb8LBXTBVCpOLNIIayddH5atd9wh+MqIp1YYLlt6mqvrO/SKgq3am3eZygKCOrEn10b7p3
LuTR0enEZsx+kBQBgGxnEFEJu7UNdsJMNuznG4YuDzwnzu34grL9KrNRu409frOiAuOC4iU3m1Vp
SCh8o3BhwWHZDyxwSGr4Xpj92GVYnIY2Gm8HtdzfRF8oA/Pm3ccInqWVnPZVE1fw6It3mIKMHJgf
N0lCRz25C/WwUtDcOZqHYDLuQxr4Om6BNNBxZ4FQXDAZgauh5mIQ4YiZSMpQx3V69/tT+YvkAiZn
urcXtK7fI/WARzahXj28ToCc/PTECOIHA6wtx6D+0BkK6SeceJKDCDe9c60Ht7uj1OjGwhb8lupH
Aq1tSBFkzjoBsBLqVOq0KbsG7f8NguR+EWNURD7i8ntKFSMJ/ig+GGCzYo1mGrAE9aBh4Ot0Y1KQ
W1KQQVidZIML8UZFoBU9TOjTsMrCCTjyETEQMSUJjxNQHnnKdPDWzVMj+7dqXRlrUFBwAFwnVijw
eAfqkNi6nY4DFDl57GEWYQJieapbH1MKmz6GFnQUo4M8iIAOMJKoPMzvcuXwHS8opwUS4Enfyde1
9cG68txjpi3wM6xBWwZw1XWWbYtbpKhRSp+KuR3VtaiHWcPqfpT7g9xczO5wgw0UfcPCkMEE5ymk
mzdHXChxhtMRA9+aDEuZoJjCuxPv16zvxjG4UUlbvg7mUeu3FHGK0FRYUGmaxdHW7w1rA3YJIMsi
e/0CCwfrxUfRJusx8SBJ7rINw0HRav7esNTaD1SpVDBKx4lMTXE7NMdkOs/sydg6QGKqPZcx0mAi
c5plr5qkk1GdTDDHBdwnM5PfpIIpgvWfJwqFj9Nb20YmmyGJq/JRA+vXTll5Rp5L/slSFX6Ymif1
epKpZexOLNNzitolSm/nQgq51eg/tPKdnu/F8tg+zurjfOdCTyJddDuSMjgOPXCdik4D6IeI84nW
1Mo4PKB+TdZzrxd81QLddAuJ7f94N49Tc8nFU9tcpuL4sF7G/jijmmoP82MrNpt759Wf4MS4JODd
i8nnGBhqX34cDGpl4uCBtCs/tsq+7P4SjkCs2r9tXkTgW6KBfZop5H/Hj4fRt6nel+KZ1t/qTooR
4Z2tiyFEJwcd1mEOHonfUtuE+RW1qIHsgZuAqR7y1S5kpIseDzxiraeBtPFNUSE988cqVOcoT0O1
2rQoNqnyqlc97ZurhuhBkF7iJ8mzfS8NGzE91un+LHLvm1FbuEn2KmihyYdgPenUbS9tgP5E6Z8v
q3SY2jLmHly2LLFL6SfdgHf9qdsuj5eLCCDL3cndbNmW15O6OHjNWbRcKcY864kfnQKFg/HJ0dm9
dv28fjR77A2MCfcb/mZHnt5g9evtsG1+8fASZKc5TM/NGxIEvLYvGDkU3Wc0KLEjCLZwOxqfJeoN
3CieUZ8JKW8H2/rg1BJoVEEfQT8tRHziaUjlNAtW/gS0fF+4Lf0VMRCJSgYVsOxZQgRlpX3Egwck
DIZQ+UXBAgRLyk3nqQaJ4x+3GTAaBNVvKVnbVj52mSlI1fUCIpPtn5KsPezBavWcScjPlO20Kebn
FpQ/6D8QziJX1Fdg/BwryZv2IeJzxOkQ8dxgLE4fX6SPN/guOMOQ5cgRewXBPuSAIqXym909HAs0
iKARy7lEkJU2H+f5yPKgE9WvhUB5MIBgvR2UZbeeCfdC5PdWX27f5Ot/CxuLoMPerS84/5LZoUEj
P5JB3HnyLsGBt8IWIO/wl0+r+tJw8Htls/7vUVsy/hEbs6AMurFEcpsU/1h/oAxSlmtjLeao4b5S
jr1V+/AU3GFIqXLWrTUSG1R7MeaSOWetX6XmO/ESPPbSvbGkY4dSf2CLj+7f9+NAVqQQdN9Jt8cR
wUbSPQu7jubDsPCS9xusAmvXb0s6cAKX13vM4kKe6jcjXeWy2L9jVlCJxz3DSAinLgmSY00z1EE3
3NrH5b6Ck/PL+nkY/f4y14v4WH6bg+qTh5zU/ZhPybHDrGcjXb5jeMU0ZCmEtYrJ9zxuJDmwPnpA
xcGRh3VHDEX+9NVtHj+waOUSF20E1Q9LPOYQyf6CVYi/yBmdeSXPIuqCD1xzkKfS1sr9jjqR+amf
jhB45jsgOKCuRFWy9qzXbpluxu8y9sT5O8bcB2nSriu/vlhvFmCTSoQ7mevGr1bkQRYMnwZw+HPz
XNgVroOlG2MBr1NihlAyG3gyv/QBvZJhF9gs+czKtUjcH9aNrLBvo09cNx6+117fsKfnd9hz2FJb
6P8CDKj/SMtZrhJDtFRZ02VD+jOGsigmdczSq3hus0iztvNZKeiuu6LF8DOVRMwlzv2O+YL5E8py
r10R+RA33eMQRP63hz6bcSbxyeKFpRtja0mE5m9v1deUey1TLmlcTnXD1u8jIEd/3j0RpZ7+5WBX
/xG287/vwvzjWjdKQa61IRXPj7S1WQhupq+qXsoVAhdDDOFee504CiGX6B1Il0xlrSIWY490Rri7
7NzMdCp6J0DLm9dcOrT7FVYmc29MmDEW2gKuDAoiqXEtXvcClRe3MMfQsM5oP/iuBFacw19uYP1f
3xSVtppImpFM5cz/PqzmwpTl2uJNlQRLkPaowUn6RuIzI8/BhAm29K8UxvTgz/Z0+5UiCgLvdC3T
JzoeN6xGO4JTiiHwHNCniTvjMP8Q8oUkoD+j2mo+GSJmKnGnxVLGQjMtQmg8tS6+h4ZCFNw+PPVj
17geB8FXmAMolJa8RTp06TKeXexyUW8wcflL0vAtnE2AQ4hjt1oTPKhry2Ly+OQwyCT3BgCNK+eJ
0IYb+rSr21Q+/RFyeE9YZxhiUanbBFHzBaIXE6POsGW6KDpPo8vgk4JNAiCSBIeld1k2kHdUW3UO
QxUY6Ep+pXSG0LVgECUSKAZ6iGDIWc7RbaH5ROa6BFDBCC5ePJvgaon4557fSCE7iuPo0Ye3PuAr
pTtITReyKCPghJz/hkY29MieivRKhWnZMKI0D1RyBJKYZZA060FBXbmtsjWFANYNIZZLVhjZZSYZ
7+zgW9nrFrF6B5k+Qb6uB8xVw6aKg/++WmTlX0FlSiA1UxWJCjP/hJrKsZ6kUZjPXALSI2oQJXW+
8IjqdFtYftViVnIVRvrK5kZmsok1704EAIAn+Wy1Y9y8nmCcdwBeFY7fcDlzqHrvn26Uig3LMKPz
5A/x7mqvxde8AzufL+IzXzONL9pG2zA+jPJhZtiFMkXZDjwBdAyGumdQZJgCgSYdpsKOgkiD/QOJ
E9HWZLE+QWe85hRr4l5ZUk3Z+ACX6wEBItjHylo/CAjREMts768zl+ozZvjrL1QyxDd/ZmsT0pde
3h6PqzfPUKxOjut4Jy5djqjdVtzfFc8YBdDHr8xVSuchxDNcJa0v9N1zqRH5+YC3wSK9smjXgH5a
3N1QO6C9CMdy3JJgHiSWwzHSxgZpTrcMQxnbSrEyElvLoevxe5JbncAfM8OTKZmuhl8FSaEkLJFg
TW4JHjdcW88cIvBDAC3svyyo9SPCgYAzC7R5+IpVdnU4aOmEVlEjaoPgf8pnHg4nl8GsnwT9Hgty
/EMMBNUmsuKqELxlYKmRDKpnOHA/NZOQ9LNkq5cesB8dKpnlomHLgMlrJ6URgz3UxOTup8WiUkmu
i2wnmxyYZ0rdp9bPyqDHmS7bYADzIvrBRmm8ZKR2UHpzhouRqDs1/LZwwE5uls/11EHZ9u7a6oMb
cYhQpjAI2na6/aXK0ND/EX20HPSWqSqioimqpPxRNWIJ5l281eZ85vmkmWGG1VnecBbGo1uS7K8T
RIfh3muRejYMuCslAYBwOdgEWljPHKExKkIKnEFhqGEZsAxZmyWk9uFRQop/pcxDlkHtvteao5Fv
rkpUIWcWDuA4PTHgUJVDyDUO+KYIhMNqGwv68yWm/ws621hxaWHkRSpD5BlVKMNkA9lMfgPKhZEf
XCpdmHkSfwGuYtXTj/iZsRsLr1eKBUlgov0FxTMg1TV3SWHHS8dZvUaBK12g2T+W8JJWXZXbAsKg
crst2ScNoxIWlGInUgX4Lh/qJCpqH9ewcgEp48C8aJt8hImj2cRWLnMIu0TkCtgbmD/3KrtEL9u3
vbZZCKdnJizc1dkKeyvTe7zvCltY9FeO+tU1oTC6+MSA8CGMMP1fvi0bWeW7gQNN/ropwAsbDBwo
dkE+9Qo8ZQV6gA2Rt4FjDUlATB8dGWUI91cmxPPpcV9Do3LHId3i53BDAbFUuzxdZBdXsnK22i8c
R1BN2WaawoTvmAIyFe/sZZz9ax3JPFaIoABdCpoINcGNIwaUaFyi3mhisshWfhNK2g5wp0kfKTZn
xO0rwO+4QzxoN3DYP+mLciSSf97FuH+ozwvrrTiiUOfYYmODF/M70in5In+RqNTHjgJB7H8iZAV3
prGpuVjJHpBkSWtSSfylFyGC66KphVQB6ff+tBhu6Id6Vowlh0a8Hqu3CsdbsuU7IaMhWS6cCf0c
xr/MkdmK+Ux2Iz96a7Q8qQ71Fl5pfx8Di3ZRBOCsNg6i8JSK3hd6h3+RSHXzCV0z7flLWFP9MS5x
JC4sW++VO9z1wzeXxef4U6yNHXpbVlIk1oniLXUyv+7dyUKVE92JcLMxpom11708CG99kYvwjjKE
HBL2zPFxIQToK/8mwdoc9uaP9UVrXzItG2UMCP9a/Ho8lnIeLlGBrnG+SGVpDlO8OXVA8UG4XK45
AGRww3rxLfF88HjGLLLFlchTIyLl/MSe5JPY5r6O2CgJklrxzRPGvzxJWiJBfOOc9bzNitKzkgcW
ahG+e4JVKI+9fY2v2msfgiq3J3BmXhgbTuwTeWZoAer09CyDG/9ImgdBGHHslngSEfOdkufc7S/G
Z38RXvSEsotlJrmPfhJxTiJXzdcZSrDwd1jBTXbzNV+V5d3o9rbCDoCbxCZ8tdSwgBiTs5rseH/E
GZi5O1PpgdD5dSQV2++xIbgJvamDz+60Bqpd9JmDP0su14VGHhvKy82NruBTQadWQVS0X7zwF+1n
dL+WHYb4FFzUrlHyaEJEGqMMah0lX2GBQ/TCRX0fIr4CeIV03wRYA8UQKP5zSX2pAoGkvU53uovu
jTY/vGb+8kxxJaOBj8jMgbGkiuWgF3uEewpC4lP+ifz4DSmGSTwxzJyTzm7xor7y0iBnB8eKeFFo
aSFAvzQyMQiMJPazg5YSSER5gTe9HrIPAoWQnhXR/N0h/fqNICHdYUEfCUPDZo1BA7uiwwa1HACI
XzDiHYiM8Ukdaxx+NCcHCG720XwgDV7iDpATn4RQ/eR3sis5sH2IfVBSwqK3zuMDicxVWo1L6hdB
SMT5dzYOxBGknI6PF3ZD3vdyAKwk/3cR8ZJexUEOSxZa/pe8QLFgXoia+o+O1muoNjbZDz5pkeId
HrxrINz5/TG9dYciGJXotzAZYa1zZzT9gHsTsaJVXoZm0k5RFrLyrOZ3Xl1PiFHvI/Hh055f+NP6
AhLVl15iLSj4o2Z+x2o6NwOfqKt9FwPiMao3HwO+DpD9MOXTFlAwkomBIscmgYDPIqR2HR4alSgR
Dzf/q9ix/opf2s/tmD0jS251AqI3xOjB6qO9nqjt8UZwIxK92nWf+RjnibTF1TnWwYNkrIuFEddc
JUxIrDxnSEFxfksc3Ou0PsTEG4rUpetoZ1bPJlpxUo+P/EbhacxcIbx/olQEPrTUHQeA/ch8tlkr
xLH/4BYjd47EGzBrYDJUXNSv01xbuNfGvc4bQVpXY4Q/msnwL+Ox/O/j8f8bHP5Yph6p0I5Tr2P2
Ieif8Nlq6SYjLpNDc42w5wzi93jiNFZR7H7UL5gYmQ+YxHCjf5hEbf+YETmHcCYR/yrnLERUzHME
0W/iNlCs5mlCnnD9yK7UL/HQVZbyGm6/hGAwJL/i8tSWTuMnlnGCO5BcIMYhz+8tsV4SOo3WiHup
kOk8kk2XuFNhRzhD1pzvSOSiecdTmVN7Vn3yvTiOcHiS7UGfiTOT4M7lCS9KakNzKRwsGTy48i1m
m6dibf6Cn2kUtx5JAVxlhLsz/vKLYWVdCFhlQKjJZuD+WcgKF2v+J0+v5CjDK6BdzH2eEyblbZBE
aPeeule8UEQN4PCWnYpnCaNxsUOQoeph8TMNwOpOtv/K6bV7S8hfYXpE+mC8EDIGipawcZKwJrzp
Or18XrsvLLgFyDii3txaCx+2QiSVdkbuar3RjPPJfy/L38s9oCq4FCGKq2prupz1hBRcBPZ1TjXX
Yua6/mqDgRBQD0EzcQEqWi2rR2du838C+CNvhtWgwi8lNYAcyBZbNH8OnzBFXIzG1O85xLvazyKF
SJ8cpnf+3OoZGTOSZDAdok2IqzhhPv7vy/JfZBmWZGmiJWry0kduLllG/59f/C5ex7qw5JGIEHeG
u8yDrA3R7WCHW1BYeMVD/8Tgie0zoR1Qw53iy3NU9Gu+1JnQcnGJ14FOtXgD5MmYFGu6D7oRrp6S
QuWgZXPqOsQYbl6dPHPvqgPdZ5LzS7bqRn0werhXWD0K1chBblwJT7j7SL0bMAD9r+zwv3i6kFKP
hZ6cCjQEtMp0WC7cpIqybwFl4NoCr9e38idRFuwMSg6Sy4odCui6+E+1ueI8Jz9KDeeBC9wRgUOf
Tb4ALCzYmqEatJ018pZCcNH//nj/79L7px+fD1ehYUVcKob/uOsHMc2yuLZYimNX0p/hTOcvbmzi
kFABDFQp2bj3GEy4m5mERDylccjzezFVfzI8mIK7zG8ADLVNNTYCx/FZl4LJHdz7vBqwmv7MmAGv
9jWY0Lgxqa2E14mCVOYjR3STnUgjHzah8czDi7h8ppsrpRAKY3GM1MFB7GetHh7FIouf8oOFOdkx
nmMMbEcHqRd7i/iRMLPy4Ep3GbA6SYgudmCfT1H2cyQcpB4I20newizEIFp+a9jlCVcV3klWExzN
ceIB4C53s/P7PuaEi7itO5xCSUjZ6PUdkpOLprVVBloNyJtToAHtop0JJ4Hl3eW1EhNwZOdH7HJn
1DM12gn6lTkG3TilZqMikkEGwmSUIWgNWxBb2YexI8XtIrzjlbg/lakPwdl2NmfAkaeL+gkYyhMa
/XINTUJuwRCogfZMdbBCfpU9INecnOJYfmk+1YLyIinim2KPeTSLv5cX2Qds4uw/UxrAoBT7xyc/
L9AC3HNUgLFmsbbP9PpuOdnvZEiMSKuUlfXV4EMV0b27LMpbGQV3bGtkNCZ4IcAzl4N2QAAecHpz
YuoaRIlnhg0ackrikHUhSoLeA9Qs34f3EVdStSKo0nqSn5IDovfnasQttiLffMHH8/WI0IuHDC4V
ZyJC9hMd307a9t/CIe69+JSfy6/xefnjOLQF+7P8zqqgRJR/u6hsHYabfGcXyulosJrulEdhHVJO
AJIzESPY+Mn+gEuov2vFKdxScXFiVfQcDs+WCccYZFiJ0YObKyi+mqIWFnYKH9SX7knaMjEJzvUL
SlFCA89XuIJarHaMPowBp/GlPTBnDnhHckxEbG86/lr3Bvy2cJtJfkotB66G23ciJUomofnx3F1Q
RCccp672JtyXExYrFuepEOJQWY5XEnEwc4CbA04SZfDQzghmS29YI7bWNQi16MqwhVMQq1PyTgSj
4fMPHvOTWEeLh0NdY/6waI9bTrrL+DwQAcyyQfZQ+WIVv9CBSX8BYQm4/xfGkDNaVPUlclmR/kCW
5SQ1J20U5/O4H1/l0gHMSkNu0HnTzS5uA6rQsHxTvUP62uqmvLSrIjSx7rwaX7JfaC56rcLhyCF2
i1NlgjSG2aYpfuT+ub4TeCpXyxJmfE47QKCf7oWDXfd5TzVDByHVO2z9Y/mMAojA3piJOQUboA7m
YTkDw34oUNTOwMo8LhzZ0lkdX5LZM3DXIFEK4wPHBRbLPZNOf+AGZXhg6Cea4KK/5e/X4O62n9PF
4Lb0jPNEAlhlZ2xcT/0BxA98Y/IqElxfeevAsba2H5Hs0no67rnDWEkJBV2jXJVfUCstPt19A4Zw
Uj4riP+rreGgsc3vAX7yTqvzSv9h2mAZBWUbPytwJKKFd7fA4HT5ANMdvjBQwcO+4KbiRWZsPy+P
H9n7IjNkTrdYGx68/1MeXQNlTfxx/XV9UhFeRv0zNgyM87x3YQ4kwTVe+OcjiYVHZJVw6VAU8uui
ObCJPkVHyrHlgI3d90m/hrCnuZd+b+gplxmCh/wtwmr8JTPFFzbiRewOfKQcanykHH5El0zcNOiU
7m6jOyNvicyP4YhJASf1QHKb5Q2f9ZqzjfuObrUR0FC3l2cdQCueycNzrbjip/bWk2R7RPtOxPT1
8Zdnn/avF65sKZoqweqo0h+KT6ET5qKdcLfjVP4iVwL98Ljn7pR3CpqjAwwGu0aogGYCw9KSR/st
zUSkhXGoQP8SGgVaqLB5+JQtouo6nMonNXHYxK5voJvoW7PVw6VIhSw0gYMhD5H4T1aI5WS5ySci
+hYZPn2xl7881f/lnSmiZlmyJMkoWeU/bsk20zOxme/EbE3LCxYSR/wATQFFGeiAIiJgkUOrQCQk
tnC5IzZ+bc76E1JgoCbOOvzNCP4JmGB4ZgCI8RJSlQK3aONI/u/XKv+b4JEkIEXXNZFTxPxT8KhN
ScPox4tF8BhbdpbQohhUYKo16acSCYfUhLF6QHXfVyp6gMdhYtR6JrY8CVT2Vx45r8m8H7FDGc79
A5i7DQTe2CuZjUa/InViTpdYDQ2zAN5P8usl/PQEyJFKExRUKlfr5hHerHfOnXEtdshwKL5z5oDg
rRIN9xxYlGxR2i2EKcKM2+aauaXq0N7OiCh9GkF3BGHkadhULg9E7P+gE+OludRfkOTYhD+ISuS5
+sHt2nXh7WMxhX5Mm/EH7xUaXCw1y16EOGk1BPolXrOwKkci6zjD4Y3hiyEcWDQxQ7rENIYcCDuu
MfBBXI63ecVXEyGiER3h2L12G9K2B4oXB3x93+1nQyni/n7mcrzzlLnzx/CM/MrRUUdAE78NQHjt
SPfboMguTjT2EN3XBQmORCd5JmQHJIxLGmDKAXXHUUGtdI7tywYctWs+sE/UOPTlrccTQAKv4ElB
r8lsEaC+ZZTedR5HYHMBVj7zvqwtXjjbKN07WVkIQPCEccHBdZBbDdKADz1fKtJ5pU67lNWLQA4y
6fUYWH2o5CHCa3DPSHvwLQKsCf/hXIftPkG18bZXAhl6BJZVZwFBKVBT+zPe7OK1/guVBFn0z2ce
zgSDbkJLUlVF/+PoqAddFntVmM6cFITlzqL3eI2PcNwai9Au0Ze9Wc+Xp5r48Yphv3HRTTFtagHI
6PiLLbmhp644A3sdOmOhCAgbue7Un2Yz/fBwlF5ZneuX+w5pKPNLg9iEMCPYiwix4dcDxC7Hlelf
d9zHSGpWNM/ywAe/oxcvRSfr5Tf+YtRbJJrdC4NBSIogGmFaaWCn8G6A5fJcrm0wjh2PM7YSQED2
qxJMh+AV+mqQjDylHb/OzRZZzXu7hNGuTJJZr/edUG374cyM354s47mDADV8MRLWqnUZCvQsdpOc
HtpnN4WCNxERp9laH86IFr8xST5O7D8dzBJjJCmtaAkRAmCECOqXycX/urttalJCI7DR7K1HZ/AB
R91/5SwQlzSsnlK0izAQe3wbuD4wQ+eOYEaZJ1y4rTnSOnL62+ebHmp1NIfwUKKwKr8Z1fu1chn/
D2Hntds4FmXRLyLAHF4lUYnK0fILYck2xRzF9PWzWDPAVLsbVYC7urtsSxR5eXnvOXuvfdUcznVx
e61JvIkRiw3SXJ8uAQzcPYvJSc/DluEHKBBEqdNTrbjLn/rDeDdSO/qOLiYPhzlYSyC4zoOnsPcV
OfWc+wVZbw1Kdp6Piyt6jX5O/2uYFpgQ5v45SLC7LlL09O/5ygA9zXJ9uAEiR9go9x7d5VFdcB9b
a7AfmUMZI3MMem+A8bllv/Sdsqmu+qcVjOUdK/LyDOeUanx7Va7Fjel9y31Zcsw0HfVbdK/uwZVP
lw03NH60ckHhDNddh+WvmWhrFgfaAdrlN+L3ev/CKgpEdZm8e0fLx/hK8YBR+cV1IcGdysfAPBEc
gMuER3Gn0autZs0kSic9CW/I845RMKPMYkcOQHbhYuxFfCNAkUe+71C+solv3Xhf7YGOBlHJ8UnZ
D2Q+vCQsoh3xQEsVCM7EmrGcpuXQFhT5VwWPg3xibquLQfhFhGl3wfeg3HZU6c4++dKsmMVRQcOh
WD3vnGyg4LwlTfKCm6dchvpc2+is8PoNc407lT+rOSepciLHP3EFrlwwRKMlmAISBgFdj2n1s6bP
T5RwrGV2QehNo/MuSyPUvaH1ST3XfRQDzZ+n44llTsV99xpTLIWSPhSXjdYmeM1GU71hIcD81WyF
W3+uBr4BXc/XigxpePANezQi3LpTumAwLEynQhzrTuSNDiplXzqCo894HE7LI/NbacA4KJaI2w8J
tM1iQE56R2nHCzdj2ZrCJkALjUyHIjCXypfGGYxs+nxYdLYUf/kvTRs3DmZ0ajdPh/rxk8IFHX78
HOGY6Rr3tiMxHNEjf6A2xtyNEk19uFP9hjS5VafR4I7ILkjHHOpJHasIJNbJmK5TtItWbEuwluH8
ntC29R8G+3J6OQSgjIP1YPDGXQLfjuozJgLhJB6or9nU1OfsdfBsO2xkOTuCOo2FZb8XgjlexNdC
JAJYYVZi+uommj5PHi4NXqIcWaWHNnImIrnriXz3jsqigXK+TZb6G7GZhz+vTiRV/tdMj/DHMlCJ
qRShRPlHO9U0RUNANdAe6bW/6JlCUnhCwQvUixhdaYGq31lxigddLkUG761SL1G5V5X9U6HfA2kK
Npa0BZWm4FbVF1QWwnijeSvB2gvXNptH6hkiSdwtwXQOz1EXDN2x6ZdiuzZeDr8h+ksjWfMnvyqi
fY5s6eUkUyFfGtZejjbJcxU1m6aFAn0yrJvOPYGK16ATE9Dtl1CQb6Vw7fkrMhDgFuCARWdby/vK
HLfCdVhqZDtTWErgaI23+uOZ7zxxk1KOTL975bTBTJsDCFYvyveLaKz+KGN1Q25tvGXtWRO3Zngm
FIC/F9ULoAEN9JeL9u+FT+bQkOnFvYWU21zmItZcpzTWPYHV0d1oxnS/n8HjFZx0dSbhpam/dPNU
GysSx3QSErWZ5C3V0nHRzWlrAnjTmJGfnymoBekBlVEYnmBb8jcZQ10ZMqvF8m8JZayW/3X5DU2x
ZEs1FMKEZGsYHr+VH4UwMF21abtjm/OQuQctlT/mXwryZsgkUdDxxg8pvcdgGv3yU9Jy4ND7PL5q
+CMixoAaJ9PG4qSpuGHIhVA8xPzhrfUuCvP6VjPzZSF+xaU1F0FhSMHNCAVmDlQSS93/VmSMFzwF
Sgx1OYvSgmZdRyexr5xgmze3XKyBJQEQwjFXU9MqcmSxOobADnWFwcrINKZWaLHrYHVXDbwlfZm5
ewUJvegp6L0EYgiUQYmKpy+EzRIR6mzrGi5ThQe09HCLD/Opj2U246z+xfQY0/4IAtRc5azsi7Fl
fPbGdxx+dQAwXkY5D1sbcx0FVAbzkBsh8RggC8eqk31efEdxA4RnptPBiOleId2gG+CWPQE6bEcR
Bbesel8iLI1i43YfpbonO9eDX1uZ/sgQV2r+LRJZA9gwzBy9xRspFsOt164Ddv4uNWEfLjqv9t67
EPew6POkEYpxUJ5kdV/B9C2rh1yvxPpQwexWyr3bnYVRobf4uOGqFjc1PYZYjTFAq04brRID1XZ/
7MjxtFKsivrFR8yvyAE1xp2A7KdgQcqTlUIiRSfLImVjFojHtndk2lZk+OJxyWl0AchmQw03ILlK
DOHcf9NMlMKOOQRtTxRKfsZBjo8m/VsRjEZhUAa1leoUoErIfFBr1dSi6cWAUlxqFPHKzwkOoQMQ
HnJ/n/wCN1qEbCn12/MGXlDRv6ts23JccuYo1VwyDl24eEmDpdWgIQVeCcgdVBoDQUAzA1fup8fA
o8CeO2K8kVkyILnjIrH3075EOkFKR1RzfSjhKVPPidVlSHIRxEhF54qF5FK9G9JOldeA5LToHNxa
OGcStT+ZGlxBHAQeq/rl8Q8Ii2gVd2cZcKFacCWfeN7dHnc5v0CYi+mEzV1Wl6o2heuXad9osYOb
bw6kS118N7yND3su8Il6usXyusEbDmnE5CMfAnchth8iqWUqomf8l7hpSnrku/bJltG3Gyy/oLXq
/FZig0mtN5B8JtKQHtMpVpXzk3MbszY/cQP30bk03CmkyQysXT/VlVNkfFrZLbLgKkVXblE8dqzP
2aLGglOUW5GlPbTnJ7ggmDaTBh5cO6K9/Tx4MJ0WPlXWL5oMymRI96KiibHgLC48HDyY8untWkc8
XBoisZ5mMPJbWjc0mIF+UI7/NIItbC+djbp1L6V5kG9liwY10u9VTLATjAHpo/jizuG26rcVKRbS
NRoKTmQQVkAbx+mDPCOvXes3DRw7L7+J/CnPd9Oby8N9sjRGIUSjm0D3wQcSZLOwot3uv0evXf6a
t+qWY49Jfdohf0SwWCFqexG+TBNAqGzLO/QqeUNjrzmxXkKcxZ4RLgUAt+5KcsK4p6MQZDu31KCc
sMHmnD9VtIwkqClCPvPxJBk1NePiLVGycR1gM7RYBlfYEFxBmxftXYo/KzlY9YY4fWV7gd1BoTk5
uUVks/okII3rTUjU0ExG0EhPWyLH3YxJgprG0ljSd3U/I17m2czrwA6yFVqIWFgJ7iLpNoGwxrWG
wB9MLVuoypwrR59Lik1Ph4A4pouArJhumogdkPB5lSqqZsDmmoRAgZWh/YsxlrKsC85ep8dGoNoL
79ETLAd9PaIwtghUqXDRtS2pClFPo2rYTZ9rV+aRabffsrHAWxY5PVTpO6I6ZPmqChDgXJLopA9R
Gf0Nr5SgOroHD4QSCSPdXzVGxKdD/cDk2PzKfm2zRwrktpJvYUDuNtkMRMjq3vn1PCgZPgf/nBan
Hhk4e/+s+hAQcHNOLc2RrXWlO6yFU2PRw5Qe8NjEqMj+2eiwcKxq5YRzm8amL3+32YYcSUla0gSL
XrMu/pWFXiXAaif1xFC+2QznFTCkQxacPbgxdXYqS4oLex6ATThLbgV0A2a9CQh6AWDyc2a8acmW
s00bCe5/fuWtmyvCGWLZqKt2DF/M4/EExRSgaB9yE9o1oHUE1g9u5Um7ldSxRV1HGRqV5E6gWNmi
e1HRYAJoGXBVCRsq7Pivgx4tmZaeW1xucTl4/egbl+yc0HAJg4lU2vIq1HD7L3SqBZx5zQ5Wwic7
HwEZHF1xl7bflMZwmF0IBmY1/PziJnqhJ+sWZfAuVR9muYS01KS0ZLSLixGMiL7irveMDR8HItgN
5FrRd60vsfKn5r1kt+9G9TQX1kWM9HGTlSs6xmFpE2omySf2MzdpJX/L2afObt1q2mlhnXW2dGpz
TpW9onzTFFOq19IvQTSl3wX0Lhk1QpoxOLZBTo8LFZa1Nbu5RfKzDMuLbLjzACwZ5aKjWbtn4eQK
5U02+7oKLg12YYPBUtFFvDoK5qaIfShgAmDrLjpIA0EUve2WIKmcZDTIIkW6kzvqEZxV6nTPs8JK
kSgki6A3hWiz0MdTnwbMQFdUMJq1kamAP5WbJZ9E5H0vA/0L+SJO45+FDtwhsngFOApEwVJYpvmN
PYUrPhrspxWxPLmJ3696f5EhHkqrJ24EAaUSuWeJ/AZRKiSeOJoF+TRmRxPRmxEIW3viGEMaV3dr
PV8+o1lDJhD7kxTNNiWp1B97/j2lbVyRiqrT4w+nfrFtoD5lVGtVqRubdPBy/SKzbtOfAiF/l9T4
ClGRMZyqdOb3Od5TUD9nn205muxK2jb9taiI8WTX57IGaPi3El9LTZt3MIVcnkq16U5N/0Pn5jIa
hYXE2tPn3i9wSM0MHILq6dxTrV+b9iuxVi0eICwW4DpcloV699Xn/SjtL3V00V/Y/DblNqWw+Qhe
CFuRyRmmHSlUFB/FC2AztGdWE/MG+Vh7e3nvenALxKXsISmqJ4nMrk7fZC1L0E8FWe5Th3OnOEC3
TA8gSItnM5m2ydFVi5EPdUItWXjMI7q9GhXN+Jh7u97LCGwYqT2ds1pesFMgjgEBj4Jcr+eWyVhH
vQaxob/39DNQh0RHB03q+Jo+mSC9KR4dICJPMtSdnviooXpFQbgHaWUK1dxKBXpFJxePtUdRMmTJ
nc+DSpwU75oBgY8IEZ8ULoj9CJ2k7pbKG40Mzgypr0QbP/ae04gUVxMegECylJEzJYDaUa+uD6bS
GFZZxIlrPTocc1e0N8EA5xGhXW2WHeLEqmJh1tjVCxoRW7uWY30u1fZLy8+GakyL7CNI7gIlKWyC
ERrtmLnFw2maY1GzkNwqeIh6yG3Vu8mS3OBIlPSeJmsIVoFYkzGJdbb7Sk1Is+5eZVnlaavCvEre
FW2IZTgGEAnSoHvwHTyPti1tsfBRDRledmcwyYa7AjGJoh3Bqa7I3Qqm4j1B60FDrEIa06wbxN4y
MmtD5zHN2o6+/TrMlzFqWZ5MNf9QmMti1GnJW4nUK0nuIOCD4quOWB4u4vxaNwsp6aYFgCdwUf1E
QacU7SMfoRLCBSUEptKvDLxQqJ7I2kOeas4LysD0mKrrK7yJGVP43EStKLnYHI+ZgM8Ow7q3Z05B
5kIBBCXYqrimC9nQbe7XSQk1GIraseDBSZET0wBpwgCPN7KwzglXYqOcHFGv6TtKWUH5xVuAKrTw
Wi4INW0jMqU3sjqkgXW0ncGC9uq1h9jcH1mDYVnocSKxFkS93x90yxh7+jpn5cVbcdA06zeVuqGg
KeBXDm2kzaTmXKxsJbQ31fyLSQfqxb+2mxbCbcMyFYUGjiT9aNxIRfbMDDdrEXAehfiWKZ9C8J5U
mCWe1MT6d7F4xCK6w0MCJMYSPgqOkzW3pX3VPEKeGUl2cGFEgA+luZHJm/ZXkejIxcrX3+hHisLG
UM6dQHpI/hEDGetXOp7EfNoZYLaOVfvZmqfkhRXMERow6tsXCeHKNsG1xzO0XSYVtYKF54HvIx5O
OnvJoQG/T5EzfEKBYX5p12m0w1mPnZOAypc8re+J/k5ZtCIy12UNYrtkCzGBd0urdPr8GKhr1VyH
8AjQYnaw03i+PCJSKrSpIa6Hpod0o1lQq1Omlh6uv7TXMFLJgPapP1JwXzbdNfPe/AoM4bLw9opw
jNkeUUltXk5TLE1rnkONShAyjxV/mahOyaTxywT9qhkMwAoXVoRuey7pmxAuBTAqlsAQm+q15c2z
NYtFul5JfG8QSKcIOZ4+VkGaQwMlxd/W7oHSlCQgC1lLMdKDOWGnXX7NCO6SHKJ1An8TApaUVq4y
k9JzJl9V/faXMpX1bysjA8cUSVI32Fr/W8YjxJIn50l7hCBPwN4pQRQ6094QELNR2+B7xWgxKsf9
/D2ikQnCeJJMZSjB43SfLIBKtKPg4tuvPTvCWb6GRiGdSA1EmI/7xY4m+ZpJhHbPaybdIYB9xeRY
hU5EGhSVS5sSBiyFdb5kUbEjRXeHDVGZuwugritsjck04A4fwd5lbbKkbTWyxs9JvLfor52TozEl
xwVXSTgOmzXUbIkwIGBLrC8HhY3mxPSOtVnlALyEcTOrdYd7kJWFNGtu/yfVUkiSMo9YtxbSt8XW
5gzJNZ5Sckq3bGSDCw221qZV3Vjw+Kd4UuEWXHgqaHQ7HuVCQ7Ex0m5iynp+juNaxFIVTAgOVxEC
gwWjHk5TBwEH0aE8kNaiA7HR274y+zlzetRzqN1JUaM7OvOm8daYABw0BktLsc/OLyd3Qn8KNg9h
HWZXunKYR5Fxs3/amewc3tt1MSNQZMbSqnOocWoKPmAUx8+la2uffx4p1jCD/FPvZWm6YVoKFm9J
sfQfejqvjZRnKFXVsWZJxBqLyhSe+a8AjzKQIOoj72ycLNrT8CSGTK9BVASxii/dHNNDhrkPXYXm
qVeM2bryJxR0eic6ksbXBDUD8ki+ZHILoZKyU6I1WrPKAZM1xlmUAPCThgixzhq1Q6SS9e1/Ct9P
KkkktNHmpd3JIaE0o+/y7j0AQLHKLRk0FvhCkDbIYYdvQ3YMQXxBzcQugVJPgVgxUmmi0KW3qDXL
d6pfIbYHGrKkwyInY/3r4ZKYUMFWsN9Vkz+fWPXfvpt/ntgfLUG9Uete87Lq+GS1gf4T0sYgOCfv
kcAK1svj7p0qk0kHup1wTglzoHio87/ohvBQA6x9SJuBfIAqi14ggpeL/6BuMkbSgRhDYr9MP5uT
RBOChnAxgUX5pNcwIB7AvYjsQ2iGcK+ogw7xzx/O+LeggA9noiXAL63J/9L41KFZaZ4QV0dzhpjJ
G63pYFpDLioFeiQFCHt5mAJzwU4RZENgAkkK02nwGXziX6t58Fz4pfqIFQRoDU2b1hsl31hKvt1H
vdfv6p3ikzOuLuZKO9Ar73bWu/xABLt53byTOq3W1q670/pQzhIBs+nO+JDONDvYnEDqq7/IDd2G
D26q4C+BReZ/PJD54JasqthMB43TP+u/Lg3gV6tF1VHJJw29CAgbxF1PGgo1JZV4skWWXQx4BnG2
7ckzQdw9wRpXdgy5Ay5dMXCYGvqzPRmQI+MulexStsgJc2xV/YQeecDMGdpQ+qH/yCo30DwwKTqB
s6JrOgKyznqVtRT1b9xUJTasMVUM6L24NJH7QE9DYfAiPWhDBb98UrSZtADfqJ7YAtMzELfOhm+s
UHgmLJln1pdGTQpTDIQAkyXncBcRFqFfY1SMds5mj6wwaTolq9L6yx3yHwJzEF+irCvw/ixN1n5M
PbUVFXXf5NVR3NOyeSEXAHQaTwhMPQqbAPXDDRnkqbgX1woE+CHYtOfinc4TMO1fCuM/j2nlv8b0
74fz44b1jbzuDZ/DIYoPc6P9NOYET7UD95CWsxvD7aPIz+Q/zIVkiqsvJiaCv9ApehO/nFveGjsj
IMLBDYZ8cMtam17E67PA7vOXc/cfIrt/nrvBCf1bH8INmiTTOw62GwxxCWmRpLb+ym4dugGIebId
yjGE655/7L5aOFnEqJ0J9z2XXxAFHsa393jtXkd5le56gvGqvfHF7FksYT2kN7ecs3OIYOws/eNf
TvO/gSL/PPIfd5BXW67RG8yL7teLBQEWVgBjT9rA45iyWjriCSLI6CiHxwRfbIJoA4Tp4LDjgeLt
tffoUnywicbOyUMjXzFBsmB3zbmGJfCMEtK8u9TldFh9AwZXyf4y+Wn/0QJk3OqibliyomAf/ue5
byLPq5o2rY5+sOiLORy4NHWwg8FCiV7LDGAp/i1Y3PXWUhddtzSDnaYvn3gYaOs1Ni2ZEqEnHSsN
5jz7M0RvtLIO1aHYk3tAy5YuAk5G5LSHel+/s2jYU68CxkQTx3UCx3WKvemjbAey1E96daLztGxm
f7lO/7UwMCVdMbBHq6auD9fxtxEmCUKvZ0HIp4xGbPCpt3F9Uvq63Shg4KPAoMg4p2ymTCnh5Xsy
LE5MNbUEi3fMjpovWsty53DU3ptZjbwja+Xu8JfD/DmcDFHUFElRyY6jLWv+FO2lXSqUptoVx1/+
E+MYO+E1dfwP+bvaaY43D22cFo51eG7jGQSOMxX9RF/6LPzysQXA/pCjdNmC/uMWaX49Mr+o1pKw
E49owaHS/tum7l9aIY7YNCFH6KYmMvXpw/D67cQqr7J+VZTAjs8FQc87ZoiZcn8+R9nAwNrSxVmy
4aLuivgTEWh1qrcNjhOnnYezcKYuiBrKxtLsjMMNusWtOPtH24ASgKxEwMAw08zpwv/KriPYwBN3
646W0DVmdOcbqhPJfll/dcf6gKNq6x9fzO8OWKbuitL7poZrune7P18gSfk5kP738yIFFlVNNPVf
bNffPq+YxH1nJhVcJWPsnuW999F911QFUTDsjCmxh8jwUTFNsXMdNXiyc5itKsJymo55OiZ7aY35
ZpsuAWQf8/VrXe7zPbodxANXmNczEMHrlHxiGr/bHLsg1nYWCaPn9xXjG1DrsWarwsjdoQFmV9E6
GYOBGqSAhpM03nvtWOPXVFgjQykuMtQd1ORDUGw8476a6Fi/pvUONNgowuiXbeCR6zJQ9lH7gUYL
lHK5w2bHHQuIm4gwgJ44OQMHO0xzJYcEUSJAPz4F5i0ANgYN1hHCCw3GDSnizE/0yvChoLkIbLYI
/D367vJu7Mh7SP4yb1k/1y6/LoRhWarJuk0BevBj4EWNrGdZHh/Tw2ujXuoFGZob791Cshd/AWsE
y4wylxDLYT8yzkw8SXgY2Kl16Brf5SOVBIygS3+hr1iQ7ZMDUcYOgvh9tkyW+J9WT8Tw1iI7F+ti
He2L8zdVLc4eCO51ycZZnJt3xt46+Codc9Pdo7XEHSCeZbZNpC4vSjs5YVGdJSceaeTJTsOtsAMp
uCRcnKXUijQT29+SpHUMlsK0uWp/Gar/Yl39PEHDCuG3kYoyOI2ez2K4MwU2skS7Otkxfgeto+9g
QS3iJR2zmWG7aIjStbCpUVUV8+SaLLOzx374zhKUro+6SedUCIZFyq5h5cKFB2H5l4OVf+7wfx7s
j2mkMvI+yIU0PgYrz9FYUp/9dyKkgAjlX+0V4do94mx3i3ov5Wwy/bu5NseSrdg03p3wLv5NPi0N
b/j7TvLXAVGowjGo6rIs/ngsRq/YSBvLj49wRKfhkiYQvgTbdJIluiNHWfx5XpGNYT32p/f78YBq
RD9rKd9SZ76UeDH2CvxdnjcUjsguVfECwGlhk0i1ffAAUIIZNPUYjYLPZIcGeKLvNdSIyYoMsJlL
SydwR+/JiaoY+xOKZ/Uq2TVr7IeHdN+S5ytM5Vm6jNcUV8n7xC00Yok46x+mNiJd3SxgK9PbBmAG
7XzY9EQPHMWULbAnUvkqsAwDG+1Y5eN1HlVAKE3C4m3pxPL3XB/JE1z4y3wjEoHK8WFhO77ew339
GdyGjQKe6+8n7UdK0uwi0Nr+Umyz32q++cT6t0wBlGZWPy6/m29fR2UC2nL4QZoqim+ziEK4jm+9
3AS7fjIojYghGalfMEqRPWALQhlE0bbAIJmhXBhltuaQgTQrFxTjKdV87sq3di+8d2+osYbk8e6t
+iDswXuT5+XWuLSgwU/IoNi0Gx9wM/R6QDhLNO9Yk7L7oRlnjr2bSsGGEgulSg4avSn9RBpy3/UH
2UoxcJGReAof0jl8UK/h1cJbbsyiefWtHZI5u9pw5396+SJ8087NJ+kz4rz+eoVj/w1p3s5dIW6r
19E7WRQCvN5src8RvTj5vN+ZtnrnJsX6ghJ7wyaJPTTH13/En/T9rW6s4d7DjV4uxQd/Ib71PEhi
hJDF8sxxsiYuX6Oh9PBOYYLMn2AfPsg+IvynGgHjVAS6wjQLRhIi0c1zFt+f63ROndFJ/6I01v9z
Dv//m+xnQVhNqjwRDG4y8yw84s1zgUiABf+qPSW7DtqFsAjO7r4+wSayHNJQm/cMwIA5mGByXIj6
GNMXSb/70hsbJH3UV/o5lNBG6ac4ee2kNVx+u7DzU76IDvlnCn3NJ9Ybazbd9O4U36I50jb1HlHu
3TdH805RXK5G4lW4/fn2/uUz/Hl3s78WRVEattvKD51doKt6iQkgPoI1XwoP+GsgBLiBswVBCLZx
xKRd3+QNw2dUOOaOJ/vYn8HWeiMTEeV4NffWdLRHAMqv0ho1lHIZ/FR/Pkj5J29qmPJ+P8gfU15Z
0LWrGg4SzfVFtJsZbHZWDt4eEfGSeOcxdtFpcbYlxu8HBb5iBv5lHPzlMP5zhfX7YfyYCUO1FOtK
HA5jgpUSQckQuQ0TkaBeEj7G6Ep2wlKxN4t832xeBwSt7UZdvRbepzzpRum1/svF0/5yXn6uNIrQ
S7Q2EOMjzp+pOXsHhrHt9DEzzhI1+RpS7ZgJbA59e9o8hDO5J7aEHxsUwRgAnjHPEeVCUKWSQYoQ
4s8RWRO73DlzHy4Yk3NvQvNngfya+mp9y53yqv1lgy3/19NsYF4qOnsg0fhZFyWCIFR9q42PF33p
LpMJi8sv+hqCjZpso2+bCeu/GMEp7ftNCj8kWP95bOn/tWz+/QB+lCMyQ61iNeUcymvt6H8MQDYT
lT7cuDcIH1UxkQDhu3ZC7Q8TAIZ6SD4T91RRuaaO/wk3hXbvEyQVa9BgbCYjG5U5Wmgm9UkaogIc
Ce/FpfpoeCLOidOxxu2MvtyTLhdI86tye42SR0ddDiij082w24y1SWr/+VNKpjgMzt9vdEDvqq4D
shQ15jXgi/9cdNVeGDV9E9ZEy587eaHH89BfPM0PjdhHpjbAV4GBYWFg5pUHKds/VRurgRXfCAz3
C8q6b0a67uJPt8cekJwbcdnEjqUvumwAU5vi0ie4UnNcce95a7DtjU5o8lYRloSDIhrsg4NaH1z1
1qBpwzRuxFM1+5Y/dNb6wrahQtmlu8Rdy9XBzS5kd5M7Xsmr7HmAF9a9VgQUI68zpUWh2zxsTX/Z
Gts4u+fxpTOQNkCxkA8ZxN78oCAzeB0Va59Si35FmyLAIgf/ZBRGswjqhUeV+F0hzz1hu5ds6cRs
c0I96JFE09CWyLcnSaXe1nRtA21BKtc9ECEf73TyRdpbxXf77rPN7axfgUctG9voGBfzpN4E7qn0
jpo7pEm22rYOt6/w4jXryHgX/c+gvFY9lEeOYMXDQUyBXN4q8aAp5949uax9ta1MD9e9vNo96ZWV
+JCbdV1vpPZSlwS3n9pw21t7s92H2Up/LjMiTbyVpzivJ8S4pSo7TbPuwZsZS75a2svuKUDSrs4l
bStEezM96Nom7Zc01CNu9XitVY5BIExZEHO6KMItX17kEGaqwMohWlLGpjzPu5OVLpLglkd01PbP
ZC31KJHfcVhzSrSUHOULh8KLitJbRhAZxKdsFfbLsh1p6tynwxciClpEzc6LNgQz8C03dPoCbGZP
J/S5bLWFQT5As3Ofc61faRUoB33zslb1jlqUCJIBdDzxkmBkuXih4ric94gcxRWvYxSzgUVLhwG/
NbFknFzUFNk8y9Ebzd2GYpFT0PzOVhE9/2RdaYvYX/KuHMmLmE1ItdtccSLh5D/ptcPaIusGs+DG
yw+8j9/y48hr+Vi7LtoJ6jxHC4IwItoFL8est5FBBXJZM1cpTob/DdGKN8aejeCRNQHxsPylkc3R
s/WUkl8DlFxvbBX9J2YprDwt6TRAHyf4ltx0rHD5dPIDxmg2+ViGdGD4QlIwYYRjwrNgEdmBC/Mc
fglRYjN+0cgmlTBhpdFD4yLVcSDtT0IY+KRA0fxxp9Qk+UVXmzwxCIBmoJ/I+1o278JbQPEX2zFD
3LdsaLqFPLZoPf56C/7XNW3a75xfnvuWzV0D+p+/BjRcN1NOBgcLe2yQZ2G1Nu0kmGbZgh9Y8Bnj
di5Th+uXHieQ1C9c2fQhiZbjTWHGsFgWxpwEPhHrY75UTgv5l/UE7mtQ2OySQZnBNuYI+WgcLbwn
fozvIpaE/kflVaS9hAMvt/nJ0LZgYcCn+YURAD02vF44ASyiS28mYmp1JFsrkcYFcJF3OumYbtUR
ryyz12gRxkN4n/B2MkoN2qCczGbnR7PujLYLqDpYPl7TowYUTqg7gy/hpfiUOKfZzA/jmymknhDg
jLcTPjFHBH0M5VxLZBMgFAn0/2TQ3P46cEYH7V/en7PHyyIHYIPACzIEOHscDn/yrRfrRsv2WrtC
swMUbKBYwc635S8af6ACwDgxDsjgeOYTcIEcJpecSY6zE3jDICD3gf82tcFdyZhjqAUJV51twXDF
+OAI0ShgP/A48NE55qcxY6SwVWFEDGcPUSlLf0bTr++qX4C0uEJ88VF4OwYCP6UEgDnmHMyvr1lH
vQXmmtox0/ZEIU8QjfIhGXu4xRmf3CCcGgXoE5h6+DyMNwhtnA7eWEbzZousndFT5CvGLSeU5JYu
GpDRRMDcGzLu5PHUYms1Vebd2fy651BrMTSDMcDiiyrcHImRTVF7CIoGo4MNn4Fzi4fU7FHwZn6w
VeMsAJrGcwXimUYq+59k7GtDBINCKaucWCQWIS+AOZiMX9whlt2h6KUnAdMFlmE4nBtE/JxGPoPJ
mKrQKY0RNXMhUsLicNpZNvJ9rjYTY/Cg6Q/BdLi69NsHGtfwAfkzRl0KG6UYm/nozhgBxc2L8IWn
ri5s9hN8AkZWcStga4mrFPdNyw0+osflwvVQsH2P28/sxhvwW4ibogwcz1hyAStMq0/z0kU26uKB
LzopkElLCx9dPis8ds8Bhurh53OP1IkRv/JLGziiNSr7YwARZNqj7zQQFPLD1DU5RfyuMpGQOsDq
I3fBnNCMbiGxoDKvwIw7mW6vp6+PPh53H7wyW2Na3e1KwcCLA2FUVQv+9kkYwEdZUhnEkzquPt0L
Hk33W7+0KP7R29jVrjy8DsWn+hHcqqGXOaWg8MLeeeQILfa/D8oMIWYGf82F4jZhakTcwjnuxurZ
pcHB35b7AEhRcuN8MfGpiFyfb5wHygWaNhN4RmYLgEjEm7AQ4F6QeNY/jwr+xoaEghGgVo2HNOnC
Gwjf4LYzstXcDWRKiBbaDCl8Q51Sn7NdFb7RN+rbykmHvXF/8fBCnthH15v6HIy5d+fuKFgibU3O
6byb9+Tpjpihr8Ga/Noz+4IGuoENJCL9rL5LvEzs0XXg4N6Nfb72wSrGvPdfOnsvbGnZBGkiKELK
/fKd8KBKH5BVumNd4tvQmnVcWj0f/hu9ADAZJ0Lov/jpnMaiiQpu1NKGNJf0OXqOgFmMGxUkKnJr
1AgxstspERZSYlN8xUCPUd7q7UBCxYUKc8T+Nc+3AT4/VsQjjxSgeJqYE5QfBBkTS4u4Df0wKgGM
zShTJVplhGHUM4Ag8e51yj/9t/adTT4tFxrqqMooD1T7dv2kIuNOG8UWpJnQb7OejFca7QP8XLER
mpF0mKyHVGmKSbTX5ImhTTN51k3wvNH+oNXqKlDgZ1yspz/07Yl05M1zJAryKMHVG8IinvnkWbDi
w618ardY8+muwITQEYvn4/ZhnKwbVyA0Rzhtab3s26+BjIaJVZ1XbDn7qSLNOFwD3eTM6vYICvMb
YHmaX+MclQX4DKI8X5McGUKdH0LKHEk+rTuEAelMreYGkFPvoOwx+xDSTNYm/G52qm1o5/Eq3lUH
kcYIMz38GXwOCA/NYErzkP8Yg7tDOcg3cXKBOCEB1hOnXAWBKVyfeJ9480xz9Lpa0vQVO/i7UnPU
3Y+CMHyajH3GHXVYuCWlUUdCF9tyN42VC21qOKgY0ztbLeZisfBwQEAZ66aoCdHLIkRt8+GS9grP
bMKvedASzQAaaYz0VOgXpNHJGCD4E55bpz7SHAjmCP06EAoN1g93jjqV4hm2zYqk0Qq66VTHakqJ
EI4R92fqENShPw+EdxrpjHauxS6gLN9yA/f0/xB2psupK9m2fiJFSKj/ixokwIAxxuA/BDYGIdSg
XuLp75f4xD1V66zYO2qVtw1qUqlsZjPmGCqY19row9wAXFQX56TvgEqmCuql8ebCimQd3rJMWqR6
L+gSaN6+KKhzBs+oseCwMsLr2LKJOfnV042ZWqw6SLi7r4c1a+FUNXxLE1rhOcof0YRxP0CndBF8
hVQS5Peg0sOet2n7bedRJIMg/QB8ogvqAe2SyR2r8jaT4Cgypzpk0zq7PZEupB5fRpF/K+C5ftHU
oBIiw1MBNS3Wd3VWR283qjAptBcsu4VXSQ6oSRWddzZ0xEPh7RcrLzyKYuYxp9RCAE7AETDEzTs1
EGMkdsaa7jH9yCP7VZBu2z2ZSRzKOwxi7gOiJAFMFaE0Z1Sjt+Q/1kzICrWY1SPDCfVzyMgUUTdx
lcfU793kTToEOdxapNhjj6+y+3s0Yn5h1InFRbP9C9Yoext0fxiwzOVWyEyDlCGRjWjmBb4IRn9H
oGgLlTtLAMLBQTm8o6lDQJJPGETQWTBiCSyu5DnoL6FOie4KBjve9ODCBcSStYktwLTUoa4fIPGj
FxSvS3PXZ95gBSCWNIZlGWi41OApCuJy8IaA8bd8+IpRZbbAD2IJIZqNsC+79ZPMT82wgWbRKEgR
+DCjsSZ9QeP0YIGJ1/ZgAjnYpuQlCy+x3Hs+6eyvUtvfbIJyXR2AciWgldQ+grAsj5SHxSbjEiJf
xM6cQ7zsiDTlcOlCIa4t7FBtXx7GqsZlw4OQ9uptm3XBIAEtEwCPunlJ2temnKFbdYh8S4jlzETR
tza5t2HST7SUwoPZiF3uViWM/QWx0AIvFVVYpLPhhYR+HFLp3L1TH4YQXY4c8UiatTgYPeRqrN1w
rY9v38UedLCNLB7YTiYaDIoRSIoxgHrYmwYExjHk3g8Eu7fULnEm9nUt1OBVqgCxvmuHe4ldAr3d
3hlZIFopwXuDOQMFsB8L64WC/V2xN482eQdYdCCmw520PZOQXE360yuWXAf0FweyE1KC3GKQQ3Rd
L2Ppx/wpe4BXY2R0xIbIeI1OidW8NDNFCmzI8eJFjVQZHFAwAUJfQMi3cyiwY/Y1b48XtC0OOMzU
KTo5BQ5UoIDs65waPSqdco8AjvQRQlCorqXj+/djJXLNOZpFYxAKcOObqhC9GFFUj0S4Cak2WFH/
wVViF3YdcoUGpKJYjxwPHw3EoHhgoQ5OY6xiX8LODa0ciEMmKvfsxjoMuZkI5cgHlCTHXBHOnK5y
RgrVNHNNg+51AQDRYtaRoGBqYSnDczJMerCQgobcZyDVQMVx0FjBUZ7hacAfkKFGKTiG03NhXycZ
FAeNT9W5hQYmGxYgSa8xpnC+M6DUJtCRU4MW4OBdc/zIsUr1uKMS8eP1onpcs9gD5g2Rxe6S5XXX
sUEhXZRLMBR5vMI4/TbqN7H84AtDSxhNy/IdAW/9x5iRQRjuYnbHxeCj2f046z/YDQDQL7avg1u/
hoflfWEFVjkB3yfkiquPVJ9cEKuAT1MR7EIj6umhKbnB5emzhEioJl4RQ2dhpNIOnL4HkLOFm57y
VmiBL0GGWC0VG2Di2b8Ur6EOmdgfFJCtD1k1OyzcidhPpJyp++AWKsUntrBmoOwcvuD2q7RA+xi+
mKVxNNX5tfXp0GygLgUrh3l0ELRGLHeaNumJxTkjLn714wbXDSJ9iulcSkUODuLfJ2rPeC5Umdlb
NWhmcIUP/uM9c+4vyXsTqKHhHeC8klHj89Bsz87GG/TzFttiO6YUqJmC4sDIgPMDkClNwcVJX1hF
UZlmLYHuRyfczk4DVxXhohcw+lgcwOWVd3o0fkyw7GzLUzuPaS08Aci8pzWlDES/HkfqXEgNUV/F
nKt7jJvXXPm+Iwrtw3zRByigH1KHIgcK9/PYV+mPPiSJoECvUVMk4zfNKj08qD50jK8STfSGQjCU
0amedPoovCEeI20fUVBh2UIXd5/XRN8FuGbO2tWjV27MU/ndUJHT85J0H6uL0VqXZwUErOt/iV7+
BTKmEb80RMoTuRjzj9ilPRpFh97QmzeYU/C1IKNXDo5pOvWRpDjoQySI5H8L9v+Z9+V+QI5G5gjk
iMDr/pFzULqbdImGtnmLFDdNvYsp+FQLuMdTF8wlhIU3YgfsILFT4jaigId/X3rEf6HuIXJYQ26C
rIgyjhdpqMOLgdcDXe5oTRoLF5IKN3DhxI5lxoJbDf8SVtf/TNr+tp6Yuq6D1iF98t/RXllrL4Tc
781b+01wF6ioTUYO+KHt6m+39WVGhQAU6PwTYQnwuZBt9WTQnQFNchYsnQCWgx5GBWk49XWfmtue
4TYgUU9p0rQKL9+FL03iBabhEbMFgwM7mDfBHsQy97t6x+9w60Lhi12h+Nd/IyhVlD+TH+IRn69G
ARcLOukPgFszGlWapB3qNwKyNcuaY+HmnME2Ancju2w2Y3eY9kCbqTJ5OCCqqPwG/UaN6v27/R6x
flCOtMOZJAiN/4PjwjpejQ9itYODX0SUiF4RTqHiNiKjhL9/98irTvjjsG9J5DLh79MrC/rdy1Fd
EAugL7gVRz7060BtO3Zg6JoB0+PqDCBQubnbYlTDF5d5kJ700EDqXolqUA/XE07jO/JRlExckWoq
QVPD/RXNVBDNUIOdAGBTt3b7hkzq9o0xAtcgG3RRi40fqsoRmFzWXJBUFGmzLZtQ+o1h60sHqLqE
lDK7k9mN86+SHGNNxIbiJWz7cff6z5NV/ft7MVWhhwBI4Znx+Q90R0pCsZNLswYwweoHTDI/6svr
toC4Y0yOHa+9f6MioWMrO10/88/RRl8Tbr7iQp8AGtYJVhlrZf0p3ETwQIStgwpKPIwMQnYf/9xa
+8/803MUGYqpm0L2Gknc/54oiRqbmZYB8CxgiycVvr0irZZOwHjeoHZHxzOl6Dp4aJ5FUOfgXfA8
IdXRvARSKXiE5o/Bl29THQHEkRAHgcCJ1JEsmGbcDubjEaW2QsdkMF3WLtPG5HZStDixZemNwIKd
Yyy9E+/mn6zgpgvKMT1xqeWUPiNiHCQWQwo1KSQHSJfhD6BUI/wBWKychuqrN3BQRL9g/AFzjEwB
aVwF7LszqE43+CMqZ5GiRfkaxi90cyJyFdiDINiclkvYYzwwYITY8nBQQHf5z537TB7/kXPSjf/o
3D+Sy6p6uKUX/V6/PRIHlR9CAg1lpNBTOwpsBJXHXLye2R/z6WGukE+AnA+lI8Y+GzvSC0IiEpcy
Oyfg3ClFRhOyGaP9AzaC2ujJgzogAg2HIGIvL/9l/df+toL+Z9v/WEGlVOr0wcyoK4CfyCbujAUv
RNvbxO8pLXiqmVMZjdRqS+wKeqbt7Zi4I9STrQ1EAib+OTgLoL5Q4/My76Lt+K1wmfLyqI6BCIba
eTpfPVO5KRHo6R0sC2YB6E0obc3xP7+M0V8SgP/1Mv7IXht9az60FjhtGiOiHIKmR2sEETKNBaLx
LAhPEOKQfWNu38ZkApOzRXUJMe8l8Ynwsqq3IDSUo86rIBSwSF6wmf+lhX9dOf53uNh/bPNZ3/TU
QDNckCkRK/WzlCN5k9YQRqEIeCq+G+TSq13LjrbT5gVWnrnXMLrxzKXx9aOM/6XP1L+vDroCA41t
yJr9B1LNyopLEWUyq8O52nZH+F5/9I/mJyMFWAs9OajK5G6sbcxPeirf9Mfm1L0ZFJeOsRwf3+y7
6AQxTtk+lvXn6MPe/HOXGX8fpf/bQPEA/7HYagAjugt1RW95IkSRQCZdkIBPHZnUWuroKXggEeMV
EVFhC459CPKSDW8a1iKCKJTf39gePEqEY/x3UgRUqp7qct58H5iHsJYxtgF/AxE/eziUEoskl6IY
HHoEysdBhx9rFL/3xf62695wEXH6sMtTkQuEBI0i+7H6w06FE4lLQ6WXef2XUWP/fVyD9LVsw7b+
TwlelEex0Q0D+w0VOjolXC7AsBZeHniFCVZYaMqIigc4+Hp0XS6C8oN5iw2XnSB5yIiyIIJboJs0
/g1rA+gqr258IsKcwzjyjFJT7E1fonppUB9NrS6u3ENs+/f++xE7BOzYuOAso7QtusDzKMMExUoP
W9WYPqA/CNaclET0I1xQLOe4B4gO4ypcqoDVudnV5CbwGlAFge0cf424hcoW4fTnO+B98AhEUbge
+QJoTDBPvvGi6dOkdyoo/LFFbgDMwMv6EjUTikd9G3YYniyu4MF2a/1fVsfR36xjwxzJhkb9o/jv
f487u9KLzlLpdKlwm223LpcQ9QMnbnjlnxV53y+EEOFHwimmBJ/qe3a4Y7lu3+vPlk6hEJoqNUxh
7OB/qwgz/4bdsjVRLmUBVv8/8pJ5beuZZgsgtAOx4oLBnqzIUqIuAqcJUTSRBkH52O2mjUfNPhzY
ZgCOsVinXuziSr4+cGFcE+CyY3/W2zwkkh+Q5wFnSsHtBAIkSOQgMd/mfv1egikObTfZwYcW3N7g
i0M38UOjFCheXJ2DG7nzkQtZlFdO47U0jWdbKnBBrB3W/7wSKH/BsdiyqmAMY8Yo9p+L52B092qQ
QKzlHvmnZj3yWJmqk/VRvxLR/pebwVH/p08GJov7aRQ1Cp0AWLr+ewS0uar2vIHk7UFSGeYAxe0G
Z0svs+gVaAbAfYvwsObVF6Tiwy4mnObVZthLfpMtpH4Ro+HIuHhrIez7bqDOgilLIebvXA6eZE6k
3q81DyMetUQNoWwSzNYkvwWU+GE8Uf4GwAluF1+GqblED5f4OEFB55oiBuJeKfUD6hR51FEygclk
WQ9HE1zNkwSUZjqNDSLtU1JXRk6wwjPbid6Sy5tYlttQrEDsLyOx5Rlcx5rJlivhyqR+XcOUDL35
h6ZOb0lYcB2bGC+cqIHZTDPYVJqplnkc1tfI+niV5RrELR8OLEc3NE5ZkGoSgkG5MaAohBMJ0wxN
KnsS1wG0Vdd02qBPA/Em2DLdU60giiaGhESa1zBoa6/JPD655BPYrdJ88ntiY/jk6CgmbakhNvyr
EjQiBQp7q+HzsBa0gKVjAguQ3Zspso/WD/+DGwo8Klkg8tGYWs+vE3MSQ34yI+Fo/BTTnpK3xLXs
eXqfkHSW7sFgz7t3XQhxiPoBmWyqYwJKZHkrvOHmJnCsm/+Txyfhjf90uHnk9zNgok/Mg0khLugB
QCV3X0GGiYAlW8W01I+sGKTpNd3le7LaI8h+OI8WJx6f8wuf8K1deL8J90gRgneXwifFDxoCcAEn
AlvgSJLsvxchNQuhWCEAE3wPLgDEA2lrks38Ar6BX/pY5N47IddFFNAnl03KOU8m3Pbae8YP2eq4
CHogAdAQ2156fevwStyLIfLYZG7pLlUP8BuL3oNf0PhBzSD+viGqaxPKoug2oPRbdsnZkvrm3qsr
mHY4RV11ciAm9GgnSTtdpiQ28OLgTSXjTnSjD61iPCrW5JnRTBgWXE+JxvJjUiEl5y31WbRDxMw2
JgdAKajjZPh1iyx/IW9OU3Oubok3St6X+nPSthCxcNn4m+9JQasUo10D8uPl3kKGBagPZveul33r
h+tTKmvAIo/AdkqdF1EP2N9cvxqFchoYKEv+1Mp4RGKw94psSvZ0pCKV+QIXVRYtDtlHfQjz+EWG
YCyD9MWBOeyuz7WLb9cB6hRxtGjhKoGHLp8A40qpYW5g2hkb1myAs4UDIBCAvSSfyMTH0nf4rRC0
SgMqd5UaNkNqkGdqMm9v61ZZXCh5aKlefk9VGKEWDWIVjVfZ5H3eLvkbVF2t4Av0Mzo8ZT4GSru7
XpbAziI44pTQYuJB9qcE8L1J2rwtlkU7T4vZg8lbvSzVdtLWwXBUUWceTWA2A+VzIeE46v3cKPCe
DGjYc7QE49SVkvf+kq/7m+7I0atmSZ/oaEwPSFhyRlYAljWJCRKWrKNJbyHcqZRbtXq9aK/IptDo
HlKsn0GjPLeNsaYQSqRKyi3Wj+o1j+B2LaKvmw0BFXRDDMN7t4NajjZe1Ve7ssJUgXsMGl1S5+kH
TZukayr3+/ueZ2OSwVR1R2z2RgUwS/NACfixjBaAFCKkkUYZWW/FKajlufbgCQhlXMdZA0vNzNbm
ID5ANqfJNL75B7hk63khvVnapq8mBExqM9DlRcOjgaTRZwa5yiUaJQ9qwfWfQ/tFSt6+rg9IOlao
1eOPbkYMpQt1a8bj4pHOh2iintrG2QCBeJHIiQ0zYCTJ6XAejtQn9mSjGRoFRJbk8IuF4rPAj80x
MRVH/FR8dM7GBJTHX199SIAlhFBka0OnjMPt2HwHD9yYlZE9XuJ30pEhTGGTek6xAkaAjDtq70C/
jEFzo/EGGQJXJMKw+CTfPh1x0u9p4kbIBvJX/j//rRaEXVdfn7jP3AqGvOhkAjjQtH3ZIn35amMX
l8Ypzj5ZvVX4VFLFmBgQHtrvCotFeliwLchQc9aQI8t4lhKVJXiE4BwkM1BGpOlLfWuQhQfonj5U
73Z9HS6vAzRul9cI0RwkU0GyjNKPrJ1d8plGsD+ZyINnsfHlZHCW8CBq7JUgWdDMM2dqOz2MXuUK
zcxbUF0MKsEe6rwEhjkkgQUdmtjCRn23GJWLDo5S0L8PAZ65nyjQGJ3hLcE+0iOWlzEcoDNWDGuL
oADFD8AEhBXdvLJptOFtYQkCae3coGVLOnnOc6JNym44It6le2bkqZFHcTp5qYt/IQ3LMKDQ4XSZ
1XNeyZnDRg8PnjEGgMLNML5hP+f2JAEzjw/rVriFGkMkXyNT0yyKNfGDdE0BPOElnEZ4GbHGDWyG
BWOHSXiYdltMeZjJICLEJ9DtCT4QF4QB81I69z1gd0Y9+BfyhpR4iohVjbz4Wp/jFTHI6axiq1IE
ALvHlWnZb1K2WRL0UPcavhgZ+EWMGIb0JXjM6/DGz2IBPHB1W1zX6VreCroXrpiuD9N8na/vG3un
Ru5tPWwHvMphS/tPXNHe3TfdsTne1v3c5YD7BkbENZQrx5Lf6MXmmK2qRba6r6DNoo9VHzScO3gy
wxCmIVf1VV/2Hgj8oMLqKr7C97Iz2/428jknEP5haeasTFoqfhlCEbuAQynMF6gxzvv5w23DNrT9
xzxfX4NLYPqmn63o6vvmvmGARnvskuEIuOeU7OuVfLxSA7hHjoh3hYnET4bKcIxP9fPVqmB1clFX
w6cPAFkn4q28cbhCeZlU11DAA3AnWdXh71DgpfMdR2Lf8DVOGUOIi0Z7mb6K9nW4XFITEaKIdsYf
FzKYdBl3IW3KdVWKSracx1+MCC5zGb3wWZcEhB35EOmPWyVqh7gkn/v6w9chV6O2gTeOH0vFzwMd
TNE4PuERuIQ49EraUEQu+clV+JDfOUbaHc7xCWGlrbRL18kKfPjmti43+eIS5Avx+31zudCX0o7H
6OcicYDXTeP29AMXSE40k9vzLc2hrEl0yck4JycxLUCh8eYIgF1mdN8NgR+gPWT1RqCaA67FKfzj
AcQ/XPoHwCsOtM48YHySt1IkLtDPxfC4BMVCLJHyNqHB2coeM3CTk8zYKUNuT+JtxaOwum7pIa4m
b++bw1nadUeuwW26I888PB8eSzc58VwcyHccm3y3G2xS9Nkbyw5tbatAP0XQbGBZz6WFnL3182sg
ZkR0uq2tKWQmuO2gdWNya+gEq0V4XZdhuuaiZSi2OVX/UUpdzFTjrKW8PiWgUpwguWsTsLqgksf6
R1UUbPDEWHV0QGEoGvfKSpWWNiX1sq8dpWVzTpkx5Qniw1Oz6I7MQrYVYgOizRvrtaY0sw7LufSm
7GjAJtsPR/qiYTehpAWMHVPgujaXwzQLsw3FnM+xSMiPuag/wycmkAPc3BPsY6QdRIFa5FRbzXJq
tLBYYFCuzARjYpb6I3nJyyfSAAUJEcQHLgK9/CAcLCYHiyiDswNNFZGWEfFFnh1pUbsKke+i1bSd
c/mJac/qxXTBNoFolXWRlYdlkjnK8ZL0kq0wmAYLfl8fYtyWuoNVxMNSvbYdjrAq4nyIFZkV6Sou
SRMIfIjXbX+nx2TDR7QEBwh4YL5m7U9tp1vcfRleIsGQPtCp0YkWQZ/CUCSLwuigCcAxoPJkqlRr
kK0Sa9kFCQUiIie8F4aGOKr2eADYbPgTLhaVBeGKIpwXM3ZWXEvaPeQFqz9MN/ykhaz1/QjuQpcX
xmgWzxe5iOygWkByY3s/QXrFWmH4CPgcu4fHcEy0OR0sNnD0uoQCKtflvvIRwKO2zfH5q7O0pJnp
uqDesAdOAaMaRfc+vyNuRjfSOgYaQSIawYdMet4Fh/En5yH4za6ona3z/YR9RMsQnt/yBZNHxJxW
o+MjLN+kD2vL0+Hm3dYKWhQgIKc3D9OBVM+eBYK9xnQrGi34NbMNxuc6dtvAgmaPlJVLPJbloHg4
/OQVVhgDhIrticq2Ct/aqZyr3/Zbxrr9pcxpJLsBh5GchOahQgkHphtgOs+fGce3DnsaulA8iCWH
7C20l8bWqGOwEeUTelT0GgMMLtr0kzGRFwsemdHFAVyNDqHrK+S56WW/XGLyIyPH3s6Ke86yyoEP
+Le7aKHMHo4PSrYButAzPVSsL+SBFvUcIPbkMMHjKRbalLJRkzO52W9DaWWhToW/zCvbgPREJwmn
VojhIUQXbUxWtXrVLYrFo3TzhTFN0RndPSr3lrkQaDMkmPoM/BzCHhYyTJYrqNLoNKKAiFkNInDb
ztHgPTLweKqiWPGmuTUNkLfciQGdL6otJRifOFcTuvS+ukEdyw5eskrE8HzPGe70J3OE8cs9YVdd
5p8JI3pef9/nFhVMwH3NGZFVfg/7yrsusg0jmdswq+hRHpJ+YiTHJ5z2O+uSWHSpoSVbjOVBmoFJ
D46OY8Bzsf71DGaWKl/71F6NScdyDQdhSP+SdyCVC03Ujqcbts2RjYUnA+bcLOSteMAeiDRBucT9
hDzCGa2lQJtYE5+Rtmdxyk4ghJncNIdFj2JYbnZ8LnKwlh8sR/qGlEWMyxJoHIlR5ATWDMtkRUfT
cdyAnmD8QoNSbXlBsMLeNwiVBxS2tGM6k0WBQp/GwTz29Tn7er64LfL1bU0yFmYeOuN3HaABbLKY
AphktIsP41N15BqPyyzDCZ0xzg6dWAaoyEJSZQ6EWNkcprSA9jRyQOtGW4kWYAISu2HKooT3jPGy
9GjmLErm3Ex0ciQW499Xzu/dsd1o5dgSiyRnYcnjJbDZUjtLvAg9EXoExa+1dqTMw6dK3b+QX52m
WzacLMQ8ax25mf9ON94uoaasFQYJPbVg8cNEMjzWVry5+AQfFTy29o4lux1mXB/mWH6yRAyL9q3l
atLydoxX7OsMnmjPjrkA8uJbr4im7cDULehQuGiZhYcpS3MxBay2YqRkYeMZn8252MYrnokF9qaE
jCaJHOPDwWoX/QnfwrO3tWTKAsFhvF+4kuh5eghjHzLXXbmpjrIn5KEx5ea8PF7WFk4A+62cIzgB
2G8DVuvEQzNFOZPrWrgAIKMBfw8zJgTP8/v5///JNsHvL/TlJx3LgbxfjsLmE5Zf5gr/jK0iRFgO
x1UW5dA+74nViTam60zM0N+FnznGVbgYg44JTfvZh/mTa9IEfuEfB5u84edhPDufM9s4nRN5SRyP
MbCql8BMGcQLmLGRCDqMsbw5gMN43RzG4o5jy593UtRlKliPLQwyctk4B/TQltcjtlAqAamf5BRW
XgFnFP/oD6bhsTzRKnqeIYydN2wLrGVKYGb5VJ3j4JL1hGFhHdUhJ/K0GFY+J3M5HoCPDsnUON9J
3+D4EP2PvP9ZEo5iJeXmBVh+PCF2MEVacgpDiiNwk9jquDEm7G+4k1fIOGCGsvT9tjhqYGPFtMNx
mB5eSNBPmEBQnyvM1I117Df4+Vik3ETagb9ij3JYy9bY+1u2PbqUicK9eYNMNQxV8MI0BkEpKNVw
LrEkag+zhDXt47lEwa9Cv3Ee70EsfDA7QJf1XAfpbHqW33kARglLfolMDNPnd3VNBZf0b3cUi/jE
WswoNbbtsnAAT7qae6PMFQ52lrzdZUF4+LZgzecEGsRPLs2rYQCwpRHn0YRZx8fMOb4X0+5peONn
PvuHLmKJ4RtaQciYoSdGcs5eTtMZaeKbBhkQMaL6OaBvPDBGE6cJGwVj6WlICbseajDoCY48EM3X
blRBjlvgpM+pzsk8Li+FV8uKTcv4XGmmNApFVb4S0avnkaxnmI2EghgM0jc2FJ3FsVyVdvEZZ3BL
fvL77+esO9b5IvqP63BfxojeTH8tR1qPFjxf0Ykcx8imazARsRmZLYwcOoGBywGY9xK60ZHL5/Tg
hvZ4A5qaYypzV5xNS+xlMkci6mkPsfgQUmDLal2sMAw1eogG8kgYcNz1t1toOx+yJmEh3NsJAggc
NqQ4ek9DU+yjSLXhfz3tPr6jRTELReUyMIVnMgObcxF2Cv1WHWEsZ1d/rs1YnGK2Ef5motG7Is1D
iIDxcA8xs2gBN6YRwlln38IGwqCBYYydz9gSFaV4HwdsxaYi2XACi0AD75N/Yg7CZ/Hc83gjrFbX
mRlA7UCyiPTqYcyQN7bRrg2Nc7pgt2SQsz4xWAgKYFzRvwPhjGO34MA+lKkQlymuH9TpFVlkuMez
eF1Ji77ZSfe9AhrLAO3tK9/wxa7JIYj1l8qY2sOusaZY4CwQWAJi6cQMZF+zw+iy4EUP6VTeIk8G
lzt/8SUeBe+QDupDfaYEFEiJGABEHToQPRRQxcZYIQpfsfXVuoe27/NX/AnsCfYDgiO8VLqJfh9G
ExZH/kySeWOJd8suwnrIVYQH1ExpIxkUHsreMV7UeN0c9R1OceLHK4YqNJYsJbQFuzy+IKzlmcaa
HuROoi1KOBzpLWbXr1eLxYJhnUx1nxkCXdOZuyUlmOASDx5tORDvgy1MGuJZMSTNjKNaWmZEAGjo
4axAP8SgeK6HqoxGOYpM4QjVebT60s8LdULPrdE64ykgFXIVwaQB2Ayz89YCipQXlvJCyiRnKZGo
CaKb5eq7OYq/O6Jul1na4Z6L/8O9TT/TW/zBWDgI60GxJ4fiZEQvVxpaxmurM4Uh1x7e6e4IdkwO
N3VSpM1cuS/LDaucJB05kTHczvHUpPtSVDqgdcKTEGJh/Mr9O4+ExsinYovx/LQ4vTSlnPLFPMDi
LXLSLPa8xU6CqFuEYNicbbybp/mV55O+nSgPXxtN1MsXOWz0FvmEpyPtwKpInZfMw1w9mfILDGzo
00kvCeFuYYKQBYNfBtA+AR7gO9v2NHhLzGG+xb9T5/Wp3hSLfIFMBsZf67I4mN9gojJiSn0IjHUM
e62LJMHLjaEDRWLiJ5cJivIbEbt8l9+H94Zg6CeFrS/Z7OCXZ2UyWmku4PUzHIRn+bsv/Uh4qRD8
OzfK0cmr7C+aO+yRgbER18mcyIXQ60Y96wtZEBAM8Xf9RiyIqkI4UX+St/Y+TUCw3yaExCHtSZYy
RbmWSFxJFcBrYPNjMlhJTTYOARVHpJtqURTaUqP4M4iPqPQj09SSn6EymoI+UcJH6izaiZTQJ0lv
KlYpP+T2I9vjCwumFFGqSv1qp2L10utpIGvj4rUhZFQFwqMlLynkS1y2cBw2NjEPUrfXDPg3wm5f
1KGmstOuLuMVef19tUEW3aWQkIrMbFy9lEues/kkwaPHPqkh7difdJ7k7iDQiV29xau6sgFMtSPx
TvLW+RRO3dV1+oPUiYuerKPOmArsnzEsZsTE8S+EJu+4DP17GG0auNcRg3LTxeab+NlYdZmPpg+s
I7BWvI1P7jrJAgpz3WQvMuYUWrxw0cD2byw416nksSHOmSfOhVAjj2KTXWXf3JDEUg9+s+4e79RS
Urx4M1ydPUx1S8qmN4AuqjUBdVI/pNj0sS2/mXVwRYaMAl4QBfcQdOZdda3tnZrUDHijrx8mmJHd
UZtCP7BVQmVvMibgvRB+MWWK45yEP8/QvQj5enfkLYkqTmxPIj9ww7hh0zsRKQ0ytwxxNF8zX5n1
X9cfUjFWWEyUGaTAPmFBsgeOPqF0dRz50CM3SG16gM/pyduUsv2xgjdKANuP5+pSnrI9bqpF4iNu
2Ny8HqBQ5xz2ZfC9yH3c72UxbzCh/Mtem1NeMQRorkhO+w7cfn7d91vk666ba+kWbPvnaPCG5UhM
TF8+jdspenibKqL+EFhZea4HBA8ExvR+8DrW2hcVRWcjqPbXOQqq7DMWeZ6t/iJtbW2a7+x3lA2g
quB6ce6qOZV93iV2m33MDlGNIa1Ia5c80H1wRuE9drom1DbXnEVrLP0c6JwnrZLJkoCMWOaYVFhR
oQF59xhGfwq/hj3aiNGHOrj8u/aTqnY1KPPTMG/DtKUYyDUxTTfxddkBnTLmJJvjiQ0kPYfVq9Tx
tLN1qlpkBR8zWPq02IWZtSYtpjiIwPMP6qT6+Tt8afyZNAu61lL8SwOe3bEQx6E4o2DU3xXBsTRC
YgeuDijIFaESD3y3f/7SXqke9lKKHUDKUGBi+dzHPojDbj9cBRlKq4X210ehpKdIHKRq54jvEVw3
50YL1aG0uDWogrlXOMBiyblQ2Q3/fYxtykrDlfkLUr2HImDVORXO1BTkIB6BvZCJpmBW/M4nNF98
eyDaIkhE+ZOzOIUDKjhqJfE5WrWpQfEgZScCcswj0BSOiQVmm/jpGG1FMSifJ4JD5nccnBQlDf4B
EBafi5/oGtGezJxCXZZQRaqNQ0UGlQUHK94RNc+OqojE/u3zDrcFopaopqBKWDm3njpoNjDRpMIQ
N+J3yOts0C0iuy9WVD4sdBfmi5SZ+jyFgzl34BmhpaCip4AOAmfTgX6X0+FqaKjOUBxUxfg3GE7L
pOQpKGiVhMAtoGuYBpp3tgqgN9D8UShDDR61eZ+W5T3ockIaZAKoe4IBgXLdJxaBJR3eBPTIQQHA
cMGHFLJzDBcwaQxYWRbZLwAJFK9TS84mUEYAljiHI2Jktala+i2JJ/DqQNIxwLpuOPQVw4KXfH2p
Z8uSmR6F+bRWXXNGZXlE8uX5IKoWgA87KDtu3d5drs5FaD6//P6Eo4GD4QO4sUCSunmyG4yQX+gE
SiEqPXAN/ElHWSCkKDP+6t5pGE/FT64CXUdPUR70Q43LFfPX7tMiNEX68gVRdOWD0GEBkYCrzsnx
+IeQD3nr1yn8ANrP/S15Uw5iWObvF68GR8B2+N69x/6P7JPG91HkWCGo+pO+xlTBB4/Z4ytbUjwf
vzU/vDiD7LAkqCWuKIvCkMKCX03wDZI3sB/NZ/tmfsE0wl4K1AIiBeAaGtioLzMgOl74+ke0g5M/
ok5xzMMVcE0A2z+la8IkfvPz+EBW5TajTdEY/YwX8wNOBSD9U0HLUsGb7wO3uM5wuD9sk0J0sRtR
6Ej56qkM8aPfelIZkYPpuUxfQHu40fL6yYjkFWED5x56ty5VTp7hbBIXkqtx7z9CniLzIwpjIUx3
+1lEWFNhW/WzUzeB86EtvMzPHGKV43p5l1xsiqvXeyuS3ONss4EAKwCygEip6rHbw12g9Q4kIfQQ
FgNMGYBAbomLZcBXPC8cDPbsimo1gwwGCvAmWFbyezoNeT66eUQR5QtE/4R3qlfe4L6Yxm/JkrRG
A08iW8+umhC6MQBc+HU1Qde+i0IAH3BvXIZw1Adwalw0OO+Bz6ICIyhFsGQoZxhdp5ADcNidGjZw
K0hFQSYB1UDrMjAAszDw+AlAqO+o6hJQGQgn+BbxzX25Gq4B8B8oSGCT4EOsGm4KEwfPXFK1/Xkd
RCtgM6ijOTmTHPwJBVzs0QdS6yrSBbxoNntASRbVdFCHJBOQBRoWzf6erOGBIOI0SlePkWMiv/KY
gFjBAIh6/za8DLl3NydX2413fIyUHRBMSvxl/RUQCo8moDHYWuYk0gXGaRSFtJYKIcyZbl3Bo19Q
SBnypXZZpvkHAJscpRG2ThJGhlt2E6CA/YlwdLkH6oIMRu+3gAK1qdEte33el4i0jCVLAKTxMo0j
MocIn+VIx2XCbtHIYEdziB6EccJE4cPSq2TPFmwLXkPeZA2bxD3zy/z1Mlp+aXyiTdsTljbzds91
4KXHEY137WPGeVUO3GVsqb4ZBMWrRHQVvQjZ7y4+0TcAvI8WpR2XJyazT6fQAZxMATsMCNYFjbUJ
xBUk50eIFmJaejopQgwOwi20GZlIQsaNB1CB6cVxLrY9/A0DbWIOxuMlAP3ax7oqAoA1oA+YWCcb
8aYrlPJcZHQktcNL/DEeE2EuruxZfwI/xpVtaB4Vfwmc7qjP8tcGcpzxA8Ua4VIQcqIxRDh1wHNj
gfm5uMZR4NUajyC3PmekEM6EhAPAgUwwXp2IxxzhcZSr4mk9wo7BK+xPX50YHASwGAKxukKZiJfG
U5kUVTce4oxkXjiPSBpSBLLAtrFE877g9bC22hHxJ4+/QCT1BugnxiTvqVlbP5Y1g0XCMLDo+O9Q
+1wT3Bwu98gmXiNG0xULGMQwxmQpPrSOMdV/Vza8cVa45vO8PPfqq2uBViFkjS7XiquTH2Lfm3QL
PDWuQqOeyYdizfV4Yu0dw7Z/XuaLJNMdnkO/Rv07xPUAfYH0qchokI7U9bnxw2QqRiEf8GBY07QO
VrYli9OKq/A7oDB0R4q1Pod9JMP3r0PCuWtOuwJ4UT6GT7pOO0J0gu/Hu2BeZg3yp4j/ieeuiA6Y
IpvJmOnD4VOfQ8rRn9oTuVNcdgYgUHK0k+bM62pNozjtsCUPdCeBxxgmIXSs0zlRK1yjZo1hzgC2
Ux+XlK6mAwChY8EzT1jM5Jfo29gSTRdjeE9wCdTqdFf+P5rObElVZonCT2SEigjcMoOI89Q3hFtb
BBEREJCnP1/1Hye20btbZaiihsyVK1cypYhF1V4lOQ/ijUBexEoBBFWTeCTziQlCJv1VzNopSPUC
r5VTsoAQK+nuM+Yo1c6sN5sRzRJnB85hOOw5Ew+U9UOwO0FIM5On8f1huaISBHXIO084vBUJt0iF
iQfMz2/IIkeYYV+tYCrSaJaOqSocms8aeht9wgLDONZmMCC1A8sPdEIWJDZP9Ze7wofkIqOA0Zld
8HZZiHejLVpGkCtXbOb4jo8VZg3GTgnN7e5XZN1TMopetrPFaw4Tz5Tm2k6bjy9fW6YyLDVvjcGc
TKFIsrp1jgmPFEdqNIWjgm1pZsdSjgl6Y38OZUgQOOqk3LAKUqVDwT4znixQT2/I6mOKFMWPPW6d
V04mtZkrQCCiJjqPjkyGY0JBcIYH0ZUjU3mlnRtfgwz6Nr8X5UdeTcYkPgHIGFVJ3q0+PpJcJOFE
tCQ3gzATQiQaR0VYIfgZE5dhymdG9YHUZxY30pRIKSEzySPjfYtiShpSCHxEITYqnU4sDfYygcEp
lxpfEoC2RUpsfGTe0SJUsUJQrNBJfSfTacT3P8b4QgmjBJA/toIyOlAq83k3hwB6pc3luLpGlcV2
hn7Cl6EButWa7XGqOtkDQitKyyQ6kC+V5s7zaw9+1M1kZOYqKdxmTHC7tDty2DCHuFppJ/CWSvE+
fUGlBxqSZNSHFV8eqtSdtKIY84/q5QtwC+XpkPIzpmLcQnbe5Gw9LW7sIxnU7xs9rfpGeXU5spRo
KSTSMyL2lHMUCRdxTLU1g6tUpADQTYQt9u/SvKOVzIdQqCKraE16U5tQ28zmoLEGFATeYNxzB5l+
0sRGrfm6m19qNsLaavH4SLUHCINAYdPLGgrTTzOlAqYCooeZQAa2+RaPlDeU0n7erQ/BXsJrFenJ
Fud7jc1Etr5AOHinsqUhuVJZzdP8CtSUe2Wy4TvMX3crh7BMDTZBFluRrJb9/dkQrUFnpLI4Z02M
pBQvvtYBl1LPvl+QpcYd8Webkelu8uagRHfCZHyhWCKGExgg2eiUb8ydx1+9DQ7nJt8wKcj4IPZB
+Y2vRWfwTXqLivb0xFTTxxMMF4YqmW/kg5gDHqRKJVx9+YqdrLI5S4QswktHZWPwZOe22teC03FS
boJym5MLJQLph/9umCOmZPmpLGyksltt7NT0IjVUW/iuVgsMyp2jdlKaKZjeqr/x1SJ3/nuXLiP3
Iyq9CPhBtEe8VIKCPKDS5JiKdVm27shT3C3elKnCxW1QMZxxTNSLqB0ZfyhTAtEQI6MZoPykkaF5
Q1gAqFA68U2KiPMpf/I7X46I5ZIyRyUbBjUP5onttuZOODOPpwragV9k/qvySlVmbz42lJZEkEU1
hgy2K+leXyICQw/5lC3pp8zWF+WG6Xe2TmjvNynzJZKi4WYQi5dtFAOQzyj/lD/e0OwYmzY39+Xz
oZtcVe6fMc4H2CwPLyZ5vs78vLdy4FEmd2a/AEnfldei+n7uKfeAsrzw7u7WC74q9dXjj6+0H6Mk
rEP3D/x4uhbjNJqTdN/ImEpOPfRASIoolNpdFoWjHtBS5CvJzHfUKJN1i4gx5bUoxEtpFsLQBCrK
VVMsPwOfhykrX7OWtlXw+h7oI95MCDvEDk+VeXJHoOX4kgJquL+lPY/8jfItaw31YzGYcjGiIlK9
xx8xS0aPQ17ZQ4C+1yx+7Djhd/J7OJ0Mi4CG4YQ7dKf0JfnIuhUWutFYu5fnh511d8szMjqWcwpb
80RlTapvfG0SRxvKrqGHSk0tASRxDuZOWJFgIvun8FQFb6+zDiHnyvXTCZFM/bEdOFl4OnxNAxg0
AP1wzoectO3XFq2GJYpQ1lRvTSMMrDQEmbSixciYHAlo6GdkaYwTgKIZBNxgytnys+z3RqByu1Ug
+5qTbPF7OWsWsjfpZzA5jnl7hX7orQNKGID9SxSOQ+SKSJk5nRjn5mCFapbuR3od4nWbKl1Q6KHv
hCdDNxz+D84HGnPwUfvScTmNwylQLyiJGkJnmIFt+Q7X6iwmi1XovuMX+okDT2Goh+fGqvloR+6Z
7pR6qn+CkqCcbnFGkgbNSD98AoUjQKTXn0Aydr0Vnim5x/d3wY6poms+E9K/u19TNHlong+kS9JP
nNUC7dD5eGT4qR5wkaEZ+iFt5z4wocxNiCSA4TsjwzjwPIOzpZ9DgxP7Yaov/afpW7tDpHNAZ5X6
KdX12ggaxxnrZ8M/7cJwQj+NjJCTcn4jLDk85CcPdKfq7y38N0j4JFIRuLupNnwJPeAkL7MNWo/F
H8XwYu0D4nBjL7473BoOZal1cFcD60M/PS/hLqgNK/Tpa1R0KNSOfldHHsvIzZA2R3OHiuZowzyo
HI/bPDBfsksB5zE6HAA0+utja1NL6ZZd7UzU8BkdynEwHc77dKey50mBVrqysiPhbvT2ECTpX9s7
NA1pLY8OyEVkD1uVV1G9rybzZnyoZD997Z6js/T4d6/N7DN/j3Yp6bYFpAMF16H63HqNxZ1xVDRE
e1DhvMgDcrBGuzqdTeLTA5pVbU4lbzyq9fx1lnKkK3AR3xpAMDZwS1gQ9ySZYKiVHYp7ih5TtvhC
0jfoOeIwWxVEUgbCp14pq8CBHDqNz6JsLqUEHyYD0ji+rFQKNWNRqSQOMtEwQAqYpyWsVtDOEUhM
QfkKbAT5AWY1XY5JZskqhcVpJqHU2v3GiPi1j8UQcQAS4cm+LM7y8Fg8lt/o9Fi8nqv73d9RyIDD
h//QOEs7DDV9OsIyNNC7QdpnQhVIsECB8pPBaAw1m4/En9iKwF1gdgs+L+8uwjoF6kQADASpd5y8
MPkCZ0gGBllgHSgdZioIEMMJ4BDbGySEshnMbaQgOr2fGhMAVuCuyBQ6ImhgAq1O0Axx619inAh3
bpBFo2+5xgQUkxpvwIGkD6HlEwPmiXsugRuBD1WhCYHQjQrDS7O5E7TOHlMnpvAHVS8AvXozQjan
MsiWFd8HA5+g0YABRW0+BK24Du/RH3XscVPiUuA5qsWlODFqSLSAs5YPIc7FQcmi/OWzCdo9LCsV
8nPifvoXeJs1HlImwhyOjC92NyXDqVaDwC1qVocP9y6kb603AqIbDuB4uuz5FjL2EmVWD9lPTdCI
KBWrASVaCQ0gk0GXDwya/gLmeXkPDmMVBNYUMgz8T59yR5z7YdeY9/Ns/jkgxsaJJoCmwIrI0PCi
DMBfb3MQXc016P+osWneg6QcFDVQmAA2nhoMCdr/RraHIQHKJBAJdMFoc+WqiR2jecviy7kAC1EB
jYS2Eu0sKNJEgxHM4TCh/0Iow+Jgnl//dXifLuTL/Uecl/cZRJyXMpw5iBViMwwIOoYYRU1BeFHq
ia9xQi7M7/S16F+yTgGaIhM9IxUdQoiABUI6UAVE1zMMeVAMFDExY48/6RZeiJ9tJBR4Ae2ByCkr
/KdikWWhwrMiBYwEDqQVWoRn0Q8zZNLFGNXc9MO8/4niPAGLkODsAwSmNNRx0JhC7hXoCv4985zD
EWOP7K5D9hfDWtcKuyDsg2RrRO1kKwGuqw8o7iHeiM5ejnOkzrt2oXRuWzkk+j1dxLe+YMSJhcSe
X4+9iKefWKh3Nyky93YHpFjbCaAFXhMac/ewVhgD4ThyRiBTT7snOg/Icq5rG+2wNjEnpBEQS8PN
BPIBnBi5D8SDINQTVCG/Cd4R5IITOgCfKwuwoppUO70PCQWbBew3KPMoS5K1h+NJ0AsvNqOUtZkK
OIWFg4ABRFyhG/JMLBW6aGVW8BbI7DG7TnwLIckp3MinnWUeC79KwRB47xgqQGoYkey1moFmnEbK
BD4ORBnOenr8FVlLOBfcCmiVy4ggO0ABzjQ0RUKJFIZcvgCZeuuNk97bxZq7+QYK1SkgkEK+gRry
cqak8p+qQn+iVSqk0q3H6XVFKLImIArefg+UadgBW/8Mloo3CIbrD/V7ECBM7iFuJRZggiQlCQMQ
sI7y9Hg/9/AkodMLewCrswoy7JLuLMMsntrpy6mn9viJeCLHULoRYxPNixIbuZgl8G32RW1HQGmk
TU6h2//JXBKyV2fSflJb/bnpTJJl9MHDo+fIbU8ipLVEe6QpRTP7IZWeKGzBgaiU0EsTHFR3OAPP
9Uc+lkbKEXxGhhZBd3ylakVFjsf7xAE8Gu1WEXwHsYB/jdVW2R3VmXbpDK8Ei7bed/vJWM8I1Gfu
HXyB76qA7hYVljsoSHBhTv1exT2E7Y0bMHQ5dyn5UxxVY/nc5msa2AaWetT8MQpzWC0Y782URQub
A81RSFgIzRPcId0FoQfISH6+xw0clcwZjMxh7ODTxZCYewtvA8N+WppcfEqcvRcaqNToxiOQul3A
B8/aYndG/ZOmiLIjcJ9wybBRIQWSx0OQGV8ZRObPWSi4CxktaBtXgY/4Pifl1Lwmd1Fi879Xp8wG
A7wwsyQ8iyMHLAdvEq4i1FyUaGG04/XAycIcwRRE9xFAAXLbMVniZSRUR4X/QH9zy7QJZ4TRic4O
14yIMuC34gSDZOIZk7ikmqisIrFI46/tFtfQlPSRKE8bLXDH03N+fsPxB0iVLU4TRQtaRSPVvy7h
ND2sXtglwu0Tr7dsRdqugkyXOyMcVnpL+H7io4kU4K1x03TZAE2ILb4OXVecEV75jE3h/ygzPhvi
d3PPtdXiF6LMwpN5iqfA/dMNdCeXZETgLKUsGXjwMGsg7fAF/E06jO6HhHU3T/e/jzkFR+JR8lW6
hGbLxXJEFllmD+Cek6A8FgcMWnBFeN1hUlvNADVQcTpuHP+RA/mUO+hxcaH2whInr/rvT37SBC7J
nSF5a2TG5mXSlfBZ9vKN1tNuJp4EsABIByIDn5OUB0Cc4YLHgMgr3Umv0GYhmgsDnw776zY6lS/z
ERela/AZ+Z0Tln9PmGN56DSH2dEzNbrUqiE+3dSjekQqEe4vyxNVWkETrBfcNoCQp3B/i6H7ht3U
Cg+YM3Ff0SVnvs66XYKBDEp4yfcIzRB5j7fAIXhBuN9/X6eR+RolWsJG6k8RFOAK4C9w2gA0jcjY
QM6DgD+Y8z1++U7X9PoD9hZ5JiNY5DxiHYsRU1IUw+HGmGY8IK1fqJnNGKGx6WdNb+My9lIyAyAp
aBjCUEMviuboXrIMgkeAcLDsgXnUqFVA0KstXnhBaPv8594zd8VZBnPcVVx9vsncxiPlzSZ3umKJ
e8t3CvzxP7iBq4wYB9wdBFIWy7dQpIDPfXttK/xLNLUETAP6k3IjhBMAepB1hpmAjA31e4SoEGk8
wG0WQBtoS1kHwyMXACxqSU1iuQKVxdOCygRZkvuGQDlAyt0AQqGRNcRKHBNiJZQzRFaGAxn/rK2s
B+Eb7Fm2h3TQyKFf8O7Hmc01gWloEe+3sObJAgAYgIyGa09dgLHJK/9DWyBR4JarE4vTj4+srTxM
0Kv6BjyYQvVT8A6RhvSxqA5PoVn3dsfUXyLY403cbg8Fy4k2kjP0ppIurXsn9vI9ABLPYtAj8AV8
LJAqYC12IeqfMyuYM8wiXJVW9U5De2wP/MwilGV8DVkTDKk7sDpbPJ3P4FJM8r/j3hoqPFNbQSZh
QJjTGLLHrZ776xnVONp64cYpWEkGyB/I9NQcep8uFLAc5DIwRjBXHCTyaOC2lzodD97En/yki7hh
+m0IdFAKdRKtd/kZCKCCzmdMkPAKnCN60AI0ozIfYCGwG2DV9MJDmJAwOG8Ez4TDXlv23/taopQW
6kw8hIGob8sL6BZIrpQFaMgmUoD0lTawXVYsq+cfGie/QjU+8ziUh68ObCRPeHHb/2EjgCa0RfPf
3uT4tRkl+Rrz16TwMMpX4N4rbY6U9nST0mV/zUAiG0QFXOpD2vAcjJD7TeHCkSAgC5SOhoNyckPA
gQC2wJnibhjbpccUvbRmIgWfzJ5OrDGV8FjgSpv2gMiqEMpqspJbtD8EUHkHsWLk0T7SYuiL0i4f
bibb9AEXEBPiK160u/2D0iC3aQ7zFPySoc3b3BIno6c4FLSRP/+7Mf5kYvLIgJ54GlwBiJAzcUuk
R/PseCAAhbzP9ExzgEwxtFi6RKFPkM4bOFlPXmplMUjAW+laAFkuCHpLm+gPMQ8YJorL7dBV8fa/
93jKYKfcHz/f3O5f3/FFJqAYzdlm8neERE2nvzcZJ/QDn/IdzkC3AEK/P466oEu6kdPcxEIJlvaH
MwMEl6QsfRxAeXB7Bgat5BQ0nUsySMaKO1RcYOqG632Mxwd9YpM5ykAToHQEbOpxARS7GUVA1sDX
nEHg3rEDOg4iPr5wY3XqSYBxGZg9aQRcAnMT+4khfxSKaJQ2LF1Oz2nA2xkBuOZvxc1Jy4Xr1VMp
1o7BB8FNU0SwXHSwiQSUI4e7iCo/hfAlGSl8MdaU0m2E0+uOvuiorvmZM9kUlwgC4YyOYbcnjPE5
osnM6aLNw2so6oXDbGW3+7lkd+yXFfRH9H5AZzQSklmfkT1Ab93MtI0EdHanLgTREgHotyOzidB3
tgl3IGFbi7d5466YCUGWr/FGPvDv9QIhAekmURJxbcTmKr8a2BEXznAS7U/tPFgLia08PYYhwsib
OBicBwQaDcnHNN2j7J3CsmYnJgkFKx4SKexrcGGozTgCQH4Q5sfCkn1siRSIIYwCCW7BEmOBr2LQ
AVoz0wh1VGQItRAIDcqvvHS19lkheUmwwTg1yxfjmBcLJaJRzHMQVb6U48iAt+AC7BmD7FNsSWxq
/73Emkd0WFjzOtC2uCBn5gr8ZEwQVrpwVQIjWGqsi8QihIGPfczr+fHZdWkLL37hhMJG6WacBxOO
1gFbDxPseA17IzEbXDEknv7KvnMdrlnRGTCtx04ynNBmCCwQ8GwW+Yy9HsvwS80VgWozEzMS4QCB
WA/GPsj76MYiVO9ZwPh2Lm1ZmpXU49b5hZ9si4oj47jAqQVfwxfjIRHKZZUDMsdoxnRCZYsixeR1
0PkDvFUdtJnw0x0z9y76r6jsCqsKs+iLxcQMZWZfpRu/YUHxAlSXbzJqeZAdRb36RpkJgF7vh+6g
CEdDryVvkqoOxLlKYaVjyiP135w5lL7DPKVr8jD7BPKtSAzlllz5hOPr3uInV+NzdgFMfIbHezsm
aHLs93QlXsyQGP9Up2wr3Dmy10hAJgD5Zz7zC0Y0niUnyx9XDSpgiErPBh85n/Uu4inIodT7P7sY
smvmonYphC5P1FOCoO/Khj80m/XnOsEELAMkp2PZqNCmQN+21ptdSQzhIfSGwZqKCVLXQHiUd0Ww
UchupwOyRSlgbfanckApOy0Yh/3iY73IepdnJQAa2svQ6AaG9Cdl08+aGZUYx8iUGDWH5Z09XrWk
8pF9JrOdhV9/Oq+JmaJHfdCWTzu12llklS0yqnoFoWf9Xd8dFE/RpePyaLOPUnYovWsQOoYAoE/W
anN95J5yHYnqJPM3RHFisTn2ipH865dfNDOsLGXbIM5/miJTAWsCuR0YiPTL7j0yOsUSyrEluIj+
/kfdMClyv4UzEaeSSZ/jVuBbjegVyiUB7uDsOa9SR22pG5nJ7X1DKC3DOELF+q5Hv8meolQsobWj
wKtdoA68qL56G89bft4+7DNYMAv1Bz1MEttk1XnsyQgjd4roa+/etxRFJ2JqsihQ+GxgPSncCmkk
VJyHN1gpK+Qr4SiQf5FeSasgffKBA+qRXlGTAYJ7/7VfJDHjDDH6CS/iGi6mPySUeEPD5Nl/tl+q
0oEcEPS1R7E1urzOymWwSLfjWw0/uWO1F+a4zLHEZRd0wfGzT5fQbOweRcsxaG5YRaBB5mOfGh1l
8ho0GiTyA2b2m9RdsrwPlMIwUcix0OfWlhSaTOdwsG/9EekP4/mboacw8cfOCgxsmNjArfEinUv6
h/6xBPl4ssqD1vBZNgcO5NgFsm+ZM4VzBlHil6LqVLgebYYZ27cxukxYTrek85KXMr09ws/wX2NN
bMpy1iHTBMvbaxyKx4bJkqQQiLrW5r7K5nenOL6f+o3Qwb4NcLR+Uh851Dd1MaE3r1Inc6gNrEtX
HEECwF7uzTRTtV6WckEUA7FyO97nQU14FsPe6e2v83Lvv3tqNK3rK8ki1Pfwx36Ke3Kh+MIgpsG9
Kc+qFfRYbFiG7uugQu0kuM3ORzWVcIQc2qnYiZsgPnf4GMhb7iVqP6qH3FDX7WzonskFMob6+F8O
m3ETm6P+TMH1ZjXkPTTmORKaBu3+/AUK7y4VP0cW6EdB3vhfsedmPjwQOaKykd4GQFhAGNt4WXmI
5cOahjk9VzGvpzwH4+PGm5Z6KKjvlc7AVNfacuze/cGSmb98uWg6LdrZ3RnMmFzGd/bcbB4LQpcI
3htDu/ZlJ1rgatqQE9dgdbN89dXJMFjHJmILwV/YpQmBdneaiS4cHEHyXGyQQG5JvXB7CoWZMwsk
uzTqsHOkHSIZAahdtSj8+AhKCaz8sFP/PXG5jbnmfWcUIxkfAGbpnMm/2CxtigWgvjEfeLChgcJM
/CSnORbmjUWK+uEPCokrxKSsryMvxk4j+jpdQfsJNJI79Yj0/LEv66tuR6QijNjunNzBygnidQYz
YT5lNIiM8daiVAFKycwbdQUfXD8/lqk7hHkyz+cpQ1g2yBmdY8cuCKNTiueOcBKpgMecaNnv2+4c
sHPqjfmUjNZbjz2B6nybsU0MzYhtgA3zrgMVMpZtzsPYox4Yc+DWzOEL6aDeCyRzbcwJO6GMKiEh
t5unfmKPqIJD9frFhEcOjVfYrefSIfIB15Ri2RT09vplhpBmMW+pK+5R9xlguYY0w3SDITohE9NO
WmzJ0vicCmLVCEEBy5FSkwQEdWpyJTaYgFhhWE3ZTTgndzNepmuccfZsPGbo8MfPcmxPLsxIwmM/
8sNU/5WA2CJ+oLOvEDIRkVn8V+O50UwtUH9WQGuMHag4YJidPjzEi8gaLVh3V28buSn6gLWi1Fme
3M7pdtJfaCPzQVLfdgLwvRtQcxOSkPXZJtd8XWP2uNjI1mCOv4Ur1B4Kxii0PZ4QO42dejxRb+Du
d2MbM3P/WL63AH7Ht1dtwd1maNnP365qxRskiy/U3LJ4/JBmGav3EBuBgoLW2K5MZf4IgMB1+FkL
siyMp/2dpX4s0AbZhzsnhO11Fv3tl8AyeYzGh1qmox2q9a8NMQxKSBE3ZU44H/aHhmFwe5wfYeST
vCLKPQdkN7HiowWQbcmzvVK97HfiPmyyOUJ5Reh9/fGSC/UBzcho/dWXYTCe5Q7jeJs7CRr2LANU
a7RY46bzIboNq8Ss57BAzSFUHVSMjdGxDjjvDeKk0bvpIvKGp99je2PBXcpLzUvMpz0AHST/ZMdM
736JsKRvXaKwADkHs8pCHqzRM89AYpA2PK3hQuRXMBae15f5WowPpREQJDJJXLTudraBBC4f3k4y
f/5OTspuasqEsqsAPPi7beZo95KGMavnZ8mHP2sTv9EBGFdgRV63f13JRfLzX+WkXKXrd6257mhC
kpr+ZF5T4AIk1X2zThlDT5lrKxFglzB8SIwgdYmR9N3k63I9Mpwe4YX2B+vF/bx1KO1Ie3WsGzON
SOYcyVChPHmn4hT14dCtRKW+pni6bJFocxvdesMb/CM4tSzc6VLBW5luFGuwfjrTK9+dS+tuJTmK
4zT/kjlRDgNlBDF+RDBMNoLahW6Wu+MF7sj4IsgF4Gb5mijD+/RaSgge6q1bubmAxJS59AMGxpa/
J6hBtNqHHHAj/W2PI7mKFth7ryW+yubx0aMZYvJn7MmJTYRgZGl4w1yACbCv6TjqzExdCk6bOOur
foUPE2K6Dkk6suqf5EhVGTiaJ6IOpV/+yIZ6Yae4KpbkNw4VF0jROubAb48LjWivjG+u1VnKfmqr
RyYbIGAWkszhErb0IF6s01m16ZBX00e3Zq9eGA4Tu1m/YDzP3suxWYvyrc1vQtYNCbbAFZBsJnb/
0z1QLX9t2iH0alGSiyhnPq8OH/ezlG4TWyEY6jTnZt798kTpqSnJGOCROpbboQ1kg/WRwLGVr1WX
qVfvPig7uTIRPFRiwMj47Imeu5HO2kW7eBz7+RS+PRuM/AHCI2kBhrL+GJojCDciSYPw0k/b2EQd
HwgdDm6DU4uezopKnG4Z5uc87PcvM7XSH3R5W1fzahZ5YJHuL9pwJ8CE3NC+fy+TyFPhTW44+0CT
nHyW3iYb4a4rAIVC2XdWkjGTiyhe+TMgSYRbgCu5IeqK2SUpsKkdmVg+aXbcH5zCvxIBxAa11uWL
KYmD8BWpLUJUBKW0U0XiXGJ9Fo/YLApDzki6NdTGUYl/w3XPFkU2a77b7hcLguWfgGRJaHEnd9Dq
DKoJEW6v0Tw3uk7fiPoaxKXZlyHpryZ/oVYRjaYWS2Ey80a/Ej2V2sUPG7TM3cH3/H3FTFcqGRGH
cdEzfm2I0rLDtP/ucAMoHobRDldyGR/SgJ0UwBIl8ozdXyMak2Gm4E3iqhFWgZEwa22MO1BUEXoz
eIoN8agrrlKcwK83ujPDaqQzRqezN2LbRMBJAyBaSdnaRYzmNcLMHTWLDAavl2ytr5m5Uzg7pOx0
LI0n0CaL0fjDPwLibm0wwwBgvKmNQbup55SAE/FxIZ0PTDudNSu2txaqeBBf+p+X/V4QaX7a6oyR
9YQrs6EbKLW2Vm74d5nLLOA8lJNkCTbUf9AA2Pi7X9mAibTt9jA/3HrOuWn99XklAliuKSw0MCrq
/sB/JYBMsFujLlatF79Yey9b2TdngmKE2Ag9Tkh1p6YJI4Ik5d1n+VlOXDYA0ivFBInHlFpByW0J
GgK9sj2CAEDqVBf4xIIHxWJNskdn4q1D9HALeqg4Vx49Zmirco+LDvILBw8XHYBABJfY5PdEOVmM
kqN0ppWgNmEXUqiun08OExc6ySVfs0yvEeD5Zc84M/PwNGEn2GxFw2DgQ2tbEnXxS6ebD5y7q9Ge
odn/PhcUCsMR9IZ6gZWjslhnmKf3FZSITeXdXbHv1TsChQFt/EdkH498SYi8mKvh0K0WExtdTKta
Qn2dFVjymIpWiZ0Bb7/w5Wo/9SI3mZNzV+AxkZB8fHjSF8sTKADuzzYGcK73Q/R8VnjOL0RH9tka
oh00NDZzAkAfr4NtRZCEBH4GDdFF97V9XIfissK7RiP3THxYjEmyN8FyzM+2XGXuwKcj2d4YslO7
YL0a0hRUY0UY4bl829UmFwHBZg9+P7lkZzbPPSGeP4SSBT46Eqmsz9+g3Uj7GnmlJ+lxRnMGe4iX
DAVQ1JdOjJXuvesr4mrnI/YJ0BDpg5ht1V1D3dSCokTQiygh2CeB0x5uuWp+CUXfrbCnBD3gFAjO
FpT4HUzsL0woTgLUBZ7BzWOB4tsRizInzhXX7fTyel87E2/XiYBTQg0miqv9fgMCM3QPUFIbYNYb
k5/Y3AzN8kxHD3wKBs2jtYLOcwTPioB7g7dmSHtueursBcGqPsNrMkmVwyTC5nNgT56aNeG/2vqe
4qA6QjaeqA7AKMgxewrQMhg8CNUg9QCNRLTsj9bJI50eaRPxBEKLAvcFwSKSo5pQlBjNRM1E3NMh
/pF8N8QbphcQTQDdQgbWsQlyDABSAc4Fc5KqwA7wmvqeE6EQ8BFqXjLp3qLuAzRTaJWC6vj3JlAa
3wHmAosDn+NTokW8I0KtgFG4I8w3XCQomn+AoSpqHLFbxFdWPDC7d+UCQhNRZPVDsHxCJhMdemwr
l+gSE1WtjzSG2HIdhTSM2+C0MFP5iHoymLkyvod5wJ5wz5mhbUlnXQH408A6d4o9ODJNI5YBfRaE
/L9TAc4BjwsgnaRjJA4IgiCGiNdytxr6DusP0QF4uARREbKBvje1Ibjx9L5Y04TPKIfa2wx+UVZV
hHMf12qp7T/LhxBrZ9kA3AIyvEbYz5wxHAcxdyXKNZQhe2hI0hIY6Smnsmk4On+IrluxqSzrzCOx
egZiZuQhwZY5TqU+WcD3uyXm0A0Vnz05+NgKREFighX2NfPC/AZjGZZhDrPhhjnkDpxD7DwDAEBM
e1imQK6EagiIo+uDSsBNRBiveF/1WXH4nDlAfA0sUBKQH22ENvLx+jlraUtqmDGhcKrB6BbcgRdK
SwbMLDiVIYR9lgmCVpw3CwVufmYTYaDloXyWzgBtHx50CTzpAYbX+tMD5xAeGnzi4sxH0yMjTER3
PYYsVA2wXsZwE4Ks0l1jm+KWgsXFBv0U0TIipPR0D90ezAEkEvQWTVIYL+TdkTojxh4cx+c1vmo3
2oRvqkcX7pigL6uQiN7T4uTEAxFopd7RwWs4bXAZUJkgBcuEt7IE2H2cxjiZrVmusd7Cs4wAKQk+
NsjpJJB2QyT3XVQkntsLOu3Lx+V5or+kG71D06eXKlrwa7rGC2SUwD4LsRrpErZxAST7+Yqid9Ui
/Zna8ZUJQYszmQ3brFe4UhqMA4KPBsZskZssrNSg5Cc8GUwECDDcKKwbdtgrPB+K6Xmvj5j9mHV0
WMDC+d1+3cia7hLWUMAQgM0/tBZaD43Q/BHNE107IhCl02Egz5qDCB6osKAasQcAGZTCnGUHJQOn
1zVC5OdYQ5WRxnB4vhbWJGlloPmshM38JYnSDVwcJOHfiSq/Crm47PQYXViZD3JpEZUGRfLSkDJk
7cS9d6xc+g4rd+zC10qmTvkbPild3hkn7AZhkfyTII1BxNrAMYPqVQiS4xAXgVlnksb2q9ocDYqa
mtUiqq2LwII6ohT48w8z999jsuJH1BxHm8X4HtBm+J3M+Pzrwujqdyp7NnUanNQj6iXCFgNf2Sdv
M/p3J1V0pDNy69g4qwdMD0GkcxqH/8iPIXM/pMjKOJw/bkBZ8gYgb/y0qA4w9B+H7jJGjL71BOvf
7X956Hyf5DnsRgF3jFH+x2No9gRZXgFEQzKuThiaDId6rV5UVzNHm8GMGk3nIawFehrixo6eGpww
iMrGHD7YYRUHG1CoeKFOjRde7Is9MzdeUvynXT6C7EAe7s87JDmpXqBwUZKb+g1JNoOQ2jD+WYDM
eN1798X9H4cQ1GD8EfsiQv/clkbzM3bxUaIZtCtP0CHc95ayisipkVviMYP7OYrbntIZyaXJGBj4
Vxhr/8CoohBrPhYTx24/LDWCeW6Og2rz2rxP301QAeYYGHrlujsLOw/D/jogZZpsALCdNY/uyTHk
y6D4q6uHZNHzBOU99Ae8UiqCq7rq5iFQWsBqoPhQw2Dbr+UzzMDHBZMX+F/et4v+rQ9nVUUcjorl
hgYQImZl5bLCyYCK5J6dhprXEuRBYXH7vjbh68pT4WFI+y6sVwUGOSwbf7QbHyhHCbEabLVci2LI
GPlN4lIycBxQk+Aqn6MDj6/aSL/yb/nzWSSXYhX963fRQdoRX1T20p7ZuPls2fsSpkq6ogpvODiV
P8X6sWThSq5M2Lvbn5lRFDf1y7N6FBOcfW3LisUaloXxCUY3i2nOTGMsgEAwpO4TClgSJNJhGw8g
JoPk8vc0bN30p91UQS5MD1YskM13kMzTRb6oF6qPGCngipBKe+6kdYa1cWj+kRE9OUXIEmT/FPx3
1WtQ6Og8ZM7cZEVOdefiuiEuWTm9l7jEmf9RpML7LiqcS7Gd3WfKLr9hWLO1RIvuVmLZxie6tNvf
eViEWo5ktgYDjMfOwkxKrt1e89ugo1TzWbVrbFZUFAJgqOBtxxueihv/wUmMRufrlWFvwYdwgXIZ
T0+v86FUOItolXr98cH9UAzTHCGF8rUkWyMPM/afzsRDIMKJEOJonYcrodwo2QMUv3Mi1fj0METS
W+QOF9MNA+Q8Wbwu74u6gW+DBfN8BCJwyAPTRIISE6Mg29CgQ/EfYIxQbBatqiOrPCEtgNALJgt7
GZYRx2OYQHFhF4R3JLCD6PLZdmF/fi6bG6FH+gyogpU3XhZ7opLEn7MzuyEXZA9lLYbbAF8AOg0y
OVjxX1TkzAJVqb/APpwdopHxFRdbHIBtDUrMQEZ9Cy8fITJodIj6rXOSzEltJRsH2A1iEKJ2De4w
oAnOGTPtrOzZnBihzTq+wGOFVso5oFiNCHqKoPsMwybOBW2R/YBFi/PxOMHdoKOSSYXhsJf8ZPna
slGXv/Bd8eBeW6J1r63I3ElEBBHjT9CDuDZ9d6PJDzit2EmNw7ICZytbk8tGPKeHBIMU0YzRQQFg
9lCoKQjEQfDES0EAkhRk5LsF10iQ/zAg6Ch+wQop9+PjyIdjRCSUrufK1ebz7yVqu+pPwGIXFZOE
fAKy12/cNm0fzROK3y14BMmpXrNmRCajxR/uHn6PXHWF2vbLgcCzSu1yOQqerjKLZxXCtgS5iFlp
l/eqccfedDP4KW+YNFo+IyKOUY59nJ1xNDfF/lEJ5gSx6ar2R/+nZGBk4SMwn6Ubey7dTDuIedLN
zHyZXwh+Uvfof5yd2W7bXNamb6VQxy00R5H80d0HkjiJmkdLJ4JlyRw0kOJMXX0/O4XGn0oFCdBV
Qb44dmyJ3Nx7rXdanCxAuTRpbC9wxUeDo4iQln31oa1PpBShDnlQ173d/kSfFbTdRJfPtUsxvY1D
KN+PemHukoPMxgInNEcId5Q+YIQzii9+IWD8QaqjukCOgcKHTqyxtpSG0PJcExYu+jnqPFHEcUkB
4pBCgazx94TV4vdBF4yFIRzK6NvZ8fKrdOZaQ1cK9J2DbN8EnJOgU9KPOfMwNAwkvR9F749ZgL7+
fEP9fr4hwC/FWF6ORSgz4wL72KduaIb8blFZP6goHTFP9UTAnB0/vY6rtDEI+ifL4jmEwpQveiMG
7QLvc3CEX6xTAeLtos/+F+uQ19v0XAubHhGTF4zJhCREzLG/tgZLY0T8DDo6eKRwoM+Ss7yqDvc9
gxelJ843xPADbK+WNRJZNVxhPrTEbLneNdpbW4psUnMibj4u24E6a4n3CYGrafzISADGIcAA4Rqt
MC5MUXA+NtKkKId6y78YxXeEIISjjDrc7zCs6HXz7w7mFeSbjHBGC5PhCTJIPg7+cIzIlIUEbYrQ
Ppu5jlAzHLdI2PHXoFkHv2vMAUQApRYlD2ULGA+nlAAcAf6fAg7i3OSQYqYyiLzhq37qmccKyUkn
Akc1+h8E2myaHGo8ayMLIpIy99MKCI/AjkwASjIy0Nqbdikc7CS6jP4FfbPff6c7Y52e4VcgUZhW
pQFuXPtg7mcKrzcjWiLEmUx8ro/p+n4EsZzc44GB2Q69H9Jv2lwk7dYg/WYE0oWFxBICx2wBvxk5
MQ+dBECGfAmuqc6wvx5VM/JzoGqaMMGWV8SNVgMeg5AXkA96O+UiZQPGYUXfT+I2vzJYrQtY2v2c
7U+H0L4t1T0Ju+reQq63RqPwY1M0vttPUOJk/Dxq+2jy/gp3TObZl9P8SJkZPDZs09bUOrKT5N+I
mbQvy84OxO9/V8hx6bg+JMGGFbs4wNM7fc/eK3WlHB7X15FRlZijSCSzXDTrlN05GFG6uK/yGX2W
xtEYHWl9vZZibl6Kl1w58r7Z4gSPaQypcihKOE3Q37IzdVDOpM3xftixz9Wxg+fkvR6UT24VmSMv
IOrrox2owmYi5k0RmPUFXE3rApgZDt+Mq4Eco2bHv/JjBih/5nU9iDMQfZOB/oNtOu+jaX7bDcmI
4ghPvHSB+gI/q9Ow20pfqg78PGBc9lyAY3gakShRp6pDSkl2dgTX7PKcR28KUIpdEvA/rSuuq2ly
rJfoM2Sq7e/eN3sguzubIecqW9T9kwKCc1UYvUlAj4bYtAsUnqcpTvF/bVtsTJy07P6wplD93QCh
KScTRw26Fwk1CbKvG+rZTTNP5/kWQSZLSpkpU/JKx/KkFbMJBu02m3aBuZIXJ5dR6wHxDlPNbR2S
WjDonFnHdB8WVekPcJjuqQSWxsXysrUzY5SVs3WAISNJBHinsZX+FM+UsLUgrdAE3RJyhUvxBwj/
qEXbZWOtoU6r9iZ13UY9PM7dsmKvcHsibui5ts69c7kmsYZgk96e6cjC0SRi6EQWAOEAPO3M+NkY
CGa+MY0RSUCOhbaVeE5AQOm4eoMcaApLFfd81p6Lbe2/zmypPyLid6Q4fNaO9Q0TZ6JDJx0TfcsI
AJwVQKV8OrNDWFccKtgM2HhZbDfx5DJG5C1g8kszTDanZfsBA3nfZCtaJSV0T1/5jkcGEJKrg5Dm
QVoadfuWM29dLusWqwAKrRF8GdeioPVhRGsknm6ugVcEjzN6WR5eehtaqC/W+XORIqc+kGyKTqYF
ZeD04cTlzOIoYwUh6KV5pk9HjyAcMfQs5JiItImIvEGW/pEnxQIPXJRrY99HKjxM5u9A3ofHE6Vt
MdWLYY952NwZYPnboODysldCJOyJ0+EyF0eosBLYfW+sLGnwpHPl1e6qXd99r+W5NNNm6sKaSO5t
cETRQbi3tiunaC0AbgUjSl/kyivzYsxQbNoZjlgeGNgvgHKnPOLIqpBCTCWxhNptezXZIwWDkR25
DS/q7z0NMwVAt5fOILrB89rwgokQhqTB6ob2ZPqac9RxFXN9SJP5gqbSuXbE6VP/fVrI9wDmvo2v
GK/EZ/+bLL5d74PsT64r+3lNspB464/tfZRd5tJUIkPR2hMoIV1vqsMAFlJ+tC0rStveLwVACcIr
OClaqR8BrtDN1ChA59SbKxn+/bPFnwu6wBZOLWqB4A2ir+Ko/EgjYgmTJENLbD9mJ9bvujtz73sX
oiQoMtCUUSnvyN/cICPIeHT5G1aXj5SIG04cgUykIJMKh3dgKZ5nllw+KL9u38ox3MdQN5QUbMnr
cKXh7PkAELgxYfT9za5UHUoeFh60z8cHR/FpXvnED3kvxJW9JYGlO1ShmDZEMS3KbLFhoPFmdX3i
UbH0Ac0BhSKLnOYLkxK2oD4q4JvPh/VnJ5wD1pG2jZ38X7QHpMSRTfS+rNbGTv6UETnAsNzHGaPh
T7N6025eqzggYtpBrFHtObh4wm5cNMxWX9nxtO82T+RqEHI4CdbWLr7wGEJeXeHtr8XE2irr++fr
8hwbV+gdjlPaVzZY65uqbBuLDjKa3cCkZRdmaygA5MRmk3LYFnzLbon8AzPWLHjmHBoY6uDwXtXo
vruhxgsUwtLhjRCWcPA+cgawpfKOi74NPG1CReGZOPkKV2JV313B77CftaLighjsTiPoll7qxAzz
4SHntmCW3YsbE32VU0yl88brjcizHPWcQPVhC+3eiJwRRGIn++mG82jKM2FMgoj6YqSsVGh3utho
ytGeeu+FMSkYRLmVL/FpqG6qZPg6R0e0FCVkEHWNLZ/lM0/y6VCeGat4Avd4z17IT873gAqgXSoX
SG3pQI9LTQC+gT3JM0elRxDcSOWlJMfoaB04JMCOEdjxC7lXj6pSbJFG4lYnEl2IsxXUI902/YSU
2cYX+AmrTvpUPqsVuZNreZ/MNTs5WB+9eTMmEz9IzwYvC6RCnuYcNdkYPCB4HPQdZPclChhiOcVO
yzvhV5I5uWlL+24fHW9r6SwFZMDAwlE6beRtelAm+QoMkUP0dcDydgrSCyBesWCr5q9pvhBg4t/G
kIQwBykE9DlVk30fzxAlOdTkPv08X5Ru+h8p56K0AUjYhJf2W4VOz9pRz2Ul8a0i777LP+nKOFNB
SejBACxAAA3Gpxygsw2BUFQLaQOdRzUJLMYyoO5jQwcTS9/k04M+9PBED97NwFiwGGoGkhL0eLmd
exN5YYF+o4JZ8BubWG/xWPMfYxPuo+19y7i7bY/USOYmohUDX6PST7YpwhkfBC0cSUG45h+awBvY
5cb3JfvjGS3UEk8i9AqsGNqttbVAZNPsdZ+bml97B4MTFjvq9b7tHVhwTjii9vbFOJB09v6wJkJl
15s2k8elgvcpFkpAP8NhFTtqbfOP0fxNXgGKNpdoza20j5aEMPBcPrdN0HjxHG6SG5mgFMhhPMHv
leGajZ0jsdZHoJ5s7RhNdQGmpXNaIFRnEZsommUaQFHGV4T2AdI2jrQBceVqQzmwD3E7Hof6k3IH
eif5kYECE0d5JDwczvi+I/pmwdedPmC0zA8gCBS3zxlEmDHOdnicLIaEgyvAboAWIm8kCkNxizWm
Zr50l8IUJkMJIZ82LuxwbzCy4rQVDxzFDJDCrD5gP5yjexvej/qoYRs/7cQsKDqoqXHoPJb/XNB8
xDCOXuqgNwTCJzBiA4jgG0ttHiL4Uficbl/Pil0MNhRWiDoRoGtfIr6Dqm/1WKS+5UKWi30ZASkp
PZcXKhBEHQ5uKcFs3G0z0K/vLZ5efafar7kS6FuFLFs+jcfapt6qt8mSu9AFMnJFKqhtDt3aenin
uzX88Cmo1mTDAIhUG7KKx0pQHyOmTNqFv43ZdOIdGQbD3NU8/jEakQbXi1tRF9F9fDSX8vjitUiQ
fGAU6ai91leQqmLIKqv2rDgEkbPEjp03G8SYMhDidbl7DHaxw/2nrMqW92X4/MCCXRFLuVbp1TLE
os3LLrf0vsiqUgApuA1y7RSbYhGoW73Z2KaxpmOPxs9cNyTBLR9kTsZewephPSEQqbe8ippyk1DM
56BZ9zjzKRokhGAt/Q9DLOFlEUsd0jUTSHmLwWNXfKN7AnkaKlfNJrSKeFp+vxAxTIQ0t2D4LaRf
RKM60rjvliMCOUeJj4J/RAnH5pfYmUv/zAE9uc2A7ImBCpenUbe4AoKh8FM/tGh4OpK5PSkCUuCY
kQdqBfoMacC3fDvxqh4tyYcVSkg3GdYja9Bs1QsKLvY85t5NWzudAFRoI/Q3Q30ZcVYfnoDxQ31B
Zg9aompy37F4wknmWasHTnyP3g6Ozc9WtVvNaQaIg1S2xZQ+ZNLfaIfY3eOS94DXefqkc/8s+J5q
gjgQWA/jog84SaSPNZT7g86PDyHn9MmGozbG9C+ihndfi66G6k8CAVhCBrmtS6iJNtfxymISMD35
8xTQWN2+1isKyXlth+KeHB6OhUOeJYhY5IMXwIqIxgYDSE5jgs1NN7sCs485Ta0xWjHg72G6Tuf1
1iJ+keZqrOzZD8Mx+187gC2xUkczHcID9MR+7eWGRsspG+wGgTHJP07HeG8ic8Nt/EmRfFs9Pjmm
CttEYIKObSEobFCN4euz7/Y8nWaQRMvaR83stIv+CiBFWcV7zOaDYvCh2FTJGTGBkDO2MWD9IBxi
6+CFjD32YOflR7Ps25UWZRBzLrqgLjwd3QQZFOyEmHRsh364IGAr4/YwzBi5EnfkAESaTsKJTjnv
lna0AvhGABTZJqRCduY+KsL2EV56kh9egNwh++TvCJgdfpX9AQiEYxAiVXBn7ZVIiT0rM/rxUHMg
TNEQ0ZYxzGx4c4pz7FBV11PSYYPyClOUjKs5fUm5pVYxkMyTb/Fi+HUh5DkViyPgeaPi4pOHOR8/
yNsgBngLccUnZDT+YzQ+p70hnmqMbqNsaLSIUugC7+MfR1nYo+BL0B7ex7SA0stWPOswUgKExAhi
rZF2jtcQFY85W0hQbnl1yRIBknXIt485L8YT0o3nmD9nIuRBfB2qr4zugVFJQ3AZmoFp6WZjxmBz
wMDxchLLxAkIeg7MCNYAksvtPCEkb3z12pUewlIXdsMxFbu+9vfZUp5SuSZ25wHPyFcYrnqKBhhe
ObHZ7QW++Z7/KL9ChCoMZ+IRQT3sVftk+nQjlwmGax46x7JjF2P2VNSYoFJOf0fEr5uz5QsPUzTD
jia0ekB+bJzWGNCYdnEDJxqyx0erT66KSKMqQdMXROMQxuDcV/Wn/C10pH0H//goRV3oJCtSFAIU
vmj54f4iL1qxr61LF8IUz7DQTpnMfR1kHCdRjtNXiB0aH9PbJbFEbEHbjnDzn4B+UVmoDpAYwKV+
bTbvz7YeRfRCY11oOznGeWihvmgOFxyd5ex9rBSg7uEzgwEr5uZZCW64IlzU1l89HEZHgwcV/S2D
ddec+11GuEkgEAAwGPaBM1PALSx/4mMeH97PQd2qoEFT0Hb1NqrDYb5EQBJE4kDhWJD2KIBjGK7Y
Id4E7GlgDrYsCWCTJ0J0ih8KHQJlcc3aPG4QackYpbDPZgHYttM8yasCOnwZoUK7fY6LNaYQbnR/
D5r23NKFoU+nLRE3XPWfFJky5xTZoHbL+kvGN1Gz04KukdjV7Eq757jj6WQ5L4ETUaoFOByoK290
UzgK50+X/WnYbPIZF8GVAq6FaiNJ2RIsaGfTcvgJ3rVm18ZvgAxlVARcCFe9PHlCLYIaYJndJcZF
Hxk0erw51TWL6TGN2U4e/mF7sg1epRaA9Dk5FSCrX8CZxhXdvZ2OCBd3YuDhtYRVgHMx8Qr/4Wic
UKxun+c0HVaalyNzJIMGOhPnCxkm7SzDWgmQ7xId7tOMm4OcjQBTxpvMpn1ejcI1hWvnCZ04SJDk
lUeKQg3x9giNDMuZNxHwGzsye4/APG92fmUOGk0D3zGf3tZMW0A+Df7Bww6IAdIW8EC7hh8tpR+d
ErTzoPCj4IZ0OeOQfazvwx27+aSkWTJXBorhM/VnvI5cyzsJnDy7gmOdKImCzr19I86Uhw/UH2wm
1CIbc8aSZiTaB+Wib22QeTji+FeC0Hnte46OEPS+xUTErteH85kCx1DkZpmToH5nGf5oK+k/Vdx/
Q/lKqcJZJfbGnGRIB2lhsiTvhTK82EcuwvRuTPuO5s9h7sehWrAjwhwgUOCkY/2FEL/s+oHJrsmo
b/ZMEMsrd4ifwxXBc7BOti9AETgPal56GpqLFwUvjA2/41npxMaGgkCBg2yJYh2lvJne0NDINhjy
0xKgYN5K8ObO8c07MnLhDGSP/RisGQz9hMQoHtG20uigoqKUd9HlbuGmm3TEtTtl9j3yEhLKX3bC
ZG+mfNOnYvsgBWkFYsnjKV40N/f44Irc3BuRqaTcmIJoAOdLOEZQQQOmfyZLSumpfDlx/tFsmYMx
D6pKSVwK7Av8hjJPpDCtkQRT9Gswm9bC/NFyPrdvBOGk1HPMUGjckDkNAQsbhLunUcZK7Im8IQ8V
JCE4nAnoculFtfMT5aBfBQWdBMuFxpuzjePCAWFwIg9A24Z9H1luM6HpnCvey6EJ9fj/PhrDw/Oo
P+bfvDJJQDK0ttYBdQTN12l2W/Nq6VrO3b7xTitxxklsK6gN/fu22J9WiWuu+B3lIbFELZHyIwpx
Ll8CgQ27UA5MQFC8FyzMjBSgGW+Koja2nBiBQDbmTRGVxGPIssISRMtHJBOxtXBBaHEJFyf06MQI
MjflFvcNAd5iyrBq7506koylkeQft2cwBdK1+LPqaemID7WXy5VU+BCFQu1wAxh8bODGboYQSLSl
eEP4ViCO6b7mMyN10ZHnf2HeAz880MV/4KOA4HsZHijjol/SQD4oq0fQX7Usmj0X6sYggZQkZufd
G0TY4lc1rjzcbj9+EmuqpdUkShcOh8G5/NSTF7m93tcTrp4YHgAVwns7EklglTd5yZg/Xtio7fmJ
Yd9LQj+ce2IbjWtJTkUqBJPPn8OKZDlVfBZv36OZ/PMf//P//K+v9r/CK7E59y5Mn/94VnRR8bMs
/vc/+8o//5H966/9Cx/qhiRZstQ3FKWv6X3J7PP5r89V/Az5avl/dMUjj80sfKzrDaHhLgfRpoYE
yAcvBk8K4BXcsCUomlADLHpg4SYLWUT5Mxig5mKApZKQe2jPOdjz1vqU3VNEb5l/psBnu7qDgBQe
XR7x/pkgJnYcNrD7EhX8PDqyH/lUFNRw1T4Nogn7nJ1vuzNdWHQM58biz2+W9/W7d6safa2vyZKs
Wua/v9tI0vtllJX3tWpOZdwONROu1/16+0a1hLDx7mYqR8CIiZly5XJrK2xclG00W8SXMeU69WTZ
MVRIDrc2vIiMl9tEjWxm6YTdMHozNHQvW8t3sb5pa/1EDr1TtxMpnbTVouihO/NPPSeDbi/6XyQw
aO+Z2v/oKQdp0ofoIUcUGV3iW9a8917k0uKBJxi9cO4bla0nMz0JTpWjWIGGHY1hBmQkN0GfE1Cb
9cpZv+ebiKGpDG9jTR7hrKbEs65keJnoUOnbdlia9HJhkdYeuri+cbGflCEmeI3Ah7sHcd83/Wef
vCtRlXQc15RF2qhQvYbo9BolNXfP/ssdUfTf3BFT0hRFV1VNMyzp3+9IIffvYXp/3OiKiSfxMjIH
khUThG75QiUpER1DJKadMRGgmqlf9cOpEPMXPpPUiFF+d8GdecQP70QuAHOzrk/dM2jTWK8dYQRB
wzmQOMlHe/KZGtfrkGAzTdcxIke20P/6OY4FbDW9+ateKdWE8WKMembSzJwx9wkDiCgIGz+Hrk76
0xYAvK+hm9jX6jGNFqdyGsEyGJvkXBMUj/opGry+yt5Ex6NJhLHkt8dG93s310RoxmA4A3uTV5M9
Hdu4EfJ8yGnTAqSSJCZNTAk/v9N7DfQtaoeoE8xupzFmfaJfMTOkiEiTq64GuTWJsWXpviKgAKG1
B0emlJT7MwU3TuppxlhnDHNjPzEpc9vrK/Vm5+bRuL8qLaQRwz/fQUv+3Q2UNW6fouuWJYsb/NMG
8rjl1iOTwtvaoO6Tlyd5ee9mD4PBcJOTtX6857W0uJNKRMzdrKJ+eJoDhWEO8tRSJ7rpxSqvbaaX
G5nlnDn18+M0AXbX2iG+eaUcKRfZYjQyM+57vSAp1lqDZXxS3M9SdaDrbIh6C702HWkXuR4l59cX
4P0pdA1kwXcnhNNcRMsWvg85/uzBGLOFJDNDCxJ/2GJlzzdquEyUKbNiuJSPnCL+LZIwpcSRWy+2
xhypCVSBIJzs+woXhUEQzHtZvpcvc1oY04xx1yjI4nrBhv/nK6upf7myv2zNmWaemqiyknX2weXS
kHZS9MMgmkROkA5AM/NjKq41rBfdtTfTMbeMK9IPU8qJYaHjPCelZAgfTsT0ifbgPkRCFBPxFR4E
2miMhdcMdcweHLIHA3aldSqXwBXkJ/75rcj9376XvqVLpqkaqmGKY+inVdK2RaJqzzxZ6wxAkieV
5OpM16a4e/tKN8y/SuAcRLzVQOoHUnuJ337C4KcJjFX0FSu+3oqRcs1nSNvIPc2CDNDZsWAqcnCw
1dtypWh6U5eE/jMeBdLOpDI5OZBRROX0UILDHsEFEFEgj7px9HFbnnCARDxIowfRj/QF+M+YhTiu
0EvSmNEb4f8jLLHvFhnaWwr3HEVZP4B9zdF8y0TGjNEiWKUbkt8J41K5kF/sPYwD0fqYm8U8HgYC
1S+3zsR8IM7NBFPXrCYHhV8oRVG12/EGNJ2n/oSSHn35rGmEyADAt37twsJLS8JNaAVdhDopji6k
UMj7CeAGUqGaPNDry+WEoInqWLLZI4xtAyLGwoMZ0EUX4t7DaUmwsbxCa0jwID0pWFMBBs/oR/JO
jnJHMt0Ia7bxdhRSShFaoNjSnfhTISommZT0N9oTMgddQYVw5lH4iM+exMJb2ItpVsLlU5n+ebn8
fuUbiqVppiwrsiH2nJ9Wi9wp/XdL/Mf6fiGyH7pRWdGTWhtmTCrf/YcYUUoqfiJRYjEjkQw7Li8m
IRIPiGkd32kktiqSDPpVzukVsW4rLld8qUI3OQu9I2o6JNUQbvclSiv8SR/PpXr485uQRS3xa2Vl
/vQmflnyPeZRPbUyTdYmIf6hpTEKFn073n/13eIowvhhtdPUzOaWbhAqrfg3wby9SWzSnqvkBjKT
ZDF5uMFTvs3+/NrU/3wcZUnS5b6sa7pkqJLx7xc4vYVNpYQKSNTaOGsm8gXcbBOpDwIxYQuRzAkD
BTKGUcVORDDngQ1FYYm45fHd+JwqWejrzCy7uRXjlXJXrub0LjBXiO+xDHMc+f9fL9jUTIOiTZN+
rJifVkRc3dJWfXfxuqsm/eazd5asndyge4HcfVT6MCXT0kwur25zh4IjLFPlYUeqVE3zamYyd/C7
0Lc6412FpZvGqwHPw6iYw1foya7lO9Rs422zjBjgAB5WeH9+A7K4ov++GrjifdlSVJVaW/21zjGe
Lz0xG94AI8FXz/mtc+/rR+tJJI7sF/0ParXXHOQn7C50fuZfDmlNt373402KLEuRdUX/tfC9V/VJ
OulVvAZtIz3Dy/x7ZYfI9XBODmKkDxEK0riZl83ibS37kJ2IryEbGc0Ze5wsDV2wYle01mDuxvjx
mmR3McswbKfRyYkR/mevUZIeo4+EAVimfWq8HCj2PtLDRcW0CqHlJ+9MDMzpECaFk+bK6C4JgpVY
V8vJcFMSO+9HePLNA3PVVEJ7WUkDKOFzQ1sM0tEsjcxm/FrBXWUW49st0apsYzrkCmEsdHTidoZd
9bx+7dfAIrzcasT1lcK1HFj7whjyNjNiM25fL1pgqKP+LI69EPRqm2OtruZ6Mu+yCdO3wviqIKDW
fSaMFSBzzTLL99GcoWsS+dXN8hV6Ue2cDPtxP+e8AWRX5N6bl7clBIWveGfVF6X2eb3ii5kCFztd
fnyYdvEaRECZGuodj8lMPFKohKY8cc0WvRaNFcscwpXi5OVKIRYNp7gtnsWatx2L/GDElOiktXn2
9N+mw0w5LjVCNo3ZWVcGOzLUS1W49jYDkdrNrUW8NAo7jxAfdILH1GREJLf27YWsdRn6od+OG4aF
624KNdUx33J9R8L4/lA4hHRZDLeTz2D3N+ua3T76xTzHlqKPeYSsYzNq3WQJGA38ZPbHvXBMmq/a
24FyVO3udK4KlyIDREZXxycUZKaQ/EYqAu92B4KvkV1K0iuYbfx0KiwlS+gsaY/YBQKLrfGTAFyD
4wtNuFsFz8dcSz6e1VRiXpGw9UEuGbKT4MSgU2Ge2VVkdsBGRxeUTRAUD0ATzTeVLWnFdeSRLa2w
guaAD685EcL9PZkhU1KHQ3yyT7RMwluUHQWoZDhC8IASDTVr0OojTL5sbYCHwGb5h24Net6JsS4G
6K6ftWOJPBlAB9J1TiM0+XDhcr7VMuGtbclxwv8YjZ/TXu2T2lEOsyOICaSiSEZHFQZe950z5OdY
XtVqDowCXy1BVCUMOkb5yyiTYasPkcSG+rjhqFdB2EYyUCIARcTtOlt+hvUbSA+m6Ovd81ODUbBe
Z2ARCSTEAR3zkEel2NvAzMSdMuKgDsdcqWc0Jqb8/f4AZDpZozwJKuQhozz00BgpZ8SbDIOBzWJN
cebXkKnjkIUAWPMc6hfI/jA+yEqQkOVdrF+PacIT6cjvMVX0nclf6LjlYerpB5p9MFOrOBbcEVy9
FfMp0SGWn4mwIFULQrSbM1BNxv7gWYnN9dSQazwzB9yIk6UEOQcy8YCTCpznPLTyioWmQOfTFYY6
DpuxDE5u7O8e4lJiIR5TExAcSWTIbpUtn7GXtF4hfdUgU8QHpH50h1nUXWLUWRydTnvm1MmXpnh/
hRu032y6qiFzzEqyoevyL71tWuevR6GoNzbdfHQOB8ZwRcbEQPBkOXk40d+q7N8007JkmX1Fkmim
VfXXKjuU21sUP+kYEkI/YqgNlw4rsjzFgqBw3jhLNzpW43J4Zu5Yq9roSZkjmB1uOLxU54nFf12A
+bqc/1qPAV7OU/PjbKL0Fyn3CV4CDBSWh9VMacD+kCxyxJ8sGHIs6IBl2abtMH01HJlj+rzsnOOC
+sRIid1NfzH9PcDOiXYKbUkHfbGSNrQefZK7XxTKgvXoZ7aGlXpZIIvyi7kELg7HdQNyt5veUAhj
sikaunIL6krv3M4EQYoISdmnc+PzJaKaSCCiaCehB4fjMPYglwm4gdz7weF5uP07D02Ve5+KpfeY
IhG46cxdExwtsG4vFo6BCCQyHPylAvjtGWyZVl/tq5LJgvhlOURpFz6LxkzWGqYr0sWeQ+ZeaUxt
jPwI9teaaOmqlxNwuKhPzhuaO9z3CLvDFfVinM2M+0XFaxlTpnSdssCS9nrpPx+OAs01y/Ud+ITS
ByjxVeKSe+xkA3whIMkIwXvsuuDE0JGoZGFuoIeIut+rzENSRkY0kiNxkKTazHiv9HN8CzJUrukq
t5jUY4fou+8OM6qKwnlu5Ek6Nrx0LMrWebR+Q2vzmCF2ATdf1Kn/zDxV+5QAHzgXeoNMLgdCGtIX
LQhCB+JHyHCrxireB5qz1gEKeZ3cSPbaetWskcPhGUEHkqV23DZgcUsF1+PzeG9Wz+eYcAPuj7yI
nuOotcnKEanrpuU8Gb3VLMLMh029q0H8nGZYxYxhk7t46tUQ4M6v2Xn1fRxO1GaIXgqk92EMOuhb
pEm3mRyN2aekM9QSLf+dyD4iinWGGg35mZI+feUu+qz0Nlc6cuo/rHAU78PiL2Wa/KMK/LVKtCzq
cUUxFUn+0VP8VOZ2z3vahJKarOmHs2h0L7yKjAI0+q+B1IgBadxhwrdyAtcRSX8gCOYv1MJTS0/u
24CXzbHZ9sEncUMSS6gTqokXCEgK/nL+itxEIqHWThGJZkwEEOoq/QNo6PH8gA/tYzIvpng8OAGb
0kcQfjeG0dJgEGpQjR+7bHJysThqM5JQF10W6DKSEewC6R55Ecrfai/7xduTELyScIlZO1y+rGHy
1WscisObhKEkCNXxK5u9s4OO0/pyl9YxkRPAn8SGqxxNEylaU3mWxtxsobeg4DDrSfWE4Xp6h80D
MuDk6Bl1GRBIkN/nmBtlNARh0EHME6eFnQvnxM02NL+krSWvDZLmrOGL6yBAlxlpCpaXahMdXEp3
IkJANSdCYA6FCAuTUix6UhLk1SI1JnXOlEe/6UTcACS6fvfe0hE1PDO8WNnpLehujlLYjbzAfm7k
C/0xkx+LBqiOPRRnUwvHO20j/xZu74/Z60Tj52aGU4dzM1wUklOfJkU0IVmkNW3P4nmRIvckLxTj
IpV+ep93zcLq3DB3U8q69weij9P+lnlxzogvLs5fTg9TbD//ufb6QDQAeSbEAJ//ae0VxatV5ZOc
wASokx7RErhV+8sfboN4q+lDEKZz66d273JaWViUsBrdPtsv5NkZQ70IsZ/yR3a03LstrCOdeTju
xPRZRMBUFcDJY0moaB18Nns9HGQwB8yXidiiBmhFegY5ANyq3jZFWLlO9iaoyAFdK4llgJxf8cH4
xFAD6b7Ilp05xefCRAe98bv9Tegp7jdXJj/lkAwz988bty4QzD9dmF/QiLem5Yp1V5J1caRCj4+9
WTavP3qTYiw7ldv3M4vJF1S9KM2jOVqoRYOuaNFz3iP+7rVNp7epMVSnnMrzFw3PipwhRKgwbi5y
B6h0nf5mmqLQuObEQzzmgtJjBaX+/ZpcK8Y0R3/bZ/6T9KFOsP77Vv8CTcinVqsbpZ+sOxehuEcm
+1LMNCfWE5nNvAr+fAH/tW396QoKOOKnpRV173uSViytiPR57rVDNOpK2T2zgUHilna4ueH4uWnG
D9gnIlt2+ld/mfuyFyF097oxappdOWmmISN5Tz4jQD8VSNZR6xPicehzQkDwDW7jJ4UBYj7NLTfh
2jjcVsBV6P/lIKaI9JMh8apf3CgCCVeVW1xxUaBIM+bSEh9FcYzHcFnv4OGJvmgnXRk3nQAJ31xG
eclLcw6hIiJbb75cOETDM4cBTy+NjYguwfBy/+wTqrxTP/PtfUUAgkzy0Zsh776mk8hFEqCfH/Eo
0UugNYLCPM1S+5n8Zalqv0MZfr6xoiL96UKX/ULXjZil2s3KdbN9zqWrBXqGiGSs8Ch2N+71awlE
WgZPdQyISruJGyDCfUHg4Z6YvjUu0U7EMsgE0hRrrP7lkVg/dJMr5DtsjYyisKsMdzHa3mwYYea2
5b9AZ+rvtyIL/E9RrD4l07+/DbXtKb2w7HhiNvg+rC+iK8f9mbR8jcU06TBIATJn5s5wtG3K3SOO
ONwQMB0fCo4koaiRt9kyGWejvyzk3xX0Fv/7f69LXP6fLm9saW0lmbV4bjjO+igX5pE00LF7tCtM
frRlNFVog+O/UAGy+Z9gonhi//sn/0JcKnKW96oTNzb8rMPgfXIK9FolkRyIWpzWnJbllDMUJoUB
rBmZxJcbqSeYdqH2iW7FvIkkJ6ehd7ts1hiBiacClQUhvcog1cYqjxOVes99CudN+YGwI/rqiO1w
7sj8ykmuDsKXsAhWodMjgn/RQ8zPnPvSeWmjDuFHO6iQjzAiiD8gC/AAJARWTK+AePQ5RbJ8a+wX
03UY95MOlQshK0J5yXQwOt63q0qr4j3G7ouqP3eZzZ3cl4ChzMcBvhYqxJwbH2nzxrC7xs7P3eUW
fZJh87wj/bOJCwHpUCe5QRTviNk0N6zeGPSv2oyGWMBdCAhfI6Lp083JQi7pyeYoPjYgLYfm/3L2
XkvOasu67RMRgTe3GHlvyt0QZQEBwkoCnn43aqxz/ipV7VKsHXPGiGHmHF1AN9kzv68lZIl9zW2e
pQ2mlSyc4p1FLycppNH2Z4SGRdvlpMZgYSsYZz1V95LzMjcUR+lgBC8PwSy5rM60JUQ10/pjBFZq
vaPelxxrnKcut/Wow2bkHmlwII1FpMWmBzQBdxVFJqgHJhF0PkLbHCNthn5HJyG0jKS/KFw2Xo1M
WB+SOugTrciyrRlKYN9ck9QwQNbpwyZeII5oJSj6ty4sv2wmkihTEheJR43/5uSX2e6fVatQpZqa
zbL9QAo86wNAcWu6ZwTLr2TNYX+hDhvd2sUk/Zds5beR+3/+ZWQpES5a2TSHrU5U2o2DiADYUSL7
tBYezJf67Co7a0RtqNUdti68qCG2h1fxLowwwjps4ApgSsAuRLD0FMZUELi6NIpgMnVrDWQdgVf6
eqr253SmHQYNQmIEYLvebvCa19C+7XPtxO2oLkbkRzMwTLBYimnI1LgMaMKuJndN4bHwBJ+0EAV9
vMMirdt8x8hG6JEDzFokOcnVHEeBNE0QVCQtFUSSJotYJz+5bdoe5CZu/+scAAcfIoA/wHMJOwBY
/hltNRWhBa0vaDA+DYwR3H6AArjkNfoJUMtMR1x+mOTIsfh/MV2OvBTUqZyJen+3vUPTaNDTKpxx
PaJsyfxKX5rnvgzCXW+HOqrKx2yVXKOQFfFHlDqUl4/+7ED5mtlrrBJrhlYry0fUpyC/cUcnvULK
BE0TogJ0qoVdSqBUJnVAygmFm6McnWSXLmjwJ2u24p6biXQeI1xCXKWTLdAnh746ScLMa157W5t2
K665MW+uk+xJchaOWlgetuWrBhTqUel5eV5/l2J1hOkcx2r5IilksHv4vB/vA5Copt0MUTH9fVTI
P8vi0tcp/Fk2/zKF20stKmnLT1GfrACOyUcczg9oSmgxbC1aTBmkM+ZoQtTHhJymMMCEdi5f6VyU
p/faXXr/98/Rb/2cq4ivS6NEjmtOLokCADwGOmxeXGPLlHymoCo/X97JxYOfm6UbtuQGHkhi925q
xbAjXMgDXDAqxGJ6hJF6fORuN8QBUD5W75bkbALNJZ8ATW6RT2OnNwwFSNsfjvLQ+ihU1tqAbloi
Xsmjm2GNQNuImnPC2U6BdSq9/f2on4KDq2Dz25u/CjaVxhQ1ob58plkOweKQrg2NwgNeOMJ1YdTl
3nly5qg2pJEaPoZ4wsPXv3+CduttX4VhoaF0ZaXwtsWhhR2WFhzlmPySuQg5ziqPI+n4Vj2VU0hW
1TienN+q/XFlLNsNht8U34DuRCIhms7y3yUvhic/CGvq5iNwFJtqTOm2eKQNHbKPw5TMFWnbAS66
KXuHuMVJ3tw4CORfwjHeqKEqMscBpaurN5p2cXYwIw4CcSh6Jp7IefWkTOV34767T0mrLkWXNE7L
5R0VVS+sJUWHTuHvl/pLUbhfUf9+xdVL1dWDVIUnisLNq9FMlWVEhyxu39gAjGqdWK9Bti2pILCz
zdvCDR/yQfruU5A8Tk9YSUunyZ1EHOpLPI2o8vVo0HAXpdYTgCmssyEVCfxWheIi9pY3xjvmkHIS
qj3WUhbdv5/l/zJB/j1Lf+X8sjtcojAXJKE6bA0MtWBkL4O6Ggr0LOwmlNOKYpCg2gZS1bgpmowK
FbyjE7S/+XcheX6X+zLal/MLRBo9Xzb5lDA9EwewIqByleokgPjGe5ApOKA1Vb0jivWVCfAPjwM2
XO7cjS2dl5e89zspAnKhMfyBG9c+9ZeY9dsHu4ri21qJoubEQ8bP8p35adVOdsar9XoaHpY5mJU5
kmyaH01oUO+Fq2bcjM49GTiZcEXCsNmHgZh65JmK186gS+KYI7+ZgaKYU1Zp7MvLiQTRUAJ0sxN2
OujnYHvjO/1+oPz7TlcBv66FUpO3zDlxHYzOs2KBZ/D0LEV27tvRJoUtPa74w4qUFOlxIg0TDGnk
HcnA5VNFnV1QLxBQdG6B7UcdYfKny+ibue2eZdmVIEGCaJRtE0bCHDAIshMD10PjWh+COD88G9k0
sRy+JJ+r1z/jh8NVQFnlPKcahYvQp2vTQLi1gUq/b1//nvrqslE1sehLKusdhauypVkUVvx2oLde
s/NhZ70GL61XvlF3NIG6tW4v0oHnT2HhMlDfqbMK9z4OEO7u6ItW52W7MHy3pjeU3JfIzA+u1YRK
ei8eoBoKXgAREhYREPY4GAVKNBRKgkdLd3rDBHeZDWjadU/jBVm7h6LplDJ5zSG11NixAbBzLS+p
JjnKCCk3HB2aOqh3yqjY59OapHbPnwBqwalE7w+CeGOPfoxSCL0qH4TjQOoJjfUGhKyK9SUFvTLN
FtFCROs9xzIB7KPxcJVtawR7RPj3an4j8ab/ur1SEtAN7ncyN97vm0FT+FR0Um67ZE4bf1kBRqV5
3xOLnzobqvLSLdhzQR8l9Jx0jxHyek+d09GDf1wAYQFiysGg2FnipcqAdBvL/fROcb7cVvPzKJ3p
yxPcDuy9oFbankdlMPO4zH/+FxQRFycdR+kn4485mECcJ6QdU7QxX/kGEY7eaoi+nk6isGVuLLFf
smuS+O/pP3MBX7ZCPwljwzgQ61MLeOhCT8bL09qxMmlBFNGLLp7xTVl2weiENjUdUOaI1ucphIUn
6Hp094rY3Pv+OKU2px486IbaAg8SBi5HGUKopxVAiXlGmgNKfi43+lRBvC0uYT0S+bWRd36KH7SC
QjPBzd+PRpWPL/cjFPnybP0///Jsl/zCUurzGBdSzMJCDNZiPKkxEuNMozCKHIF4hPJrQK8NMtD0
QkH7CbkvX57g0UJRDYfnbqrFe5M293B5aGtDS9UECcW8E2ehcziN0npQJrO8GrUfTBQICjWVdThp
p4c0IRsP4xgFhyPegfgJuGvPtVmwR/QScc+wbI5HIxrDMZItTAtjNV9bMVoDB3WkytL/RJ7RXY9e
ZXUOmGMck1mBZgaUw6AwW5CIuEO5Vm4uimeR/nwit4fUHiOGdxwpczTsu3rdn8+oUYuBCsMtmKIC
KPme8chstzRTPUgjkrd/v3fj14Pny2uXv792/RIGQXASkY89sHKQ/ZY9FfgE5grWwZO1zO7Ki0PH
i5m+Vka8Mv+pHGhbfR2FjrINwoH5lG6CPdHsi0rfGR7koYOpxUlJcAMyJHCUF3Z7aXpcHpbNVB1T
XjOw0UrTAw5l3632STnUD0NdQO7iqBebYgue7ApAaNuhefW4OVEOBxue4WKjoc6CFQYTrQ+arZ6J
Buv9TtL7XOHfL0b59UZPZZggTicK/sx0f5mPUW3FYtQxH6NnlAKIFdm5McnAegMgXg5yZXaErkKm
hz4CfP9ifgJ9i0v7LeM2RXMEoFp4fLiFst+C4kFGJ2WLIHT5E0yb9AKNV80dGJ52p47+/unmryfx
l59+FUykQoTK2CekDkGmZytNHwnS3QHhRUIbu3ZQ5a8qzGPwr8Kg9T2ZlM4xflLjUabTesirJMD2
JG76ZkEpzeHKEYWsfslli4MwQT0uhcNyZgTwQBFUkrjFWQt1IjURkk7CtxrpBq5SSoKBZzyU5gCK
piG75Tb5iCAJ672iGJWl1ULapBxbcaI5AP6Q8DWc57knb/urPTJUQNPJBPiwbC2JfAKa7EhrGWhR
iZkRO4e5P2mbqFzr5YOpY3AftT3u9jAmUjCy97y4A9QQv/z9ZqU+ev+5SRkI6yxVMpEPfF8tbaIm
8VFmA75sjJcC13S0BjXgXnZAsNbiPY6xvwc0fv+U/wa8CqrCROtaWSUubJbRhSY7aOs5mGaFgS3e
AWbjz9MYq2PhdSt5LtQOKJHqDvmuRi5ulD/C6AMLu7emBt8K/BQUlXIR0IxLceNZtm7nFBIdeJN9
Op4lRW2yGkRPlEzZ/xDrUqwibivfKjKMHp2lHhs44ACln9uHnPNXHUtrQn/DdE67YomQbd6dvXRH
owp4wuPjJpyWT9XLrY9g9peXvz7CVcgVRiehDvr7ef2aj7OFTxizbyfyXQ3RETM6JSL63PaVk+41
XfAU1DqZzVAQHwv3Mkd0zLHYC8GQ+OBHDAmLSCDaOnbBGSi7+l59FFfiVqH/iIQzFx4nHYxKpx2f
dvKguy+32R4vN3bnib5S6Y9BknhnvGfLaGCucYIUCIo7BJ4BvIjyLRmHAIzSbbknAFEBpm5QRJ3o
bgiMWLu7VQz4/T6v/JsuV+FRoqRFcWiJRusHlMCE2+h6ZO7E4xXbjgUEZUlWq3hxpZvnt3Tjq1hX
JdGTee6E2uKrlAogpEHnD6N86CsTkv/UjASgG8FAbNxasiuABgUt6+mA7JRE/GiKKpqsgo3BFuRi
KfJN8mtO+RDD/KOlK8oFjYzyFBljro66ZpafBn40TdRhKrmKRC9YrFUj0RwjwDiqu9r3MsuOmhFW
Ks3yoDEeWgc1lLnBo0t2XcVeKA/Es11cRqi8SSNV6RNTG1HNGY0OLZ+maehAjEI3Iz2Ka6tyRTyV
m1gfosrK94oCB95GEMHNOPfvqhWJSdwA0jybih/UWVPuLuc5krQYurs4kGkDwHqSx2nsHbcU33x5
2PgvpLtDeUzngOIyaGUvtUaXGiqYpyezU+mJ4o2NRJLlb6vGNETuKJopWrJu9caCz/jry3kmC4Ze
iUrZ7e6EUT14oO6KUB2465LSNLJ+gPAeNOuxYEPxcjts56NlvTqckOYhelLvAmlU2DpgeN/m74Ov
YDtxFRcEPjZazsZmtiwmy+PR3gmL9wtFwsHwaC8WpdO9w8eaeXQBoO44ntFpFY1NaT9OwtTeW9Gk
RNvmEW2n41nd0oKJCvjq0Zg8Q4jZJu8X+w0A0uMHErz59jiBczva75+L8QIgwGV8XsNV7Wnd5NcQ
3TrIU8C8kZre3d3Yh79v/P+9PV2RVV1HCa6Yaj/7v7y9vNLz/JIlyjIZnxxjXNLqzh9qrrCDJ4ZE
GAE1nqxoI8xETIyZp98hVtipPNsyooCqO4QQ48MqnF2GxuCyb6b6Y+pF675catfTE68Luco2exA2
4RKM54g7GHRR/7W5w2ax8l8h7dD8o5yA9J2fxhr96lgXYCAwLG+VVd/v6u/n/R4V/s/jqhbeP8Wk
Cir2k+nL45onCt6nrAtm0nmo07wrY3OsPPG4Vk+LNlz+PZj2PdT6bzRDZzCLIUmbXb1cNcr1c5d3
3dSgTCwWIwVzrEFSNWWSWnq6DynxN5gU8LCYVjPuAq4EdTojaTKIDubukAaLOlAn4fHRpwSApdU3
472AQTLbalExvlTiLD+Spj2tDTBUXZ6A/bzPiDYTN+Pvy8H+YljD87ldlgQnUkbDlAjhk2/eW2n7
qMb+pFEgFtGg56AVHqp3T/SNYVvIY7mqhnJmDITIwtQ0Ry9Cg9Z1wT25rN3KuPFV+uji38H3P+/J
FGVJUSxJ0Y2r6EPsKvOUpXU7bQiDrGKS1GSnJNpg3Zjtn2LL64FMEXELEnyVGXB1F4uDkyRbpnLY
BQu0UyGNJs2l5O2bvbX7+9Or3+Ob/x6J3YiBdFFX0X9+n2ihWF10NRWbGeD9skK1hANLeOOPSYkd
EHsiXjWJAhPCSVSZmkowGjyAWy2JINEvSY5KLxHIGQgqYc12AlwIDnKsXIHsita85OqYnN/tVhi3
1hLyU96B2nJjrpUUWfB0dZFXlpyUlt3QiSOlnPssu2E7PiIht/INtcK/H1j+bWV9feCrlSVkXdZk
SdXt3Afxg4J9vmvcwYvqjRv7HfmfOyPKs+zuw1vQAYXOJ8f5GiXE4O9f8duPsERRNWTV0HRNvXrr
xsXSs1bVopmhbXzaRmkckGxizO9sk11uZaN/HU1SZTZOA2PHZ1D9ZTOpxa4Rzs2pmcXd+Kx7ZT4x
ixEtzAS87bfqoVdyiP8mlCWrmqwyp1hvV9niqJaLVDhn2s69m8/Dt5KeUe5D+jGdP0X2prZfjadZ
BTdx4TkH2xmt3f/1i1V1CROWJeIb0a2r+Es4RkJRRJdgRnf5VCRBiyuzjJaJPDQupm0Ix+Hf48m/
nEsMqEmahozZEM2r+4GumUlnSVRlaRNbFYsGj18JtiS+qxDQJBZ6pWwTn7QnEVd9LT0h9z+i48wI
j9UqvU+GVkWzOw0Pnb4iD+AEUADz+sZLkfo5fbWdfPuR/QT5MgHMrqn9KAjDmU4pN4du6UWA/KGR
4Y64nCZdGKBWTEEQ3NIRq98TZp+zgSMMH5FqibLJbvZ9ZFWP6zg8Z90utl08kYUzhz1Ml9nqeUD0
PxoQ8djh4D12XpXh/aP66g1Xm+Bpw0SxvUeanoBuoRq8HV1G6/jGZn6d8fr/fpwli7qpoRz4odwJ
iqI74sZZNmSU7pLxectVxt/LWS+KuzxXm/CVeLdJ1rwXKffwSWKS7CCgbrvTyiqGlEPVsX8A0dit
yT/lHs6sy4D0pRZjP+sbSg+bdQYenMv0UH0tSYel9FZET2hA5FQBhJCGcKrzqE7mQjWVDug6ybxc
RjoILOXQt0c4ULcediilPewdoCuPT0ePBiF011M8/d5H9E7yhksnhRQXUArGPf6yq92z5gTYDqKV
IA4O78U0VsZ6tI5fInSZyKqfAq5PdJTcsBu8t5u/18SVfex/3mt/P5dVRbLYCb5/9BCMQyJUcbOE
shpJO7kidB9gkD/FrximdHnR4IBqQfEK+upAyimJUPIPo9MKXvrfP0X9beYbsqmx+RkiJcGrn5KW
im+2kqUiwdDsB/CO7pPqvChTaRTYL+Hry4ZO6cvGDuxVuxqqS92mxRx9w7r5wd7C6LkHN+4ke4Lg
amS4N2pOkvLrr9MtroumhtJevtorj3kiHJJCUpfogJMVZBBqROlHStOcGrcWp6FtwXqlXwg2rAsN
P9F7hDR4QEWN5UaxQaFSrfGxq4UeQIZmK+q2Jns1DhiIedzKT561k9rBeZK+y+8kySI0cHgJkV4g
0wFpornVyY3wGEtOQKdnLFdP6ur4gkiqXmWa05UD+BjZQ+9EG5nhMGnnfrrWwkmTeLDg+RdSp6Cm
K8zN+2BLRbeZc69lt6XXIud8vaxfMLXDZuJB/DXqJGtG8jqb+k/tM2kRYO0QaSgG3iMnvmzaD8XC
U9E7XbFXReyesI1p2LLKIXEbayW1kUlvSfgdlvTkpK6sF95/RiEIsOd58t48QR2mY0DwCIKHGo0P
94PaXHFjy//lNFVNQkBJYWeziMO+z+7DIZKNUkvF5RGJpzip8ROBSFIlrqPzjGzc3zP4KqPw32Ji
IRmqpZJXUK9PtKZSpdOhboNZlNwHk/q04Dg7+cBKPuJ2UovgyIfnIkCV4SL4MhM41g9//wIcHzzR
9fFhyqbEMpIkzbpeRFXTdWp8jrrdNEq9FESf7HsavQAmdbar87k8FFlbR5qQORHq/xaAvlO707Dv
uQVzCWPC+7oa3YlPgO2HUzqdZ/byPB4MiuEOw9u0sXcJVMedYC/90p4vx4k7fg/mG2xb9nLwhLyv
JzdpgQdRfSxPiNa48dov2oh4gqYvGDqmq2Prvq4s532TOYPB8sl4fSi8qTXzn+9ONl2/3ywX+A6E
FMgic/p1O5qbu+CrHtqP+XJw3Pb/ppXhrWbkzVZD2mu8575DVmo3FJyNHdljO0U4MtkZG/nCr+r4
W0uUU5vlAFOvPd7E+80uHQ3ip87ebTagS/w3/o8Nv22w9O9Aaun2E11okP1SsQNynDorn6pr77/E
XzckbQrE1yEXNh1S4QAAvXikuPjZMzInpva0iXevtM54o7vj4S7cMszLEs2Y5BJUkUMbc7IU9vv7
8aW2h6/R+Dy5L1v7friS32p7hoGRptCg87MlFEI3AU42nDXRuPQOdyQPHWmR+QCG/VkYP0S1q2BD
d4qH2o5w2pwG0potQraVNcXFszq4DKr+L+9PA5OL3Sv1ErBHuMSO5aCZ3IvmkHLMDLqJXT4jvhnt
yRrDUIb6RI1yvz1MRhd2VP4zXJsLzreKmtBCYCvzymaYCKNLM2toTkELWWo8A2sn01FikU6bVdxC
cq0P9p2iuJmnvU3j00DcHK1NfrD5l681uzl5b+qCbcMf/b0Afl/w/6b/1S6tl6kvJJcGXBxZJ+pT
Z3Md+M8Ec+d4cbwlCzN+W2yWIkE40mVd/4EoKfUor8NLGu0PM2tr2Tt/1dkPtD5BP8MGO4Dk4GQY
xqIENZSMqJ/nT+hwfh4fCU3SaT1IxiyjyzM5aiZXgcXBQ0vhBHN9THqWs8CktbM2bDzAlRPRntFt
xpqzzTcOWuTh8/FOHQBAeaOA5NQm/NIMnNteWO8DGkf+/V4/44Bv+4pJlgy9pi6qoqLpn7XmL2Gp
HOptW5BE2E2nD/Gih+HrhbMcjMdnezZcPNLSDq26bG9H0xsn75Vmk03VVPC0qaaJsc2E43MVtZ8N
/yjox+6wCMwIzmplkQkaJD50nWkGRiyZ6J55DPFa4QmvO3CMmJzTJ7F+Uqlzjc+dP5IOSLPuBT9Z
lKYPvkfE2Z0MTSmG9kDoZkpbrdm0TbI8qH0EKAOxSzDlduI467F9x8ERaGJV0MhB7ZYJudhcT1wl
gPAfXOaG9mid6mV7fAhkZPFoCTQl21Rgm9QwXcjic1PCJlUg25Hu96dlVb0oqNcoCl/0ANof3RVa
tKahxeX70IzNnvd0cFvj8ZTR8h2XUVCE478/pnRVFfjvnfbHoSoroiab18mR6qBfTsdSDhcS6dYT
PjrlvOXmAWXyjvwWcmQkxie8OSLdlR86RbIPYeopvE9ftHAw0YdAndbkAcKmGPvoBPqkk9SYmxCQ
V0DgrUoNeEr6xZpsIcdxnC6Ech1E6ZDY3m3wQof4mC6ptdKr5L5qMENFqmuF6cpoaXtc6XCT2jkv
bQsGDYizGk3Uhl7DtfbYYP6ulFnEX8oFirYDXcpjvMz544n2pfpIySa6CBcw2rFhG/rjAdtZ1dAu
BF2Tnjz1X60tqT1ikxTTXc5xhRJdN5NpjBT3Mk6EmcHGSZx2ymA9Y7wSX1T5NLXSAnlwuoqPOiIp
3418fx+rHEEam7m6F+RRnlFK6vsqPckXzZVrdd/CjSlrhf8JsN8SrhAemPPh4dCqbka205TuLRgj
DQhlnalk7Qr9UUYyBe/243LYSycd1nKG/w3jdluMVQW9+oUVIKTFMkHn3nXWqJabsS7RgAcgpGV5
5cGETxmhoO70qXaQhlYiDUE/HBa5mQwFcvBFp438AJYcIWXcGePQCN/arBoUujTsfDwqajZASLLS
jXzQHrpHRak2eQmq2bScxNpXh7V26bnyqGvQsCQRl6NTtum0y9ISCQurlXxUqCAZl/EFNWh9xDnY
gQn2veqMQ+asK+tGQPVeUhGzwkUpDMsjLkKz8argBBFkprWPF+IiGNoi1YEwPtKbCLTjrSxLv2d8
381IT6s4p4nWMD98Fvq/7GbBJRe0Q9OGs1jckZz3o3eRJpPQNcW3G0vtxxFBvk6FC6fiulQZr//n
X0aqZDFvuWSFyyy6N0hwl4skelSw+YnSfdqt6uydfk0+YbXR0eRk//foV3X5z3X+bfSrK5XuG0dJ
O/rhUqdY5COq5aOJVYua0uf+wqlyoalZjQoXrkPk088BjFEo3ZuXpxOCBDNYSgBrjZym5wd6uyBW
OICGqLH/ngrEHMdsEPrUisJyVUmz1/CsuvXhPNeyjxZgeHV6yLN0cjzfq+I+U2+gfK5KaP89mkai
jEBbhjJ4DW5JiuAc6nUeLsXsLhXnkrg640RNJ9kZHg7YhG51Euao3w3t2AfcWbz7+93+ciICJpOR
jlq6oao/MnXaSTtnrcS7bdnLU8SCVaTbHXIpgdJlA4s7firwa/nQIA5AhvQjfhldn0ocBf3GYaKS
irFI5/JjLj3VLcFjRLcbZnvT7UW5uMFj/OXnqpJsWKqow7nhDO/vt18mYirodXlKrIbb9XQ+n3Ny
Q9ce2kPbs/d7ZzRav904uD8vV98X2fcRr6a+IgRS1Qpms6tK++Hsig61gjr0np52O3ujuqt4fB/Q
mIdohjwuAvDnZDNxRu7/+jPxK7gRkeLUTPg4V1dA/dgI4unIr+CpRa+PWMYb1b4vvXvPmYzcj5P9
pt0Y8+fuooJm0MkhsOr506vSA1nVpirPQTQTpPM+jzaHaqg3QxQZ8VG7UX34ZSjgeDycLlqGzC78
/auC5kRYLeX+4kJ/yeIN8ph/GsugMRV1+/eL/GXBkZfUicAMojHigqsJVIR+xxu+RKRr5xIhfihT
ijtm6q4NzyPdAKKhXObH00t+yEFXVuvL2XgKOxk+nOXfeMH9U13NLJ2YkJDbEAlu1KvyuaDp3UFs
+ClN6SWIFgJ/VqDn0OtJf6mX2HRi78bTf9dS9tsNaM8euaH0uzgJ6+8vOpaN0FJyWVg0CNBV7NOn
di6Fg8h4PYbQR+EzK8kwi2/scp9ZpasnJRdGJZoaFoyqT8nLl1WryEIYW0khEnYTztjcYce75mWz
Gc6oFyOXchwasqynB+fvx/1ZeTEpdmhkgtnhEHWZV0WPWtJEPms/rsvCnfsT3UlHu+Hx5V3zVo9g
iDN3MvqAqrpGebu+sXP8uMQxOIUBC3qsrunytWE8uZRGee4ysI7p8HBaNz4h+vs5nF9yshg3jsif
CdCrwa52qeiUiZlyKrJZWgVeA11asID7zhHrJS8NjukaS1NtRB594tSURtg0o7OSCT8lUg26L5xv
FQCU/tVef3LSi7omcsuyyCJ9n2lnVahORZ01Ozp9uIOCvEpnL7XZTiENeljuJDIcljNc5PZ2ggxD
Ue2tM7qZb++3qD9+xDVSJI+Tti7qpNm1EO2QM9K0c/ROhGwj0/Bo3Xdynm8n+X9/chQXOqvMZIp9
f/K6KJXy1KUcGB6tY+C96C5tM6CZY2S6NcH7z/rzAf+NdTXBW+EsmiHlRRbWE3mszm7szftrNfBs
Zz/C+eK+ZTeu0Ffcvs8txNDlf0NebaDVWQbaE/J4olMtzitAJ7nLiW9zv4ckBRBkkDsuTF1wd/bf
y/lnjbqf5F+GvkqLKPnxcgpi67KbAxfGvhIM683lHhDU/0OU8W2g66MvCw6xzpnLaSu+78b16H3Y
l4ccMhj9XnWxP970zY0z8LPu/eNbfqZgKOz9JMUeyMbGx3PY7B5I9CFbGqpu7727jKqReANw+Nsp
aCAKshTOdYWJevUmi1pO/KoVLzt/qL7jE/cQpU6g2KBtO07UUYx99e9vJ/+6FPuEMiGmYUjXhQdD
ywmC+/3AnavOeBzPdwNrMLbPzsybLUTXcY7z0frg3Ixifmaz+0nzZeCrjSjUY1PSU/aAjGQw3G4S
rOJYWx+naGBVWrHQrNVpp7DE/37g3zfAf+NeC/eL3FLPop+LuzsmkTN/Utxd4ewyNK+EjePN6t72
xIE3qZ0tDQkuNjWp4fRW0f/XOWVIqmUSXeFSvj4A9Vg6aHLHnEKA6yhuOlHpyq3SKWJ9Wf/9vD8r
vrznr0Nd7QupkGZHSwyanbCMPST5bnIPucS9TC1XebxFbPwldDLMvuCv9lPYulYe6plYiEHN/DVs
ik6uQcKRDOTodGN/vRL/fm52piihmrCggLJg1O97OQKTqsx9/9Jrvk4O/qYBuubYWyXPIfXFu3Jy
vDGi9suO/m3Eq5UZZpkRtyEjXiYQZhUE7yPjoV30LAroYu+SOoTDAY80GZBRaQ93nfSsvtV0ZXWB
UqYuXo99OU9da8ifYT5PXUhyibf9QENf78vYFVQ3ebLGEzBPeIzVud/QyUymAMYEJFsxkcy75obY
6/e3KIsGGTqN9OsnZP9L+NcJRzE1znwt0UkXOfly971b0IG2dSnJQbF6TG+EXj+Vj6BQUZX9/yP2
b/nLiH5+jEq15S2WD9Hd2cVWfFDpz0aD6pUx9wf6o7pC31Z6x+fzIoIt7gqrN2FwY0X8cqv59iOu
Jk97OCZtVCiXHV3hJDpJffaHcSgkYfwS98H4UZqDOTjdOiV/WRtE9ghSJDZ3pu3VDCpP0rHTK1DJ
hzEqqWE/skXdJnMiJADSuu8Tc/A0WiWd4KffGrxf5VeHGIlu7qnUv8kZfYI6vr548RTXSW5USwVU
1vEjQKV+nhfSnMtjLLzXwN/Pyly/vB9v7T/KL+H2t5Gv9nlUQPrBTEwyYVN5GI6RmXjz+Rlxqz+c
V6hcB+MhCPrX0pt5qFRLe9E3PPE8LMK243y8rW/pKX878fhBliEZdFQQ2T2+z8EiKUzucXwHGr44
ALGccACE19VntCfhEECFEMxVF4WH3eP2hJ00BsU3FwYkW25sKr+dgV9/yvVVRFAuYpzm3WUXfORj
1VNEezwoR2QM4Vd6ixwlO9akv2f/L3c+zerlnezSJA7lz/Pxy0zIOzE5ROeO3p+uOyek6a8AAVH/
a+3BLCT0dyYTdz2Vxn+P+0uQ+H3cfoZ+GTdG4aqVedsfDdz25gGa5NLu+9Xp3t8j/VxnDISkTu9f
LWnYqz3GiFBYGD4RDS6Mk21QZhW38vJRvhFI/HKGfx/nahuxulzP5EqRprkU4QldpOFx0GbIx2mK
WOn0g9BtXX8PUt1T0nTy9zMqvz0kl1eQzAYamv/0JF/eZncqIrUqI4JS4TUYFXQxfUDRR/+t52am
J9Bc3ZJqoeaJr/quGIZO+Hh0dxSBKOTGXjNifk/KhWY52nmJqopyh9ZgRzEHyVMwuPVBfvn0umho
ZAcpY3Ljv1ZXxZdYKav+i5SusAxGO1pY2umOm/3fL+XnO2EYlAmKSO7dIof0fYY1XSkHpcYwRUmf
yBT/DIwnZ3ErFPh5fDAM+jVR7muVP6pbQiK0x+NRB/k1eUm2+ms2sG7c5X7G5OQnesm3opsyqaj+
n3/5uGfUxY0ZVvXyQtFblWm3S8tuzDE3wY0/T4XvA/WP+mUg06i7uOmUcGfO8xm8pHE59sfKEBT/
SpuU//tsk0m7DQ2tjCYR+V7niHtym3RRC4WTQBjBwR8/ZPbTQHIHG+GOHW81g608GW3dw/B2xuHn
5Z9QW1EUqkvk00k9fX/SRDkowcWQ2inV81aenN4h4Ui9ibHaFNEGCh/I4Ojs39hsf5n5/bCkJ01E
cFRCr/ai/Hg26CBRiPMG7BtYNsdyTjO1D71vjfRzVpo6c8YwUQxYoImu5owapeiDDqE8N5YXL3w7
7y7Dg0sL6JX86r9eZvhY6WZtubeO959rjmFJlerIFHQSxVdBjaIfy7YNmnaapVPhhB2zHdZwQvLD
EslAaiz9bvP3Iv+5NhiQO5OEUZZL6/X1La6l1i/DHAkGUKGzkx6mB4Bat2T3Vxyc/oLBMHSYIj9J
CVu6DtaKw8WqJfOk7O7cuWAPBrvAHm5ih/yNTBvRwJ3eOE1+KaBgpKeO11dRZKbMVXYq18rTMVXO
al9ImIe99qEvT9urV89x9k68TIYf07u/X6X027ukpwnuAgrjRKVXs9OIKR+KVSly5a4w2hv925T9
uUw/p4iGZHrwfwg7r+ZWkXaN/iJVAQIEt2RQjpZ9o7JkCyRyEohffxZzbibVNzVTu3awLdHq7jev
JzGf+sfwYmg6YU5opmWwcDQzZqC7pgM1BC37v9/Rvy07iXecM0S9wE//Pa5T4og7SaroAzkvcUx8
ZnQN/+OTNYiM/db7r1TwvxSRaPyg7Vfh0HAxCKPz+qcLMNXLV/RoeL3WPC3nCKOd3t9L33DdhRgs
0gedx0FoemQC7tut9R/L/y/lU03TmATTpTEHADr3by/eCSWtsS+Uf99e/ABp784Kr6Srtwt0qFry
PY0+qsunxHSkJIuGqHy9EYEarg8ZVN+8l7xhWCKikrysUl12APQZqJ85Ve9F9GXmu/K5nk3uRXzT
kPqmZxme/9Mtpf+wVf/s62b2VgL+Oz7FHxnlvz7FJa7CTn4jQzBCzxQj/ZgydH0WKJRMTfkr/0jv
2o42inxOS++sMKSAaXZEgMrezBRXejGn6siyVT7dDm1N1IEbKzqJ9HnC4hcM9CUYQdZdCQ0spJvR
VL2soHtBg9FQ4NSc/739/sWrYpSG7nRuaqAWWIu/Pov0fnclfRXNWtxXgN/h67/woOjTQ/mQLpA3
JOeffMJYEhqAtvqcT0W7L1z0FcCRS78hT3mW4MiKhk7zq+y/cw/MJM1acTOvM7+PmaEKaVJT+Mzs
B/BpyuOtgYLP/36Mf3HxybwIRDfjhcKkx9/Meh5Nymnb1ZyixpmfB2cJtdRc99QmQY8sbNATGprQ
q+//LIeOO/bPUSYZGQJ8fFL6/LUZv/3r+nHK4jwPqZxl1bbp3K76ukx/daZaAJbL7n885Xg7/f3F
RuUuyOQyYyZ/4J/+dHanapXLbaSki0nrCvHDzHt5W9Bv/xLofinu2aUyNencMjyHvOe2qlVDg/SW
QZpU4Um/kjmNP5tG/lQZzG0FMBVRZs+Uif1Mtf94q/846dgPAPdUxVVJ1ESSrX9dl5CoXI3pL9pE
ooU6Xq/uEvVeT4OEyLehwQapx930aYbBrlxWCAVrwQweZmpX+mrI7tHFvni0U1Sxn3XHeDMAxNPm
KH8nv1r9PVsULxsujRqoqGk//uOt09X7j2VGAQA5IzpZcEZn09GI/GmZozdNWZdHJGwv4VLKbToR
IjqyDqkIKv9Y28mDbBVoJvqfYVC/DVS8aeIoBf+yfFbnHKzLO5un4xCZwrBmTkurnZ0he8K2fdK+
Kd17uMKAh3WjiqCOmVkLBySQ0MUQ/Tcdja3ihMUqzH9e4HLgqQDxeMbORf5QiuApMKMpxycV8BJD
YnG8Kkt8rE4/vZoVQwkmvVjADWSJjla1sVrUWVPr/aPRFzQ5i4Gq2PUhngLrNrV5yYn9jFFaIjuj
7GBCvHZ088GnNJqE6QqwEjQWKe+vz9fpVW6U1A4jW4+4f1tDOqv6Gs3ot7RQZtaUCeUJUln2sSS6
Rf70YU0kwHGvDRof+X8k1P554BRiP+5eHIax2+hvbq3WCziflzJdRJel8rDfPO1zGFB2CWT52Kb/
xZT+RzKZjSyiz4AXLzKKKut/r2ul77f8QFNr0TduxEeRF25YHxt12TJNC/C5Vn5hkBbdMuIz/d/n
/e+e5vjSMkGkxCDV+Ju/vbTyrF+lyszlWJUvSZdJgXAv5jM0piOIM/F/7Xs85nHx/nrBjMNc+CNs
fGkmCeM7+tPO1+W00Uuxzg8AAb2XwxYt731tMzn1usmuYOJh3/qf5xmU2RVRhlXy0/tjZzojRIb6
iVijAXhoFe5AQjO6bTwoH9mDR0Ofy15m8RTnDQu48LWtZM6cS/CG2lBZFxtvy5+uByff0UMdtPbb
nlqSfVZgQbe2GojWI0AOwn76Gd3APRqXpn7uFxnN8BMaYbptc+vs97dgArP0yXGhLPFGYj21tGAc
eS4O4IZA9JvVB+3nW1CgtrC50BGswHQ1sgFhJ1i3yge5bASUXvvnGcWH5KcgduH0udq2omOenFjQ
O29b8Rr/HVCpPqGGYbXm0z/RGo2URTC1Qjr6D80CiombL5O96HVf+jUPLgFvWCTx1C4BeNu9MbOf
1q+wTs/hciAfCl7GvNErSuXLuQ3+obB1kxl3wJygNOwEDpIVBrRhmhdX3YYrHvWEngDCFDQKjm9w
5gl2tZADnt9pt0/yHuUxZt1/hwCGgUuOm552GtjNYq4tOtGo5mpnZh9TwRR+LovHEhWnCaNZuhlZ
7e8wB0eRLot9j9dl5GDQU6O6vq4NoqKZ+Viyigvw8T1TCxcrXPzCcfa0hbCvyEB86N/SZnB1O6YC
MNL+zAkVgiNqCDn+ncWP9hWGNg7MPaChjESEPf2APtZN55AWJoqnDHMJ8PGDgRyX+sZjlLSdoVN9
SgPmafxUcjucLC6lxwhP0vu5pqHKa146K0w8wL/hYBf6sSCN2bo5RLqRsRQI4bLTzBeipTJz8uBc
WveRIhZrJsg2vJ22MsRuP9wEMahRcGC4A8AUioaV9Tq3wpKmy4JuWsa/gdlXjlA5fDOTHkyTorVX
prgWfg4dHg0Tt6GAsGeyTFmLmgskJX364CiYDwk18/Et3FFawAZ+Rz/CST3JDPhUgXggO13n7iNj
omg0BvA+u8wuZKjLtha0tRNKLpD1Dk1tP5MshP/K2INQPLRmzDQQSHv64vHi2VlakBxwBIBYPiMr
75hwHd2t4mXk30wrRWo9LssFDd9yexn8qmGeBi0pAAZ21LrJZcnkSkiX68xvB1/LT5PHQn16ZRzo
sSM2Lk/IYyAEmdYLnnkqGlP1WPDawKPeFqYuZvYJl5bB4d6lgQ/QrLoif/P/E3rF79NGhtjO/cpQ
nYbSLnLJTC4gqA5Bjgc2tZXy2c5piKRGYaUWXZFOF1xMaB2m7uuLySJZPpwZsxZ2ZF/42p/GkoPx
NVpGWjL69xH0Nk6XbW3/MP9uTO+1TxCX7htof0QTc1qbrZfNP5n5HoEziszZgvEaNsFk/fBeFmmE
fcHLKibbpDxAJt422HZKFG8D9OGtwRhbd83bo9hpT9bCrl+jEPsxzZ3i2IBEmLgNwCzUuEHv4mzG
i3RRAIWA8gHY2H3ss69mG3823xOm0xzJan3Cy8fmI5kXNvgJZ1i+loCL5pWFXMIcUS+jnc9+Cis9
dXfBHfYqqqFgSQurtQWXqIf5Fz7bDSoOM6c9ZYf3F99ntHa2SVeyK67fiNtfTDbv4rIU99oyowJT
+YqR2/QoL9FGEVbVuWcKXL5nBzlzk8OjNDkzQ4gGGv27fny/cCYRx6A9nSEB5HnpYHfIJTVOsXgt
hkMI1s4NVy1XD7k6W1mUu3b3PjLdiKQHUjPwRi/iqHwGhqtYJxaMKvdh5+AoGqukBoES2/3i8unt
cpz2Ud2OG8f4ik+CqyFcogbJZ7HOrMpnoNMSbPjgzsRB180sfpCh4cqc2eLKn+xZislaZJg2pTMi
Ocm4Q2iD86fczfmemXGtXWZBLJnbVLJLYL75McQwuaEvBgzSfWYf783l0HyIH4JqFpKJTZ+ZlxOo
oyYFwzJeOySXtcu+LWk+9WrFqVoXUNmylj7hmqaZC5Mh/ebo6TT7puZknVzWGXfpHREyrgF2Tlia
Iu28DCqZMIbDFe+Zkzecw1Xmc1gne66ql+ZCsYI8LKM94nELPSVEDbyLMudLH/o+y9b5xX5ggULr
pcOxQRILIRa7e3sapUssI1C0dcw1TIUHzxqV74ulfBKA8j/jsQwa1YKBXnsTBswKJnSQMDzLUFnj
TH2GFFFGRzh68sk0kjNdT5g/ervF7XUmwo1PDLMR7AorlXza/LFGFd2NFtx3s41G7wJ27zNDep4z
zeHonTlicuZ+4oxbBSD5VicPeCp89Er122WbnvrbsC5tbZssRm206U8Kj9uKfMlVl6xibtNu3AbK
bTg/DwN0PEPGAwAKdpCpNfcfIaqCxtMpmKGjwXeY97Cw5F9hOSyqA7qRVBhbFANH8FJvYSkAXefz
lndx7qemwp14bgPWj0kF5Rav4h26FXYCXP+7uycLBHtHCvXjBNdrC/x5epZdBqSVNSxAjo7FgOU6
cusg7qzyzkcw3hipkzr6gmmW+K5x4O/Pw/suB49vbdkjVq7gTZsKKIWbtIsWQqC5EHwcxC0MYR5a
daCsW0P3VfvUXiHhOwzSq0a46p1+PfWnn6UnrVpP/1Fo+9/3G3klr8Sfixk7SMshPtmZ4Yr5sdXD
6YwRu/rYye6wrhb6+h3o3mwR+fpav+WpxdNO1yHGbY3C0PQWbURHCCSGBUzd02yuihU/LFCXyqj6
UXuFmTrvq3qtMc6NOXxp88km3mduY3Z+4z6s6Nigk0jqE88u8meLch46NVpVDPhvJ766Yr4A+r6L
FoSneU/7p+e53qfnBq6hOzOiDUplLoT1nWjV7tOJ5+0xssYRLdW4GC4NBiU0THEe7dNjgop9YfVX
Bjl02IsTM7EYa132i3wFTYVJIPWut257Cr+rBc5QyHgw8RapktILP8IPBd10lnFaQLEYp8QyqrGk
ovenfIWvyFfGa+w01KE8qI+PbY2LlRwIbdbieuJJQbxS75AuY9Ug2mbSLGDgIzHiVbIRlporuDJ3
K3vXfy4Jwq3npv3uHdXNv0HQ+vV3uNKW3ZaZBAeSyS3ZdG7UmKn9WkzHg8/I6HscdGaHvG4t74ab
N3G4gtUvpkf7tXIQmanZyp7uR2BwUGrVf3JbdkN2rI5kjRrQMOsx+EDS6yoxSimYr5f5ks3moN6n
XDAle5EO8Ys7OLgC0SbdIQoU5CztZTFdMX8v++1nipYWQ6ei9fyU7YfH4Ex0Sz1ZNUBT5mBHB0ds
3R7E/fTUJnugfCF+yIJ0nZctmM9m7Ka907oMLiixqhqcidcXW7yE/rHoBLcW3PBNLmmufknbOmD+
Hkge+kORX/iXO9HzYKeAuQZTIkqlQQQ+VuXgh2AC7Mx9xIhaYVCdnK1Gz0RxSPHvXxgB3HMwE9TV
xxsByqaN6AFKNOoSKw7amr2Vr/jsgtTrreigQgzsAnnVOLC62QT5r2YVHpocR30n+dlcQxN1XszD
gL9YhcFkJ21mu8nMED9eH6zoaKush00wg3z8Bb93upiREhj7XrhhwNTiqoPvQuFmSi+g5CdXFVuz
RSb0gOmTmZ1C/hSFqtCooOeF7rQ8zFqzE/w2tUqOpmTo+hrHNCuXSbmVxAMk8kE35qoylxOrfXpp
5XQKo7BOOHgtw1QP/11eyZfOHkDMoIRtkWVEE02bei2z7LqTl3bnTRGAShbiGTQoScXTRfngJmKm
AnKcWBJgtb+bzdNRPt7LeJ7v1CCmGxZMGIHSy2dK68yCucWhPMXfw20Wo4Vl1/QOwDF4W7OfaORd
IeXNTYa4DIWtIxaI10fkIMHZ8nJnQkktWc2+0QfFxkaAloNU95FahrVoQrJV2l3dMMREaWqk3XaO
gI04o86wL1hkiqWLyTbd5BtxGa9pEHouNYBfDfOwF7P2GDM6vTXuMQTXMKnvOxBWtXa4OVsC18rS
E+ehOtnghKoDQlCPFwRg/GaGMhAOAEtWORNvhmbtQMDKCbJ0+71OzdLEo/ILBylCYr3OJph1ey9c
zlYp4Rz7w5U743IIsTsGwiRErVbjx/PMwQBNPO0zPz6CyOTgCXbOvkkX8k0MBle19B0Z08c232LY
F5yn+biJsOH2i3cA55twjyjUCk8x3x7gLEk+ESrtXfKphUcKNW9bIfv5PbAZB1uizgT6E0AtxFfE
WzhhKAp+acRdGGPwBBecAhOHPamsnsDknqQmyioQ7oqf1NNphCkDH5yCjjjdGCCYgvClCl6TOtcL
HiCbFMATJ1rwJ7dLZHLL9+USHm6bb2TxkGfc+vlJSizt6/Fez1Qv0hjHsHUm6WgNI6AA7IaY3eBF
QMK6DxXfOp1L2y4QKxsEx3urMbaOShl6UY1Tz8s5Jo65clxqaCxnBMPYvYnZOAjqiWt1pTL7zkeB
gJG0lHftPLUS6nr1vOXXYlu5ITc4Ft3J/LEOKJuoJLE7maiCTZzgEStrIRjWTE8PKF7CQIS5gtDU
Bzdqvx6lWw/lhXTemJPW4CfWo5brZPMMIHxbow1+/r69zL6cmVvFYEhb5ERcwRN/CTVPUE4052kn
2GEM/oq7+3EHAoBeqPBHCNOayhqTbiOnyJBDYU5N9fwaTNl5+6kTWoqvW7yQJX3hSYGbWBKu4ZAt
a45nt0MOComH72TR3WsEb1aRidCeneESvw5qANkHBa3seDG7LaaRcx1zB/3iugdXXGNTX4YAI9Fn
TIzfwVC/u1NFTzbbZ4G68kfuClz0G4wbrG2SsMxXLfSzavZzXGc2ZobfNch24+jWsSJQozkPoOS4
xiix433cW1N1Jc5LuM1NXAuWkhH1FSBoOLV0FqVm4dCJ7cWu4tVLBS2r+lvBh+YTJY9UUxRgduu7
w3JCrHbRqmFXgPR2UIW1UdlZzXgV+hzP3Ul0Gkta5R8TK1s+iRYeq9rW6ZHLzMh/rCo/teF1kFUV
8Y5KSDlNz52UuLODtJotdPw1PvTzc8ckPiYDCeAz122bud3kQzcSB2CX/eKDFn0+BQ9RN+RfhaA+
kfIVud1pkSUOwGnAtzpGXxmuW3QIdxPOfWTpx5exnjr4BoVfG7sOuK3xuoPsBGw42Q9OtMlCdyCs
eRmzr5IliUalJXEe24ojOqPXNhqwzBFsEmNvqAyn0bZPjGqNVkCQ+TXVH9F6F6a4FzcYyblkmG9r
bFhCMnsuwmVJjWZx2vdusey8giBJhy2kGHeoPVDZaOXKfmdWaQsBQJ9x8yRcU3FL9x1iw97w8hRS
ZRFt1ygrcCXy02L0myzC6jE0I2XjAl+10ivEZeNauuFRXRQevA9a+HA7v7UtWx7hP4gEqORdnHFP
4kg0xpT2e/FeQFdApeRnQgbwilNLmxlSYPATQv/BgpCWQpuUBBwCGwNLMHgk3kxtjQakN7Zl2dr6
FUA6waGE2FyjOjeGbOTVIqvBPrCVZ0CdJ3iEBRJMwOsRknTeSxnVKlPEOQqN2++VblXyiHGweSz4
qBCLwHkkM4Vmisg1DCD/MX8TjFULFv1QQyQfB/ieFR8YnYqOmLDHQy9ficbELG/RlRvfmGb4ivL2
ZSGCaM08kCsWNDE7gQRLNn7LQo7gC8nE0va3DBS/W7EokdOnxsSujecmsxAHWkXOdK44JIN4PDKT
ZAAbfiJEpO/ZOaP5rpxPucRqs1zibxgAiHPfhYQRGv2cCNtt5vKn9kmGrSa7KdsFI6VzcYHcwbl3
mk/ggZvBUZfc8w7FARdKhiEt31xQcLV9QFS8WGeDbaHoTjaOTFu1uCKCx1a9WDdpfSPWCyj5sQ6h
GxNoE0+iAkbL4NMqRDaSwBaeP7ziMCxmXnt8ricY5XD/JtPSGle4HILNWOLklmqMRFPEtYuGAXHk
yu34u5l5xHwfDK07U4eGNa461S0WWjD49QoDnh1mlV/fta/hNnqDikP+ivPmTFYPzhXuZhW63Z3r
fcy4Jp9aUH6HtYMHYpKsMSTnm9y1QYYIFzLxCSHJkxB+f4cn1Vb8aokCi8XRpFmkh9iSz0mwGDhz
r3Voyz6z4YGO8Y8243ZVgCJgjLuAoG7GXTD4MKWLx5E/9jOfhqvs/CR+gQljkc7mP32ffrcnOMBL
0RosfMJAcbjqIh818jUeeGeTssHR5ajZzQJ6MuDMJ/SKx3xCNKitJgcaoe3MYlC4OzZ0KLOzPkC3
4A2yo5EKgLJFeFp69Rw2iQ8ZFTT6XXUq8w5kwW3tfXkIcY1zG4VAMtM9Ahfc7onz+uBHkmDkVS4m
quEzixK631v0qzuDp1lNQF3Kjd3BxW/nO1rsbuKH3+ObUxyFSGxMmU/d1tmRUF9Wvupm/hi65Uvx
Srbk+1rTMRIOI1c4iOyfgc+DhEQQY+M6NhgWxUkcfYcffZC+SxDEbsYyA9PxCILwv+otXqenWiLw
lYl5IT+c7JV570efzL6jQ6Jz0clm+fXa6BJxlu61dsdpCnHPgNfaDuKCJk6WzfAvu2qsyDfoHiWf
+RdgdyPnVdCVW/R+uathHxjp8fKD7nLlhYv2RpFd2vNbrvoOSVqjYn5WsHSnGj+A70swHFhAGlSf
9+g++YZYCPSM4ospYN/2yS0imsd52MpHJqVdcuiZE9v6njxZQpI6ssQzaZyMjKKtHoHyUjJ4XCOX
bCbWTgCrhS4O1F0uk7eLRBySQYs3F5hg07I4H7m2sSd61AdWZK52ks3r0jxOjoXMjVkti2XrCS45
2ARP10hXaK+9lw8P8V8CVYUtMFZSUnuyGwMVzh528sm10NrDIjV++AkYjSs2e0nybNfZUzLhxM3E
JqOldEhU2qx/9ImKb/B2u0AISN+4oPUDFvnGc8XfQoADqo4JBPyDMSM7WMVeNQdiNBEuuOpOjEfA
E9wfKz4ScrXjB1MdNGAy31pAM1x1wOkZLNze33aJ6zb5IKXZfvVkGvDNmf/28a5bC9YouqdB/wGx
9jA7F4v+pnvYq0tKnlSxBDc9ZX6rWdkmZ1B+hQbH9NxYD2Kn+dMlW76kXcsqnQdfSQI1tdKd8M0d
tt2ki/GGS714mxEEo23jaOPSHjNXMyW38LHV7JcHMyvPxUD5pwxmc4mK19Mf1voBgtyZMsD0xt1G
8r4CjbFKPQoZJN9Cih4ivkNNWok87HLmK36DByWVBKGkQ6gkzZwGGS8SjWTGUIXbJ34x3gGGNm/c
jAVFywCzykjUti4hqotct6Avjij2Jk62HiMTZVddB49mbjKx420/ENSjqnHUkEOQfO2Holf6i3yW
HXrp6c3lQnsRA0fFNf7Nj/F2ajk9CWeVHUWdDaoOLCWbP5mv+filhdfPYZUjYefP6SvexKQ+6tUl
IKli5WyaS4Dg+xq7abzs3txheue6o0ijWkG1IPVqzTYTctjjZEzpEhXhs3HZ+9UGIXBGc1A94oxg
H4frgFsU4iSSGiW5hHPP4nPETZRiRevF8VlNF6/DH6xnOSDvjsWFozjyYUXCZ0f4LQMtYPedZ8yb
enTe0AK9ejJnObLX0Yta9eec/bwlKKDwQTzpUmmg/iNZ2SH5Eb7L1UQ3EGc/XMmAyL0lHHu8gocd
/xL5ULjbUoZCs7DCDoR8xj2a3hdDpeuCjXsPd+R8eE/V4n3q/YduktYI9T9SDZF1e65k5K7v3U+3
uGlWyHnkkTdRN2ZYpgs1RrRnmcN3P6KZuhAX6gkVyqfKR4XtPUgnNtx1ak1u3LPudJ4fX15pVXcU
Ma3SpXBRY7dn53TVY/XIheoOHss3G3wgTYYrzHX61d4pvmZ+48/OCmlyNAzs6jQd3ZwD6VHcFiqX
2jbziR9wAMZ/RmTUrpfog8ZbiOJsZBBkTjgPEwu2R7x9hOZkFy7Ha2Myj+8l8SHp2Ti4+Lsx6z66
tK3d3GhroML3+oic6xYE0BS/Rg6uKKtQ/ZyZo6NMrmqB3jbx73R1LYlQdOdBEgaUxvbCXZMt6AU2
RY9M73ayrrcSZQN3wFfGXnpkCVFq4CSWQXuk3DDzij3xuQHWyCVy8sLgsXwRznSJ/UaB6nd8V9R7
mGGak+qqne5Eppdzk+8ud6pwf4Q2bFe27QvbTUuKTKxx+QLuzLkX11yU4kf/oW2yjyc3Iws3uT1W
6aniRh82wlcbMM7M7UdRxHoF6iKE7+YU5+m6DojAcUPfx8n1ucep8mnUZpU2LPJWR8HPy7+azeun
2iRrmH1eR9R1OY5rV25De3QWG2BvZCn2vCRh8gHhIzyW8nvc2YcxmU2cv1D8t/uyGryaKTfJaxPa
D2ZbjGY+M3+vwikyz2QJSBdQkAlmXAdkPnzOO6fVC+3bjAsuXw24qPny8vOHo7XFw+I9jAcXnpvN
DkCQ4WOpfr3NijQzaXo5eG4wr4E8Oi1+5xbrUcOWXBxVVPNyHG7Rj3R6hEb3sqp1yuaouWhjV/b9
i0tRICDVQLHKeNNaOhoq/GwcYYnEsUWRhDxx74wvDijfKi0Y2ZuJzTv4GXsNxjeKFqxHOcqeYfTZ
6VZP01foJaz/ZbEmGOIuvFjyJ0a8vVMUwP9g2VcXPAy6ihZQH/2v0nSK29MHyRdgtF3Ia6PPzSSB
RZrwRsguGe+BIvwFeN2bt4SwCNmBMaNgJMsx274exwzmtTfdUBjAA6PfjQw0hFHAcqR0dsnUOM9w
OHUO2bjlX1j0l4+m7+9ZwxzSNBGMbi1EPZqk5aNIeVy3ydxzJPjL6VLjpa/KufKLzxm77nEMbUJz
XzKfEZ9cstG2nDve2JMSGQJd6+XjVGD1sNmtW+5KXo+KSUmOCVDfV0x8t9Lwb5FDdlGtxyOh5sbn
n3rvMdlia+541sQPfBp460GCJGtjk/+NNgjvoM1FK0LMYyjU6q25ei2WP5Hf2jjxviauS9WSf2WU
eqZXtgpqRhTvG787ceK0L2QoyCk5qV0fSfW7+W/svdbtkatlN0C24N3Wx5ovEK122WzU3qSfKCot
8EwEC0cwRxJdCI0B6Yr7N6ndd2yVXx2THMi0NT/VHi2+mnQGHvayWEM44Bwho+S8FH96TSzE6sfi
As0KU6faT/FR8KJNDoiZ3BUbsYDH0hBntDzQB3et5oM4ZnoniPnNH8eoMVRm0/BQaRnhxh6TrKNW
h74i706LJDne6cu5fGYiioUGPU/8moaBEjnAwWmfmM6M8uUro0yt8cR9e4AeKJexK3zC9MTnX8eL
EsEvgOH+ex26YD752vxl0xXa4Qg8UZ4zYtnqc0tJjfE8f3BAtHYpbHRb+3xsBWz7xW9KNz6OMgoM
1h2F5/g0KGhqwHZzjgCHt3erD1SRGNesrsm1ah2d5mc68EjpjLlqmGgX67LQrPyIdzy9sr3UTfHx
/kyhRoa4/vJmskrW3ZIY/ji4VBAFAw6ZtGGJEJX0KZ/6ml+gr6RuyCAR4fNpjGuD5KgUz8UZbWvW
8x0Zr9is9r3iz65hPHLSHaBpBi03sW436WGc3g+kaA8DqyERxJlJ1mpC+N238xYsF/5Afn1eyILj
cWXLBC0PM4JXItM59wT2xtII78/hsoVYBIObdfzKtOVM/c6zmzhbz5qDFP++L4uqwHKkFKQRoLGE
dAN/FpUPhDaGQ1StG+RwR61ZiwNT4Cnz17qnfsvflzRQGk9oHDmlfsqg03jIFeU0fbkibIVijmKU
uHlM3Rzw1IBU20+THGuGj7nuJLd8XTXwIgRX/Tc5aLo7spfbKzTUWfz+UqxSNLElSLG4k9TrnhQB
zPc3dXarXrUr6RenbPQSceTsi6We9P30RuMG8XAYMcZUwbez6FZEXWyCwF+NOLUvEO3z97TBrIbI
neIm4W0Um2nr6lgvhZZl+IL3Ksc5qeHyQe5zsx91MJ3mYdP/9GQaXQ6It+jBKaghER0XdnPPDNHV
WDV7eoO0WByEk5iaPJbYBlPNGxqkm8y63ITkEyJbFnyx9l6Kjb4zvjGFdKVaSiwGjTCjzPkSZ/21
0B+7B+gm/jGiG/WXd6ogeMXqRK6IaywvEtWua0OOtmOkpc0pcfGaKU6vhE6ZMwnnD/J/DXVuJ6c3
MXvY6WuRTC09NVtSLp1bbXpxBc9ON2e0mIVGhnpoNRb5WyLeK9tQjTyp8+Iv/eXAiW4tADTVw1Fx
agVDpZYxtpI76eX0QHOjsOPYftb7AVcp5lPahLFb4rzaZeQN11+KAjVy39wLEN3mWWEVgHoVqywc
YoLH1/SaxWNBZpKPDgzp3siojzLQ6+6zhPZN51oLKM8EccyvVWlzgp6Kr1zBANJK1VAqGAKNJi5m
l5CKjoLH4L5z9OisUW2dIvOeeimNd2Fv9h+8lUb2iFZzxPW6JVJnzcNByqBnVbvVCy7W/rV5Tm25
tdTCSZp9hxFpzBwvczrvVVcMF7NZ0NKY9kv4JRaWjMtOlEjOhC9JNqOP1MFvscPEpYtL4tK+vTi4
xU5FF53bXbfJMtNqDD6Qf+xiaM029/j4Y3ilZF1kVBUs/qdn5CmZ7VchIAyGNN4Jr7hTV4K60gqn
oeaU3l6ILW0LYk2ZBOnAX5GyFCy5NwmGHgksqLFKwm0QFuYr22q5+Yw/Q0Sk273w2z+pmQXZxYEY
FoJAidG43PUEMTDaZqtnaWkM6eLgSCain0iD5sE7gfbnhE8oibSQmdG5mzoMi/ADVcjtTxpAYL7a
Gk+hf+la8GLV0k0mX1/RVwviRut2cmb1+/y91B6Bqm3E9iMnphfobJPWNZVMgtos6KbLBxzo6SYk
Bh7lAzXyNWkwxLtpvCsrYn5USWPB7mpcsnAVKts49Uqqsww6IptO7JE/zm21mvRUj7nSn+lxKm3i
9tbJNB0LAL9fZjb7TSJa8WlMWUzJHfSVOZN4P9yBb3oKSjr1pS/O1QD/s7aEEAATw/sLlTY85VDA
aeBfyc6L68sFYF1JMQqLgxpylX2hxFaEG1WkrEB/YXflD23ocExV1Ylmv23iIwUWCY5C5PFyobQl
n89mq5I3rQ9v/Qwos8+pibwCnlZAFBRadus9k900oq9vU83W8bANmeJSgDsbje7ULe/GaeWPVz3H
sA6YxnzRlx/P2pw2K4nw8TnHMqFYqjWWIruJsqxEu20/6+eqZdKEFGHuJIrLAVdEO6H7ko2PFbyY
tJFcFFMCfYHNzDx9V068CU0qpdtSLyk/1Kc12SmlSz2gKIIoPkzVgMnSFDYdKIFp6YolLW/2rLBH
e0iJsDMrxEGeVjVQ03YGgi/RTMksYcITru+JUdRmrZ8uz5X6XF0etx7lud4FQ963Gyn8fdI/xj2S
m3puzULu4VVcHNuRAupIdIGJTvzLv9PffUGO8OXVpP+g5GWML3nRXpfXyIs8Ou/dbWnAEkJk7D0x
Aa8QQHOd1uiDrZWOnfZ0m9xrWI+3K8urVLMpefOdJHP5S7nbSvl3k55zFZ9ruHGjIJEYazaejEJB
BGL/sJtROcMj1D+nMqU0NvfbnSUlcpl+SS0JgTbccGXVxTZ3WxsFYY/utfp/LJ1Xs6paFoV/EVUY
UHwlJ1FEDPuFMiKgqCAq/vr+1rldnW6fs4PKWjOMOcaYoroDjwQqr9mKI2IW/w9P9lEpeD1KAIas
sj/W4R38sLp5lj7UUYB9BT7xn0KhFU/W430x47BnWh83KzFX1/MC9iRiZOsy+63H66slF4ws5Nxu
xCocdkd7E8UbdMaTkgauzIPzaD3RsaKpmfNzWEDhKQ645LxvMrp1+vPBgseRJxMQlYE2WZQnicby
yhDg56Tz0XHkSgvAFTk+iSZN2lFAbUFQWV7N74AHBeWKeof53t17D+1Usu9fT7l7N47inZWi3hW/
q46vX6dbDjJVqDSwyzH7uPQC7GiKuUZXmK+eWVynv7shg8j1TBkgnGFsPojvRfiqRF0pf+0G0KVy
XsTz8d1r4VS8zd/AGfOEH4xk2/uueHjNPbjwBdyaJj3LkOU467+CGBlRNHVsUPxE3ASOAOf08Qaq
5XP5b1KlIoJjYB0QZsnBN3owtvLR1r9m1MIINmDb0dMuBav5MNTkDVfKGD5oPDkYcJADdoCYP18y
ZbdgFykWVCmr6PEUkhBr2bwhXjDltjDgB4NOelAVuAQU/kyouMoth2fOD/p55Z+0BhKOMwde15t2
k3JfcaC9wijkuzm6vGT6673ctz6nz6lH1c+MkfKfgR6CCDQUy8yHNrQDlIXhle1uO+orONrV7HRl
mTFR3gy/EZ37km5DEK/fniANsqnMenPvNRYX7xqLdQnRxLwfVKOwek7tv/VyWy7z4MR60Tl4kQeq
ofXwme4OWYAQHc4py7XWUNHZipFDp+SsR5jOfkPJ/bhgkheMwu/uF9qbC6A6y2fNTA7qXK8WhFMK
3Yv+hFJ3fjMY61GRrt9+7fzs3P2abCNFs/zz6OoZmHUWjhYPjubT6D3YW6tNvuYLHmwVphxlvgY3
57/uNpPGYX9g9rpp+w3TkTu8T5+lxZf33bznf6F6zolhw7l8rGt/MRwF1cD59sxUGLt85teCdd/p
Mj8NeuZkkWLewdXZ8uG/h+7tD0IMkm1meQS477pjv5GPJ5eV/30oX19BtsicgaPsKciObKJjAfCa
/t6R5zVjxSd73+hK2RmtuhKt6ok4s2isEbpsddO4T9d+WK0wkKe3rjXAxF7wSuGWgzXDzeE7bqfa
B5PS6cAdWsK/9Mil4FPJaeSyqIqziNA5dFEjUJlqufM6fiCdZTbH2Vb28Aoduq8H30DxzzASqCUF
45wsGFGKZtH77n9r3i2sBj312ujp5dEtGbO7+objGC8H6g/yNnPsjSDZGP350/h5cpwlQ5fuafdY
Uz5bfKnHGgN+Tc/L5h/rSovJ+5QWuceQkMPb8C6fds006oC156oID1kyNlWjMSbRcCYI+ikTPX28
GIvxAN9ECe/SmBZ8189vpqPTB5YtiQYqW6andImp9XIUGjcgq38DvOzEhXXIUVyXx75g8ph6ZDKc
A7CUxxUfzAFRhdlbiCdr5DY94ohtt8F30fvDBP91zpa53p9nfyN4Y3TCY7NWBBwzHUKkenn4rYeS
mDXHqlvtS3uyqPaoB8SHWf6VnmTiyS7Ps+BjPXZjCMfbn4kFHmt//IqtdJn5ntFX9ZMqTrcvrAZY
mDIH+iapMSrm54AaYvx6LIB5JJ1bkID4GZXz2WT099/1y5fdQSiF6fzL0EoMtobx6PCxUqyXNULe
aDlgBjPNCfV9OjZQpyFYNxMnJ3evqzL4LS5Wa1O8gdcBKzGt7rul2xhIKEqiXgmFvAjvNE82FdDT
BQudokAKYUsYe9YEhxJoJ7sMKVTBMaklJ+uLAehjjn3FH8Mv4x1O260gOYq3LfOTW4SJm2fQGEPA
+i/PH6OQXB/ugDasQdA3e9ozeU4hkD2wsdEVhjU3s7DYmg36PzYPrSGhSAqUiGSTLq8+l5TTgKjl
tZcKvbdm5aPfXTw+TjdLLgKga043TlDSI5hypp1JSJfwdiY6RfCsv2mMhjWlasxmeJMbUDsPs75y
XMXD5Qzo4/PYe5t8LFbrju0XvT8nT5+IZ6jXTFT5km80Dln1xJIryslYjdWZlPCxMWvcfTb3gd5t
nrSiGP+A/A10VHFM7roZq7A7Pu5uxtA1bJflZuT0LQJgcHOpqLbAY1p4t7Keti11tuuJ02AqkBpM
im0Gni3knAz2KF6qhEKZH61aADDuWL/MajBQlr6E6ibd0NF544Sx/AaG9lUrFuX85tZQ+XDhqU+v
KUqunpkdb0Fqqe6BFHoPWpyhZK2ymX7EathfJJTB8bhjbySAiqAhXwDL6fKxEofFhmTWoopXcbt6
2BeGEBettDon2c5/PRhhT0O2mnkPPA01QUi7D6GNZbqOmJ0ht1r24qt9MxhKaF+vCRqrm+euYu/O
FzvlZ/GZSh5KiYVixEzGoCm+eEAf3undKN2eHbz02kY5iM6C/YR8pvBH4TGB9JsK2Q2SsHubf88E
E4g+BZcri177tWwADy0eTL0GLsve9Ml5tPkQNse6YhcLOjIAWnYy6WeW45k3a2x/LNAqq2c+LVQE
JOMdWzWvktkGFNvxAEcLOJMsW2jcBP6vL69bxnSMugEvGGVXdt9/wWO5hIXYUJ3OLot61TeGjrzn
48A9/nhhSd6Zjgf5Z4/8pWjDWO5pigx9TL8OXPklinZGJIK/sIFpwHb1MppYoNWg2kOYm6oLU+8P
UNghTi5Yw6NwCXtw1B1CG2vGqO6OFFzDDwGSaxdICecVGUazuW3kbW+BkBMALCjWdAJQYECwWeer
j5OxfQmb+Q+vPHb8+sAgggM5h/v91FWnZE/mddU7kwH02q/36rKcwu21hkHf6Td6Qm6AYwGhXM8o
vWjstNpTNRuhEdBzb/HyyRdCxBIXkczjp91HkYUUHPWJDGw3RRCuvU+vZM5IeU3pBo2FXVi1Lrlw
L4eGHDxnmRUpAr9WtIit5n71B8MMrLsKBvjRyf4tTkNEARfzwlctKZQjcdbybWEW0cQYHKEY8TPh
7+AfZNMr45h3ddDq2OWs9a/T2+yb9J380LoN5zO8H5EkBTXalYv2mH6nfWQ9tU1PG1dcKhbvsnmF
9bMbdEGG7LCUlmHmB0UTakGd12YXycffEUpLF9/VzMDdGw48WKyxAui0qbgR5v19bZV0rM5kA/Yd
BK3M+H603geFgCBHWTLl7FqaXyPUSREDW5Ade+i/eTA9+0aB9JsqJwq7HUqbgXd378uJ3ROuMt8k
XReR9NGhSJk9velrUjRgM0wwtsdTwFft6mFKZl0Smc+gvZhAhM7AkyKcU/2H/fFfCXWaRTiaIatg
An2jXACW4L2g0wwGev03KvVuiaqMEPTyOotFUM8lOxNaOArMV/SBzXcsmFM5b1R5/EbjPpN9yW3j
C8oG/k2VAx9Kpu+ggeFgSB7SL+tmfE8l9s9+8Xc1qSdhSvzsNhj5nKbvtPhL4I4bW2beVhFlFvV8
mC9SxkKggNr772FPjB+ypm26GBuP6a6Bq1Xah11N0PhOZR8iL8NXFVpfuxpYfm4U0atvPWMm13PU
zvkMGdVtLTnXaX8/MEU9/Nb55AzVfGy4CCda6pBTGuTzqjK/5yFpkqI631xQSRVMv1tUPlUgMY+f
cAQWcJZRHVGmUr3Yg225H8DBIzJQv2EIpy5ezO1P1xPPaQROF+B+IqbJBoPEjzNc3w3wFpPc57CG
YV7YEqP9+k/mYE2QRUDpKPUqKv6q6eDUDz5BEY55ejRnyYBDJvgKcBGci5lt3iFQmzFg594OJRpG
UAoDPUW/LVl4az882XihRIf1ETAZsL/6Y9fzXquXKQI5fZo1DgT9oFmjS0dY4EpHyc3ICyeqHOsB
9yeU7BhGaDIM+fthg5RtuCj3HNwhDKU1+ax6o5tWGDpB7/dYbQfSQypdlMfRBpFvsRvFWcC50l52
33jt6tXEqxfKiGRjfKjdtT42N7ByeS0P5GMSg8up7OSkJNSXKO7iNzx6xsBsVQZFQYf11e/sQJtY
bwryk7weoeY8jbgCbEUGRvzQEcywsJE5A0yBxzjo3l66/NJ7q2djpBoLgVeSJz/cJ5oVxOoQNjtt
CL8FYQVwbMqYe4AZJTaPqOzmdVhWvJVm/n4b17GODdpP73B5Zc+59pxd/DcY07KYGI/FpUsuzMsX
CiF7NWSu+dMgh/dz+DhG83LSiZ0q5pBKPfP5dB4g4YgwoAvC0vzprI+f4DKJoQmxiLpQ1Z/DQJ3s
O9LNctREvV3N28iNCttp2gMW75FhVSfV0symBG0pocFhGVszEGqYRpgiN2NkhkDsZvGHuHG8RJh4
sdiJPSlHBWJIruWN8YEfh7sHmYp9NNzSn9jYw9lveekXo4KMkusyz7MDw0hAR4ZsMn5gcGVcFlXY
O6uHG5+oOeJPl6MNEG2QHamLnjQcR76/WKgDvaUmpQGFlb+QrSrkj9tBcGn3PQSsSOTSWVkmdWPd
ujjtrOFgxX4FHFyNSnaU0sG9/fLTLwvFRqIJdfFxvLQLlXFhGlOrfKnEh0XSprO8W/evyHkMdqDQ
W305r3mqT2CbPcLrY/546vz15OeUfQPjodFAaO0xxKeMK/iHt5bni7KOKrqHm5FCMqtBUj1y+7h0
+s8lelbUqOks/cYS1AcE0PdZf6B/Rz6tbR9VFd0t/4BiaYj61lPQOlwtfslvdXtQW/TOmeAPBvAV
snl+SZjlL3/MeScoxKqg64HJsc1FU+Ew3KKfX68Hi6vfveMBy16qeSNZXYN5fax288GQ9gsLBOlP
Guv32hnI9uRt3F7MEAC09cvNntx89R5VtOJDk6U1/O1z0wzNHmoUaEeV3zb42plXZJ6PufyNWSl2
Bxrp2d3VqiWTxzWAWNy4nIuJZI4Zb+fT38/kRNVsEJwwBdL6FyYZzOvYQag9OLr3maSA5wTKff7l
TXThfTJLM/OFGGuTUUa2GotqlEbrs0nJEq2glGR3LS/MB+zov+xifA4XStHpDVcK7Y7P+l9JtnE5
QgmoFfAKQIZc8KoZMf9gkNDl1k7qkC7M3d0F/M3cA9cNJGcQgl/aLzNzoQ25hdH8CQX4zab7RBzF
sDMQvzIaDnT5UAbSKXMpLxcD7xmA68Cha63BonKAHpNudl3Xa0oIZ3jVmw2vVw3SI3Dp/QTEdzHm
I02ycQDSWK1GJ5tNX7iRO6BfBIyhVbqTv/KK9Y15c8nJGRkuxaYSbDi6cgmHh2rVswFppkV8epij
GdZtCPDImd1eIkzexJtiGcgHH4vnvN79ICJTZXxLr0eVv+N+/UwgmGaebrKXyYMQeUFddy5UfkD8
+AE7MK7/ssNzVkpCKcziLzb9PCqxq7G3RfdS2b+hRpr+MMSpUApQezg8axg/lP4jKh3VqShpKVd4
STejdbmAERObQlOmDxoFVqzbh22mv6aVhxaaQpOxcWp9aYUYiUKRZ06HAfPF/Np38vjLRvtk8Y46
i9XRHbJNkGBm4S/tHvOi9O+s0OPCb8BCwLVMEBPYxhKYhfhxna+G322qexfnGnKv24A5rHmd0iBR
gI/it9m6cMX5MUKbBWpkFxp8rWyHosAQqVTYLzRmdjfYNVlbRVBM4Ac21PSlsa05L32LuiPqy2S8
/r7yBub9qBDYpOnbG3MGAaxo/X/h5/ACNaG3UKBrdHbFh2zJZFD2seEI/EIsyhrP082if9E+wW83
YdR65tOIsT1BS9qsq+RmNRCohFcs6wxZk3AxERvKQTMrjQn0/K818gR574JWrlcY9CqUHrMsHmzR
m41MbFiX8HOmbaYhtXhCZqNyy2Ic8K6Ruv/EzZzUQNx/Bl+kF6QV/fPWrxDWWZRgDLwqVPR0nWod
mM3dHVPWnKEBcNpWP7xQpqgLh5n2BBhn+IWRcXXIkF4XTNJYv8g6h8KrpqhvJffiPexafwL0UVB9
T9mseWntmnRd/H1PtIoShgULUb0yDtj23eehAU/lMWqjhbponCtakRp1RLl4o5Z9GEL3efXIZhsM
EHh8lELBcKpOJYcKZ36dXqsFR3SUssS1oHcvzfo0oSUUrTe9dXm8qgYpNOdNXcKfB45TnDOXj2DV
30w81WndwknXfWP7iwDSELTQ5ukP4FQItntl/vGvfxQNPHx2dXm89MlZ3Ug2l/GPRsAcrO7LaleE
TEWnPZi/ydckc3ivqHWv4c1NndGSworTXZgU7rS3ve34o12GmgIhYVZ549UIFuHusarPb/ocWg8g
Q2/Iq2rBD6LMBaedUcvM6Nyp3WlkvgKr6C7G8EDzbFUOXAzAITquB9J8ajXklMqW8YS8L9i4IPYu
XEyUwRS0xR/3KaWALY3h+vr3nZabdN1TjAJt65N2AVebRUfBllGqxvzEv5QGF61C4178qtZzjEjs
x824v7U2yDaBPL8fUmQCkAVro1hNsCFAF71RIOJs6jNjCK8HbEVQHuvU+RSxrjTli7a1Dm4BQ5d+
23nyI8c2wjW2sxkUAvEAkGJoMQrwCRHqxOhP0GZU9sMef2ECt3vO8pMxWSJK/67xJx/9vz+5z0Z7
NMt/zez3V3s0B/PL4hmQWUANgCtGBNSGnqWN+xLYx9gT4fRZ6vys/rqi/s2XAl542O0eyoV3dSbe
k5DW3MUm+xGAUbX+MoaJFdycJzbwhAeK8tRKg8I6ofT88I6ycx9GMuRWnF7oOxFQScEo5LVPoUEJ
d4QPSgduQqE/9x/nHqMFta4LHjOfpv74y/SxJwOuAgLBvPlXelODPZfNfOTfRWMCL2Z7tTM8Eopp
Ma0TgvgYjSjjwviXEBuXyrkJaMUB2q67xp2cb+5nA3/fvBtfszU+wPzats9LzeJL9Es4vYwj/MEJ
IIeKsGLsAUSTbp5s9QuzU7ocLR/mz/uaijz7miKKX8FcmFivm70U+BcK8TrKrcIeLfo9U6EMn8kO
SCn8+UpLKv310fuLstBpZb7bXurcZai19zUGC4+DamKZcd/3jncfSf7HcQgf2UwhKutjwAtVa/fd
mnHEjcqAPiN8L34JeIEpOyjXSEbTN3n0vrzufh5pr0PjTvAgLd1iac41kxj7rhFz2vfl2HvyKAhL
Y5YjOl8uyCZHaU6Ci15Ju4ZGu2z9VD/DK1ncWfLY6FwiYkj6Mzr/w5EiC+H2VlrPGb1fQgMOU0t/
J7ysQZKxpG/Fa0w5OzMGth93PDRav1vTgDzI1RwuQI2kv34xtWMpo11FVRfhcTfCJebivaEESDQr
2g2b9NkTyGxif1iQoMapploUGzr9/wTKQTg5ZjHHjXDK2D2DCX8an5TkW8/lZY7mGYD8oI9zvQ6R
oMrWDzAJumZEsNaZiIPxsQDW7ulJbgzcZj1wmaGtxh5d25SVw8I6Z4ZNkMY3BBNgI+ZeerH7mlIE
RW0maFGl/aZ7pPPHpA/swekRJ0daL2qtB1H2iSJSqGOlbT0d+Rf/vryEYzvTCxRsT58MNJi/txwE
fjeEqgWCMD6XfQerCd38bzcwr95/7+3qDZKSjz1dZBjpJeANBENO+TUZu9medEaC5HhQAvFf4Agc
vaRcSy7ICLG4OJXWj2S5VOEI/zRRmXsUJz5/juFAHiLMK0NuaKjMATPicQgen4JxtUYKZMqiW6tm
TD/tRdI0nb3BLq1BMrTagHCnHhR7ENHo0t70Sag1yjQSpc9gyu553QYQEvijdZ8yKwroa0FJN4Dn
Zr79BOu+ayP1SokVHxRtvMW+P1x/w+ui3lU/Fs3qj/OVaU8k7FJSvHJ70WdzI+541KkUCuphCCIy
QdNQbe68mYf9tTuGLj2ClkrzfkQiGXwtISUfzy8mrHQsYVTOPAjTF2RM1cmmVCVjG2jIyI2hf9V/
MdoM48EK9EpX0RT2XJVoBUU7Ki2RgfH7ggLEl/Or2Lzb6Rvuod/3R+B/ksiS1iSilw/x1sEQBiWu
1axzoSzktwAaciYqNI+NDxXG79FMy5ts2VElW8NltX++wdk/c4Z2RGc6IGl6B4jtDCWhpNTesOKA
nP9lYcwhjdECeXxtkx6CHUgEJGRs5oBmRnsgohu0uMXVyfBycM3R5ud9KCP6fjNT6SLVWe5CgdC/
p2ZGRlnelqXLL32TSM3iLHBNOnpe5hOUYkHta/8A/jJqwXpT0JNMS+BownUxRdbaB0OKSZ6kVRw9
rdGeasuXjOGi8VRqkBKUEd8a7sD94anXaQdOcSoeC6CIYqyPTyqX62s8h6LJ5gjRpdKGguuXLawE
C2rkk64URNN8OHkCZstwg2HvBKSfDtpM1zvFvm9ABABTX+BoP7OOAOgoVa/Mu7XvgbWyvxkKlQ9F
NIqCnvvEvceZzCFOAXUjm+wLPWsaTlzKxMKubACRPCbgbqFJHWRb4PPV5mJfEuAvKqch5Lb5HWTT
oPMvTMk4wvwdi7BaQNeiylHhMMBbNN9RvsH14AewjSQLTeTwQDAuKbrG3hpsJmSqQunbX3+0zlYM
XGfNgUneAymHpuIgnC61sYGTmbDgp15+CAqZUUOecKgTa4oYxSYAV9OKx/xpKBjYSd8DGPlh66xf
s1k5MBSIdrlR5ua1nnuT1X1sf3Mnm2hqY9yU4JObKPNbUJTNkML7zqB6YosxARIxPbksMhCoK0uI
Eb3A3Hvb2XMLKsLCdRlXnlxnvdLNVTr9sXox9UJUP++pBujVMLNfV0++GCWY5xt+gg9s0PsYYCSX
MCPsbEazfsys0erwKod/Ox/FAO7WSCPCYZMakHi2NwulNKNFQDwtudqdf7MoBqtQ3nRGuVU3QAwC
hBPbCx47gooihgQjkCqB65f666Ux60WewNznZ46oAp+kXMrNFyXoP+OU8IfrSvzjvmKXuOsBkPTM
l51Zl2BsSEaP8FavbiSHel3DuqNjHk+JhvSstxlxhNb0unqwvpeLCy2Ccl520gWTDcpQdcMOH/I5
50lhxwHRBwsQIUzmbdByGO8pAxFnsqRG0D8BgyWed0t4mE1iORqZ31m25kxSB8GEiHkhvjjNKAmQ
4gnVCvduFHZ45OEnzrEE+6SFKEZ6ReXKOG6tUhEPjFeDgxPDB0IwbwwCo1EkZH95DyzY7pHU4xP6
cChOf50GvvQSQCUMHuB6nuCd4U5jyfNRIAS/WCq4FSmN2PkFgqzCAQPAPnVoJ+k3g3GC3/UNHnd6
EJcXdWJnvTsuhA5k8jmYF3w79Q8SVXHetzwhwK/vuVpdVrQ2POTD0823tafQEc4y2i0xbRthFo7N
DUZEF/NNUoVpTHOKkgr3QOS6r8OmFQ4hPeLodTqC7BgrtGeLfDZa603M9lfQwfxY/cx0NpwQ01or
s5FzInRADsEAUNWIQgkPzZKmOTpdfXfxXskvKTe3bRswJIRran3PfUsOhhYNzA4UbTT7RShWGC32
133MxQBfefQKfCUkBwyqmMquVD5BQJKXuRPDv8m2prJ4YSSnPTfEsBZAoLQGjK5nN0v045JdWrRJ
BK+WfpDxHc4hA1cD0bfaVlAE6MdXKnL91vBoHSM+cmNs//CTuBM0jv0ZNC5IzBOWABtP4j/9fml9
fIaJUKLIYG8iN2ss/XcyhJROqd8ENXA9ZRq9N+k5AlJ78kcfRN8ynovM5ugIUPfvGUBMO8fJDUq1
/JD6jQtcRSH5ZQDxFOOSHIe2gLzVkroMyZYDlSjH25vz8D1l+gyGcbFqN1wXg/pVXld/NIjnNqhW
gg0Dvr4cu5LLGbEmHuCmGGW8HGhQjJwlE94sqBJOsUyX4S/SyIuY9LKOdzD+4aI6FP+kZSLdKMR8
hhAxp+tjNMuHfl9z9gxuF949+Erq1ZSSnnq88B5cZoSnQNQ3470ajpk9v6YvvQqZ70x4tIIIMmQ5
/AjaiDKVpl/TTDI67KcjDClUqjs4rcbPFPM9BtsWmRxMojJphkIxGFBBN66oBsVsc8ARuxPMRH1R
h8UCsLTPHgj+ju8RGM6OdT++uqychqg73PR4EO7IT8HXaHWph5g2I1Rkl72dIrUscYPiQDDSE0oZ
rtjuEeSricMgBUVzOaOnHxZMFvAK8pntvaigpKh082C4HDT4M8vUHjEfPcyaU2vIb9I7PaeJKBUx
pDc+KrTdPDsxj0FOuphQCyVAr95P33Gg8B3KjEHycfGt0EZsS5MWkCkeTJhHTGpe0w+4BuUrDfx4
/kBY3IJ7BuBHwQ/wnzysUkk8bCoNf4Ba6P/hC1mXaqfTBn4oA2RrMkOUaeMDtlbmTMFU7TcFluXb
gHbm+NWZvaReAJ+WDMMLTbQkicpKQVFtvlb0sBaFrVcahfPaCVrNy8MlFZcEBnkJ9Qj1OBQQBs3P
ZbHoebhMGe/1yxkn9XpiNgeGvvMHwo9u/tOFjQ0Bx7lMgYmyTrvY1bTb92ET/FbXkF8PpZoHxpHX
LsgbEO0qxl00XoAYDAQBq7Aj+fgFs/bUlCwsioTfHtPOv+E6P/xoNp9Gd+QhaJc/+W4A9OFwWiRV
8tlLd4sP6LOuQekumoLBxYdgPSs8EAiCebMkoRKoK+DmmgkPzLQXvMF5zy65j60uAQ7DvItzSCyw
8rq5YsIpe8C7GywmehYU51HATnbk8B7TJhJ4tbssSI4+r3tJXt20HC0R/EcHaBcuUxSwfioxlokD
t//0LXdsEr2ZPwEKOHShvgzq81n+A2mYrg70nCjWmBfKdop2KELQVTUxIueRUr4zC3dbKPrT1OEg
ak/yEjWs8WO8OfCYdI2n/8c/x3wLHJTGeLosMKdfogUHVRJb2fGyYg7mCZQSMxBt3bNFMCcsWFiu
2NigYFCJzzJK2JnKE2BGSkMpBjCM7V66Ce4S0H6DPiwRqnN+zk98Zloy7EpF+7xC2YZhIJ1Bqa0K
nT/G6047UrtG55jSz8cSv5iCe3F7PFLVlrK7MD2vM0JRGkZRq63opDT/zPiRGSzh2wWvkgGgmDuD
xwrUfexN7CuzHJzpdy0xu3fGmVlr4+QBwlV4hcbNm0SXRcvIsgkgDGtbrmFy0c6Os1qpiLdLzbkm
kFj51xPtWca4EooAkdY7A+Sa5ydtTEYRwyXuw4qBikoC5X6jfoY70jnwDdl0ew3DUJSbH42X7Zxz
msuLFx2PlL2zp5MLxgY/i0pTTyBGEzFuVrombwmGosH/enH4MUzvjA2XGeHFQmKkodcLH/GG3ixb
d3cNHxofTAwcdZS15IMbJuj73aVqtEez62pAo5TrSjgy1lrgXTSsvjqNN9qnAqi1bbWDGraF3k+v
TRKl0psfTl9kcXdy+U0/ieKQaV7w9d7exzK7IAzyJS8pVJ0rXIES1AoMk7k/+A7F5VBrLFpDG+4d
A0duysMX34/3piOoAjr9vQzTaKSFpuSFIQ9GD9v51fwmYEzGZ5npCfVpoe1CWjCX9/XkSCRy0Dfw
5+eYg4VRSDyNCp+uEImDdmiNQNXC+AphFGAX5CuiJAQB0xW08jwT4V5EBVDSwwq3xJ3KL2859q31
s+e0CNsU8sEwUFYJk5Jgt4MNbPPp/HsFjcGnuROnzgtV2D2hd44ePATSjcc/CommbE60jR+hstEB
iC4On3DEglkcGLWxZtDOVt73hJEfjy35meHd3SY8QGHtp/HEqZ20bWcxeMmDqxZszcKRDbhWDk01
Yk1uBGY0vk9eMsHSuSYkFGbQsUnSWNuLU2G48/U2HOg7HCDEfXrheHjky/w42YY2M6e3czgEQRJ/
8MHBw0icZoeTW1E830B4wHi4b96OJe5kRH2nsyIZkpw2P5WQGefMkNiYRks90Q+BZoYdX6L6iRPz
arivV/u4Gk3TqRFlhmeu10FoJucz3qqFq2hkUfgUoadHmIfhG1LoUgAkgH2U9mByN3sZxOVSO0OU
0RIegG5CmuD6mqGTnCFqYRDADB+WzRUrOup7/Yj7bCtAdTf9p4OnoNaGyzm4lncPOAQ9fedVNFch
tziznj6fAzIA2/E4k/NgW2tx4qyG083mrs1mrnXXVseoc+IwOHAMvBspuMVhCYUiyt6PuRECZTaF
5Nrffo+JAAJ+hL8GYDLcW5/FovbLmrLY9KltiGnH6DiZK/Po+LLy1QDgDPjCAnFCIovDDLyzsQES
7CpEvbH2p1hs7XkHX4PtCR6kXn7u0C4CbL0A2xSYHpfpyJRghhA8JU6KiA9gDxwXRLVAhXN8II0s
5moIOhAHSpz8jFR41Y83bTOzlsXshxPJ2KEu4RcqiFBxhQIObfXNWBt5tTuAErS4Lt/4w4zjIngY
inGxS2gKQyy/xNpiao2P82GCBaLPiMP2GcXpI4T9DKrwJ9D8o6PDiXuB0EKJ9gKMCTqBu36nA2Fa
98DsDJqALhmAbRkUnjwWF/E2o+rAqr9Pq1kxUiF3WBBoeXYgzyuAYDo7GoabK1a4UZ9wHqjdoKAe
IOJRhXqOQw+Kfyn/sZmP4ETMST7LGsgLkFmoOwPNIPbGbJUdaEf+EvYJXZhfawmTbfqijkWZDAJ5
DSO3SvUn0GBuqRNf0oyuCXe8FM5wVNhODG7LQTKimIsqmKRX6ATUjp6gzsxFCzWIaL7Q9aU9xrKM
YYmzI4YSuX0DxPw6mJwUBh4e/sPqn6wlfHttDu0rEirkN/uF52bA9deDNVnYUsw0gLsG10eEpwoM
az2fY2Q7HRk1JAFYsSg9E7b2BKEDBgIthcMN3W/+3YowEYfsQ8UYhu9XTO4hca/S4V48+SC3V02e
cU2QDODW9KUyR4vBj9a53SHrb7CIHoUiBye7gR7QhvO14tOe23d96dprWDCGqXtn6J/6OGadzdkL
Xya1hRsEov5pIGVuSUIAwxYffa1BpFE13TlmZ86MRu56OrxCD3ozbw2PEVOerUt9cTEokl5YVW/Z
1xa1ekQUEYk0bjkDIjnV+tB/0G71zPjidftOi8mnqYD2J0bshSJtTf52NTkZ1glA4QV7a7oDCJN9
Rjl3lzord9/8igfc/3qx5UyBZYxwIhmHpX7gw2bc/qZkWpuJ4wxD0ZkRN1lsbT8lzQ550xwsfRfu
dh45/XwksK943Paf71O2tFocs1aMdfJgXJbvJNBnuIkcR9o1IP0C4PjfyNdxHixm9VtcgX3qFCea
TifIsFmNiofGhzAvLBvA42aYiXFqIZThtNzpmHOgzmDu3Gr3NbVy9Ji+pul6tMajBVhRtXY9naY7
0HcxGfgSru03Z/o0f3AVf7pHfwba7nM08Mfmg0dFqK1zveMMUvAa6/VhjjcZ0Uc7rFXNo4KXjYRZ
92cdHVlZr0WO7olkK8Lsga5uLLgN4W8hsi6Vrbbd7RKAucGcoMP2pimfvn0+Ns4Hqxjd2MwE231p
jbUN1g07PrjjkYmyS/EkciE367i6uis/At0A84QtRrQUGazDT0n2iKmMFaa4jiO24hBxLrz/cXZm
PYpj257/KlfnuVF7Hq769gMYGzPPEcELYjSDwdh4gk/fvxX1UhWVypRaOqeUyiEw9vbea/2ndf5c
DFP2/sJjtWle6+gRwwXcyIQDLGrNJTFOZESRiiy39PtZIlrG+02JMZmUvjHJZaeWL8ZmsemyVYT7
fdX02h9f7a7oIW/NXocFvKASMGHfunuvp5DC//YJQdmJiV/lSHj0SQVC6glg2CYAd2pLY3bqomYI
cnSeOkc4wqnH946GCKi/oORkNgwL4daTJWbzdSd3JiCUISQMtpQnIOcnClD0G7vy2FhZEU7RJjSm
iAQIop089JY9Om/OYBuSfRwTbG34hBwPIHEBIGmWG0FJ23yiCj51aiQNRef+aXtnqnPCzT0IHyJd
T2N9Z47eI22q8r5jgDdImL5CUrMDX6bUOBMci12tH7cjX/+KgJpBcC/IUYsPkYxajCmlO+etpM8D
xaQTJUGQaRLEd6ZHktNpSlVBcgmVXE9RK1ITtp/9C6p13opXc2mPrBdN9R52C+jcN8fpB3xdT2/f
gXcZL9BT8BUFZ8StcZdCmjseTRXYJ7787gKIlAHFNiu2fEA8XjLSYTjgO2wQNNMkTmLIDiF3KPgF
goeb5DZkyFr1tvURBzQXpMxNzTG50X1ZcOCURDtSTXTBwAZY8rx6eIoYByWMo8XOw/QR/xXEHC6i
WjDR2T6ASAfI/9HKEErNFgNKBTzR4I29EP9sUKGkW85s4kjLNh09L3wH8IBXGz6TMessCcZqVBN1
VnpkQfby8P1poPWZ3eMWcZ3K1MZOgFOOH4lvMWo9kS5AHA2RkreRt0LgbxrBmT8NgLhG+gRZlw6/
dOGaPii6eTKigEdzw1GP65mkDBVTFnp3UgbpVGDhgbeMAWXGjLkGNvHdn2+JoEIZv7e/5Qs1CGYd
NOruBTwcyhHPYE0EV+9OHCZNugmBuUVJCqtYHiC9L9dlkvfIOQMufxM4gcZkUm0hxB+GfAXqIdWP
2JgEdbzbLYWD3QwrLowG7UAlZ7AN5S29bcI6B7sozECv+0iqBkwy9N5ISyCsmvrMFl6nhbduXxO3
CnaazuPp+ygSHX4qhn6kIR2JkaoA8c0x7TUxKXHIIlFH7zELpeidajIYmi/CvBqdknkfbDfrlvr1
YJ0NKsgwpbcexnZfbTSvKpmAeYkMnIp4iaSw6hMQH9HMml/3QGJAJRo6IxIUjcmAd6sFW9zJWQMu
Q7ZhB2iR0/aDOAFJtXWby+s2JahdI4sKOQ3yJhlVzEAdP6XqI5ZWECfEwpXr5V+nwJlGZ/8eKB8p
YRfMXuD1mynEWQyi0f0gjMWDYpC13ocTb80gY28jOABQMmNG+YvAh51owUlBKa+gdKw3F0QhyawU
L9xp5dhgaSi4+HfR7LmtKzKig5Tgg6QDh48MK7/2rLNfEA/BaKUMa+rRjI73h+9gqRi4B8uXduWx
YpWgrlEg26IxO/mKyhRkrCNXGQ+MD6RcvZOcxp3njFOK0+M6AB9gK4a7HiBYRd/Crs7GRuIlamV6
ala45sfN9b6CSPMdanwocSavIByQCRWs6SX79nl36Qlh8AzL6RPIGCptse7Vg1eTJDwIQq1TDm6+
CzTQIFg881NUQSZy+4y6Gdi0g/Yd1Au2CBrmDGzwbi9eHzFfqaQ0kV6bx9m0iJvyoz1Ov6VoISxw
LZpFftkSCcSs5JgziSEXQdC6R7fmvz5hFZsbXg8eoESKnanEyZQIuJARXFEIm0ZbTb3A3rUpMgkT
6pOn2c+A+8IrkWxIAQZwjJTZtJapf0NmnHjWNh+4Ia/llF0aWYnRuX4W8whQgN00CiwX5X7rfnQH
+RKiGRAePzeUbLprrNCMiLieZ00Rp82MnBIa32L4mMbts9fLvXj84oQEdoZ3Y0ZVl+Qw74xYoV7V
dP5JKx2Vw3SOHkPpd7np3WqL6MENHwN02nTLiNtKUfrEgUVSP2/6esofIrmCGz5UH/dBbtCAPjum
d8byN5eg+zRQHL9BuirUf5/DZGqKSGVlrBRi9q2B+0Vd0nyAWrtdkzb6MmyslB1wLUBc4QZ15eED
Q8GpGMh4ZYWEqAiRB1zx5UxrouiX1AUufqG8i/Dfi2kcsBayiEF2OCNxD1HlbRqD7BuQ0AcxsQot
fMIZYnTA6QwzHgJ1OQVfHTZ+7E7a7n4UglvOCoFqq9kZKQECkk0RumzA7yDuOXt9+iJZRkDoyyqa
gb/Sb9Ko6d2F+4ULGGOPHYBu2+FxU7Z1kDfNQzBJjQqU20k4DjtFL1sYnXxi4Pc5LVEY4YlAIeNh
mlJxInKQRDIgYvsIGAzIQrC9i02tRC4RcBb2BZ7fbamRikbVRb7B6BsE3D66QjVSdVCQnAGc95mX
+wlA9nX0mFxsv3HMAyix9ntp9WAN0UzJoZ5DyZshuYRdBlOML7iKmNDTqpdFWK5caj4sTjrJesSV
ky/erAExgeE9Uip6nC+chIR7UKlB+E8Y3EI2MCUhTa06YmfuIbdidQccgmnP7SsrY1h1sgUVcY4E
lkN/wHqyvzTERwJePLrlmzY/yltYpkgsWqpsHz0k62dYsqecGQbbm4L2NBoTvtxmW+3zAoLoPig1
iIlGWNFaIKULjRk0EeqDVk4IwxdXAQIMoDpxfP4dOJU2Q6Zs0ckl/XXzjBcGk85f/Biy3Xne6qJa
BFJPvwyURZwNdNMMn0OpgmFWtCofZAJQnw6rIA2cUGRw7rF/4GT2Dh9Vnxk9QGrAdaCoafgAi1Nm
677GagdwY8QDzQr5g8xuAPbW207vxRNWWf9JiAK3J98n6bsTmENe3c7V66GLpsda89Y9DgV3aT09
rfJAYPnr7BFwruZTu3sLL8t3YIXMvIIv0RFMgU3SSSBhAR0DiuXRZ5sLyTl4mqlQaQeAigGHO3wo
XNCVil8486u3Lz3gCqokMQoVTR4RgpkbvBIrDTAtGT/7pw2RFOwu8abwsf+RrEUk9uo9EcIFDxB7
uT2oMNqB6S1eiHY5pJaAPAeqKHqlqY5J7j20whsnxAfarl0V1itKA2KVy6AAWxR/Dl01rcl5lxNS
jGyupPV0uDnZ8N6Vg2pGthG3Qshpa9Y4YJVym9qu8EkWal3BGsfYrfmSPN5dPkBTsuXakbCANeQW
As1sucHtAu9076b721jtuitndp1jHvVYEurgsao6IkjBdYLEh8YuGhEI2k3GkAU31gS1DVAj4hU/
7vBb609dRPtsXO5AY++guZsY2JSLC9fwaNZBWbOyxeuXwLZVHzda/bqJTwqdyoXxF2Pmkta4q2CZ
ud/P2fXzOeOUD8CQAA0TwIsGgrIsQkhosnPs1f1f7FfW1dASR1B3VqdeVTQ9jYHBtKOY45o0azHE
AZSPlV6XnL55Gja4BXhVEDX062NJLtWOhn7PwegtSx8AD7HG6eFbnO/dGB12+8RGcfWZEBXCcuLH
keqLlgzxMP1PQPV5TAkzgdB9cUbK0ZMNQUmvnCtUXqeJ1mNYLENcRqcMATXJ4AhI+cuPKVQFNYLU
2Myd7KazjUUBBxZ6/3gHbuvdeaELbX5YfrFHj0G39OimIOMS2Um6aXBFznUamOjJknBx4YaaSI7o
PxEKQD94cM3+FSggWM9tjgPuGxV9NRGkQxQFw4cIfakPqCDIWAOrcraIFMr24jbiWfO+C1sisIY6
TnqZL869L3KJQrCjHsUMr1VB0R3TQyRbVC242fr69NEW/l1i8zvkErJVOyDZb6DnvzxOKkg8CxYI
I9qifA2TZUYNeF9wzYEcxKIaxzLWVprH0k/aESwABcl4hycfVTtDQdj2RdqZtI8PbLO44FgXJNRj
arxjM7gDVNk13L7SO7UvVPxkEQd2E6CTC4E1eLFRo5vABYvTNGInPUOgGivxci1ucya6cSjVI+4S
/dSzR8AndwxKtFMjxki9+KOeiGoal0Jv3YExkY8+0bVhMVsoVMw5g5yaCXcPUemnXCq8tCOcI33S
LerfqG5QVuG/9O8rcjv4ruteuseKpMwNp9lgf3lK+yASSv7i5j1xRsjCHz0Nmu3edqgIb355bw9T
nGWNLiLkzP5cY8pgWhkmoASZCqZf1g9CGRd5aW/tBDZjhzCC2J5FJjB5kVaIFfvGVlf5Tw144Oll
7H8ygEzrkeHE1guECZZ5C9tVH0ujaO84ju13WHkCAZoTYuZJCLS8inEAiRD2ZWsaLSTTISTSC5+8
PTx5ZzIxRchIUtfwARMV37xrnwNia7bRDoVs612CZMLzIApU3p8XSrUXm2bqsew16sg7NmaH0GMM
sTRkS7f1ArWcWxyPUKchQ01QyD/7OACg9E8jmQ3YOIB2sefexg7jMOIjyCTbG68C4zx8Y+cUKIPw
B1zDBp9d+CXjeEIumxhdVlbojNfkYBCbRrSxS6hEcGtXiA2xOnLAuW1iK0Id2m9eY7MKoSyXGG0+
byHdR7/ysqO9sjSuuBiY2/fWnZKeRmqCupXXV8YBOeTdEmbCTnwmjj5aJC3C91v19j5ywm8fBbGQ
JPgQSkJgC2Etc5fYGOw3H9oX6ph2NM+PItbDvDup63Z6Dqw54QnbsnffyqErrwRb9GnFuwyYqg6J
8Vvz0/hPgUK5x6+gZLVdws9Sp48t2ofWBs5JOj9aYJLs4U2k/nmPXaANAQ81AxmKTcDISXRx0eCS
Nw8I9SZ/DVVD+cQo5gFVntufYHHjEJAxFgxjAq8EHqCFAojFl0oxv27uzuCOyi7eMPKVnOY1hhyU
bJMLRCUEOQgvVcKGPmHKG4k0FsTmNTnpsDWyB62R1e0kHYFcfOoGfAPodSixzJ3exLbyojABykRs
OGZH36BL9ooPtnreWYrSETYIIFdmnJCqCtQH8g4RduI4bg8hhz7ICeVWoGyeXJi+QcvBRoJ1GgqC
kdmdZPTqkPKEOYWAlzeFgPaBgFnjnlmLouuOHmHZL8cSTAqQQP/FZs/spsw3hhGE20YB2Cj5BlIW
Zv57R+lAYob3TcjC6X5n+TL4hiNm+QBRo1sEWq/ZziTOMiazfkWXMkoAuNYjGS1x9tBAbhtsOeQp
eYRttlVSNRXYJUSiVF504Q4xvRpPFLNskK9OGK7FDv1meOq3DJVTet1+Ao3/xXLRzLC5n7cI0pqS
xyDraILoL2MEW4fcGzJIjS7/5ZMt34BJ1L8KJgYYUD88Laqo2555Q6BXa6ZUvTZkf7MOcjQ9eESG
GwZLtvOvHFWZDC9g4pdfErQroh/zC+ZXGcafrynQMavnRNH6CmoO3ri1oIalNRtGsIIIwEgdWIhg
FnJoz64u8NtQCaFjaffZmEXc3OCB8ImdJ4qyq8tsPowOMOE7e1h3EH4GL7hIpojO0k9EDSL5gwC0
FULjqa9ZmMgYmCscsDYfVFpfShOMjmcNSMprjcxdumWgRmNaMSIr/jRhVY5fhu49IzpjdE1Upht7
kqNoPbfWX2OwQXIj3P6ZIkFellfdIfCuCjR5Tj0PRyzKa8qePY9w82D2wLFi8eRB1b9P3W7Umpig
4DT93nsJXwNezpcKkVi0lrcNeCNr6c6hBVqoj2l6LoM7ZlxQWXhPmk4pBaXbT2YEv3PyvSDiRG51
bx2XSle0ntQ1Xaent2CL8Mfwh4hpJucjI0RJhAeGaybjckNJ3auDlH9WtBxWIYwyOlgW5qsL3Ila
c8MUMgp3cY9gaUTThWPr4R2Hxu7BA7Un8kAjbwF+PilRu9DzvoiqYI5fyMnC4PYPFfgHLmoND4a5
DFaWBCVSyhmGNRbZoTXRZAwOlg3+GZgAinaMU62DMcPAB60h2TdVn97I8tM+ATj4hCfDNWgqMXDo
p67eBFKxz7ygCWXmlOq9/UZVxXEX7BevUKXbyAArUDkMyRCPcnSPy7jtLt9wPfPvIoloefezsYPJ
RkFyahJGy2sQiQMChod/yjuxId0JmwyS1dZ6BACiDdbADl/u4klLKRD/C4kBzgIDpTwdGdIqoFPw
DwRf9KbPrsAdGtyR2SYYjHlmADL1KsUEfaBfVX0azOsTOXFvaXWrZdU6OiQviWP4FV69xrzhP67U
R9w6ZkfQY9G81UuKebY28d0BBOM8ARsq5tXoOY476QyulLDfmGCveTRGwT6QIizp1NQmvfrr2at6
39sTLHSg4hdubuR7RjMc4b3zCWiWv62O0+1pgMAg5wuw3Vk9zgh09tTULFQ3kJ1Kn2guqMON000m
h2CaaEVEeZIMM7h9vpHr34ihEaRBKtN7c0zjxLNF9eWrSJ2II2GvJySoy7hLvGVsV90L4KYR4K1D
Hx0Hw/Hzi9NkZC/0VbrT5uZEFScFVrCKnVKwBZgTKnFmDEK+8oJSDbImRYqDHB4+/wuNCm+ynFU8
NCoEtLGByADE3l5tnelre0IvifiHCBT9CzyrdUHMXvJaERBzYSg76wl3fx9TcP++6TMbkBHFOWTe
OsJRlDWP7syYXNnXWt2Pcx9P1mlznSMvKubp2OWVqLGlF/vXDCM7ERUSK9OViZCMqdrF1CzBhBrr
gtWzi4sIBWV2BDQBGJMNZX2ABsl3OeOpYYu4XgW9HwgRpxxKyU87+IbBqcl5cSuCl5kGBqbhLBgS
MUE+2taPGmQheGhoHOVPJ07vAmLn9lFndhnnwQHQ/DLY+oN4eF+ewU2OtN8I4CjEGeoQKkHKWdPc
Ox2n+eJdhxbkKXGaI68aONR3kiHBG7nMkLVAf9ojBpUyVsriAfSZa1sOcTXSGU1krh+jOcFy8KMD
FGVMe4q8DRywgfStYtwJrzU7MB0GY1t3NpEcbpPBV+bIYHTrPeQJF80ZSh8dABPoFo84kewIWFJ8
k9QIWBgQ6/GI1ZFg01JqmLjSQHJZcwtMKZCiKD9Z7CuIY3pykcQrwZ50Y+/j/kGei/jkKhIlGMaM
5KvqRoy1we/TxvIGZ0MnQb+Z+7JvlujzONshy4yJ6TajqTA54Bp+hebs5d27m8pHCMsZxTkFZ+Tu
MqBP0imePbGMCjejouwjvAS+tqCoJPuF6VJkLMHRUN7Uy4R9+v31Fm6Ud6ulLTR298jTNKYXsgGQ
dyJTNfagul3ccKJxMNFr0KElo5JXiBktyDmctkUd8z3B5tKRN/bb08LMCBx+tIkCG4PNU4CJFESO
FEoH2by8PWUAtm/RGLJ4IBs4yYzuMsEQJ2OsnO4naCKiB8JZqBsBUgWgc0jeihACQD+/2OhvRHER
I7AX4ElAjXRwkIiiqk+Y3YGUhTE6PThFKNGzv7/wCl/AT9TWGOSceC0Xjf08ao4z9nf6rP1f5BUi
aY92h4AsPlFYqNsGaUef1o7T0urNgLyAd/wjjTjWxWOCP41ChvGMp3BJLrLwXMt+qnm2SU5FE2d2
o1sHe1lZeO3UbnZ08QThGwbKJsQ/xYs7W8QoP2E05UGKuCX5cMOFtLfMkoB/5AB6eeOTj8cfdwbb
vYnBGBcv4fxNzKgvXtg9E1NGJxBoWZZ48X3DN49IO5qSQc/o9JhuWVZjTNig/81JwnJ9SuF+cAmA
G+wkEkRDGirwUPUp4Ote9C2QOwM2hL7ZBTXzSt6i4LaP20eAAmqDC9/s6LQmwPg86smtmfHKtm6d
t1+1WPMAmciNMJ2ic6Y1ErScvRImRwpAcAneUrP5Yoo2Z1ueUfgTQcRCoS4jRHPAvBfOKUSJa3L7
j+JArKlXmm9CUM4jaL+u/N1T4J1c5tZRMSJBoYtm3w4OVYCelx4xCq0RWJwQiscLS5IQpEbsxVhG
r+MqVIn4W9FjMOm9iaMVzXFrhHh+bO3XexbIHEVJsDgyspOuIqB+dHJ+JH1Is+FDLhnQtos3pB4d
r+ZXnIxFKKsNxz3KDI5Q3/wsNsQ9Mu5Ah1DfE9DiCZX5he+SCrHkcCmArDSY02+HrlA5uEZozvmJ
FZTU3u0gsWWVXT22ppKhN6hE9E95sYHB2xzNfGloqce0mIkRo5ZpbsQnoepzUWsLg5545DFyKj35
STk+udvQOZo+87+l7qDl9K/7lFi67l8tm3Vlt+LwQqLJDBOmuGAO63AQ7bjh92BZeuhGeOKXKWff
o2lOtRDAfonmZRGBXpRsLwwsb300pqcZY2k+z01Jrs8jCgR2e8QnzddmXqOIBAugAW4y08Ng7Apq
R1x0QGwmlRz2Yf/48ECSucMsXPa6I9ZDNgh9rAyVgHlLn9cpxBWZP5yJt+8jSXRxcOgw4qJvf2Fk
GF5HCx4+jicWLJkH1Powo0G6dD8d0g79JX+9WwJGZUv8MDhIkbhQjiIXnz3bW6z/AF4utMC3+p4K
lY0jZGoPQipeMKqWFnwRd5jZCRUnPNNzhMAvghFzxzwKLI6Da//rghKr6H8RTP+Zt7GIjSNuyFjK
OPhycKl9F3MtP/pJCpgMcnC6zM8Q9IuxIFjOvnH4Bq4V7ItoWbSVPHYVmJYMeZRA4nLLfXXH9mFh
cxSMicGBXizIEqXavTNmmgqGAHOgByXpEUs7uJMTVzU/ab3ayZGeG78TWB+StM1lI7ow0ZTWsHbr
acG5uuTs2C7GJBvSet/m9tFG7YtfmGNVobPDIgw37JjwwaSLD8XT/+SNptbhlT6FoNqtrcEgJ2kt
cMX4CrpWa8RY1eZBIJyUEuQLo0qb2h7oRt7m9bagPYREk/3W29f03Hul5XI/h8sZJgNGB5IpxO7c
kFMOR7s9Bj5n7hEzIbLmksY/nqbMZuWN6RTIUJ7bgmQFeJKWclwu4FE49ymxu2f6jbS9h/H7vM6F
FXx1bDQ0bEVMtCHnmkPiNUMyQC/SaZE7Brq/nqKM5ejc35F1iZJR0FAZqEjYQr+aMvONf4aKFPwW
UUYcsvmBJRic7jVXBwpKr0u4RIvaZU1Kb05zKyS43CyAlJJjhj1ZVsOVZ/MEcY3otApwVNC/lkOx
wuGd+Pxri+HAMTw87zqIQcxv7hnmnYgkQrhEsOuXhy2mfSICjxcSFHbPshdQ8ySxVpXHkaExy671
Or6oBb9bY41SwOw6n6gw2o3OHgCRi27uS2D3jMfBT34yggj5w0faFmMKi+xgIrrEUNn/HlZtesrk
2VNHcubzCKmqSU5GPMAJchtGw0sI1iG2BD7H7YLm291sqICy0I7QJ5XehLHc3A8M1xAUntUt4EgZ
kZSiBOJA5T5A/6HgpQRx2tku6SnBFXau0ecMFLKOJJyZg2yRSCf8aqe5O5OxNthpvvJNMtYXd/n3
cGoyculyYTPm+GGgc0bhe2pv3GODNS16k9yrGGXWNyiPLsw3c71nR/g95pV7nADTeDqUYDbkZiCq
Mpz10Rc5wkZGTQFlNblf3+M9OzxKNmbED425Kl0DezVsL4YhKRsZqBowx4jBjMIWSzmneYyao7FU
2ivBWCZEnOC8lUu+LjOmmTJ04769MGNMkXl+BNGcOF/WbbhttjwLtTGXuJGuJA6KlmyFaHKGcbBI
QgSAbsdZIXDA6MFIbu+6pScja8TmJMEh29NWZoGBxWLMY7FhmvxmveI2ueiE3qOn3Yy2nAjZrkGE
NtM3l8bRIK1yWe+4gujjQbOFvxbqtJ/tUkYRpgz5uS0rk9iI5vpgQiqQOwANvx6iZSGZjSlPFPvW
m2mrJm5BwgPGp4DiU6XvQcfMT6KoCHH1zfRQV32Evv1oY8+e3WfPrCZCl6xaxke+ekzZ1a87dEUa
Lkxg0htKd1hRKKz1DHMm7VrMatGopalAUaG2UQ1Qfi6dlbW4wyWDF5D/lnGX7PEJIqYgiqp1wqd9
9nOnnUK9Kh4uZNJBXCShn1kcFjRMUMcYDc/YHcmY9V87c6DNgev36zHwtN1RlhK6StSaX3fhM62R
QpGIqvczPmo7eCvZoY/3cz8xm42+/WWPeWkC9dNisLDUtacpajOiQ599kqsSwq+PRGpU4xQj6MLh
mPowySeqGAgZWojdQLd1u2krrTv9/XkMO8nDx6TZVjx7wswFjtM7oGNJgQX0wYc1wnLhfKRABYK5
gAdKL/Po0HI6/XTnzDJaIPoYoUQwhFJKX4O8+fGiC9yZQ0mBroj3qrAeqAF/FQMIknv8zY+ljWOt
ewOYnSGlwIQMivxNKCFPvo6sjr4hj+DpX5bmSg/MrthUNbJ4cPfh3r13iYIwPl6I9dAufUuz1tv1
B08MPTsGKiHfIl/u0wkjO4w9K5ZHiSy4e926HTJk+szanZHph/viEjyZxywkuTF475+oifxn2zrJ
+GdzJ5q0bEC1XVHEgAji4qPK7SxMEAC/GNUHATGwLlAEHEU8A3XJcahOJDqmbhcntmnZmBuj63A9
uJEm58uoNB3dYu7fetfteWtgwhYfVdzRfMrQ7zb/QsF3FYgTjJzDQaYmsp3TLAMxUeoTIr9JyRwL
bh2pD3FbnQngqD7Mr1sPy20vJxycUmMFL5BCO16WkCzgOgT+hWgW/OIDYzEbE1wxmEwDHUUG3of+
3mAkGvG7vgYwF3/mlIHzhyejjh6hQsVEq9bXQzs8czaIam/Jvs2zWrczn8GPnINoDScpiQR07dmA
9BtUAbqgqYTLEprOWaCCobOXiRlTaX4Q8wNVgJSwQ73gyxdlJ/48E5M1WuKrFIeb1sO0fqEwgQAD
AWOHokEvWmg/k+YgZjATWmNhBs/S2Mhmxf5JmgrzVqXYugGVwsNxq3XUdeg5K49FjRyNkkdmNJT9
0/xEcNzMHimTC9IKCU1KtjrbAdlBQkBI6EuJvuXz0sGRK5TruGzvsk7eEZe15ECBkeNMFsAaiGrm
4GMi8hFZWPjC9MO6oYjgoiVmXY6phBCp86z6eJAXedtpDCw2/CeoQHP35GqM1vzA3AVyLhF3yCBo
hgOgumMN8Q33whMCpDPEuH1M6Ho59FvwBQJQYEHGq8zLiTmX31W7F+o1ltRC1ETsn1MBXmnICPTJ
FhhQA4hI2oQHAUCNPRYl7O98DBOYpAtIO+9Gk4yWJzZjJPQiQ8MupxJUQHOPhWyA/bmP5gxg+tQx
6ejPwMpWkMMZolxy9wWSnTJ4ziH0HUlZksG0mFuaycaBUJWX8bZNyVFBTU7QEZhI1cS/Ed4HrNls
ko7jKSFt651J3NwQCxLfORpeqRIvPMsrMjH46xddLt4J1IJuiKr71bGopa3p5UDUEY8brCOH5sQa
Aoqk+Q579OrGniKKPOXjxCvQ8HKGcBOHQNzZjMLQT/rROB5WYSGbbcExeeTxUaKhXhfoSulCrLCE
Sz/nPOOKceAirsYmwqhLuJGQ4e4kjFCmL9A24gmND4/BfZWA7+lowTEEPVr7//zX//6//2dX/3d0
SMZJ/IqS+3/di9s4Od/z5//8R9P/81+Pv3473P/PfxxbVUzVclTNMhxHcfg1f77bTM/3iL+t/i/9
eYnVSNEv/VQdvOu8PbqdeX0zouoCk+3pnHQbRdA4XTtxjF1mHdr25P6gJYzctn4yOlZMLxHRLTpG
j0CkpzOJ6+D3l6j+4hI1xXJNzXU1w1BM85+XqOaNe1Wl5qXPCMnn2fGKyyFeE3le5l3bBDN9A8Yq
qb9OuxFTJAxw/KRY/uEa5Db8uE2aYluGojq2pjjGj9uUJOXjen0ll77ynFqZGqzv6/arfDBqADCc
WVHxO+80SJfXMxnM8fDzmgX1LveGsr9mLE/n+PsLsn95Pa6j245hupol9+xvj828udkjjZO4X5Jn
fx84dVDdVih6L3+8+4r7h48y/vlRjnN5Jlf7CtQ10RbFwTg+t8rWWlE5Pw9x2r6t3I8n/y8OyQr6
lkXLeXp4HVJ2nIO5ZVBJTkY/MvxVMTWWytGcJx/Zp7YsGUTCNISv+YMtlvmsICYMLoCl28rPgPEh
xpnd5CPjj+tmLb9L6D4/rrEqJ/VCmZOIuiRyYMbh/Zqpy/cmhbfNF+uttXU+UDnb8+yz2r6m0Yc9
B+mPvuoNKpapqE0OEFXW1vhYb28zEZLzwr+25aSYvbY6mi54V976L0S1ypY/+v2T05w/3M+fy1mp
G42yUWO+BOBov4rt2hhk2ck3U0zNy0f5akWpvSySo/u0Wu6TYV9vg6RYt+Vk71YSdR/rd79RXcL1
bXJmJsXp1S4eDaAtQxvjgx6j3Pz9Bf/y+TuWrbi2q5uu8eP5P+unlZ/Pl0v/Fnff2r1dordCuHiq
vOg5uOqAWJc/vPGa+otbpKqG6tqmY2iOLpf0t9X9Ut8NJ2m4zAy28t6J8bFYqd8aENzr3lVPpP+/
OcctOE7uis3rdW8s7vZllN7L/pMBLnYd2Hn3pjOCumC2ZWMV84b+/qaoyq8u0WDrNHXbcG3754ag
nTPnoURJP46mRj2wUdZnxupu90omVFqDl8PnR/7vP/RXK0dzNcdyNE13FE2u6W+3pXgXTp7oBUgi
wq8KXzbeO6ubXBfOffXM/vAQ3F89BF21XE1RDMUyrR/P3dGesV1rtTOomdBb6229Gj7UsZZtHN7W
0+LOGZbcQQp5vZ+V4z+JN/MNatXGutHKoqj1OFH0VpBh9/7a9HVJXo3mxRvm8nVm7hgtECOa6stO
ZYZzPL9CvhqPgdqg6HcJ/40gcd8LI37KNEcFB4GFWN1GdMh5euIKYoVoh7vTaTzZJPRBaRsdN0LX
+IY2dy89RGvrK+XX5bU0srp5tSNmYLk7DR4CC4pLffeAnT0rsxfWcfVFyLqltvQa7vCCd1tFi0bq
RN5/nQdswe2Esu9xf3lFdWIIHqrjct1qqBbV3aM5z07Ehl07jQSlAibJ9GYiOQ21F4hNcry9j6n7
h2Xwq71f121TNx1HtxzlxzJIs4ZuXU9nhl9io2Pku8n4NYADRrTgrPn9ivvl2fv3z5JF8rclF5ll
djIzBXuJC2SbHKPzpEaKbU/WCO5OS/V+1JgsrOwNc3Wpur//8F9tPLqlmo5tKwrf9sdGGSlmVLnW
4z583t3WFYdQVh0zDQHFc/Cw0T9ZEM7R/8dnGrqiK7Zq25qt/vhMQylfUZ4l1z5QUMbQB23A7b0/
W2k2aCAiuXq//4r6r2obgxts6Kqpqor7Y6fLzOxeNO5GMqejAXCikoFB5P14zG0/bUUMf7/hhu9H
k6wjEDYGBlBm4uDaOSH2oqKhDvWyw6X1++uyZPv6Z73jOCZ516qm65pjOj/W2DpVsqvLXRpcr7TN
p01tHy5sqRUTGkHa6oly5lXUFlfrPFLPE/O2UeqDoQSNkso/W0TK6glakSvMgLd5ZaAUHdMv4s3j
NmEkHlO9nikBlrdJit0hkajGBRuFqly62Zr5DvFES0FXNkzkIiwbe3SqtPn1EzFbyfReFsITNArG
EaOAg1S+kbbOjasX5cwlSXUAUutYMCzq8WaQzCtuszWeXYzEFTRgYQM4vef1ffP7G/bvrdlxVVWz
LZ2b5ZqK/Pnf3pNrZl7XN8e1Bvpps37D/VQy1U5T0KlkB+qy33+arMIfT4dz2OKl0DVVVU3tn5/m
Pm3NVN58mmoTDpNqXeW2c88EJv7+Y9R/7zR8F9PiADA4hDkG/vk5xrUoy1fJ23DR0i/1hISOeYpn
y8G3FuTGqcXW2nI5f18ZzdE57hRGiq0MIYDCGLvnintxK25/eGVU+XI/v/zfL+rHlvSkV7AuVXXu
A/Fp2sTNJvwiVum0ThOF2RDGoF7TkGiWV63/8Nl/uh8/7nsR63VSVxVzE2uUsNelaTMdb5UB6p63
v7/1/977/nnnf9T31vlx0UrlwZ0v4AGgyPKJduoWVZDcG+3bOtTSPxz3v9jp+UTL0lWNFov//diJ
rnpaPx23ivtXhaF4QcwmQ4jaY+PeGfXrgwqgqycdrGaUUzH8/ZdV/11qyGe7NqvMpsfT5L7/7e0x
4lNWmFZy62d11taNw6WY1E+4ojXixmL5sp9+qi/UJ/lCkz988nfN9HM1WZaru6rF2/ivDdh4NzJL
zSJ7fKevuPs3e669BpneYjzoSwOJSGkPCC9XkEGew1P2mSRDIxlG97adTsqilTudxEH1qq69Rjm+
IfIq0eYBq13u4brsnOG6NEg5gg9xqZjMB4cSI3Bhj1ocfLuPijkyD7Uy0Es+yglqJTC04dO9tgwY
wrfnvneMuGQgtnL3z42u2TbmKsFHpM2fTJ4ONhDYrgYfGNzr/lrtkdSXL0+d8zq4EGMySc2NnvuF
zIDAYetljN4LX2kHNr5i8ABs47WdYtHVOzquFOhRE/q1mxAoeCCcMopbErDo3um6SCUjPeLciY22
3Vg90CGO36pvvafqyA4sKyiJTVB8UmqzFTMlTojUG/0/PCnZa34+KMdwFEvT2JDowf+5RgrdiMzG
NUd5VC0MbXAuV2uNbOOkuwasQIR8432P/7A8ftGrOS6giOE6nIOO5f6o8tW0ftzP9/u1fyJu65UE
ZWOQVoyXPLAMGtXkQZUgfYmV38JHEXc5JWnQDMZD6b0yPdTnDP8K0TLv0fX1DDjLbhhxS7UjKIGd
S2e8EHTg93fq+235153620X/eJsaF0W5Nx7Z9wZZMV8w2vA+XV4HBTDyjC1Fq1tFwyU69GCchlyU
7NY67EexsNyFYoWnehChTaAtxT+dTGtsO7aICE6LRLn+6WJly/zHxaqq41iqoXGW2f+PtPPsaV3b
//wrsuRenqYnJECAUPLEgg1x792vfj5mZv4XTJRo7kjnaOtc9mXZy6v8yrdYhj46drSi8UrDws64
QNW6gzbT5BPVgjPdLBUkcv2agAg5fOdGQBzMW+F9bQLV05dZ+ODlxbJqEJwU9ZkloqMolPPcv788
m3+vm98PaIzuQN8WKyMUbNL1fJ6EG5ZeSpDjqzTggWQQjilbx9Y3aryLjOPlsf8EFaOhRzddYOqe
IVeev1X5cNV7X22IKbxmE1gHyb0S+J4di6CXiIIc31BHgW+Xeb2Z9jFjDUfQ3i12XkueD34MUdjg
ymXz53YbXuzHYKNtlZhtZAWdE92VwLySrwq4tXxTw1vA4IVPK9xcnsfvEsV4kVkS1TLdtBTJEke3
aZCERRDqarAtoWzrIeKiqTzXrINT3OYdatL5oZROQfM+RJjJexhWSylCm8+Ib0MlnxWFtVXDY5Nu
9BAQX7jXWaO9uMvjTVFsLAMOrHAw4WlED5bHVUBPwOm/rBBPHgUaVNVOogAugPOuFuBlK3fqZ8lN
TEepDd46D0iQ/nz5fc+uWUsxREk3dFkxvou+P+5TJ62T3qricGujxIP0hjIF3cwsU1MzaCSxlrE5
AuddXEkb/g4sDucltzh1Ukkjlvh9SGeyQSpaSf62E/c2jMoi3ljkDM3GF+614uQT9KfTSgZQKx0u
v7Ny9n7QqVOZEukbAevvoa2wDz0tJ2Jya2nia8BC66VtkCHrX64NOrhHYH1euc+CdOhVZ5thuaSh
9KrQ9KW4TpmPNMFJjJlkPiZgBIoAKjk0qeKo0XTlo0sGcW5NhdH7rP0r8fz5eWPiNI5Aajt/LjdN
j52wqf1tAKRNeNc8nnTnNptO5IyppxaITq/YdfgQNKfL8/ZnK/LFLFU0FfJrku1xHYs4sNBrqQ23
MrLLZjSLWC+U9/herrzTnaOuXTnUhr39ay9+D6jKQ0GfY8YcHfiq3EWCbwuUk6miU7DG4RlX6Hp3
5bXOv9f/DGONjm0p99Suazr11n3i7mpujVV9l+3zR8rJ1a474AS68RfV3nqx4Aa0Q9G6h6GXTOE0
pQH6zOBVJsKtCXKwnzkNbQ/Mg/kKOoIPt/EHFoIy0MyP5q3dV2/4/2I3ZBybfxSnsNx4jp+xuyNi
fof9cFu+Y3KlnMr3GmJJ/KA856BZwz0kV6rSkTwv6LjCoDY+8ZbrZqARghftU/sE4jdAFDrUKKld
0Sv6dKDVGQsN6CGIBWOSCwNugf/RoXn3gPznh/xwNT4+l2mSav7fr/VdJPxxklhSl+RRRyWWYrUj
o+u5pB1EBZjgoQIazWIpcSWhBmfCCRNNNLwp2vsk5Jc/55lyK8uUCokqqYYmyePPKXddGEeyHW5T
6y6g86+CiaEI0Co7GZJb+WgjWCe/Xx50iJP+rNQfY46u3zCXZK2y+3Abmks6YlmwpPzgqF/CtaLT
d1Xp90iWSPVAV2RZ1VTNGJ1drW90kZi7yZbWtkTrX5sp2x6dG+Dc+saRJ8WnFrAzJzY46+Cm666k
tX+35DA8VQsq7oqkSOrvo7NSop6jcygoSjtObJFKa3PoSMAuz+ffLckwDCIblmboujTa+bFTmV5b
EkyTrw/VA1toZoylE7xTHSKpLaIrp8DfLziMaNA4tKiVqNYoqNE9R0zNfDjcuJMp54n+M3eRQZPk
6if8e/38HmqY4x8bRSrCtnQ9NkqA2EBMjLjhoombQ5JtLJDGWIBUz5en8+/W/D3iKMxXQoGqjJpH
W6lAeQo4C2AC7NwuD/Ld//2zNHXRoNhsWJJhjpamn1OKs7wadotwnwQvsjETT734qBk4pG9dDfgU
3tnOvqtOur1O9HL6Tpx05RnOvumPZxgtnEjV0yJrBNgkLlgqKHPdqb+JoBgAKfDmZDCIqBePj/mX
8nl55LMr9j8Dj0+dvq+F2JbcYDj9ym3g7Om4JNCEhvPug77j5dHOrtYfo43OG60yC7/vIj5oOa1Q
IRwsHay10u7+yxml96/SRhJpJ41uxzD1KbkrtNSj5F4yH3I8IlXqGEpM4cH7aJFq7t5Sd4NEko4K
SraOQiDHSj+//MJnp5fCi2bpKiGjMtqeYtGapSMbw55ZNsk8pXTQVs++vxHlQ6JyCO0vj/edTI4X
s0w925IUmWqTNpphVe1aMS59SDgwUh+rvfCiPoO5VI/Zu/Wi0gSm/fzmks8/+2/5m//aHN3X4liC
ylHfY6Rr0Q39gtUmPWDTfUSW4ghrQHzLP/Qn99l7Q8rqWDxiFXuEbBrivorUQ3ysv0xQV1Al0cV6
rO6HH/EfgNC+5Bd18J1KswleMqcaw1V/Lh+Tj8svfSa2JPlVqexpsqxJ4rhdJIVJZ4qS8Z3AcnmX
ykEpdm1FZcrbEH11MPA7d5la21Y3r5we5zbuz6FH8135hl52Sp1six6deoyiFGr3wr/LL/gncxV/
v98o53DyRG1q4Blbrzg1oIsQcsBMQltGyTo1rqxYefhlf1aQJtIeIp205HE8FApersQKFfFYdqcm
1kYAzPONHW6IhijQEhnRMlLg43OxERkp0UlygH+kX2UIwj3ded5cyA+kEyaUhCvzcO4KInVQTRnY
i6SpowshrzKnsFQBAsfBXSPjjVp5tiuQ6V25M9Fe2fctUDd3l0E0ke6gfrsQgImGv4oeNPGmXWdL
DQUO8MXxv+6g6Lv4TUF5HC9tLjIdUqJw8LqFqn6hz0T+my1OtOTKVzDDZAyralAa6v454j0wsgTP
A4SJX1GieNftG8FHlqSjg4ZTDmCsGkQphB1NWrUIUjf3+Q69iTcds3AQdTM4yUq7pCcEedO6Ugj4
vq1+fT4KD2Q7KqmHosvSuKEhZ5HV9F0dbAN1n4jAI99NXOq6Hk9rGfEzcLi5CarLWNJVKPpgJ1XG
WqXbzlaR2k8FmRzLQC2YdqsrwSWz+scytnAEDjC3fWzRjBMM2Apmg2r1xgVm3qEM21uEqQN0lzby
XqjRkYlXpKIFmfjwiwrPwOHWnzW6NrWEg1UrDy7VN1OD+5hhCywfS2HqdNE0Cr46cWdzSPKHnKoz
Xz3Q7KgpMrb6MffyrWIAx8n3UQKIzH1PQBD23SSX3jW8D+61/uAebZg5TSHv1RicS5LTxQ/tr0SG
SyejUio78yZAH5cythB9pLgOe45y53rJUqxP4K0vr1fpz8YdfYzR6eBoSaK3oY4vZrlpqw1zrDd7
xzmpVntj0TcCEhRqSIiFQPTkHRUvL8LkOfyISw1TFGtJ1/HKE/3Z3d9PZCicWaYCHm50LXacn52V
Czi0gjJFqkghBzMxKMVFq19U6lRlVfoASYOvQjlcGXt42z9LUwNjBtaC1vMYZuNnfeLpTo/wGEU3
ClGKtgMrUQcbjaqRTaG57ZY1TigxKiqXh1aVK0OP7uECGEtSSQ3OIFQ2FbBXxHtQ46JJ6byoyl2I
A1kOBlRZyY7ylPRPcYnYHrpNBj2DBrNgE2eW8KudGWhuOba3Zv1riF8FoPUjeyE7eH6E73J36zuw
KwLrFtDQVDJekuolSaG8D/m2aS6aBJxtbWG8cGw1iawWIGcgwwB/vPy60vmZplVLI0FTLGUUqptN
XYqBxSGgUBfKm2WBURMbCRTlzFI3fnrqUHMK/WJjp8vLQ/+J8Lg1AFxS6KaRoZjfPbgfSYJfOnlW
NgUZpRNNiCUD1AgCgoipbuwvj3TuJX8NNcrpXKfWpUJQvpMt2lk1AofevJemujKTyq2DIDDCnddg
A9p3DvdrFXMZE1PSBpdFlVU8zP2PN2xlsS5YJfK9BksFjby7V/cp/BfsivRQpjPBYEevneQjAF5c
IXJADF0l73qIXnE/S6AD7p05bEh7hSeHsY8AXEM/wqcdK4tc3AfOQyAsG/ykWJrpS+GstH5WorXo
bHNt2Uh4JIR7L8BZUN9u6xO0tJmJJG8/SRcinkwHYa6jwoG08UuE9rZTHO1ZfpNCXNyXE/euBV3q
riwAwgjCDHzQfhM5q2iwXaaNh7BzsJJASMMlR+pYenURTLsD44zVIl0zAApw5/uPAgyjgF/TFP94
QPQ857bvb7L0BszeJDogkWMiGDb8bgNg9pPev4r+TKOs2K5ikPU2a165q3vq/YfcqKaK89ard56/
TD8wVBfQD67naC/AYeC+NbzngL8jApq0i9uMfmC/7bqPGOWbexY2kPlsS7aS3wj6Hl0MxPeqmYjg
JgIkoo455IJ9WgJkQqkiXbeI9uGoYKGnii6CPBXhzqBq6qzrj2ipLLnWxPAh2tSEwT18D7QasMYy
tupadoIF7X9pkJwWsdUSZ4TSBwMv908doNhHgmwMVHh0s8RbwVuaSMHD4U8mkTUl8MBlfmmiJzIt
bptmJiCY5d3Z6tJFKKKaGwTp3gbh5GRbvtgzpaRb9ZoRn6ecFvFWfCQT3LaH+IhNROvfp0eRHmc0
z41Fh1NVhunaIqZikszAoDBrgfC2N6GtoPjcTPi/gF6+k0DOx4vWf2qDJz6Airigu0pr7NRXfqHC
HWrg9RhYJyDExGFnoFWA8i8Cbsk0hSEpzivt3itnOZBRxGnsQaXo2Fpz7YTR8a77VNEL0zbNQ3Y7
MOjBC6xbJN+VWfsav0rVE7U+YV59MfDgChRxOjbTdKjsIW4kKAd/AW5WfhIg+G/eIIw8YYtiPUfe
m4s/nmRORZrlD1hikQavxbsUwL6BKuk0BHhCknpTORsNKH26ktCi3rRQUqpnOrwZkwVEdyJ580xb
FPpMQramWNXevaMcSa7N6Ca1PnV4JWhV4Crv7hywucKMEoNjzkqqKP00gtpE07CYuCAgVAwDTBQZ
xe62be+seQwJsF67dosRYUGHeuoFPaZX3W2qIt/g/KuSvbd90YWFm/zTozc18QG4DyYjcTRTi9eY
eAuBaTwbYwD/wM7s4tVBKGhr2zMNU2+UYZKkGLRrZGkuqKwxoHyh/xzBJNiZIPu8Ww854A6ShgDR
aBWVEAMKyM3MF3z49ACNpE3eRVyi03kao8QaYpsLbPDBzJbo5SrgftPsUBDs1aw1t4J0rjzSKymQ
W0JtMEFVAl7FRuYIdz/L8k52gGIRsiVE9ckmSTaB8GqZiNcpd3m91j65JcUCrAoHSe0LE11ZduKh
TPa5Rb5Cm1+9z9RlnB2Lm7pBgPO5Iw42XGPSwwrhcMrpzRvsXdWYKAruAIKB8qZaLU7+IXvBzIGV
Ji3EZCV8tkhF0cdoqEV/OlI+LRGP6nHi9m9c0tZVy6PyW9+87kEo/osS4hBVc5tqmkLt4Pe5b/qN
FvsqIPEcdWWN/DKleFBxMHxdvtfO4DXAIWmAACyd7EsZo1JJvYLU6VN9l3gvgkX5yV0YcJr0mZGi
09CsI+SyP3XvZPENmlmjHDzEOtyTmC5VpHaTz8CqroRPZ5AzlkhtWhQtGtm68h1e/bzzKtULfb1M
np6tb1m1p3CB8GI5P8Bqerj8+ufH0qmBg//UaWiOQrUqSvIq8FSfiiYHPAVU2dtHCGa7tLLKaOlB
xxBkQCV9jMP7PpP2Egvp8jP8CWK44mnyKaAhKCbQuf/9qbn7hbTsCdvBWBMkJ82+744J+l3elQLn
3xhmNNJoUQUpgFwqCMlTvfjYfXxpGIC9I8B2ZemejVl+vtAoVLJAkpuRX0XbBOQ/dU3UaryGlk7U
zwNOvKYLdio9wCAQboCBVr11YwwA5BrPUi7x0oCTX1Azyl4Q/7881ecKZD+fbPS19S6I1NzPIu6e
d9s96R0kLUWcq81GNT67OmLRa4vLQ/5JykTCRlHWVEvVLbr0oznXQ7dXijQNt0U0p2PcOad8OL72
dEevckuGQHsULA69WpEOtWaZf6qQVqoFUtHTCoywVSuW1BkkiB3alSaAdmbBKgrlPip/CrtzDG3I
vaSRw0yhd/RaI0SPzetgWrBzaAo/SFsnvwUjaiHcELWPLRoBMN4+pGW2laaYh6VIEb3hvYlhFH2Z
FXJhOQo6w380d4NTD44Xp2fMjk4polQUh4VZ0c/6t8vf5NxGUIwBkzz04UgQR0X4oLX7OhEAgoD4
5irbhTFtokMNbMI71MnJrY8haKKrmJAzyw9ksspxqw0n3LigJIal0nch4ORsDpVikh2+mb7Otf03
7K/RMmAYg3IaJAPDGje/LSMvDLGtQ3DPqNVZJ2DmhqlsKGp4BhaYNkB6cVeI1lSPMSzt4Dstr3aK
/k6xJJGQgXwcUEimrg+L6Mch7loNOY1hRgPMR60OVmlNsv4YpaemJvmHnocpWJ9N0+bK6vyz3+hp
0tkcZhe0uT6GPoq5ZTh2VNJgzedUZz3SCE5UqjhASCgTXl5IZwbTRFmhnzvcoFxVv1+ybVqtkZIs
3EKpz3NicGJWqtPcH20C7vPKRfG3WAo0+edwo+NLqXUlBKfWPeHd8govdHJcLCYPxny5nSDCPH88
3awuv59yJrX/NeIotS+cIOu1VkE0rFVuh6YfEOQ88mCXd9LMFO5NrZj2RYa9Mmo4hGy+TkaXy9gD
S7EoTinfArcUoJgH/m1pZ8toCKPCAs+BPngXpPI5jB6d1NkFYr4FD8KCfDaqK4f+2Y8E+N4ioKBP
oY9mratcO/Ai+GE0LOnG0ueisJz2xya53gj6s8OHL/RjrNF8ValUV30qffcQgyadlhqv6+3aPJ6F
FAEhtavLy5/ou5n8a7ePhhxttKwoMj0paUcMEYweUddCaUCheUjJ1esRJJXvzQwyUbLRWwsbhfvS
bdBeBKdz5UH+XAvDg1jygPsF2y6Ojx2n8KSqThR3mw5KwySIeBEb9zZdt7D9lGqKbsUxQ6q1PXjQ
zeq455keBPE1BPRQxw+Xn+YvaHP0NMOX+nH+ZIXmmqmfdU+z3bGlVrC4e3j4Uh4e5pPpBruyE5Y+
k83j4+fn5XH/Ait+j/v98x/jipWdaorJaqP3D8CVNkYVAVprEXggGatmwPizdH55UOXc1BO7mwTx
3Pt/WDZK07pVUtvdk7XK8snsdbdY4Hn49bDkSkNkIJg+2bMvc3avezOEwYTDFkNjTOI+P/eud9vk
08uPc27DgRLgnqNtQntg+PmPKahDz6m1IArh9r7rSE4H8bqwvwT1KWtISK/hn/6CPUZFwNGeK0S5
r+rApQlZCQN3V65mrvQQENvpeTfzZaSprANNoi5AqiPCurCZD0vOzMwrn+Hc5pfovErg7kFkjKnf
rl/5RVMl2V3qH2wwbg+GOKcALEO0x1qjvTLLZ7+5bpC5qFw8f8iLuS9mluPL7tbEz0TaSdoOHEab
LKNrIMS/KSJLWqJBx6ccsI9j1EcE7UivdRM9/PkN187xbu1M1pQXlvM5fnaH1bX45dz6IbIUh4xI
B3o46hpIUp1bkUnfXkB8pblR8nVLl+VkZ1P1i/Ot4gzZtxFVTf3Qo5VUzqNgWlDsMxaX1/HZo/Xn
g4yKr2ZkF2GfpZD1qiV5YaVjcaHe2qhXxnTj0ooC/T3ddQXtIME9CUj5XX6AYeWOj3aZlBzADUR5
PvTvjRT1iQ1VXQuGmwtOLC1Q+ja1c/r/G2V0P6ZtCLK0pN9rlRuPexwAStwD/r8GOxl+z6W3Ge1T
S+WWSjXexlT3jJG6+6soRckapuTSIKPb0A4cx1UtH6Nv7E6xIHco2NIp7JNk3VItV+ydh5mZV94k
CMVG76nzbuZfXQpjjgqkoOI8CrvVaJ7TLIPBgeYnou8eAkvec2xaCw95Vi9FhpHCv0xkGSnJLRFR
nCGZw56XNp5IWlfSjX0A0zxz5D3HfRAbsyYj9Qn7SSifnIDqvFbtcrokcvHQZF8VdeOhZ5JVBFFl
PMtT3NrQ9vaD4j4S440q1i/gf0MJTb4EC6oCoZde3av+pgyae7P9qN+iRttjzu5i9BZhJ6IWM1e7
S4UnEkF/B+l30TWUK8VnMy1uVFOdaBKvx7CKh2dGIDw5fv+o0iNOlGIltd26LQHJFcYsizD76tKV
k763arkpkaeL29tIdCaqjR5RkE0b+cuGK+YHX4KAsL6DECwlYdXYBNE06J372kAR2t7xtQFvFebn
AIGHw7gxfHRDqa3iOi9h02Gth/Q7oYtK1UURUWVJjDe3OjjwIq2ouo8II7QsejAqfeICBs+TjRTv
expnQYt/DAAiFDMQNIiWjKFaNuc+jlTNvWquq7qZBf19IBQLBfmbJeWJWZSuUng5vCqmUB/DMxGl
xYhpcm/NUW4HsB73U47dRRtWD13vQxjax0RTFt1nxzz5AMNiyPKa4CJ4A02nNu978gwnliaN1m5z
9c1iqoeaRtfx+XUf9Gqs/HOldBUGlIdTfeoxuA0BJLfw9VOrk/OoptW9WMRHD82Ny3v8O7W8tC9G
dzKL14Pu7mdb28Lq3hQXgYxSa64sWL6ViuaGdiu68nMhRQvQkhQSZkKybvJ2XRi0Xxx1LhfKKks1
LtjwNqmafyIdN8U27zMRJ5diE5QgXm4httWNvXBFFKBtFETkl1I0trJ7q2Pf0O795KH3jWnS1rNM
iR5EG1MEGtJZYq9FJ1imJa4WqXmXl+1TTyn48hT8LfVxjf08TUcRYZzUntx2arxN/2GXKGFHMPTC
pv5d+KHy3KiMIVMFlae8cor/BQx9DwxkcsBJ/ZU2cNIqrswopMYYgq9rof+FM717Y7nE2qJ00Q8S
oTTQ1FH7L3h5V177/LH7n9FHJ6LTdmad5RHlRcJ+wjGSn9Y+0Kbly3NCFtVxgEcAmJ3DnnI5/8mL
2uzaU5xLJKEk6ZpsihaUGPn3VSa5XioLkUFyQI0oOVbEYQINkL56Bm5YK7uEmnvbbkTlCjr+L41h
mHzNEAmLTdQXxqT3UBM8SYvJA27QplqEi8XC4M+7xfq+niARtp3Pca1dncLlfv98ZeaH0t6fPfdj
6NGFBw1AK/qSlrGSW5OazlQRrBLUsLSjGESToRbjpU+JOocRxGVbeldYoGdTIEWkp0zbWDc5c3/P
eWlW3DWlxqu/4sD9AXxpJa08uqYtRYPpZDLHZPBQHjzEWMPDCufqy+9/LkBVJA1wF1Q/xfwDwOj7
tPBEELws+6Q/hva6a7+h7YRMl0caJnI80awp9Jaoe5J6juIkvVXtWiyDeNub3QRCGfXcBjxelF0Z
57sbcGmgYa/9yGwCu4xFrxSHGWUVoWV9/xHN1wt/8fDQvN1v0enHx91ZfM5Wmw2O40hjrZ6vYQDP
TivMEkmHEqSKxuirGkJeW4rZfZPYwEazoEguo4AdfaWSdjb8pdCroVrAv+oY1Oonqlioedk9FfN0
rZBU3uHAU869p+2tN/t//4IDUJ+Cocmf35pJPyZWjRsPkgKEMg8RxXppes9o4YAFvDzK2eQcTg7l
SJILUf6mp/4YJpXlxAx94Vv5qk9R4aMd7HwRfIAqr8FOdDBCpCtH37lsBmicQoY2NLTGs6hHkt8a
ERiVsvSWLor49DogBKnIf8WcttY15PywBsdrFNa5DvUa7gHYq9EaDQUOnr4ABQar8TspvBrJy+fH
gHpAHVtDx2v4+Y957Iw+tVoHIRoDD6Di3cOMNpkI5oMd3ESvmF8qABWFeVIvoQEBIc3Su8pFdWRd
gycYTOAQ2AxmFEqR6sSh5L/5yJw3JtJi9DbH7UNWbCSVjhtugVMm8dxy5+hcCe8+DxRNuyepuRJb
nV9VQ0UfmBlID22UJmZqVlZySK82S26H4lucIKIGuEzcWD3B99EPTu21pO1sNKPrA8uXFgZfYXTm
lXQkyU8c5AW0GzUCHSZ92c0ha2EMoSrWLGNiWqG1F3p4NIKvnubMlWk+dw79fIDRGhDU2o/8nioP
ogI6LYVZep/tMxqn0xLuPoq/aCTfo+2KUhiOcciPXIPZmcMr/lnpEDKpgVhQh75bED9WoWwEaq/l
PSs90pa9hYOAt6K/Frs34GytykUAdl+nKzhWLf5jaFokwHkmMQ4vLjX65rYg9BqE7zRlaLoWHlfw
u2Eea8LTnlpRJDZz0KKespeDF9tw1mJ5/FJbTNXNtSS1U5UL3CzktRI1t5y/Qo1Am34sMSKxcjC/
lJ/Ug08bqQFkKIN50dJ6FqOIVANZt/J1qs3BnYotiuEpGNd6CiRVxm4jIVkVqa3POkR2m5cWYxug
DacWmfjBLYsWtR2jbh7eO+CLWFfIcVmeOJWcVQjQQjIObPcgA5olXqvr/dU2JJbSaedICh0sEZLB
722PJogU9kLfgbPRJq+0H57WyXS9vO9pQEzfp6fT5+zz8io7e3j+GHG0yKxS7YqgMfI7WNTU7rMw
XwD7mEB6NT0MwMB1XR7vm33+d0395xVHMVtN0OJbnd8/3ewwqltaNFnudnd3T5S8nEk74Y+n9fKh
nXxhXDN5uKcGNp0+YnWBsvh0vp3wF+b9zWS9nMwnt5vZZoU5OCbrp9N+8Ki52c8uP656puSITI42
RHfiQAEffRGjbbU+bimVtRGucmo8Kyv/1jHqTa1Wb26+FNXq1S+9edqCNIrQx5aVZWGDL9efVT0g
+egfOCt8hPDoSoPZzNw5c+uS6OYKCgXhk1KfAmpuJXiYRKR9gG+hDK1BbzZ6uYlFbRoMmXCBA5GV
3jvk7aInLyVR3sYlUjbNPuh3WvFmxhhycwQp2CfUqGU4dAOuzIT89zD4NROjleKGelhpIdUlwOZO
0U3KCkVeaVOW7sJyjj4S6DHyfwbVYJQOzIF9iNWh/qVHD3KDMUEPwtC5lcQTwOnA6yZdQSEkdW4C
DSc3CN4Cf0GsEE011zSp2Ha9L2HeDP506hCFAV/2B7Cd8JZyDPT+sys9KzZyCkq5uvyi5xqrw2lH
j5P2u/qH5FNrUZhoqe/BRR9auhmuXcqKj9jJEzwJ6Kdq1d6sTldG/cOFGIrsP0Yd7YuiLHQlR4dl
W4Q4bPi0O3WMDSwDibZlbt6HAO8N+xTpzvzywGdumV/jjqLdnCvMbT3FH5QNZP3G1m5VbyaLaMZc
m9ezWwkuk24gUwbrY1R17rzCCs2UCxU9FFgFUpDOh9Jgsy6CmyQ/DbSCgX5geLtBBFHBmkPCcTuH
hhKj5qsPnrctheD/4vV/PNQotHB936vbNo62qfIseoN2miS+w390sYu6PJJ8JkMf2qP/8/7DBvtx
m5oh2JVW7hnK2oWqPrE8H7jcugVNKET7uH52cbsFhVcjBgW/mSocJo1RD5TeWyIy6AHnsCdNGW89
GzU168oCPNuEgERAc5/22V+iUKfWeiaHHMz5Amnf4+Lp4eFBXC/fbqebvT/9vHKwnmsqcar+Z7jR
bHRVJKllSUIiirveRB7S3tHMjo2jWe34BJm1S02k1lDg3iBpwKXfXmPca8OWGl9FpCpkKdCPQBAN
5YUfH6RpxUZztSrYViCNXQPgNXWayiQo6EGK7mwCPFSYpkqgLWsdlxcAwDZKwkCbRD1fBBjjqMVh
KLNaEi56jjf1O3VZmYPaG7LW0KEdBc6wtpZlNLMxUy52boGwhONOC+2LQuUiicKZYeABifAkPyWu
SNsbL72PAPYXChh/R8We/aazPgaAvwOwtDlS0qcp0quv6PkOCoo8supPh4Ls5eV67uaD102DiO6I
wcU3RA4/ZgfJyq6UBOSLYOtGhvXhkEvVXr2wInEe+8UyF/KnuAqW6AeFWbQusfhDCdaIyGBj/Lyx
H6EcHyG6qqEQoR8TD3cK9I8SMZsq2ZKs2seG9cX6J6a3VatOcFwVbgQznHkV2O96ZqGEwS0QavIg
YCImR1fopi5SeiWK/D0C1/3c6/x5jYpSjQ1r+3H59f9i7Lj1f77+qJjZqW6txXENCVE4Kj1eS/VU
jk+EuoM8iIYjZL3jTghgqw26SF1Gf3BPB7ovvgCeaQ0dw2swxrNlzh+PNE6DYJtGce43lLvEEzpy
SX4w0xP97/8NeaPMpwAC9NNgxhNcng35/Fb5n8Uwri4GXlAbnjIsBuOQIGZk/VNRkELjTSstnNT4
mgm6ozg5agWI7y0FN8c1aAafUnU3fF2maqDMs3iT6CRIykLP5lL3FMIXu/yk525vNEkUIIFIuvDP
6B6NCi8BcAwjqrUmyh3ILNnHy6dYkiX7Sjxjy6ikHtcKZOeyRQPKKnoEgEwRRBldoy7HS+3ZXbi1
nAej1CYm1sw9OJ1B9UtAztV7TuHS+Qg8t9lEKg4Qhi+/+Jl7HDAvNUjiCE2jnfx7u1ayJKWdgCAL
KiUUeKJuQ8AJz/0qJOtc1Yq8n/67QT3QEvXRPZ67oRTHJfUxundVNvWxjVXmQn3rQgJgMQjzRptn
+M1j4OKuKnNx+T3PJCy/Rh/dG5bSe57Q28H/gXt6ZMZgMGjLpzln8bUK7/DbRlcErDogHxpoRhW5
09+zallRX4HpBUEPH0U045VgYbFBg7yT7ZnuAoGQ0bxwhWgTaTIShHg0oHoqxfMw/6oyCAc0El+y
2Jr3yJ9aaNMVx0q8Elic2Zs/n/G7evLjoPZiI3IsgSy9QnW2pw3ZZ8GgJJkhaHp57v/Ka4JRQFgO
IDuFEYh/o2yoLMWwqixWeSS4i6Csl25xOzQORe8DlkhuziNhia8Ddx6yP7Kfz3u/4pSg6FedSs29
stfPLXmowxSECNYHib3fH8evVT8u7dS/Q+8glx46rIS1uZlBEL8m5Xdu0RGwshJAGVsonvweqUS4
Qke3ObyLIXRJ9oMlVivTzrEGv0/NYJ8LN8QuBsvCz7Qbja9PV1dC8s8DiunfJZlJ//IaWPFcBGX+
fKhRQpY6lOGiXve2QQVrK/CnSiPNdLgoYrvntOMWtnN1Tn9WCQclP9Gk/7q5ejWcO/nYHoi6GjRB
BjGY33OThFqk2zVQX7Mr5nXbTSH1L43oVuXSTJ10bnBn9xUlhWYX8HDNAAVQpStZzJncwvwpyjc6
/aIgqwrNKMO7rl8VSPRCHQwD5v7o28W0qqkaXsuHzy6JHzKAo/Co8nPNjgAl3DXyXlE+6c5M/Pyx
kB6l1kEB/O7yzuNdmMb/nESDmrmKqCMsBpMDHg+F0b0We5lsa0IuPCn496TbZu7eJ8/Sq//qklwv
vg3EiA93xh3y5zN1rmN+hbEoy3Qw75ilM4y683cMiW+8hXWv3fsH99C/WU/Oh3Sn3Sn/rEdMXTsY
GnvziLWsvQvenYfkXaXG+ahv7D0iovNgl/bwxfpNz206oQ59J8yzfb2WFsZdv0im+gw78FUOD2pN
jXYbru0N3xzS+KpY1jdcfzt7Xc3FeXPb7Pw7+83ZRBtx+krlZnBoccCmf0n3Cr7T8lJddnvcbjDl
Se98bNbW0mBwNkumydJcW7f1TTH1Vu062Tgb/d7ZFNixljPnoZmrS3E6GAQl+3QRrcq7ZIlEVnHI
9t7R2Zhv/iJ/ST+8Q3CodvJUnmbP0sLemEsfKWvztlnpK0qpSLYAaL4Rtrg7bylHZi/NJsZ70UOR
wFzDe3zsZ97GW9JtmMlzLKvI1e6z25rXFKfa3WBQC6R+jcrpTTYt1+K7sZAm3obQfifcGg/GQ7PA
EGpu7MpV+6Gsko23wlRwBZzlVp6Gi3QQOdBupBesAnbt/n+Rdl7NiWvbFv5FqkIJoVdlITLChBfK
2FgIIZGECL/+fsu979222tfUqdO0t3s7sLTyDGOOoYRLpMyO3XTyAOP/8CVUwcT854ER3Se5q48y
XxsYdgNtSS28USe39FGkIU62cajrQdrugUIccdmWn0RFfz9RBudZDiEVc5aO0tH95TDA4Sn658w1
e0Bw0LLXo3yRBcv2Hmzjdrzxkq7aQxLXQ9ugT+Wlo7SbvjTbzqv+BZR9F93KMUIro2J6RRQuWqmU
R96CZfiIyqAI0rDhtaJpBd29VfEJZqGuEeziPEjdZUi8IYR6CEZazYUmfcxxOTGCLKBsc9s/RSy0
bGHa2uBmX5GM33j7LhoObdlaOj5qRCjkGJ6CxBJStW4SVChG4gw4ELVR0bS/2Wq09DVXoloi948T
3I6JHjEyckCJbDunerIImuEhOL49gsacqkSblemVAeVJL2WU+leviWOC/iU6lC2kfy04J2yT18NX
wiNsc3Y6lNwlxZ55N3ML7+xvPLptJW2pV0ZmrzU/TatIYoYgsghb4aZ/9LfebUqMa0A5MPpZcKMj
gUhtbDJWB0YHRMtk2Uv7OxcXv8tm7auDvbvxT/4eoXB9chju2uj9EhiTOhTQsbvhcvTHVPj796Bw
j+E+pCa0oyGXi+55BFOkdw8L3gqxpTaSs32Inib5+IBEbYLmslAXi07dA6+ti/gYohwIzm+pIjUH
Bx/52xBVvhHq71Her0YqesvIhY8LdJQS5KylsBGc/OP4HkokY9EuRj7Bll0FTavCVoJGpyXkzPyL
J6N+jfplG2xE1Aqy+Tlszs59IWB18/fvKIMeK8tcXOb3eTbZ9FuSZY6SifQidTevKE5SaGDf+8Yi
6QCJr9zipfUG92V45CiqkCbee/cxdHcf2wiVOx3KZ25hpI5gPngtP5DSck7t05D0yG6oRY1IqGKd
3tRBNj6HDado37q79uQV7RUE006Ubbf6pp87che2/vnS3aI/DkWrNRZSVHOzS/mtj1SZe4neUdkL
wJ0i7ERBpFX1tu51urN7CkJMG8iGz1MJwdzq5YqibNErKGxOB5IPAObkwvvuHb0LirqnEYZadPAh
6CRf0r0HLS8PJX+P2hNSg11ZtZpd5Lq9c9DqQb2HJtMoDXOE2fP4HN7DA3JvxSTtbyZGbHTSlTpW
hsCg9pE+5iGQX/FuiFZdo0uADKVfQBGJKMkYgsGu0TE6RLrE7Lqowc3UcOsL4TI4wm2D0OPsakuQ
wJyt4wD9a5QhUYxCn5eizxDlTv9svZshLN9+glYgCzRIVwpybrtuIyq6aMt1/0ip7zgCNQqnL9PN
BF13/4bg89EtOsrw8YYg5LL7gkbaK2FOobO99Y/R4/33W/MzX1K7NCGoIHpBFRUFK5+uzBfTuCrP
pqKemssYili/PDkoPguVcITUjh+nkBjbAa1b00n6aDsiw3lt5zApUZ9/RV+TdYAYm2HdW4LKP62c
fdOmSpljHwG0TY+Niwqpm6XoAGbODiW0h3vpoNLjZQMG7vR6eKW4m9U93nRPUJcELTTRMJCjPXC4
+BmPQa1y5dM8MGRoDIAQw+n/V4p0b2yUXCqLZaz5hiWOoUdw6W5mSbDxZGRhKeb1gJtxguboll0j
c/40vPvdIPr7CWrW+KEsQUIdeIKDo3BgcoiiqaqujlzYO6unODd3awFCXNp6+PssK8L6rs0y9XhN
gE8UhjSMz+DFl1le7s+X6z2nZfTY2pVD/7nGMEo4uhMfjV7qyW0E0iAaV9jGnLcI6y3/IwP0T+95
AMiIm4Kyt14DI+0PhkyQxIz1vgJY813vGcPG29FTnhACffd5/m6nZgbuLlJrqcgXMzb7ZZ+reQVU
8/rMzfuei/i7kZo1nRTXhymVVzPGJlRetPX1aCU+rBZQCzxet5Pfp68WT/i7tZolvb8m5sFY0qX7
GgIDBdAPRsCt1wy1gb63y4VGaju3OMGftPtTL1UgPsg1YVOrei2O0UoS0yDmbcYwqbwbkfQqLbaj
wtVGxhP38aedAUKLeg3YMokq1oIIarGlLL8ozLjZ3VC4JY12UcPTniyM71GAP6P4pZG6/snFUOWS
+CCj2D5OmmNy8IPfx+sTyFffZqqmcMrggEDBW1sV1e6O+Mtma6JShoEWnSdyP1/tQmOlvBzbmPnI
/1H4Md6v04W+4v/3g9K/rY7r1vwQH9vYc4goucc+nCmDPaqEqEMOj3H5WkZZt+lBVT3bRJfxsb8b
Gh1pvP+48eubo1V2d/7vHamFCP8Zqi8dqS24Mjtd5eK+MeMsIkSzx4hL7M0qe1e4Yo8WVYWtZyGa
Wuj2T5NNXft03wzBCfvdSW4ZxxRH+d6KYVcJT/Nmm/yve3QMvxo18HueAMu+e8P/21oL2kDwOSgB
1Fpr3ozkdkhurRivzAcSOTmGTeTijfmTgfzpMGrq/7ZTc/0LEZA8Xq+tGFxvmGGcZ8NbAA9MpHaL
4ILIqQHdARj4+X76e8vPOlg7BaFkfQCTpoOncOuoQRlB+xbcg2c3y49Hkwj6cKeoJuu+1k66PG+0
k5q24l3YwkvLe7KV22uo0VEnPnpaZ/kklFdjGPszc18brO2xfaWBnsu3rTh9gSsHP+Xm5X7iF5Fs
wTPF/in9q6UEkIo8a/mnufzacm1TZNt7aqY5Xd2GO+TWTbxI03t0dM9w55RExHm8RT13958BPv/p
MHXuAIdVKmvrYQ1NuUmNfWUY8cVV7Et3OTBHJot2b0OxHWWLjbP30/bRV6dJ+NpCsBOlDvRpFfyO
TXc5OnXPAZTnvjHA/vJ/X2O1+No/jwbLOMxmOhbVZyXMF7OidQTfe18ujXgTKm3JIvrg75yWU1lT
hGNLtF6fqeU9bbG2n6jd1ZZFIhmxYpdYqfizhAzKaWMgu5WvDszwGj1bcT9O+5dO1lb4XoaXL7sl
rZhwiW3g6qSeGv4+kJ+2T/3i4PaD/wPuDeona4u6JR/vMM6cjRiz26qiDf4zaT6sM2Bs9g43Ded2
Lqa5jchs997N3SUVlUQdLNMnnmErburiv1lXD1VgL+/DZmUJ3furfbUm9yB1mkQDiF45pS2FKoq6
SEEjtryF5BEBa0R4JU99Zjz8EI4TSdH/61NtuzwKvTpsWicDGTSUHR3KYcbrqWJV3cT5ffRUYTfX
Rq9Fihr6aQ3KgVZdzqP1yKF/bJTNWPW0dRmSWXzdxZePzcwca5R9Dw9xFaM32pSsZUe7WLcPREiS
Wf4mtWFy75nt0m9Oy4k53w6fcbvUEA2fO4RsADliDF4Eiep1izvteqgU1DbjZVcm4EWUkDRgTqyo
chtEUQ4v99m8IpqxtMu3e5uk7e9DU4PL/d1+bfHuLoZAzdD++YPI8gY74/xCCCgAqTfGVdPm9y5o
0Wy2P1iPRdPbRid/Fx6QDQp+f5DWD6uBW1boUOFoik/fr/fy2DBv2ebYjJ3ZbEHtQ79/tvt9zZas
/tFa9VMr9MJ1GMYsaWsU+v76bUR1gNtzuUlcG4RFYA8D/rS3lj3R7UkPuJszLFjETuBEbPpnsL+f
jppvT1wbOioXKmrrDs34bkOHHcL5PT1PIBRO40107Jhd2KNMfKZnpa6fYgl/reYvI1U7C7TDUbue
lH0znkVd/jBS/Zjh6S88h8iB40TdWXfhLXK3249XfUbuYfVDy/LxrAurM3d7PaIFbVxJxqwthsxu
2+6AwfRdy20zbO3h1QqG0fD3GX46XrX9vt+nZta48dwX+zAXsZhB0XDUKaz3sMZugw3i89Z+vHvm
GwkISn24qO3AsyTPBdWHOBy+3EG6etyme3PXjOXxZlDF2/FpVbalIaqB3n1KEND7vZs/HjYamhqa
oBcA7lfzidByBdwND3UcmaL8YrVq2iuWcNNevHEAf07CvMcfFurkbn0gT4+6++/PUMMa/NnVrBBS
SlDHIKdbW5rb/FxIG+Wh4y4hwgxGVPPRnLCX4SlIfEjivKXXGOT+I2iFmwB9c3fv4hxq0WZiPrm5
aiCQfx4F44/yDCibIeX/PvwU3mzV+8VsxgCiDGvLUR+lFuDUm23Y/rQ3GX+8/N75zwGuT7hGZlUH
c6rBOFDbH+pma6Sni9GMYQt8yYNHUNnXztGr/P8Qayz6Jqh5lCbiLYiVGq3a0mrtJCVrkZaMq4uV
Jd5lchm1PqjDRhHu7ualJ+cz6SVtBsnSJ7SVli4B4+ps7a4uDIwtKN+d/IkL+8m1+b3zTeFXQssG
eIPhrm0y6ZRhcG9ajxiI6ZkoSmVVbwoAohTwq70UWuV+dvcfeyfdo4ZSBY/Eas5RPDmBJKQ23Jho
s72DTMlOg4/WI6gO1uI+Tt/P6Sh7bwW7YdICOurcdPu82i444pYN9/f5q5WEiVE1AHBzDSALaKAc
UVu8y5N53qTgg+Oisk6Ib6wLsnLABWBkdi8frfZjZkbaeNOHPVEbc1NvXh7EiKU2sN8tMJmVMiIa
sX7yUKLR7+OKTBmwFBAqMDJRRvF9GV+bF7l6pKcqPoHVKcJDWHVa7SJutcuwaReO5GqO6kNP3FYJ
bZp+NrjgLxLE50T+/Uk+dbD/fhI8YMyZFlCCmme6ubeUDO3EKt6kVuqmI3CPALhlaDPvIOIscoeQ
PaLHCYXhea1H2772fsMMnDRmeVz1yuFhIfMdOEfXeT8prMZqQ10yqaGG1Ty40uAcTJ5aeuKR/npk
FH2bcCyjxFWHu1zyXfNaLNMqLlV7BwYTDRewDmMFoi2ItFma3Aiv+ov0/izgQgr9p6ahNYP/CDYr
9Km+z9vh+MiNxrF14dKpvENHZN32GLTvuTU7dS4uFvDnxyFc+ic+tu+qB8Osp5DHatq5m/FqLMfa
6Ki3YIR0r/uhzujaqZ/ZSniI6IJpp3ZpkaMjedsYGHCKGTZhCfvsnHHfxatB9gYmT8jF2IhtBH3t
u/Pae21PJq/EwNE/sC9OZU8HlT3Qh43Z9YHhp++sXTdNeps1ujpZ2UNa3NKtlxdK9Tg78JrFZ8Qb
ntwcNXjKn83HqcHhwZ3J6VlbXdLjZpb3w7GKFb/y0JrtFHPCTgmErOlaCAda105zRfnxbfI0UqCL
s6m2TJBb1DViO0J4pB4d25nNUt9KFFZri1MFzyaMhvb5xWTmqInqtljb09b7da6SUFggyySB64Ud
dw1yHgJTydJJopBBh05zaZ1v1nJ+0K3z8CbZKWUuGyhw3erj1LLzjXORPGzbdM2B7RMsPTUcOTZX
h5al4ersYYSylgVQewtW7GZnC2HtgBYePUhSfMoU+tl6PytfqEcoXlAl0j/0SSUoYzfucWOpE/01
n2dz/SMfnCNpY296GXwBhi1/nN9JalTDcsFVq2yhALWQdSJVxDFdKMCUHam0UdO8wRksRri12Deh
Q7V2Y+SRM826rm8zXbLUOJve6GN8GsAVYUyVCUUQmy6syc7RrSbyG1x38sDs70dyf/na6kEbjPCE
PF+Odk0bSYpHFxECg0d6O0B1AAu9TT25OtAaNofAfoWesCwF6jsIW4xXYIe/n16fW/23Oa7dT7fb
QwfdUd3ivVuEeY+SAPf8ceg0/SQwvbN7t02POdEs2TECmFnbx05zXERvxDvDZUz+m1Q3NLDUPgy2
r9spKcEQdeheEjetU1d1q67IxZoDShwm5gBwUWQGcn8fKT1dhhX2GB2D3/tTYzX63C+sWXxK1LyJ
cNXPl20GT5+8O9Kfu7Xdw9BglbCb7yyIScELGNTmQIg+RCSQ1fS5rM5v+Hrx7oNUGIvSnGjxfZ7P
VNCxVGGFu1E5RB6EzBiYG/4izJDC8/rMIf7hVMTz5rmRyeRo/IR1f7GJT4fb5Zhq7LQdJAMwYZk+
RffQhRdetbomwYmAvj4AAHUyxmfy2ppXXLwsW8nD7eg6fuy9XHbPBNhO7mmyz7uUdamoVlVBnsbl
5ckIo9Hyw7HQokKb25diYq1VswfgzNgj1nBrxAyuaiU9/Y2NIY0bO64/iBq6SyA3oTKGwSzKA0Ab
H6dOElHrcTzbgk1gwtJmO7gwYKRT5ePYsK5YP97NNwfL9S48eQ/vPjqsH+9bkDzacDfLekeym3rp
KAupnwenDsD5GUWkJPUfXhKd2S6OOoPr/OrqndZQhb7XMonbkh1ugtd6P3/sR4f+Y+M+uDI6UPuu
gQBdR7v3Q1/upMN0UvRVT+kmvcvoAc4DVdZqsIS9fANGBVpRQCb7g82dfnuvOiR2weCcEc/gHCgQ
UzmSDn540tJKjsBUqBTaxFc6btpQZQxQ8rm9N+xLT45I/w819xSjSbs6oc/ebdrL7magw22OTokP
lamXT6ggaYgDU3e3fVQRWbhD1EAwCc0RyPmeOq1W8qJstluXoewnMZEtB/5ruKo8tX0IML2q193r
pVPaibN3dz5qN5x1RfcxK9iLD1sZN2ZLLo/KOs4anYc9PkWFdY71CVXMy1H6BmvKq/YmIAj3uALb
s1s92ueO1D6cPS0oujQF24pTdLdBcfZS+yaDdoCixTX96wBxYyJa/sXheN47u+Ey2iZecnRksDuz
AskTSyZ7v7W3i/tYm7aCc2cbgBAwqYycPtb3+DSRu0b7uCcKXQzz8BgX7hIhnlM3HyiB3t8uKo9j
s8QuMdtNGOnXp175UiKlzDLE0oSQNn0mlfbpLnw/G1twILRAATYFIrOuRFEV6UE+HpUL2bRL4STY
12UzKImH7K2GDWKIWMhqebY0bqg465Zxma3u90VxNNtUzV3uPBbJxXs/OzljyjnPbyszRzHrxTTs
N/SOcD4p4XTuToPXw216m2ALXOUodsLFOiDtZ++C1DOuEbWfzStyzibX71tJuFa2EOl9DHuv43LL
jNwSlmUH1u2Ka4s0efgCHfDZqYB5JU+duc8cYm1UYPuB0qsliDmoo/huweXm6Xw7Zg8tznpZYPSX
k+yjnGUv+w/5LWnZh9SC9tutOkn72kYNJUi6oJh6uVs42OhRMX2MzF5zuJwoXciGQph93bJjeGDs
osRXbJPwJhHpgTLQwcscple3MbwPtW7Tz7EA9X7ZwQqanDqtsDEo22pPRggqynunWfoBUm2w7UMA
1iM51C7Gh/7t7fF+DPTBJlZ6h/A4unZ3/cTX5suO3jtMl/PWXOpl69SV+yhgpNEBxJMebAaU9A3y
lTaS59lL1Wm8ojAw23ZUB+WArtkvBtvBxc8mt07LSXt0Nw0eoREVY3mUdJPJLqSwq1t1RIeyST5R
AxnYy7XdcB+B4R0ceZ5H5rg1aALvKjtyRw6SxfJ9gw4WjoIxqtpl1CQ2v+3sX5bdR3+5MAE9+YBx
Z61FOWOwYjlQwl2kvBF17h/XWlvtF+F1BNTHMzx6HcqIYyog17Tw4iTd6yAfXDuXmd7eIFiutxuB
4iW+2Uvahz4q2SHZwtQ1R1kXVBqy48G5zQHcOfRzgXMcVlEZHcCA7P1bdAyr6WElEHGov6z6cbym
msofAUOzrTC3YQohtoLyggUy80Agu/JEqIN0B+JFdm5XxHI5oCzx73VfGM9H92LbW4zmzHpZLBYr
Ionix9aJ5R0poRX6BIY146/EkjrbMumKWNTTUgNgxVun358hG+tQUchbGI4UU6ky3/gbv+k2GYw9
H8WMoQNSRoDZPbuYY1g0zSGQXqfB3sUu+3zblLMXbnxeUL9aR3tPnL7lJO6ePq1WUNt7ksXKtG5k
kMRvVk7pvBCDpXczk1De3n4DP4PPIdHRVph1c7IAN+B1YDUALD6s1d6a3QR2wzqEDVuMivjtxkh3
DEdHiWEfqFbxBlaHi+CFGnJrtliIGGt8tuKYvsKcx/m/BoS36FNQyG+o1tWaRTMGAN2iF3A81lGU
GY/EYCddPqxZ6QgI7cW9guZ8OMjm2AgFMIjYXTaFyGIqxECCoLJWkPlzojVsQkJEgipLsD8uvfJz
tkBqjvlwzJFIbeS2OhJzKDq28TZOGYmvZfYA98g6kgAWn9HH4YXKh4f7jX91sDRvXljTyhJvOZ0n
dgucWdVrOCerQ3H02Y7xqdrIOwVcHkASmRdmYk+1dMaDihY2zhYAJjPjrP11Ks7PnfW2HiVuvB4M
3gZTn0jqdP4KteCcInurwgcUmMaK5TL600kRdl2v397Wh6CyBp1BRxy/JcFqnuzAS/Eo+ghgmZ4O
1oNO73VHQFY8IKTTdwcSe16y/bq0Xl8B41mZg5Cz3QEvy5Q7KUOe426uxayLB2WI35q8P2RRlHT3
2m02Mf7IwYdKwL4GZmjw0kMUO+bHyHB29oXv2+1eb97hkuP1pv1zQdzQYBDvw4O12+N2UIDukhy4
SOG9nkDFM8m9Dc80b1kVN3wTdZEmoTzd16zpIIxlK759jqOYVctnnR7cwUiyFqxbMdQbJ+fBK+uN
FqfCzKXQD4AcPYdUu7DfxYOBVVm6Jnw/VHFb24AyMb4rXkDo3IJMZeKBKvQNx4iBGbOxw3Okh5dg
6Sae+KbkSJh3KZ///L/4WuGn3j0QA7JxN6AHqYbDluENrdc5PMELMYPiA5LgTtl+AMVcBo92EhZB
q99k6SLtm4WXzna4Wz+GxtAEQIoTp8YmxoI0MActOFpGgnAOjOX+Le1wuAnDJ7UOL/uBFhWjo2e2
lXjXu3ZOr9e4Ac5Ui5rBeQy0bSGwn0okd4/jrN/qYQi1qxH37Y5aJ3wWfb7v370kvHe2o81oG7X6
2UDubtunyWFEPZaV90/EsjcIDBcTJTL8MgEfCZHoVOk3xigwdeRuuTYHDBTaFucpYM0AmDggjUN7
c7OOK77K08tz7ORh5W+DHJDpqbtdH9bLEdgRwGalx5XW3gaGz+oZK4HAPZ6n6jxbmWAgl9NLFDwG
yqic/+5afVaE/HXxIy+BKYRzhbjQ94v/WhrLpGhdufg5ol5mwGQ4NPbAJMRnYsgcHWKvkdcUp/Qb
q4oPzUHGxzp8nguyj3lsjT8Ke7i0P0hq8Ao+7uRnPz4u1vszXgZFxJLqD4xcqmB3EmJedaiDfrpK
8mV30+L9RzVDba93m4H4b4emd3IPkRqRSlvkcTNAcNvZ9VS/wrslAvcMRyc/e45arHJ3y/fZQzyH
SiVD+rrvyQJbPck7F09hU0jt40B6Eub/wQ9uUfVMsT8+JUlqvRbmP+8OyfZWbWnTutriTuFG6W/s
lbgAxFG4cbi8B/NphZ7DnPzHhIkZf3xcreH7MxyG+nfG59uz1MON26R1uN0UnuVl9pJz1XgrcdnG
n/89c8iL5cK9n9nrQWHxIA1rknlIiGD9PsMGaH+HPr8/i/DEv3jaRdqQ0vLMs4hrOMqt7sPDnI/u
Nv9+uWCKDGdxvMUU4fIWaRFuGiR0wpuNvzSfdz6P8vHH8EkuTvtxifw7Xc363tLlZKtfeazZgvQh
oHxMIXE4Y+eI7SROacg4rLcBt5zba48n42HwsbTfX5ru+4V81c7e+kPTefJYzb/jEt9HS8zsl9E6
X6+NUjnwWDr2mjA2xMv8fPUZnpF4tjDe2Fw0O8/3sQImbXGKc7Zb7d7rfNoZDLgU+TnMmJhL+mC1
+ROMh/pc3C3vvx9R5rOVVouWZucqPRa5WGklRpow1iCs5HEXn1lXklxBYmX+KLUWmDrim4k1ENft
QBgKYsxzYDosyHaChBngGPHc2KNi+MU12WQKfJ+ELWkyUoXsl7v1/s4EvIizjBsS4EYBgZs5l674
3eRUuaj/3NW9yeRgBzv7yQz9vLdIeVG6qopESC27ud0+MsXct9R4hlKSIyxLlvWVnsXr9Xrwxok7
GmX2yLT9URv+ci5iZzx8Muza38kYlsmXhxDL6MsyOZ23xS7NeAj2EIyJi/7qIQbO/DShxRrBZlxj
P0IuDgO0r4znrxw2kiPOmytrdweAuuW+Q6TrPEu9/rzhvzxbbWdBoiZDem2ocR87Wkwy5TSfn9cD
cgb+GgdGwebodHyRA+6NJ4zSe4B9HwnT/F3Y5reB+TSI9tPVBKOcyaSRB1FqMTQ1OR3u1VJl2gQ3
dh8rnyEqg9zudDiNsTmZpGGkWlEkdvfvu+SH2dKBUSpk8gS0/BMU+2W2NMW8XJa3VI/vG1t6O0VU
+Da935v4Ic3TIr3caBp8gqKvUetfcmqqidKAvl3BGcCPUYf7sNnfd1IKP+Qnd91P/fnaVv16PVaZ
0byJtvxHpxEew+uT2XrWQC3ioUt39da40IDWrsIlTo30BIcsLuOaofJttGqXtZ4vd/fksNFBkyGC
4RFq6OB62E8DWr83U0dCwDu0u9wf9OPevn9sx2n8tm0/kxP/IdvPlIM8J12lKiYMht/PgnIHvdRN
17WY7IhjzNBiW58ob2oFz0ycH6BaoqUWyXVVLLS6WfE47ZdMi4F5xwkPPyIfAJFGfmdOLq/N4fzy
ZFH/cEl/a7B2zIH4lKUjtnGMk65bq5E4TXzcJry78X/bVm0YG82qUoorbQkKWsmiCHJdWdz8RMuf
3Zo/2cnf+lW75c39FVDIXbRFQJMLveLOTC3u7XWnJ+z16CWaY5Y9uzb+n6Xy7wTWbuuyup5LKTO1
eNdRQ8jNCRAYNn6ZozzhPFDFLfjXBvuyVMTMfjnyHvebXmXbJTMnAk/wiRHKOXMzIu/hr/2p33GF
nz5pj0FZPTN/f0jhfl+n4nj50vjudD/K4F+EybkA/8UAr4lWvE4+Pp5CusRJ9Fs/a0fhPcly5Uo8
GyiaMHz68YgFSiwGzYX3Z9OniCX4W2O1Y7Fxelyk8sigEojC+hCm4YLlg18xnaPV1XudPDmHlR/P
yS/TWDsnj5mZKUVBi5o/e+eKFs4EkC6Mu0/7DmMOB8K9Oj3+MqHj8RNr68eLAD4UuOioS0M27ftM
ymV+2Gt5UwOcmY5uwR6xQ+/JGSPW/F+D+qWJ+p4o70YjadEEXokwtePRek2CZYyl9HtLz/pS2xLm
fV9UN42G1L6MEx9DRdSa/d7Ej+fll77UFv59aTzOuwZNaIuCoPN29Pvb/1CB8mldoGWCVJ4G2P77
dKhypS/vmazFxaCICXwTMiutBxW9sM2NniIxfu4NMKh/Wqv1JjuXemMDw5c4QxYLtjGRR2JyeAC/
d+vHRU5v/red2h5Odqqe7VLaKZ1lu0lIWaUiOLE/fm9FvMvf6+zfVmqbN2+eyk2+VLQ4Helg8vfx
jgro/66J2m5N9fR23EoNYTblPWrgwwvF1b838WSs6vx7W3m3rPItY0VAfXR1iSIDpTVBcv53zdQu
/pwSMk0CTBWnr3mgUi6hL4wPY6A7vzfz45zoCuVoSgNbwqz5crs0vRlacdfi03sWGe4SzW2qpP+7
Nmpd0Y1Doj5U2ri4ORAIRxrqr8/Yxn+clS/9EBfHlwuv2Ba3EwpwtPGi4nLaWbwFxE/MqX1f/d6b
H6qZsPsE3x0sPjKyRrVNeamM81atjlos9Y1IaWfRFSzdBK6EPjnV9TZqgPF4MoI/IGi/t1nboKfr
tvHIjL3YoKdQdU4UIrNPUXcBk9HVXbmdjeX5zj2HxBKJM89/77LYmLWN+63HtY17Q9D+rD4OLJKO
CLXebGhY/Wcu4k+2Nc4pCV7uOlVUX3+fQnm5Ka4N40wrzs27kIkjcCgyMqOBSEwQClM8EhoWt9LL
79172nJtdJelZNz3eSmspWixIkxIBiMjuVZaHWxQgEbYoU9DxT+c7d+6WxtUw2hkO0mnu/lr80AK
5Nk6/fTn/5q1L+NZOwv1fH+XjZRe4ToIU2lxxv4UcViMbBH8xG45WC0SOaKLpIis9yfj+lMQ+msX
6zU3KsGGVKroorArhHEoovY35+FIpAWJ16BQZD5p88moGrWzRj4o2e0s0aT01pgfXo0nF+Wzt68d
M41ys1w2zM+3JxXZtJ55DWKN/zJnRs3aAwBxvz3uvH/j5RaBIm0vn9LOixH4rYmatZdX2eWii2XR
/FCn1NaTcAcj3D1KoCKtxlNPRPshPiqIBFU4PoW3Wo8AHBSz4Nw2G7EUAJKqFLvpLydSAb0FFKzB
Ybzc+vu21kZ8I+1RRKyCcLj76hwY99Y/eafUur7IMaddw95BrUIJEknHwR6RYsNuLk5nFwj0EtHm
1WZtzIuh1L7GrUB/aUTXlRlvJsp0sziurugHWs1FsirBUM0aJ0uBJ2djn7hV98jnWhtknF8bgDEp
WgYKtUVx1n6QXF/dYtXRFevBOURuFQw6qcrUTkmWbawDTL9UqxDU5yuprZEIJY3csi43Owdp07CO
l/DWgKTUTiUoee3zDhVZ52IE6cXfGI7JHkwQIbUas/1epAqLlSJbBwhSz6BuwgQg+entDqWpQeIZ
Ca6LnaJdsLh4Ogo4YHAV+A8t2FZBCZ4bVrV1SOHljgJevmmdB6f1XgbV2b4/q/dHb/zvBWQAxIFz
VhCsU/Xw/ZyudlsEKxupLIxS8RIbewV/kbWYEQWOZgvcCKq3zlZ/pdgiCh4fuzFZc1GfRCXXglQw
4XmRbg7jfp+fvbg4jaM1eIO3wRoP8o0wsoiYinSIiHcQJLeGuQAnxBsvJG55+xNB9ylrTPgyuZSL
yKuIR+nDopRYPr/Pd8g/CUL0OLeJZaxuHuPH246IaghIAOiA0WcSiJ8MRwMRrk4JuI985M8c3+/4
FJjxA/H685+Es9dEk98uTmdA0ID4oog34wXSwRGB76OTclPx82tonHjw0lqzo+z1LRj9CeTnXCik
J32gAzvqrDqEySsrC+8DbVwRoH7z36Z/QAz4scSSiH1E8GvYH9jh7TZ1uiL3bbUnqj3hex8faE+n
/Y8DdcxciMP3i6U7L+8f70S4iXEHfO1CUvFiDZcud9cQyLhKnF7lxdfeE28oMjkfYxFGGg8/gAY4
l8gIoeTT4fQwHS3nt3c2ZDQ8wjtXA/mGF4GuuVpj4lxwNf65iclE0Pr4AKc+KQgHfTjyDfz4x/BZ
JOyndBVpVZQcgNjqDdzh78vuDF41u4pz5PGG5pwkW01YxLfWAd6gmfSmdjYgD6l4YEciLXG2k5t9
l5DWsQ4AnEFMFvbZcOGBb0JztbNTSJkYsvY9hHcp2g5RZlyCNbzaJMVJucOffYBMfi2TK5immc1w
kNl/YnX8cNa32D0oyWBckcyoXVX35FJmcpMOJVS1tO9UJTSx6S7+GVa3tNuKb0NzAqF7d9DwziFU
2m1Bt2IOTDiTfn+SnxI6356kNrTyvWkstZwnOczOH9eXe++8MEqAfPaFAqHEPuDhnG0Vmu0rPMy2
1LBPS/tytRrvS6Aas9PwoKEobV3PdsZQHSAu9TeZqyIiDILqarfOT0bu08muXWFU8hGAxQOXIQKv
WTaPkynvW4jDxQ9waOloE0uza0+PbkG2Tobg0+bLg1U0LLWrw+r8vi3FYQxqrwhuQB7ldTZGQM8g
dnu2m3vnuFJAbhBJoi7rid0s/xSvEnQ6sLwKoW8gnd8X7U3faNKxkOV4E5szuXPpXv1TnI/urxQQ
+SrsZImnxtUbZNdLbFswxEGzl08NGEFao8dc653i6+i8gEVub1/WMldK5mis6skteKySbtpp9rX/
IezMuhTVujX9V844944SUNEap+qCRhRQwV5vHDYh2DeIiL++nkl853y5zayM7c7cuSMjFBZrzfZ9
37le9FRA0TiJBB7CbljrLVq0FF1o72AE2fp3T+kn63h8AlmuuUCUPAQ70GRLfBgxQW1VcurWucec
NWTt6hYS0sPcx41Ut3Hrbu+b8o2683Ze2wo4S2YiTIGEAB1zc6c+T4ECJnbdPrZi0LqlFtJ7Tr2r
z5JVMq65+3a9W2rnK5ZWG/6wZ+UZf+4Beo8MsYUz/bvszE7XFodbclakaCUvcUArcGUrkF3DYV/w
a04A03I2W45GD0zn94tQXv75+8UUOf/vF4Or1Gq1GkM5PmL55/0daU+diwF1x/VMVWcqAlKr4cU0
sPcOXqUvyKiD/TbwPKN6c6RacD8F8PRja5RpB39aGxoUqDlBEaNN+s9dFz8b90g9JMrwNKbUMo2v
CCfDNDCjm5kROXTfK470oWpBckHLr3Nd7Tqnr3S069bnO2gL692k0T719sgVTZgUkEjn+k31uqdC
0cfNa823tVq4QPgAK/ZwxjcrAJXJ6jMwRh5D8S/+HqCw2b+YX/0gwOcBa3DAjHV9B+oQa5N3UmdF
UHCw2wRnoHmIFN4QQ/lP2jlaZ4u/7En8QDmy/+bNQD3KY6Wji7d0bN/xH/akAAABU7yZ9FoljAi+
dNMxpHmAbwOw9p3A8Sf3TjPDp9k5opXuDgROpvICG3A3+eu7CRmrO5tRSO66AO74wdFgxB8FS0eZ
fhDb28FSMHkC3FObDQcgeBPWEbXuUzsKBNCH574bo1twDRkw4mFciHOh3ByJT6lGRCby8wjpzZOf
Gc51Cdt/24K/PPOPLXjM44SW5J3zsDq0kM31KfsPV52y6ek4fnntAT9UAelLj/lobgdohQLqE0iE
Rymdevp83iFiIuu+uAebdedR8//zmolKKBy4nc0K89u/4Js8fhVtDbTpgPNiOmBTNXQjmjNUCvJh
A9hlD87Di8ZHakKAafBBLB6uDrbiHSTf3kSQcKdYh6r5LptqZEGUKlfMFqLwR1fB3sVGslHGe+ZX
5OZ1S8hLuVjblp/GCUt9MBhf/QWKLbIWIHF17gnPbzOltMm8VtBHVSM3OYod2ZA64N5Ggactmzrg
MQEteCErgKAbT5n5XvYOyit/KDQxrBx9jMHZJKQB+NiW5PhqHkAxENhkhm79BBpT1D9U4QT2j5gS
BCJUgD/cRKzrpWNUfYn9gJ1lle3YJFkHOZuYVe/eO6AP2yN2VsHLvgCYqCYYcf4kCfX3i4nhgAYk
vRaUcaGYwGPiTKEQYsPb49d+cHGQGQcrSuPfp5giGxe4LAiZIhZeC+pV4LI70wnoMDJPARFMmL4w
FuvGpS3fvqQ3JzaLtWEclJFIyMheWkD+yIovy0qx9Y1KC20R645e5sFSSUue4Z6dz5EiMBX8yt/t
bwEf+Nz8on2jYuvKqMx8pM3l+HLL9rVFGbSXNGbJR9iqkd0kNehgji+YX7BUEydos7+Hjj/xpVfj
g7Baulv2wsPyBuFgabdCORI/XF0xre+3q+O5oj9AlVWvfwR6x5hxUO+FXqa8JNfmjaccNJIZGoGO
hPwi8QRICXRPiILt35cG2uQfDAMx8/98+kdwx+SHS54cCZasKkYAaPuc9tWUwB+4dic3GR81J1eT
rQXU3FeauS3YJYzHEFP7Mth2N3DxK4yxuFl6EC9jMvF9hRYmjW/JliTXEnwzXwUha7F3ytMC39dF
sfMIFPUbewlwKTcGstv8GfmB4MnCQffQ7obbEBtENik+fBxijOY8tYUZagggh5hm31/7vKs92P7w
aJTyH6ohdRaHjhBjVER8+5+uMsqu6a18O8L91Mxku5/eJ8cHcw7MRc181YUCugdJfrCuqnWE7Yvl
Jx9n6oJBdaA8juDsshwnVHolkSwwzd9QdJLLWQGqYXovr7i1TNrwfCOSuTu/a7QMrt23vTz374Zi
PoF7C2B9KbQcd8TvfmSqHCBe6EyWWwAZ9ALiLMjtOhZcfhe7xxxq6EwAdPVAKRlVFKl3ZaNEa/vv
u+j3AEcHzUotD0kBGeRX/P0v5fXr7nW9K7GSDsvzRs9L7eog28YP+9m+D++JdfCqfqViAKdnJxwt
kq5FcPTiLu6xe9m8xzWqjku5W24dzVW/jF0CAbtYnbHLwd8vVRNH94/TVlxqRUPMn4GPKP7884nu
Ssfn6/x8pkPvMK51VFyQf6PgcLReLQ1Wm3lVzJKtdHd+BaWsqUa95WKMrt3q+GJtM+BPT786xWth
TxESTt1kgv6vX/2pFfoNefq8zmpNI4BFUxDcysfOuz3iLKmmp3QIfE2ggfx6WrDR2wlE74p5kONw
QZL7bB3/9dpjy/cQIF5l4/UwEEAu+B7ochdmZToW977ZaAFOqjhMFExWwgs4QkxEnYbA6ohm9BkP
IK8L1IaTSXQaBLAIeny8J3XiDLIIJ1AoJ2IRVsMvKZQcBa741ccmZCn6MQq4VL6aNmuYL3nJfiew
o6zxghDA1udboBZcC9sg3mRGXMTgL1zBaOB15H49wG6hoM2mwrdR3Yc1f8Jzm3repitxeze3ZAMZ
hIyT2YWvPJD5mZc9DqNTNTOh8/RydzrdaC4EersLi9Ukql4ufQxROlDxXAi2IioL3ntzpk6CkWFZ
vmvhDW5QzNnGC5MWqHB49PaFKpKO3NVPXdzqb4k+OxKnRHaA+Awdo48nrelH/Vza86RjnyHDrtJ7
SGg8HPZo6SLz11r4JZj/NcwqJSfiWWpIjjPhjmGKSK0nDLd7G/zqoIg/MsOVuOXHOZm/JQ0fVyl+
5JcjrryqSRKfuMpSq2yiB0iUQL+ZePoO96SFFHIY/+Cb9MK6/n4G/r0yH2dVf78e0a50SemlVmGj
Z+a0hJz6fK5Q+1sEEVHLxSTe7BGG4snZlvjqMdv7aEZNCl+73tUMWyHwGZaIaO7qACS/W0iTU5q7
ICvPGkvc1MttIkCSQ6hM4mrYcrwdocDq3NwZZ0vYWAnBkTgyRAMsAZQM+6sLHyfhlWwZ1WFf4r6E
gBKzHMQxmdGwSjB1F0So8NQlQ1FWBRNHzjPBmdQjqYhOCcIl7Ih7cY/b4RhqXnGUIe1IrfR7TwJg
vbiKkXVO7tmSiyH+hpaE0DlPQi5Q/KxuP121lwIVn4puxcl4NXNXDoKA3HkrSZ6acN/6DPNAjtMo
aUT9/BaSy+1ZM6H8WOOr5QmJrKfIE8Z5wVGiXtojoF8BA+c+GEKAML+bwF1MKcNbinfsEc8jQq93
ZqRMEgTmwK7hAC2pVnJGHd6J9CvimylfYV3kbcUzUtqcCO3UmMAo6h5M/wrD6YpLzNEgrxfJ0+RA
5ZXI993MoDV/5/LzPuXXYGH1wfUsl1cigABgdG8ljD8wxhOHGKI748iIuw0gZRn93pSAnxSGW4BN
FUz8I8rnEyw+LwmLRbCaaaCAbJux2SSkNntt+nxy90yQLJ7CeBqD4BmPUT2uimMfDksGu1E30vDc
pBjcXsle4Ydki8gjFOtKLA2FyoFoyHeQ5sveax+tnmY1PHIpuWLZGlKS4DwVtee1ENAkTSY2lcwM
QD1VVgl7Er4HRg47cciZ0AMEwvX2u/lqwrTk/eUHV7TOCvZaQjAvAT3K+qyNpGbXwfDsVTtP5PBH
LuZWbameisEs6uRtYRgofJ/QMWSrgZamGL0YUBrgOSj80JXf38VLCF01ljZpChfheTcmiTVhVhA6
8KfgsllegvvbKPtJ+xbErWrNMDveJlxqrg/HjgxzVC+Zr/kOtQ5nb1/I0LYbD+xUYrtvs/sCK0Pq
vSK2aidwJFFA4m+m3pg4cGSf2siJj+milEntGhAgOzzTaUeeWxh67pIoidx8j00iETHwLC/nbBLa
ehSzCeopTZfIOPJWpcXsahHlN6+ODN5DBo4AVMrd6F44VFMzFkfSlUbUyqtOuWxYW1cEOXZNUhgv
6mEooPfTz5iC9sJwdIgNKKVjdlqEpINtS8ruIT5z7PFF2P38OqKceIQr1+AVWZIchT81VTXE8P4Q
4fzqTz7a1Y365RXl4k88bJhUnFibTacneTpnGn/P7iR9pwAQFrfM1eJFDtAHuLL23e/NV0KEoWJy
wcJE8xffLxv1gDwYanEKGgSQ+MT4U2WZwJEJfHzw5GUGhbUiNpdXDs0TN855KL4z4ES+TTnTzBYQ
aLtD8hBTHZKiDfaEytd3uwSvJ+6fbnQTOOSr1e4N52ijGfX2IhASpmx+OXx0W4Ts0eOYyOv7QwkV
xmOv2nwQbe8MlWL1q70iKtnZjpw8fIVMmUA2kPMlxrB4Sd0CA3ESIzUsvqVAMUhfSHpJtKb40RKr
ga0nFuAhb8bwcmAOsbhSAuldcRPcKEbZdmrtBgApsW10d7BEsGNmMi+D2+M2xNZM79aUvuRgZ1D1
cvqJISnU623tmxWDREbqX+RNwxVybNS9FMPYDzD1LcVoc0ZF+fGAPlvM1yKM8BFjfILxyTCT2HRK
NnoRsYlUA5d+tiojkZXj3yLJfVjNhqFZ6NTsbM0arlg5qX5MWe7pNOS2PE/ckZB+sZWeR8AoTZ7C
nwJv8DzUR6ii0OIZ4L0axsmWR2hRwaOMV9TZcMXMUDGaUugR4NuBIWwGszo2py8eLjaF5lxRHkLT
oj6Og5p56NJxojTB06q5kJzEHLI1hbEvVyf05NxMsQEAW/yM6ozKqBSuulU5yUmkej0ClM5lMIaD
LhPyXmG+OpXMChWkDqlOe9fbwfaF6KJSvYnMkMpW8Y/eLkoNknPmmKGdtQ8tyDG0wyJ4pdQoPHnD
nK5aPoEouSoFEi1mHJHNvsMmkD9td1a4IwlrbVu8bzhmWxSOFmPADpZWI2GC7IV2byXWIm1tqB6E
3oZlTu1O89WON4uQCTm4fzaQLZGMBBRMTmh6oH4xYlIWwZ5RGRlsSYp5DCmuSCL6CGT0kGVnZeGR
SNmA+DVUbWqdshlX3wfiJB5kM6beSPmAaLozRS9THviDR8gIo7kHaYsgkrqkOGqxmlJnCLm/DW+Y
mps75hcT96/zxdZ9c/zEcUstiKJQvycelF1GD7X/RdD63x88rlq8A/un4FFKzS13VUecrNShVPMO
8VyesETactfCYT+NX80n7iwTZV43I9ZmbhLW/8XXcnNLzM/D5CW/S068HA22g3rovaxTt8PhlxIG
1H2ZZI39ZUFS4pqQbU2dYEuWXGpXYKe3qGk0+ER2toT3eB7RAX5PJQQom2eu6zu1YXVx8qylVD9y
M3eRiWb1xyH9S4/Df+hOyyaPutlb9QhMOtOagxTHfD6U8hKenJjI4Hj3KOeQuPQIophiA2P9S1g+
QzFzcuc5fi43j+1y8fYyNeNl7YOXJWvCV1F3kQUWwBOPjTth1+2sEksky/hoN4AZ9vZNSQLp9Be1
vTfvoMuF1k3UwMbEflLdlKrfcHJuNfqalzrcW1EuL/GuNXoRVcYE0fXOmgdY6IRNVOMnSMDUaazv
28WWtJyDE3XWBioerlChD23MVbEV4Ah91dvF7X0BXa+JguVaYg67f8IWHnidsBF8IlQ2WIPtEjKT
srZib3vU8LGhFJVkM8iwcrnReWbPp4hy+Y48bp83DCbsLuw9NyGh7olPv3CpFIyJQdIm37VsODPm
/gS+b5NvSkUS+S1DOO9HnsG7qVOnqjt8DMftbUXOZV1n0NOTv11geblfipo9/0nj4GZyHofBA1yZ
mLH11xCZbtnjhfIBx3TFi31xMzo8/un0imQAEeXMD1gE+iG9vnDeJ335376cxxXhnGKcm/wEJ5yN
+q+GlErhjHhtjg1gizwtTuS3iEuZTJ5ADEHyU+5AWzP7E7u7JJD0Zw4qcMb6JGaF6LIdoFxGDCYk
tsBp48L4tB5nkjVs0ufcT6Kh019LEi7Z8sT5arNqGWtW7y12SCZUUZU39sDTmXqM/NytXQTslEOF
XcpBqxmsNtzy2QV9UKW5ipvlwcKvZeztRauKG0fdxdhngDXEoazkPJ/bcja+z1DhQY0ABozvt52T
6VAcVFwdt/hA4ZuHpqAjQIYwiqbXL22LzhletD1RQq1T+kKOyTyjLaLC/3icjKtHEACmmupGY09o
/W5lzhU3eqrbDXPIQg95QMfCF7MI/FOcMHaW4Mk4HPwIQBM2HbBsDkPCI464MNlhAppgEhTGb9Cl
CTSR6Ae+CWn2rCvSAyeivnKLXwYzTkZLUg4xQnVDncbdi78/WVVnUoXGQZTUfruaA0Gf+W333Hy4
C/KiMjIBhRYgeoAM4uJOUqa3dUpmOTN3HXSadp23Yjd4eDUgIZxMEfoQZQ30lmyiKgz10CEuYIs+
C9663B9b9DtymfDlyaT4OYmi2Jxss2+TrWCX3shXgZ0iO1whR9USqTjz6+qx0xc9AEfW5GE7/7La
rBXPkKDt24n02JSZk4TvVjx464bSf7snJEn4GdnfFdZnzl4WZ0flV0I9XACb8NpazJLw2ruTRLRO
N0FZLCx2XcXCNkhJqEgdqGoHX0RWEsOJKWO6oug6I9jSqSO0yPJzd+2AXf3icoYS7+Fdvm9L53s9
+hYeccOufwyuTI2j84EAVJuhGXYScu5wjQEPUGxIzXIm6xdL2iHXxkcTybT4RbWAI8fVU2gRPNLN
7LF53h62FJjsDeoG9Q1uSVI2Yud0VrOOy6SZYy1Qlfb7Pu898A0HY9NA0FN3Y0ZL5e1ai0lahElb
f5IMcPekHefwipp+jbQGzaQwHFPGwr0DCoc3Dbdz40nARaogZFmiCKreUt/pdlVyevH3treBA4oh
rDpQ9K24q7hlq+GoPp1GRl6BwehC2HeYj2VuZ7PMspkTa2xdPsAdkdCY9zAVtYh75+Hglbcj0j+B
EJWswWCpmd2cBOFiezTi7Fary7nnBIhaR+DfaGuKUzxB1iFFGmxNep5FhOr7jJ02dr0MkPEk1C1K
LKPRcVR6WMV9sGfZeqKoI0USctfCfU3HZGLyBWo1YinmU45bZs12wQtGyRXEDSdr6RbzxGBr04Tp
zjQyz26X669yTPYoeRFtkVkR57Nm7pLuMibl0DaZaxKkPYn5ruiZxEwrSLnsxB3fkC4WdBORAOCm
s8E5ogKAs7tSLrkR1ZmVlHAXF00UxXuOSVLezEQXeXUs06yBjZi94PBQm2jWKW/u0ciKGEKG5CST
36Lpo1PzboOqpeGfxWuL5au46fi7sBD1GVs+PpOmf4NcJWklkdXpUOvOvrvvKmbDifuzhTHD/vJ/
iG8T77GkQvbVLSH+jsfsI1pqBDVC8I7ZXWHILC3uSVBbYwnSyDNrXeLXnLsu2po4nQtpgFQA0HgT
2Z7eXMKjInEt3kfY19bg6mxDSJ6nLhiTBu3FB8JS4utIr+WhEfjwqoRx8E7Nsy/oaylKSVnq+90o
zjGkjBFls8R7XJqJp4Dz8o4IhNAcZV6I6C0+vihKoqsivcEzp0NCbJqm1h72oDQDn0jnExmOE7aL
t5EgFBFi6W/AOUUJwx7d2Rb1g8mqbOi7chbMEVl+RLuk61csAgS7RTtR7HdOEfluPsy7K+17JsXR
KqmaZYs+sl1G2yxnRtbLftriNd9btV0bVgzNWavT5cV6OlxdxqoWhTG0scDGyYJzSHkkwrCXqJKY
lvxvutlsJannfEm5iq3Q3gUSluruKajzX2ba088RYR7GwuJDRsQH/qRwJwerzB2c6YuenUU39zIv
n8jCUI1gUcqADVSC/iVovqU7Y6pXmfFwHMqvi+mmvjZmrhFKADecfuJzzoXPH0rYyypxVuC5URT3
Z0bepqy+7+aBZKQBcx3GrxuHaWfhyEJwDUtxddiwl2nbGX1s7mXXHCyp5fgA33pRrxJxt4AkZQvR
6iuCX7LfjA1Ypp9LjkBJnKl+6IoKsa8I6Hqr6d7ZTKedVX+6Nz3SqXA63VvPCYJckTHGolHzqNnj
8d60Og8gnnvrq4RTPjmMYLGxtWTrfOacMuHqYfRxdPxPybiit9ugSisuKcUkSZk3aoJy5P45DBvC
by70XyFlyF/qFnVgyvqUfDVpS8qn1y1kpvgIvA69D9Gq4tCQVmGQx6wHeQ/fTyqXkT+QKHKrG/SG
ymSpghqiu2KJu4rprIhLQPtqLGcTSCP3O28SE8EJWPHeZO+0X8rNxhq7M/bqLANCGOQMtBBujByo
GtaUUAXlKHomsqqIzok+F9e1E+M4psvhodw/RLifMKaJ15PAUPo/8pKq2LN5tzIyJDJJI2QFMOQL
Kv+UVzpbQTqMx5iKYuMiZ9a/3wy1lzUNc0apAEZrwo5yPWJ7skN2shjpjdL2+OCye/YrzoJnS5cI
Uy1WujPnGzcDrIVUx3Aq4+rXhTPGGXw4SU+yVFFOF3gE8yjZvAkSQHccnvx+BTxjF+kn3oYiBa8R
11U4SHCmDYvapkBKoyblcjIbIAG9qyOyVHta3hTnWhuvtZRuT5dwsYtTmthXsxTEYYafZUgmBT1i
Fvy3RHgr0UOjeI03TwhkphiQ0UDlAilGXyygqWS3iO5feGpcWHE94Q/66vpP/ZwPqM2i/Kq80XhI
hxqfI/5AUgcuj/aaVGQJKORZ04HofKtd1WfPVUxa+N0jPplrcimcA7Xz5beoh1gg6Sa0tgxdYf14
EHubES1NuRlJ78IWDaAQL8Chorv7Qx+m6N5+tGGAn6DLjXatCvHkAyJwv9+ytJpQUDyM0+6ZSVPT
fJntzOqDOnE2ThzKPJAcORo4xOllk/ugbKseOMIQHmS/MnjZ6eDZR7NypbczNkBY6oGSPw1203D/
9Z7953/8r//7X+vX/46+LsH3Zf3HOaWMvDs/kv/znzTlf69/QrxSGAOmlMtAQKWT9UuniuHg+9NJ
O6TDxxr1ycTYB+8pM1zxhnaeWUdf5AvHUXghznZv84botTontE8jd48Q9EVi8gp9VsadH4P77O1p
/cfkzbBeqlXLyKu2EqQ9vcPL0Bjhu2NU7VeWGTfNAG1poZa4Kn1p1GfC+xgw5DFUEiMlVU0u5t17
IFsWg4itkbI0s0nGYIU3qvB4Va5tA0ST2Ym5aqUgiRJrB24G1cKsjaBzZW+W6TF1HtZtXG2+hzpp
RkT5qIzOW4MCwW11d87uk2BwknAKJlEvDvPWlUHL9ea7k7avV/NoX5g18sPIvZo8+d92xr+XuvYB
TKrEsGkfKVsd4UT3OKwIJKNna8NXs+4uOiDJmHt6WR6DjFokfYtuOx8f+gf31MoY3Kt7i+DcQh47
Wb9c0qbw2j0xF4UJt70qLr/R0cPn+Nill4BMJTo347ir+vIdCHQjqgkI67aq/tR0RFrkT/fEiEvm
ugkuV/m4p2ifqHelxPahuT8uj+PNjv7HNp9nnSpoCp85kCqQ4jd50Fi/GI9AR+Vt0FirdEPG98Fz
ECMw3qmFzz1Ai0W/MomJPCNzQT9ktYeU4V3CfHsMODw3hvllMlGoBq48Ng4kI6iUWhp9XJoDsCFR
zKHgS/snaYGrAGufAgAG5NY8zhhITuxWM3mPbHm4G6xDba43c8oVqnHH6ygmUv3Hg53Si0LTFod9
M3MkfUG7kwgp5mmZ9Q9MbN686SPNnmAD1teARO0CR8V7L6zkah8YG/W1d66aWbsbpUk+f9ZMbQRY
ETR8NM6ZEqUbdSaC14xbzORVbVMBgIy3mSD/qy+1i4lEOAE47c/p+2yiGk44ke1NhMXP6/delM0b
Qbl16bXMlmm1WmCxFVuf6mu2emWigm2O5vo6pY5wIAZVnbEoTEo4t7eZQ9A9jZWVuNAbIvzoj6Lf
fAzqm3x0nYquc1cry0CIimYcrxZUz8vyuVZWpxe4fwN4TtalFctdfNURUwffx+ox2EkzFgqdP2V4
b994mm6tw/xchOzc495G7PzWqs01xarjlTYqlzFAc9VbnGzAGB7vEPcwe6i91sw8eIfqIL0YDLrU
rWcub36G9Tk8hVHEQp83mJPwNTz3zh5y+TWCxpLBhnj7MKDyEbSf1924rKOnsV+Yd0SUuqjCo2D+
MvLOhShm/JxUCUAm+9Vuxwhc7vMC0pv/vLuNkC3FY9Q696/ymkETARqHQTnQuvsC437fgtHhaZ2N
e8WotwDog3EhyVwhJo0y7N7kOsuDyt6oL5MvzT+5h9Q6KiacCYoUOS05dLEf1ht7AiOEJsajqTLx
MLVUSu6tff9wMu9HQznZmeJXz+674S0S68j8rEt7H7ca93k97T535p30KmicndvJVFRHJUq3DsGt
WSL/2Lefb8At3LZVvhgV1Ti+jWy6J4BoGAfV0urmu2acZmlbf5uVY5OvIqRY07joI+0lvCsq727D
j7ZIbZ/9V8WCIYfpvyNDvKyQmJWMF8XG4RnVUJZzcmLEzwukaDZMhjEsUvhjG3a7gngvB/oOFb02
ynUZGqLPIJdFq3RF0wFc6d+d1v/H6NRrgsZGtupzBE6sHWJ0HOJ0+Fpf+ufgMUy6yvA8vEEa+0pG
7Ns0PHGgoPyh5Hi2017J3c3eaEK+R+XV84CaIyr99R/JgH90pfX/vixG2PzTldbKr1N6Ke/TISM5
9k+zjCy3mSxacGPqwDsZjX3tvNdVkoDN3ub0LpY/LMsfwFp1paHixxsV1Ac+Xfl5cXxkV4XPvw4f
TLieK5yivXWGu8HR52ycWzmk9MHr6xliX94zbEvJu6x2a+g4+lQZ3k5GKhYJfFb9/cMz+2NYpGr8
g2hVo1quf6BKL/o5U3iSj+GzWTYRcybOY56PNZzWAZlMq02FiOFpzRekagvEig9OYqVN3ckB8d2a
ZX9B+TAjDs8LtA7JSqdu/335CuTQp3v+9Qo/kEW1NDvGpeviwSSFF7Twk61QgqewbD3bPYGHCAlB
yhWk9y6Y8AnVeYfZkF29m5O2mkxXZmaN7ip2pbnOLI0IP/Ua7UU3rIQbxE1PzYeZBBergmxq5pWC
9IdI+k9PH1QhoNgK6gPlT7JuSbum+l4vs8BMadJbsHXqXjKo/UCeV//QLwfj+e+P+QhvL+80bdyu
1cdwrPTitQZPzIvCyAXCeQnhdD69RsO8rK/j2qS8uvbPF1MlFutHTOLYW39/YL/Lh+hMiPrlUj62
lJKfr+8dI4aHb+TW19nBeHmXo3nDN7Xv3VsvI7/8KVyWI/zbHvnlIz/2SGlXvVzqGR952mrrdHn4
aoyOXmnEh/00lU79DUxb3F0F2okGRJTZTf+0JvGBibLXOEqHuSmjdMr0t8nHaWZIGyez3iD04LkT
/CDfS9L+w9rKjfx+o//z6fUPWxYpx1y5aRyGkndsl7qNLvLRs7unMiRZnzWCuHP6Yfv+Pobpn/f7
CeyODlqmlxPuN9rmjurEbfiVg3uTXMRGzN0hcXLidcUCHYBzLbeFrqU46ET7dxvk5Q7xhm9wfTcm
xxU546T19zUpTtDf1uRj67+rtzzRc9ZE71393IaHjNA7AuYc5jOC77XR0VfDXR8tejVczF80Ep4U
B8/N6kRrPVY7TJ452Tkx1IHabNfREGK/tl6oC3uLDT6ZiRTJOvVzlGzT4B5WwyNj5erNR2c3KFu1
HuU4qjQXKoRHB2dM5Qtt42tm6IOLXfuRTvnnff7vx/9xtHJ9cY/qJW6VqQ10l0vAFxKm2+kdIkBm
7dCTIOZq3noxo8kZMfNDpqT9sPfrH8fsfM2vx+iAgy9vn9bbXwSnL2BZdsRMC/S5B+XgaR+Co4t0
sqs29QAuuIlDwOI+EI/PqV8vzNsP+/OPhq+mMJm9oTMID0nEf57HelrKK7VdIyF72wfX4MXkDYYD
XCcNU4O8pFLApJHRkv+mVu7FnZKlwdj7+xYsDsHnFvz1ImThfsnWs8qT0dp1LqI0reXCz9211G0t
TJl2Q8/6aD0yT60aWm9xtHJGNuTNXcRYSKV17JEBlXQjORgM1awY56t1V8yIYuvb0nFre7TWybEg
LNYQzo/cAGaqozGRqwwv/2LcE2M3RZ56dq+Zlcmzq1OriLfaHGQwRbiVSst7AsURtBQa/oATysb7
xESh8vQ8v46JpmkQydgnsnRG9Z0oc+VO9WnvVn9fHbX8Jx8o5INKo0I+ypDkfy4P0eKbGYI5ywOw
G8FKQFXH9uLi5Jl9PXXiZ7BD67vk3XN/0RZ0AUVUTmVf/linplRiFQRyEDdLVJ1OWByynPtEhY5D
p8Ru2HW+DVZnUCZyQs+32m0gGt8otOp188lLNM8F7MdhDQeQu11X+n6oTEF5A1OxBV8AZJZiIzVI
CoRuBAF9wL+Fliodo9besBXTFprcSL6BmpXUFgkfqZvuHTB0vCj+BTC8qHuYIlcrCIcy6LuSRfIs
X5ByIBkyo4dVBq5I1R/5dZJBWgB1PuDBOaGoKEys8yijkp4VAt5Ub6UKTNEJn8KnRr1dT/4OeDC8
Nj4dZhJMCeFJkGTXbGmMnFbR6p0ZVxqw1d4xalce3Sxt/v2pFmHr557XVYURtg0F2fJPPmjaSJ7x
u5YmwzHlXYrbZH9NUsSgACF/Q6DwCQAkSrY0g7/RwDHFZwFN8GAhKnZdOgvuKGuPzrY0qMtAwemv
fK+edFhYVqrYmfeDy1D/ZEd1InFoyzqEtNoHDvy5qDCErVF6DDO7NCHt9hks4i9cosrw4QpK9EJh
cox9b14gEP594YqF+W3hfvnwD0D4K8ujfS4fTsDdvLj0f62qp7Sq9oOeHbli6+rWjDL+/CdP+eMn
f4Aqz8+rpqQRvvzuR/3U0ZqqQ8ifGJlz9G7E9XQH+8/uAsX+n4a3K4Wqy9/uWmzErybydb4t9hXu
WvEXFIn908mKXpayrpuRt6AN1ABIq5mPh62erP3m5R8HGhZzzkA5v0zuzaj3IzRI+ZMiyzXJuwc7
jp3obi7cdOvpQ226Gx/9MmTtOwcqBwp1WcYVc5HbTP5KqPR6aPRMq3baoMq5oESyq1unVmlybB4n
8YScUB3eW3taGMmy7JTnR/89XdAvjM336s2oe904ek/dELWA1jFYnRx+Yue8Jhfn9AWFqoIGQFDa
mw+v2sdyV4KrjaHd1IJG89yUsni21sMd9VkLKc5wsa4xOcR7lMbXztl9MGyCYaSDB4pM01ozohLb
3FH04f7BB80YGYypaMVuaYbaa2w+SvYZUSF6C5T/qQ1XnQxx3oabDw51Oo635iIyzi6lEagDVat8
5Z0Z0MmaU/RCTzw8dypApQjjgp8kvNQ/pNoNhSlxFeifnK8iNfjlIafvU7YooW81LJ0NlY7r3chk
2DbjV1ePlRq8QoYIfVGqOXoN+2kyf2K921BoUzrllZTfVmlkkO3+/bxV/tDK+MdFfQRN16N2y3eM
ix1qKDnQnOQRnA1mEL6msV+1Hs1XEPu1zr4ddbNtY5rbcN48pkHOHr2d+1iYcb1ZBv5ysU5ns/4w
S2i7QZAAAfKy6gzCS4zHOAkq/nNUCvRAC9Tue6D/EHj9KUv/xy18ONBDrGvR4VJLGCFfIL8UDKrg
8l/MXBHXh2e0F23wVI0lk8LwNmimrBZ2xblbLdjftFoY5IV2e8QskIH0fv++xNof7GlDNEuQJoGE
WVE+rm+hL5JqOXomw7tiZUxUpKcPaG5dYn1mWecN0BasmJmN9nUpaO431W6yM9DHfufGs27Oapq5
35nMa3z0F1S8iGrA6ld/uEjlT6lbQ0W9AHJfvUFj5cMEVfTsXH83zlxlkxPOBCPV2bdRJOFVZ0YW
vAebcNbdHYDPCET5BLbpuJKIokSIUbJLtlZEFtVunehCIhPBR1dwzgKKbNfb90llFo1ODng8Y30g
7gjIdYVJ6o4APQDcEPAxp9qom/ISgmO1vTdPiHcAoj+b4DuJLohKhFU2k5Z22kysB6FHBDe7jAlg
dkNvwKAbju4CCYrqTJtdJqeJ1r61Lj8KgDN1DKP8YbSRmmZGKTEb9Yvah8PYpSe18byxYsRbVrXo
Sgq0r+7KjDaZfKTahLNYuJtzxqIKw2jH7+fBYU4tlnoyhNJdeJhfAEHMlVWaWrevPUXar1K/HlCo
jUBgdp7e03vz0ryTe4UXOpJXPnoAZiv+pT3Av/okG+mT6korXtVV8qLNDCGzxsTQm/8YNCbyY8wH
XlQMlURMEe2q+vI++36l4aEKxSXvMii7/dzsPNXWGezF3JKC4CLxyXcjMy4CTi6blwTemnO3s2nW
rDIPR171XjSMZRAngNawGpv8t1Q1lH27EZ7PTmX93FbWr21tHQXHLimjfwCl5yj2g2hGwBGCGbmb
AuO4DY/90/AwPA33/Vu75FRQwKk0Uwx5iSE0x9YjfI+Ug/Ue3V2G/hln++7WvWt4DW+D5+gxOvQO
gzjcDRoBKVY37tw8tJ6p9ld7FSpbWi9F/SusQrYiBc7QMVGwTfGo3k8n4DQ8QYZnHpVG2hl0SWgK
UQqjytwAjkKbhZF86kpdlVeIBJXaNGzhihw7US+hCxNoVHK6fCxAqWgQDXb/j7QzW24babLwEyEC
+3JLrNxFUYutG4bkBQsJEDtAPP18pZ5/2qI8YsRMqO12u20BBKqyMk+ec5LbOG4zwcta68vTQvul
0/6i1FpAPq8Yucw5VKyLtTPPfg1Rx5AmGA38u4uaCPscSE6mfwu1UE0Rcb5auVd7vUua8tzYrNwz
XIMpsEMFwVMcxVEa6U/ayqGzK76MVQshai2vexZQbAEOt9tR9lpcL4d1zc/VQnxN83Q5zjGpZww2
A+oWNYOxMTLi3/ZiJHEUv3fenDfZXb45bmqyEJCIhYzh0bBI5iIrOc2xf1uU83rOAcOX4omxy02o
ROKrWk/Lai2+lAgPnChdEHs20sakqFHvHF+71+Dgi8lbIpVAMcfWU8R8MUGiN2CUCPq9A50SPiU9
vVA06dmIqDH++wtw4/CdPhyJ1n++GArGdYAII6xw45m1YbAeJGfBiY9/UUnlXMnZjO/ni3pne1gM
HR7SdbpuGV6XruvInLcRjkP80dRaUZM90AMyEDIclqm+KXbnrWP77XriiF2L/xK5zLZdM728HuES
DoJQeN42+3LXMNqp3DmIfPmP8bHam88x9g+PVjw33/pfp5f2sYRDNbr145lJUud9D1fNXprL/v0b
n3YdefPSpqHGn9bfTi/ihzU+NJLbMmZOXdLuo0fHuiaCqjA8CA9wpfXZAYugZcdXs6yYrXW+UWZY
f12EGCapJERET+Uq08/iVu6LiUUopJ+iAWiAUwtTC1EtgVXzVQRaRLcyQi37rn4Uk1TuBZQoxqgJ
muk/FN0SwqrgegmONFzuMhKQGwcLk3M2jynnekydgkaBkEcFSDSIhMrXYX72kbNF1IQ3TRc+nw04
zHPWO6R5NvLuqx2W2pNUxaqCw/FK98+/+jf1u/TYYa9m3xNLbmFPfyFEiMtZWPJhi0bVdoW7GrXG
5CVTxrgpPK2sS5Dp7uVVey4b6BoKjPtylrxm+UyjNfpMj7d5/jrFee+YfwwoH67/Pr7zj9S2Gdo8
Z8r6maNwZEbuPNubcMDLjQ309/WlxIP76kpXYNKpd6aq0/mkZ982g+qxJs8DpNkON65z8yOJN/zH
R7InubTViQtJS2N7CMUQzxgiLszQGyDdX/wKeHiIwnGhUPjFO9vojyvl57Eqx0t2fjCWp73Nqypm
w33yDQMdQVKOXdr4ix/1E132MH1Iv7fr8qVcsNa9wkdsSIMuG2dNK/5higeNs8DcdG/mvTaI8+vr
p/+X9sXHe71a102bXbqDuNcCi6b4ETXpbtpgBriLgxQfkxuPRv1kXWJxORxdeDbMGnLMq+pEsk52
1pXxmaSU83pf/Y5Jf+/1l8mZnRgozCT1bfwSr/XtaVk/HZwZXfT+NNMSd6BtvoB+c6Pfpnymjny8
oatcvuwOVhvn3BA0WSRsP7IHaZ9gnc0I1z3ekX41Px6Y1j07bZiAyoi/rx//5wqSxFxjgI6O9Z2p
vYfUP1bK2RmOXSw3Fc1SMEB124bxzXLq79dwTB1mFctRv1r3Oj7wiuacK4w++juHahSDmt2tF/uX
XWyAi8mWKSsG5hdXsd/Qs94mYFRYOSbftU3ynOJa+jj9/PpxKZ8heZ4XTWVszW2HC119FmVQLqrV
5hXjBjRAtwcZwlFyP8wppoq15X19tb9/pn8vdrVWi4uWtSfpVD1grrduEdSANdyfb+yIv76dPz7R
1fqTp7OdHSwuIof5vRJp62x5K8Jqf9l0wuBFdnB64QC7XmV9drCTskzEwXx8lZBjDZvjMtv3yyNJ
wdzxj2slbDP312lZPL2Ofg1NALH1AEApfTc3Ckf33cGnBENZOt7oZf6lyWJjr2dBWID3p+Bv9zEq
96p8GSpJqh/Q11ZPp5/FTytIF5RT1Xp8y39pJXVouZwE1x4O+MZGR4SYYpf56htEdejCR8rBW6nM
5y489kGEJx3XchMgX7+Kin1mJSdbqjIxnB5h3jb5iUB5n+Kl549GdJJ2ExTq41aO3eQbRZz56/gC
geboF0g8EGSZLmInJvdS/oZq6+uQ/1HRF34e2DoYVuqdqMYQqqm+mjCg3T1+U9j9oAXqrNuaUOuN
Z4acnxZF5zl3FsIliIW3uBDvloEfDt6Pn/H6iK/6qZySvswekAXAYnOgcKfuQ3d/mNy08JRVGVjL
LnYnejP3yTYfZ/I4qzGRBF1r59290+CGwHtqu83BAipIJhwijE3xu0/cWvK7fubk/hSiy9iNAI2a
5CrGVmKm9GFv1YTTQxxKcIp6Ny7cvGP7lh4FWkVjER0I4k74bsFIE8uYl4/aDEZl/SMGVJnceBN7
Pg6vS0FPw1Fue/KP+8PBHTPUoc8/0x8of0eMLJunMpS+K4/H/Y0opH6C2GxsiGjwMC9EoyNw3YSr
DlrGSlaShxYWiYVkZZqZTxh4TM8n5O4uGsj2rYDDHva+W1FfoHOxlzmdEV9t3OHZrm9hPZ82OORZ
lUyRqEiKivnKx01kJYrVjk4l7bkTOffzCPaRM80w2Ltos6afmSvJnLWwx8Qc8PGW8dGnI/Tq6lex
X7KdoWizUtrDgEBvAjmvVGcjk2kpkFDZdTfCsmJ8CsxcEOcZg1gGxYj5cB8/bgL3yLbz3tkLtZDQ
hL27piCuFV/MeqfkUN2LL+rEf0qPt7chfLe2RFDzMMcEDVeeEN9IfI1QTgljPBudkPDJQFrXefK3
1Wqzgsj9Ws781TOMf6F6faAAFVXMG3YHDl135FHvUuIOAqiDacw/88P+sTZ4QxNHcbpFEYd04f6e
2dLF7Ln2YdahNvzPzGi0Uo9ClDTTAExal84YEJLP+F+Y4oCa7z01gaKIBphogQlbPqEfSt9sxpV/
fdh9bhLB2RHxF8NCw3Es8+qhSrI05EZh2PvOH1zyzsiIzqHF0FLUKFB7S1pvD0IdtT8yqPnra78X
Tx9Dkbi28NSFmmUzueTjC5XGiSQoU+09Evcni6fc4ITwwNjU7zisCT1MTafo1nSKzzDu+yf+96pX
NVal99JBq7lqB34RRwzJQWDEUHIcHCTE2xdQhzOjuXsQrcFLQ/AI3p8q9A6Lky+/GQ+3Eo7PG+nD
Y3h/RX9kg8pJkxuHoVF7XgD4nEkN/ApV89b++ZREffzc78DxH5fJjiOSgYrL4AkWItDDkSzFFTJ2
z96t0PCekH3xZtWrhK0ytM4wbIVnDIEDkfxPe2GHxUoNX07ekUntEGo44KGX+njSoNcTTchmLpSF
yIqRimAYEerR18tNdcRVr+5KUCiwviPz0D8F8GKaWlM/J8beQ7EjzV4uvsqSF5p9ofxAuYt65+Xt
5eEhQHuEyY6PyoeVkXjhXIDdbOggQIqMExWj2N4eujAgqohh9nPEUQLpwkLD5f8Iv08CxxzlPHEA
+IlesJBNvatJ7tGMYKO7mgFB3YWzuxnwx2o1eKvRfw9NQ7DyMRQ03M33Dfp87JJSNxQI7RAo8BLv
mgB97mlGW2l2J7r9z8f592ckoIhNMW4RU+yxuhXt++g3wiia8f5OYqilCCYoeJAgoTzpZk/eDtvG
BU3/394uoscuFKOYzuN4sURL9O597Hkkg/yWhwB3+dNDYIdCzJkLHoFw+hExeEDdZbtPjHkA7x8g
U/4TlnFOQay7vvhr5I1iSLK39CJv7yYz/hGyIz0SgsHf0U/vRl6ticT56h2rmOca2K1zJjJm42NM
yRmzRTFkFQ/W/kj3N92Uq9N3SII+FKjzY6u4JL/nR22tbSo3X+SPadisigWjJbbtvfRbf97jG88g
BrQDyfqCc8kNhOUzSGCrqsZJJTNvgeEL7/TiP3dh0U32BCGVseLT1lrlSxGFIJOrT9Jz90sLoIks
9LlzX/3iRvuWo3QmPel7a3d+ELMiYNGjoIUJHZa7Iw0+COVv3XPzPFizaf/1flFEofPpUf57q++B
9I9bjdVpwkhOK8h37MUAAysO8ZRGcAuo6XZA3//P611BQu0pL0+NY8KlBjrWfaYiRUlgEB00/0Qd
crM++tTP+/gqrqtK/VIodW5wvXJO6rRDDpC78twBIm6x2BBtk+qxXDb4pqsQJdJ98Xh+PrjyMnsk
Y7U3l7fDvXErSP/lLGDsuuwANjJcF6brx+ULuVqp5HoswCXGh+7lvI5f8schHELnvkXi6fW7+gVa
zRbiS9t5t1rbn8Ey8Uh0SxhuciaRb328vMG2MjKrKh7ip3Sj+ulLucSAYmPSGfn6ZX+20uVKJj03
EmbI6up7P/uPxUXn0sLbXD49VJt2/4/Lhhid/g8+zKCO1XOIqJ+5z98G2i4SwoubGJj8l1jB7BOb
1IPxawoX/Phpc0W9tF0mZSy4ZI7CtKZP3uPDNwWHUCG5A5p0L9Qlyaqgb45SKhwDDSuw2Jt8IqND
rgYaXcwheM2lH5wky1oQ8yBI9MvxOdsazzBv6DYcPHNuzvW5fmfe2cK9zdei48Jyx0U6l9bmtsIs
QAqBnOZamM4NfqjbdDUEQqZsLC7wp6B4RtSH4ZnJ9rCm0Bae1pgx3VU0lxDBwsjEV9ZLwEKk4OsX
pYgE8CoKICakWpdF7YPk4eND0uzUzqvL8fhgLsrA2NbbxlNIisZFF4y+DQKvEmTrX//Pq14tRNmx
i7iTueoYONvqGdnr7/N97JfRCf+ONmp9xC/YrN6gOH4Wd9gEZ5Yk5T9VBvDcxw+rHrQmnpKMfiXp
5xRcCq9d5vfVOGvnFq4aM23TR3AHqfDKpxEeTIr5AL64v6AahmASlO3VVgH51WdfP493IO3TWzDh
Fdq6aTEp4ep5WGbbaGdVzx4aImO+pv9Ffw2pSUecUjxhhi7juwrPidZ0vIOXMwQ2zjuMyYBAOXvN
vWIxjjP66xJr5ut740T4yxJRLUNAmswpUK6BJju3kmFMLkeIZnGkL7RgCK2IxsxdCRG1D85Ekm7d
rFM8QM+L7I6Ood8v5bv07nQPxHr5ftpqkfo9X1vP+Tr26Xo/Ukz22+befpUf632Jh4A965NZtxnn
dODXRaRtzDv02+tDYC3OP2GoyCv0zUt9l63wV5z3j1kVaEfPVFxoibE9M3aYMAd4jO31iJrYWWiu
/eMyv9AT6yLZPzJjg6ay111mGo1bxk+tk139K1k4N+L7e5L94T0yOp0gDnVI54E511Malbwcqs6U
lD3cZmxW6ln3ar4mPyAR5L9MtF/xqv9dvMbf9ZVGGxAofhqYr/X1C3M+xb33myAFJglGrXMd91hH
R1MbbGU/baunGHmztFE6t0yF+PCYuBi3KZACLlGv+4cpUsu7C83kBjd/+rX2zlaXFZ2h2EvYm88T
jlH09spg5gTTEMTYjV52DKVwcOJZnMcoBzoro/gUmthLqr4+8PwXabZs9VDTQ12KaiPsX49wWk3A
fi+GoVd6puQ1qouuE1oBo9lQ2aZeh3PWrriEeh0+pswMgqxw9EBXDHt1rhaxtTZPD5fWLbGcust+
Vz/0HyV2iP3CedJhBD+Ohdffa/F8ILnAUgrqzfevnyrg/edtYGBWDZ5v0OXgyX4MHoqW2/ppqI74
7sK1WdDi4FkiDUXIhh0A48noMk/Y+oHW6GQ4Y/DzRM0NYHHPKDX3CKq5gFa+FBodWK/Q+yUc4ArY
JvovDCQopA548OsbXNdwP2PyEW6cNVHngCgItiB9f9Wf5iU8FQPDHX2OxWyUcEFa6aHOCUSJi5+K
FcLZQAmZMStOfnQCFQVihBf1+7dIsWki61lIb/rItig8eH3fjVXxAM2tgMmJryy6Ajrx9yPEGNHd
TzwdSiX+gZiIpTNcUQYPsOMCcwtLNcq71i9xfLpsL1B8+kU2uc3cWBzgT3lJND6d98ZjY89OTwpU
EQVRCT/7iFix5lEhA2KoByCNuecu28lL+Tn3SgjEkC78U3iJ6pc+bMP6MeVMHB8bKObs5wHSR0vp
iOBpXYbJ7nBPW1yN4sDy0mdmV3iH++zGdlL/Fv/o+jFJzVFxhf6kQ5ZPZn3sjgTn/oe60MPKxylx
4dBsbFcCVdHDHtMWLRImEHHQUtz+Ruk6t0MQq+C4GZgThfmSQKqQDFOcQRoRtitxQEBy5bDzBZ3i
EEK7mB0WwLK02C9+O1dmP+Bm4Y188IT9GYwHOHK8eDe761hcxVwJ8k3un6EeQTUHoCyDw/zolpHp
Hf1fANIAHcIRTIJqkXjH0CFXOUCyc+Caj+6BGvjoH10LbQvbmiJUdOYPQcX7HTiDEb+4rU8TZpUC
lmDe6hs+tYGPBM3ATUUORn4Mq3ylkviUS9rXUMNj6sMLVC/Q3HLWPGSYzFiALAaCCZHF0H/kL2cL
m6cA3ASbj/7+OuMASz1cD3kadPi93+K3f+9lSOQ/hX9MEbIucP3u+DFEp8db59s7Iv4hZtt4vuua
EENB+gQ7+Livm65Lz8OhoUX440je14MYTOw92x/JEa0A4JVn1OBHNXpa8HbfRnDRWfxpqDCNPiNp
Jxq+0lSdw/6O2kCIi/Aph9gqwWgXPMURP0VpfnOQ7l+O5Q/3fVUKH3IplzMg2gdzLZwaZZBR5Osu
V/d/I+GZlavjTIIdLbMuM7xu7XdDxUOIQBwfKzG6RPYx814NrCZ7NwUmXmeHu0Mk9nXl1b74uQl6
ykLGAcxLeD6swG8o3WknwCljeCGfHC68b2ION6CnzDY0D/zj/HinBzUZ6xknGxxx0BRB6RfMDqR0
8AVvxOW/JLCGkMxQZdiE5usjVz/U9DvSPHuwH41Ah0KkUudN3JhgERkYDN3hn0wthRCBGar0KFwD
b6r4xm0YYpV8WkV/3MZVdXsctTSTL6eMapqkDbG6Ewlh53ljsjHF7xBcC68QYKswBH8aPVrkBG+G
dJxmRjjSV8ieUKX69Msfu0BaH2av5YKkhs0oACGQ5hKbMJQ/aC6QbUVDdIsNo/0FEfjwKK+q07qu
DSu2+AyiPiJu4EyKx7D3xtLibDgQJhoGCRjEgNI1UTjYhAw85ILC/anuiFrcWR3+vPF+P3dB2J5/
PFhx039UkobtxOMp4f1aswM4FJx4XGZ0MZVWnXfc0uieMUhk6CYLjEUv5CdxcGuzvSOan14vzUy6
+oZYZFeH/+F4PJfZMRav90K2yx1g577DG1fQa2cxPqLUDICtbXgMLu8n/NePQbH/Ah0YqEMNMC8G
tEJR/vgcmotZOOc4yx4YmwQZUET/f8DN96bIBmUauTa+kAPLSzQvBn6tBQZfsn/4HUctznzxEsY+
YgTF01ZIouc0ZSOdigNZPn7Bmqd5wgcTEx+aHALlFLzSX79EjiG0MM3sGDWo9VjP4Lu4+v348Yyn
8uTjc9fj4yUH/xhtia4HyiAX/j4qlNFVwmJZRscQ/g9n0RHkR3wluAD+YqjF82bz+kgkbYUzCj9r
7uleOIWJBolQB6FpJ/JeiMbWDA+oGKS+4Pg4ByrEGtWjJ4iSMYtGyISM6VNwFpt8kWfInvhuJ7qz
GUv1shQ2Z4p7CXIqcAf9mcEXPUb+1OPjHh9XDmQhRPr6tX0WE3C4MAlThCbE+7y8j2/NLs1Lemq1
9AEzZ1wpn2JzlvzkZewxCOF585Abt27cKSzY/Gl4wmns9wmV812/i4GbfZvAUdyo+f/WIqH9DVQu
DA5M5sV8vClpMJUR1lSK/Lf//vKbjptfAo4QeXg9lluNbruvHiG5418hw9EzXi53CPCKV5xx5Ica
d5TS62HFqkH3pt3Is9+JK9c7zbQAbRhEjNr8HWH9Y78jE5istu5TZALppnu6nHy68hm5RzoryXez
1WHXYZnSEDExlCiC7tvpWd1OC8j4/UwlCd8aa4oDxFinyKowcZvcHQaBGhPHwhzvxccML6gVDg3l
IYrbG4X8O4J2dfew+8TgU0afMiHsKk7Uclsx3V5OHiS6pgHuTFBgM5z8ZvIPRqjp35rt8JaskYjo
GLLcUokg/eLNfbi8KP1gAHBlBm9+Wm5FrOm1rpfqvmlMzz797o6Rla9l6SXv11IFtb8vvCEnRZiQ
NshmoBkH30qBYQ95aJVIx5xAnx4zK8x7zzrMT9pMRfveaxxWJihJvdD5+zTQ0N3HgQTNVg60lTq9
OsWO0XKBMt5d6jvYyNLR7Zpf7U8rp6PSkiknmzSyhDkMi8wiJnW1izc8sXx6SCOjd7WI32H2BW40
QTg2XnUGazgM944Y3wASF6gu0qnROyDG3hjqfd8zA+HBZK6dlsxUVA/RW5acsM2L+m0anX7QbNzk
eE5s6u+x+NZdyJIJue9hohc0zZmQKERjOX2bex24iytIwjy327U/U9j1w1prdxiFfZc5Z9z+bvTE
3zkulSQUv+j5Q3lG96P+zneaMVkEsSwH+vLiN/fjASseMvik8pT6u3zea80alRe/lzBHFFCRulAL
lWbdt1FxmKtakGvr8/Sax9uyCLIiOMeBjLwbM0PHbeqNxrnXrC/1podO339LiI/Z2qzvlDa6NE+V
vuiP9+XwrTRWirJJ4idbXZvK/Hhm/kcXVSi9+kVnL2Ulcvown141ZXM0dtqqTpaTeqfV3w9xcFGi
+Lw/6gu7eTolS8OJxsO8d6KWv1rsC+OJO5xSv8BfbrwbbNkbUw9/Br4FD4+XHC+t3C2tX3G/KvBE
PcwP6no6hGa+iM+CgzKgTMRqt1pO1Vaqtp0WllCUQLlMBniERhs5+iqT92cGA+r4PcxVe2mdVhKS
Mn1hoWnqV5fTvGMmFCySKYjzKEvDmmWVr87KduwXsr47FS96upakR/56x9BnBrAwoYWrxDAN443U
h7IyH/k7TsSdpWXY9W9Gs26YGjxW234KZOebnTCTBZtviaruQsslCXvrt+l8k0cISs1aaecTFka6
ui6a9RhvsnbHJTXrvtN3dv/W0PhsnuI2KNuogWiZR1Ub6Kc5N8R34sPwoDreAjbATsQK4Hfiy3yg
MKv8Fsf9KVSTSMvXLVALroJp0J+jvlz0faDGC7Nfa3ZQaoilajswZFdvXQPHjxRRtHtohTXFmaq4
uqsz6Oq71F7n8Us3bPLxrjmvaxZJunPib531o7eXB+MpFVYCA37A0rbON/K5DI/6/ARdtfSk0c3w
gDddgynMjSudXUY9ZgZOM24VNMa241iFzDVGXeNZ9E8AAejso6Oh8muAiPwmD8wp0HW3qyIndeN2
1/8CAqrayJD8TI4aaaFKi+QUGUXYg13KUW740uDlD8pvFdvBbqHGYVb4fREeaRsX/kF3TxcPoKis
lmXhSRz8/bcG70RSjdo909VP/R6K2+grbZB2vtxGMgUNOkw7kg0/q+GAxq7J+CkzmPLFq8Z04VN0
aKJzH3KzzmkhGUHDE73Ua72JDtqq1xZqs0ss98TrPM1LDN4JMnLQx8Fkew1OU+1cbv3CDCw5KsZX
ycE9pi32Esk5l6lcGfevd2Ok4Tyzjy8xdFjd5+ekW+mkOE0g1cHQhWa7KCQf+czoJU1QSYuiwJhq
is7Tps/mRTY/qYucjYwlB5B18ds+BvYYjHoQd66BfkGxZhzLT/kBU14XQ6cud1NcSvGGLfwTPAfG
KTBHrPCSs18CTmCglt3n7fzAbDWm/0wzbAIrz2J6A47KvZecQrmMJNur06iqF9YUtvwCy5Nz2J4i
PLWTdjYoQZYRlsQV+Lu8jrp2bax9Cc+9x1tQEYicwmYItNQ9KmzxMP2B09VF8yvNb0ANNH90/LYK
uFpSYRwVVAO/9vXUV4l0mKo5fnLaWHg4KzjyFz/rbyP7EUsy3aN1mwMU2n6KRhTEgJ2iBnHt28xI
rf3ECk6Fd1BmnTYrJ6/OZzVNewiOkn9CFsSydnyVRI/hG0jfSIR5NCBfo19YroAa8daKPbxtJ1Rg
5JcXN558dYMUvkSyDlEAd93LohiiTF2eJ284RzHHZRrI5SKJ57a5KNQAz1s9aqnNlNkZWFyfS+dV
7kALxH0ubMrF6RIOadCg48KtgC40hLiDaEezdqNO9XkYsuoPpFdl0K/z3jWQnUPZybLIOHEEUktX
jOiILrKnyl7HEfVwYMP87DdsheUBEyo2Z3NXkl/0qK3aezXQ86ACZ8U/4V6IEnv39xmnfbAh9gDe
i5iSMeWpXaTaSnox74w3c3K18nsJCrDN+OSYNiHqj+G4+azn1gyyy+OF1YbUEUopLEhkwn103wSA
Q/UL5tCWPJ8uD9MZwGfapxe/hjtWz3WEa5VfI5TuXGuHq9oJ5Yvv7LTf1UP3YFAxIB3+YS6PAZ5a
2HgH/FT4BnUWxm9PbHKDkt7BFlh7GjdwKovTMjbIqpbVlqROwhxJEqN724V272CGitQOlMZaHJqa
4D/vKNJeTPHAREpoTGEDAn10iyQ686jXycmbxpnxSOQwm8hOZ2d7jRtfl/oHyetYwt1zP9wbODah
e4bvmfo5Y0AVH/Vs/J0IWNXbCSYe4CdcL+I7m9/VLWIyWYD6wu69H0gJAPxeMUuQvDPTKbFVWBnT
61F51ppA78ILpxrCusorYE8Y/lT4ciLYlieCHxQ0oE2MBA6z4w+Tonvwq+nJOIbW4edF+WGcnsYR
ciImZKM6s04/8gbpiHyYNbBLjwqyIQk8sjRcRVFupbvvlNkvEs7rjppMS7nBuEjd22uca86z4TKv
AwfxWWABj8fConCGAA2LhFF7O5QiG4QEPAKca5EGej3cy+kCbPPCjBahQ3SbTYUwcwISJVxGZ37N
kWmr5ITrlPbtARrX5bXOA/V3jbj9uMxd01gdq28StX/ux4h1l3j1jfe5e1oeMHWu+p2K8Ahvxzn/
BjIwo+b7kWLMHa0AY8alARoDVFX4xbo7e7hPcIjMcS1jPufxjXqzcTEu65anX5clK60N5SWdG0Q6
IHxL1mUbDgy2Wdh9UCIzex72LAsZX0dUo4K+gZo9Vd//kPGKaHJhP5eEoVlczo/k1EcE3NiXmq5s
RDhG2zjtnny2PvJFc5OEdWC+ZHPjgTJFv9EKfZcafXpxjgwlkELFQkZAJfFHmWXb00GRDrG6N0Ck
QDZzuMhug0cJ04qRhhtuJ/vOaUteULbuW71tQZ4qn1bppfOoWVXK/Tgyuk1e3l+QuMXzFNFSu1Vx
vGSUBRaXuMCQTWSBlkTycFdfdpa2PIIbV8tG80otSKpXashDfzfkpCf79rJQpFuty0+YycdO2LXT
lHNs884+Gsq+ZEuBF4CK4wI7uhBpzxBCGaKEiu+7PW+fNGgvussR0RRrmwlQ5Y2a+3NZy61A5UVF
p6uaiqDi4/NOT7JeFrRX98LQEgOb35PmltJrbTzVABqar8FWHXzr+fJI/NcCSfWTHzZHtBFmoBa9
n+iho245+Ice5NlaXUB1ZN9eErsICYQ+OiSkK/3jWY9MZkNvD/D+4BdlKKy/xjQ+UwauPsoV1Bkf
Ws1RMpqcyZzhIuue/mvjQr6ibY/5hdu/MN8AdeLj/6mxqWBXBirgWMo/E5T/WLOpNubVCIF4PzIQ
Czki/QbbLU+kUvMmWcf2tyy7PxgAY93T2GqYhauT35PFNRSkpjmDkeMZZIONV+On07sd8i0pRMHF
iQ/j/EXC44mzhMfdeWf6V3TC+u/5uDDl5dlIvEJaqdoPRd419tYpQR/82A4nFM/2XKPJYSLadnPO
GGra1uuKKDkHdulnaqBlIelKfVy2tIkYweu4OSgWokltIaGtrr5P8a7GllnekL4fUk8vt7oxBwVK
AIKq74MdqSl/0UNCIJuLgSObeMCopB/teWd0kWO4dctCuQFdKZ8Ipe+v+d+nfYUS6XGStWiPlP3x
6fTzTEX1cGBU4/GOXvwGJ46vF9X/sj/+vdpVF8YuurFJR64mrHzRi8Zu03uIMDoSoF3JKZBEiurH
VUAg6gbfzEKZeZc0tEqvO/qgVDZeOz8dSvq7fG/Ls6ElbgeyHk2XsD2GCkdi6Y3HMD3Pj4nwXOWV
kDumQ9CovjKGX3+czwxZ8fDwOFNMRXYEIPRxuxe2nGVxIyv7wwV1TQ65pPHjfDbZ1OQ4ZXmJ7KVL
+/WClSge5LY4FTMnMLHUxKXyx/FnhakhHXOJGs81+fnoSfos6T0yBOHne4vR+1n8cHW/V7hViUu3
PsTcb/0ABgOCMRErsTjCfan3CEZW5ce0+nHqpd+MI9gkCkLr7OqcbyBd44z/jMGVQAYYm5AG2EF8
/UQ/awzf7xBeNwAXD9S6wr8N+3hyBqdR9grkDluIWWrUs+BSr+rrxGAJEGNmRSgziuLGmSl0ASBP
AkSnXkOdRmueFp7Ip9188orixmb520FDPPqfmxP//4/IVOtlmTdNq+zPv9MlKQ/Q5GGVbUpEIre4
Qu/9yOuT+49rXR9q9TiMR6PhQeBTkmCAdArs08Kqd728SaVNBczSraQmMtClMJkQXTYltOE7tZdQ
8SS+BYv3yGmNU7Bf4lRFK7v2NOaWTH7R+pLq6apAJlLcnk9eTcsu9doDMk73MoE8zKDYwlm1XpAB
leUmNu/bcjOWG+yCZe6lfqqauXSMpNynoNDwKqx25mF9LLeZtptgxJrcXYj/T7Zp1RD8AGSWE+zE
OCN70U14eq+lYU6cHDnxnBtL6O8H179vyb46uMYxz4y06pQ9nNcHHOnxF86j+NHCznSPa365qRfd
m/qcfpPvbyxeESu/emfqx/VxTmprOsq8M6vyDoOHsUzDWHXEZVSmustxZNizIwmjHZylSGKGSeXl
GJHEYTLhHT4/xdCdZtSHPRKqxj1Wvnrxbtyi2OFf3eJVxOrOZm4mDktYISGkkYc+FvIA9Ta0gDHs
jZCQe+62MdblyHE6vK7CcfSK0qUcyQafmlzFh1+LksHNb/GqlE9NwI+b374KT81ZqGANnp+NZhjf
qH424HYyeU3mOcy2yFzzm56vT7GbV/5IEL11GH7u/13dgLjBPzY4gmo1aRKeDgWlobGrwYNm0gFv
dyy13TP8DPppmDdkvvkzvaPQ7n8VDIM6eqPhqZPX4W/X3nhjn9u1V/d0dUDHZ9UcbYl7amOc1ZmW
4CVY8REaJxENVfzXmplIK88Bye6RntpZzKGbDq6aecPgltg5sO2x8kYixVwtcNBOYCDqgURypozu
CWjlHJWZ//VK+0w8f79vB7aFDOEYcdvHZ3mZNGU8Z7Wyz20Ckmf03IeLG6L8k1sqK7dmsHDtnpgf
f/M1im/9eZH/e+mrddRVeYcBZ6Xs5YM/QVqyvZZDxHZFTshYZQBD5PtQWMQ/bpp4JdKh9xu6UHHq
bkLBys+YeNw6QD4zQK8eytUC6yYn6Q6G2H7djKCt1rMERL13LaRSvWvmXpL6ZuFz7NEU0KCfWG7h
BK0AMWZd4Z5bb6g9R/KrxjswkAaLOJhCsqvhsFvNjltlr1MMUN5RKwwBy/HGO/1fYuu/T/ZqMcpa
plqpwg41jVk6uViTKSe3Vj2eKdi60fqV6XWGd4Ssxv2z7ii4nbBuIgk/6UtgNL5Rz89GcMGAkU4e
JgkQgVVXTcWZdZbn+jHK+FYIJChTJ3dMfAi8reoNtleRKTPG1vaU3j0yzoScgD/jw+JnNTvmfxH2
XsuNa0kX5hMhAt7cwtJLorxuEDIlWMKDME8/H+qPmVPN0hT7dCgUdbqLIIC9d+bKZZykBc13WBjL
H+PP9VCKjr4EEDhUjpWylDoUFBEMQrjPD+evugEBdFg8VGvISvDrNylx0CkUgaEB4rsVsKAvy66Q
b8Z4X/S7RrwRm70sLL8nzELCwwCBg9wNfVthcSXc6uFNa644M0VG2qYDZB71Xo04sfbLIUj09WRu
znD9BMBw5igOnRyVCm9cKdMlXjkHjb+YQxfv2kWtjc+7WeUN71qpQdQEHl93UFG+VAJlQjdh6XWe
IfPtg1HehYYjL/LTIFc5dBzaKg2KW7pOraC0nCJyqcpHy7cSP4UMaXqT5CfaUjcy1ChmF/CwA3Eb
bXoZNbQNbGMKT5VdEy6J7DJUPjVuiRhEeGPBNQzcEicmAj5Z5rVAy0wPpNcQlT7Pl2SMlXk7M8Kf
Z+dELUNomQ7zRLzyLss/n4T/vcoXlSYjVGmAx/t7KVqwIAe36bw85KXEX9Yp0D6HAPgOWHjBFirY
5KNAQFGdRHFBBwecWo/9h0ku07VN4vcx99f2pWFxhoQd8Yh5cWXjXJh9J1TSPUkoA5ci22LslMQt
LGeRbRKprTjDoSFV03RZIVm8F8ttM27TbNdku2EZpwCsBk0UsJAicdVThFiHeT7kIUjPQav3rXwn
y0s1OclBBgM997RqZRLk2MMP8AU1EIpVoax0CK+4JYvOoACqeq2Fk+QNj0Vt3ELecKzUfdBPfoVi
vA/43QgZxQTCdNOJ+2K+EeZVwYAscvXa0yj2Chc8mZOSEUA3eidIwtYqVYIc4hGAHKwykihCf7i7
smktVde/budF1T6I82SJcQme8CkPrtz6+LGZg005oRJU8pV9hoJTXavf/+YbLqvvv4d4SVgbjeSs
WQmvV8wIB34g1JqX9r34Ep/yBxPbdYzuE3JuLBmqTf9mfeAbp3zoEBNJesOK74P37kxEZ2SnmBTu
pY16g3IsJO6pO2afDB/25IEFmGSOj/mdDGK5+M6IH4sRWnJ/er5yC5et4u9bqMs6/DtV16WLA1XX
y1PaZGz7iuzmzR47UnrHPHH193PlJpGTEKMGO5Bwbrig+MWx1S7zsCtLFv7TD9eBwlhCwq8ohqwu
B/8f9Vmlq5kin9jSQgBonN7mVc7eJW7CPKA6yvGdBp9hOJ/bI5G4T/PnHHlK5NbQs1nDkxPKK+ns
nc5+GowCYVCrqvRz5Lo4EjOtOy+wNMr7xKNSEaDlEopUe2eaXQIaS2/gXGXMiSTivOkYjmJe9Slj
woGdauphHqDHLCR4P1AoLNOeaJBLv+IzR+burmI6muGKUHClQwe7jFZNWuvtOrKWjooEly7b1BFO
o0rta6UXFjuFGNsxyAaucZUMK6DYvN3KZ0YbAQeaJnlS4k/UesIqiVeMjpdVS1i7DGUdXv/dqDCo
2tfWStdWE7M6UDyM34x91AYgtjhU4E8hMfklJpx50ewJiishlyRDCpJbxPYP6mYrT+0DmzPJRIaw
klLGdleq299vzuWbJbNQVLg0MO6Ni2ZNteLQKkz2OpXAn2Qp+VXqLljuWKzhGS/bJsMOzA+gUC0w
hH/lxRZ/erP//PyLlg0rUCGsNarUCtn+tLw/L2ydqsac3jtHgTogocC8182+c6j7kLeg50ebSt4O
1So2Vlbt5opTTh44L+XOCDepxcpxgbYSB74I+COlXZG4/KJBsM1d9Z1fY2tVWCuIBlriiXxfMCEC
0PR9nR2wGI/6m7y/Vft9VW6U+Gbo79oE5YUdx8TtuC0hlqGX5L4GFzNeNk1AwxiME9hsbyVrwGOD
wbEB7WmTZowstpmwTsUgPwUlIiOVZsY1St+yYKUmgSC6g7wqMAYXtgo5CSHkg0AiSnn8/cooHpWV
AAWYrM40UOErZMvPdAqs3iskvz+t//1EVP0nkOXPJ3KxxnNpnCVpZrsexGDQtmayhrUUvbeGazQr
mSSnyGvTdXJy1ZMXQrPB3ljaJKfALNxSXp3bm87wIonThgrLK4pd1Xo8S3qA4uTzIA185yYnfkjB
SOq9aR1kcT+TexR2xxk1E3QEaiLsbAw3wlK78DAGRtirfsdQR+S7mjoPJwfNL5p9L+1raZ8Y20S5
k+ASNPuyPhTqzuoDDXgkRnZD3JLdaR6wcmOuknJh1oBQT9WhBQUg1TWHlzS8MZiJeSfAr1qXsLsz
xyMcj9mvdM/soRJ4WhhEb939kghUO6Xp6mgrpDUu0vRzFMbHObSl5Xh2tGXjBXe2jU+JfktaVdZK
NeFxuIPuwxaCYxWd1mxqJ6i9la/MrjwGbbmLtX3Y71Nt36aHjBCuVnNOlEToh6CIh868O79gY8MS
zUjH4nSC2T84BpygmL/bqXHFwYmNSFPdznQ/qQ+xteZrT3wvSJyjO3xYMMlnHx4FdfO4byf3rCEu
ckMEXg3jPFcB2cXR4NjgvlPZJ8blsS994qGtIliqvRmLapQxbHuC06o2d3W87b9VLHmJ9nsTjsRz
KaGDPxYNb419phqIhNayo1h2RJukgDUHJpo6yTVxhIAeoNAXruLQa1SfL9ol69JYD/oqLbYdu3Ts
yu/lo/QG4fAUyNa+bjfi6NeZn7Ubfh/qtTGtE2MtS7va5S9qZd4Q1ngMiQRQZ60UBy1ZV/O+QwIS
urAMGlQRYF2Y6AqEX+D07c7wV0ZvoHcLPZZ0TjWiuB2jSYOzxCtTW/6iK4E0msqrpY2v6Pk8SQrI
6hpCV0uDEKoEBxjaI1p90w/1jVkHVrQSyJNLg6lYT9OCkLByo9ApyN8lC6SHCuhInFZBGZJ76A80
PZg0DQtqbuB+mXsRQ/oymGevREIADQt/B8gzpFHBaD2cDbD4Z0t66BpfmNdQXeaTVyN0ek0AZbUF
L87RJEAnhKEfB2K7injoJ++sA2cTBmnrDBwh4HE9gF89dBRboZolyYjRuLlWm7VuBkMLa8SJXjDB
7FBYAKkQNoF5KO8C+rov7KybwS0RCzIwn2xDW5IwtdQBIzKQY02uwHhscrJdTXAvkZDKYrUIU4JO
A+Q6+yIMMvvC0SmjQHmJ35in4bGj1mv5gbwjhnBAPeOxzhciTu2KZgDwWWu/OE3rM4FfznkZnLIj
OL15FEVXiNflTQyeAZGBOUMBceSu+NUFAnag0X3x1q/kjx7rQHwDP7qgIFf2V3iQt1nGpu0Zr/UK
f2c2AWbEDPHJuQSdgEADQ3O05XOQNzgBEQoY2+FHs5lIlOuWR3oegjNxDeRnVrskvRGSbZweenUf
tgdL3IbdLX8SxVeOyr+Neyho/9yXL2rAspuNYRqpAUPFn1kNk5fvBgxdUYggfaGHJdai8MAswrNH
zJ8JsZMtuLMby02oMxRInS6ENmDP9Azi5HQhFYZn4uparjqW+JEXifA5bnBqulhtz6F3Vv3RgKfi
zOkqm3yz9XrN1s9unvkGZFU1SNBj6ZuwgLq0O+u3uvXAySwTM9od0mvDHunvXIDlDuAeiosd7uH4
iP5v9ZmMVSO1QwoSh85yDXra8o5KftWuUF1qL+MLdb0FcXAjv50xxULFpbtFuxogvlnO3Hkit4fo
hNnPCR1t4Ov4FeWpwsuMY5bXi3b7gQk1hOwKz0mqebLEOa1RJp3c7LEeliZUox0kV6R+PFX+JG+7
aRcLkDLX0J8a8K3ZM2m0ifNgsxZcFqKEDS8wBpGnxsKYUt7Cwg/ZFDbGgbK9h72AW0KPj7RE/vrK
+MDtst93MyM5ey5Wp/2kQErDC80G0cC9gr1nDUIye1g7dk58nN9ZiijJMLLYQ8DM25WK8FaxC/Su
MPEK+3QjvM6pJy0mznpk44eLXwwfIjzN+CRFZJ4bHiyd4m24OW/G5wZHY/SVgNEdHnfEyfzio6NH
bMwsjzpbJEaldGXDA4klMw32xRO7AHcVq7EOGq0f+ascJB31D8wkYa0Abd6nwhMyS/Uxnl4bYyFQ
dZRLpKcjj7pmRvCbTvFXNfvHG3JRTeLOVKqTlNG5TzTnToxn3GnBriw2DtkZO4ZtDkdYA2noVxZt
hvOqKdZsXnPqNASApm5DluaXoLlYEVOmQbZLCkekhuQkhUkO+CDZFiw5WnYAGzi3la2iQkKgIl5B
j/SfsHhZMQ2ZRks31EtrByx2JrGeQvGeDoIFeK8HOYgQt0w96uRFHRrxibSg8UV20p1hrMpFvcHw
CHmQjEVWwHxX6zY1FH6WuWAbxSEsFjfQ82nTrlteOBX2HRGKbvjaSlsZY5v2laRDoBaB4S6zz94P
Uat8V0/5EQqoCR/qEa9v7Pb89jnz2VMZ7hawAzJEH/8uQX8cQxiShQDIkBTT0i9ATlXK8z6p6Ekq
i/rKqWQXqFY4kUBqvdHpmpI9fdKZyGdQY9u8BrL+yNnhtmNdgLWGoSgXG62mtJ02qrxEIh7lMpLt
vdHhBb3OzZUkbPTqVlF2ubXWqwOzQDXyweVkc6dZ/jm7ORsba9zBItaF44hdc47o2k47P7TWLVER
8f4sb+JsfbLWpbCfyhuNnFXj/CjXdyPpRPDwSnfmJwNAGIzdIRt35+6mzfd6uVGHa1ERPwEzBhgX
GnomBH85Doh5ZQ2NTqVvFbZCQ71LnhSqzpOXndxRZVXbOkciBQvnNhUBuShEdTydEgfiPyUnElq6
7/OCRSrWAuZrIKqUExPpvE6qb7W7onY69JAMPkwHxrGKGFaxS5yse7e99tjwPbkAJwwRFz/OBqxI
wCb+8oOVm1PVq3OR3scgCiKtwm3IwNF8pCouy1/y+bFn69SOrXAbifsu3KvpKoQDq6+s6dDyDMz7
SbO1e2m6zdgFim2vvYjtjp9G8WrldAtUQcwyh2wty0EjHRR8EeqYos0PHxmwiMiJYYO+mIeecaOw
gQOjcu5oKoi2X4RvFA6CvgrLLyl875q9kPu9vJHM9VTci1LAqKusthbW+7C2p0UipGQw850s3S/j
iZNTUovAocYYc0TZ70UNIXrOydhO6oOKRkCpboxm3wwIM3EPnOS7VmBj92ipBg7HeNqquW0pT5x8
VuzNwrvWPIRA7ITDdueAfG0N87DkqxhudYTBjQPbyBQXuUBZEzJzNLJ3Qzrq+PRDp9XWZrYdytyG
Ry8Yb4N23zeP0bhuYQKph2V+uaTp3IQWrVPh66Zb5h6+BbXsm4YnxA8a7zkukLY5HnLzMIuvnQRm
8mKlz7rxcapuRljSob7SpSfphJVCuD/pn1bxnfa7IYbA5ZjTc9f6Yrtm/KI3dyaiE2stVb+SL7m6
yaTbjK8ziQdJeWgpNiM6kUzYC9q2TI5peIAHngibsrxRm9VZ3GvdESY5w1+TAUSknNy5ybxZpQqf
94JEOM02rW4ZrM8EEQM+q9GHND1K7710GMt7eMyQmKnKNXUzZLB53TOsVAG010dRf4NR6QDxN9PX
476xPG1+kBTkOG4CnFPB0/dOPRVXIMVrKMoZq23wB+kIn3Yw0aPNYN8QscUJ8+bxQZacIndraNXd
vYiPfqXdn5pnpp0qFKhmBXU1pWMufX13+jrHLEHKdA5pMKZFbLA6RTsm2pxSSvqh06uHB6Hy69M+
C10rP/57//7rFP6/haguMTSsSKyZ/7dOq1JLDvVYSO7lQJNcBlSUakS9gNLod8M3O4C8mZt1rHnx
q/B5OrISjM/6W6f+MNfGCZX74KOqkSKY2Rg+puy85fYUQ98X7sYn/bMS10A6gXzlsrXlsv4sHi4v
+2LfHzI56UojTO67et2pXxSP4PyGDdKhhfu+us3ND7H47rsPkz18fg6Hx1DeAFrq9Zf83oOOlT6o
chucBHZvLByy3I+sQMPDXM79ztZbr/3qnnIYGq1vTr6RNCTaoLk3VsywgOtbHJMij4ZK/8xu4Wcz
x3mFf8f/TEqvVBccpj9+WVNB82uqS9TN/z6j2hjOkSyc0nv1bplApbueZ0Q//1DdiGeEr0yjjAem
hwP2u5ulrsZKRQKPQDOxmrbWd+EoOnyw7aivzghWyEoJ4VDgWhFMO0QoXVBC92Os9F0cZ2iXtctI
q9f85ot5onqGzbR0vWwC0ceZQKpwY6rLzWOOLhXLtEVets+4gvtkm+cAMBtSUf2Vk5DRxOQiMt1b
ifmGHTOEHTO6BFczDTu5xmd+Wuqf9CXaNtTuysbgJ73ObUP6DiuhZFi6VIDkCkIEYTejziUm67tp
QBYhd6/5mb6nW5QUeOw2B4ZpLXTrwjXY4J+gy51ewtg29VUhPcjtJmVPxRKHTIlbIBCWpThspcd5
yw6q4gYv23l427beUncdzIfQJxFq4ISN3OFl4q8FAvvIzoyg3ZLhYGPLizEaIoGzJ99Y8W8M/5nW
9Uy8C2w6AZr27XFnvC1rgeQcQHaqf7r1PSleAMrJ/Wwgt3TmuxrLdSbsmj9ma7Q3cKIxDOwcBgfT
rpO2qnpT0f0C1XxUwgqyS3UFVf7tD/j3Uvrv7Vrevj/mBLLRR8UglLQQLwIuLUUgWDaP7Kx5kKj0
fNMYn/ji2Tkwgqbi+bxPHjV6tcZNU4BwAEJ74HCa/KzfKbGH1rC2DQMlZMr+dXei307WprIErZsM
sZq1BPLPBCS1QdBP3MPe5k+ikwPcJ3zor1QkRKnXGO+9Qz6q7f7VuEOJVBH7yGy4AIgB/tmX0Fu+
GV9HTBlvY5hsT63p159ET3UbmuYc+x0I6h2c2E8wEMQRoR7UN+aI66wJe4CX7Jf62kiY342V35Gh
to/fdGxlcPRFv68y77pyl/9ipvzfhvXfXb6YU2bGOTrXapPeFy/MWVo62u/wDqIemt0tl8j0m8TA
+Avp5jnaCUxKuRQRjplvEiqUOuKn9m08Rcy1tiq8QxG3IE+syTXnTfr3iSBJl6Xm5aVezACrk1ph
CNam9xMheUQJHWQg9Hcsh9s1GkyUj7pMrxto0W1X3xSiT+c2lJ56PgJgJncDOBTOsdB/0xVBJ7fg
roNmwzNX7wTdM1Cwv5fVr8Zaowpsyf72obzUlEZyMJHUO5Bnf34x69si8frSK6eHWF/XKsrqalNI
HhglrdFkBi1ZP2S9wFDTbdLGwH3PxaLiSTovS95b/SigQ9C36HMoQmT1WxU2QghP8oGaJWzuWt43
QkUYBqMdlPeo1Nro6Tzc6PIHZ7YRrUbrCfEfgx2DTr96pImcLb893eJ7ns0bpVo14M21J1Q7bVhL
XF64Q65kdnaMFxi0oWjdJJsS3+6rvebPJ9//9yJdqhSsVtYKperS+wzjWDOY7pSvEZS9YT4KK6CG
i5UvTDrKdnByIPr4FlZj/mWqtvgLXzGBHOQUU8snUAkLRg28EVjbsk1l6nQ7cXLq2lEo/tz8VgWt
CsaV/CBtdKJQWVus4U9EiSEb2rvmsSH0pCxKAU86wrMPYiSKcsE+v6bnlY7+8RpLgwCEf5+E6gWq
lFonSahkXs2s2EbWIZz3YbNgSnAI0TO0TKI0X1d9qd1AoElglaf7+AMWxrgWzn7fu9EvY3J0ilAm
RNSRbb42ja2geWK/k+M74swkZb1w1vB3yHw4AXW+krBxQuaLlE8PrCaI4c+OzvBLzFyK5JrpOIxp
NBKmJzEmACAlkShyaujVKnWu12M7HDnwsjPSQCs3054hhECSm5NFyUjjpUi4NcjPyElPmSfBGM52
CRhZtuIQBYZFxQSTsG8C2sym2iBj6jowLABqOy29BENUyDelfpy7Xc53EG+BnXg8p9CdSY/E92XY
6yl5XU/j0lmc7rOX4UNmb4y2LemcmGwqPoBQJh05s0piMLF6jJG33rCrIj5nQhe58uf4PodPrbCl
4Y11xxiCbmHqu4YCB+KxaW+SGK5awG5L+QjYMCMAml19ojtd19caYWl5xP84rn6z5v84rgwhEs7G
8v5LFj6yymI1BKfvIB0568Ob69yEpZL86/P0xeTK0Ez+e1EgN3GnnTKBTrUD1HhIGD28afUyvIyK
+6S16/szP25IP9up79ZLKtvc6xeWHiMrHc3r0/ggPZAJMN7PW/NVfZ0P8wJj+8qbfi+T9vxZfI93
vDdLpdJTOdk6JbhlTySH9ou6ahKcSb9JRBdtZyk4/97r5R83kz++3EUZPcfCXIhdnt5rvS1+T0+R
5ue/0P8RP/p+fjiv+hdpKVCmNTVMjm5wQzTFEzng6yvHo/zjU/3jQi64fkUlj2alUuJGTwb21Dfp
7flhBAhEKbk7P+TuiebwTKluc29EdAO32av8Uf2qn6/ckB83mD+u46LUNqdICtucp52ba1i/wyY5
lBxgGfEh0lGOPJZxs8KhF77rgbwc5VFnx7wX7ozv8YCN3ca4na60On/5Z/w+jv+4pIv6bEg1VRZl
bo1FRuj7bAWYBCA+e57vsnV8oHacR6c6dk8g5HvtyoT5cr58+dkXVYuY1adSUPjscoP+vvvovnGX
nJ6ZOV6L9tN+bHJ0TSZhVpFBE5eq5I91rYVCNJknPgqOSYP/zrCwzJjikvhIK7yUcF72TYu1+PTG
t9MGOYXIdAPw3iCagrdXx4klcdLPVHYGnIRxYoGCXDjctTNut6J7eiSwg63TYjDnwUkgYQy7G5CR
l6GkzXX73mmZRqdrNT6GuIS9nJ8UGMKWX8l+iXzs2kn+c531xze+2FkiJIiRFS/vPOS97+x4ejvf
6+/jqnaZB0ILGq/Y9v3FCPq/p/nfLb5Y7UPUN3HfsNqRSnHLDNXTepKiq7NNx6Rxmj9l77R+A14b
nN6300HHZTF3k4fzZKcg9AQdInLBBe90j7Qf9iImeAKq7Su7kvTbAujvPfe/C73YDSqh1SMxq9JF
z0GQzwuKESvZlSAJjwCdY7k3sOWDnoaZnOlC+6WxoGuf14LxkTZ0xV25luYdATaNhZx52+fPoRyY
5FkyANVvpNxtJ58RkPolxX753htLOrH+PTS4OQ2R3byEjGcJq+DIfe3v6EPVe4mEZjeKmKY7M5ol
wzZRKsA4jJ9Pd2iR5IWtgnKuH26iM/5vRrERDVrhPZ0lKHi+mtS1/Gp2rngrYdf1nb2mhZ1iX/Ct
vanY4YEE8gqnbrepNP/8yFTopDiAKhmltf4J46K+t1K3NWBHOKjgqA3meH/6ItD7G2CtTYOamQLM
xZu43A45fJVDh+XT7KWGH1fOYOxr/SasNgw/KJBAr8z8QR6fpMXT4zPswIc/UwRCmR0zTFAPc/Eu
CWtVCf69uUo/nzb/PdaLzbUZxDGKTV54JiTf+SsCqhK7GshLzHIaOOf2Uj9j0nUNQdF+7Gj+WGkX
W2iV4kI3xrz4Cmb3LxOS4nCVw1vRt+3SIxxEfTsLm+jkcmgzTATwg5y2wLfwsqOtmK9LbOqboPqw
IB5Kmwk8mvl6Pz1HxPMwWoj2UbqTp9tc9XN0dj28oiANXWgW5kvxaGA4+s6MXnSbYY9pgkATD6+Y
7NfCCQ373zdZvraPXmzZVTMJXaqwdgDyRitI4Dv2ug/hHRcZ3VPnAGkdqk9rfEqI2H2xxoWh25/8
PF8NVoB1AhTTrj6i04IfQfIQIwAiPP99kX+5rv/fToT9l2KI2G5dciRPSixHUxFzrnwPhJ0vo18H
uxbJcCrTgWVzzQbqr+CV3x/I7ETBqBaz+d8M1D9Ol2owcxph8ELpJn9ItvXxVODWYQuHaK+9dZv4
CAZrruZH/Tl/U77+/W2Nn4qKxWwd82NZl0zxYqOfhlFRw/Cc3MPfKRnaMd20bOZlQ3lgG4Gs3ML8
R/KMO5BwEJ+0BBDLM3oKebsOskcYRL2P68RcerUC5/Xu3Dhi4ZvE+cCE0tgybEUJCmJc/LNIopjT
9ys9/EzH40hxQjV18pqTixmYbq6xniVxGJqz9SgIz6ov2xa8OpeJEqAh8+vT0XiIwxXqTPW0ymIf
oT9AzrlfS72X6XeMNM3WThVkxHj+rOvKEa+o8I2fKsE/b9bFITXWWq61+pDch/hPKN5kHtLcr3oo
pI4RYR4BZ3sLNU3pgoY/MQP9rpY3HVI++CtMfAphAymCxHRzHSFv3CP7E9UHTXvKu4cRHyamkpti
NX73IIiFx/rFlSafvUdo2o+RiEGWw11CZZaD8WqtbWBJA68lu+/aYzZBGQngB3TZWiS/ot8gQuMY
hOResYrAwdq1MrGJbbDq7VzroYODEF9Z3z++yYw7yWzDEY5/LlTzc6zMStKnTM6iQCIg1nAZTZ1J
z0GZsVI+IFvBdYwwGWSSh0XX03TPaXE1zOCnwlCywKJFQ4LpcolCqACGojmwnip3IJplh+HXN9jQ
Cx5dLpSodV87IVt8fJttl3hJNdzokw/kgA0PnJbtvGerF9ZIGv+91P5/7s5/13UBEIxW1Fe9ZCX3
wqr3us/2u9r1zMg3/aN1oL8i4dgBD8cC1TxTx1758EvG9bLJ/HlTLkrY01jN4lzz4ZW7KENv5mfp
CD7/Jj4L16CQv9TUy2dR9uv8h0RBYgr+t1ye5ilpKvP3F8WuonkRN9RwQMq+glicGc15174zQ/sS
GfvvyLmHcvutfYOujoHCfs/ozI6fAKqc+b39usYK+Iv98/vqJF1lxksyrKhdQIiNLIWyMrLjQQR9
ynT79KRBqLk37ypcFCFdeuGmuSVV7yv3mdDC7w6Eb8CrfR9gjlZ9dV8auYB2AR5MtSWlTp165oNg
OdIB0cVmsmz1RfLeeeOd01uJmyagfe0nTdDfw+wHA6BTbt5EOwXMre2vkez0Aos7rGSAtl+GFdq6
z/mpxDfzasLXJRXk4ptfmlrUmVFMCYYU9y3erIwo7gwvXI2QTPHXbAhcV247N7mmBJeMn1492CeL
DavGPbcubnhWdoaeyR1HTLZUxouCAt+m3GVUM6tHuvs5cs8vIYzoxi6/xe9om94u54zXboB02NJe
oUfukNhNbGCNj4zG1Gz5ztyzyeL8Y9lxYovscE8s5EC8y8glSL90oqw36AdSTC+W7Brye7BHWlv3
iF0O2nP6Yr5HbwJG3CPOcqtm/hBfZQzBN5CqoC5lAUooPBY/MYVDBRARGKW/mveRZ26mPf+vZB/e
mGvZK26gGeq7cTuo9vxM1Ah+Fe8DU1VQccUFft6mB2aPv6wjByFMRGYz4zdIGliKXNqKGAhvqmWb
lu3h1kWFzMdAjaDluxXuNMQipk9V8L5M8IJxEz207ulXRjQJU5gzPjQ2tDVwMIQaZu4zl4FaWd3h
AiZvDYhebvU0v6lbbLhM6j6KSGgWayAwtfI0nHaq3h1fNSB02GnBdQbVT/X0fw/dEi+OgrgTU6OI
ex46r/UDD49GstrB+cDkY0jgsToGblT0bqpzBn/HrvQ2Zgr2TEAGdlGm3WewghzloH4Cklt7xjL1
Qze6UCUauAwIGnBJGzuMC3AMdIYbhOn4P2X+1Qign19eg91MlVWydS9e3jjNC/ks8vLi4l57qQDT
qXcV3Hdcmp5rn/abeXjZXMI4+X8/7Xdt+kcpKKZWVXcVd614gVNefy/seN712Kle5nsNjwyMwAVc
NO6Vkm9vj5ITgaHimy0ByiIBj1lXC3Em+cJNt8Y2G/aedfvvo0T+6Xz98yIvzrE2TYfIOnNL9Ldq
DVL/AbtKtaO3qkWKaPdMz/BwIcoRjiNcOFJz2P78fjtXkA9t60v3FKrpdUGc4t2/r+xH/PXPK7s4
5IS8LWdxeenmT7j+EJQXg3POnO/36tG6wnr68TinuFB1GY9naucLIOAknVQpnvgwOXfPn/rd5HyM
2/wbdevHvNCYHCJffAJk4QrfQID+91fVfipFiT6VRTyBFR2jov89Y5UhVKXh1FJMbJOD+k0dQXzg
e3cP+k3+wwqnn2ByjJf6OBIVBMsKdjKs3uHIPACetUwEBOpouIgoz+i5SxdDgx27Exz5M5IXm/m5
6VCZFwfzo9hbtyeUy5vIx73FmwJa9X9/m996r7/e+z++zcUqi4ZaM7qWbwNm1mH5joddtRDFIgr6
z/JXdofUL8lcg6kCo3xXOY6GHW3k9eBHt6VbPcpLYEnsjdiLq0DD6lcK3wL+m1u8h1ucWaCvLpl4
pbgQ47L2Ssso/3iw/nf5l3WvOtWScdJrBHua3X6PDwj2iTME9JPGrfQAr8sdcxfpHyIHCn2neKIm
GFzTx7sXYyCsEa6gGT9WYIpI7AmHrkSE0gWoUI65klblyK71Hk7g5fnuq3wWsXEz31F+QJAYv8oD
Gq0MW0dMGmy7Y6PBPt5r3iXEvN/yrkhWEr6plGTTNrtWjP7lz7BUIn9e38XbOw6NoSYG15fu4Gwg
JUev1bUrHf2eCGtuNU7P4UKDvgf5Q5JuCBvMgVFhMUAykGDZWKVAPVq4bgd19oxlpsG5MiP8Ozbd
GkUtLLdlAHIsbruvcHSmA4oa+G/5JzOyasvtV932mN4KCvVe9Fa8tk8s4O8zPKqv4kvyF5OvLwWW
9CFivz/wt+UdEjsX4qKFOWGNVtKWdgslbYMbswcGCf2iP3Gkf2vyXaQ6c3UQug/t5GL1aSDlQ/Pr
RaR+8zBo5Z8ANKJoy79WZ/9bwcBTCdCWa08TyqDWnc6BhYUnPsfSqkb2hVBsWpvF3YR8McZCbE1X
l4rM2UB77P7Wev33avxx8qKQuiUtoUSEGV9so2rSRK3ULafQ6BtwnXWXAK4+JSc0XxKeHfkWQVs5
OLroR+mixIGwSVGjfA/PJWPF0BGGwLwWlS39fexwMaQ1ieSB40JxaYOeVVKVEdUX38uL5R8DPusm
Odm1icO1zyNyCLVWvKo9osHkKISBp8v2sDpfs2P/ARrXFNi8koaxEYl51sXxJxtZ2I6Tph5bo9rN
dYEFLb4GKIpkFNID+/45V1d1JO8YTvh12qx0Nbwykvpdqf/vfgmdRdEkZhGGDrf7osNSpWJsopMe
0vczHw53ioBvzy1uCgPqfcKsqkcBRVVeNXhtvoXyvdD96irl24KOgEpDZlwolBgA4ig7h6o9tga2
ofChesvWKadjSu1Ws2MRLUx4wCjJk5iuI7UhaBInzsqV9U0ZbpPsrk/RW2rHBpfHk12MQZF9xOVj
enrVGVNnmAz02AF8n18H1I+Vq/HKWK4gBJr83MurTt/pybUS4Ie9WNNE0uxhuhMAQa7h/x6Mei5P
mSnM5rHxMQJen46qZyHNPt3Jv6TVKDtl0JPbx5FwV9ZYFMQEZlG9TKo7ryw/OyZbaJsfJDx5NKvD
u2QbJKucbc5K9o/F2D7xxlXlha+6G63hxT7jJ5PtcW9fF8/wFG7ZTNzqvqncGgRzn1kuenDxUcOf
dW2silusff34mSZwTbzpztjEW+tJf6Yyol5PD9AUmAPpO/Xm/+HsvZYT58I27XOZ7aFKCYWN2VEW
IIKIZocyNkgkISSEBEc/13L/X/1vu7vaVVNuux1RWuEJd6C9PwAcNmfbumtuOsV6ByUfDgWZir5+
RZ2HpVkKHwF0raOHzlrMkploMOf6htsgX2sLWdxTgPQbTXqrw1MNr5ZfdwP5Ef0kT/mX7k3XEp7V
CnZLBsYJ3+bEyUjTblFWcpJ3fFMKVOyFN6O8GFmHRC0nmRXW6Af0WUZNeMmwU1v0JhDjC4xqd4AT
WD0QAsv30Aqr1/KoRCcFsoSf54kmzTVl1On8MH/+XEooTCgUh7oo2GFd8G36FGw98kG2pOQpRbo6
aTrU1S3n9gKLi7r3/GUu/r2iyuIFf5+vHJAlA2dtLN748PugPMiHts1eHLBrRJ07/hqIbxtMsU1j
OEw89MY3aZidqDMnlEuPVkNWhyqyehtqxx+8Pv967f//qXyvjp2P1WEj7AgSHFJQoYyu6cGuVLuD
4W4WQb25d6J/X/zfDmhwt1EckCR2/W8TcpMdyvJ0PUqJclh2tU+0R59SyvYdSdb8fBmmkAb+fcC/
dKVZE03FIPDRxJV+O+JZLZRcOR+k5PFYFmSaKpXOi/wMO6PNIp1wp3nYJaLkcG3vxWcrUc8Gfdms
ms3bD2fyZ5RusGMZ7BNIiFIC+ZYFWxezVE+NSdgtBWX3sz1sVeotm2Nwb7cGoQEKGiqEB+02/feB
tT8jUkPm2k3hri2ryndbjuxwbeWOikylzAqWolHggnftdnxKJQ8fdNmH8UF8JHnXky1Lgp6FiBxF
BUCcwyt5rRIeZP9KS49auybEMo2qgXIA2JzyNSSMeoOQDOj7U2x0AiSnoMWmsnOOz4/oUngXREfy
Qa4ss59EtP7SnDFEAb6Lq46mY6vz7dEqnSKvb1erTi4b1IMkoiT0JQ9jPQMoZHaEXHOD6102+/ft
/OthkYYU7UGZbd/6luvJ0qmb6emjTnJiywylxRxVVwV80Th7rk9AdnmQxuOHifOXVjNrqWVRtrVY
PPBY+X3VKLMOfBswMDPijMjq64vO6rmuJpDmgG7RpAV96Mp9a3vqp6E1zNhDcueVoEU0eQ6OCI4A
8bEE5fY+UbYnHg8qmqRxa/UI+J+OLkr/lJt+WFr/MvmISGQFPJJkQb36YkX9p4ShoUmn6Qermqkr
Y1r1NvjpYYfwpgKkHShvjQ/iKzYTa2aF/35GmvbHGvvbgb/PNbNTd9Ks3FSzqwfgDGN7NTT61JxD
0vNwE5beETphE0IgcY8udOegA2jbhPh9G8BciZ6BEjThYdz2LoMm0vpKYE038XMiYXWt9X9iGf2h
jmCwTxKcmLT72IgYyr8/WyUzOigGcZsyOPCEXXQojoEVPScvNGZQWURczdvENPsLH3cPC/xDHXbe
9ARrOLRHFRvkj/b+fM/f4OPc3s05pRU56tjq8rHUoudYBCPVhzbTB6eBNNVmlx1iCs4logVc4BMs
QOMzUgmdfJjCGprlcOULZKBLFwo8lQEQvTeQO9cfKXl/1gW5blWlPYBdkGFo3yKFoi6t7NBtq5k0
ua+eX47wnWkeUY+mdofJIJXppifMn570yvDucuqeub4tRCYn4WV7CdThxj8RIWnuE+XTI0gE+0CZ
HR5hJuqG6Vp7k0aI7PRP/dNQXjULKmNUCl4TefIa5stNb9OrA+wTkmd0j68REnt1/Hw39/lbE7Ma
UifWsAgVJf7u8hWpW8xgaQbMjJHKoDhNb0sgAAoVlCQfVMPXDJkGYyg/XGWmTNVJNagGp1memOF5
sumfJ3h3LPN5LvwwtWUbF3E5R+dpmvW64+44HeW7zajtnftlgqUFloOVZ3pZYA2UADQy5Yut4sue
NkA4YHuf3+dlfJsqLkDw+zydVqH8U2HvK234PUwxcJZGUAwDbgbmd8/U4npqznrnUc20+EhT5uxk
YyDD1BwXJSro8xy/QkrwDkADm/6mS8PX14IS2L/h3vq6hzTAxHBPPMZLX4vlEX0fUMaUpnDZ2G/m
2UALMidWMODEYhwrTlqALjaGNvQ1Ye/eQ21Fwqux48BkPnXdZ3Z2dPxGpxR/IFngNQ2n+I39Ex7q
6Uv3CXwiaJiHCz3yCprqZSdP8lFeuHIoHhdf0KpzEaK5B8PwXrgk8RmsQZ6o5V8mYGiUwue3LDUs
JbuGobxmZaC1u0VQzuiTGd1IjChZAyfS/XslxJKoo53eW6SgVleM/rQPwH8CeFE4wLnQeULv4eY2
Y+QjzlBoaWtfEVdD3QLJQruhrftufuC32nIXQS1f7eO5B1uexoAxqT/MD3hKF9rHIIGwOn/Ym/59
fsNuea7I1DY8sBkCO/vwKsqpkLqeQYoeV8dmx3tuC2A6VLe2cKIJrkAs5DZ/SuX/sXvgNIk/J8Rq
G+fWJREodIaC7cFWls/tYXsnDlzy1YW+h2l3wMgfAfw6uMvwCjo6hLtyjRxhxq7H05JwOGP0d2b5
XEFmPx1Vy2oJ1OqyvPFnPzmyyeafoTOrBHmcRrQOk/YrHf/PftKWWtO8lEc9O9mr1fpmr0cydV1h
ZCnb2xvuUDd7hKSn04FqfoLbbOPPgnMqSyjw291uPB5/jJcYMj4wSL3TXKzd8QOHvFNwcZC5g8As
mjs4sgZBtEz5wa934J128jG+ufz1ww4g2g1hYoS78dvbe2bvN87C9D4/9wd46s7k81O1P2EKhJ+m
dwwm+yZE3BrqEsPO/px8brzPfeEMh8P9ZLJYXexFf7o/8qP+6sol7cVvZfZn155MPido9droYdhb
/Cev9mKxONmL1Xq1Wi2EHydG89js/c/bxtlzVDzv/72R6pqoDn5bBgwMsQ1VwhZNIcb4fW8yzx1Z
O3SP9YwU2Ewe4DAS7drvuE/OtAwkO+sVX25/n58cnB4ubwjdwhhvP/LBeYBxHlchMbHFtRj2hZ+L
67q7/2N1iB1ST3IkByo8TszMGq54E4jfvtiUnPifK346/Hu44mvxhr6VI39g+REIq96rHSOJ7GwC
RoRFpX8dQxAcdOzRza7s0Wy05eNolrszjBJH3MyuP1pjMpZHXE2VhihKBnTZbNAuuGZKnubEa15p
u3X9tRvH/mzki7Hmx3GsLNYjzArtEd409gwSUjzaciwMxip7i5AO34XTzLBh4PQJoz0q1TFui5nf
2tR9MfVNeU8wq7FnuGFjqjjjHwuUC3R4i3Oj7vDxYOe++Fj4W5mDsfdO86kaImY6xdEiBqnHdW25
qv9vyFs4PtpbRG3pi+HM+OIjzuFMA7ILHFTbUAzjFlEIaCcBxm/2OEkS3f3YBTiTjg/BeDzM7cGA
JSwQTsJLJPRxj3x40FQEsuS9mWBNjzII6s6LFxxEYSb8xl8sxx+DAQaeg9pdjpcfHxhwMY0QGbdP
PQ7OxYNa5CTEqYjPO165LJenACX3YMe54FM8XjIXKYEQfA42/isRZ0dJIxLWybS2mJEPewe/JeHF
WWE5O0TAB40PWsGRnXmBdWjmSXbpKDZqT3aeZKHmvyPUZYv3FxanwoAVAiVcSdJoj44nx3oFLNOv
ya8XBI1jL8s9LWL+Irff3qpB6w0buoum/VYAcOdD71HQ8XOqWwC81+6BonTuzhz6hC+OK45f8IY4
3NfnVx+5v17GRD7a73P0mMX/b9zjt+GQP8J9Zjh8U3vDt3fVGb5zsJeHYyxLiZj9iCZgd5u6+/00
s8U/McNRxXOfUCQ7uIvTXFYd1DX45v6MbTZGRPazv5/s65Aumni3P/Xh5/6zYZZSaUE/I/Wb8LPu
oyohTDhT13KZqf3F4iKmFvxi3sRsoxnQK0DZ2aurJzokF/uzX/WtyERaCCemgNXpyM0+uHsJm9Sn
PRWetvgET0O4bs6kDieT/XTf2JNPcRnUP7/WKGGjLN5pRPLLYrEQXp2mQ5nB1z2Wss9Py4X2BL6S
TVEDPsZz+QltiDHKX9YxHdkLqtga0hffNei1vMiN40W9z2Kx/HCFF7u/7v9acFb9hWqv+qzGfJP7
8tmwLvP5xY5rj0V6tViJ+8UvsD44sViR3NJduSuxaMer+Cb2nbVYQ7iPK35+tdcrsaJfMeJl8WGe
bnEQXq/5HQssw3rLejJar1dg3uxoxFIwS5m0LATsZ6PRy46SKLo4s12SzJLo6jBtk6+pEURjOzCc
D+bsbrcLIpaWKGBIB0HQ2kmy61CdhPBhJ0HA9Ar4m2hn73aAwp3dWI+S8cXZ8ffQxr0Py9Hd8U7M
18hyknGwGycn5yPgt8SrtPZYbKKILIezKOWESJvc3Y5t8OQkCQcOgjFv/OMldxx992vZm11Ze1jd
kl9b59Xh+8nXz2apR67Jzy4OpzsIvMFw8CbmZsAiMhzYA4y5h8uBmIFvb19TEVAM09hzxHY5ZIYM
e57Tm2P5OhXjaL9nC6UWyvYbfnbd2u4zlDYMQ9sYf4089JoAgjA7sIh92vOzV9rzIVNv3ptndtj7
+i+ze71hyRye97wes9Kb98Sr58H+5PaYfRMxnj+ZXPwFS429n2ycz8kiCyYTZ7qfTvYTtj08zzlq
Y3/9Ki3tk617QCHtcPJ5Dmp7suDM+uIbiwWTg8/Z2yfs7osV7t5On12df0jk2kdH7KLiC2dydCY/
FB61PyxGyTOJnwwZHRTSLgpiv+/lzbPOsux6uM9Kf1U7WQSFIDhHepBTG38M2oE8SPvywCD+fs0M
X8ZRuBoqHuFcqDnUjRnO4n1t2YxjsZUj1MxMsssBKwe7sJge//PjldikxW9Iwe1rConZJDb/RTao
aOCJSEELUCris06oxAt+gkeR17/7nf7i7p9ICpiBtbg9IHucGxWp4eZ90Y6OrByf1LVFDGRyr8Uq
Fq/Wv1yTJfIT2aWOF6H1zRuR8ddHcQXskdstMQHYF2/dYkiq+iJ2oLbFWRv2w+VSxDeKCLTRQnLW
YtdXHKJMFeNo9GyZ5ViFEiXwFa+GM5bYoZJ7/94v+0WfVLux07jAMBmmB5sb7nxsV4AKp5r7cAge
P3Y79AfYC5OZzFQYn7+mhpiCYrYEg9YZQOoW++HHcvBm2tgyDwcDEbBCULUvEVUe5gsoCnrdpYfT
qnu2edWPD7ZISEchPVxnp7s7cyaWgYvDjh+Kj8rR3l0C5vpubHkk/8xzat3u2HJ2APTZ9+lqONAH
HW2EPBrvJVxxcYi7h6RAIPnXSPJB3TSoQlkBnnNMS7EDIu/iqXNo7Xq/DcSXwjy6y7sEeJJUpxN0
AsXvBC/vMm495PHYUgET9Gh3j0D2fe3lQBAIKcha+BNIwmPx2mLL/LWxIpLlH9cnv83CMrhOi+CA
qzrCeg6UgI1Xh8fg15v8VoUI232iAAP/RR92IyMS38mCjv/viFhW/xYRU8vCUNxSZUn90lT7eE8O
eVr9n/8l/+9GMursVevV7AaoQkbBZYhhL1gF5RnXvapXsUcP5Kl2iLQJoFdEbrSJfuqtVHDSSGis
+IC/LKJXPga074fURyBeAKjt51ByLAYcoSmRnIggs+kmevWP7nn06qe9tv9iqmLjwtwIcAu54xng
dMqBSR/rg1pOrbn6G0opeGMdtxu/wp7RJmBAyDk7gOVP2F1rqrebs3OLaFIblFfCbteWEMldKDD5
8I3feE/N+/pKGxkTbfRc1U2/Ak/G1Y2EPEDXh61J0EN2CCjxwP4vHocRdSOVt2so8n640iN5WrDF
dkJp/QzylTrdzNVx4RYIFiZPZXTrA5yvrHGmuSVe3j9Cj784WL8nLeSIiFDQh5IBxHxvQen6qXyV
DwpLAApbsL5mD7WFG268tqn2j0CnKB71MgB9lx5KwNbdvjDlu0ONOhNuTwgvw2E8jy9zdUnH7jzN
OjNtnm8mlq+931hidoYk/kLwauFP35B6RMelCdPC1xF1hK/F0w2fbxlh5QONZzjMoHlBtg829FUf
tozfanj4wD9z0Axun1avGZ3XN69wFzpoPGuGVyVlFbERnB1Ckf3nvrbVCLALpRXT23gi5iO+osRF
FQYcjtisSoced3jhf/jkRMN3R1iod5mJx54eKks8EJZnL+spoFdHJPCXkYG4wLp8xrqPxPNzegzp
WH9Jc3z9f770j6/J60YjF6s7gsAm/PWOBGdPhHap+3n+Fcl5utfx7z6PG55C2GEF1+dY75l09NJd
J3coKfwwBaU/6wA8X3JVvO8E3OmrTvCfKVidXmVmbqqKjawTdkeUTc+D0q17jYOWYlRGh/Ae3aPz
+Da8UY/D8ZIpt+kdRFM3bIImQJw5BNHrMaJ92RZpFbRRv57fgmaHGDpzU6RQQHeIZHYEOKRMH5ha
2ud3sRpaKGREim+xrr08CZIeY5g3sfzR7MbQXl0UST1Dn5Z3xRXh/9U98lH3CUHE02FZc3lWgRIS
SfeasOLtGv64VP3RbWPsf6HeQb53KbV+y93zZ1NoxUN5QZp2HpXaq2CSSMXwAJ7q1Ekuzx5m7sEj
pQPdLi40+OV80nl8GDp6pxfFb4xQe7U79AH+/fgEnue3yclZgZ/UJQP4uyZ9QYT/8/DMbpm/js3x
mWh1ctfpPzUfJrCBQ+8kbX/s1vztFmiKyWJtQtXk4+8hT/WSrPbV6bRJiTtijlxGfTV9TR1KWuPU
hRyrSmxK239f4B8bhLhAGA9dRM1hYuui7P2fCyzrrG3yK8fcNKPShMa+KO/DulSdx+aHkO6nI30L
6Dr10TSqu9EmaZ1siFmyjyz35Gq+eSX/vqS/PTOjK1MA0uhfyt95UHqtNLp2VNrkjgYZ+Cpgz892
VXXik/a+Yaf/99G+AtHvQ+S/h/vWYiuNh/Y8602b1Pft85I5art/5phAUqylmt/sjmeoLDTKDwDn
zzmBCWKSHVQfnubaaGZmPT6DKji2h+go40bdmHYDjfQqlxDb/h8G83/P9NsUK8rauDVQCBIFbTfg
+lLH65pINyImSnHiIv1AjVX+SGMZW/89nhgR/xlb59utbgzl1SYVnQO98PL6OdBfczPf7Nqyf9qY
3rW90U3P7LY9Ib5E8ZxbYciEtTpSs2rAVM86p/7tVU27h05wO/w0VP4E3n47xW9TTtbbrK3O0q/h
3x4BESA+tGZuOqmkQ5OOG2NHoVuvgh9GjfKXhUU00qQubB+JnuPv9+YoH/S7Il/bRN28d4W6o+h/
FjmKI2W+e5xB/mCbckiU146b0Hn1FTSjTma2ttLeBIsQKG3XCFXM7OPf5/W3JcgU04bVVNb+UJ7M
i2NzMy7nNnl04rLz3nbnud47qQudUxRGN9YPi4Iixty32UO3EGdYFh8Zx81vY/J0snQtszLuQ3WM
HwckOjWIuTS3mhKBPIRInucCHz3R+7gXstNq4IpSZLGOqytgIRHbdOZHw7S15oZKGaJWRsepqf3L
88MNdc+7gUy24fz7Jv1tyvPU0CbtqtjaGl3xcP8zsFPjcjUzvUJaFB8eFCL1AO+EK2u0/ZLsIF+q
8Yni02qQDiDco5WNOsnVeYaP+ODf8Ey4LX84n788td/O59si3ljayXzcH00ir1Q6RbXzQpHMPqs2
yNEXefArLJsx0TgaKVSuDuCyZsVwSaNpS7KHo31olsGRvIAKcBGZPyzHX7ykb4/4t7P7tvBnz8uj
OmWc3cKMDbJS6+k/T6F+HeZ0kDDBBom/vLRhtwgx3EwnmXNr6PNSBMUMaHvt2Nr0AcZnogzS8YsS
SqisjuEeKGqICitdYaqLj4m5IlBRnGzyAjBGw9z8UOySgJAKD0ARmO4EXAguQTuhw/RDb/irrfDn
BTJhZJWdGwbZ78OhlNTifDkwHG5P0WNC+L+kMX72bosavCdaKlSZJY8eXj6Vt7pzS53y7frqwdmZ
baD696/ROKPlRWl6vHm75+Hd8BWETsiKZ+BkaYWlI4OrLJxrpNm7PLyBgsSf7mE302OPKdOhwiys
1hbpyTlsfxhbXw39f13dt8Z3t5Of0uZZNglSPUjxDKsa9CMaLHhaHdwbCG3oLwfildq+rVGHqF8B
utE8VzwBnsMSmSCq6LcdyM2C/PNmv0jFepvwGlOsGWHkMEOscmsttcUFyQGkyQKDhe69HdD4vCKq
Zy2lRTo0g+OqZWjCs0pxp3HS5LF6+Y9ZRoUYnShfaslJMwAUx3ntKIZr1WhW0AC/TR70SjAuOiX1
Gu+UK1rwaE499OCya6DJP4M6VvjbOV3z1wV6lvPqlyE1BJx8zyH0pS4oXdTsum6zNRZgFneo/Xmo
VzmtV+S6/VgAV+n29AvOXuE92SyfS41oYzuEIuRWvJrhlsPbW+upMT3bi2isYlLQP4fIiyv+PUAp
ug2s4LFcLo/Dc4LF96gKKRgiXzS+28dh+/5IaujFtKIpdOzm+cHhG9QwqLB83ifXUT43JysqdaJD
y7AwfYOCxgBbTX+ie5CMq/ER5m7CotB6nTE4cEQ2vYKeeCtIzKhO9Q0aTzfvlMeXCoOwIB/qZO1+
RcKWOqlJMpABOCh2gNpR9fIbkKS+8YZQPTwuemp1HyH4n0acWK7+NeK+La+t2ViXbufOcjYqgK7C
uIJXGl91O+03c0tYT9EBR4r63QyK2ZVhE2tevTDXz/dydJvT/b6EhuZIcwhcH03hI1nRXJOjFm6O
/YbMl4HbTz1yYIlUGMvCBzf4GmXksHiBXaP7Nk2dvOOcUrvZqQdfqJNNzh3nYHrQN/o0maatW09O
63t3dHki82hnI/LoywC/FVfGl1K4O1PaQCMLsD+Up232gEmmwpzEKAlDnda2KDh6yKzXMYbC0tvR
t9AS+HoVGHvGtffYamN1W2zRQa/oyK4uwfjhpZS8BhIlMhcwBQxh9NKDY8qOCH4/nl8iFR9WLyeU
tMmbVU20xNWHV+AJ4D0RF2qmiHo6wGtPTJXOKJ2W6LDIIN4dhCprcNPOY9hx21Enkucd91NmB6YO
nSDfAIM96IwP2JAJ94BOpCTWW907FG7F6jsBXjfp9NMppbRIdgogMFBGjc+Oe+G2enhSmv09CxRF
hMI9nvsHlLueZdA2IRMFhxLG4IXOj0HV+7Em27Et0bRDy5+RN7aCo+jZwpCBntIddZ9BcRpb4y9D
Nnwb6zul9aOOn4T7pNb2Qzv5L/xPVUBfUdrHRx3cvPFt41JvJ002z5cmkZzzmBauwAmu0MJ/YGfL
9kJYOElzSq3o5A3aEkRINq3sNIH0z+rtvPyWmq3qqv2Hi0FUgAfKBkFfP8djjgKsJ5mufIAl1zon
q1/ArnkaS5Q6gTOqd6CA83Z6oxvZTQcPLKCmhR7o5bxGb74YsEMGAD3K6a2cP4rWhlN3O/YPvSPa
ed4TEbNhlXpZ3n+E5/6jGpgjyYotc4gc64F7H6az0yeKm9LqWQdvGSt3N3fldyAcOTHehU+Lhbq4
+LQTWT4OM1wy3wXmW5FcMJZs2VDTzX4t+UiDmlCFqqOPDDpSatL2vmZAikVkrgA08uesdLojbest
ZyegNpWT6jEovsc8PwXVxjUO/aroXY+N3TZoEYzgeeaOHB17KfIvka7MC5rkgwwYCMgjZGrs49x8
7NtjQFuQaYZryJIy6svdrC6UWlX73wvRX3e+L6YCbQgwgfK3fT3XjgXo5zP27WA4LMA6ziEBt7bD
BqYw1g+AiZe4pI5IOPpEp9EWCFn7SQj7YkeYlEitdl2p/XzqPWNAz8GzxsoPKdbXKfy+VNIhgckH
rwMI+x/pe6uX+Vk+63WSShE5ZrceVsr0CJjnqPvn04Im8OW4+vdt+ZM/qHJMjNgI1ylcUlT+Pdyx
zsZz03RVoKyH2+isVUFtAeuHZtp8nkya+llJXAbOs1nU+FW9YBUztrrFE1R4/2FaGJ9EVaP9EJPL
fyYSZA9gXEGpy4I99u1hNfBgb1Wa3xFZcZUWUzMSplqX8A3zKTh0bgUiHSuFHPx+0hw1p6ZsoYDW
nL1nFvyIVf+qMXx7LopiAfzBQtwCyvztHsnn1+1mycd7kpYqEUubfrxUAkLjMXgZG7dU6sh6mWO1
OIQ368H3Mdcpb871sQlltf5pkIj98vvJ6JoAHXcBxlBm+/bASnOTVifxwGggae9FBBoK1hHT3LnD
E/th2nzxR78djl4D/CKcC8wu+N/fD3d6NEp7ast7IiFxh7aVNGi1UIa9g0RFHlrvKGReQDGq7/nk
CKzpp/a5+mf4QCj+n+N/W7YB+GYn1DzuCXpDT5C0eKI+6dAd4AcONgjD3p12q76S4/HtibcTKiyy
w858Byx0msnxRvEwOMRoyZXjp+Sa7aKSPrP6o94Izwfr4P57NhmK8Wf2xvkq5JIaauFdgO/f7tfZ
anWpvtwTsxxcn2vzGCrZqKt7Z9SyoMlhLTJ8AnaQ/MP87KOg7KijPCJrOmTxuiREPXjWa6Bg0yfh
rTU8j6yN7Yv4W3F8BXlBHJvffTTuoviUB9JcZlvqRs2+wIq4RnbTvSNXNuYFn+xZbaj1Ho0Nzu45
xRpGG558FHy1K/HUsOrdFse47Q6zNFKPwWl5KdwWGYlHPbof3c3OOvmqXzvI4lPL0YIHjtUlHFFR
0N6kTrV+0jztetCbrwjKRCb9NSKBFpIehtZui84GMo1zeQYrvApOw9Jv3UsMtNHwVYMK+Qk37jHo
X1TmKscYw5HCJS2KawyLHRn0Uy50c9h3JuiXqciRKz0EF7wNr3OcdfpHOE1RJ8qgVDfOZfEUeL9i
p89xoCroT8R5TxvmQ1xw+tftlTztFHQarxGUIxQS3Th67nMYWaXDC2ivkd564qUZXmoTcH+kZn/o
9LFeMjfujV2yie+PkQTWceOicZsujjM6OpTsddJrp2x8qTtk+35W7xo5DuDmat4gqFdRxc56+Jzq
js9YJdYmMSZOXZSQi4hx9SjtwSoeY5O4Rf9X3/nWx5Xmt09d5kzrSvVbID1xTNG8It9U/Sz3szf1
Iyvs67yLX4LzUJ2Dd14e+qqfDltyxT5iJqI3U/qPzxxPtiGhVunzIEjEGD4vQcjulK65ALQtz6jC
HE6CyPxaauNXD3iSd+jTc56fPMs/T83xvQ+dbKCG1x6xbbO7zXmZao5N5Ys9kYRiCnR1eEvF5527
oAJYsoOiK2IARoW8oCCpMe/slLyqFifbpVtH0IybuPNaoRmZUBP100RBsNJwK5QXkCqnFgaYCiDi
G1FETaKFiB0IK53mpQlQO1/Vfe5PsyXw3aB4uIWzNjdRq0jS5WP13Ju9Kqli862DysvdNseP7WUC
anpcIkrOXr7f9PKRhQ5qvuUy1885yWJF1/z4nr+T+w2lVTfOlvftYb55A4AtqHPz+6idCcGY44zB
Xx7sYoX2MtDtTlIFlu9n43PUAqB40/rw5OIiqCPvEHFfgPO/vG5PnhyA3k6lVT4shiwFfc5cJ194
A76tzs4Dc/ICA7+v9tbgtr1Mm+lzpvWfSwIuY0ZgNCrjanobX2Ygk0wKJW3cLIHaVlvqBOf1sVeN
8oQI7hQ9V+f+cwwUvdy+tl3AskDNkM9DNJXjIAEdWutycSrsiqJWhUADHA3KtHYbd1sRKL5A+ul2
DX8d/Uekai2iRKYnBGXzQ1pdACsKNZyGb+8fYOLRi9zn7/mwHR5WTZ8osXn4VGNo2GlbBFlbTB2X
5/i+RrQvre3LNF3la0jmJLHnwWlx2F8pAmQxtwJg+bCzeI6U1WVMVoqt2htBIi/BFCf5YTcDTWx9
GoPyg9uvouKTuWIh/chZO6LbQkmMgpjysOgMqm0DSwiE1ds5uvUQOBw8PqR1O4Z8Tghab1vmVQOO
9AxwE631gZSc5zJ4C8M/AjFEnNDGZOmyR/7mtjfXr1XObxwndBT35v65vw2VhbmryLbImrbPN2Us
b+V+Ghk9xAB6Rl96y/vtxEqo/JRbmrAqZuyYYOxucTrX3w6hMVPFI5fHEnNf3Z7CW3ibnkb6kHPK
5sBYvGIUl5EVPeLb6DLdDJ/BvbFl2e++ZfN6m03yWI8x2sAOjrR2nU2Q1TiYsMDxqkPm2KmXTPx6
a+GMhvYi62xhX7aXZRPWTmfaof4M6Hr2iPwSDWRXWsJNYShHkKVXaVIx5V1+slmscbKI4sYzFzE+
ZDhNOYsNgJN8rMyxiHLqUKBmLBvP8z5MoEExN1wJ2V6G2WXINtFXwbdsubp55Z/iEd6BI3198Ktp
Pu9GIuC/vYPvAcdC8TLGtngi6a4xekW3IKMH6us9FUizd0hSAwi8OQYH9EE4pdrtAD9EhyVjiFVS
75QUvhmcCztu3lcxW5SttzZwBk7rOm/treTEQOxh1oI3sBEmc59LIICgZq7xxcsjplb/TnaH2SgL
RwDid4ECu22sqO5p8wqYZwQv174AD5oo7yaeiaE2vQLliX34/1THroDsWbCB13A3PHWbTqoYW4S4
RujD12bIpR7vdjMG4y0LeWrErimtgD3EYXdSvOuD1LuwnvlCxdXWFteue3lnlfTO/bZHXQkBrkU1
60zmLKOLcT04UqG6OkIludtHevHQr7EC80hS8vAazUkPZcwve+nnsqRzP5s1mGIKhR8jbvvso/jj
AR2sFi+gfDgOGGh4unzQZndlTurYu4TXXdp/LC+pDcHCjxXH6h/S0TaWnMVeRiCroHp1DzyQMqji
jFmha2yRPDXCYI4BZzpQZgAgUIEAUxkZlOzO0Wv67DF+UYJe5ICTW27gxt36TwqnCGIbgugnDzZv
PPD7gOkC8zk5DMk06uAWbH09qIdiV6jsJzraFHncjN8HSmpzTiSZ5tCckLrPH9B3p5i5bx62h6q3
/QxT0KuuIup3IcVWo7H1LaMgdQGrBHrwREDRKQM5d45zZd2ZqgD1wFM1PcsletDjrntAM6CvsMP7
GOgtuI6DrYKysP0iIsfPOa9Cc45voK/mJegYY56uX/D9t9xkgoae5qCSyU4OuZqYB0dk+7htVptQ
TTJQCUI7pwF2hmlrd5BO0HLMt3loBFQAl2eXzfMS67OXQSQv7n2N8tiM+b8ZUqNt+sqQjXN2GB64
oYQR5gJbw/BFADHuxAfAWjB2i+VmNG5DtM8H+edmIvHQsaMpopEK7qAYpRNYKdQiaGsCCkijVPGL
bfMMqOAm4G8W6mhxPwaL6xZ3lsvN0akVAD6J16ZmF6PDLncPrT1iOPXOoDIPnhtJwERSlweB4jdU
FjTsNu6HGCT5cIyhwFB7Y/dUPKBxPXxGuDx+nRgDrU/740gpy+UqHx+dkeG7vgrkKBFidBsW5ldf
uAE9fKp3OBvZxfIQK59qT6KzsQlR6c+BDl1j9l1klpgWbqRMZN8CXo/1oevXHtlqqCRZxE6QRUjf
24d9PtC8dgsTYwq2XLO3rG3b/8vRmS0pikVR9IuIUGR8ZRZEwTHTFyO1FBkEFQTk63vRLx0dVVkm
wuXec/bZwxAI2M+dUdm81qv3Jl+mXhoTsA2aYbRndVnjnpzbNLsaDxxow1Rhho1k7mwJeHepkauN
IK08dTc2l5YZZvHXrM3lr/vLy3XDqvxjPT1BhlCukp1oiPPpEWNazjpIGqfVbnATXw+qNWUGaQ3K
6HKeL5ItFRT+mpUFw3yIa6BePrhzUrtms86TFVeOA/Phg1MgFOaCoFF39oQ+uK/2rGH3htPARYqp
nOwqQDnFgjtCgamMVeagZu/iPnj4yTG5Tt/4D7A9tNbpj1NTVReZeechAWq23vTnC0M5i/qH45xK
txGNdiFQld0m5tPiJSvNPQMpSKX282TkS/Zad3hbp/XH54gmu4ZaCVzc7heyh17QfFJInWlBGpfk
U0eYyxD4IKMIrp9aE6icluEpOMCSa+kn6+fIn1mxsZ7Qc6nGeC6pfMa/Ed01xihKE80hfmfWe15O
DcuR/DdOPT/TH3Vq0B3lBgMCdtd7RPF5zLa1L2yfz9WWdCaTnqT7U53/B2givSM7Dt+KGEViAz+Q
h9iD/dx7QDufkGsOQAQKRhkZTpbdjfrxi7SAr07ZJO/p7We3EgAArv/H2jzjP8ZtL5B4Nq3GJhmO
ecDEEbgedsx0U1n2axFpUWIPS2Df8qa8vY8j6UY28UTLnhUG/IHPvM9t4ZdUoR+0Q2gPOqtxv4cR
tptY7Ozl7uHYfORjU4OTXj+cbrv6AN8uGiuX5XRDFwAeGGf2d2GqIc2jw2mamKZSQJq721yEZlxU
V3FMwGeX5Vwe9d/cgfIYU6dynTAcohfExn23z+ZItH/pGoyQtPJFYuHVu1VM3tm3o1v78Tmv6D7j
T0ASKP+UK44eCLuQBN5ZO+oiVeBjNRZOMz98xuA0W5qe3Atx2z0hJsFJ773q/j54O6E+qZHBb3Io
vOvvksaILeATs6neXejq3VV2QlQC6gKrroqNFii5QwQWAuFJdvOzZ7iC+bz5T17RGp9DYlNnZO5G
9BNoVzl+Ti4+E2TH/akqentSUExAcQz/rAbyGbIZPLxfxERRDiWMfuHj+i9XXjyW9ZEtq7pSTew5
SpjskI98N5b6Lone/uQAzJT/OwUDwHxuPlqnkK1dCiExN6uBVIJeNuEZvux/DZHm41sIN0yypd1K
tt5w63z7wyQExYv9jIvjZwW4pcG0l8A0xrMgD7OT3XCz8S3bXRKIFaOW5U2Mqua8Lr3pysvWI15Y
zeY4+tSGKdO7AgFbJlb3Imv25fQ2f7+AAWsNDL/mAKrzt9V5zNpW4rILMKXlONS3pVmvgFrnAiSx
UdXCrKEsXAVLeaTItvV1hviRuBgOKwgw6JxnF+qvpeTW+88xPH6O0EMzJ2NSK9rKHCm4ODOUSNgx
h0YakOxaP/sT/NOBj21D3X/vOw7jlXzoPc49+x4wT0fEc0m2qDx9uMvujqGE5NGj7HAjQIbzTiiH
/Ndix8keYhqw13Ez5NsyMBqNUmxCo8o1zAHfhh38PhOqxX01zNfC1ob1MyQ1F03ubqNHjYnf0gwC
96FlZLxLTZUN8983UmPhphmEns3dL+/JA6SagzvG/HJyIHqPv7rqFja7tHZQ8lbko47tztRkKnWF
oFmRsgMvmsGMy4xkRvqgaZhf2K4r873XdxgAMTXiy9/YMor1ZKEE9vKe2zsTcvMoD+V2l1RA43Fm
vLfyT+pllKaAJTM2SSwnkbG9KKW+sb5ajdURhWnNtkcAp9ujyNy05xqUR16m8X1FWXaySk+YeYQQ
/G+mmVr55bVJNsq65H1JLF6WnSmTjmZioERU5ArOTnse3GYPFfqgU6uZrvjDQY62c1NtRMOANR09
ucKVNC/I0ZzDGWn5D0/rReVl6+vSK5a9a0f1gq2mWKp7CJ0kOyKBOo/rq3pCCy3/bv/fMLc4k5g4
XVJ0PIPXgtwdzk1q5Gu7b1BTCYvuAEORpzBxWPhbWB+mzDjsQJAxo6kdr2AsmWwM+e0TJF+DZBMO
fmpr/6+xWUCZS4gaBnLRfQPTdJG7nyvsCNZZ5k3XGdRngbcN71Nc5JzCRS3ojfUxgSJ41yGV9LuD
4Uk/2Tk1Od01w29oQW3bfSxwgZzfDXP52pS5VVJ38tToqIK7/WcO4Gw4b32d/jBZfWhKd+Yy/5lo
RkZApI1qZOr2dhvbxbIJ708H08thw/FnngyBZnkLbEZxg8+RMTIg+E7sDeWOduWQjTtdvzO8r3Op
r21jnJxiyS0zzMc2vWC+k5h2xPvjlEtqI4TY8lz4xVRuQeGkmtmSUPHws1WC+7ETsBsYX/Hd1/k4
fBLZRtrIR+juBLSYp4PLCVRv0nEeU3EafxxqLLajlWj5/Ast1JkuR4BRHDlLKdStP5OYqOVpjtzA
8PWosE1Kor+iQLk/vnxw9Bz6hnecb2a2un+H5CzBjXe6FZazaMggz5D6VLpDNDnnP/cYXG22FeOA
kQwqj8UHFcUDkSTL4Q3P4o7AUAsln7A6Stp2/rVpHltLM+9XmSqDIi7itCdxpBpfm/aycgDyzv9X
NwArZunWt687uZHuev91VkNjhMfc7gPpH5W2BZA6cU/mzJj4ms3WM13pVgCHofZkFPv1sV6SKhk6
CuUKw7svAt/cPlkJ7WoIRHk6nphfWxnX1K+QnCwdhwWlXNNYb+mSRaSdwzyPcZnkwEJmyv5Vw7YH
PJqec/Ou0bBa84Fh6eDUBgMnkqw3RcAx++WYt9XBUg+MyHPDoQZCm5aY+Qbs6zBABAr7/Xi+VzdU
Pl7Q4yRFDSDZzmM5CWvCGF5sEq0FGjBxhwW+A2YbvXYNFY7MSzwCj066fPOC/ma4x77c9yqNT3P+
HhtA7NX0dXokFQFcz8SN3XzTPpz5B0SOmgPNS9gs1PkzvO+mF/xqwGroESn83X39x7ZF5TuCkMVu
skxWPEzvTJ/XhY/e6FxOiNRmoi/UtONOtYfV5DzwiFy1/JTicvsNNWhQUZiOsIJcSfN2zGKhd0eA
2FH/3ecAzpAB6t3LZ/flCkOewiziTqAkAcBot2N77NOqqJf/teuLjeZ8acexCABLYcHMnNKS9qvH
3x5GAGCm4wzcSDb9hK2ELDOH83eCgQyABHXLHj+xE/qfmGyrULHZid0M54AecPvNS2LiXmzTIc7H
ng1EW3jPs+gLaGue2BXN9N8MTsZPvmKIj0B2MTMntKfj2VvNq8tVMfiDgMRxhvBHXk+0Kdw8fC9s
VJ6rWTT8ayj+xQ9D9PsG4agLgtbbk7kQvqLP4XuWf7kFFOZxuSUt0ZKcx7bzKltD28R8MrivaWhB
DOAxlJ7o5E551ZZ8VU5Okl5BiZs1BPDanEbYua6Z46ZTk9muzRZZOZypIXqo1QecZHRK5iI34LIa
YC512S1FGsJzKjZqcIfskNptlKzJI64AKo6QD5ILwAHGHU/zl06FEDFjX5o7wEUsDOAXgTADyDPz
oGdLj0WA/X7vl/s3SmENcHPinZbTf0X4JPPvQsvPzNzsw2yJIwMiECLMMVep5/wN1rN2rXoXefkL
8M6ByC/FNYBWRjxnRr7qNgm+vstxo9s8AnYQbti4R8lIpaPyRrWSXiekJxbrATD1gTNzhiXx1M6t
ho1leYDEkdpc8HNq9zSv7C8MYn6GOcxSauPLFCCJGuBAfRy0YXENtDXVVu989rWLk1vbOt2oAVgX
29davA6H82kOFssGfX/bqQf8c9/QE1Iy8ja89iTKvozL3ZouCSmw1dvdx72Zo8YWiVYRbRY71hTw
dCwNtx/EwQ28QOtkiD87hDxrDB8WrMqohzWE0JivslDA2GYW9Y7q5ajUIeMhfwZ+qmEQTjbsBQEq
LeOzYGh66OCd/XKDhBh/D7ReqgnCwcEL2MGPhdDcws9Su73W2aqh3sjDDyuJTc3jNm+TmUlC0Pwd
61h5k3I39hvMFWgETXggLmBlnPn6b8cpSuSQA2AFfY4vrwIrUcxV1iTIaG/Ye1kVqOpPtnT4nEdf
ME+qTSUgp8952DUTBltZfC/f37c9BUygUPk63VagIBFiMlTdR5A4VIab9556ke2SmsUYSSfwCidO
6cl+74KbvwKaRYgyzLqssTzprMHnhkJqGWvzbCdbMFA+ODzb8vU5PpBJ+ILIsma1SPhZgzcDU4cT
h3RU4owxg209Kjyb0uWS/Fa/ss8v391RYYztoXHpzxd1pF7AC1s/5hov6Q6S1jfYtSO5A6MLnx2A
C6MCz3H6nOPPWvHQv3f+gO77goswDgwS7Tav0LMyUXnsNFdEbjKCyWcJ3XRpSjRiz/mHe6dh1cOt
yLyKyGG70lx1p7pm5LD0lvo6Slvj1883RPWyLUhWKloRhxobe4Q+7kfgMZ8sFENx755WiJUOr013
fkTTNUA8iAa1A/YGNCOLbMmQRg1KFsth/KBsKcN6hzCBWW5vXMbtLhJPI6dIWPjgPUuZiYYNu48x
RUXYD5A1G/NBO7/meMxvpMXoQGvKvtsGeqCB3S1O0TvguFZNxcjWLLV2eXn+Md+gfQKr+wFhDBqT
0ABIeNK5gCgobGj/MzuFdRKKFmozNhoWGLQV1nVLv4hOEB17UOKsyO5asjBgILsp+/6M/6Vk5eVn
MLI7y+SPWrjERamjoHF6Q3CkHqJA3RE+ZIzUlNIW3IfV7EsXIBS/mQC21bwaIVGkgCNb6EDG0pyc
9HluaMsEVX41T5xXYSFKIkQRPRpHKc83zHAbUvG/G3toxnWtBAJj0XaIk7MuBsOxpJcDLko2Y43C
xnGlSqkPSRMw+fjt4uKqbiftbf9cJOu9ED17bqI+cnEgLFfGPVDOnF6Qm/5SdjKKGMVFrnxWdjME
V2iGeAryRuCZzgsEQUx76BVUYwb4kazuC40IpzOELM5z64WT5O+zGA/DbPH6ow/b/Q9u0KQU8y8n
JaOdymxD7qXTWMwYyj9wKrBUTJ7qucYz+mExVwYNTHJWL4Dx7gRM+kwp4fUQqtRNShS1IW8LF/tO
HIg+e74xdXx0t5lzNOTdO821MKHeBCyYOxeZb7qDuo1Tp4i/SJuFqIjHjRACEWPusSHv7V3+toFS
DZY7o2ne0vgb9Ikp6Y74CHnmNMSMSJ+LRraehH+uxf24pVM4BHtiOcZDGAzaKrZPsB3UobWFy82y
bq0m/02wGTngEZTQyJwcaIKfwfiOezxH64Mez9H8KqbEYNrtDYHsYeDLMBPhG1ouuAxW4kuK2a37
xfsz2pbfmeWeZ4eGCij/045E3rj6jgAT8/2PY1cl/oHAgP3jfWlr+0yZjJJyMAnr/gDWsto69/Ww
AvJnMDGSf1448Q+riZ0sswWy1JbJzfFxrdEXjKkHybqh7lCs7MoiFBYMJug9x9Z6zruF5SWGOwwj
bZAPWMiUHUZXUDvDZZsdVlDzdiKHggRn1UzjwhGgAZYGsZtZ5XW5O9EXOCZNKLcODMoedLN8HxsG
JacQINGSR+A9T5YrrR7himJsobmwOfBYMlMPSBXgkjIKMaLLYGJ3+lfwMzkENecZtStuJgMT8xXL
1BcwXoDGfp5ACZ17cp/WnbJMvN1/qruvOyMvm2P2NCKBDNgPeHysZkuOVt55d9zG9OVr19+ZwohE
g+7hLMN841cZhbuXfOLFLGxwEiwALMWtR0vCYc7aFRyqT/x1fa6k99RDZV4+lztP7jpeuO5hlOFK
8eRWeQUFK2Zh8eBhcp7xtjNDaNlR0iXSTloDFZxU2j1CUEkLMjAjDSzU5oqt+JJNKpWdrL/cOybt
HjbP4FCTr19uXndAUBPHKAUmdmKndCHKYDJxEG/Sm5xfu8CbQzx/fMlHL3CAYcgDVOYULlNHXXTn
/WffUtFxo0eY3VFFtIbTw5lpnwk45BJqiY+GbCUkorywJDFhtr4ki8cewKB1adKWdyTsnf38mZB9
wNO0QMWwaepiqufP/q07OikkJqMGGjEqPfX/O1peZOMMf3GVco/66KMCohZ+EYq3D23pPovOVXhG
ccG8G1LIrKcwvEPbljjyKbd+OPu+S0B/GZ3lip+TLWHeEhZmIAr1hM17foYkHH7/JTigEK0xzjS3
n7PgoN/fT3Z40Dg1QeYxDy5lHTFRdfRgCGYEdLswbvcSCmeYEy7bu2SW4KCtr7ro20eWztQRYyZg
jHioU7541b+D+sqLDC2QIfnqS0idc5Kd5wJLsZicaV8w1LN+EdkMeRPLHy2czpnkr8v4aQHQssYG
Vne9+sw/2Jdw3Fn/3lxnZ08ftJUddWmEalyz6ct6fFPYyz8+cYNHQH0XozOQyvbCrNVBX61hLXie
eunyEeSDBQhOB6RkfAHBqsjhdVf9gbpSwd0B2I7sdPO+Td9giwN85/HZfGywYbbMjgrt/hi3ElZQ
zeAD7zkTQT8p23umCi1z7J8h+t44PH8rhjmiOaWmGawiYNI50vadyRFsvLpNmQMnfKfpz7+SMU00
jtYySPhG8Y+tKWw2bVA7nOZMZDtXvcDR86fb2c9sXozi2CUHhcL5NrnVBjJmOUCAwK+Mvtuvt0/h
IEJN0Cx9JYO1kUL+RCVh4uNc7Ghw4fJjmwak4DTL06HlwY3zMLjK77HQ/wag0xbUH4gSoQiQw0Ec
EIVA1WdMQaidff97V+diZWMWRyrz8+ef9Ai6GA8xZa1H8r9mxtN2lDpgbCwEE5nbp+0UGsk4o7ru
YngF4Kq4vP8pNuGJwM0lmxlQCjNoJd4n1vsyOCJTKZmBgOCqv1CbpdbhEMrAnDobGnW+4YKG6PM0
6y8LRffUC9OLGaxk87GU9nWc45g8snuOHblAjTdDb79UsMawh6A6TqFbBLoxoCLYj+dtDvhxrK/3
3xw2XGXNvow3CZ9wBsVXAL0rDy78qzehx7x4a8GbCNFVCfyEDGQp3JRjA2O5sh4y005mNX4p2iIV
8dtFCAElqg0niTcd1uI0wDpZB3CiKCnxlHNymq7XDvYwXFnJE/JtljkPujL/AznYnQFUpv73qnwZ
oUOZ2ij4Be1GVeWh3kFYVv3zE2kNrf//ipoSksokqQ3hMHkZGoahqd+rYXOKT29gdff9Cb59OEHn
3juPYZtKwaD5fe3iP1XYCjiOGrZoqYu3rSNDSj2cFBmyPfYlrCtOmWZVZ9fp05rsBM146baaoUtz
EfEZmHckEABGf+7CPtZHDcIzcO/nzRV4IqNsoO7Rft5Bxt9Q8TMj4lwdT8Rx6+FFbqg8Sf9ctExd
II3g2le7U6bBuF/w7DAf86YBs1+6EORMfMAfM3346E9DHtNXI5Bwvp9iymfmTVNQU1sXrexfyfhb
o+5uVlwwOHSsolNpndduFtBFMhpHsLbT5mhzAvlntpiEZApdU+bp0+3pYekOMczclAP1KJSR84Oz
H3mEj7pNXjBrQ4RTH58R+5rf7QVDB5gZfyGj+srPnO63OZ86c9t7l4eb0p/lTOg6yZAxyWI/OHeJ
Oftfb/GADQcRpB+n9VWcoEGFrqf4n5j9OXOnHLpngYtjF2GM+Y66I0jLh7tciGZ9/bgDw2uW9mN5
xuVk+aGW37Bn1Vg6wDj0P+FpwYkAMrlvthUjld6UT/x5usY5hkeK0Wpcw+Y6dpSeVvErexDI+gk7
UMPwEyUuiSR50ESfo4zXzOClIWUL4o8fOHjUA8oKllyo7QlWgFJqRVQn8HcHg2WHNgcyDtQi88lN
YbMbQZ8jxLbZQsXnyyq3UxhB6FZO4zN2UfZjdXzueFi8Ym6xghTJTvgNUUClwVCsUpgCDMRlJClx
MViRsGZLt9Idx9D8DYfr9Kuy93FZFAlUPNBQwirMj9zxsaLiQ4xmMjpINtiZBMgUeXWVSNo+9+IW
+Aic+7sy7reGBbOdNFZUTshl5l/yRHxtgaMCtJQlA2mUwsVqRWYrxQ32ODv9oMycLSYRqzWzcU73
p9czU1Tc4h+9HPe36+kYNeCDjxI9BfgwbDm8vwqlIEsZTHL1ZOANYokpPzQBMUpj2WM1fBB7JR4I
UL2WL1SXYDQMtOljiat6OuJfEZ3bQwKDJrVfR9ax+4q7wagBn0TrA/GzuqXrfp58vVHSEwjsXkdx
J9rbxAcvXWKO5mUIl0iYr0xe+XN+fH2IQbC/uYXzavx06rA/fAHgBAPom03uyYy/2WQX1g57TFgf
qayu6U5eDwfqVFZzTq3FxjWcy82xpoQapaAYcp4i7ukDaSirHl1z61UXYV0GIOkO5mnbBQLRrjCf
QISJNQulbc4AzEXGmsyz/dR/XQQzW7FZAn2q56JdUvOzQJQt5jsPUybxJHgzJOjdQvwpn6ZKAfZD
jJKkMhznkv4xL6yJmEEpVtiTQ7YjsGz7opdwtUN7hP5eMCb/aUQfizZIwrGM9NySv+x9x25qfEjj
EeFDPO22iZ5P+261/UJdPhIfGOY9zosuHZoOF1aKmHgYj346M4fEM4WFMc4jxz1CibSMnuuOpTbv
DdoUmTVykEwOqwjA3ubVh/Z5kjYllpinzhOlDV3ClwwwsDMcBBWzDGAW6usR+Ok5MDGo+G4m5xNp
ViSnmSdHxFMYrpkQsLOxNd7Bg09w/+OTtuhSP0m9vIhmBMSimYLM1lhMj09XyZ91Ts4YUKZB3Wcs
VGi7+L7Oftj6cEQ5d88FL021QNC3K5ank5dT1IDn39rvSOiQNhMBF9d5Ai5M2g+j5OusHkkk9MK8
ehxuYBF33mDyRSwFAs0KpBl916gmt3M2ISdj3L8tVu0DdB2j3h92aPWEKvR/sB3gMjcz1dc2FY9h
IWaWsL8viUhiczpxH1OWHHD2HvSBCuz5L/Erzip2Qsl/BNXfHT8Xs2KlPNnbTxvko9Ucc6frSXUz
2DEt8K1HWIP8tcpur5B+nNyQSQ4UwcBgCNyom5lTk+tyt3p+rDO/gIjwZmWHavi7rHYddA5UoHvk
reV8tqi7sMMmOyXEDOzk//1YshEsZSvVnPwUrw2TAWw1C7/72nlAAIWXXd4UOolXYZ80P0UQb6FA
c3zOgLVGjWHtf85azFZdrO4pgqVqYeD/RMLd4H7TuFpX6/LjdiY6W0jklIiYxeBQe4VErDTWNc+s
meLTwTT5aqrspwiEkA8Wi6ElG9ZtCqeGxU4Qug9uOwDkw84rVmvkexzas9p8j5oec7q9bzgM0vUd
5MbJVHekxHK6YowiIB0xehlV5Ke1tTdmT5gNizxWpdXtKa7BXzklMZtaGuZJ252YPTBnuD+8NAUI
4QuI9MtCTWOm5Y4opt6dF7euaf6UdJ7nD+uDd3DdcmbmFAHv6p7ajfRqTG3Gu/WVRURIZNE+yY/B
1J0b29t3lsGbyarUHqd6F0oChd6Jfl4BjMXuwUinEmrAs0CVWCn2SfC+ghD1Kq0iYKKQfxwd1Xx/
L02RXwUUngG8Ugm/y/W3bky8pazJUINcpsVGyctoVj8WhzS109nUqSvovGC3XyIDK6DkfvSKonMD
UUx60oDu9CpTydHzGbOuepgrOB5/ZdC8b/IJByl44V7Upp07+4jmM4knbDxDLQYTIO+hAcaTfwcJ
D9eX/8gC6T7xZhVH8KcfwvtQbhuNrEM623460nIkWBP7Ai6T/F73JxikBcKDkpvCK3+HRqP6D/Go
C5Ipzn66B1RPKHfpgw5O2J2EOipfvlLr66wiFxHfqJwo64T3+FXQa0kjER0NJJrgvoORmKAYeZZ2
TkM7hTdHOdbdOeAAaLjTpbIbn3jSMlY4pagIbomYOKIq0I+IZi6tJkNpZVCc7/l9NZA2y8svvYLH
e8K6lbyuXOed8PsenkHVPhK7LaZe1qJ3lMLXiUnB9/3YKQ++mhCVfIMTOBHjpIc1SFS+Pb0QD10f
1h/h4wudMhd2Q88O1DK7qYiPgNWtUEo8lnzdulm95AqL8R5I4Em1PkUkZNz5CoWniFHCm9AK93/3
Fo7su7OynIM+5Ua+B68Qn/EwaIiv0xjodvzjUn1bjX7IxqTB7i99TI1Gs/K76GhZFU0fiv1OP3Ff
FU4rTZaNBtogXZ70KCcC2SUtFisYsg30v+cufXytmT71B7X1EVH/e5CP1ryD6FFD1RfdBGhJ4peq
hVl9SU3SGdi39S4BaKy7PBzr7kZAgtqq5oNi68SP6x8lMXo2MWVfJiTOCFhWYcmivFpfOOV23sw2
7ZiOoE8fW+H78rVaXwgKqGJxMiagTRFhVlkLnWUGhC3n8YvdoJ6gOGbKXTfx+M48i8QTNVjZrerp
HZXolNSCqcIcRGtKU6tCudnJZD60s20ZNyKGTGli3pmLyW/RL79/pvxmxPTYKP1myBEBMCmEGSSS
OnwfTCGe5rr7kJ9uLlItl8LqrlZXErEdCWeShwCHUpAMFb5liyLng1EH+UoHvWCg8Pr+zERXHdAl
v4A4E8LU1TZ6SHN1pMqzwCtGphWHRMOLpJ9eGyX5xCy8ZV9DQCQtbEheftpwzqhR9W7sJ+ghnBGs
vofTBJxtFqAIeLypQ4TMVnkhJpLZJNv+WUeC0sGP6yYn4nw4HYaLXkFUVl35NTVOnMySJyLLgRJW
I8hffKFVP9cTqYG7xm6nl2DQ0+RPaOoL/qhLfdo4gMU6MUzDyUuVSSBB2noMqT+aQUm9XQnUA7Od
MtKVRYLZOXdV9hVO2xKyogxfqyAN5EVMbdo7byX700Ct39ntrSnL5OW1SuvchauIiAhQ0oNEH9yC
2KoPzGslq2/nVnWezW/d3ekMa/Iw0nP8ZU09YRAG98xS/2lrZdnxljEQJti7sZoprrjB2M0Li2mD
69yeUam+Ldiav3SAfE5lBXKk/usMQH01msmm9sWKvh2dHJYvcae38/qAV4jahiAyuWAqQjCFcRBD
jWdAYfg35VzjrQBToXUqxpUYHkPtVyqrOgFoOEXiJ62jYRHL+FLm4dBAJf4skqfOyIsA+TEDfWbs
/zEAeyJAPIuao/fu/YrkIDfiR2V1Biox4PUHDm6MtK9irE+Nghxa+A9XYVGEQsQjWNB3TGM5/t2p
v/jqd0YdQIpf99yULdoJ+3ZKt9wM3cLJSrdmROSF9dTW1tUZWrZNDDkx7XM0zTYObEPlcPEiJE7E
QQHsjiceCkHtiU8E7BVjPTuxGM6/4xaPAyrZ8ImlJg3Vh7kXrvHP3eeQuWySjE02wvAz3gUXcmaL
Y/x8ciujz57zCOLMbF/9ojDnHgFjqr//x4ngEYfNBhzazNr/78a44yL6Jl+PV3TCwRGVCLeqCr6x
jPrua59uOFb8oexXdsJiJLOTYoXEVwsBZDRX5pwwbn8+keFAeKvU8rGLNLVfF4XR1xKnhma4B0aA
eYTChngFl2dX7DruDDAkBCegUo0dcXQrYTLCnBrb5vDN5WLKkNmQYXJLPOymzBrA8im3He3MPBZm
USAdSp/hkOT1uxmlOL0ozodL4ekwz9CYv9sc9EZz9StgAf7dvUcLgmrrp1i/ot4FhtFsgNKtguTH
zwm2Jj0CDgmjPjhde7exqzklR6AELXy2l91ro6eKgKGMvuUezeYa7BvZH4S5jvXcx0vRHDTXBxXK
aBWtoMY1SsZcqTeSYyfmVsfXaIRIaA3YNfut7tAVvOIXu4pdqcstWBWYEKqqHNkVPSaBZDCLLX42
u8g0a8PYjdIr7D47IF/awyBhHjaB0YVc8NhLjuyqoQwTz+TPhYoMAmdcxTGzQ7jyCTa83h21BIzV
FuNn+0vhQsa6y86F0zpJD7bQGmfEdOE4A8d79RWAD3osvy0I7vM4wVJeW3wHi6Syu+2jw/J26Wg0
Sq2wyYI7q2yTrj6woPaqISKzWCA8oeTkJEY/0a5ea1xfl20keyMuAQdllGuoHt8MT/IROeHX07/O
FiKwGIa0JONtRTvM13jJm6d1NvrMqIbTrkIo2yDcOHkzznROy9nTiCeQ8SiP8A5n8EGWFJwxq9/t
RKfXzF8CHANlsFq3X/bjwrJqFttqqpsTS/ypfmHxPf75z7BiRAGAvpJCiMG2EBY4gOOXyuD+ZtrL
WDRu0JGn5pq/WcsMUJndd/+mts24lhbfz0Gl+yjZZPAXf/nw0hcDLcD9IRyuNyWAbEQIxTWzoWrM
HOhKNEbj7D+3qlXOjWMXn6y1XYMg1enMxx+HlBgL2F6lFjI+dwdq+znUXpB+iGCR1vo8BejULdEt
F+MUAHHWvr1UtEQmBqwhlHNNtYAIGV4jQIlxmrSIlqPc36u+z2v4N7u9+KOg9Eu3CPWtig9MQD6T
/Es6FOc4HO/kpoSMB3AjJeoCGZF/hiQ0WE63Xzkc3ClCXZOwLjLKHzEHMloUJhxMXoyQiXz33qSb
ifeEDMwLuwbx/nkvVCMoTVh/d0b9nH4idunxYwsN90Zh/fk3DetVtcr8EaB2lbW0/K6Vne5VhxtH
hrSGYLQmk/x0JZjoV2VnYCbMjP7cwleAknt53ISN8mRY+3RI3ZiUjJT3QnpRAXINvGywi2nnGkFD
9VGfIx3sfu9se/wkVf87mX+rHx5jG1MUvmRXwwaZnYBbTB8PlV4MT8tMMJ6JnwnzYZfsWfTvkZvX
KibHcSlbs3FzMYvC7pPVd9RwuSnKD9JD+En0f1xsA1ED1QGKmiXnS5SYn8Vk2wXlXHdml895ttIZ
RDFryi2NTMHXinE5lgZUijl0D9k0x8+ynoz2ZUirsz0My+M0aqsEYb8rK8tWWYr6eEnv2NT00Qfq
8ftozNNjR608Os1i3DOzk8n6tbozUjyZypkvCtnidDJFGsxdqy802vGHsZGnP3wvGc7HwNhFCHJc
VwfkqCWbUww35E2OOQwpvrV8hdONes3Vi4gow1JZPkFgxEh/HMzmj3aPHyRqtMpDuV69cPmEOUAd
389hbuo5k3f1b8LAXc8wdv6u0S6KobpipWOLMjp09cxrdrWd/TA1H+97JneGvlIXz7DGXwi1j1ny
8JxZYiucBF/aEBRd+PGzTXO0305LhbKYgedcEIzkUiULed8eu6CPSlvXTPmvv0nNodKgl/HzsMBZ
cpnZcXIUkcQWm8zFkWtgvNkIziry/TnFyZS8Yny3EvOF6YT9lC2ekKLHX4Qq3HOtXdpWh6sbtoYT
a3LmP+Ms5ulgzQVbxJtFydMaadAfGL6fs+T+R9h5LSmuZGv4iRQhb26RQ3hPUTcElEFCBiQBMk9/
vtxzcfau7uiOmJkY141cZq61fqcipZAY1fCh3c7KnE9FnBzXUPsskH+epCh7q/jr2D/+oa/b/8wp
1lIkL3WSZOhyMAtlG6zXMQDfWlHH1bJig8Z2itSl57yUJ1rCiFLb2qjn6eTQEXXfmc5EJWaNTPsu
LEHt1uoF3kk5ia2Fchk1G92cUibJZLbD7FUDylku8jW9nYG/qbugEkljgiqFF4p2Lnw49qOKgsqC
PIJLkCfk5VlZwRtgdPMElYaCvIuZbRtCQt49xkRhGvsj8k52VyOXI2WB3PE9h4D3hKBArhPfGDyj
O705jaqbk+gpvrMKc2rmfTdsjbMRRPYoDaRr+Fzgj0JG2FnoqzjoOcB5hRDx8V42Y4Zfbe7eHuT4
FQJInatTVpbJROcyrgL1tagpr95ziWvqIQjuHWWsTHkbGrwz/OsoLyCVUNPbRD96z42oi3RRdTSQ
iq6LOx/kwwNYU2gOwW2HbBtZPEr3hoUTBAFgnkRXivG7aFd3V8uIriAxWakentq33E3yO5mg4P4W
y6pjvbTH6tCryq7qLMu/3k99FtxoHKaXrPKY6sE3QfBJwXX1s3dZ3ZrqqejYreacEcBksA9cuxrD
1pDirzKBIXj5+rOFg/qrs6n1HwOHH/4attnc60d7e6wc0n1ukAqbcWl5j025BIm3qDpWdxVcKeop
rpkN91e3ZXSj8him+IsdVS+ppqn2xfqQJbeVOLLFYO4vthyasBz5xZZD/X+bCeES8i/Tws5hEqS2
5WMFVyFQPlA3McgDdGHoebUDWBCJzjMfxDOHXFhMuKdN9NzTOmMbjJLTctN5cs7tpYWwqHpLkXGI
DYUF+xiwK/35if7ugTqqbtoyOWsmNiL/vdSnatSWkVqVMCrNLw4DsbHh7B/dNKFx//NPKcJd4+dj
+fdviWv512MpNeuRFh2/JZG1fj01+chGsfJsAxNvfryH5XMX/yXJVBUOJL/8Jk4gmNUIc3b5x/1Z
RS4ndVlUdLzBRYmHcd6jLW6hXwB62TKP9oXA7945GAi011GlX0cqRLmnzzXqOZ/8vQ6NV8c08G6H
R6l1NcNaVGa31rX56xX19C1/fkrqr1auFmnNNpY/jC1IgxUeJv96SrEpdcnNuZWre08tXr7uXs+e
Upao0CksY3Cje3GNDCeeqQnHkPZh3BPM0rEZMFBuleQJAXSVxdsVVQamFqKx/6t36W8cgGyLwFJF
sUiAsv/xofzXNfKU7PImP8qV0aUQ6XVa85GUUsw4zV9e4K8OwzyN//8l84djS9HHxUWS6nLV6lnQ
3lRfzvzkgi3gpYF68JWXfzHuVVX5N5+pav7Lw+fH6m3si/0sMhUnI9hgMdQGeFm1DQEYFady8W84
nm9hio+cKI4wI3BG1qYnkOkAtfrpGh8PwQF1C9rVJdwIUUJoEdRkk0M83b3nW0aHmBEGUkIHm6rL
GsbQdzp+Im9TQ0nH8iAHfMk9SFZTMLEvgEBEwxTYafQwPpHjit2EqrI2Anx3bt81sc/wxuDFSZPH
AW4EXSKCTnCx88N97TBCBVZGOI/aumBKwJEg3AvGlOzZxpm3bzv+YkFGgv9xuC3bsxDl4HQx3HJ0
XbiaDr50Os1HFv0clQIWmvlMepPm/VyaG4ExtGA4gL0q76wnhx4IXJEX48pbkGvCc/FH6RM/Nlzs
n8BsuREZWhWY1fIJdU7IZDHUKULkJNSXNB2i9r1udw4etDA5OWp4sshGcw8q2BXpD4govA+3s12G
XkC114dP7lGFjJ0YMLjNTB1gMdKAIa39aJHYq4BKkXQbMmosc1wus3xOxvRLmQmA+BoYkLeDZz/S
QNYhzVXrBtRHhfvRLzvHB9iq8QAAsuXQh+TYfV3AHtikNRBifrDHriW0Da9vFkkbSWf+U2EM+36C
vWosQwvQPxwxIg0zdtYJ4JhPY4k0wb4ToIJPArYTQUxnpqefMo2knC0yAluBxdMEhLeayzADzv0Q
WQp9NBYHFGFzLg6GAMYuAL3yFn0fIHN894Dnb6mHMOXOZJIBRMp9XTJSfd0KLTbsiH8QYRk4Zyed
KkZyZ2wasyq8O/AEfXhDOuyCuw8P5YpiHeTUjYPXWtm/W9LhAUkGIoxvLsyNNs0n/Xc1Y7z9VKGw
MADgkLvtoAXVywKuxBui09fb3aNve65eJkQHrPTMeK279CgvsEN7Cv5b96Gyh9UE/w4hxRdt4hZc
9/nyGM9f9fMNJA8+RPkODeQsX6LHNbhXI5vMqnHmjGT+pmx+pWgENroaEewUaFcwY2TGWPpAgb0M
hIOlAHUgwFbqG7S3Bra8GwzKsyMU2JnaYgpbGHi2LcDw0qnWCzhTh28NrMiUeQPcVtoTMILI0Oc3
+pwapwkss2usfT34dA/6JtUHVufhlGgSUpFICRzXgAHhQ8wywxlCKEpdjYNGWIG4yqwBTmV8hkjq
fB9382x3tzzp7r5y/9X5Suyqa+YnHSzXhUNA2/iS+hfT5RZixX1g6kCxCZZG0OPRjZmEQINX3MtX
jogpDlS65n/8GF4MZJftqd8mazEaKPcMX+x9+Wlewg9twqQ9Z2y9xAIhUaCWMx1vW0YmO3hONd1Z
7WIcAH8Aj8HTPQAYq/EQcxTfcQ73el134av5llPog8zTsllnM6xpKWKhfsN2HKXmDDqDxgTu/QLf
CrgUVjqdyZlnwDeFWhEcCobTc3ufp+/3NYx2wByN63iIftza2g/PmSWhQRKVFi4YCJHt14y60MTW
4jkUY1QxJdE+0lW1wNwXJCvFuhyJBgKEJ16icLzF886Jj4fMJtGZDOovQMgtifLWMEaCCK0BBNec
QVMCiMXwxKk9o5i20sYZ3DPsBnSKQq9j+KcMkvv5il/WpJW8xyJ1fLBTmnR0QA7eTB3bXXF/S6uJ
2g7fb2UgnE66Q20egKFSjAVSNPEvvjXfhPcxRd6MPrdcaVDgPIipOGxrM8H8YRpEYHMMfXabZL6O
NLIf4XRaJqMe+qx+yqxRddblMV9sBRflTu8SVjQNdgDn4Xp6Cdk9OCi7FA5qQdfOysndV986fDeq
L8trzrYR3uaJ5l8ZhwaXnGYbwgghy0t8sy760Gk3B8cr3jHRmKfzUd+srHqHTFQbKXAJ7vRcw5m9
L8KLjazLxWMbDe47/WoMd13eZx2yChXI1wxkVC/pBhQx3PJlIgxpC5xs3F7ybXlhuB8GiZaomOak
nproNksAjFJwV8OXL0+ssFBhoLuSjMKtDsqJ5bOkWRfDy7sF8p+5cuUVQDRELAJxctJ0bnkb7PW3
mlEYoiSd4nhE5yVl0WXxTFZlfLKOvllFlTm2gKwgRbSjno/MUYI8CR4M56b0xq+XF+uj/rU6BjmJ
yZExQnDZnnAgfhfUdNJNRx2xfayjFBd/mCob57LPCVpCkMI8FWwH7gju0WWg0IgjSUbMn87LOXLl
yPYeZ5SEecORyr7na77+EXJwhGSfCzkftJ8B+SH8KWV3mR/HJeNiMW63PxBDILdNNgatACj2C4kb
RGMXu63HBiYqBE7YbfhnSMngPV7IDYM4dZpz84c2PKWAkcVgW32xpGMGfncIlvRkV8wPBsfXjFEf
/eP9C6EGrerNkxb4aGJhlR9ukQmJH/7GuJ5jWQvUxcy6RBRjB0g0CuFexJBVwcgXlErQJJVpBaNS
NJ90fiAjOa7Zw/SjwTD16zm/RdexcRLOWMr2hSaWeJjKa7+NUTwmynhB8GAu1O8PlEQtmBw8LBik
zLgQI9lihgbEQS3Did9oJ+QXsjG94drDywipDHjoJg4WwXWWB8fVDXMD19w4nXcLu09220WOZYPQ
Pz6Ecp5vdXucNxMUKq6TDbZocw3sDWa34OijCINCL7j6QoWdPsE03m4nQcVFh8hQcsO4dPDCVZPg
osLHFfo65hHJb+nk5VfIi0cqwyIFyzmXq+PvLsI2UEV9cvekdZuhl0q8dvZdvWWxd37gAsy0H0MD
dcr4qJlfsRWzhxWDLqEOUZjUMtofOB9GzukyeHjiTlED30fS8IY2EtUZGm5OXhbxVJ3FXzCx0OhQ
Yn4iFuZpiuzXbbVjc18ztOCPowz1vpEsYnbBXvANk3KAPcb0PhPCRzAZ2M7x6uK9ptcpFhUX745E
hdaZMQiijRiLQLcc1mj4rzLCiyO+DOMGgi1fkHv5Zkx+O+Tq6BHYR/9GSFSInwKI+YdBYhBiNbi2
K7UNjusYrn/uLcqJUXxLlrs4ehhJjDTTq3b1pw7kgn8xm14dNmsckvMKzVsZ4YOmYy09UFEJosCq
ltglfJmBtLzD6AwIXBcpgNroNb0wbPMQ7Aq85Rgq37G/TQ4l55zqcTJE15O6NkIItVBF+MzrzXHu
fN1PIL8lUs/LPNl9kuEeFmFcDdTYQ4QF1Wsk/j55n/ar6utBUcuOxu7QjdGC++qHsgPsISuYUzmU
x0mATXN0hBe37xfMQeLw3AfSRBipdF42w5qNGsxDhMLcJzDPzfCKe1Tnba/vZWT5DPpYoWrKSqer
ECLy7DKAxhVxW+Aq/m3xVFFAuHfmOLzcPgkR0ahnhe1jgcpQGwt9L4gIyiUiwxBh3o6RPWyQBHA9
N6Jw8bpA4xSi3Gi+iUbx4FMFlz2O0wzNkADuisnjo104hftEDrKpa++Jw9nOoo/BbAgTc1TTQs+G
q5DQJmJc6ZX+cdkL8G/XBx1+3QMDjS92elBTho7XLuwslOaPORbybdCvS9wLydsjkY9ZMznpCoND
yA3eXB+pU9CrzyvJ7iLzT9o8AlJ/d8q++Zb4cAUfHP5kqGOIxud4tkOMFYsSxyRpRUHXjlMYk8jF
BeSEqtbxddalb7M7flhCVKqPj4Km6TaEXsGlnl0+hCzbhPKoBJqHXar+fsQZLcN/5iUP5t0JWfI7
QO9b66H+FEw6PKWRW4FpEFfYcOROMFxxyymv94aKoJlBw3+eUWjMYfKtTPgQAK9YbC+YN0UMqOFO
VYQC2tMrXmzS/PbVE8mAuGOARiOLmAmP2NVQmL+ZI0beKs0PdlLTeeu94wN0QnK/rqB08muXs2qh
RclALFAOQVR2YEwxrm6JSt3SPTIW+EJmhkHFJJk9PrTI4swILkOt9OgqGn4GOc+AES3nmINmH30f
YjAGTtLi2ghDCIap/QcSxjIgZwB3oGKiDSDS4Gw3oVJCUxgg+xEMdgHpXuYmwV/WmnkjW7bQBI2v
qa/rUczdzy9VaI6pC4ZYvf7vE7E2iRCkoWhbckry3zJGTwQelg1GSbDDgDMfooLZVF66ksbOYnud
/W/rx+erhnombG3wrA7zuRNxjl0+pGiHnlKAorXkNcOyCawUXo44l/QzwC4Gb906XrEvus6Qw61c
2KjMo+JkBxgSK1Po7xSsK0xZHr4gzmIgFW4tmmaiBtjEF5ScZx2r6xU8KL4BJXXpCcFHMcla55wC
x9CoWQj0snjNdVMLm611M2vxkpyBm4BPD+750FY9EhAtcBBKCCQsLnvcMMYTueVIRmZDVK614Lrv
U/gZ8IAvNIEuLjUxLee8nRXLwyMUs2tgkwuqBKbnrHMGPphKjFLv8lrYt6G9784qA/2TqE/mBb4y
hCejgQXcomc+yJv0TT8z9QaFfXoVVCzY/ZJnBse9hBFbsbrkgR3Udcgfwad40Z8SjaKOzQSrlfQY
6DYnqEt5oo5BmeqNcPnKQ4SAo46WkmKPCa/bnKtVNWU+yRdziBn1e+awRUO7vszF26aKQW1lv+8o
DwxcpfLxXdiSU3pk/mPG2SxzCS+kFoNCxYSK/W+FGSiBgfL5U36BdYy0+UMsjf7tTOMCE67C+gkQ
ywhU+Ek95mJNHcSbO7ntu9IWXqbqtP1waj9dZSgDmbSj7Rs8byHcRQcWIkwjPE4LcFjmIfnRkw5Y
7I+pptxxCS8huPrc1YA+seKlbJwyhDCaUqajOf9udx0Fie72ZvDgbyMpFV4+TSjlmDWUWZSbdNID
+2SBIfkWpe872w8jWwgQfJ1zuH4UOR7jcb7Rm+ccOCepgcfAuUY2PMZ+T0F1IwVQTBvHd+hgxuSO
/BKAPY7S+Yv3hLDi5abUAPv4NRKqRv9cn0oHY9tADfNDrI0KUhR1V+KY4sQnGjDsyE+PoEdSnNw+
jW91YnzHFJzobfAScS7ucXyfgXBIYfrWxJ4WXme3Tyk00FVhkEZV81kv4nc0zL3nWD47KjiECTzb
7srxtRvdGCIss5G6p1LOMeNr5vfRpZ80TkC1DLxngttXg+JrZI3MuVD56ntSrxU+kDf8e+VNVX9m
/SBeSVWAm6mndrsSdk8NEv9VL9TATDjbDxSuzbm0B9c05GlSdLPu79Niyd98X6WfZcAXVZ5vin9d
6tgnmZgVGRlmNiF/s1tTzG34fLOgH0HCr6qBEqofmDywI8nDJ5RvZL9fO+rPFiDHcJU5sXidMy5J
8IGhoqERlkH6XI4j7ruxBsm+PegzWaElbefxll58e8PhcZCfa+ENe53uOEzZqrbF8rXssY2yPWWa
gfJR6vJbRJSikDnf1sXo4bgX7E5XN/gg+LMCSZgc5/clh6W04dz+82TZ+N1g0zFIgFJlRzOIu/7v
ZDl9md1TqfPnKt6wiqi52fuD1y1CBLrv9/UXWiIaerwMUIHW4W16xzrx84ou9Di/pZPhY/diE8M2
6YkisRmmeygRShWRDLiBlwHAKWpnbBGWAhE04cF3ZxO73HL459tQ9d/M9NV/38ePJLHkotr98ZU9
V9VEQQSqujZUhR0iN3I7cY3u0NaWQg/5/poX9vD5Xm3m0t4Om1VJhsMwnuuepDDLIq4kusANeO6g
5b42eHsw+TtZOFoGL2xP0abeIKcIHxUHlLdz44lJ50GJ7KHwpaCqfefjaXkMLLEM39CqEoi6evqw
qRiEvylRsnOg/X5UC4kj97q2l8cFWoslRIUApYnQi2Zzk8yxAZOmQfZxwwQLFSzIH14SVZQaA8lh
AAIBaUZ3N2LyC5Ua3bd7Rq4PRzrG5oKA+c5ViQGltF11FJzSshgSm+tXO3P98cKmzggsylDR0kUx
tzBin87XMdEFHAMYWUxFvyoIxfN6kkRodAKt86mSL5/WElzQx5tbmB9AOa9GxMPib4Rz97Cc14t/
bOnwWaDmLCiTrA/GjsNkT6m0JGH+0+I8uNAUUUV0OCNDsrpgvNWaA3OYLuwhlPHd5a2nHBEkuG6f
QwlgFygX1Ykm8aPxTtd3XHKD14k/zYDAHJ7kYPuE0HIdOmEXlZOjoGmRonHYmUtGF3/LOLB+A3Go
jm2ahmPbuqo5P4AH07RrtX1qjxWChkwZVBS05hfnfTm7IXsCV8dPcGo+gkeCkYIvvd3sMZNn6y2h
PNtc39ST+Y1l3JWtOoP3EVAkPMq582b0QbFRdzju1asG+ZfhXxfNqoGgd0ddSxrtQKGINeMp2rKi
wAvPvaBeW6gMpXDG2mSBhh1BM4cGX3GGQNTkdCLKi5ME1gG0nyM+dEJHxDfyGj/O9uEKV4JFiYs8
5D0jRGFSsPF3voNRcObpG2sK61oaZV9KZCZwR4bXbUxCmVCak0RD53dZMHkU0AHw9w1/EAjqWEts
Bdbt4O5hjJ6fPKGwDwjSFX25r5zUN+GFhDkK+rmx4hcnOpQlL0sMNW4be6gJM1IgFIZzsc8wAmBT
nfHCscZL1uk1gNiFm9ez9tIqdHZt48OdsJBq4dfAOLUfOSitrLA9TtRyrlWzvh/cIKEk66s8qtec
lfYwx3v3byElugB+fmKJMiELILu6DvQl9qV/oV76q2+VW9k/Vr3IiN3wsqb3vSWs2sSmcqq37JvI
FiRe2P6xlwnEJt/KZKzpOvQQz7AY4Rfy8ERkuXJ4WSGGY8A2Y+iQJdzpIUsBi+tpHP55v/z9ZRNz
yjfsOBrA1n8vO79phRQnoNF1xYjDHD8Bxk3BM99OwWC0IU775If0SLVtdOvrAn83dJ3xR/0cWmAc
2bdCqABMNv3zscObTn+L369pZMP3oIO4fDAy1j5x2qgx0htBAEJMYxbwRv58F8rvYDmyJmRZt2QV
yFH78fStTJHrXHk9Vuy2uHfgD1phG+syS9G87rscFZ/OPF+hrn17bfKV7qcjBWsrdQfAv7KhV0Zi
6hLuGE+jm2dKX35l+26hR1g95Jl/+boGG+a82RoMQNmjIRKD7ITd03W2sK1O2PqPmpnjly8EFl7O
tJOaivQvzWvG/YIOB1++gBVyeHxRNlRTeSMhyGfiBrmVaid6vFMQQWWS4L+uWU/6vuZfEEHido1h
AlNEiEc8yi/1/Ocnp8q/T+kg80J1HN0kY+m/H4BZ5bXa54/HCls0BPPU49UTfyJhLIEtygqkh64S
5MMH70MlqQ2Tlb57rLMDYkCo7veRhtSYi+W5qdvYO25uLmHZWIOFdMNbkq+x+7qwk7tn4RUAX2yv
4XvLbBIjTExDsa+PaoSLqHazOQgZQvcZm5T+DTEmZkaDXcYMRt+TKjb1pH3yXq0FjHWg3BfpKZdp
vkTbX/qXFkHvbdtHCpXypnnX70EOYxK65wHXn3TbfaG/Dts9Z/Y4rt2biY1iieauA1MKuzT4Ip3S
QLrqa++3SRO0S5QM0pJr9O05J2dE/z4wD4ip8E0dG6Pr0Pi+X4JXWH2pJuMVCzEDuqI4fL0mNJWv
1EcqQ9QKwfX6Wd7w+gpsb9opLkbEsMATWkiL24JFTcpFvNom8xJbm5bB8Is5OGqX4wrFPDc4bvYw
v8iI3iRz5pjt0RkwWa4ZA/MsGZMjWWs53wykcLi+M+OFtAQhFRHk1aMwfVZ7Fbekw58/GuLQf7PZ
/Tva5ZePRjOO1o3l1hOZhsLuVEIJJlUE4g0MZ5jojDN5LKjedswLIq6VfRyv8dpHvoZFgHAhQP+Z
uC0AKE32K7Le6JlFwwapGxsZAKp59QHOl9YMhG67HJ+R3WPijNuzNe7PD2Lg3p8htJ4rnscFWfOD
F00jncBKovIZWnybSLcBdNfGBJPt83VTHQOCVKB307EuLp8QsGfPfsYMzm/9dFJurrRd2pRZYNAF
NLAevp/PQH6LV8knpHGOLGb6cFZ5URxqkQr3c87JRMt3h4eaesIN6/B61+mNhfcMxDu6uXFpRDGt
LGO/i8u01GCi+JdX8ZtylxIEAoui6o4NYeG/y7fuk6S3Ov2+ao777DLrcrqQljE4eJNTABdiFJPg
NHdEmXxnlNFwk693yIF/vgz1Nx8Ewdym6Ziqo2mW/eODuHbJ8RUTEbtKy4asllV3+4LVdqFZaqrP
WxUkz1OqL1OLAJr2iP++ZyrP8aNXM68wa96cw4lzjHJj1cXvj3tC/LlpM2WwiayjR9S9rm3+lgj/
z9H248SGcCRzZKsmfJp/OqJ/ndhK8rSrW57idScFdCv9TY2y2IJ7gXLQQILQjR176AAAV8wYHqBt
GmDsY6rXDbnRz68nJNRLcvmIj/urouAEDCSY+C848Vb6dDVlrPZFoLOtSHdG85gnx/n9b2//d49d
I0zK1nS2b0f/0exosZZrvU6qYmaeXy/CAwQiCHet36mwRQ0Qc6KxUDDFgxejqNvKlEmHALct+ldY
Jn+5GlW85J8PlNLH0WQaMNmwfnwEepXdHKd2itW1GRtiMGZFTsL2g4Fqjbs2pjOKchxWiCalZp4A
SNsakubq9CQSHFUsTKrAKHcxZtbU1M9LNc/Rhf35Q/0dzczRNUcnZF13IOH9aHMvhuK84jbDsZpe
gQWi99Sl3QdqTkaegOO4xxMBaEh/qbPEi/jl0fzrZ3+8qKx9ZNdYTm8rmx+6v0akORuYQN/R22WY
BnIc/vk+f/t7lsxnYcAmtNUfv3c379yNoRerI6vf1pdlroWJNlOohuvC9CV1/+ff+10YHZ+fLtum
LotN4AcxLZWMR/2KTdSqKEafQJEWyJZcR0krB0LxqOZExKK97p3IYSJkMSUUXn5T5c5cNn0zyjI0
b8XkL1f1m6GGYyi2rpuKbjmO9eOq2vLSdhfjVayS6mRLsa8r92EukTJ1PEGEO6r3GQVlYOnGX163
+Ip+vu5//a79Y1d+ypckv+bPYvXCgZtwu4HO0c8H76C3cbq/sdJ+PQNsWVcMVTM0xdFJyfzvGZAo
KF4lxb6tWmYwVCGELVCA3wPLXiZ0eMbrK3kdWj1KsvMLm2k9jKVxW8+y3m+/bEBHnTQZZXzUpJWa
vSnJX3JklV8Jr/+9vB/fopIlWlLol/tKSHeLph3YeB7catje9iuoWOrXuBo29+6dfHPwPv1JiY4u
4Fjk31rV/S2E7593/t93Y8umZhsWkfO29cueybf7FCHoxYqK4xrcwss7zJN8SAbMJtsYQfapTVAO
dzjmLSt1gGPqzlg/QFm0RT1ioLOCXD3uDwBb5oooTb/+NlDZHozP41c+Pp5oLIfN4DPDlKhHLPPw
zsJ3EwOUIVWwjoCL9BlXtCa4h7nQmAYHJbz/YwmGR0uoo0ibS/j/ElDTDKqhecDMM6iiaYsPGZNK
+CAQqnCSfYxvoTLMkR9gez+9LXFjxfNFw6xeHVE1MZihXk0jZwmSiuO3uqnGlxBviRl2jwzqhf2o
PqEto9SlowvRqjs+iIt5xhSfcX06hy2Nq0XnuadkYYTS9EFs1NMz1w9jkDiDEYaW0+pLHjPBhWit
D5k1helczHrM8Pbdr+thEb62QAvvxfY5rII/r+vfv0PmL5alGqoh/yw34CLfH0+FdT2G4DDFvxo9
5Bh4d2KPZL8T7nQ79YR6DKZQPRVmfBapBg38HPKvPKR6AU1GkI+i8BTR0IzwPvMxrY/0gT4HlRgw
Txkn7uE1CC8L4sWGzLz0oBrd4HW0p3rxnNdReXhG9QKc6usxtaAr4JMTGQsHY6rsL3vJb45VW+FY
FXerqTCxfyzv/JkbhnEsbrTomLUQ53mhtyq2x3TXkPLxamI3ppVsdDJxTMlVW+AQcIJHJ4WV/F60
Jwo+ZvEX6MkNALrWP3z2ptmf38iv5424RkORNUvm7Hd+9N/5VauzVuMaOfp7fAPYb4XLQH6MqDX/
fpr+ur9CgSZAUiZo1DHsnz8XK04VPzNOG2eguwxD6xBNl58FcD4LzzziVL1cg6T6+A0xCugwQINB
5zUzEOBT5iGXZ9zaGuietNMNETU2+a+hvoB3L4KQ5+hCvMx2n0/K50GN+TPTBKzvKvqSC1Z5NGeS
V22lBayiHEzOT9bqmMEG40fTQw3GOHQgCFb28PKWgWolXkyzL5AJddwxIoZEPk7XiKixEPv882vg
9n+z25IKa7C98S5U8+dA55Wkt6eud8WKRJBv9IlhuUOkL7zjrEHpw2kKsgjfuQ39PSFDnTlmyoQz
og0zBXA3eAAS9xZ54tfw2o6aJQAGnMWF8FUEaN0bEQ9bMEDrf0ijBnV6CtcJsLh7YMgIaze2o2xr
67SyJGlEdE5odJjlXVdkBiBIgwPqEfMG9cCBCVP7/DtfXZVD51NH3jREt9WMUdcAhUDFIkANADbS
Dtgj7rFV68IaaTHAnXck8UkKarz74oXpdnAAZFf2cZX3+Gegh8ypPcZTb0+CR2rItHP1DnUzlD4x
iN/UQwtzFj+O5BHcawDDakIe7KSN7sEGu6iMZGnotit+ATEPSAhOnApLvPhqhgKyV7coZR1c/DK2
EsZG3JUKVH9EWVsP6+GNrIpI5sHHn8DTRFiRZDbJaHCfp7e3ZiQUr6ikoaiE+J6HkGcPdteCYF+n
L5w598rBGYIfDClEZ2oNB9qtIiQr+D8iVPy4v+mh9pZFWYS7ph1eP/VR008RXE0x2ji2/oPYGy4r
iRSVqfm4lwb9WkBVlD77mnRxYALbx98fX1h2ZWnIWGnAPObtqngQT6LjF3cxPkJVx59kZC7zAZyv
wzVMIDLEEUEZfMtLaGM6RvbqWR4zuUeFTwL5mWqPcAj+4UIOS4MqRJ8E7oNJ3hwzCU8FqSN+kK+/
HPJEYJmNSXHmssiIBPrGxwXUH54MqdP0K/gKw0RUcCFap0Gj4urdTl+rlP87zuBH77kHWFsBebdC
Ob1MIC8jiIIcRdgE8Nl9iss+tN0A61yXSfFcE5eVrlHg8Qt+DTQnhNwQoOA7CwWmCC4ApOD3IbSE
9tRY0BNE2IYyYsLpR9hP2UUxfCIpO1aITnWX6uCbiJJJw4FHVMGkHsXR680Bm9EYbED9RFp9XaQU
2642hpHE6EN1sQtid3afUw7s6WtYfWaYeTy76cvOt9CemQgyIEckGIvJG8/Ux1BxQU7fzPQtQFki
foQNvuxfI0x2+X8Sb4LRUVASFf+pAd2AH/Fs8fGFGnYu3TPv9fB0VULXpIk+LSbxpuFsVLw+KjwZ
UAkzL6zEgbFaLYxVhqDVOGuEkITMJJJv+/obkj62ubjBUHVAS3Yb5nHsjZZbYwSem8zErhtjDOdF
jOJoO6EO49+BqwEWu9iWH0Usk8+4eIaAzNfxsiQLkGh0E6NqSHZuxViFfE+PkSH0SAoWfSH+p9oz
GSfC28D8sWH6U4A3luEtjAHHe5dByuDDmb0opDCPgjwljBAvsO4wsz5URTPItWxeJ2uH7f9BthTg
nTGAmewdMXm8TuGdcyWF12xFdqGKGL4ZfBCtPoh5HF/6ILRhalf1urrA3NbSYRY/EGoPdSBcufjC
TBPAk7FcJviOjOivIT5JcPlniO0o/ZIXpEHsRPA5dh8sHfGJZTB9Op8Ciy8H6e4BqwUoUmhbcRuc
PyBFjDpilG4swF5E2peepAKeDBTv9cmjJLAcudEA4hM2dyCYLhNml0EXlEk49LqzsxUPHzJIAi4r
hv/d5vQRWUJ4ecNSmsTDA5vLCYNW2BbttnLlCYbreC/foaddBBvTRmxpnxVo+sLzSpgdwnhPqU3t
ee9uyWSa2OZlntneyoabhx2sSyFBdWi+Ia1AVIrdPrr2XTPJN6DeSPLjMUAw/t0I8JeCZq5vJB0W
zAsVVYHuA/z6Yw/XegjT14vXX7iSoEMlKsEWAYcsNW4l9qVNuafGAWBks9QAnt+xQ/AIOLZhX8JJ
8tWwGymQPJGYYhp7vp2tiFcCU8aJChNeyqdU7LtbPL72Lv6T/lXcT7zKalLAcBwNoTQvn811evzs
O5J10LNUPmNfv0FJeyDXayAv6GOF495AmqpvomrvEeXjyOnB/sH/8xJkUzgBR3hvnGmsz+cA8mNi
eW8qoyrIItZclGOPfljPLv3gebp+AjTwRxfZgVAtqNnUJcVGLEhrqO1zloA9twTdOTi+YTfUbJRd
+qkH2jd0kTIySeLdabj5FHDCWswW6g5Vy3V40T2l83LWSzKmwTRWOjZ9bKdFZMxqmz6itiNSlOMg
nmfnRsFfxbkduhhB6n0mOlL9EtpEZMDCeJ50K+phxMreYwbtlJdAteOh5Zc+OeAVQ3DBMKPDdwX7
BYjMBaniXrk3HzMJBc8Y7MLBawHa3dxj94ZeC89DHur69tgH12qmqAYBPNN0Uh+QCh0cEgE423yg
Oh+KGiG8N2zyHl8yREYAyyn1F3YBYlvOtpCsLRxv31XcBso5p0Eo4w57kLDpiswg/SSgc8qXF6hE
TetDHSUWBEix+ROnkawwnHOZgPiXb4nzyi/3lwBKlOOxOiHl4XXfY+HOMK8bUsH5RWgtONEg4IK2
0YZxVI+7I/4BQvHLTXXjBk6ngnPV4MG2Vwy8Mp4cSzXS3wBujBDcQOlYQ2Z0DLAUowLqfchkw/jd
wUvk6GfYugF+23/BpH9XgNuqpauyYZqaavwowLOH0bWJYearAtVU8lzd6McYQ6oPCyvC6R2Jyp8r
TfXX0Yr9z2AFzE0zjF8q/v8j7cyWE9fSNn1FRGgeTkFIzBhswOZEYTtJIQnNs66+H2X93ZWJHSa6
O7L2rqrcub2kpTV8wztUcu6yvbJ4n7Kso6Pmr33BXeRlPW2he9zMnRugtUgbrE1CRw8o9qRHFdVC
rWk5rjFFhH8jUwv2AO33bjX7+fHEr7VIHk8TdUOQBdpa9w1BxUsKwS8DapGG0yvHuJXsPG2tavQ7
uqJ7qFtXkqiGLeYrcLYelDy0YbbvagyiYZqqTkEV3ux9fmp0VWaIgRyBPQeMHRoTvQ+W4VVe81nc
OHyK0Eu6ski9dIQEu0mY0ALcNm71+loOphUU8k1i60HBTMWZVUEuiy/I783TikOTQvRNMKwEMJQh
qKsum/bX6ybSDpH4nLZHA6BRJFSz2Md9HThmB5RXlOaFOu01xMhwcjNRt8xRAaNTUMTdhMjMfxON
boWY3SCDpoXqLjM2+e1Dw1w0FEs87QUn4T0ScNIBTQRfza2lQf8zj6haUGd+8Pm+diUN0eTTUU02
BZrTwz//qzaf9SNq26YU7WlG6r2MduThijF6gSI9wYK80ZOTT2uQ4pHGJBX9x8/jS98tn7/Hv9tO
RSbG8S1mfLTVhACJ8niZVWdFPgUFEQJWFBCXEMSjjKv70l6jv0csmpDppCBCUdHzF4LmXIsPDX4k
IMCfn078WvZndkRNV1XD0Kh+DE//1+wIgVtGVZOx2fGjBIKJiE3gHZtwczORGR2qVs1p2PwaSNbm
owV4RWIO+DcTHpw63z4IRV9Bp+9OUf2uvtqJah1kZYIPcLUv/IUYQDyLPrpb/P83zp/D6K8XvlKz
c1vpFu0ltwHbhCUfoHFmN1EfTK3ylWBtSLSxJJlqhsbf7j58U2diVunebd9Cl+onUjQVUApBT9Xd
l96Br+/nmOyikrmmyG0qsxh+B9ZwtIxGXHjIgqhOfUIKtRcOBRQvaBQt2lyTAmrbLZvJ2lrUl9Xo
QxezZzmxr1JlZe2xBm0GcQpD06mCmOmD1fJNsUQyVEMSJV2k6KkPFYO/Ji/qO9pzbYr7dvJWhM+l
RnhS5tZN3+vXKY+MMkICGqLKbMVFJwsyRAV1HJ8u1FybBw/zzTUlC9qAMORReJhhQf31LIHHkhba
LtrfUP9KHfZ0hjc5jRcvmybZ6ec3N75ZnrD6wWfB41YF0Rye5q/R8rx3jVCUg/2QNhMsyiKx0Vjq
ZyUkg+fw3fsAXqOdkyNobRVu2icUDXwLPRBDVoKy8UVKEayyVTxXREvKMZOAndltAF2hY9pt/rj7
3dpVQPTUrsRdRPACwa2yic+ZZNrHdmbXF2wEIcMsPMzaqMubGxhr4So+6r+F2sHIgBgNuskIuJUI
YtJG7M+R8DoFDDeM1lCpoK7wyXamGOU/gdWDwl1ZafNCZ5+A5ucpU79ZLADaNEHmVFFN6f5oKZXS
Q29SgkFA2WuXf7qH+NX0pyGuhnAaPxu85AqQWRvo1MrUYHmD3OMeW8ZP0dmMBpyHcGkO/bJHMY2D
CdhIaM2NN2BPFX8YWZ2OAj9CIJaWW+guGEDvExhILySWAo1jeSyCjEURKwpBeU1x3Ew+khNZ3c+v
qXy3MiQiJVQfuJ+/wJ4aoQl8yY/9fUepJV5JDnz8Y7AaYSOs7ORttSDxcgaCjLFrqI79Ad850drA
DHhEHpR/NFB2UEE5IYa9CNEzf81eevSr8k31gpgVca+LFvHPDy19czYpki4byD7IBrv5rqsUSlUY
pbXg70GXFvJuFLnAsAkbkv2oXtyGe5BTpgBWjdBiDpwfVlAAzk745RVU9QdNABpCJvmbGziJ9qAL
JX7/dJQcTZNbmw7Lv5tNKdPabIzO36uIdeIYEOKg5ni3Y23sWngp/trgCXUivp9nRR4uu7tYiw6n
QN3Z4JT7IuIRcqK48bVFaxwz1volXt0uimprv7tNffJHILnCmUHVZhXgdPsGO7/d+9epNiYIe/OL
tXnx6F9A9CGj32N7aGAd8/MDit9EyoqsABXlqxnMzt3EGPS+Cldzr3tDUsDyF4hhrpNmV1KcSzOK
xaTSOOeGD5b4d0ECw5p0gGVt+OvuqBVucUQ+4LGT1T2i1hy1UhTaYbU1wqM+mBLlG9cPxi+LqK4n
SQQqb1g98Ot+fv0hBLj/PLIqEYvLssaRf3eh+l12LZMrby8hmMKKYGmk2sI133PDGI+yVSc8GPDb
F9dNbnGmXFeM+4WYCorgaq2MHQ73St4HT7URL81Md0RkEmPlPRHqSVtR6AXkIQZ0Tp7dG8AwIEZB
gPwa4gM/z8DXBaAICL/oIl9Dldkfd1MQm1LZV2ns7TOyARjy6YbY4QZRW4mtVUkYUT+Ygi+n2zAg
kb8umNz5onA3oOd2MYIrDFiOFumIPvyUqyZ81OT+E93982nvhrkLLGQ181svikD7SAsx3nXBcWSc
tGATgssiE9EAN/cJNKyFXByiBtNMMCkumaACYu9KoMFkXF8ezPWXU+jume5Xfaj0aavyTEoMRU9G
R+zGdbnJxfd9LC+KelO6VNSM3c/DfjfhpHpknATComQOT/VXoBH7kSvVJaPKVYkpD+lcBqR6ambi
g8zya17L+/090nAa/jWSxKvlje57CABtCkzDE4TQkr0s4vAZbPoUt6Jd3lESBxCnPAinvjbyFUFF
81nm/fgvttG/Y/syVYb4enN37C1uHBOhDBV1Q8S8IxjiGdbOwnDhqGjAJBD48EpWQW6mjy4a+f5E
uXuMu8luVb3N86vvopA84K0W6e2dOCOppxU2pdfyw4SkQqGs9n7ryGI9+tTSo+HvvsCtV4Iqb5iF
PKXoE/s0zaKbaI+u9aQeisLZa+6/BL0/VtVi3nUbgzgoTrkJq6e0O5T0poy5Fx8SmLuleNY7cUHs
+/Ny/LJKTH2ofVB9EDQVMN59Xia0IzNqO+O6b7sNx41gTG/9SkTqjoSklRZ1/xZfFyh6SNL7g5Hv
Z+du5PtMTa8kOTA1bh1iFDE5p2iw1EAZ2hFhCiRlqI+V0yHK2SmrgtkqygeN6C9hyJ8HMGhEUwZD
I+v+2lMQyBp1jQ5dxNgU4alJpjlJFxlpOHIK6ajQgKD6of/fArz+DMu+UBRkuUjN7/ZGeq3F3jPl
614tF7G5q24fJkVzySnBpV7lBzvxPosaBhuyVFk1dZ0PPATxfx0Cpn8VzKaVrvscwy+sBHOMNRYl
bkS3xbV9BJi5j6/uB7sLX8oqFZIgbK77HonOai/0ZLzq79AlUQJeplA2p4KuN+/MbKY9Gnx4k7+v
mD+Dg2PTRXBcQ0r+75tGkdpX16YkegieZSCFFd4UOPNFmZ0hdR7LKEOJz6UBx0O8gqxCT6pEezBy
VHxfezQx2uP/w/qWgJ0oMvU9wAd3h09eqJ1e9TxQmKd2Xu7y9sjCusbTJllL7rtyXRLaUAViTxtk
PD+Pfh9L/Wc2/jv43dGTlVFRmnpxHcCLunzku3ewybIlwCmE6rvm0csOL3M/+7JgsJzZTKCl7saT
45C6qZvBuvVPUf67lt/pEZYpvm7ee50fZaLlYEj0HiHahsDhy7jAckGzAR1D4e3fr15FkeRedW6Z
W443ERNJqfbt56n8EpQNcyn/d4x7iF567Zo8kBViJGUIk0YsJUJkNpEA0TXGF1BbPwxNv1vNw54V
0ByEInTPtSikm3F165rghE5yN6WaxHhu5bSd8+DtvlspgEAkADKSKLJ9/p1BVTFGPYYaxMD0y9wC
pVtEfVr1cCvKtRTQI9TWpU4erwPrAJsvEIsVzcgSknNbgzfo6Aol+cyIzw/zxO/Orr+f7G5NGdHV
S72i9PZhN+GO+D9nF3jMh3p93823poGZkkzNMMCm/jsLzajMxdwLvT3nln9zynjG5cdOefhSX0Lh
YTVRXRMUg14INeu7UNgAAtMjQshIPnp+9IFqGhvAoNwMYvRZpCM00ha94lSoPtTvROPy7ViilHXb
6fTueKT0mj9IjL9bAn8/0t3LG6lrdoJATDoy34VoIaTvhfFUxpsB5izW24DWw8+L7rvZ1nUDmVDh
T/p1v+ZMpWu90ECDhdDUeOJcUspF2jPt+58H+kI/+TPbf410t4ZUN09lt1RHO0oNOs1V6jhhDdSn
W1Ttoqt2kZZZKRDSoM8oyE65HANg1wreR6ZB5iUD4NhqDWzGEBCKOov12NKvIg3wRXMFvlGOxiNI
RkJwikjYjOA1B5mjdNzoi2sDVdOj1Zo+CNmk7868v2dvCKz+utPDOBTTMlRGuz9vAveHQ4kK6bCC
RoTRfsRVh/iiGc7dQpqKJfbNIHPKTRvQfi4Phrlt1K3f7dtgOUKcAjuk4akNtcIO9vPn+R9Wzv3x
/Pej3qWXeqxrHk3B0a6RFkF+4gAzKGq0j86w+7rJ8JUhk3Dvm2wpUb0LPDKlbaSre2NGFMqxqPrC
Z2oXAsKHVEp70F765eHBeVf/R00UZDA1AwpKgINlU7vbyJlv5EKLQu9e/ayMiYaMlV3naDmi1tV+
gN6JX7JjMZpCXECjH5AaTFrYNi4GipPwilLiJAHVhjMnZVHMIwK4ydd8jMER5hXqfHY7SyuJ1rml
P0r573jv/3lwVaJmMTy3oih3d+a1FI26ST3pqUVVLBVXongxB/cuZe9Dt+ndxahYkA3ESLIqGrCk
5CVDyRxQHjgoy5/auPzC6BYmZWW3kCFbtNNEmE24fDbPbfg8KpFFQwO3or6oZoMvo/jOtolW0S+c
gVzUorEh01YR6BbN+nm5/RG1/e96+59X482Iu0RN4Tz/d2twrsTKVb35+wjpvsaSqcXvQERRrD2p
vxowI2CYuMvMCcUc7zpDQ4guUYRxBNZZY4QQ6wXtzBdxkgKIdlFomWa55X7iyCe24HqL6WDXnj31
R/b9z09+x4rgyRXWogLThESMg1G4W01mbPSSGhvhpkHVtAKURkvCERNhnWMKUoYQqektljdHEIAF
uvNWUUAZ7XQUlntEBj3YpoICY0A2HzzYv5fw/zyXQVWO5IH6kHz3XIZ/HfWd4nqbNttxAwv1NEbj
05iLN3xvHuzjP/v0n883TMJfgw33xl8nm6g0cjdCR3qD0d8UvaEdQPun7h37h525TN9Eq13VL/2L
vJJPxlP6cX02mnF48B1pPgDW/Xny+vnkO3RDgK2rCKklQN6MpYsBSLo2n9ILRU27XJdOZF0X7j7a
+s/xQfjA4OZR7eXfA+nLrCl3szbKY9Mb/trEKeT+vTQ6ya7D9KWpk4B6jIKDHz9IgO6uhf89JprP
4J0VE++xfydvNBplYnljTK89SBCT04osdidIb/IV6FB/m+ox1P1q5yJ06bXT0UcnpGMN+WDPcUn5
wX5F8tTAHUiKgfop8VqN9hmO5eHuwVIfHuTrV/7vg96FG6PGVGu1Y6kzOX5hay5e7/5OB0Qz4Bxy
AH55Nyk4Mgl2RHRUgx6QdfVgugBZ3D8GotgUW6k3E/sCEb8LQiSat03WVcITFOYynxvdJC+muIGE
dPh+ZSdVm2KkhMlMbjjxzdZFy+u3aNuVq4FpnBMmD8eLXI1NJKT6MRuw2OB+gcB6OJY+wFPSviJu
/WOy8wIuc+v34xQxC4CynLUQLZ10DiAYyTG0U5MDfjFUPbxukExt2omIHy/urtgx5EisdBM0avnf
4LJgk6NlFw5m0DEo3crycRlHcKQdvNzh64FABaqBj8lwsuGPGJ5bpCER9hlzVBe/kRyBUzv3VUtD
qxnpwBLtBgW/G6QSugmGd6I6rhurqCaRufVpvGFsRisUiSo7O93WqG+MkDnci0M2baUYin9G4KKx
JhQWErA2ZTrinVFOQaU3AorBKAduupqWHdJ1mDPskdRLx/0ZShcUn1Ib42OEADNySaMZOinaLnWI
xMQLMkDo3D2nDlYur143zj+LufJJS7Cxk/lthg4kLg11i5ohLkwhpqRYV8NnwjqsmtbgRdWJi9oK
QDnqyN4YdIP/W/y8zpsX/6lbgcZ/tOP/jWjZfAgJsPPomcNuMKnt/rv5+m7keUnPmh4R4qQHthWS
FCKVs+DR7rkrW/0ZChaHCdUMKq/4RcCgLM04qV2zXpe2hkRVcvT2dFvfXQdj66k/q1fRHtCxhDcn
PQ2AZEDb+MVaAVs6AIzRRrZgHaFxZVOZXJmv6aBNaVfT3ELnDv/39QexsAUkeyaBjW+tAY2Mqekm
gL+NQA2g5gjH0xrmM0pw/HIgQG39F/RU7GKVrKL5IEY4rdBSfCuPSLjOCguI57SFX9SxCoQnOrhQ
OVf4vMKWEDipDf8PsjvAxke19EfUPumbj/PPjN2dxqGnuJ0ilNU6twbPsnH1O/stb+nvxzSXd0Rh
E30ZWOFBR4brKbDi53Tb/tKO/SrcV8cR0ZnHH6vpqe+jmCuIdSpRit33eO3Mocj9So7lZzXxof7Q
zchxPFIcfXaDGw4YcFK9CfNwJcyRDMAV9ZeJCiHFTIyflvEH9SnajN0b4VOSrAJUK8cl1Rl4wUvt
CKW42iPTMjqZp+QMUCDYSoj9HYIPfth6gDcbMx+baDQh2qkL/byNpvERMnrrpPg4XRf5WgKaeE62
hTSh2dCexXaWn8UDYSY2Ki1qvuKBaxylOGiW4+4lx5oYscPpz8f9nzrXP8e9Kqu0FQWJrib3+5+u
7F+XuhkKYZf3Hgqrv2+r4AXrEpBPwOdvloqMy280P1v7NrmxHBtIIZ/CwtgNdsM3m4h5wIjrW/Uz
deHcAXafXD+y1+YziCxMBecDMhwPvpW/gl6/dRHVG39iLTrmQLH8VYvC2/Pg5X21URLo8AduTPyu
ZrTC6dq3n9WA68estkFCcwqd4Lm2earxO0YzowMgYO9KzNoju4nTDUDSgQfy88zcFZb+s5M1qJiy
Ri1AVe8ziMostZtUxOhnR4hQQq9w30fZosWNrUqtlUHZ7lFL4utOMGS6ijIQLAhBhniXOsqZdE3c
PnI3V+WCDymC3Llu69VHEr78/G5/mrX/fvV/RvqDUPjrq4tRoCmJW6PJ3eGt5kS31ArAYKluaxkY
IRALuVWIw5Jo4T/NHI0VH0gjNScxR9EV2IzmxCKdX38i6pusQQ6Q6luOkAYiNHaomiizoelsNyP5
2OFWKtTquGzBhCC6eo0WSqQ9OHeHM+L+fRC/EYb+OGXV++iqVLrAkMVaWZajNc17m6aVI9yMR0vi
u3lT6FoRwdEChh99F5WISiX6Zl7fNiCQ2idAlrmMspgBSYa7t5SRgRxEgQWI52BBf3dsol8kNVim
jV6UnRBxetYoKNHJXmml5Z/jeTknZui8RXjW3tql9IJP6Kgfl/Bq0eyaXH+ZJ1xk+hOdsJthe39M
48VgIr3x57Bk2KvZKXTIltQTqlFWoU8xglY34byoJ7GTIOOHF12jO80rJNA1Onir6I2eCbB/8y16
hjwFWq0kxcIiyqnR0ZEpRkySCtNyq7N0lGwmJri5187Wz/F7s+qQNWHvDjfKa/Yme3PEOUFdiJAu
SDSHfHQc21coV851rWwgpsHwWgXrFqVL70WRxtD8cEw4IPKE0MpD4aYvgasKP5xKPnk/UCDS/38v
eVXIr1KtNMFWwY17lM/EPpv7WWz71w7nNc3SwzcRpcGgE8eF95ZhCJTn21r0h6KppbdwK4dWXzo2
4ODErTmRm8+sxJgLQ3qveimyrSCeRkQs5gguk/ie9pzlxTlSCdPyeqq+lfGp13FlQQUDYzZ846vG
WBs4zuTRa4gfpZ69/7yLv4k1/n3j+1BdNlt/1BfBtmUZuqhLBfui2qrwbBQE8ntKYsdBuyaa/zzu
Nzc2JXcAeTDUNZWw6i6XEUZUaPUqTjetNwV9nB3x53Cva5zByY6viNycPxRMauueANwWzIUcL0HT
X8U19S+1X2h4c5k26qNi4MACS/F50R7sVO1rsqoOCgYDXkXSSI3vcfRdXdbiqG0hT0y9o74diKM6
3oJQd37Tz4dBqTjxHI0fKKWGQzNq3i0Q4SSych1vdnsK96Ld8u/8RxxYnyPDCjR4izzIWjj3T95H
/4zN8WeOufhCRLzWXdcUIDgACOpw1YWm1PJrjUb4RCJqwjzk2VjXrxC/JsNfpbVET+3w6xc/d+BG
8Eu0t/YLqr1jfsjJ4MrzLa47PByh7sFI9C3PhrU+HWh32nSgFVrSAmWmyXx/CSeK5Ygbf13O8uUL
tGFkhJEzH8+33jsOs2PVViYI1hFG/ifGJFO3hOmLx6gJ0vKT7RkP9XFgze0Pf2zv55cLYZaNQSz0
9mSCPt14jxHXNLBjCz0kazQxJ7RW+H+B5Z3r5Qj9fjDo8DSbKUKAzNlt3k1wZQEOj402v6DwTiDO
waFaJUdUi1Gyr+1gvkSWnfnHzpZ5A70+sPCnOCk4w/yhSI1gdABDUoMFGu6bKUgfqJbBS4sAk42n
JwfkCP4YXF149+WsXBqWMYcPPBtNPCd0UMZbak+gP1eaFU04ywwrctxfkLKUYJx+qPv05B8MKE+n
GvbCOp9dhojGm9bQ0pDvhyNVErBYiiU9aU/Ruj+RueFekmX8mZdzN1GcBOnrBhZawWegAvUmPfnr
dtkyIbg0MlUwS7cAki4aGlBQGqGiIwU6hzoBLQkROSvYUidZ7uF3uWOinIFV2cEdHLglOszY3XU8
MeyGOFydBJhcdjMiofG7O5Zg/VeIuMo7c31KIRpJY3kqzWDMLBMLvwYkiwzC2XYfcgQzt9jJMgvU
z1fGc73w54pV8nf97BGpyutygWUC2gKi02/8lez0UM86W3ulz4RUMlSp8TsAH0tASTKc345EXQt0
1SzV6X+XjP1GmYL3GeY4sL3xhQx3cqqsIclo7HDlrZTt8KuxZSec460HvQcLlam4GH5cZ8OIsvup
uUjmA+1neFUBQWE0YvnddupNMBCF9Hmb7Fzcin8foBKixm860SpdxpGD9q1kF3NhhVEiMxChGE8l
FG4XDFNr9GfbgQecwhAaUpxJZOtk3pNf5iqZYaNlj6DvIF1haWvviNsWkMFh98pQm0lMYbnC+Zkk
c5lgnkB80WB+jOr2HD1uMKESqxMuxRIwOEpXKoRU/FLtYoae3hMBs+NZN4eiyQIlWvbw8E9ukwUF
gzGlgUkGNzfHRLbnKvYmE6SRYBPzW5BooWEPvFskhCVEOGFvr7tZzG1uYkQoLYXxGwn7tONsGGjN
3Wz0whECiVraE6Q5qJZavm3OG+mBJtDXcsy/x+nd5TpSi6SLRrW6KcUj2isNRQggQRBjPUQCOtpg
4iNo73e32z8n+N3t1vg5wDTdrzbYXoWG5Xn2ldKOPvXxuB9Ne8kR8FIQ7Ad32/Aid5GkBv9hoKxw
x6nGXQzetEVVK32gbq6ooInjCPdsFbMuhPtWwnWm4Wn51GeOgUx94Fz7sfDLD6Y4jGDw7RHnvkjU
tBFpap8l1NOaB7faN/kBHVfgCoSeMDXu8wOjcJEIq0bGMmoQA1+AUcj8vd4tGvUBNEv77nP/PdLd
3CtxkJqFKKYbdQuzbiOCsceq4xPWo10dhQUqZHCtbQFKL8Dc9/qlraHE3taABH+bW9ky3sivd/D5
sV/Apic8iLN2rK2umAI8C8/GCymyE1T2cGYgcEssmyvO7V3NJ8ozpaUmeNEIXadRhai7soyn7in6
NJbogQYLBJzl+cNUb/io9x8dhJEO6E82FBq//4aOZRmMuqpuiJxRfYXL712M+FTWl6D+daugM9NY
D7FCIIjrw4+kerDmxP9k2f8+AFk4E66CKh3Az3cRVWM2da1cg2ptztJ58JK+mHZzIJIq2dAi0Ptx
dVEgLwG7f6P6q6GITUkAtwBjQnoB1xt5ZsQKqzEMBwodGaoKXJ/0U1/5b7IPiLYUhjbCBldZ/mMI
E8mEwA8rBMQNeZn3kXzIbzjJZB/mEw7NNxQXSQsQ+x5MXpqZcb6C7V9i54S/8LO47Ge0Yf0dUsre
ObrgLHaDYhLP+ZBRPb1J6bw8hWtFsVp5hueYbNhKsDQoWAWfUTMPm3XkzSETmtoi4/RWNwq6Z+pc
M1ZxOovDidcvpM7JAXEQEexU/gnn+W1iopyPIcRK6CfUuQwrxZwMbTp/Oh+I7doknPk06xJH98fG
glNjlclcJ4semvMKRZBxPKuZJhn2Rjh1j42T/0rf4l+UXhFddlEAQs5nb74SuNkyRzwuFYvgBd0V
LBWEDRIOcP+Q0IXJjXUId2w3xqteyMcydUv/SDlZ2jXjBua+OqfduFacI/obhOFtXm8CKnKIS/Cn
aw1hQthIb8WR0AG1B2V9XV1XUI6QtBdfr0/5ShhNRwn1lOS9loY6ISb06AGFDoX3sZMe0ynmCPgL
afxWiYQ9NpuY7ky8RYoi4InmQXbBmQvCiSDZ2e1IdolVHJKbvW/3M2WSnAlKQqK6GxZza38nc+82
a0zYIDCBbyTbjxAPxWuD63Hp2sabd5Ce5IGMnBC9fQTCWCXE/cBtzZ1X3iI6RBfvQkuxdi18zDAx
C1HtxRL4QvNyKJ6f8X4jKUAs1w4X6ZamI6unIEPA96k/xciS7xgWO9fbc4HryMx9a2cZi8zKnMAW
T+GiotrJ8/IjnNgi6WYrHsyP5tys9dmcw2Um8AFX/Vx7N5GwrM4w5bbZTp4pOFOhsE0FlJU5LhRk
EgZHe+wLAwQlTX1waytQVoaBzS0/8FTG4mnIXXbhTsjGQjOtUEUdRsspvpcTD538S7XrNjD9c26B
AwsDLcEcl6TMyvQJyPymtjKMpjzLYDRU0lDjov6NSbM+0dBeMVATHRRX0LzUwVqNBk1HPZkBXq/L
5W3bfxSHcGH6A+mIr6ahkYICqzSBGhnb5gfknOIcfI5OOB3MijXTsyX4PUWsexbEzjvzA9tZ8Nyf
YDRma/5WKjNeu+FZ0IZ6bgnq1vwQ9QSrh4LBigcOPs1ynDj+gjZO/0Hnol+K4hDggnXMQzz8mBID
LjqTtvzQbbSNbcoBmF0sVMZYEIDvIMSvq3N3jmbaJX2qfxUb6b0SZ4I27l+iaKxlE1Qoevzl42lm
WKNXcThHjAvKeZmE9LyjSU5GoUCVswlLw6ocXCPU8Tl+66bpr2LPide/SFOydyCBBnv+CSu5dl6s
Jd4M05eMs3nmtXyDKU/ZtMPM9R/tqSetzB3mtamsTrXSrZ5NmchrvuDbtTVWC1ZOHF0Mb5oczD07
yUvAtONdbeHfWyYzVjisKAm2L10g1TLlmYd+PJbNyJY0U+wAXQ++24QD7GbSfhq0cm9YHVyYYp2P
hcQwR2RPXjT8FVs+6Yq8VLDfW0fTZCEcOauuT7oy5RTRHH2bPuFfR316F23KObNg+w5p1bhB5xTq
+0TdxCIuwu2SPEKBkF5jht0NTlcE+uQSK0ydnCfRQWF7XryK5+KVyJ+2kPTsM9+YfUiLki7NVC7G
4wBlhpfkVdlWNs6VyFevhGeaQ0To2ECsoBrR2svwH6f5/lbTurHSmfdUYTJSPXVzLI3mma1eykm6
yxFwwHTMQA03X5Tn4ZrG1GCH4YU6kZmWnXQq23FgDtrf7QHfk3Shvgsv5c4FeLoGf8MPSJ4IJ4/d
i7gu2CpYTCA+E58rrMowLXz1Xrl1MeNSfBxyx9qneR2CZgcNnA0GLZf+rNn64ka6RQV5Ec7jDZaQ
q+pZwIrLNAaHkimLA1EB5EkC1HRpFQweMahGTKQ/1iY0siQUajtjUe5JId7Quz/mTPbRf1K2t030
UtGSwvwsfEEa391KdrWd+M9YhaLmm27M3XXTvZo7eUGBH8FeaZ9MTW0KOgMjJsPhnobybAW7YOpv
r5TuoycU3J44mzfFExRNVO5nwRqthdlx8CVBtYfYPV3P6B9a2PnYn5DvTxhPIpWCtjEJXmbjOD5t
ncjG83KPujAS/Cg51Kj/DFm0tsOUnmN/2S2FD7p0KQexXVEtqMYkIbTbVYQ8cpyYx+055jduM1qA
jv/MpxyvsDhR6UzQ61lKK/2CS91WmklL6ql8D/bgQWSncUnthphsu0EOGZs0/+02U2z/rXjRF8Bh
rGCGiTxqDcGu+xhZ8huZ0BwrdmMzQ1TiV/UxBBYkz2S7++g5YQDtlDzTVTqX5+oZejuYCaIK9CEo
HSAY/Na/e2/JS+Jb/SGxRUTq+stt0V+KZwTpZtSapVUwM2bFc+mg+DAYriOsTBa1H1HAuQCG5Hc6
LI8uUGUvJWcp6r0X37Ukerzr62EEFEwfF6pDG6YKJy1H4yV6Szf6JeJCUv44I6mWgarExX3Fmqc+
y9RCBmIwuh2D3HP0Wd6mRgQiaIw+uIkGYGlXbMwDni7MZ24iLTO5mhOkE3qsPqAGI3lzYsU12+bX
IDKNS9GxeEn3GCAcrrtq1i2DC4VRDJUsbOsrFJcQxc+5hdBp4TjfteubP5Pbif6u//kaBYrle5hf
zVybmRrGLGPvjQJnNcetjllr5vrFf60dM2PJY06zKNdpiJNS7E3yszArHaQB36/L6xJ8GlZuCiJQ
jK1SoHrDyCa+RM94S9s3zrjr4CVINJiSB58r/GnNVXqOtvXFPZXnQU7vtghfExtV/gtfEMFsZaK+
GzNWwS9JnFYfxM1U+5CoqZ6Tp3jaHmrMOU9FamkfJQUu5CVUqz5Hn9En2vWsYkRXYH4keNpanCB6
8KvF+u1EOL6I7OtZOCknfBq1kysMU8Nh4aMy+4wGDv/STj6kC/cjewbpNI/X+UE8AOIunds5X6Px
Jl/4jIf6XP0q9+1Zg+9J+dduN8KY1G2c7sLPnndOD5Gt4to187aAvLLT9XK7YHayvE3dZX8cjph4
R2u7xcUTWCHVF9CF7kfppO0ED87nil9sMzYLxQZpXL3wUeqjgTj1E4/IntuazaymrB9Oiy0zyytx
cJ+G5YHD5aRGjpxOcAqyYrDAq8f6oqL6cmKmpoMOlr9tTshddR9J7oik/uFEmvWXfoqClI1nMn80
mGW07JlDieRJnkZ2ZIOxca4XfNu8mf6LyoF1vVCobmZQZKe3lTgvbXyOXoyFN0MZKzk2NNam/XBn
2a2NZ8QQp47GzQ4kopyOCxHpvJpC4AuGoVsSNfbyEhcYgHIYSNjNYlC4ouNtmVz2Qz0Q2vQ4cKQP
jVUnoc7iQmGkN+Fjff3RG1Np42NQB6/x7K7NrbF49XY3S1yWW29pboN5L45B2PZPiNfcDjeUky7y
3OTbJNtu6W8FIjgYyW/VR3Tq9t3OXeeP4F9fUFZDj9RATBTQGu4E95q4vaRQ2JeCAvmVt0ouLFmg
wDLu8NwIN0r59HMFYkitv6SC/2cw8UsuGvAIdZrSDELYJ9gAyhwOHfFBznnHfvqf7uZfw9zVOSJP
GaVyXLXLKNl4ygJ+r8LnqIGZJB59b/EE2FbtKIn54I4XOsSwrth7xe+8RvYFd/ICfwS1Ie6IDxkU
ZYUtHUTy889zIQ0A4LvJQBlUwB0I9i9t2Lu8uChSWRLbm7BKUF0ftc0cddxJmCi7sqXTRPDbA72W
w7FWoQZpSPO6Odf0nvDvgslh5pdaLI5GoPJnClzG9goOWkn7qIcOY+fBY95Vx7rrrUbbxZeWUoit
s4imWcw1JxSbIBUssF1XhoZQD1fVk4pFAQBWBYmiUh7JE3Y9/kwYF9Yk89FRT96v2WtcBvtb8NGS
dBn6WQ02Ta5PpABBioNbkcWRnde2yu0WFuFCNXjBEaoGCJg1wW2juu/eyMVqC/JMFCVOk2YrKUAN
KgMlLSWvdaCshHaH+ierC3ko9z0BmMu/9b84O9PdxLWtXV+RJffNX7DBYPoQ0vyxkkpi3Pc2+Oq/
x3Wk81WxUKFztKTsvauyl42ZnnOMd7xNqOinvhgcnxd8QAHFbAyTbQetIkZyS52sGJySZCbvIsZV
wfVT8pFi4xgmTuN21varM8NQuhfiZmV1a9IgqOd5UFxem4wtnq1jvEQqw68FwA8juzLXxRjXSTKa
z3xdu4x/FGGykM2Z884Hfxv00jKl9zOV1LnAkzPM5RCTO+23+17FizeDtasKk6ZTnILw2jT2pyme
OVe4CZcA+BePl15xMi4iQiy1wBYG5Yr3CIahyBtjaReQrze6Vkh6ZvsKI4wee7+WOy0651yQAJPp
q4p28OI/DykJLp1qIxCbaOoFo8xv/Vq7KkHvmfpTmxtVfDeU0O5Erh5rRH34CAK4mwjGCGCgvJfq
5wDnBC0CcClGN6ckumIsv26F6yTGpmS8kRBNR4RNVa5bx0sBvFqvRY1QSO6rwMWuQSl6ic9zsd5f
VQqM6k3ktqpg+IzTy7I9azMQmPpTgsBlBf5Lle9FvTkNOuEUDGmxDChGDyODQHh92cPxxfRlGTDP
l+hgM3wVhRykTuntc8H/Q+UQgAYoH4NYWwVjHCUUjiGEFVZjkd9gz8tvfWLqE9A+oYFJzMZFQ1Wp
/kwORDcH75DCtzMkgSyHqEcr0uLDT4yT6ZaWe8buUYV+r9B5+1eMVTMaxVLbt/V1lcniAoXLcx1+
YIY0mKD3JNBm1fdFOFngGg1tVZPZxOg5TdeSA4KvUtgvDZ66CPAqn2cFY5s6cMMw2MbDxTGFdCGI
nPCp7+nsWr0I2y3rWd/yr46OiFVXAdi35BTmL6Z8nSVkqFxyku+qR5ZI1t09TVfGxCkNpFm/ARv7
WNKueEdJ2D1dt+c2m5tWb6txMAuxLH6GdGdJFrnG7nkpYUhduVef3HhsLGPjAN+SISA+ytAe86XZ
N5so08gMwF60Pa/6qzGtSukoXRmkXMJjXuceZIWvvuk2WVnuxNLclxmWiSF+09p7Knr55TU3OkLP
WUoErZ8LjNIsPbGHKDwUYmaf9XVePme1Pssx/vBVUnZUvKPIPQ8bf+MHkAG+B2r6vLkS7XV2S2Tj
00xgiJ5IlyXQmtYO+8igg+4TLyhyh1kykenntd/jN93aOL1PfSTOAr2qIhhOxaxaq6ofrQ2rmaoT
YXXWXs9hpNpGXqxr87oQ0+QrLf1dI2MGGaSLdloP+XMA2b2lWahz+QHBWvvvPEAxxkglDS6fhtnN
zQnUl31+wfNe3AHEQe2QoXLgfcp4PZnSustkyFCdwEndkkAoz+OL3chk3S+B8AxsUKqJ+A0bmnYa
FJmQweP1LVhrGwMfFmfYwBk1UdEn00hwEB2gJyYIVLSF1C4sMt+ei3QZf1HW5zt9Fr23tHD895do
bQuPGNG/CTI3By0+A1hQjbx8fo6L9g9CkHm+tnnXhpe9n3qaemhx5JMWpY4zqd0Yrm9Nw4+CSpHs
FGlzvU4ibCeYR2/ZMzGCYwjgD4ur4ZHBqb6DOAOEMfOmi7eO6jOPqZ+D8LWJE4tu0rjXEwERqmlO
Lq/XJUkyG2BdUgOoL8GqcrdzIdwZTjvDJOcDnXMnswKfhHCWFbh+BydN/w4tls9GX+b4Y5en5kyy
MkcuTxK7wGAaRlj99ouoWEbl05iJdl6oOO1CRE92eCSV3cJkqSGd0JdtvAkv8yFbGDXwauXIJVmO
C/gKtcr5QAyHaZ8/m/DYFE77RiC8zCfnm1lrHLfds6I9WUQ/K2tgCniyYrn3KzslXVW06Z/1pcxX
m7c/Sg/1x5q0OBPjuJb233I48xl44PFJP3DhX1VyVg4nX5pSuejKyoRbiBRC3LEcTI0ot1+1sCWo
PZtjAJtOzILKazFktjw8tWdvCMhhbLuZ+Vl/9deZj90ig/7arsOZpj7RgA/9/N9l2W/zrL9Xi4rL
I74c2DHxn+JYD/2xWmpNuebpkFuUGhiRYFEQADYUHsVEHzy1CfyggLwldBAX4uBGxnAQOr15/Pdd
/Lcqx0TH0GRLZK3gdXRTwV6KWlHTzqDH0T+z9jd/X192tKmkNz0MxpH+u2tzNZQfRKuZCoOimxfE
CqWm72VBP8BuaPjiJojK4DeSHMU5pjO4JUbzgQQejex/6kpzVL7/37nUzUVrVWpMayi7DabQxeq8
gwP+XC9br/T6fekpk2gRbq5L0kSjeQt9pcFQmvYNJpA0q9iAttWqOvo/pHeudDq71An3mguCHtkJ
4DGTH1CLqbrMNwPc4uCDoE3wXaD6LQkEGOayVMdorXTZz7tjvRmOJRFdsPcgdRULaaV4wXOMZ39y
1JfpmI8HsYwOwsPrapeuiEaZ0btP5W3iidscCvEp+wBVmRbQAtIFvKjg7cqM/9dRckemhcSwkFn+
2dO+FcxbG0e3rU3yVGLh78LFOqTrcF14iSeBXH2iRXSs93Ct78yv0cZ2WBrrDAIIhz48zQ0mx170
CqnrJdx3XvqtvpEUdoVfNyYssEEwADk/xd/NC+kLPbEeo6VVsDp2Nu0cDl44RYdr6fAdLsH/y3m5
Pj9ZDuyGJ8GR3ypMgt+AyMmvOlibyyf7iHXoXnBWdCuXxwFWMhGXyQrvpM31XUd38Oy/1WtlBNqh
LABtlJNwHr2I23F/cRTIfLuRtiNtlEMF+LqFri/+8rfCPlzV8DxgR6wZyjyZlNp02PmLRKqDOHmS
CLPCTRU8pyNZPlqnL+Xso/mpmP4tokNBCGg6u8yTw4sP3cIgmFc7lbPifXQvLT1hJbLF2rL744+x
zna9JOQvnjHGIvIUTqCJkbHCdAsqyqaa7quZeMh+aRPGwJD+J8qcdIV5sPBdaa6QoZXBuOg9orOm
qa3CkQjtCl8mTKWJo4fqf57Hnx2T0x5KhbHAuXmhO5o8zd3WIzXaJWp13y8SRwD+PM+ZLOf4YT8D
Wk7eCmdkpSQfF2dkk4xJ36WXO61KtTPNT2dAAGv1JP9CqLpRMM060rqMHq1Af8OzZe+gtW/U2QWi
iUj9jW2NY7o/1ori6aB6ogchY17NxweiLX5wfNy0/JaTONEajlW9FBq8001o/MKqBzwZmcbyVoY5
tsLnFid2klCXGLXL+/oEFWHZLwXXcqF9wkRnJpssLqvQg581MZ8jylc7OGiwr+R5PgKmO+ukMAqA
PT5XVygLHYqJFTCH+o59FVmfFHkPefZ39xLO+DEWmJLmNmJqqEs1rPuLvinoJwqddXqdD2NWsQ2s
7pf7M8OqKnoAZkjqWB/9fVSwhf1x2ZFp8MdR4etpF7WFpW40OGDkdcDuuti8PvC7Ro5cscPfG65Y
sxpsiX8+4ZGLzqc0QeWQ2Z+w/4lbSZlXMryBUFbyy8SN8lglO+RvfiUc26ReQ1mCrASSXU3eNi+7
Yz39zKeHZvLmrEZDaJFE0/G3SG5cMT1GFcFAePQsntaz0VEbKl5s//g8etslN3tKgO5HMX3yp3sP
3ZH9dZ1AzHnmrftB0fabNfe6hxRUbGKb1o3ZOqCuM3v1njdvH08A+NzGdXL693Gn/PcEGp+kYmmE
OxqAQDeHbiTosNH71NwEp4uxIJPY115jcR1AYauqdVk9yzp2cdbbNfjqunCyyLrTNfagDzQFTuDS
N8L0c4xefR6NM7Z3tfsW1BHdPyW54w+YafsqrrT2v+/6RlA/4kzEu0isC8x7keP+Zvn88f03FzE2
qzI0Nk3wIWcMocL3nPkh8xWIfsJXJSuTwZxJODJeL9MrkDDbrXC6EiuhbNJ0HecPqC13aP3cEDXD
mI/N4WqNJJs/bqiI8msYnAvLM4AFxiA70oycGDs7Rf6ge9Wb5SBg/jHkj7Cs/3YSo7WASrzTaC8j
Kzd9Xx1bVSakqbEJUkduDh0V2rTSF5V0gFhkmcfh8sW3Z0CWM+YKKxOX396JLnNdmgZXlF39YgQE
4pmor8+9m0QPyEXS3fvj7mhJqelU7aae0rU+rdqqKTc4yB2F1w5ahUCZPZ2bRAwlboIK5u1B3/Ff
3IxH8sclb5orqywUs48H00s6ayKQjFG9h+fCxQhj+mAZyve4U39eavz0f3ztUdDpcmsY5aaEuEQk
A7bkP+Raaky1x0qHmIlgZJN+6pzG2oGh6EIgqltzruMxMmk8IA4Yzb/1KsB7ozvj4TwjLHWu25OC
wWO3mRM4O49dOAoeSMb0u13n01/Xmbg6SJ8sZBiiMB3IRtxH285LPqGfalASM5Qy6WI0May3mWO+
MkRzObfJAiVKXp76XvesYeVP8sRCoIF0zmvyAG0D0uXGnPbwS2ZMvCnfIEYRMvEVzRHUJc/ygezX
mTIjZdwFVpPnyQoe9EGm3ao/z/AOHrzmv/17brd58HFRgnuv4Gd8s7iVMivORWAZm4oJa1PPU2I/
67Vv0Uw6VbM0lbmQghyYnjg454s20k2sjkXNkXnxDLjVif98YW1TKPbQnOtVjZi62Bvhohw1j/GS
l0LTj5a2bKONQcCj+Cb762FwY6rVBoOTfdhRx8HMlg6DdUq6raDgogwPakbH1AxbofkwGRRmuCZ2
E0HboOCbYtn372Um33uHxiwybfTr0shw+3uV1YpVYwCemR4FDuGES/88VRMCM1Rr0ldAV+2sNE8V
7JzWuqBmnV/Ln6L/gcgnDvq0fzXzD6M6nAGSseJp0/CYRb+u4q+r8DD5/F41gOBLpdPHAIlt+u8b
TSJNMM5xpG8EsK50qgUbM941cHbwdtQpsuF1KO6Dh3PvAPvzmmND98crKJy1JlFl39jkjMXNudXM
S2R2yPUIfGGsHbicaQW8h+aYtO6grKOfnKQ2ZjoRpgRrSJaV4PjNAzHD3fMAEM6SCNzDXeaWeocL
lVJ1PT7QerTMO4VRC5VrP++bdcU7nzIMvlIJBg+Ood8a89sX5s/L3uxHQ6b6UW6VpmeGrjjIhF2h
c6xbDNE/mMiMuHwBl9RKO0hvJHkDLPf5r1LeZ8jkiF61oz5fdoH1ribaspbcUnJlfKrNJpipKqfY
wNjTsfp00hI8lMenRp7CkifGMewPFu4ild46Z2aGZmqb5w+5UA+mn8yiQXOSqDjpqfylWsM24nj8
9yKQ7i6CPx73TRVT9LF8HYJq2DAsd7JdAWWcnnDSk84VTB/Zjf8XIhh9WuWxYcc/VfwPqhX2UmbW
HRuuHGLuMde1FyZbBo5N0bJ8CKLdO2IsDk8Mscd19PsI+mN96wJvlUqm18ZXvbLeBagXzHk+AFGP
zm5d+ZR2+7LeRhUBHytyWjBaU3M30x7V3HdOVZyp8LAkAxUjEfXmILeE/lJIWWt6QfQUJyRqLa/k
fQspG+oHH9+KkH8zQ+iShbwi8mFYZRSOnXl+cCbId/YYiiwZtiuO3SRZ3JwJVVUKYnDpVY/hkcCZ
gN+MXRc1bKTchvsWScsaE92oJY3ZmjPmI4OGvOAc/5/hVzFltmPKu2gtqQ/uaywqbt48eL6iPqac
QvA2b0AVPzGr6JpeOYpUT7ZOoEX/70ucCyBFUwlQVuXbzNa6qeKo1AoTDse0o08pvKhyUmwy2jXW
HMNAGtKshi/59OC64/f6nw/GeBq/exlr9tsCrtJziYmUZm603+3B0DrxQLSOW4anQllESNOUVRAf
LpKXCY920Tuv9ehroUJiJrLOuF1zjV7luaDm0bbqVKcXr3ZXHuVwH0uv48ShA7juZJgBujzBX4/u
48FHf3T58Tv/49Wrr0PWN2Ra0KBHU4n53jV4rUCIZE9h8HPdWoyB2U4riE8PW9x7r9ufH/1mJ+9a
M9Lbc2ZuOsNNrp7S7AfBznybK/uDR9FxplVrXFFz+eoZcCiwrJRHfhl3CPtUXWChxMfi23UrgM0U
5XyRBUn26s6YyNqRQAkVKMci130cjuUBPLq5AENVSV66IbZzqMmmThpd+2toVTIE+klTrurrI277
jcXX7/7vrxu7eTpxJLcRrrbVpl8CTVqvsoMnjqu5RLqDmaUzvMSh/38lMzwx9FW8On8EX/mxOLWv
xj7c5W+smPrY7hqsdSY9MCE8atLlhAcuBMa9LxEto6biUihivHRTm5Rq1iZxnxsbahAY2AWJo/4s
jBYIAnr9SctdKT6W8SkfRpxZ9TeVbA8B07C5pkwvlutrm+C8pLbl97thdPfYn9ud1mySYpkWzwlb
fr2Vco9dnxlqxLxBXgypx08WR1seNaRMDPLFhShu6PoGuFtQSHMHbJ8ZczKMZitxvo7NNScGf8tP
evnR/kS2UwFTsfF2NSiOitvkK6l7E7X1OZ/p8qJC74uxDgRD06kZ+EaPdtN7uw6+khrNNN82keF/
v3pNG3WmnBY5QktajA3KlBm82h5F3FfgSbRWy/o52+of6AcZd73FU9gECtIzYx8fxVeo/ltrjpJ0
DqetmIq5CzfP6cmHunrCTlgQa0zGU/3yYL+4U6dzRo8wAFIaGvKbOj1LS0mvCH7e+MrMbFcMewNr
pSjPsen0rUNbITZO0M8j1aP7PgtuWD3ofO+VnQbXR0aLS9mI5/z92IysPptxHZUbLF6mkr3dwQCZ
TtvJgw8q3z3tZNKvRVkeUZibQzjONUlJLB2P+Mtk1KNva6YD+cQk6mIRne08XkpP4lL7haZBvk5P
MSArkPRc2HZE7n6gJodeBwtoZ57KZf8MoXE2qi1iQvxK1KGQfiBXR09wpgcXtFzy4iUy0adgD+YE
MNW5PtrHz8pTF4Db1y2siO3Fq9wS84YaceIrvnd4jRQnA8TsV3ZKNpITHXRlWq70dqI/lVf0j7B+
plo1iY/orUzXnDUHH8FjOY0O/i9/8mShf/NhxpFdtnrbiLPgC5uMCTZO0Ckx0sGY88N8T738MwI1
jOz0sw8mypdy/PeTppq8d/wqkobRjE5ywn8mRF2nNIoZlxv9WXuKVsFJWF12CRFwNo4KbB0/6jzd
FIt2MyxiL/SGBVoHr5gVswzT79hrny8v6FNX/tE/Kgzbd+IOvshaX/BK8xeEByIYETyVvFVMTnAR
aJd0yuWouZkHMMPjZbgUXkIXv5AZQtgdwwmPyDhGM8pMWxDGulWwVFnJS2sWOBm0vMbTgO/Rk+A7
CCtvmJLqQPQujFkU0cmCDDxHJ7MQXiAhmOWc2PF1NKIleH8ELhpdvnoCwRxzlxMxcrY8BtgT3xHn
IOaeRQan7pjY2OQjdj7P5hBcvRRtooiAfiG6V9whDFJZU9JfaULJq1Ptbtni+rG4zJt5DUEI/ifA
6nHYi4voU8e4pl0FX+brdZVscn6p9WILT0QETBypv3sHNko+CbJTpgnnpbEoXSzwlnjB7JiKRKws
0hnmxpu6qUn+RnruYubimZv0waut3Kt7OUHGlw3H3f+AAKGunCUYFOWmmwG5nIZX1h32MKT/oU82
yM0M+MJ8m2Z2dpmCMwdPDADQrgoL4y14slCTP1ia93Y7g84bZM8iTe0WeewTIVcVGiRPqF7OSYVH
3I91YSmY1kQnHFI37aG+4PfwYbYIoNt9AWEjI/zUFLediQNn7UTKTupfDGWfd96l6yY0rRbJeik2
Tw/u9d5+hes3KkdNJ1fo9jhRIWkFehlW9If5qTxdzk69H3Vg6uRCVNSscztUJdQJhDnC/dhB9GVG
Rzv8HRA0U8Iy/ff93HupiahWDTKxNXq627qAwKWsbwteWmzIRMx/ZqE/KR5ZZN7pHHGm+t+r3Jyh
SlGKZpGJ+iYPXwyEVWR7+IsufZLCr39/HPnB5/m9dv8olLHntmrDD7GhM4tpqiW2ealmWJ1rIIxK
a8yqppjW0jrXdyOlMjOgb01yfcrtJKjX+w+R2aOVvygliJ2CHoHccsZYYrnuGtQo8YOnfw+Txvae
+BMFWgpWyzfndFKpRqOblbHRr+s8sUts8vIF3LVzCmvO7S9zHHgpjZQWaswstGb+/480lDtgAo8v
z9jc3NyBXF7K2Ne1dJXhJKv6xVTtRwrftnyGmpIexdrtIAOI8NhHGp/1qLu4g2D8dfmb41uQrpbf
+FG6Uvw1oSs67lEk5lnPYn8SksODxSHe2yhMHjU1wdi43oampbqY+Ik4hmu8kon8M7zimDZJ2KlQ
XcMpCCAKaC7y+LEw+0zmpSc9cfBvpUXu5T9Bag/KdHgdJ539Ot77b2hwjsrGtz+LY+ied+RnL5on
4VNx8+nA1JUTCBHcDiVXSy7zBC+KM2HNtEkuVl/apqFOXNcza8r/IoRzpb75R0K1sDfzd5iunLeV
hxfA/Je/qFwnFSa/1MWYuUVNMxcOCNdscjsXg1evq6dx37gwv3iO8TiQn64zwPy5aotvjELlXTzP
f1Euc8gGC2lfv3XL66uwJwPqVP0UP8ZcmLfH/1MIwlR0qBN3ylf8Avq+P0OygJj5Wrr1J7h7tCb2
m8hwaVsj2UcW4Zqf8VZ7s44djKSl+dwyhpw+q8zQK+w9lJ28RkyEFtqaV5tymz5B2UfRU0MpIDn9
rXYbaL5kBm9wx7QFfAaYz59Xz2/+E3r0STFvEZv+ewncXW4KDtvG79yZW2xEvaqBonVjH617JC6U
4mtjzCL/ycBgKDz9+1r3X26VhhWnRwwgbyfSWdmOuUZxuqJTLTpIGyS9YCwVSKeyXwsEbLbjtJKB
nCKOP7NhbjzaeO/Q4E0wGsycLIWYHfaZv8twqmY/TArF2MQB04Qd3V8tvmvJyki2mrEeLwxrRNqx
z1XwAFKC36ZKvRJit+DcDmdBu0uKZ8UAULQfPJ27ZwItPX5WMpZWv9G1P3bqIAsGCI8qX37lQMoz
rG0CkaeG4UIo8ERE6G24VuUJ5ayqV1HhgY8PwfLycCx490DWcfmxOKAsqoe/n1BQKkbO1uZ7QY9d
TAZXIP+Ilc1FMSe1eeqkOXRfvZvKsO0uUz1rnKtmPOhi7t8C2IYkEWbHSvn7Fkr/EmZ1CWLXpcW0
E/eRWT64gnT3afOYaZQsnWN+/Ps/nrYQlsZZxbR4A2R77Z6zjDAEzwg8jphemMeR3Vm2FC58a2n9
XC1XNBhpuQxnH3zpdzdgRuZjSygym7kpN8wOVLEmHRgy+ZzlGAnra7CPfMb3Czk5sBzFfNvj6W/N
0aCwBMVHeA2xAnzSWxSRnEVOOpp56T8HXmsKhSakjbG5mNuElp17KC82dnSAIJXgmfB8khV7Q0AP
mGJMfiWnGpZWaZ6BG+ATGPCXrq96/lxBJLowZC1gpPlfqn9IQHrDaVXNgDr0yr0MU+sbY9uAEUdt
A23o+cKAMqZNzgzIVRs57zIUXAicTP3ATqXr4qIwUlwCqWVU/Q3ERicrZ6bkIJCQo20Rn2pAl+xQ
ca3i2WoXBaT+mZQcYmne0sXos34YtdwhqqbCzrCSIEoSO1Lq8gp+VuQm/juBMhqTw7NrhJ6AKAk3
RKa1OiZK/kFHlxUAX5TNBpQFWKDBxrzxAnNJ9THqRHkloumDJTG+X//6Psbv64+VqZdXalP1AuRU
2mL5SzFGqgdgk5zNaBP15hW/acFcCRLp1g+u/ZtC+a9r37z7ZjCYaWIO/pg95M9ztM2psMFuN0+W
LIKuWQJ58iTVtyJ8EcUTG4H6WYs/pb9M0ze+pqY76BjFMc22Zjwu3i0pm5mYSgCcSdFKfK+Rm8sP
Wog70IoF4QjapIIDPHGCNyWbFoexXIrNGb+6ZXLZGTJpLtelApLRhh8XFd9zVXAZjT54WtSj//2q
TN4c2hbUSnQwN19VkkW9nJhBtcFMdGphUXXdQFaCcTDMGAI3q3RiLE7+Hl+AhelY9tBPpEXtaQuC
zR19CbtpSaeDXB0ZQ7/GfqDcX7/b58RGbA7DXMFWq4efx4R2tg2Z+k9CV11eVpqHNv09dmKHQSFF
CN5l/bxmg5ikzw0EjnnqwFgNHX7n2fwavbGSyQu+GM4bSOsiwhQQkoKNBGESfENMxzcLo4RqC7jz
ofIp6AJmsjM6jQEVufk3jhNwBdejkXewhwjZfgfvvg0XYucvSqywcAJ7QaweIKSnhZm8FEvsbb2e
LM1q8lK5u2CqLL/jZ598cc5PlSipMWO18fARaibJR4B5AexUY1K50EkdAYe4SXjU5qgawQfzJ5To
X2SqpseAfwbnusiW2jQDemjh3DV2jjZc31iLYo2H1g5B6Eb/PL+j052k8PbghuPKtP8B4VpepyT7
TGEZuF8NNlDCyAd8RhaLCFNYVkuE6rg6YqTiXqm0sr34CY8AkkWELRncijdkN7SbrGt5tJSwI3XC
GygYq9qtvZI/6ly7/tRQEi0YZWFGRUD30ZjXi3oB689unpO96ELRjLwI36hirvAJmke6xf/a1o/j
LRIciMcB1RZvm+k4qsOiihvfM5qliqqoML/jjI8d8lh1f5kHv0ghmqbKqR6PN4i+vh2L1rSunsJi
eK5FmPLR67/3szuSPu5Jo78QmU7CYrt5Sa6lbOLMGBmrWE23TSI6l4xYQ/RXddG/aiJJCxdjEpuZ
W55/zmbg9OV7gjykvV5XJY4MqvpTDme76RtzWl8b/HG/DfzbcvXBROV3NtHN3kffh/CQDF1MYNWx
k/5j3zWTPM2Hi3/F7b6bycti0S0M15i99tNoXRMva7ndrFldTz7Rsv58wFnQsHNXXwtPwrY8oRaB
g9esRAf7dBY2Rgg2a8U570IYQmf7BdDbSV6YAjr1O664U846GEKSG2BmgAoJ+4ZNuCsxbDufQj5u
Nsck7Uf/7XKGa/7smgJ+JI6IQdi/vx/jTguAu6NkWIaCURFpn39/7qQLjTxtY+sQQRofZqkXbGvY
4SdCSU7iPuExhBsNhuPb5Rjtwvf4kH8XW4FOMdsqL7i57OI9aq5qp7j6m//l72o7X8jYTVwO8k5a
mujNCfNbYMHh6NKkWmfLFjQHV5xXaQnUfKyPyhJt/axe5p5t7IyVtcqc7JmlgrPLhiBaVO5b64jk
99+f++67Yqq/y1yJxfn7ufzxfVtN0qtVnoHBJKhe5oO8kvw1/YBQu9dko1qnFp4y4QRsE8Ge8YBw
dtN+Fi1161Hlfwc/NPHfB0pWTcLYfxNB/7gTAOb8ghLpumr8NUVKCa/1PCP+QsNzEI9s2M3t24MP
P750t4v9z0vefOlS2ISpGfBSEpWcW9OkWhYzZlhS7oA1JPJ7WM/rdJ089Hi7f126CibGImDfDbwx
SFBghCAeVjC+KuPQcPKo407q1NCCsWpRIpwv4OYVtvnoMev3FjpbEQQoZjAqAOjfC51hqGXklX9e
SYHTRsmOqCNT+E4Saypp+Emd7ULcmsVaQPqe5bbOhLQgZ3hQIdTGhl0Vl400WEhx58nYt6aaHfjl
85kXX5G3ahHMm/7HPxmD16OHCYyTaSEGq/HUhejQAXQLvCT5Tx19EoeHXGltnrulgVRZxn8dfk+o
pvwLLbtODuj2piV/KXxrWOoYFT7yQ/zWo7sLY2KhJdaEbMGXDedhWjDky21+vxi8yhRsIa48WJ3r
OlKPypUsJD6ahrXdv9fPvTaaWBTKLgX2C+nANyWXWBkCf18OsLw/L+xhwdJcqAt5ESyE58bZ1C69
w0zbBViJU+xAP8zdf9/Bb4Lh7Qq2GLyAbtO+kZT297epXi6mEEjSZdWKcz8bnDqzr+d1q+i20OAD
IWdT/kRnlODPRR2f0XQjZYAuwQvA+cQyU9IfnkvCmrAEseCCEscEBkUmAmYCqjdcjyoqRnPGy8cr
WId2Vn6H/ZzuJY+3af+ah+msOjPbVI+XVl4q5vQNrm41vF+LdJqob/z/rPaTnw/ZLOMq/c/nNohz
HfnVIijp35+7y/AqFGuJzUImoYxE0NVAHBDOEU/EhiCE/fdjvkdwxGf7fy93s1GcQ2moApMXtone
2Z4ULOVwohm+LyXqRIIi1Pm5OVyvlzmeHLRWargQJFuNntCBgJLgmiIm3fiEh3bFb/A0LOXR9qnd
gQv+usdbuMDqStEyfdkLGKhnDC9gVeLaVo+bZ/ZL1CZCjUIHxvEopQ+1dFrCO2+yyO6b4Pef57m2
r4Tq4ONwlZznAmvZfwovpauVwtYCAjLTnkxSsZ6aOCu1UnNqhcS21GzRVgzgYPLJ2HdRVSwH+bKu
q/O7mV52tY4yYBgmhuE7uR/t1ahblykjN9reMxUqtwgFvcZtEc26ZdhSgekl2uyRlG49G1DxWs3B
KfBFGLinrpp1Jr0f2uUwcQdhdRaRmMpoSM4eYeFTY0hckSm8bmDb/xxBaBAVxW4HAEdNsasG1cn5
OCgBLmkc5m3gqOYwM42DGLXYY9MAsAe1VjK76lianw9FWs3VaFNV5qJO4HGY2ZIIs02btF9ds06I
JqnyitgsjLAjDCLG285x9JXWRpXuztRD1Oz45ffKD2TESxna5rH0v84a0wVYp/wC4m4lrtc1nU6V
M0bUF62WOYlebsMLyMK1WulQRVrktIRPBxG4raBMUe0eo/jbN+KvLiL8IfmItGxe9tqExzh6daey
DvEWFJVKLZmhmu/9YQuMIgjtYjRcKKXIjUmVEaBk5QDeUbdUaa0evDR3DnSUkrw2nDKYi4o3u6PW
XtXybEXDKkqmkuqI9Yl0Fn+eWQuMw9hxBs0Lu2kg20m85Cf/nXkpX5Q/PV8WhfzoHb7zfoClwfMn
zmm01rh5h420TfRMzNgpYERhFZQsoGZ3hGVEL2EszGrCl8NDVsB9YdWZdmkNGD9g3lZMBaJi2MSw
c8DjK6xQGErwjIz9v5/XPWB4NGDlGJHHsYty8wLHMTwnUeJ5cQm2NZ0OtfDO8cpvPsp6xoaDqaTR
ppj3rFI8E9pg12YP2pQ7EtdR7Pm/9zAidX8UYYXoaz3KJaYDKAJxpUZUmFx+ldkUerC6ikcXKelN
wyS8nz749ONJdbOjE/8gQ0YCgAPzvPl6Bj01LL0xr9QlMJ4nkDTIO7wCxqNzJIlyXlqHiqGn8Hub
pzjKOgJrVxgePLiPO/XRX/dx8wSuTaaLTQ1TF+WWc1koXvEUOPJvC+eSWTUi8MMoc8LH8enBlcdP
+N8nAKOIIE7UttpNZVZFcav2Z+u66oetSRiJRq/HV84fTod6F9c22F+FJxLyB3EYn9GD699dgBLr
box5QAij3xQTcVsb5RCTad3R/xi4qFcrvDdWn9osdrb8xDLBoc1ZS67hKu6A/j3owVf0t/Q5RhM7
HJgtLeqZuLCc0QnVOMBzd9HB8me/Auy3dUJRRoknQ21mWMNJm2ceEtNV96FBh5vLr8I8cwZoA8+X
deTgA30M/oez89qNG9267RMRYA63TJVLpSzrhpBkiTlnPv0Z9D4XdrlhAT+02y1vu0WySH5hrTnH
vEfB8UOBMh04xTGkGxQ4tNDsJ8GlMe0rv7jyyCXQieAc8ZMNJqENXklH2qE13pXP+hmrJRBqJq+T
sF0uuhdtvhMa/HIN/HXjfvvc1kfqt5emnyQp6GfKoxpkdBH2fQ9MG9ApkqKXHuI+2THOV7H59TvU
qZy4dSMTq/gE5ukhPU9ucaltQjEJMYKfvo9cqOqg5knh+VjOwAGw8qEP2as3rcu47mL5IzSe6Bjc
f159BK8HRFwjyKjePZZu7mYUfEbw+bcm7tKf/35IMLL9+ZQSKqCu5jYG9jVgQPz1579dbFlURaQW
cnYsXircoHCSN+mbuI92xv2aJpDtqAm8rBkC0mr8JN5p9KAQ7IJXygmb4ogP0i92KrZt5WP9++Fb
ssvRCPETYu6jsK1e5NfOrxHgVC+QBbcTKGYR6DhZ5H7D/88PQUEFaVDi5wwv6qYlINWeb6PdarIE
1rCTN6xV94K/XABX3GEN8owfJkWvntLXBNhr8s0NXB/EPsS57MxN/yUDL1Q+Ck49uaw/WuULGD9/
EzcRtxBY+ktLFBW4sGPDRdde53YQc2vKmoObHXuP03lZydAK7rbUg95KbyBGE7YgIVrYGQxbwTNd
44w4DKgEXwMNXXA91EdSr7kHiYYaTqaYmfCuSe/1ptxQErlB/0Ehk6/IrzeAZhEh8Q//SepFvuAI
HoIFl4yP//8jMZqfQBIQhCXj42KF5+SPxJpvYv5+CrV6/cp8eLT8SeKW+EtB7pwkeLqecaYywQ/6
wC/hSJtn0gP6H9E7WqTYEZEvWnwBZdysDlJWC3awVV7nm86+DLblBe4d7Wl3s7PvpmeqgveJH6x1
UABAq4VcvWBf72DtI6rxNE91Wz/5Umlag5fw16iB8EinnbMuyDJAMIlSq+W81ytFxnXEc+/CV3Fb
rLFAT1AS4UHn00Qwdscp818ytPDv1XXf+9Jt41mPq4e69ytPvsfLdtNXNv9bpXgX1R0vbYLkK8aB
Ll7Wy7Ig4yIdcwNXv6SnnKqUwClP9qfg7B7eb0C3eO+qQ7WOKI31CwuDN9HaT36GW/VJ8wnccw1f
oWAMonajbOfHwpd+fQcK4oByiK+AlvyyXfgOevBm2Jo7evvr1w++d9eraZEiU3BCcNZs6dKjmGpg
Cqi7cGMshH0xZE4HQLUHEOMwBlRkpQgRc0pzld+eYNlSulgPb73HewrUp0RwyhOMoWJV2vGfxHu4
dpCJ9+UpuvnfeaxnBtoV+vCue08pbMMeID9N87Q7lkRo3Gp39OcXg4HZQl8W/6zOFWrNFRmYYUtf
v1bCXuI1t81rzu+kE9lZbndnvCkYyltiwDy88d1GfabiC4+vo9AM5/B9fi+QxtEeoYzXw45e0wOg
3Fk7awe58zPjj6JPXPNs6A/i3ZpjkGyMHTLoEXRodpoPxYmdq0C1WzyABBR20X4+zKjcCNJERbeO
gBmgzuV1uK1QgHuiq3C+oEQvMoxUMnFPihNfxF/nCxTVVYljCF7anbWp+UfZMxWR+lAA+CBxYF5D
FJxKdPhRmTfe9DeZ123Wy0n49/rrvLV2Jn4edH0aXn6qod50IXWNKtJzRWn+YDouBbUH4ydI3pGU
hfidIYlrUnbk9LrrQIVQAsARCm++1qmOL8IQ+OlEpoEZMJ/rez7mX7/P3famugU/yQdOPCNxohXF
fBIRgDkQWIFA2qZEIuzwyp6sHTMidPBDzxHXqU94SPjk5638HO3Xj2v9qAqPluJJOuXczcTrb3Ji
f0XM+dCybjO4ApQl+RN+t0lvZpim/cHaUeNPuF8ADem8OFgQVy1qthF+RB6z7TPxDaS/fOveuyqb
/Zp6EPnj09VkSCz61YaibvS4buNlusWzlvWbIPcowEJBZiuhE8xw7kDqpul3C9Or9tZfR70q1hWK
HtVp0hcPa1bhwkh0t5aqRSbab+bW6yrD/46ka+vqe9UtXsuzZ1mqlUkzwNQJ5GBacNmyEh5UgRUv
pntBE1drfQVRhjgzjEUvUc290e564lEDsBoC/a66Hd14US5GMfqCWHustZ2JemaIlKp5MwX9m+Xy
fy4HdItl+9pzFCln/rn2MamALXKaixflnszRilikswkk/hLnrvWQfBYn9Q4cy67YBXeQL1lRiiSM
HLD4Dp/tGq6pRaDlnFLaDQ/IG9BSq9DJ3w02x4AWVaf40fAtgTHmQ7GVbsPdnBF+bjjiff+h3uNp
DT7qC2+mrDqsgj7aj5Z39qbUPAqZrUz3K5ttMvfii/lcEDEyOWbrwDCteGoezbt/r42ooP69NqIE
Q2QyGZhIoc31z39bGwkTGAPsnuJFfq2geyOTUpwUF0PuSR/EOo4gj54mt38DlWjqdkRb7ef4NbGi
iFYkDbrehXj2i/qI1i5Mfy7Aoz5pPlPB6xENRLTr7faNnWGt29WludE/CSJJKlt6YAYH+W74008N
aDwa8FMYOjPO6w/1U6ELtn6uulOfVdKZBhthhfUhkG1Y33JSbII59hooadnlm/iEWoHIRna792u0
lo9HjumEe9LZ9SNg7IQR7bEvfVFz+l+RQmJtq2/qFzBGGf1CcRA+mgfjHSED0y0BrgN9QPYrxLXm
9lI5kGHh5EBVi54RobUfCuiVl/DnWrmDti27InJqBHH4qR1k8Xz1bm8+Ftg1743K6fFrEusaeAvd
Ycmea5dBWlnpCk4IUIEUrlegu2120jpXICpu3GHLps5s6LbxpewDImXvo7vFU99Nso8AO58WsnN1
Wy7tFqIXH8no4rsOuREo3l6xTnVfeHIeKGxCebkxAT2R0PHZt47aOt3n8qh9am8gsMAT1qB+vtId
cTurk6XGqM6KiGcAQ8jkQiueAXF4xav+3jzqyur2oC6uJF4Eyx91Id0dtNocHyEyjVc+gdg2SJtl
2gdM/HP5GbS4vNmKO2O1pwCHVNmAgfjdDvCqYrMOQH88v1cbwGJKhbyZ6+JBIc/qJNmfrYvsyv6u
ByFd++b/dyBr3UhYGhov+WqrO0M/0OqxY+uXrtCvr2mY6BBkG7k5zxLva9Uk2zkPPCFgyhdaOKuv
wWC6/YAHQwr9ScWbYYhbIVR2BMrfKKnqKnV4F4lfSsv+0IDxPYuPETGPotG7OrXhYbyIcsbDhJpJ
bo+GHp8KFfk5JMTOgsTUYVBXHuUkgnW3V+TY0YXPPEAcMG1FVC7q69qk0GcWvu3rwg5TAQFOGI8M
lz0m/COMHHrKW5RFgOoFYbrU4+DHQmSX8ceom07QTSToDbPd8hIEzedijWiDwp2ifrbFPg+eStnP
5VetxAwQ+VH9U5YhBrPTCXHXsYH49WuBXbgDShyU25yGHMkXwrOEnVmiLtiUn2L2qMSfVqVs8ny4
yyOC3cAkIdXNe9kzgvs+Xc9e284hoKme1f883FpJ7oUE9/WkRuJRgKJJTAoMpIgRSQBCVWUHTYlB
o0ZOXJzyYFdIp+AjhVwwwO1XrJnVKQq8jJ7AWqvdRdZFmm6H5rXvvkZYbYVC9Fx+mxGS14eWa5Kf
rAFTN4ThtqDV00VPxQh3M4qdkkPMJpug49wN3haZfWPNQFJOY3ZbTsu278hXbfT/wyNPsJC+egfh
tKB0/nPIFjWzrUJJKx7Cs0UTxw53g4dJiA38vycHaW2c/1YkWB95JHboPldBApP7VX2ramcjbkMO
tJYISltgY2cB3Fg2uv0IEOoZprSbfnfQqzbJ/w6qY+4jF1ImZPVq7aKZcznp5rRcsmN4J+BTwl6C
2+bB8iBZPXjDU+6PrF6NXXRqvrti9b8ObikY5Agyt5A8XH208hgmda5GExQwzc2s+mcz9BRPRZLh
ctNfaO8pMmpnuQVcWPf9s66gkYuLc6JHdqDf6+FdK9YOzVI7UVI/lIT7nlzxSaMsueDGQimQB5t0
qN0Oi09XfBYihSWq3yXw9k4SbEYFx/z1/W5sClIrG0dQRSdEbScGn9aQe+OcuCYp4S34d1X/0Ejn
MDZdLIH3/Sr774DJ330eV9KKsR+TMZ6b7BiMj328nxnE6Kxm7auBzKF0xHrz70dO/o+Vq/X7Dbiq
S2WJaOZ9oY+MdB9zPfphbB2U9mUYqCdl5wr2HG9ZLbauOWTubLwl6Pwr5XWUP4twst/08KBr7ByN
2DWij3+f27XylCdTg6LIo6niR4QwfvU6KEpcGWXQyMfgNC47JXqTGJ3M6iveG3iEqs2U7lfYZOub
oDIiFrhopwSX2e+b8/h7yuM8qLjTi+dBJcHzz/ffyMImG6O+fDDs4Gula32M7nwMDk/fHOfvshn5
WtwMLAaywqt49Sa2dToZTb+0x6W3qf1RFMQh68R7LSAHB/m7U+i26sP0xvCrfKeq/o9XcT06Qm8L
gQuSqKtXERdOUind3J3UhT2iKr4QMHfS4uCgCsPJWACzsLCZISKWiVP0EX5Ze0ahFsdfCo2PQH7t
0SK1xGyNsyspx0Y6animcMDamkzEGVYQENaE3X8l8WeImFzInVm7H9KXpSai0WLfXFmntMFkPOLH
1oRNUySbOn7X64Bcrlx0mkp5igDZKfVFQOHdx9HBZN4PTf+b+7Dezz+HYbjq3HFTw/G8Em7/vN+L
tBSFMTYDvfFjPTaO0oDCUh12lsBrqbxiVbihaQV66C7UJFdnD2KokyPULFW+eybk/zgXei1EDFoU
VP9q3te6VpXjoBQPLI1xNy5IpRbYbuf4R+5+qzn5ezDQwPizeTYsPG9MQ39eeJ/KWT/FPQn3zXvS
VXY83JTTTibjJN/mFJ8k5nMDimspLd/toMWr3s76sq+zq8qnzlpPul7uDUbXyI00jEcteG2rp8lK
iRgCgU7kiTi/Fom2CVP2NOF5sBI7Xh67+G1syNUbwToW+1nr3ThvoJJ7EnzuEgJ2RiKa8LrAgGyI
2LHr1lx1zSqblUphimF5IhkooUu3UatNBV1R7l6l8nUpMlfnJ1UFeruW4FE93Ij48+uo8jvJcAvz
UzDJ604hjpZEgJrwviGktTr5LPtpeLTU/SprCfRLtHwW0IIn49Mo9/JguAyaavjUgJ5Zygs8fhaY
Nw2vdRL6Igkny2NjXka4mCyQRnHZJaZx1kZp05LPmoFB5ozn0kSCcys2TAudRhI2YRIKP56NvXqK
V1Y1f6nOH9XhLLCvVON405KSNIVfXc6GGEa9wr4xJ08sRRYC0og47phoQvW1KN8asuO/eZP+Y+SE
JbL63xW8v6J4NYJrQa8PyiivT69JJO/D3eSoqFWFbyoM/zVTqKaGwx43HOsIfX2jf9tUN4lhCVo2
iRfYrlNze8polgiDXZFydRnIuQNbnnY7ZfGau8ep3/1frhLmL+8pAyiIjz+PPiyG0qhKs1Z/CvcG
dZT3Y8VgfkcSu+69/e8V+e04VyN0LUVDn4fmcEwgQe7NZDt+iTiTge9j2f1RbKfcm8MNyhpm7G/F
9v8xEKlAx9fgaJwgqNL+vEg1TQvcfugQxMwdul1boiDOkLHQ7g50VAiJ26NTjqlZpA1YguLbwek/
nqXVZKgxOSnwgK+xAMKcdJEulOmd/krs8adwbg6Ubs7LY/7+7/uJpJFruZoA/rjWqw9aUUdek3Fo
TypZglW+C81+Vya7Vix/mHpL0yGIPzM2kBYMcG1CrUqVgedym9GLERNpM7biOy4ljA+mjZiAj6uv
iZeMN73+kpYkCouKH8RQfRbDrpXaa9Az6JptGZjzF3LkRCQyqKgrFB+4HP1GUn2JGspY4AVMTJam
Y7PpJYJ2pdRfWg3oesXOlIkpgSdtvYoWHPI8Gp1hPveQMLUV6E2lnKygtPxgBfAoKQ0QB+1GGuuT
ks1uxH7LRFqi3lYtC2S6jgBGoskuG6TzSvlesToP2EUmlCuqSXFBl2yE8nWMFj9OpW1F0ahsiSEW
h3spSw+LQJdSaf0AomaenOuaWkeSR34n6nt9Xs4FT4gqT7tUlW6TTkLP2LiadTuzFw7Js6MuplCj
Kg27Bw5f5NlNYRB+FY/BqYylFwFFNq3/Qc1+LIqxEVPtpVKsPQEQD5LW/IjG2yoqkZLcR9GXbLIp
4GVkvT4RljgIrzOMp1QSNkmGIX6k6AQHw67lB20SnyKSHIo0cVozoHjQKrdLEjgS5zK+jQELmVkJ
fKVGqNRP9c1QKJclX6txUr2LO9M3O+3QKJpbNNm9WItHFbSMnMqHmQLSOCse+idqdOMYgyb4DFko
1RMUQ/JKFrYVBHThLnQDy9opYk9CRH6jxqnLLOS0Y3cUVOuxLFkHx70fRhToRiW7k7nFiU45VSdn
ec0QXC5lFxxlaW/xUJYimznlqTObgCQAIkgkiLs8xbFIi1Qrb2WLZeUx6xRH17EahR0ywA8NDLMw
sOta0/5oRFYklVmL3cUahEKqgOVLIGp7tRyR8LEC1xELTfM5NHQ3ipmo9ZfCbAggTvxsgOZiAU6b
WDmW2kFQ7kaJKPeZBXszuqV5n86sIPupcLsU4gKffKdzs5vBg/7mKRoL3lKlPiraUnRWB4hY+XJP
RWxTzgi7pPZtjLf9omzViOonZTElsdxCM17T8GcsyUQM0Mg1Rn9hwzdHHzO1z1xfXqWAWVyIcerJ
D63xPM6PXY/pxJA58vOEAarOiNfmaWnq91GmL1LK9UdTClRd84upC+4iDAiVbqQHgYVJI+buMM07
6wxcezOuPDlhcCtrsLW2+5H3LbXK6F4LG6hz8D36oxomTpZD0zY7ZyoEdjChJ+X0VjVXZFmd5hQs
zX2KgkOXFm9sR6cNJC+NaSZG7W1VZZslocE/UOc2ya/C2muGwPYThaEm9aYM2Lh5jGKImlbotCQi
tvHTvCROHbCfvlEMAOB6SI04u1e6jyoANa6Ir6ISftQlFO86Dh2DLa+FtKr+LI3igRXYNl8S31BO
lUwQ5EBEJE6WyXLTif7hWytKTi4mftRyHSM+3uWlQqOVExq7LOzVxNlrTG5CsatnaCNhQwgJiF2i
f0z9qJp3Xf3YSh/rInqiNsTKLPnKTfOoJOXWmum+EsuSmQMZbwRvzNlJwDXTGl7LRyVE812AB6+1
cMPyoXdSshGLcj+vCxx2CY5a4LzMRGCxgHbIMJiq0ZfHfNuryk0eoZzpzX1RE1wVZIc+1KBqx5OH
kNSTBuJL8R2E1a1ZUQJbuqMeZgzWdBlmUSCWeXKVjga/dqfE1qaomvuEyN5EpPyqKzd1bh67HAqJ
huIlnyknR/0p0ts9P4drOQ1aQhMbIWRYvLb9vpfDk6FJhzAAPo9QtENVUL4tbY2CrzpIIj2LMLbz
WHZbXaYxWGUXtde20pLv+/BujFKfuKmNlAs+RlCPlakfFOVBzJPHKqsdmBHeWsTo+vnBsDJ3rMkl
TtPDOEIhJ6II+o2dhJ8SIRBaUu8tBO7xktMnjG47hehq41zLOgVGa7NMyaZpjsuEbUpY7EAI7Eit
vRRl52Sscrw8O/VV8spRv2hdkR5jXZIJiHi2+EW//JDaM6jSJXIMZhtCV1L69kywJuNmBcnCWO4X
slfb+CxLxa4B1KaXh762PGvW/Cx5kMBv6RGZmLkI6kn2xQHCAtXuhHj36itnDVQw/zHQjfe1RGO0
BbAzv2prt3zudlZu3YJLcGTlqFUfEU8yz3fCBBpjZscwGVGtL/PGEwQyqkAdDV+1MO8aFalFHt02
a/6MeSo0Den0cGuGGgm3xZZNwkWz+p2W0/fGkD0HNzMJDzQliu4iqsTufGgKzshU9LtJ8UfZE6v7
XgLvrUwnlf2s3N/PxUsccr23FoapXQOaR6GyGNgtXJ+K5b2t7GFYHuk4OD06ib21F/B0hY5sk7zr
PbKS3hPURwyetlZCTOTjZCK/8JJ6lf0mPaFgpAVJ9KgtQqCwVQhBrNh8jCLCfjwKG8Z3O7ob6V6z
kbEfg4PGNwuOMOwFe9O2NusPr3/qPqM8P/GcbNeTq84SYHBrr3Aa/f3a5u93/Y6Ux3EHiHnDx2zn
7iNprIeGTD7wZDbdaEDia6eZNj52NDpKoMIJd+XXBGsafaGNdpPCC09OpBSw0315ItTE+ULpiY7L
7+3RlsHoRx6NafuLqEMY+OKWICWC/LDPkenHFZKTuFpA5p16JPQKkjl6Mptecwi4KfVpOJL6uf6E
ke/WlvV6NaGz0PoPf0S/rqy5C7muR0xu1Fl4M+z1SHAtto2Dns/lM128xz2yBK6G9jcSv9j/ogVz
wwy/IA9BdMS7eqlsEkv4R3GqM3QpcowszQ/BgwwyzThCrtOlIKmLMAFbJWkqkztfZ7uLUt7WcMf1
9MrH7CGoXvSQzn5yyIjh7hT0QgFg9fiiQ1GTG1C0wWeCMloLt0tgHTVidnsp3gTDuKJ/HB1dPyXK
lGzffy+Pf6ks/7U6vtpsDcoSFqnGdmfwEUe5NwsCnhiAfMCnGvvfbTzkbxbj5tViPI0iJcol9pDS
DXoqd0QchyDBYYlsM5F65UY708q9D+6pVfKcfHOxv1wCV1e7Vv8MVME6ztVrFENHWTgd+n44jfID
nykmBxopqeis1S7ceoyNxbosSlGmUwPIyAeVpVMSHtec9uGz1ypXTiZC4lIvDm01dKZZ8Kfkjmh0
6YHlR6Qex/SpNnwJT3jg5ncdwLAsuDGS1LdSatYhuXeFU7FuEWvcMk2I7RsJOdYwKmpG+KYr+5BI
1bbyJEHfQJWTBXLz+qMmfNTVQSDBgLYRJAcmQOrbgMR1wU4HErFugacwsbDdqD4TYRMuoq1Pe4HY
7xrAqBKWbOTW9fizWfD64xLdR4RPIIEqG3Ddmd8bTjo9iSEjV3Qa63hLNIYuM8rklykmWkd4jyzF
Ewxa17LmSGs2vWk9D1JAMqzCku1cNy+KoTEMbpdwtAvogVFn7oXqyZh4nCaZELW7Ua28UHqO0rMR
3lXVUQ1iEnBNoqQWW6ykoy6y55YTp2oCu+uPsviRDaSVod4qLTDRj4pFHZEyHUlsjpCzDmeFJRkk
OE4b0hUPU0cSU/yh4xHhWrPpkelhSXdq9yIWpDCz+6jDCc6gwkFeWt2FjR4BC5Se+8tIcTPGegQx
dz7lY7kViuccvGXTkAxr1t/Vx/5j+43VUtRpiILlo6Ty5/Z71tNctRqJ1tBHtAs2rf253Eq3i8Mu
0cm+O9h/vHL4WEA+yiCwFUm5euUGJWAHGXEwksS8X30o55nIKfvnv18uYz3p63fr9+NcXZQxl6O0
yL16FJAKSdUDy5aj2GbnqAffZskoVTBgaM9ilnnS+gSb1aab5Xu0DUrJ2leSeR425uwKGY3UiGI1
NVm2xyXKr16invwZLR9DcZuQ2z0GsEV7BfwkeEo2A0F7MYvPUsGo0lc+oYT2oO/zBTd1i15JQ/yR
ZJ/a9PQQ7kKMriD+U9aGuRhc6j5y5SC8STJknQTtykQDC7SRKp6PBsxcMbq4C1wp2i3DQzW4SfwS
MF6sddMmb3c9ZpI68kS2S61pegXkaYuWdRgTu0hMsmXNuI7/DxUqDYg3pVVJAzhsXlW027wsFUEo
iwdM9x5qT+f5R7WPmG//fUOvkaamBBhpjYNT8Q3iNPuFXPytDqcH1VSm9SydYjj0CbHdJNiBX91A
uew6oo6SQ08ScN/Wnshef+JlTHvT7usWb57sKkvnRkvmmFNC1KRnMHvGjWvEL0Zv+nVH+i4iGIVk
Q8WctvUwEdfTwSuYZ9Ob+0uuKnYtpXuzZas5f3dp13Tuvy7t6p2IC2mRsiUtH2RUxS8KGtvL5KQP
BKmzYPn3x/j3DEvtHQWbpCPwRypkXB1rVlp5LOpyvpiNvwA6mR5SGqL9yYT0r/r9qu7BacnThvaj
E785+vosXL+UCMxknhdSC3CZ/DnSqIua1LKiJUec8UG2t8JzkbMGZpNM9CbxDs03LchfbtK/D0gF
SmdcW/GQfx5QmWatNpZivkQRtaf4aMo3jOqx5sfZszCw1JUIfj5qE67Qfs++Y0ayjMGg2TTowOZB
tWvjGBKQys4AXspwr8wPY3wXtC9d9qzz97P71cMlSbYBiDP0x8SX89MApQTLqTB4fVp5/75/V/aQ
tU4L3Xtl9KloEAkS+POC1GyKxWpplxNbT/q4iDeM9LbDzk2EIW2Dfx+MVchfN0yXLUqzoHFom+BV
/vNwjUBGZBYjrwvSrWqd+/oyeyELQFQVSMsrB87HQ5RsKCiSRdvIzOm5OxNAmfvZTyolU4ZvyAuK
ffBJZzH7Ivuo3sL3nelT5ATEk2Jak7PZgNjasde0xfwzylEXecCOVvqNLZuHEujRZ6Q+5ShPs5sI
YdmtATpD3ABObeCjDRvjhdjdMfsiLRlfIJNKIpxSZCFlNjqdBjppH87OcOiH27gnvbS2g+QwJ14W
78qjRu9esp6XfvYN0YverfGoSr5MJBqcEJ0EyehHY/gtSr+Q/SObIISzd8uXrDjkcbHb6P05OaB/
41XRL6riJaRbRF9hfwoEX4M9afwMXljQjNNBIUV8eokldOGIyFTrTVXuTHMTVeyD7TA5mslRjVnh
NacZpd6tVH0JGZkefoZVhTT45hnQU4UGnBvBrkXYJ2eREWvx9P4wHySsn9NXVgFjVYD93FKPMyYH
M70z95tY/soIVYjyn13vVG4GkfJooNcN5G07JujZti1TUHTz74fnOvuFRxXXHQZvXr6V+/5LkfLb
gK0JhTULcgmZ9YTy0JLsGvMSysMv44U7m/yAXHCnChTyHAF6OEvDjwi4bY3JjU1dktojtVMIDZNT
R/b4/u+Tu6bVrCeHCR3Yk4rhS/pr1ioDIR2kmL4708Jgvz4g7n4Z3cb++uY4f7ceSWaB6bfKMdf8
havZUTWESM8g15yWNZtYBNOywsR4QsQHahs83+0x33bzXSJuDVb9ZljuyiV38b2ESEz8dPoGua18
c0K/tkS/3ZWuqcdYbift1KGvVJWXuvICongQwUnFLcHJjjpRjqBjrqXnxDgNwg9De10bitpyTlGK
LzD05hdTjzf5qRRY9suSZ3Y92dMsgDLZ6+jjkvPQRvqPqX7slox3u/CzENdFPUJ0Tt8lSaCY9N0q
9tf8/+dQzydN/AMzi2zJyLP/HKqWMJ4FQSQdU5rJPI5p6ELCN9R9z74d7ZZFlHk9wZkJvtgLWzKY
8GSz6HhFFP2FRqbbDfXbwFpMbU8ajLlelbxYpqxBWhtdcu2bofWXMPnP0zV0nUg4FjLMw/Dm/jxd
2UzjMM2y9JjMimsavizKriZ9LkrnkNeaEKKjAyWc8edGNJxDctsoJKfxZzs8LOl9pP1Qi9em+JSl
40LMs2KQ6GpNgLfYJ6bNpstJcB1etQrNLPWQ8DvZyjpR/+vsr7r5YwiHFpphcozhLlIqnRA5PrI6
7m9Y9TsFYxee/2Rvta8MOfR///1WGX+LCfjw1oUgq13TArPz54cnaRQsayVdbuXoWdQOXUt5dyy8
WNrLo5sKZ2DNMC7hCuBmgYF1n7yH9UvTofhFHmue55+Gd0fcbTcd22mDzrDsNv3HfAkND2V7MiFB
lumKQRzVb7v3aj6C/gM62pwmWhzpa8k812VuW/jjR3MufwjRT6l+RMMlsQyXfaLS51l1QsClC10S
R2Djlr/VEu3UHwNWobsZE2tymKT70OQmYT+Ju2/WWf8xvAFYZM5GUQRm3bqWFSZjUs/MJsXDKYZp
HcOe2oPqxn747xvx98oV3RKGXUPWGU4Z465eOqsY5C4JkJBQYsLco2JoWhxWJivj6du94y8Dwp9P
HUcjQI6YJ43liH41mA5VFiEgFbvTggF1DPpdrMmUCIp2N3fCOZBo12Q4WagODMzPIssz9GNaM+6s
aPZBmZiIy8GO6ILmN/qEGVxhnxK+yB2mLoPSoBS5qhG6zbCZDONmKYVtbSR7zO00ohK/Q68U1u/4
DWV0udxrZG09Oj8TBakePwnya47xrkzOIQXkAdVaiynCAs1I2ICoU0+mqBKrRzOKbvqwPxDKRJeu
OVZQJNNAOudT5OZsNkdzZwVEiBvgwJcKwYfyqYtQ1AjK9seaymnxtUi3fZCfEolieYdZU8kPNRnI
S7i1oEQXw4+wkty2abwGoYI6LTsQMLu6eKVBcleq1EVjEHbFJZXBzDa7RBY3/34seNT+Gh900+Qe
rdpLWHDXalOjoFnVG7N4ycLNROEoCTczEev1s1wch/c+OxSudDQsOwcqO2lMHj7ACvkV51Db3eMV
epQJp8G7Cj/rVapOpn5QjvrnDJNedsJoR3gtVbp4U55m5TDWhyp2S5ZGxFtIynsIovVOj06D8V7m
NBjEt6a6LZs7fiVA2pFA4r6qhoNuBabuQ4KXwKBDRwy9E2O8RDDv4opddnWbOVW3BZwRtnfVR/FC
9FOd3DfF0Qi+jPgM+IH6d4r4fytMUDi3PTGC2rNab6T4qBjbznrPz1rvJMqRB0TUD+YS+zImvOEA
6IgtuRU81m8qLRr+OiG25UER9gqhFtH9ILjhvI3ym7D2S2yFdeom7YOef+jiTbC86guzLv6KnaVS
y3Kl5iG2aIDRPu1Bhd7P8qm9E9lVje1Tg8AWdu9ZGCW7x7suz7bQoPbPVUdAzlOEG0GUaNFzkZm6
VeiPmHO408PBNRaGRXkvfrWb2PkECCRYzyHPd8UQuC5TZYKzv4DGGjrmrMpTevrFlZsEFKNtihzn
NYdlN6cblcaS6UeMCSEgnVP6KSU3EFOWxZ0/rfa5XJOGp3ddOpBHqTzX03YcH1LadXr6Ae06zDZj
vFfwIgjpo1TdxHcW1Wzxy2IFOReqUy6OEb2t6Vx8oOLXxFzfJ8QaBaPbdooXTjlFHjYOX9RBm3qb
WW9033mqQGyJ+7Sm5F1QsUSJq7DzZ1gv6aeOmi9SAkVw4jUxTkf2MX3xyeax0Lz+CTBH1nM4FKpV
dVLGQ9eQgAfPLa3IBVkkR0/s4r19FD3Cw2k4gLX5f5yd127s1rJFv4gAc3hl51ZHZemFUGTOmV9/
B2UfHHVLUOMewzA24C0xr1U1awaGd3cp9FFbfgo34mPXTtt6Ao9LIbADgBeXqRIxyywHRZIn+i2U
iu6Gg/rJQj2mn7E3wXQBy9EauaphMyathLklzOm0fIYE3tzdZ2vVtIePDGuiB4G5P2ptFenVlAfe
MdxO7QFNKpyAYq5uZXIcwNTrl1B8qpInQFBGqlR9NbEnPm4fwcQwoZjxYhtCOsmN9khbpQPI+jVE
ezQ697wbV+EWCGHqu2sllibspBiqxMIqFq9kb9d3ZNst+vQ2TlxEPgr8sWoeYCLR4cRnVWCr3rym
oIGan4XrfMye04cds+OB6stvryxx0TagavyVcjgYgLDullh6cy8dTRVZaWrH2dZRr9NuniofJAx6
xZxQcJmxjL5W8gW8b1tNXrRdGgPr3qRw7Q4WlgDOgf5NEA6dcCh8hOzKxnS2vbH0hAMtB2NxPoiW
tV7DZRqDzXDZFlM3RzcvHQ1xQWAfgMg1UhsMbZgAJo7NTJiRejf1qnxZYKCVaVdkmBA2oyjrlrmj
iHUEXrHQhnknYu+aQavX3RHZir4BfkRrTGKmyw3DYzPlqQYrI7jppGMmwpGl93PcF5/JuTBLUHek
fKJadZ1vRqIGMxvjWQGy16VNoT7W5b4kuT5QY97fiXpfrLb6WhQesHdx9u2zi0dWtzbyRaStTADQ
TVxO/Hm4D2+CYZ0wGcOccv5urEJ/X69zvD+6h6x9UGnW4KXelwtzlRm2ejtEKC3Nlaw/DnNGuwgy
ELofnADvSizbruS1oL9CSUzxqcm723gd+YvQndcSiQFjVD2ZL09QAsoZqOWts3LVa/UmfRvm4Y6s
Sj4U0iwMc1vrR5NROXwH6vC5gD5vTv/+Kbzh7GXc6M20R4kfkBA+wzMGc3YGz7bYMAcpbB2X7mCT
cN8fv5BI1MWp/J5BW2juInZgx0JCy3vzTjPgFW+ieRc1d4KzCViCvGmNhnQTVCjFacarhRk8awEA
MVpHyyGQFUsrzGMYtjjOXsU5UTVfXZjHRnaw8vs4e+JL0wsZDIPJhvZG+jo0dvUgPei4lU/hO8Po
NXZZOs2zDWrI2GRGp0/KZqtA+27t8HnsBd1+QcHQ6VcFq1YbPYfOnrCWaliSzWYIKA7w8QMQzIDn
tkZ+Q5y6UN4IKHaXxSeotbuV06fWa6cBAcl0Dg7+dYcyRxRrMRtlGMxIu4/yKYN3t3iqxcODlb9S
1xbH3rI9HmewcM1FJsxU9V5lKJFcecOWDxBIutoNbCK3KRyymCschtWwdgFWimjKees0gbNg2Rxb
+U5MVyalb7anLNHUqYCMO7mLggXZvsEHYLbbMqDCbFR4RYKZD5o93EV5thZCvhHMJJh5IR+CWRoU
sCq1l1a5s0j27rO1CzOif5WJVBHgBC4qUl+tW+0QsOIM9iDYorpS2lkdb9qN4W4D5ThznVfBvHIr
oj1kZQlmH5CJXvZTlw4hO3jx3DWuNNwXGNVa15JDMBa2Y8qDhG1RsOjSMcNxG3xgL+q4OXIu047c
fT1sjJZrW5b6lqqhGB6b4ErFPSTMZ7ASlb0Pj8m9SxHfUUEA2nf+fVQ8t+aRIgfSSjtM3fqQyVda
8hKF88Z5+7vw+onuAmuAM2i4uIwU8y/24bfuXo+KtEwCvHDzJmR1CGeWdRuHH7TwZn3Usg+ZlzZx
Ue+FH6mFaDk4XjiBERA8LdHHEwBrhUsKzPvVuX07gd5NfU3z839OwPD6iRzMUhNxkQHLhcdspd2k
gKQV+cakF186qoULZ/CzNzw9g/EMv52BUfqB74lBsMlwmPKRlMjdsYuOmGbnxZaGFI8razDYCK7/
PvBPbPv0uMrpcSN9qAupbYudAf9Ex/rAihmrGyuUaTmOtKrzFNUX3FJ/BRFGbGmcIUNx/1J0f7vW
oo79NhmU4ZhbDxamAhGah42lzeK1ySR2mz0wnfIqXCVqFXiyHUVf+BcLc+YdIXreCkKI676SLgOT
wZl0hCBIM6+a/n1jfnkpgWTG+G/UJ5aF1uX0zjR+FAxSUHTb2OjXqoecUthY3ovhbZp0q/QNWlqo
klRfEPtmDXIUDTD5fzkHSwHrg1/Mf8+eDuWNo1ZGkNyOzioI9ucq/iToS4MdyM/k0leg/HwJRxTq
v4c764trodDjbAjabew5m0JHFI6kXoszO9T9WQJ1sRfGHZ9EgSqkUPCuKhze29bblb3FLmvNKwdr
hUrZ5UR2gn/Huu30EHLKfEmUjO1bMzVfldmtPJTguTMruNZgHtYIpBN9mxo3Cesv8KYdxY9ILup4
J4b4GUF+9ZxjK97KbFrK1gR3LeVy2sFF7AnB0L1HyvKAyYdqvWspVo03HqWdNBXdVwuhkOq/mdqk
GccmPjygorH7/uiHO9XnT7U6y6R4D3O5T70rt3iMpWAGtObAtGy0gkX7RnY+zAYjC/PNKKEtwKUb
ZBib3rpunt2wsuFhtI+Cic9OC00OU6JgrmM+YvBGhHsBYiqzb1sTm6smuFWSdKKlsG7rkXCJVIFa
QN4OuOVASWjVNzPTJqG1b8jlcs1p3CLelKcg+SJVDKxDW4jfKNRokorurRueIUk2ORtXdxgsZ23F
2MEhYS/MhwoSrk4v32jlhSZZ+u0dwegXJBoVD6Pqs4UqStoAY8csvS2wFrceSzufkHruv2sAKH+/
/b9goyPYiPaFRZmXUj37AhNEHQkMd3+jJhpR3sLcsO7q5wjpioUQGSvBsEUBmy1QetRlP3HLirSA
Ty3k00QOors1PNcpeRC0uTDIUQioK3z7aqG6cE9+rqGnoOjZfDAIi1AXS088tkd1XdxahLRNhmQt
v0kXvXfHOefpRnV6qLM5aBMPmWEUjCIZpFXEcnbOnZfc0XbBu/fqY4wNUjozaQmqiqIs+2DbUCLj
AgrMSn3hNM4WinLQBjeNyuFYwRI1FyYxDKTY0HHiEEWKHMP7dAGyabgzS9lUTBwll9RyW802nrtx
VuLTQMHOaGdbVvsw3BWvCRZHzoSuC19UQEqsvFW2Xu3YMoqDwCdPaDb7fQQhv0ZosXHKaS9cV3Do
MClvbB+cTJ0pzz60J2lqRi/VQx29JPxINfVXsPSdakZxGB7iaubsXffgqpMADy6iDfcqfWBerDBD
6NT1OIq6KppbwnmInoOTH4srd1gJxVqVVypFuQ/wtWiCe4NNJ12nKuzjGYx6oT72JpS1J8XCFPM2
Yvvasy9JN9WjdeNBpX77zMK5Wu60wyWlz5cM7PSVgAHDsFPGAW+0ATz7IMPWDKywr0g5S/Z19SpQ
r7Y4gVgYaw/dh9TA1wv2EJvy8IA3krEszRV0qUS4UaGFWuQIYfhrrqgySnejBnOgcYxYI2GF4YJc
LCTpQuLdL+w1KGMq6C6lHkWfefZVlz4LmejV4c6K92XlL3XaFLlDz7m12o9F0V8zK8HKgBZTumVu
PK/BTG5EcsXS+NgW+mTUr8kPfy81xo/3GfM+GTYbU2o8/M73ekmqoqhwnXCc8HfZOqdThL+qas+y
dvz7SOqvh1IMhN2jF4+qn11+wIzc80F40YIiM5gEMLQWQEIetI7bQJ2loHPv7QdT5SyxlWrWyFP2
CrldFcLUTF5hrjvBXaEcLW9Zegs2g40M4FfawYuX4l5sQyyDwVWmxGkcGhWHDoif/ZqImrrfqNk6
zcapqfgASJL+D/D9aIGINTe50hZu2WdvouuqXtFrcriJu2dZPrIyj3bV7FZu0M8IoLHUqdZemun8
WHwh2MgKtBASCxVNMsel6lsxSRCvZyD9CDdtN0PrSPaMW95ROaM9bFVhlrprFIat9h4YxyAZzwK6
Rq1ENrnSeTUAx5UXirav3J2TD/LrjNBkiSQ6ckpnZ9SKgYdPpTAcXfXRze69cmWi5K9XPUYSLeXq
KoMTigYKfBEqH8ucigOXMUWuXQ2z+taXD2UN2D2plenw4YvXpsPc/xhnN3+/ib/eOIJ7aLeQt5Lh
c3rjIMJXvTeuG+awTZN7gPtxkcBoLaDYtu4u5m5/zQZ/3Jf/HlA/K2bFMPCdiJCEo9jD2Fy3QL12
e2T4hNClmAYuyVWLfNiH0VJ5rKpZXFMdblHHxBZyzUXW3XjAMPJ9jWFOuG4X+7ZfhDoefs5tNaNH
n0tbQYOonb8BtMX50fCPKVoAClhMNvNFFk1FSNwFc70lxWEob8LbvLuqnBk+OQ5yiDZ4QUhuwSzv
bGVGIPskKcQJCyE0ZXcvKRf6C2283LPbMbqWYnWOmTKv8Ph8vr24cYcRcuoO+c5V52O/h0kL+COI
pYGUZKrUkwKiBMY+mPwAMCZTI5qDZCgknEAix0s+nzvmLMiWhgmZAzbPvKCuxIv5iXIT2iyxnKOp
z0R2Z3jhLoqQmOJlhkKHHBRzqSt4Oq06cRmbSw2xojhtQiTn89xY60Bu5qyTLnwWPxWpULgQ0os6
F8xeJZ5VSYaURGHeSvkO7yRgb+bCJCkrzpR9n96gAH+Tbex9anjiz5AN4VEw+8YK/O+3/mf9Op7G
SFsWR1m1qZ699n5rCaWrVOkt8TiT52iaTt6g19jh/P3CgcYa6Oz5ElIgf2WCUCaf+671dWmJtQOR
RDHusFJZK4+tCYjDwBmLzHrXDU+gzmB0qfae1+gPXIrUgvLpwobz8zNn9IiPCfkk0BwhPJ6+ZqIf
5UZSGflOKI6hsvWNecx2Qjz6tuoVOEcff1/2T+4atBF5pOnp1O5scGf7m+u7ei03or5NJIaGD06C
9aDcX/vGY4J4Q8VVzCToOSfxORqmCma9gyovBUVexBFGBuZzAi0sqlHPWfW+Jl0y9u9VCjGB6WWH
TZ2hYiQJVEGO/KRyMLMVn0FHhvIDW/Sj7orLUvuw3IdiMuR3ndruDay0LlzhjykhVziSEblKRL/S
OaXTi1H3tHFnHZgMYKIKTbOdpbvWwCjM9nE8KMBZp+E1I1SzsB+5YuLEPFQxS2XX4RiS3VrjmU2T
eKHu5fKREf3UM6/4BMv6ikmpwsQpWAD+QeJOLnIZf5Qf48mPdhZcgM5DOvsKMwW7bMcRlS0CtYlM
zncSLKsBm6HRL+bmwp365WCyoZEqNL5+4HtnO2GRp44Zu6J88CwbB1qs63y7Y3TVbjUQXkyrr4SZ
ZTDbnMCKlSkH/Ttn79czgDby7T+0Q8hGnU0thI9YjW1MTIoZVGbpPEVakeUTSBsvn3+f88/WBo8o
SkEdvw/4X/IPppHfxIEZddGGCsbvtpK2rduFmG9hyOUus5eJ4u0uHPLnToC5iYiLmGbBkPoxdkZc
UKZ60wZoyULQfoOA05Kp89odDPoacebkSHIQtDND7KOIaQxjx/zu75P45VEpvND8g+08uNfZe5Er
qqOnXRmM2bGMwKHmTMdaSblzssXfR5LGX3W6MHK5uKlgmo1RFM6UpysSlKtMMkM1hUsvT+blMTwy
x7UflFkHtmJfXTTAHFec8+OZWObg0mbyj3p2aZYYlRGYBRU3aTgD09Maywj5joLQqO4ZJBT1syat
aoQaf1/ob7eUBQLzBcMYu52zt18PJSMSeqzok3qRu/tBeinZzp3b/8GOh+0FKstofy5ST5yvuamb
qV3VZuEm/AwZHVc4oWKCC19cOCTZoudLwQb274v7ubuRngJHZzRgAcE9v6lDFKV1kBnJhoIb/IUr
y9qtHM3+Psp50BIc83GvFuHr4PUCi+bs2bVCXmh5ESabWIadIhYYWd1JeHS0WaUhW8H8l9xgKdpb
Q2QnLBoDaUvexFSDvcGkt4aJgMOHRqjH3+c1bpqnr9TpaZ29woCo6K+yPtzIyWcrI6BRjnr9/vcx
fl47DQROo2QT0uDrKAhOv5NaLTqtzWlKPWdl0Zv3DFfLZ1ajGCdzKH5P5ROU3nLqhndyItmifFeL
6z7EBOVStuNPwtTZqYz341utSuitVdahkt7ijWpvt/KEddw2JugkZ5fW37FJPLm1HIpFQWYZpBn/
EbJblkrnml3mb8jXFLRVnVgTGT8H5Ev1gmvvKhwMVtpwR4Dn3/f7R6E0Hng0LMH78JePKLQSAUcz
Fn7scrr3qFzIeMIQ7WneDM9WpV74fpQfi/54OF3VR/ES2M05bDOIhuB4RRhtMus1KPDGVO04fS3h
OAnGrdFhX28SL1TeYSDLXB0rbitd9FJ2cEj+qx0I/2ObguuXjvdDnIsLiz5byzYVW6UQveYBYYye
s3T79xbhu4wppF9NtPu+FuaKk1z4TH98DuO1YNzKFjYWuudSLDnRU+iHgzIOcZC7YJ3ADP8SHPyj
7BoPwiBm/CI0YOGzwjIT6sjnncn2Gsr624jJKcx7JqHaor44dxk/rfOXEAiD9v2rX/lRNLuhXFE9
8X3HN07yBoBJiGrYLSLaFAtlMoLCrMfzbn1DiLsXXHgTfwLfgN7iSK9F4AbUft4appIYW20RJNeQ
WMR0hhNEV6FYhybl28wv5DsFLXGz1C3cGMQrzHoLWJv5csB+oljl+oo3J2iWoJBlcnkx0H65Od/P
Th2/4G+LgWLVTRBhzrDRaUOd9kUfCMpEVYnz75XViNssNpjixqivA2da6PuwbqdCgPzCVeZliZUg
lKBWwhgb2Qo7VAH4R+SZ2mJkjBtCsAC5YVfWFMREXWuPChtFjWGUPUtsbhKKmDKCHsrQzVTihZZB
RG30eVx/Is2RwxErw8yfqLOMR8UQBTyz9JUtho4EMEF79Lx56hhLp8VJQhkmfVRf4Kr/7DBPn546
fvnf7o+sxJpUxXm00fF/AW1T2keXGZR5nTg7BZ9aUoKxq40vvbTjnnP2zsqSIaqAwEheyMw8PWyD
M4zZK3KMimebhjPu5Wg8eolD/cunPqJtTETBLAgFOjtKyD0MijRNNmBtfbPFCqzpLkB6v3zovCrQ
o9n8KRDPtZYhsLFCwlayKbyZkK8bObLjhYQUxAkfW+nu71X/p8MoT4uGiEsa/bL+Md399rRaMwrL
QONttjC8x0tY+0hr6QqSwCI+yuhjs30AS0JemEThZi1mNeR8N7vWki6soT9x8fFExi6dFBmL8xjL
yW8nEjiGKugee2w9sa5aMjcEe8VjtLHXV4m/KKf5ypwfx0COennhHvyoVM8OfQZFUTn6plNGzlbM
73Pky4VmbgfdmiiZsciQiOo9yQs1NFaC7HSUFBX5izMLt2XNYdOJ7iXj0s34bY35djPOCRldZhRF
0hrBxinoANXP0itmLUrG7DMRyInp4boLOJL4Hux1iFykX0bTQHsW6oUi3zEEFGGMZDLz2+KYwJRv
oFGN9scXk19/XQzxY9Z1CRgVeGX8Kr89tdSwAo/tKtxgs6bp5KYR9VD7c826q9pFQvU9evRhjhyA
qPqkkqjaYnQs1sDf6erS1pgljQaGAE3P+MgGXBS0J8/byawQbX60SozP8T/Cog+FrIYDThZ/JrgP
4+o50kHq1gI3TvF+OcYGvxLUmCpY8ZSVr+RzLXjLBGElRbPBzCam+9xDRwo9ZS2yPiohOi3pM0Q4
eaHt/+nK9vU6/feenL3JRot5TOjI6a1iG/brqpsyD5zhe2RvzKXCmDhZ/P3+/rZgUBOAyIx6P+VL
PPTtGQia2mC1bESbEl+XdtEH90K0Nsrnv4/yE8DksnjEZKyOnv1Erp4+6rjB+LBQpfTW/Rz5gN5G
nLwOtkD+irsdFrAfffuOjPvJ34f9dV34ftiz7dbK0lAV4jTakDIbmJCiCAsHqG7xnenZ36U0Qwya
2k03MtVfWxMKbo9KXXuX/XAZJwKjTMxhPokH9cD9Lpzcb5sOtBQFT1roUwidT++JHFSOYLiOvnMR
T+B/b5bvvWiO1ZKmV8smQ88iIQMcMKPGDMs8pOQaSTPHjW1lAPMf9T7ejVofSKac6urCx5Ehx4HG
+9BbfBuQ+f19vj91ZGOBbyiGoVu0lZjonp5voAlK0FdYqLOYtNJz3TD2BVJBRKbK6UIdXiJYJV2G
BQmJhJZUQHWGaponU1N6aEx/yiwpKF4lYZPRkZjQ4xR8ksbmt37GBn4SagxQYQCbGA/Jt7jayNUO
Me92CImg8d4NfpFIyKfVHv++rt96xe/XZZxhDWESSWZtRPoucq+pg8juFqtnIbLWRbaScIhwdTy9
lAXgaKqSR5cTheVjb5WQH0h2OwE4l87otzutKrStMPow0UVLeXqnXSHNQ8Vpow0Klf6AYWmqJbB0
WJYNzEW1boKF89DtqsJ/8ATqxQDadnif6tqiwfBTgcjOEC9kliG1zGbqpyxUlzW8p45AAnh5MLCf
qvpaLIVjAQiLo3yKA2JdzRGkLxLvM2IpjC8WC+O3dlZjgecjiMR/lj36HGgpuzZ0iiICjsBRrjii
Y/a6zwZ9jlAwxtPLOefRqTmuWC8qJJALD/nS0cf//22dc2uvF6OWUWeTHylr2TCE+Mi4ms6P8T17
gNXeZQNg5YX19ScmqjCoRr7EoyRfBT7O6YGDSMLX0FPzsSLDlKTC6xjxRA0c84+7NLIpzJguXO24
dJzfax0EQJYsYidxvD49KGmSgh+murfpCAwi42xgLqZmX3a1NfV8to6GLTayAJUluFPkEAXdkP5M
h3bhRMZ6/ceJGDTrEFSJoT9/6IPjJ1xqggx/5NTwcqry1rGUhS5na3Kg20hfagGTW0jjvd9N+oT5
W3P/90l8NVU/TsLU0EypVPg/mICiifetkeT97fbKsh+3wepxvp/fLmBFg51ilmbHkxWss4/OXhw2
WDJ9JnefS6DzzfIY3mSL4/TCivPr9z0uoiz+Or3/ebvRhn0raLGbgF9sVdfdJEO/EevqUOXiTIb/
Lgjw7bHHbs2pLLSbovXmGAXHlTtPiTYp8OCNR4lG/EKv16ZbDbo9z9SxAvJ7SKFCx+oGwN+FuE+G
elUF8CJUiNGEUzhqsany7Ksqyjp+veEsa0+5IAT/5QIRWI+OL4YKuMoGd/r+6bFVyDGKYRoD1iLl
o0J2V6kzU52DWtk6g2I9k0hwyOei1MAqQLjePCX6p45XRwhAI2gLr77XinkAJb8qs3nnE9Hh4bOF
1piajNYsiF/GcI4cvZfjvGbNPQM10C4eqYSSCDFQsdCibHrhVfp6NKfv0j+MVplO0VCA/U+vrEi8
OhIU6O645qImIiogiidwuCw8WuqJudCZgdeTLiZpAKcimJpTcIf4XmTuzJT2Bca5hdMXkaI1/Mgp
PtEDPcknEkTNIm8Fb8KZiqMX/SfJ6EgYPqGBoiWrk1lOz5gsRvAKtVo5xWfZKefWMC+Hca7d37e7
AMEX5qRInUep18i2RIA+fnKEM5Z2867ICP9xT7CTJ0rmykFbPCne4ThVN+m1+eEbdiTi+jmVRNvA
Ie5YH0mfvpKyKRW0J2M2AZawbD8EqjZlFubzzJmr7krYR4uC5EJCgxHIYBXLLcnvm7m4Ve8FuhzE
FRQsArKgWSIgr7P1dtKTtorHHr7zTOdJR3vIruJVuWItWOBTCUV2nnyGB+1FIH+su/P3yQy7iw1c
NP0q2aHpHZ/7E4qxXKJsI53WhudEfk+vTDSm0UgW3rt8Yu59kG88tJYDkcjv/SqfE5W2d28d0kMl
EhLNbh6Yk4Izxg9SnzaElJH8ZlG+TCMUWDArjGls2XqO3m4eDRMFAV9vs/ebJgIniHVTycQijxyR
GQoYCK+SNaVAy9N53cyM5/7Nuisxr/NtmihQHSgF2NKTiNcGU25DsBefUH1wE0YdHTSJlXKU3/t2
4kJ1MTYML6sHi8A1EoWIqMzWfnjlI3CCZQGDlR9KYW9EO+05gbXGXViU7TJzpt0w5Sela2lNWCd+
QXPUOjFZSvh4vyX3/cHgh1+d2/6tf8t2zg3SfhcZ+Z1+UBZoUzf6RtzXT6Smbv1bf1MsxceE+Ove
Jo44v4UplV03O/gQvKeP5o31wvn3jMODad7MpHyB4yRnZuU3vj/N7rDYo8y7qm+UJxMruoN0h1Oi
/iA8iQ/mK35Joo3dUczQDlDqQXovWsxg7AitiTv1P7V32lMSigQs0gi6w5DvoTwUx+Aqe7YO4isu
dkfhXUDNmUwc/MtepQO9NZ4kw3sb20RudJxTvlCqqYrXBPcXsfK+22qosb/iDlDzPtLzaa0tPLnq
khMLN5g3Qd83MJO02YXwcOTniHRyCL5FyYGs0Vi3OcYHtvoaJrSUdnfXQBOkQjdt/gW6lfaGLbxT
jLEQC08dicHppCAhs4UKaWvviMANeYIr7t6976/Fa3ndr8Vr5xoH+nrtHIu5/tzVE1aI+KE9uq/V
m/PRXw+UgNT1AWUxQtnxNzoYGeNdUdmYww1b50ramg8qFwDlTb6qAAIRwdd4c85wXObPXjh1hQky
lOyuI5hU2JBChaVKQK+NQgmj5Qk6aJfz82w4jSM/+Fa5xT0O8M19iD5QS6Y3/VK//nsh/akQGKFZ
6qH/rKNnzYTJhK9ENhFvAuLhaRP8iWXacPpE1CIBRmmNHZfT0ceSmUxzKZ3i57gCxEEUNWaozCvo
vU4X8abuSGlRUOFC32rHnYUvOJlQEAUeXv5UKq1zYeP42WZ/PyIWgKdH7AylF0tFZZ5ZHMV4DcZo
jd4fb8ml3uEXAOH0SGeddpQ7mJkVXFvMtfHdlslBDW4sJh59UM8Jm0d2ReeS85JPtPrO5H+0HZ2C
dwGJ/PseQxc6veI2rlOh9YVwLEFdDfnwF0TdUHcKB1Gcthcr/PHCznZmTKZomBhEWRoDsNMDpr5D
9ruGQQUXnglTpzfmHQMd1Sfpbs3cOCKezbpOhEsDnC9Dlx8HZkoNEgqGzOt0emDTjVMlzsT+9urx
ebtfrQAc3+zJbjdZksv592dzJv9hbDLaQUkwwcgSUanuzwp72avCuMN17jgmVciDuwiTe7ciQiSE
TMMs2Q8/HUWyI/ZKMyVBLjAPfRLdDDWZDu027ZdDaC21/N4LbioFV15vSSbLtG0YhsRXnoGwE0Oj
9LqrIRVnmCKGFxmep6jHv1eA6T/Z6nx8IOGnd0uW+s5AXycfw/hdyNTrMFwWzvvoDjN2R+0iwJ7a
L14yw7rSomLZh+yp1lUdooMu7sH8cCc+hDqpxx2qBb1Z5ekxrru1VF0L0tZAU/L3HT/DuP9zvlhd
jLQlRspnr5WoZ3VFjpZ8LJsXHAYnATZzonFfmEe/SaYtostBHdYkoY33qxQ//FZFYJpNpT6YiN5F
u9TTzu7f0xmpCkiaFOITzl62LHHNohED+ZgVSz2Zeak0FSg9YrOZVWymZp4eokSfJ8WH2JEWAs7c
YIYRWpt+GG4v3JpT6Pvfc4E6rFkacRw80NNHWTh6rAmCLh+LQp15xAvUmDsxqcJqk+jfwdqU0atk
7FoE9JALOu5PjNzVNcjAQf7V5hVmnBef1/g8/vs1/ntSGFuqBr8EkdzZF8LH0fmW0ctHS7kX6W3z
tdrSevKGVxWFooCzhGHLNdTY7l4sL9CRztqDf48OckOvC01S/YK8v8EMmuvVg6xV8rGmEVDwlPEr
7IGjG0f3do0zLAZFWxbdjVEZc1eoloxJmd81KIiZu0lrDQ0qVOy49WepRT0UVVPSAknzI6LmxauF
xxbinibv1aqelVg71vHSdxlw6qWdAlx5zUYtBjvJvBWZmyD4kWdNajlbENkKPIF5+Ufj6fPSkklW
+jDRl6MJLiDYoY3v3GzVtISkYk5MLkTb4pMufJYytl25wv0yMa5a1fqnxEx1CHdytx8A5iV5GgCl
e8OxKWrG16iOo3WpSpO2WPO3QhzQ1NrFSGIt5tICRRTKW9uPP9KMV1VI9yoE/Db/f24F/z4F8GxL
YtgqSeextgr255lkZPJRJf2U8lTB+V2n+mHC0Txn0hbQLhvEidZdAntOt/l/Dsw0Y0zeG1UK54uF
kmaR5TSCdOzltdxtg5q+p/8clbme0q6V0GL6jXklaSsksj6TlDbTdWBwF/mxcfDrHTlVf3+jv24Y
IEHM43Eio109KzwG3PxaK1AkjPCqRSqSgxA38Ohb4kPnRnbnouNpFawdlMVKQunQl+o6jKgwTWTj
BH4LGLV7FhLq/FHTiinzlLSQJsLAFGYa5NdVcp35112+rDweZCWt/j77L+j17GOmQpTBEljrDO7v
6QqjFDURe00qoeVdCOW0HWZD+1gpeFBtc23NMQcaBNxfMn1VhguL2RHfuVGS7ERSdzVXq73k7bN4
63i8B/cBLi/92td3JiHXCePvWSt8lBHhfhRk2ZS/gbSWnJRZq7/L7Y1selj0ghD5D2qxzeWZzpSi
l1TETYmta/5EcfEIdW6w6I3Raigq+WQ0Z5b/bo3SSnGdDWsDleFWap5kc60C52a7ulmn3ScWHEqz
yFwcpVZtWl946ONd+XnXRoxVprolAfj0rpWNZhRZ3/DMxWcdFNjLZy0MB3HLB6rxcHnR/n5OZyDn
13svy4R9cY2aoaPhOD2iFauNMZTYZmDJgNAw1TDAjY45ySPFsZGeXUxolODSQX/ZCmH+4zNIjA9Z
etZZpSt7ApPLJBSPdXgTATKIKTaUPgG3s4QE6zKh6UzedIy8fH9kh5d0iAkz17K+gC+eTZn+uXrC
hNAYmwC83ITTqw/csLXSIDaOOQRdJ8aEyr92Bcgajnwvdi/Ei/WSc1d4wVLHtpbYCjcwbUOjCG6T
XZmSgJS5KyzcgvBK6oULJePZeOPfs+OsdIMR0xgGeHp2Td/Fg27A2PTNG1NK0DH4GEtiiUw/P74d
ClxOMtmIuU4aZ97JSAIbbVqq1SQSzamUj25E3sptnAuV1ZczwflrymyDZ6hCmoU5dnpiQ1S7lRYL
+jEGTpk1oGbyZgg2SP4QdOUEhyyD1NaP0lt0aA7xc7CvrpA6tspOwi+dDE7NJlycwd2iIAbZxztX
mwQzNpx2DoSkLvuK+nB2t7zwqv9SX4AkItOCs8WCeg6ta3lWBw15q8dSXAeUMmbx4QjXknoV1wup
nZX4Duh3geeihL7wJL+wxbMbdnLos9VQFYJazXIOTWlTsn+1+EsYWHPQWk668Cmjiw/deB0K8g63
R8fq1g9G9+wb7O78jRh03xF8koOVORGdLPv6fDQp88tF4KlTi01oqI3/Vxf49fJ9P+VzFrvjdPCH
M0E5CuUsgBbo5FPLX3rytukXDu41pfJy4fmMG9qPm4RChoWIZkz5Wqq+VWB94TK7TH2VKCiIA++O
IO6b9M2jVMYbkqiY2PQnWhVfmC/9svEzZkGVyYCBSPrz5jPxKt/KDVk5Ql5gDaqTaw/BfWCH1jFq
LrwHZ9jJPzf1+8HGocu3S/S7nDiYioOB1pT5fQGkc2Vp1224I1mxxSbJv/b1GcCUfsF94tJVni10
SRnnQcBSc6yEbaN/smF2ImbZa7Pi1dIvvDq/dBcY9o88JnJyAIvOlgeh6wohaGEHUxEH9bHQAUvh
Z3TbtLuwgP+yXzJtheZOPCwaYOXsSIXfaoHfcD/FYMl9RPcfpte8ptSLdJdRf+HCvhSx568onQkX
xhRUYjh4+vzkssix9uyU4/9xdl67jWPZGn4iAszhlqRysCVbTjeE7apizplPfz66B5i2yrAxB6hp
NKbLFsW999or/AEGepxgxcxARg6zZZWfEMsax3gNMdme1zIT2UdIOPC/URnuoBZGE0ReWL+0NcK0
Xxp+tFWUH27Wr94HBC8W0iI241X7+fmGLrKMNOrVUx0/ht2LTlUyXwvkreDver2CX/TDClyhNv/Z
0jCIYTaYgHLBMH/+yNITGzmYGvUUA4SQw9PU4kNSQnds+lv807aBOfwpk2QnYjmU4mIWBwi/o4Qa
9a91fmrnznLv7324b2KGbJNgna06ehXGWVlCXOJE+sN5/yqvJrESCTIz4tpQr25VpHQSJdErZc70
VQxbRJprMT2ZRtKOMkl1LmnMSFBzGqrwEjBJaBjwzFlKKYTbqcRdpeDfDWM5ouPdda+xBnvE20rm
jgrSAUFYuqZW8/TodsWMhCo08Xo6WgKc1/89Ys6LbCo62siwmq7CiRYNYKFVvopJR0VGYOvU04Gt
u52Ubq34gRCd/nS2v9hhfOQcoP8hvF2duH7sNE9LMwKJsarMNwrjmE02jkeaUtm0qs3T99/xCjH+
sb+QfdbhW0Dnozq7ilyajjU1hCrp5FfRaqQ9xpQnO8pFwvTFf+os9K5wiAhCDYRwCH0Y48C+XQTZ
TqM9bPU+ii1bE9O9gAUbl8DhnLrBFK8S/uTqH6F9ISbjIYTGSQubwDOYZ03Wc62SNsFa1rJDxTTi
+690xSv4+EowQVk1WkE0Pa8xjxAi+9YrVBn0WrwEf7/RarT1/PiExdmA54qlVTtf77eGGqEfGG57
7ac4Nh/KqzgGBxe5b7gW4C6vScktaVAqq7TGaDXZyfQnEFBaBYQfMpyu4KLmdbvArwjsHceTNmMr
FSgQ+HZGb4NqpDRWGSxjKRztmU6Z1+F9Zj7kkHabcNcU3lGl8/DzVf1VsfLpsa/2gjUoSpnrdAeq
DjjqTMH5M4c4vNJkj6lK/9owzvtxC15Bm/9ZL9h85ty6VfCwvdrzbMqcl6JLp7g9J/7oThVGWclC
YBv572NwLpBA6s1DzT33/9gpMpfo3Kdj4nEdqyrkEVHsTWlKpbhWtWeMi0UaOgXJtPbGPwFeYiw6
n7qq/ikx+ipZmRmtAFGg28lcr58jO5aV9JKMEiVH0O7hUyAf56gnYzahzsLX3qaJj2AYJvRCc+Jc
r/2Us3yRR3Du+TN73agUaZ8fAHhXFfqaIJ6Yy1f9MfWQi3tpupUXrK3hF91xG332QD/nHbij23pc
dMhoNL/z9LWqVqqya7KDrt7xt4f65Je3JvoMPSrP5kYSUO99i/lvD+Ds0+iA9ZKq76dwI+TbIb2P
RdgnqMgNKTpx6KVSHXvLaNxrGjoB+yG9E4J1kp8lBFDrQ6bvGn0Xpajs/RKxHKOWBZmfN3Th3Mnb
a9IqDlaqt6mzg6U8Vv06iP9IzU1T34TSmzmG6FhuWrBgrXkY2yOtwrz9LWXnrL5EUmFXXDa9caqs
bRY+9MXdDxvsq0CANS/rS1k07+7Pr7ic4hoooyKe0qEFf5HRaqU/vSJrC/2EHtJbJG3L8CyU8PS1
fSC+wP5QhpWavf/wIPNmuo5IJog5CfIHYuHXKhpyrEb0wgbWOnhNi12VXlquMqN791cmZMXm4iGO
Jzjt9Pb9B39VmoEz1VX8Mkx6jsZVaSayAr4a9uKpibS9qearIivWQeeo3YsYvykAdGo0kUMo+eUM
F0CXTcPeoT0Z3YMnN46K9aeOHNoEgNwDIdYIvyfk8soxdf358rcEYFKZ+/1Df9UZmLuCIOc1g8z3
2q5BLLKhV6xqOkEjcQ1ykzDaygmjZKpXK3uJ2qM5HCvcdEfvUIevIQDE0nqJUHTLtyTl+o9Z1VdP
BLsaROzM2jP/Ij17lYXNbR+KJzPddWhQIdbUFIfM2viYf3QbKLadupSbQ9mehnibkaGitZ0v8nxT
dr9+eDvyF4GDiAFxEm8BRlUfKeC/yqxJjM0ooqg+6cjT+icrPCfmLyV462hwhTdhcBP6z1KGmyAi
NECcqtPQbcv6UnRHxCaxLK7WzOmi/KaDD62cMGbOu2cNuI2UPWkts3mtgfK+y6p7Y7rt0RjXTjGT
ij5HZrxY40ppGXdm+F732PN+iA48h9JvMcHzD5hCTYfR6n71wA8GZObRpLWFCX29myq8j7xbhB6D
/sUM3mtQzsn4kIZ3kfmuFpRsPSBS5iDVZSxetWGvaCe9x7exxpPkgdpxVuSV/Ip58CFJb63qoQGs
26nPGvlNb7xX5l1frT3V6YY1XmbJdBLid4vbs+MRh+h20o+xdolxp0TgONtaxkZHmANX4iR+G5vb
4HeH8n0+/IJfb2t6xGjWcOo8d3X9BXPoAiCYgPWkVVzQexqEX6h/0Mgr7Qgyubrt2puhf+74ER8i
g44i3UhH9vtln2/hqwgCXJJchr4U877rblnbCbLh+6hzQWE3gKZl51Z+mJKFXy7ISr7/rK9SOHN2
mdclVGRM7Mg/x82UHlNZyCkIb7S/Uf7VvFec74THhhyACS0FV2itS5UZUflDD+GLBBx+sIakBUMX
Bd+Az59sWsylTIm5TdTvyAgS6yRKj1Vzbkx8vxnUnL//ph+ylFevdRYJBc1sUGJDAfj8eWI0xpS9
6HLOUEXkdSu3kT/+dFhdIpHoiOBcEHLxmZs6/n0TOo3lYKmgAH9Lnf7ex6jDqZEj7h0GJt8/3BdL
PnNWWQc4TCak6c/PNqnoXChlPXD8XqfGQQdu0La98mfUV+FPWNSPX3b1IkBAIyIxE8CZTV0teYv1
XjtJTX8ySpyG3Hydv8H283ArwqacXPTNehxfRLSQX5oeU2y7eO9wCr8QnCvc39HCThZizmDPjp4i
yQZUoQt0cO3mkdGrcG59h5EzN82A+rpKkmIj7dgP6F7Z8nP7biBbCxztokO4eUXo0Xzi/BBfVDIj
SteH9NeIYPMBQQlBI4tHOM7WXhle+U9iZ1c6PWvbfwYDx99Ey/Ilesl+z+isXzWUSmT7LuVdgRm8
HUBtQ5ecGatxH98oz90zfyEGJXUHbu1Nuf9++ZjpsUDX71QFOKrPE6IZM/95AevAF3zfS/tTZtkm
00jIEYHrGjfmS4mASOBQjiS3xlN3jzXEOrTflLXglEfrPbttH9Jzeu7Pys57MB94yagn3Xc3+WW6
r1/lV/6P6Hl8GF9f8vN0X1LZSLgl+ufy1D/gL0zZdzJ/FbsENxQqHLRWKfcJxk+hZyMShCweEhxY
NuHzgi6UhMog6EbXbxZjQCXpAgDyLFsNQOM4aeDOuEUwmdBlMUMGgK86JOMNiQOeCaQLntOg1Dnh
/+mCoGSqwQiVbdBvaAKT0kh0cBtXUV1jACqIZytBG86rDfUfw4oWbeMCYXEgI1hes2LoMqF08P1C
fHGOLBWnMtUgrlBsXJ0jpRe9MlO07qTTwOo2iuf41bp49R49ZuDff9RHyfJ5yWXU72Rxph1+cMA/
L/koMMnwOsI0E14VcbAGGDt0N4dxudkj0FzcWcDrO6bYFXMgRTlLtOPHfBXHUFvj1Fs2gbVEOGSp
sG/NyimiaFkUCNfL9cJXUnCf50YKaXQhZWg89sWTAeiRZkg4do+jmC3DqqTcz/eja5K6WfnRLLej
gTUo06afYsYVwGiuHEH6IGVAU3sWahPnROVfiUhglEXS93isxtDRA/HYRd2NLj3pw1EucSIIxm01
jQhS4YNhAh9NXW2SD00469P4TPLT+w5pamYaJp7O8Q9J5N+LjpER+is4fqFNhaLP52drSl+ItMQa
TqK4IYtiMAPnsL/IoGAz6Wn6SYLqi74bDDKGWFhPyhp6g1cXied5iinlcX/CvMmxOpDwuO5osCnm
DzZ1z+lH8TZLxaUMlUMZfqmIX8op27+GkqnrIHS2ZLnCMK0TcSWAjFTDcGMJj4YYbWoV0wShvg3D
3m0y79wj8D0jFQrlR5s9jddytX9pfpFlMJNjdvmRe/5rSVshFBLFzIeT0e+61IFDJRERvDn3CW8M
w5bIHIF+wujx6525MPLXlHD//SH6oiMhQ3gGoW/wCH9P142iVvS2I26WKZpJnpPWF1LUIt942U2P
Y61f5Vw5peP/6CD6d2r96ZOvUQki9h2hEfHJY71XAtHJTQ6Y+eLJ5JkLSVaBqGH5Iq6CqFjqA4pu
hoRM/G4S8NeDGZ50m+9fxUdad70eEBRpxxuGLEnXXQrTFzAE66X+JGjTqsq1VUmNX45AmkaCe2ec
eAcFklRVV1/a5Gmq6r3RAqBUz/zCwyDFqxBig5zIiAc8+ZW0TKxVXMnnUc9cJWptuBuuBb+/ph8Q
KP7aj7uFF/7yKvV3riCy6xXgts+1JS+RvxKSu1HI91k5uVZ9FrH3mM5kVvbEL+tQbC6OoBkNn/my
tNC74WnwLY43KQQoP1lSdoCQDkHXLpFG2lUiFsQ9zcCnbMa419JajAFY+2uz9hBI6pErnDa9xb6b
kSCe8kIpukZMfZXNvdGqvJUUFJhTXM1Ta1dNxrYIoRR58q4UjXM/pavvF+LK8/Uj1tGooU0jYn8G
f+kqnmRlOMmFGnTwGDMbrj7anbg4BOgViDTE73FXUNNj374aIKfK6aXUXUV+r2XxRiQXMtm9uAWk
oBD8IL+MDAti5LJFHbfObHKDQnfGIFyX+V6vTtJE19JKkJD2tUUeyU9ZsmBgs1EDpriMJr//YlB7
/j7ygDEQq9KBPdOHvkq5x8yculARupMHiF/In7O0XE5EGrxg8ZAU3LJ+1waZB6Ws0UPSgSXtqCoU
0SnkBrM0RN9udOM0jbVbK747QgfxFo3gPzc4CCFOkuBC5B+1Mt+J0XMr3IPN8UC8xYOBA/iSDMnV
ig7HEgrH9GzGfyqyEMOkN6wtxsFfmj2uDXuj3tYExSZ5thgXJ35C0ecGeOykuWfLUMjmArb0Ggqj
SzhoTmZNizRAILRnYo8phyBC9h+xd3mOAngTYNDKiGNtuAlHI8WBspvZBMO7AEW1bDM4oaErNTJp
z5xzZng6lUvzRpk4dEayYody5iCZZNO7EGpb2I8R3A+NWzlsg/XYIocsO3F8UbJHAMW5t6tL7S6+
L6C/DNmwUMCmeVhkKCFOBMtBea5NDDkwb6DVafCblVFey5BRCmNThskiNJvZyE7RO1o3bwNPSneb
Mhs4lIEHxXBbSk9C/pDmEHLapzQUENO8FF4FxDI+WFnwQ+fySp344yxQIswi/7OpJnfs57sV1EaW
+XLYnDBbBpll59ppJr+Xs50GXICc7mBlvFK+pUGD8WxAGwmGTTY5HeYdZRguE26S1ouh/5BStjUY
nHrTdNLKJ+NEgXrfyJ6TixdLfDDSYaNaP2TmX+QGn57/KiGEci/FohU1p0p4Mcy1V42uqDlqcPb9
i0pq/v0J+1CfvIrhlFUyuH6EtRDSuepC6lOUyJlm1Sec3Pq4d6qmwogNZVgtdMUIeesEQV21coSm
sBNvcMWyIMHbpuaTLOUHM59WOubdExSZyZ8ueQlzLs+dKDJ+N/mDl4xHQ21+9d5rKLzpeLQwgUcw
wIBud/TFZSTRujg1yUbTUKCV5J3FKklZjAj9bUkg9yR1kxQvtAVt3wx+iJpfXKeYw9HhBw+MVJsx
Zxv/yiZ6qtssMav61NQbRgo68c+rn9NgJ4s/BWhrDsBXb5kwhhejTNKgy9ddsbZW4wmZoY5J2jvz
1bsu9baKGN6G1r7qMJPPMjdRrNtSKM5eW+yFurqxpNJVpGjZcj+1TbIaKfnhXuiXivJGlWJw0qBl
olUOTYkJhl1GC41Lv6KUZBCvDug6wq7BZaeuTxny3EW6QsnC9bVqoaTmQlWnZYT+HQouWIMFL5li
Ppci1J8AV0xa4h7MHhU6JdIyyxxajIlx7kvDlVdGeIqLtBq6fpmVx8TsVqBp5bGFZom+xLGwMHdW
x62VG1BmZJeoEWN6ruHBJqvoo0McSaql349MT0p0ZQsnC1dj9acQ380shBq2xFHOrhd3g1jAbfFg
1jUOnk9EHjk3dj0xOkxeJKTYvz8Jyhf7wSR8zGQB8vK/2qhtIqtRX2i031HNoGZQ9WWRzXffSZHj
m0pXHTNT7+pqH1Mop6TDsPSKbldyzc+BuRagEBXpsW3pvpWXKfNKOxfGk0IRSrC3xJWWP2QqxH7N
POrpbQdJyHJDL900/XPBvvfMYtcxWJF/0nW7Ev79CIkQZkUkZICyokdwVep7WThUgVS0Jz+/bSx0
kGABNmaNG5CBGqqNr9ZIN2UCdckEBL+dXn+kJ9IHpTNWyUfO08SGqytIh00iN5E1LmIde+UYa0jt
N8bLWZ3gW7WfLMXxUrrMnojSAj35baLqpGiFUw0nHQLuNNxPMEykgkQw+CPLizwcHdNywOJyz7Uu
NI1FTT3vF1w+qpGsjVxbWhImYIi1/iQl8TG+vj6UBqNgKgkgmH9hZWpJyxnBZe2pD/Wl1opY6412
kAfLBBvGiClC2r/ppY4x4y7Bd1kP6CJFd2mPiK3aEaKeJ1iHAxDuEOaXoN7KLeq6+rrsdlmXrIKc
vpF4JyKLJsMjSPeKiqaP6B1LQOWlsbTICzhoa7+pAfqX2767qVc9zSIjUKmmW5AjCqXnvujA9tXq
6Ki56DK7Rm1DQym+TB1hxDZtKfX6SvOmvVe0btvhTLbU0kVcL4ZhgXqdL+209pdlHUf/2EqXgf5U
Y94IwqmETYtjlDi6hrGRy7dkDNbc89NsKC05pfhukOZyJ9TBJgU035kHkbxEgkpbhTRQaIHRdSzy
Xa51GLBIcAMN85gFD98fyi8qPnYuHT9kUWn/Xd9OaZTKUingMxGEb01wo+DQGP7wEV/ctybKqzDd
0Vj4G8c06TDqxspoTjWqe8VTUS6U7tKYgFHKBY2f77/PF8QYPLShPVH/cxcwXv186YSlOaRx1Len
xDQXmGvJmC4q4TqeUNh5SOFPmj5NseJCDm8F02rAb0T0keAnwGTRT530L5JrbGKppyWE4xETukqu
/SbMO19KmlMM98U7qR4a3QgdV9vBPJva0RC46j1lPT9Al2ovVXr+/m188eoxp2Xwx3sHRnY9ZDab
TrMar21OiNYnI91EWUCBvLuE0uN803z/YVccv38SQ+Qk+KZgrhncXd33Vo0zrN4r9SmRdBRCSkef
jdaxMWuzJeU7wmluqh39CINCD4AFqYkVbGQrX2Q/grDn6flV5CHt+O+jXCVdqGxWNa31+qQRGqxx
xfFeJuobV3RZaJsOt04d0Rbyof/Vz+U/b0HCPBHxVuZzH22zf2U9GTSyXJeYyjfGJRSOEuFEZjQ0
oTL4NiD0Yz4LzFmN/pIryaI0Dnce/IvvV+JjrvvX1//vM3y0pv/1DF6q+yArpBrgnvgQSPuuHt3B
f507TezS28av9xbxb8pQFYIeL6CcJxiS43ExgbxW36JiTg0peNA9Kd9L8V5LtQU+FyglR6t4eo/S
Bp3raa31j52G07FYqm4pRIxRUKtC7bkdlUU93ScirITSX3TBtJxkhSorX+sV93tcInGKTeZgR4Bx
ZJrDZpOtjCJ0/O4RTaa1xLSpTxzahx4d6diV4Af4frIo/GnZYWcpVRCC6EQNXe6OzSaCUYpS+I0h
ojStHpO8tz25I1+i1415q1gV3H6E63ZRBUg19CNejhaK+MwP1PGHMzdvrb/e/Uw/w7xlbqJdnfnG
SlJVycv6JOmUOJhqIQqOSuGPG+0jkv39QfOkDJCOgajk50gX9ELQj0jdMcwVd03wFmKWlGj6zaS9
qKHBmuw7bV1G+aUgzJSg9Mhaw9FflsgPaNP7ZDz7MZkVg5zI0u0ovsyJVc8K5iNaPMl7TqsjNiwb
JRnAYhAefRylm3ph0ntjNyjmMv+dxzIrXDrBHe4EZocwEVcj+haN3OGPcQwYJgCKQG1Tfpx8Jlgm
CAuKjwyzAOJPSgtIrdKj1EvbrC8ciLAFNp4K9qGtvgyGZ8G8ZRZp1wTnpu4XzdCjkYbm/CyyEMdo
11ROV2tOjpiN7ZeD7WMG8f1R+gKWxehNxfqEvr4CjvqqWiwUpc1Kpaupdl+0CoXS+6JFwY2GWRXB
YUfmdb46rJ9dDf6ehfLBFmUjgWwWZbmKppWBrmUyGkj8N/uaVF+sLiL1X9VtRB9IhkX+NkiO0R29
/kT60QgUecm7h12qFd6J7ZHuN3vgJxLPF9U/c1IAiyLq1DNs6ep9JG2YFaNaVPMk2qMZBy4Uw1rt
0BUVUh/tumeU6htHwzip8CQ6j95MYWBG7paFuQJWvDA11AhpZFEO2phIMk20biQ4R3NKx6HlduwX
afioRcU27ToMguun75dU+/uEzqNe+rWosdJb/XB7+Vd01GrJ68pQrE5zVtzgmzt42dLDLcMnAOkl
9CfGu0WzHoeXwf8lVxBC9ZsqbZ3c0HANvYh9eSeBTJPS8hL7v5oyhqePaSBclRgQMGn8wkpXiXyZ
+zQ1Hgl9WbuI2kiaPYDFBPW1qLVzwsvDOyuld4qPrTIzH8BqMqDoEZzo9f4uEiUGQNPGxFYIFIMn
L+v8t5YaS5JGi/FRxMuMOZv6j13Bv9OGzy/oCjYkN4podqpUnTzrGCKiCQJc0nYWmjCDSk0V/dAn
+Hun83FMHGbcskU0uwpkutolfZxViAaN6aJkH1v5hhKuTUfMooVlos9OKt/vgb9L0fkjTSRJNewM
MAf4HDtrqzZGw0T1wKzPeAbtAdo7eVUv6ODcZV74wxf88n0C7gTRxExK/qiT/rXhLL8TBi1EFSmN
76Zh15YXnzt52vjNAWfF77/ZF2O5Od2k0wT6lp719Sg/J93ThySogL/Saov3CYMMCpOge6I5TdeB
cuXYzsEUBSBx2ZQSHVu0j+ONVSF6hnW6hqDbT5OML8gF81Oh6AiohJd4HUYTvW1EIzXKk2kd6xbp
b9onMuKBxpEOJz7yc5oIOGncdcJOHHajtZRxcBeXFTrZdeODyEQHSDtGP9nvffVgBALwr/PacJFe
7fUg9egPjXF5ShprGUBwyBF+96rl3FWYxz0q/ROSvj0dB2vc1EFrFxPbMtsqpCBKE9kV05GC62CS
diLmT91Po8zPpwPagaZiOIUUGHDmGTB6VdBUdGCTqOmyY5a9iBI+M5h9jTRPQHoOpzwqVvnj9zvo
c3j8zwfO9SCUYc7G9RRMkJj35VMHKTTFDxsj5oswvEBn+P5Trj21/vleyBegF0ECI1/LDrd+YFnR
NMV7L9LRy2pAFx7kUkEOHokX7Pu0CXngFsPmP4N4mDUkrEtAb2RECCdQqlU6Y0hFJuNAUPI/DWpE
oQXGzNg1lrxQG3CqTNqzgV4rdff3j34tG/rPoxM6kDShukK943P06GoR8tiYpcduxG5aOEy5gb89
Ev4AblUjAiyEcZmIghQYByPDX1gwaRjIK1W+HdhGJZJOpnX7/3mouftEz5UTdn2rBTp08gz3vb2k
J4hgSRgWygu5vxjD3ocZHKavOUPnrDoHeb9U0NGZrSu6P1PzglJkqf+wvF/uWmpAEwdD6vHrylP3
FE9pSrU49uNBC15DwBCIvGALo1D2sTKhevnh+38Osv/ZtlifgZJjAs95+bwoilYLualnxVGptoH6
Oy6lZR/j9LVtui2Dw0jjrsc8y6xGh2seyriOTqYJHNj/o7SbQdh8/zxfvQAaHtww4LdmI8LPj6Nn
aqTFpifs8B+EOeQLo4MUIXq+OJiulKDf/0zg+gw44g3MEAQRsX7EUAEefaRu/7pmIIYPiZqa6n1s
P6V4Okj2zVl3VXfvXCJ7fTr95IbyQSr9bwXynw9kHIrBoaoQMK5CU29UEoLOMsonMBM0O2np5aIB
6DKCbjnTA91LGyNEEEo+U57ANXbeZqSpZ5Phj5EdPUQIeClOM9o+eno4lvPTe+1EfeIzEkQ42XdL
WmgK8g823bRLhMpW+xhREIi2jBAhNaEIrMP5Cbv1d2wC1CIi04B4CE1dkvDPixdgce1XwtQjiTXd
h1t5JZ+1DSNK9SHblIvRGdYaNg207wj44Nm3lKrRWYRxKCB/j2KuXcGOs2yg8cYPictf24rgw+we
TXig5BQFV4kLTptozmjltFPrt7Z6QCQhTt+g1uDb4krTFmHa77fxVVPnY43pYnCgFJI+IFRXa2wV
lHdi5A+7TDtj/1hJWBMAPqnpowLfS6pH2bvBk9fIFlVsQtf17QBf1lr9IYW6wmD/8xxcRjKoVJis
oiZ/XhLUIsLa0wssCqxF7B3NVaCvR2O2t3dMebVJu9EFu14C/IsBQdXCtpAWKRNiSBxq+0OOJX/u
mv7zMIRarmXSLJ0z9/lhsjA2akPOtfsn9+WguNnyfnk+456ysBfOsVyu19lqvWt/WPq/AhxLD/Kb
VzDvS/75+UNNve+qVFNRr6xnT0x2gqs227pf6VZGUPlBLJPJDL/v6nTTyZPnY6Ci7XS98pMZo3sq
VuM9SPKcw4j1QbPX04WiOKjIRBgXWpfxj/aOMwUtpNZBChKjx7IGwGYbFEuoYgQLf6Lo3zBlD3Fp
GpeT5PaoMFMsUSvxO1WcGxbaXUJf1EALZSGrS2b9sX8An510dA5XCo6+0YaLX3lvR/Rk7PaP8lS+
pmf1tbmTkRV+BEhqNLYCRbXfxLFL2lBpN5P+UrYuspSXnLs33qXjijINC/C2vaGvUWI0iXweKDvP
jePbTF6gXCjjqkpzOoS25rSqXV5KzaUrhuJ1UbhdtbLQ3BOcoNxa3RIsfIG9VGNiALpWY7pOthAu
+ZOjaIaxLYrM5sIbtzlOLT0+vE4T4/5ITHT0eMF1rGpHvT/4SHwMthyvhO52kBfaLuf4PI3q1ts2
+4Rv7USMwDbdJlkCEjzcKDeiozvpaVoHS2LsMVxgd7kuFtXCvIchgUxjzCBeRpYV4JnNjYfB5Dpd
1w7CpDc0wnzQlu/+bg7Lv+j75OfqVw+OlKmM9tSh8Ifu5H5woe2vzdsX79Av3lKnWt+ACA7ui02z
Qc9yjeO28zar9tjZXt3W9mR3a8t5Mm7axQuyTmukI1GvtzvXvOgHpiQuitRb2cEnTnqSwb4t8z8G
X+MNnzindVOHaRBTEZtlfnkRFt4eQ6Ku5QJzpHN4yA8CH1MvXgCirm6Gp5tp99IubvyX5CZzUaF/
kk+di2CEM7j+w8FfNLvcIfVzPX4OmigNCFc9MWbYoki6GFfDcsrtxi15KnkhrT3XXwlnfw9Odd0e
omVne3a0k5e3wTuYZyexpW1nD4/JDdATfnFy47nFrnS1FUIr9h7u1FG9bR4n7iDYwUg4zr9idyNu
h6W4CPEEcctVvPpdu2hXnIpbf3eT3KW//VX+tKSthtyd5Y6Hzn7P93GO0CYQq0t+oKHZrYc3rE0X
EisRLYd14r7QdTs8zcr0wSPKtW782rnVBkG0++q5u2NSxHO+DwsLec3YifixfMWg9yV28kO9ak/S
PrufcRbueKxu6kNwIywMBzWljbhM9+HGvw9/FVgaLPUn/T3dT9iL2RXA3nXxJve4GLnCmZl1APeb
IfhK22nraT08ssfY02a86ylGLuoD0rDmA4ZhbP6tsWxfo1v8SQ+Ag2/bY7otHXVRr/xTvmrcbN8v
5EXC15Xs+tzdDXt1kb54rvlLOwdue/FP/m/SA/7ot+x0N3SCV20R/jb33rpfVjbeNIdi1TjjHoJZ
eB+8ggwXW7tb8CXCewERm5O3tvgBiy9Jl/FmWDVHz0JoyUHcKzkWD4+WU+06Znuyq+5e081QzRkH
CGd52R3F+/B2tha/jwM3M1yZFwtaefManf1n0Gi+U62qA4oN9zSd5WW5ZFB9W6LL6YL2dBnpgoni
p13HcjFzBf6+92/Ex2jh7cqNtvWd7qA46X11TN1q5TONt3M3vLM20UoqbHPhL4MXQyXXCRA3eWqh
emzUJ+skrLC/WY/rdi0TIS7ZoTlEu3GDutYhu6RLM3ash1Bx+a235tp/93biDrLK2ngV/qh7sWYs
6qbPUASxYj8isDJxZFAoem/O0LfMYNHMFZgTPifHGDyBizGHK+77e3WdnEbRZhyZbJsX9Q2eZrPS
nOmhcboLjffOlh6GwzA45tp4KCW7epH3aegOK4BByRpweXRuZsjPK71elOrZW/KTvERIZeE5xr7e
9Y/BaW7tnuQ9+IzhlcfQeD8+E+uVsNWc4jisqm11rrtVtC5OCRqqqPCCBltWOlPrA1D2Gp9taZNk
d21Kr+CIgXY1uBgmWAqURWQtnRp98WJTAq22FhWEbon9kDF5ihDIp37HVG7vx2gmbcvqzmDw/NtU
b4LStrDXzrF2dfXzuJq4rP74j3X/HsdPneaESBE/1yFu87gx2N3vZN2d0Y1fp67gRk65mMhYl95v
deXBVzj2W/Bqyn34hvURArD+3fgW0zHGrEi0h96h3Vg7QbAt+nWI2hM0ttrRkYwtbb+i+/nY0WgE
KyC4Kugx1DPQ50nvBW6cAjOG8/B7Fkvs1+Ia6my2ZRlueemLdN/NujNbedwL3QK1KL5aB3ODLuMP
hZ46d+f+ShPmfBnhUnRn9Pm//6vqMNVyzLIpmzC5ga2M8PT+YVBsRCd7knt72NyEi3skzNXb3wQl
TvnvbL3a+7dHYRvfHvt78+n5crlbe87D94nrF9nSbPgJnBn3d4ua8PNjBWFndWk4DPtm5jNv+nk4
AN7G9bPl+JPRzweS6fodMOLl+8v4sIKN+/xhpVkabZ7Fwr17MJ4m9+AmTuK4h0Pq2zfKjvV0YAna
xu7m4Lrt7mF3OOTHA69qk9vLF2htN5sosAcb7Ghk/7btfWYfI/tOfrzbLuDl2s/Vw0JaHKvX7Xi/
5arZmZIDkGKwT+v/x1ujnKP7Mxtr0hX7/EWCLvfSUuuGvW44ApbaxW7Ebb1a6Mq+TX8oLT5S9uu3
xisDrkVij/DC1RJBqZN8U1KDS3yMnoU769l0lHfILcEviJ/FvbDzXe/c7EfUi+zol8gl/1Yqd4zN
t41H8Nl0nB/0N0VnXMJoIcgftG3yOs8VT8ELXB9JwycSNKWjbQlV0wuGDsZDTjA7yOeucVFohp/4
v+86Bc0tMPTU4dBOPr8/K6g7yajQQkQoKm5fRxGT2VUGaHuGG8SL7z9M+z/Czqu5Uaxbw7+IKoIQ
cEsOytHWjcqWLRGVQKRffx58br5xT01XdfV099iWQJu913rXG/6tQlfUwa6YZpCe/1cbUiRijCfK
WJwLcKeZnYp+NzaPS32mVb64uyXTAt+pM7kbIlx1EdtUu8k9uAbp+gE4tSkgWzXBjf0hWUgPT259
sXE6ye0pPm7MZqwRGq+bm45CbKnfle9yX1FIcCLux7X1EtfNMdCzeTXeF0+vVdeyr79mXb3IqaR7
+78vdQBvfi8VfGxxswXiADD8tVREicin4ln2kZ74bVyYRRfi8VOMztpt9d+v9C8NNpsZTGgoMYPq
7heM1Be9bFzvTTtJOuezpKkm8C6H1OeMaQP+5pn0L5fFi7E5gYhj3P9736gebfso00wjIfkDn1km
eRhdIkT/Kzb0g379uoEQMoAzRugqSbAdLvt/dmmxbTviMLN23vTIGQf3/WlbE+i9RnqE4n2mtpyg
HolC19FXP7KedM7SeKXd5scxut/CKl8cdDKO5UhbmndRWBHK1XZ2+Zg+Y/o5t7364nFaXdFHS2Z/
+2aWDzF4lytvSkEUjDDNieoaFKNhbUyqEfAI6Mk1MABx3vpupouhdFmRAdMkQax91q/BnNxr8qUx
ojn0BN1W0DmRe7WGjY0UsjhOpdYedy4pb+kQoXgZqIyLrvUMMXy0+wIBFemYD3x6/3t5/FL6/LT+
eGnhEMxahN/xWwlQ3Nrq+rjqLWHzVzoidZ7Mxtikp8FzMvJGIXWtiy2LI8+ToAioVQO0i32oOK8J
pZ8n2ue/sWx/XAx/f7T/+45+odGdUhtp8+zziS7iQtQTqJiJ84dGmdJvBd5bh1E7AdtJzMunH3Bi
cB083v+yF/1c9693gcsA2ziShwEr+vXcyB0a20S9tht25IlkE+jjoPQLqtmWse5fhvKjAXT648VU
AnvYZNn+fvxu/2c1d6NbXBBHKmx29s08PMz5RnDQdtLyMTswi2lh0WaNJ6XtFDRwziyUTf9qXdyv
6FAR64YOY7azl110Tj31/W84zb99IDouARp8ZIy/ySH857M20l+vcaGwRIBEA5zInLH1fYrtRWdX
K9E8//eC/JmO/r4X//tqvw6B5DVq8+tNG17tM9CIjdkjsvRIhPjLTcco9l/u+jAlg8UH0VpVfy20
Pns8x4ZstJuxh7pA9prw5eihavbrPBh7jXW3X8510ZTm4XXjmsmDN4k0suPErgKUq57oaGZDGInh
wgTxW/+gmfc36VTuBD662tQcYER37D2DzE/Cw9NuLOlN9O42hgOeCnzgjjzVxYfn5Xyd5QnkC5sU
CBr5q5stBXNkAU25Dw+kgLavWMT+1fxObXWfhJlX+SkoXeKUs26aMe2wLkvDetjU/ovmLd6PzI9Q
n3+kTu5hDOJdZ30oeP1H9nY5peZ1pjjCcuSe8AQgpJ48uBW8XN6GjbTKvTr0asvai6NyghkYlxGW
C4G/tnRKT6/jvwyjmnm/JWKyhm9qkacWZK5ga3b5F+ujH0/3P9bCmKBQnsQBtP218uSWYJtRRh26
m7619gO8+mEe7GkUne+E9I2jM1OANze2PrXPDYDZa3uzvIVnhZkdbmei+46eymq+1uuOyvK/l+nP
wOf3WwOvVvQxigAFIPOfD8W9vzX1iCHwXNxdIn06RhZkIvmYqBGSZfUIg8a+G6bo52ea+hfN6Ok6
vWCJa8bLm6NMBAPON8mdFC7jINsYVh9Usinqdpq5WW1X1ZqZKJhX/IkNxlZ+mXDb8Qo1Mv8+VRbl
go4rOXUIht5RztFJiSA9EONruyZ0AsQgsxNbW6j23co9BczoPn3Omr+qrX6Zd/ycHqSMwSZiz0Ii
rPx6hK5lkt+SRBXmLdd6i3CfVnWv6xxRdRUhLKtJq3v9F52nckU3Ry8FVAewMtJsHIWVO1YtJger
HuLHeqcRVxx5r030Q03MT2VjfqyNLWDhC3yvSAwFxbrKtqjZissJyde+7HzsoXIAmrw+ER1HBFGL
QBiyqz48bC9Klzq5+uh3yduDaGJshEEfVTeR4a7YZBITi66ROBmmuBQDTT7NFH4nUgKsWCQ7EUxw
IxWbrLD60CVTxO9f9dTY1ZEjlyU2W4NWH3S2seszHTQJAYsyQB89IyNkBLIUmyuIAZl7CrfR04oq
i99tEq7NYo1OH3Rl7AqQdBvnwUfLk/i3/W2493+sUNzYMHkZcgR/M4crwxgJsagL8xuefma3A1Qm
tAbdTXM3EV0B61AUGZpDCfTfz8ZP+PMfrwyHj1YIri5uXP98Nl5SBUN7aB8zE8eyoSmcj62gN4PC
KqbBy1P3yn4Vz1erit5wxjAvzA+PuX9xE/t66Mz1Ze7/hbms/ktXz9CSfpbmAiu3H/+s/zlhH018
vadKe2QnGYU38zPz52Q2bS6mqd/N7x7U97bcAOmZF/8zSO3A6z1zkzl8wfdk8tEExWlLPimmPfMc
mTCbDyOR3FIWL7Pz/vvu/dtkaNDaM2em8UZm/Wsukh6hOacj5bgR/LepW3AcXMzA3L8zTbBBFv5y
Z35qi18fFvsX3E6cpcZY6v96hKXmKDVdIqTbx04/ZyH4E+XyKfHBR1PiIlvAaPRCSLQj4+vm3Cev
Gcj6iGPs4gp+lwetX/nJZLQowmPwXNPILkTYoR5wo9UGcMG3hMKn5sUrgnra+ZWlTPFWOLqdYd53
EkbCiWRdp5rH5lY5Y/9ip9+jmbC4b9UvYwKrepHMLw1qIZeN0jkeGJbybOku0OhrI36qi7+dOVDy
/nxuuCEMryVUUDC/f4EfqRw/781VjbeSZFZvlxnE7/Zmsq/FWEhOHvvKvhGY40hvL0vF0ifAQQKp
kylblxV2O7UrraX3x4xwMbG3qg26lJ9ZBPllYoj1O9qtKQwwxey+ewYT8DwjBiK5C6wzQoR5nxUO
0lmv3ifOJSwmV9/wRoF2IE3YGuF8Dm6CF7NzCXoHBqsvnZ/WK1DOjduvpD0eVsS0uUUwckZB496B
fvsdhzScPrCYJByTZ2Y+Vxh1Z1b99aBBs1tLCcfzxEVc5V+ptJpN7HuP8OJJD07OJ9il5nGA1aE6
e9hoytyxX7KJ5dZzJgYY2hnR3dFPYBSJ21r9OdukTrKAj7sdmVAkbcmSo4ZE3fuAXJDYtblaMAPB
fb+EZb6TH0Czw//U8el7/xtx+d/qVoOSFb0C5HUJEsE/t6E4vbVtMdLqSUGSKtaggM95lGLnUs2R
pKFdiFdC791kCxhZ+hsJ8Oe5+eO5QsnMNgt7+o9eWBAq4SlqWTNhCiW0DzMrsUfAj++lWB1/xacE
9m+JQMoklYWz7i+b8I8x5T9ffxBpgBlKCq6R7Mb/vHpVaUF14DdvwYts0KGxXeyMdXMeusuJ4o6t
q9tG5fa4gDNuroaJk8B4DWf9aySZiXePILO7gDCmbucmq7Gw7g6eKjcz/RB5GGXzrC7Ad93KXjJ5
c4WQtWkx5fAhMS3HLnLUbbG+8AW+9pee9RfHbag6JHTrwHpI0ySDOKB/XlqD8+u1vBnKxnbnI8vd
8KjQJMFVCjzzFWzXSxbbePaXjfLnuf99QwfnvYE/QfD3b/FLr7TdXdXTclsMXtAzJl6TciYxTbRb
RlcPqzb3OaNCsOFkYXiqJ3gper3rT5E9y/1lHixftSnaFPruX3s08c8DjnvCIB1PmMGoVP61jV/U
cZljOVZuK9eY55seAkrl1NBOiB/ZVSRcN+HYM8ype/SqQDP7QUgkOpeIGEGndO4BHOF4k2+aDwJm
jucxBYMSFism3gjP3uBAv+Fb4Igsmivdj4SC3Bqi8YAD3uS3/APKy0Sfl7yo86CNMLwrhgqmxhzL
rcy7c1wzW0Ix/ZJt3U0Wz93lq90lX2Jtgn3hPCVOnta2P2shbiP0Gr7lbNOoZk/9rL7brbhhnvuX
NfTTtP7xaYK9IewBr8Ku8J9rSM/U+hhX+nOrzJHva6fb7DGrgsKTZuSd79phwBfKIXyMSeOms5tN
yJ7ZO87dtER4MOCK4cXNgpGbzP+2cwyGWLz4H28OtQ9VwODz+Jv7lqrNEUHj47p5uqDFu3oiO4VP
TWzXdntSJbN1X+fLTFgrQNofN51oy+ptvGRajjhy+wr7ebITlyM10l4muhi+bv0K6/fRKjl3Hjfc
UoJ4q9JBWvLnA7sap5/zvbMnssEP4w3ugJe7KFYt8Zx+3RcYLoVqxFxtZCoT1W88JcqWEJsPDaSA
zCm/GRgfF8dFPL8sr/MEhTD3aqF/jRfjdzhywRCMqJnlt7K/HRpPi54bkjRxJyNs2o3pYEKa/NlU
NUs/njYhXkHmfQK/anTuzcThhNrHTMn50zL+zr2x8/C7ENX5BCq6mTOKLy2mMmwzbzvd0i15RWkS
PDf6h+obLnIdJubqnI7b4cfaaQDcauvWLuYHCa+gWV4n2LnTQV6Hne9ox/bmasfWobfdzcbdPJhX
M9wPH7N4fdzIC3lx49bg/e/3tmhVNkIA3sWmN7HpY94hW50je6r98tOt8aUFunNzRA/KQ7FDLBcW
s9zWF8bsxqMzf6tswU2pjXFWcGLXsPTgm72XTTjdiFbi/7T/MB0U+/OzN2NXcDA/MZOVNqHVKuBt
od3Arvx8SSzhrfDv8xwUQuMTLUx5JkTydDTNA2GdrapNw4T86V/Y0hNPMm8zcVctGq8PADbZ4mFc
7LNpAc6QuyofTj9pg3qhRXd3+P9YbMKQqPdHexSIi0UxTVaKGy/yzWi4NaKlaNDd4Dmb6fn1dqSf
+IAON8aA4rP4zr4L7zIVF4k3ejdm4M6RcmjD57k5yfN+OZ5co/EEN/EJRUl5Er7blc67OlpDYCl+
UPhateYD+sePDxs8kIxpMsTpA9megwbqW80s8p6FW4AGQdoX2/tefJdkv5DcYxMWFE+XsKRChWzC
ZFNyx8JP+6NvKipYlWPfTR8OL5H+2IrVlXlpLYwIwFKyu0vli/0jq3jBKmYA09vXm1/VJKcjf5Y+
lU/xZdNsshpYwAgt4MDcfN5Yv8+gcgxg0FFA5jMl4C2uLDzi8tTtG5dwV6RbBP7oYxO1OHMUVVsZ
9LTo9/Ag7U0tQdAG8wbBBGaRNiCCiH62DFrdH0vT29h9FWH6rnJkO23qkpN+l63X1tirE/keSb2b
5MGd4XJpFwm5S5FMWivyFboaJSTMngqfxFXdkoZdZaa5daC6FwwjTBRPurxEwKKdEDzFhncrbKrR
7OPywDSI8szCF4eFRcKYMXzxePl64sFGL3srWPFPY3orV8c0JKDsKHpEEPcXJ57IZMYk+1xwayPE
fVqbdMvyaXZwK7NQwkTsYtenW1SGT352h4jNqi+2WNvigeHyuXI7S2b1M6tYJlBHqsl90pST59Pn
3VxlOgJTPtcTzrKIRGvsnQXF5w/H1AYP2xYHHEMxYH5ubqtx2NqdJfiGX7t3W/cQkYO5JCzNggcx
5lVKpxroNBYigkj/koOxCRPC7pnD4R1qYZpN9N8LAOGkgoTTLyorPTguHnBRsiVSUFd1NdMwmXqI
FP1Xv0bcbebrhCnpp1aYmdfQJRqrGp5oacb7ftYvT6MvBOL10Xp+thHsn7XySa7JpJ6MQ917ToS5
8iafYZquXstbeF2z7lmpjKcCzTG2cvD01RU/sLdbRu2M0fd68IzERbPopIFk2r3MJzwqYMJPY5Vs
q+gyzaOLp86ukbwer+W1Ni2hCumbpHbEAEtqNwnGcxXa6kIJ45k+1+fpDBemFfFiIWbKe1yrCMYV
mh08sBfCuPcH5T2vS87VqobFU5mnfYnlBp8fcTCQR++Y7eM6CmEiC1Tv5eZRs0j3iZUOpC7IYpY2
oxmxhpfW5/ddOWkm6g5qxHK8l8FFYv++61yCdCoIQiPsEVqPp5CZDN/P3oBjdDkydUSeDqQen/nN
HKJQMDRH2XvuY+81puHUnMQrtkYxdPjHr3R/jYqJME0C+D9TJdQwMLgNxXjK3mpEYmOqK+g5n/3+
MRWsJxQ03rf9CFgJ3NvKH7XeqMbCwOeAg4QOYZdtfNli2mRm00sI9Y5dr/qsuCUzmBlR7xnbgbWA
r1kkrXj36Wf+GbupC1lOjfCimgsrY3Y5XA7Xq3ldKz4WXAwx/cITnNv05rGDkA+sU5GkbrqWIMhd
uFnCAWfJbELO8XESM6g6YAF/JpYZs6p6J53zx2ksuOod2pxJBuB9D2vIg34FHt14I2s4U65uYZ3G
8/FbPYbWc/OV4BUlbj3wU0JhKRBPuSdq2DQo9W52jGcSshEn4aR50+f5WSZ02DRYPU+a4rO2THf8
5VSHnr442tQBks87p9cc2ekMj8bHBMuCM7EaOJAkG4riZTKJqZJbuGgzXICWlSXanW0ADnRvkgVJ
AO6Ox4gW1Hn8NjrBr7+eISNjzih8HP0qygjjjfjgOSYqmGuKp03VaLhp342reppXTMbzDMbXEeLa
a8vBaoGw01BvOB09XZ5AmSrs2/qHMgPBxtpyC4L8jKMkouUr3Kq3fsZyakyCnFig01HA8WermiUG
2DWkjjZjBd59xoIEXQuBusKToUWxER03dVRFTG3CxFH9YVtVJ7lNIuysZYQzIUjpwTLm+ngACCJu
zKyym4UygwPmYkElmcqyOncn4/Aiz1rb8gGX79178+5176jNW+4PWXK1D5NB0kyVdsfT2IQEoOTS
FL/K9yrkTmCZYZHRNDE+JK4CIen4ixcjmECb5XsGaYgXOVyP79BGOfUeD5O1bEhWebiFRWvir1l+
Z6Gxf02NT9xPr249L8AIziLDD46ZJahFRP0fmwMFRGl4V64wXom9I+/u0NXWz3f9Q7GrTbHiiHLB
QwyL0rq772paXhhTOSX1c5KzJRsuOepvo60RSZOuxRTby1b0HfkmxtJzeZzKyxfTl/5lamtyqp9Q
6xurOEYIA48zCGPCRAmkgaRfv7fv0h3auvn4jLfK0G8pgTLn9fgZXmdBPlo2Tr65vqdjCMZOnGku
VVM/KVaJ/zp01KTVnoMeDIt6haQ6CWT2gKMDBYaxh9+HhRjeTd5wqhAJHZCwcFMxlB2q2U8Nv3UT
gmuJZVRJP2+NP7DX4sil98qoEoCev+5f/FNMObQZ7dJ3g2qPxW+3k+eEAdDFL5xm1gb5Auvo2TBn
NZzXUDZYl2n3/owe03h4bbdyVPyfYZxp0xOfMifuCT6DnPCJOU/qhFV/vmMfyIQovpjdpN3RRTW9
qz+hwtnVx+iNzXx4CJHEHQCyr4Uz5uMK9fhnJcvBHenBPN4VpKF746dTix5YtzRjmfs/pVmzuEYx
rtIw56bZ9Pj+3F+28kK/uizm9o43XoDvftKF+sWHhAwlOJ8XYbMVt/EbhMnNJUq/4i/hBJM6W8UW
FcVUl4ZyG77LJeThPSh7eat/GBAwa6sjDG1S+FXQOZjHRvWinovTJBrtjmH+rupmLpn6N+ziI0pU
55YFY8lLeivj+iXqHgfl9a33j3cLyFs5qW8UN/fN/atYCWz2H6+rR5GTzLTcejkMGOiTskHgbaqc
7pgkPSmA1BtV9ms3OvOhdh+ok51xOA7jTc8ESnQAzS4+mmTozJtyp/Cc8/1OEtZRPKeZKQ+pMCeX
rkxbTkfHeNNGE1yYpftcQXVLQc7eFS8eDU7Dtoo7bCmFu275PDUEfVKwdAuZMUekF/5I3DxP2cgt
CJN+H7zhMWqSLfEb3ZEhmjCvuWv+8x366yFTzWqO72Yce7fXCrRSom7iCOOhEK0sTJZJ+ICpWpK6
/kMrv22f+2QrpiQw2IwChA99o0/KE4zTF+Z1RGVc3PIRtEsOEM3BFK8ybOGDSQaf/3GTbS8HVCKj
Bmczq6idMaWpa8zoTaa6zXa4QW8as1sS6UJpIa2unzJx54vK15lMmRxZeeo/Tv0s3d9TxENQoyEE
cwous2U57aOH9/BgW1tQqYExhyXdBbq7xpDOudmXd83jQGVLOTG5YV9VZrVmSZpVXC3eN3umOlWm
yUSjcRzZydZgxpDjWOjiBFhOiSzkjZJWkMLEfkbarNg+vD4CHXVWlASapWFNB9F1YhyGUqIMAKc9
0Rc/r9Bj07ALwLR2MuqeMybO5WT0xhH68aitsftYoM6YVTsttnqGQQSOvwYDaAQ/wuH6YSzrM0pp
uXXLypPG9uvEQ9XiMxibAgSuh4uhBEBoc/q5qn4pebjpwjWgkHBwpgR1GXv3CazD7JvNe7xIphdQ
ps4ZTSvOQeAlbuvgfiGdILix6rU5ULKB4Rqb58tR3pLZMxD8V4QDdkQHzK4R3CeVnU8wKJC99q11
UzgFbrbLbwgxOfXN4zT7oFtd0Yw0H69duXvs6g1GkPKQVj10U4Zhl5L7SmecGt330BPhdZBjXAGz
1C7ftAPu4veYotxifqzuQDtR+DN91FOrW0DSmlSz64rxJhlBlF3soBkVkAYYbnEQAyK1+LpY98Nr
XS/TqFi/Inb2fCnt7h899OIEhPL4NZyB8E+5j7QRDz48PGTN8f4560r/OC+3+dz4fH7VX/Vi9D5a
80UXSqKOM9Ts459XYnu+OjWPVWvf+DPtRKDiPTB0DdiTU5RRBZVDJq/ZQwmgGmaUus5PtGcFhOOC
c1Gl7oh3fCcFGBHAbMWGZvehbhfOaGD4YWo9y5ZIFqKKvKPzlfP6ZT7Oz+E+m/Tt/P4ERWSMNGe0
cPOvxDqLuIjRFuGY2FxMPhFZxVh6oNeTcvHiSPvmrGRQDKbC1T8lzGOpzIOeQSYxDmgOXnYyRKhY
8g6LqW44nLD6N3WI/o15aewOSy0DAjTETOuV2wasqK/+rUf7wpm3TPzUW94ZUfOrNW/r2zxzjYmd
4bLCm5nUwePulluyjr4ybWnM8eU66QdmI/y6bo6c2VB9q8oe+8mczLwWe5zOukEZpp96Lw8U2eFg
cSKZwsOmfXu+9ada81VGsRAmeD8EclAiiI5y9I/gIXTDLekMaGD8lpvIlwXSG6aQzIyxF5RF554B
YgaYr0LB58yUHIyER3AwXraR2k9tImLwiycrI4fFdRKfDInJnS191kG2r2Fbpg42JtwiDeaWinKS
WHSzhd+OvzcI2SK1RjA7Lpg7lFHMdOOGu6FTw4kSvJIfT0fUBBWsrJdNH0YNwWe1Km92TtpC7bw+
Gx/MalDIAJMSwqiYxWvKDgPL73KdqEbUa64q4xa0Sm/2iC2ysouLf1WCqloIBJAxYgbL0adZ5UHX
u193FbQ2Bcd1LAc9JSVJ1y2SGZYY4yFMeqI/fErMrnXHYz97+ml7yIypSApkEaUj91lEcF5JuoNb
ig2q9nJfCvfFRmf3PDpDVXqW7p6Ahy6iit7sap/Urftomsr+vQgUTj1ubDM0wnFjaxjXjryywljd
Jh4vPlqY5WATcawtLkhQPKq+2G342mxay37FSr66NNDqbY+xaPWMsL5pb3sxXojKQsEGGnvT+1rR
3GszKQUcks084psKjuciKG9bDR5mMqP3a4i3eITsNgzbXlOdMRIrCQ6L4B4fQaZYL6CBp1MNradL
GZ59s5uRECSSVhtAGr9cf445CqkTOwAsWr6eTbnLXC6ZSwC9KVeX79ebMBR//TR7Bq8memZhacxf
tLXt/XS9zSo1EnJPp5OsD5ng4ZnWMfGi2n9EI2V1K951bX6sNj30+av/fGINGRlUEMpQgr9K8yGv
uQPxaysVEdFvGqdbQVsF5/BZrkhAljq/JBL6vj7KVg6hJt3qyZYcZWWMjYFT3pdc7Yg8PjKsUof9
U6a1zVy+rNQ/6bE4nlRsGHJ3zCGZbyt2Hu1trPk3dfWiA7p49WWaZnsp3b+oAEarspvdyA4hryhb
jypPTw9dv5D7hSBtbsZcLEOiSgRolI/lDehXXnYvDwUJ0SRExBzL8KF7KfQ4w5ZvbsEWlfmpHNa6
1XYH5MH6Y3PUvQbJ1PlqzMYcDmmYs5VPB1+/u1UdnQxASUgCfh53Oh+5HR9f7CapB9L2TFxdc0Ry
3S4m7jwziL3YieDEAwKxbjZpdF/qe22XMYjJGEO7CbvPxWnZep9O2luq6MOpyJmOwsaQX1aiOnjH
IPu8xI4SW/BfG3Ghd24J7EJ9SbqtGKQzFb/yPLyqrChbRH2lW9jWPdbH3n4ZLmN/9BfF0RMKW7l5
ckH962YcwCVY2VSgQ7x4D1pZUgeYo3XWGJUZMwJOCogvja12zp08vH4YeXDm5GNX0dkgyJMP5TH+
kSEE0CuOR1CBSIw94mo6vP1jDmDgaIhCcU+moFRdNQufGGrWFJVWoQeP0lfl8HrDizCSwMQlDH8d
Lr02nLhGucwd9Y9Hm4ws5hiG83jY5VcCCYzNn+Fe4nS9GydTgkz7wbndrQZjw8m44kcEmTB/KJO4
dDHlrAfPRvcuBnq8IstekMJGwr6fM9iSIB3ltvpwhdyhvpEYCGMZ0JtK6xDyTaV27cw682/8QJCE
GNoO0d4mcrIp4Bfzf6YN3PbOoc+/YZF1sbORwz5zP2P95DQBVVzh8EqYNdfNBGoum+5xjODFIvv5
mDpKZgk4N0MxStwRYRxouGQX2oKgmVfOR/opg8LWuYBvz2JatdpkebBUyuBu3s/FQprmB0wuDE4X
tJ0csc+pIQYV9XlspWekWPW5ayMKjwvDNAh/KTfYv+nBi8nZG3un8DGgKemsOz02/QEUjCEfiu/k
S/quwJIZ8Luiuae4WGpL+rOGPAkieL7VrUJ9GFtl5yIIZ9pOOsgxt+jg2Z00EvyW/TmhOsew+Ux+
hTZyedrQbp2Tr3w2OgHwxB+0gESpwmbHfPjxfl/1TGDFxCw24+gVXc6VwekOj+qZ2iJDWWxeMQjI
bRl/KlN9VwNhwsjFwc3V09fCUraFSUuICGWBfNb8bAoSNmPw90NLs6SXlW4QJm0HvdZkdMYa/FQg
eBp6bly2Iil87m5uvL2dn9Rni9c2f0+/psVMm6Qhti3fRXRZpRvdQ3o5+LRQ1QB5KGZPOzS2zuSF
A/wmqwPkaehgqklLZoANUeORK3a1+HU9xRuQ5zuPeY6fsElRsG4OHLCjHcw74Oj6nULnDizoI/pb
wNpmp3js86DbpYvOu3vLcpGaVjUV99Ub1zTSrXhCWXqMJNo/S3dfn8oJmWVUOvRZTvnRggAL4SUL
rpgd4ZPEKgpT4n7hAAMdsoZ5mCl76Xo+7h4TH3r6OwpfYIAzmXb25fQgmnEh2LDidgb4FZMoXhV6
5d00TjcETsCjOmk0mI8xO+6tOEqXuR9qXjPpHS2Ig9uA1tf2NUjIejiRUHPSn1S/Fj+DSq+Ae0YH
GgfGRnuPTc1jDiKbCskUPCdbbmg/p6NtL0N33P2/vJlZLk40jS2Cc51xNqCWunTO5enKtS0Q4wF/
9AfovwPBqmb6wsJ5KMr0u/XqLAWgC/BZtSqNAmKTXnwBo7K5+kGnqwoYq4Eu4YBttmta7kTYj6la
huLLvXUMNiyVYOoqHBE3zvzsxgEachnpCchT6ycihBas0eWlhgxT3o2XrXC4V17JKIEB53Uhxvuu
BK24H7DhL8WPNt7lyUKJTxfdHcl+mkYZTuNplGfe8RZIiqu2vtBa+qc4u8z60xiV8GOqEW/7YCrW
+cl7+t0sqzdhIx5eu8cBPAdtdX6iUVci5RNE90FhWFH3WljzGWyQvfss6fodtNw3KSzh9I99OvNR
urzXPmye18hv8FpNHCGxCMeleCY4t1lXI2gx/NYDmWMxADzA2DC1+IacKuYrW+eTBOoZLSh+dTX3
0GZuoo9cibo3sVPN4V5foTHC1FMJq2HmYctg6aTZ/JTxsYAI0Bym1xebNB7sn1PJ7jTLUCgYB5dc
UDOiQSp6YaxnnlZ/8bEoZa+LWbezapW8P79xb5UjbTKaXmD1tDsheIARfKlr0YYq6WV7LF/hr+TM
oY4OGvbXB4tK9u7bcWUKV6vo7YwwEvAjecntOZa4gLg8nCVybt0lMqS6Deq0O7T0wdXOuuBIfSoM
9zo93y8Qh5PNGHgP4A/SsfZl4Go4Z/9iA8Q8nrUHn1KZVZ/HebHWJBdXYG6Siw+0PBj5DNo8/mmg
YH0/PvFdTsEnF883/ZB62uLm4CINkM79GRTTHxkT8pdDo8KljAqvzDg43UKc0lzhmht7VepUtY+3
siBGeeqgY1Txahv5FZUVe4Xbk3nP2Cy1GskafR4PV5jQXQSXqUKYDY7DF918IY2o/cWjzT3WS6vP
Fi0CfZUz0B7hCPDWbwvaMdUivob7V0zSTyLZPpurGUeXjRIawdUbQAd1IQERi2b9MPvv9p3GmS7l
CXXM+LEZaOxc8+vckp+D5cBlV+5p9R7BbfNEmMJGengMjZTbfci4XUoeo7X+HRuJY2FesBJIcI1x
AEiboxNDvXpjE86nGVw9+pgLNv5m9qa+p1YZMf4LWiaiZjzm3/IXIVrGW9eaYBKIPpbtN5+gcXMf
ncmkmVkpDRFQ8m3oKZPCqeHsUefzIUtmxjgKVgCjfHALHGLVgTib1QiFBZTP11O3eqy7gPMoak9M
J2k3s2EmNh99GJDiqAS+ym/GXxC8NX/IvWVAmlstJDPZRJBasRW/rHqN4rDeE9I50PQEadDnl9Rx
1yitwMj9m+wVDyunj4S9Dz9hz7alr0ZMrytOfBeTF9ZVTW+NNGiKpRcPGyfeR+2rb3TqiIzgMYZp
0K/1Q7xBBpkuGoDMoYe3GK+yrh6ounmCNvpSnXd35MDc72wPdP18Y7/NFzUjguMXoNdxURy0/yPt
TZsbVdK13V+kCGakr8wCzYNl+wvhUUgCJECMv/69cL9x2lb5WOfsHd1dq6NqlZMhyXzyfu5hNtp2
y2h+CgRS96zCzRAs898DKrYTlFnqrTe+hnInP4nrwy7cag9gJJx7aDdDIcNouQka7/TCh88HyuqB
olCjL5VRThhwzAEo2WXhn2PaXE1CN4ec39r0F8eZD24QAb0953BDdrIDkQKOAudyKMwSubyAObA1
X/llNMEL08mmHIEpc9J59lB+qrHJaFisKtviA7yz3hbbivQDxeobCFibHUjLss8Du4EpclhCYAdI
kZ6q4LhgD9TYTJ6llcASQ11/csBbe5DVToIkwB4gOMzYMtAgwVZU+9ZmjiByQN0h8XlSQpvCkCMm
hhL7D+lIfQwK42hDM9tP++cgGSR6g5R2pcG5ngWTLUfqxgx7wN9yYAM1ZMK0ri0ltHnvF36igoW6
o51hBuJu7xa6Ia+7t/0DeXD9w4cuzTk/7l/xJTaRSas8JHAdFijQxxi7c5MXVXSUbQZcYpGylNYw
+SdMr8yUCqcsHIideAC23VimLVf48nB+hZsOud3kdirRIfK7hMyqQhFAAE64h3Vg0gLDJ8FAszWB
DSVIj67QTOLz5Kzx8h4qrBL1gRsrVqPAY7e7ykaZf/ZF/AKqJ7E22ftZl8JXlOjqZUqpwOzsBIfe
9JFCsMQUzow3EtlL6DmYniw70VjzQdAl/LhLNORuBoEfB1NMw1tDIJmObdCgn97bI3wMHvn+ujd2
o9MnWd6YCIUU1fTJz55+tHOG7yC4AwQdaQCT8wDRnXQHMF0E2xglN0a+hHaes7TRLn3SZgPIr1Ad
8EAzAeF5Ntc3aXoCfqg8rPxOkK3oEYwHc/GR0lU+OVpuarrTRs4pc0fHYHixSzBgdi9OxQBPIY0I
Iy+XrbbM5HGFg8N1MVSmOFzW11lE2o8+OQAXn0dPh251Fm0FzwrdkEbW5UoGrNOBmHJ8OmzC1CNe
M8wA20ghowFkUlrmwF/B6WwlIQ1Wi7dzpHB8ruDy0uM7W+BQvBi5nCqq3/D/Q3DfBcjJ0IkHXlp5
HtsHUgjep6yaTeNWZ6diS1bGDWq2w5POtCOSQbfP5A5Rjwwno0E/ZDfAzKB/ytTaJ9VNsIPDxGXG
Y4u1voI8fiS7Q+Ky3yfcCT7CLMqiWSmWqNsq9bVipKql8CCJmrWKs4fB6QjIB0oB3pfqQj2+heUi
al1R2VUDjyKBjXRgFZwYqFSf9kSwGvi8D1fREsGxtOMVyJ4MTWnJH9Sg1DUnPfd08cHReEzcrUZu
jOIh2lArjwK/fj0yFgQaUxPx73cSaDShJSs7RdoeinWNZqMw2UHkY4CdeQsd/Gxe2bpwop2FkaNd
sF62onJOhRiTTzob6BPODFFpDQkW4pGQ0fdR4lXDtOZYWPdmWtxZDDS2U/CNyN0yc5u9l5Wz0WAl
5DuSsMm7ulxwkuThXV7Sy0sLKpi8VhwHusO7fJoRIsEzrj7AQnlwjIC7AX/I5eUf7JINDXWIFjjg
nIzz/Ph8+cDaVIQUjsEwSh3MMLqXfKU/sLO3uIx8ANvMr8vMESZY88zyB31JGy5+SCBxH73c51mB
cfNcHfkl2zSf7Yh+J5+nQaBS44dejGfqaJpdpoo1mlXBcLFIX2S/eWlm4ao0QjtEfaT39BxLAJEz
qKDQACE9ItUJBVu0OG70OXpOS33aj5yG9rps7xeHMe02Ey4OFHC2/hn6sGk+VWaFLy2BdRYIhj2O
rzPFPdtlkLqc+wJETuNmGnsQhsa9MUft1bC7U7MN8u1oLHiglGa2G7yX2B+k8CTpQKGVgemH9b8p
Q6eAamXrT3F/CQxNiWtGbml4sHmc3MBuaX3OXLBddXN6BeUdBOL74fWwaxZaYhS74sp69oVpJ0j0
8kdKOo6rAo9AHkOlm1InyQtltX/NHdZojr1IapY8hwld0ikrVEJFikytvzBTskbLZFxOyv4PzWtv
KKcZH4urLTinRWggJmJWuee5HyKLo+aBkV+45+l+Cc+AaLHleX6ZDp5Gi2InzIZ2SXslo4oW3IIn
EhPuZVRbyUrG4RwTRRvtwzaCdjGC7HB1yzF0/BeSpwzqIKtyhtMjxGBjJpqq29C+f1rWr5H9VFiT
xlQXrOQDZwBv6RnXHPJCrObtsOu4zcyrkSrC46I1X9v7mW48Ph+tORRB+H8A6iHCL/2dTZ06BLsW
UkT3uLIId5zDxN+YqrBoMZLWUOaTKv2TRqsnddtGo7DegDWgXUXlhUyPc5C9yF9wmLrD2hV7Vd0t
MRYrQFHDuhqvSvlGdVfvizQZZXq9YUF0oXdYvRxWNaEs23+rcOR/xaGioAoaiiGUMX069c8bk7uT
mkpXfbA5Th6T2RTCPAQsP393HJh9wPkshShw3TQoHPCBNwCENeolBHu1d5qbFz/1WwN7m/fBHRr6
v3p+rgtzdLxMhV7XcMN9HxWDvCZrvH8CVDZbxXpaAxa4f9+9+OvdS/hc9wGjKAhuNEhNik/4JTvX
k0s7w4bTEOkm56lDbx8n/ZLiCOt80ZvtBy9R8QZyGL7euYCb3Iv/cPyxEcBcWNUlZBQ3b/oc6koG
C3qwkY1HzZ0+q84zle5qigs+TXpEbfAo5o5iZ9B/59fJ8zS1nI+GDVY23BDg3NhPP1arzetm3AVj
+nPmeOOudNN4epqZyoR3VXvm7jReYDXooW/oTD43hVRe251tTftgrhJz4br2kFV1Wz17TLHYfKcm
O3vK9OH8OrLW1Bmm+XnMDE8w1t7I8h6aO551v0737w/hxosmvZwlNWkG9aaifOer4gpFCEx7655+
4OuF3n5YqizrRGUqGm6jN5I9+TJSorIkK+lkPCjLx57Y7MznRwf+mQtlac7yaX7o5iKFJuLaM9N7
B5iQjbvrSb9e/HMdJBPqCqoZdPc3MoaDXilXoUA1U3BWgNSh7q7iFvot7vxMvgKgqbBq2mLEynbw
HLfgCqJ45xOTftNS8NETSy5rOJEMbxa1S36uEjGNm80DXRgHhUyQwL0GALQBJy11mtutI5qx3Xr6
Au6Rurkz+X9Z5ZjzItIEkrJHGN3+XHsK5bDPQ/kiTPcBwXgz1Elm6ve75dD8e6RfFpPvA91+ZOlJ
iUih6I9F9snLkINJY0L35qfd38NIv7zVH+PczONTdhk26TlVNoGVGM/gV+bmdTx23YWdGvbFsP2t
v/wM7rzGX4SU4o9RbxaxLCzLNsxCOB4hGQ0VeGbUzYcHYXxpa/eQPw9EerOQ2OTBYz3aCtp4CMBc
acWk6A8ZRJsditmoq1d/P4zfLktQNYU1jVVcQNb+8+2em7PWXQ6srZQ4+xQd4TB7L85EodpZAr0Q
ayyoIzZRH3RswhIQcYNGbJ2d7rz7rx3s9lPTpBHuuizwiLhvPvmiDGutG0jRIpVXF80bVUGV0yEm
Ys46Q0YF/go/6sqm0x2HwUVxBw8KSGXjx82Klg99oGQ0VtKxFj8OQk+IHPXl9Cocl9Trdx7YL7MU
p3XitvgUcFq/NSESr6SFybpQszaVnz0JC8K9Ec0PU3kmzQuLmpD6MkaQWwbi0/9y7JuZu9fiqE3q
RtyU/uP0mfIKQTDnTdeYYH3necvLnQqn375vXwo2PVLvvIUnhaL8nByj+DoYJl0bT+RmNwLxotc0
hKuJ5evpcGeZuTfU7fs/ylGZX4kdKcRimmUvkUxuBREnJ5uMmzu39WtBMcRjBltlvFdxk/p5X7qY
ROmhyIutihxNltDMUFarNgaDL6dNjmHDyBLHf7+7rwn8z7PUevuy3kQaxd7PMa/RqNGzwzDaAo21
EIc0AnvM4gUJw/lztE5eynAGiQXar4XoAWMCuJzD2m4gC+pvw2WFQBmaoK/J7lB3uvfqETQSIBB4
MfG6V4i1B6BO6Aap5KWfhw1YQmhkG9ql58SsLelRjq2O9h+MCE1/gGNwwv9SBjszy3KsTmFlGgTl
Yn+nZHb+UVwDjsAQXCGwCDuJ9MWPgSP4+hoaUB0AnKZmPB29C6vhs/pev2a78m5t3S+H/zwuosYU
lLLsO/rNKxrFaoTDeZITp5RCewVOlGVH1Gk4AXDJ8DKVQ4gBhT24cmJPl+Vw+ff7+k982O0VjEQU
2eS2ETk/vNn8o7RTyOupim06QWPeoCx4Gz40G9hTBcE4c1qHgjHnwgooUhDqXdoKhuJDHrJL+KOC
OTJGr1FpwMb0+K0p3OLtwV6E89XZD114XYi/xqkzfIjMw7JXU0Gis2Uvm57ciw0vzDpayRK+TgKH
m7GfXVi9BwNvFTtcxOt0nX00RmWK/mpg0KRCrjEKTj5kERlNGVRSHtK6WSQ7grO3F6wwkboY0Gys
UDcekJBwOtLcdCz4tc0BwpV89DhBaU47B043SquWkzpt9GDvoc1kKyaRys4nYDVvgLvDafMI72pC
SrAhBGfrYsKeMDROgLkDcI4SPx0/vzZjfIMOSz00V2ibUDTB9XYkv2cA0nLiBIoG2EWB7EKysE8B
1v3AWh1mtTJ6Ns29OleHBhVymbMP6NfO2gdkwYjJW/s0Q8Bsh2MUcus2MwZwxBM7nvfWtJUTTd6T
+XBVeEwZe+QI2wsHBqyIIclGmx56Fsfga1tMcCUzX8vI9y1cJzBQPdnPwAsQMJ/hQ1j0muMJFkNb
1Zpq8Ae5+OwDVg7AfoaxC30nBx8cM90php+72wmeKn6zE5weX4h8vCpj4+k0hV1jQX1Av7hAVPVW
4J6TbDWEfUSb41lIysTqycfl8ohaN1D4G1b+cXKOAEWJRfwQ7CFfGKP9mEU2nIkxRAqjeT34e/tj
Aiznw0T92K9Fc3ugq6/6I78B/Z+msMj8ytVfLrikQkY1E+fS60ZsEGnj+qyi0W8nx6BYV1AHX44e
1JFnhPHroZfOjs8MbJ83FSlBuOaeH+nbpQbu6zC6t+DaAAWXh+0R+wkKJagm3EpoIXzBd2R9dl56
sujbHnFgL+Oe9S1vH09YY8TZFCGKuUNYs+RaGBKSH1L7fuhei+eFXhdo1vkx/TyNKUQsfw8BprAw
mYXmaaPBwbv1SOfdKA2fx/WJExBAEV6viGJ6a9A9L1aZLmf+0bXbOVQz+02zNM4nxfhznU382PSy
CbDzZhga3fbo7+f6eKY5b+kDZJY5S6XzhIrKudLsc3scTFcMzcMStZoi14PiGojMqdC+oN26jCWQ
p95qg24TFNfMTjj9XS3A6rcHn3AdYFXj/KjN94iN0s+h8bQ3n06um9vppwY9ylL9ctw9n5x3upn2
8Wg8Lq/LagokB044Pa2pK4z9uvDaFZ+ApfN1Hp/ysVqZkh2A33rkteCfw3W9YDs7L2lw8WRAO9HM
B4PxHsWqspTf6Jlfxs8og/k2AQGs8hV2JU8DY1peDVDtIz5J1pnGamQ/hNPi4bKJFsF74mBj6J0u
vSWMm7rh0KAlyM/uf/AQaZrmQ1Wjo4qyPjZ1o8YjdnbcQJGgUD/adY/7mfSujSA2yZ/DdSZ21XEM
9PLw9/L8H0n0X8vzTW1y0iJtGBPQthXXIE+f8QJ+JeqaozUc48YNAYM+stsvNclUfn3ULRZocypP
zr6M6XH8ejbhSYJm1WZAI9PJx8SYTiKARhome/TNstM4LKTGe7u7sjJREQz4X4JfNn0sQ9yMdg2y
F+wbTBE9LEzdKqA7DPOhMvUVMieTJ+eINu7XG2FbmCO7QMaDzXb+yuF105iJ2Xmrcgxo7SFVA5tb
KfwkUGm+XUwyIBHAYIatM7QH7yPmFGy1La3dMtiS9WaktINeNbBucBe+kPOEA6CRGuuj2T3FfFVk
BCxaqzKVcTjWZ4B+NpuQy4fo5rPc1s3Gp6u1JL+CL5L7nRdePIXebxXegE9paOIUZT7uAw7etrqI
pq37OZHWGBc72YSwCC+0SxPKNgr8d3YUnIT2/UfyuU34QZCUWdR7Wcy9g5vYv9J/X7mKnYCG0aJ2
a7Ooi2UjRPkp3ZYtnJG9p6+0DZ6uGd5mdLKfh29QP1Sqf+HO4eQLyPtnYAlzBxU/UFxYburuOiRa
LzlKPdsYPi4WiRy/BWpHUx/jXY8J9yFIntnQDFSINoxJlqx+la1sSCZGPGtml+373/Nf/vVZfLuk
m+NkFQqXQ6mG+RahaO+oxI4YwFfanJclAsCTjzYavVk5y/zG2OmuNr/6pXWdZaWhTJRJsYm9UKBr
whRa3Ds1KH1l9NfjuqmcpPAYl6qEN8VxPPLgeFiKOZijwAINriYD4xVzj76SIRQAXQo7U4Xty/GF
Zc1oHVhA5tnKJtS5/Q5BujNVubdtOUyNJmS7bP5+jr/464i9iaAujxSKvH/cO7oiPbanCOeF8rOl
2aA9pxO4d97x6biJKmO0pv23iybiW7w5IKRT7D4pgHYie142hRzp7pHgn9zOZztyQvbCNKAx4CqW
7uKODSJTB7jJ8G8hrFtD1sFvQsVIZ79RfdEP57jh+dHzcDaYsF+PB+N7pw65n5n/vAoF+EZUsI0E
EufPvzlN6eVALs6R0G0UtyRtBd23J7GIlzYCIsikLyJyYUSYLkWQmVD8sGWFxuVZhpCIfCDyRg9Q
hsftHdRBEv61NeKxY8o66sOUCIG5OQ3pbZKlwkHH3W+iOyX8SOc4wYcQpsXQTzyM+z151uEc/ioG
qReuIyubwbHgwJM9QOLbZrt0zFo1VmaHz9ND5pamNkvH/AWUUBBxCMlZSS/0oai8j6x0YzrCS0zS
FiMiHY7rioUfMYK1p4c1pBCfKm9IjrE67w3U1NlwXLFG+/2Xg47WS1eFBaN4YA2WlJLXObGESzxQ
cZcYrA5L/r6+SmdDGi0XzNQ7uoUfwg4+KbhvuGadxkXAO7AJQUWyKzecix75AJhnXWkYYycMxeC5
fswx/Y/m0lP8QPT4wxVh0XVJFUEwoltsaOeNFAhRNZWObEdeaXW7AXGykMsQ1xkaFEGpxfrps6Xl
dp0OkUCTBRKzTg+wvKGnQxkIfY82gOySJmS+4Ymf0qPoCYwmfUCkOAjgi7Vsn+a880kMpwApGTX9
4xmtuygZQ/YDzGpxoifdPPcbwKF1tDyRfHEHY/4FXNFp3ygczXVRoqXyc7rKpzI7qMpJCGryFiRI
V1CcQQCOjweYtLyCQ3mnZaT2uMLNB/JjxBvcQTpEYXmK9nWQZQUdPZIsyA2OXQGlJZdiR83nFX0Q
vpiVilzmiD9GThmsufKBDBKoGM8tYScDV0NRF7WvqtL5grjTws8cVkes1Y/45xKLUdAr52hTrPIM
379TbGW5W6t+wUw81oIrig/CSTFDhhlURDLgojg4voK2Qy7LPbkkcIQ3FMmr0YiNnxBzSIatlDrk
0ufoFvOOykIt7iEWd57MzQk8H53Ug3jIMdnGgwR7Fk+wALXubK2/NRW+w6K3vZ3L5Ziq53ND65bW
GeaHOoQecY21d5NdeyldnQ3Hh+JeR+kept3vrt+WxYFcJYMB+TvT3OqhZgjZ03jVBgh2jb/3l1/W
uR+3dzO9gPOzejgCPCdt0xmYyFt9jDruYMv9m/hnDn9D6G/eVKnsz/qpkKHTSn54smUkhxmxD0yf
v2/mF4zu+83cwoHHJhdTTRe74CTBQQnq0lZTwnVsZvLfA4l99fLHHX1ZsX57P+2pSYpO7VsBJvUV
GikcZq/G8K2bvt/Bee4Npd7skNmlurTF+dIFl3rXhC9p7RxGD/LlIeom+XkmU7HDIvr/sPLcmRnq
bU1ZRJVwlSRsUWoLDnLZ+DzPLrZjuC/3ZuHvX5mOhRMRYxjX3gKe8jGRhayf75XVd3EONoZqNB5z
995U/K1Tik/Uf0fq59C3N7ePz4N9fEjbQEplO4EF0cmYG2V+NNhjqnpgbeszfGej/TyH4IXVXjRa
KOeLfQa6KLP13/NI+qVK/n41ty2lWjzuyTetZMD6R3X+eDam88Ic4y64yG1yIOzZzPNH1vLO9/jr
d/LfZ6DcvNp8WKlkofK0sWdm5ZSAW5Ld33f260ap45D+Fe851G4WsOiqqmf+rAkUuKwcyVMb0xkt
G2dRz2tlZ/57uH/viKMG7oEY6Q8FQbplOgzFE0SHQdEEObqQOu4TAoYcdC+f6enOwf7fteznSDfz
J9G1y6islI5MMVtI/LRb7ekHaHfSMf79+H6O0j/eb7O0kWM5r0VmaXZdUWNg5C7LJBjBxIYxeKfY
vXNHt3NwkB1ioaBrE7C9kVl2VdxKdAs5vrM43xvm5sGd02GZ6Mm1CQaFnWtTXg+rFiTNvyfCL+GN
P57cbaiCfhwetKQV203rPkyfp84pmPeWsI03lsb0oaAszXrAUTC80bg23u98WVJfAP7cGH4Of/Pi
5CTRCj2K2qk+L2xKqc8SY4Zqc8XwlWPDFuhxqjQOvuNjcUosk2T0kpez9/dD+Pfj+3ERt1uGHJZi
eqlKHrWQkiEHpR3bf3h70SqN4BjvMSI9fv7vhrxZUjSllrWDdIRofXXj3IvlB+rOQT5LYUM+3a2P
7nwear89f/s8oi4cZdeBJk21LTTqfWVddjH4UmPD6P+f3NdQxnaQFgssi58jhWp4bAfZUAjEcNqe
7TRSPZm6pUygF+xbq60fjrXu/D2m+sUf+WcWaSR9jggo1zHQvBlVJ+yRYAdMcnDvLuxk16crQd6n
H3Ow8WEwMBUDbu0m++DgIad1ROLwHnuOXGLKxkNohgCuvZ20gP9GZxWGZNPL6ZnzEPNSh1hnh02W
kzYdHatYafj+pE+YGPMzG1zOBBLyKrDE2iczDVc+lSwzlfNsiKmwakEUdxW39UeeOpf8dCw/qowD
1856jMxNYhrjj7EbB/A9X7EApn0xgopDCJ5Z4XzVu/4MLYJSbcXSwNVxld5I2Ks1a/qJJ+6kw9Bk
xI1g02henxoaMq2N7tikcfD1n8QkJa4wHvtIwgtGnXuP7v9YcTU3s8GVDUB4sO9PjHzwxYLPCPpM
kW48JMaraOCE/vrMQzIeBcDhK34R9A9NJEs4AQOTms+tCX0KNMh4fUUTBh4037wejCmkKVwLDWG8
mz0N3JeX7WzRmB+IeswEuIXD/xdQBHMbiAUXQJCkj7c+JZAkp9TYLSZXo8Opc2i01svLrv9tBDtf
tk5vGv/I2OlriJ+lVWOjBjfW15cVTdHaygHsUEWRVXDgPI0rlGkYiwU9Ft5zwqkg47pfcd3uf2d1
9RIu4yO0NgACs4iezfpqvvRc0cOmJ5MqIAoH8223exvBjDqYO73nKJkfIZGOiYkto2Ls2JrxvOoj
q3ovOdzkGCgcI7biBb7h+0BHD8AQ1+S+awKYyDPq/TVcXKrGMo6bnYUlACaPZ7d/5W+YxBiT7Zu7
QNxrcYihUdhfOtT0AOMVTJAKfkWNzPKcmMgxDAETjy/OwKK/QUigGJ+des9/fL6QSfB3udG94X7s
WFiMJ2yt6cZkzhae+BKhH/2jBhJa/6AbpJqCpfuCg0reGfmUOO+6Lz9IE4FHvTe3oum/QGc1Yq8e
t2ALsSdMJKBHFJHeCKxvGe4uy26qBc20mBfzbprCUtQCXLimCjTpo51YsNzg4kB/s+21ucYWn84I
HUbafL0NSeeIj72wwsBnh8mMCyf84s6pH4a+7Ch4kkSTkt9roQxzjo5tjRfVrY71uFY8DFdRml3c
FtYwCLaJZb87sFowjyIojYf3PmFsZKnW3wuP2K9mf607/R7+bV0V1a6t94eWw27fo0PQQ/DcscCR
z5ZCjAMe6+PqePSh1f897i9lMBvWt/XupjbornI7KPWryFG+4zR1HBojurpo0cgHvdB7C40GZKqk
FUBOA09s78QwvEZ3ts1fMOsfl/H1eL7dPrQI4SIm1A7B4/QRAuXr8CF+c46WYaxiA+x30viTp9ry
cdeJjLUQwKSZL/W79MJfgjx+XsfN9pZr11NXiFyHwmL12MHhJMjj4ryy7tOQTlwgm8HqA6DMlacu
hwS0NKwp2WQy0WFNz0vLtk3Z9te18Qnj3byisZh1CzQ8Z/vvF/eVTfDHhPnqiHx7Yscm069HpWk5
v9Comgom1utxg+vxSWdpAjftCFK1im12cpUIsHNvrOBDzqCCrgUafhFNTKRT9ZzmcW/1HI8mQrBG
krMMln9fqdhvmX9d6c2WGl9gEA2UfTsNP4ZLtrcx9kOBjOhuOXjeL8SXgQVWu7sz6L8wzs8XefM9
ZZlCzNjwJAYljmnSM6eSQppVXa+Q2MqkzbR+XFR3Khbx3qA3H1PRnAWKirbrC201HJdxkNYAzuFK
lJbSfttBoim71///dyoJoozBuChzhtdv7vSkKfvLJRXqAFNlrMYupb8vto2qG/p5F6IN12AiZ3dm
n9Tfyc07/THobbFdXyW1uCjSNHnoHsEl9bm6zic1zhCOZl2wweitSStz0xchu2iGAKj9En1jemlF
7v8gikL6fjm3VEX9pKRKFHM54jxcxgtc0fzOUmyG73dw4bGYJJsrcUL1nXXrF4jo58A3Req5ORba
oC3FaWmjhyRHIgBvpdzCRqYx6vW9dfK3beLHjd58S9JpdBhWp1qcEvH8qQdQS+CB9GwH/BXubUm/
nGV+jHUzseRSkvbwiyWwitA/Ba+wGW1hmpl90FOvxmlsxWkIrrVxwrj3Jf0y9vdt6Yv5/G11uxba
uTorlzY4Vusrgv8W+eKxxkjzkPTIf3fZ1VcMO6KjI2JLFAXSBTXlZR3hHKzaHax6JUFMR1rt3x/b
L9P+x2X1Z9Bvl5XsB+pZD8FWjkNXS21WlWz4ACH3mq7+Huje/d98X2XbtGHUAg73VIOIRw5/wEdG
fAe8Ee/c0C16o0vyURxc8A3JhrNGo3VEw0emrry4eQavc2RWkWJXR2gRx8caNahGpHGylM7lsrgO
TMC5v2/7F5nOj2X7q2n57QGPclls0o75jeKIGqTiUHOAxVD3M5yY3Xvo5y/c4p/j3bzQkZ6kjZxf
8QUhhUCXH4aX2iwq2c7K5yEiR1Fo8QXNHaXrjPiaWV2QQ+wi11zEf61pEYeT4jQ64iL1eYZtcHq7
lBLu0zOh2x1w0RicC3uklZaUwSJt2jsPq//Wb9ZgJqMqiYRzEgFzi4QLBQ2ewwVYRz3Yw4FLWkpx
vdMD+3+ZH//PGLd4RnSN9xHUW9Y3X1nuX6xkdp6dvDiAhUg4uGgO3/rjU+r+PQ1+ETb0r+W/w94u
q2eNjz9l6UFb6HbW68BwMk7e1DAjlh6NM1tuSBwBgJHuLT13x5Z+fuN1W4/2an0U+fQGc1TZeDLR
+2km10VlEb6wIuUudY+Z2dnhfPhIB9RM7kBZSj/EH29WvZmVR0ZPdPFQBzLq2xHef9c95zl6faTE
9F3PssTcaT+XpZehPjQP1XOlrAbtxwkReKKQJSe3TlP6V5zpREwKDi3aIb6o5jVBG6ZxyNdNWZpW
RJRjISBRk9TS+IR2tUYsur9gUCQc/Uzj3FRiLdA0jt7gXYXUHwJRc28F6jeRv271Bq2+JLVIOw/4
WMG8cbikUAKyur+u3BvmZt+sk/KUiEcKBMXt6bcKx2zR2KzwmbA7Dq8ITE39zv555/NUb7bP/TDf
V7EmdEF4ntWDz1GMgv5Oaf376v3fz6T/82+rpXKVR8JViZsgkVweXtOuGKVpkcO//v1B3ruXHhX8
NlCiXLsmK1hqss79D3zcCvbfQ/wOH+vwQZBU9YnDN922S3ouJPWgStP8MUe+BN1ynuAr5NQYpn6F
aFTGInrR1pfg4nVU88Cbxnkj+qex4HStIUKDLe6Vd/3s+2d2frumm3UolWOawa3YL3+wOH1QNxMj
exreFXJnfJW8w51J8/uC+23Em9WHsFhNrU9SF4iXFgujAiuvT2wW14NKNBudQFt4OgQ3NhH+aDnR
hOoQd00VsX+yDJu9gRzyXonw62KEtlSSYdYJsnBTinTiWTudj5S4OUzW2ha/aOCHbeih8OuNrP+e
Br9+qP8d7euI9W2myUOIfMJw1AVXcurPq0s07UiAupf//Iu2iQ1GH8IzkkcEY+o3NzUsNbHVqn4V
hEh7mgHmEiY1mGE5j3IxJ0BHtIfYrh9xFvr7/u6NfHtUiS5XeV/pnTR9fJ2+ytZms1q5O+y6Mmed
glX9L0e7WSHKgdImgspowWM5Q5AE+Nfb3h/MJ9ncm6kd2ycndt//HvXrU/3ns0GU2HN1BLTWN5N4
UEmpGu7zOriGmq0fS7IzVzlijTKD/ajDwopcKSdCenxYhXDoxJnQLrsiGOHlp7L2ywPcEiJsbhrQ
4eNMaajkHxrYNy0BZIcCo56+BDssNUFzh/mHrCE+rBB9DbAXUYysxeex+zgnpIJdYiyOLtYZx2NJ
hKGvE7OKuUuJf8F1GUFRLtPnGotwTIu07M4u3q+Jfz2Em028VuXqst9X4hSnAlYNYGRWjPJ/OcjN
wswrSIVjJwmBjmUdRrqtK8iwPIjJJXnC/fu1fh0G/rqjm49G0qp2Lx/AClOMHyalDUPmoYbMRkXk
FXDMwR8wK8dyPziRvhQ5yK091AIEGr2IffhD5iAIvjfD+8f470WRmdlrgWT9tlbKqvPhGqkHgRN4
QjTWCNCwz/nAeD556iHLe0eG348oBF8Kci9/k277Uqku5PolpMV3TgKqrKrSjFByRzVmx8syXYmx
11FzpdNKfC7y7s7yqCi/LpDfhr+ZVnHbKepegJVGax96H8pP4zRrfQK3nD7cpeNX3QCvXH18YElE
fwTLGqYfpupfaHhNWynn303xrcfTGSo7UhgaVtiyOf0/qfjMvk2jw8Jl0hJB08s4Ejf5iJyCFlZv
PBc7NA4QxUTW+YOfTOMiQyQH8IH6pKAJAZZMNwnElD6GE1uvEqP3ouT+ihu6PDDpgCtObqMY+2Fv
TxLO8GRRU/Pq1GSanJc0rs5eMtvnhvraEqXEGH3k1YBrgbVpnd23FZInSzOJtJx1Vrzom1cKBhPZ
LHT7VohgV5PRG2J0U18Xdm+hL3DfkLIRAjxCi+ZCFPcw44/Mw0NBlwuNkhuP+wfa91DwJv1qS/VY
Bzm6DNxntAyZ6CM83zFV4ZEO+B9COUrJFhpzaVeOsIRKgvcld4s1Jf/Chsv9vz8LkzWj4FVwgrHd
Vd+o+nhb4cFni1DvF6BjDv4rVDCCsT0jb+lbLB2C42ws+4eN7qp+35PKMFwMjRdkKnZqI0nUjDcO
rahHgNqIPOzbQ/R99pPdWwYGhyazp/mDwjWQPul20Z6RHJmf1Jiz3H95gkm4FGBV9xYnkfFC8AVg
doM159H4PDv88cXAboTskf6Xk9X/yg7FHInHV07nnVMSyAeHlK4d9FjkKCpItE7Dsncvyd3ESpAN
nKzEwsTEv3CJrZO+9L+W6FwwgaJL9zbejElG/M8z7BuCLCJUGCRgjV83K3tH14uIR/6B4wGpKaLZ
wwDE8O5pMLVcONabSKriq043KeRUiDkM14+ttaW6tbVDvEOT6myZTz1Eto3JbEksZRcZk9La9QAW
YdSIXOhS7mj03FuZft0Avn2pNweA41XWK7GlxviyP+G7SLzXjUv7UjRpf+25eJzI/16i7y5ON/t9
JXdJooc1SszcLnS8ithKR0Pkb3TNTxiSaoeKsor+de+FGD1H3dWRj/dY/r+hlCgioB2yLGu4gNzs
/+ee2KhWBSWjg01pT6J0F+oyp0H+9+32d/PP2v9tnJu1sGs51SlH+DPC0etLDEBRaaaMttf49e+B
vtjFf42kcCXfytJLHelSOopqEgC7R5wssSoTH1sMWb1ielrtX6q30+ziyMHZ33uX8XESlyYnpAwt
XDRu4gB/JnFRZU8iBo7UIZUH+zuvHYmAyWnjN17sEOBmuSGJzicSbOGaV+b/Ie08lxvXki77RIiA
N38JgKToKS/9QaiqJHjv8fSzoI75WsXSiDEz3R3t4t46BHBMnsyda2NRoLzPlUaAihRrqtf6KD1a
q2Gj0sQ2s5Ck84zqVZegK9dEcWtzjXT8HJ6Cw9y55Sqr7k1fTu/muj5Jj9Jj85bfg3TO/0SQkK5l
Tb6f6xZ6CkIO0xIvvniZ9WYZt4o4fwnuu4QiiM64KZbhbTZdiUPmMOPfb/HfsS6+emF1ldRE0aw+
7m5m2IhxTjb+1YNemX/zT+NcfPNBF7tONQxv126SnbnPduY5PoBwjMpjOSxqdRHvJYwi+k93GtjR
eDpx/mJOlRyimbZrLhuEIKVrnbzDzDd6V25+npXfrTNZ5Eo2S/0UfLgvrsw0qKihFiSfb4IcPYgl
Wjk5SvAnv9YuIn3z1v8a6+IqPHMi4lxKRzq/KK1b5OQj/TZF8Ef6iYuaSqds9Vp0vz1rowb01crn
QN4rw74lPiqhxE/0MP78+Nd+0cWca6OyUtsoVvZW6Zj4wKpOD0z5bbyPHoboylifieeLyfDX419M
BqtuzaL0OoHJoO+FO/KC5h47k924Uo5z3FnWC+/RWMuxkx3zBwH/lmYzbKKDQReatRE29R99rW6T
h+CKXPHqd7nIbHVllSSmmitUzkf39eZIfy0NxS7om7vz+tqG+1164q/XcHGmWX5kZYOUSFs5UVzx
jb3ZZuybzNLtyoQySgDQPSZWuULxpoivKHi1Hr6aEH3EjenGUrb8eQ58lrn/+S5fqp8Xm0FSarVs
qt2wle6mO9pNaUanfkFneWfYwNzR32xBPwJTvTLut5Pvy7gX80FTE60RDK3fisbBrPDuVB5r88nM
J3wxqVewLMBGG3s5vTXlOU0+C2LNwRbrM/QJ0rGGncXF7sqP+u74/1qy+1S3fTmmWsU35CEmzTmg
0hI3I0BVCFSzM3z6Zr565+hPmqzjyfXR+3zIhPDJXbrJD+rGpFv60PxRwTjjAGSXeJTZxhYfvseI
1v56UZF2Eux4NcvKnm7Sm4ZuJPrj7WyFIONWQxEzruGTElDhivOO5Oqc0duYn6qVicwAFLmrH7Fn
F4A5r6QVjnvCuaMxDqMb+pFW3WbWCfkY2rwm59ChLRmghLANVuUxo7O0cKvHN9yN8FGk3Upc0hZI
73iwLu/oQJ79Z35+jZ/sph/mlHkRRE2ZFMbJXNTVz5jM7sJt76JMP+g0VE5L+Bv+beVYx8DuuRLA
lv00tKuIz2vHGCnTDXZywDt6USCUuZYu/34BKoqlYJRuyvpng+WXL6yPrVZRmfL3MD1gORymXbuP
Hz4PoQ5LzHKXHDB52nPeXAO6Sd905lHs/jL2xeIvfWkUvUyVgQH3u0ZGvEfmxayoBImnhHxsuBbp
L2FBdJwOXas5OcpCCwyDBZpeFqAzjJ5DGhmO5qFpSfAUrQRiGYtZ6Uj/E/TpitxNomKbMhiLIJ/v
UXQvLroMFHgze0YEth4+SN2q1+kJsO46QViWHRcS47VVzhHWL1ohL6dGWwg9jk/F5IYRZFMUMQFA
4kLYFuOObNIkAzuIjN+jlq+scoPOdFlZGDcnh7HqkOzG8iJTczoPvRLQKwPRq5ApgNunTaJT5g99
c61Wwo1QV45cZKt+AiIdIiuUKcvg36ZmSOaGfFXJz7rMh8ieggFJZfyUYBVGHjmFjXtfpdUxnO6N
XFlmBoLlSgClTfP87P+WwC0GXhST0KngFXo7o8aoKVTk1YRjQ5soG3/GnlgPOn4dglZeWQCfE/yf
BfDlQ19klYZESiep87qtUDmZuRSlVdGsBcSqmIvgeCfa0m/vVbjzzvom+mP9jvj2mOASFQTkH1CO
YQ8au6Ib3MwnZPwr/yX8gffb0gJ77gFzeuDE2W+WmLcRrVg4Ub8I5R5L4EDbWdYRSC0+w0I1LIr+
MFF+/lXrO3zd5HatYhntbamqhtTFAHor64gLZf8YojCcbVPlpeGAFdgIq2oVbKvH9jnpdKdvnrFZ
yYXzWG405dpJMIcZP7ws7WK3EIzBUwWPy85cIwAfvfxPyXrirtreFFcueN8FpV/XoHbxaRIrbMd8
FBHKbY/L/vZX6N6YKDaju9uVVkO+2AHfsNchAJLj3Yd3+2ct3/55rK6dut9cvPgVBtldZNIiAKi/
r0OqHqbeEKPNntWKk8Xu3mcg/PctNLAwphMyTxd0HDlSHtutBZjFx1iMBsikwhndlLdjBy3oWmuY
/L0q6cvPutygxCEM04CXI+ETL7C3OCDmg5vn5/2+XiyXt+kqp3nVuVk+q6/b5ZKG2/ujdH9/Hy7y
/S3ABM2zwYqMJ/LCSwL6p983aCEhzb/tSVIgrT2D4mEbsu+5prWoZbVmcZ8tpS2Ydby06QfbIgXZ
DrhF+ov7eKu6KTBEbHGXAZOieaITgqEk9ByfmbU9Xu2ncnUfu0truYzpzL8P7ppf8MmfcI6bVk+9
T2YHX+cTPccgmBfYWzaLpydlReYG6iD5mez28DLZUE8eETJLNlWLO/OJHJLouPbKvY03u1Wz0O9X
86xw74A/QnSA9OTAucZCMXLsj54SFthj2A4wgPknRQhEgD64B3zHgFR7DiR1Zd0DqllpyoH9ObL/
rIMFESaN6zuyLi6+KdFr6JDKu7tTn+7ggWBjt4BHgox9EZi783km//x8Rn8nKvxrBl6sutELozZX
WXUDKU6fS6APpl6+QSWEqdvMqRDur12Brk36i6XnF501doP8H4lu068KdG4mGvacqO6K7kL+flP5
nwV22Zwv+HIb0pzGAgOfTTzHRozwayHQ+OwX/VKbTiYyqKYDPsxJqCt3ntN7D+Ls8ICvXlZLbo+A
WMl+RyOZ1kfFerzy/ue4+p9dTxUhlgFxJRqZH+BLHOJHVQudC54uvkpL2S2Ws1a9d4ADNKs57X5l
uPl2+c9whgT2U7dELt1zOP5luEDMC0mUETmm+cHvydbmFZGYE+9hF4s0rc+UezhNyrW8xnc1D1n8
78DmxXPmZhLGaSqpyGzZRej2QA8MHer+9cZ3b/DxdJ/ym2JxSNxNYY9rULrO/32N/68fcHHBqcsw
sIokHbbcMBD66JCHhORu6l6u1ne+X1NfnvViV880SW+FIfJ2eO74E0JwCbNYAVjFb8zotDesQLK9
6Vp/rsk35W/kBX8948W+nbVjqoR9IG2VkBplYL7IBjwCGFeqBi1qDsVIcthicBOVa3INpvy78TFJ
pvYtKJApxFMbFetmSHdkgtdDNB5T/UHeaoCOggYH0bhZ/DwdKWT+PB+ti8yLlkxtINXI9XPCT4mi
fG0eULBI2bmqYPfphC6pMxjvpRpuh9By6FcMiBDjSJ03i6l4C7rXtiBVUu89S1j6OmbVeEa9DuG4
DTR5qU8P5nyGYsaWWOu4WdZ1YpcZtZzs4TPpYuGW3m5oLbOwNBQHvAq2iB8TMDfkP1WPKDEX5x/Q
i1QOOKSFrFiIK9mUTnX7VpdgqZlITRHPAh88o2lBKXfNEWUMzm3DhI0SoX2H4C+LUFkQxucytSYF
aHwXvcw7j7ryE9hSDUlH/MWbt4L3MPXmVhxLkGKIk/JdETVrUSEhNRM4iY4j/LGg/7DpEcft4/6N
GLcLYGGET7mooTTkmiXjCK1Wy5mmYAqRPcuYETZpYnPnJ48CvqxddqDIObHR0R1h8cdp2b72qfhB
VYtoJA6md2FUXbZnM61WhflOy6otD/s0TRaSsYgs08njRxThFtdyK4fKi3+HTqNeyT4qenaKpNSY
TsQCc+1rQN+vUkK+r5BDFeN7oVTQfVq3x+lMYWWIIzUaMoEqOTAGmP+qCmvTPiQtcGrxnzOj507F
8L27V4E2mu1xhMo1d3gqSu9OzWs1O9PiGupT1PZ9JxxAkSgw8GRlFXJpqidAr82t7OFvwRpEkrvV
LYoqpbjWMt0ZFbrUwj9G/K5Fh1zNXXFc6VhYih5IKwWzWZ/NYlQ2Y6neBPGvRtjPmrBQd7wGYoW0
i2OsHKyzn4mcHo+W8JAwmXKohahuMZMo4kPcU90sXFnfy9jW5G9NfGoQhmESJmiPMS57uPYo3RLY
kFoBN9eWCrlnAajbI+2zXNTy1FtGje5aAsaliouTV1wdpKbdTRrxBIGHJmKl5z0GiqP52wZdm+Rh
1WC8CkQPo/lW52evLO5U/IjyGhqXPm0gGcQNt+78ja7ZMNF3hTjaCUkVvYRLkjXrXEdp8Fnhpzk4
9Go7TijdHYLIm7+XPU+IcH77zCEfG5qhx9uLF1VO+U3A/0Yyt4o8YAwa8SvyuaZ5wGsx74nZzFWb
/BI6WMpEu/WzmZ+G6ikuH1hnVrmX43XGhFLoofGaAcFBfktg/tKY5U1tIGTEKBA81FgFK4kbU0UX
lyCv5ak7m029DERQiTWUdvHdx9Uwq96VzndHQ3HyG5VfzlXZzURcB3KYa9JZMRDYI9mbt5/PHy/T
gQXvowmtG9/PnHnG1HhgFNTJOjp52tcpzJYsy8xkHXOBasMJHeDr/Nf1+b4PcOJLZ2PLYS23OCqx
/bPFYo+BWgQj7YAod1YSEgsam8o75n47qwKLxlzMu6tEyRQDZ4QzBZ+tKEDRtOEu7uAFpeajEJyL
YDxWxmDXrO+QxZaI2Z0cxa997Num8Vr16VLzulPGn9XpL3ks2hEgubDGOxEOQMrlsY8wbUl+N5jl
xbEH5WSDEuHKtn7tALQuctxp3BZZJQrWDlfpQ27Z2Z2EBVCzwOrU+yOR2/HtgGyD5mh/sMX5+Uz5
PpP539PXuog0Wn2YClaEt4t28aF6Uaz7fval0OUFlt5b4YR9oQetZ31l2G+j2i/DXkRWQjLgYuA1
/X38Ee1kkoHFksvBQ7ENd9h4rnbw4u6wOL32tOLPER3ogL8jukIZqBKWgrxNq3KdRcIpwPA8Jluu
8XklA6KTJWx16JKKZ3LUu1FYMFXINGIO2nMCoRHvIpK9fb3IdAU387tZroqCcFvhvtbJ3kJPG5DR
5TYZ6Avs8DUr+1WcHlKXXhpcAdp1nZQ7zcCQYyiPAZmrEfOAKDskarcQZcGWajqqRNGRsuZUio0t
Y/LTm9VtJN1qco45ND2QbKBBeN9L8dFnXUW67Ym3Ca4enoZkIVj5ErjO2RmvhpEkVniAH0ThrFkw
ywjRzQB2Z/Dil5iP42yWlNRkQTjK1GxzZLei9dojIg+yoyffWzj+4hhnueDmcOoRbF3H9izT3bEp
l1mQYf+HBaB/LsKPJP091aITqOxrAZ5I+v3UjDYvy9HCdDPV7Y1hBlfuYz/PIvPza3+Jz/tBzobM
yD9FMa20asMN5CMCkrpa/Txfv827/890NS8LjdbEjj9qTNfHbodK9Aa8YU7C+OdBPrvY/71uEO/y
DxWrgYuNII/yeDJNYdiGCtlxo3WjkZwil68qiLdtjjdR90BTBCFI8RSmyDlwsa6C7lahAV9BQR2U
+saqIiyuy52ad5tMxtMexEnTcA4ipa5qfWml01IU2OXSonZG3XA8/nz2tVSUMCUMbYO7d9xUbslU
9vV+o0dJtOgwkvUi7HZiUjwjvlZFL++kSHPTyHhWMQGxjE2UBPZY436FGJgT0PJ///x2vk+zQBj5
32/n4kpiqtVkVUIobUtafYVsUXFKRDEgSi1caBImOvgHj5RAYGkssmJjdRtdfUkUdCv9n8B49es/
hnyMsIviVseSwARITzmOOWor1RmFaN1jT6n345Xt/fs5+t+ffXG9CVLF1CM5EPdzQaPY4iN7VY32
f7jJmLoo68pMq7/Y1RI/6vtBlGjGM536UJ+76Ng0ZGxXonT0c3K/RmqTfS5RzfXpm0+jZnDrh6vM
b2zTOxr6nW7dU0vDFEqJnKv14jlD8e+0/u+vu5jWQyz1hdbxBryztZ6xATG6Pf8cz7v9vtgqiFDl
J+CP12FX39+X/jvyxeGWBAFXppLGKVherBr83aXkyqL9TkCOepyskAnT0PonR2BJLbwIJVVIltwU
6VJC/QNMlX5yfSMl+44GXs1tkBjhWfwBiQ8yCU7VsxnkCJ3TsOf/7juQj147PJlwusOeLvp/ymP8
9zdephNqifitNnrQ2I+DYsep0ynjYtkVm6j4KPOznN14t1dW67wa//noX4a8mPbW1FqJ1LfKfbp4
fIbiTQIDqMLsakHOUH0+uLZ9tU78nUrx67e49GxotdrkRtZTi0eWQLXluXimDGsS/m6wpaRerjgA
yZu7kC79bftAlvTOQ5XyHt0p0Aqwx92BsPX3wa/kg95RHyBBeU+G88NcdNiJBeDUn6ocW99iZbxg
Upf0V/aKb1fKl5d2ERWJQikovS6KM0SpEzbzrTvaImYRq3lL/fkLSfOm8MMXutw0zECe/CZjWQ5L
ZHVsTtAXt+bvDpb0zyN91+3/9bNcBrg9aNjYaEX1/nG/b46QNRY3J8terEyyuLGzwZrivIZycGXU
716mKmt4YYHJ1bXLDgJD9zMjGSb1Xlw5+z29XCn58WC5uDHclfuJ6jhsbJvc89k8XOs+/w4LNHtU
kMOzdECul9zIwRAnGSRPsLfuhGP1R9nW+xzSfH4LffOp2opHZDtH/1RsZExF13JqV/tkT8P+z+/g
2+heVWRNnH0L8C+62Hq7qMciyTdmqU4M7YXC5tZziq3EllvSg28erkoBvwuwv454se5Hc7SMomNE
WpPXxUuxreHGx88z+f3qWPI3M/jrWBfLReno6CnrTNzGSnEsRMTGA36nWDDTlUSqqDSr9YCnNnnU
mzrVXZVS/pX3+90u9+UXXEqhhtCspCInTdpO8dLM3ityKtHdmPSrzDoXFXA7TGfpKwEUz2UVA8TA
f7ryE747477+hItPnDReTyAey9tBwR4VSqgcPXUY/A2Rq5DCaKhHRVhOF7ARMeblWmBPwznL28VA
ju7n3/JpNXO5pQBOYq7BLZaMT7bxl3i81VvM18j9bXu8n9T3oLprQoDOxmuhVbZcgCcK/3TVXdF1
bqn8Do1XNRxt5PULLZUdI+Zwwl93WEmFcGUhyHMu94dfdrkQKlPxapk758xXq5uHIaONepBpLCZ9
1Pwak9QdvHRleNgU+4gsVfwojGAtBx6CSlwkCnljaC8F9xtBXnpFvBInHoFwOUl9x9PA+ubagvf6
//c+jTm2/PI+/aLpGyOQhJ3ULoxjcOro9A/PGC1iFbsWb7x1vht35Yu89Y8eyOZrvSTfHhFfvqcx
b7Ffxs9lVaHVt5K2ZF1I40XqgwqnOPd/1+Q9Y/9A059cd1dm0XcB89dBL1a1VuWB2VSCtK36pwQV
ajkrOnWSbtegq9/eKJiqioF2VBLFyxOib4KO3iBgJuBfOCCO+HwsCACwMVmQ2FosXDTfCDjsj48E
A3gtcv9cedRvZ6VK+lsDmEj8eBG3t/2khk2XDVuFeCXbDNrGrM5JfntlGs177j+T/8swF1tEOoKW
LdJMuacycaPRZLF8Xi5vQFY9YQGBfP+w2KzPjz8POn+ln8acH/3L1BFCQ42alt5NSmdTwF01pbdu
n3GJ9Mnxq/o7CbifR7zyMj+P5C8jGmZeeoLPXkyFQqd/K9iq2V6xrrzMK8/1Get8GUXjmcYoIOVA
mTn5mJOgo/AuVb/6/q4V9nMy9OenulwNiGxlifCFaALXP02ct/8v45W+oOdxaUQ7ARgkUwQjYeHk
lZupuxYPyhdf7HMkLjBYCijovD471L+MZA6Rr8hRE+0a6SMUX31fuqnNUz9sAnV0GuR5o/DqMT2j
1FW1K9/uMlabx0ZCCEyGkEmhffTvpwzU3BK0SYl2kfUg1WdQMppxRnSGw9CHGl/ZVr97pV8Hu9hg
LCFQrE4ywx13gzhz63BjIj+IH3rvyvL+J/z6fCzIqjwQV3Pgfn8/1iSkStZUfnKsUKYZa77frC/y
1U03/R7FZWcYblEe1HwtJ+Nsn2wANfx5+nwikL+uw//8BM5Q4II6WYiLrElfa2UhKQG9zJN1jIUO
gy74k9q4Co0K1pyUu0GUrbo2wchadkfqIr6suNGUYEYs4c8zdY7o/2nJIk6wwUMSkp5ULuQcAD12
U5N4HiI8nfr2hhqPa5EasjCNH1UMg2XNaUpp6dfOlBQHeVSxule6Bw/sWaeYVDOSdeudfH88epOE
ifW4EIx4H1fF6udX8O3nNtEMSTL+atye/v4ISlDVgpCo4Y66IvM6B2RgrErp1BdXUKT/ABQ+3/WX
kS72Wdn0a7+slGwXj6UbBG/JUKymflgLRrv2UdrdZ7zRYeI9mfoqqGhww8NT6UvXjwQ3K0JXpTup
Hd2mGhw5NJ68UnAG8r0RpY2JBFJC5qBagCceVdvKMsfibxfCXW6guxqsmzYP3Wrslr4MbdAK3F6n
KjUBxxaHj17EDxB9zM+v9p8L9+UTz3vKlz1DlovOFEc53JklzP8UTIa5LdvixiAc8gTqZU1Dz11C
r1pZr6K4f+DtZxVSO0X3SBMDCU6Im7oPrIxtr2qWau47JdxCqCbBo5Y4wbT2+9HOCsOWy9YJu4D4
vnuAo6XUgTuED0ncO0EnHP3sgzKVGEdn32xuWvR2lZi6xGwRko0MzZFXStilXtm2pO/mFkUv/Cww
7BCxHv77+bVEritJ9pOdl4u7KIONKf7umr2YP7LIFXpuJm1TySmFyB4LxpQCqth9RBpPUbii5K9/
/hyfHU6Xi514hg5kVZ1FsxdTvZ9kzVM8Idk1v5XKqcV1QzE329TQCf8kH8BFCupbUez+PKzy7Vv4
MuzFLDCbQA2Cvit3VuXK9W0p31fjU1btDVr/KCzg6Eak3x51nwaGlya9qbu1KW1j/OUF5aE0lpDi
dNXJPrxupcH+Kd8b6xljUS3ck5iuUWNKzyFuZ+Kv0Lo3qY+BOr1WhLsMHuaJ/PXNXWyTMV7KauRr
0dFTloHxu+neWY8LObpiJ/GPu8vlOHOo9mXBeKUeF1Ydp7vGwLhCQ7buPXAfaZHGp+Oq0MjYLnXh
dpS3Ag5Ksq1K3ULB0oWmo9gtgtxusXGXnQyBboTsiHZ0rlAUAkhv+gt9F3ncXSpXFV/7litM7Z+t
AGFI50gNjnWxo+qHNv1tyK627qm4BahsertJnDi1a0yaim1rffTaQI34Xa82o0r1J79LWmHRdzRU
5o9koSZdXfQFIJrK36kNxSjzT0+zjSkPq1DKNprWOlWwabUrb+4fgsH85vA2t/CN0VGAKhdLLQ7a
3M98MdrpbK48YNJQK9+X0lkK3nxxRcY1yxaa9toLaAd80RbSlSfBI2xeqQRf3eu/C1hUiUUmyyYk
lM+M/JfvqPtqbnLxj3Y1jmlgDuOVjzs9TCL6Z/trkdl8blwua5XrtIaTvCVql06dkyKIKR8g3hXF
2R/dii53fZ/qpu1h7CStAAt66dkXr1Uu/rnOf77yL+NeBEqlNDQ57iLJzo/JnNHUMdyl9VKB7IpG
aDr375o/Y6dUb9PSghbdKPp2qpfdG7B0BOhqdC3b8t0+Qxg8W37jHMTl8+/Fk2ZT20xyHu2I8LM2
dfqcM25r1c9sttxNkeAuavOh4gqXJZt0UiB45Ct1YZjTKz72V86+7yckfhlUXGSoE5d2nJoxRs1Y
1vGuN+zCXPW9o2tLQVuT7Cf9ZTx42ikSttUv5dymtjatFGIuTFayK5v+Z47pn9nx5XdcbCnyFGW6
oDTxLqaWJc4GbCHarHTTj/Fa7oTtpA2uiG0gp86Uux6a+axD0dWokMLfJiV8xuMlPY+GI5grQ33I
3xNf2lX9tB10XttetFTU1SLtnnW9ls0bq34lFpGT2uUl61WNKvQh4Q/VM7KK47tKG0SYkvyrV3Im
LOFe8t9E4wERx+h5zhhS7Y5bfVGJj36WO7G0kZXKZhwJkGRLFaWOHDEMllVqvIzVKlbNRz16UqZT
ZARIMbBiLM6VTtVcPLlrrSsQepM6wpqRCDU1XrWUILXBAZJ6S5a//XzQYXL+3UpUTNlQZ92n8Snl
+LLsNT8JpLJNsIbyXNm0p2fuD0NqmxjUgQlxdKzC+Nctoqz0IAFsDu0OpvG01BD/QPX3jtQn83ER
SjBIjDv9EB7L+Bj1+2rcZFjtHeS9fG5xh4IfX91bpzQ9Il8pXsVmETwo+CrdWih9lIWPgC7aWsqp
wswhshE0pdQ+H+vb9FCcCtnu89lJlBLT3vDgFsTv/mv2Sz0lS/ReW/+X9EeJFrDkcjQmT+Gdd/Cd
hqh4fIQrB5hAtDm1MxIed9YvPDMiHS9X9aF9MOGjxC7imzTeJsm9QifXq38L+/LDQntEXYT21Phk
jI60rm+DkFZ9Wmsc/UFwdMgIvT1ktmguU/khuJ9O3q15nk7Si3DSEGA2zghoSFhzrKmH/vxstHT4
2LSQ0dTGe4lW3mlQjyFU62Nquq1wqz1JkLflo34K7sx5xhzSfaZvgjvtkFiO+pLTkCO5CA2Fg3LL
lBQe4335EOXrJnhRX0gOG4gTLVtTbjxe4UsfwYXtbs07tXWN2ct7TG6bX7Soe3+m2/SU3tetbYGF
OlSwDIydde9Nv4S9NZ++s1GKJdrBEzn9fBFoS99aFW/ZrYDK7Da6U2GjcDIEG0E9RuGyR1N0Sh80
3GW7k6gjsKTqbqsH/9iPN8IxeUHU2T5MtV1YSzU6RDg3LWsm0rQc0bqfpoOFT9ttCVnC33SR3fqb
8JyYZ+sw4k539o7VW6ksTnDi5CNWAMIekrN4xNwN9tpZONOvvknOuC4bN8NJhUVxF+N7t6t/DbbG
PIZ1IP829lZh838LVNefiqcJe7KsBLFR+rPgfXIqdPzCKiXF4rRYkxVLhOGI2RaKRAp1G5quaLqq
ehBfpoN3342sTRuoI37QSmEPt0m+0bEoiGzpXNQng1iRx8XCVlfgINUPwm3+oPEGWifu17QuhFix
2d6Ldjvdikc2MDVhbjptt40erfHIC6jQr+2ybmkc5D/FUyUqC1Bdh/JUnLth0z7l2ORCbT8x+4jP
H33JSXflabzLT9Bq0hPeq7hcDYdqr2DpI9G9Ir2Iv5kJtW2GTvJLo9H6NIy2qNjKXr+vnloVM6hF
c7/MJ7e7r7Fci1DQQKJ5inBKNV0jRDVjjwl4xoV1Dm5F4yaplom0qmAKUfouVknuVPyiyh4aFK5o
QR3aNixXjx0FutBDwf2HgMJJRTt1l7y7TnJDYY3R/NxDUixqhJvTKnhGpYcbIJo5Dp/GWnCnFp7V
B7w1jWUsLRtzWUhu1y4nZd8WC0136Cvhgo34Fjt6Z4JH9EvSbPPA/lLSseYU5RLJfgWuZEktKkCT
Wq1VdCE4WoPT+eVtmf/5XXgUj8ZGUJAPLKU7i9bX8pcB7CV6Zk9ScSrEvxWTYN2t/A2O95m/bsKt
Ii7L5kCjG/EAb0d0Q3zHBCaMmjzHHirV1AjO8tjvubzdJODH5jMl8df8feK5atfq2QsQwS6tat0o
iwDPyAd6e+u77Javh6x1oGELe1/hts4d7h8t9Q0sr68pjT539n9OWWs23v686okX+cxRbnJRGLV0
10qvqdotcRCKNGmH2HQ+TTsPTkqD4LpGxoBskzXQJ+eSc0pnVvx8CtHu+90p9OW3zKfUl1MooS2v
lfs63WmV5cQ6gmUxuwl8wfFMDsEhsaUsh1LLtpE86sO5EfKdyvWgLJ8qVXEiVM66IHLmJgs0AQuz
iFmknBjRqZ/wiihACIeTnc7a4xDbXoXcbbAawtgdWms5Yu3JxXYXNsDSPMuOi48uAGUYDqR59U2B
iq1PhEUUWlTgIRIMdyUTMg+iN7Mv1j0m8D0lk66C/aPmi1qEmwS8NJduCu6q8nCWrVt/FbJjK8Wf
Joav0oMNwWkedQt9vMOiUobFPm4ttLfRrRqRNgtwjxWRwxvo2VC6zqTtMbHnOGfmV6aIPuJm46ux
M7EOGua7zkbSxKGb5bkbkm8U31oBN930I/RlpyAhEST90ooRGzOtE5IrFbLz+s5DMye7vRYSzD34
SrUKERaUsrBU9QcsgWSiT7E+xy3HROzKceIa8BqaEsiG17ihqrB21VurPyslQJQmtyXEOj53uJH6
lyyIThI+WhHGjAa7gia4aPTFjIzc8F4q6JLi/Epy8rtQRtPn8rSki/zHRTCtpBZVltRCbxm4qM49
f1NWe7l0SaP8PF8/uWuXS0cz6JszRJOy4GWZxYxisQ8mgGcphgcHzBBCJ3MEtljtqX5P6OJBHZ4q
AC3is1ksGmGws2TfCmsZ5j1OwbbyFh+pIrKoXypQGH/Y8ogYn02aQ3zHlzbo2ZfwLh7zk7gFyIGd
wnJQthC/O0c+G3flsjpzzL91wFHKla7e6No+mzb6U2S6OtGidGV9fnc1/PK4l0UdxY9GjIF5sdln
xt7gE2uYPBtOFgOXKx9+frvffkZDM7At1TSNIs/fe4E+Nn2oS3G4G7NDKe35kmTsddZPfVUw8t01
lM5hxZwDXxWS4d9DjeVQ5WJXJ7sqcE3QnzJzt0cUTeBPwhORKnn7Q2niiz5cmUL/IEfmm6jOHQvx
nwnd57Lvq6kAKk6WHu9UukmQhKPEjYyzNy8X74NVNy+cuB0W2bXc1j/2cZcjXyyTxEopiZgZco3X
SXoXoeNAvD132XOEGn9uPBUqmkZI5HAL1wnEW38+BbguX9MaXBae/vNDsAYFbqRIYOD+fvtt38Vj
KFAIigtOdwMrbrxCiHFoyRYozuSE9P9PWQ5d/u+YFw+ftqWJuI4EgOHfatZDITiM6I3koBPuK1du
V/9QsS+f8OIiK+lMZXUiw9M1/aLVD0PCMasf1ew2jQ9kx0xEC3ECLM6/55dozSGIb5N2mdBnFNYn
S11b2VqFCVC9Dx5QhGk1xHRsf1DHVzDQCGhBlYiTfl5+/7AvLn/0RVoKLXmQVDGvqKVlkv4fX3zl
ThtEtwY2O9zq1P3Qkgb2B87dTVFdWf3fLwz4g/CuTJV/u1iTldLLEsjmZBcENXe2NzIjJAPxjjOm
fVEW+7Q6T9FjN8nLn5/7M9dyualTT1JEVTXQV4kXH+t/cXZeu21r3RZ+IgLs5ZYUqWJJthzLjn1D
OI7M3juf/nzMf3ESxYiADWwEG0kcSuTiWnOOOUozm3WBuWVCBYSKN5sPjUCcL+KhLuq8xqKhYEAh
YtUa1uTkcEYXdwJC/bxV7SkxMM+Hbi88y3hyFll65Pyz1Xp0wj7fWeRAx1Qdyih5NfQRrf/Ztz3i
oRJuRrlNkHxaOYYOok18zVGzmlNnjJ6PCUbNoDIyg3tca9fNINh5b3jWPNy4539xSZZHbsAnQxAK
8seu9OebmPp6H/hKUey7DNJc/8F3Oag+xldCsg8Jb4kIpwoVLy1fGiF2c4003cIx5nIV+Cl+7gna
QnDJ5iKNp7SvMTKvoC6F3blavAX4I3MMt/9+Wl8dSb9/4qtVIvBeiX2uM6aQ142Bn0jhGvkaQoVI
M57deI//8gb63/1RQcR0FoYuLkfWb+VpqDRKHui8EqpfIvRbZ+BEFGb93Hma+HM0Tzq6PD97XfCj
/KBZEDVrJ0V3ic1/WuUrfVoV5S3v3S9vgQ5UZwChEjl6tZXJ2VikkaakeyzqrPrU6gcOkHl6k8Kd
3z//+3Yv7/zVu6EoeGNJUEugY/86U367AXUa6bFmVJwZ4PAw55OzcetE/OI0YEivMdaVLMLKr5lB
mVTqbaf2yVJkROOBVIjRBxNwKTMk8rtvTrKX0+Wvr6Say9Gvm3gHXW1zcRir+Pm2wXHiWWkhZrrx
yLoVHa2MnNrvCVqpN7F1HNqc8rdHHCPcWMNfdWAwAxgCKODuiACuPgItVjNnoarsA/X76B/CRnDF
jHG11BwazuFOI7lcuVeMeB3o8kaFiF2Lg6cMmVPOr/9+wF8N2hRW92JNLUmc7ldLvO8nuTGHqN43
4QTl27FomLpJcSaeQPHcJzvWNs9ciP1zhXn+jatfM3d5wf64+tUGJCvSQvhTov0SIpa7IahZM7p1
6TbC/bCvEXfeLv6+Ggb8cdGrPaQLWt/s+1k5FTQ43+t6xfA5whkUAyLNQ2Epat/pOpXEa4NV/QFC
SnweeXLoMT6AQ/uP8jt+UGXm0KqZHO+CnZpAGTZbKKObDH1d6fWc98UqxstEW2XhZu6OSvegGgy4
3RFQT1ll3F6+KGS92tFLW34Y4pUV06Z6lAdBuKl/+MNaQUh6lz5mHwMur0ygMfoBPfBdNpgOp2Bs
MLqNGdqp5M7qmoYjAb9DeiBvxkeZrA1pDfxhoqXKEOlyejkBVEnMhDRHxVvQ9NRFOuxFzFEROqHc
iu/kg8/0OrBzE9XNNpzX7QV3BugcUruqiHUznEEnyQSLoSP4p4KIk/5YsDVhG2KgyjDzRQlvODl8
uT0YjKZMC8CCEcWfW7CMP7He0KounAdZPjENoCpgK1LLE11ewGD630vyL+eIX0vSsBiCQx7iLb2a
PPt1Plp4RxSPU7uvhP1sbgR5P5WXtLrvs3NJE6sezZ+RsZ0S0bXGc6c+5uVdbThVf6zyUxpcfBR1
+Y2j+qsZjaIqKmbgBBwbHNhX9wH3TKGa6RuCykEdpi/p4DtVCxxruFDK1nFOgNI7ObvpoqPOdxHY
U929MePgxvX1DbrAV0/l909z/VRMgkUDGorl0yBJpVqEztU/d8K73D2kN6aGXxx4HBAwXmRFg/pz
bcpmNmUk40Ke7kkFQ/sypic2CB5+o5x99ca1vr7P9Aki89Dl0L/+Zr7Uhn4phXsWm9Scwu4kaQc1
PEryGYaR37x18aVo3mpse8ZznIvbMfj0u08lulj9rd3xq9MXxj2GPlgESQzG/nzm5liXVpqW4d6U
dmnwlrWBBy68KuwZdP5+VA5Du/aVSxodpMJ322g36P/hOeuckxz9cDv/qjVGXxGaftDzfQcSYa0b
y6nI9wndQLApu7TiRi0u/eWctbx9v1/wqhi3fCNL22yOHvXKgy7Tp7/+80TfjVOvGVZ554xsnS1a
JA9fJNF0cJIdPnOSORlNYgP2YXwfe7t4tvCwsENUTPKqYnaFXrzZqsVdy6/5ulSdlIyx9/6+/aFu
lTflxPGrgvZOqxjt30/1aWYTbG35VX811VX7I7pEl+LQHYq3/D4gx7PHgw34rXDmTfSm7RnVBZod
t073xqEArUAgLpYUWdQ2rV3+mLqD+Do9ZLgIdfv0MdpOH3JnZ+R91y5zP1w3rXc5BZivPkr8EVJn
zpi9r4rhm46RUIEFHDu9U3WOCWK/GU/lJ/YJEBfqYcUoR6Vjx+7LdAzBxQ8QO7mG7zx7QeRaWBhw
Yr03TxJWu1h8Er3BWFvzjMxtwlUSurIKaOUE7c5CUdE8IrMvQreBzHFERDtrcMYdMFDIdsEPDBgk
fm+wGUEAJ86lDRGM/6mwnDNcbh5Up7voZXyd+VuvGv3SBW3RUyAufy+P3ekEiNwZDoqg9MDQRuTz
wyK8j4zXRN6Aj/97I/9q1/h9JV0VWaIa5blWj9Fe/DTanaBtmRxTy0QTB+bpP1xKFkmQksAfKer+
fE8bra5DOZNhJpbPI1RPQT1Y4xsNKzHhN+vlrxplBSgDy1pRZVu4RuWMHGRLZCS+X1hqPeYLbL1m
cs5L/ACZjMCBhFSbw23FgOrf3/MrFugfl15wtd/agVjwB0mNoC3M+MVSr0nFmwyy3dbrNt+Z5YHj
J/O3onrBEgHlcvpfegUoM2CDFu0C5+Cf18/qcMynSg/3k3gyQ92W809gQiM5yYweLcqim7jRV6xT
Ree4VX7BdbJ5NS2JIzEumkbkPOhw/lBGJuHIT9V81cn5Jk61Lah0DotL2oyzZleJvtIBhxVoOz0p
7bF+9jkqLK8B7cmCgLc1ku6z3FF7kxdr3IK6uCbV2d7EX0aqik1gfs5xtc/6dcjjLeafnVWuNLNY
6ZAXtEh5CXgxhQgGRN6vsOxxY0vc1rCbTfkWT2n5ated0u9f/epuqyV/aKlqts9wHulxOJ0lCWrS
W0I7UMtndXjBhtXWDUSY5oruk/UmhOJKG17UW2/YV/UGhQ+2BSaCcjiBfz74cBCrKMtBoufwEZIS
7IpqWN5mogOl8SzfAvq/AkYUXQOGMk1VlK1rNRQaGD1KWmMJh707eAfvKV3F3tN2ra8epvu1i/X8
tw2YEHmCt+rPL7ctnZ1EN3TJhOr75zet406QoiD/VectUx9ebhYQ1c7yjG/xfL8qMP5XXeiUu2gL
/7yY0UT93JpZtlDyi2DH66sWN6jEf0kmf53oFoQ3SrhFvne1ikAQDD2fS3lP/B8E1DsJcxJ4ti7k
EV/As9NY9UW+LWcF8b+wF6b2WMm9N8bSqhBSJ8HSJao5autyY0jpuq6zb61RPM0mU5EKxiwuTf/e
5L5c9b993quiCyiCHdbq031JBm1zYOAx4wpxkwn3VecLkxusk/kDCUpXl4kzNdGDKC336qCS1nEf
quu6MZzggQO6gGeCuVRw41H8OhmuX2iDeQdNDUId/RpibfxhrpLKyvepuUaPBMC0HvqTgJNOZ22X
eV5CPnpwM5Pyy6+qqyC7i9e6YV69vIU/jHqaG+W99L2aId7Y8DmKwo53jE7Hi9nc6OC+ArIXtMrA
SJ9ZnX4t/4hhJQ+YRmVHvUvtea7sTEo5h3/GxH0pa3PIXVGrXsvS4Wzu5+Q7hcu/l9BX7zAyCQXW
FbmSjHr+fK2EmUPDmDkmE2pk4kP0t25YUy/TsBjdjYblq+WK5otTBiKpiADsz2tVZFhjGGqm+0Fa
w25huWrSFjrpv7/RV8Mj5VcHzmZI7XGNmk21L5ea5McsVwbTdJkhI/caDpv4RvOXAIpSXlHxYPCI
0uW0UNohQsuQPLTh1jJetsDrZWxRaKF1YxFDJf3zK6tJzUxyDCBPtmvJLNfIXhT5DBKsdWcRH1z9
Mmjnmy3vl0jZ75e9WsYhqF3LMs7woXjuqfKwmAuBH+R6cqLmIKERobRPsSc5q7fior9EDH+/9nUx
KwYCwtMU2Dsut35fAfg0Xifu4FwPKG10X7e1ENspXMobynm/2HBi+Nr25mjr5ie52s5HQRDnREzS
BY8BNrQN+ZMFII7ngGFmM53zxlEXzvL8rilElGUnLOwhkPx7OX4J0sAfBoJATwGL8Wr3FHNzKKyc
VR8+GYkXHJcDg9fcqWLYHgsYF2YnEQlKvQ0I2SqggmDxSv/6U38JE1e9Fbr3l0h+OeQsigV2dBEq
9fVAucaqwarMlvrEPIhmiQtedPBRSiBZ6IXXku4ngdyexpqdSBxkWrmSLeJH09WUMzABxZnp8SKs
ybTystgXdTrNWgb7d7hx5748A9AP4QNKtKmo/7qzv5Xwutx04yw2BiZyDs9u7nYU8SDu7IzLQGdm
xHf7sFsWxV9v7G8XvRpZlHJSSnL4v4sKPdVwvpO0k6aeIxkCA4WAfgZlQQKQQBRk0y5HOuuMlEjh
1GAb9u/F84sP8venQdcN/I/Y5ZrurPShHOCYZh415VEbv4njllwO7Nh+GuoO/nDNsJZZT59nbsfO
XeJgJlVOyqIJ/WadwV4LYCpa5Vbt3iFNGdC3DT8gLg481vqskuc5IqJIO4Sw+9uqspHz7wwZkSXJ
Mxywo45f4ve5PML+RzxkZyXas20j4X+XsTwExY0wvs8hsERb1dqa4nEUmCoe/DtNuGB9J4CDdpFr
Fsd2PsrBQRdfI0wC0o+6v6WC/+ocg6MgLlWbglft1Y4XAz8pjTUneywLaaCxnHeoRWFOM+wq9OgG
3PXl1dD/szQpUSz1qvIdgrFUylgt72WsnJ4BU2gu6goGzRp277+XwNe7mKZoCpgyBOhrVLkIozHP
Bu2X6AEGhhzuBloKjOD1yB3TTzoLjVaPFrYlfFA+MZ2QZ+u/fN/fPsPVyZ12UWFYJUd1woqPUD4M
p94wV9QJQrCTmtb793f+pTz9a9nrIl93aaSMa9pF0SbiZCTw/gA4HX8+G/iP+qyZunsggttBquAp
CizE5mVq4XYDJyjme4CTUuE/Q7yvSuiXM7KJcyntpD4kLt60KxQKor9JNRHiIAzXp/Z+0L8l+WzL
Iiq1Yh82j5Hxo0yhcxL7Mr2l0WsD7Z4xctVuFLrlgVFx4idOA2OtsTA85NqyUG4t8kc0+H1B/CjV
j112ijDDGmb/I8Fhc7kWRuL/vkFf9ZgWYgwTXYalate4SmdJEScKZWoQnEAVUv+OIUsIyhbtcM8k
Iu3fl/tVhv79PP7/elfrvZPFzkgwzXxife1kJ33Qd5h43i3Bj5kzrycveTgSkPsK9xBDqZsG4L/W
+NX1acpkkx2QsQrzlT/LKMMP/dwvB/M4UCXrkitRKUfMuUftTBMA0/0O30ierkRQX8nZOot0B1ni
qUNFMTuv8kJEJYSMk02cM0SHuFSPP+vknnrML96t+QC3JhIuHJsOfK6uj5wi/KzzBWKE9TbQblKd
o6c8SrCMyk3pQ79OT20+OSFErOUcCOpmk6I07abDBDfG5+cqjebIJLEsdYVUtDP+RRH2e4EVsA59
Q0z3MwztATZoVOsbiaBEw/L8MLCbQrhbPGalsjlU6aPa+04jPnNwO1P8rhFlGupemvobXxlJH0PB
pqb0Sel9l+k/upbohqTGUnfayulBiY8adqMcH/TNiVnRNMGRYFLslnCYiqFcCcpH3WDbn0pOB09a
4fCnaHAKwjKKRSqauYGGP2z3VpsaV/qm9LjkC5E7j92Ksg7OwSmrCIqCeZHDDYdInNmzuuu6mAPx
fdI7OxU+GhFhOUORjeV10SEqH4QKJBlIPFoAXMqfjGK8kD6SykV1N3cbQdduNMu/3Eb+WkQ0dszv
ETOpv8DK38sJTejLdNLjvRS4QYApn47nxJBtGFfoKR2WcRoi8yke41XWjFsttHaiNLmq+TnUb5y1
EXEniyNIfqAECEoJVQjZhfI9zgCQn/JWWk/+VjcujVRsfBPAPDtRTMa0G3m3soRHzskJ+DzIvEFk
VgwrnJ8sDZWwhAuza06rRboaFaDUogFdk5ksZfJS5DQGzedMNopgrAaA/FhgjNWLn0IDpqOeSqhh
KjZ8JNDa04/UIjSTdahE3S4ONVCI0INd2ia8GbeQga8AE1XUmfZYhkyRdt3RNUUXxIkuFfiNjTjQ
2/23Zi2QEDsTXb+v9sYOq6XNEiMAD8mrNp1DJp43ODc9HP+u2TjygQtgSBIJoV21HMaIRXwqo+/E
yAAQCqVUVt3q5L5ABlSRHB7VUhdfCPOqjC8rU8YmLE32YrwtyMDFIddy1XEnxi6wHvxo7vu/d10y
bb/6Xr9d82rbq8SxtKw45la2sx2L9WPQkbsln9MYO+NCckOz3rffKstNqucif05nbeUTqJM/C363
VyrteZSf+wqT7qzYVSlpF2m/GiYY0xF4NIKL0jyzK2QaxoDNOUzbu7hZ05vrnbqVmckWtW6D+4EW
x541DrY5p3b4pCMI4GJYjv7ILFSJdAS1Qg/rtPLomJ21isqTpR7M7tAHur0IQ2XfQIQBNSN3MvV7
q11AXy2IA3PjHrBRsquY4E6NmEO2XYxhHKnvnTiCR8DHTAN2Sf1dDDAqmC5MOaVcdEVeCmtepDxs
TuTvic1lKfiiON8QjH7sgduzhI5SMh/QpgIDN9NpRAzSq1hLw5BTBmujNEgZq1OUvU/VuRPhQaAK
GiXGclgjJ6jzDPl56Q4LVXdK7p0JO7wIK3v5JCLyKIubkekfYseMO4u2fTw/1QUE/mJazXzuWFxH
EYQv4TuHk0lYIOp4x9RJcgyTTTHyOKUcjNxtYUoU5Voxx5VJT6MPP3zKydirLjpG7ZaBWUb1k09W
Sx9D8cNP802tx/dWZDoZWqFWvFjw6uW59Fr24DDQd0IIzaIqnMFcywy2mO/QwWSp76rpDKiJC3X0
Oal8j6V7SjF/Z9Mps8/R1DypYRzfoyPrKZ8CQj0wURxSVGSaufZ9EocHYrjXBb2iAQs3ET0a/d1E
zoj6M4d9N8DXmA/wR5H975QKLxPlTsXkOX83MxyrJ8T4WbbWMatoCrfX34Y6cPBDXyHdr2fd6wAH
Glg0AWGYTdt62Mxu9PTN4p6FCsQNGGs4ZVtorzBm0IdLk531vFzL1lvt73kpKBhXcptt9Pq1nvF9
zPTYzjU8B+H/DYQMmdmRLp0qgNQBeR2JaxZiOpxUI2Wg12zlfvaG9qXMeijsb12kPmfdvNIkHsJw
8nFKaCMcypmrtB94Q3my2uysTES/54MRnvigBrt12ZLzu2CUBVFQU+eAby3mEar8IAdUFmK0Xi63
HLEj4odho6U/arlBTiSt1NZYTYyReRZ9w8mcvC/m5Qkc58hoVmlXbJhl0HJr86npLwiszTx1Ry1z
peB7Lkq75f6I4QskijREx5OuQ34jK6HfKi8RbPiR4VcdHZhZ2wpnkjp0XjBQQou904bPQjN6+Bnz
1/g4QozPFCUNys4ssG5spMbSQF8fw9C32EUVHDz5lT//7RgeUOK3WgOQv7zeFtzgZf9ho5oRw0bd
e10fJN3NRRmuEMMputBZMOzllhkyYpTobo7dsdlN8QbfH7pSnKrC5A1Tfh+zN117NaxzUWer3Hhf
frbu0Pll8MXNxgtM1a6ttzSenEJCvDZckFOPiWa31HmjEXhacsKoF9vvwK7BaKyjXp6qifjeQQP7
Bz5TL+10kER91bFJgJNmzVsTcwyHzigUbh6U9LktjhQG+IgGLZ69WLwoWkFv+AOsfEawWu/A2Lcl
d/jfh8Wvo/av26rQImo0THAU5T9va1nnvV7Lk3EktDx3oqmz/QqpQPiSTe26FTDktX4EZArI0CSo
zxJCIXDI47CzxUUsKD4vRlEmg1CvVPoV1kCHSYXIi119Uspu2n2GSb4FuBwlGhpyL+LGXuqTsVH2
MhmgpAvbiYWGknwEJ4p+lGEGKWC0kRtFs1er2yA5NryWtd94Q/5et8JOqwNveaPZ/PP6wU/MLbXu
wOxOyeenThWfQ4LmWEl37fOEHcWh+za7gAshMZzDCc8c6iLYZMGTRcSgERFIpx34uljerEXEzYrh
r1McgCpK7hRa2L9vt7TgCX/dbpovFjHYLqPtP2+3n1ttbwoaHdGaXZMy0bFeYg9NItHe0rNKarh9
01vzi66PxQE2RdAy/EfrCqsP5dAo60ATDiqrtOVsGqG1DeMPUQ1WobkgEMii2v2Sj0AUiWnurHfF
ggMuFV7MrYtfU+01g+eNKChijstB4jTfm5ZFEm9iJFoZcwZNg7ehPty4W8vduL5bECThbKoqpdP1
3UoTKatLf2HGGYvTFCmeNuBrCPskbL5BoKWCghIEaPTv634xcNBg51ugnMS6AL//+ZBCU80MkGig
aBACP3FBTOgIMaxc//s6S3159fUW3GlRp1OGEqb313XiOpgrKpVuBzQipDvOjH9f4qtJEQyvpXlh
qqGhPfrzGqMxWVoa5fE+G86Q6ug+VeN56QwEqjSIFFbiGtk71w3xKAeMvHH5L0rR3y+vX613y29N
E9SYoUp7VnLTNn1E0r5ThfOqnVfmTHpMhVxZbFY9r7xlTSvyHwNKjmxciNGEA49RceMl/MsFmneB
D8Ua5unqNCJXzxfWRT9IBZXX3XfMZj3S3baPj5eLvX51js7u2+fp1Nl3/74RXy4p06AVAM1nNV+d
XlMQEHip5vkec2uGCXr0zBkPCPbvq3w1NAD5WvoqA0Kdal2tKGMUqtpIUOUk82EZDS7jdX96YqCV
RiIM4PPA+1r4/d43eqejWmpjDG0LgSiwwNGVEI+Ib/xXt8QYpCervhjl+d8fkTdoOVKulv0yoFUZ
y5vGMvL5c0nOVYDf7qjpR9P8liAt1CZfsU2FJjcTGft0yl2M83ZGDiiBC7MRfoSQz/SQYIviWI36
uqXWVxTi3ChNFnpoRVLuUgR3cvhYBMG+lLQN0Tae1KN2tTj/Zfhqs93QJlgcYiMZoKHyU4YGp1X6
izinj1Za7KN4cMoqfzCy+udy6xSBDrzudqMwruhhBDI44walauDp2VHxD0r1OpV3YTa46TQ5iSjY
plVtJ7ImOBQlfEVqSjUZy4kJlw8foSrRLNsKV4FOSV6m7pxZxzBc9ai2pYDBSASLGZHeXVNjPYHD
x7A4BdQ6nQxq85m0paWsmfV7zUp/atXTQPpVVzOKEzjFsIs8UPa7NXL3rL/PM2OtBcleA/0kX7gh
fMcclU2bWHs+d9Z9DsgCRETmwYy7NxPOvED1KOoHqr8pKV2hbbDymO0lsdmgTZgU2sbolIdAMjr1
leBvMmu8r9p3c+Fk4xDXIAKBfrf8sCVPAMkXRi+IjUdqzQgTJLUAeWjPflVBjStW2gLiFO99SxaQ
ZjoNdVQaRF5NPFAOOEKtvjBTzYOUHekCctobtMRpNe/ZIaPscYord+FxqOdUxftAC7YJjDclfanC
4dykhCrHO50rLozu8aOQfc9UhKe6Vg84pJKXBAwOk3d4IlcjMndZ+DBHCOT2A95jwdoK3gf5UPj7
MHUM/17fteIxCE+jf48lH3fclgeCZHsMnUIno3RMFcoiSEPLGpUh1MfdabCMpzA/o1pRs3f6Ze5d
RB3a4VJuNm8/lMR8DKBhhuTqTMVysqwNVtCipEoLAeu/0iEvnX0LmOCgUgUK8SvtdjoecXJcfijW
LwJEbAp2aIno2aci8wQ6CIgOEULqUZm91Jq4Lznvv2pHFQIebCTInk6qHzhFrmr/LYlfhPkuGveK
8o058qDCctKYKULRulP5gWzI7KZ9V+rdqHxTosd5/iZMzToKDLji7fecJNZoKh/oEWWeXBbu8MWa
1dnV4hJ1cuQF6UQtNm6H6iOrvA60XOiyn6H2yQSskw5NBeK5bEXDaZkfNSFkUx1bPSYupemvliYZ
c2o7l+u1/FMc83PeDai7oX426VbMtmIcEQhjfTey+DkB2ORzxICPPq83/hXBRHFSrJsyX2XymjZF
bB6xdmEKYo5rhl10J3at+i5I+Iph1rI1VqW+YA1J9BwOyA+BxdCNsYIyNibdaTPXpAGC2Bmtahw3
iuAdtzrVYoCDtFxhdkbwVwP8RjZXb95LBVgBbM/G7A+Lu3OwFgBN5ag9LU3lsoVVer9bpKEkGdoy
UOfQl6s0JUdnnrBTINCsi72eWLU2Ys+KTNC5Zm2APrewV0FBdJyQF0cAUo9pOcwVL26fgf3twgwJ
xHQRho1PkWuxA3W5tEKLsyKr2qlkEnIBDppUd5JYsrF6qJLGDkbN08tyNYmmbVgfVuo7uoSXC6nF
kuZC2vb0TiGMqtwkWUhPvB1IflLO0D566aEbM2bydGREy2JrCGM/E57r8nsmbabU9QVmgK9i8Emz
3gp4n5Xrqj5PPnuOuev7Yy841TzhxPGqxne95ESlBlJCbnFYbyvpWVrP3XsayLYs792SftzTx9JO
exVsPXFCpmdx0G40hmeZmdwVKEOCuNmNOdAV7XPevBhtiE3FeITIsDwQtpWZDdrnDk9quRkNxYvk
wpVpYfutFLR2zOu1nJlT65PrYzpys+BTRynPoHwc6yK3K7azSSVajhK+fRy1x7yaSCBG9opwpSXy
VdeZL1Q+8Bgiw7Rjc33PlNlVX9IeiEf4jAyaw9bWzP5jDAhnkbGa1+7q7FU1TvHc/2ptC+ubPygE
/2RsVwHyv8MoLoPjYIR2Ao6U4uzDp4zJeWNRT/ldbG5F8SBN1cFqGBFUSLu4iRn542Pk4LkWy58Q
SRtMZ5LOa3trxYtA0C5hg8dmOJjym6ZfFoaLUUP587FhoRYcYs/PPmM139bCLp1KWNTBXW8khCTd
NarsVJxUY2Z4Go6pY7dvFVxRhgwpqORnNnkFDmKOlSpObpQDMSX5ZiLVN2X6jetSYxDeZJ7ypHGl
hsi0ChdytNhtIjwt8tfC6BAOH4PSckllQrYjbfBmIHYNMTPhghIjnEJMnMK44JlPpWLsArSnkeLD
E+/Dj8z0/KR2l9trys12sJ6Wt8CU1LVUZnZ9imPFq1t5NeApK4erKtXWlXbR9Ysl1Z4uflTE0GuM
8CC0BjN9zyBDAnoe6wf4BNVjMDBOOovZ2STXRoKJX5LwN3S407AuhQqnFsw4VKJ/tOAzJUQv6V6i
8UFBcTz2j+H8pAdvnPVT0TjkmGn6w+x/5qwvkcprvPRCDZ3IEdPDFHli8iSOoS3KD6HO8CR0O5xC
8kUixW8ydgGCSzg16vhiRMSCK7xi3UNjNpxp4UkcaK1DGZ5+5U16QZgiKYV03FVrPEtZs54brHKy
dpXBwc37CY49Ki/rZyW8FB1Q8ZJICI184LQgsgeAHBOBJn02/eMQEDRERs0iYjbYkq2ZhA02Xl16
Cv17bGG3ovCCxVoYkqXH8KPl6bebISUYbz2CLlIHkHBuQc7X2sktpKeU1L6upoUPXmr0BPPU76f2
YTLJqcSELM4qV1C/RTiO+Tjr9CqWhezfITVtK0vMLWFjDRjgjCJuRxZzNPQqTW9L87fW+tSls6Ac
czIas3m6y8dqG6QE+6if6nyeMQdh9x9wpDKgpbSIfIIhtwlvJhWLuck6qM6B3Y89TEXmFMxmmRc4
foUQIPiJnW4QvRmpJ86blMCUHGQJu6YsRZ+g2SaFwVB9go73cDtixGeWhosmLmf4hahST7lzJ6eS
12PRpE75NyQ4/N0hxp6LYyZBIAnSqpLtbvb36fQcTE9igJLTv6uxhRwXV+JpR2HRLRb32fLU0ayo
S0qhjRNVzlkOxXqMnlr1kKbEGSjsiRpBcVKMLO6xylb1eJfH40tugoznjsnPzu23ehhX7PGgEXwT
f4qpOHGM6Z9mgxSmpGP/ZYIRpDs/Mx/9rMN3PcitfRXKjhSTRthmn1mjHyc+qAzWHS8mUqmEKyev
NMNDiXcqIT5xgnOaUiRUMWgXLafMPqyEpE528ptKeF1Wtk9hWdmJ/Balzzmbgqx0d6CpvAit3L8M
EGvtiilpIlwslWVuJczZMRoaZhSV0go9aeiZQGZ5/6wU/krT2ocitzxTqmxJwHWGt6KIP8yWV+/V
QO6pI+3rZ8KBs+Sp4gSRhWHb5omjKgKuTceaz50Zm756aLZ1ccyUo+lvYuBpigkQK+2iTi9kxIXy
xmgfI6qUukAWgoMAMT62qfskYk52iDWaqDGRs7ZtfAmqhDHbpfE/srx0mAx7cdh5Y2WS8GPuUIe5
Y1F6VLbyXL0GMvZ7U/ket5EnYHRf6f7D0GobPeSBw0mo5tpNDLhw267eKjN5b7OjJYwg4SYIS94p
NFSikV2ZLDhSCy39QZVrd27Sg7YDAJCZ9GCcVRjGWmzISUMBU8v5Kh8nD3rn2hQFZx5ouSzhWf0G
6dYeJ0yyFJeUqGPYQPmRg/isKw+p3+xrrG8C8pH6Do8lRsJBWK6MEA5S+9yTkSaZlmtlzPtM9aRo
/a6kraDucTty9Bot9UYDBvqzKONa1pAOadKcNrLTqVhgaQFOduqqCqyz+LNZJfJPP5q3qlCfTTag
EalC2/d3af9eM8FouSuisQEPi2yF3bS37nMDqkUoNq4uzWCTySqLxJUNzGCrM85oZuhSBnhCrLsS
4a+06nbnX1oSSJh08CIjC60lekhmXsZm4sb7verKg+r2WPDkveJmi4UT4IY6YGkjJC/mXNvyVG3n
TtgVJd5y+UxPOXpNTPqdpOwiUzg0XXwUZ+VOVH76arYS8B3DaZsu9ds4voXdj1pHcqtSH3XYdabh
YpUUzS8on3T2FrPbi6SoVYXd4R6TVaeO6BAdXUp3RzUfEho2+YSEHRPxJcR/MPK9KLXcyvipjK8c
YTF+ZkNDx69eIshXmJnhi7FGo6t+KmJ2X6fDJxYux1QkhCSMw3XYBS7JiTn7erhusgOaRJOoXi0k
ms762TP7qJRiNRvfBf6pIVhncY/Pw0emsu8aj7l+bPMfafGCZjMWLj58QMW/zAy3guSeM9CqQjpE
HDGAftS58mafvpXC+P9IO6/mtpU0Df8iVCGHW2ZSpCRKomzxBiXbEnLO+PX7tGZmj0SjxNrZvZmd
4zNuAuj++gtvaP16fltn/tq1zGCmwGlTmPZbuXETWNRDjjtvOl+eWYZ06pVwF0JzHmPtiRe/GtVy
5Un2MnElBkQrtL0X5ojPITGPR0GxZZEa0SoJ4kVAep8xEIjA7vuYjKBaSsr2iLR1xG1vzv34T2Jr
YH24BMO3tKQgGG+S+BRlB0k5t2Ronmmi3oYnp9NvvczeDkgvZqidGc9u26/tclE3vwT4HBi/UL5x
QId3vzJwkkKcMwEp+TjipBJZMdMGILfgwXw13grwTzG+jZK0VEmM5fFGk2xOfDoLochlAxpzpbJw
EmPpFsBUIak50ptngKlPgHrsNOSuvJJjQycnfkGW84jL32ProPU1yxd4Io+0WNQfuTlHTEwX0p5z
PGis+wi9N2up+ivf+NUbDjmNM+9/eg/ltt4zptR+VkPKkOld1c82m1Iftob6HHFe6RbPXPVol799
egToNrj0clolX2LavB3jG42SquD+rSLKPG9lCWuS8rF3N6mHmZevzfvKvR1TfRHqt2V/qHvUkZ4r
bDn9Tv9RJz9KeJJM6XRDRQ8zwwIYwqBqL5FTXQTU+h7KclZ1doDB51V1Ev0epze9Wc0zqDgHj+St
HdW/FUNvkn/plM0uyYXRYAzGvCKWcc1E6cRAzU+x7nv/0a2iuWu9Dyb/wXWUIkE2sqbnNpBDX4b0
OZLoClE91QDKsvRNplJwrRzaVrgLXjUOLcJzs4gmf6AncDwIjTW6jqQ6WUNKWb1X2XPoUvIn9tzO
VZI8XHFRKZUaXg80KN4PHbLeuC29t9q6L5JjXaPyz+Ypsp+j9ig5bxqNq/rJlTKq9edhpBSMH6Si
m5H7E2RfDffVdR8r/VBGWzWinfScZT/Ev+3eDt0fnbl26V5pnE9OGoTCDDoituFYAgzxaUYX9EVC
qybjvFtrRX+LqzV3JMNdPXngMhFzwu+biROgW9Bdoo+IYwNcjovJBpWE5QUD5hBdtBu1dw8p6249
OBywa3DsKZ2UL0td9NE1q7Hpp7FU0470BLStZKFyztw5NO9ytPK66MDamL0uqVLmsnnXByUp8Rsx
L+/CrVCQGfJ5i57L/+8VXPSys1zq0QQEwJrpLxDGtPIRIy2lfBvJWb9faQpRChod5Aaa9Zb5F+lE
Km25K2xYmQMWZd0aSuSHUkyNaNKO+l4gAkCV0vzT8rdWwwSAfxD8N2QrHYamjpQKPUnw6F/3WKyb
HpwEb3yyMFKYLQ5n3HHaGV0I/Wm9Xi5vT/PN8Y+/1q48/ZSO45d1L160V5rM0eQ+2tv6CjUNO9lF
5o9AB/W+yGIk/xb9o6IvOWTHjvEmKM/0oKu3KB9jNc7lEfiLWNupBOjAnWe/uNxJ06kEkNMLfsJs
RtezDdfff7Gp4/H5VV002hlj+X3fD/8Rt2N7AGymOXqVZDd17iET2kLTjkHy5TkEiCfrtISRJ6x2
vndK0AUa2iObgcVIFzT6Yd8/2RRTha/hqA7zBVuYmH3dBWE5yqpk8TXM4hk/7K61iZ7pCtUERCLF
1KjLKe5empYKzn/+fvEpWOuXxcVc71OYQ+DO7YLChp4cHDX/9V8Aai1fPNkMpVGp4KkZTlbDujHv
W33NlK1FZhRpG9DX0B344+ukh6lRKTh/GFIqQkaydjFoG1SDkp0vvo/e8dQDcEJ/z0lm0iuQQrAm
8Rm63fev4QNxcTnH0QkGTJw0QMWXUpFKORZjnTjhA6B+Kz/IR83EzAMH9KWm7R0URcZtMW6zTYdT
1oP9I1xm2gzJ3HbBJUt3neuMoczB7jAAfTL0zbNEkrcyQJi+AKuKQFZKdz7oXG8uPWhMMeb67yh6
pWj3XnxJCMcum/6miu0tMRXkVrfvu2V5TYlKnZjR6p8e8hIy7apVXfkyNFljhjXqYuXPt9twtX6I
rdnv5e602fwJ5NmfazP7Ka8SXcDYoQpAn4RU+HWLlb1u95CmcZLyXt30GRKGC27LDp4HnAQKzFea
4BZKlkxXRAjEwLmDKSYbh0J6uqqQMUWogcLJxBTftQ9Pg68/Zmz8tAdQh6Ajo5h0LWJ/cmgtGmMz
hE8L55h6V261j9H3X3vr05IXz19w45tdGAYPzEuj1+BWf89uAaPI/iY7qd4uHxe9cTeEN25FOorY
4B4BD8ehjJmNu320DapNqa615xZI4ax4fBRJNwkdfW+p2ynpiVavq69pD3guYffKrHcq7BIHVdN0
ENnRP2LXp/BAHa0gvJUl+8E70qUxGzDMu9Z7v6q0qU2hSQRwx4C9j3LJZdx16xZb0zT0qNTSOabi
M0RM6TgWire2/Xs7ecowy/L4byGt8qjADhz7EFM6So22SsZHr0gYy+3LeKuPQIvrn3lHOwKwjXzv
pMYWMNMCFyKSHeSPYPYAMg9z7KDePV49Yk3fh5OpOwQjM9yUoNHCur/44nEVwoQrVPBd+Y1krqtC
mmFJade73rcXjbMerwn8TG5rOBAKEp04z5qX38nIVbVPafvsezJGi60jMJpgPaAsU6UtxbkCXSJf
Y95PrwsPHNwxFl/GJSRYhZHSMH1O98At8nZXMPBriGFASpG4ExYoglviXhUim3rBJqgjGNnsTG7O
r6c4UvUur5OoFKJ6QhQ2vS0T+cbPmx136BA+4yajIZDuMBaQlKMzvrbtyQEAA8Vh8M/DxrxGzZ/E
KSP6Q8pg6GSUhvr1Fw0thBujsPN94Hu7EWi0xqUVNDneT9I2CJQdczaBT3TAYYGVqBWNWgx9Ccdd
VEk0V1xHzOK74On7nfghTncZfNBVQRMIISq4YRe/y1QK16oh9O99SdkaZbE1umcz4LVQpwXF2VCH
u8yJbqTemctML7pQoH8ZiEBj8E4wym6gvdx4hbZJNH/rKxpIKYKl7axamliKui3k7J2qSBm1dUh2
2CvKDfLWc1ONd3GKBchsrDw8U95BAx5cetdSjrIGs6c0effhkWgDrYsUWDEKr/luiJxd6L6bDGwb
g7lW3axuyghXc7feS6m80qLyBh3w134QAm4dYH8Jeokb5wvNA/vbCvKmP+xLOrzeVd+VqVBoCpa4
pvMfoDe/fmGrDZTAx8Z2jz5Nb73J4VqYkpRvV+UsJhPCzytd5GQ20mGDU/vhvkPkDocSBrKK9wyM
GfUoPIXA9iPY4lHJc0le2S48w1+75dMzXhShfmCYSV2U6d6Nd4yQRVc4WA7dlaRzMiP4/IDiVX+6
VRw9NoLY0HzxKgNQL5AaN4KOosCl7em4+mm8iQt7AfR4iU7NCPxf5/+Vq9eBnGl08RwBzfz9o0+g
u8R3/d/Pe1ETVfmgtIXlpXtpzBZBJO+pCV3zOaInqWiYy13VWZjKcj8veFHROD3dorgO4n2R3WfA
PAdr76Z3GbVuCY4EyxNp0Sa/wu5KRJgM2Z/WvbRfTyRDaTIhGRuGJxvUTK4bi8Bn9BY5a6lgWigz
WMPUpMuv3IqTRffnlS+iNgCqXPdGJdkrxabCOSS0aBFvJPdUt/ea9aQgIiJ04mzY4ZBnsMVAoy92
r2w+sYW/2eIfiK5Pey9zBq3t5DAVit6AUqR83XvHsb1ykK4Ei8sMgEoiV8ZBi/aitzecGuOeJ0P3
9mq5On3x/LNvL6vHQEskXinqFRlY1qKFFfIYWhtAkHr1zvEqavVm7N8EniBxThaiS1bIKCy0VqHx
opnFTEJ34PuTNHk5f/pFF+HL8BTJRPYWGd4gWRTrbtiBmQYjXea3AoXvKqfv15usYU1Nw8eYqpFs
66JVV/uS6nQl2MAbyIq0UXAbWj0Ui/3+5Xa52yxurrXqpo/QpwUvNvLYlErqZHpx51unonu1rAem
jzVcxceUSVkknWznyqnVpmq3z894cY87tUIvEHGpPXzDjqZzZuUzS/9dKPaPEby4AASa2E913qHs
6ts4UR67MN9bfk6fPYCCvsVCZOOjQFga1U7z8+3QZncKVqDkaZlSbsA9szcFbiRwk23qSlsjeZUL
/0eQgKgGrFW367a+hiH/KOX/Oo0kTBr/J/KTi0wZHd3MCbDMeMKeaA7FYLk6b2kwzRDtk+Zv96M8
v79X1uuXfLbc7dL1e8NLnj3XL9/voMmOKDJV6LJopEig2b9eSE3koVCSK8PTczf/ebi7m23Xa32x
nC392ePiz5XFRKLw9zNbIhmz6PlcQqUDVytGKW24adyDB+9LV7atccDNyPGADs3qd0fZmf19Gd+O
zTnr91eWn2Lx0eeA/QlwlZru4lk738UY1DaDfbGsFGw32kMFVh815aJdQ4fAPXPx/YqTsfCfBY2L
44k+fWIzfwn28FJS5lv5znROnnp/XSt48g638RQxZApJ+RKhnSSGEfsau+l5QSfVuX27F9vmcbH5
U66+f6YpCRFAv/8sdXEe6yZygWxow9Pi5nCu5k/bZN3O3u7V7Y/Zy3wzzP7oyezPtcbt5Ju0KTCA
XoNV+zAy+HR3JbJiZKOmBILkCQ5xyavsZHXdZ6JdcuUBJ6P4P2tdBtXBALSICd4ArxXL8Z/B7c+7
Xytvtn6jDbdHTn62X97uHjeb6sbaPm+y5ffLT64OacGiAwis+lJdgpqyFq1xHCDzW9lLFggugFLQ
XWRaFkGHCEt/7XmnTqWlOBxL1kQY5uKDZp5hBair+XsNoeCeSJeZ7axSMP3qQYFAhndpE5AwdJS3
FlrMUQ6H+5h2H7aPptIuw65byYtwQMkRoIob5CAB3sD9l/ja/Z9fzidkvCFfHKje8Jqs8G0M0xtY
q7BCi52QFWIw63OhQ6lGx+f7FScO1pcVLy48S3UzM5HlRDiwdMoZsmn+oekbgVK7TqmeiFBfVrv4
FHGjF4ZfR4LT8PMczFbbB3e1Xu5f5oxDMA+8stWmeEwsR+tHCKujRHaR+Y/xUEhdnKHJlVB6oA2V
Hj3TADuCpVx9ZtsJpR10kYTEjCXRNQKpagX/97T0y4+4iMpu4NmjG9OHLzFodLcI0iTC2uZqn0Kd
elzdooBFPIMOOxr+X+86cI26Y4GI3CcYDWvxCmiZhQqVD86DYbuKTjmGUKBLowFwiPkhWNUG4YJm
qXCIgjTa2VgmQSqUkvaBOlFwDOnsBlaHPkQBc4BZoXtOFUx/mZNnHRAg+2hFQkIA8CfSEgb/Awsp
Tix35ww3hwa6M2wN64iz7lgdHZrDGdciA6olozhptBYRahId/K0OVWFBYWyydz0FNgXKsyrtnSm9
/VsDQJAd8hQqWvAmnseqQ8Qp+pmWeU9Vp28pP+YhKH3VO0nYpgbNkY5YWh6Nft2DTuZaitxjsgJ2
IsuvVf4MAjkHOm1UPuYavkBmk1ETatHP8sc33lGVwfTl98Yj0DToBfxvxNuRC7hW3TFphpkNij3s
8uWopstUe0NGcMbNPMuFQIeYB6TDItGXSnlDV7d3GKD1B/TakBa9q1Eo4mdYFZ0Uq1qn0BSLJN4A
dAsRyPV2tKsFG522HoYNQkO8APqRBBY4esHTnKuwByIkgKvs6A5/VPxqk3YGhFsyRgS29HlZlzdd
9bvFU8EsFJgf95GLbZxhYO0ODhoGp6ceG3VcmnwIDKwS9aU1cRDsfltSuEn4c82ssGV7Bz00w9/e
6nMxSk2h645wnoe+BJztLd326HnNbQpcxCOy2kwUBwZaGoqqhBGaGoiqgFAF64T9p2vdRN2hqc5d
py2a7gZuV0/zOcH5+SF1Z9IjW9bDt9FYZvpTPPyI8vtU+CyW3cwCJSLeuz0eUjDRIuqKV8Z5Bo4o
yQUWCe9DIOOeKt+YgCsrmOFmhbhTigci5BqhpG/j/zGs+cYmunzAKDyNvztb+cmDxm6SBd+SD55W
/aIAQMJu7gQgrjmOWYQgAgcH0Vfan7NMfXPNew8AUSNvfX0Dwy+sAD2A4cGYREAcpedepkGNLGt+
lG1qs+ocdTtfPmNMuEhRqE9G2ofFh9UM6ExbmIZoHM2gX1bmowTpW1JOIVYCWTEu8benASaLQjNr
hp0jydvGLmeCXyEE+LtjA0VBnBsBRixCcyZm3Y5nrTh9wlWbiYuRH11Hgw/e3+QGhHH+BeGt29Xv
4r+6+Rovldzy4QZhGckhEycdYyZOSkAXz83qe2jJJuax/lLOwQnrMIodLNXmOs5YAeIHpl2u+DtS
b6dVJ+qJKn2rbBexRQ6NeSzrY8E64qBwHCUWGnVsPWnn8ohhKuAIebETzMl23SEBgvIRmnWCxs13
xWpZFoYyyDfCNlI5n5xMX5WXEJbEZ1CP4swXyQmQkpe+hwQoHxVcQb3SqxNgMSgf4lbXantBOwAU
uhDHa3HIFIDxpIfO3JrztJLu1UIIzeRbAo4M+ZeNAhP6DlYAe0towGIR2ilkC6AjLPY5T+V2As/9
robA/XV905n5QkhOw17jp0qJfwJSty6kcd77LvrMzqOAWjBwpfmUwrNIrbMDMH5oVGRNzRcZGH6d
LPjVQspQkE7c5kBN/6Ra98KfMBnwHwJU33YATs+CDwdh3uN4hhLaI02wkMNnvNyJEP68UQFoYSwW
dAuIlJIrdkbEXgTYIb1EHAwLdlOSH3qwzxrK5F1yzkFWqa21wOYG61RxO3pzFBz5MlKg7gEMY5H+
Aq5/QPCCsqIYz60JM0s+8wZ4V+LF4yoIgFPQXEYIHCbsaQXpeJXeH/y1Gzt/r/UzLFXR+MRkWwJl
U8Rb1OuzXQdMDlEAs5XRzV6ohbGiHcjhbQ2P/z3WxmU/V6VqMZrYkiVIubEE34I2DOqlA3A1GjGF
DpBzV/PXWFDFPp6soOe1S7kyvGTYSKgiYFaBxECdJzej0i3ZeLKLv0e+pF3iVua86cHXFcbC9NbC
sbGPdoanrXLCQWX/wfBwwx9wrK362cbMeKRNCXSAxk/EghxvPUaCGzjbkM1t0GpasVaq9wBRIyQk
qgr4Y4CKibskyKM/p4bcZN6zA4kebbPce/WyEA4ziWWK/DtUGbAIjEqFQRoEHf8J3RK7exvclRK+
hxzUfmi2BaCMqgDkkqoHTp7Z7TK0xkkVs7BYGX6+HBxMcKEjVvcKegiydepsE1MkZ0ELqYX/QaZd
6+ygyNwUAf6t5lmYbWP1STTMxQbm5XpxJt5UwOTN9ZEow3NDIJeQ2IaDvhBgGiPckZe24VuAnS/W
7RKfA3dMiu4VbcGF/1DBgnPYG+dmcFa1cpcBJ2Z0k+Luy8GByeCjmQHgFrfwEk/vc2e9CVntKi3m
FTtfaAkhZSJ+YcQ9nHbWBvBCrzAO9NKHXDlCTZuRr9vqewGIlXGDYAs17B2RZoHr0O0tIpgC2cer
jtsQwSDkFjjndKwiDcEhob6g0V+CXkBWZgBlFikB86dRN7iTeMvlWqESY5JNyKsAHxaYPFfaqUQT
xg/yFdOCOHoT78WOsbRmdZiAlDNhZK9i4H5qsqrcY17K54RJlY84ZRgukEcRV49g4hGhDCObx+OD
2gqGjAr7DUprHz6TmkXnIboJiueiyraEPc3pV9SIHxB9YlnfQLd4rzAxdwc6q5jXKDBGa+KH+Dli
74kICeQud4K1pcHfmDnox6HMO8dCIxPSL46x4gGNCAYBfIscnHd9KryTEENX4OwRtdO82nvmpk7W
hACy5qQ8snnN3sId9014JApZJijiyD9ZaE289RYlMzwqBHdESxIqxqI2+VuIGN7J5e8ViaBRJmu/
zk5iWwV6eWfpIEG23aGA6RBljFVxDrfMZG00J+45jpowlO0RbgfETvnIpOr3KB/CYuRcL8w/VEnG
eKbbNC5iLvpXv1op8XIcdnIttBL7yBFAAODqEIdyPqmFiQNCCl6x5GlokeE7NwuT11aWlonTIMUx
V7rfsWauGwtxDXhCFZlypBn3NvtbSqKPzZEi8BGZBzk5qMwFB0x8PJnNNKQbPEGAuSywyCHvBdqa
kdlsxvCulDD6IRlNuNdGfK3UnYOclFkTwrjXm/iVZ8JGxMuMxRCf6sYFvK/BkXrpyGLZ5XS02Wri
4m5mWsddxn3McY17qATJMWeed5aRyhu4a+yDEWa7sNoqCQD8kvwyOQq14IToBS5DBCvFzuA1p6u4
fEy5JriOCea6hNNn/xr+QVolN+E06luhhaEHS7+3OKrnnEEVFCQRMwmdpRPeqaq+Aj+vWN1COB+g
Ci+1z3lGC1q3FnCm9xr8FwHI0E6EVXEum/YNgBGnXdC7Q+k+Mt+GPl2KVIHC24RflA7eZqAew1lN
w8Gjhs6441Nli1oDEF9Gjxb1uJLFBzujmuFfivUVTjD4HyAiGcUeQili6PmmBDh3VSfucRE+rBpc
Oi9n6O0Z9ngjWjg7/qgz1I1B6EcWriFLfG4BIz3dRuMqRaDH8NGlctCF4tqO+FKEMrGBO6OfYcrG
BoDoKjKwN/rftdr9YCqvjipA0hir3eReKLtAkoFZ1VLQm/wVN37w6GW4dkf3/PBcP6RWQNYabLNi
EMksQqUzIBmxET+Z4x4hG1iOT+WphrxNyaNgm4xD4q2BmwefAj24FYNKONMuuSO93xUMy6C58ZrN
yBTav428na+viJkG6mTdve5BIp9H8buBNJ9tYHSJDkx5wNBZ5MQcaIHzZhYZEJvtAeVbWCI1iV8G
YNzq7ghKbMA29g8iXurUUG1iLjQ4Mk13L4gZVQovIbglusAAZv8XRrUivL2IbNN2syXekWzwoNuh
rxmmGqTTdk96BhKPKC8qQy7KiIw/5XFbHOE+Gh+U6SR/ZQndG/2aGrC/Ja8jbV7jL1Odgzp5EFWI
BgtjGKDf2vfkPx3ZGD9VBHFUNFZED6mR581YoiaBNl57MgcPBuJ68NciIU5tYxvGsO2T1xJKXR9m
jK67hQqDy7H6RSMyjuagkV56ibdFL4nGVSP/bIwKSmo+oxTh7EjtC3zmCiJuCOsdbS37zbkzyi3F
KBTUW1GCc63DOfdzlNCFM1R9xJxDxBTwU2xH6nTYJ88ZqjsDK/bFCTRZ8pLbrwUKX4wDdG2Nkgj5
slDC4I5BzNh2BICV2zyUYtiCJ4fAIyqERq/XMRTGKn9XLHYAgJGIqgjG7BABQrNuC/1XaZUrPo64
A8NkjRmam55r1LJQfZLY4zIUAuJ77mXzzW1iBcju7MZwXaWwmPWDVKi7lsAL8odKxvqQnaK0BeS3
Sdljo50eymEX+2/ft6ym1EK+9DkuOipqg+qlkWXRHo9Q9j03Ke1S7iUy1kRZGPKu8JdgFxGLJbx/
v/aUKsentf/q0PFduVjB8sOyB789qx6Sc3IgZpdLrtX6zgEQ/+Cc/IfoT7E3V8l9uW7X/Tq7G9+6
rX0TkvXWMxx7vv9V050fATTWUfBTETr72vnx8zBXJVzv93rxTK3oqmenJYqnOy5s0rdOfbMo7cgN
kYR3umijX4MLTXV1+cyKKtM7l2Gkff0BEHaHJjLrWKCuowEXEvXEEY9or3ALk1WVanHlmafcA3WL
DFFFNBX7BuOic2mMdm4pg8xssFr+XP3abh/Wa2u+n83n+XzzfqWJp0016OkgYkSiGmhBXloJtFpQ
6D2G7E/Z8uZnurUYR5rPv5622zf9/sGa/95bx2pB6J/d7+3Zcn50Fsfu5v0mnCv3/cu1MeVE05Z2
pq1DKECjWb/0iuwD169SHyQzfmS03fA1YPd3CG+mlYgg32+uD9WXy6mWhRaUgUcnYLDLtuLYtPnQ
dAP+i0qDPsAO0vwIV1N7zurHobxpSrrn8XYcHn2wfZDgkuTQu/QDbjUmp7m0D3J1kasPpftSZ7dV
RJcfRbSfFIlevMpGFQ71GnZNY0H3yde5ES7U6hA0azU9FjSGEP2zHxWOGoFeht4qJf/N2Ozz812E
EzePwZTaTbhvKK6LZ7oEXF5kK1TYVDZovc2vggimoAp8PPIikH1491ycV13KoIOXA5pKqLVWDBqE
u6dJIXnl002NPj6vI/7801hJicuqdNDV3AdWdpN11caoj7jIbTzyN89KVnWSbLLkseEfddJSi9O1
nN3klXJbwNO0i/RGHqK51fIvN/FCqqnSfHhBjXwuK2PRUHVEcnav1SqE93SVGvKxaWEqYsHgxfa8
yb0DijfznpvfGqNNk8pz8c+DUPVnSb9SLQQG+u6W54aOB+Mp/fn9408FJUSlEBSTYd0ANfr69LJR
VgC7kDOCONuk+PItuug25MakuI6XyrD+frnJiGQzYmLkgG/NX1YyZl15qH2awxMI7Gi5zdYP63y5
Z9K8eTySXMyvjG4mJ5VEAbRpdbSjLfNi4+a67A6VoxMBNdyRDr8Yp9jbaL6+X+5Pu837+419ZTw1
FQQdBWeFD5dqXRfb+tN2QtwmkpVWh0ERvHLr/isjB7FGF/H7Vzl5xX9eSfySTyvlYGwtq05Qospv
C2VbHKXX+jlWlxRTv+gO6uZzg7zjtSnspOQvs0ldHHhC/Uco/LRsH4ejD4ZI4OiT2eFwp89XT95y
u65n+7W1Xp5eAZ1o2z/fP+wkyuXzqhen1MiqOmUyzHC7XDxbs8PqbsttNj7Mlku+IzfJlfUMXt5l
QP+8nvjzT0+ZxXII1Jx9Uy5+HrSfUM5nq7cO1ZXtm7ydzWe03B6ju81xc+Ovr6DOVRHZ/lobuo9q
YX0E/vziWZMozxCKFre2IEVtvdnDQzS/X8+Wt/P5ER385ZUFJ7eskOMkVVMd3b7IEmglO2laR2A7
0wOteFgu5PsSulXNlTHzJHRIyCf/Z6WLmI5+nmmhBcJKzsxksoW8COk+FzNSqRUNRNFLWn3/JSfh
lp/XvADZNHZQ1o1mJ3s0Qsi86cky6MRBQfll38P9QIwmhz6PVhd/8BvUpwL788odM5l7OqaskpAg
3ge76utuqqrMK+W2/ZcXIY3KsNshuhPqp6ynrUL7kJ4TOaiwEYdmIFTEr+znjz3z15769Asu5p5R
n1UDZKdwL8TCGUmtLPc8YvsM5Ul08hAYootyTlyks5BVoR9GgSbGE1zzlWesqbgtKiesleY2uh0g
3DOKSd9IdiOgfhdedQxzJ6McQvoMVj2xYe47eA0yW43RBK7fhWEFNbSsRh/kaXT4uwaFXSYR3p/W
WubRlWx0Kv9z8F9EQ09E4kvpR80ThhUNDyyabWgl5gjuUH+IBqeaX0siJk/Qp8UubpnUdeJ00OHn
ZcgidQcwEzxq2R2Sa5a/Vxa6vK4TxxlH08ogApZHTqs4PawkNOGvalpOAlYZkysoLKJzis/J101r
ArLogwqolO8ezBp1rhGtG6Adz4g51z0TGPetze+FGg4KXSVZkSgo/5vD++k3XBzeIcSfxk/cYD8g
SVveo+dAg8k11og6oImX0m8xqnHDCRK7k6ZTHW+qZK+hEKsvvv8pHwXD3yfon9dxEZUjpWmkrIkF
cgBpKUyk6bFxLEr21NiXCFsdIREO3SlCZOro6z27/YRylOgxd3RMnfqP2/5M9BSNELL46k1ThB8m
FTJodvdFDBK//8HTwdaSDZIskD1YCH39fkoXeHIRcAIIfPRdyNmrIV6oFpag/pIGXMppLeNrzjjT
NzUBF0QqOrXwSL8u6484wco68dZCmMCWq1vPvXUQZqsUZJO9EekGrKbcd7pqZf0qNLOdhJCHDhTK
QypN68bpnpSCRj0ag0I3PGjMK29m8hBBn7F0EyDgXzloimaAHSsQlBAzFzM081wqh0SobV3phEyU
MFypH4YBBnWxcxH2E9nT2jAhuWYoQfulCm7ZLJ76+v2HnsqpvyxzkXLaJJyVE8oRB3XXiLZTiRiI
uajdU6Ke3e7EZu1QaBxaMUlOM2/FlAZET5pb8xHIu9NZM5lm+lW64UQI/vK7LjZgQYPLrQo24L95
tcYBKLQYmebzq7SRiW8K7FEBv2Sw4/9Ku6GmxIlqFFD10ltMV7F14YUL3W4U1r5/3ZMf9dNKF09l
jz2a5R0fVR7OrromwY8Q9IyHKy2FicLsywNdXNieoXWDNPzLPphNKlSr6NsLoxlEh+hwXk0RphKl
LyteXmLYN0gGG3YvBFMFpFprEJZRzmwN5cZFO6eIaYRiHkznu0HOCeg8V7uS7AaKXt9+//41f0hC
X8Rbfg7OCJixki9aF7s61YOg7k0rEKg7cFfMednNmL8pqFuyiZj1iiEJXeMr606+eA0otKkCpQUX
9zV+9YMG/jHAbotd6zERlZ0fevDDPqgxZLV6nZtPYJWrPWIje03Rtt74xuNn4SuAXkVqVhgTfP+D
Jnf2p99zce+oeSzLBaIpTABOxHDSC+HMRp+yy4srtev0O6dXhi0g8Dj4m1+fPQlyxYjsAA2KmD79
DqRXigROtASTgUkGc58PQ2d6Fd8/4uSRQkid7+0o2LhcfGqvaVS7KWClRMgUMZrCb48x1lWqhPj1
f+0oKKlQJUzcTi+Z9QjkS3aZxBBTrZsmo9pZe+39908yvcQ/guMXTxLIWZFEKT1eLlyqf2AMeEl8
v8Tk/mQaowKwFprmF/EnCyUv1cMw3gsJUoIEALtVekcNJaUK7ak1erzfLzgVxol3/0GIflw/n0ph
z6zkIbAdjJelhR7+EFq5mLeyoEnr+uqdOfV42MXTqYG2yf18EYX8AmhYlYN9FkArXiFhfaPIryKN
AqQyj1uMOK7pQEwxIAwF/Rk4EIpJfXaxqEpxpmdDTq8xP6jtKUykbV48VcgYj0wWATNawyIG0143
wTxyd4WQ0WTKA3Pe0tFXZRIeMzCXpWT7/auf/mHIPQBkBY2OxvbXA1kGhdb4ZT481atnBM5/zbbm
Yr2c5bP5br7Y/D8Xu8jcOiMh//JZ7OYmm0EheDAX1nI/W27m3Yy+w9VOkvj7Ls+j8unhLiKbVNQw
UkLR56Cd051odGzXyu16f7vbYGuw8ZfHP9ec5D6A+3+taUARd5CLJwe8iO5jACaNBi1wNUAr0aCC
w4nvddJP2Q3RDxWTPnvlhckOiKst0BjBewD4p4y9VVVkO6rbJRMOAWbKBAAqW9eBdhBwdyFjKfAg
jCTX1NZtS/13dGKHU5Mur3yoSYg4LuiyAoQZusdFmI7UVkoRTYk+UmyBMwZFQroDnNRKbmMmjWR3
zJC/X9Weim1YYmuKqvIS/lKy6AKrMq2+jPct8qMLBP9hHhs5YsUrG6k1nHaXjYLRCtDTCrXl0czX
WQskMLYoxu6FfLP9R0hiIxsp/MvCdh5nQDpwBfK0bllgM5dlryVjfUvtZ2qSb+3RZFQtmA+B0S/a
6Ek3kAekvdC0T2H1ZCeg75mvew2DJv+YpM8JM2tuD/CJBAzh7sLEljaa6KwEjXUcemmT1vU6bUE6
RsqqIS2HsP4bXUip3hvtORzB3RnSqxjE+ZW8lar2ph2Lu6xRZj1wzULG68A8FuitOo22zFWdt3B2
mUNzpc4Q7GNoSaYiIEuNvIu99MoBnQqNnz/AxXkhHXTCBk++vVfMe+c8nFNKJG4xBSm4rrlhEP79
F5/KPDSFMslWSYVopXwNPlJtB6Prj6FYj+MAeJDCUUy9r5b54pdfnsrPK11EHuQJzT50MZdAbR75
ryx5B1INElMAPaHPV/Fr5G6F5h7Cl1II8OVaUj+lDkN8VVXmpPwfl8/XZ7WztIk6A0bT8wAH7mDO
77ar9dvv/fp2uTTmSFEtbq6cp6n6/MuSFxc5MGw96GMj2gPfIdkSJgfgxnLhTM40GLEjIbv1/Red
uso/P6X4809Xedt5UdVa5NRFdtsmZzI74E8M8EDFpNcKmMl6gitL4Q4XQ+jLcbAbVamZ+Rb9B+eE
5KZQZReo5XxUtnvESvAeB4QSByFKBwKlwfalhdSA8B1RaPj+uZUPyvHlDvv8Yy5eNlKGRS7ZHHg8
HUSNLIwp9EQH//OAdROJPcLAQ0aUyTfgcM0c4afAxd34l+mt+vzMfFqkI9juJU04CwZvQb8tMvZs
xHAEHusJzwB5Vv/Om6NuvqDlAjAnW6LHEZbZTO8eWpxCoTbkJRWp/wS6NM5TJAOjldv/UfBAC6Jj
i5yrhjLSNrY3CoB5TN/sYS2Q8vp4V2lP5P+mpWGPuRNR0h68e7lWlkZ6cNBALFRQf0h2Fm+MDpko
UzHimoVpNk8j8Lai+zIaKE6bMlLA2sy/F/9UzlBalSwI9++I25im9TMb12Zfv2CItrDLB9YSTWDZ
yhG6oqcbYXRQnHBpQnXcqLY2nYOq+R/O3mMpcm1d270iRcibrkx6TOKho4AE5L3X1f+PWHufXZVF
QJzVYbqaDGlomM+85oWegZzdELQvGN6plreSTqyWMyP6jsKzW1QXU+ONAJXIF/V2l1nHFp5IgcYN
wv7NBA/lotIrRyl9u84qt/RNN/e3dYRMJvacHR6LFNi6BZkkfZYg+Huxd4MpXiH7gtMCuCerQeQ2
2kit78SYJtAc9xVlR0aGIRqg9wpLix7EjhzHYI0B92OfNGqE5oEnmvq+qoGaEuHVAoyU/EOb3qlT
9H2E2rbaAZksBc5zPDtKeYdbvVMD6RGAPcEAAoAMOWqUNqqQ4mqFM5swvEn98LnkSWH4OTAwN0Kx
SHqgupLJPWrRsddwbsujun0fWxdwTqmrK/IF1YAo9CH2n6r/lOm+OyJL8Ms2+O4K5zQnaLCIKI0v
t/E/9r8xzIrcmzJX+BMAYGRIadxn066GjwNpBN0c2Cto5QBVomSoPlp3P4//lcid70KaEEg+oT/F
mXAWfYVSM6pTTaVKQu51wb+HKl+SC1znk5tpCcB/ncavfKe9gl+e3wFgLh0/xAqSrI1Kd4Aub6f1
NlUlvMpRsAdKBZgXLk04Zm5feUrZHQIVSB6S9XQpIn0G55XuM5z61F7YSuCasUP7MhgQoKCIF3nO
GwdtflmMIbW58gJDGrx1abOFBqIuHyXfagBjiUgqvhz3aQKAH+cAWWLlLrZxAhY8RAA/T9R3RVTt
6xshqqOhxnx21Xd5qdQS/IE7YXPhXukOxkb0Ha+jw/XzYee8j8Alf1kb3132VCg1/IZwNoIH+vfV
UKRCmw49cIvY35U1jBtA8zs4nEZ8+fO7fXcH/TnQ2R1kGeUUVRbyJ5SlKe3AieYa4uaDHEDz6+ex
vhOT0QyRFipgAyoa5yGMBjAoMkDCLoMBu8oSijUTThVrH4Qvgy6nAUE8JVAP7Mwvg38Xpv85uPz3
lPpyPdZ6jvtYlro+uki+I19p91A0pn7Vti58s58H/O4T/jne2e7ygyFp2XwIy6Cc2FxAr2Cy0T0m
R/nlG37d3ecbGb4wJTKUr8A8nWUgdDOhy0kEbGlws1htpL6yB6SjjUTc7IzK34iLa8q9hVosbQin
VZ9bcb5+GLnqfn7p79pUGoxOkTzI4lT5QoD8cab5hgDUJE9AOgq3eb1J6FSBtuphEwr145xecc2N
6rqxsG5vFBeh+zRt7XHs/5vJx81ShPSESfm5QFJMthkpkxgdggzuk7DPcuDKH7NxPZWPP7/xd2kA
Do86MMKFsK2chapKXYPtj1A78ydPWe6Zir4mtBvg3ai5fIKV/Xm85fedf+ulW6KT+QHvO5/gJM30
AfeM/GCY65DSMByhL5j4b+N8W+ywwOgs1V4Nl8Cz/aKLSZ7mCkQqIq8GpPfgLhy+1xBzQ8lOQHQr
m7zYRNJqDi56rIdUBx1KyOgqZlXd5ueX/g7Rp/35MGebCfPYMkdQJjtEg3LoW2XfqfgtQpQcjeqy
8C/7GaFtQVbsFiiXAmg4WFxDewNNVnwJMHFSnlgPqxI9pbQOLlg5tqzCBhwTKK6fsnDEt+jLLLiL
DLxrNLcuqyu1Ng+L53DZdY+DZBD8Ba444ZpcxRhoWY7OadySK4Q3Sp2v5pSQYrJ+uXu+O5//fPGz
q0fKjBKJEPRHFxko4lC47hbxkkknH+Bzo/6yur6+6tny4oujKIbmqbygwv4+JeOBMDGYKCs0dbmK
x2cpew4nHT4ivkDWM7kRtOLFOwt594UPmdIOrLSclfC65E3GS9EENzIsP6oHMP8oj3fSi4xat2qU
W7l4iGQa1BlOPrW+hz+5sJisLLyANClnu4VS9EWe/ij1yLWSlzbX94ner5JaheCxU+FG4DyQYCwM
K7dz1bv60xJ3XBpKiXfMjdTL8KLAjJdPlH5KeHtm2LjYnuXaXdVDXWzFfYFBtIqKdHBMwg4jic0k
Poy6uNWmAvWABrIjcFDDPIjqpkxxqvLDXcA7imK+6rQWFulvCkXfqenolMAWUCxNDuXrRP3jxFSy
TCJJMLjqG4+4NkJbrCD0WeHICes9iB0TKg8Y+lV3OYfr6R5fL1SZo57iyisXCgwWa4cOno6Uo74i
ZkbQTmvdlDwF0xCA8Ehz2pgx/bwhv5N60nVaErJE7KooXyHTH0+NqPuEv7dYIMmRvlsrvKxX8j3E
bGdG7eg+wUwZ6a5sJd2nv2yIL2GR8xWKJgZrky7uUnX/e4WmjRyZfY/Jfemq6+g13daH+H0Rhn6v
bjD9vpI28VV0vyh14gtijzvoMI52L/fM0LZYBa6GxKlj/Qpo/zuY1zmdEFykxy7iCatQCDwLpOQ6
yzOp7quj2ChwZfVby5ieIN+41Xj01fk6nf1N1xluzHpsrhOpCVH1LmFE00EKtd+u4bOQ9X8ex6Rz
xCVMseg8JNASXxtS2SqPan2qQ5xmJgzD45cJtquS9hTJFW82RxufI3zeNUeK6r1RSHaumJt0gC09
Z245+BBXQD/jHaFnV3EWuqOMsWi/r8rRqYfFXgT/h8lLx9A1KMeOUeZErbzTuxI6Z7TNcuQ5Jt3N
IQ4WqMRCIdd6lJ8yH8o91Ms2PKbzKY3aVVlsM3Ve6VGHAddRicNd5t/nl+H4YvbbgMwiGUNsNsRd
qFmeEmPKwA2gJ1eqWyi9N8FXyovJ8x8U6GFi3Xlh0zn9hIRtVe8qSM24kUQKpEsphvKMsIFRPOmY
XMl7yqJNeKW0eCF1bzKTIASC01aOrp/aDF2CocAQo8Sfrrqg8P9glG/hkowZVwNuc0kNHDgW4GHy
LUGuVSJWWySWZbLNfCjZmCCoeJ+Iueo0QEGz+8TsPFH3V31LBzm0A+sYEhbmIdRE6y3pnbDcG1Qt
dfVqQHnwlx377QL9Y0WcBSqWFHWylQTV0czWZRFTqhSdPnoWJIzAsiPlEkFdwfeStc8B5FuOB4kP
9SzpfgtW/77R/rMyicsUCnskU5pxdqNlaFNUaSyUR4uyDc7VnLa2FK6TKVil017qPvWwwyCmha/z
oVJSMFIfKc/NhIPMjHvSbAiezoT/PDt/B+v/+1BcehoVR+UfeHvnh601+z6k3AxNEQUHlOcQPHjV
oHZu/TdjSZKBlwNZkH5uJturgpSiDFAeNfUmtaLlI8TxVm3uRtxRfn6tb+f6/xvKOFfniVQl4D7H
Nz3qbsIaZzRhX1uXffhkxDjQqL982jNQ1v/M4iLuqpjIlhMR/300Y/4rG1nBpx3K99hqCcymVaz4
62psN2CTrjq92VAluwlhDGM0O8czNj4V5GU6D3DjCHvtGNamVt6n/a3YKXaWe11dYkwGP0cRMArL
vFwq78GQ/nafLQHk/90q//vopoayNPVRNJ//fnRLHYZCwADv2A65Mwf3qQWV31KcTMaGSN73OSQC
DhzsXb1lVRSltFWr34CLZwnyv09xNoF5PIhp2vMUSXuIpvbYVJ/t8CJxozRi5cwpTBUDrv+pLhaJ
vV/W5d+ZxX8GhwolAlIjcTLOLev9SEzjoujKY2rdt9bGj9cxB1xDUPXzojzDNTAQSwMhEYsuqqTR
3z07AXyzAGIy8nrAHB1JfYur5zBvHa2Egw6RWb6oo/dW7uwo/6WB+3eu9p+BFZQZNZ0uCrt8OQX+
CFpivRatoRebYzFXXhVxtlhvgnjqEi/EmBNi4MYKfxnynx3Iu/455FlYYKTSPEYClOpk8shyM+3O
sp4D816bj3n//PPEntEr/uf9FnihrDG5hO9/v59A2whsdd0cK+HQd+O6oz5XNi53fh6mniiIXpMB
7s0RKoZNbLVwy+mVKvVqUEpvSF6ycK816VpC0VzE83iS6AO01BDC30Sz/zlul1n540GXD/XHhwAM
EvkifsjHXCXa1pz4SRgE3FnfUGn4eU7O+jr/zMk5XgIytdzqSt8cCa8Lq/MUrl/ziLotL2sBGVg4
98MvK/zfg/Dv9zuPjlMq1dCleT8z2S7iP5Hnh1urvzTj07gJp1NUiw4njBPpwkrzyn5bxnjC3UvN
FfetXHqjeonnc1OtffS4Vf+gXI+Gh8r+z3Pzz4Y/e0r5768QSXKBJHfXHCnu8qBZKtLQfWpphfw8
zlmy8L/fgCoM2DFLNI0z3ARhPB6eetmALO3XQa0cYtQEVAId8CrRZKzk7tkUtHUsW2sRNnIWXubS
UxRjnOVLdpjtJ+g6Ymj9gun7wub8debz/hBQEU+VTUvk0f5+fyVDZrhosmbp9Xy0AXbevuzWMQYY
811BmFd07Qole1tPDS+M1ZUAH7AfSCHFrR9DIVfffNzOyuLYUOLWRSSVEs0LwmhTcLKoxIM0pwz9
lKTreXwRDPM2mVZC/UZG68rWaEfCZgmLJ/k9Ct4Qr7ezWCF7g3JmHTtteBVm8zg2FcJZ0U1j3EpS
DCW8cYv2laUbye1tOrlDjXLXOHBjvYfsUin/DYD33fn1xxypZ5+ul5Wa8DpvsFgunLw0l9VrINCp
ZKBx0BhqlV+CiC/Nz/OvQt4PZdUEdCSeo3/yKE+GKpXrI/W0U3RpbWTPv4hddfH/ETGsdxrbIlHZ
Vp/KprsRP8veLm6st+HDdIz3FOmaD/muOfkyNQZwoDb3SFPYgAA0mlZ4P578W7xti7vqmm6Q8XkZ
ub20akoPV8KfV/1XtPPDi5yzAxIxjIus4kVQHpOBtzyU22DXt3aNFBdqPpiJ5ZzB9oArquRomDSb
ntm6ZQwrHOdpN83cHDFd2fZvjaN1DJzUEXemd0wHaox0S+mCoYRjx/dLwn89mx7KK7cIy+n0jnoP
NvvPr3NGcPvPJgYMqGKDo1Bq/sdeQQ/4Yl1XY4buaMZWJS3CEdDaVxi19Hi699iEu8Nj6bP4f7vZ
vjup/hz7bKf6gRhV6cDYXbr1/QB4C7QZaxUN029H1YKi+Oej/d9bnkO8SiE1+pxOwdHIrkYTZQZd
sGspWws1FTEvlfdlcZChj4rDL6Te7zaasQAJYWOi6v9FWvrjSqTrFOTjPLPsxyuSEKQ4wugqUfHT
Q5Yn/28GA9En4saAy9C5DO4c5tKkzsynP20ZKeWFYkpw/orQO1C2P6+c7y57i4K1gZMVV4ByFpXI
coldRxQ2x7BbJxEySvf9vI3UN6P/ZaBv7xnsy8BUgMZakKV/H+hVE+YQQyhEYso61feF2NtRonhy
FF4sAi1G2axCVLD6QLo0TQSI5Gs9Nm9EsokAy0yhU/dplVyUxernCfh268Dk4+qTDRUG1Fly0Y7i
0vriJFDjHfJ8g7o3Q82ThRDBpU0RUUDYh6hBlqslvC/8/1+Ewv9s3D9HP5sVMENWVyP8Q7B1k2Bi
hcdyouLQ7a/+m6E0AOISLSiM5LC0+/sDoOcvB7kBGwpg14RmmrlSzEuZo1j65Z2+kpGzfcowaKx/
odL/ubsrTMkVtS7qYyY9h4sspQ75yN+Nq2ZTmXc9N0TP7R02kt2WqC2Jg9sLbjPeas3bkmdE+O3k
hL2QXOJ1pQx2V91zn89BioYKDl/4mwG4clE9+9Sqmyr217++An25f8+aP9/h/G4NBF0HrJ+iBNTI
npn27uyvAq19jMNXbFRthQMHx3hH6io3G9401sYw30Wi71qTfpqqUxhmuJa2bl5ZdjYf1bG67cGE
kb7p8zHBOJQ61defoXK3/MIMjd5Ouh/HZDNgGpvZAeqcIcEGd6T/UCnxa6/O/EkwQNpeFyscbTpP
I1OoVvXcrwR9QKml3PD7m/qyk8UCGMfiiT15sYn1ck99r0sQQ4xQeFLvjAGTlqCn/GxsC0v0UCO8
rCk2ZZPyrsfTPgvYmVK/AjrimPXg+QmoPdNr+ycdVShzcpFMwee4uTGkbCNjMB/LNYIyyBFhUIEb
Xk3VYKKEGbSSraX40ckoc47GqscrVgQxpCKaZIUZrCUgKubR0oR9bIxbVYdfqvhOXU9uO9WOgt5U
JuteZb2F4t3IwimMej0OC4zzfu5UBOrjtdLftkKBSNUVQE5cc1JBXIdRsxXjQ95Wn2TsWHlbN1Lc
XEJm2kRUdbT5FRUeNP86u5OmCyA6kRCtQyRykB6FifUu6LdLkW0OgDUisSiVlzM6VpayGh7NTrar
SKDIX++wO3Ur8WRq1Vd9pAXqouWeVCaIRpJW9ONq1p+yAiffZTIG4VQAapoIaFq9t0UFuWIxIa5v
EYXuidmKdTmr1HBD6mqtU8nXqYZMTnk0+mNfdNsoOJTBk8IpMWP7kVJpjaC69IGBpsKzH5jrpJfX
ZbZO5Ggta4gDFoeuyg+Mf9Fqg52WL1LVO2JwpZk3Rks3pdhZfrDpUuvLidVvC2cYDPzat1KnogKF
6Bdu2hzEaB7bmhxtrGutBq2VmJ6W3vxyDH9zxWLqRY/cpG2haV+p4h9XbFsG1ihncnWcVH0r99VG
b7WjEJNZ0aEnrNIBwUkLBS0LNlQorgqkJEJjWgEhAlRrHAMLr/XMosdk/VJ++roB/jnOLDDv6GvA
sTkHQseSmNdzNKEa0IFss/zssauGFbqmMBdjsdojwL4OOtNVYnMzFphyiuq2sp4r9lOK2T224HR6
ItpT0VoUt615bMGbofqEqj6YsM41FOFGs9BuAz+j1fWHyeZbktC+gRaBJ+4Iy7r1Uf2/kvzLrBS9
yU/cnDo+elWCQWpOklaMuCmj89XMdqFgYz/iE9NMbmPMW3Psr6nPYsXqBqLsVfGL0l36WMgrTeQ2
hezVqCYnk4QcGC2tLkSKbKJRvG4SPJ6DaIUqmi1lysWUox6bnATRfNNMtMsB+pATVb+XoJTvjt4/
5vusBJUE2SBlg1gdg7jcLrjlkjqkLmQQekzXYMwxZ3nM46qjURGnkYemmaclp/9iRSKIowNSAMdN
5PL3fVnpjd4YUo2MGJsWMS16LJ4l166qzmujwvqKQ1qd+nXSUCZBH+wpD3hMNd0E9AekId8G0ynQ
ht/ilSWcPl+NMqaExCTfiUrwsfq29bE/F6L7MNScysxdX/JpjOAmLpKHxPLdXI9eW4Y7sS5tKei3
cYmSWlvaKpMX5/Uq5etHCfT2+VenjiVg+ffxFASFqHPRfjxDQkMkTyoFuV0gknt1BgB9NQX3v97P
Z6iar7iJc+L/hjkrjwwVYn5txTDErYa5EYkmFQ6scWhc4UHSQSj2BuJ3l75J48pyisqrK7rb8Ym6
zS/r5Mst4vyVF34RfXkKs/+IOeml382tP/BFWkdFJZlOdE5dzi5Lm5Vg9bb1FqRurzoqcJeYSpo9
Xi0EIctFQ1uXPNNclcGGm8yK3FxAWW2FDPOc0WOxYUp0pPbgaDMbg1mhdtNuF8+rorGXP0DSTRKd
Ef+4SuPhpl7LKETbcNylR07pKXZFaQ/y1Si9RHeIRqqe/swmBPBnIiUJhHqVDV4PVh938G35KAso
AO9nUtpwJfdeiQJl4DQ9RB+vlry2cAeCsdyRAlYVF5ADiBSZXQ3Ci+SFV1AKnsVt/BDfNKhc4xPl
NvwC1yhWPvKxkiflTpXZBfKRKpvGEcY18j6S6lr4urc2LYSYR5acHLVibkjI661NyAPbOO7dSfGQ
IAwU1PhcSOE+B89dZq0RGS4Fb0KugHNP96gaUKTGLk+qMRVa+5EL4oAAK8kcbjLTBOW76srNTMLP
ZqCedGwkR0HUfakh0eB3ENEkw4isFWWb7Fcnr+9Kj5oK6dbC0AX7ynPtq7TNijmRWClGu+67NaL6
sepYIecy8vOEEDba22zNAjvKyGX5RKgEIpTJjPOfOhgXbqivx36lMnWlp6rgcB1NcELRnXFgky86
VAYtT08v+YVD7vK/K6HLQGUI0sKbsZNFxJnwpbFxD1NRgQ+ciuVFIwGNZdmxcipsYJ69QCcSACrl
jsNKafeDvKKLG/CBHlLpIlGdvthHredjH0Vxcl9p2xnYBxeHT3Pd4WIuql09bgXNhe4VRJ7eekrk
GA9+csjldUV2FXrjjNito1DAdsZ7jq4Qyxe2LwBlN0Lcm79/DhpHgbZnlyo63sj1O9oz7BnzTaDv
O7nK7CmjO9BHFty5c8PeTW4BVE93gb/SJccKNlxtPgiI38BXX7Wh8/2uAv2EOr2YWZ43SdnuQljL
Bc3ayRnNLdClvrDjQy3sXBTUStWbA1ew7Po621TMllsZy+4pRVyCbb3fytI+S9DR3AYjrUww9Ae1
9wDpslSXqli6kcFC+LBnUVBdV4EboIGl2PKdfxccWjTcbdS1S2pRrduDIwG5KK0CdduO69bwAJWQ
K7PUH9XpPdAvjLtfDrvlXP3n3ZHaoVdNDmmdMxXaaTRC3a+qY2m9wea3zf65Mnr0wutVVRxqEAmC
uInGaYsKkTdxDf08/jflCtAbQFShv4KB0s+PfQDKWq2l1dKbAKpkh8p2KK5k8VY1n38eSV+u97M3
pWYmounBiQ5UcXmUPwLSeBpETSjN4hiJW0QSvVIrvUy5U3dFXqDuDd0XweKCE326mePk0Ouzk3Wi
O3E6VX0IZGp2LOtN7hZx0UUhFvcsz5DA8oeS0zWSFykc77p8qaig7OeTRLEufFjwEVaVOkvSkrSl
1wnBalLBdiQy3f7nJR2TtH2hWjZOrTddIOAIge9I1+6UMmXNm3c1XoydSXPSsLXOcicZAHahHtKI
M5sjNtNgeMnyS1J58pIIBfq2KOarNm0ue+u3lqn2begM8hXkFMwWyThveoHNpoYvJ7Qts+dZ/kAw
2K3HW4yzjeKixl8BF3PrtkdxQ1+l6n0vv5nGdY9UNsFptr3uhmMrvVnJ1YS2O0bIXtlu8mZTF88+
arLSujwkEZbaInY7yMB91v4qovJP4FUe8NYukCyy+msUWo3uuhh3ivhayq8w8aTeVtEIHlwyHXZR
hICd6Q7KztdcrdoZ5SZI9jFF3XDnN8h/r9Rh16rbcfgcQS0VC/4/bain2qnsyMqqVTyA7tzVObF1
sepUN9XW4LQxLUkFNzNQQneaj7TYip3LxayQVFte8RJ5Aj2Nzq2w/U5cQ7SVek3w0Mw7NVmTFHDi
N+jFt3CW1/m1NVwb/nM/+/YC7wkzko/5TZA3yUAY6vBTQB8KcvOwkkqXoAM1V8VcqtdqyAu5MVm4
72JfEMacVcwlcT/+fk5SwAlwCRMAZ1oGK+4KNeCmXPFoPvgb/ry+BrxJkKhq3AjONGymcNODrtEX
N3OCECaoRtwIVW6H8r4IG0VxCw6hjSHb9XyrZc74bgZQ/b3M9DjwkKHpHwGVGERDICX9S115jgiZ
oQrAHurttN0owb5Dm4acKtkKHKvyoUbAHB9nw47eotf/3F8pjBhQlkgBdssvUmQb24/0XTkMoJ9C
DCKodpDUbKV6V1ubPvLqyDOwkMTL29MxDLU2E2AnY20SB6nbvF4P0zoWQEohQ2fDsJCL9UybvQEr
RW6+C/Kd0G4TCzcnEKd2yJVj2igVi8R3om2pCAK6/Z220kH0+S5rrOWiGpye3kHGkyHx7tSU5In8
UOpHy1dFTt8OcCdpNkp5PYSupq5qbd9GW6R1pXkbNFtsuxpzI+RrlawyurAgJOEala5lflpcrLsi
PFg68kK41jhFf511l5G2NvWdH64sCaPenaqtFb4lmLp2ZQr3cXci0ZPSdRK4c2Or7YajAwYsRKMn
2bJTrIhNajjIu+PNg668oyvLPy6tDghHk43edXFqNOyIMTawQSXhmUPDZN8ZCB45BA7+LaFBHKxa
BBFfutv5o8QwNF5V+jpoHfEtVrnMnTDx+GkpLoTXBinvaN34VEucSHCBkukEjEiRPwSA1TqEmryi
w/mGMw9VYCqxTpu4dWVTDshb7hxHFtGb3jSADUtPiL0cZRZzZ1JR0e3ZC9Fel1xh5Ihc6dMqCNfM
m2zsZIED0gYjq3WuMjqFsfbnFQrdmnhVzLcWgFdhNzarInPoGgLbDMK9wU+FquSq11ws1SFeid1e
ija9dZAQ7Bcc6WJW9lK6p1is9riGsEX30rgxcKgotlh7YMPD4cvj0uof53VueXXh8JWsAZWoTXtl
PFEMo4fWQOFxDJd41BJsCo9S4Fgf+In1iLHC76RkNdrqger4E2JSKX4IKQGxE7/mKQhKe0ypGjrd
AQqZTKxHZ+1V2A3tcY6c8YWnYwHxWwqkDk0vEZz8JSVCGxxKCNj2tFxNb7Pi0d0WESd3OlJGjEIf
88P4VHya9/4xepMD23qe3miMEtJ1d4K2MhEBnRz9zjS3fi/ZcYSQNzogm8TcERbKlzEIT6SyR0dc
6U/BtKoNt+hsvOGjjsPrsq7vB+XVwPe8SK78+eDHqYdAljnfyPpFl0D9w8SpzzhYLqPmgCaT1nnP
xOaY42yIOTvdUzVPI6kKIUBrGzk7BoR80tRzApARwlOXEY2N9yEGDf17LT78HCR8WyXWVRibIvAN
BYDS30FCmHRiO2LDc0wetCfrKUN2tL8wYOh0dvrAt2g/mEmxW0Gb+5Wf/10s9MfY5/V8MZvUQUqy
8tiflFuADMm0BgwugdoJ18VSonOzu+JqWYIZGaTDv0Itl0siG3dttk2GfeYvF1y6B36r5GvidyN3
iMApydf5jeBvzfDRMNaCsG6T6y6zf5465Zv4CqgPJGJaLuRE4lkoN0uZJs7CUB6Xa3gC1FiiUm9n
lkOdgpeYNBdbhLQgsbWb57G5rDl8uVurdSJsDNGpP2XYouY2wNGJu6y76q7acjUn60JdF+LaVNaF
sonFX1ob8je1KR4XCBY8KYqU5wFoBCtwSjtqsmUfrlQuewVAboTZm0KRTiC1n+vqC5mqTJyC06lt
66+ArkOMTeqxRfMxbPZX5dLhgkWnNqOHB1afwOj/DWd8JjL9VSOhL2ugog2KAkLKWcMn97PazC2Z
xZl5qnhRitfoi02jG1nelF6q4VbXVw08zt6p50szuZUl0g2QdE4zOCQdek7p3+smDIF2FdVVs/Vk
pAo5oYDMhusO8mh0IzlqcqCqHMmOXnNy/bxIvhqr50E47Wy09UxeBC7F3/urLlMaCzNrvFbeRRT/
jSOmzDbi9xiU+Ks8PMTVcKA7OoWLfD2H8BMR9s/P8PVJ/3kGCAASSiuyBiLz72dIKgsTSEsEODl6
qb8r6hUlz+mivCPiIAYJ8YsAsEvJnfZUc8ikXZGtK2g5kydXTgTGvHZMAgoZzX63k9fLB9DAhTg4
cImLvPHKVNxEfhTzQyXtTY7f8KO0VrjZE5EJ9xIuD9TpHjrtoFAlkWjfPHbXIiKgJ0ov6rZ+ndqN
6G9l69Q0d4Hi4rfQcui2v30KpKR50X8ngu63YSikvV87+o+MCHilgGXYWB6bT7xicCcTH+r3+Ll5
QKIUNGYRXsiZW9/lzziUPGAoTJFKf0B4qji21/qufYKrHt7VWwNyiU1TuwbU5MZPS7z1IH9QMhM/
ytv2tr3TdyQj5YaQkri1eWkBYyN0j7WOaa8IlCfcXqA7v4exPby27+GzcIpe+SQMJ76mz/172tkL
6Psqfxzfyrv0TvyUDsN9+j4+6RiP7IIHcQ1idESNprkW463YHhBLNB+ER5Y+kXdSrgjZi8sO5jP/
ngoHWqsVSGBcGXByocsAPcnuwbiEuCFMWBw6MJam2R52+oX50p/qE7y2gSAYsj59vBzasz2q9kh5
/jG9KPbqRfQQ3LTb8a4hfETkPLIJ7ONn6eSv26vyqrlX9tFH/zbCjsKxiPTw1Nx0x/4R25cn81PE
rK602ZDWlX/RFna3U19yZKioKiI9St3txFkj3hSP4ykO1vons13M9tzTwrHL5+kVlo8Uuoq5rTKK
Ns5I6ok5oC1WDu13uOX4MgTUHuCwfPJkwkk6JQ8ZkcVnhOfzbZnY0ZPxkZ1QIwi4d3nNkvx1ccEx
dNv4SE7xPnpmO3IHcwVTlx3ulHv/LSP2BVMn2dJHeyzeB3lZ1hMkakyIHtpjfw8lJZDs4ap553fq
JDrP4t1wl733NyHFHp0+FJY4oNL2OhOKkCTTotkDOgAIqSJq+drcUi+sP9TDYE+77lM6Lc4h2Oc8
62/tPX5Sb4QN6kv3Wb2GzyRa+kdGR+4GgFL0GvD4pS08slbTkxg5YDIrfDr2c4Go/H/ms02dUHHy
k/bMV12QPUfSd5MBXzowcVfxcX6uHuOPbjeyGJc+Tkcrx51l+lbEghTM7GpTHqmCRc/LdfvQzsvs
Ka/L/DAJ+OgQNhKmIR+CVxD/+DxepJvwxbpjIc2n2Edex2l5o4qW81L4LW7ik/xhEnboF1w7QBbm
U/fYf+iP+lv6gVkCpCvMmm3/PnjUJFtA0fdSuEbS5SW9L/a4Ph0EGDeUMS6UbXroXuur+THCbM5O
jsUNS4QycrI3X/POxnwS9tAxuJk8wfNxN2VPCny+5fp1OAjKO5ZX+a68lW/Bffs4DY743r5pWBKC
n7oPgmXbaE8hq/AStkD6Pj2wdht0YzA+YB/Ot/qLcZJYzpEtyYsLBq/TfDZQwditrNU70m61srHt
KZ+JDTgO0uf0erifv7bHDFgCZ5FF8oq2LJYkNg9v3CrPqLxcodEL7V3pnPG6eEwepafwlL/XrKJP
JfDgtzM806u9g4OgKv1WH7IbRmR2l231SbMvfhI/upeBlYLw5bJIDGoHdLmpy5a2yRfZyq/KU/Ca
XzcXsur2b4Cy5zce0XqLbw363rTM1knodqf4sXzTHjHG3ZA81eJypIFxTkP7ipOPOYUSaTwlN8Ml
b4uXUpjb+jMlQ/V9YdC9VE/jzaBiTFVhuvWcXil74cZ87zcp1K5gV26UnfQpngo+ybv8XvL8LBDe
DZQ87XXHJ9f0bVK4JcczXNR9R21l4BZ2uSQNQPO4jxQnCT3AeOVNfUTo45NSpPIifBQA2kSkJqCy
2pJB08E2KUt/UP6X77CvZ+u/JR/1m3TZnSDZ4N4COZCR5aegX+yxfL7OO00D7UW900sbhmdk8Ai2
f0czYaJsUNg5NtH8pdyHiD1Xj6Hi+tuYlhaHWIfBKdAC6mVADOGv8hO1K9VVW5e7kf5FT+o4u/7z
+CaUIHVXVn0byrgGeqbqIlKlzW7SHcb+ctnID8FD8yqyVO6rETMbe7wdHqTT/yPsPHYkt4J0/UQE
6M2WPm3ZLLchslzSe//081H3LkY9ggQIglro7sokj4n4XZBxzSZlkQ4fDRfCJTmU3xDrnJkcAhhg
etXJ1u0S2Jhfy5aOxufMyMPPsrRTTPn1niuKhci+wcEBSKJz+ghhUjmF7mSDWxKRTYO1bnAB9ifW
8EQ+uuTQKCSzM79G70DtoAT8w8rRJ3ruDYgpBtdEYcBos4pWHc2hDXTCG2BEAjIEcECIRppCXhFR
KYvDW15y+uTNeIjWwCDsjign3v8zzXT0uTxBNBu6I7yjm10eM85dphbzUvie6SZWJD2jWpg1aJOs
23Orpg44Ow0iB2pGqse17ux5a8npMseX9jG9ioPNQqwJ9gD/ZJwVT/B7eE69+gMKuf1p6DAv06f8
KDw3d+0ZTVnQXhFLTmxykjPKLZcT42PKYd0+Ju89GU1MCSZsgKKgcAXmo+p28t4Snsfh8VU+3N5M
bpLeEX5b5aNYfbV1BwEY78StqqOFv4nHmUGkyvKuGRxWFEM007Nos/AaC6WvQxFVFHAqDq20Uo77
7N5igBVN+OwZg9ulPj1plNjYhmN0Sas9Wk55Xi1nfal1N+GwLF3lWpH0Dl1xHR/Xa33lr7Q+aPPY
OGwvwHoT2dIHPbdO2x152m17euMPvefEz7wC63SRXdEnsPgQ7WQOD6l4Es9mDr7EHbMdRdflatyp
zMNEJLpdQuqVU8aiBrm271Q9a7n9w/kAtCV84pC1Xq1D9GtUdgeyuZ1Z7ZdOth50HKLjCRO/s8LZ
gNX8Jo/Zfn7tPhR+SuxE1+S1eDWO+in+GT7THWOvblaYnlbdbreLfBszyoTr1pY567GaIWO2wZm0
n+3KeuEjBeULm7x5W+6qo+kXJuO87IFBzQ2PYAaoqgAohqflFYOrtf2h4Z6Lv7+sJ/lNuLJstY8l
3Yyy8nv+tL72HlM9T+Or/m6cgDWIHzCr7R/xTbjEd92PebQe1MRW/RukHYEmlHeEx7E82Te4Q9Ah
UEJeihdWWx3ygwqSsRiJnUGJ4w22c3Vb5saRjByQIgCU7eb+BGyCvpB+2gf5UF6EI7DP6xik+yYE
IQnzB+nEC1WuDc0oBxEGmAs6nMm2nv+9u1D+gS9He4lNHCZJIlXrDwFmxpStqM6a+kH8SMhz6ryc
Y5gzmoGnNdY67v65svN74Pvlgj4ZKyAz5ECeZ4TFrzST5ScZPKin0SXEbg45Om+zL9lS1F8UUgVU
FE/hNb38++cmmuqfugEI723eDMIY7Y/uclTqcdXHpEb2S3yMW2l+Hrsy0eKNU4Ss14ybx17OlnY1
pMcbg9gKmPGdMAZF5amrh3G617y+cBBaI3ZiGIei7pbBRcnOd42VDVoukfQ7BufOzV0SJ6JcpUKi
3Kp9HTwFcoNljjV2tQkr2u4TnLSlwzUccUVkHplDiHH6xKOpxXN888bX8rN8tS75tT1XIt2rKz7X
DQZ2r9vY6sDS71PhZY3DnmS8Kmw1LCF3WbXrJwTV/jbDsfRuiVt8k/gEpAag2BVOWmwzIFMprFtH
6v0F+Jsjc/L4W2OgR8YgMqVccGokOfYgbEKEQnJu4n80qbL4D2gQbRnxN0zCIIPuz+asl2s5TSSp
esgld5vGuuVDOaPswj11Z+1ANBa6utnyLYYgHdMfYFijcdEZDNnOIh9DDCew7oErD5rI4R6oiUak
+ZBsuXZNLaClNJMw7YMhwoHhZBbqoYCRuzXfF1FO7+D+42SxJkBDX4n3VbUjukWhoGecOYfr5CFl
5t9KHRKkVHaBoILe08F7WnTXMIZyJGDGyUEVBQBSH8qgLi5TeoqXnnHo3sg6sHbyi04XzaRqhfnv
u6bbvLoKY3h0jnZfhcvIWIYAxF4c+Skz+mD6BZfZ0jpShtqDGFuZydoygdFJ0FjcSDghInmvYY7m
98z7sT0wcTYaXzWFLcfxNLU3B9847cZvenubX+Qh0NsQjc2o+dywpLty0Rg/hDEgYRhQHXRILoDU
XaZOrTcGwBN57XYCKPODgVxqZdKuhIrvIAp7YjUTVibT/nqPOdV6elTXc8VJeAtK06Hq2rIi8UuU
pA3Q+/JR3FsXCoQal06KZvJiyuRhecw/qmd+xIM8+S0WBRghE2bMg96bapcTfGbfqAQF+lkXEGI+
jpgWHJ3Tmgb5BylG98rc38pwmS7B1Fyci7LhyoVnyGA//CCHUxTNmAnfheqAmut9stxV9P/jMPkn
VA1wxWLtYvqR9T+41tKYGCMVC9XDal5MqJQE8ULHFIyqvmjSu26Gg3FhqGHMPPcyZ8goT+w/PgG5
hf90nv2vg/gPKDfKkqiRcw7ihjkj3V4ibCz3mXJdCF628vVd/bE+jYO7GMzfDC2iOi2S5VDZ2eyB
ZALsoS9ZAQMTx4KKDeeUSs7rqVktZltxdO0ii73vQdSPfykdJmh8zaUX+xoHJ71XjltMLqPrs8JF
9qqxQqmVuCMfuQ32bbKVa1MNC+fqE0ed14mhhTmc2YreKrt6FnL8ljePT9z2TCzdp71nfZEKszm0
FSf5xbvewTJ+M72qNsKKXpCCZ3AIFi0Nb533Gfwj3v85mMpQzk45zWHPdsJMQdUdaNYOUDZp/FoP
aMJGFIqWQ1LYlO+kxDWZdQ0xGvtss4qpjwmynqAYnFjySFod1btaYWrq3SKQ6udbhoOPJl0R0pGF
vrUXNErwI71NtQzMQ1tVwExj48holNz05raoqt9AeOAU9R+JPcNJQdJNRDccqAOTwpi9sumHqHYY
9cmraWhTHhENDnCXoNl8IsY5wmfsY9CWpxzw7IWrqLoTFTQcF9jlYfayQ0x+Qkn17Fj427Fe5n4m
hVN0NJurod0RQpcLzvaiUSnRnxSuQoPfunrkzbmfgJ0uDJBl39rW28DtTcnQEOS4RTZK9/KD9NW9
dOf5SXql9YXc5awV110KERgwWb1t3YpXuudKgf6i2pw8jpEbl+jN9GUlFKBoXskPaS3HIr/D8mXo
3NTPhkOT3VnogCq/R7GEGmhwGSK7lSyyQ52TES2IECC2gSRKzirZ3gqJ60S5CrDx/NHp/giK2TIO
1zbvGbGLNIispOK38tPORrjNsHRWay250wIx6wF/aVzAOucHq8izKoIFHePmr/WBOdxq+phEgZTs
p8SNrN2MYI2r09jn5nExEyjl93zMnxaK2CZ+j8wOhkH1rawPNpeH1WrODNk8IUfOWhrFFopXBSYx
ngkiRpL8ni13RXOYYwNJTGyTsrO3yiKsmU+eMDY7heMQMoEQKZZQQcjT5ORvJh1dsrpzAjrHV5TS
IzGHfQSUQHtjWG8lM7e3EyXC4S6n9He9wpFHx9YTgGtG0NSfQnzEFCkLr61x1aprykDdofE2j/4g
bEFLFB3pE0ZFJHGXTGbEne52Y+1HVAjD8BUVUjAuMafuSjUH54iPU0HfmzFwNmUGImScYkjurP6q
gDVj+zSNJ5FcRpyKOKhUdMAMvJxpUUfKRBA8/a427cySXvLGRLxlMi2lvEV0U4Lf8SAHtFyaRaQw
+4/cgkXLvXLZRVo46bzCQXmz1hn1uxOPnwbidwtczyCKkcaTEYlRcmlQ+6pEDgbGbf4eSF6TZGDX
0s9K0v33XenW9+1dUbx0zSVuGMReICsHIutM5twwGjp6GLVQpW7gWUDBt+J91tBD1Ay35U1I9WQT
hXYwGbKNqjFOn1RRuWOObF6g7rNm1yJBuOnCbpwDVZTARm8cOXV6L4r9Bx4sFIejYxqj00T5c5f2
YdGc9ao7pCQmT4LhFd3kx0lglq9dNnuLzv5XzlnUo++PiUeuPalDs3DMaXHVKj5kGnCwMcaPaanb
8Jn5Cm3nbHcwnKbhJl2Y0Tk+s6fT2KOMSbgfeelsS6DHwVvObUVrRuxpTvopy0ADh+oKaVcyC2J9
FvLJk5ZkPxiHjA5UW78Qpoy6RYeDSN1a8d88JE3P7EvFVRmYOGv0KzqNtgqzX3h5G/IfqJ3uVrR8
3VYBq0k4kG4Ov7Qi40jnx6oX3ESkKUhj6poCFQdySA06vbKwLrStVxblI0kiFOJUDLUQ6uVTId3J
dNe1Wj4TLYhOEnTo9jyRzcqAl+U8bBPNFMhLKaM8a0C8gg5vRVyBS2K2tdivPTEVDXNo1MSfgLI4
Xy3jqms0LvlHXg1uwSXUrdeRmtAY0SbejresdjOs6w0JLysGBzE3P0sFqQo8dbksh9s4hAKlR47g
4Ab6EXP7K5xTTbR6N6y9I04YnfY9NY4UAZs3JAZmWWXKGfZEoqwIKYv9JgQXbg9zFX9IKsflivqP
t7ppogSsJAvFN8eNB0NfAa6tN2ItuoftLyFCk22cn7N+9BvIcpH2e5j2m4+XQO4y6UPphgEUPUAb
a/dtDehbZMES0W5xDjk3U3But0OVLe7mbJI5ytbIcIXh1ZgM9hx5UZ0a3hbZbdjs+Tt6JTCb2CPL
4qABP/eN7MOMpPWziBJsVc9GNjPc0vTj5YE0CXaqUkIOLVw64EmGvuuRrw4oJhOQDw2sijiOPhM9
nQ2iRbqzBBrwUGTIQRJjReEIl1sfN5iteHEoxq74Jt5PTJiWockZw84kt+JdfhK/M4oS9KLoW6Al
nyPR5TeB1NWIad6QtSBwSva5P2un6vaIflM8pkqQmq5aoPCk8CAp1q7e1xumMhenNlWp9tB6Uu7e
Ro+lOWT+KAa55lvirlsOk7VLLafNwijnWrDHU4U0YeY8s2+1S2E0gI9kDnwAqE+GXezCGA+8OlTe
hjuyRFvKes9gtTNfiln1VyAvzFhMJU83qYon36C/oWM9FBxkviOGMAU/BvOksmVeG5pbziwECxuF
0J7Xa5XAdtpL4RTvpowwGIsUFYZ9AcswOYJmn9IZM8ayUrygobbHAsMQRb8rWrZC+zm5pLXjEhhV
H1I3Uj1RdhHhgo6C0OhXMOrhFCOagIEQbP27PGdvzbH87Cl9ME0DMXzEbCbEIShA97MWbnUWIqx9
JXpt4SdyQNYKnM2oefRnKW9uCOYEoMxfx8syNnbJ+AWkAs5t23Rc7JxnvHuIaHpWADWcSwwA7zwm
5I61g9kMPBctEoJehDU8PxpYoJ/kbTKhUhxNd9IP47bTJUf+zN6NX10GzzWYmQkCeS+tWOHdatok
BW28Qcf62/QsA+zrCFY2iE/IdrQ9hLzRMSugAFQUvFYLu4w9jxjHMBu52UiQhYNhnqXCbwCMySEE
AsJ/LRb0x4IWAQnPb9rRt7hnELniGTimLL2aVuXrdiqJuUX/GvuG5UkqtP8T8wgsijgy497kO4Dw
fiGLL2CFkRQ1l6hb3MYMBrR0m0GM8g6NfTBcqg/rE0sTi1xBDQ9E+mq+oKmiVMaRh15JJDOLI9Wu
WjeGHIPFuQXJs9oTN7jB+gz0S3gnaFpypwfth+lVHG0/3RHSQSxxQz32k0GjU7qWHhtEFwGkPUGn
fIP1c6b4wwDaZQxyxOqn5bSVHz2MlkMpn26DNyiusec3AqWuT+UzCDRQEFVCj8WO2heNHDxVw/Fi
yxNQxybxZkRApHEfuKhPR1K50KTCnPGSKWswsQCx5q5Zecln+dNfmm+goYYoESq6dFsBprDBY7fM
0SanqtDaUH06cetyPOmXXuG0IRnWmXNiofjefgdeFbtAOCIZfCAzBGfhKuOXv6xY2g9h8RXSmhYP
6rQFJkU5AF9BdMx1YZMsTv9VaDQkeOILNj1ic44Ydsqn+AGxmkAeE7h3VZ7BokGVqydOT0O1ZXR3
X8YLBxeoV/U1EzqFJpa1mDoT5OICDe2x5tnj7OGUeA9q25HUQVsFZ2LyCxHFKoA8dkGXNwDSye9M
Ihv3cSl4jP4q+IsNFyKDY1AACTY25kN9un03iZfO2CSoShyU5Tjc48pBNEVancS4dsXZGiX8f5Kd
vFLoiB9iYMTEnMsn5RshFc8QDm585yoRz+tTdjUQaUGI99uWVsxwoZUETAcWHbzbixDOCH5nXCx2
80sTUQF1YvT6jj/AWNkJHN2IvQpgeNlZegc2cWL+y7KjswdvYAfTAei1yzLEu7zBoM/jtcVyySsA
nv5gK0onsHsiCiUpwNMEC4ua2lTD/LYbXukTQTBwYwyJL36KrxhAkdk1Mgegi4lD+Uq/eUNkCcT4
Tt4TMGONJ+ytoLwOl1Szmf/9OgllbQc6a73zhf3qJTsA4lGIqy/tk/iD6DUGE6bokVAJwN0vZHJ0
VPswm/M3c8kakeSZ5cfGw/IDo19+I98dbdIqqUVQ18ff3bWBABlsFnb2kly15+41XgLpFhZaINF5
S74xePOAodSJY3f6rXDrcoZyerYuF7TJGgZNur1N57S26xFsxBkshC8gdX4mIkVE2uHkCa8zR23H
lE9gV7tEC5eD10O0AFPDsnQ+5BJTpsSP9d3SnAGJ389CmVjjTHPmm9ebwcZCTi6E5rYncp8CITFd
Wlx2c+XFR/rUDaW+OaGBNujTeIp++Yvbb4PM7tv2eeBYo0v2uhRbI1+OnKJ2FAhv2cH6zL80tDd0
trgPAQHI33yhrRevAwl3Kow1gSR+/Y5oov3kObPeWr7C9/jcPMJiggvBrNLLoVR6yu/YRDG5X72N
uiHHw/Eh63+pnOHlGXL2IbyiVOGB5w5feOQyoSMwHUIeQBsZ87E13hwMzIt95PPSsDDE8YUf9LJs
WgJn8trj7Vzve0TqDndDeoPPIlTf7ZHPmBh+3HHe5JxwI/nsIeFEtiqypCsPGmjYDsGcSg2lEggY
FnDdmTP3Zm4sFi9lkJlFGyBBAT/ZgGJKSW4RzJOrBwAiPii7xG8/uOGRB4BC320HC7P/Sq+7WgOI
GtH2DvXnRO2A639FictFQjXkgnSKoDHIQ0GroY1J95S324E43UdoeP0jpvqVYeQRLdoITfDvv0cv
BQYI5hls8aCI2npKvSEQ4Fe5IK+yuJOb74VymlQHEPoo0GIYJlcTTsiDVFqMGneAPXjtj/icPOn0
Z7HHsjSvy89wrV54/dDTHS9tBr0F3reZyoJsnIQRLDyJUz/xspsPgIO5xyWC0thumJ8ehwnlBdDC
X80+n83c1eQhgl2j/4XeydwISXnhMFYAXY95UK6EySCk5MVT/8HiwAqiM6yu/Vu3FzcBaNITlw3S
7GL3QfwlmF4EtN0F1eRHlt9f8o/1YkHBIoKGepGc6rX86q4tPSwKb9lFOiDRpMgOhlV+bsXjfos+
2DXwgtS2BSdQbKP44iqTPBgh/cuDVDy99y/qXfWGn0vFIG734RwuP8tZfu9/ldWBvytRV6XbRdZ8
mwfrvvs1z8UTVWLxzclN+ZfCueW+wsy22ZUKsJj3BIgVoDX2FtWbFh8Jc1uBXTGhyCF45hXT+oB+
oPMpJfPez6ywJx9f/uqs0EBkCe4buTE3sECWQaCSh796dNCj6KWKv7SBUoVFTPXPXeA3qWsCRUUn
KwtXMazWVyvfjUxC7V75TJQxVGk0njW0qoX8FjXZZpSq2ud5oS67T8sfHS28GC44x8SdYhz6Yo/W
umqIqdjO/BXVEuxESTgVqV2sbp3iNxAy5uzSE/gy39s6R1DYmJQaJ0se5+Uu4iKt86dipxEUzY3S
73riOcxANnYxd0J3atRjHHJlUov3W0kb8pD5/Dym9YMbljFGWC5n+qEq5PiDVkizQMeNatBTeUSq
AiaPbm9d4vZhXg6DiEcikHma2W6Og359Atbvn/PVnyyHNbERCZZHrn6m+kj8W8XmTLRgMCnixB31
V0f5MNnjGogdl69jQgTC4LeuZG3a6RFEcXAWaV8uPqobah9o0Fz2N00wKzjC3Eca06ZRh9deS3e9
bquXWvKx9KInmGUJoXcHDhrESnCLgOIPpbQzC59CWtsjzqGfzmkHH9pstznaNJeDa+qp1/wCOhcZ
Tgj+QNdCS4MOPt7RQAC8IGKXpSMNCmYgMAoG7g5YLhmPlTnzzDHnZtk743oGPYhux7jyNrf2xHUe
JAqBGQRLUeOAhQXcyzp+r1soboEPWy1T3Q/CyVrvoK1NM1QLn9t/bAAHdnn2X9LXv6jI/6P/Y7IJ
GdQGOZz6huL/L/2fGlsJc2NGhJAwwxRI0W4FLCkdfQBJ4nAZ1V+EeXhEpOVo1WHbHbJ436Hwnk5r
s1+Kl1HDmuPXTZBGDsqG5YcU6K3PZ3SL9ZCAsG86hxDvTF+FGYU9q3o9ytMdR0aaBAKh3/k96flj
FAz565odex2joCtLp6r+iYW7PD5W0PXjlyYe63cwEkN8rBmOpZ0T4SVB8dpcOCrT7G6uQw5xfCaR
fCr6lyg5idfChKh/S5qDpTMXMNSGs4rJHWml6bZxICHQmaGnnO6xv+/XgwksKm3wtqp4PeA+jorc
LVtQFhbmHT2DJYcV+KiHZFlMz1P3Ucy7svHK1UXhEcFukoQde8C5uEEKjKg4/dbzmO6Aimgfo1dd
+6iG+0y5lMOd2QZL56K/UIq/2lRGIphUja6weJO5WzsfiCIq8Fns6vyAJk39JFI6RcDb4dI8jEsQ
qWFK5cfVn+/kKCi0l1Y+8bMpekcpmCAMVXiVUB72Uf/QT3dkUhSdU9+eGiKEszs8HDOMnvnRaLCc
56gnk8PRU5+isVSeNWnX60/cyGl+z4k4aucxf+FMihi7SDORwyL5erfLvipAoK1jotAc0a9wVGFY
/8HkEFEWEP5v7DPZm2+7aTiXJ8zB+md+IaXYlSD8axLNOdGG9bEtwZKfsP+VadAuQSsfqvZJS89S
9tJqT5Wxt9L/8Bz+nRgiEA95ukISnYjylUzMPzPAx3Y2BL1nvOxtuKryQwSzPD3MymnM9ttE1/H3
36movwdh/P8fR5rqNg+YAB3xDwN9bVWl1Kxlss3F7DUyOHgSPQakCwzef46Q/GOQwP/TiBv8UFnW
dQXq7Q8VfpnDdY6GWD2YjDemTjGWs94fOxpHffmYkgdBvVvNJ2O+CuUPAxYDoI42OQnZfV9el+V7
ur3/+7dX/9L9/3nKkMaE/NjkgxG68fdTJhvHnhFnRfWQZhdrFh//SmjWDIo57mQYnpt5yOExlgy9
Y6L7xIm41bieSoTFxi7SScgkkgf8Wcc5TBLKvqdPl4XlJMByRuJyauF4tj+gm2/quOwbeGDsixBY
7BADOCZDGLdIh0lDyQXOpA3k0k852z9DYXao1y/k4HAckG2yGgyUjTEwsGL85vnVzL8EQAty427I
4CIs5Y14qZWXBBTOEuVd9FKZb8sEIUTK9nw7q1a6pS/ldRVkW7dqyGci7t0evj1f3uXqrawvApjk
dIK4yNXPCg//rQ8MC8PXBJ9g4XiZFJ+UHGeczpmWH9WKkhxwxBIvI3FJ5mQPheJI8kVNe3AsA9gP
ATVZMrEZkTk6Yi+/9HAfUfWtbjUBY1GTQ47EXh0ZDqLwWGG7SJYAZxkfO+ZHRRmCqgpjIFiRpO9I
hy1u/KGMqq0A3Mi+kkp1ZVys3Qbki28Ul3xwUiBirFaG8qyjCsgmCwMml60YDgz6IhRsp+h5WCr4
7zXEdXAN0my+y9wuOfR+pE74GRFgx+tzD1V1Mz8Lk9akey9o/aNNDjOca9CBocFsl9IPQBubU3Za
MYYsWXwSInmv4uCNEugOAVx4juny9SwC6gb4aHqA2EAA4mkqoEYgZRXrXkneiJb191k6IHHLyBdB
MRFFezywgZSXLn0nYeURmQEt4VC1pRwjdCJGurOAwrX23ozfMyoVK2FmFJpzrXrrzMJ9v0H29aTY
yHQkc+ExstTWaGPb+E7qqnApH5dm3RkZEys2tVecuWt/LitKSfE8SYxeNziLgZS1InMB3FpIkAF1
gF439wqXDtKsnEEF6mdG5hMRUKRUwX4+N1Bkq6RQwgq7tgJgZ2RBWSAvXCBiW6QyETxOLcogAOsv
5mH00NVs7kWDAl9ihOUsEmDzRBgrIzR+SUAtN1FJsiD+0MHXRbcFFEgNqh1ShYS+EOypaAFSXhM0
7QOjzy7Q+lb1XmnPjJOkuyECp4LGSUkvgiXS2QUEvxoDczsmxJGmV8PXlCC/BP5W+q9FQEJvCR5P
VFjPMaOVCb1xCN3SKbqpJhO5CdNt0JQB9jBVgLs98Azk52acrrZCTwq1+ldFfzmi9itBPsh7TYQ9
+P/GEFRKDplNLgG++VbAK0htkNR2SrWptnMgfuUqaWnT+rpFgPbr9SZyHSL2iLAKbDSS9LpZubdn
EktHuZttM3reqMEO4AhjSFvdl9E3PkeRTdJHImuah508Ts3KJQ1eNT/kMTSAyoPRW8iGdEFhkWKr
xEqIaF5RXEtqXDLQ5GbcLXmzL4reVW+ra/liUZ9zBnyqaxNKGkO4BIKHGIMSO5AHQlz7G+NVLK8p
a0Xm/+q3xp9ZzNFK36g+x8udfHtsrE82SgntBASoEU7GQaDE827b6tvfkd5q4HnAIjZNsYVjlAjR
kVIyKaTQGohObNMqWFPC+hBkh6d1Net90gJ0sbr//XqQ/vF6QLzBVFrZMERF/sONMzLloBtNHHdT
Gk7SQ4yWWceD0J7l8ZgZMHi7XtlJ5nv0bQJcCmFP66m5Y7/Te7/sX4fiXOd3JqONijvldnN4rGv/
lOivc4X1lnDYcOMtmWlALEobJKRhyZ5RnJCcAYyMGgapfcEwtMVBeUMyUYlW9XVd3CV/TJNdV/rE
g6oKzDA+dQe1LsFEsuaJIwwVhIeXPQl0pksoFgdD2KX4P42jgfRh3lPKJH66BB1VUu0K4J3307Bv
WXjKoTRee+2pJCRMCNv5eYkGKJd3kd1j1McKCXr9nnWnUj+L+l5KkGrtsLQnpl9mB1UGSULNVgf/
/h6Uf5CbUaJIxFLp6hba9Yf6D9/QnEhzWz1gfQGNWM7rIap88kQAXzjaN0lMz1KBcnWkkJUCIvmR
v5j08K9YEPXKbwc/Jj2GgwTwTfHzeTfWj/p0z/ggWSXINugJZDmDEdHB/ftn17YK4o8Kg8+O45Di
QrZIpPx7hbEsC/FqZsVnD/Q96lkBq4uzrgftdmY6MNla3K2auUtllwm6KyubO0f308SFu0SwrxO+
FRIXHap3kS818M0O3BlCY2bc0QJg7AZjRfTLnqAeJosYgFYfsfq5feXJdNKK1yo+EKwQ/2LHTV7b
L8Rh8X+8IekfhKV/+5Z/CEv1us1mxh6RX9E/yvVPg2O/3s3r4+22j8vfVNoNzLQ4dHewvGSnFNpd
lp3+/UGTKvmPTxpNl6ptFj7rD/veDPGuMwwcXdcTSBiPGgn9NpUE+4fTvKycaqKzvlNp6QT+YJ8g
IGjBzr8hiQiZmUD6TX5CZ3DJA3df8s6Fib9BNoCxmG6KDXFyUbN3xO0eBI3AHtAzF1twiY+ro7JC
207QkE8JsPTHqQxKYT+6FD5T5MVE73TgEwymAiPgtkedt3lPzId0v56se+GJVcEPx9aFRga0kIgP
5k8Cv/EXrmizJo7ZTaKbfE6/dIct7hDdk7c178pXGcQ2UG5BO+zx/xDAgxfI4pcwD0AmUHgJuIgL
LYLvS4FtbJA1EMnE5Ch7LrcPU/wad2gsySvQxj0oGWk8pDQRGyc+GR8D8mqK0zPKWbxo4gmTGH0t
2lnp+UYKY++B6cqX5SN66ZA0mI6Y7eEmkPeDlowI1LaJ0pvUv0XSXB2kL/Bc1EDgm/kXny0iAUB2
+9wXGpdnrYvhNkHmFqDWncE9cQv0TsXiRVqLhnDgDHqj60eSPp3giCHPETJoQIGh8YlKB+gYrh6Q
QILaO+vPExgJaBy8AbIPJn4yyzPfdP8yUovf+bd9SfA48UsAe5x2OeMl7e6YPdP5rjyeHNGt21DP
35Uv2E2Q41c79c2KXiPzcksvKCRh/iS2YeFBeso5Gnynzl0LJT9nzadY26i53sX3BqMFjFe5o6gz
kVkjoAH2h1lCuYHGCyv/xre4NUkCu/mo7mcaHQch6fDBV5pSBD4hRSkWjSwL8G1g5WDYOeA5sPny
o4KuYvFB6VWclAfltymcHGL6Bd1o8zXx+X7rK/xzQ9dAqAKODogF5K5yAMJoIcAEjqIxdjBsqNnG
TpkxpY9LI51b3qRwz6LzAAy5T5g71tAseJgakOCXoCjzs1D5UuoRNcNOuL2LMXFXbvc9B3Mgv2WY
yAjCAmVbmT3uE9BjYuNFvAwri+D3RqjCkTsebynQBBDriOGWpYcHs/LNyge70JhGzAm+fOt360ty
v3ylL3BnA8satjcj94in7SG/r0jHM/fW5AELkASG/hlYV5bRPu7qn7ax+X9R52TQzcSBUCRrzk0A
vLOnFZrEQ8O2gkb/9UeZjcuDQGN71gcHBnW+coKmyDkwU9zXTEIF+lsdCG+CpfrVsybO3A0n4eNH
bUh2xQ1iBxb8hUMYHoyfzU817v/9oPsnZIypf7KMfHWbuGX+caNIVJ3lXMTVw/JbPGJEM2HTOciw
ja1Br2OtDxXLb6EOiL2g29oEMUW7ayjrqvotnU9RG4BfgIMsagheO08hUAj2jej6Hx/0Hw/k//VB
/7gU4kEdrUqMsNSYzlqL9qrcwrF+S6YKx1Iq3VVG+iBVLQIKDrcVjim3rgmbAn0kUxk0dS/KjZtC
Wht00nIkod9hn/aV+JEvejgxlyVGxKO2pF4SVSqD7AuE0/77l5C2W+P/3N+knDPQcZtUov6BEIyx
acWpxa1SuxBlXCp0fOg7uUofBiR8SEFnThw7tqX/MD1o/+CANiWFtAIm80oSo1L+XjnI2prMkpBx
p9Irr3bc7KCpxdIt5hMHABCfKR8ILgDLhmncNFNjUE+Bnt/3/ZNhfNTyZyK9Gdkz4r668KBeSRvR
hX3UPjSFL1DznFC0mmoAa5JkjsHhkuxJVBOMQ2se5txr6lBfjlUVriYJ5HtysWWCidJDKYT//oxl
dfsqfz5kiWwzQr4sTVS0P1ZKqyprXEtC+YDYz1Ps7Ly6i3MLjTB2CGSwVY+gWleQPaRqhB1+cp8H
2Yd0IJb3UOJgbj6yB+XwjLT+uXrE/uZSIZ3bjYYV7vpjdU7v9QBJk2PYNBk2Kk/7ExObp/jtPTmH
7X2yBkAHyUfuQoYFSmhAdqo/JWbHZC8dpBC2w2X+k5P6aB081cvC5JCFOD2iffFo7uFH4bkx8eH5
y7GA4z+9r67iiVFf98ljvdP3m9oJnfUWfgfo035ajwg4DOrmI0UqXjQGYNge1Kcju8YLGlxbcS7i
kXyvnenT0/rxYXpejunjcLQCWP89x3nrGQ9SsPiVm4amTx7bOfcI/bH7U89NS5L7XnSh1iB17OFu
DEqPGfYuA8wvSCTXS7uXQwrfffaU3EHjm6EeNj7/9ilDbc1BNuoRsMR/o1L2kMe+wbbY50tqo9O3
c49p517/oF0Iq7lm2II4zWdbDkP86cEScoxOdnhzrd3/EHZmzalqXbj+RVZJJ3ILk9bemPbGSgs2
KIIN8OvPM1ynzreXKyfZ1spOjIHJbEb7jnekk+09JRzuKQKM6Ts4ktQApJOLm6o1ds/2FzP06o/9
s49MGBJsp9enb8TNYW3LY69H1+f9DOg1qWkKmREKxS4wydV1VZd1TAlTuDbldAl2ALEf1E6KFrqz
Rru5RjUQEQ+IQIjAWB7tSH7e58a3J/o/w7vJaUCHpqWWw/BINwLdPm4CyKZyQCJUZ6JBic9D/ZwH
jhPQcklr8GrUYQ1bH4VArpZQw7cy5TAea98wkhTVJFy5qlkAlgCwAfb6l/F+Z9Vr/xnvjUXdGDRb
XzXr/ewMbKIalodFVsVUA2jb4YHsZA8WPl+Hx3kPB2JAPyFCOGfO5inBfCK9WEDLXflQKxFC0Gie
evCAn3ZOQFq9ztkHr6QZcHbTsI/kmr85oma9nx/gOwWk08PLNIhHiCz9W4KWy2XeMbfVblaSfiQT
EO8bKqrB4DYRSVXxaX++n/XdhOmWbUPWQtIKTtq/b2hdznS52u93M9Dn4IVrB9w/AT6E7mY1snVQ
TgWJlXM+XWdQGxTmSm0vua+fns+CFLGxweE1WYE7o27ZwLPfVEMDAPEOU7DENyC4rJkggMyF023m
FcR16wYrGr4FrRoIc/KW9oUaYI8DCXutMYBwke+Bn6F6SxFT+Wd7CQAu7LCycpg7hD4dOHmH49Ds
H6G8pBPTvMHvtM4TvYgy/v08P9+uB9BA3YBN0XHsm/XYtctz04HBaLaHTGH7KS0ILBhH9fsibf0y
i7vkIn++o9hCtwJBp7uFBZN2tw839t8Lkh4PRX+rrXczA0oX+2lZcNJqUnI2EJj451t9R8/kGBYt
hHq2QajIvD3d2/ZAT9liN6sS673svNb2HNq3DoYVjHk2NSiEK+aF9YylyjCgyP/l/t9sPsfq9ehc
p/GfedtzzzH6bZ4fjvlMyywqVWyvZ9leqxPPXj2S3qgvYyd7PujlrAIh0OgfrRW0Oeq/pd/aL7aL
Js96M++ONHiHNxMrld4Mf897tW7SdlMxlo6WgQVAp+xml01In3cqmGiKDRy6jg64XwXdnqr+L4JW
+2bZHcsRRk34nnpw3/59+17VtD2w2fmM9oONtdhKCboD+GNLRml7pIB1l2EhlwFkWuO2az1t83F9
3NJwY3EqT/QUVrZTLX5eHuMbG8chBQbBkEndJNvk7zFtt8ustvI0n7E1tpfu/YlcASevn6evEOOD
7Ve13g+P/cnZfi/J9xZBTXeSk/5UrI/AmckfsGuN1PSNbjHcAV7dFzr4+A2BvEJZ1ML2j+tpRyPy
+0qThYT8wM8PoMua3a4peTvaqRg2m+y2Bhcwfd3CVrXFEqb9EA2p/A3eXeVTDVb1hFCjvjuMOuPl
YjV0RlZofQFMOOBRUkyIK++EGfbGz0P6dp17fVKJpBQJD97ajf3MKqzlUd/K8WaLnyGSLwAqbLJx
ln40JMq1S39knECAw1KxbUOkAf6Q/U7bPYLhW1iwfx5Q/xsNT9ceiHrhciXcdw0o/we1YNSa2Th1
vRUWrDLF373bWj6xGVsHNBKtCGIXXgrAcQOKFr8n6hShBUKBNnwgFPtuR8pO8K8BDoIn8VKKq3SP
juK7dmjtI52AJyyCNPdqVYFZVUWXbVB0RxkxIxNoY9wn5++AIwhO6QAoTUMdq6V6ls+z9qz4gP/O
J4+Rfg7ga1jlwlSgfY0PbyaI0bdmtvlqEvt9WwRAxIg3dSiUfkJFdwzVBS5hBvBMkUqkRXEGCBJy
7M4vEkwX+f/3DoNqnq4HvPqG3bNu9EO2bTX90K5YzlNG1fVR9YhxaKkdSBHVpY3P6VhzZpZNNUd/
QRO9y3FuQcK26i50yCbO5T7aZw+95XLatzbM6yceVFRSjnEhVffzQmuaHNfbsWoGvgp57K7xD7t2
uzEoNDo2m5lZ4bD0Btn5+JLBm9UlaHOCDDbd5vPdh2avR1sLwoIMIGFGseGB7dnZdz0aoMIJgcHZ
AG2mt/CqMz6SW9udBMPMx1e0w4XZ0yYjVq7olLADYMklUgpBtGy8fgounSjvRGknOhOP6BUvGBF7
6jNyU/c/tZzs03EE41Xdp6yUWyKsgdstaj2jqEILWloY02AV3J6lvzROFpk7Kzitw5pClbNGrZO+
nC5XL733Tpp5J0LsIizPlKr1N68n+imt7JoETjrIoLNane+KBKsuAwYpbXkbklIsSrbpT82WxJAJ
T5WBsV10qQ1MJ7sVlafNDEZ9UJXQx/Yxa/XGDE0nHW4bsGp6Ga8ZeAdQbJpKyyAScxSqtKBSABGW
5ei81P19pkcNJbP6FtgcXIPlUNKBZB6aLJ/2+pdfWtF9Q5wARMBgmYVLXdd6onv/c67pxlCRHztv
ZvVkFRmQBboHyoddHpUjezJhwtnCPzSticbAWvGWhzCyPp3nxXgNe0c1FXer+1Y9rollfOzfyMmV
n7Y0wPHK3xIO325MHWu3a/QcCOTMm0PUra1tdtyW29m+NzgYgy2ZOFoksSwW7KNxbTyt6tRd24+X
PdFNYNo/Hwz9XwmogV3RDEdsbovwxd8z5ThF1mi1uQFoOKzq84Ba7xUBswJGJhxmKXnsUL/edEmD
9GJHX2wvb1VndDF6IKVxKcizVVRHHuM96Nhf+1x+k6cAVmPjGoJA0ZExN5NTHnOjg+VA3Em4L6Cx
7Odx2htUW4IoJtkWaLSxvXXnoDb0nBSmLjby+oNCi6J4+3mmtH8NAsYCFQfWKYAfelj8PVOX+mQ7
2lJfzw4QmdNZQoAbrROYJTwzFHN1QWOeB/3feoBdnZ4bwWUiXyF1cPp4KLcmcVstm2qbVesZFmJG
3Sr6fgqvk2PEKf1DGm/THaVZPSwhWCAFbOT+YdlMa1xO7Ti1aWK+21iqoKzHMvVofWo8w7mXFpe6
XhB9LBZZfno4ZGm4uVaY2RSg76hCzYoDHQ84nb/W0v9r6mkWCR/L0uEF0WkW+fcs2vnW7K829Zr+
LXerFNzkftID8b2CTjib6EcSNUBsaEOzFE8zb0dmM6j0M5DgZx2OBtvZ/OJzftN6jo1v4HN2WV69
270RFat1m2c7c5nNYBrNumOsD1FOZq+d7vax5SyO9lfBfDnVXBqlFAcnXNXjHY6pllGApT2czOIX
MGX/G70Kj6hmW7rRFzzlza7X7Kbq72y7M6WA5+yEaZ+074BczWYH+NHdvTv7UR89Bq54UMwIjh9h
6p2CYaXQ/QQZMpEcTZGgTE/zppiSj4IGu3VoheU2D8UyhH4lqVU5ccAVkINJDk90fxgiwiPYchOT
iFmmenf6oow6c7h76QN2f6RCzA51ADB+MXvPJu/1TKqoyJuVcdUPt685qSEIY6kN3YVpDj5Fimoo
9L5kA/z4LfxdtdrOqcv+bfX+dVGZJRr0GfBDMGX6jRO3LHfbPgXcFosFpvE4PBgLAsu+ZpWYU5Ru
w6Wf5jHdB4oT3SCMlJomiEfIQ3V8vTe/HLNg2wt+RQX2bmxvB0xgH7wc4gKkmkYW/O9dvm2qDG2I
mqSFOkFoCYqu3Lc3zaXgk3DmTk3eKnfRup+fNC7yPlO+AQ7pfjreY9e9H49fky+A24Q/c3e2I0q4
Upl7twky4tbD56V7v/MeSPn4fLZxvz5+E3Q3nunt6G89B8t0NoVl1mb4FGPxuBt/AU2NV7lvazXv
x2f3s+PNp1PCF+7nfP75ufGGOzfce7XLQ/Dl83MON5g3zdQcvIvqeJ9LJb+o3VeGS7m0+zD7uEvV
l6NmfP+xDpce8Ub+fXx8QNjkDU7u4OOhVPxf3nigzZyXqtnXjL92Z/eZ27iz0y+K8FbO/vPQoij/
YzKU4GzsS33hoW2X1lusF0An7+C+ECuWbzxq+T3NnSMKQtjx3ERX/isJP5fxSCCXJ/l5HUxRKP+R
/P+MSEza/4xobbbG7nBgGUAvuS+KgUzgRnThOnffZBe9P+7cqXREXLnTwv+cPj6XMpiv+/v7k/tg
u5O9+8QE82OqfhnbrdXyz9huzp3ZLVdte2Rs22ExpAJrYkGEF9sUfA4+4KPovvw8F7/e70YknnvV
bn+S1anguAQX7vWnkCbC9Pvez6G98yAt+sU31Ho3Cv+fZ7wJihhVkTf7knvK/L/JNEN+ymtO8cB1
u68DeM7YIlT+qLOy3X5I0ZZLBoODSxo+pFewL+9QfsCfvlnuh+WOavUifwFJl2Kn2W6NDnfYWsBC
/Keu1/X49Qv0Qu7GfSJogAToerZrJhRC8iI86b1NyKa6O3eIiFXDIT0mh/ABh3n83HrPgAvcYd99
P7qPzzuXzC//nh8haHKfoVgkc8EvOa5sldJ7rX3eHGue5j2Pud7u+ulugBYgsQB9B8ctWamvr5N7
R1+CsZxWUvS8ZHQ/r7AjO+an3X6jh9v+udPRd+yogUzPG9W0CEz59mnvNl4uk5G7D0Bw3Q/5jrl7
AGJwPXigB66zTHNptej4Z3mSISeDok6EDjXorn43nO7cx8eDmnJotm74TlmZS72RN+bMdN2k9BIO
yXWZW9ZKBC8nZ6O+tt7Hw+zu6+eH/f8c7Z6hm7RBw4e+ETZbswNwzmZrUXTrwuPmUlXkLyZvn4jK
1nWnC2iOeLd2p1PYGfxXSuu80r0joxB8fbEomfuRqq33YLgPDx8fs98C8b0br+D/bv3/je9G9Fj5
qqw3GxbjoeuRrnffFhC3eYs5xAIumotplqyczFTu7+IXYL/eVf5Pnym7Y15f4RDwKE+mCQ+vrYe4
Rph/UX2GDoNNUn3d8Uzj+1/FODbbt/vof0O/kUza0Vl22yVTK9nDdC4HC2oqDhnFo+4Tm0kOHVYS
P8nBCl5gXOCTHDor0K8ffpK/lZec3FrBlRNQ1Kie2qAOEMLyWc6p/9QqjLEYeBRvyaGVy8hGXM1l
81LFwGTJNM1Rlc8ECJkNjt31y/mh9Z/HHL5nJwQr7XEoqdKO5Z2l++yOe+4jZ5ImNO4jU1m6z3wd
P9d+7V+vQjUbm5lTTw0T38plkudXPeiE9+Od9/NeNb4/mP+b0BvRe1qXhyYVa4CKV3BApuOn6D+Y
fejSRpVm7ZVg73laoFcWaeAcI6aAXSAk5LQ7K+veCQmQ0BgjY7j8Sc+jZAtUSCfRA5ok7tbq5/E6
Nx7GP3v3RmxXTfd01nPGC4OBehGNiZQO/4hv2bGEldU6WFCKzcmDnIk35CPy0tyFyJyNO/v6QNQ8
vb1tFaEZ1x5v+Bp+fp4HIk8+56+NC6FpiPF13cyUcof888DQePdIy1y2+j3HdRPcA8YS823Gsf2C
es+9u88x5nbebzLF+f7MOnaPdhNW37jFHzjmftUjHI5MQVeI3jiyMzEcGk/OJwrnjZP75znfWgSs
N/98D2F7cediesppnryRYnAXf2zUCoOv8V9gmsX6QeVBgRGwTZ/HaA024/3Ruye/jCT683Xt3r/e
c6ZJQzMZKzWjpTwi1J5+fPxie3x/wP/3nDeys3fap21Nf9+QeuKy77YRFKtbYfQEL/TzVrK+3/r/
u9WNGMwObWfdBRcTonwAY4sqkqMtX3P3xXYHMCirq4m4d0cIAcd9y1Q4HfZcdK+czK37CEXF46PM
mxxtJogJA8Xn/TYpvw1Vfv8fY1Fv83O+6hypOvEMt/LXw9X44guyQlNQtvDKPN2HkGagqS7/r7zT
aJ+AQ+c7KqmVFgXaYK2yYB2kfgZuYqkgP/eoSlSwRrgwJinNa/DhkGPjJRLL4AUocA4Lj5d6dDDy
aE4+Kb2jp7u6SxCJ6F+qaFvtwl8XH/m+oyimDZb+b8qK5gJiG/xrO/y/dboNKhSZ0dtYBjLfHGl3
FF16F6/ka2908c5Bqch5jLRJOwHTMax8+R0kb/46hn7Pg9VSWQr4IO9U/lHZjBuQo5K/otCa/xP0
9KqkUAYF+XKFc3AO7LvKPz+lY3gPw/S1fTfDcyD3g3omOHLnJ4ub6SH4s0mKIwPh4vWS4Bjviidy
vhPA2rx78Ll4svyk7VhMsTSfZ8K88kmfyU30GSmbh6OqA2p3wlPp6qEZ1oGMUvruyK/OQRZTCBwu
IfmnWUECWbtvTeQTZ5QVjJPM/cWDozhex9sY2i/+1Vy6DtLX1SvtIoOTjw0fcwv+0V7urmb8Fe+d
GDLW9hcw6BmCBNbY6+vMReXVPu24FbdO7LsmsSbwf/FHla+9b+OGG8oFq69ieEQj7IZbpl3+npbX
QX+UxZBwDi+eTNRRnfwdv4XQxBdL+OQvX2TmaH82+rMgf35nT8iJMFyZaBj5uPOJK7Lg/LyOe1RZ
0uoQbv8LZZbB8mXLbMhQ23eZnQIP3M9iFo8pkjt1k15oJtRXqx4PSq+SpA16Ieb7Q8vVweQlxNX5
XW92VulYxigTqCfl8MKUyihkouRpoPULjHeZtDo4PGj8/8yn2wD2eq4jd5D7XTCSOI183kx02Pd7
Ib0uuFYvPA/lNw0n1eYqZtIP22AJ8txMZOYAJDOqiy/uRRFTnDkeaYG8jkMqpAJAAwE4DW4FnVhw
4Tb203p6epCPNn4agSlcnGMrWEUd9xyLEADuGtBUokUGUBoWpFEaGYGmtgFE42rHu4eHUeP3E9BX
Ps3CwjQiFTiHGt2nnxVXaoetosIYRBUgWpdm03xK93hfaZylY9zlrtTI0+yMOnh+NuF2kJulkcC8
1tOGR2lVGcv/9+Mj/5fr9RPwYz4we54H5BY89MF6Wsa1qrlduViG5M/iNKpVPt6M5X0jyMf0v4uL
2H7i8flEfZ2fWi2ZUdiEnmRdtED/WoZ/bvpnSmpuI89cxiVDPXN1/m6xmdPhgHd6X9DFE7EhhReb
X1pwHtbMf+OLI9f1CHYxO5RMyIXPQ5khhvnR/zrGBhTnTPZ2CpYvXiYGE24FVIMFhzldunh8O4Bm
lynZTZeJ/KwzeZew/yC/1RR2J++ALPKh2Uv4lNrw7xJqqgiydwCE4OgyT77S34KiNReB7rfxJTSG
QKX5kMVq0Mc12CcNQh0G3cAe7JTzaAzoNRHtZ3R5uj+EhxDWgLCN2giCOEVFsqpCKlomlEITrpkZ
b7izvhaRglCn8BQeZvsZMFxfxsKHAyOqwg0kX3IhLUoT0Rl/PgkQm1c7gBLTl5uQIMXAWitRJPQT
5v+UMQZVeCbTNspfNokoHCpg+HcJ4bIiX8qLWCTAL27Hc3EraAX9KlzxM9y0cELec021SdrBHteb
XySr2SY5hHBKzEDrc3+5bxtR/Bh2fMDWAYz7aDcZO65LKM8GHwapIK5oRAyITb/iAmu1m2wS5otL
UFAfigZsB6kvw5fPcAvmEygUjy3j0SJRmVuW6ITLtmMWmUcqWIA68mltABGQsgYybXKfKqTRll8E
oBTlk9xDJnLlG4N1oEXlHVfm+qKGbVCLcPrFOILhls8LlnLDe3z+kc8+VqN2IFPMJxnNSu7M9/Lo
8uD9h41fR/l1rMwZW9z0ZeyYdXKJiqHKUGRIMjAe+jrnxkB2Ff11OcLwZl9tgTQBcsmf5qPVLB+d
I2e8GmWKCjtVDMrI8elrEdGnwrO9fVyps0eab3QKnFGlKtg4TgFZa5/uhMNKAXnEvtzEtLx2u8FF
XQLoJcNuAK4xOAwJM2A2dMBHrqb7WA/kBU0VGvCqcP29T14cRQ7MKDz4tENCw6xj+Ec8KD6DdZgG
joIpAAVtTGCndfWgy4uuOgr2bcwQTJegARHJmJSYL60v+EgIW3xY2nzIGbgOiEeV3pEz8kneTLbh
Gu2bhVwtAGUOuFPzD8oIQcMrcEg+BV5qxXNRq8q1a48rR1SlYhZ1FUUEkdx3E2yJZoKfRFv1MYUs
r4+WJygeYJZE5T2txrkSPT5D6hb9DrPRMLpK6cGFu9AfwQeSDn+JqWzuYjJzG/YzMXi19MVEsRRV
rYzcVvmgMzRcsSBo4enRxxHdUwaZzxOC3YT92b+okzq68vRdVqUbwNrIuUx92dykFBgHaNGkG2Ug
PeWa8AJ4XN23Y8iJMOiKEBs+oqdIcvApzPXXwQuEOKheKJJYJHmVgQwgH8jP3fGfhRPLC2awqzED
UCHQvPeaNchxVjXPDnlCv/Tl+0N89G0CV9c54Fm7PD8EPfhQMCqCfgVuiSkGajxssGoptUJf6iHZ
LCwlzC32h9z24GPxxlk423rQr3O3SjFrDj5W1+3w92sPVjtiJSkBLaoOI7hVFCRdscbK2eGFmdl4
4TtFGuzfFaPZxAdFktqHxAGOF1jKhDdFnTBtizBnfjvq9Njn4HFIfYrnePz9G/BY7nFxv9KgitZA
anc+qTlGQ1kCW48lZarZSt5GWR7RJ0opMZ9ph4yZzIO+jlNvRi2zd4mKcM3K9QNBAMtp6MQCLnbC
FrAwPVBHG97b4V7tQjops8shzhzsQudZdphAsTtDCjSCPNgoOCT4CiKYZzmPjrM1I6enCsPrcA1G
zE6k44+/HBw9WQdI6VxW/br/zl5vuB2AUg9HosHRJcyqTMg+br2x4I8pteIaq0kH9qQ0uNC6qsPP
qSK3f7V1KfvkJJ+DFYDnFedVRlOGWXJ1AMbZbBXgDoTsNfmcC0Ql7LML5VTLqPdBCo6Ze7DCa9kB
fsmplN9sfRPs8zq6nuuYLt+4Hzpn2wnPvq4AYwZAXLETxfZqr1aZifRYjpdej/PDqeCeMlLAk5xK
OVNXGcLV1z61F54eQJNFX3q4WKJL1Ik7rJHcH7eG/QgxpUcvlXDD93Q+5V0w30r2NK3ZQxaaq5Qj
fkPUFOpSnsdRW/7JK0UyQNOsKPCMIOaONoRXqYYIatbBZjVI0CVNkMc0YSfMQ9Uou1RehreOjqC4
u6oX0AfWqyZU0bCfOetc+TJYh5dHmTmZvx1hFxoh8Fng0IrW4+zf3gQWJ38TQD4SrX3Kf5jb7vD8
sJnKtQ35nDJ8i9MIUj2UULLsf4qLkIA4gZHDshObCvch8oifjwORTY7Xw0FMR+aUzjRIk77i65QE
opcH8MwzY6weElWeH3pa3pFdsL2XNVz7iVwSIk/+KA9p08OxR8whQvdcGDYtIjSYGAgqyJ8QlMTb
PWeeJhB3zlPYMEUJdcLaN0UAoEAcDpQcY8eHHCBZeRgdAW32ELBTOQuMmltBhcaT0JTM3wwZN+Xs
3Ps8gD2cZcxZvBVbr2Aj5CgmaBESaPCYfn7P1oK2mQNls2VZXES7rWZrpDGkd/4qIPfD/FKAEe3Z
W0ceDXSs1zzq7IN1UiBz2LtqgzgoR6zUTHbVitutlLwv33WYk3UInxE7k/OPFmJnIAfhR0HDZUgE
1pF1o6Ix7qnlnanAYvibEGC2R9stHgS6SVx2keqQmqINqYHn4TDzgu0EUHEoU2aFzMHQ9qnvU3m8
8npxn6nv3MPvhCSRFUKKsKPMCNnLDpc1hHab3agHpFGRg0wUa1lNMp/dHYhMlUlDykTUIRAcaFkA
CNqIFMmiaHwvOv6ILsnZtRZ9cyCx8xr2fMseLkJdZVEntNj5lNfFJyKg1F+F0NksTPY6VQ0swoX9
KboWwtGgGkKQwLKLdKAC4sPyzEhmDzweuqHEY8IXJMAAzdNAtBqNg2I6/7LAoNWDDpusYgaZM/bC
Ea2oB1SZcT3kCJ+QhIecMiwVtKWcvya+54kh1hnI2snOFam5CWgxzLM7zAWSBKkmc3UdB3cjKjjo
Eh00kVFQJrJ2yODQEAnCeUTShmgdnkmeFGYJZkz0tOxNGihd59oMOiOenT0gmrD/jlzx89jmWNje
O5QEyGBYwJIK88sOD7Ed0tKBj6NxeME5pooHOkjxW5HYFYf6ghGDgOICkMFhlm1iUW9ivF0CeDmZ
jOr5FFSowjxmmmaH2Ek6GEHkgFgkFjiQh6HS62pS7KdwtaIoaJSD70H+iyJuMSpt7NHjnabgwcVY
AHqF6b/EcHTk9GLMdJ+WUGB1GK1Mg4zDxCDV+JdhmsjGocSRc9iKwYYB0sHgOACrxQEJcr8ZwerD
9ytMJ7F48XqCHCvXUJRCYsB2XBvbWxb4xOLVXIlti2Em15IDKSJRFgATkaeQ+JU8N7g3hUmc7HAP
RN7Q6oOlqBEXbBRPrHHoYMlg12yfM0vHUUHYYyiwES/BmSNVounJ4WPf02pDfKwkC5ZqEx4jOZ6w
OXo2prNck/lmVBT/eThEeAUcWaSUHN7c4yDy+SNS7IIR23p7snr9q4NFTI7v6D2FG4OTFZ1R+ybv
ZLjt0EVwT0NJiE/kJGY9VZjivzD3jILiGHwNcYKMqGXusqCv2qgarRHgBpYJ2EWZaTYdBLgxZqLq
IDWRnCGcgm4nlPhfw6G0Qxm9PAvtrXEjxMnFc2S3OdwXQcT4e+wKkersOeYdlDPPCRm2n8YWO8W8
6yFqqGjEcBVTifYjiEIwsRxT6jsxUlFpKHnZGRitzDCmNusj/g396DmQcA7hRMgBWfvYVx4KDwFc
cr0GY0TU6dWkCkRCQ72intfIZBP7A87qsAhFZyO7qMViw4vAx1Y4cr5olOLraPp1KK8OsrYYiX4W
yUztFNqSbeMeH6Do5BARDA1kc9RfhEN92nUgE+kVxlU0vqKlOe2if3kh2SRAaiG51gNIyNh+f860
bHA52Q3joaUGAWSJe5ErCcVbYDKeaGvMUjBWPgUzsN8+IF1duRNYY6TSOkIqv3aV/UVVjrKYLIgb
ObgN9i0m2j3HKYQaluOdLlaxLJ0cNoQGG5aScha7wb/B92PZzpEtsjCCpzCAbJP4R0tIgfpuNgtN
EHB0xSW2WViHrUrEOGKLBbWUPpMKwsU2OOXU5/sFhsIFQYrQQ3SKKDfCZXz2DE6BeM0BSReuK168
OPfFHW7xhDZ4V0d5ywE3iU/T54mtKp8Ql1qiEOL+i17DFmUs4q0WOM5kG3HGNdUnmpJinmrEzLoS
aPIISBHJIgSIxwTdOBkM8VsgCOMQLNF3+KRs4oP4a1dPQ2wjkeniJVLsDKKmO9TRL8KHLh5Cj/tS
ByEPgc9XcASgGRVrT7SHogiRnbJDO4vXQHeFcU/pU/EN7ZC2ZFwnR5+KvyOrIAJ4hd8hkj2bO+ER
nSbhdZttL4H25QR7TZ2GqymeLKJL3q0Rlod46eYf8IXEhugyDJRNcBr0sDcoNAgIr2Mhi+Xcnzux
M00DrAv2fcZzQfk32TDKI3trz+GTO1+GBxQIMTa0z1VFoP9sRM/Rfbc9fZIO5TSL7BDJQuNJY6j7
znUGTwQmgFThtUmQZHcNIoGEZoUI2owK1hBHgU9eo1oLSHAQSwQxENYS4DhPRWAR+nvoEv0ygq4v
YUGaxIgAcyWkslYr3tNlPQnEbEYpmUSMNIQAHLSErRCUIaLQ7/grxNRFrecYbdP9ouTZqLkT54SV
7GBVYZcjRstE46TJDIpAATzIX/5JcNQIWwEmwROBWCSIFmRT8P0e3RYIQhIAJeKnEweRUJ9EbyFf
5Sn3I4e9Ayac8yRqVrz2Bq/9wsmRU8TpeZb4l8wNwUwiyRJjtQZyXnCV2ZWSbCg57/1QI3IsiWXK
MJaJ/lrHBlNXcEgIqgWH2YpJI2eZQP96T9ROJgeHkxADD0CI615nCVs2S8vDIZlx8jCUghJxUPo0
N2fDQOcfpSyzHrCplXk14C4ID6QjRgVsuP52bgYGQoxGJghFgjbI/P2ii2iALCLBIZ5gX3hElVhC
MXRh+AWu0L8etH6I2GLajoRg6dNAcJbgJNpzJVMqwSX+rdGLEOmyqBxlFhYeMzTXEQdTtp3I9EPc
INS6TKTGwlHCilmJy+QVg9WIuog/4Q+uiDhDk9LeQ1lz0aX8hHdAtNCjjj7cxRmBK7QEdsgScSBW
g4QfbRaPID3xZV0i39gYV82GPYKAJDpGZwb0mjyh4Ea41kM6Z6mGIkgKYt0S9zsRjiepwWY12Rw7
pRPMh7uTDVa/ipPN96L32eZse7ZOF/G0k02FD0KklSCFbC6bz0hOje07JHJHjFuSAoT6wRZIyB+B
iHAgv+bOaBvqLuPUXYAJTP1YR6AF/Iihz+weRIyRVpCtRNLC6yU7ki1LXFkcBvYO9JjMuGzGA/pT
doWYmhJ6+/OvRpRoCaKJOuQ/SkBsmopQHJ11SJLHFjn5Fk3W+r0VO0jUj5jOopgwY1X61MMVJYCF
i8u7w/OYxgxz3En2laguVJ+qw5LPozIxp0V9rn2a+hEEyEoMyKMs8kAnQiU684LfgR3PJqQdEn9M
0yTUh2hJMTz3V/0LZhk9nt+JDhdPiUpQSLRxTLrYAIQQcI/SyfIajEgnEiST/GI2+hMiW4e2qqLD
o8yQBBIcZU2XOFVLjHdo3PlZbJA/LirOwlhCi7C/EMAzphIakJ/5SljsEOVcpYq0507QGUJnDAyP
yIUYMzTMkz+Tj/pQg/Kd/JyFYuRIbOHI/0UeL6/RNXoVPduxOT8MJNZmjqHVDq24irZYKKAEeBB5
3m1CDISIk7xoAUr8RuwVOPSOYTHLcWmrOwJSWOY5RoIEpQCkI+y3SRnCnCJTikJjNbCKmDZsIhQD
gwGn4e8Hv2Fw7e9xcv/Lvt4A48tDnR2NA1nyASxzwAhW/gLYhEAPBAVDnZk7B8qk3kjtuPMQ7Nkj
+NsADMIVMPr5CTLr9f4KjOm6r0Aqr+DF3L0rvPvXz8fXMvz6AGgBSuvr64sY269w19/GfwPW7cAS
WWYnUuclIVAJOUsSVoJXkrRFaJPyIzGLFAAAxGkmPbSQ047nEllDMSx22OankRhKMDjjXuI5BGLx
Z+Oa0wiXOsaYuORiyIiXQY5gIv5GNhEpV2NmIHE5dHJEJCgDpZRXh/L9n5NUh4l8K3tArFKJJRDf
w89MiVSlLKxs1TURLvnuZwgEbJ9/5dYpygee1qVCFqCaDajEuoHT1LlhVmfrchiDolKn13JhR9UY
9oRaQe4VwXMeHoemR9/FOQznF/9hF2qfTZyrjz+h6XJICg7oQ9h87eBaOPmzw5Q+kDkQLB0BS1NY
1YmcYc+/kJOlDhc4qXZH4n3YD2FrhqWNcworFJizpztCAIBpqMULP07uEeFOfZlEOgBwmeG+dHs+
hP6cBY7XI8b8YD1a0Zq3NwCsM9o8Gku8dXrkxZE2MSZZWJA+Pr+nr+SKCRccojtRlf0nXfHxsEuE
ufvVYLfIfn4hu3zXt6RdXkEZP5qISn5a8lmPGbAf2KQIlEGdic4hArlW9Uyf7ga9O/zqAJtpF8zp
hWRE+3vewI5G1QIEemBPxN1CWMHetYj+avebl8MIarQUHnnStTu6tTyuJ+doN4D0oHeXvRpfp9hI
6gR7figW63E01EL+XJsdwFefIz3eug3WSOEvqDR/sEed+3rWX9AAPJweSPXpz51TcBys8N3gWlDm
1Cboi8eWlNgAzC0QT9WlQ1UA60L3OUMBnt3eBEZvlK8xOzxNCaQN9Lgc9KYXmIs5HRgpEM+9aeN2
tn0w7/p3FgijxJnTnv1hF6DH7vWPCoMCmtGjmwW9odZc41QVFrI4nZQz9Rj6fkb/MTJxeJNeer8c
difNpHt3hC7tXROjIRazoURx237vjpIEtUqo2Bp0J714RQM1KH2gbmpnZDUeds9GVA/S+xrajmg3
SRPaB152XhvCFZXD5jYC28pUFb4zgtL9PZZMrUWqzXqCVwsrNieHSGMW/5EGGD2Bj+JI44a6zzh3
gxyCaW/7CndmQRCtZBYziR5G68fuBBcpWF4hYJWCgvhBjBJIZ5JpHtYgERkhOL4uOE/6kJDAdd4I
Z452gxMhAEoR4v3TiZ1hhJd3+noTMCC+ClyoUdPlFDcpXmiYMykMQCoddYBqYeicaB1DxA4+K5rY
n3FOJR1HGyG8sQYrnyalY8juiwTuU5p0lQk0z0kjgamyghGEICawRQiXAGuvD6659OD66BGVmh9a
FBlka/3uNUQ+vgT3pzdrulF2TKCeE/6W+uVg8UIXQdvtLDrkHGJz0LxJdL8/bqEcCY6gLtL5mZPb
ifPgi6LCyJ48fF0WnYQCav+LkBkGAATRtI1GXRG/W0Q7dwXUbEid4rAJ3mVmrwHL1yzi/GMbfW7V
59DwvvRItD5yMeg+GUmXvgu0855s6P8d2ySeGvL0y5k1Ob5vkNo0hE+Wo9X4OGwoQ4RNTR2HNhL+
tV7A2YjddwbrAgdWlN4lREcflu4dyTqwNfSTn5cqwHPdyzNjceBWDVHOrvXF/BHjBWvy9ZoEHpXq
dDuZQdnpBZvRfqRiEmE7wFBZ2JBP7MRLT5uS9RvSToQYZd/PDK/66va9B7DLiJpESzzrmUCqGgAo
A8DiQpWECkRABhAQEhImZHyvk5l8LMJ94CS0UXJt1PlGIRC6qIN0ApnE1BybcA7Fla26S5hjXWcT
9KkhJSmFkVaGnSl7gaAJIpIpeo9aD/ax8PnLRvqCnuliP+qEtBAg+Jl4JoSMguUMQMl7Nm142hbP
8+Kmd8a0Ewhm+Qy04EUgO9u4fFrOgKawm6BzCy2X6ISdiGdsvhWfzaCDPZdhiPQifUB25igUInt/
G1uTAvzFiRrmvqc9G3E9yUxucZhQyfyxHRnMe5fcE4ERgrwddl8TLX0tzob/h7Lzam5Vadv0f5nj
oYocDuZEkQzKtk9UjggBAiEBkn79XO39zcy7vL9ariltr+2ggKDV3c/93EF/2bKNgeZkb64T7Wk/
bzxUMn2Mc+L89EkTd45/w2pxXdoBOylAIjRTvKvtfaSGJ3ZIvMZUXbCPRgW1YLHYfe83LJdky9GH
HgBzbqn+ORT2b2wO/76eIq38ZT0VXLb312V+yi7/638o/9M0jf3edE4YHsEchD48O8Aog+wEqf2r
f69eW9Bs2hp0sjq2qYZnrQ/SiItG7t/jqYhx4KuWZ7JwSPWZbp21NMFcj8hSop+25y9ndWKJ5Iye
ufPj3Xp/KibbattNUY7k83W3fWCew0z4qkESEywsO5JJgQ1prI4VdAvVKBO7y122urzhnGp5pA2x
U2XOFERRmbaqvnTWTii5R09KtPdhSoZ1ckEzk953RHOJlBqJKuA+Ou8wp6bGubJNJoWRCaejjHmr
sRPCNJ42afZm0yHSLYQ/+n1CDBLNevbt4+t2Rb2Udq6VGh+MXwpx2vUrjIdftY8W5p1BL3sMfgQJ
U4L7/FS71GTs3rXn2/M1mziuMUoEr5hklImxVjGzHcbaqn/ufEbBBcvAryf7ARlsYc8aNmbliI8r
TfqA5u2in7wkgoOEFpwdbMP7k5K3ep4QMzldEn7z/k5C2fiQnjkdzMmai3K75P1H6lx5gjVEoQ43
gv3CAqoXVWlFOgXJsmRGPjuhzAxAQff5wvQ0eRPQWYMY+ZnV3Q6NaQ9h178t8/lhpacEPbeUb9p4
l1EJtwi32Uc/RhIFPt51azn9fGPTyUeEeKEYDGWqjLQAo6QEZhTdfaDniKQNFtLCG+joWViVLsDo
aG0+q94aXe/cWpCTTRs+Hy1BNn2sj19VCNBbslXm8zfcyTh6cGo6cdIUR9PRIcHvoJjLyG7O78bL
UqFMZRSyEj58wzdZ2C6jM8wzwRM7pvqXoeJyeFzVQBjFVIormneti5vxDheuSTbvfSc6wqVaGos8
1Oayl0WEbI1uXwRTBuySP1krccl9KFOZtowg43Ayocfs2X4QvLUitT0CZp8+duaArA/F6ERfk4nH
R/2pjA8uXc5n8Fe21KK3GZ4C6XN4t9d7l1bKhxlQVIneSvmKU+/hFXMGHKU4R8sa48dFAWccnc3q
Rj8WP+/5w7+ANrQjma09ZpyeRvkSC4xfXSsx6V5fxB6ynNFi9jhuTMIGEKJyfH8/Uz7gly8yiGjt
fEuGkNjEJoU1riWJMcUtm3q/nMuIdB6+/tQshevXAK60H72Lje2zYJb3seGTCkgTcw0JgTqIjdGs
9qR5xioePCJ15ixeMaaFaQtD1EdmxPrONphAtgnumNQL3UhJFhQQniiuMHGaTA4+3IilNDM8aoiZ
MdpmM8QZH+LvPcS6nlnlI8eIMa755BrPBBhS0yO/mx/CCwjFmBkctPsYrWJtzrLfTK5URwaPPrtY
It2aX5jYP1S6/65CfsiGVRk1elNZJQGYM6kb3SNSZrbW02V+fXu0Y/25909Yfvrn9dFV4FX+4ieg
CI3D/yMY/9fL41pi4RKiGKbygwhuZcbZvha3c+y48EM/W87MswnWdglBrnzzTZo8nv++UPyw5Pk/
L2kpmGGZjopS6Mc6YfWZWV54x9fZ8AUOBYfqON1LfKphOxhjB8/MBl+xX070tzfzH+8UtwTVVhVb
xylDJtHiz5d1Gpx4NO1WhVJ/nMn7/GMQ9uAaM4zKlhPMgbzVViGFWZtf9/NyTxive3+4hUXuzT6S
8Q7QcnQrN3V22286B0YP4SeKEekK5igyu60LOa3AXQj5H7KZXEh16nI6KzmYNuk2ecaW8lH4dwXA
Ud08qjKqjkSaMoNh1owDAxNqsXncX+z9i3EzJ/qV2q+YXTNqZ/0zx4vLIHbWYmq83Ofl5aWTfRX7
EwfLzPpxH9Xm3esQtUsDrXRLWKFFPGB6AV1VAwIo73sMFWFpFfSmM7gpDzgR+9vOdJ4zM5Gp7gpK
lnxfg/T8/XL/KVrhaovT7iAHE2JmA/fyP097LuvnvWGYVZhRO6nRuRBxlKrtOdLtlyus/fZSP+Ca
0/56LI5Wcw4jdpcjws7Du9jFzsiGZW1L3sRCI1AK0RISbETRERUdUwGmC5xPUEZADwXNhP3/30/D
9wfpz+GH3F1VZAc/Cnw01R8yBrlWs4G85DpE+k/GycAaUd+LNb4OnfFpASJezmw+8wqPZ1wCm192
Z/q3tPlvr//jU9cfFePS4BUD9bdYgtpCQ65iwgbXPTsR0vpQeKrjYkl8IBRjqNM0nowaLEQIN6Fb
exJNsR7YVhrV8X16DQVM7iSC+w1UyzpNCLaQiiY2E/Wd1Gws93jkbSLEahpoiHgOld8oT/o/G3GH
X+F78eqwZ0BvwB2FAg1NHp6b4mX7yXEtrt/AFyoVnH6E0m4bPT2hHvj4QH7Bb4zvm4C2EDugC8JL
Cco45Rs3ofOhD4FsVaB1CWDzZS6gOWB/bsMzNtdJ676TXsdNoWnWjnbpJ1oocApGiuJa15GGTuqU
lN/E19qHeYtvCoKvp+O74C07tKrfXvZzxhsCGnx/ESZzBza/j5lQtYIjTZ8iFqlJdP4W0AlJ3XXy
FEVP4mdI6aPkJZoEEY8GUnzibQp0cZi+PAVCMSBOSL3EO50dEJY7bEXqsSA4k0TLai2k6xB9Wbkv
49pPnrZC94dmBzEU2xw2OvCYsFAIYNSAdxTj9/ybJ2Gz31XGr8b49flVm55np6mgnAn+gvg9sA1L
ttDuibMCo69hi1TQuni/p7vLTPyBDCmwJtFSV9h4vQp8U2ZZp0MKdi4+Qy2dUqGWUtFMmbSZRauY
5mzSL/tFTTe8WVyhk6nUg9exHpZu9SygceI+IclAn0nNWf2hbHkOt3gWR9Z5xfN9LSxBu9Sm36NN
bYHWg+MDEdH2E3qk+XKd9rQdlbG0ECyJjsWk34rXPkJgoYlIbf11H6206SsNZvEWxGtWKUuOL4hi
zlfxETO1Q2QQNIViPUyqdft62/KEAJabr4X7i7BJ/fd0RaCYIuxpsAzBvunHgtR0xpkke6UO8bEZ
qWcafMZSc2g+n2INEcx5K1up0n9pDQmmAEHlLbRkUPP7Y1qc91gjwgdUic9lHr1Z57GKfWcpwUou
FzkcOmLqyo0zLP4+i6l/2j+I2ZxjVvGOE74iNiXdn7N5cVGHu1XLVahw6TAbl4+LBjlNSzY8n+EW
/yYW1P0DSk9uzYgIsLBtujU+HlBW7edEZxVGmJfJDQL/HjtJB2mVtexs4/nSzv9+qMq/ylFxqCz2
+BWrhmoYPyZc7VRVln6y63B/WXbyy61KbuuHVoKpTQc5zQwS9jIMK347RfZ/87q4YsvCbBADNqKz
/jxFenVs7F45nMLBb0BsDmspaTzEIM2XmAgV9syvj5BNHlT2a2jCOygWUtwHiAfY+vt9YMWZX0ew
ZryzdwmlSItkrwidRbYu2O0XG2Lc883JlaJ83W7b2A7qFXkKl6RbKZEePqJuVa+6oNgKIZMNBaT0
oQdDS+unB7bbg1f6NJ02w67bEZ3x/72dxPjmP9/8DwxAkfrrST3LdWhDV2QXC8P7xkpQj8WizzAX
2x3sX9idnJgB++cC0cffr7v2p3HK9xDlECyNmBTFtrFO+fP8G5firtRXpwr/aW30IWKdqbJ2QEON
oPJJfEVusPdMz5rCHbMgIOMS7965naIvt1pBQxnd5j2QlJir8pk9/fsB/vCY/ucATdF2wBRS1hX5
xwCp8+wq90OdbSKk/ixg3zhHOyP8bxRFM/rA/WjpvVHLfi7fW/wYQx21dDeB0wxieJxvuzE42i/7
A/NP7el/HRTXjmHrWKql//i0mFJ/kjOVURtBiqf+oOnBZzpRdrjIVRtpeVg1SRYgWYJrtG3X8vYA
7ZVU2mX7cVmSg+I1K22nvNEJiNS0Ibw0shb5ev9+g43ypLEcIUgkVnBSfxwCPTzyJa8h/C7ISdxd
dmqsMhZvz86622GJRRb5Z/lSrDTv4+/nXhXlzI9dkI2G+P++zR+7ILmzs3NzI+YwA8ixx5gKDVvC
TdhvnS7RJSrqWddPyzf5Iix/+ld57RiTx31+3k/k3Z3twG+1kC5e8F8HJCL2MIzCrlH+MVotUzqR
Xsa2sG9leIc2+9ASQol2fj7drMn9vOmtyquv53lJruEpuBkHMrzUIlLVl5s2GQa628YB2uOeEviG
fYVN36gYazq9JCv3rreTr7Ew4KM5MWL52dFLt2g2ZQcDHxg8s92THtXtIr/MjzLbPhMBO4zJNjLb
5321yBQWdZafawtgeVycOvhuBkZdLcEpH22rEAYxYPdp6MkxM/3LFTZ1zRb6Ae1BU+YN177KenIx
4cDL0sx+yFPz+AiP+jB3MDo95c38Ur5aV3tSMmKKR3zvSGvWP2/ssjIIOkfp07m8aLdIPkdXmcZB
+XJqPw/CnQly4SMqtBNukHNZrCTDouqM5O5UM+2suVkGUNhGR5lih76aZgCobXtd9rp9ZKpQzYos
zY7AxkdSYbT5gxyPpnu5mXAPB7jRXY7Q35MeZoB9G/7dfajJXSgXl1Wr0z26gzFnH7VqPkmyMbqD
mpAG9V4P3czEA6JFi1GuTy3EOsLUC9ueiAdIQe+0SanaxKsRq1fcYsto4+tN8av6POv397l5veHC
eR/paiqp8i9V2Pdq93OcWfg1MdSwlXLMHwO/K/WL3mBDHbYzOgcv+DctVNYnIbCM1gr6zENqz7Ol
UJ4KHWoRE2QBgweRphBfoLWF6wLcBVWsolV3XGJ8ALsFEMlnF9BhF7GlN9OC0T8V6yLdB0Sg/vIW
1H/1azVhrSoqeFNjdH4jKf+BLzul2ksm1pLBXcXwiqEySMOkOZ4nJmlDJZHlh9YaKTV8kzu0rAOk
tQ5RQUZcjBI3arA3+Ay0UX2gqLDxSCRj75fJ5bcD/Nlu14bjsWtKZ4lO0ofaE9x2xSJfNLv97EQI
eJHYcZE4ab49hPnM8v7+6tb3fvHnJXZMVhQDMz0HV70/F76hsZS9qeTIl30t0Rcowz3FG3zl6bw9
rs8wCx/jcn3fVrG9UBd3QqZDLXFW2ruUSMlxfaMnHSIcDY2w9o2g92y2Jr3nzCrfcNt1HYublJAU
tM7jU5hvOx+ps28lB9LOz9v69QgIP2xP63PcpG1q0JhqWTO0ADqm+whvPNPp+byklIlvYUPDnHZV
/UoIj/Y0gPwT8i2titfi9fJFJtOWaPuttdISa6Uvsu0ZiJI+jB4BOPv0E3CgjS/BIcqSe9DP7RnM
dk93m4VJAIHoBg4ujSOiF3YNeoK4l0ZmfIysdNjdgyaS0v2SpKO0ifro7pUuMawREc3BBdmZHsvL
zndcxz2E4oZjaNQ/7SMrEe+TbtBCSvKl854v82W1zIMOwDTMgzy4pjfPcskwdA1I171re+dvrfMx
PXBrQ/LXUkNERLDIaAGE7kDjcUY1Ft+Ic3Kflv14po4jUfO9RAWkBKB+D2rC7CmiT+UL8ZmgVrWe
AgWNrnfQw/XLBD0dMSbUcV+iny0oaPdvonXjCjL7bZyCibs00OigEnAP9A4LjsYvQjLuLEiagjqJ
FAzyo2DZ5QRTbAXlFU7+dO41gZru13ravN2HsRUrKCV2ZurQ8PjcP9tpRm93WWzyjY5wQEHKkn82
EPvTftdfv7cN1Wc9PqzoJWQv4HznjQId8jC6bJzLeDiPmtXNHhk7SRmfkg6WQPeJUfamXZ39vX+O
z/GBUj1GSJ5m7nlUpoikCeD7ypbZsohP69M6Cwy3XEFQOG94YFQEpMF3SyW8MZCz5bFiRJframmp
PPgSd9zkqF+xD3Sxfg15jmpsPUU22RmnVAsfXoXjlj26Mni1kAgsMo/5touvPPgSoxaPGcle5fL5
QLV6TGwkK6Nsbnpnruqw0YImucCnNybVy+XzHGWLx+7xdt6g511ceLMFDZX85bE7rg5J/5hwWlDC
vFSb/XMVOTHnLmrdbqb4JD+lEsqRwnv4FFrzzCNST/VO3wyFNnBiaVmJYST0zgkvQp4N+1kdWnJF
wYCbchkz3cTKlpREAEavjdtY8iXfVkdIo1LtPqK9DLkW4H2UpdQQ+FSvpYXIZxnn6WFJt/i9QTJH
7nds+RYI/f69o5aPH6qfpUzv68OSx0G1fcpTXusxFnkgeUqQuvjDnujc8YWkgaQKa+oW+anZVurI
WZy21uLhH2JnIX55Dsu4jIew8zpv8M4oAK+RGjQUtAuMM13xyXxcRg8+pGaAdaff812XiHyQ6t16
7bwmvkPTs13bRQMYVcSHQLmP7GUbnXwoRscRUtyZHlyjksYy3W2odwJRsPm881QbNaiSalVQCeUJ
XyucMfdLSxuVm2wlMTvY+/FpU9Zj6XnYSfj4KVMpLTfGsxRWgcOXvqRhHOKcvpZC+nS+HYl5wx5/
XIJh10QtL6vhnkZF5pijY3AMbrG5p0+rc9Da63XZLi/pJb0uh3XH/4e19koPZHlO2yVt/3Pax+eP
Ya3uR+e0W5/Tc9rA6l9qfG6XSnRdXrmntb3Ft3jPTvoQQCYg0Ypn9S/yJId0nJhBnTSLPqqTnhNy
WQ32aDXG0wYyInWNoCHqrhxkiZXSjUy15+oXq88/jUv+qSfIVWDBZimi+v4B+0p911yrpmhiu9s8
Ol8qvjRYDM1vvuuiVvrXmicshukmEHTxjbr+x55guNn5cegzFUuN/aKOLwsm4EAaN19DiK7nHcYm
Ct6/L7T/fmd41hp4X7LCWjir/3hn/Zlt3TU36vB09TXCjmXKoIuuj+Wz9Msr6f+uVrAfB0WwbQVf
Wb77c0Uvq+Kk5jrYueOSpxseWTWP6Wndh0fsFgxXcWts7k2Cxb8Z5PWmD9YwywW9RLTR6Hpe+HC1
8eDd5jorH/niab4a3uy4/uVq/ze4kKi4uQSEO5ia8hPlH3Bgzlqnr8OOFBHCCesDlcTpMb2y1Vc2
+1Kakm9PxMatLCf6LQIIn5rdArPlcT74FCB7eBBFP5E1SO3ti0ZX+H6Fm357b67J3y/fD7djMTIt
gHj+zy4YDuBPCEs+ynXW53eESNfXfelfhgVO2YoGQDRppWlT8Fnf/PKS1r8xIaJY2L2SOGLi1e78
LPkHtb49Tvp9TcxOR6tfGVmr/DSXoO1d/TO0vJYQabfHm0L29BcztqD/uhlcZDBcKaqVqCAlF48A
NGdIkBCl0i9/6c706q5QEBBfQJMmHsuYZ0XAunpedOzVT+5en9xhxoDPrujuPN4o6c8ve4jcysjZ
wbbqkSxGVgyTrHpRi5G+wYRYhjHAvoEoM9O36Yks5Y87kZLQEl9L/w7xTV+Tmb4PVPf8pL8Xz4el
chyr6QVPD/YU0+HZWJzc+8dN5DnTsi6glyvzK71xRApvGdXb6Ph1Cc3DVAPW/LxtcuRDCQVET0m6
EL0xGKeHEUbUpykrlV7ODPrGeE51E5Jk29vofBA5eqhMDA5qnEPQ7OfDSnltIbNNDVNQwqpTdHu5
4pJIMB/tPXz5yWbEvGIYZ7pXN1N1OSjTEjHOznYH7/GCLBopIRMsQvtXRZpRPJY1EeKjEhIXFClC
LsYSqxQGZMuT8cuH/HuK+nMK+3Ns/IDMKBCN86GWpDVJvXDmPkcG/EEsQ+ZC//LLQPzXOPyzhFJ/
oA0Xs2lu5/yM2KCAKtMBPF6hK5Qxkq0km/3yYv9dOWSSosCoVzQTJPTP2YvPQaXkbX6OXy4wI4o5
4r6RnyXqL3mriqhr/jiBvKn/fB0xi/7HGtC2d7tu7focawx9WYSz3cgalWq3H6RF1kGf7Q7sGsyM
rTWmZmd7SZTRvKoOn/fH1S8fBmkmI2PftgQeHLwKv9e/n4h/LRgcH4g57W4Ac5158s/jk8vmcNT3
mhoMD/qPFRMchBWV9kOt/YJ5azS0f54MZjdsyKmTZaz3/yFp/cfJUJvGHHqnJER2Zm/ucARbgjxF
dd9S0OVuk/Ze89EibjGp/k16dY13DYXRkipco2iUmLhPqHgMtPiskamwNP0+JO7P5EkEYIBp1Kyd
gVm+nV1t3WIYZfpX4Z/0bTN1SPdQgYSRwN0dAmwGiGb3UIWjAzCnMpa65uKGjWRsYtKqjqTE9KtY
vEDjYVH1qsBNYZkDNY/MxcETR9+EKv2lENI0vxCvTNjElzw/eDig+cK4yub1eTSWRMKnyUI72+IR
JbyDhOROn1Jk0ckUehXyNHeoYalsmw8437D3Q2bVK4+F3sTLyhixlF4JnfHI6TjxuyslgspBHL0D
Pwuzo2bWoWkpQIsOOC/e3OvbMcE3Z+68Ga4zG5a44QDksy4LN6IACrXwB8Is56WbqzqJfhaRDaJ4
y3xg1QeORFgA8anHk2aez+G96h8tNgRFBHSAERE+8jyXeP4TIIbg3OLfA1VIP46otwyKlbiKbsED
TRkvttp74kGY6VAXNkiQr8EV43OUfd79/TJD6I96kr9zcPgcUTn1UJqQNvPTkcQ/uNO33VEaH5Ij
mmWKWCp3CiUwRSu4R6LwsdyCuvXmKdQYo+u6iy90JUNiKBVQg+u6TOu4R50ZP0L8iOhle49w79cY
W1XmyIau9NRjxh87+McJ6qe4CREK7hVTvQJZrRkgdz+Pm/AAwlBirSautuTaEf5nx/BIMX6A+wux
7xiqi4Edt7iJ+2mJ+NqTrzPaR3ffXJxCK5FW+6i7jy53uGN3n1YIpXvBiD5ymDkmw+ykruH30Mct
PjykPfGMEFPpmuIfMLE4fyodAqEf5WLu9l7x7RLRzboZnI7Z+enqK7CaRa3tzC+4/FRIQoXyrv92
ARDlxsG9oW4H2f0CJoN0neRehjWTR+fG0/mhCgtYwRk25GFesyoevhQceayp6RWwtetP9IhcSRMd
rI7oqZlm83KXz1vY8Bk14WMOg6DhzviWB8LEiHY2oj1haKBNLx52GxzoZXaZMQRc5/Ux/36NzMu8
k3tys3Dv7md7ZM4kXwW6Z34Y8dWFemaKF42KyPZat8EOiRoXZwmUqZU/zCs0ssL7CmEZY06BQf7A
VQYIkxcr4LILPakwa8p8ZyrOoDNlqFpYJ8GDexenp3Wr0JqLY9zDVBMmAu7KF6IzoQrVOZMabGXt
MG6/Mq6DJ6KSPc6ad/qyosdcos3FSN5zjho3R+coiBzChUvobxEWbh5u9nILDnhzCWxEHEGH+xDu
I5P8Wfg4XGO8HCDKCk8LBF3opUXrt/Zk2HA496yG9yK8PLVcNZUiSTSOW3q/wgWpRviNMGsuwwEW
UkPhQnKDNiJ+L2RIaFH5+U7/2PLR105PIC70rY9u/axNYwUlqoM7gjR3+Kv43oHU/mAfpL9XXCqL
cYQ4YY7LCFc5o+fe8Mm9ViP1I5v36OXm5Vsb5CgD8jkMSNAeoTRm7lhhooV0z5jpyPMwDgi6ufyp
uTL9NmYiYU0m5o/c/9bup+JhZ2GA9lL5motpWeWbMI9QDAphtdDwiFOWewVQAgYOUR3Sg8QkNVR8
qJCMOcHfbxFUsn5hSJBhLoD0Hkb/HqxJ+Kr0GJVcGTLXQAxKm6HpWBCq914VVRFKEa4NOzkXBCj3
GV7Ty/dnSYx5rPT7oIrE9EXOKTNPy9EtxGQr5jaBbwhDt+8Wjc+fLhHOaZiRMUlJb+onTUQAHU9D
EAAPwcuDe2yiPFXERHTjxxZ0TgutGflgsQLclgdDfKT/y2ljRWBKFKIL9tZTIcQVUlyJ4WtOlNga
p/sZCTpkOlFWsaGesanduzDWkmZ6fn9wTjLvUPLhzaEhM1QLvoThBHNtyEgu/P3q+0xCQCaL7AqO
04n/xMOKkM4KH8rMg4g5vydkYCdTBLep8QJAxx2IIQqyUF0he2D37ecIQa6+7PEDB9EY4rH3D+lz
P4PgKT7TDw63cUfZJWncMkBCYYdafNoZcRPwtTOWxhIwLyT2G0uD1Iqvu3xz3cFFRcNhPxc0+fTj
BPjOifdXYD7jOO7f9th8pfmn+VyiW0+PyhgG78ZaNjt+tpYKeDv6wCXYoPnMXYk6T8X/luZzHl3f
8g0MAJNu4PgfUPAtN8f7tNr0b+CDbwIl3N/82472zT4VA2W3f5aWEvAWBwSoyJiKCOrAcyt14utb
sbkitZkUESvd83HFKnVMSOW6cLeXy6ZYkAfPoCDLPF+AvfloZfz9M4vaG8K1uPrkmS24vo8dmc/Z
4pCgbOKJ0hbj5qWZmmm7u3IT3zmx/Ww+c+gaGNBlLKPeAOEchnEeGUsy3U3OHVjdTpyGPOIm3uZe
G1EtmelJxjsoowdKu426C7XUPuSDvMeZxxQ952XLpCo+5a0rplob7QwvyokUr8yDxV0soEAAwVjM
wn3Qj7xPXpz8sVjMDTzrnutaBlosp1psh4QDlTs1hWkd67ycFouLfE/LQPb2oTgOcXc7NNf1wPHw
Txnc03tKobk2wyMk3cAOr/7V37uDwjDLQoTyYc6vjKhHg0MNxjKDwgzyAfe++r1vRRmL141H7Gcl
qORlpsyFvEXMGFRyl1ClnENhNO1jeL9LDQovUSTwak6UvHDCEzsxy7Hs0IMZ64kT6cntgKwr68ZW
BHlYMB7494w8hu5a8ogfcSFxmCak5O5ZTpX4ntrrThs1UKWoHlNx05an3RUhLAT6nf7PNeLy5Rvz
+bprmN0vYzHE7ed9mr1kL0cbcr/ypuxOiQUdO6kWTTLQr8BlEnPIIbIgCtD3CLqo25wjQRiowXsZ
UgsxsKrITk2JQdvvQLb3KU6TiXiOLrpCC6/FzimA2SKk7mvPWRrZSOzpDgl3tlMx2nSukLgmfEBJ
dqpGZ3DH4J6QbrS8p2a4D8UIsGJxlyHNQ5lPfGRwUrLQio5bRJdkMKz0kpNXbtsvYyFOm8a/95I5
RLnzj5zkISdyoS2Mxf2Jsy34I87CTrJ1tj6+8otyiyxOT3QeeEBR53Dj3C96DFeQKScWD9b5WVvQ
yY8O2zxUEzEkMnE0WUhB74xPNKSR5gVm6KnevAxOLiq5JrB4h2LwFpHu7d2cxcSJer9xEd+1QbvL
Fmj/goaxo3t2CkCOHSO9gUMi7m+HPTrAlp4tg1DBtEsgyJp/ZiVF1OCfZ5cPiQwHE9ZazeJ8J2cP
6r8oN45+JeTr0DZ6VumKLDeg4jP37LwLjHLBb0MCDpV6XqRiDdbYJmk8yRW8Zwyi0EaHhWgP3ZkQ
pJH4rgGPtgPjVWLNLgmpPvl1Uq9K/+SXtIxKX4GPi6uWHpBwHRS0ogbsVjiUQPL4PnCOo8EVOlYh
zP4S1hWr1RGTC2GO1i4JDzryrMdg8CS/5XNyjft8XKfSV53C5pKkaRvXRO+lDwQZAPhVWqTndQOy
X6RVKiD9BidBfVwj3IyPy+Oy4A72k/iuWh+XOT4JSwUJwFJaEICcGdMy7sLyNhlCvacnAD4uwQW6
Zd+9M4GvC2Bc5O7wXWC6YO7g7mZgYG0fgJezwvgNN4HDA2oHJ74j1S05JzJ0JGVUJwJv4Zc3ovxu
QH8jAb3bMl2PUYUuhjDwiDPIGResQZuzTydpDjQfqMERL7F200QFsze0Q4HWDG75STp3ALn5HhS6
i/FUcIaO+MK9EjUQG0exp4Kks6JnEO3j48ZKS66YzoWwPOEg17l4VaKxV5l7VLeJhgAnPy7MwT8s
OtdGHCc8k2WKSEoMxPUD90erHp34YgwgKLzvUCGOD2wAESboo1OUrfbLbHUP2g05ilBXeE839k+r
6+YaZfijbWgpJBDiPkvUNWmzaTf6TuXsYcC5YOCAxp8TUPkX8f/sOu6KMej8Z7mo+BtDKznD3CL6
u/+8FOMGGtKiXFw36psp/MdN9qKRHDipHSue4x5DfVGGFSnrT/oCze93r1J0ZKtAeza40zE6Rnbs
cPyR0ORLwcXvfFFD2REe3E92xGNtcwIX4TpRFx191SpQ8GnjCS6+HAv91Cl06Axfth0tY+fpmFpP
1lOxPK2H7UWdD3CEiE0QXbiz7A5nGmnDNl+ig97e4VdgBbW80BY275Biz1sncRLVd5Jqu19YWGof
+tEp1CC4U6o5iB4oskXhjUjQlzmY/zoc2td1oMfOmi9aLWZsx4eoQoC4oblrMtlzvKm48hJEQy6/
Q2fXQvVpjo9My/z9uePD/Ayjg6A/2jhoTHE5WZ02JzqhyNs3UprZqDPHhICDi3PRHxinCrElWY8o
/nBXn15chH2ML578wPTNIZhLc2l4Jg3ofdy9lRvQdA4pMqdBh0u5kei+6UPtA1fAS5mWWCrgC+Hv
fA0dlFeiP06t/C0Z3xpPF9i7W0SToqmpEFALilnxG+3Jes/jw9pe2AtR0w4+pXAgueKMnN47FHwG
4IL3QB0pTssxujC8S645ckPMr/d+Bs7R06s8+3Teg9q3XG6Bwc6afdKw6RCoUiwY/NahhOiT04Ri
AmyiJJ7FJA3KAekQa+Al+gd1kJbszN1hLp71ForbMTWeBIGxD8+wThGA4zLy7S6Cu8sxqSJ2RGIN
EDsk3ZNenVcdnyIPpxdfzPg4qwmjY2APVFiT3EV3Lnq+V8+qRzRkQYUE4tTPMC64zrSVOgcdfbrP
cZ6NavfsHnCVOPhM21WCRR83YGGTRcQ/RQLCEqL78tvWXELQwZkX6NYpFCO63uaMT2CI/eKf3rKD
qbUNhpUBiIgyCnYqxWVD1WphxyOKLdq784EbpQTXlbM7t0rcAU6AVuJim4AcwizbwaZa9JZz/wQo
RB8EC/HmG1eTuX7oOlFdnuZiTShRyw6+Phf8m0OKoJjTCB1/+Qht3rSws1fnAVMuyxnrhXvHrtMC
QiM51+Va+4Ly0POXdi6LZYqpU5AeMAean+l5nmfMJfwLrxsLwWyGJ0FwDmo4DbUrQTs5RAdGi+UN
QZ6weh5ZvMTT3N0qkYOOu8hzcazOpHPrQJ6fBF4nJRV9eK4zYG7uKqEYA20oJYfUeRJk1pt39ruI
9vYiW9DG39SLe3SPzrh2XxMtHOLbWgnLZiTQI1tYuzATXWe4Okwd/G3FK5rTMjLf8JTEo+yID7jv
4O4vTtA3VljilPzAuCTD9KOa0camqB6SZmnODq4N74eFRUUYV7K6irfDKqKKsaDC6BSfjFxG79mx
NDP/A0tmyeH7ZIkTxn4BT9YSoRNMMF+8ewFDgT++CHCRwCtYCNyWe1/AhAIkhGcEG8onDWFmrXFQ
4YKyXIil/8Kj21nnA0/iWSV8UWSgRHth4sHPFeXZBPZkg8WCriIhFxiRwvqEmyZKPhVMocQhBW9i
r5xfgn4m1ieOYt48XWcSyOxEnKiBoXTMR6d3yYWo+YUIiDGWQ0mo/IIy/xGcI7zM4bg2STc/PBWu
GNxgv2zjhQV/PWq5cHVsYWUojNULHtUCLrJ3BUoIhrkOyik+DTjwrAuT2atg5gI5g2Pfj3QyCMBo
uWLGhDbR7uPjiJuseN816+kjuRLaIK6rxkDl92/1W8f/WX0II8Zj5oCC+cIyyy8ZaPjQTC+wbmxs
mfkpFnabnAYk/GJfJ07e7f3g2WMyoGhcejkbrINfotHCSxpdvyz+O4opQA1oC6mBuIRHzAB6thUl
2xQ6nuBFZDSxyRAdcEhjNkwC273NGxgCfVwInq/xep7dPXGDlepePsTW5OgeuJ1i4Bq8Fu8ztqM4
itWjA3xGkK7/TdiZNTXKBWH4F1HFvtwCgewajesNpY4SCAlrAuTXf087N9/o1FjWjM6oCcvhnD7d
bz+v+lZm6IYVPkB5knPro3RGJi6U5JzD1s4kWceGiXROT7s9OSgQBksBNMoPS3agmgzznl+TLG1G
hs8mU5bGSSR7/WriPEtCIIW7BjDqtWMyEugiRTpk4tOEGbSNnQcBRSRbmZ2En5VNzlN5mTqkeY0j
prkLeg51LaYaB5ZTCl5Xav4FYZcMOJOfOPHTMBwhV5HKQMsn/Z5CzYR9iCZaFOPDpF7ClIzgedw2
/L8BRAl2Jt8HPMYuNONiWLH+SJIT3hWAt7AjT3IhQcbgh0UkNhe0sdDnTjQUE77w8J0W3kyQxzo3
M9/YjHKiTj10ufk4cUQYWshU30TeFO420+CRR+70kZ9hdY/zjgHRvKlx+rH7HHctkVtOpFej9WMi
2QE3yZFMneht9nCscqYspwi2SCk3dIfzAtaV9oaa6yRp4c/w6UIbEbqN5s2+U2Oq7Ex9StQ9Sc+Y
VBnyJY+7iUqV35YqgLsaaC8XBw7jtoSnpCzpCmWBEow4RC4+S22kAoUmlhgnlJPyAadBDFcuT7u4
ntYQApI4m5Kgmx7JN2MUQVu2DkaMniFmXR6HrfCcmbiZsWj8j08yKwMO8GYJuy4UTlOH5UA+9rQ4
MZO3C2tmzegHdzl4ZcoEMUuI3sQ4hcu3C6SMIhdhv87Wh3V/X6LAI1fPYuPOB3L0GqkxMPlSBOKs
9fhA1MJzLOl4iTtIw6PdhS1QTzKcVY7EODuCZroQH+mE5wEf6XSaQU+gQWmqX3yPSwI7HC8Ye7J/
kLrPEQTXRz6rllxIruZENKaQDO/kXUjnz5Lnlp6tU+FPy4fyteX8YHjIlCpxvzp1XwHT8qKyZOYz
ji6fZTS7gNYRODSgHtQfn8I4OG5dqD2K1UhUvkglSed0yskA3MoGEMUR1kxWKmcpY6H8AMTD/EpR
y91wefD9XO64yw0/AT4gDjllTk+G7Im3T1b7e5j86PIOPrp9cchR4yYiJIOsIbUxMag6UrzqSZNw
YWS/ITuOI3cuh4WFY/EjWHkWYlqKGckF8knuFciBkdFMqaydGlxGJWq56DLQ+YpLobCkNJ4/Qt1Q
IpMe/ZU1Y3Vkhyk9CyzcXCNZ9XT2oV3Mpiwa4suzxAFu5EJakUZrKvcLFE57Vvh8fivP3+9lX6Kn
gl21yfbWXph8sAu5KuboY1FiiUbqbIXsPwBcXLE1WiU3tUo4QUjsrp1rBuYiRXh1ZGOCmrKfqmya
OF0Jl41rRkUNfEgOtsXxeHUgZpGuipH5HxoVK2jNpeUu8xvHVXalEsXJIqwuaGdhV7iRL3PMSL04
XyM5XtfL0xIC2JnV4fR7zMkzkL/nn8CjhlhKKp3yQSfzZLcantqpVB97LtCeqpYvYwlk5M3+rZgk
D8Do8RCgpbCkExMwXu2P0+BWAYJf0E4oTnnShdhP0hthWZxZ4mS80VnDvCqwfXV6fmdP2nBx0zdZ
cjgBiPXikKACzNOZ+Fr4+bdsKOPfRgyywiFVA3ACXPrqg1vADaQPRuESyQeICXmYkZXF56fxh9rw
d4nOlzL0FwV4kxyz86iZ3nagN7EeQopjLOnEtP4MkkSY3mnr4z2y7seO56AlO0EDzFUvA3Dxg1ro
e7PJ56FYru24JtKtTyXz/4rUtaXuNT3p2o0NywST0C6ge7kogroKRkT5iJcw1uJvdMHsjO6tJLJR
XU48sMTsetLQBH27Cx3Q4cj8hzDNgxI2HLpLyvupf1r3FP1A9JiTkUxKO+2ayQ5C7xAcySwM8Z6y
HssVuvGTn9VbPV9myty7zBT4PhSLnaleRDqzShOqu9CuN5U6K9LNwb5Ru0fPikowImjtoGeRlb+z
b/4tFtCcv5bwkXGruN0ZtAmpX3Tc+7OS9e7ROG/VWJmaz12EVluNjavjo8SmSpQMPgqrR419M1Rw
LLJWyi0RskR4RxHuE2rKV9m6WRpv5lxlNsr8gkCUxVXWBuVKJqp+LgutTIXiQ8LyRiFV/k88rNS5
d3umfUymM9y6mHY5CHIloFhqmX0rvpOszm/u8zjffe5WclykZMWxY9lafcatvBNV11XCB1EwHJHk
ThbVDEjLh7xVwcTXIDX4DJg5DVkMZPGSKRu5c6TiCs9/n4l0CXiTFS0LLGrSmoAMdZ2uxfcrZUWT
r1WqwYipVI5UJmK4OKJWwCmbMc7sDgSGOUEWQZgiuFRlvETH9kVSEsNjMXP4itWCdRk7p6XFBlo+
aIAGA9pQJLYh8dD1fI9e4LiVnZCLGZM9R4XHNwSxKmunSZgv2z3RMihXIp8QFQHYXmraRDBcf24S
BygHo8/VD3bOxBZ8U7QXu61NR4YgMGX2Mtj7/7Y0+30+GBGzZ5L7VE5ld3Zk4dWfbVZ72dRZv/Y+
6Oktcx4hEBs7pkeZGVlDmV7igh2KfLBbZLUg+iZacIgXDg/MzdYxkClaUI2y1ElegxVyabDbJFj5
nL5ls20T19gT4iRRYEiAz5vJ6kRw/7kZ3xE7ycq6i7NXYyarWAl3hp0mw1V2SvZKmXLOchNmxABu
PFAuW6PTYO8NSDYSBy6XrIn5sbvW2f3D4WZ7rfO+u+UYZw80EH2erKyLMuBl+6gyBEUkorBl+lS0
fsKDWwa2GpvP+rOMJ53h6D7vGGnarHgcG9QG6UcX4V03wgWQc5IPOT+5AhJKslS/KzN1MYJ06iWT
y/98rk8Ry9EU3DZdcXOWTdItAOTh/SAW5or3UxccDrsZ2EJ8xQaODhNJBvMr5uIAfw/uAvRtfn6W
cxN2qyL+TCzJrUJezIop+yKAZflK5lxJLhHaXUt4J9+SQ5HflO9+frDSEALwDj0HKIGAMpOFhrTz
LFl/6ims2YlfZvr+xVfcQ4oI8MDkrhrcfWN2eJXVbGT957xYbH+/GK4Tn0mAkiANxSn3oYCVx82Q
m4d7HE+1xaSSErteplTXkKDy96LiSbEi70FIyQK2NycdD8T4we/AryD2pG/kM936+xkgxYEgggch
4aEQOzbJf8gT1/E3w4BnWGYdkeOIsZ9kWmRaY//NQJCQm6X4c7b5/cTw0AmqrJo1iJnqF5a1Fuo6
h3v6UOjcOPLoIyriJRLaJ4ThC9UeJY4c7DESXQ+U3Im2FHSzbJfPZLcMJgEs2ah+Qw7jpOmjuULA
xFa8JA5Fexg7V7gKXnGIs/5DWJBiOJfRk43sCKsABHwYsAppF7D3bc0+bUCUcBZFxXXPpiOimIza
H1UH9WLUHPP8xaLoblBnF92/eyVA/j4ql1ICATWORiF/Ea0FOos3CzXNfMSieMZW7cMhPsIp1EH+
L8Lfmjrcgf2olNct6tgVe9IsHhVczIcFYo5PpQ+wMpqMxQbAeBWthI2mRCqSaA8o6VBjFCss+a9u
as4KtnVsPPndMzd8D/U0D6U6hisYKidEF+ASqNCnc5fK/+9Xa6Y345MNxDBDhiFbW5Gy/JaGkKYg
P2kxa9b33A1uOIQ28m68H0etsXuGl0R96PR0/NxNc1ArZ4L8gfaIgvBtShGJP791Elqs317m54/9
tmQTKgADD+MI++08h+NY+eaM1hQOG+YDPHhqr1RqpTlHNtXdwuHqcMKTA8saGgfR9SRRKnvtiYzp
PSkR0UuJA5xGNRns80rPOQDs4JE5VAv3F8fFFZJr9FuSIht1uXKSCZCjFtHOSGDPq8ofB6SkqDtE
wQIY6vPSWNwc+QqZDhXO0xPNvtPxCSHGrJoCbRpupFjcPknKQAYLfhdYaIFXmtLgg+QGmcgcEQ57
cUkziGFZAhVzv+wjZ0Nv3qrHcoNhBeqpA5YA84lRxmHxrp9DRNKcLT4yojyqJvSZUMPjgGBfxc6z
DFBRgpSiJRJhzvy3WKVG2rBuH/mdxzZSyVkkMo651WIW4UAGN2CC4EN4nwqDkocKqEksl11u7enx
UyjBxeYFSHbwblS5Ee6I9V7G2am3Bl2Fkh5xr6xYveUW47QgI1lK5+aMMqIzSX6dF6KIkVEgV48O
uynnxme5gw5DP+G8DGDGnMmJE0x5DRkUnOZU/iW343LTRsqdfJ8HkX57lWIgYp53KRz9Lh+xm4Hi
LTZMGpkT4RF/GlnNj2RHgMtzTeQRludM3lqd5Q9ySHL3bXBeHQK8LMZm7l3as8rV5xywQHdNOZiT
Rg3HWLC3cq/lbg8ilKFrUEbIBaA2wg5eGhTSs9ylI+qwlCuo8TBx2C/aMzDxWARb8pYyBJF4Maj3
K9QYzUJeDJENt0HaOo/MUs6VTKUSb0GPZsWXtN0RcaiGXyUBESEe0zEhD34fPOw8Ljxzv0d3Co1A
2pxE8iNtjfDRyBPS4MYpyJvLUytDWu6lSH/kDz+76vh9uWucIGkuGXYyUGRsXT5HmIxVmfx294gR
MP6Ru19NW2YCebXfUigZqHJ/pNNU/kiTk8N02Mv/8TNcZV6ftimGthErVXDhR2TQ7/GNAHjAhGih
vCJ5xbd3aw3ymRrBK5EZUi4bBooPFscvTwjkOD5rsZSsB/CV2lx/RAG1LJlQJMclEHETjK4Sdy+S
BxOhl/QUnWZ2JGXN/bVFpVqq00oMwwMeObZTSIKkpaucHddq1H4ae5n8phkVaM+ZjcnLsU+nSm1M
rHthnOSYgH1mIFMwKpLhFpz9BRyK9YF/DpXx6xYNnUKOzpmL9PCE7YEalVuP9xyxeBg4Dn6YY+Vn
yOSsLxjr6CwLn2m6yHxz4pofE1uUFoaepDplMJ+2Gv8W3MrAyeFzyKHKZ9Rq8wMvKNq1cWlGQO2h
m6dPh6fddAQSxoXgkCWPXX7q5OQUaqAvNuV68SDZkZDAT4K7gNYRdZSsagYHPi7BuFCkOMcmGVlc
uqjSSpRECUfy9GyzJagTH0WHNQ+fP44fijqvXRLwkUBkAy7BrISdRMEEp5KUpwRK+kYKHfVUoy2c
MEti4M80ND9OruozfJKEzu84+HdSTiwn2rn8Gvmv55GnZCTcORI1iKWthCJiv6QSI0rGRQ5RwiyJ
fuU3vOnlVnJGDSUqWKVq3LF7tyc/bAy/ychRdv9vW6iJ3P5/m+asNroSaXeC6Po4684CDDKDeq4B
GsbU4OXJfaSB5YekgfadDyfvqql0INHypOK+/uVdq8aDku0NW7bnC5BMZNr2/pV2BY7VqKfOLVbH
DMly0RkB3xg3LvEfOqOSzF+TxQRKFX5mXVi08zPA1sdftwc/nBtwi68vhyuitr0v0DscFErhIKKo
kNZTMNxlSO7cOF33yIjJ3rOZxQn5SjuHN285ZIku3A1XFwe5v9+zg5qSka+vcQCgoz+AUHieKCsz
C0+PI1C9cnJOFtckrM3JoUMwMqEzMTxtebCwHuRnn7DmCx/HB9h+Owwd6LTNf3XhQumuxtO1YwXr
R9Chr4Bbq4iK8/ATmO4voBouMd1BmqHbjqZ+zYboBy/Ncy2v1k61sRC/OumzamD6kT0nQ+97HZcV
LC9h2PDD3f0LDePPd/7SOWGcu6ZX90qyJVi23p6hdGHACmdqZq3fH4TpJFZAOvl7AtYfWlHsb90h
DCyPUzbpx4LNbnxJR9nq2b6UBe99Lxs2Id5i5ASYrJ/k1y7MdcXXX5prrsa0uhpXaNyi/eYC8Wrm
zyZ+4M8r2pfWKrhwqn7MoVnlr4fJkxcXL94GaOeM1tXGn99OPxbTH9JX3/pNvhz5l2aufXncjU0K
48YEe9Qe59D8bHDKxnvWrgDzHcyfGlw0ecU/OlzkHQ3VhNJoOq5rOn8+hKnRmBdlPCvbRQi8dcV9
EpClQIrpelhFq0d17vgL6g+OD0HmKgegmt4k8WMYTufz4EWJJ9NfsMjuV6vnZzxwZ3QvnFZXMyRc
n4k/9Gysz97EvJbmweUkfhqpEE0my4fJwySAkhnezl+mJEePE3GT7IFcLHY+pWNf9++mAMCwb1iv
b4NgGv5wqT8nte9nTpslaTALTKC0u/xv0lP3hlnnJ66101n+DgE4KKEDfGkN/Npp1VrvtJQmjf1D
x47xfXC6jq46vKGlOoALv8y1WmN2dXdM07tToExX7gvgkxqHtvlVgtnWqiIhjn1v6G9TwrQHUUSz
GRtn5AacPjjTaGKuR0fyAD8uAt+bnehc/P+RfZ2PM8cei+akbA3AeJJeGkIK8+tnoXkf/MfFPYmR
DVT9Df+4P/gA82AGrSzKMX3wKDYPz1dSL/TNyWu9RlUZbm8g82KH5WtzlGZ47mBaIQg4gaqJm5Kw
4nFQOkOGfR+mNV36F//1ldH3keJbFrxevdO30kZvDzYSZ2fylgUxYY8TL4WrWIbDKp+T9Ajzuwyp
/DjbTW4p2+JFVZMTUaeQqn5tfrJ20K2f7t+XycVxh6wZLm16J5l4E4/x1xLEAPLWGaJTOoVfz9es
nhM4AH4iJpek3TCuhxHNuUYkqHZb662A1AWiWTiHuKfPaUrgBeB6gN27Q96B5w6JEbzgBoSg9hNL
1x4DtfcWh55X9759rq5sOzBQ3AhFub070FgDU3CB6dZdco1mAW84gHWymSOERv2bzN6xnv6MoPH7
pKOyEcGk/cu8FnDDBbuVBULSZnrE2PIkaDV24piUNlMYwajyHf+GhqB3jO2YIxEm78J4jRw+BI6+
Oa5uEZ2xtpbQt1n07vJVDWfcXnnQXo04a3xrW08vT0MeoqSi1R0lXqsEx2cGdHPnavQ7qFviNXFY
sj3GBnaD95fJHZjc9Xm9zMl3EKv6Z8rkOElAnh7m7xESL5RdFAvfQHGytrPr4XL1ISH6bn1Y2gAB
0ArjONCsX7pJ3vpeQQpDj/bXPQUonYpNdntCfU2EuW4fnO0ZiuD1cL1/deNHiqxkPHF10uH2qs/U
BTflxKXE7YXlogjInrxgNUq+Sw0oK1Iwpc/2h7XT+NZKKQ+ibXmwZOnt+53F/9/M5AIpGo+aUS4L
p/X39tOu1PzTHpI2rAGuwZ1izg4OyyfeNhD6qkvYOU8JjZ31g3vcJo/56cqon/f20qI/MSmnh4Z2
WG8HPAnWPP4R5E8zaK7nH9YS/bPx/s8Z1VNVm8ZBG9MT0/5KH8MP5dCkVa8JwQ/4unUrXa/7qU6F
IZ1oWqjpy5xP6KZUxOl8uhyC44mkeVNI3zKakJzWhmFhKHO7DtSX3pgb2OVhSgzeQAdcQjsKCtyW
9rrko7ksTh5Fm7BC546JJanXHeEgt3vVc9XKWzz5LrfdjAbDkaFrTfTCrzyygA0uttncyNCCFb90
bXoyYodOJRyXAFPQAC9B5zr5oL4Pq6kD4PziGUu6z5Tdiw7fIvP3auB+HLE0OQQkmPiM5RVktf2N
Psm8RYZ3rRW2YOrxCQEMM8bVOfJeT3GWTWkvSTdHh7OaNuSIDr5q+BdjlmF7WD+YWzaqOBkcg5Jy
J54HV7SL8lxKq8DrwDYbsncD/ymAhlSis6Dlb94fAgP/WaIpSn+/0usc7cWyoNjBjfd8jXS4dn34
dcQqA99cqFdrxo8dqRS7BtGvXO7GNx6TApvsxwt6ga2Na9U9DdQgIU7tiu56/Q7JKAIAUGD3iIgt
ihs3GbB6eGWDeHw/uRRCn5vy2uXtLL9OY+NexQ+ui0xrqTCD0a3yhAMDBGK6mF4OCDBpS3kC+CFE
J96OVm0zas7hhdu0VbSrw1PKK6Fhu+VXWTfgjgH4+DirExfpEdr2uxGHUIpx0eHk77IpiuAC1hdb
aRs2BRZES/aMGNbok+a57VZt5Y9QSyz/8qJhjk3hdbwbWNeGiY3xB3PR1On9nmLtPmgsFA/er39v
rb73zOL+42iGA6HYMO2v4KTcOlyAFpbFWlU3Gs8EtMqsfq4O7y5Hpg7v/3437S9YB88yLNUFxaWq
puV+KfAVl7odx4vbb9XnS353usxGC0025bJkdYm0Q6A8tHHjzOvjjYoFbM6EbnSUPX0jDxiLOn4u
eNiRgjV93abKOfOQcWAL3m1YoaaUQYurPo7tAe/WdEID1JSVB6dIytJsiGHlBOS+Hwa81OxbZ2O/
nUhVA/M6PHaTBnW8isD+cGueI0yuVxr5JurTHMBkPSEcoAFsmVw1LABoounKN0r28bvWp1HsSJ7b
RxzehcrszuFpDfsrsHmorpq7TRqtiY3Kl48KizU72gOzjTBWwfDviS7GCzorDUoJcULvn5Fn3VXP
xYm0iHLPHO8uWAbMnT8/gvMNjpvH/N3AFAgc0T0QAUrm4b/vjwTTXyZIytLQNjRLtTxiwD9DzvTU
W61qHop1OTxr5fNQbPT8WU/vWvuHufgvYb0gIC1XQBS0bH+Fl1SmPebHy6FbGh1+AGG2du8HXbhI
JMszSESBOkbFWrvbzX+ChX3fwniupoG/MEwKzO7XlvSqzo65pmrDUtFC4HQadiWVfzKC7BxUgzxk
/76koOS/X9Q/3vBLQMZ1sJpj0vRbwITGbZdO9JgzNstrjZT+gWIGcieIqK0Psu1KrgDqHJqMqbqq
Tlgf38/WTbXDqtG8R/hm02hGMxIVlNBbm4gCcWI8jm9J79OO+HhQA4W8wjE8lLGOa8RG72faoqsn
7V3iLGmz8u6TmVHP4yOWhPjKAqjOg8T0VdqBt3sKGumKPiezjIi5AB7PydOpISWbYVLd79Yug5r8
03hTxRgukf9ZvZyfqziBGgHN5zi5o/rgj0tvCKpNewkFOgalHa8Hn1tqIdkMvefDLtRTnL8m1vGa
jQPkaR3LRvyFVEAt6OAwpTmiav/lTocPgpomCB7LB5Qqrx/Bo1BccMWLTDgaceH51pO2p6ZZ0yXv
TNVnsCuQ95BdEtUGCUjhZXKDPNX2JiWJ/lcSGdF43JoRvVZgmxa0t4Y5yG92cmzopkT9hQ/Y6aKw
oYlJtphbuqem7RP4j4H6Jj4WmI3ihDVGWGZQAo57zOBJ5z1UYrOaEfKVgZ0E9WJzbx0jEnAjPpiP
2LyQx3gap1Sb8UHBpvDVPv7w1P51hLE9tg3dBbPAA/znY9ue89w7p0W3PKnzoxdnu1UO38LdNOWs
MOgPRTG2oyeSQHWH89N+jz9h9W70aI1tkN3ZfZ+hpoDob5c/MIoM2ZJ9mVBgexImcmCqpX/Tc5S4
IHjHFvnv7AyKygwSxveC2k6m01gGAW2QqhZlIvYQ7Acw6jiHtGRR0zotzZ2IUGoKW3S83FJL7TcU
d/OBurqrX1XZD1HtZybh27HqkIuR5uiq8RWOsz9rY1o6GWZSGNAgEDRIL5Kio28bJsoJADzNHd4r
nW8LnZ3Mynv21vntCZxAAnnuUVzewPzhlfFMkMQZukefnjQy2+DtZwyx/paAAKoWGq8JXU5ulJJ/
G6RXg7Hyw5zzeV3/dS5fsiZerV6UphhOy36YHF6QNV8majF3vNhGKlPgmBAVHvL7cW6Ct0j9nlnA
Cx262MGpF+wxmseOqu/tSOxLW8K0wcTlFuA2kyVxy27iCsLdjbVbdc5tzaYoj3qadhjixYyCF/2C
zWxHz/l+6X4gOaGVnf31KSjaaYLOs0Vk02/Oig8g+/iYXFjcQwQqVJ/zQ0T0/HrJQhyRKMYcmAHW
XbLtAN9gmZ2EHbSGMciMmAvds3eVPvs2mbr4ZuS4rTNVaeOVS8kVZ/IpvQvATZ4zGmc92umo8BHb
OWhwnpwPmD0uTBTE8Mr1YIV0ct3SKYUj0ivtmnhXzZW7GvNv8vpPJLi8F4yLSQNQDbhYUdbNLvhZ
3dlb8iEw4WEMtIsD6zISwCcggtTFoCko8+6l3KaIMFDkRC37O9D7FHfmBIEehHXak3bsPpZQ6QqC
1xb1N6nZqMP2seP9oc6ZEYs9UfCOyQghaEP9iYYsnhkYwbtpmkelFylaVD2j5n8u+NHpB92fCFJD
/tKehvNk5/mHh0UC4p1eZrLzOILRFSb9AT+tqt+9XCRPxbqp27YhqJcvyZlGO7qZlibl0lIxwDat
R9tFqWbgB1fWT71e3xoepSla985ZVPYok+33gT22J321Lp18ez2AfjpJtMsPC/BnwuqPZ8FQxXMC
EpvJARpf+VydArirhwq7GDrYUwUGrTab07p8POb0d1hptOudUIsazb747YudtIFuKQsreTEGvDLg
pGvHjZasBg8VejK3D5Mdq6OH5Ljlku5NzKGSkaXaH9oK875po5LDqHvcf/IuHC1vBgesKino7F8t
C1cb7+bU5ltlNGY7z46HpvMHi01HGo4pmyWjnhyOz/v0AMCyGK8UZjwoybfN2ZhUZ/IlZY+/h44u
fyBVpZcruz6t6wqgl/fS9ufoeAi1iuZLG/tArQjTFrGU/mION72SbloV4R6nl7bYVUDOahnS9RVb
qaLdh5es2xy87b8nIuPb9kKuvW2yFSfSAhr3ZVTUyVk9ev3JXheHPDydi+BwgEflvhZ7Kh87pFPA
ImwDsX6OA95lCkA9OjJo5YKCoTrTVZmZk0umxUX21KlkWy9zO0GYQnvo2GL7bkHpOidThZ6xhFoQ
Ksksf7pUzHBeFdVqQW9V7atZP8ncO7WbqP1PU632bYXjDAmXHc+2SSkQyv659nburhvH/kBvEhvf
dJMgFuijwo5PyrTGh8O7s0DY99cmTUg/JTR+fO8vs3x7dganBEhHOwc2A/OsWlzO852LwUpI+R9x
Z6Vv0j4uaPMwZz/c2W9h9Jfz/pKdTvsy05KyAxzD3IyurEG6rT1akAcZZFM7aFfKSwcQYO9r4FD3
8a6CsSEd3riRL9lb2hSEWfEpR8MUiYo0aO4MM2RqE2GwQs7238f7vdLE8doesYjnsOP9prvVxiHt
7HRf3liXdbPdGXeqFWTeS4GCGat3oAvW3D1M//2m3+WsvKnjep5UEU0I519C/3J0AEFedvulSn/l
1XG4rsyPE02A5V3O1jOjatgXNDS2+cLr342K5EPDFHK/68ygMexpYs3KvcaC+XxoNqeaZFQx5/+6
zoVFjiebOb7XLI3/Pmj3236Fg3apulhkA+AZWl8O2rT3xsns83LJNvOKjEBovFVLuhQu5DpBPfJ5
nDRIP6VedWbnpgZsXWIIJ1RlzI38gpjYyHcBvQbKWrxmM1pthOxxpg4u0I890gBRJ1xAJ+Tr9Jod
P+IBqbgLC8el9l9fs/1F03T3gpeU9HyGFFj5Spy4i+An5wT7b4+xaxL86QC2DVP/UvUY9fOl7nUb
K7JmMmCqdm9CvN2B4wt6dZUU4Y6WwT4kkPYevdfL7PTiPSb39TsRa4/UAJkPwlf8lmhSWSfzI2ye
bHv8qNiJYD+t++Uj2qjbw9wN7Su01ajMz24wmBFTtPvr9K69ejeMffE6A+1XvDwQMhzx3jT9Mjy/
U+fvl1X69u/bzI7+a2xu6DoROVBx/jjmV7OIc5/33aFT2g1PsItPpg1NH++nFIToLmRzbPg1wAoV
MXjUpHENH3KMUqTA+ZTuZfLbNjmqKtgPYfO0w4TwEpy3iR5ZDmDflv58UFJV4BWR+nJ5PTynXsBv
WV1AJAg0dPQmLEaHi6+Pkxwyh/24M+7Zt/Q1aIbbDLE1qdAdtaVd0CaYGE+O7fTcEqAFZ3z4Dsna
oTk5mw/j8oLcikyzFtb60lPnGS7PQ1wCTmmIUmesBN6H9Mcif2U7BpB5mDXupBviEx6Ihn/2gv0j
wV+N4+aje/KbA8CZrXLnMtzdIAOZrsydy/RUb3bqyspmHjKL4iY348yNrYZlbK7b04qeQoMmeSwL
V/tDxAU8kXns/EvvH/Kg3ygA0x7YnZLlt4ZQR7lAOpBRsJ9SNyqiJJ3URTRCfRgfnPOLgZFhGh15
mkzp8r6wN9oFvJRNP/duyiaz136YG/8yTf05Er488Xt8IS6uXbUbFVjtMmf7smrdyaWcGegS3nuC
bIC95oOq+Yd2UnnrHpHpr3MV0VJe3SkO/SbZa7+7aqo721ydyR78+vdY1b/pP2SoUjBnmaUsSe7m
z0W29/ojMNP0tNHjPUqPbqK4vqI8nV1a4f1Dhn3laYisdUsWZOkUIcd3XqnqjVoAVpj1/unhpE/I
pHm/qPf8+9C+V2nl0HTiXsJfUweu+uehmbWWoG7ou83o3Daz041Fhj0okklONn9zNMMf3k5uxZ/B
7J9v9yV/OlKMUU9qBquguaFpyzzERbMZy0m6mxsuxqpdLGsEzoWQfjT4E23w7wMw/3orqMdjm8Ht
+Bbne06pF6dBazfZx4neDCg5p+DQh96b96jAv9mkQ+Aq9B/6LnqRBU0o471Bv0C1PUa0ceKX3SUB
WC/95PO41TSZvJ3roLsELYq2Q7i7EF37vnuD/uhNNqave2rtKSQDY3v+acf/vR4k984ySX0Totq6
+mXSV/aJY54MMmNZmixrlzkp0bcp4KzqstbOSAroCHZeSwXvjI4IWak2XplO84Z0rUo8cyiXVW2c
Qi0jyRwYTNgHc2kAXNMtTD8WVX5c7qHKEnMe9r1HWu35zG4u02AjlqS8+p3hq3siD8KAAqXLAXtF
3BySZDPSGHUpqjYsNe2911r22p77YZ7fe0RBGbUC8yG5VCuL1MgFwm0HHV+dpzvUhUoZZj3L7ale
/vu+o3f6NvLI1LJVEtK0ReJWBsb/in6ZYQxtotjaoj7Epx5daL0pTPADB1yejirO6QaUKNI6yYBP
tXGvV3AdzeL6nO4idkAOT+DA9l8pwsfUwhq48kKdREuXUAlyuCC7xQmdvIYXWnZzOj8Xu+eiseKC
ak1JiqKk0lQ7QZohZaJHaoRHke/QaB/uOubiQ3G7V2K3SMOOYFNpIDl62BsC4LioUDzYW+2Od+MA
xSzBhY5lFqvtI41T6Nsre14AebxYPDp16FZGULv3xWnhEstmOH6b3WRi7gsaro4+81Kca+VKPY63
ec8baFqAH8fE2IPI6S6z1qXnoiYRaI4xO/y0V+/tsxLKa3SpObXSfdjYp0nq3TDsAqXGu9pD83ts
JimHbQFmSsfX3gQ0UdaTNL9tzSasiIzZwe3y86q6UMByfyzJfI98bKzCPLzCdOYwy5Tv/+++9vZg
Hsz+rC1GErWHjHFOEF8b23YEIOv6O/OuoqGjckz8Rd6bnizO+EOWUJPp+89JjUOg4QtMrG6xUf9C
yz1XmXoYDg5gzoyuw0tGpoeiDxqSamj9tsUcuZ4mdB3roFYyAIXt1gqmNV7jbjk3q1P8w1D/PsVh
YUbC0iMJaECT/TLSL51RlJ2TgN2BKp+9uG5545KRTyrqOZW1sNvYwyHBOOsBbnNpPSHHdt6dwiYf
gtz7KYX6lwXGwZ8W1xfXsU0q7l82mFltlwe7L7k/+hyKeKZWgU1T6GF65CCqKjhSS02dnzRqzvfH
/c+3/bKu5RTjC66Nt2pOAaYpUDY/LssTgNjrfoIRyRzT8LVHjNiFpYKqZHhTbl3JyqXv7q8EOiWD
nMzX0j2FxmLHv62VfaUFJLVez6hpITKFLNVwXQH9QYDbg5p+SJZYamzANx3X6xdvfpoBJpimuMYw
1b3sH2ukNNhCIXaH8YOnIUqwIGt/uvnfz5u6lKnpRBqGwSX/8jjou72RKHuLflmy/l2qEvYP96Vi
xXWuB4NK9mw3GUjhGy7wvYMeKw48crObF8fzNCc18e+xaHwfi3I4KFCxycKj+OujYZ6RD9pGam1q
hDr04PWgN06BtjVPV3uQTbe2g7W2Ol6XKAT8ksI2Yl3kzaM4ikew0cIz2jYm5zX1a4zZi8lA7ujN
Om+GIXLBmOWL9PWHQ/4eoriqp9nkezzL1d3PVfd/E0p6Pp3b/anVNhqROpPtbU8GfM7qUKVhS+vT
ytADWCD76YiGZ8z9Igm0mzcPURRpG8B3TZTf58graEV+I2drXw2x8UT7eonk9fnfx6p/n3k4VpL9
pAboy4VT/efkVzf2vhoPurow89tOWbXw5e2MrTlq1cir2I3uMbZq7sXyeDTG99ZtH7qhIQULbM/M
fDj9VO2birIQd8MY3Lla5vg8sjC1YT0O/Mwx0McW7ZACePffB2/+9ULrlO5xYkCMo32Zpypj0M3k
lOrXZ8OmbAYnIp8eaLD86LpJ8gFRutovd/sXGjJD6MGeQr8kAhFg98cqHBBrJE9w6PxiP6UAWkhW
lqYqDQ82aATRaACtwb8gNukQvCwOTziObw3EquyRiofcejo5P5zOd3mfgcqaKU5zMH7QuSF/3gtX
Gy6duiuV1ekQazDAhh4ObtOvMyKJC1zDQpVQkDwqmDX1bl88187N5QI+Gflw2WxbRAWOG2KP9u/L
rP8lIcKBUV8jdcRoMY0vM7DWm3l7SBUQpFFziJyoRgNGW/yBcgQa1CMNXOasvzFjvOZ/me1CXMaU
q/N1D9NIu/KgsFAAJbdJGWUXGns0nKEdU8FquyBNAvV4fWkfrVvbQo4zz6CJK6hi6Ey54GZisvgf
oC5gSqCE7fG1S/wCLsshGJKZ65ByOS1A2Xr/kXZevY2r25b9RQSYwyuDcrbl9EI4lEkxihTzr+9B
78ZtW2WU0N3Aveds7FMoiunj+taac0x4pGzUaEgHTxJdE4QEj2zDVRV8c/1Hkw/GIzUYJpn2gdKT
GGBSfMNNfHZkYIWRg8xHfc6WCOlfaN3TLy1JRKrRvjiUO8sK7ac8UqrhqYnLblp9dp3HHKV7QMWS
7Nu5XGCnn3DlM8sjrWWVv/v3PE0aYUsVdCu8Ca72wmGYo6JkUCVPn9FqC1wce2jFcLf608jcdRaI
pGglKeuCcB7U5kBti9jx230NrNbRlmY/bSBrwO4yJwW6Zwxy2ov5Icdu/SeJ77VkymuZKfCahxEp
cyLeMidXA2lqPNFU9wggwhPSGbFPem5LL50XPBfG9NRscjdbsl2RDnDtZvF5UbX2p/Ynx95kv7dE
6D4ms0UwuCfGeW+hAfLhFE2q40V8z4xHjRZvuIwsBsoyFh6u/IjnmSE2hHR1mmyo49L3DPQoXX7h
0NjGUaQsXBSAi9EYljSrJ0S+x5dlh7G9IXVxpPbi4X/0GatlupM/ChmaMxtoQr9vKUEO1BiXAt+v
CHFMXddvgeyYXNtZLUxLiI5nR2UXkDvJlPmEVL4UbwiNEuyHf3IUlvOzRiwUQ/+M1eDG6/v3EHp8
fb+9JVerUR8ouuhngrqHmIfZV8QLSqBvf7y0ntpN9V2wat1kVoBL7+xykWZ0+UTeiNkt2MPfto2r
HzKu+d++P8n5pF2kQhRh+gU2FZM/FkhE86b8dx68F+eMhh1Gf6X0yGKNrcE2Vd+VKv9WWfvL+iyh
NGE4oKp0VL/a999/SJF1Zn1hJ1jmkhuhEYypIgdQfCZQ5Vh58GukTvT7apLr7bB6FojXvrS30oh+
+8bxMyjwFRWNgKZftQwEIauiqkv8da6BvKjXAgmOdvY2zqJ27E1P67R2gZD6u7adSp+nnRYwn1wE
sC3vAleTHeWjoBKPbOX+/2Vh/WqcSAohGYgyf94p0bRKQ8AAslEYJ18O8nEdjTv9ncx6Tp2gg5X6
1AqX9VPf5+JceCc9jw0wzp9soj5oMxQZHWpiadI9oXK40B1G80wwTH6sjwak68v+Anp2NNeFE+Ux
pN+wkJbmswKaE9nXkRyeeXcoXH97mZgN+xo7MVzYvXa7rnYFGs1lC/2OJvCrv2g9ZuV7lH9kH4R0
OsOGX6HxEm/z6YhsnqrbYrWCo73BC+gERx8NwQzcNLtEUFakG2PDNV7U92Deg8Bla4zUNXNQnS59
2FXtEwLi7i1Gc/4K+IVSDgPnGg20PyGSdRSJoUhfJNOz86wrCKPP3rM6e71Mnk+tbTxUG3V5cq3n
E5ax5iHb1JyLB7mG7C52bj154cyfV9gAnYxIs8Y7xkA5o5d0Qj2+tY7Jg8j/dJogwp0iZHHQ/QHL
Uif0o5FEHk+T4k2Yp3fZWj+AX3gnhBUuHuLwubZCUe7Q6GwdmD6N7bM9XQcPtKXokwcjQI23bGrd
hbLdPBWfMldyxEk63Fy4sFPkMzbNknsBrm/n5btmzUnMJSwEUAF623wK7i/zT3YUD7V9NzzkLpBD
iqz559Hfkn2DAOc0Bq/bAdia+g3tAQrrCstGfqOg1Yxxr/Nzf2rCKlEx7PD9t+CS/HxOw0IgNLis
tH1CR4vYJHPJl5ZZcJQ9q9GjSpshXuX5UrBV2sBqOQkQj0puox9LaQS4+CAaUZmRm3aBC/RJLVa1
nobH3ncTjAxPED/exegxA73Se7E4H7plcND6R13wqvut5Fbb5lEChHpa5Hy2kjluWsMrxKf0JYG0
c9rX4VPA6A/B8LSWke++d41ka0/8i4ZvHpv6YIsZmLc/uHyUOm1+QydEg0q72A59a6tgx2XbYAhz
Iv698lRhPB9Z7qgSpgl/1iKPmM1Q27+gEwqtuYJWU/5kOjRHK/Yum8cM0e5olQJgo5Zvo3Y6Gw/D
JzMQvID2nksVhDcoa+EhiE5h55Dkd5bklQONUvhf7brPJ2mybDBcG7SV7YCagDtMl1nX6Ke4VeSV
aLZYNxnW4ZYs8THztPOozs07ZP1r5u/xo4lONPzzauLjFhxc6kysaDWKKs3zQPGG80LStha8SNTq
BWc6o6BAuUJvKSTeWdlJk2j8PtJ7g5sQbpj1cNLWKqPD9oQD50lEHhJRMmzVxmsgQf3J0ie9meuN
F2NnLRYiBAsCFBArtwcmeEayst5BOYnT4iObPsSf3VPWTktgBoNk+8FehkDZrEbyQ9y8ScIx2oUf
pY+6Y96ufZTJqyDYatANL3/07n5bONqwhCj52JLTcce1M0RimnZRjfxoxBMI6kuDEK1YxOtDADuH
YG88+MVUzidUy8kbG0Vf+OQ/w+aPnB4UddriaKb7lpmyE6dvXelo0rQFUJa/oG5JIzu29qGBFsJD
zB2fXIHCcBH1ewZToxtCmouyG3C9YBbuGcWnqVPX0+rypmb3RP5y15AgkkzHjX9ChmN5FjYOLvbJ
XkjOpfZ8gK8ZhZSaLUC7pcVCp3INXbaOto5GcFgqwLVntLCpEjN5zyELTM2PSIHVZs7sVr4fNiEP
7lRduQBNoOcwjODpSJ/6bBV+pnNU3gC37FqeXZBZ4t8yAse/zCRAHsW6tbjDTkcKG9R5BHwScizd
aZ9LtnxM7KBUN26uHrUYwpXxp5+39+ytA83TyV0p3KJ2zoZLFnNOyOvg1aGbWkRAc4q+UxHOeH4e
hJ0BW6v2F5fAbTDhq27/7AeLxncoEmucygcJS+0wr87LaNhG+dQ0WVfsLljABTT0R0TmaNqHaQW5
YNF56Mf4IFcIf456hCSEWA/PRC4vg4gnPafxcqIH1s/NQ/zkg4GsBLsiYPOOpqvEQeXJeQ2xycz2
3EcE7cAcdbthPcidjgZSdeBuyxT5UBl5N5FMbuK3pHKDxxrewDxP15F2d06WA1+FFUfvq7N9lreh
ulD9CQDsi+zlMACziV9Mzq3DPxcGlPBLj19BmcoZNETpo3nRxfe0cEN5XUVrkgTti4RE8o9EXArT
YaDIr6NN4I/gjhhxPkcXEFMbySGazvrTXx6xg0TH/q77rA7NH745zYvGXnY1Un2UnUpNOz+69R1/
Vb7C+MrorwzWwjDLMBVEkJAODfueaQf04lG5LLInkxVxPqhMDV9VyDOt8HTRDaciGEdcariB6EzR
bjKBDNKG5F2SXZNd00KVAHUt4mGlsPnCp3rfGMt67hOcyujSG/Wmy9aY/LtO+mU2zecHcb4iG2Q9
qtpVe1RIYqOQ9fhyRGCEZI4tgQy6BtE08SXnffBavUNq1AB6IfoBEDblwScIQvxT7KkvMHbBVGDL
smQJZz7NYw9Ro3cYKojbx/c0cXDfRA9yNR1npXv/4sXz0WtI1ECHKw70Z81CSx/OTYmTdBb0axxl
TjTcv09SGmu9v76xqmqpDPJkGkdX/cZMKIzCz6LgsHxB53nULkswHIgX59ofxGsXZMe3jij/dsTR
WsrQTtfxWf78qlvlqTGGPJWWhvKQxdDea0qu9oEeX9XS2lVIjb7Q2iT3t+8xqOg3tgfWL51G6cva
+t/xlavpU2kWanhuhnAD4PedyeuW+ikEab+i+f8ZPBDH9wTJExAcuC57QDy4KGxkaqsXazL+F4LY
s9uA2jQX9yF5AsNBvjNezC1UdupKHlynwJFgQ26Zjma9gToSFsy6skflRf1Uk9mDZBOXlrGISGvK
MEWgt3hgoXF1j1fLRnhRLMmpNUrEeW75miHxLqevj4k9Jq/OZJSSGCFu3ZVfGp4/rsrVw66UWVAa
pzbaC0sKpeSeUiFGQ4WQyKVXmOd2QQ9kwYZJfAQbWbz9+zFUf30OeQjxZ7Nz0/WvMPlvmza504RQ
tqRwU05Uw/FfwMiVBNtT8IYfxeHJWhlzRLy+Q2DHVl+LgM+I7vTQMmCKZcJsowOc0MXBSAk8Snnn
ho6onxLslHiQ1wrJXMDZx5k0nXOGURuldlRt0q2g9TnTzlEWKwSBtuwMk8sBgwJL6LzcJtsgwFAp
/6mhzAQzgZZ86GgEZ31IExjzvW0RzS08RbSAS2eY+8iqjghcp+nrwI9K3Bh05Lze52woVFjjHegT
OHFwC9CsYWRhXzCq089uMg09oh5QygsAu5HFwn7oP0FUPajH5HlwOWSItaY4puzuew+RJ7A9gOg4
Gd1oWk2IL3/VYVGFzvku2foucTDTEt9nefdfBjfdQ1oyxD057Ddd4mng8Jp34rv6Tp7yh7VQCKUi
IMweo9hO+5Bnl34SSmHHf46ZPwEWF7C3jYFfnnWMhjEcOpgTxPJG1YnmLbWhwhCdoYxKAFvaKGRv
yPftk4gMFpMy+JLK6w7RQ/aAAkckieuyE13zPaJ7gxapGKlJI6YD/9rpvvP6FUHFgE96eDoq/fSc
mCimrdmy9LQRy8myydeGGhj5onv0KYVbV/JOLuY4FN98J7P9aCqCqWxjQM04OQMsSualE/mRjRWa
/BkAbhKYoXa77dxYnA8kXNzHjW2+Ex0aHep7ebJD9HUHLj6cYbAHxlRh0SD3hsQS/lzpCccWY8Lg
0QVb9vbr4PAEgfZ6LZmfYE6kcijuhcE5PeszVKUx8l+0v9DTEVYtECfNIrZkd5uBkgxg+jZajxZS
SCSLk4vTaIctdqfcIeNpF7yL3TuUw3l80AHNapKdP5ATMKrDYL/RfJvyRTwfrZaH29ycXNF+Hvbw
ouGfkDm2lSV0fYFEioX+1j+yhSC+gEuzk6Ox2JA8un/8tFvRvLQ3flnjsamCWbA0Gd/Z1RrbhpZS
NefwsrbUj0ooV5eCe12eJ33zloZsj82dQWxWroqulW3T/kUyt6Esg0jWdnoEcvEspGvjJE8kqdlr
gTHRY5wmTpae8VUqW3l4LTC4DjFFfFwuZSaDcQvlLbDmXVZ85Nmiorkjx2hbm9WFUHUTQCIOI7kh
GzLjzp112y9CZr3RrsHG4hesCdAcxv6QIdTuOQU2y3N2SSDHECkS5OtAIk5R8RclHdkac1qgss9O
s7tG6xeN0buFWtKORhcDWPTU8DYn6Vw/Kbu8Mmcy3tBWf7s0zS7xgeLSwEV+/JDLLYSTwREv5GWm
r1X7x2d/05GJS9VJZKp7HiCeKeuzoHh1EU7KrGQ/h4WmNBx69rY58FChZYgLCMjxPBlw3+HqEsga
6OQWr0MxCej/6oK5METBKUe5vUkfNH6USqTx8XnaJY1TqZjuTr3XpiQQGvwxoXHLgbxFqQEy3887
E5dnZS1DkjWLixsJxPcJ7wZmvVFm0ehuIEVvvvg8SnyVecNBQhp8SWZN5NKnE3NoE+Ug9dBsddpL
sbaRsREVOg7aFlnjKdial9b598dEuvX0XX3Lunpoiyo41+szbxVfLBaPewoya82y4smtfRJs8Z1m
jIprd9rfSrz9r8F4XVNZJpGoJt1HButXg4vUNJUuOZvNmjXXeSo892EZOUuaFzbSYFdfawDAu0n6
MIC/gqsDl/JAoulqvaZnMBIVWofYjWqisLo/KLZbO7Sz7eWymrTOXrGXHw/LB3fp0nrz3OXyoXTJ
bfjiMDw9LZfd5Kl3QKi6mr02+NewO9ZPa/4fnKgNAc8pnAP7PmdMeSxBL4zQNcBWLphjlHT00s42
qBOPagPe+mPBn+G7sZs+zlGS7qYjvJ1mlU1EnTw/4M00PG/+/j7y50c3VmK/V2RUUrlClhs2xft5
JpPgh4AfLeo7g9t565q2tyFPjP+8zPmHTcny6W02zuwOjY4ruC0NjTEEp2cnwJbEXgaT8er9+xH5
Zf6oMuyS5XF9wpp+dYeSUK0vuaKw56gWVe2lBIUXcDSnPRbxfx/pS8F69TBgbGAii9CCSPIvjd23
wuYimHI+nCxpVxF2QYLea1asB7By3dLUJvR2upXY2UiaTqwS4IDZOyXiTEEbqWVka/TVjd/ztxOY
CTkKY3RXYyg4k/af5XcT5fFJzFSARqmbQQMfPCyQWjUNNS+7t/DJMyWems/iB0QNA6G4PxN33RIN
mcQcwbBRJQbkkHWb5lM/2aD6eia3noWlhl5IOxush1KwwRr18WzWTC6RU8ae/3rjmv5SwmtEGyua
otIdVPSrUUOpIVhRfF3bn58KKFjpcoSGKnQGKNY7UtDWyiaEkvaIS1zcKr5XPtDzGi06oSdjkESl
emvJGTctV3f5+y8yrj54elrkmpXX542ebkqLPk5zcge1cnydz8ll+BQgW9SfWdk/nKQHyyBLJH0J
e3WPyTdoewfXpL5pLv2NGaryy3Ou4U7UxzRsNIPW1e4uxWITn7XeIMmYYlHv3KRy8mNbM7wz3sJi
bgkubR1DXfvPNNWHZZPPMN9osEgZrd8nw4hyl6GAaDtNc4fzkTGbFn2EY0vivJbQG34oO5wxwuXG
D/9tCcc2hIFlLCFQYVxdT+0CjzqtFWOPVs3HJYkowcsYO6wULHFL05Wf+YaDPYjVVbMXbhz9t5up
jnUL8kQu3rWvM1ckibFzDYCzPgjqZ8KoCp0bk6M+fOniTavd2JL+frbcpNHSggfy2p3f9RESFLEF
qN+6UbHNhqWcLqxutAshEcAbGI0IA6k70pfLz7krVAjjfAfX4L9frKuGuykrJtQ1Zu38Az/j+sTP
6pBfikKjRiFlr3BKnxYlOXbyeuj2ofL4/3ewq4VIilSUxWYhrpF0sHPGF7VqZ7f0VNL4rf/2Yv53
SmgLRsUpJjnt6ihAzkTp3Bas9OY0JKN7F3TrqqJNjcC+WpzrlxNl1Fl8+ve5yepvh8XEwbrPcf8C
rJUiNVOUN8q9O4F6pczSMSsU6P1h59kL37ehhDGXiNAu/PvAXy6Rv85XHWPfqcrRdIz9nm+fGykV
TqqAxQBjZOD13dnN9Dc1QR8rSWBHlHmd3sk1cjZ0laPSCtqAggAy7r26fDMujS1TM12UfYsoUTSw
gIiwhsuHQEP4fdFcxrqI4LQTsCASYAXk/zorxYD4o6kIvs7pR7PfuaCD9r1EZ/B3oiROhMe6Ke7i
BJHP+VOmJh3dfVUnu6ly9kqdoFxmn7EChU+gN5k/aw1Md4O+sLn/99W5/hj/9zR8uzrjbft2ddJY
ZV1pBGnNsAwUOq6ABwWK9MzfZbOLSyPUfOpX1aGYUH2vT+8N1vh//wJJ/uvBYJCFcsiSYPmwQbpa
2IKsrhrZCvp1uMNzmM2qT7o/pPoFrulYbnvjhL/WyZ+Pw8/Dja/HtxOW/awpT5fzsOIjaWAAU+8i
9jsXD+oCawmuDKu6dYbjGVwfUtNkohZkAzXadX8vOLGdakwJSjPsTJ6bU/lq5q/UV320CgTCG/ct
06F/X9ar7xz31VK+HfO6p1eLcWmVOvUcYs38PK1PS7Z3NQFC2g2Axu8H0jG2ymDaWCJ/Xs80LVWh
MS+kSvuvUjMNUaHWXnT+vCnOvdZ1/HdKMJMsFZ8Qqv+rNmkjmoEq5i3fZJ0+jPxyBgSanl0/Z8SS
pKtm6BYdI5J+qkmLJqEyS7R2NaCQjGoADpBsE1whJCc0dwmMJ5U679+X/NcnWUOra/L7LJFb/fNS
sK/LIi1IxHXrxbMIqel51sAodgDMut3zvw8mX1V8/10Ny0CmbFHuoev4eTAjzpukbzEDxQ900NLC
aZl2H7pVO9XvGUs7PrlS9Ft24TLcnD9NJK/JbBxRi5ubpd54i6+fb9gpIm49ifH0tc5SiAe9R2sp
Liv2/FbasIFHdpV3E657nTHTebuE8bJHmdwxBSmYyOILSW+1sX99szELWrLK3Fj+C6olNFp9zi7i
17ca7b4y/Elj2hbyO9bKUSrNEqu14o337LpN+3UfRqwElr2xWate3XRc2sqpr5Dp8qLx/I+lkREU
LlYcO3lrMXqjjC5AfHS+feraWXO6sXG72tr/d3w2LqKIvEdXrav1TBQ7JWi0c7dENRq0ZJLrC0QC
dmrdWDiV8S+6usuqCDBJRHygyOLXd/bbwhleqt5g3VTvn9bberOl/bkYbPq488MBXcnUBlTpMZQB
ehLuT1u2rbPW/rjFaf27HrM0CW0+Wx3LNPhe/HzqWfP8TkqzdFXT8slRp+DgC7B+rKrqrbsl4Pql
ZhmPpo1eBOyYWPZ/Hk2OjLjt40i7j+kZrLdvE0Q+2/mhsnc0BRzRdsh6YPAA3/HfL/cvNdp4YCwu
IFl1bEFXi6pQC6Ncqyd4QZ+l+YduQOYKrRcW8kwaRd48UdVniOTUiG48Tl9/9dVtpizkQ8yUT2T+
dfU89XWJLagp5HXptl63klYVjVUAZDRoF7UH9I28hWgXPSc7on3O98GyfUXfoZ1wV3t0A5872vDN
anAbxTVfe2XSk0ip3+MEgjbY9XYgu2g2y0/mJ0HoMoQndXzg/2gEw1XJ7VE+/irsxRP5yAxYp2zH
fCdwjV3pnE1sxwSXK07zIlYknF08aS6s0rcYmCVBU+Va+AjIdQKNShrxjY3AtSh4fM9+XJexjPn2
+AsqBIShT7X7s0v3aDL509i7P9PVZjOb7W/VrL8tKj8OdnX/K19QrUrnMU8+xACly0TrV3k05RLV
9GZEF7wPyhryHJvoxkfsWqT3v8+T9RMTjor74OqZB1EQtZaYaPcPdNBEZ1LQW39LF/dU6tPEtjeb
hfWwcO72t4C+vy3f437kfw58dc5tDqDLP8vR/RhQFN2z3fMCAgMn+vLWIvL1Qbp+xulDAhajDcAy
Mn5bv93LNB6iojBqsuFmY9ItoqE1e54hmNUWKmqbrgkUoHR/2vSH7h7kDI5k3J4W0lnGbSL23LWl
rTXJQx6FRg+l1TF8Dj+0dwZzR22dQ9rgy8uEagZpBdUI/lnhMxBd6U9wcmEG6o2DTqDDh4DfbrDL
Y/qWkkuDCOcl3t5YSb64edfnijGDvhBOIjZBV89tpfsJyD2l3kp3wrL+LNE3LmITKIctLOmtPhgE
1p6dsnLjN4zJ+SMBXkuaCzLD4IK8RHlPPJ94aKH1AI+zB5Tw+DcgPqYuZnSTQCigd/exANXHxX6E
BR8rG00lCBm9jXuaqFJpQvDpGV1FY/eflr1GWb6SWAYQOOIR9NJFsM5mWT0pOodwOYyXKr+Ntiy5
B+akmSXLsxeDy7nYSCNB7/EeEJnd0oYzXoKVeUeaxeREFuixcIUXCeHXtn7ypRF8pKyVF6GaJEvr
GGvOcKAw1e9b9ASMSvqtNNXvzuWoRJDv6H8XT/1HZcNGdFG62PyFOvAbQoQiKLAEW/SuXLnVG+b4
AwKlhMxJiH0vCFMnmEMZNgnPM9Fw2nQNfe857GxLdGtjgSTezd9aEPt/ikcmMJ/SDsaS8bFkni6d
Vp2+a6YD/J3CZp/f7rV7a/bv+//L7hf70Lfbf/VW9RepqYLAiNYhaV8aecs0/lcIRpfnu9Ne850h
X/g1uy5/JT9X+uJybLu58VjD2kNWqixrsFybBpYruPbUaVd9w4zPf0I+Pcngw54B03onULHNGlws
Ce3CQZmzHAfbXvLqanNiEH3D/6n/UodwRqCxRJXFgkr758sblqYW56cYXtGALC6SCZPRGVwOjFFj
8gjCyxmADX6DLHhJmJ5qzawOdbdP302obgjO635XTxqjQe680oV3OZqWWeHEEf2PstrHnY4Rcjnw
ncJ7G41/PiSLLEehIKMJRZpbRjkJ4SiWZVJP+ARHsLkM7dBnQFYY2CbixVN4sTO+1FaDFs1ACoZA
VAww5Ir6AF/EOpEBDC6jNLNpGtOGVE+ROVVwJVW+6AUCxLZ2mCshEdkBxoXwVi/xtyIK+hB5AnS+
2bZdXUHIl7pAJU4+DZDSdpp3lpdZuGmPGnFUJ+PWl/OX7a/27XD61U5F7rWuruQQOTGcA/3yJnfA
DEB3ye+BfuFfTE/UzEW1+feT//tz8n/O8rol3ko+JqmMXUlwQv9bx17vP5bhgQRGwTZEZAZBuK8l
+Vj22TL3Lxu/lPZnpPHIGauQ/MwwfWrDBAvFfsjXQJj8UZiD3vXkKZWwyoZDiRxbXuWIBtXmTkSV
VRE33iuLbAw7OCUz3X9L8D5pKQHA4skT2mCiYWKxQB620u5M8hih0yi2fLZlDEXDARWN9ALZfl5H
r0Eje5ksI+Q8U+jtE8O0cyHdRyw7TUEggmsa+Y0b9dX5++tTga9TxlnE22VdrRVVqp4jZbC6ZXTC
tJd/qpc3Sdn0EJ9CcdKQx11AqAK5olBgFXuJzFNgSRoyvfj8p2me1DBZwoNXE5pofeNm2Hks7EGR
2NxbIdP2VH/IrfjF9GexMc+yRyV50LHVDhLLeswEsEKWLcBNu1y8Kjk5GRrlcwVEbIyWvszifG6V
tJ3ldyPpJ6cSOxv+DaVHAZ5OKhLTuKWi8akOB+u8vNkH/trG/evaXJUM8lkPpVSSu6XFLDu+KJO2
DbxulGUGvZsU4izv0hez8tmEV5In4OBT/I96NO3l1b7TjokeTiXfHUrtsRmyiaCB4e2fwsENUN+f
MhSyzXsP8lnU5zX1XgDAXo2lTZ1FXlBT9qM+alEii5DJkKiqquHWDNbL/kgHPjQZ+YDo1BKRVjxQ
WT0+CmbvSuAO1frj3+/Vr3Ua0ztcoIjQRfYoP9dfrfGl6hK28ppUacD3CYIUYe3j1bpVcv+942Ta
AZURDKKhsvkyrxaOaAiakxL36v0DJ794emopL9iExd6cxDvnz+48261o2k6YmZqToyPM99FNHs+X
p+7HjR9/BA5SixkA4DDzaj8kKMwhjO6sUPenpD4Edrymbz3ZDu6WPfBhzjZgurKfncUxniTebJY5
bHuXNy7610W9+hXjx46rAT6HIfrV4zfg6L9YFy5F7j0RNjHM7893k/mUyTS2Mceb8kOiydx+XzlO
P3dms3b2+XFzRvz33mCEU3z7FVejg1Dr5DDVOvW+8B6e1pRyWxjCCPu65eH9ferZkrO5uxujBvaf
N7al/+21/7oCIDzpdMDH4Ln4+dgZ7VBlsXEZlhehcSwZWYddSyBn9QGtKdqK075RAK+I2SxpukWF
gCMZwol00mbSSVykxcGUqklaWTO/FNDYn9a92YEWAG7f1PQQiZoGGaVEC0UetrmMq/uMDLxDaEao
fBI66tC6CDKH8LypS9rS+K9jbPAaXjeg0aHaOjR/xi6+OtTLrqicxMBV1zMt5t/1fuSdahK6YC77
o2tUx2CCnzz9zJFJdhvVzAFebvOAREAKhJPwOYAALJSL61sazsUHA9M6SqdCfuyxsuUDgWiACQRM
NUVOV420VjBArSCtAGEcS/E8CTHn5xU51gEOluypkVEgDNLxPBIlC2kZxad3NkHL1k9mhoFzpDXW
+qnf+WJMqC4SKys8ebWhrPsS+RaWtSQhCT6F6SGCjoCD8O815fcHi6UEV8vXy351c1WJZBW5qpjy
MU1Pzi/MfZG5QnbzQgwo1aI89W7Thk5V1tNEj12p022FOqlRXqV0RiqTc+EjarZOUYOVlEm8GJ3O
meFmSCTB+tlF95A0t7bK40v31yP57VdffS/90xk2g9Wo92xKegdBCnKVyZbtMgvEnBgPUJ/1U2Z7
nbeY3ajrzXEbfn3sEY+GRFliLnzd9itD8NFdnCrLMTa4WVFkArbqozVBAZ1A1j2ot8acQduHhdoR
g2smXhK6pUxojV6QaEi/Rnj1hy1dcB1r/BazEP+jucg+1MytA8ecp8IkXoePoB6xiy5KCn6SJsQz
mW4G0QjsAIBzYD/oHWVE6YfpXTc45hhA1hyYpVAcXxQHwftpnvL39ssIcPiDypeC+FOEzcRwAPhg
Xb+rJpVsi2Mycb3M8cEQ1aA76N3rG0uI/Pslo2mogvgYwXI/VxD50kttarB69VOXO7UmFHQeTuyD
4azwub1G9mKfObfaGsr46P51o4DMI/7DlQo06udRYwtRg1C0KolhSwa7T9iotuSRuMU6vAvv5vb0
fbfynrkj0yNo/U/WzsT5uHXqf1X8LNwM0kWE+8ywAQ/+/BGJ2J6zxC/kZRj3UDpBIYavKeHF2ATP
pKZoS6l5NK19Enu6tRk0MlP6C6rcxL6IwP8xi+oCG/2QzRAPw3A2PdmI3QIvFDKPhxqmWYBn/1zQ
c29ulPFfw7G/r9///PTrIuCUnMldalrmxk80nrXVlpQdczp5ebMn9hRLyvPoEtwM68XnzP33qnRN
kjWBaH2/atccADUeZDHXUxmB4t2lOiQAJct8Lw8De8j1CeEt+SzWaSZmz9pl5WNjiaJFxSNvtoTy
kP0t3LiNf/cgxx/EEFHEKkCJ9/WEf+tb+YF8Ckq9lNb1onIv5AYJaLXFtTFjnOUKa+xMu3FQi/Vi
838vG7g69tViF/Zddhabk7j0880og9DUowBMlp5M1L7SludTu5cJhqoh2d24D7+ts+z4R8UOfX8q
gJ9P7+nchO0QpMMyK2c91bXK5DScn82FP1ieIjydoqPWKl5+OlyE5xR7PGTDokom//4Zv68f/+dn
fBXG367+KZIvSa7VlKNPaAdfQscaU74Q/zEM2MjuxpzdzW7J8n4p/MYTBm9G/5n0v6+h6LeDxnKc
5YGqoF4gblj19GIXhse4WmXNMhOcgrRW+WnkcyVLpaQCgGXmmsWuVhd14rEHzRHPG+tQAmzmBsnE
9I+XbleSGMxTQ/aKhUj8Iy3XZu1oDb7GjSksoqXyYMJR/PfVu1b08DIhqGAJonhlpiGKV5/4ppHa
IVd7eR3t+k0zh8vJqFJwUDCRRFLPi8nlLkZi8P9yVFq9vMqMptXro9aV2chaMsis90tidVbnyfYw
9c6b6rCY3Vplv9Lyfi5VnKLMZAqnvc6Ab/wAfbtXFToTZdA6cRkWT2V1moox+nQFgIaAq7jHD16w
qjZaA3MhcjqQ2mlMOymTZwiyiUrs1gGxtL48KkFqJzYBs5WX+2hg/ELqRgCEJG3JbGwflOhOp6Up
9k8JTArTTyaaDGC/sWzlfLlR5Pw91B5ZWFBjmYIhGuLUfp5Ucwlq6XySeAATGO3HlEIwCo4jR1rR
cKUinE4VHNgxISSF5FAt//sO/vL9HI+PPkTTKPyV64saCj68Y033V+Eq2GgBgVmDRbBefOL1u2zi
mTXJFxYdx32856qaRLPMw0/SqIlu4petRk+RvAT2cGGnuAy2N5X9f39ax99njIY4dsV85H9eH4vm
lRWfaJoE+c430FbL8azI0mULiW/cWuQliSwDM7PCfGa7Tll7SXw8lAR6DdKEvYwmb0ozvLFY/T1B
HG8bCEbUAYgnwar9/Fl9opmXtAnE9WjuGWG5pis+rSj/8Av9+w6Nf9P1U//tSF90129PfR3LgRHU
cbeUL/j+1eMlJ56U1zpHCUukQMxY73xLHvhll/jroF+XXBnpYF9P7beDZowoQbw3HcrxxNXmhf3x
sG7sA1WdRkbsCyAnt5zcPUjuxws1pg2pHzsbgQAIIDBdTi4zyhs3psEdThp7O7rUYjtyGUhOh1nh
/mFuATdY2Mg7yX5OHW+Fphel2utjb7PP/V+cnddu49iWhp9IAHO4ZVaWJTneELbLFkmRlCiJYnj6
+egB5ti0xhxMV3f1afigmPZee4U/bFykUL3N5/1z59I34wHBeT+KwC34x8VzygFT6hQBcovO+wW7
N3UgM+nq7D+evq8RrIexGe5Ho5Y8oHb2nU+NNFBf/J5AduuHRBkMEahTqJA/1w8chNzMjESep5nN
uIYHNcCuWVfsgtMgnJ6X1eNx4Kmk36lyhw8U2eYmzZ5fCqZxUSRiA/NybsxFJhUHjgkVK211YR7w
mMFtft5Cd8oX+QQlE2RuD7b6PCRSot6+CdBFWJioqHT39rMeRueRYFwj3u1oWSzCh3yZLPONCTMu
nKSreH2k7lkcLl48PSDikSzlN7q0GvPCDhywv9fX6EZhIZMERqAF1dLwwqn8SgAPmfCMq86JibnJ
hI5g7tT+6Z5RNYFiMYRduBWWCNnYnXTp/q8NkjRnKCUjgRs0/AQx+rxmrLnosDcnY5W1679jwM1w
o4nkKQLSLgxUe7VVCWFWyXS9np5RxLvAqUN7EwtdpHxRmXxQzHupUi1RgxRmPvx96b5m8FdioSkC
2GSQRwiF91ZqYmaJJO7BpTw8Teeewk6PrTGkPh+UBuvVdu3NxnQ+p3cD2fiNfFAWNZAhyFXyPxiw
/twi+1gRRsaVnlw0e3paLrfbtdWuu47cgrkf4JfpwAVvfVIMLVDwEXTkc4zeg3IEwU1ORGG6P3wI
ONEgnhPu3WM2PSifYv7+92u9FWK+X6z7+bcAm+5zVShEZEaMw6Jo/bO0IKDDkfj7Krc/nsHJTnZL
n7dfYmVNdhi1Ke/QcY7jped1XmnydDwe2etsvrPwRHVdyWK/Q4RhLGbhNP73HdyoqWQwwcCgZRCa
MEB6SdsoHmV1WmYI7+EBEtYogSxKTmX0Xq+MnDu9vVia011U5MVIvDvHr2UhIA18dCKWOfxdouL6
uh+qertv2Y/w3++qt7aAelWGmFXq9om8f/50dV7muQMGY7TAXTS2H5/bz2f73sY//d/f7+PWIvt+
4d53j/NDWksZLcJTiPV3+ArkqG7WcX52UskfxHR+wVB/PSdiosh1KZ0XZi9uNLKWt4ZaNVsHwE/r
I6sK6fhtDe3WMxx17VuuPRHeNsbb/mmD8or/aY4Z8xzdoc3c54V0UQTxQgUAn8bEgWrh53o/5UIS
Juqp2rbecWwuS1IHZM4Xo0VHC2vvWI9xgAW9Xfp4k71cHmMfjyK7dpMAArpgmSvAOKNxfR/djahl
9s7AZ7mVhssCSaaK/kI3DuktiFgstCgtTg0DAONODUqGEDF0+nRRbRilDqR0tyoZyk4Bogf4GEJc
bxVgw3UqS/EkzfUlQxdpUjw09qHAxhc5H5CtCYzqCm2LJX5TMgUcDppoNMXb4qleAxoHGbd3IhAB
6FaAahDHiCb8vUr7Qr3d5+IGCYXUlBINkd7rMJJKa/c5AKnjBS2CDGTJSbBFvACwjeyG8qHkX3ay
bSrIKe8XJTgcEZnUEqcAmc64wmiy2A2VuLcOBG5KV0VG66AF9d5NmSM9qVTC2RwS42o3bTq1AMVF
oXV68DOI5mh+zJJPiGUfIbABtxkjHrDfKEOEtlshjUIULhtES8ZWfZ217FC2o6qDqj08veAjP17t
fIYzG3vzr7SGsFS/x4Hdl8CpsROqpTmj9DaOoQh1er4A24rGxaLjw8u+Zt2nSPMOfPIu8eqFCv54
A7ASLVwIUF3k+nYi7aG9ibQlpa+kN7Jx2Zoep6fF3jFZZQPXuhF+f1yrVz2N8pg5mMjy6gTz9PSu
jSP3oubuVb0vDMR8KoYKD2FeTEUBJB6ebLlvXitnZHwO3Ei3ZPoP3UHdgZWLZHH9t5tVZxUe8TGZ
yfUjOtis21O7PjRPI22yg6YpIZCB0v0Zo6tmJl4F+2LU1sAt3EiIZU4Ehg0S9hzKlzDwt/duxDvV
SHYy751p7z6oCNIdmrNY4TdhD6XfXWDpP+/3i/XOA60008uoPGBN3dgASvVy0cIgLAeO174y41f4
0KlwdEmiHf4rO5aq+JonhSrNMdGqHc9b7pAkSS3p6fJ5GMfeUGVzc5PwDTW5y8Zp4fZSN1XPiiy/
sklqD3NLxPTQErQQgqJW/ftr3SjGCYqarpkcY2z+7mN++1jaSdLrEq4VmwT/QmzQ8wDJVn9oNH8r
31dI2AjBpgLouo/p2amxLBx4onllX5fnO3m6c9VJaF19MHEDEMbfKGzE6iAB8uLQvWWE0Qur+U69
ZoeLkmzjBXDvAr2m9QkRmnvUXR85gLz9OC591dZfNwnqR3VnRot2bDqXR8wHB3aDeWOBgo7pShy4
7F3a8vMFN+jzNC2LihH40/ywns+nhj0NzFVoP5jB09PLywFUPCmCtUbj4mwR98eeZ1pPmSXdTV+2
y3VtrXT3fab6M8X6MJGNxDG1W33tIrWqbloIoLiyAuVs3SEbxjttYKK/XzPLdycbKBT/VMjz8/Zg
Pc2DTbH5DEKXU2ToMX9vQ/Ixms7wtKlx9N42rJlri/ui7EDgV/IgXHhIdRD2cv5erbdOzE5wv8tr
FJ290Uu+MQQK96qRJzMOc+tcYK8knfwOZFeDiJ1e9Q8U7wVpU/OO0tPmlIo4scF9JQxeT1P9sDhr
n+axcBGt/Rch5TYSde/UDMHl+qYvX0Hv+132siFAPSf9qETqFuQFppDbeLLN/PV4BdqiK04qJL9y
//NuqJ/8OxXv2tbkNx25ir3WCxrGWZSPsmLGMwU8rjFa01S7XNdGMQm1iSakA5/8RveFy6mqQtej
a173j5o0MbVdOzLiWdbAacTrPY/ycSKGY4mudBR5bqhjuqm5SYb7Dh66ghaUALQL3FCiMHHaDusQ
g8HNET8MQ7TyzwOB4EZe090hnZlOhKwDCvzce0Vs7qtrjp19XoIQ5m4yPR3vqM7yaQOBTumQe8AB
zjRUQknzD/tOQuuk6jgomYHcgaRq9SGiEyLBGP57Jd+ACTGJF4CUIxku60zkf97bNc5LOQ9LBI3i
MbMqS9BozMv+MVooOIRflqicnRHZqO40zNVjwChQQQu41HOpeDIbJ8rGseoyktFRLzrMcn2THZ9i
bVImS4nCdCRPlXApG7aq20dhnih3WNT9/QS/Tw4egLvvTg5eb1+VIVHEUZXrJ2FJnx+9Z2lpjD6g
WAMvo8+2ywYGM19t+58HPSBexB9glLP7TaX3LUdV2URJsm+3OCTfJVsBIPbsMha3qRctd4W1m5zt
8KG1TFsYxzMB/pz9SlSoLPUZDhU/L2l58iYDvNKRx/j7VdzY8KrcHaKgjWi2qP1uVrNvG92oj+1W
tkC5nTDNMyZY9T0v3w53Y2zaZxQci2KVr1HICTZH+27gW9wob1RgZ8RDWGyd+pfyczWFVWkax6qq
Z2dw8DgRXfAcsvTwFdOFRLR1pemswmus0lBQWlxRLQRSmt5daIr+/Sb6rg+EPm5EZ13ojDYUvR+D
KHTOtSSNFBhQDnygeQERCqE3nzi4HcPeXnHMnb2Z//yMxZm1SKzNhsMLloQ18Eq+ulu9BUNootum
4v3DwdCLhu2o3aXqPq+XyuTwonvJMzoxnpr49UpFofLh8KI8NBXAQHEdjoXSyXwSA//wYSCQH7Rr
HeWXDyRmo87xyFbQLj/YI7jfql3r3jF1LsLdVZxIbFIOXNOrDEtHGuzzerDxaHtCSaqZFW8HNx1H
z+b4tHfILdKPagkS3q0Cwz3pbrOWVPRnyjvVk/zIVxI7Rhc1EIJawQ8XFsJYcjVfxQcY4LfuCoI7
SG3+nZswI4MGiFhB18Hok+NK4C2RNmLVSPvN1SsFf188JMYkLpcRUm8q8rt+Y/oA2c6tx4rZo2L/
9vd6+WoM9L6S2s2c6N8jE8Hi/blwM77RMYqvu/sLQye8pVeygwchWAXdUhZn5i9oyvtogjqfx8lo
3OW/166n8HZ+eMBXoFOgDegBuQUKZ+16N/GfK5YVtkRWvrfjl5qqnbEfkC4Hrm9A/8UWPNjxPvA6
5/Ri+ujmY5IORG2Oddy0si6I5iSIBUGL9E0mQn8/7W/yPOfl96ftbdNrdkzDPfjlmcQKwkwaCn1m
L9G7vKd5Vj2PuF/cKhrcFS33+nIPZE/PQYwMbI0bCTK3QaEtoO8OP7qfjDdFiC+cnKvbKcw0zd4m
ztoXxitGUzatmI3zqTt3D0Njvy5A978083xqGeiJ/NY78I6X5JxWVfMVona1wxlGZAL4dZQG3vKN
Yo2hELIntGfpz/IoP9cUlhepJEZCPdPqTvoEi8WxiRPb6XJC2fBDJUB39ualcw0XJUrH6uKiDhwI
t04rMiNAwHgIa3j/9T50WWppnclhvaXJBN4VEKJzsFpvhGyUgcdDRkvWWNIMXOfWO9o/duGgSkYd
cn4r7ZOT2nfCWlwN1Xo37wp5SIPhg6rxV68jUpdleDk1Kt8dUqD1sl8cYvsFSO52vQYJcpweA+SI
kH9/6OxLJ6o9sfGz/WcmdE+Hxk2/6egK8xf6PxrKHgjs9DN5MWp02BxFy0HxNEUa9O0NLNAWZvDa
ne23ndYQYoSclGVQWkNDhC7095bij2v3jgZJzaghwl2XnyOWbI0sj0752M+nlguwD4bmBlzfnTM0
hb0BaUG+ilDH7jO/ujO9hZntxUi67OuleXIwTclwygQwfCF6jRa4geKqLkgzVKDiwlXy+VV1kqGk
7QZEnlvAMZX2DCk72LCft7DPE8pjzuiZuHNG5hLjXpHzBUFpzTWMWaytVCkQWydPEB1B6lxdkIF2
GcTxA7nkxHAP4TQ2PQ1TozZ75GQ4xbbLvwzssSovUjbR4Liu2yq9j0XtDHqNIS/Ngz6gqWgvotGE
oQLVbfoyF1xSqu3BttaxbVnPs1f51d6wXx7+jtQ3ghUXxW8ZKzXah2pvpzCvvDYXk5ORQ/FcOwfS
S9O65Gjqun9f6EbnnA/SVcwMXmmf94H6I1XRGuWUtsA9NV/6FBG0w2+VgsitXNJqf+/La2EFSpkm
tbjYzcy59q5OogClSw+7gXn+seP5R9N03uUVAzd3I0HgUTkrqJ2YlPaFSKLDpT7usqNKXstRAUET
q/tPKEbPCdqZhI3MXpMh2QBSj68cu4jwgootaEIIVhB7n5XlDIw0bzQAuB8qfwpcOrrQSX6uXwnX
qDihh80dOY09B1S33Lbs3fHV9pFgXdxvRo4zEC++ktZfS/A/F+0ntYaRiWF7OqEzV3iV7piSJerI
o39cdDiqsDlNgHGWmCKM+Im0uGai6j1wC18t+P4taMhKcXKyd+mt/nxuM4xG+qlN4nsaOQh3wO9n
UrG7j14P2+OD9i+uQd7aZx+g9BifhdF5jNPzfA/3/ohULJrg6OCtcKnbyjhbcygG2RYNZCw2nlUc
PnzznlrzhKJ+QKdahtlgI6JJVZwjXUzVfAiaaZxbqWar9ugjWmDtebEURiIrwAivCB4j/Nwu8cLc
5766uiCoMv57Id7KWDqJDv7uoqfYRydlZ/1wuigkD7T16Gh71DX1Gf6wpbbeBWOFYkFKkVzGkDso
n8ktFC0gLJFeaJzw8hHSGNXw0cJgRF+pQ9LPN1clXVoCFDM39C56x72pRldTbkRw8yXASGGFPvHo
oI6zdAxHmfq7kT8P0fqkb6761swXI2WqofCpyr5xQo4VfoZD3YbqX3jWmDnFA9v4Bi6ZFg1MJI0G
b3eDvcWzP8DgvIpmTe2s+Y2ruB/vxWw/vyKbjZEJchQnBxWOdCAJ+orM/TWLOR24HAHvHnSMfq5Z
Q9+pwiXbj7YX70H0XjwwU+66Dmprb7vP0I4k5z4Au/73Urkx+OzyLVoSdM4BCnw1hb51tGvhFJVm
g75Pg0vFCIPfbrx3xZUtSxenPGgReTUYQlZtg5EpbMHR+u8buP3YnRkcNSfQ1f6oUSoPR+283zXb
0m3sIjADovlEcXfu3s6nl8c9sK8RYsqCZwD3Mp129ff1b/UCOkipBHBfouv19fNvL0BULhR8I6nZ
mpvSvngviGQ7LYqOCkqkh7HuC4ifl1Yz8Ng3RhZw/Hhc9F6A2P06KyTp0l7MVKpn2WF1ajZkEJDm
RchJV5Ank6gT+q/8vx/1Vt+FpzTEL3mZ7ro/V1hVmMK5FChkOjfPJ8PXOaBgVeMUx5lAp2FlPauT
YoxkL+Ko06Ek4Svq9BY4pQzYXZ6Ztab3utGxts9a3cjqZeg3aZB7mDZ4mis/Ezlld4+uNgS/MlBo
6rnKw3Vz/gifU7QJPsDe63a9VjbKNj9ZsGtyXNp29OqY+DZP7Uv6gbYDHQOcIzpOK+OYOe0/CFtY
9fET1Kib4O83qXYp769HAb2GHBLzmV9yrod9WhxH1Sm+F3zUdE/vI5LCe90pXJhBSAvqiw7eED6f
6bo1a+aIrCkoDe5lijq5q3qFHc+Ra1+OFrt7TEN2iWPaGTaOVjI97S3pbedFcw6MdI4UiQXjoWLx
526xTF7kXTA0JbgxbALsRI7QsXZosPblOrQ4whY7qusZHmDpWH0vujkoDbASJZgUtaEys/5+fTd6
od8v2JffOV7iusg1uA6dplI9z2gHoR0BAEau5+keXd8hEadbnQTEOQQGvB3HE4HSnytfgPzfFJdW
We4qKMCQu+1mgvRfhHJIiNGgpQuWkTiWgowFikfvSe6OdncmVjxI1A8Z6PW1yrum3/eb+YJkf4s4
VSUnl0ukCksEPUIcOBDqYA2FyBu457yji2WN1byODE9mQFAulMOswIA8D2QccQ2vQaIet0LD00Xs
pKdJYkevSMQL4/RIhLZogigYTKLbBimhtvOdnXcUR69q8VZydHFa15MUd8erC8X7Ug5sjBsZ8I9H
621xVISPooSpLj1mOxevTni1r80cK92Bw/IGnoh3CPKSJjddMPARPz+ofrnmR3KfdBYdds8jMV7n
ZDfyQbCa49o08IdLEYcOL5PMTfR8qpu4WV/At6vI05s62ssoS4bFeHQQZicRsY5SRFJlbhzAt7yl
jRsZCNtHO0s7Xp1SeTxXIqKC2CJdL48g830zj5cqdp1mTDaba44kxkMInBsV1Y/n66VIwn7faAeU
k2fRSbU6farjdVI1PiIa+nFIDVbuVn8/mn17mf0G1+Fo1mVtJvWSVm9d+qLZrcCuHxudHO1FWF89
2FbBuXbFN9wcP+kVmjAV8RMjGDvCxnwRIetgz/d5eY2fT4sy88qt+iAhaelrLn4F/5+z8/v99rqg
ShanUVGTP54zoIKeip0RKSFt6sMSjclT6cTiwHqTBr5HvxGwyw5hc9aT0fbh6szbmfaw3JrIYjlb
fwxBqXZHjbU4rzbSdEMZ9wkufyClZyp54yN1WaFO5xmpob6OZ6rv8ywvyUqxiX1IEOxZFg8XT1gf
n5pJvbp6+4Xq4Vj2GvqIu3O21LG3f4nvmo/IQ87RC53Ei94/IF17pfPBATRVgz08SYb4qLzv1kQO
wy1p5F5sddZa7+JER2Po6TDGGCi2cXfr7IHcCIL+yrxTmYV4xTsWXJ2vs7we4SojwjWiaPrXWtXi
YL/TVF5hNjPtrGbaB/lBnLRue7YSmvgrmuMFcEMVEQxr/xwDhPxo5wg8++XUcDGkxwEQ/upGm5eN
C8m6XfKfGkSD+DOG2PNM/T4p6Tn9fSjdgOR/iUsCeUOaTSEl/BlSTpWRJuVZjFfipnwwH5mJcxxc
Ejt7ws9qRTUH3SIVvYGrdmu1t/fARZITdZog3aV/XjWTdodMqKJm2yADBvYPtwMKc3xCUCwauFT3
R/11qS6p+XbuyELZmAJUb1pDV0djBSCWApLCF+0KHdpgoAb/quJ+XY78SIJdR1umLwUemkeauvwc
ZYcpjcOnbDEHzvI0Wkq2p08LEGYta+aRWf8ViCGt3ouluo/x+Lly7EXmkRg5KJAc/WC0+kyZeP0b
aqreCHuMlP9zg73myFE4FiOWQToDCZUhAKIhz5NuwGFfBVyWzwO9mFtp1rfLMdr7+fr36Uk+HBu+
tIxkl0yT+8ATd/sxdz8HvvSNaGV2yFJmB7qsC/2AHo0uQqjG1FQHt/bomS4P1jJyLhlgiukCGXP/
+XMoi7xVx8GgRJdVoJz5rVIaS8ruqLaqwpQkx/kBIRFfd1cgqQHsM7S8c4awQvypNxZ0B9rrMMVs
219S24Ze5YUYlsuT4SMgFxu2FNrNCZCzb/gw7V0FSdJ39bF2Lk/1stxenPpd3WSL5lV7zl7qZfwq
W+Xr6J/QOrguv1afo50jN4+oy+xJyuImyBDr9tsW+fMFcIiYgb2jYGd4gfjvV9gSvtZ3wpP4gPxU
+hpiblQ9KZv89Xp3fKnexGdhXd3Vz5yjj+1z9qY+o5vQwOhFovUte9w9tO/1cv9YvlXL0zp/TR6a
lbZt18dH6bl+M8F4IL/wdnzbfzBTPb0hP/+YP2pbY9usYNivmlXV/XqKXkcv7YJfd9KmWR4f6ztu
6+H8lDzoL9VK2VSr9o7CiV/pdDcLw7F5X62ObvTQvJemVfL/K5/OBmbfZuY0zMCPU4MHBaRX+Ndn
UvH8JX255ghD2rQGytIL84mme1IyT7WgwI4q9pPB/Ljrr/QDB8BBYGDMoWny9vYlU5doVNTnEYGj
9kQUcNqZ8Vq21lqYl/PT854imRZB4gnMKvHHPDv6Qz7JxplTPoYo6HdnTHR3DvDEcVFUsx6EoOx4
ilRof2+zW202yCn/c6P9AVGmpPGJGjFePZVWNCZ5Om5DBtLmvblbAGNtdc9gYV5cjMjRaoPJjdr3
5WzhB355ie5C2qGJ8/ct3eqP/7il3rszlFN4wk6Azp9s0+M7GKFdxerqSgeHGucoW0wnGOkdW4A7
nibP8nBzMTen5PGYP3R9QJpq1dnGtFhXJpX6kReejCQXkqPZWjvbStIlWC2KE/zrSutgoHz4rY7a
wUX/80b7SU54Mo2dXOr19sUMGryYcaKZYiNhZy+Vr3ri9jBRHxPUJaYq40GJ4+u42bkjl/UwNm1G
RI4xpQB6Vaz3OigKXGCEVey/JGPY2fyHbreTdkLW9g5ZlWnZ8xFlPpIbeyV40VqzViVH0UzEHGPv
VZt2/9/eHWgMHh3Ru8P9y1P/dd44Q5p7N4+G74/dS2iTi15EsgK6iflJ09o0g4QI91obzQOE8qSr
/3/KaW9klD9etvTzQDpK+ySNRF3Zdh5Ac7Hjv9DsXq/XmvM+c91X/HEid5P6Oy+0/w1F7xuIrq4e
FztBadpgtP5+Xj2t20iPW3b58uIdrHws2Ud20Xu0opAILjPyE7cO3hXwmRpg3tfUvbivWmBOwkfY
iTZ6rR6GbGgxDKEObpTnGjxo7gxeBlYgX2Phb2lS2pxabZRp4RZCIaozij9/qTcM/bdnC4ERDb6Q
aUFHDJbW+EyCiJ1i6fkz8fPZtSWHWA02IvinrIOAIdRLEAw1bH8njJqAOJgpQR+RDSR9fr43Mb6i
Y7BPEVeiX/oGI8AOZ7O9E7JT/o4lN2bO3ZUMCHgqJzvt+p9XKqq9ELb6oZvKQ+m1d8ERpBZudt5p
2mmfVw4elsjwLCb/dh6hDTMljMMHIoLeFbo/DwNugmUqMe8DIvDFJ/32Na5HRQ/VE1pS+4V0J9hZ
IDuKW1sz5jcK7fkO0VK+Su4VEPB+Ws53kw95QgcpeHSFwH4Pxwr3qAQz0z34sfsOnGWGSS6Ql5r9
/iqT+1KHTPA7JukWbcMrxpL1WfIhqyCdpzY+6Dgmqs4h0Mc7pHRwvB14yzcawd0DmkDhIAN1Dbif
bzk6J1qoJqNkdh29KiiV5mrtV8riJN8do0Mgu6pRWBKay39/3BtDuh+X7aeIRqU2yiXMKCc3go17
cHAJdLeeYJQVnNxFFYjPg1T+3/UH6AUUzjo0sgqRtbeeRurhKgkHPZ5hsdMwV1B1uihAluAAmxCO
n0qED8+j+WXR1o5SDnESumjWX0hwOJlygN363fzOo7MkhoV5nYH2LQ//Giwmz2MSulad7BKIKNML
K+R5cGJ9M5wwYenqDBqsmH/9/L7XJJJC7VyHW+1lXnvzl3j6Vj3g0+5F3hgxK4bzh3lrfaB6Pqtt
5Bbdxb3dTP8dncCZvF7dBb340/w0mTgDO+sG3FfrBPX/58Z64R9IR3QWlSSZoa5aZaqLVGmkw0c3
kZmN3SrRO0fu7BIob+R5BsLBHep2rDeTKK7Xh7iy/l9b4fsd9ZpedVvFx9Tcdy0ORFuZ5iNqjHEb
9L+BNOnGiE+D26YivIFVDuz73lKUckM4Z+au5uirnbNV+YKd5JbBQfOcgYgD6Oy+xl7xaG7/3nY3
+kiMpQFYA7YyARP2+0jHqxbptdA0y51mmcDtl/oq+1RXMha/x5U6u26wqP5Ajnk3Ke7LxB/dHyjN
l2Tm5T+csXY53s9W+fb3TX1J+va2BvIt2DF3/ldMPnudj0xCPratL8U9StML1I42SKgWlnF3XeEU
NzK9+O64kXMrGjm7lwb71TdRobZrEZbGe3x1cjsir6c8IdSNYwDQrOwdqCC1Q3A+ObId4dEheXi/
zRtfphoN3d37da1NhUDDYnxCZ3ZvAfHE243TxBHRmltEfvUmr06YqIHuTBQrVcCJRlOchOiMxMtO
tr6YppMUeQrR2a+lifaCyaJkN4E4MB5UfhcjKLV3eG0dFIFGytLbvqPElHNFbpdXnVR+ts/8fegW
ia0INjM6GqRChwVTHvTiAJ8XVcFSsS4J/eIMj87zcoSHQ7k9RCTePK0BVvbqVMZ92dWC6Yu0NNEK
m8ebMh/nBuIzYW4XylhKsRc28O2msDQgWzbOcUhc70ahQCiGokUqQVNR+aIrfDtXU1XbX5PrTmYH
TKE/vyzH3uF+/FZDp0GxDQ3f3ay+e0T/c/EabMrHHQlGPbLAWNntv7+X340R9M9b6W37NA+P+xhG
NvXelakkmYbLYYTqqTATAPn9fbUbAhQdAJ8WqqwCVzL7w6fkkIrlbmec7uWl4Rrz+DWcp7Pw5ThL
x8cZqagrTU6za8dShpejuhoZztkDAu7sx6/vmnO1Hn34ef4pwL7UPjtX7jUGJnvBWvhideIkKHi4
UnDAVfnvO791ZAPjMU0UWSBr4R7wcynuk4Mp5fsrsAkclU6W/qSXfoM39l6el0dvh4l0+qLSwj1l
AToYFx+cxN938Fvsnk6LDhASMjcjF+7l5x0IZpleSmMUEqCfzi6CsXNxti38rfK6PHo08raxuwVk
AgkLZ2h+MN7NfV+x3Fkxfga8Xi0ntg9ukH8w/rQe1fnj4h6hqMPbHSac/p3uTOPPuwSuTzCZmDiW
BaWlDZo5QtXlNvvx7ttj9IPwdSeGdZGUAr7eWmRrR5sxkk9fBpMCubQOn53SEzbIiI0zD8G44F+O
U2Zp7V/LCWLkl9KWT+MLMsUawdEapV4V29jPFDTWtglPebYExapA/yRYdzsjxFXo8Yk2oSAVXca9
iKvqJqhaOsv1nbEVkNVUHPngKM/RG6O9MrdTrPY4X59E+t6b3RZXSZUQW9kNWvZvWTxtTUcIg+Sy
2I2CsobFQnGkmM8gOOINetkxBt8vxvS4Hk32T6CZdu/JS3q/NywUEA0RqOjomYIyiQJz15GdhHT+
Tyh8qfD1i9MevL3q4/VXyIFCVEcGbwj/cwNx/GMZ9Xve2kkUI3TMGpQ9kFZlHi46H/UEw9ZH2S5X
g/a4Nz+3DrmC9jpSCH3JmUhKzpdSKfYrrWoh0kt+aV6tN12MZsrpPBeySa3GdgQ0c9dcXsVq50Th
ztf2QGHqzEGOZVNo5/FOCXZ7YaJIQ8Swr4KttxrRjqTmxPRHJh3rbaprlOaUwV3j9GGOKo+lhIuX
0/Y6zpjJOMJkvqzm8uyNsfDL25K91kGiEQ1FG3I2O7l4Am3+Hab/gs/AdR/lu2cNnYAjbuQgCw/P
k8nMfcwI4kD9gHQ002Bzbz5kzwiofB79T7hQ1aCi85di2f/+PJDrfgaJ6KynVzncjYALm6CmkYIy
Ji/ax3JcfLTot7407nzJGOngj3Nvu/3A4tdHwtV9lV0cD1K0XO80N7BTV3+9l7z7101wV7h3duZM
EH7+O551b7Z/p5KIvBmYGEg4XwDkb2fgSLvocCn+O6Ce9LcWy5vkAYZe0WzOoSeEA6XeV1b563qE
TRrkUHsRXfv5ZtRKSuM6BE2c1zjOqE5u/Cto2O58hphHnMLRad1PM9MuY1vF65YWnmneQ2graQSH
nevhij/ANlmVqUePqD1vmHvuRjBqlvye4MxR+c3F35u+nvmpcE91k8pBfvV0GHsNQ1LrSBvl0Ph6
dLAzZuL48s6OqDfHYE9ai9a2mFf2WVwHF2Wo/FJuvWtkxvFtkztGQ+/ZETWVG12Ka4i9phW7oXMK
3ndzaUyCsfP2pPgDPhZfVJhfLxvaK9wGwNum0Ru3qAczhUUjh/hp1c785U33XphCzafaPc2u/eLF
o4MzZiutxgSFKc3lDSJjM8FbCI7KMPeVZtM9auOx4zB6qgJsW/5efF9f+68b7O37KpFpvlVqSBT8
sgIKfWBCKxQMl3qwZapseXzy7VuK7jhJBxPW0Hq+LBbUAu6k9st/9xe/gZuH6MTAtriVkMkYJXbw
JjRAkCX8uU5LbSftjnlUb5tJ4751ndN1PQE4wxk91Aa8MTZi2goFjxwbUDdagz+vZRTS3jxUtD6v
pTVCQhJRgmx7UO5ydXZKX9VDAIeM0f4J64js8tRgHyPdyWdPhJrEzF+3TLlA3XHI3vFW70vGkapL
TDtE99c0/ltokMw8VVU6lKTHy9ZaOqr19AR7zUKk5QuRWQDMIq5K1qZ65NT1Bj7BDXwL2wSxS6F7
OxpyJz9fixopUjaiVqQJeYEYCJAcoZPEC8cYn1qjB/wjnGjz8X6x3NdXZu+TZ6LjaCavoHg7WsfW
YuGa/AoHwLG3QibkAgIYVTMmdb3CuRK16FAULA3Q93ZLxfwooYg7hIW9MYvn8SlPOA6pvXB8/Pn4
UZ3KkapRn19IxN8iRxtrTjjDq5glGM0j/++teEMmC4oPbVPA0vR9QYj9vJx4up5SPQNtDH3QejpY
6Vayl8bDlgLP+zhN2zWhwXUX7cvmOg86HwR/IBjckOH8cQd9P9H2eMq1o8QdTF8UMPo4kXBErsPt
3l/V60drZ2N/oL19Th+eTrP5NJs+4FQ/2Fq+0aBDpYsaAxEYdG2+WlnfFn2kXeK9eoqQZ+JMOEu2
0eJJ8qBqH5U8N+KHvXByr2TL8vEDm7RSe/n7K9B54TX3IyIaczqAfcbj3MPPzxDmZyPdndtmWWDC
54HbzybNK3W0cC+HKN9IolUH+uPeR+n/k0o6GAlWlNrNHchFBBS9w/z0VnxIppvsn0vVCSs7D7vf
1yOmPOyi3NYhS7aOmq1yYNyKCx8VszxBtvFj2V8CyTNSG9/2nd3WHfTd9OtPxVMRQHKNd6a0/vFj
h+KHL5F/SZ4QFDiQHmcAT/EAWNfX8Wgc7u1mbfjCOhnHlIdeCT59rVJT7pBsSuzz2wjWysULTXf/
qGPW4x5wnAuOH+ZY7Vj+ATXI5UA/xB0arN0qeWSgt2jM6gZdSLUbpX/7tMKl0uVrljTLkay/6ofn
YmcZubLO6r1djJ4jadwycMoHzuCbV+VzqtTaEIvZWz+vCnkKEFuRY/LmYC3SBldrT3ctt5OBDXxz
+3y/UJd9fHu84/W/GDuz5sSVIAv/IiLYEa9VWhE7ZrFfFLaxJSEJEBLrr58v6Rsz3bSjmcu12wYM
QqrK5eTJk/ttgK8PXhbNtxVbpKvQcyMjRWk0sV5U6qcKFc/+TWvdg06Lntj39270jPIiIcXj+pW5
WS3OM9I3j1brfDtHxrWgx/9AWwMtlI1wkETDdsAbXsonag33Dv5/vdlDQLUrjo16lMMQLG8Nc9cd
bjqpXa9Unez40T5C/6zSgbJrooLwHqLpEndTZkwGVsyUrWLbqzQZQRcY+rJxGTvvbloMUQ1z93p5
rxYN5GUprDAeq40iaRQ33E49XxyrRx0waK7LtmyUu8UNscnTDZ0yRm/llOCN+qBJ7b1aSdhTtX6l
G3rCqtwH1VUa0ieMoH07hU17ifW/zcY9W/z7RFAKY3SLoLkPLql6iZPaKajfQQmE1KxcXbwRlTpg
nXjIlMDSeqNPpEIV+egQy0wTx4M60Owx3XO0Gtmex0gMtay0VP2TAZl7poBQ2LotINHWVRFZw8il
sZMS8CIFHlr7R387eDbF4Ad+cpvWe0Jjxg3T1915+Az7VnHIt4iIAoFtvArDb1ITKebX0u9ooARA
VOhuTXrEzpSrjurfJ/Du3R5PIPQZDoBhF9In9ufmwTMau10NVGfRUvH7G7XNUI28aES/GjPVutrR
Q6QgRFFNvK86zRMT+tBk9yS0+KE/QD462rS09TGg5rH4n7W3rWMah/H4OgFaqTNhZHGFkDjr7nvn
ebQ6jJu5br7fIItfdNxjqKlbv+gaGnCQUFEbHrSqqpG+FG9G09zAVTCDUVmoWld3YrdkEuTZurpB
gFSrihKznHdBlplbt9y/pSfzND/M04BRC890OH5waX98pgcLiHTYuRadqNZ2tupi5yqaFVQc6E6A
RlAZZX4dppIEUkLRhLn92tFMb6Y1cOPShDW52k27MK/jnBU5K9xy8+TS/2Cw/ji6B0ZgUhw2l1sz
7o4OMrxc72A8ZEDYh0Gb7rZD/CQH/JuuxfU1GH2LpCDSx/dU4Dcj3Uo6t/jcKi/9XQNki2GBOtza
+4vu7t6frGg57ocVDdMfzbxurcnGelxJh9o2jU5XIBXpcnkrhrHvxdb003FejwxLUTrEDTDD6f/R
p/1DfMw7I3fKrNUq4kIPjqhRbIx23iQ+hjigj7R87FSgGYRq5xZVPsO71ECVv2Sc117PaUycgjrC
U9pY54+j+wwx/gnk/+NoHgo7cVk0t2X11nmBv7VAXGT0UaPVJxu09pBmnNg5j5nVyFjQDuJXmTkH
IDr7MxrImze1DqzJv6/KDzRzKTjQ5E9m08VOPxi5IN8WabjlqjBka9VRbyN66Tf2xkyayvvip2m7
ocZN89NSuqSZviIJjPcdSmNspyIH9Mzy/SC/whHVURRCxZ1mxMfCV7hlVOOt25EsS9K7QaH2tugb
o8gD4TmGd6RbQ4UoNnOIUaKaXP3M1hzOJBogcb70F/8+Qz8tHuHCQO4g8aRE+KchLpLNtX657uC1
l+80zpaor8Gx6ljF5g14Bsj232/3U0EB8pqM6kGdk/72B+NUbOunffWU0NfeHTCx5tA4MF5rXum8
7Wm42jGWBuZYg6pVbWu1Wq83SGt7NJa2tSfH8VONjeOgpAHbRkZYPJihTkjjfbNgYfglQm43Gzs5
ypX3spl50rjuWH0mM/etoTbd/UaZFAcsRfr9ilv+9xn5Ke2XKRYy/xQ40HgUZq0FtJAco8pmnvaT
9yrDVk9eex5pxm8fCKeA1fe9cB7Yt5YKiA/6zEWn2jeogNgzdYwUrfFMGuPu+R9N2V3wQeKD5l9T
ldqdXaOJLBfczs86ggfvu/d25pQH91QzcyqpG6+DTlhVV9+aidoRjnXoVFHhe5np3Q3JN31G7yVQ
9dhlftops/e5CdO5E9sZCvxbJurYcWIeKy4VhYZhd+lejtzd2dsyg5V4rzu6djyjcIKGWXYUZYgS
6uDWSeu98OrTEXod7bqKk9Go9U7f+9AOmVXoHGvTfduMTmaHociJX01Gu9boXPgd5Ni32tjojnd7
1ndU+8m3tKAqYfWRBujcH//Nt1y3l06e1IAXUSHT9HB+7i3DlJ6HypDijJ6HdlbQXfrv5fKDQojQ
U3FoUhwGpXiw9vvT7bLftXK6QlbHxVvif+Qa4i5qfi/exXtxxsuLofuMnprFdsiy3VjaXVenT6zG
TxAaE1/Yx13cKrndw/bZFldqCLtLPmfki9VeRJ9NvZmlxJB+zTmbuX3L1c470LlMi7UNA/noPyux
3AWzHlcpjAoCN4ZFGNDc/7RcYZlT/y6z26hRN8uq3Qn9sG3XDbOAmIbQU6aLSQqyt9zVvFZg1j5O
zL4OzAtcBvSfz0h2nraekdgX5EKRbDTOKqu4lev0urPDZLFJV5u62838W4dONmcbaKMtEV1cMat1
U9QM53WYnoGKm/24NtwyKdvoneo2w9vLmt/evHRPXm1r51cdHdET3/WaGXbErNesczwqO32jfBLo
3FGwv04HuDOlWhme8qhng1ByLUj3VLQzaOSAFsmA1jtiviixWl5HwQ7ogVya4vGvmlF6rZ3aTV+c
MDI373W7TYdODGNtX1Unf5wAkSdjNo7uMPwNGoV+Kp8qfuVfh/sADlRuh1PrKIcL3Y15rz279BvT
psq8AIWnZ302P0XEUCqYc1mDBkOfzZ9L5Vocg8Bo3W6joNbbxs6+0kcKYptY/96aP0EPFBn+923u
Puc3g1CLz9mN7sEzfTWDwOlaY6ZQCvLwJPv8qZaJvnpTSouEmn8ReqIkY1PQzzqv66ytQxlzkkJj
m5SuMcpnh4sORygkPrtkd0WVvy7Zb2/7YHnq5+JSbG/V2wg5mr23eT2ezYi8lRZQhA/PVvgVGAtp
WUjNPc3DNzTdOLTmxikSK0yG+bXXZSrGa5mp7UdtegmsDJbONzlwkOoIBdg6LccHIKKuOl9t5EmM
zUtq9BNsylnVXgG+wKgSFJPNbuxniT7v3c6Z+qiu7eyN02EdNZ38499XtPVDGZcuoiqVHEBhWj8f
PnJ4OGVFWSvyeUPFfo16TktVIRBpRs1UdIwNqRCupSPaJZjkpGMcs6pYt1K1ETt5Pw3HG0bR3HTg
4qYpoPWuH8wAPn1dP9ZthyxTn93Oemdv9SJ3z0/QXeMn7/T7oT+Yx0albIaHTaWYC4N0612tkeEc
6RE8mJcVLSjIOpgMOLXRlzp4Hbu2zFWjS6N46TWo9K2qzo1i1WEGDG42VctpvgRmYt28nT6pr44u
rZpu9s+zAn4Yrq5LNnmc7N4EMS0I7smkV5BpcLyWUx1XFvVZbt73glX04VEvq4YdMlT24FD4H5Ec
b6wcLTjEcp6cBPCEH8xMp0pSRnJEZ9I9W/ltSx7i7Jjtr9ecpvkKExIZGqoQC4xmbS/oJ5Qq7cre
bJTEEyPDsDqrGn3gyOFzBZMhE5t7JSvNwTXEAwTppqjg+5HbHHec47g9i3s1OuQj9Pqvs+bq9NZ+
ubY1YiL53i6c87AhzQAy7WYzYuIGipdtGwZayPm6fh6gALJJywbqgigbu22VLvP+uV/1DRyJbnjB
wFi2/d04snZm1a32K97GP46ufm2E4su8NirN7ssV+QyaYdAxaOnt13GUjIqPjXcd7t6gDAzPw+5s
c9adcXphIOcu0wzn1tWXCjX8D8OF4VX1O96JgbuFrr811lGv66BzsGyjaUTv0PmJyfqJg4g8FLqg
hAv0wj9Sv27hLaoeD60agzrPKF4gavfxgqZZ6VOKV1IBtehUcfXkmezmvcb7f0aLDdBA01m4S5Ih
I7rxsA22+e2UF61T0zmZdwo9bQeygdGOhGUPHHe/UYBBKkfBI/r6HCfaSRWyf4pGAMZypAhiMobq
k8rbaw9IbI3oIrfF92Sv+ktD0bGwsd5p+fm36XlAyP47cJIChNdqwGF3Ku1vK3ffvFaYzVw0HUry
1446GhqmXwOa2sEVXCdi4pwq2rSWK/L7gsZR0uxCNeuwh3SOEiYsoKtOc43ga7bTaGBiKpsF7fcq
aj+5unet879O8v8d6yPfeBsn3cRIjjA076fTJ9pXqxq8yzc5wznxSE6IJbbjokL1csNhlUzdShVT
tj+XYyJ4Ut/M+frK9CtQGSc0NgUyv0vLLdaRmkMeWdPkjEgBD/LPv0/2Q/X5r5P9CBPFlyODx04l
HiQHsc0u+ibjSs6rDjJeOUPpRunXv9/x6Sl7yLvPzW0cXBu8IztRVxQgCZ0w1FlD9SVnCjsh5ylW
WxPEouHG/+Eokf6gKa1ioQRpKKRZv/casdorXSm9qpqDp8xnjCpzZrOYoG0yWa/vs8uPT1fngyro
32fsAVhJt1G1E1dYnqjF24aFSipfojFF86d9MtEKdQqrsEoTlql3Bnds9gz2oOEEi6rVoI+qHCVW
bKWzZJKaNXeHOmhEw/jNTe2amzsbsOidc3ElocLTog6KEta4beYQIBN+O+ngxTATaJFts92X9sKD
VfaQbJlAVrHazHGRzl5qITwD6QBuTPbR4eDgdq0uaVrC+53ceJ6h5o6Fx3lHiD5CuVSoR4Djlvwr
27+jQwYWyU9yD0gpj4gvS60Is8sMSLqBCgt6F307DSjFFZMTT/cSrRxOOtig0p86Z7f1GvAoraAo
qLa51TkDZd9w5BzlBGpHuto2jtA3Ax0AGW9QAUJz0KTGMSjQBKIGipfdeVWq/kfAPYjbTmxHvBtq
XuZRF9YNJ8+7WSFFAyitSNSB/NLK1jU3FlIjA5ngcbIaPYgmGmAdWB1g32dLdc319/wVyjU7kEUV
iT2D8Sf/XNUEzL0gUgh4HYOvAG8lR0jcQsU/JJk4Ig0TWNx0Sq7QMQ1row+UDI733/69Zx7i3r/X
3EM0FlFsO9UD9gwwUS2247MVD24FbUEgVW2rRD+KYJFCweUZe5BawB9xxN9v/eBGrocTCLMYCLyX
2TITavZ06avFekFDFJt3pxaLs17szXWi/EWCtWIcjOYHpuXoxUK8y4dgfLgYqB05z0figNtNvVTQ
dmRb04LG3MOQRI2dH1ov4d1WoqQwhbcG9YImfY2FxC2N+0IHRmtELdsyjSDlLvoJv8afY3Fc4/Hn
Z3+85L/xeHlSMOQVMxW4P2ByxLgNikXX4YG1zhA+/VmytGvOrl8w8ZbGcIX9RV5UvfKX8nL9Nr/y
ggw2+Pw88MAnDrG/nLE2WCEz6HF83ooJlVZ/TxK1QCiCyQW4HHwsn7qlKra/mFB2HqJWp9frDXKh
nJhEyRMP5oLVC8G7Za4xUfyd4l9+WhfWgp8ni7Xo/DbkIXQnEnmzdSiGbf3vlfWAwf13eVHbZbYe
3et0sP+ZILYqWRZ2z3u5vAds14ZJVTHn+1MGcxkmtoKp2hCvq+y3DnR0mrUGLfMZfQwR7p9W2W+H
8VAVS4xLtA0PO+SoOIijJdvI4EsEZ1FzJMGR/jta3RmkYtfsJs2q2BDs6p7Zu1dsCjwDLGukz9jP
2GphS0ORz8DObtGG2mJTEx5twBJgtd3vyR2ZylVhqkhsoQ5FjA8JxGIcFJYYkQQ3si/uZmSYda+D
Vf11Vk5YTJmTFdOil2AdmQBITxttidwnLXoXCzkJ+2yfoFjCZ0BGDcK6tcfudjQVfz91G7qBFZHn
ywiK0IYCg45VScfr2apx5LFVg7Rw4euKPjcK+iacHPMAH45ofST+5AJBKfVOtjQHYD9plztgexL7
5NRRkU9Mkgsa6ipgUVmfNiNs95EBLWcbErgnR1o6e713QjO2KYPcLazsiERnjkgBI/HCDBRGpnM+
qxbDcZyaBcFeoYGEJlbV7DolRdHMPmOh29RKYVrY2ezqbrH3G2frJLTy7ZgiArGRT1VCREjJu8i6
dIy9KEFUdrA5xKp3OTZZaRdSqpIzVcF2l2YdX0DzCbYde2u94ro4uA5O7GC11cViU15oF96gSf7v
fXAft/BXIPfbAnwASurVPMm6FxbgWTcdCeD2Hqwba9tvjGQRQmihhnhUKd4nw5MkdsrZF5Toxtpr
mHzZLZs80Yc2xqoKWDEZ3jUmyifBIyNMnLp3purYGoh3I1/GO51paGg5LedkIfjMmTAUXpVzHuFt
dvjHDn4m0AU+59lMFHpK/73jugIA/BZlt/cGo8gvEmXb8gFZhLaELVRn7SYL8FcIIzvvaDF6gtCm
TfF0N6yyQKuQyFt87OpCyORNXevXGM9zYEoY6bRZeoQ5sQrdpnQ68kDdGkQ68RvmS2Yd50AZFlNI
2XWpnZoF4tNbklHu7YkQNfea6aycHZ3DLDWPg9QWYUbu4/m5E/fgA0JFSu3NLEI5PSJyYpwL+4sR
OvdY51e0wqrv0XTKeT9S0S2InaBmmLVJdSQrTmIiYiWU2WO5QsQ4DFOzW/yWOBlTvImcWHQMaxh3
KdxFHBNRGcfBkdqpLT+LFZDIrIIvkveVr5AROKxrq0lziqjrBAyyk5jgV+SAxlyP/ip9XP2KaWhl
4RUuk44u3cDLnZ2T0lt/PzKndOUYCvZK2gtnIXy/0CaamVdeE7DK/O4PUWK3f0UkG8dgYBdEBfO6
InrXV/tGDtEyq86JiyYxVuQUHyn7c2/WJ8RpzByUKA25ZJ/eCnZmQ1VclAFxSuxA+0BUJ7v3eI9h
r/piMyqL5UAeSaR1Zamc+A2lLowzu2HE3qd4GMLUCiUKuiOnYpvarF/xYAfWMJ/eagCcyDqXvQ6S
hX262mmKYQntTh9RIuIFCSNDu2rykFnH3Fz598oFLPmzI0MzCr6XGM4b5k5kAsR4yhsGVtf81ThP
45Ql4RgS6uNsGeiWF+jMhtvAIpGLKwHyryVCtY+FUWKuxUhjCCkRdwntgLu5IaQFeHlEYbxrdl7P
fsWLLC6HdeDV0t7JEWi4aiLZxN8ezY5zta8Y2YPVvIfKYnQPhJyyvYNZWzVZpt0hJgE+qcEAAdwO
KussYFyQ3BOidio2rjk2zAZj5zLcbpfJDxlBunwPPAZy9zamLD15fgXjGeDS5AY3HVMtxvqGylDC
/Swrq2ahoGsaShZDqauE2ATIXKINJpx75Jh5DaQcrMza222WtmRgElrlZtVu0FElYfaWr19BfbE0
uPCAnVxUpi/gPEoYMiSrtiysQJb5/bw1pxFhgiz9jpkvCZ85n2KsA915of/Lqrz8WrT8zrKU7wUi
VPUps85xZHIfUt/MYePZdIM/k4xmnOITo/dQgw1PzUoSG1h5WcOyyttkZsiuOV2ytxsr/UZ0ATWc
+EIeaZHKhy4mz6xaVyug/72qkaglnqDUxan+ZIiRapM+iQEKvaPdmLRnZzbpjdUS38/DUbOBUVRF
xON+7gkRMEEHjH+Tv8y5WhKaNLl6NywsWwxHcrl3u+G4zZ13wqQQSJj1+yZK7INTQok8DNlC0poC
xloHJyNJ4WzhLjA5/3aMtJo9OWcP+XrUKoNbtCNClB3PXAhHLIRkb+Ia5Aa6amV3FyEeHJTVvvao
OOEzJQbYeL/cyYkP2FhJ5BY4ByRCGL/Jwq2xaDNOQEzkVbFObgfC2MkNwF4NviTHZbv2xGrL6QB+
xCT82nRHs/ImIQElUDPzjmxmTrtuoSBbIztkOXJ9RVJ4Izn4jDlbfYZzEGWd2egol9xj/ZuAXIW5
3Kp3cJb5e9Uc3lUWeJBYv38BCqtMd/orVDCDp/fcmLu4J3cuigTi0qMwLgnH+DMmz+B1GFNxtfuv
/Eyqwi/IHryTLdDOphZglpTbJTWQKe4LSZYykiFkFhQKKy3yBjKEtZxbsI3MnH1/H3nCSmQxWiRZ
63WqNz2ir4SNmToHDBh6HXbDQbGVMxeZxRyMwKmx9PA+bD3ZhOmzOOmOvv0jUHrUqTg3y9MlPh9+
JQxitY8Cg6A1Jpf7aLU+id6tPSf9ZufvKUHUle3T4Cbht9zapHvCDkzNDBH5SDdx78Xdsl1c7Bl2
7ca/EkSFPUp0WMkLDp9AwCEAeBOABMYulk6CZSwogYA4aYFNIkKHmMUEzcWuMaaUcN6O3+QV8v9u
EbZVbG+FW6ZPPiUL3ivi+Tj4L3nWjptYZv4a0aOkJ5CMBB/I9BAOF/gQCVLugQD3SPiCBcYGn+mk
he/Ml4QzR45yYzMOj6MK7vb85CMuzXtdfNISbPkN4EdSkBuJhtBy5B0FCPr17tEosgFoeJwjZWqv
BDkUFdgSFCXYFhJ8sCWw5L+c6gWLQucsPglrbyYvhNMOKQbBgNgOdFatBh2zIKHrC37gwsyjNptW
lhrxH7EfIx+4NXXLRYvtHrTJ1ZHwQa5w20rxeNQN8SXoRfCKWwyBQFlNXcpWtpmliQUrsXgJnjuD
QgnNe4zVIhGhOcKujNFHJAigZ3LvgBTZAS+8543JOoljol7AnhXHxNgR3oycZ0fWR5iBTZSVJsdA
CMS/EhRvrO1UBETKe7p15fNliObkPr7arODJ4U5iEVNn77Q4jgtHvSHsMaZ4IlIX8U+MGCV9EX8t
3hRjjv+V8TsXq+PgAfH6Ep5c7TrdxYzaucfEBRZ270iywnm2D3SjZCbDeQjEKKXjQ2UtU5N0DaJn
SSFanBUxkxJb05uKhYYQbLdIE2H7OUgvkkxIyCQhGg3rkl47XbP7KkHUnnTD0FciCvEBHQCx7aKC
RMOB4AmFq/sKkJN1IPSSTQ6Jnmt95rnZy4W/kYaZo00P/cvJmltIXSzBTkBAmmqMORt/9Ze5OYZr
elJA0DtqWPTaYJ2Q79cLCgJX/XazV29yBwTVUHpvsHKfoJB3I4edW15t8JL3ISLKMh8X2ZbY/IaY
o79RD5wAjmz1bP7+Pp/P70DJWkKyb7hcqS78iUAeUNK6CkRX+p2YD6Be5AiAimjxxSKKVRS7t14z
iBKPgreQJct6ccMRIYdcCk7czb5iQsRt/goeJAgh6HtpePBeODFyE0vZwZxKyAjCiIXM0RlHfp+l
kRG3ir8CV2OxnTmZcjrRZiPrkjDHYOGIK89Ym5K1ccrvi+TGYiG00uWiyxLbk/cKMjJEPIqnSER4
IK4UCCDnd1nQxFG2wdnZERJvMN4SrQpYKqCKeG25/qxYnFab5JeDf9IbwGjRH7y4DD5j5jbdX/To
/ZnuVWuVVhll26ZjrhbsdiX679Ve2xE7LbUL0z9rv7ACBuNmyhS/JIUifjzqBb8uWgzZYHL7YPUm
bgzOmD0wmU1j2m/IHUrPn21/2CN6TSOm9iC3XVMFu+GDO99GPERzj4B5APyOJ+HtRbwoEIvcS4wr
VpE+drmB/6OPgyFmVZLnmYIK1nzaBkn+fGBEMZZ3w0v2WFMQCBv+SPoOPNYQz7qpLS1kAjDa8t8H
//KLgIovqMe+tEqYbt5LaFHP5T4vMnd6yjtPvelXRX9NI1D3G31IFCPoCPoKsMvYbARCiMA5fn67
v3aKp98quF38LwQEtD1D1RnGX4xxYAjE/iPYMwZDdTNVAmEgKrFB7V9lOYfn4RXGHM2UeB7L42Va
2V+GOZXqB1U4/qfIMQXtdJwvR/EbXTUcnAH8/tW1vjgoTzmKcAQoYQoa6kynYyjLZKyf6ovs1VE2
T+HPBSDlkKd8Sjn5RPcX7jRMxOc9XpZTDvYvLkpCf56X4RGnL9MxkmTEOJwMh1ZNpSTbnlJou50g
r9HsbjO44/ZRzLezw6jmh73mOKHMxbWJ327LzAm/9jg98rjEypgV99WlesH82lFlevCr3v5eqsgo
NnFNU+hRej9qEAgSE/g3P2C6XQODAKuuhdMkNK6jyKaqo+Y4/TBeDZqsB+gR5hfdpJKw0+fh5UTX
EVMp1AYC9xYo/4u/337ThU2rEaxq1P4dCFm0StQ492+d91BfkIkvVGux75WDaqmY8CXfYU7xfcJk
kSaTEOJeY74N1WF47m9vIDUHK3Bvmihub1ZcY779REpwh9bf5Mz0ho0KoVdvdZsLfDM3bX2mWEEV
pi1Fxy2KI191ovT3KjEfyLiHqoFlTNM5df8iUmcoAN9VkcABYNuo5Krohio35tnbpbqcYr0kSw+p
dNUuENW3FjV5AiuMVnr/PK2vVM2pf83mmrR0fnGqkJ3nyGOoYW94wEC3dK8379VVw+Kzz61Qv+tA
wbB9VVq7E6gQa39x1L5/BwAAmt3BAsPqM/KQ991ojLXL9vdN33TNtUnIStDKI4u1GC0fu6V9E4nA
u7UwVyZAlUspm/k6V1geUm3h/WcHrWno072Z6U98f2IuTHO1Wg3e3gYfGIep9/IyQqtp9PaGHYE4
jYmp68CR3nW4lrrdwxtd9dHCZ0hQEIF+4owHd5RdgnyM08IkhBZPS0FbfijtBccqRy5htsQZEmFH
XuTxPImnpRWfmNxfHQgrBLnHxt1fyf/1izzrYJ578meLAQPw9KLuYAR5eMHkDPAB3n6BKZWCiBwA
/9/v5WQy/me9WHBmAj1pTgWdwCP66+/Jukvk9P09qfp77Wa21Cp7psXp2ev2R6R0NtrjcWZoBzB6
kvrmVWUjzqMz+55xPmOT8Omqol7FdCeSg09cxO+oFUstq2JOtgM4oTYPUi4+8+3of/PQ99mfSEG0
wx9945bXV8Vz+SuOJDRNlyYtfBzfWQ9rWRC+76+41PD114unrJQnXughl4S9leSi8HOH8wmPQPBS
mEMnAtQ9ifIzyjm0sJ/eELlaSMYGEr3Vh+pVlrfS+m4bNZ1wWP1ufXZHZ8Iq3DooFG/c1KcX4z39
DInm5vVcHcn4tvK9QN4etUtExw8G29thUmPjA6tQ6GNi0QSTz7OvcFLW7iy0HeO7kwGkBAZOzKtn
1eigJaRwCBXLANi6/3bJ1LmiGnxn9EiojviD9zr0+zbzbWjzeme8xslvv6L6FfdTxL8zrwOx+GXX
b7GaufSMwlnVelUiUUYV6GzdeacT+7huAZtEaPe0JiU9lqvCrHdVOM4zXYcNgXjK195BXTlyzt/p
uGWf3+NpQldPS3Vz8z6SoYNhRBGSVhf+j7/D706kAoJomqy/I3Sxvqtv4ff+84DOSiiWDnvXHkaD
xl5+OZBeT2sQafzkZEO2hO6ZzoMpfWcbwqSPcFaHBExhYbSZFIaquvUP7ucnbB7qWvxfvX9PPs9r
fto8aQZ6IOr+qmyhOPS/l16Wxm8Ad5NBi/X6KW46e/Cdqz5biKuQJp5wgYIq/BJVhBHF9gy5GU+o
IQ9c8vv7d2tQdFFFoNn5r1k/1Vv9Vh7TXzwBQqUTsHgHFLnl54nazriNam5MVseaI5VP1VcyiID4
6NIwj3NyebquYoQvG64kzOLBT4ASwkgT0S8G5jpt+zbYUY3YKBgQp0FCmCqE1ZDsxcDqgN4lOprs
nVOuktEhV2xuhmE9VTpv/rDHIOpQBWZqY6NJW92fJ7q1SWq3cwFAhCNAg2RvnxHxJPIxV0D03ldk
ehI5GyMGeBJhNpQ7mw0b1DquputfxX3M8E/mv2Grh/aX/87+bwf1UDEvyzwvLwcOStAWmJaDzgjh
LZm/k+u3GvkEDSh0I0pH/5XJ5w3naJPWdOk+ee3p2eSJ4cPU/G2I/jhJD4ZoeyyNYnfjeKpQhQ5w
RK66NRJ0PXppO9VIBy18W9Tf+UUPvsSqPYBaPzl9IlentkddcZlGgVOjIFyx17nbeG0RmNdIc3JX
3NttRgKicArr9VE1pzvr2qMl03654weCG9DRLyU+EF9HNFQFP0ACkRhXcI7IJjWUtEUqJXTgR3T5
vVR0++VrNwjM1pBZRYEJ4kWWbAF5gmlR66D24TrpByFXCupVtT/lPeS2d7e+aHhJgbBGEPdJdErR
ZfApf94CKkWqrqM/xe63BdS3S8apCABepTc0pN28qxuM2twuwztc35p2hlKPqTEFdrn5LntcKGpl
PT4HTKoTr9FHw/5ewQfMA9G7k9Zyc1nr7byzuaXmD0QnMB+QHky2uv0+HxoKpfRGL72RN6NS6hmo
fMwmk0VLSbGd7lOJM0RziyjBXzOVmWr+ARwADJzYSK+JBU42gQUppVAdJFhok+hfe5hxe0X0NKB4
yw6QaQ/sA2MgQEDLvIyivn/t8SpEEAc78s690yr/vkIvkNT72tv0CRAP/CicmmNvoyv2ZSw1mU3/
2muMCsIbBpQAqguwzhs3WNwNtR4yNTgYGerd/T4SlFQnsbm5EFQqXeulQPqpyKqZ1ZX1mnhUXbjW
O+9Vktmzeeud7c5AMERwAI/5BEKCoaQj8cMTrlnj2R54sMjZrlHdNMRQtOjOTPmoi8Vg4CEEqkZk
kEcrHJJggiykSGyIqpK1Q4RCUmlLm5N/2wfm3D47mgfmw/Z67Fy3x7wJH1muoM/FbylzsVj4Eu1K
nNccFL0FAd5ZTrWEkuaA31aElCbfBotVffIr7GSRSK5Ma4487UB0SxDFf5X76wxIublbMuiWIlSW
22AwILod2G+0o5JD2xLr2ggDItCa8jDGCVMq+MvgbWXfn9ywiyHxcTINqMNuvXxR76VeOLxQsiNf
GuZ3AF6yeo4VM3u5Z/Vln0Yi8CgaDQ5m5DHtymlOqGWzliRU3lCbp+ArhTQOHNxeQmkEoIK3nBcS
NousW+LamPsB823YPFB2+vRrqbRPlL3aoClWG7HMe2l/R1BcB7tbRV7X3bD+0ybVgv2KIYczLN4g
ICAB14JwPNh4q21f+AEHM+UVqr3Ik8UfvEmMHr6nSALKDksWvDKYKtA9WsCAExHFBHm6bIf8G9z5
TeZKeVjSHtyClI+XLBojuQr0bntpn4yhqqOXvWcQJY1qmExO/jt3fkfjbCgCnK1Vwz4vSGnNur70
yWTdu4zWxauhcUH3Zg8TOYgnGxNoFIhX4FHYEX0K2i5Fm6PNbNqKkep2Z3ydp/YNdn7drhW6EUfm
NrWzAbKqoMwVq1x6MYW8Fg1+YLlvavxFxj+dku+TjnuAAnAg+ZFfleeR96O/47UPflBJLMZ0WbkN
b4KZbW2Ax/k7PeFkC9QqcPxIdc3e67GaQ4sTME6yri2oWziLentdJQV8HcN09yHzXDQ2uPn6i9vi
OFKZiN4EjAJ2bCiqeM73N+J3WrdXAhrf4c3Bxgp8oT9V7b4BYNAeZ/qwxI9QNlefMP+ZuGq+UOqH
yhkr9HVPsA+BC/kkOecq5lHwBTdU6SzTXwA3kMwLppFIHZP52lZlfuKTM+UTL0WNlnGtfTQjyMl2
WDhhPJGkfDPU4nXrSjWog1uxLPfIlpWKIU8j24ocmFWDDuHpEklnUEYioldU57eqN5PiOUIfFW+W
wKSNsIzpGwixGkqJp0YsddI7KjndITLbgyoZuGOMkwFth2Y2uJSKMN+KLyBVwThghQkQT7WfUqk1
Li1EFt01WoZUWoQnWP0gAg5FFRAkdD+Y4zdjZyosEPm7Ev4lQu/MIZ1VxikNG1fGWvYEiJZo7h1+
dUDBmWq+JZQyAlI/pRsoGF6VO3w9aaEngG0Y5te4H3sX/bVdCqHuYyDwHZrpPDIlEZkQQPrZW9I7
JPqFesSKJTvYvQGAFSpwoOvFgDdHeaIUjhFg8LrqRRFULkN88B5oWZgNBfKb58+T9VrT765PQn4y
iTuO8FAEx20TXIazqn9VbVfy1fkORL7XxK/OZ+/Dq62y/phBALhwt/ra9LbLOjrXdsjy66OTxwft
jrvjKGFsRPq2eYPkTyoccWKGZ+9K51xOhM61EdYV4QVFmtihv1B4fHjym/W+s1n0o2giy3veWhQ4
73QheLQh9D6hyUo9CCKO6ajXyCVzo/gagogYNkUQYe4RB0Nng0bUy+ztBBwflP8Chi61vzoVc3CT
qrnnbzhuYP4SzhMJoo1YsRAsTuC63Z6sLhJXBuncmCMUmWOLhierbe8ZffG6XziNYZ2NRq3JiedS
1YrBQ5uMUOj4R6fhQ/vVN/8e2Rx8gfMljhGAP2N11WtqufN2/VchSXAFOGkyPyFSvfdhn0gF9L2E
bvbKO3Em7L0+OJDGWU0Cwsf2DDuBZj8TOFzmrCkg7+GSOmS/hOVAcbLVEwIFoydr1BesVDmQZCEg
SThUWog4WLz4cfU6Xt6cz6UDXfJzKtVtQEYm52nqBpDgPOiXcC+Xy5aTDmtUWAK0WMF53BAcIrRd
3aFneHpCWA3lbc/p8/aEG0RdgkFlpml+DAaAL/AJiF7F7Qofl4yF5S6oeGxf1WHCwnp/P7AqTHr3
La5FTTP669WypmpOtdZ9H1oO56sPOHsHZa2XyOQouSYc7cWdTg1zTJQpcWbOqh73L980JPEqZKDm
kFNjckLADAdLWTdfjiOdD0vrdbnsN3pLhlqU0D/ZEWoJwVR46YUejeg341LCzSCtAWMVzikYLcGw
B87qcFr6gMxfzhjYlaMC2WKL8iVxNkd34h3E5H+xOU8A0mJNhHaxBGiNTGG+T6cbO8M87iguwgdn
bBjlzl6OmkHOMAD00FQuMgciZC7VSWmdl9UHgP0/nJ3Zcqtas6Vf5cS5LkXRCqioqgt6UIsadzcK
y7ZQgxCgBklPX1/Kf8X5l/eO7ajaa9tLSxIwmcwmc+TIkfIN0SuLWWb5EO3qlFhoxktWMuBdHqgX
JcKg64PEsapkFAJ1PzNwJmw92SmmEjTzQIzWEIgYbaLMElSEmIkaCVQv2HzB38loKYYKK7sUt+a+
c2r2ysAlp4EcKYe/FeiGz1d6+nmMGjVVyTBEpyyXDZeRaSXvSUxpTNZJ6fLAAD1OLui7LF90V3Bn
1wUkHylB3ivB+XdpDmtM7cF5lmSVJHyT7AojWB6xHh+zKtvjKO/jfbCPHYIQZjwSA6oNdivEZfH2
HPIIZsxWoO5NACYe6v7R5SyD9QCySyd5BKemUxYoULkp4fcS3kzDrCuDFLhMKLrZjW/CnmRnnPIC
sqPipgs3TmXFnu4IMc294auYq/P4E0g1wtiTsilX0sy0YES8QXwobot6a0QsRlRNidgNYUFTpoab
1Igy/wsNR6BBuoEHPWonS7LKl1I0Fox+Av/UnRC/OHrYjKJUtzxHBqFHAi4DWKwp3+q7Q7A84N00
HbLPiceWJ2ya8eMGIDoMWSvp9jE+3VVWMDaS3ZuM0jLkNBLh5rXEcCSyfcbskXeTPGP89SQAL19k
X5QN/yrb/yVmohdhSCI28YRNMFoeCfHXrpAFl+KFbn0+mcyWe/b+UZQgDfXR7y9n7uQW8mLhuskS
GR6SQTjfTILjwkYl+MK9ih1BOENyROSCyxltcRMy1Xie4EveBj35wl+WXKN+hDInhDmCgMwQfOKY
gUxImoeYzk1PVs5oRooad0R+SVh7xZQujUA/14KOZM1gHRxHYgIFAdN0RiYbIQ8e1fFNiMGyzPDs
khnQPsDGbLZndIrUkQGNSuJUSVTFJzjnLrNYDqi9EEVQ2AAmpWjlVmAJSaRT5Y88dJSiOOrCHK/p
YovZfnSX5VjFFmW4Su7QjFtHqYZg0Pf8G3/tvUQydY6IZ2BLUdrMJAhKJC5k1yzxfylo4z4zN659
pCydTPUmPCAIS/4s+iCWxCQOZhuGmu6HXfYuaJAeGT8kolRi7g72RSC4E3LShN0QX6wf0zAhiEZX
y5GzELR+Rt/RvhmDWHWXfCg/A35GpT8LaRivZiFyT/LICMHNOPfGJTyX83qGm8mxBBEpEiKsCh4l
s1rOLTNTAn8qV6u9l4IRwCccSUCO585sWJY+W6l04iOyt5STL2lMM+XwIwHHGS0KaYk0Rnp6NKOh
jJTljHdmpXyUjIg48BdNAAFyiaB98WySZDIjKigLXMgqTYuThIaz2HW9t5BAxXIZhgm9yX2FBg9o
xorKPkGzElZVlwC7rJBELOMJa9kXi7zE1WTB4Scjl8lHKmtJQF2BAqUx05ez8SXoZP4+no1v4Y71
4UtI9xIWDEmthQ0iK8ROHI5Y0shg7PGb+SlqhZTq7nEEwbY3E61QcocYQdRrqaV3JFqKmqFETr/J
NAnThtJetE/m0XwHQRney4gOjlhCpbuX3FIo+NiSECvGG/QAxhonglAji2xJu5DPcfVlMyXhjgm/
i1EOoYApA5cv8KVzVPpVWKe6j5TgwHnwhFmh8AyUd4chqbEk2OmyInLLDRHhXcsjURnJMiGObHLC
CoJaL8weWijdCeeG0b6USf/NFt6lslR9nXpsNZKFPNkPHgmLzx58jYJM6k1SY1JTCO+9wh7KOr49
WAz0D+FcYWhSoZcgWOM6aR2+N0i7AkMTWGtHmr+H1Fh/UsnLW/TeF4AkFIPA5AFKEqQq6TxGP8tr
BYGoT9ZmKOGglzxe8hgIzn6xKrONjygd7wXYPEF/SNDL9Nj23tNhkLijEekvo9HsazyJglvlfjEP
GHAM8McYn8xkbWFY0ieJzBx+qd//miXQa+giFg9G8IxaSAxu/sHQmnASLIvO8BJ/JWKMiEj1I+iH
NT5kHxsGaYocBVUeU6yp+XyLRSubMNYjsKv3rrLWqZCDkAbmW2kg9iIND975oTgK4tWeRBIpPBSI
2bVSsPkBlafekANd7oVR8vUVSQJ4P3A5MsXIxppPp8T7Ajag96EKnSBRvTqBAt0m78N3oQdJuFNs
8m3cDfXg/kRP1bM56n3+evhsgk0JQ6dL0gLkPzIkCajGFYEXNjyUHjGhZT089aoY9PHphB2LPwcb
BfuyicbIXJDMag67Y8g9mD8LpIeRJIDf4wF+YirNmuTg3p5eYMr5bww+6Ac8OohknaCJmx4wpxl1
MskKMjjxcHgEOQTJlLVlw1LOZIxZGDHuJ99T/jYgHzXYvl77kEPHOkwq9k4mjLhluGmxrK4Vs0u4
UnncBkZDVcoryIuWKoGw5LVg1yMaNSZKnaj9tyOJj05oMqWpRRJZUFC7bBdsjjhRwZiRP2sHt2HB
FWRibnraO2K+7J/w68I3BVqWEpAkoxE8vftvLKXuwE43MZnwXYYts8bdvu44qMOUrGZ3/9qvZpJX
QxGMJ8mlOUx2kxvK0RQ/iCldywajed1VPbzB9Ty4p9ml/6Z4hO8eh7Pg8AFia9w5RflwKE+UF3vb
vmi8mceogUCL2yNHwmIDn59F2uGELbzA8tMMF6kV1hANEsNr3+++AW69ieshuBhS+TRhD94lkSst
eEOQJ6CgSarxGxZuqsPUFeCBzmbVY5WiCQLCLJUdd6j61afyNHgbvOk+6rI1Dw7SQWgjZQfxCHuk
X4zFPuGmm8RO81gyGqAZpZSEO/CgLv1rvyOFcaoZt50OUA1h3U6LT6oREMpBpGiJTaafZHsC+ogR
Wpvc/SVl8Jioh3REnifUuEXKcOizD5EW4biU6M40b/CGFZ2wcuqkIynBQHYd4aEI/DGRFU/2K1pg
yRUdirURtjDDZTlToaOKF4/4KR9fSa4pSX8C3CLygkEqJk4uamt+Bt4oeJ6ge4PdxIC0fPfz+DHg
PMxgUblnLRq0wXbMPPBeBqwmcDhcCnj7N4S5YAE9LYJqLrm0TpIJdkn0hOg8at7HuIfVrDNcTv0O
0gokwABB3AKwO5Tx8clZX6AhDiHXkVB+T63o7qmFyyqE3bxlHcnHF6n8M37XXA3br4hxRVuygmqc
fxWi4n5889e9c2J6hzEZ4H433I/bvsFK0VmhZ8pkrPBtr0/HWTrNw/QVvzyK+vaoCysGWmeUvOkP
a6hG/bQO8fjXQRY/KaDON3J7LDi4Lbxk4Z+hPXxxF5kzPQdAkhY3gxwwEpsEWvluKyDqCHFeYF3h
FBzgqzHQyFjEwvjqv/ajCU8OC+Pt0kfBeO0dJgmrBJbaw8Bhrb89XblOmZDU14SC1WeSFUt7gLen
kBOYlaSteZS/oLomD/sIECnoMGJtV2a+w+gTZsVTJjH7OHvZJheOeslwQRT3PE6PCYqFyTnZf2qP
1RSsYnhOrFTW13fJogA6aLzhfB3UI3BCvOqoIJ1rj1G8F6Yo3QNeuEFdNy0CCmwHYAcSRJRvUlvl
HsAkUdyY03pUDrH8pxehjS6y9RgyxoM/kbU9QLro5oJXCUYuxAoTqU/GFO59TEIvUndykiI9RYtn
WfJPGdtTMbkHxaSaAPgMrZRlFmwmxWZfQZkY3DzMS/p1cOoTq2cdS/MhADrsifXAHlo+LuqUuwAH
mrN9HZM7JPBOCjHcH8pufoqoMOe+y3DS4aseXgFv/GZCKe5Zl7maovgzJpetf0uGV/xbtC0AeyTX
xMYvHcKFUbwTwLvwEDdDi5IjTLN7iH7k+wsJYF42nb4TfsWvNdNO9opqKyO8AWc4Es0i24+Q4lwH
Qzomr/n4YSESWBSMj8cBLYfQEwNH5vqFwbIjPLaX1A+2Oqo8Cc5n9xmTpMgBPLxyIXFNptsoxjNN
uVslBH1a1US2QKKI+YdHcvv6wdRb2UNSTMGCu/B8VfZ93/vE8JEBcwq33ucWIFRoJYR2vCHb2jOt
A/UZE0RbDyU+h5VjuJ6QM7cQf2wPEHOdac90ZZWyY1fszDblA9jdG2p2HsL0PRgLmNAwOiQNcLoi
9wavWBLBmzmq3ZxJsspenJGMCiiw7ssNsuYNaFfw2x5oJ2GwQyAi29jY4SD7VOLeNdRnLZFik1CB
/8lIjxfBE85ZwYP55o0I/YZ424ABB41lxbrCs0cx0AACg4U6BTiCO+GhaQ37uML0iMyg33+l+zcI
mPB8vLjTq4OCGMIJRahuZAEVsOJJbNqJ2xQpkUf87REvB0gHf9YgP2U8eOYBWO3wlaUt6UPdww6r
oTnibUR4kZp7YLmBa+UhxwU2cJnv4QYLu8vkKa5igkTInTsvI7Z2th2HVd15rOj3/i04TFR2nCap
hzXyVIfhZQZhvi9xajUkYC2GgSwShickAnE6qzGx7Mk1kawfyaM+R51nShS9mT2nh9QAHMwDlvgu
Ni+YBZcpjtMDaeDYPNaCYnwcspu9olqEdSGJGJLmggnC3n2ZvS3FxaVmrafiaZnxktPh55zfyMkT
XyBUYJ9E9Q6qe1XB3j8gDbs8swm/QZIBpGGzH+3T2XEOjTwrpxuQg/O8JQkvOhouTJpgf4UDcSYe
UINV480O9qBVV9s1n0GA4mvHk+RACb/oz+iYpaQMojpjPmNVTQ/wEvXnHd8/zo8DawlZVMAy4d37
R8CxDex8wTAIPgSQDGmd+IpbBVxCkggEJcGb8JoRGX1hMz0OxMUwe4eU7VwcHLnujMJOewwKK94F
l6nzTAaAeDlvh6zObgPxWAoCQvvgkBZ+A15AEzqks/IvSI1f+/QYLQ/cGIkAXy1eymEg1mI90MG2
NimgD5W2FKxO+UZN36ANyHON5YztRNIdJcMBG7Bn9o5ZGe5pQxtVozorfYs68iX+1XlQnJA8vc3P
POjbnPuZmvFpVIZ67/x2HtCleJxyKjEnzpH2ZTBIljwbBoP0lPiUx+yABIXUpT++1ez+dSb3iynG
1THWOAEHVwysfVZR7hdYIME306kmr8f6c0lWRBmesLNjGJ74fly8a/rA3PPb4ERjgeJARa5Txk1m
YfyK+sN9dk2WmEbjFsiLFIBXWFPjkrVleEnuhrdITzMzxDQ5JRhr/nk4omjyDEsForHmMQnecJ/F
VBvJ6MQQOjEJRstQTZf71HrWUsjrPd+uItjsVeROgBUPffwpQRWEeetir7uh2uA71LVQeHkWS/0Z
/IX8y02av0H0dbtb+X8zsIaSx3uKcTAB8rUOSFlOgt/SEsjGFit8DBx9DeyXm78bH/FwiglL79MO
H/KY3PokCJIsAW7NZqCwOanBaeiw192DM/t2l53bINhwTFjkc++cHGeLl3basFYYYeWeE0y5V4Ms
Pkqk6OSYc+bA9AriGYq/jSUuYYcqZ3LYzzRfdtJqIt8yWXwUbKZtvI7fVTIBMcXuuLK0Y1W9I2qA
tzQ2ByrYdRuO9/023D6Jk/NKK2VbO/fNVLggJnlVGG5ITEobJY4ifiOaXbiBp4GEI8YYFzSDtvNq
LhRWYHoRY4mJBYjjiPXAL82dQ0HF32NzhmSYCtiW1tN6NE3jh5sodiFAKsirHENM0mU/KdjSOCUh
Y/gYmRw5nbPSE9XATHlsQRmXajwTAW2sysa74qtOPeyCNW0iHoX7uXahVmK/ILxF00mNB9duSAfg
Fd8giyRDhQvUltsijwMOZoyVMtBACeDQFmkNbJhdCIDuw5rzig1TTy9RgbKk5H10ezSE73pVavSM
uPss1yr46CKn4AvHtWsvL4MipT4dsdnL4DAt08MIFarn02BP+r3gx1p8HXxbR6doH9pLaWfj1Wxi
mDGy10IWy6Rp+1AOEez5Ml8suQrJnMWjC+hmoYGdBoJW7yhz+XYIL1GZnjiK2FXELTzw/S1dA0Es
E7IYDJ9YLnthneNYHtq82zN6h9DmkEskPXIdGPGFwwl+ZSUXElOy4ZMKW9HgBqtULoMdOlJxPMTw
4uTB9w4o5mg3vky2j4dTpZI51Hh2z+ZZSLRNsoQQFEjnp4dBymXouyqTR0M00WS412E3tmmZDWIj
/yYm951EeRzrzAN8A7/IedKmd0u64btG3rwdyrtbHIpqwlidiS8BzoExYHriazBAh0TR/ZrvMSob
/si53/WAwzhDig3KABxyNwtXAu2MXCKGREHgU4NR6N5c8qgEuJAjhV1O5S/Z7rnKwn0HJPFedc8b
+mRICaOWQYu9pII3SY6SGIBDgpvv7++8W3GOd8Tu3+9ALRWIS2q/UD7s9ew/7xOsRkkxIWDqBuM+
Pj8c9GfER0hnR9oEkKfPj0vVcBBtYuPDlPnGUOIRyKgQH5Apx20FHouHF7zC+A7A3Jnlz2cfKEOA
DXAfCQPIlYGnGtfT+txBg5HpeYBEc4YPp224WRsH4OAzo/kPI/TxTHk7pSfELRCb3pvzH4OcNEs+
wQXlBN58ypdk3DDn5W15wbspPTwHeKPiUzrl1ZxaaSk6gQzCRpYPP43TKTN5LgquMqyYxjKzKw/L
9bFATBlFU95nGDGzGccrbp5w9HTKu7Cnp8hgcNIp359OiRRKmXDeFENsioO6DuR75Fh68KplSsnK
ICsMZPVYFg0uN/V8rScXjz0Op31cWb7E6aRB3SXsbcVlTK9d3ph7vPLmcod0PB3Fcnbw5yx1fILm
hvQe36T/AOUez0o+2BPY9FimZK2QlY27lzULuv5jufQ5BafiWcg6wPqKivopwjWjqXhq3C73t/Ji
Wuiv/F7p9Yjj8SoW9lZGKDaGic+LOPN8rGde8zGRrIwf/ulnOTYtCQa4aUIg59fjb3tYRDBIHV8C
IotAztHLyIf6FL/rU07nr7/IUZuQ1y/0t5XkNXVm+msW+z6a0dlh+fngpJPwxQVj3pMrc9GVn63k
4hmmNJfmzFzi8xF0RGmJC/KZTwosNxRnU97iHmh2zgfyTWk1r2lFjxOTlxBzsYwf/ueu/WmPd3I+
XnHTnIqT8CYNtqRZ8gdSO9+GJcnhnCle+VPeiWlPLG9JZ3VgxHcSuVhO10iCHrdeeI+Lr87cxwov
J4shW0qiWwsdH4RkQ9Rb2rbi8DLiF37srbciCQIOLgT+kgSx6WolEm6rNQ+wZKTxwyNbQdIh3Eo9
QTnEZaFf8V4ZcSCUf4BWkgWmGZ90fKKScbzOVrGkAny/w01wisfrFRABFymRgqCNeenivRHTFHdI
RNJAbeVAGTTMC04lmRkyQ1YEx2gRuQY0hRlF6BeXpSJRMua88ueRyrELV6upvPNox5QnVOHzx0xE
+WstG7nXPXrrt4UZrbXci9+2xpTrTxmLNIJvt1z5JmdY0Ym0kwtzk48uma464LDyUrovZbOXLp1y
R9/9gidKeziSpqyUpfTexve4VY/MO4MGUnSTUG3UDDY+kzm8QkBPJVMeaZpRM68IcY66C99gzwPI
J98pKK70E5zoL6FHl4NysH5rjx4Fh+igmIcgWhZMohU37XMHGeONltNtq0y8W94CjpH38c0zelr6
madHtJF2P54Oj5t3OIcgI/S53Lk8HLkrzia3tg64oWnm8WB4+e26TnlHngZeL0fyO+UhiSEwFQ4E
C0SXtVLWCyjUgoDI6mvQ+SwwLG+yNtE5HDllVaBdQHdMjTZmDGcMe5lJiyGThifA4GP4+LEALt+r
ArnnMg2Y9Z+QMbwVv1toVbI2SAfIDOG7zKa6t404U485afH3p0zZ9cDn+2eO4JXXk4OY23JipnH8
KdObE9uTz4z5I6I2fPJZROhcQXmKSW2P5Psyrelq/18zniNkrTjK17nGZ+9TsmRJIfrk4j7t9T/5
iPm7ygAHPo9xZ4YeX08kQOK4F3NGTsQ8732y0GWcAsJ575MEHRMKSg/qyX/+x3//3//z4/o/8q/D
+DsH/j/K83582JSn4//6T02yV36kxlMWp6tS9J5ah39R+L9t66OiNFsDqvb1w2kAe4sZlfRMSlgB
uW384uJVkLstl5jH3rvt5u2eqj4EmOqFe9P87eGXFATztwbJ5x/vk02Z03z1v9l7a0cRyJ1kUJPz
MVI8PbyAkxQgW7vJ1W+SZrbD+7dCIyAs+wFfG4PfwZZ5uAuweCroA48UXxKhIfrsxhXcI6CqEkNB
k4EmWTuf/9yN6t+IdPzRjT/yCax1jsz3nlYjJ4EhljrPM6WDrrdjSkXN628KrerfEoH/7bHJ5//W
S2f03Lf3luu9vChQfAjeAjBjAvySA/Dr8PiRAmCe8to8HBgelubuJgpoTOFdp3AHhscSOBA9vzJe
UNN64YqbcRxtydAFFqjdxfz8i5a++tvI+EHFPnepyrvbcM8b8mBiBUIgWs2G4asrbGB8AsgYv/Wz
JoTqv0wPhLttCtNQAuOnFnl13HU3zYb7rzFu3XXrKtDpCPjd3W3pqWSCXShR4xfEHM7uF09ceaF8
1bUel2Suou9KSc5yYLwUZNMGBYa7/8/D7s/qPP9KGPmv1hk/9LBqkqMVrUO6UEsZh+hA/Plj3bD+
/VZtUZPh+w/dYPzIxKYS6L4s9nQDsH+VbICcNu5mYjw1I2CyeTOyX/B8Yu2lGt5X9qj8MnpXtrb1
LwR4U/27x6GrlICinILmUNDrz2GPhun1eNh1dbLqRdFFuN6i2WKQZ38hJ/7iC3H8WwjslvJ5WsH+
PKIbhVYnUgZIl88l375COGJLjtXZI50BXSiV4J4J2iMgkogiwAEf7IP1iwRF2+E90QLeIUIp4bb9
UKKgRnoGebXJoL+E/PGLx3kkZKXDsxCoDdQOiM/sncET10BTZmwCjZkEVRHiAOjbBacpdBjENwQc
k99qjBY7CqvEEchfBkhbbpEQkU8FovuW2xCCBZp/6YFcqyshWiHBwGp6iHMcgSblSGHmCFdWj3dv
ZDsL2a6U9HCUSUSK7Jt9tyZcwQmWAiHBBkVSfIOmCF+UfyDpAQF0Pd2TfLOLqJyAfzSAPz0nVAUB
ooPUl+2LQCBSg3AuWF0ThMgICUiWjhWISF7e5xWfiNCYxTfLHiUW2TYW6ATdSd1QElJnpkd/kwgu
LbiOHgnpS8jNp0DPdDzIb9Uh/e1bSgd67eOdvH+BV4uQTYYIGsoi3T6ZOVC7fW0kuoFy0D2SkzXk
j7RsEBLjgCoadaEMi3jWDTkKMyN88FYFDjJWKEdeaBm/pIHoI3JxkfA6+zo621cYlwqCWwrQvOiV
8Um/7t/QTTwk9yfBxJBQICh1ACJ4BKrC0+DADkT1zW8lqgKKNCo4kZkgBgtB/FG16CE+VkZOIumv
OTIPnUTkDSUVVgw50R7hlfdIj6XGkah5YbHz7fXbGjUU+ZbTeVhnHJyIOXheykmoAwQZNecQke4g
54bRjtpiKDNFd43se3bg8iaiIHFElVH0jiTaJ9k7ZB0yUxB7IFdHmiZiWjfE7lusRIc/NGosOkXS
GCEkt1hksMiTNobKnmzn+FZ4Yk5SDMRg2g6cVzkL7Ri2PVjYc5Qw+P1QlwsIkk1ILYbHD2devhMs
4GgLT1veWfApOefcAXc1QxINMZQNmo0SuMtHW+QmTNQGf6s1TFH1vyx0FLhzTLRFqfXkOI+qCv+2
rx42l+v5hiR6dGEqmJeeVsaddc9aj7eL+LD3O42/L6dFCfBj5K6hxNdT3NV73TuFA24a+G1aEpCv
vKLrkvd6IkMNKQIIkt203kbGOdh2glLxjuiAHKc32ERG1FnEDVPcAhTs77Wtq6KhnEe1lTQ8lG7/
fkvadbBAMhP4G7Tt2tOsRD2THBNvbrPr4uyenOyu9BdKskZQhmRr0/jqoplXxIrdMzvzShsrG4pM
vnRuvXyftF/g3mobOvnwpEyNXaw14aWJO3ViKNFCiS6UOiRjgXJOJIG0A8qQ53lo3sOSyt+v5GfV
ALt6uL0G+tVbUO+Ue63wXc63r9vGtx13obtrhGBI5d72ztuP7o4s9G20qQZHouLb0GyTsxMeDrF5
ft1fVjeQv327RgR93N78E5dBzwy6hBbpi6zcgz5pLx1lYl3Sy/hwHF9vT3cGhB3eteX1/nW0xpt2
cF48Ua/iZL/yv9YNLk1olr0qHxw2FPALC6t3OA6UW2+z7xvFfO30jAX3EzTqYHNKOqlu9bRL5OSz
UzPc2JO7Lu/sTyKpsyvd43GwViKjHFyQN4MacYg0fLKtd7pGptpTOr2OMbzts832db1O979Vg9f/
VDGzLUXRKDVFUVZGJNmZ5g+jMl9re+fQyYu+gg5g2YT3m+U3p6yjzvXr2dXKkeMgAaQP6vUh6twL
d61RpCu1OmPDvLkHlagAi2BuxRs04tZpXkGZQnr58HmtZ2uz9jsWnBQlczpX1wKxXl8H6xLqr39U
YZ+bv9bu/WNmyc3otmYYVELCbpH6jX9u3eadEqJn41LO0G7ClFLIS5ivKFP8zxbRD8P4r5f56T5Q
ofh827Xl7D5SR5v3brRke4w2/T7hblEx+q1YjfqnafTXC/54SO3eaqvG5r5ENbqFgZuzyUANwfes
qd7zWyHbPxeo78tRIZGKdJqhWZSz+rMbz3m1KcvObd/fURPwGHUJS1Lyu/pFMu1R0fO/DL5/XYbi
D4ZDzSYSwX90I/VbzxunoRuNCOuy8iwoQ5FJcBGBM/JaUSrt4rpvwmP8m66yav9p58u1LYQP9K7u
2KaUff+hq1yclOuCuntlv3v1r591Wr3eE+OdGh19URL3m/Ed3piGQVZPDpPTrBorT4uoQ07cAgUr
PWzgPun8LRFihW8tcB156VAqBNMMTtpEpIIbKE43yj5qR/c2FIG34qOLLbZ4auuwg2sLc6tOxS4D
IcJ600nNEWq7/AjzCSfY/RgroN6PRAHA97ZPxQ6iXrux6CQryHAhpQSZNjk9HdC3Qjq5AEy/Q8Fo
hkLpWFkFYi2XoY60t1ePzad1D82zd0lik9DZupcDwpqc8pxo/cbdvS4ICANTo8VAAMMA3xb02Xiu
vAs4qxEbcZnyu6eRRyMxCZBp0uu1Hmm12RoEB5RsKkCQoE0C1lSD3Uh5FlWPyjsN5HMAWvO3+qHq
X9cw5ruk2VPJyWFL/ZGxSumrYmHvmR7qqKToMpRaj5rLA5Eu60QFoHjxqy7yn7rcj/FjaQ6Flgzd
Up3v8fVve7hqtPvGPGq7/kaJDkVaYXCpc5ZJFkaqSDWLr1+WnD9lqr6vR/1BJqNN2dK/lDa72iIu
qDJXEI6F23b0Ps5Yiw1WzT9fyPzT6f+/F6IsKhtClwXghzOu3OrT1ih210FbENq/lxO9vvacfLI4
fynH98rKR3a78W7Xg9fNw27JLoeLoUGRZMNbn7TYsu5uq07Xtw6FAPe+esaDOaFkV9yjc37wzNP4
Tprprt82aOXlin9t7l6HbIKF2nqYFhgtvkVwuHqy9AHVTX21c0h0ow6uSunrnLRr5q5zTRQru+of
VfNW7REkMz7u5Tk+LqgcWzS+s9aTfOf9c8fosnf8uVpR2rsrVYOo5Kp2f26UO+fq6NX1dOhr5dDG
7Y66AI/o6R7cXXwYqBaSV8EiOZIe2j4fuZcO5arcYmm+3YcLLNne5rX5sl4N1HOQSkIUi2rcrWue
fvHWf4Ap/3p+eK62ZRnIdj/2rn8fmFWj1vlO3ffLjXujSPbHlSn9CR0i2zdU9118XFadt+278XF6
X3x0P9Zfu2fn1Vj+c2f9KFXz3Qpq+hqGFItEYuaHavjifrU75+LKnD9ZXnN6Wav94hjviidVRz4t
x7GDTdo2byrpwKdq7R0tx7UOkGYapAog5hwwSG9dGKnXpL1hoI43a2re34elGt43ZWyAXZu3q3sG
oNHs38qaaX832QxVsSkOZTITlB+t71Sndttp69PAOcG42KMc0SFv5EZo80psRwv2+oeit652eOs2
BA2vL2r7pZBma61fDtRpUqbXellj991uwT/36w8I8LtfuyrDz6FAtfUXa+2S1/b2orDSPd3DTTwT
3/wZnS9iGf98If0vJsDDGJQF1dZMi/rFf5oAG6Opcys3neEOUKrZUCLE/mwbdFdu75WZXKyP82Vy
uEdU96ylbt7rek/IdVuki47f2cW51m9hTILz1uG28fRj/w7YsX+zm8o1jL4DuHuAsbodb873cKtk
hUGyY52tN5b7z/eh/Yle0WFyHxQ0d7rMXmpj/riPYrHtUvC5tYcHOOyXaNO+7ne9PR6hk7u3a3+n
Rocu82RYbCiN1DSuoT9vqF+Tu7TZBD24uBrKmniG8Arv0XXXs1rqcale1c42ZfLPjf2bPaXL0q4Y
mkHhV+NnYaruwrEvtonZZUMhPbr5NsqR2V9Vb/gtpvLLQq/+zSCXAtGs8VTs1IF5/3zCtmXWd6XT
LWcWpCLsHC9CZR/Cyuf/+02ZDv9haykWjsafl6n03D7d85Kbug92XXenxJdzsD5ONsXbZlQffulC
/Qd69z1DLMrzPWr4Kn+p4ptXC6te3LfnwU67RdfOW6c0E6dyfGNNoo+uMUeP79YFYoyFcuopvneW
1/W75oCbtltve9CS0vi41CjemGu/gb63rZFaOzw1t21w6au96tYNd+aij4nsFpArNpDJrK13UN52
N3Tu1aerNm32iJasIVKYJGqoWnq+oZ1VoV0Ctf5UutpuF5WXOrLtTdgltacBEyEt1d7d3O0GjoJu
hftzdCffQx8550Wy2aw2rHvdI9FJZo3t1SX6nCaKnahoHmzvvlEH6vkW3DRUBhX3dobWt0XonNXz
ApX7gDzASe/b2XlxiZXcDi4b0tj3l4HagXlyObltS1gmx/NlX8AfNVvKggJO3Hd2Yt+89f2OYIU6
VQ+UbNVJ/M5JkrPXPkrHnt0q7uIEXYZcIusW7Whh5wTrg23xgn5gjnaWky8Lu5terMKrjex8b0LH
gBlSDzTQTCE+eqfP24bwionC7Vpx7xi9Dtq+C9LybW6mS8aL+aTRG0WO1Abgtz23rvMDrEJ9v4kL
Cvl2KRF8L4NFPVrnDd1I+Zs9BTOI9a4pj9zpZrU9r52vbftuWT3lPFzns/bS8drF8lrlz/Yi7xnN
yzWvZ4fcv12+TvlEyVHHbSlLcIMcjNwgDsnmdYcrfyARalsOrN3Jx1h73R67I9VugR403zGitYKM
hzpdLAYdSsGMLxfERdboR5hf1w1Ui+PO7eIgdOjAFqMdV1Gvk30Jc2ynuZ2LGncLSEKdTaYgykGd
cO/q4OxdHbj4WPFHbv90o/jCxnZPBRqJDlJpxy+rHjcmUUXQYnu02zO6DEg5Vyp+XfYupQ7dkrJI
jvZy2Hx0FXJSyR49rGrIU4tO5Z7OKLNUya4AtVuUnrVbaWoTOBRwzs1OeOo8txUpRnT1jtWyrAqM
PKjflPBU0CUrTHOi74d6jfxePTpWs1OBRsEm0A5Hv9noQQ7MV30cT1RwXU+M+5d2qlyzeKqq1UFD
onO76jjdnk19WagJHd/Ust2WrByU5TBybwv6S8dlyav4er4GuyJcFJNddXad1g6U9SLcFz0T3ZRm
zQb1vtkN1web6PXT0XrubtBTsj/W3bdaxZlDlWPCmu01OkTI8uKvnaClngHybJ3ydbed3Y+U0EaJ
1L5P7/XTDVWW3SHQKKJ4bA/hwex6h/ytrprZuSQMX32V7egCEc256sjh9WuLdJ/zLN9SxGbzW5Ty
b2AGC11aChUaOm64/cAR/82U29uLi3F0rrt+2WTrcq6v31vKgOlf+03XPzvJphzUpwyHo63STndu
/H+gKcRALJUqpxgBGJQ/UAcK8padvJLH4WH+kGX5cYXp48S/xdz+alnj/KuqadoEW9gnfuAA+/O5
Pd3ac9k3eeod4r7qwGTiWiH+1FabNYupbbMe/2Li/A2oIpc1HIfAG+K/P2+vq99PVa2xAT5dX3ZD
yXFak8j50YaYLuck++dt0PzrdsvVMNsoeSm6dz/3wdzu3Nf37n7fx4gynpTVBe/qA9tDBzJ4/L99
Pb4tut7tC+lcPIf21Zg5b908OL4sQu3jRvZB4S5YUZ6UUfl8z3af7ej+dfpS587TbXqcdpfO6/75
9IKCz8W9ZQqSql9dXKVPc/bPd/LwAP9whEydXqMqlmUrXdDtH9ZxeTsY+X5/hz+MJNN2+95Z1MkO
0CQfwpo/JftifHWI3ql64xlO9VJR9PpuaURPnV7roCNrXNlyYCWedlMrt3sHC7/kYoMedvtGu3tt
bsdffKK/TiRajK+IKY/nZuo/Xbe62nU1U6l2/fPRcp0my9fpZrc8VeSKnZ8UQLvqHm20wt0tkk6b
bbfDppj8H87Oa7lxrMnWT4QIeHNLB3qKkkiZG4SqSoL3Hk9/Pmgm5pcohnhmLro6uqtKADY2cmeu
XGvl74t2JQ3VFHBWykdNozq7WDOrTVQ3qVV/W8KeN+88RsB0Np/uCKX659+v9TMFGh/xPxf7zPy+
xI1qCBIpbTLtWBcTnXYhzkOL4BnWeT7J+lmyDLexa7fbDNsFzAiqiWfdyrrVy1r58w4U0gRNZvK4
Pv7+lzsIpK5pxDrrHzfPryjf8XH6+46jij1qTGBBH835v5skk+9t289Mn2ClahrfF2W6fJHpd1Yt
tMageFuaDHEbcfCfJV6tkhw7/VUs/K3SmI8pXlhZ+uQs8zIHnwgnfbaWxA+32rjpyiFFLOOdOYLa
zorh1hO33Oemu5B1wjwA5e/v6Weprilf7/gTmv+ySmFfZ6FhCtZe7Fei+xxX2yZfUlWY0lrrNlq0
jfwXoeGk9R9NEIZ0I/YPgfM0pPshXnsK7qR7oTpgpPn7ff2E08b7ojUFukWVKakX2GhYB5FCRsXI
8Hys9FzWc1hD88fqG99VZLXhq9jYVHphtkzDR11b/34DV98kuLAEkK+xhS4+Fl8VOkPuan+bNeuq
oF3EwNsjh1x/60Kf1d9FKDMMzcLvVAKkUC/3TNu0alYFtXdI/aeqyxeidLTk91IH2NU3EU6ssTri
EOKcrKNgcq6p/vNjd28KJ5OP6fenvqCB/PcGhsGjiCJjiQkT3z+aRM2FxFOKiLiKRtXTtpbcgCSm
U9FVp0Ljr4W0m8mBNhcbUlz2tKxPTSnAlxaOjLgz3dd2yDHW9u6avN2EsThPrZ3XOwcjqo5e7d4Z
Rj/R3HqVaLe6SNL4Sn4sJImKKNPVFOUfqJPiCqFohP6h7ZiZEHy4EfQJ11rVhrTTXZiWOeKiuVmh
onWOsbrqh3u/Rn/josuBV1K6DIVqHRKs+EaZq4zJw887s0yFXAas//KUpwZxfaeyhH1c3BfaXzFY
Eh/0/DzIxURMXbz4tmX4JAX0bo7e8CCJe19fGMwyL55N4TXJ/+pZNilFhlio6UQTsEnA61cC6mcy
WTrvvGUZTDP1wVFXcX3j3q9uT/pZmkiVDhtFv0jAZPgpad2F3sFRFob6zzH7mdCs+3CjBwZp8p+e
DkCARpT+jEDhNpx8dyN1O8m9hT7/yNCICF9v5CKek7SJuSYlwj5FYcP0LvyUmTgWsCa2Z4BNrFxc
PJwbZ+bPBO3zqiAhks68a1McU6ov8dEbOGAaT3MPTvzBB2oAiwShMy3wtQk529AKyC8+JW5kPBOM
RO//tvz/uf4FdJF6rTmUTWfuc0TKw8LJT1HtTjJU9E3zj1uIkymP7sDBIgo2yVul7IVkm4k3+HFX
Py4aZGSpvAVJ/MS4vqzDoMaelTmxsHfiDSFZUmcBc1sYgcIYrmAbS7aJC4Z08uq7tl4VwjYz93Kw
ZS84up3IN1bl2pc+5sufh/uYAX5/KZXcC53X+f42qNZucWc6+Uzjy/DSfaZuDOE9TZ9+j4vXToOv
F7wIi7VSu7rUSMK+YHjLcKjUgzqyAA5Z8/L7ha6vMxCVaMlMfCWF+f5ooVxZbaCOWcsONxIX/5u/
owUSCgmIJb9f6yfEPL7LL9e6OGMLty/yUIn8rSwffRlbsExYeBWODc1HBQhUg4RKMgHpZLS5XQD2
KJFtWMAblT+t/L2bobfP5LlvuQv+8/ebu5Kscm+6qGqySpNLvfjavboZgmFgxeX0rA4HkZmyzspL
Pqz3XLi1t8c1vQzPX6918XbLQhZDnwJtLwOravi/M0TUOsnRXC/7iSPDIEk/GE43aaoPne/fYwZS
LN0Hp9+f+OoeM4GJFUk3+eAv7kKszEH2A1nYa9Ra+qZj/Iu+TYxnvbzxvJ+508Xz8glTbmiqpYK6
XsS0wdElqdUSZ2/2uxyLgewcuXbQbnTG6WbHvjn1xaRuTlmYghsdPeWe3+tcm2RQ0s4pA8T0tRBD
J9koqLwMDM31LS8nxasjWNYyhWRM6RgfKvNBSOeWtpbV2aDtiFRgc722BOISxB00jpqis6m2gNtB
8drWH0rY3UhvJXncJz+eVeMp6c0SKC4noulm1A6OUUbbxH1rGSQkifN3ByJIXBfTWQtM6UblpPHu
G/M0xGijawaW0mVI520RT8p8mxensUYTU2XiK/2cHu8ihikox7SKMMeSp0mOXZhS2N3IRArOofzR
DahEKTAbOqNw9+Rd6TErAhgTPJbRIEdFQDZI920AmpW0XRd9aNR9tDzhVQTqiVSzSfuJOX5zESOV
YX+JoLLpWqaSaErM1yxxLwNjG2lLkb7XzbfamgjqzuQSTXNqgvesrRaGv/Nyaa6Wu96ElYtcU8uW
cnce2pVjMt4qT2YVhKbWPKolFkmV8idhHoGMDVq1lpiFAKxDukskdSt4AeG7UxwV/11xelSM1tSp
hglFY2q+m+GJApLvv1Xo9PVHydq6Eg9YYNggHwf3tRD/mQk6dR+MLZCXJorbiNk85ntWxituz00B
KgNccOlfg4olwHz/6w8LBEvTYHhIqkRz73tIlQS90K2kj7ZGtdYjpim0H430yjLxfL9fSb6So4BS
aSbDnMZuhnkRUTU9FYAOIiyYRdul2ePaDo6ZPlPWSvDzWS4fnHomt0unnFkwtwQIW4gy2mKEd1Xl
LdQgONtacmPA1GfWfvkRyKKF6oGuhAqJ+fsKRGo/1EbACrjFu+b4z0OrPcmIc8FoV06AsYuXADqc
hyFZW8l5rE+7AC06L55Ur0w/hiadJUE5rYR+ona7bIB1VXwUYX+njXsnw1ei/vDjeyHKVpWIWzDV
qx/HYPQrOTmGTV3OFJr5VAa6V2wFX5vHESa29FpNOVx3QTqPfcjKQXicasLduL9j5b1L5/r4iUXh
QtE5aRKgZRh/ESM/nOXv7+2T5XO5QIpIPByRTlCli1N38ORkaLTO29aSLTU2L3YRcCXd25TevDDv
huAsGXdJ+hbz4f9+7Sth36RTDsgJcA0qc7E7myppBMvrwUOiNTGpZexu7sE63CXt8fcrjVnRz4f8
nyt99nW/pHBZZDVlVzvh1mFEOTxfZslmpO/z369y9RsA6jKB5yyGunyu9ZfLBJlRy6kIYuwjOM7s
cTclUjMz5VdSaC+4h9hX9zDU6r1R3+nt2skfZQ4anU668KKk+NXCyhgDguTd6sT+ZHvRif1yb5/3
/uXeeq3Sa61vPc6cqZHs0vQtwAjclLHuqMRpUMOcZtaMcc7ElSQsoxa3YziRjJlqA1Jd3V8KdXnj
iLpWcpuKLkLpAHyWf0zosAZXcUJZ/ExmRcVODXPahRW8k+xF0V+twFtJ/SRKN3qyQ5VI68wRlmNU
z3cOh4hqfkTtSSv6mZqu3WA4jSeLkonzSLAtDoQwqu3fX/CVzIz7BZthv2qW9lkxfVnDthhaoYM1
tx28+65eu0zjxdfDOpEWZc2NzXT14zBE2v8qpTO56vfAlVuJ0LSpmIwfR1AfTcQWwysLwbP+/lA/
SQ3jzvhypYsyN/fdTFP1yDs02p+8IrkvzyHe4c6q6vBd7DZjVcvkcPH5xnXHyHL5URKVVVI+SB6a
cXFiSE0pO2rV+lu+jMx47aF0BMVTWTvTRMPGoF0P8homrxgZdkBEzXy8SuUHvbp1SF5D1M2vN3IB
eBmCZoVC6Tn7rphH5sFUdmCBYOeTsKG51mxreRNS8akrfm2dj6jbyh1+l84bsI9gQMSaSf6qqPYK
PGJlK0vtWhWUG9vhSt3HPSoWy0XDhCbt9+0A96mMFCv2DjJz/ar80UCUJEMUP1OEF8lakG5kyld3
hQoOqYo6L0j5jCdf9nohul4uS4O/laqpYE3CPYlh+NojpG1oQpa7zGKJbtHfrm36Lxf9LNu+XDRO
BlHyzToaQWRXfM3yde3vHXBicrUbu+9HQ2hkppiiYQCPQ7HRL3afG2Sd0wKCbZsAcQKsajyATGxK
C5h3R1Ndp8Jjrt/41K7GD5M8jFWVmHV5Udn1Zig3Sq2m28KbE4M7djaZsqa9dA7Ul0S6EV+vVdSm
Ao6rMgaJEsC4qHZ62S27MJKcPeOyvGegtlBaJdVUyp9ClVqFkT/yqs2XkIfqbtOqq1b8I2q7Wlm6
qs1X8PuKX323okkXCMKmZX1y1r682zwI3DgqWPBK2PHwGgxC90jkJMH4/ULXVlmVyEUNaIJMV7t4
s+oQuG3VOt42qceMJsjn1BXZ8ErOawk3ToRrzR7z68UuY0dat11U0EToaZOjW5F2OSgxBXO41vNV
gBGisjS0NZiJXMwo9yjh3fru/7a4/3nmS8p4C29UjpTa2woF0yLOrnFmcdnIPknq76vLPr0Wt+WR
MU7/UaI5/T0UQdSxLL9U/G089BslfU2kh075oK3Wy+uhtGa8UMqfdngUsvpOGOqXqke4l9XbEs1o
rLnTWLWOGvPh6uYtp/+lxMKhI0Gmv2A67UMcMH2Dk7wtzpqp/WXboE07m036WCknkvImRazkLnlE
D4xCVJjUPR6OGuPVh791weS4qpvR6YXoE8/H4jXP9gEDQUD1c+OYdWuH/y3BFmFOhA4pwuKYiYZo
U2gTVwsPcc/l44eMzrCydVJUyKm7GCtC/bXKmMmEFKQCKKnbc5JbsDGYekf+pgyRHWxSLZnm/bvL
jyaCVPoHIJ0QMvRGWAw9TmbaTunNWdYiyaEQruFUBjFOQpK8FbUBIcxnuyXOT3wefUptXu0CU1rk
2bmCr1T567F/q5eUqqeKUEUd4vbsrmTn5+1C9IslS0bRTv++FY+S209koVnVov7mGv5U96WZKzgz
Q6AF+84I5obJIBIZsTDTb1EXrkIPqiKTKkEB49waY8GXb70Oa00vlDCj6sLXMoZXpJHt1vU8d/0H
SC4bwYvxnWx0XOC6fUmHx1CNZWK1CwyDXeFvJpRryZTOvg72IGY7V/zT68a9lXTzPE5D1Knx241t
fTVqKBbtSzqmmvyZq3655T7KVH3o6FOCf4WFOssbf+pT8Ok+M9DCidvjbWmc9PhNtU6+ejJ56WN2
nEk6pJhj1mKS2N04Lq7WE8hpLJMCVgTHuVhGQQu0Wh9yf9tBtg1UvGXF4VXQVmArgbnwlaeItD3K
8Ypozm65U9mMIBltDP+/tIX0bWQ7G1v9dgy4mrpp/6GnXhxksA/8LM7bYFsZJzVfeJ0dtdP0IzhA
mrSE51z4ZzA4IJ7B4zGZhmTdONg+Rc8/Uscv1x/v78vLinNZrftGS4G2+CrgZ8m5uNLUEWyyIMdr
m8JUFzJ6vL7KHnUlOHtVf0cHcaV03cbIs9c6eM+lDDyGJWqK+tFpceNO+nmcMkFOtuZ5aMyoNubV
q6sEj36GaldgvI0+7DwX72FpOLYVBDH3Luolki/n3ac5MPj6yqV2Hvw/v29O9SL7A7LUwIHp75kj
nMOv359XcrSgCeWiO5bZ1DwqtZ3rk05CmY5+kYHO08aZdA5ZMta3sTCPytmuRCcNAfNfwx+Rt9LW
j5fGU949xvqUUZ8VAN/CracRISd80oq/LjOSMSNNP6RpIkNOSB/jO8i3McMI2kVvrsHRLN+OHbCQ
G892CUB8Phvfmzgq4RQL+dj3Z9OsrE8TK4y2+kkpVgZWY3TXGe1F/t/OguY+QlGDdCec/b6mF+nI
j8tebqHI0dLGQUFSlWuhttFZwe6S1fe8+F+mCD+udPEVu05i9m3uxHtkHJaqTxzfmxLaPaDCsdhx
qPcFN9/otBeG/pXaZ+FZd6nczfsGNL7Jpmks3OgiXXIf/uueLBHtjCGLOkHv+6I3VGSRF+X0WipG
GzMY4dGuxrExW3yQHxixeyMlu0Qf/vt69PoZhWsq5KLfrxdWWuM4Mb0d5tTtcozk79GE2ziEYXN0
o3L57BN9CQ6f19JldGVg37Kpf2bFX4JDoOdZYCWytVekj640t+OnrEOeBMXzVJSnyYYT0mvXdJ/r
aN6Hdtutc2GVqTuneiytDwl9b5AsOR8N8yGL/U+iilDcwflD3xU3TO6s1oWB3N/HXrdhkh1i9XCe
ogb+fYsqY+X940n48snh6T9T+31fNcShg2rxCHtqMD0SHwydOYlTw8tgPY6IWa6igpAWZbHMhlWk
Ppv+2a8PofbQB2cLkqpBSRGO+Ih314eLPp528FT7B7M6hnU3yTRtEgjJyYmPCI7G/vVNVBjfhmuP
MJaPkK5o6xkjMvflZfDd96keeMk+EOGwokYlgxsCY9axvJUfzGovumNfTERUq9ViUIf5UOBC0Gf3
gqHOET8tdCWZFYm3HLS5m7rwVWGllHThmZdD/hdD1hHyaSMcff5cqAxzOsFdUy2o5UOaAJrzKiCd
5Y91JE+WgzYVpUjeD9DDkTqOTXRw/SBsZx1MZIc7ySMsz0kC+/qPXAST1CAXkHayjsy+HtaVjAV7
bxwCv97p2susU6SVbpb7yMJu1yfv42Z6M5owYrlc5HAGDY7oMmIiC/6tQrUPyHv7milzIzZoSkfP
C/5mgztTiLaNQmcBWZcEmVbL8GINtEnSlJOyXSmajfTD66G9i2L9pBg4ELbyFDLIKmnbx8bSX+QQ
r3SfsJ/gu0SbUlA6ovXGL0iQx66UAtU83RV5NfPTctqYgT2Y8VrPgiVwa2btxvUpcwOSRc9khPQp
Yw2CuFmoffxci+GbFhiLDG9Qc+qh8h53u2QUEzlokSG361jdiTm24Qw1avEuJpaFjrOiPpuGUmQn
rA7EPxgFttwd3SE5K0S/lin0YD+9adp5oE/84WTx/gbw91Tu5yU5b0EyLb8GA+716AiAVAVpmKqd
vC2pWc3ozyiCltNkpgWk8PpM6izb4EeYhX5WLWdJwVCZkLs8BE8qDrpqa4enou4XNDGnTZevc/x+
u2xdRvdRo9ueIj+aDUKnIFuV0VuXrFIFSbuXHjP6ATX21rpmByo5jZLsDdQq9K8kEo4WsxrfqZdZ
hcfFc2GWU5k1aMR0oicQ4D5qvzhFlcPoIgj7boerpL+QtKOrzWvPJ2NgUhVjVtgYRvge12jX/EOX
DVu8hiaGwNCjkAVsT7KH01FV3zuqNnMV7g6nEkM6i9oqtmI7cwSqW/pQZrVGwzIPgnUS8g+5dqgG
cylhZTBQl7VViHmobk6FIn8TOImkfh74TIPLTLsTj0F+piBw6HIoFGqOdCp8NAZufsQEhXkUONia
2iazDnXkrT1DuXN4H3XoTuHtOW02YydZOmoZaRXq6jJc6Driz/A9S6wHtRGQSzhTljtTynWeiIuA
HkcnWS+h85FE60i2/tVe9yeJMZN1FCaiW49xnx5C/b2rq1ntyurE6ZqDqDjzIcQNmtHeTpAvIk2Y
j8HFzZC0TWvida2/mgEpKZ/YjYB8UST819ECYiQhPR1JyxfRTJFTw0/kQN370rElZqqDsKZtcayo
BPR43zZvWaSdctxLRcovTXMXMaz6xv0YSnHS5aeq9h7byhbL4Cw4L13+oqvrhAZY2ZAW9PhIYbYE
HLsslG47bjDRnUtpsB4YCt+MH0umn0CLAieb8n67W8DJJeb34/EuMhUzSJNerUnF5F0hc7zNI92m
g13QsEVKit6S9p10A9i8uqSWCO3cYlnlS4UY0cUqLK1MtxbjqEDTy5NDr6k4AnWPPbDfX+DVJzRQ
FELnF2EAXKJ+aWdmYRgYDHLF8BwLlOK9i18hOaa13Z19dKUifNX+VgYoXzkEv171AiSS/NTIBbVz
7ocHA0nINn5zzsHDEE+E2FYX7l/3cOMxx8TgMnH4csFL4A/6iOi5Zmjs22Qvx+shxLILmZRcnjoj
XpRB/uAo7+7wXrjyIvHwvh1pyPRff7+NS5bN534aVZKKSSqmIAn7fvi7sVcLaq4D58pHub1Hc9R4
4tRrKFMPacH0ECtYNvpr3dqi2U8G9zFXca8lwSrNdUynHkye8GsHSLJu3NlFAfvfdzaKdGk+SXRY
vt9Z0MAiMEMr3CrhqxM8FcIhlQ4VvJNmpWB1zHAPv5pEHNXtTn0chiMyoTo+9u3dwJxi41lhJuqq
S2aoJXQLDfWNb+Jq1mRQFElsUsR0n/Xvl6zJS+pQ8QtVGRO/rsFJAzSoNrd9vATKrFlDJTq7RXlj
VS6Zx5+rAtPNkCmtUQxeMv6yJq/itHCdkWcYmHZNmmYtyTOlapJh21/v4L4wm9xhPGk0J9zLt3bM
Jefwv+4A1Ss8XJ4f0Of7e+kiXxLETKMqE3Zuzcw44zVC+VWibVK0XdaZs7Jj0jj0DwM/HS8uUG/d
WvxrEQkWEj6JvAFixJiVf1l8yfSlrit1kCBvQuaHFwXzMqpojcA8j+5pEBAjYix26MdRpNIlJ20e
6BwxayA//b5Pr74RC94GvWRImJJ6cS9eGBluGzfhXmzNWdBDpBH6ZSin88QPppL6bmbRMvbPhidu
27A9x3W/TTQcmkmAfeNWy+Syn/D5dqwRWFfQI9Hjvvhq9D6WBK3y9X0W+mco0U+tFJKEYDVfnbp6
1G8yMcln+mH7oWDJkSl7w4RVg5MeOLxZlXdFIU6IFsvALV5KR3mqvOY45q0CEGiGkvGjhovvAZWi
49hQnC8sCeJPtRvPQln86KocM6N6ybIL4HIKNj0BTLwW8CdRziGTYy0T6HcfwVWMBIbhRoxO8DSV
Km3agIolERPp4mNTn9uSLEU9iV721qhRMK27ZlkOR/q6aoUF1EqGG8aMVsHfxWF2hDI2MTiem7q4
qzTxpKM1TRVj7WI5JyTvhTI8mrDJ3KhaiKvMZECkUE6K1FzoFU5IRbHu82INI4r+dm45DyrttNKc
KmI6T3v4TnXHZmo6boJJFUo0Jw0cxfeFhWtHAjDDXktQJTnlA5nFFNaR42t7ybFmgR4dWj1ZNIm+
ailEYjfZuA3jRn3UnaWz8XvmgSUirvwl+SHyv/z5xv68VqGOyBT6HToC6g/2SKWaeaC40YPH8K1x
7KVxH+rL4Iw9icYIBbyuqhtH+LWvEyK5SYiSIKNc2gM2ZdjWcMqjLSUwuSTkLxJjLbHLwjYpeW88
nzgeUZcnqUVmohMHRlHPJXDRWYHYpYAJBHneSdRtYI2udOpHuThbbm5LKtpXMaFYS3F7KFTD7hzo
dnd1dtfGzHegoowyLF30PyBAPgpWRCaNsDBMDOxobKrVtnXuIsfONOahCQ+9sdGzf1p6qAwGN4tY
4ZB5+yf8OSetqi1oKyj6UsACMVt7QzWRIYpYibmvA1vat9XOdD4K3LVyJDShteppK9InSXuUoS4B
nH+7VLvxYMxSwwPXXlnQQCgzRoBTQg4cMltHtPvopECyk5KPJP4IGnMWolzoIUIJTWULOntdnSBd
nwiKbajPgYZ7K0hITwsn6F5J3epqNzLiUE1PCY0i1T69C4S7q6J+HTsZYePRjhgmzpAv/AKB1I1O
46V7AnFKB060Rl8jGZuGyzQ9GaTAQVxv7YdyLTpz05xKTKxD2/2Gm0L4qr+il/MOEtbpD+lJD2YK
Qxz/BH/KdmK96dXUOir4AN6V6lQ5hYAFGD93E+kOQQ40vxf5XnVuAD2XSoPPG6YtauKTgMWsfJmW
do7iuOXAZ9TM8onx1HdMaFeZktoxhrOM8GkXJ8I/OlvtjQztkg/7XxeGfPVptQELbMyTvpx1SliG
ZaXnyjHe628Uw/FOb6d5M5doFIEpb31gYoGeCzP8jHyNd4OQH9RTdiiqydDMCuGuIm9bv3j3BjM5
dlX2x2Fo60R96pcaLnE79yFYtsMiRth1qHkEP7dRls/qjQG5or/1sY7V1/dvFe2LCFamiZIkw5r5
/jBVEDlGq0nuA+SBDUiIs+q6ebyNZw/1JngND+UmfRrND3+PEeNP/XFVjmcALjBHrv/9qqHilCCp
mj9yLEEogK6HFL+KUwWd7fcrfToT/nKpz+rmy9sqpDIR26KN93VRnTSwsciKZ8rwrvK1jvAXhXkS
bCUln9GtHBNoJWZWUftW1Ix6yCxKZjJHt9uAloEaIem/l8Ngq/nOVOEYtaTkMBJ8waLVRlnGQ1ER
IuS511RrX3H3fyMFOgyNRx99u17Bz3WYV9WHGmJ2glzE8JxBW46YguyeRnAxl97afmf6y4HQkBWu
bRbMvC91TAJwLqWP1UMBbQxlJRT/H/LpnzXQqIT6n/dySdZKBdOhY1Ike7V+i0QmN61yX8fuYSo2
u8w/yP5d5nqrMZ2D81+dcvX197d1JZcdbwAZH8ksjLFLPUMZBXIntOhyxKNIAH6zFsmD85Ise45/
rKyfot1wd+OS4177uUH+c8kLfKLpSzdy0jocda6eCBLZH3QxXcXB36RZuFmJ/w+2BNaJiqtL7fHV
tcKmxaJIyxkJRpKlQPRubm7cK/UMS6EA/YP8E+bEsUD+snF9Gq5ulMW8C/kIAJxoYJGcaW9YNKrb
rHQmxU3rmU9G1OVaKBKNXFVmE9CF/n5NA1lTLWIUSL1mS9it9Q+1vA609wggq1JA7hkHzKQWcHBC
FpMh86WVriUkXig71UXF56EuOkxao4WcPIr5c2xCMlg0yjFKbKX+kzHfq9yVDJLKJ+KfyNaM+eAG
kzqs5sMLglX8L1LxRgD45Gv/9kwX4bo2lZaDLxuOsTZBZ+4pM+8ungzJIbhLMLkatsXL8zArgxUC
dyYh83B8f8EMO4cqYdxlBPyP+wWD/bLzS5JtCjjGuM+FfzFhKB2sXuG83diRnzXjz1uGhIT/vIqS
7iKB0rMu77q+H8bWZTXzVi4da8Y8brxT5SJdYyjWWTL/xhhP5OSMzI/qVj2efHd6uZDwMfFmZDTJ
Qv3gFcbmTMWS3ng2h9cC6uxH1Nj8jYFpigesXI1lsGJDr9EK+gu0GZlw1My9jkivWTnNIbVDaRYG
d528xF4mX6DbnExeMmB4LP6idY9sITJnpDVpTct0Yb0Xxibwj46w64ZDFC19YQ2HPzAfJdu49+fw
2NVDJ+2S6oyInv6oYs3Dv0K4N7Bmy5YIBXx9jjMUpib3frxrjYkSYCJOUZEupM52b9E4r336dIYl
NEPK2CG+WGelkys1HnCMsqJFVdA3tDVxYgFkVGvZ29708L+CpEHc/XK9i08aYXTkVknpbwvx7Ms7
Ok6ODiKuoWbQoR3tHHR6Zv3RQ2y5saV+puTfrzzWJF+CSTu0vtJUmXJsZomClS2DTVOM4NbZOi7m
ijqrXn6/IE1DfuLlHv76rBehhG6IlOay4+wTJg51mOpB0LYlmJHHqF72ydPoyDcg9zm1wZ1D2+GP
eVczsE5f8RZclDd4NcYbqX6QlUXbogfethCihGntrkznbLYvUfWgYtkw1E95sZcCQrR7kPKDAUko
liiW97H60mlzlLGHQpVmDodYnLonyQoPMlL7PpXXBbhzj6eMQE6dycXEr6uJJKxrEHZrFeabOlqm
yrEUD1L/YMkzI9wCfnkI2vHdKRchbo2N3Xq70sDYd4YLssQWUqY57CZqVmMmPTP1V4G+FtmNs4rj
ZWxugK4mRvHYRCdX2FfypOevD69BvUZRTFmDz2+HNxoJijQRX/10JlWzmJmu3NeLpK8KbQ4o0BTz
NtpY9SYU1y0my9reSpdFd8bfPGNWsLb3DMTY+kGoHjRnJsqbBKVtId4HMcNK/H+a+RgLdgpZPcjt
2J1HSTb3+m1ewxBCQ1Gu9e6hdTcFNrFQ1aKV6e4DGZMe988gw/BiQItprIt4r/kfRvjPQ+bHAABi
SHwycncSd1hpNKCQ+wQHFB+3ng6prbBr9I2hbzLZdnlE6dCkczEjANmpZTvBVhFX6OZcbSs1f1Sc
2o2NJq8zJlZETyV2ZuUyhmDkvQnuLnEe5OqZdpfg7ENvEzC/zN1m6uSDvt+p1VaBMQ2UTe0cVaxH
lZmIzRMq/MKu3FVc7dR6HWTw61ZEqn6tBVDsFka30jDYqTeqPBu7otrGqFemMIvVbZBtoPbLfj+X
8hSu3V8lfpfCpdAfKpC8AHsdEy8UQWGWM+552TERAFa0PwkAcjEftS5JbhvasfU3XcdgBsyfD1F4
5tToyS8cY+JVC3pVY+NorrwNoY0NdBLtU2cRdbsqujPNdabPinyherZprQamfNCuzWdZZEvDY2zu
8tbO48fYOHjdXKIE8jnXRsum4YkI3ODI38yhHGZo65R7Xz8axlnwaViKf4Qhm/jpc9buum6a5jNP
4qHmBjbq9cwKF21zioJXr1gF1iEst765d8VTOYrf+/smuLNaTDnsHshmwPsSJRJGu+tGxSrVuCFF
upoPauOACXk0frMu3Q7Som902WvwE6Lu9ytnxv6nwTlyuOgGZsmmLx4tcYfTNAAQUt7fo9gVMJ6w
OZIIkKeMgMZFbuimSW5kchluB3PnWacE3/B8PXrumQLjezVx3mtHUuNOFadC6m7GV566b2AEtWgs
c3juec8kXijfdafeULxaVwPsl3u7qNySoI7KXsmko+HO0mjCeHCmh78Z1cSdUGlKaBWTg5CvvUOJ
Bf+/xFwRjZxsi0FD52xsfCvxiKSjshJi1Js7SZo7zLVLJisRX5uJxgR7hTGVGP0KT0q5Ab1QNpQy
jWP7yiMWVOJDdKevvWYKz6k9BYKNeAR8yZ39P87Oa7ltNcvCT4Qq5HALgFFikkjZ4g3KsmTknPH0
88FTU21TKnNmerqnutrnHJDgH/ZeewXv2rwbwdIEgLyIks27ao0Nfjk5Kbcm2eBzToDl7cPx25Ah
mFgVnBal+OxFOMMOCAEtCAy2rL8osdtwSfXLNEDC9a5nG8anUslxo7qxB2JpZyPOch3ErHbz75/9
N/P30931n1d7a8DQFRJOmirWNzOUraVH2R9cv2dAafB48ZfSsX07342UmdT6EsjVWmcQxLjaBXCd
xHojsKe7woOzfCq4kNRYfAzz7ZQRLJ0Zrv8zRhHtScgymW9TDqUAFiQbRsXayq610e4ayGYzJTk8
VRZMi0LcljkmUzWeLuYp6nwnl71tm4ubRoXyNPyAo14TeQq82U6Sk8KOSvwrM8FKvTIl1upxNUmQ
XttlqTBVJ5ZYuXgzGo+iU2XEPTX6zBfWchIrOALh5NmjFR6FkSReqXctY1yPBqEfurId4MoC6eRZ
4Xi6vA5l2kPs5SZGt7PmOdSuRh/PEFYtTjN8zfF6B3+5Jcr+xl80lcNAxDZH/oSoZ2ZkjohzxpOV
2VyhprySzphdpKeBWBlsAe0wRjrq6kRaPvjEN6TYDB7752TaxoSV5dWDOLqE4vx7zUhfFu3/+Vh4
Yv5dYmlKGevTJBh7RiCCRYUxXof4Rw+EAMIhQnYKAAxNkWmMma8GNlcFyUoDIU/hRCMCtiXvTaRY
ghSOsqfvlXUhkoOQnpSYzAj1Uqah63nBU2VlS4FeDMJMHQ4uSD+UW6VmZoDDxkzbEGjOMnyBmmxf
YBJpDvlyJjVpykzo90zjPTCIOUWDT2IQCLzk68sxZBBDWJECfJ4zLOrfVWs9aK9gmVKWvwfxNkDe
aKxV/UnKn8deIOzHsvW3eQb/yzMhhKbdy++RDqnGYv2IJRXqx8HiQ5UVDCJyXLFHQ1M91m/z/GMG
fjvG+5OBCXX4E0IPJcQziOFUf0zNVZYnJxpfAWQivlMFRXXus4Xg1+D/uvOzfYVE/fGr/R4m/VEY
e2LSc/3E4ynadIR2t06M+f8eQ/XsoHkMgBfwi2Sk6uQluPH3EnHNPQRuLr0/HTZoaeYMAPjZ+s05
XsQ4P7Ha8sc+/TCpXvCwJLJs1QnFKkyhN2pbrSMuIhGjGX/gJUPT+P+8BBAGgAZmBKgU/l66KCjD
qPEV3Jv8WaMHpcBAcGtGDx48kcA7lSC6fA7m3zj2zAJvPSxQaxyVBAdNruI7H2dug27fCJIXjddh
YH92C7B2/lAq4wBfCEnEzHdTiv6BDYD6BTKNg5hR6EHIDDekYUzxl7zzeOsrFOzP59/8IvUUAeAL
+XRC0bNqhK0afwvMTS6dhIMpzhoJLC7XAgZH1TlTX4azr3/zxW0wV9fOmGwpUYiByrT36Oivh8CW
xhCrxpWp2pJ6KL7F/cbAhP4QfUfSehiCJ82yl4YtjM+SxQRMfyFpW3wqgocUR4kJtY8TB9tac6X8
KuDbPRm7IQMCJOr+rSAiJN0RfY16XrGWlWRbXPNL+cIoQ3nOSURuUY3bImQ35aDBcs+WQIzBS2U6
+s/fB7fdSavCIBw6fg+bk1+7I0PAhYXdnJu8hBswfYwXKv9sbetz9lC70Q8s8Ip4Hex1u8gW6RkM
jMLHrDbmz8l0iBVJLKdV3L559gouuspaVCtB2xPYS142J4y2qolV/17NJv9q6tQHcm6R9/NtOAPI
B8qX5ZkYXVhb1h6UA8KUnZBi/kD6Sq5DNiVX0gLpPxTtYcgfzb12Nt7jmgBO7ALUNdVWGB2i+GfA
wtR22UrEuXlaYJOlcgSJrvemyws/PYnJLhZcCot61QwnobioT6CuIFDBh98fo+io+Gt+aUW5c0t8
wU4FaPxjac+IxB/HTaQLAo7wDb4Hz0S6QDyMF0X8Or1ZexLUfZqZftG2ro6F+EcsPaC1D3oXNpzP
LJZr7mX+Fvg8UZgx19+o7THsPupsnc7mpLb1Wsvrf++FL05HyUACjp7C0CE93zTxtRgIgug3FHbe
pUl3SCfBfudglKFd/PtJ/23RdrPrySTAw1yGXKLhw/73q4HDLSWhNSSPNaqjXly1iEkEyoyIexXG
3bT2Elxdk6OXvMVdvNMiYSn6T723C6f9yOQc7J0/Fqlglp3JaI62ZBrzBSzfelgK4boZN0q60UMa
8vxHTAtB9uYIUVRzB8rYwb/0wSYkIINgURnvWzFcywVZVRDqK4qm2XCAIaHJOJqNGMB6Qukgp8/1
ePHH3JmKaFmPZ1N+iIyrwOnoz6c3E0D/LPevvpcsQhLoRAOOOk1D8mT2Jsk5p45hY0ulnk5EKmc/
1XrrG9mLNQSbevyuaMHKb7ZjHTuSuR/U9NwKmdNK3K6XEGuUdNmnvesRK4VtWqcvxow5WP6kIrRh
jGHhzexpxHrGP2dSpAovbNL3nQwNIMoWCDfJEUuRlJEthTDD6pYBKAHq7C5yRPTt3k4Wj17lhjgY
ceBZnY+d7Cm2wPRU4s8iuE8wd8VuboV+BNaxohxTIzc1tlr8s5oiR9XWTTWuUsGBBTwUF0s/euo6
zUtQwi4j500UPWwhSjoq/yjXCmZg+CQVM6M2Mj3x3qE+X2GfVpeCqpMEK31OGvh7dYV9aWaVOiWP
KMbQLdTT9F2QIVoyas6J/xjVlVx7Gw0J3L/X9a1ef65WuVQZ9eswpiQoIH8/OMmxlTToXh9HmkTD
n2wVd4p53qzLv+AlMvo1YeXMdZvYEsiQ/4AvMwbQhiter3GJhQ+/OBnefiSjpCUTKqaUM6Geqb26
pxxSGWj/+xN/MRHk3tVQ+CKAlSDz/P2BB7Gsq9hPo/lN+clqHJD1XjL/jk7rC14M7+WPx9y01kpS
e3Ini1gHQnWZWekW9PrWsxxG6I1VuPPgPYyYowsfuF8aWr6bVQSzkq/7paA4H+HmIYd3fFW+s1aM
L8BSvj7ou8VvJuME//cbqIMy8zKjEPYhQwFuj2KrZOQeJtaGgsT0joqxSzH6VrzdNB1jDIEm4cpe
j3A6H8VXS1zqOcWTxAmB2foSN6TA2DDS6vA9Es/YIvXpt2l4n3tEXJtCea00pzx+0epvHLGK9WrW
Vyk+12VrD+pGHI1VKmOJEzkEl5S4ElkHLX5uwwcc/j31HVexXkdC/yPtti3891JHVQqb+SyYj5rp
pulhnB6EnqycUnHx4FTzdXNPc/fFKN5AaidLs1mIwTz3ZnPJRin3ngyuPWya5jRrSevU+t5YyqJK
SUyHitgj2gmQeVnJ1qSU5+bS4xjz+ahlM0R3blljXqJ/bXasmWffDn1mB3yRTuqVXeq3cbYXxZ08
XPTuGnf4QBuXXsW+3YL4Xk+bmXFMS+zCZ8UrgkCc4VGQMkfsyefoVWzcjzk8bzMA9eI405DUqgxV
EnFax6BnA3ivz1+ml9FWbK5maaFljGE/gc0NHfXPrqg+9DZetXm2KoJTHajLVL90erQt1dxRjXex
74GJPrToRTXhqzBARCwTwZLKhoLS8pJn10gh/jqCLX3yvMHRY5uktUwUbIzVvCJFtbDr4Lho2a+y
RZNLVndQXhsZxg0QitbkTp2fuuyuSdY8MPv0dhWyXzWDloE4ob+3RxtG8GI56B7kid7I8zcVrkXF
EDi4GdncLwONL59zZl8B2nmE7PRQ2gX0HJl/T1k9b8XbzwLsADSH6wK+HzfDPdHr5FBQSqzGcFyo
F3QuEJOfqvbIQmu5t/59NN7kvSIk5F/4eog0SpiDkQ3x91c3J9FIS1Obzg/u990htDfx5SlefTS2
7SDLEjZzzHb9cPexn6C+34/FPGV+ssGL//uxfZ0WjSK26V4UclA4bOcs1S7a9BeUXNDeC36DtEWN
6yUeUh7afvw2JfnSYnsv6f6pnDS3JezOr0+pH6zjTl5GIDuhdZha8eSjKpl04p/7UxN9zEvn3y/t
3oe/Oeh1JQlE+OPpY439GxTVcVxxxVXpopB2rXmHbynPv8DtgsCn7n9e1a2o3w9TyCVSPmDjvDtI
9hmdhb06IifK7cWWKHHBfT+V0Z0b4zMkxXkzG87w4Dmh7ZbPEpStFvepSrTAM61fazqoDbzr9D05
t/umXKSDU0hOxCAnc6anMnBzkrsZHFARxk7YEJCwjD6U6E5J/dW7UCHCwsGDzmUZ0s1qLcscD1Q5
y3+/+QhWaJ1tAaLBWBNqs+nJqod9NbtxpWQvyDAkZUdgBwnoijKR+Bw93lvxPod0FOnGM4kERNAE
zw22dP9eIb89PG5+NE1kBqtQ9es0SDcnimbGQ5J0gbFPpmehWpN4gMy+c+p2V0WbttoIw4nEpC5Y
N/UhC+9oH6VPTQ57Gqx+9m2ZIcVbuqJnNWYjhXGJ3S78BD84KXmw7tghcbADxH3glVACGNHWaqYd
5B8ni3q0r+G6rKZTY/a2yvjrzhv5VK7+/ky4E2uYPEPIuNnxQ91IgWZirJwMkgNJqgx+zSo5WFJN
Ont876z4f8M5+fpV/OexNxd5l+Dcq1U1pEt4jFOw6WhJB3jrEmugkMZN5qm00brjKZlTMPc0QgNG
cbxo685RgvQZEtOIdu7fL+OLA4Tf5z8f6qYckwKh1Atg+P0Ijz5U0ZBqudOGqB04uMoezdadjfPl
A3n1EhpMIuVuJRjdTJIkTiOdCfXz2HjcduhGA2ajK9W4c2B9ufpmJ6c5RQnF5y3lykt9xH9Rkuw1
7ndE1bOJ4+SvcJmYpocMHYMQ7xTDbVu6wGjr0f5380TEeBf8LdFL97biFxcqBRx0I2gK1E/izcKT
usiSpiJN9l68ZZzb05uY5KGMwoY9AJBt1KuoW4mlY+EmnpBpxmdT5CuC87Iogf/ThwjU998L4PcL
vz0fcDvHOwH5GBvi5nxouz4OEr3MH2cPTMun2iL7W2y2k7RQ9GIT9MYm9ORFNCnE0Poig62JOxK6
elDvFZgEQ9Que3zRgnMQEzHXFbzln2UpEVr8fWzSoxbV21yfzqU0kXNbn4tJJ+NBsEcwhn9/la82
mKRSPXBXwLs0b45kQbfqdNTzZA/wbiQ4DG2BeSf/lKb31tXnEwSLeCTdFEUkzH7ifKMAFgalhaoY
S/OETqjZwGyf9EdbAqpuLeb4/4tu96unKhoYsgKVVMX47e9KxW/UWG1TdCACSyRD2FrsEj+1Gw2a
nPcqKytsOJTfg4iZ8KzP5mxWf+F/5GTDUwZPDxsrnH+/889LWkZDDV2XOS75gr9jTv7A3AZjEJHo
mPHsWwzBJuf3Nk5zsq+Ug47cp1J/bockwllNbjKAPnyAb/dQr2iCR/ajt9c4KtuBQMhm0XX7Km5n
faAwvEvBclCo3X9qtAsGwNDUkhI5K5fbO7TuL65WGYMIDNkNUzfAPm5OdP5E8gJRjWZ3MIJPcu52
TFoB+WlaDBqyZHiqwY8CQIkMuHHK+dV+/Pv9A9l/Ksp4DDXzbKpKlf67rP7jF1CyOi8HDT5HrDFf
CusHxVzp0yYs85Ypek/xEeBRf8pAqSPwLQOK/QVtAibiZ5WiURcw/xIXkuAd81B+KmrskAJzISfY
yXhYRcaIWGnsTLK3C/K05//oimBHkrhVS5TBTC6AuLLimK5FC8GocJ59JDza7F4++bjUwgxkztZk
GrTAWTeSkFcw7RVBfNRAVlufrOwrJ104p7GgYkm8fV2S8z1YC1HxGcv6p4loKyufBcxPub/hyJ55
HdmDorwa06WuezT1vjPVxVLvIogjq7h5jQyDySBG/fXCzyDC5M1zJ4mbKvmVYK3tMscVnpTcJdlb
zRjSMQACyCcMwU4mIhWwPnP090C0+XeHMwl/Uts91io/m1DEQnhhTkeLsLEiXtSj9DZKAoO0MrYH
9lpFertUksKA7yopyb5IHHPxEQnGQk/RC5fbKCHaUgKRE1Vk07ljGTBs2i5+yOJuwXxubhKGlt4U
RTmR7EozLLocd79ydJpgsL34MqOPekCSYrRVymsQt8y1hIexcRKqyK5LXDH5hW85l5vu4qVQMWkm
G0pmiknk16KeCFKHcimhjQp8ZQnOZRSXuVEpcBSqBRRM9aLeemzlztcNu2bZ3lmz85Xy95VDjrSC
XSVANfv4NkyyJy3XMFUhODTyo6E4tfcMB9csRIwA5r3bwk6uJHSp0wpduTFs8cm9c+t9rkL+/gS3
O1cvtDxXp5m/8ZFkTtceeW5IABPG/fo9ns29h81//scO7dVUmVpFiB51adsm+Jpq1wFcWlc8aFjJ
MsdbTMBsGVBLl6Bt9B+G9ysfMZeqHwsDT3f18n/NH6LX5vsTKUJfIJP2eGuZNmDDXWuDgV8SlLRs
AT8BI6m0XRXxi9fduSI+sxVvHnZTY2b6mIRCpbRnHLbs1knXiftLspeHx8h+ekrs5Zvn/izsZP2y
H217gVfUnR/7izLwr297e0lpkmfm2mytmFWY6+/0Fkuk4Elu5Ln659aAK2oiBPSQ3dQkqQ+prSdX
qb6kxlW7Ow9Wvlr8xBGhLZ9T6W/jskYjVzgCBqhjhPRNam0X1U7yXyptFX9kWBrnxibCQ4TPmGea
W/e/7my+ucj8tPmw8WcSBHyHuOfv1diqWoF4lNWISzqEbfE82x8i3a1Sc2/x/FlfZc4U5mCXl9uY
0QaGCT6kgdC4x5z9cmP88VHmV/XnxhCnTmomAWizncWsUho7QEtM4a3wBc/cO1/8yxdvKSi/RfBn
Ah3+flow5HqsNjwtbn9EAOCSt+sHwqKVA5yttkyxSQGoKbB9Rm4VOX17Zx98USohOjfRUKOepRfR
/36+Ug26IJd5sfeAQ4t0jfLMHjXyA+XBEZPLoJaQP1/vfOn5H3r7ayMcRi2oAx5zp/z90JaQFi32
tfac2m+TnTvpKnXILHlL7D2efusdc9j+3nb7qi7C5Z/qeDZyAiK5OV17zRtFjjP/bJ7yPSDHi7kb
t/Kp+t5vjedxO27jl3Hr7YyDuC0erYO+HTbTJl53h3TNcbeWXwyYR6Tbbeu9sTTWyjq+Dt+8Tbwr
HoxLuLF2yrZ5CY/+sfiRb+Kz9zM+QxrbKNto7x+tlX9kdL6JnrStspW26sHaiYfplDwUa20f7oZv
/tbcDKJtbop1tq6X3hJP2ZW18w75pt90F/9gHb2991R/05+Uo7XO19qGzJdvw9H76E/TwVoLS30f
7IQNNjDVqr0DmShfrhN97i8gZ/J/N+s0k4smraIy3SNVRmQgxmuVkLjQ0Rikqg7pbZBCgCbz3KkK
RHGO5UEYcn1zMWJGDaX/W/bLk2xMZOFpUc7gjhtBgkXV2zmjvjAFosvWkIxCbaPrO79f6u2x6s5+
fqfb/U1s+bT0/vgeN+t9UPO4gbOV7KvvobaEfOWd+h+wKpLn+qPtbe+VIFFmxObk8P/xE0QaBrux
42hGQP1bCdmg3IMsa5cMcX28VlxiWrNwKRuLMF7gOsO/h4d6CR+sPU7wGVsoTnaJwRxl0lNUUsbB
/3cZRQxXrGbPuuIosy7NJjCBXlfkTR6lzFW/0a6pyCFwDBRdC+9kxogUuLa6CHY6rL3J9ctFdiJs
0TxMF4FYxX9vUuyzvtqlTMMwn1YsMKmbDZP6aV02cl/QUGcrYGTHLwgh9NpTkB/w8kmEH0pIEzNd
UjorIRkX80SgKAJI62wTeVlryYpqPEXiXD0W2jtBFwpaG63eYTO/7k20Q2OxqkUCK4qT4r9E+EZY
pxDWTCYQPozHIExJVaqWtTBsSnmktPV3AOavLUFrDNqr8iAPyiat81WDUguw4oNrU4HMP5W7fLhi
x+SerKEjPfAjVrZW8Tp/ic5Y+W26sD6SgSEsmmP5J9XrEPFTp5pTo2X1r5g+rKhR+zBZdGIyx5hC
w1C0s8q0qB9/ZfHMhXZG70GptkZnuDJsbCJIcVSS1sqc3Qov0tOPcviLcv/Yjd8SAOhGzTZGiAsh
Zb2kIvqNIC0mxxFTHlmLVlo6OtAKcr11c6C/4hIZFMrJtpROIhG7xKthgzr8HvTIMo2B2brziEtA
mJu12nIuzrsM9gzMQJl1zKKMIURuxwCDIgaHUoVlIxT31F9m+qViIAWNMEcRqfg0ZhcjSPDiKm3I
DUbQLxQunbxH9LsVagtj1lNV7bIBGzVRd3U/WQay5Vrkf+o0Yg2dG779NY7QUHwK3dGb/DgMR9/3
lwZsQdxq5BBLE8Md/eYJFC+iS8jMdDUP2Pw8x0arfYyVzgmMayd2aHJQBBjyUqrEHQNbxkmOjr2f
TJjXJHduqNPWjpwrue6OL5omOROSAxbVGGFtFZfL2YO0BvPumYPVkGSyaVfyJVIfTlM5rZM4Wmtq
7HoSrBtETQP5mvoV2vRYXrpq5Y/9olLTB5P42r666pW07brO9dP8mEcV9iYa2cSDY43s39FbZypm
Vv2rCd8C6mcxCBvcLuP+IIu4JeDmJQh2igtTCjLV9OR607oE2ant0GEl3AEEBgCELsdIWzZzq6aN
KORgYAn1Y02HHEzxIquDVZU9D8m6Gz3o1uWjkS0i3SfrsFvE5NdrT1XvPZIhi8uC21XXkjPGI83O
0zs3zYe1h6JFzUlr8o2THMobL4cQ1n54vsm6BVBkVZf2PMmMk6uIdfy8L6oqXNMg8g8US3WJaKAf
P6D+svwVPlIStW8pdhBC4tm+iTyjGMGCobUOw2ZeWSH/QCn7mD99ksMdZ6bpKZgclCuLTZ1hMNh+
YCU0MgZWECAn2qsUo+FB7qPDCIB4UHAGSETQtoFP35w/wn5CoVN+qACCGPHYdXw1umtVYzfGET1/
4EG6Gioea33wwF8358eUqreClCrngIEYeY3eOeqCVYt0haN3FlwwPG1KaRnN503fr4TgYwayc94e
ownbDxWan/2QbgSxcrIhfdDHcY6rKPtdLBZOymbpoKIn/BiDdAxHfK1ac6/MywdOEcU9kxV+CMFt
dYQkvuDOblx0rdF0krBBVoJN66W2f5zFL321hPlQOLrEaY9keJ74mnC+2wkeYPodqMcudLSYpe/E
foEUw1gKfu5gTeQPGLdBz8mSca0mxKwXGBfLwrMK0yxKgmUnMSdshcdm3LUMxnwYCFq3we3DFr3X
Vt+JChpDZJmTeJVIm7Y4fRr1tet1t9OO2MEuwPKQpERugS5lpmUFar0MTfM5FoBO6sRtxhaCvPqA
nVuZZ07Iwla11DXUcBOVd7TClIh3rqTbplVMRyB85p0tIerW/H3HaJeGO7++JPqH0inf59vGSrB+
JG8+jtNVzxlGlkelfMTZQvgdmooPW9S5RvBDLz7koNinUrwQy9gtI3NRDRRbPucY5x18xCa+lrm0
Jreb+fxpdiEJ2ElTu20misGPOKIAAFbhPoNW+XPUrI3J8iy8btGXP0kUexTSQnOa1N9FuACW2vdS
bll/uLWOjmk8+PqrVJsSElgav5isHzLz3B69apag/Ne6B5PA1fFHMyEaaJ+S8pBh+cPfirmHAxk1
dYT+XeKknU5R1YG8QlFN+N/4IwWYzXqBQlIs9O5bEq2NaVnGC8OYDwu7KWBsItiNl8VM5O43VvXc
Uogz7iu3Uv9Ly9dqt0hj1wydlEZ83JjpAryQtC6G7eO1imC0uWLHNPko8I/Dyi91o4M2LtMGmxUo
KcvQWkwTZPdnlKoFMrSk2BDfVAuYWsH67E8D4crZWC7xqbY1z3rOURNliEIjFisRWDWom98hLfZx
AIwy27T7RHPk6Crw1+deuZTNYc2QYBtWgxNr9RszgiB2htrBIIINT/pYsNXZp4nl9khYSwmO51aG
gOKH4kqrfwRxsRSD/KHKp1XbMPlj5CGznnNVXhLe9YCbm8nEi+3bqd/F4D33i62pcZri0Qh6r8Ha
qDB9I8rp2ccflY8s6tNaoVrpiwj9BBAarBfJZCNnS1kYHzWNzd+L9TIw833WIXxtXLOqI+bU1bsa
PqmjFZDk+i6CKwpSAVY3hqsA/skY9ou5NGEAVIghEpnckYpsOVcsoRwtLJwEGirYkxEOtqmzdniT
pbYbFYVSE97mELo+EkKM8Qzh3aqv4GpjifF5xESY9Cl9LgQa5QJ/JdK+Hy0veZCTSyVuUKf+PsFn
uSQE5YmUk2o3XwGp4f8cFRySs4lSVkDQm1yT9jI1umsJ3VoKJrdq240n2hD/Z4bCMe17Z37ygJlL
uJ1dVWffRClAoUdmFINwI9yUHuMX/9AWzQL6h21x2Urtq4JrE5e/l3Pajju8AbNcglRcLBmfhNQP
EGwIFys9xY7Af8fhY0r3mQgZs99nxlGtf+T1w7Crm+ei21nYtjSEaTs4dgmDZVs1UKyBiG3S7S4M
PtIqdAPfQAzDlFFIFpkx+7H+GrXuR2JKZzVrUIWbrFhoqCAVCqK8Yqjf5LQ8Tlqw7iT1QSz7H12Y
LtQZuExUV+Ifo8cnzlLstO8BljMmctvKwG5kSgZxfg7e5M//ACqyRijNsIvTPRM6KjCDurX/SJsB
r9ZXrl+lu+I3OeQ4ZUqXO73BvUffdFGCOepVIpfWHm4cvhcck8Es2Duo5UvRbIhC8vyfAdI4wGlE
QZDcgFTswNwy/cqjhy46E50DY6WO3xgxd963WHmBr4lu7hJ5mP896sJbXpFn91j3S43+mdDQ8Gz5
IKGZUwVzm4kkktuzviOx+02Q+PRO4W4CiUiSgXnl3+90CBNLzAwxeDSGPaCcHJ785KUDFyWECvIG
1rBl7CiQE+7hkV+hThhD6aoFPAGv5OaNjkre1CXiiwdCsZhAxyazVm0F99r3oWLeI1FJylfPI9OF
cSEjKyirN4tHUtqiUtUBJARjzSlFBrpOsT/BahguRrgo6EKi9VB+zzJYGbg2NEW+tIKFXxwLwtmM
B1FfRkFrW99UC5xo4fWvuf9NDJ7HgyQ+mpeiJo771HgrP93TInO5WMJbT8ucqU/1dFCbp7h784ZX
2Sc+Tt2SYeh5P4S57Jlhduw3LLjbYb0p0VQUL77kyhRTJga60SXUnzx9Lc/+xNaFWzXC7df03ceS
IUr72HgLZjGistCtHdOgKvoWYGMtrWrpoYwWGIdK+bpU3QDfa3z7UP42PwRv0YSbol1qONTFh8R3
2whvqTVCabQb9aL7FU2HKv8Im/WQvJjRsg0IwVkXAoHG+C7j3589SNj6iIs6dw2B9+Lm2RrRYm6c
4wBPyXDZCIFb02VEqLiRd+TeeYSo3VH1spLNlOzeN1FEU7mR2pOvb6uUIqaH4Bcc6/Rjqsh09gik
CV7+vY2/GlsCwZF6yawO5ustC8dKpKQJs8zaw3lFUJh4lwEtRPAoEhidPxLX1KfXWKWI2Q7TdtD2
jbAmAvTOh/hiVqhKeCnOuYNYX3+S3GapOalpLXQ7agA3rXpHlV6tmBZXovPDCGMCkgxkdTFg/xtL
CziIi0nP9pNvcoTjK6lb51bZ1hnnf/uz1IS1h3Q3pt85dT6/ayJvGlfGiMRvP9JodFCf0oCGcwPX
eU7jG3bXFwtxSonsjQkeLfHWxKsvFpZa+mrowcbwDpYwvTTxU8N9K0DmCrsK1sE5p8nLg/EtiixX
kPGi7bonqd2PmAsVwaofOfsbCJ+AIxrBzxZhRlw0w9VgeJYXmg3Hcenn8VINXzRvNRuu4Jw9jP06
MP1l3jbLSqg45p5yLva4f7TEfm1FyhZFquehrhdd9ODy0Ds4raTiL26fTN+1skDiG03j04Ddgolo
oVZVByc4t6ZZwaYYk3eaIdAsKVlrKeZUiuz42gRug0YPAYyYo7IyYc+BMRX6UvR2knxQk26tYygo
LadpVmS89OOl1cgirH/KyTGcNQp95siFzMjs5+z1nmWJUwq7MKhdhtFuIXbL0loqlvKYe6sU6/LU
eotT6iTahpHfUR0zbFcwsfw+ZOSXFXtLiZxamJZ5NiDKOPfF1Yh0R6lRTfE2vIzzvy2WMX8bVotL
ow2wlKGQRBoWWtpLkIPWGe+m8MoomCNldEfaOkkTNj4k3kozjnfW8GcUn9Eh7BncW0wLBsY8Dv/j
Ki7K2BsDYPQ9J/w8NJA5l3pSK7FgRI0LooQLpoWftSZ8DIxlC2S9dz7B5/McxY6EQxBMBB3ux80A
pZCVWKkEpv41dgDARoJw0T1xgRIWBB99WkYiWf4Ly2npI6NZUk/K+JobV8l7pD7592f5jBsyzMB2
UBVF4v9U8+YOjSKxMxtvoEKqtiLaCyyKiwvhvvE8JMbz687jPnusMDf583k3TaFXWrmXxVl2fhGd
aXOoVx/fPBvR5B39wnwj/l0aqAruc7KqEBIMDn4ztIhyMRX7UKBMNt7BHO20+D4lT/9+dV8MKYC0
kF4pcDfmrMebn1Gd2gRqoP7bmqrNZ1Qtsi6Fj7AWNLi+AKHMlmKtGhAPpc/21v3/3WVvlkH88RHm
tf7HWg7DfuxDQ4wfBepinp74e4u+OfB2gGye0LsUmoZ2rX16w+qk4J4xhBXcCgr64d5P+3kmrxK5
yNjG0HAqxPv678/SCxzYQsLrEL1m6VWMBqeMwhGICTt7EwQrbk8xpMC5AfBU5VCnlxxUqI7vir2/
+PUN5DFYDStzPsfvS+yPt6ImVQ+lpcvO6m50ajtym+dwQbomnam5FlaVnTn+nVnFF/sI9J3i/vdU
1rjNFuyqWuw8wiweW3EL5A3AHdW/GEXCfsxx1Izsf689XfvqO0KBlC14anzNW05zHhvmqGmyR9Xd
omvxUEguDO9nxCTCwME29nfEKy4aH7wIFnOhyrYv1nDwjINnPMcDhvO+vzXqAztlkWET0i8Cv31o
PBp+42HyPFz3J4dw642nmwwZ8UemE7S0HZchsLyE/xgMrXAh2YdDbR+uV9nZdYd2lS2LJZi+Hbgf
pvsE6WR3jtxVYV9kO7J/mPbCluy3t3ZVnyQ734IuOpSLi3YPEs1/D21OhHPtnM+BC9dk80RX4p4P
5Y6kg2XI33peLt8Oyw97NdkTv2tonwPnjSc8PQmLp8A9+/9F2Hktt24t3fqJUAUiEMQtMpijKOkG
JSogEjny6c9H/xdnW3Z5bVfJ3mtJIgFOzNk9egRMMMfV3byb2nZhMdNa0lQbC2v/Xa5Sk/vg4b2x
pcgwGAOaur3gZT418/Oqm3sXo0C7vQpmb7a2C6hmcAn8EGZM3+PqscJ8qhu5tBh18MxgpLhUbCKh
KKvbHScjEqTh/YagGM2oo9iaB7xhPM7M3uwHw0kmVOVb/va8yrvND9vx8woccAEjd24CaeGVIZqb
d8c/fmNYg8lHaMB3fp/9daEj/69ffcfLh1GZjRvzNbTR43Nbnv/E9oM3iG8BF8tdGz1GWWa/iqy7
2XpkpPDT52MLeH5rviv3HC8Ls7qQzx4vx1Xx/fDiJW6mfNu4IpTL+WvKax6Phcu94E8KE9zEuLuh
8Q0mc3cX/vMX35/35W66x9Q8fkdWyEtHFh9YzIuF9vf33oj4TZz/1t2FUMd7nRn+CF/j+b0hF4Ah
kplZmXU73+1bzKd55n+NuVO92/OPM3465voavircLV7d5zL82E5YYedzyd+feSe8ZMjDHdtnJ7du
oeH6xtHn1ZyVZ60cqzDQZd92kq05t8oIVxywFiM+47G+4ajJ8JpMxWuUqsw0Z2idGEVE4PQVJKYC
SjEzvAKfJ5ioNQAQFsj3gk45l6WPDLFzDc4rsrtWy3oqGdWcFECukjjkTNMcvWCbGxZ4gTzZUra0
aC0gForjgVp2R3Miiu86G3EFWDN7DloDQuAZymlg7s2dGdWYcFPIwwoqABnYBomEXxyWUcJsnZZ7
NQPUmkajShUzU/aP+OOJhGq+gmRSnjP2LD/l54OPf4gEWCwoGgpG2ViMfG6xCAYGwCy1lhrMMCNx
F6NuliDea4XKrSGMgudLui5jCuT+syvBH2OwJ1GwFTH3BtFqmLGpD1cJZCeIdCNk+FkBdg+zM+Ai
Hee9dDvsqDSZajhisbXrWkL0VPu4R2s4H2mfGChs4PyTD7Wewk+9DbF5ZlxD2GFda69sDPfZts0r
q241ElkY3IDoq2O6DBvVvD8ICsOJORVzWxGc+zoAoCzvrY0T7a3P3UXxijevMSvnyNlbJ4+lQ68R
nszLJCt8YMvhJxgas4sgvOqSnS/ks4LrXl4Fu1adlkMympVIzT8Ibhyj89YW1pBmpyLHEEYcdSd+
BK5SoJUvxWNfbouM5qbMNlGkS24dYBEWEHLxYFz5iO7gAq07NBUfihXHW7HzRCdWnsFB6PHzDjc0
SsDydVaR5dirLvILZ3EkqNHIoKzdqdsnmRp0UThP5+Q+fpkRatY24kF9gPc/Tfs5+DM58cuGHU7q
cCodK6fGdEjK4SOpfh5Sbsu1WQMYDAt7hpI1Ifb6juarGj5DlYhk9jstIWotPk0MUf/7oJL+ZQpA
Erb6LFNEwt7EXwVfmI9aG9V4NKXDBaykbZEXPi5T+DOlEPdJIhr0hTeDgzzeqFAC4UJWxdO0ou/e
MgGbYt5rgMvhQ4mXT+vX/353/1aOwimlmRUBkHh3v+rEObkZU0CqxDPOAT49Abf+c7oY/iDva+5o
Au8HohD1/g8dwF/N+q/6FB4RFYooyRQqv3VQSVzHwpSIWJ6l2SZ5TK8lJsISo3lxUWwWWJuMdJhp
oZjzEfFeKYBQsA8z9whKgpbYEFJN3ZXhMRohPLXRWtceWFmzz2f7AdN5cfR19btSRa8T3CiAKvoc
n7NnL25F2KHjnW0ngiiqrMMhjMFXz+avkYqnAhoBigjCYMdZjuF35PDo3eeuPnhkLJgdvZx0fxWm
86PqiZWAkAd3pJwXwPF+PSwstcSMdrrW+ecdgknUYF6l1Ka8qEwp+lMiyL/0cX+7h7/qzQmldtCV
0nSIBSAw+0721d1hjnsvHBwF2Uxw5FHnWz3Bo+0P1d6/EBLB/hS4bygxiFX4bdle1HghNOyt6xzX
+0k8LIqHHZPWE+FyoJQa0mDVaNPcEnMCHx7FriOCPj8sBpjRc4uZ/jMrapK+Cw6QrBmtMQdIG2Tn
3rPKtdlPhodb31E5IyH9k+7sr+7yf9feky7HFBK3eeI3yX7/1fIVtVYEbR0EZ/mEr0eByejoTW8c
G/gp7qbb138/Yr8L49+v9uv5l+KxDwc2CEayBNbG1qgA2EdEHrWmMv/WscBL/oQL/14Yv15y8asv
m8awIZigavezxceUU2oswPwbX+tfUumnZqiH6RMk77lCo5uaOc/Lf1/yX/Kvf9xhlsczexV4Wv/d
leEPf9dSITi3aFgMZakbjIljI96SS+jsCvPopk8Xh9AfzbX9+En36h/a39k/7Imf92A+Q/ONUcBz
k/l129MqKh+zibfAyNB4OOSqfRQGgg9HD+1gwjY+8TN/7vaxgeUoNYab7fG5Ude8S0O+Rg7klgtk
ECMyRVt2xJeHJdIihNuITDf+UzdE23EcwzeuwE+W/h77jQUvuaR4vobrzODyRvO6dw3fkUsTpfl2
KdunyPg5/CyOB8/eu4ofm4qx/Zh7si3bWW2SLNZvqbEx9zAw5l8yQjQukUGc4n9/PP+8N0ADeCdw
Y0iKJAz616Yf98SP6VKO5WV5wGtS8dTcn5LVIEBe2kTlOqv/MAt/3uy/rYdfL/js5f6nH02GMC3q
YGr2qDzgyvaLg5KIT6IoWv8/2kUt/rH8eTUeb2APAiwwiXg+kf/zamEvKwE20eP+DukPXxSsxkoL
nBGSaFw6ieLBWtYFc1FgIYjDptV811S7g1PXbvzAwcpZKJSFJn+YplYceXLsPGhhG3Oe2B2Boiq2
HNALrB6rm/Mcv0sYsKKZ4QlEVzQzi80DZiSmhoWVlTb8KeCX4DV9q5f5IbErLE8DE5cXgrcGfOUj
r+u3BOpGo7cofCGE8eLLeCMIXt9a5N3VM0dszPF9AncMrGjwK+wehkPQ7SthVSeulJD05JbKHzb4
f7TXaAu5iYx2yHUHqvs94kmZ0ZdAwIifXkanX88s1Ws2xSY6oSePDeDRq3osr+g+6mu4YQrrF5fZ
LdpJvnoYoYzKh9RNl4Wrb7+/U7/wDfwojbnXuvPV/SStQmeRmJD2M82mg5eOEQPaq7CvvP9e6eq/
L4X/fxW/loIsVZ00xJi+zj7rp0nQc1IVUHiGo8dSmEHwlA3KdF0hQIuEQqOPnOwn7bEu2kzYHD4/
O7Q7JGNQm1h87wNI4xkeMVFASrZUeNCaKgI5C4tpygyBSmkz8ZZwloUUivt2uewY6YbLSvbAdPmR
ITDxzKVbEAZTus4v/329/xiU/frUfkO7aqZ1jTBvx8tsZoBrCJNDO1JqpOtYWnm+S8sWcn4P2fWJ
u8css4Rm7HFMpvVCgQHotkTQ1cD5bvFwBpIBJLOWnFhYpdlBwOC6NReRJTwLC1vH4ZRee2ZKmjH7
k9vSX0Tu3xvGMw9Glp+Bbijj/v4Ia/d7EuBw1u+f2mLu6CJS90TbbukLjamE5TrM99GI+d9B195x
P4lq3CsLq8sZs0b9Jpo0X5hlhqBB9iDFsSYX/SG5RRtuG+VHYpw+IIZS02kFNeA6wUNoAIQyTDLD
sSFTp/OruexAQavn0R8erL8G3f91ac9+4X92pyl55CFDhf6CBl9eM9Nb8Yxtk030Pj/O7dihcfSS
DfOt5exN3YGhedJB84pNfvorbMBnQn2q983h2wW2MIBTHNUufx7b8Hvaqct4Pd9FH9fWXF2Sd5zY
fdXVX6q9vkw8cT33Bm9aFk7xB771/22pvy7qeaAoBK+Ri8CU7u8XlfTSMHVxMF89qKalUV3OVFtO
wy1UUkvBJLWSVRtbo4wkTHHkcOxmXlfFT6uqPsxtBtd3DOP66Sekyb2TDpr3BE/ssn78kNrO1oT8
2Gjw3KQZJYM0XMtUJqykDX66PGYevKDeL9eA0WY1U5w694q2OiUklJQp23/b23H9EQzTS4t3dXlf
qfU14okf88Z59P0+u3NUZ9Aj0tjv7i9Tib0Xs9+SNR5FDkkgBwlhmzz+6DBTkyF2xfhnKlQnDYFE
Jk52hnDtAqlv7zw4U6bqR3tAhwyDhulTmeyEiDooe81bGJVghtE0+M/r16p+rfLftZwfc2CPuXpf
BvXTWH4ZZAruBg+sLiHmFDtoGh2ZLBkxLkFZ2R2HRM4sKQkXLkEh+RACm+Do3cIRsrVpZoQdkziV
4VKY79ICNkw7d3DiWGF5iiBdcYZ5YSMV0B8WPqWu1FzqYAarObOen9LzN8bzZZ9XjqgUx5nGxFFB
cPiAXMdzl0CLKqujJMAl63zl/iHhKpTqnQnZoIiPIgkz965npMbShAZU5cK+464/4CKRZj57avHn
i3WVCrFZ9pwCVbzEZ6zKRKdLhX2j5jZ++mbfaOsct0K1WJwGUoX41ExlqKwQGmo/m0MgLMxU+Xim
oNaL3sjYmet75zRds0uOlVratYyhWhWBMnQN6BmmOGGYW+MkwVjcoHd867Jg2SbdRQ3k08gBK9cw
UufLJk2uJFm4QVavdcKkEw0SI5kpi1h3RPFuFaJkRPdplS7oKaUKtPu+eNdhPCzumGd078ps+Axw
PStxqQ4RPmHV4N5b1Z28Rp49Y01hJ027UoJzfNdgiWWgDpCOk349NKKdkAOnNvhKzRS7FEtHHjQD
Phmu7NyCsXFRI4dtxbKI7Fn2h/H6P7ykNYgkiLGx0UPVhsLn1yPMuKgm1znRV2ERo9dM/LjwZIhj
baae8+7hdxO77DVUwU7jdMAOLkJOj5mv/NOSl6sBbdTzZyTN3E7gtup5/4ez/B991PP9yZKCWlik
qBN/dbsVn/+YqXOCGdojDPq0OM5hmDfxSgnJfmJHT1//+zD9hwXYX3fkf17xV/FA25boBM6El8pe
dfbsdbDFHwwuAWIh5BrryRGdDN+z9vjz3y+sPOvvv+2mZEaRq4JRFS4Hyj9AmVBMywf6zumiGpZO
04KTD00J0C5QMkE8XmDJxXLx1s8+6LQRAhPybs9+7PI421BkXb3c9AbjDsRvRYVTh15npDesq+de
+dkRSUCG0B8avr8Ub//1jn8V+MDHkp703XCOfMl9fM5Jcnbb9cwp/cCltXJ6D3qGMzko9PzxZ3Bk
t10qVgyS7kdOxUlWuc+vga/ZHbdVshI7sUXShku35OHJXUA83W+8yI3c4g8IHcfUH+73r6UVVPDW
xqkcz9m6XD/FVdk68kswHRfbVB9oca24+TrYED6sIr6Kf1pHclsnW4M4T8sSF8Jt4MrWjAEEYVtm
68+XoUcUjU2uA1c1eq0Xu7E79xd+4EMptHm8ncQJl6o99wOntFNuTngOe2P6fN4h9gtnjq+qH22F
TcVCy1+oodfPP9ZcHMf5htR/fhv7j6Nv9PeZ232i9PXZw9BiBY5ml6uQVyQF1Vv4z1dOkXZl3E94
E/7zJlbe//3Ds/0qoM9KrxU3N/+sHcF5vFUrYuR8/ID4idpN7NTJ3eR569Ft/fdap9t8ohF/WzvP
RB8G73gMA8covx0IWy0SCJFuhku0jo/pdvEeb9XXel29CLvZOtqUn+lV3evn6Yq9yK649q/aOnx5
oCQ6RpcBB9I1wQU/0R55xYpuvtpq68KeOBO/wlvK74iP1Xv3Ir824HgfwTshwZqjOi7PlPgy20lQ
TwxQuuFQTUbzI7/WBCc5PVR/g0wadzrKRv+m8fK9ZVV25muGiR7MGl4w+kyM+Jsv2rV0ICnsMM40
rcEcncdeOczeeBO28Fkc232+6771IwKUaKd91n76Ih0T3+HBvuYb1ZiQXi2DJY/NjnrCbciUqlfB
UvWYfKivwTL5IkD3sVMN5dD8LJaPLeqzV+FUbKttfSo+mpfH67RcPA3+yteMWRqZHifCst+js3SQ
XNz4fMULd5z4L8Wqu8JmW5IvtCEDPjQwppV91RfOErkAq9J/eOqnRGxcCvJx3zw+H69IaJWNtq62
7fqxF4/VVVs3G20lnNR9cClexCM9nHoed9G+/9R37w9H/5KO8ik6Q6A+C2vpoH7OyXRdOxYveAh3
0H4uUWV0K1aVx960aTzBIKJsme94fhiWJl+xVyy7i7IUl8llvv1hKe6jwlT3oLJMBe92scHO4PZw
ns8XgwEL4wUP+OIor0g/3CAX2AhGYSuuvp7blS0YR4erZDioObkTndSVaOtOcFgsp5/nHSG/GXnk
nJp7cvU9XTzf3RjyqtuIJqOsU7lTMCOdea3FtMFhR6Ze38XvTrFJD7l1fxncOetnUxyyUyAY423a
Oou3ejdeKR7gwbv3d8CA5kAyNMk9TrLvviFZl9cFBctJv2or+Rqv1F3tOIsLlCfcUHAQPkW7BAud
7/AC2JS+wBhk1zFfF1iwszYF7lT2fMaP6YHreo3ozeXj3O/XhVvbZAzukXUxhG7X7Xqxv9vw9ZbF
Rt8O7lNASpW9WmAPeDdKLznVK4gJLglO8ql8DSdbttLL/5k4zKzhEHrxd7h6fGoRt1nZwFzoLQJS
luMyZaBv4uaI4y3d80RffOSKgq/uLX/BTtIjU4RdXHmNP0mWtL5bo8cl4yuCVXtrQy4/W1U4Oc+P
MUDJMTvqh/muJbRp2+y7V9kNnH24Vvx5YkwOUSdr+Tg50aaGv3AWXqi7YlC5n2EPZAwDlwNPgglq
RNdpFV2Ta3Aa3tRtvmLj+6o+BZxoOSEfLx3cL4oFIztMhECTXGmocFROswPQxFp0Kiu/kg91EB3x
xL1J3pWjdsivJDgoZ8JbN0NpiCe4La7UmrRYZ+U07DX8B87DfnaMbpLPiL1aK57yJr0NbvDGJn9h
WOnEQHiCH3nJZbacr/m3LfqJoyypXw65z7z1hsYIUypzcZbe5NDQGclT3bvSng9JfOOzeLijyUXK
WyKbj+NBY6CAXK8kvd0gWsELkeIZDLrmX9ximKjxAU7d4qt56wieCPAZYQZhwhxUvrRLso0O5Tc8
P4Z4Tr+sVyhlmk331l5VCuWrftTfNVfb6KxbRzXT7+LCnxNUsBG2uHg8/T0ILE0McSWtsvf6WOzS
E5oyXHkx+UuM8sid7fhouYz7oaIN9MN31MZsM5igGsou/+6ui1N9k96a7/laO/IOH1tWwuu0jy8p
w1Fed8Al0ahea+IZEK/Q0xjZZdhzXcwAxb10wh4p9DXOgeRQ7e77xamEVYGQaT+tGTIvh2vljEha
vHylHsMzvNZ35UwgIVyko3ocfAQ/ghvgr2PElTHPTXXb8LjyDSxTJF/bcVteyL1ZONFxcW6viGcf
N95WvRnIArDvvn7Hc4lvxs6SqwxkBi4GOQC8hcHoHK6fsQXezBJReH54fpjknTHth3fzfFCeRueG
QJl85Z7wmvqmRBkL/sIDMV/fd49l5UTfbMsQNQM+zDfha3wl1f77foM+028gBL/ly8Wndmhegx2x
pXxW9Y+6zO3ixosuPGk3rFu7cUY383An9zDAPyLSnhT80xVvOBW7/EhC1YXbb+E0/ZZ5qDI6Hs6N
8qYQYkgM3mFkO77AVuY95DYUJsjjX+hDpb3yxsWPoN2nwULz95MfpJtgld9glu6HsMEidg3lljoH
sbJdONFF+ELduP/gc7SRpEGXB+3bhFbscG3hvr668WVa30tsg0PzGOwft+Yi3yBtGP5i3114309I
EdscbYtp9aG1JQcqvc4Z8IXG4wSt3cD0RbqVl+w73Z2kW7Fm09SPjFZvnrCHpgk/IF/qW3Yd7opo
JKvx8iNgTOPMVwTGXHWP/jzDEywiDcpIDgSHONWp4ReWG+k2fgvuzFb8djWzNSCT4UQa977kXcxs
m8t96bl+sr1o8U+Vw28a9/lZPy/uBu8ONhEJkVRkhK6icDImcoKN/J3nTldNIuNU1kFpdOvKis3o
WJ1QHxJ7dGvWMEHzS37o3TdzZl4kT9xm9n3fXfVltcI23AUq+ZT24629tS8Y//1I6/m1/o6OvUuR
arFRuTyanuiL6+nKbNTVT6BIG5IA2dBafnV8pULortOV9RyfFkf9LedqeS/6Ttw2S+Fw6Uz5HJ7q
7+Hab7Jt+X25Cm/IUmes69O0anxpJe8xqb70fsd7Sp1VazVLbFmWCIOxyPLHW7HUvRlnuLK9X19e
+7f5Mt1GyFiWHG2JPy3ls3hsPHVvgYS+MXT29L3+lWy0N0xob+JBO+tW9j2sxHX7o6yeddw+X2p7
cVvt9HO9QQHWiUb7zQWwoKL37hqygN8Wl2AbudKmo7URvJt8Ze60KvecfN8AUjMCPYzaib1+XVFL
zm0oLMG7cJp99msI2O/pMUDfa4TXxNeN+7UtjPZcXbnmx5vkaV8qm+gylYz4PL6kJ+G8cHsnduSD
uHrs81dclncZCP/mVdqkuKIo9gAH4aAt85fCGl8G/3Got8k2t/XzH0pn6V/Q7f+tnH8PYeOCHPJY
ysc9sYsjbwGl0oDG1YSGjuQdy/IitYARRJr4yoa/osjkyjlEhQkVjCRddTMJlaEdDt489IanQNeJ
EqdAUZ2YHHQjJqzqc09ukJtjx06t9abi+IS/E5MwwqNov0nuWSASZpxokNGCKZQWO/dqLQRWTkx0
sZ73fpyAmLmMyckr7UZTm6GjNlE1qA8jf5m+4IpKhWFqiqF+QE98Vazk+LhbEEAY5/M8KYXFLFjw
HomLJCuRVkPvJCoIi/2k66VWnq6CaV1oSwIeH2zxCYo4B1iesXcuQQm3tMnVvuelVT9c0hVINwug
ECUQTcx6ZmEJ1Sm4FbtJZ82+y8GcT6DzTh94+GQvCnv4E/dZek6X/6Pd0X+1ykkjJCDYNftFYxeS
+xTtgDhio8kB0V5l0ZxtmUWgbHiWN8PnfZ18LMi5ultQ+Qm7KE7aG0mlod+Bq6XQR/+0qP6Bs/y9
HfvNYoWxU+MJ9xj3eI89jEFvtoXkC72Lgl2QbAS0feDIgZOkTps488FTK7skAf0LAcEstuDUVXj/
Fghy3DC1Q/SOEBIUzBOMGF+KBLzeId1eLRU/m9msgjB1ZdljshYvbLIA+3Y18GPokvmceo911Ack
0FkzpKF4YTMSI256dHG87iBK3W0ptHLy6gbqL5n4IvmlD05N44WSMUv8ecjsA7KvjTZHJFEMAw+A
3MTUUAO/j+9BafOMl4l9l724dvPBGwdUMV4d+uDMCigiqy7ep6ororB3UmCL0b0XoMurQfFnizUD
OXW2wg6hxCeRsD7YDZjfP2dBhM6+MuBLU7NpZv6Y3ZjwPZi4sArnhCkZOCpwgGm5qSVEJto1MjM6
0GbV9gh6vcX0h6EDw29YNf+y8PDO0TSdeRjuh78GD/dYbgR5JoyQgiU+jWNraRYULWElM8suIIsZ
rQPOitDz0Bwq5iykbM1ccsS6Cc25i5KqL3f53VQ/GZ2cVPzkjbkrmfk+eoN8YiyYgi2zV0228ZtY
hg+TOvQHSRXSfHiCtgDztLawSFnF2wKi51w3lZShOwkTi5fmbgF7Zv5IkCVgq2po9OK4xhGeyO+t
OGRSeuBTsVp1oTHSaTSEUBrpNWWnLb7vOYvEUF7ueKESXObvCt2UTDbEwS5s2nrpbq+0ypt90lu/
zilfcJVQbVQ4IGmHZNmahFkb2otqJrSo5gza7EpZP2TcKN4hq9TvhG+YlnhFc5ssEQY40vGrWEXf
jPLE4zw1lwzsFUo0iwnfaUVyC5tgabxwP7W3bDN3RvO+rnEW6c3iLBbUkTm0z5c7uZGWLWICYYxu
kJrFwtAGo9KeSboRPfxefvO+WCDMdx8nLXAWphatlE02GPln/yaslXqlyBuwf0ze2DiskRxdM+RD
1WeGAPjmPLGAtap54UvLofaRbgnjGvHC4SHQ+UZwgtnkQELR8PFnz7fgmm1WuW70rQuJTsYIZmZZ
3jsttW7IlHQj8ATfDokC6w/30HMoJtZrt2yWu8l9T2bWakDI3hEWjvOhxcy4tnYRkRWv6MG6Z5bq
Q/P4zLZky5GdieFejUDNHLh75kJcMhehtK9vxCZl8pMrkqzDj7/wNs5Ui3VIoPWuvjukqSU0kpxQ
F41V8pAxVTAJf5l7Ty/3j7mdmcqmHAzvdYz2Dz6CeqedgwenP08qOuXWaTuMBcwVF/giePo6oWbQ
3yY4MpRp2eBpe8FvmIysiCMyUiQ5hhufJWefbdN9/EaJjzRZ3/PJfnsUttQE2Ye2HN2qM7LeuoSZ
mZtLViiISiiYnm5NHmdYtEEuTBnvHyD/SFtIizeySzHK38N6FFbtUyvmybx1EiTaY/RVbUfcrGpu
0wpzO2IurOado1Pg5KtshTEQia7wTUH7QvpxUBPijVNz/gEEJdgx3cWmWMrXbubsHwfUhsx8DT8A
HxhXXWq0YI3AO13hsNI5ZSF8H4lBwuvjqtrPFEAj+/RFYSvouF94GSFIj6drkmQHy3Al4c955Mvw
gTeLMlrDBwPmZusMOU6M7rxfwyimlSOGka18U+peREibKb+Kru49djy9iNzaT071g6b5/XjtAptF
1VNAQJBzxKP8Fm2qhSNEK24dGjGrOSWXhuZvi13p2xO/AhPh5Fy9Sss54FQF2/xcpibzqBk9qsWe
Au3gu/WyKyCoNx4YPq3JgzWSY+A8rokVvndwn68RIUauSGzzDPOFJyeEjF9SIAWTM8oMvkb/RgIe
zlCpq2vAQekSm94BYEgh3Ug01NhgmkeIz752Jgoh7LiNzEwYMBvJ8/nXrR95D7ixyky13bAWsBTt
fYHT4gm7YUggvk/HcR/5MOf0kLBIuxM32IdIhLfqNJPWqLtRehyGI1NIFgPBVjSYkV8ssQTyF0u6
IHmd9czEwCJReBxbwXTOTPeYhBLxSnnlNhtsApbDpThA4e4jAw8oITYkU8Us0apZ4ma0XyyVF65I
0L5IGs+/FkuNZ5A63hA/8OU3AgzrAF349XLrFUdAkNXs7oBsM2fM98ke5BKReWcXuEhYtKpsOK8x
ZkCm0LqiW+sG1FazTxyInNgBts8ZnVnG8HItee1jd0SlZt4HOzgDJt2/o8gANOjAMlUzOBeJfTQM
UbE00R7gAYMOzgE8RniaJP29Ut4tYWIoHvsv3iqH9GvOwBHHM1PbRD/4d047JuKJFYmQ5uMLXlc5
/FAuaY+rMIBEzEfAE+k+ucyL9Whg+vUorKR30u9n4eHfN1gNMEdUhGNP5cGu74rdJryk7j1ZZdeh
9wjTRICJqUISWH5NwsJfz5MAAh2GZoF8zSPBKBOtOSz13W4U8Xv+UC54sQE+A1mumweDVV9bAO41
ro6v6XRfps1LmPlh+/kM+FoFP7JjvYv1S8uA/5yKttq5WCBhI7LDVWN8ba34g41S+Gy2M0t50VSP
x75iyus320A+4HLWN75MUJoCMWmP3UW5BvxOXx77zjhES5hqoYl9Q/Wi15awAIO6fxAot2EsucSK
gsoyGlc0Fo+d4KR0gdNNg5+m2GFgjw577+tEXOoPuzZP4x0hvXunnjH4S5QE6a2jj/MFSowzkaj5
q+xggghhHb2mvCN+umaH3N7vFkeI7pXr1upfOQeml/wce8N7rKFTCAYb1wxG3w+Kyya3po8q2gSQ
66G56oCkmnHPvPnPjICizFNMCPuLJTZ4iGSe5UV8DBhxW8GB7SJAPi2bMBD9Vv3kFuR+0HAiH+rk
vcEOglLCzfVdXfvc1mQdzCardsJrsWIj2AIiIImIHRzMQOVuQAMVWEJLZ3IkleAQnu50WafJ06zh
2sFgioDzLG0wo+Xkias7ADTt/5Vg2kvQO6AP6GW/H1SrprRRGprQ+IXI28MLanSvfI+xIpBsUub4
Lc1KOQa2JZwfsxUact1agOGc7pjL/1W0EWVa2TDIPN1fReFS1+zcJMJGsejDkwwhA39vLjbNsn2b
7YTnyYcp1S3Njfmt3iRLL4CvsE9vj7cBwHnmHJJL5QlfX5mbXRaNmb2DaHBUzS/PZYAl+WQSec5+
h4CqWHe1mx1qwjGMdDfcEmL8qHq3dwzDfPbBL/kLurE6MygsMtXWXlF3PB/gZct4S9owzZy7Czf3
qVXwT7HKC+VTcVolS1qAU6sCEEkGiB3PaOn95O/Zwq6xWPSQDpabEgHLKZ7WX8CDArmLBpVyDBVr
QU3WMCG5P9tgBgfnh+VAL6GCzWMX35Y4Wfb+oKzqN1jk4ymJVv1ZNOEGph+kG3Y/amRE/gpCTkwV
+rroLVbJxIJtLGYKk0vksHCKt8+JwxB5wdyUUAG9K52lXXHfGK+PKwfqYPceXh7ly/ORdmNfgrfS
GPDzUOfcXb4vpP+s1r1kwuN4XOWb2jKTYCVzc2KPFlpEbiabOEAVtKIraWEzUJhb0RUXNrq/zDBm
hwegxo/SmRhucWd/Zg/PHdbpF5jmp8b850OQlnRZSm33BpQBlcfI1ls2aWuBoLy3imGnr8TWYXMR
s2XWeo1mPdaMuhbuJqutCAbslNtzMtF1I9pzYsxdysUHZaJuzJe3DNKegWU4l5C3z5sr5q6QOZZz
3yZfyLuy3XSZZGdwcyRKb8NWinwcubbiC56Zmy7ZUoQond0vtiWiICacO6adMxfrKmFJJjGsvP/H
0pktKYptYfiJiFAGhVtmEOcxvTHSNJNJRJD56c9H9Ynu6qEqM1XY7L3Wv/4h3Tx3ExOPAwB670V8
rJ5dul1Dbxf+qhsw1izdgCmvIfqgOCn5itSiUSnvaWX+zDaReYvhd/y0kxGdALGol6gCDkwL3uRm
MIwBB49MOOjxdTd0we439CuVOUs7tVEVSbyQYj2/y++Ukx8YE65OBZJ628shcCm8C2Grt4zvDgjj
p7hE9AvZJi7mJ3TwKMfShWp0FS6Bi8Xcrn+nBK0gJp7gi4VvAsuYN6vnWw6H+erAEReTEaFaLCPY
IS2TmfYwoz9kOtV50Rfc4obUeKaX/fsxwzjMiiJTZsd+gizhOdreB4rAAdclOzEeC3xp8A86l36/
b5x+fzuTVsaDSBfSTO3qq+e82WeUQAY7A8Z9PDdybdfg3Ia4ilpjvs7EA2M6eTs7au7sWOB4fsmh
9RtKaSqqK5UUDOsrqr2PoYDLbhg1NI19OwjYNXmA2clgIsQDRO0D7QNjyZXOJWxYSrq5BUO0Awdz
VXP2YE1+fquU1X/L7Zl8ZpRUMSVjeNAy0/0t0efpCONt7qo/X2j2yLn+R9GeHYd94VahO02IA6Tk
WDe1g/vYzdrF71V9wlKwRuIkkl1svGqYRaxfHMssYTHgs8COjFHrCPSqN6RiervgHybu7OLCKJkC
nWPbj9lv7JCk0tx4w+EC8KtBZCnkSRbpHfm5Z/o1R4gJRuFPTjes8GGc9LokWXJky+xq6cpWXGZ7
8zP6KtCwZsPD3AX4pT0PrD3In9tmos+t3WTTd06sGGhxE92Zft9EXtQi/2yTNk72GbH6A/TzXw77
disAl8srAedU+G43cyoei2XyNmdA4vgvXYslD4WcOFN8OSpzop464l+/sF4XCFE3Uu2XOcgELm6/
1vit6IYX8oGJdRV9lbENknK3uGv0vou4Y7rZzPwEoMLQN0ToNr0x40j4PYf5Qfz4ababEBwnbOHx
cYLjFAAyaHa+BAeB1Plu135VfPrPy1CDkpcWPFzfgVpAGLt7mbsMSjAKdZtFeRZerjyzms+KuaGy
k+eWgqoweI0dqDF8A3V78kXCh+BjZl+o7KBNW/C5nIi5ouAMmNZOJ+7tgmunJRm7PZq7YBIIH9gU
Y9kGqDhdSbXdTSTGQBO8/cD/Z9jZLeWbOwHbKDgCvzr9GsScPfUKdAqBdjM1ptohba0Cl7THW6Qb
uj5b+9N98fBOOTFI26ywoRh/vQr3JWzb3U1d1OpCymzwjWI29gMIkJ/Bdq2inH0a3c1Pp1tlGmSR
UZoEdeTKwr++OtxVHBp22F/iClQk+ACXd6n9rByhMd40IS/9XflCAXbkJt5pdq0r8pH2rbC5lhEJ
ZfckPUayka/M5wahHT6R4nfT+NiFgmFybmarEtOKjN0RR9AxLTrBrHWTo26Vcd6tkJ1Wwy/9QL38
pKYGWKwBnykrTgt5PaprmbgwLRtMPKyEe0VGcCz5EqXkg+/Nfl8KUSoBJ58yX87Z8guHRc1AiwLe
4cnF8i/eAjTn4OXbUAvYMBJbWswQFjMSi1wOjxIzj7PaumzdsUW/hj83pn9EtuawKMK9cmanjnNL
wAykivA5rLElox6eTwsecR7mDuGj+/muMvujmi9Y1DGWm5WnVPyUPxHlNZw0SXWfG3gT4bYFSkUI
RnGowPV97ZPnS29nNxurrRhAxaKFHNgMZGkbFqt+ToDAUUTO9fhgSqhSHDY8dmY3WYUIZoYz/FHO
x1rLSBwg5WiyVj7urUF1qroEdsJA86Q0KGY5DiGMKUSnyPYNhfmFolTpFq/6kkKLV82BciPGIXy6
nCIFZmMcMusWd5BIXfwpKzqZNl88Gzp8NTNuIwM9ocsrcNX2U2iYlUXr9WG+P9BLjuzBwboN646h
DujwxE34xpRwhBpNJ/+6PfcDtgi3Y7wL8cs2bg7oMQHFsd1+DIEeu9eFkSFm9rv3Bdsv+lJx9Qxe
gs0YhAp9VK7xCb3ihBoXOQ8gXhNaKM7qHXe3rK2WNVNjLUdLKKyryNQ0/fq+fb97e/o0oPNqc69r
F5/SpjHM/5q5B88gPtW+tJ9ASrlL3h5u1y22c0nPN+C05tN9bdnoeT6Kp3nr3Uq2JsVPdpKpzhkc
FQc5vDwfnPBPksug8z+qCoK+q/VmSKV15A6/75w6ab2U6XlXkMc3NALlKXrZ+QfSz2379NRtIhmR
N7uO2iB6ti64nYR78f6un6CLqtU6IoXi4/3QYBXc7qPBcowgZFu360zZpgsk7QcYwKXxJii7MeIV
dWemN3bbg3xFh/qKfgQ+ehLZHI+D23cGXa9SEQBIC56vOrTUepMc8xVhiHvW1jnDNlVXUeOzW5G0
3JgMxIu51blsUDgWvuGwoBmTN+yqE2/2sV7fT+I7/OxAQG9jRKvGD61q/dxg3TRZcjwvCHNRv0Z+
LE2spP9qq+wY7Ykl8ipbMXNaiulD9rOdiLpSu7bJUoLL9lICKcgoqdsgiU2Szmq8Ky1hzZJ7tQsi
jlXwh7tEGT0WrkgJosfNv9EhmVpti9gRMdI7x9tkHb39eInhoyUK3vtmYLUJb9ufaWtSuD+2TF59
xwIV9BBFIINx70NrHgEO5bOAaJBcMjBsPnOiiV+CZGvsaGbsc1JRXADeFEwM3n6ZGmieATzk43gb
VJd6NJuz/bAbXTUnfWBijdAau6yaiVcQyzqhJ5RodOtgPqN3Aj9KVa2cSCVXGDCWWWTS4k3R95GW
cxqNV2llPA6gC4XbrqSR7RVquApivAoo/R78/nsY7B5UrMecaPYrD0YIEwktscdNGES9m1Mho2Ad
F12xehNuA7eMpAh2kUo2ekyf2FdF+dDKB743ZwB281+b8PMoVKhM/NatwHvW6xpbOwPWPmifFwWW
jlZaGNTsooXcCLcJYsxFu0hWApM5xYGVW5BQXJ2jwp9AiVK86mZjkMAUZYbZUmKp3vDycjwKbeYs
1SsyGyyXnurvnLTqw1zBO573l2d+RCM4YN1rvZ9HgWoyji4s3tnnFN8uN1TlgMvT2oiwW0zsDLtq
q4RyA5DyhcEyRk/e7RQueJYQiifhKYTIHkWLUjjmwOtN0lrzZFeq0JXA9dvvIbsmYeEkYODcxWQ6
NxXcMqCLRz3W4xN7Wm0jDQZWfh/kYzQbIc9jDHMiETDoWAC1ZL+gdGKCIsuCl1G6sCMOimVPNoRq
h2ynT6OGtJB7WEdNQS1IzVAJnUX1baHFwgploDSHOKYZyu5JjsnUektPbjfYsgO/JVX2EvaQQLwz
8MY2/cn85/DI/P6XRkQr81Ea1Rne9MwgC/KMauLpVs+JxNDZhlom/m8n6zdTZ45l8z0WT1OnBDDq
jIquXCWxZM/pB56bgEVhQmI3yZqHv3obnKbVotEr/9VTuS7ZPRS9ngbiod9kqR0xK7RSGDydP7BD
wxEC7x0ZQMCQT4A7jshfpTHrLw1reKwCQj9St9kvxWjOOPfK4nhBBoGvGK3zzlHDh5qsZhtlN7ac
b+o/PwLqjUzmuh9vVmzns4aBgZ55t33B86np2LwmsB8cjEcZKvck7bVfmsHQ/qc5xY9y1YTrsjM1
JHjTIA+0EuZNVutzxiQknBlWuzfE0tQGvO4wC92qu2RJ+T2gtVICAixk/NMNkcjSyRz8JNvPXMXP
vRlBBJIzuTDDCdTKCxXriGuDPwENaL35d6KDzntJZee4ky3iPdWf3ND0oD+LD4QwXZr6OFUg5hux
SjyfDifi+YvrKoBwHmTm4r3lXhopGl2rEpc4Ow5UBLBipl55wsTgCUaPH4Iel+4Gr0F4RqWeT81U
W6PEGPVeyywzOL0/h+FmcYWY5R5o22sZXRLjEExkCKRZhYdmJcquNj/7ym9Ybwljb4OQkqBSdE1b
sBam18/Px2wHBFlBM/YtaMoWfY6d6SnN2Z4Mdd2a4WaV7KTjcGxRIUoeye134DZc2rMwCJnTUpYt
Rbdbkr46oyMU8eiV5+tkkcdWqdik6NhnbZlkjgTY4ZN3PsCPOGjO54B7QtTsZIa18XZabrrBoUJo
l/3hpnoYOZRM4Q3B74MJ7rwv87WTK789pDZbBKDeS3qgkif6A7v/yJI6Tz1X18xs9217aRtS3f4+
kQNVbOY+fU5WJzFORMtvH/Ud5dZMdfP5b72mM0Pt4qO82EBvtmgdJusaT5LoGjOlmWNj3CIZSWoL
rVaKdGsjZedbZd2ex8l0pU3WzxZQZjUr1mG643/bz/alGTO87DkNMB6eeo1qvtmLu8k1e2TwSv5e
u4IBR2Vlj+euojD8m2iOTAUgOM+MjZy6i4rymwPmogY0E8ZXtEs+mNKNzAUBLcfffBvD88Bt5MwT
qK1o9yRV54zLjmLLsz2iQDevU9bRWoDrVBynblJhY/POob9XLqkSFwV+36JbNHDI5yxni0cwgn7V
8gAO/ueiVA9h3JpZqqNdtPckdyymRSrafUWfn7/CMaIi/6lrl74bYSOmN3hC4iPEHDZCuYyk5BUs
AQym5hsHEr14BeJDzIKcBvIxJAfx4NDQEdddqPeJ6smI+174mcY8JlLNPl6+7bZmgsHO9WmpIHK9
5Ca9n0apnT/wJyVEoO1GSy5DBiVaM+qvyT50MOaFrehiPfz1tjQm3tnqbQFdHfFPugJrWy+3+Jk6
CqTHfqpPqaG/mokRkqfA0Op5HhBvt4aimeUidkqXnk7huwFMakPDOMmf2JrD4Seytfem5tzWmTeH
JB+5Ig71Bmev9Dd+SeEpf+OfKM7Ub1n7EqLu/dRBUDZ3ohiGlgnowwwE9wL9Vpq3i+Yof823emHy
IPEiH6j33R80AE0fefQTW/E/AbnnBKYUQcePTr1R2kBdw+7w/JOc2o6pdyQnOeVslPD04kBZ3tzB
ublY2tuDQzFJxXMeOAng8UF5XWOKcuC5BhVr/CkUWNmDWPiFF/WbAoZtxyNlhbOiMEfOPx00ySvM
/gQuSMzlG1+w/Gt4KxgO80k1h6mXg/qYxJboPg726vFVvbclXMWf/wQEU0QEvY3olb77E0Bu5AMN
f89vGhpooE5PiWET5uF8PJxhGNpCnKdo/Rv8yU/z19vqOiYipoD+Bz+OK0GMDP/UlqQn+LBT7JSP
TKylzX/xuyy0YOr3XMrxDfaUZFzK8X+5gciJcZPRnyv10p1ku1kVm6mlGPXm6cuK1ziyi+l7sT4K
KlpCEhIQa+lyuwjLpZI/PvOjIjmckNPmuxCpz8zwkHy/dPmneqEotEooIjsE+suRy3irlsMqDiCC
5Pj96RFZN90fyyCIvicx7iz8/HWH1OED0dAqDnX11hVDxu2nGoGi/OMIqamkZkS9Y6so3WLzpmED
pFfujry4hQzP1n2qZjQYg1H2Vn2J5R1pCVpv9Z0trgE0my0N5AQjar128X5JzXmha7+KamoTN2Sj
z8zm+lo+r37poN6kSMA8oPsTUrefmtrHLikyZaPA5RZxY+c1y/ACfESApk0X0JPGEtReS8hNZoJo
MAChvc83CQv76YmVP9/2PA1vfZqZfXUpUDsamjNnnkbgz4NziK0xbpxK3tYHf5Kx/Y6fg6qAW6VU
3yDM0BiKgCog2kmQzCxQGqhWjljjoER50qn7jrrcb3i8QrOBVdkzIYavi7v/icd/WRDFcmBtJYjE
Z2tl+XKHVb+Z715nuMCTZh+psFD7OOgLOBq0AbvbC/HxbnZ4w2ptL8itJu4EYQZ5BEaurQl3w4o3
usdLQCS13j7vpQuViivWRrs6RXRqaKRsNJg1baivIE3TCdY289rpL+wqufYk2Yl/madH+0myEBKj
cRWcPHP75wVSDLyXsnNYn8qsFlG/u2W73Uv6JjyjRkbLdGq26gpL+yzm8TqxldiOWkorswYZ6JYZ
XDw4p6HpaXbtcBi8hMN7f4Ni9KQ/wjd/B5LRHd4cmetijFKhprRx9woVkylovoQlXi8lUwmmwVhL
94CepaEEWuM3D1TDENz0OcS7gslXNLNoJ6xiRx8kFevPDmrzSQruRBcyy6dPSv1+KQVTHkui0aau
JuL5dSefJ6xsObowG1SLUzTf0bJUo7M7tIpbuGQUGBmKGOTf6BZrv8vXgvSracfq0FQ4uuX46aBY
gJPL4aOYeIz8AntTk8f48092XCTOwLZ3BNkDVgvx7UkwV2NEX/xG69Tv3GIZArrqZAiDB8NySPkh
zEj8BLY4f4yZ23LAW1bv3Bz5RYjkIHeGRedGdsSJ6Ba/IOdcVS5u7s95Q62D6b/R7d/8zuf6tMXO
GN3pSLREaWpLXMU3cPiaQueAJgK0k3HrCMynVxxzwA4Vg0Ox+afTSpehUy6qtxUjm3jfKXsWkAJm
D+a+X/OjfIBT9kRY1X8plviQepOW43mH4YgR9lL1tBUxWw59QLUQVlCnmwXD4sVI9U6YEHXjCkud
kEHWbzOios2igv3GF1MGoBNLprhM/Hsft0fs8FQhY+i/SGtyUgftGDCyg7ndvy8FBmMK6MytUenF
mOuLboOifIbe6+2W7twaf7GQxz8edrTdqMFRFeBTwauXvCd+Wom1BOW4NUKnjKX+vaNRMDZyJ5CS
0ESV7tMuvbdXFMbkjyUh+u0p+gL7sOZnBvnux6EItCW3Pb6wn5O5tFBvrY9D8fOCgJDzrsermpwr
XhELPf/jjIIpxrzfjJ5Mxcb8cDveEWItgNiR9Wjn4vq5NvsG8YqABos0MwRzT17jha0gst31+Lo0
R5BYQa+5GiwX/hrXBWZ+T3vqYr5rjoN28ED5BAOV9SFaGkMxTjIevRdfMq6l/y803iJOpfTtQLZ8
Je/AfuNTqLjzc/H/q924mU/DjZoRF+Sd+CflDMhUR/YrnsWCyWCzARpbs7w6ZD2ZhUEixR8qv3L/
stvjuN6m987FxgtudOgjR/YLZ/RJnJohHw9mDre0YannzmjUJ8dG7HawqiU72oBN8doaV/y/bxOt
iSWfKvAn+j93Br3534JIuc104EQ3uakz/rCOezO+gDzeDZdLlVmQP1ByvT3hR3WEnzc6xeogmSHH
+rrc18eCl0/sj4MNAo8G/0P4KsaIqTtyPgAx30TbYFaJ0x/6on833pTMmgfvZZMiwD9Tfwql4xpf
xyv738OkcvtpPwuMMeF/AS+o/ttrPLwARqNIzsaRyIO6EtFfDTllZrzswWX24bYzZo4h3yKxAgcX
YGNUiX6c6Z33hEydEhRwuf/NuY7ssLzczJu66CofjJtHVqEzdsWPCe4CcJfQSJl9imnlmISHd/zA
tY5ZiwXiVH7mv00m9v+/pI9EFOCyEP3AeuQiA9M8x5/DX+PHndNo6em4eyC/4hulBRSXe8r+/WYx
Z4BvB7ajXXQZHwUcLOzPdmYAnRjj558cud6LAu3YOE0e/2LtjI8KP5s/5i2yfY1ObDOj2Gmsd4aA
zCV5LBTWc3PArG/c01jf46J4PiJWtFf/4avnM5jy2b1nDgY+nui/gpcHUz2Q+D7JLoOZA0EH+pst
HZhpVT89X/70xl+yz7Ua9XArlnV7GtdVu+Jjc4Sb4yuNV6864J9YcpeeXvvX83oq4F/Mwoi+xg/5
MuvtZEn+JLdovPfM+7jv2S97Cdah3Lv8OlqjfraKS07W+KmD1GUT4Zd8Gh9whs2hO/DxZNYEkrud
ZI5XXIEvI9l0+gxGh4AetuFF/7017zUbb+q4qscNhytcGkTw8YdcyfHR53tJP9xB+j8oIk+ZZNff
EJ5YVSwz+VRyY3ii4ZvAAoWlOkXY/7g5M1Znzofr/xjfif8uzNtDXvgn/byD4SdBDcw1/Jk470tu
lVzL3DJDQOzI+bgz6KaiM17PnmdhfKbZYcF/R5kz1iruzZ55nCAWoiRTPox7ukLaNmLytwWl+pr+
q/XRYhw//E5I5dFCzdzN+cO59YH3OecnKRY9UeyIXwht7uNWD7jwNYp8x2NgbsmmeBgbLMqlwnuC
UFjinrx5xkrHxo89dMI2Ojh4zw6EbGZq6JefxvNv6nwuIR1GbQtAnj9VCYOB6imj/XE6v6av8aDt
Yc15ff+N38z0eKzgaUsd7SopehqMFVroSVdxr1gFP0vcj33LwPsFGaS/sKFrj2/s/ae9jfdfjGYa
/bJwnUE4/cvpVaZjIyT/5EGuehgmvf/EqSlceQc9Fbbz/vvvX3i0mBMUzK2J6yh1fUZVQnjMrp/8
3hpyDbbUnl3iih9+7OQrfh2noisxUqsR2IR1w6TmKyTni9vHm3r3wbs7Df3jxuaY9OgcMIyYqAE7
kxz+krIdI0WpFuWMU/rt9wrl1BJzxNdtG7IdYq3ZfwnVGddnK2WGWFP1f7KThFwtsZuJeVM3Jeru
J4lxJL5p25J1OSWjx8i2nbirt1RQONonMy8bHO0Oo4ThGGKNKLUp9iiekFthW1P8pPBnNAKgqGh8
FcdfTMl5xuYbvCvCQPxNOysKzUm3VASsVXS1CKKf+X0uu5+ZodKS0Ho3Vic7CeLjKdCGtsCSH8o8
WRZS/yPLK9QfE1Szv7d4Ub7PYtcY0mrKWBqeYatPUquD7YNJHOYzyDeEB5MIalRFcdBxoCp5zYhE
XwyKFw8+sIByRxGQDEGpbZW5j66XqcBLxDg16NCTeHBdtI8n3vbUYtmyXEjdbsb0VBjZdIzaqJj7
Dt1dw0rpgkhZDxousl5ys8mNgnZDcFaDrgtvXOWMb9dr5lRhMOmdrlrkLeP0vXT+MIo6vigMTd4f
NXl7bGfGAf8vtM13yR2/jxHrVo3wcSAZL1tqCFmTtZabESoCfLys/pKsVLfrXMSeuXt705CxNrt3
toNxfYghEjVehRApIrfDJ4ukfZ2F6YZ9JWXSy15FpzEP7+/bzwd/OUD9Nx6WkC0fTWVFmJqaqoD0
91Vus29N0+eyxUx61A3xtzoHTbZQn34wQYGFKY/udGUwMeoTCYc3Z0KVv84ZKljST3SY/rSGtG/n
hjgqaT+UE/AOHBimkXyGvcVvVI0rgTBDnnqC4SVA8FvyG87DsVkhJAG1wCTab03NP06Pr2NxZw73
3LZrVRd/wAZb4XrmPe0l51xfkPb0+CwxVpncdOX4gj2YmSQUvXeh3eTGyykGE8boAyyY8lYfFKPX
THlXZfTkbs6Qy3sFiKZ2t56zDHkVPU/rFKNYaDQxApAWCbJDiEe5hrvUDL9XLynN9LY5EU0E+XXE
aEdrpOZXXsQ/EJNw2MJ4zZDPpRGbMuNF55iu8VwRzHQfvBxSR4+QxmPwRcETNi2EodCY7ciCV+hN
ebwJll8or+DRv7zk99my3gzVzb56dAQ2FT12u0HydN/6LHQE//umTxjZmnDl+u0F8ciofEge2IF+
MwsRDdVJoBkXEAwjIpCN/AS9nYSO7DSH4F5zAsOFf3oQvm1sXsl00jv1d9jLVxEOxXWq7+65w2OF
0vj+WrSa/4ModiQI2SXyaJoGKgqqoaBU7Qym0s5xCKrNZxt4AGt4o0h397kBS5zpkaiPGu3ZElY5
qpNNfC8wJ2WZPBizSFNSPk2CXGBiPg8IPWLOvddjYiljG1VcpwtIsnQ67vR+KK4zyuZCP3EA2KJB
NZWukgOQHyUp395aUPioab2yNKGKCibDGXGFku74PPSndNFSRcI7Qz5mll90QB7WiYXRmEuZfoqR
uYNUod59dDGFGyudGZlwirWMASxB9onS4iBxdJ6cP3mdqIbuYIbLlJkAveJjRd9IvLHC80HG1fWT
qa5TWU/AviD+uDyoAvI2YI+aE7G30nLblmbQ/ggnASoREp3FlNgcffJ7YKc1YBgFwqXAGHJ8voBa
MX0nDTDW75MTw67Sg8wewotvQVBZn5XBrBP3caP7Rz6DDqnj724UqhVaAr1d42IXqzCzhqVlt0F+
6M1okV6YekQMp2yFMntizC0Iei8cMMNjGPoo4SZMugEnXgEj4EXRWLsKzz9r5OJU+u7W+ghiQ8FF
Nxyh18td+BY48Fyf+9m3epKNhixqpIX719OeOQq6EdEEV4AifwPC8sfFyVotddEvQOG3Es8CgK7I
U4MotPkNbZcHS/NmaDXhhqXfNVxXzE0Yjl5LiVhAPSkdBZ4dIAAz9HE/iomD48qUm8mRsq7dsTqc
d2NM2PpghR8mNEnXfKVdVL/yMBSwrwOSohuagDLcLOuTgJUZgQQf8+1Jl1sPnQ1HsN5gv+PRoKl6
1N/C5TptdGi+0QOXTX6ysG7MkaUJAWC+rwmDvJJDlDh/9eIvNKOrSEoqRtFeshXUAPxuFNQMRBxe
88bOFF9c5ed6sRdMznhLXPyRS20oX9GRxpj3r7uMJonp+qc1D6tNzD4KI5ZS1efYVo8fC1XLRLYJ
tbAhtF4uEqo9fMr1JujB1A22cHsacJ0kk1loF3QkJxE5jdu3SYWseRqzPKNV9C1omXczVPhq5tuh
ah29hHlD6X7c1lC6Rn5sNwypUajD31jH63DdLoSvqNOJ69ns6/MWl3aQoYrxkz5cJnAyGgNAJ6S+
xIhiR8HDi/PWtNt6fkGqQBric3wKX2vMPPhGAyKEh+/qyy0tajfRlmKUaEZrMsLdRh87p5ZEek0C
ALgV+BIe89pdE77YAhblHlkBTZcLxRPkAgP6ZI+UYkvTbWcppAvKDFgY+D6BaFRTZr0QEGEzmfHy
dsBnIMBSqrFAlOlW0I4E/3ZYH0nQN6xEt3jrTH8mh0mQbb4mGOFIPNIdbhdXJmipIyuGWq3H7h4y
zgKChLBq6AEbePjpK5g9mGzyqozc9d3gjugXni/MZGhleojLVhMHg7rMmTMrenmZ7998peoJ83sh
QFhhZT3tCQ9JvGv/0hPMZenxCkFgWnxNnpW5OJXz41t7DHMHxshV6GwYrJftnOzgbSUwA9oPhYm8
OT81+Vq6QOwQ/fnshyNsVv4gyZ1dXt3iPWzUGdsG7Mvquxpx0BVbNQY3l5R023S9hPvDYphZbfkz
KeGOwbGB+RZipt6DQ42EFDAStDO588LB/nUHXKm3oBM0yy3sZoIHopFFCeykkaLLNGYY3DkZq9Lv
ezzC0Tu2NpHX8GeCT+1+PmtqwPVbdtawi3Tor628kbVdPHNV0fD7NSNzOYUP8M3YwkqeSzleDcgC
EO5j2/tIThsNn+7agicxo/J0Ry4LHcDHV/ZlQLQnybN8JZcB9KckQeGRik4nGhFX9aB+h2+7UUHl
wF/AH6llQPqn1rN3yuVsgRruZUlHUTbKNwosoV6KyjIEe1h8kosYjZ0rb2T7QntYpTZD009kE7w1
uS1KeIEb1SpoOib2DZ/6/BOEqb9GgjC7w6iTM9xg1O01KbY5Y2yqfzM8KxJrAY3dy58+4L+MR1ts
FHN46QuMIzsj0q4pheAaaXOlHeAYLFtsUfR7iKYVK1RIJXLnz/FvOuL89Ishi/zrXPC0x0FugGXq
1ntQ/TfEHy4TYhq8CU10jUygkVb+TVl0oAc/TbaOch3K4JQ2G0KcLlHHnINsMeUacTTMAzFZolPG
Vm5NfZE0OhIPjuTTvLpUlHAMPQC1mCfJL6s9sQd8xyt0OZSWDTQRxOjhd356MWuZLZpuIQVMMWD2
SGsU7zJoCOWVz2AnRfnPAWuniT3/bk54EYCsQvx9+jzLTNDUcqlepMFgLpA3mI6YVWemj+pppeZj
tpBLp3JSvBCjs+yG2bpjBJvPnIzJOK63qZ3ZQ3ZSJ7q1/UIpShmVu7Hd8dnMqsZmC2elBGwbq15b
OHzOSegLiqa/X8GgPebBNPsWAmUjSusuXolQ+SQrqQ3ADhrPFXw0Ya8qesy+8keLfltTX85FE+ci
BCrcC/YqOzvODoy6gtsPvdDf1Ki5PNvbepMHfs0gas7BjcWoPlr6ubfg5R6YI1vaKnfQHCeM3Ab9
Mg2uC+GzhJaDsKaUweWd25TtY5dsFjIVYP3dZjBwDTIlvY5htOi8YV6Q/ML2eil/0Mlv8NTomejq
0RtaC+F+CLy9/erEzkAijVbgBXVnWZtUGpPN5I9Cic8gcd/gGG1nvdUFAu/VfX2hoVrku6EyasCD
1tJgFlKGTBfQ3ZiVZNjTTPa0VcMUEvRgq1txW9qRg4DUxCSB5GwEfqgQ7xVMz8SeHJDGZAb5lGrk
VAaFdbUVORM0f0u2t+Cn0CL8JH7q7ouU1N+w0Yzsvf+c5tDf0QpLpOoa0Dz4WDeOpGFBs1zjK43/
tQmHL7QTwd0/BRxNFfYxijgU9jhdD3TU+gyBhBNW+kMxn44Q9Dv+G+pAy7auE4cuHJ5w0dJq9M6Y
Cyjg9aRDkGUw6kYWcsRSpH65WWJI1LrlLLjlFmEPWutJG4x4iU9Vvt5YgXGYOS3SpEjvfqac1rgA
teZtmZ7C1TRfD6McNPEaHghACgCOzoZR+gleQQlsii5I/UYXGw9e9LFkGk+oXaNcqJj67/jIF/Ur
TKT+FEZWN+sj26SK94YAMFVbL/J4eQ8m2ccinqWrZO4VFq+gwBLkakYBLL+Oh1x76VW/Yqt9ORg9
PUVdZLBduy0xAuqqVi6jUraHV4ixxbqebqsKmpQuMn2ZmXLvIVAn6OL6vojOK7QuUuGt1avoozEh
hxn2S+bCW/90a1Vy9teG4JB7fK7RKwpKgFT39vvpIHEYtAsLZAB7kr1RDyMhTu0W5wPEyd64aqTW
wPrjjFOM4OH3hXIVU1d6aWj7lU4pBWZrcJOEr9D+myxQ0k8WeAW5YqMzO/yh1phv0e199/s3Mhhj
dkPQjf2CRWQh5mM8cHTiruLNrJnFkn1eRoRy5Fg78TdlIR2Gk8xPKdW+5LxxsL1Zc8aD2wjPKyf/
I9dLPObHmeDIkln1xnk1bIGasBT6p+0EVkQS05pYPCw12peRNyfrwi6570DemMeSeFJ4LXUzDQRe
BR7RNaePrR217xx/wnmAcQ9zQ85WeYMYsRx2U/xgVhAJmaFE9kzZaCvsL3T8weGQZ8tDEXpPc7i/
N7V1W77ROQUDMdl6Ks8cOIan6We5GLyCDsRQmgtp30Kz56CapkQ8InleTxyIrLGJDJyr0hG3vKDU
je83DbKyPmiEbrMT/aQrhIIMe/7H03k1p84sUfQXUUUOrzYgiWiczQvlSM6ZX3/XGp3vlo99bIKQ
RjPdu3fv7rHYc/1ywAt2gWXNHJqb6y/qkcXoe8VJc4Hukj2lsSsa/zxbU0KKb5HX5us7nAbbZQHx
6UnzPN6zqOLTuvnHcvmbdavV5uzl2N50y7RUHtUPsIrF7iyqFe7KvTUBzxtvuG4a23aFMr5J80h1
Lsu50K/mWvll/u74Olw+TvnsTGM87lb6eXpsYL5G3AgKsfF6r8tX5tmpgKyVZgFr2lSdXrerZPt1
Gf0BcPmcA7nERyZY4YG2zN3t2whxb33yO3lZv02KPbruHIHup1ODQH77hY9YUfdjc50jncXXFNNj
QNCoALOrd/tN/fpGKd4TJuXwu+WZX9LWh7uY8mKA02A67jxt2PIypgLvco+UjD8gEBpbBuX+3C4f
2Sb8AZyyzsc1GqGt7m8PC3A89VowLLiU+WB+/aazFQLEatOGVff7r2O7AGX7tTol3L7t/B1mOB59
Xne0PEBNc3dhC4Jdc1Stf80mvfx980LpFQ/Xy9GU6KVbArRzmjmInjnbrvcupI1q1NmXEGPOGtjW
Ue9KJveL+cEEfT8PrO2Blt5B7tNB+otBQV9PRLH5zVIhyBjQRQhhW7F5eS2gwSgh9Ci0Vp/jB9Uz
+yTX4CSbSIWjc/vcrrAS9/EMPnsSlRL2VkeoEpUfJ124pIn9d9h3nUo/hp2fZ4XamWQR+nPSnYWn
aglSYcoSeaxfo5XZuZ1/s4vkJlo0Ti80EKjn69RxfGbrWf6v4WIRIag9QefZKn8j1SP4Q8aClOYC
Za1yhW4jKFhYfgiJyGVizembeYglwU1V+hKKsFpwkhyINm7RrXHpWVC4+mW77hlSixkN/qyWXP2u
OEUoyuE5Zr+i1hkYco0pqIrPNDNCPD/cRNmvw8ukRQUDf+9edtEuKr6h4AQmsRtntG5SgtrkNuXp
t3S4d2SRvlN9HlpD5ejoQGRF55/SvRqWzSNboZ95kuYofLFzccuXlJtoBF/L9JK6Nc4/q8alewB6
7fubwYK7IFzaQmYteNe6eXrJxwdonajYOfSKHYRRlNHWkTiRjOMQx+fxx+4ToRqVc5fXWqvYnLDr
CqI4TuGzGLNnPfHm3EWxYAzooUOqYtWYfkhzYTSba4IvPqd0v27m0SAOl02ULuU3L38TrYb5t9W8
blFUtMKsczc9BMXu0b69j1HjJwXkZb8OKS2Z/W/cvxK2Xi10BWo0V7+HNcsOGXiURdLJMSHiGNco
/3a40J+Lvw7IXeiU18y3s3Hxja5y/Fb9mkGGjpHsXW/owsvzl+3hQoKFiCE60z+ctqzr+BivusWv
TcQBuF2H7qoFLcBNApPSrBmWgw+L2EW1P+oh2IjZaqX2g81KWEG2QEV4SJf45m11zxwu9440Qbq7
fBD9s65sdTr6LDwTlTRr8ZXG7Plh4ZnO+PGuST/QpJDsmheaatKZgC6T9FKFWeFJunxzJ2h2kI+K
u8cyUlqKAFmZIAzy+5XG7XFDWRXZMHqDbZCD0W/hXbXYvpl9QhxGVuUyOKKUm5IrI30V0UWTnaJp
jAJE/suRfar1860NTWp3dKRdkIvKPPFJfBol2zRY2DWzEViouS2Bqa/0AKnFNGCIxl9XtLpsmfRW
ooUuaxrzyb07xuuvSnJso8P8rfbYCZox2cdUa3wUEZIwTcoUKF0+Kj+MB126Ot7v0CS2C86CVHxG
kJ7tUfsWb76Lt7sM9kc5IB866WDdPjPta7SNp280LqPjMMdbf21jsOFPmV00+IAFWPwDe/U268zo
4br5puw6x8uqdISoCwxoVMx/9ONsl3ucxUcuGVEmRNTIFZpsaxeeqcIzpXloTpJqd/k3faX6D3R1
+bYL8Sxh7Gzmu6KXyLU1SybJaMh4DbJwSBSjkKzLD+d/678FW8HQqz6ZPJMOpUt7jRJa5K/kn2mD
Obz+jmN4ldlDieTxPjo/5jqmEAtNQhv6nC571JV3oBsW3J1av9KnzL4A4c29IwWKkIIvMjxDdsVA
6FftZ7q51hyJXrZ5o7a2dfkjNKe2tEv3X7WJaNNurXnn+k2rw3mHNzydWli9DvI/0oDZH3TlPzsE
FaTS2kg82uhjbXEH3kdt+bBpH5Z3o06VGGbUQTPSRX3RRm/QzpFTN09P8J2Y+FwV72HgyK4uHsak
5OnXQR50Sjp28rBLZg+U5KPAf4awp+y8CsV3qeea5JN3EN/Lz9lzpU9Tt+dVp0ju3iwp1cLPk4fR
YDepz+gjoeQCGpViiHG8ejDnf0pIf9Uv5E7I9n6Ski/BvRbCN2RiZzQokoim7Dg/YDYkLJtMXOqz
V/JTKXdX7c4S0iOVPkwnL6RXy2e5Rdb7Fb79gbR2QhcfEtnlzf381QQ1ZSYDCpF2HQUaJcKbBR3g
1p8rblX5bxxvkkNS/Dt1KMPpTB7kITedavdM2+dJBxiDWVjQqpHl5LJadCBFX9FJJLnOuIZ2pFBH
zUu6efXhcGZJKR86dGFYJJSJYzT0mQV2mI4p8qdiFQSHqSJ4nyVF1mPpyHS9tlixrczTLNkjQuP0
aWmTlAejLorcaDSLVwzAjAdzTyROxn9CwlmHDnP5qPJ0hcrl1YzPghcXabS0rNR9uV+kGZnuZyZ6
jS7VNM9hEbg+6GR9jYpD4oZJp/REi5xOcVh5ysRsr9w/h7ZL77wk/VDaAnESqL94ZNy7vXMiHG9D
4n/TGdFNeIOmIMNPOGXXTDViKx+EBOOeF3BkZ93uLA+bTuoxLg9K/XHP9XZtVfqWRO5b290d/1yR
UNZ01MZM0cNL+YdGnSwlAXCz3F2IiCcJmPj2dCVUKHcJAmjVl4mzEb+3EG8rbnAJlu+PKA5u8Yao
FlnPGBkGipUWDciZlpukiAX4nH0cnhck95HNvU9ZxGxaim5jBISoJhtEg+Xn8s+YTHqlYQNLur/E
MxAvWRH64SKeWSgpI6VR+NqyhlQqqdpQeITEARmbCqccliHb2Kmo0eSfW8XhAQ5ZC6jBm0RA1Eyz
kFQbezo54k7wpBqybDRJstHyLx/R3zgEPnB9GNpKMuoRa4lLjoCpYxuOrPBzruChtvEaoYGeKYcT
zDBOjiPkea2Pr6H/BQXQuAd95IHj54diQunnbRuLqo2nFxadxxJ6NdHjO4PTJltMa+GAWEQ3OVBP
FpXrrHHF3QPE2ZiHQGHzffo+U66KP2PBLDrne7qfcuudMOXW9fXUocVDpp//u1hQx9T4I+ggf9SY
/Vjp1GD3wuzr8RPJChoJnBbtb2jmrpcqPGd+akCE3TBfPz9jGRsixMXjPqnBEl874if2IiSmARoB
Gx/m/QMVWnPGx5bmZbG78DIS7uTrxQABS61MRBHYGmUyTMalATqKqu+A3aQ2IORqKeRGHT4ovi96
qx4yVjBbGWQiABM3gKHxMty7jjfMJij+pLoGp5o+492tdlnWfWU0K1rHe1FM5WpXLH6lm0p6D2h+
+YcjYlFXX3A6WIIZ/ioTT5JF58iKZYvOb33YsZXOCG+vFijLTfY4V9z6Bg6JntuNXFJ6Pn1Mv+B0
WBGFZEOXiAYDCPzI4HWvj8eW58ksYZ4IS8QqIBdgSo1X8ChXpf/UYTOTQA2+Zt8mLzr9utBaDLDc
JmtaZ1RJTtBugKAeAI8wgVFeMt5EFtHM7wbAdN+npA1YDLnQLCEXWJyTXZcoj+7tCHdQXfUy5Dcp
N6YTPnm/8eP8tThgjCaQF6MXDTeGDy6UmeuGbKmSCVOogTnSd8ONXfh1hSHisRUzZ5JQE4RFdRyz
jBMd+wcYxtr37pnSNlLbu+aeEKTAHZy48/Quc2czcA26e/Bxe14kxPbUSTDi75Cczf0fDUl63qJi
BFnOwe0LQxXUNwXYrVMO2MFuW835H6HWggzQn/NXQHFtYdNn2OJJMv9jrjCl85xSob/oaMh80blV
ACmmN3L+RjhV7hknseEogAsCCB2cp6wVzD0tOlxPJICadejSP4MrwXawVKG7QN4Ped7e4JpqP1mu
ntX3lh9ko+nfobls4zKfds0jUHC/ua9wiGOr1HfkNkjBruii7D6EdrChhCFXn8Y7oMA0pife4g5L
2aJZDvMt02Y60dSb6ee8F2dt6GHD1lDwbOkj8O6wRk5SZxhAsTH/0nzV6IsnRk/nFY3JmXnMxhc6
yzLVc9/j3vSxQJZ3vH+wDuWEWJeKyWaWDByYmLigGGz43lrYBdtClG3HHpXizVOuk21kK7sm5nwK
TFGK58/tQOuM6hD7u0X067bSRzZ4Xv/O3BS6NR/OG7U3hXlKUik9ZxMNhJcorVvbgUrheYOaz6ba
SrV7pSaCOXYtKv8pnqvRZol05w0xEohhl5w/T0XwzPmT4tdEs0Ox2unlRJenxu5i5ZqLY9ZANoIR
ucZlVkS+nmvsHonsHtgzHJO6JvIj0sJEXehPeqclxi9AUALGFwRIu+j0SP6jUW6yr28pubzUaN1K
ZLYmFC2+EUBhBwmdCGby8ZJHCy/l5vyjgOHL1w3pjs/75JhsBtl4xaRxfmG2tQU09WXFob7Z0t1x
+zfP4R424IzygFb97IRQvd9/KpGbfIzBgYc+8miGON84g5pYdcWItlHf1e6qcO/ayEfM2FlS+F4g
icPx5FskOZ1mqgg3TLVDsgH1iYDdAERRHt1gGN5pT5QhAKIHk0o5Oc8Vq57tkTvZv3xr1yHFrGt3
ne+aZ65jicm/dItNUurER+LmPDzGDX9QZJRmDYPz65ch/GR4jekA1GPciax1ZCWqogi6DYB9mXZL
IqIMKTz0Xh2fjj+USnRPvX1CCw1KIsg15u+y9c1jkUNImeATmrfX+c/4Z8TeHKTLst8FyohE8BWK
gqhy/6PgHzf1OnqXevD0ULOBJgznMpw47Qn4zGmf2wuzPv9ZjqERls3Dy7KZx6Aa7XNavwbnmOik
8oOEhmW+bV9m4Aa6yFUSlxX3kmJ1KDH+Mnw1FNtSEHz5ONfqhR/9ug+zhyMW3nuO2qQ9Y/fAx8sH
dNH0C3kE63Hd9mAgANbt6UNfsG6XeDcWkuoraKUKto7+C6T/SGHS+6Tc4N1OJS0RHaOMmv0wOjfv
29s26YwXZEdYBk9o3V56cl0+/QTNTLtPQs/D6p6GywaKlU7hZ/wWTm5KTwwoQFpM+RGlZ+PG4qgz
+gRFN8CI8J2ZGJElXcGCEyx3y8PyEAu+oW4f2MgcOjH/ykORtX4yYGJ3a0FJQZRCoTvxBREc3fYR
w+I9Np39HwEhgh9m6p6gL7u72+OWqwMjhRUrXACJOUGqaYSFLj+hvT7yy/0HSsxxQuxOWIWoUay4
fldnfeP1B8rqa6U4/1JpUvuBEharcouJy6ClZLWg0QP5Q51iY/uUEmHHJyfpmWNVeJ1SUOscaN3C
J1LlJhCl9DfefAlH6XAAzQDIJMEzRePtCaItRb187V57imYPLKEVnnTXAY2FkCw1+9IEqrx5FuIb
hyESEIC4hus07n0XiTieOqgjZjobiLLAB9UP9yWawLuOYLmaqCoBSD6yAKGeQ3REWEGInMel0IIV
8Tt7bKDFLaBQplsk4UnqLuRHAlUE3V9i7jhJnXjOg3Jj+eUsBp0ybbdtvnmM1mgB5bIph1g3E5gN
oXJ1qNsjGAA+GS4R7OgwwV2alUUn/aridw3dsvzUM+PJCKFEa5AhQG39Nf4ee7fD1ITApzXtlYmC
d8TExsW7xAAf1QyfDmnB6dMPg5EDpKT6ajZv4BprbbXjMzxNKpyn0RJK4w0zzCgWM0lEJq6j0wSc
6hGwumF8pZpnwxU+ItuGUYZb0zAJsWawbnoHSlydNeu6dkvVCuYCBlKay5fCWH6tAgNXCYSOZK1r
WiRXbhBnjN+MKvLR7n0dYqc0cuL2vzt0DlYWzAmCZ5DAH47ftbV7T8E9kwbdvSJrIDvBzi1eEiuN
EipBqHoZh0KULdsdKcRm1WD0sdlVtnliwF6pZiAgRtk4oZcW170Iwazw+MZCZPi09jtJLRedAn/9
Q6GZ+V6xcMV2e2zipVtlHI59WWsWDeWAft0a659sna06E6vO8KB06EdDwjNYcm4tmImRLzPvkJAx
mlCZDBpekSJDiyLpYwbNLEtsGSi9ySmEpMITZ0Hqn4Va+rOe0R2WYOpYjsizAAvWFSCnxqz7OQv8
eybB23yBkOEJYZAlRf3KQHZLeEuBb6I1pdFuIaAX4cS1AxRCQrxHM0pgT2x1xbYMLf1F6srSC8lz
8wUJ8rzn/ulxzX2v/Z6IbeSfFy355wNAOyxIFuXhPjDQXCVTZFkv8GG5BtgBP5iy01Stc87+RUvu
+qrhuLLdPKdVDB8sB+3vNYq4y81FfH02gEJC0qRE/dfRd+J5bBGHI3qNF8MgxAwOFWK3y/cvpG9C
8oiUJRTfrJvPcUdGvX278kAka5vtWVTlT5+fdOcQgcQcHzW0vywt+EV+K5ExuLbhkRnfI0wzm0Wg
ciH63fM9o5EaybD5V5oyXH9NupPuMa72agQuIB0oyVmXpsjsLFBtTNhVyEcNvWsduhDxGlefB3Mp
g7y7eNcPQudIuxO+/tkgXsup+TheTyerwdIw6Sd5od9MtQyLh7iveaFySKBpYYrkmgUuG3zNaGA0
SFCShoR5HBcAmXhHc4bxwvwU0CUYE13gLJa/t/YosSIlRwGFdS7OPXm7rWiWj7DACeIC+yrKFRYj
VBv6avpm9H2Pzkv3tY98nTU6h76c26Gf7Z4jSiX4KlMKt4xL8X5gmdM5ulK5VITMKr76SuwZAYK1
WYI/n/f1V5Ab9TW8rkJBhcUYlVCQgYqFeia4xNe0kkO46BeEzKN1PB6hQjNA/AG+MRyfpAk4Gzc5
OFOjh6tgk7RQ+VIvvrLBMAbVSjNpb3eNgzTsVN5PHR8rt2AJ2eJIe52CysnDir+pDutNHooUbdDM
BteH+AqGPDBsIAC3cZN+504EP3HAxRmdHZr6Bb74icHAck4wyxhkpt01Zo1he+ntB2CHFQBmFlhS
Lh/XXVh/LKc8EFwDjtH2MXIqbs+xgjNhwQDsXHS+y+DYxVPk9W6nJlMxG+oINr/mRJasdRJIJIX8
xC1V2LWodL1raeJOn6JQ2mQ2sDOcG4mXWoIKK53GI9aSaXPmJ65Uut/rLg+OTDBNaaUPn0ZU6++p
dzwFukkc4Ldkg2wAOJDGbRxKABkyf6Tn09VyjsnrsxDBYolcEc1Og/9pF9+EzwYjpxcNzZQghB1m
STyVwTsHwhFGiBFznOQQgsmEy6K/aBf7wLoyTqQ8ND4ky1a6Sd3mK61bY+cxwI0FY5JtaKKSbGPy
4YwooECm+zHtHQlSsoSxhrRWouXe9oAuK9II6EI1kPV4Ek8nWEvCN8K5MuwlXgiKOaKTVQjwDd/T
2WB0fiAZkbIoKbs2JV1SbWhcMgXGHY07uLjMaRCKEsuIeib3LLHLE3ESC8QyRqrtmMmHH8+aziBg
X6ZyDk4cOfEmORJj4Si5AINXFtjL5UsDUAZOsoLD6h8cB6w31pwrdz2gaoolIqSk9YyLPq11pH4R
nTbLvs0GYxxh+Qsg5Dut+6NiNYBEi0pDPxx2KEfdWS8/j6Pt+Q40qRcHYgIwl6FWEGTJWxF/H6hS
tA7xRpmcVsWyNseWkUWiyfXV3ukygzFweF2zVVy4WEnMhFCJ1q5s4Re+i60jEd21dWJeCjqmr4FL
aZZhRl2Vpkg0GJbLppjbklWvwAJW8r15y4bwvHOywdR8812J9p3FZ5alsfk0ElzSQsDGDv7vK1af
5rZJo5BpodIpd1esU77EIWgZwfc62Xe2gIds80of/r+C4q8zB/AD/FmlPH11d7k/NzNDMjNkn3mG
BofhQDSnOLRG8bZud4ZMSOdYBmWbB4ukStGNPA2NGchQW8o7j0DsbWY0Ra8SxMuIzqAWxZG5JnFD
7waQPAXGXDJ1u1ZzGXNkP8pUctEgg2z3mM/Z8JsxyPqd/E/MdlJc1pTmCv6k9SLfZfaN8gxq3Ux3
ntxa5b7nneN6Kafq03Vm2RmzZzQjSW/axqFFcrFjvGEdsTNH8gQ5OQUA3ORm5U2iRFdgkV6R+lI3
zbk2tK+bZNojvQLGNmCYwGtVu6V+xo3zCNSEuUJOQCbVcRnCg0MTzsHbLwdq6PEfCiUlMCy/7N4J
T4caEZPlmEnYEjrBEyqTiWUhZjHg5dY5FEG6sq90uQ5ugQOnC5R9Kxt0/dWlGjSmjKbO2+/rI9Yl
4GHJdinrc8uM3+5dy++M1EpiHz9nye07zQAGXFqlPZxPOmXRH0l0l/onZqw0N5D+VfBcDOlFZEUe
iDoIDsSuSDDuhh46lQ2R2NS20zeiCGd77f90v59FXooS3A2/nf+MO0yrSHkQ3w4Zx5bvSqNWfwJp
iV7PfznWmJv/cddYMYofyF0QMVrdXeLe5p+ZI7RTcT5Qr9fasMJp0GQvgQGEG9Gwn6P/ND42bE5D
abwDI9RGPsRFmkE6NC/Uh66oI6WZsi8Ev8teE2VzKZKnC4gUg5JNdHi56tJwc+4taiDirdCpOvze
DGMfEZmyL/5mT899+K30nMN90UGf8TIWKbCRhCci1a5LRsICNVAg2S7JuI0hRWAg3vbw23s8N60f
IMAJ+x1330U7oa6SlFRsMLHDExsqT+6yqBkUeeiucbvhS+ZF7mXWklXbDHTZOLNf8C1kNw0+6FLF
G/RbyFt+F8gfVh68PepJf8ByPI8iPROlq0CtwCh2jYoEXmQGWUFIhnqZ7wMlM1rI0R+2jvo7kFFa
9atVN7wSNO4jq2OpCv73Zn2YtcdmmozztcQsU0z1vFu26JNvOwJMMTKamNMX/YV5gQcIATjug3St
c0cvK4NC4gykUEKzI6ItPSO+BHAbvcguHwHeagF0/Hu8NKmhH0EzsogKGP32QRKBTQdC2C5kl4Jy
qFNEw77YfEEPfN7w+mzDRFBWAMEYMl0+R+RcFo1bV1xEKEFMm2cfRHFTkByBi7wR6Xe65Sxqja8N
e4AZ6apgglKF/Dy8ZOMJEZAYir6U0J8aD2Uy+/4h2j9pSMRiBjuSqNkQDolCUiI2xXKeE7mt2Gay
Ii7DIJ9f14udWUy4c38Y7PvmwAocYxKfkzxiGgpyHhHL/ewfwHgBDcoLsrcX/Wr2ya1RaSHI8Qjg
ncOLJPCOoJ65d4WVdKZ5oqXffEwoBztrzYdsrxed5zJnLcUqFcxCAVR9+jk/ziv3+wGbHjCPKBzn
rgrB/T70dcYUIkHjPzndAsKuV39F+HKsumYz/Dpr/zo++kj118rxZWDOdd8+D4ah2s4w3mYCBX6j
uUfClhB12dpQ9f0gjl82rDuX0c2FEypw3Dzoi41AOLIniaPAecjFV978zXDIv5zP20EGpyI0qnBt
xvpUWWN+iP4xRX6+uQBRjuep6kXiRViWj0geDKXi4ZaJl6ijY8FBzViVtv/UYmq/x1v6bxYj9yDS
EtBoVAvU0mGRDsISIYGrG2SXCLcNuOkDyOS0MdS1rvpNv4P+6skp7HSCg8GyeRONIbVBnotmX45b
7lCrqDMh/UFV3QsmD7Pn1w5jV0hqaGU0WKkZ3LKeNE6aRNcMkQF+GoDyLTaxTPqIr85CRghlsk2b
K9kbacn2z6KWHJI9yQsBjj9H3zVmrXMWci6shV1U/JLnJkPXPjjzWFnF6t25r2RMKlt1Fz1/WOyG
DCWK1rXSC9khPO0N4Ft+SS8itbyaCm107Wdv8vkNM0GEn1JPO/IPWPv7PZQGoQqw5wKo2ABYctGm
YS8vmlaJNIv1fMAyXqFoZU9ZeC7a1m0IVQDKZZtbDpHntviTJkX7ZPUoG7Fmua2bt64LalmX/Fiz
XjQd3hUDD4MovzUbhGuQqvsnjYl3bxehYfdWivS8xcoBvf3Sl7eGBA+s7PeVuM4PQyr4yf4RHVwB
hzWtAznHQaQ6JOZ2FDbsBof7J/GJOQfkfX+ySX7vE41NsekNo1R9yibd7gqfbx6whEoRbYvl23KN
TKsYmGDv2pF9HIwltXyTVhbbZupCGeWUkrS2wsoQ56VsEoI1nvHnEQYYaYncRgbK3umFmos7yfxE
7ZB9FYLv2fkPVC4S19Mf2IWdcDzEz2HpYWJcYrY6+O+3/ecJzs/YWvJO6niFOguqjuzMjazdWtbc
FbszqMFbwTy/ShNWSdy4imWf5Z2LrJAFiT72nm7RN50aDZ9RL5JCHKsDlw1rtwI8BiYLjgH/bdlu
2tOAjfVpdq7xq1hX22kyBaL8BR3VozS4sLXEbgT6xeXvtAWU5V22PxAICZKdh/kndXXjhAb9yQho
fYIrwVYxUpvOPFAFFJPwexmwJQTTTWcJYIC6YCBwHQSPax60CmGZ6Wf6096Od6bXbLqYlpy4Va2U
+QfoIOJLB51RgkRmuxeuPh1MyGXhHSjK0TIvblRo3wp9/owM5ix4fi24rtseLUI1UZdiP83cSVmH
D7A/g5BSvl+1E0fkYT43JDHMnWn3FMcYktkKAyaeqxAIeJ7OmuxQQJCNxOYi3SLXmG3t/8RhYsBt
Y/fOM/y+wkbo/dXpyQ74BfsmmOBdaDwCeyu3RPcX7ixFXV8HSOJRkx2e6d3NqtfGIXdsiFH3UKvj
iI6k7JvzVX4WxdAXI1mCb0A4b+60vUdepY7GkGNFyCF5QbrxRFRhGKEh9oSRN4n6tM3S/CmUBXcn
dnOq8EH7EChpmfxoemHs6YDkeZDPadITg5n1YTKHtomaLvJ1sV03xsmucWQDFVJ4NMzrHFo24/Bp
ZlW84sqsDvBQxqY+5+Gce3YmvEXn7yzErpGdgWwarsvRbaMpgToqvBcBmr4u+EZWki2sUrjonRrR
scU1ZKpDHI5LwZo2YD8zXDw6kh7hN35UZRKZc2pgXqT9ciS+2aWqQatLbgVdY6APpBD8YsOOEGfb
EGlKzj/NcJgbk1nzrzIb56Sc24FYb0dm5JR4O5eBIzCTKQFewti7sYkBOd0u8V1GGv4f4tHQAmTT
KA193O4lQbHNwqwm6KmY3oh/wTHShk5tLA330tyf9zVVsyJG8xZXazxWI5thRoL7TW3wXyY+49sN
9A4fq3cdLWWwgH5CQJJQMAq6Mid3fqgQQpOoXKYWy3JlCFkCt9PI/YiFHVgXgzxgrm96hriLIIXN
k/DbBikeSxUDuaUw64wlJYV1jIY1GcOc9ua9/GLKrIokTYYt5dqMDtEQsHgNm8yyK8FKWUaTX6Vn
WOVnzpgAycfJu5IZTQ6zuuSz6bC0GKa8RxXiOvXiTHJ5uuUhlBljpL25Ynm8bAU/BsDtKvJYL4Ns
milZmXRBNh0aoQPMeVDfElaFHvsW0XCja9eXLBJT+7QcsZZYzW9JB+czTSjr2eDCUyrC5KeLOV1R
LudTuPnyC970Cv0efY6iSRy8kyV18pP4cI8sHoh9Ch5aIREcPwUEKZEpJ48sRuqxkJBfFnMFDbY5
523b4M+L8p449uO36de6gSYHPoFxGL249v02Avd/FZB1s4GmNr23DqH8BDNu6M9jS2CZPkdEr5bB
8N6ft2+61rMTH9S9hzHPaPSOslFLiXIyUvOgWNgAWk/hXVEPx4soMG7mEFiy6XGYJ4q0vMe66H83
EvhF40dAaha5z47VJoV57tnpSZBs/Mbe8I39b+BmMI9khgdHboROTeu5tOebndTk6MTY+MBA4c3e
NqStIZl0kHtCy3+xYBPhJtdg4s+LdP6bbXerF1dgdpASFts/x0g6wxGbJNpbncbohZ8I/8Jejb6U
HRu5ZsJJxl0C2ZnI5eBRHFATtL7dt7pis9GNfVp5udVerp0a62X1Lh8T2BjeHKbzu9M6ncrGq65/
KKJmkbvkAdFhIaXzsK43akZzT1oDb216z12A3tgxzYrJ9hY5HVbut7fMqwpWBJVd8G6o8IIuz5lC
XZkzQkvisWWEeXqIctbTzkftTd0LTC9ZI8SRAjBQsrnBSXqhYWbxbueclw219QovYX59/FcdXlsX
TiSdYZBIm6CgkXfy61CHjaV7V9AQ6+tSrsWfzkhviB8qiS834xV7op6q41vjN2+jJ+I0l1vjL4KP
NM/uClm9p7yN/I5WI5g2iH8vzDvpgKPy4Ob4jAK23bevRHrtDU0/yA/wYwAIio9P36wQ3o5s8Ro5
Fl6ew+ui4NQ5fSEKuwSRpw9wKgFFKu8rR9bpppgjHQK0zSZ+PcLtW8iok9sR6hmSGphukuwf/VNb
NbYO06r6GtXHDhIdAIA+1J2ThwbD8tPEso1KUGy9omhC95sj9eyXZyWvliVLhFy6/08xEO6Dx6VO
oIfmC6zWQR5lkqBEOaXn5fVlW6Nhuuhd/PYD868CtzbHWXhznIzOEc6QW4GU2vsBdqPnnqhsZAkg
XSmLjSsLHhU8rpY2F6No/rh4yAWYRtj6d8D/EuLqKP1yAMxipOkuk2Dz3ihagkNFCymhtwPm2x9u
JEJn0DzyjksFPTF/0qi1wNCK0T15ca/oSpmDsTs5ujY45MXvNG4HK7epKST0D4kUrdQ0HreR9TfP
EAoSVMGbv/nCNCWpxQkpSvw8nf1QWYNFQoLyBOFdppbhSKC0hYE3BvOLaHYw+TzCbOty8g80pQT4
0/SS1g5BEzO+y9MxbYFlK/WKeKLFV/bH3pxV5AhV86U0mBujvZi2aOxCKkXeAajBDiDUREZr+/15
OWCj8D8oqeVvcy7ZixaIKVdZhbaDs+/QO5TUqB0t2RfIYeH5cKU0zQVQ2Uzu3Nu2ApahlCKMzT+M
9Vx79xYbHlh3YEABPA7crvGWj4RJQFM2bvD20eOlEC1NfZ577K04p7q/8G0DObvwSXgTXsQbKtBk
xnCbK3otKTa4UixlVR0R/RfUHaW4uFSfWkU79kRtLtCXmJy8tglr20bKgSqQLgiBrcEtkTS8qN6Y
BB9M2xsv57MMrOU+Z79pEaC6Er4ghJWL/GcH1n+GB/jFMvJ+l6S2ye/UKpuSJJNOHLtujxoqB9BM
QDKqcktpSJOAukK3MJyBVMLJd6FZ+T29GKrVkVd4Opkk5R5WkcXg5iPFDr7HOjXCaDb/eZOWmDQQ
SYh5CK8J3S+/O0aBgJ7mKh4FVlf+VgbXAiNTniBrdQGMKENnlZuDwK44jKqU6KwLDclZFb8kBigq
PWNYxWdkBfl4hq9vFM/wwjNTSuVrrXv0eB5HwY6DOq3jaFoTEr9+jo/tXryhUjYpiyF9sxrMBn87
TkGBxQ7m4d+lNNi/0Lt6iLbs79GXnvJ0vHQu0FtKap07vRsU21uIjipUw+Zxi+qURHZsApoTDCWu
nlUG9arnBDfJGEl2mJpO1aUe1LPyHtBABGpCTuUGpemHqgtREUbKF1Zm1rh0GWnT3JAnF5413Y0M
f6Aa3L8vvVXj+kxJPkTq5PEK3aoWJ99cPI5/bFBu33AVObVunn7s0kSXliQYMssM3aE3jSxtzkeE
XcQVIdDaN+lTX7mXMKtEErrZeqm16Y0f0rCEbifUdO+TIo/73DExHc338wqS17Nic3YoXNGoeDQH
xXsaVLkmX5/KN7ecF0pdrloSScYnQ9Yxi6nKhH7mBboWFjBdc5KDx+buz3xjiVQc9FyUZeMNHtw0
lli7AiFkAeC9aVwG63eCw0c4MTKziPvaEvgGjcj7gNSCb9umk8UbElDGbnJhm3e/fcYj+SpjVOPn
KSZwTGwWiJN49GP2FAtL2FkkG5SjZMLMu5PZcL0KSeT//mTRBeaeqvt7QmDmsahaHy6KKYHTQQeD
6v2hqXTNtS68mCFMN+mjkGZ034YPeBZn7xuVgJxRt70IsgJmwcPIJcySSj8tZDIcErNoHQRZRipm
eK6PlLoTnvFXamCAyrum5f/CDJEJCcRXfxeSIueU9a2QLLE/L03igtBR0IearzsnPEYChEnJPCh4
2gxWVnCCILN84AUCg+Q9K3f85vVu403dDAc0GnUBwrzcU/qxFaLBUVczFmI7XklMQgExFG6q2JcR
TjVIHpLyAoYQcEjHr2D4gMLEDvyqyXRYBQIEo9/rxiVgKipBraliWOmJI8Q0ohGNi2s922trizRV
JUelX+VMjGV9nMgCjS37gDway94+KHqnRIiUGlIm7y5VAU+b9yvVp0aqFhClHLRiXiGfRIkRbQZ6
XAs2oaC/2qNYTT3vrCvfm0X9S1E/3wE8cqkc2TE1AacG6niHR8V2enzkUSaTqOe0OAnbvv9adLGZ
bbrX02GT4dKwa+D92scHNSYeGKQ55q1sKRzkn9jfEBRzWKpCKfSsD+gUIgE64wypfmLorYFK3YeO
YdLKPGBmfxe/SNHgRamG4FK7bGVJbhEpM+ovp4KnXkqWh7u1eSyuKZfknoTMxBkAPCNzyTlo0z86
mglXmadi2lCN4Q1Jb0ngujiS9RrhOjkZhdDcDBaPQyv572xglgeExUxFlwQtOW7R7FtlF7wQ8bEc
p0LKC43BR6gHabeNcoM8vLSZbcLnrHNa7RPpmeJbfdE+1JfHN6oWbu3xYN1dQiRd6JykWKTUNitU
orCTZsmRnbFJBz1MYxaHuRYyM3wvHlKMKNoLly2q9cuCvjKlfNVoSw3jf/xPilHE2q4BamH6ND1z
5RL+gZZTREtdjKF2GltZtOTKctY55Q1TiAJatNpt0SWtDioPYQzKJBKZYiohsBB1HM8fVY/MY8Aw
qzrAVwKDlDIV0YPZd3fdY2Pe8zxXCXHBO7UCDq/cagroTaLTH4exr5K59w6IcFPiBbVOV0mYfx3/
2ACXeg6IJ/cINnCnQi8IArdEbi5KRbvaE1ZlTKFPWswju2uU5IrOBDpJGqjK5qtvrgMyp0yI9KfZ
4ms7/wWnT4sjvOuh2giOFuBzjWsfsPv+STZwSIIBwMD7ymythhmgrPkDlmfAx3MKBlSGFLLNwm17
PtMTmvqdts24d9AbC+KGKRibDdsao9fsp0qcNYEBX61xG1VSkv+kZZiZOprVotlL8as5OD9BzpQL
fS/1C5TZaq0Ji4idGSru/ZViW8M27HiecGjUVVZuVqAa1cho7zrcA0S//LxBL1D3geysRin6iUD5
CtDdwupXA0JXPLzuqo9G39j9p04EVFs1mfsK3Ccm3XDBdKes5rIl/KZlP5Pb7LgQfNqiQEixowcI
XCd854pL2b8w/ykCMhVQ+to92fHcNbFq7vpm4lVLlGy73ZVk9b2ECqpeGqlUEvF2/XlBr2Y69KN8
Uixh+33SE65JBVkqYwp0hU/jBSMbdnaFYXWRGXJJxjqLpdtJH7RMq5IobV4/jZXsXz3l8wtobOYN
KRuPO0HB4dFPbVG+r2AzzNYzm2twkqEZNW8zt+rlevf9GJT2TQa8ZGoBlte4xAFTDCd/65Q3KUkt
2z/zl+lcPtJJmzpfmAmgp5rE8YdJz9AmAQtago3SDdM7AFKFeoiw0hS62eLeDNKV6jhzrR7HumPX
DuU/nNya8eaqeQeK7gtlhBp+5AN4BfGzpauY9AQjT2IR+W52iPsXVttRwnS+sgo1v8QJkGTCEVba
u6ejMYGEoXUftAUcMF6WFRLI1+YGRsPX0sqIrYdrrzdSpjU0YeX3YjOtu9o+zNq5BvU7quiPD/l/
ysQUGk7i/Yi9nUw/ikbTbzXi5ofXyZlWOQ1FZjZH4bd6EQl5CflZntSxfT4yNMo6RSHfykVmfnJw
VDIfhtr4k9ZJQkMjG0iQQEAtkKqgSn8r/FBcnnrsoLVgiBwkdCVsIsEoaEpQsWTuDIO0J4ZF6lKJ
O1rWXArUQ8EQv82bk0YqJlBmEHQqXdpGck5GB3Z2QDuBnzQUtLQAVSrdMg3GDIkIdO5WdAXxhqkE
OdO7o5ags4g2A15VR97zYkqV4CDIsQ3dhD7aTEqTa4mnteHt9Kn0vLkMfK5IAqgQfCX3dfXLpOuK
DFB022p00a0ltCTef8141Gv9GdfNbP6HFo5tu1JQ6gggSFlf8Ydsu8y8ny5ySe02uAJ0INaZRaMe
oVpcoY0VM0/o4BN+Aw/Ujyv69qhiEQlnkbDH4aut0EjmXZQgWlDhQpiK3sdPUOni/ybEfWd4B++i
XQhxt8oZXy2W9CgBZ4djlHvAkedw7mjkqi+ZtqtGEmaMRQibNmBnTIT+9yWxcQAuiAVGD+tujYKv
eDxkg3lySexdE19UiXfZXdqHT/yhoFBQgVVBDVpgX1ItkdOOlfrurEw5tVQLlLpG2TOguiX3KXkp
2EyZRpF7+mUKI80xyoXhFPCBpqGNFxeN2q+CH3bYQQ7vSDspDYJrTA/RLuQtK9XhcF6kgl9XrOyi
qFFwmM52ejwFQTO2IsA0fS4tBQCdeEAQC7JRtiJY/KCW/zFhjcnDqCIc5RkZywK/GWdIxVk67KXt
3i0KEjibArA7R2qeMWVSaxR5kqOFpEmFWbah0IiifkmKwd+cyRMrTK8AregdiJnV1PsajbzQRWpG
NQzd+Hilz7thgY/4Gs6u5YQm3mfULETzvXm3hvBt1t6mb9KLkOx9OGLkTQi6kcUKhQ+bJPARO3SH
RiXyLtKIJ1wt7hYoY9rVJK/QLs3bZd49wcy7gyPs03lQfA0haJ7PV/PtFhCcmsGZQ0YnHdCwYMCc
BXOF9eUKMFIS+zkZaChBKxNnLTQ0tC3lZLj7FEGmwk78xZCgjilkmtzEOrXf5rqhXemrzAC4fkxF
bZgOmgHpA6ubbJ40QZxjnHL41tzzWs7GK2YL+gyl9oYIgncjKk8xoG3+N3lmwSCRRFpYJZvjuiWN
5PxyuR5JHIWlzbLXALjwV9SMuIzTlFKWUsd24SPYX6ajFgg6rb3oYjbe1MD5Um2TU1MrY3mmkhii
JsrktQxOQaZ6m94coEYjSe+V/tGrXjfG2VA07dwv0k3HdZFjhhvIpeEeq6TDdXBFCvRMH/FWXKx/
EyUCRmH60UZiOgL15uEh4Em9k9MxQ6VNAbwRaCp+cvwyMSwd+4rTHQJdklnGGh0MkF+yFL0e7wKO
5qtI9A6qFdNaC2ZB3SGhgP9/RJ3rkqpK062viAgFFfwr4PnQHtrp7D+E7VyCoiKicrj67xm439jR
a/XsthWKqqyszJGZIyePya3OUL6TzNyCFIP8ZDCLocJLylG2YZ6hKwJYQwvE4TE0CSHyGrjEne/C
KBRnt2aNRVajFwqeUwm7Ff6ruLFcoRcATtYvFzT+M3qWgBHuc5mI6MscmQSPhfMGff1Ep22z1pBd
Xy2TlCai/0VvQzkw6dMxtp8SO8RConQE+RJ0+PEeuD5SIJIrybUC6LLzPzr4I6LaF8p70a5Rdr6s
Om12Ae9KdgkGxo5OLMsLSRrYjn7dqQo/RiUxSoWJKdK5zk6D7lyROj2/vmJgLPLKASxqd45H9aaf
iDl/I06uSJ7SB5QJle9OIwFKzqiJF6cdq/HMpMvkpHx8GeH22H4GPBOfceOncYoolq/3a4fLBpQ+
yLHV5O7YvPdM6IG4ktKWFal87ErsKqx6hKd25RAkeQE6JD4mou7ZXtThQo4pqQoFWKQqBPwq5pTU
MMWF4N3Hh9D0Qt3KX4TSvOFdqpUKSeIfFEdCKtihhSdITA4BB2HRHk98Rz3GZqrLxND70gWDGW1Z
fVnzSoionYDpvTaElamgqE6Dg0HZn8qiioaCNwXjkdwG9KjDXtFF7b1PrFFwg/SCNAOgAmmXwmwx
O+rjSYiI7F0ySaTqpBx1jog3ReH9F9pbmkcBW13wc7Qb/SvBZ6nIDyijR8rb+NQ6QiVtD44k7CPV
jWBh6EOf5GXtRE2EMBptbX1cEUPc1nFOKCjmsFHBlCIt90Ub18iEwgZ+I1Zc4RqqeYjUliRJs6KI
8F6+kg6MYviYmECE2l4fKFGidCclGZiAqI7Mc6JZgB3O8q64ls7DFTTuHCBS6CwC9Ek6YJTxLVIe
zYLO00+oTd6dQmONsXWwFyfawXMx0IN653Bm/XDhb50rSkKSs9nYav8ptqJUMZXHiiQHrBPPh6I1
QjV0cyJsrRqWE26gXEQlyHx8O6I1eEryz26ewjnq1aXv+uuF73ofXQFxKAv6LtFVjp5f+JY4VMAi
77qWTu2u6GbA7cQvkVCWA10Tzp9O9zoTB7ogVdihNsijUaGrMk+r0a9kToe7TmKNHMdw+RmnEmu1
17T/oPUi2KYTXHEvxcLgqOB3OW4yWeDFgitCoTVnUExNkmu1LwVZKNOGsN0Mb0YQn7YBHCf7BOf9
wYmpOKFcKbLkQmjUial/wqk69xShla5WdEUBT2kE/q3TdwoxlSnnT4bMc/TekAJFWa3u2hngl0Fb
C/pSizhpYayKNKTwl3AoGEXVD6TNAk9KTWgDy/GXJnwvLn+RRtZWKA7pZhdG9Yk3g1DwUUQBI0QG
h96urauqWa0DX5O4rm7pAElnZINJ+SfTCnxfSUPx6EzR7bQDj2eN+r84FKwa5s4Orz4tOal42YGF
11UvnBK0i6X+mHL4ulhGNE246PVx8KRrLkeCzGZe1SEkaFzUTmJfo7c6hxGvckzI5VY15ZWsQeWb
aZQC0XWo/e//y59gGNWlOCp1Vn6iQ3aa4DmejIqoBKfYWIwWt0UyoI3vBG5V14Kfrju0vejlQbdh
ezIMHBdkBza8J0k9ne+01Y9ZxSWx+UdvYoterjU2FqzNCw4arFj4ljfev4vbuuyusSvoSGha4uvk
lvJRdSJ0pndiNp/01MsP1bJ8SeuCk8uUl4pPjjKHpYvstbY268lu1YYOZu9DLXBscfHBFJYLf/bD
61CpWhw6g0lnZqfebTdrw70HqaP5+561prLXPsirinMVI+Rfha4UDvtVeXWGb30lpHjqg3oRylJY
6JOKq6AQidcpo9ZXDqdLXecIqROetKg61URXBVsKpIjdTiKgI7O1E5mQmDlx5dDqn1ISeCqwIxmD
Al2wEslZ/sQmxUIjy0ZOBalEAMFS3R+LMF9imXkTUY4pO1AbVdDRudYEQqTUGCHmSJeGEGgkiOcD
Fl359xMiVghYykdMMo/11U+WzeEDvgMpKhkfnwqN5xrVpEx2lJ88AamMBptNO+TJnXVvbVD5CE+Y
A4nRgy94aQ9T/SdZlf4u35+/gvEF2OW6avZntA6C8vvnBHkGRSOZu+mnM/i96HVQUIvp0vklc2nZ
Pl+1V//91yWAfh3Qttb2kx9O9moR/MehSs+B3tltrMLFrUVu8c3tngfVX2r2pzSqCJYV1+JLrH8w
/nXGNjTwsIzPxTluXFxUR2Mcb2lacwDfu3gw0LmwJxIeAf279APoDby356mtTcMFTGxBLrOjyYLz
Q/sGIolLLIXGMmmOrV5LkOPLp28q+RhiIkrdJhRrzhZStnyLcvz3Hv2AXj+C3qwVD6FrPn813Fkd
S19Cr0hZq/VfOId5cJ/79+mu6gdLXOk5BaqgYjSPXoRzLFmPbiLo13ZvEk1j2ks1/FfpbTN7fXl4
rzdszD90zkvRtDQqgKUAnuaCF2k/JNcs20KDvqQD9Cx3Fdqeva4DuLwbgzjOeoBRHXqjjwyaqh5a
yy5mNnzeAj2h779eB3yAFmJ+606EjNgabYHI9Ie3u4n8kVZ2gMm7TjZzZrvuouH+NsBo30wbUZdq
BHt5CYkmaW8woUFwJlaIxmQNg3GfBsBUJLfhtx89ql45yjcWZfwdChUhap3Qvt53wXuKl3da5785
lOvJL70Evghx9R4dMqEYTPjeNw/dpxjJIZcBuMj5Su5+9AOIhFpx/BcJBsPHbGwOXVCfjnskAX2+
hsO3T6exPwSAehBg5eMJCT3i+vZgd8+hOu7M7/T0aiR/Ury7jgc5/41avtw1YL2H8K7Z7/4N5kTd
a/c+cy/usjNvUZm5gjhtFf7GSOagNdN0wtlCr4cek2T3npZrL1gYLN5dw71/Bakb6ECaGj1q1umt
61PZ6V+HNHGgPUmL+pjH1+Vrxhr2C9q1e2009xthln38w2d826QQN+0tHhvT7/YWz03TW6TzfglH
NfkEHunIWCuPv9VolA/Ai2lcBKsLKbB3Gvu+BqSai2wbVRAi6QQ1Xm58pGYaZ/OY/bF66G2oxKye
S63UxLwO7ai32zaN/sxr7rItPIor+tn8/FyHqMJ+1XslLn3e/zjFOHFX11YvafXONPtYntdgO1H/
vA7+Hd6lV3513dCHW/z6faLRivUH8nzvdHcXv2fvtgh7tLCade/+G34gtsBCaTCQyfXAvwrSUhbx
0D7Q5Wed/wmyOWJ199qe4BrCOXbfOHlvwWJt7LK/9MA5GpSutsCyKOzjAmd38v47CYuFSZIIxE/e
04Pyy2hMITQXf70xpMfOwoHrlRzV6+TpbctxVvYeof84bLuNfjTbijSe7nluTvua7cUFJOtOHfhe
z9P7Dur6xvwOkd4fb3h2I/RVMHlavUl220IyFrgercg8Y2PBOtiFHRvK/ad394zhBMF7DT1nTrOB
5tcWcKD0IK6iweZjZa1LtowHcVBjiX76safn94bISnDzJk86jJsXwzUvvgh55caU4xlKbYYpTTZ9
eh6ejqm/dYAl4Fue0UjyP/bFmrbOKuE6F1DeT08GZODzI9Oj1t2v4fI8uP5hEhuF75XKGJUObAOg
x8fLNPVfuedJN9HiyMPBoM6TLgsTqxf8nKeh7SVzOi1jVQnFkbEt/ESeKan3RxHXhvuPSyJ7U3g8
7cZwxITaCVCCX4I4jDwDea8EwL7UhUk1pcKDLBQqQZMxu/OY7aPIA3CeE6QYwJqpqJ7sCmUa65Q0
0XekBwingid0F26VSi3coVwpTVlprHoru9VXlFe4St26/BOX7fLB0x/IZriS3qSyFICvXgD5B74Y
vJflCq69nUyUJuEhYSXyiIRkPwaqIgJPvHonby3wUJj12Q93aDxosPO1avhKUjmafvjXJA0jHfm5
Z4+VpyEIXqU7xsDiezQU4aPQ+za95S90BKgrEJukfJCGAh1Y24VQB95+TA4VUFGUg+NLQrRSOELM
USX40yyOyOt1RP7IaZRORdwUf6moTxktEGECpn8Sfh7frV+NW3kyoowANl8LQqpxZ4oWP5kzdSgQ
tUzI7066j77Ix6DcWVGDRh1CxgPEZ5LZjzMgBj4Z7Ep7/FgOshdkV6u0lASP3tulmH1FQ2ZS6lVg
ruJ92djRQj8DQSit5C/p9l9kxlGKKrcpo660AfOi/BvFSbUEArrsLy2DasEUUZHrTdBb/oly1+S5
qLZV5SMqVPnEscSA96SOQK+ohEW+hWgeQf128R8hZ0rW+tCGy24D81MyF3aa0pui8elG7JPa2gWE
3OJ1kX8swWtvlP8ggAykCu9dcIHkJYAeMyf7QYLZAsDQICW7ynCQFNGlYGV/KcFM6FyXbAHcdIIP
nbnkW1fs4ixRiwdeJwDQGt0MvBdsZpwbJRTT7IeMTohlP+xSHwvyPMuIPmhyWvNkQoKG8DYVb38u
KYtbQ/lkyQo+EMohUEn4h3xo4eZiINaWftQJBnLflXwq1y9hH9L11s9nNn1wlUApR1jOrezLrHbO
OCIc2iXLsKwpXf6U3yJJ1HISBsV4lXEqpOD5z6QIkyY3jtxGaYnapWddPhC+9IQKhKQRpCU0EL1L
r39Ku2lV+P+QCywcEfDqOfS8QkDk6X1KGJXAjqYDEmFeYop/BMZqxZShXeMtrJfygwSUpJPWqjUX
pgPDmG4mSJpm1hfWn7mjlpgOI8CNghs0eaTbfwrwhVEIwtPMffAHVXR+XvsgEsHPJ4em9ZO7W012
TQRcM6QTs6YoUzq0AoLSlT+otaIt8oFUKiVdqvA/jTdlKh7hkRcCIsxDse5PzbvUrHIloLf+SrFK
RTAjxYzH3Ra5cV3gr6Fqrhs0fMVCfh1x5DRoeI+xi1XqZVJUpvwFzb2wuv9FieFQQAAUsX3iwtOT
hIxmpeIqFCHsRJhe9FfrqbpxMWVprYS56yofMhPhfZwIjx68qAaf1yCVDKy7OWR04FwqVVrj0pTo
+/8ge9UvSF6x38WD0lzXZw5Xs4nq64k+ESKJgXaRQj51wagybLQ9taiftWgkPmQwCiUqM9CBfYrq
jrn4LikBR1mrylaOXUwuDw65MtxUwRCCGQv9/bQGVpPgYPiBrsR1DikXpOcjsSp+cgO7A/LuBqmy
7waK0/IzWj7lUDA9/ucV5eEJN9CHK0g44Ib0X7A4Ksz9XF6GyuETmY/G0+TverdSbFQD3B2cOz1V
nxbErjlLFJQw4BWjBcXotVOXZsHakGkQqpCLC0sA9oHKyVMogcS2pbCyxvE5f87zy5wswHE6bdfj
yvvOQlUwouLgjjygQGA9rmpmhdfdfX7mVb12GinJUTVlHER3Vx8RL0kFgwe5he1xq/+e62mU1Why
KGrgKdmUmiOY0Pgt/LIH4Re9rc7z1qFLcyzOMXt5GtXM8jwSF46noqGPp/HU+NYd9JpQaNrV8Xbx
k2mwKhPSxMo7V/WxkjTzfoeaWZGw6JS0B0631+RJX94NGKc+NmmwNWod9PcHLK0M/XH8PGsOSUoI
JB5yK1gUAb+pPRrf6H8AHI4fQm6kAg2ffMjXX3OkVO9w4Px7obHrtCiHtMlw3FVtCxHTxIW6G2ob
nYSfFfqfDHzW1ijd4pgRsdfCiLYwWwgllrkhDgKRhgqbqBNjEeDntznUcf7O/Qa2La4RS2a4QebC
6doAZ7/szR5OT9/sjnwr/25ay8t9fqPSuU2T0jfNhZLeHNa95fsypvUnXSaW6cvtNKdksdrdOVmv
1QjnDK+y6HPM+wk9if51q55yQMX2opbgML2Q46qp0ZTd/T8FHdnqtZBQV+MnnhFvMtfOrRcSFMnA
S1SXx+MPFX35wFcCvZQa/5zQTVVkSvHM4SZ0GBXApZJF7T+iJmwpCY42lCr6tB+1fWI2F2L0D/Nq
+VlzUa6qFFJ/T6bENEZv/0ptOjIgO0kyrAF/RKnR70kUuSrCaB1F0todWEeDRF2ZZwUiK9NN19eG
fO9Nz5ymFFY/oZlr8xuv1v9HbFuIc3G50SWfQdbKATmrJb+G/ZtcXPZescUdZLdrb2iZdbEPIYV6
zSjYKEBKCQ0yMR9YbjCD1CQRaZ3jS77y3OlHw4qr0CHHl7PATYVNqWDu7WMRlvV2aLp/ZUImoyf9
VmxurdkSs1+9J4jwXJkhTYhmkkbm/F3KSnaoBmbBQM6WHcmofGPh/v/B0eKJdqDrdzVof+d0BAon
47ETTZ+ONjvcFueOu6QLij0Nj+/+k77oz0HYGNJLVlzvHGMwqkfUWx6SLahelfmEn4+WPSyPLcqg
3bZ1pMJ5cH0cUsJO+ff74aXb9P6vSWOoDppzR+s8krlAex6XPj5Cu/rKbS9/7zs4ZfH8/RrQhpWG
Lkf6YqT0Rhj/bBcXh55vFi2hdwtaPG9vREfTZUA5cy+5UbY4bdgex1DTcp/4yneBNkj2wcwBmpx2
LwzWWF9htUjAJl7tfua47YPaykakC84AlSKMUxJEF+fuILKmNBUuewY91HvPcNC2h6TX0MCYBpnv
5C9RMXCrm8NsXKxt3KE1Kv6ZDtfZ26t2v2cslv3NGLeIn3s8Vmz4kFMaC8rbIRFvzILIbdnebmK6
13TbBo2lc3P/xfENgPYacMI28u+wMWruzKeS3gwqdgw/uw1Oqxet0S4NZuRGPoZ9oCeX4Ze3QYfy
lWq+JJ0udxcEmKGwpJFGThB0PKMrBV3kWu5sdqPnKdNlpMvFT4uGb31aftrBjFHxlp2165h/k6zP
k53bfnOX4wn0Z83+smN7N2vKmLN0ax+S+/xauZ0SgAErh6PztklTWhGegvml7W8Xs2hzneeO26Ud
STbclNWCLoIE5dPL+ELHPyEkwTKpXIPQSd+gwy4lAiyESLC732nl9peVp/mNyHakadXDcsNryy1p
Tx+EM6aai+xKmkHv+KDZ2UV0PbyskRTmbvcEfPNoB1DWFcXTfxt6r1kueGfuY7HSxtK0PYTuSppS
5SYAkPzl6m12TCQ9JsEIzeODxWdqn2qGeNmwJsgfo7WreafZ9q0dRfC0GzhwFVa6z1LRc/cRLAwL
3Tvg6Vil89MHFb8NZo1WS22QT/BgY/YUk3BVEIaiPyu6m8cwzaVzHhXhIPdpL2Ltltf5y6/6V2gp
b6ZXPTBkkejgvYfe+rTSQlnT8nHQ1Bdq+mgRbKD5ygiYMt3SC5zOZ4G2A3doHJmO62WcQ7QTEeph
qzRfgzdeebHmzu/Til5sl033gfV13b89eKGWG/LZ4R/vJb32YYbsv9jbBfKOPWqfvzvx0HTcU+XP
GOgv6xvvFzOnGqIICg+DlBgP0sj8Ptq0KCeDg1TRCEJlLD6MSsraOZykP3ho5mPbcMNV1de2bXOL
znMVmEumbvFDx2h6miMM3jLtdWiQiTooL2MLdn+zF77QDZV7BvynHfrbrYp1sOyWffqKI6RNvcLp
1wPn6NAVKHOf0yRcMuCqfzG98D5nufLOJKRDXBKycOC1yR5Fgday7aE6Q/vplivgwXBcX13aYL4B
17NhdSHIcllXTwwj5PEO2+mmff5mPVjVN90gWaRs+7a2eTwstQevwbr7gt0cebasLbQNzcK9XxGc
dTtdFtY03ZYoO6bi9Ws+V8/Wf+9gwWLEe/uAgU4L6AfqLOocHI2IWcsZOQ9eFGts5jfdHp0Burd7
aBInMnw4p4vIe8HQP23uwNKZbmSCtquIrynez1OwlqJ9EKNsfLGR28RlyGeuhui+lGK8sVMtLJpY
q31N+5Caqc+GQg0ivAbZ6c2dEa2s4s/VBv5vzkI6ftvtQ/D+vnRpB4azX/1UedG/3f+Gxp+GO7GT
RV5c/fNjeTpdhhYLga+Rn/ots+yfHySY0aMx2r9xzuloTG/g1dn5NYIFD+3cCa02vpxqBkZBTSRu
puOyn9gPNzgFA4Qhoe0Zni37sDGPg3nn8fBQtw6SUg3bTzC6nIAP5//FTXGlQMdvxzM10meGalex
y6RG3YFz//e0jm+0fINCGRYw677HNqGFXOq6bY/KduYH6SEq/9RZ3uEs57x6PX9f2cVFlSOYdota
W+TXIPN5HsGEP3fafQ4YkogIt72hIF9auNK7imbBxun91W02XfovF2cIHaq5He7TxqyCOsXcmBD+
N8th0Ui8xyugUNVMyDAoMUNJKt6l29x5+Q61Vo/2yjK3udnw0tZ9jNDeOcLQsQY9UMPHYcfG1rGI
AKfbJrkjG/RWuNJXlrqIyzVFbfvRhua1582dhUZ0og1CDuTNO+juuOJAOG+aO2fJg0QbrsSfzGQS
r4jZ7KoWjTE4WpPteWOBMaOh6CYN6m9xjNUWwVfu0xoz3QbLKxqhGt1exKWjDWc/exsNoM+Fq3SL
dKLikelkf96gZYEqN+n2suHIYWa56LrQm2kawItorTN/zbgqrZ7CAXdMtujy2yZcNcg0V+OXPOs3
jvG+u7ZDr7XEHc44Qx2XY4f35J5Bk+zX1iKxjj7CBlo8XHGG8bg83bGB3YaCt1zmjFcjbmtDLrW8
PehaYO2ilmsedetk29ylarXLtTOaOifbZKvOUwzDWISr86a9Y1TXrK92ybyoJzfWzEywDJm/bMtO
5l0cluGKJ+Y+ETdrwJ1zpEg52iRbjcs4EAkzDi+fXlLcCHXId4bNvJ43pxXnmyYQY4R6Avof8HDM
ZMT8hKvW0eRL388bDddZ0uYIUyDZ8haewfbM42mFYkaA0y0DY+twZy6hZ0YtIDHb6Cu7z4PlZRMZ
M+vFSUHgQVlAjC91WbezVotXLxuWn3HRvmPDRcC0MeJoAr3KmcJ/rePLx1RJt1wZsoQl43WWzR0D
tiREmhhNDzOOdaZZud7n5w2XO3+9PfvQXXC46xGiDR/hcNtgrkS6M7OSbrsLBhKu3pFfyw4TFG06
9XoEy3oZNpxKHICadkASya6e0FhrQrcsOnNwLcAm66vQRyH0O3ojUxosnx7rFyy5Fyt1YvNEm/Mm
q+XQ1xbRaBBBUlIwdBgcjV24sp6mlTM21unFOz6DZ94ehio/KstFopHtaHOqtFvOm+6Cn3ix0Rzw
eNB7SvB17ugxeT5+xyxkZXmAi9fMOAhkccgcYScwtoawJPa2NjxXROibh4tC65AELpO9scC2Ze9I
fDZ8Y6HaXINvbMfzhqHxb7AsNeh6t7N+jIiVQiy4aTcYs66MnZ8/G4oRhasbosikSMC5hFRFukVP
IUR8XndmUEhaefWYpGDJ8rGPeCeCzKe0M3i8bNuU6YS8mWN9hsct2Hw0pGNi9yjTXw64X4yj6LQq
nuO8MWu3TK7+6+R0N8S+K1vew/sto6J3Yj8+V1qF7LdJeK6CMJDkMtINzeUvB2F88/kPg6nbKzuT
TjUyOWLi+1dHza0VmzcbpAhwx7s1jZwhB/mlmnPPuIOtbsnUwAazaN0c/0koKiboYkmGeRGD4NH4
utzPXpUsuvaQMfw65Q+b6xe7P8Pivm4z8y9uADFrnocnZKV0qvE4hy4iKTPq2n73YhpYwLTeHWAF
yPrrOHdCu16c/Nephr9giEd8hASKH6xFPAV7iOLmhnFx7dFcmh3UfmCa7Z3AbzVm7wTSKIN6Esw/
OUHWf9AFIH7RvktvYPptDFsDdhFLzpWxgV7GV9VvXNZsiwa9Gg+/RbphQB1zwyuoyB1zmeTfd+p7
c+/82Fgo8z3jSeH4sn9flMjc8i5dcPGbmwXNsbu4fq7T2Z346RfhNvJIRwFnIudEN8PBHuZsLNRk
OODg5qmryG87rMuXGc4yH1k7OyMcMTRp0JlcIMJtcO+YsBEnPxJkl/0FExmnRO1u/2WN2RNDovE6
uUUXo/X+z+xM5JZ0rcjNK1Bzjcpmjf5ipnOIs3INcxObyyL+WbyhPLhWP6jxkHl3wpnzXFlcjsvg
z+CctUy5gdYLk4sGTLVzip8n4eh019cm7YFPqxNmfsFdqJVJ/nKyGH77OcYqJZ+gWazxeSMy9jGh
rVan13yOn4hykSwwNs+nFRNUYdgb41Nj9Ij2D7wezAJnZDuDqm+Q7KmXfRNBx0oo7bubNkY4o7YT
48kx5Vg1XUCP8/cd25ReeOyqpN1/e1hu7WiF1rhwb1y2U3OGejrFQ9QxyoZD315kxlc7+WsamFtD
HkoGdYutlH8HnV3IpODZBnNuhvLCH+aoTYDOuwMZPIaPXjOeY65zeSzZPrdggWXtJP9CRiD55W4P
JrfpvAZOQRg7/+a27MDk/u9sTV+UlkCYd8f3qRasSDP+6UJQcUyNP/fnrmSh0Ut3BJHei6X/LP4g
oOZlXR4xRDka2ImInwUYCDly5JJO0qCej2LEqw8azkexehHYKx71w2P+YhoZYUcyzMgP4c1EQCGb
L/2HM0If8jrTzEPg/KKmjMfwHPm3ZNGkvAcHKfLvUBvqtEb4cB3TTg+n84TXQ99KWV9jK/O1f+lb
yeYiwkL2JQxebcEaWGhv78Vj79sPj43RolKqMymqeaMzwUC3cDnxjh1ycsgilz349Kh9zLbcChMc
mQsaM6PsO6iezoS4KjVKJNvkHpZkkwu2/nF7FMKlC0eBf2t8JfcvcI5zMeEkQV00aatJmMcZMfNP
PsKV2vK4wfiBlPB8Mr/ZXrE92kQAgh6AQQLCiD13EoZyJzeHbC22p2zm/E7aBZ7RwO6xCgjFIgO4
N8ZI6wLw4d1exfk3k4CraiAD6Cp6xfdy48uMx2id15Fdxhiwkp/d7w5rREFnOMDGYGYBan55gDKZ
v7uLVjyOL2Mm3XBGuFjoVU4G1iyXsXkhdejS5+jCoce7SresvJCRGykzWA9YfLmP8BMaR7+zuxrd
NefBlQ1bgafFwwf4Cl1AMSNb/vk5Zo9yuVs44Izmv3S2oMIYbmPmHwnOLmPEHpvzjmdEwl+oP98e
S26w4GS7wrpAvDj+QV64NMcCBwsDBaUAvsCYRdZS8Bl2+hUh9TEzeTZe4UwANnjG7IB3jxV+tXA6
jwgWjvQdlz7yrHRmtVdh1js5Xra1+tfebx+JZgHCys1ux3Y+sTM/or1J6QOi4HcivLgEAowi7X6c
aNaMKyFodJd9HRHx0NpcqwX76Gz2UpzcxihoysdjKpPkP7YKa4PVzMx4uI/a2h6IBi+y2Wvjlu2O
h8TpiDnGPmfV65NkW2inDAHvonJdmksMMySEmcuhFJxyxp9p/kFEGfiIj159zIEzc5wsUO48FBPd
ANox/IIYMlwLFO3dBrionLrgWvzMYZE8YaJ2bhNOzKqYZFhO716jcpsVrn4PxRfwSOwhZAA5fHF2
FesTJiWrzupYag3T4R0s4K37jVarQMJO+bd5376v2B7tVZd6frTOMxsG5qbascOYNHx0zjz28q1L
P/sh4sYKokAbzeUt8uLHQWZXukEJ6MxggnHRH9U8zuL69IlYSTreO64ZQb8S/zSSOQoHPc4Styvl
Mpcu3neArmLC8P6lEeMfB/HnZMfM4doAAHiirGEezp4gOQzgTWFsun08x9gUCB4urmFOQcLYBZwg
yR7Dh0nlBR76lEwQTDRCvC0ffR1h+bfECfWRP4mXUCthbUEJ2tZ/drEuGAY6dWcZ/SvQIbnM6SzH
52905w+simDc6c7DZPKS2WX4130n8Nm+5dE6MFO4jtc9diZgcH7k5NLLxprtimkIvrZnxoQVXyLf
4p8YWlXscN5j83XZ3PAMrwBdxrraKaAZeYAt+C45h9aed1qHz9t3+B277rq5+9xmzWdy7yWH8rT3
yNEDJtHbORTyI15K+2Dtmjt6AKZuvCWpaBfvr9vrvnEkHHtA8q96M1N21Cgcft/ycUDRAxlU+yuT
qXH7160epXnABeaLT3CNLa5gPSg0+wFXeotCzI+fv/LKAwXFbxp+6uq2CQCRvhCitqBLXb7asfMY
4oHTA7vbOvDMPElzx4l0f3gFnBDH/Hjanzg8aiYKzTOYNQcat0i2ZPOQ/1TNGThvaB+YaWZ269yx
PDtL69DetXfnr2x7kw9d7RIZidUuJDqBilhyVRKrWBk9vS6oP+ZHa1c/TTA77fFetxlYEhptf2ev
g5PHvCfeM+JtebyyFzUbrEC161CxtmNGpXG04Jo8fW9RNIhfHvIZrfWpfmyGeuTQq4WCZ2Uq82Oy
1X1rX5XjBuoGFoZ515xWO2xc4EXkI9mzI9kuMZPC4CiFizwtWrHjmS6vAQDbAUgX5FJixGsJi97W
xFo77Aw9brVjrm1mEcniXOI+/MdkHcojZjndKfkROdZvtXjgjjB32yYv5yzHFZk48TSIiVa4udNA
mrs6HF/LO62b+WjM2zRRTA5mQHlEIK76FKFmpqB90OHMbPPn8silKi5QcBfNbgmSgRJg1PXs6s8I
CLOKFNVrx2PrMTQWBsf9aideg9OQ+Q0Jx1o8MrWoVEt7BktkK8iYy1+3+REzh8FlGEMuA+Ew5uhI
PsPDDrILIoGkEVq6P7PGFZFN6OVYjGCWkki255nYwgbrir2OJbwt6r1BgiqqhraN9ZstsGpsB1pd
E2KpkTUsPN25FtXrHi2hp0AkWT+MEO4GXsZy2fjU9gG8ABFCYehFTQqfrd9SL4vEotCV2THMDXMi
GSMQs+aFmPHwVq2Tdj3LxAbm5z1/466SGFI3cJx4CdtJC8L5E29NKfZ6Z3eWHIAZEKHbXbcX3TXD
wuNiPPkR4QBOAko+luwcbqM5rdVODKjZY8C8Q+54PQm1cAAm0LZpF/x0lsycBoU8aIOxhpJWaNIQ
6wdTwwC18FweKJcftN15Q/PQtIcSUdYUydxxh89WxNLlCtUOXMA6cG3gy3qKNSLGwBZ/HbsL4EhX
iJUem9DbSniG5FMPzhpZBw4EFJh1eKFu2G4UKuwYIc+mMaCr2ImImsSa1aHKE9uTmdAFeRuLgB3E
a2x4FA8bj463OfgFz8VggMmIYa21bRArLAbeyZUZWnZkcExtfblqV2+Pej6xW+M9T/zZn7cNHmOt
ZXU3tQe/YvTFw6BcOBz/ZUG1hT08RVBtKFqQJpBAh/evAn+rav17RoF7uga9J+FsC6cQDr9VTjPO
Z7FuRnQ6xT9NCXxZ1MC2Ku/1XN3NY3R2euiMNjYf9AYcrM/xxbn0HQrInZGxLtsNYhGcn/igublp
dwrSLddWBQqq2AOrF3tn8OqEoUTBIiZFt2gZLpBz5AS9VvJ1x0Jun6dxSCAwPXAP3FMioE8MGWyC
CmPidrwjhzzuFXyicL5xydu0osAOMt/fHfzbR/EHCxAn/0XXBvKamoMrBmdjljDgysX4BNW6FRMc
jhexf/a6cz1iPQHKB+UP52GTjDP6llbzF8znWPyEG9Pl877BFOskX533tw09gLykXgSXLkbV4+Rh
8KIXsJag3O+CmgDJ2CA2z1VkRb1L2WccRY0m49E9hjLSzySu/20GbBYwcUp0bboxg2QHs192Cumh
Ml62gtIj64i32krm7AJmMO/UYT5ks6CsOpknoKIpLeYNCA7/3jFL0JZ4TmgVIB2F3TgJkr8pHdmD
WfboowtxvLiseQl6ZfAHP8vJVuyF7vxWrAWYYxzz10fvFw+GW8RYQ2/nW1PouHShx01qH86AGkKW
KKEOnbOL3GPoNu7bIORh2AcgbF0ZXw84qW6LMnI7T1AILrbFeKM4l7TdNSg/jilOG5Ekphbm/tbj
2Ttjw+G+v/Fmk68z6xpmz55NeWSnQ+o5tuuWAeCtx3iTz9RjZGE8xNyKzpmCCJz5RvXVidftZNM4
D4NsSjUdvhluOcDCPZg+m0/XSR+udfrOuvOY4EFyI6Ho5bZbK+eqOorfS7Dgd7sJq91zwMJ1aeRu
DyMiasm/9LLOu3PUFDDqq9u7luQOVEAQ2Sq8Ve6N6We6GvE6vm/JY3yMUp67Wc4Lq9PjIMHCN6uZ
A9VMu/PLtL+A5bO8ZwZ+FbbAMdx3OXeQyfI2eSX/7GB8A80wEYtTPA5OI2SEUwan6W5um3bZc+Ku
m9z+M5JyWtHU6r5Ms6llB724M6lY+TKm+uI87Ha+A9sFDkurxRvdVYvWGk5DUnlDH08GC+mOdDMq
06aAJTsBK1he0d0/7/eeeT0W5fxNyzB7T8pdpzN5EXnLVjeCeM8p2cxJNWOVMdzxsUHVT+UizMjJ
t7H0m5h+T1/mOhvAT+7bc2uVlAvA3gtNuq7/NdQUofXuFYdrNaqi76icJ+GsiWxhySfx+B19Px+j
RvKvzKaP5n8M/RQWvRsGGMKIe3r65lIzIxSXF5l7WezbL87TJgQt3ZabBqFrZ83eiwxpKwiHZ6PA
+QKoII8jY5LvpMSW83ZnmFTDMvl3o8kpMnBzvstqdoYH4WFU7qm77mTUyjT/3rpADFhw2anfTu4U
28DHT7rBKfsNMBLurcObmm6mMG7ex04Jkflt0QhJx2aHBM2NYZLRRVlnShglJyJwj6HMT3IIEM/4
RR232aa0vNXYRHTdbtHx3aKKjubOsUEMxLq6hQNtVrMFg60dOr2yffEq49oLrXcvwhdlfqe/59Fv
fgTRKIh25K9e8jBdo4PWPf0paEPfnnDK4jjKFnnFYwPA2eyhJDNfH+QKD5AS/nMX5fPUP21D0q9N
+m5EnZ5J1m2T7O/b3/aj3TOsrHe+vN1X5+yylOgAYEoiAaB+r2+T2sn3N2hJK/jCli7YGGfzv6bR
dYOicK1XLyWb64Hgmq1Gr1t23CrIJ9ULgt8G7R5YsihS8U7odtNuv4RGmbFeR62n7Z6Ys0TWxeJJ
weGFVbxBKXdjgRlPzFWd+8kLgc9x2Tldqa1axQgWu9QIT2Nz2e1WbtkmzzUy+/GVDKfctc7z/O5z
KnZ+8nJxPv8AjNypqnbaIEQTi3qJpw1TeHbBtz1WDJrDBx4GCxEOrwNq9W6nl3ctF2b3j2UR05v9
H0tntqSotoThJyICUBluGRwQ53K8IUotEVRUBASe/nzZ+8Tp0927WmENuXLl8Oef1YMoob3NpJT7
PSEbAKrHJ7UBqSfNl2mPjL64P1LPVPpqgMY2P4F5XVvPTUVRSbJJWGcbkYu54+p2ntqihL71ocfy
xdw8bL+t605UrrV8d+8a8w/HW3n+aEhjici3d/fDwWsyAB9l5iuFXEMI3x2gEg0TTxzSVqfj+o27
pqB3HUBCDkjKaHPMjZx16PYtyqrIMkHlvbJZZ7RaoZE+hqtaD2/aAp3+YVWT3xfNboDP+Tpb05uV
Sdc1DHqH1oeKjLPfZYhA+2zYJnqUt2Bx2FONmSmaU93BrHidGYValVeYazh5KxJHlyYdVh73rpIQ
bJgX9oQzSenRh+j43bPBdXwhLS1/21PeXVb510F32cawPUn/dBpQo2yY0VVn8Nfv9koaoAf+qJ0z
ThGO9sT7GIeUokH163Rf8OZ9gnd3l3dPsn/WjAfpycg43ElspAeuZDRubiM+17Vqx25TrntayCrI
5uZDI5uq8EOAVacUUqNBeeNG2dNN0CpU4z3yY/fltq/Js/FvdLh7/D2RdzP3r/TsvK65Elfxw7/m
5ZDZFGgoFFn1WqDqv0qYZOd69jYABiSjppmxqyZhN0/N5nelr33ejpLAYRd79WOvKIte3edeqHkG
m1YVg4j4tj1X4Au9Oq31a5dOt/j9yncPneu6w1eNsiU2jjoh/4/l+zZpMo4+6rgZN1D12H++xkgp
4XSE4Cv2es0cdjl0JON4crBWj2hu1yRHzrraBeb1+30XPG6SEuPqjbVmnpkjsEnU/lBtaNU+q1R/
el5O0IP1okariRHh4kHq/MQkWvocNu/Y71TbG9Wd3Z317qfsNqvEcKM6A+BFJeHHdhq94k/qBOzA
Mqfpd5zHHvV8vEKr+6XbbSbqY2xbE7MaG80opYFR7H8pRFTTD3mcHoGsY88OdBUTfKIkuDo0D8/B
AhZurcFROrrlRD49vvqxpt0G0jEKqTIQF5qTII/J4WUMH9n8xo8sw3tTFmFvy3SVxkuGzg2odZaq
+qO/aShm/nYp0axn6XWdIGf6m0Tm/Y+qQ1a0fsyaNOjBi1L75nNhcNb4OG0pr2GZjMwkfDbuTR9a
aqA8J9ULSyt/k2wFC6KF+iMF7Nc3mkncqF5VjRVr8qpWO4NZto9Z+T6aH9q/M/C02kZm7NZM0b5C
eHLfJ8/T57nN2Z5m/uHzxud3HBsLSrW4c+TN+ulm7u3rwZAzCgUl0pEq2ii1Zt9mFDNA9XZp3kf+
w+xVHuusTnV9lBTQOj/Gar5sdezUAhU3jF/bpCSOHVzhTLBmN6p6HoOr4hj6SIVF1xyU30N5/9O0
c9GNHIsq5Co6PZth9R4p486DmKjqXO/Xvl3PK9YmXxbXtamdLW6a+I4Srkrnek0x346K4jWUg+XV
1kCg3kTvg6pa6T0VNfaX24Yb8Z0nPBNa7ucm7amrnJRJ4eTMjwWp1T/D2F8LNr1wjM7hfe3H1/47
DbrZJm6xsiZRsngru+o74BWsqUHE0Y43ClVvneu0Urp9hY7TFOKVGsiOBOquVxe0ie6aKkVqKdGq
0lFC7fzAXo2k+NTKPASTRglR7VBpCaNhDWjHdK6x/+Qz136H1rLU7yLxhcuV0eOeentv6uju1HA6
Yp8ASwWZlTsQfKBeH1POmraCij/8vFx7aNPqNfayzOUTxUmb8UMlGt0pY2+dCujcqffDe/pfEDWa
cwMSjtrAoQJchIV5MVfqgnfUcNFiZAGqv3vMPdnSH5S+06XPyjPM+9f5wB535Nl0/Ogi4Ett/7AJ
cvosH29pz9X+FXuMn7YAXCtMimrnBkFxkqNYhrBF5A4/4L1viMdMhypVKULhqmip5FXG1Zfnc1pE
alrHqxl5NFRzl1cbH8emEHXO2EhWP1nEXpAcucSppI0jWaWqQ0YtLPbx8QE3q9RL2KE+raizhg7s
DV0fKAEfre0pXnz8LvKTDSmYgKOQE36N1EM9Z8Wiv+6ButFqR4Vf7Pco6+icQKOwVJMUQIOAJjpk
k+NholNqOAfWNb4u4lm6hnTAmlIG/8VYo1wP8lNtxYKZYXfSLNSlNoedFFijonr1XBlD40lzihsR
Bj++dA2P+yS5MAte3fmRoh0yoFS7VPvuhKO/aGffYPMJ4qM+SW2nCuMNG9ksPwHVVNSKvEbdCavA
1rB0MaULCAV1ovgx4MkAql8ID+SIAastm4m7gUnWk38tTbfhV+V14R98ThoW23ZedZ8yYv26Rdca
mWebs07up3dXNbFhN0haU9MFt6/DgQGD1BO0vneP/ertaR0PZcqHuTIo+PwuShnHbYNxF6QExTKH
ulBTd7+5a63hUjppc6reejLraq8vjWWHmllKTYkB1OA+V9r8tr1t4y1zRrK4xG6kMhfJBpFCEy8Q
EgSEVUTaWDv18DDliDFjM/GQUPkCFzo0FjvkG+FjTEw4fnrRL/vU+2mWxb6em6F+aM+IpH6IL0gX
32/P1pqnwyJhrAF8302fhU17LpyBiKui9tlZjugLHuvUjY9yxnbj7MS8eAXMv5R9iiJ1OH/5Kdvx
iFzIvdZ67lJZa9Fve1TapEvGr5P9HUR/6qHad86dn2qvNp4yBkCRpp566PzAqCzFrYh/u2qWdKQ5
22dGxUmpC6+g1Tt1MccKd2+JfZSFClWfptPuu5w51aG+3GCGZnithHanN7+pzg2dV/YpN9U4VNPe
uUvxXq/jJNzm+zz1tX365dhqe5givxgNEF2Q/aN26PzcatQBX9cKq9bzKESfAwkcNxiw1KFJ5R+s
hZ3RYwzN32Pbm0fLdt6Z07h5CXtYCEUyuytMg1KADgWxPmmWX/jU2l2ECedLC4neSvgDiCtivNc7
Iun1Dh6pCT4Jt4qT2w4WJv8UHXqr7iGh0tmatHtM/3pXnUgQRwd1YSzU6XVE0HiIFo4O7AEGHaQa
N0wzGld9F3IVl465qk/RusOZSrbWmgEUO3A9vN0MsYceoMSsCYv8vIB4C19YtLsnSlKb3TbGRKX2
m5MoPZTrU0NsN99luyvG4UljWN+Ffsh2EvY4IOYIQoVP8vr4DVkAr50J+QWMvQPhKYsmed+jsnvR
XfRWnRna/nEp7x6JWRI1C33RLOr5a9eDKbk7qGc3k5ADHos+idbkKxfaTDgeOqvXCQmPNx2YtOVv
KPbkoq24QF47e1jFIHI848DfDCmGz08sS7brHjiFKAdefoDmDA/s6TQLbXWnNvWkHmLWpF1RWbng
HkPfdlYI0EgqklPKHR6DBDONCxUGBm66FY9VD7z5dYp+MxlCfkJmCUXVs2LHcj8vxR4ulX8qP4F9
Ra6cqu6jUDmPYmXxLz3OG9vCyarpFTh5yiHMTqwDG8e/8+ViD8h7/cK0W6gLYQeW7rPAo5GgF2W8
i3aFPsxO991/T0zkCbyIc1ecsEllSs2i8/NpXCS/M4IEy1jTvQqPyucFLMN7SGedOayoQiRhCXDH
gbbx8KES00C8qdtvXyI6ed0X2glm157bc3JB8yjj6O+7uG1F06PdvwBSqBrDC8fCKXnKy+P0Ygtw
h1u1XMc2BEqR3MR24vM71gG12dzdEQJD+8ebgwpG42UnFPYqPrarqNOP/tCJPIcnoImwPTqo2hVX
xbKeI6qoNGYcH1FRMfEl0XxsjDxqp05tuKcWxZ5vdJ9+z4PgYilfOeY7dBGMN43tJcdky1WpLjFM
usvkaA/rOXPm4Ns/XLLcxLct9B2iRblmbA/LtN6j+rg523k26f2MUZ9YNEbuxiq2PtEjJ2odbf9F
ERVO7/zYNlC0o7ZQUtCbc+/GhWOfQRihX4ypBl8lVH4l3J/8q4la3X7eA6XZ3Y5opMl7i7q+Qiux
F3ZQc2+eiQ1+jrzkowHxFkV3g9SisxJNlTrQEmAU8+gUqgAqkz2c8SXGnz3veRS9Q83abHsjvvc8
4ih3oAsAYrLnIeb8vr6vlX0aZAeL+rTGs39jihxzyg4pa3Jyn+o8/mx9SumoJsLGXmcuhumE4kMH
FAJFeEHs/jbOiiiJb1zgYiGX7i2kVlH17vTfeuytnQE3LnQh7peajR5EV0IbAPqfmiiKraCHxd73
WUjv42euPpRKw8rnvPCdnIorMDCwMHQAipPBdz+Q8ZMnhd0hH0yluqmmIcStH7uJF/m2p1Jf//IB
g/Wb0bSCEC8eUROVDE4fj3qzytfcEOT+1OivhSTi7l4dy1FHNjN5j4ChuoXLcPx8YM+x8GdXP4EO
RKpjKwaHznVpReG9WAE2EUaKyH2uem4OWcltlQ++VI9RIjpGgcKNcvNgfHP143eKLes3vnfjIQQf
fETBa2AtxTjnnw6gVXjeBcYVHEan2RGm6+veOvJ73Pm6q4XSbVenOAhOGo0SmYaIROFx1oe5u+mN
FOjnYNaVP4BcUpELVtltpQOOJ/w7QPOC1BnevNxZ3RwMobBP0iQofjrkoNiKTv/1Q77pOiefNAWs
BWHDOJIuMMJzTVUOurhvuJZnuikDQIt9A9uBipriWtNX3HbITdU3IX00KAU+CnMaHLKUR9IQ7FA4
DwqM0Bk7yKj62RxCuKAOqxForT6oJhichW2v8HZA/H3aPQ2gCgG6I+TisJF5kFZ7fVAoX7dHYUPr
gZz1LP6X8je5kBUwbgeYrodkVWBJ0d2q/xnutJWcTDhjWCEX+IkLBMkFOQvTyhh0D/+BF+k1vpC9
d93UU/wXwa7kNwsnmgOeJwDW4lO+7FJf9WMhlFLit0m8lJhZsgTBDNKWYvpoRKjH+bgEgigsmJAG
h+5U+hpZA1l2aK8oxlYD4nWBFsKmgAyjbraUqzEXMvkjaXFFbcpUyBNhvPOVS8zpgNEsjMdCgdC4
YJkcQBycAo4c6axk+WAthMmdAr5ZjujRsXVmBdd9PHxMu5vaM2djyIkm6vJ2jKHP+ddXh0qW9y8w
oS7dDnKy921YzOit7AqJXAWxJIStfbJ9A9Cc4+sEwQ2aIeeQEnOSZFAwR1MFzp0cUYkGIMInkFvB
L0CJAvD3FnwC1DcEm6Cj6HJw5evoS9iwlD0sZIgEdSxuB4oj+Mk52lzTtGixhvq4E2Z0DGhhz7T5
Hz6X9/Ytd/Edogo9PDdGlc7zsCZpCcBSKCw4lIVrbF+DL+ubUh6kbIW9wHAN9yCdimoqbBd3lzQH
BVQ1hVO3WTYQW+vLegtNfbp6ToixOT0vXunQWnWGj+D44pRSRHbEvaNbJQ2vPNNzEzSTAvVz4RHM
oNkS7EpDaltGdj/2oQ6ERmCDAur3xg1mk1tOYPXy4H5z/rHPI7fvgTo34EJMgutKimJzKo4/fZwe
WLueGI7sd5/KYoekBswLZIU9A0IEkqKB5SWDq0eCZ/TyiItCiiGtClTfpjMr7bqmNcX5718ohZBc
ULZ+hjlIXWxFkibglbY0lA3M/hXdMn5Pmw0gGHKUefiePqaw8YdkkOjkKVT+dIOHJt48SQ5uWcQU
aSTT2+91DrrYnJEMBCki7WphxpzIQK4/8W9BafampBANE9SkpM99y98l80/+kbTlv4Zr2FDDaKEG
5BMW1t2rd/A7RIfPxZj0ZmmIG3+7fNFCSMYMB3FBjLDEUqWDbYgFrq1KeCYx/FqlX5LqoulbaU1T
cSkH3N0aFiyBVkKX3hVihORfGBzbTozGF8HMIJr0bv3OjM9gOEvTqFQ+dBUbFDYDkoLdSXuOLzBx
iCLjZ5iHIfRZ9xB8Pc/+13sAApAYJKeDLRSWGFyW6WYhAcZMnkWosAxSQJysi/CE2MM3J5UnUM4X
MlWmDBP46ontupAMFs0rMKmJtYbYqMYE85xPyjwAqJOtGfFIiWqUkOZCyjnIQCTKgHiNDZKNSJCT
SigW65Uv0PHiG2AdyriYNosTkAcoA3xQyrXUHywwjDPUPNQi2Lj6An3NE7RZGTSw3zNDGTRDIXAZ
YKvyDBoXSrwJ0jaWi5zn5N8blSFP0RewkU4SWuNABdwQwnds4nmA7/nPkrWF9he9/w2UYWfWndS4
zpP4grtwDxm95CcgWX0ljNqYyBSvISNnwXSWgXfzMmhm6XUBiI/GjjwG3jR2NoNw9N0wN2LB3wAL
VF7DZAj7siKz+CLBJt6P2SndNGVeZaCbrvT0wQLGRsfLIcf9dF6wXc/4s0O7PX7cBMmFrZT546o0
A4xFfpvwBkI0ButSspnX8HXCkTbpMs6QIBL5SsdOxs9ohA5b2Ipl72Bega/0G7wJb3NWiC/L0zC3
m4GMSV7HHsgARURkZzFLh/GF9h7Mjf0csjWsMR+UXcSQ5kMfvsngcDAWPGQhUiGjpZ0sXsQENwTJ
o1JF5IgPYV7nCQS4hB7keHQnJUEw7IWZcMV0p+wbZc5sIHIX/TUD9pW4Gf/dDAhU2UPWrzv5b/sU
6VAzYhUkTMYuM262Ko58k3drIyIRhEyQrW9gCm2uZA7kH9DLIblsvFqXPE2H7ZDHccLZXTynMmBN
oITe6byGQ8IjZT6Y8vjMHfgBl7z/5dK08CAOIivCpS2L8N9CfAJmPf4EEtpBzJ5DWN74/vgBveVz
LGPkHhKZE68a2Yp8DvRAGKtFPrUZ0jBhvf7JKnwyjcuLhe+a4DnTJXqCRqn7vG3835Z1J/d6+u/0
4G4iyNEf0ZsnX/g3C+IwREnkky8SUZxDWRhZaBby3+4lF/ksLxK5b89CuouA2cNNe/4EuFLET9SD
nHJh3b6GDIYf8nXVY9Bkm8hf/ckuRH9IwpjIpkaHTRkvB0Px6HMT0lXq37+VXKQTmzpHRPQ5xAsq
RbrLIPq7c3dCH0SohQgORJbjJ2GXp42LjYOmTuNLKYeYSkebMfBm+MgUhoj7JMO1h9GvvJJHE+wG
fT8wnn6Jx/Fgw/geYvj3OvE+qI2GZsiTh6yl/JwPszlX4ihTtopIi0RFaL9nhnaY44UwCz4CDHVA
rIXX/MlSdVW28T0Gj3jsjPiUEhLGZFFrmUT0IfzqEgll2/+dSpbmjKiP23Oj8ghN+kKNoftjfM+x
dr6m3guzAGm8F57FAmGq0hIO04TRnO/1AA8Nt8xWBlbuEjCSX4TW970fWj9llU/FUHdJ2wRaFv+Y
+3SthM0SL9FaW9IwQj2SRiwfk+JP2Zfb65+2t3+MqT4VoWAfV+oBd3xG1Kozb+fdpWiUY2dlTXTa
AtFSZ6zNy/G/JYcaxyJ2CT/P4F9r8XjzvAhZj8oVCaDrQbehGwZhshSjMF7ef+IpgBljUULNVnhA
UgBR9WJfhf9zQxIT2vQdP5RW0tYkB0Ennj9xnR17QLYCwUVniFf+9rqH1wmp4Br5NCM2zSCyiWW1
MVcFiLRkY864iBQwJ7eYYQtRkbkSiOTqcblRcEHAqAdCJNBO5iqHqJPk5pSILmcd/kRCn7+ox/iX
zoyj7qH3o834Br9AO1wIExHosEXR1acq9skH8S9vvyHAXrr8lbsI1S55yB7BQUSPX5z84sTS8ut5
IRh8ul0lKdfOxgnAlR0aEMZYVGF+yk+ECejUu6hP4PaImpIC6BKYJMiBpOoHUbEkbJ6SSiCp+9ox
GrQcGZz8BJ+FfigN6ook+oG64xXxhpwVMQ40S3aXuH4Fk5osAKefxeSrDfEwDD9wJv9CyvWtL6ET
YNZyuWAAUCbEI741YW718AKj7PzrvJLtCBZdkgtLRjJKJfoUrXsrnvf2iY+/Ttk3IHqlL+gcx8V9
IF5LXPYq79SJVR90IOHEvwk3ScytnvFy7ihuKgISQjT7vHs9YqdEV7ihyEmu6Ddd0PrDDCXSGv1G
OFW76I8najMJmOVEWlQid+2503HeuM20rNjJygPr3vCnsf4ustO/WKE2as/RL5oCXtdfRClax5vk
oqJRiEh36EFAvH2LDmGGu3hbz74Ly3YTfHESLo3EuFA4BIEIepWSSDE42opDEsWoJHXyfIzJbDCv
R0ouW/IkxLTRzp0zzyWkYTF7E4T9iKiRXbkPmMPwhK4zfmfRoz8SMkUCMxsLJcFYdkpvRvwL+8o0
3oAqYDT4ijDwPBQt/8lKRn8kaok1bbqT5IjKuG2LfbuSKRNSIUbXOEgXa8I32QfWmKhRd6kv6307
t4edVZdWyiEgtQ3yBVm2IgkadE6RSbSbOTAfDKBoLZ3xZO4EgDoSxyJCjrQwMIZxu7BC/ClcaRVx
zwddzj8OagxFwu9E9D+BUH0wrHiL/qr3EqA6oxfj7evEY6xDl7wnLteOoFMsUfNqz2/2kKOMlHJB
8N6EcGTvJzmaap/9JHNAaBcFxXqg32yMs2qnkBrGqKbfDp7TqsOqNAvC0kN0dpu5Nwn2Y1qQk5Iw
HTkgsFGCYePPtvShbdzTsdD22eX4Qjzv0CxIqdWax9fJKCBCv1hjYT274o7/qEsU8Ave6X85ERKA
iINcdoy18UjDKIn/NTxEgKez+KReyB+yduTCOJXkMuyOV1h/otE+DvcDCQiECAEmwPi1PW4s7gcC
d2RTEJhn45G04DN2QnLBIJA+5tRYZI53CaVc1Mzgntou2R1txeFnlihFFBIG+PPC1jJLrCIuNibH
WjJ5rCaSP5xUuQdJYsIwgBqFXUuSFHn/8RjVEIbd4X0lKdvnDQgvj2UGxHKju88pUD4cVYwjU1Aa
qBUxxLAUqEBl618OgT/mTvi7+4ANZ0VOmZ3hzmfvykZsCj7DuzgIjeE9wRrwk3LBFFgotA4XHrLC
Qh/IM4uJBnk5iUBKuFjK7dVeMnC1kaNmEHN7e3FvzCJjvLd1n9wcAIHIplZu/1UHGJhykDh9mYuS
vz0h3vGIeXbOLB5XDZNn35gdk2JQ1f59dXGoWDzI9WZsP/cMp4e8TA4VLtvCpQxBpzrgkWJ4qB5P
JWJMDo7Z41ORM0Yhsmj/cpxEP/9pOBVV2/GtboAqYdN10pbo7rsYpKjo1wkhQpuIDUUyQZH4OUqM
8WBvFntyjDvWjx+y0mRdsRdegBkRLltUE9vE39GK8pPTfSeeALHwuU6Atp2lVBKVQ3VJHxNC4Db5
A+CFyYXpcr6NNb/xCBIOBKGRVfHk1snF/sH0Yk+RFw4Wi8zvnLwPdgjXMgtK1gHl9c0CYuccg5qk
EQE7EpVvQFai3eSGwactXBaD64JfOAzXkCnxQebJkjE33s6CMuD0Le1T0SnsBzLL6BLkUQPO5iO/
kmZpZLlZFA5C/fb4yN1Ddtg49vH/hm0ukmg+Qo4un02ecmhIDrNf2N/sCMcGTYN2bZoRsXaWC2Hm
5V825+2hq/A8GOD7M+f9cmaaOQPMbn25RUkZEIa8u1wWXMP8BeFh67m5GR3rxO9sJgvPEWchOdaI
RLEXbYjaVvvcF2JVvuQ/maTMyuc4kMtg8ZlXs6D3KeNkcZkFxxK984De+fMvLcqmkxUhwaLAduJg
TKNddLSWSIkmMfw665O2fO1usJGpsK/JaxLrM2EfuQZzl5PDM1Ez/Fy0UYn5eaWDITNFyFGavcST
/WdPCFFnkrJArhga02ff+RbAGBKuCIu4b5hGdPRKtnySVWU8jAIFwPShTz6zFmiX8nEG/sBt3jNG
qAVWnKcjDjyXlBlDudoTvq/NNETVmBIsCJH+B7ywmUiCShengywFiA7IsCtJ47Jwj2ufI0BugzdK
NofUK9qyzlyyGCRqyYLkPqc3OqCbqPnpIHurFmFuPA1ytiMKVV28JYOTHFlSvoT88DZ+yVHYv07y
//aMuLDE4N3vqd+WQ97HK1Br7MqbuB3WD2zKpsONxFpzIBkfORRorHlQ28F25q8Pq0++BEue1EZD
uPPjRqztiITqOh0UtM3o0ECDIGr/DlVJ8qthCAJdWEghCfUlF9QQ929M5Dm5IJbRX+/MHYnHRWIb
4Sb79nLUJQ4n5hF20RofbPAiSbt8QiJ6/Uta77lNjs2Ch3QXyYVqxK056pE6F9J5CSi/icSmLqTM
6HMHAhjaUcIqO09HRNuyn2wE9YVTrAuSEjcPiAgRktzj1ps3Q3z1gGjthV7sVNSRRfhKvxL6M2qe
NIDJKO6fPTY2VRbQKnDGwf/Jhg44VJx6WtmckLsMEHSIYYtdjDZghjl5CcmLco6Yh5z4Qo4wq8t9
xL8jh1wUBeBeOYvxJd6iVjkBfB57R2IRNep2whZK+ANEBQeb73OoeAWnXRTdVVQANwmPloPDO7B6
HyOUtdgZ/9SRngWcOk4vF2Y7j4+CWzFFnaADPlzGnX/2IBw3JOAJBqnyuabx0DRc4chBXQpL610d
K8rHiToD6MIVnZJjObnIOzYCs0DbINscXC46bpZKEdXA6QaIx3TI9fWI9eQU2GEtxciJbDUCitl7
ZnDcndjdYAskT+iQDgMMgDv4n/hxPCRzDJSaLgJnRkmOENwOmT3eyFCxiPY1NG8UJ+E0rNo9CT4d
Z8uQcWUn1zyjVaVDK7DDrbFkXbXz8z2woUehJAdEI4Vg4ysx7w4UFj4Hq1nqB/tHpvAv+Yhx1D0I
BIQ2h9zkJRnSLp6t20skR6vtqUCIYJUVjxwt8WhhpcAWOsTVn5XMnoWD85zosAo5n2IaVzh7NN/S
iL/fPOpjsjrI68CGiV/zKzNssd4xM8PahD1uRC88o3BolCjT4Y5/UmQBzHPYgXJdc3WaDgIXoenh
gR/kfxE9+CwnbQawKs9hNnT1k7p7hvZEc9fa5OapjjAT0trcoT0zAZ3nGOujzw3v07BxDGoZzteC
LKUwotuztq+7hRfP9DFt5IeqJ50vyegVkDU3x67m3rxX8AnLpxP2yCpDfYhnFxrHZPYavGfXsRno
u84gwrEK779aUJ6iVesW02zaCbRpb4pXNvqMcpdyn57b+oRNZjVwasLC1VIFG755QMO2UybqCobS
i4VXaTj1RSVuSP6dFLSrpN5TAwvkGNN7UB249IYVebjPlJRUcCejSPtBLw/bsA7tWQOTuOqRmu7T
Q5vmI9eF6XXQDgqd0l5radPQ2xn8TPc6rj4GLIJreiEG2vMa5rslM03qXlux/92FEbkNqRJj2wnS
e3CdlqES2H8fw7/NMEAH6TJsfQuIF+ldh0QTfrCxqPskDuA/GaW8irZdbtG3lsnszi25jVeWdL3z
hbMXC+QoZLUs3ljZ812SN+RQ3z7kBORDqD0mSzwrYHrBFv5tgnp//+Mh0bTYEZmjfV661B1l/t3S
anJOzZStjXtzdQFjDNXemddMu8FGJRnLXb6gQrkdWZzU1fs3n78n1TEe3GfllGwmzf9+Ci6UJV2D
FhQC+il8rPCC0jrHt0Zgg11sSq/8e66zWWcYQ58HEJUwCpP0rn7k3KeqYy174G7yPnmdIRUSpOau
fRrokpzbYdOSY0wCujp50kEwmVKbFVBaQaEb6Q8C9PDoFCdyHQ00PkFauDqm+IyCVX5EJSthDzJ/
BKW7HpEgc1NMLJq6bjXLv4H93+all3YhnQfrQ+64X4CI4+CPctaU85Qc4aX6KSKnR0p2Y9CZ8T3T
iSR8IWdzCxdasbW2oyqXLph4pAuSMmzAMG1JOJWHHG8V8zlsph9JXfbA9HjZnmyTIWTXB7xYk0rO
7yTf6vQzWNvL7vzBtv/1preFarhq66R75WRffVtHXY2zB4nFzlVAYnJ/1nNuXKplHr5YC4EpDIbx
OF81iUu2OaN5gKP+AUmnJ/J3eaO/Q7Ks+pUu1f6tgpogT7yh1osCHfImwoKgDWKINynrz0FobbQG
vA1OpgTdSe90u/02WSvg7FHNAN/bGbfct9unpKOd1Tu7QXBy4kc36GoBlhdkK+0ZBiIXH34N9jr1
7U1EhtjUqPQbgP7OSMYD4je8iFsI2h0NvskP/mgB1aEYgPheurW1SsxHCGUvwN5Nc3bP1qBhzXqe
geFevCkL0AITRCoUeFS03V0LjAXEKXGx7L29RkxjsjkDXk9AheKrXwHTLPJdJwnBiQ2KYvCGtmP1
bkefI2VwcldfQLp0D0ZvrC+4MDGlrE+Iay3OcD0DwU5Q4pMOYxhCIgyIhYGhzxD+2YFMB2qeEwtD
tQEtLXAlNhjrhMkwPxmPWHOUT9f9W7dPCqGoxjgkLdEuLOC7X8c+08fEkyBn5SpjnFQQ8hRvO+/I
T6nlVwcRbi+BPgMicVyv3nMBUF2vsuELbZMvn/YcQ9P+aTvzuzHE0ySUxVriDOMe5skA8B7wCRap
WN/seUxbL9W/PvsewRO8rySbVmi5PY/gCxCZ331MTmvCKnzSxWfM1XdOngGRHq60G8yYpChpW2sS
e0r6ECuSncaU5t+AHL/WRIX/3X3NbVJgm08i/4XQp6MeCA/FI9dMTh8FRcfML40tpDMpvQjDamcd
sGLeF+OAGUCKDfCVPnzB+h+N1dvuFQ/pDaNO0790os3zvj37/EIst8N++gS9H97pY7NAkS9Z6XsI
YouU6SvUVhmGnjQrENZ32Kp+b1PzJOTwFTYSrHLUCniPYUJ+mOmCzPuqPzdqZSh45sYfIAtqGmDU
U5dhG6PMxcECe5+kw0wZYP98wC0l9MEQB4OEeUU0DTg7KSvAZR8JocnWR33cDgyUZhiNqQ6oMIFo
03xqAhjchu+/jgeDiOFSfOqR3G1d8h5DIVwjNw896FvfU/9JERmpkQs1GyDdOTdfuqgciFMaFDfk
9TSDuXzEphFI9h/5sldKr6GurLF5lsKJ60++M/MA9BL2n5QzAAjd4mtg4adgar4DawnCCbSVfWYf
MbUfAB+zkWL6KbSruER0f6DGDOASjwUv9XNbscU4dWCQ0ECfJdQKM3af1ESG7eJgY0V/yS9Lowuk
CYPxNyP9AO7gIQ3osdLIO+/BYw7wNkHpQB4Alkd2KnK/Du9w/oC/+1wO5w27RzroMU5AJwBhdzrc
lNJDQPHo5UUf6g9JUfzmxzbfscZ1QQcmysQeQ3pNrIiREYSwzwyGmCh9VBFo3DsUU+sksMXCchfA
okXt7ozsAZCtgZDghS8qjWcgLAl6EfHKB+n6sSWbZ7nHfKuNDfc1IoxOYHhmnjoVtW++/nYp6sXZ
mGqzChrDfNRuQV9LlJ0QG1dj9kPLIAXUF2iGZpL9POgY9fUrmLWxahJRE80lnz8WHUhYlRGcBzgt
v1bwDFrRwQwZqPYMX2wulC/uY2qDUeMGcO0Z51znBiAEL1VPVGMQb6/7uR1w2Lkt9DR4opMJ3mHC
8kHelBAaWumUHNwu2WOmfkN82Lwa1uJRYwGAeaI9lrhIPc39LL4wBlTgP+ij3AUTas/Ivf4hsNUK
4jmi5JTCHNCRJMzxAvBz0vcOE/x1sip7iJujnbGD0TAE5lh7cMKCJweujatLRB0P5DanuiWtFkS4
C+KQ48/jjEfxHCbH5/Y1Eeha6//GIIO0EVc5GKu7W2Jtbe4jTi8QMNp+D5XZk146gF4+YBPwBUfm
mZ5yWM3W8kMCCrCe9xyna/zW3vztg28c1B79CNwOvVdKEDIAW9bfLX2vAtycYTbxrguY3r3fB+AS
sZVu3nvY0NKXTjceSa7PESQqNyRuG15js7XnNHRSwq5JbyL/vn6CM1t+AmOh9L/Hzyy5uZy7NKz2
pBYIpnET6FN7bnLejnceT8/kBbS6v7QYGX9C7AoGREAel8x7z79Hluy+pqVXqFtOnNKRpHu8RV5z
LNKx9V4R46hPKBxMRzyefy3Y7D4st9LlQfJNOGYa2EScT24Wog94AeVFIxcCwyMsBRzdIe4o5NCD
DZAPPGF9U0GpSHEP7X3oIHfzj2+nAUiD5TfCg6FflMLhACfFrQ48jmbHEJL0ho/1D0hzYH6Igr6g
45qXjQtad7ZwHnUPMLFMC75O8MzN1pE7/vg15t5tJx1e3ttvRGgGwxUUS3vORtV78BhAIgmqcEcb
Dv+5zunRae/qI+xgC9sxqiFtrx5D+BeH74gYj7XgbD2cbua249cIvxGLDzbkADSN98BWpsXKzxfr
HNjKp+v0YElz0hPkX6TuqGTjnhzDFn0ba/BgU7t1Qlzm1hanAAjkoYFXxy2hWVDGZUGKgnGjXAKU
THbqDsDJumkEik5HJ3CTCI4N1jd688haiTEL2RQAb2o5RG9UQxsMHK01aZCBMQKSjWRKn9plKyAW
5YNacWlW7dP7r/TfPg4beKPYx1hzRJW/PMF/Vf/CDBAKmlh8XQIXgK1qynRd3MW2cLq1q/20D5Bz
fMml3MfN+iD6HFpRgoCEtI+uZQ3AkDshXkreRr1xFVKXHxOt+imnUMd7tKYM8/A7iRccEt8c31fV
saFAVCIlwJ8mL4qfQEpBE7Anou8n4Ahj/4h5DIdxDcawpXNpTKNCPJn/kXRfy4kszRaAn4gIvLnF
Q+OtpBtCyOCE9zz9/mp2xDnzz9ZIgLqrqzJXLoOFepa5SHM6PohSL7wt4JRecGknL23Es9/y7uN5
nGmxIEyPU/X8Z2JeqNKjdAwGO/fBuX2fPNt87RqPqYr6pSd4OuDPtXs7cMhsIrU8zulJUjfUo/yr
e6sJ8OIVnqkiYcGZ4OSkrXEVl2vnDheqyMzV07TQSXUO9e3bX/Qo7SYkXf2QXPFqJkqZPp13caMB
WR2Lm/GrrmDO1B9iDG7l/OcaGIp01OBrUaOYPrN0ZbS+Kl7v49wKenHo8cTacKDM1UlFEWGezyI/
URpxvSMr10V79nK0RrslAbeJrAIjlqupUG3Mph+zbDlRQGwylfB/ATQPe2WJZPt0LfEDU6vzDtDc
BMeIA5vG0O/DTXlDNWZRajy7FJdGU/60MsAfYHrQ4c9+VVUN5L7DGPnwlnpnitWJd/L9RWdNIU4c
FPtKTuLHEvthTQZ/sNmydEqX0j90c5qxh5qweEia4uioggOqfVjTMIH/ZXamx2E4zHvX1aUwfRX1
L5s0F4Hi7sUQJcrTFDwJykqPS/EZMimJD/8ap/Klak8y/SAyvqOKKSYqIUc+LCoexHW+YzOqyvKm
E57X7xgvGcQzEspFedZZ1yA/iFrdf9lEIv6yVtQRHW/RTNTjyKF/4tSgiDHRd4uPbU0kR/lekS1/
gJTa/YqvRqrlo7AO/neLOEEwhf4XZKAlofzduETbGmffFSfz/oZLHhn9pYlYd7Oc1LFDlYI5uoMX
jlcglYu1NgzsbE+GACwzN1Xfi53vHc+sPRwXlGMGcMIkt2ZhJcczdPL+DyWGM5kywGs1Mt7+uosM
cYdXgqcZiWCYTOgoFuoU7uOXmnYMCJYzYA3b+Y5LQzGrhY6NYgEkXUtuhEaPlX2JnVlZ6Yb+q/zk
IXXnvP++j5du53L2N/t7HuxrhU4hCu6tPGHeNlHOnXLDe5hb0WmcrN9qq7dZdO0l2mrWeKRiQ4Rp
BtwSwLnuxd6OzZPzzUdjzVb8Gx4HeX4yZ7AtjF9hvphrU42Q8pLEbtH9/YGP/L35OdCjsdH5wLkx
Z80oNovxyfVjObzQ+sDu+xnExfBFFDn3X6HCJ1AsHm6eR+hF1fxX1nuS4IY/s2GcBzvMZevKj9WT
j2OFSFZLZdrjKhsMwt+vYLeA/gnRc7G/UjBuZkwY1//Yf7eq7ghZ+BnqYzg9O93OrvesWOtk3Sgb
AdXUXv3DT6kHAYmLaRj+9PaT++ex/5qnx5m3cIeusjBK5gI7khu2vKeq2km8oUHM9tVGczN395YJ
I6B8p5CrxYXzBljWiaVE06GCdXEg0DvUTqGN1Z4zhVRZQXKZKxpfFno6Ot21V4X3o+Mts/M1481n
/Ro3zx+fdyz8ueXUtukqmoMNJPkKW4QKTkNI77pdN5PHKjgTHg2RBWoaKJnDQ3ovyDvWyrf5NW8S
cwk2LBXxnXLyFnp9O0ux0FqPQUtqhkLjVLPCOgdtXfzWjNfhY7gyQZoRmEa5oXxOpzxK7xCTXlcY
a8SjxP+hKnLsjtNrxPekaMctJaeaZAC7TpHYIaQPr4WtLKrZDhRz1xbyNyTaECy60zQ+8Zwt7qoj
xlmIUV27R4dajnrreqi4M7jQChY87k4Apei0qqgnjr1tc1ddvuUcjCesMhS4PuIJ5vhDvHGhrsYP
sgk5TQhrVBfhtMVfhfJfbGp2l9GmPesdi2yBKwcHTDgME/VEfdte1VKdmEpnW79j5uYi53VNSrAf
UpPglC+/uat0rp8grMrBsWRoXjrhru9L0veKAlZCnuNGfNkDlfhcuonhm9Vj401LoJM0t9GDZbSZ
nuP8McVTFnT/8dfw1BQ/7Drvi+YtOpd0r8BYiYuYY4TCZAQHws871r2Rmfw/IGpphpd8LmGmY5Ri
bLss1Z+QtK13Kec/cEV9kFmNVnOQe8PawFo+OnFDEbOsYiv8hitq9jl4tGTgjniWNni1FeWuoUMV
pKJumy81DlajQuNUzvKWHD3wpYJuIId0/ypmJ/fBvp+fbCgMaIirB8rb7/TnyshbudQ6fJ9NOX42
trNscfd9GP31nhNk+q5DaPOx7+NZt+6Tv1cVbva7OwX/1POvfVORUn+ABoNfty0j22azxMrfFifM
zKKv7kGOIYKMy0FQdtay1LYZtSpIqRqjiwgF1gdbln93hCzfFtRW9kogriwxRa+VIMi4VvohCai8
BNXe+wcZnU88bvdUGGBO07fsJdkPlTGNi3PZfKWzwHrRy2peUe5azW17O8Z1l7bB9luRva2HdHnM
E5Ouqo9NBEjKwLNCHEI4B+xxBHxQbhZH/fOv7RAiB6dizKjpmbT3K4PmEIDhHOLWFSDQLRtw9rA2
Lce37w558g+6gPDD/95hkQ1Q3OvLUfQy+4lVVtsyuyQl79dMeadhVMPaKfAafGyurty2fN/k8gVs
QBeDqfNgCzK+7YSHBY412A2I5ZizMwG+TgXKrm99qC+ieOmz7WqsKMkRwTSmKUPfAWlzRnrtdGhZ
wlzIKZj8gMzUZ20j0S4xXxD+qTZAcAhxJl6UrmiyH64HjHigNee54U9vnFVlPotO2QO3RfQfs3Zc
HAyaTOCZ+68wctuzicPMdbee4fNmx2UzEjNfE0UNiwMZi/y3gNK1+zq4JXWzyuq2vpOFoGOGS5xq
2ttGUs3qxIgO5WA6/mhlWunfmRPsSeBsBACEYFPEdIi5EFjVYZ/EcfaU3APAs/0UtN5OepS+ffks
x+HfZQjgaz6ggLlN0CcGufgChFM9IH06f2DThxKq4MZZ4iI7i47ls5b01AjcEDpNLxVu/jDwttFb
SKNhlP5OmW6PHAKM1CavLyUEtgrJOMPtH4eU49xjsBsfp6tPYDHDzn+3A41vNvhLh2mWupJMExCh
EV2VrnOjJaL8oZpKu7D8Br0PMBs2v7Oxu+weBsyOvjDUKjgCb0DCP4S15Ef8N/ZmiT77QbnWdU8z
fupeduPdAmNohapx3MILNLdlRketfxNYmRnRfoa9HYvY1+966V8y9kWFzTAv1kTXr7GfK3YA2da0
cxeg0SGO64TIQy3aV5xKOPwGVBsf2/mj5954nfun28UXGYH9e+f3kX+bn7xG5EMXyyTdB2Lc3oPC
UTeWLVpfC6pZQ97DN5gnx8rQXY5pWddwgv0k1n3+sq77650HbGzdSCuLu3YDV8EB1bjPjdWKi9K+
MSui8kg2y1a1lV0dfGc2ts3WeRZUFs0MzQ/+eOska3Mvi3nRfESzXiIyUxSaGB8Iwqy/6hhztaC8
mpms7G/Ffetc5ug6jI/xHLqb5rpbzbRUwY/ykQr8Y/txxF3dtQzimVS0r+rtda+gwttrihOj47/U
jH7ZGqid2+uhwmh6lxx/aCjQmpvBIjp3kpNz36hFOX3qviinnJkR/jbUNez/i87xc/2dGN2lyKbq
6fFheOv9UbR+31oaakhZGno2ircT8109JDKuSkYdvctI7zT7TY91rFr4g/DZA11gFOsc28fmsrvY
l1JRoZp7W3+L7vo1XVkV07+Ubo/R7n2xZZlQjv/mhvwfgr3BjWwaKIqY3eeMFLFdpqI4kHKFrMxN
R75sa6s1XVcTBk/H5kNXbr6PbHufQAmmT+xlCEkvIIU89blVOBdbX/FuihIoXU51RpceV55KKlpV
9rVl9VHfat555rprso2qBvRGdFt3aeffDvWMLD3FSsM6+2vcqhlHz7qcFZGX7t5lM7qxdDX0XmN5
BZXnxCRgQmLS11bFf4OVoo0xX7INr87F5fupt6+FK4eM9hYrLavbdmp6aYQxW14G/a0haaF9g7Mm
eHmUt4/S9eOikWPeRNMpqxdZoZvja5rrejOKor/ezWwz9cVdvgJtarNrgJ/e65h90s1Sb6HT35vn
mYAaYPT5wv4GckFvVllVY9/HyhwTu3MV6MscDUWUWEVs9LVCHgRIJ2vv4oYkvhdTk/nWy8G2LB96
4k97AjVUilFjXZ41zoqFdYAmtk7rhYuul6s8Kbga+855Ij62r2MIjH/m36XkxL2tbaZrZVSn/f+D
4oqU7z+bfqb+/IiPY4qe6boa6wSJ1vlHPex3XPbsKRXLWn6vCXkvLk11URccAeBSf7YyZWMwdCdo
j280nz5S7G3qr8axnYteBgSxar65qnDEameq28GuNeuvOrpBGhLJXvsOgNXZpmFlmCGY23EZNKRB
vRafcs+q/7UVxebioQDaAMhe0nazThAO9mUzlCJ4s7RvpgjXzsoogjAq0OxA59ZLA5xCNnYGPYUm
8lCm8oMTGWpAODJ61zsYY10jzKMYlSkCvuG4ZnaxLkMCaoeeNUd1qVqL6JAHqo0m1Vzlr3pvJ1Rr
Qbf6N85IGjs27ZbRtr9dlJZdUdBRyFUlTmY4ssJfT3VDVji7T2zPt6eOOUvbAYKfBhjlZlSjj56Y
ujadwpUYWigoooTmo2oMUeV7k4tjlIJgaXt6x04YxijooAyzmiKQY+lgS6oZr8GFtA5Lo2j9rfMW
PIwPT+uoUE2O7AvCf9Of59q59oqE1/SSYxPCiRipm6wNFD88xVcoSBwHb6odqs6HTR8Oe7rTL8za
REj1dJR2ReVN84abnCvZwTUK4cz59pKhLn1hdB+v+rl5HP6Uh6J/HlWh25Iu2XvwLukuW95p4W0X
YDp5VwSQZhkVJnI9XpTtmdCXm6Bbcoa3+yQ2BQeh+muiqgHWQQtIwt6OnZ1a01yggRtSGBW+k4OL
viWhbiOPzLzZLzvH2mma7mVsJdHefBxtGeBbaBQcTC+X4dI9f9w2pef4MhLHW2ImVD+TIkvoq6y/
T731OzhmO2B92KNVBbulGkBRvckDxUoHVMtUU62bcf3fdxJBSVaDcQXeUtjB4oJmNoPLaPd97jim
kQ7oQE3lzEHCSlajb6Jnh6vSqxX/PLyv367j+DhPUlzA1dbDVI59c8iPfC2AiTai6EK3yRQzNi1E
u56LuXeCLAGI5lydfb58GgGJZr8qZYshPnFIFGyM2V5hEO5yppX8zP+KZQMN6Rw9L6NzqRClK8w3
B8/2q2HqeqgemzCotsavKQ2vLgGpseuJ+hgE/sQjaPPogmtAxFK+NWsdokTdydK70FW3c0OATTjf
8r8FZuMDXcfe+RaUsacWwKKeG2w+dkOrwU+IQIgEKUmvT85divYa9QJnawRAhzSKC+tx2bJVwwMZ
WJb2nb+RxHMf9tjhX0cLshZBVNMB1NbdzXjhLM3pHYHotYSDY/nzrB9FkbOM0k/eQzh6cxO50OnJ
89NEur18V2alyfHsmadRepLUI85q+77V8mmFiicIZZt1+hn/ZDbfjP9cxYKzH3PUP8qbSMZUZ/tr
+1yLBFS4UNmumgEkW1F9F0IWfCVMm07dh70F6+NWxZJ9z87KsfelKOjgy/e2cXau5+f2tZwe5iqF
yg7K5kRcFBOj/ccOzLrqpOwtcasN1bu96y/ecuHJ+FU429BzJD5BK32rpoZq0XLQvF5d6WflQyXX
sN7X5XN74fPkKonBprZGl4zYn8qb3WjFCGtjpWfvEGFYwLIV1/VMrugYrQCLj3BZp6KhuDb8gBux
FLoNxZlqnEDTQWmZ52qkQC5xSe+EOoL8bpJvPka5KDENQLL4txt0cFnNarhVMUYK/Q2BcdC061ob
mIk2Ff0DYBadomQCMso272MeiM4ndyw7OfR4mffTpVk1Lj7XVa0vy/f2yno91/v4HmaaaHEtVLe1
4+fEjuft2iRboXvHyiutaqH1Xr6nYeYcEutHqEhMkp9DfsKAL1LGd2eNXEd2Rf0UPaJdd9s8NjMz
89b94DRaPqOHRLiOTyfEwFoMouN+SpnDYKD6jfqrOlFN33oJOmyaulPl9rW1IxYaeER4PqaUjVcd
LFBNEznf6q9o0Ty2t/VXK9USsdF2sAhqnPHB/nxKa0iSOqBNCcBZFcW12HUpjCTD0R4LoUFU6ATr
s8/Q62S1pJX9XmMAy8DUz1S4BC8G4mdKyXfqDLIFjKp1b0GQH69ROvZu1UQ1PdETaXrU0InqZXju
3Cxi5tNGHegc5+afgu86NyU2dAruAKvy8HNdQXUonlxS/K5maMivHWdDBVe3sqth5HYtU3QyJkV6
g4bdp2x63lvVRLDUjs1U+daAABZRzMtnJjf2z7hFcQSCOuhqr+IePnBWvP6DdRzEigZwAElSOV8+
llfKBAvc7HFfHBU8V+hPyA358KSVT9G6+2ixn3g7NRbRvqaaDpYMmFCFzq10rsJwI8G3iPWd/eA2
OvJzCOnugi4bx99kE7JYuU6CuPxZ6nsmq0xBBbjfvf1jWYv/hCLypQlnAp6TdXBonX85qjYdks6N
MGALkBL+zpAfDCdMQnAWmMbExqKss2wUB7EdbqgpOEhqVv46MAk5VTgVWxLL6qz8qAfO1qG63TXj
IaAsKNghFg5oeKjfc7mqZHfiVsEQ4R4rDyGowgDjfstQTixszvtavrGopRWAj/KK31UnaNELXyGr
VDvqwx5GMnAYsT5R6rQM5bjxTopdhlKmnmndg9pn+tdmH0JebYeCEDA76iuWC2JDDDG3LFjF1Sq6
4fragpV9eBXgNNlCzk71tN62z0P29WUOLcbgagxfUWkDQKTXbHNyg5TDHBRMpC5CjX7Ql3LDcL1C
h4fEcTaKTn7oNCEe0smkniTt41U2T+gl61ZgBmvTmhdyn/RHGjkrW0s2szwWsrXEl4AHUQIs4LsL
nqABBAFj9E0DXq8elXph+NdK1qAVqwlU5PZVGAILIDex4bqR6gIz+C/5vUiC/tlH3XLKPiSpcPih
enwk+9gy+P2cXu9lf8FAMt+TbNZJNoMTO5wC+WDXCTA5QMKxSQKsCEbHLqjt72AtgI0547F4GXYP
w0c931u0Y4NUovSaX/el7aP4Z1YM4TxMBR3Nz6gT1RtMD/jlbGAiUgop4svpdrwcYuUdxwfE3o/c
hQ93MTWPLxpP+/j0Pt6yKzh+ZObXn60M9l54l3jgu93mj+nRuZUK1L+IucEfQ/gi5sbbrM/3OXmu
vNl+bypTBzTcb5Nwr58khUnnSPBTsLEnmyHO4QEfdSx+2o80dcuyeVS2D3eAmMW6fO45UVvyN5fg
8ob8Xw1RFackPAsgBjDLdG2WRuAh0UHB7o65kq78jkoMD1PLmUU/hNosCtgXEAZUCPrHPNO7f2EV
50ngeXCUrYWPemiZkFbgPTWCz/CfwdXj8uYB9rdsM/775MtyNzW236zMjnf2OxyRJBahr6uELb3h
dbISf10YBm2ZqRFaB9P8BKw66ICXdnmXhCEKjCDfj3msVsU7tWg314W4qUETCbMNv5PTv+MXWXSI
w77uJb9Kl/IzqSeRDBRiyZBUYtBuOu6msVRwnP8HvR1/L29+a54QB87k0j86UPLu/6saIa4wPFj6
OwtbkQoUdLnAMHuC1FSX2R8KvEcSiEeG+pW2TFlha9B9xt+bNxl6oAOJ0Bc8bkEBnq0EGImSQr84
lCcg/IPhWGilwqWmv8P/DB7eOWA4ZM+65iCRa+hEQ5rSrG1M0158htvIyriJ+hem7vzHGy4QX4hF
JzhUELZGRldXlEmgdQBYM0Ob1o0H42IChst+eDdX53z38a48U7a1FHLZ0FcNlTAJaT67PmEWcGnQ
93HYdVlpNV28YPjBM37/IhjmB4ozWN3+AgYTi8EpMeGWe8Iapm1oehEjm/0vYXz4O7QouEHn157n
dHvLQuFMFP5sulV2ZZ7BY+Mkb4QZyKpHc8WJEYTG9ehRYYLJqPvptC+QL2PfE9RXX1+3N8r492f/
hvGWrim84H/Hhpex0QQBwlIlrE8pTIPchsvJEIFKUdNNHBuvYUYpY6Us8eYSXS7AplC+jc4Mv/E1
PFYCd9glXteffZpBc6k9AOf2iqEsxuAprPOqoQW0FXaELVLC0/IRU4/OjB+THQ4huRaR2yZfTSES
OIqmbLveuQSiryV6hdaTyOP7usPnQyaDF9Kom8Mi15TFW1WyzoFvgaGOdbzCvC4wkIuCy9+ZDv1/
uefiUKH8X0pK6wQ5YnTH+EwrVhUVMhKxVFlzH9pgYShlehvoXtYpCmoaaNCGlnLOGAOV6M2o6r5W
kzDc8EDYWa8l6UFdagkL1Y4NJHcOdVO5Manh2CATrwekp+C8rZhMhGwe7psYu8CpdLBMZqVhaucE
fn0BCq0yCLVPE5hbwa6BUNCUf6FuhvjH6klk0lfX5R6jmJ7eTDm3iWYhM/dGyIc4AmBUIrp47QJB
h2+OvSAp6NDibPM22QoMMNxzyjXRQTGkwdSbYDLn/Y06AcmM4ZIFGr2M4w+U9WyT6F/rcGOUIm69
LwhrxO+V2Sw5yOyHzoz/KIMD1E9jf3Kj2Sf+3/0UZISgZqNFkqUWfuadenk1pRnZHiqFa8Ofj/eE
RpgVJAB5RAbb28zvwZLIz2PspeOlE9ZJbz/Nffu5TZsDQm89LgQmIrHsJtWw+KQblI5zMC3PAG6P
bBZyo9mnSWwBm948lTJn4OlJl9PJRuzUpOlq5MqUI7PPZ59hIOMYA67E0L5A60GTLLK4Ya4Hq8QF
SFcSxpA63MWuHCZVnZjYpePnYkDM/ywqbeGdrw+5lxvQcfM+QbZ2fXHvQ/oyUrqKuLobxX+vn7ll
GSyhwiGN6AZPriUe3afWw4/kJWFNEDw/dW1hW7VjNGSprM8Nn0I/p25WJAuhL9ha0trjTT3zR2lS
QkoyjpEc5sQKYUhX0wrmkR26lj48Z2IoAe84heZXtW9rdDIUvnZoXMikomSVeZbXp6iNl6PBXh3X
QAmceRhkmqJx4of5bSvArJBuk+o+qqi4ZmnHyVPuWdMBLAHEMXR18X4vrOmgmDZuJ6zUKXC43qoG
aEwK1ArwnTkJkw3MCmEUHGGX7BLCZI47t6/e0pWk6sHk6G/Wfsky05V52Tv9Adv6usfR9vowc4JM
PqseM5Wbwsa3+YbFJ465GG/kEM++ihJH16ol5uNP2d9M1IasrDiIGEKE8yFWzw1jwe8g0L4vb0gh
LVacM1b64dnLY2zHA9+cl7pbXJY3BNtzsmkdVuEOvXFnHMb7dnHvLbDAIGD24UH6N/+SxOAYam2Z
BAT3BiT0IwjAbvK2DeM2lR6egrdIc8Y0JLN1vZ3T1dQGW7rEbMGWkm2HzZsMXb2WKZps+fOwe+dS
1HFgovJmmczZm1iD940vjNMWExMXYQuhKvzfyoazDfMHn/yLuyfbE7AksdJZl/TM1CQ5d8TgSciN
tfAwaKqqwaBDPzo/m73nK4XG3zgFxMYWYuL3h+jY/6slV92FZmg8JtcsfqqpUWz1RtPkjHVLDjHk
Cf7I0g9pA5ACoO0m9yJaHdUxu7D9g7mbjYkiIF7S4zyKQdHBqay9ujVmqG6UvdD0WfkPIai46V/N
SQl0tMKpepKuZ4p5VT8Nw3D0HiYedNrll7buYmKaGKUAavHKYXQSBBF4a3fBaOnfFyqOv+tR3T1B
I5XCm6jO86axzUWZNzVWx5zDk6qCF1HlBsv7epbOEe4SumihGCFG1nQTPCRSRYdUvmQaBt92zofi
AYVjazoYN62lkDD4w8ED8S46AhNFzxxSv8kbuZ25h2czPD0YNR7wYKfBRy44zvEbDnMB1WBBbJqn
WDuVeQss9BDEntMmSIhycFsHn4tO0n5xrifBzpN9vvqKNXUxnPF7R1Z0OTZm3Lc0GMcBjz9TjctI
irxWx0QJHbFzG6FOAlJzcD4eCWV+IL0M68RFP0vp2NlWtuOA+ibqHs8qOLV+hTL4/yj7ji8HC0Yw
aM5aiOdAjjS7OXrVzna8jpVEGb8v88WNOt/4EOEhU8uVcDXb+39DqEUj147XOdL3Vu2dZmJTmTGo
u6yteKjdvg9zzLpCM/co3oqbhWlsk2QYlX22ikYnMdypaH5aMdczQksM133YW31pM18M6HHRCzfN
VW0/yOFchFB6G9arixUMtRb90IshJ6SBMRgzkzNrNWQis4Lp/mdZLsxPvVO9AB47dNfdRHSbLiKr
SO29ru6Gm36sk9aE74YJFxIdBy6F2VFc1V5T9QiaRB7GDuPm8vaIJLwimGGegqIS09OUMqpxvjqi
irHBTH8OoPrJTP+6j2lhUFC5QEk7s84Zf5wrK3voR/UyKrzda0dckfAZkrT17U1t1mT1HRnrVA7R
wURJg1M1WGskG1lonlYi9FvaaPG2NRsZmQi0uXGpZKBCV4yqlfuG0txyTaJ96TRcoXUA4Ovneby+
Z8YHhFNqviBl58jrNG6NOZlEOVdPRYwmOykMkVgRTlHxe1dO3X1/MT5Djm/1ROnQcfOaeRFzAQ3h
EHnqrpqn6WEah/pNrYhnZzuY5Uv6LxP2/7cshsZjm1vD4XDsvKLlcPMTr5xa8LgaAs7gwD5vxxLv
BmeKA+HDk+AzMlQEA84RWj7kFxRg8Z2TPRIO2YVuhj4KXTZZueKpt2WyfaOjYXqj7WNsbIun7yXl
Rev6I+Ty8z659te9OLdNMNLo3yRhvO7mHcCPlttLvhL4JcfaBWlt2QNyAEuSlRcVYKJ1HN/Hef/G
gq+5+rj23e4uXdwwNz23A+B9/dnUt/XrQMBZ59F4fpw/cp0rhwiTcmFAxWsND3d1b1zm559TdDI7
u1f+5qnoMIzNl93E4MaFdHoyGsIqOtSXFvliuiJRWjZmG13srvm6qYhEd1TmK7zJy+hvCRmuXo89
v19MevC+ZoYN0G4GBkSYeRS6Kg0HZZP7CR2WKmDzqUqNjbQITZF39VMv9nWfKC/uTR3zqwHe7mwQ
W8QvejYPZgCHbqEaG2Sm6yEA7LJhiqiRHb6mjxDi9rXo57/PIasbhFKMIVNRFll/3ymztXXVSK8U
G+zbaEQdSiBzEoiTqmXzGZ/kJcsVY/PdcNUuDBZ1v3KXvWvVgLv+18039mPzqLGCd7ju5joYVSoT
gV0Do43WwWSuEMGQ66kKxMLpYah1RcJKshHoxcW2cWIdwNPBJq7M/TOsw4zVf8gXH1Sil+byUox/
rZGzYnPHRnvWP3eyelHJXOZ5KpvKeeK1OEZ3z7XUfNWSilZFJN/+xExxTOrkjLSOA8TqXddXQFUc
Ej5f803/Mddux9t/I/SEt1WUmeplQfthICjnLIoTsi/geUQlud4iys3P1IFhEiRssc9d9WfWyL+j
Mje3pmF8SDtrFGOUQlT7cny0jja9VQmtMlG/70uLn2T1dRS6UMTrQ1chXYZ5fv6B2PfNi+dihoPV
+hvuzUYQ1NmrbzSfCl0sOvFfO8G/JQQOFeRiGqUEkKA0TsDmf71caNohyODm92xI+y5uMT8yzUd/
b0/Ccrp54cLH5j2JSqRIQzvSjkPXpC2Ut4vK5oZtV5ctlI79bJY/wP3ANC1uD8IVyrtDWaS6IS3B
QKGKB4Z4UbH5TBaTa6ImcygXsuTWDqtrOO8MPedmip1bffHxiAyj24Hntmoe2PduKzH7fyIq9A+V
v+6xOZN0WUwPE51V3zSifQsMCvZkP7P3m17/AfP+SpdtVgcFsrnnewBo18Nkb9bKjnbdbGNWXk8P
0WV4Ys9UPNdm344GOsrqi+NY1blMnP3MUeXg+SRBEAAEru72IaOcC2W2iY3WepiKHpfibOTYjjLK
Cx7iOtFU9dq2sKtXuzHgfjXO2XxnHzLZumZMyqQYv9cz0ecgNTB3Nxl0kEw2FU9b/TjObYvUesWM
uCck88qTI1rgvuWmmWksXoTOf3hzrJH0u0W66j9G2/bzPdGZ/fMj2ESraPf9tNnmw5H49dfbdAxP
udECRfp/X+GkQ+mP9h/51hF36PczR0s6T/LmsYE45yjW38+uF5uSKDbNuWd3z0y6klcVLKth3/2j
pyiAlQt+/S36zCD9vcNB6O+mp+795+GoSCjeI3G1NR/w3D7gWIfi3wg9WnaT+LPz3Wg12A3z4fas
+ov+3jDuqfBLl1JAnmw5TcmAo9p12g2JXke0p03Zgl+Iz+uuTKW3S8NQpLybng0NnS83BSBWh8oo
M7VrewTQ84LlKqoigUg323ri5Z5Z+SbKJgi1RS3R35T+ONceqlxJbaG3BoXf+OVo1212PcMMYmfv
sc6esWGX32stNV2M0+/5Xhpjk/OqYiPb5CH7D7tD9jBAyTY2teXwqI5NqRUu0WWerUkkkXBTzA1W
zVTnwVrp48mOyC1aI04m35UZDXln79mPXTXXQTjcYkib0ypMN448/smtpVk7hK8eatf4r5FE+9J9
DBVfuWmskojOP1dCptggjVrxnuRRSp9m/pTo7F3CiofgNY23z+0M7+K9aokXZpM0o+5fFdm79/Tn
pct/9z1u09xEmZanj4QTh/VlVH79NJjdjQ4clldTCu/WGaSzV9nCw8uHBoklpEOQlKHHWhHpswVa
EjZHGCP4bzPomDpKc1YOjZXm3TP8Mt5f1OVEmEnHPcMi8opJ5SOrDuQDCcNuiREQ792MYXCMOH9V
SxdXP+thGMc85oHJb3do7tyqe3s3lMkW7ftKvlrMEIqfcTPdDMO7h9e4suB7lT8C6eGFiLtH/42X
PkZh1HnDy5jZfIJShQhTa+ED9cjkaxstSCiZYRn2hVmVxtuU8F55NHR/xsnclEyCzkZJ2cqHdRE9
jEP3FO5mGz45noSrkjQBIvM71n0Hfk62sXYxsDAjmfH9v3cXShdmU6y6CAG6rOR7CStANY51mO6c
27dpvIEahdDiTAKJ/+zKc07b3b/hRqJWl7OEooPIrY6PZTqTbKeqq7bDZFG8NY4/8fdbdPzxqm3D
uYgXXev44+esRAmA6v8MlD1tbr4vXX9S8+zPYaR0KoRut2AA/pin7KNOtVSUAOOFOvs159Ze3wyu
4+1nbho4xY4XI610Kfu5EUEbjrRddVHbdY/9Gc5Str/QMpzbyfbr669KQJN+f3s0ctMVEtJFeWe7
fQ+cIf0tbI+Is6gCaG+JzVK9fMdXSkGrEeugQYL8ktjdsVZgNpto1t2iNkYL7plLaDzksvKPDhzn
c3uuDq5uxris1TCaSmMU4PbSip6bMC7L0nFtsZFutpxtlb2lCwjz34WKeNdqulwYOzn7Au4H6mvn
gP7HdwRf+QQOymyk4aB8VIdze9NIurqZ6odqigu3M7rDUKIy64TBKiLLaBPF26m5cvOd0U05MIFZ
xETHjxTtE4Py7rEdH2uJirl5OEecmbuwn/K3Hufcnj8e0ecOydEwE91/uSoZzRpDFbPoqFjjXu0+
COOXFKbPLTImY/VuPC40gRiru+vhMY23noUZc3/Z5dZoaL60XUb4oYNVqGHlXMebGu1KieItGF+j
cpm9xYpzU3Vi2tLF9BklohymL6AZDvJ5eUp6gpXfeX4saTr1ZLbPlKV9xWk4RYW2do/q8sM5hj7r
wroZddVw6EIN9a62YVMRz8u6EbdAZRgg7LHMgXjgJfSXQySYzp8VbuRajakSTWbBRUiSTqryq36r
f82qDpu51fix6NuHOCdcItUBypf5C+LkwwoicGtnS6GxUNoyY8hODJYnj9GLtUFphc9y6V0Hl96l
F1+95ePdnNCeV47nzqqcdHysszi9k7iaJ5WeXE+9Q2bikn5t+sHkI8p+7hTn25Ip+OlWAjbIpg3U
oG9g4r9vUP/PgtAmt6ilMjqVcuJWvD7GC+4St9ouN1iggaVbifzXZjtdq/m2WaraLRhCbtH9b8eM
cle5beKlJC21vSexKa3OX/E9nqxJErL1u7AH02+w5MjQ37SGQgYYAmI69fK/Ziy66PyzmBXsfa7c
RJeVdGYGXOFrk5TC+BYAb6NWsz10mmRaukfpxb6JNccNJQqERSXbupqpoxwdGeiE77Sl5dPlwcpn
HabQXXxGJf/bPV+O5euHbXiD3ZfBBKTTP2hFdIF7M+HWBTkHU22AULyd4+pzEm8/2/tO+ifTKkxX
P94557Vbf7tSenIaapzf0WP2tQOXb7hJEmsFgHQubdi0+6jTzb1yzhsRJ4avbnpClVaYZr5uc8bu
cP3W4Vzyakr6I2UeI/lH0bjxTglgAR37Ou3kz30Q/731TsPkL76OGvdHpbIbpSQs3RG43bDS7Vg5
0jn+E7B5NIhllZsF7AI500QUH7iryuc0JgNfG1RwSSuUcWZWQEqcH5dzHSsnIQL0nvHiQcaCaY1q
lCHIV/jf3i1s5avfuBQwB8hn8vMOCVOjxag/dV3QcmcdLISO/dvkzgg1qO/eTk6Waf49la/er+VV
Ete3lNmU9CHZscueHEOOdwD0o2Ti1muoBzx9P4anobCWdTnP2JI/A4suroupSvr7rldTsCIGyDB9
S7gLe0HPcL3q5kcXcOjev/LK4/HGNw2uPu6mfOte8kC32FsaRtaLfdKesja5DhzRHKQ2ZSl66bqr
mOFBEyttfx7RLdtMrwXuFpMjnVhsL0OwGH8vzPGlJ3+4PaFWWWVL6pokqGYWfj8/7zIs2YVhUti/
+5epCtj3xfQ9+KPT5K2dT1QXj1KBL1I8aH4tyjwltrrZrf96/c6GutNrf99ODXKDVC05dA67W7FZ
aeusOFT8lCviXRJAzDS5DAp56eQWJKSXlo5/pa+cw/5Wum9L17BAtoI00o0dLe6j7eZ6LKxHrJj0
ZEMP0sEmuC25KJQgd3Zv4qKR3t7HTUSgbC5zvx4quuA43tvp/fxR+HryJyu+8lDlihf7+zqq6TBO
C6WF709Wsmgxm0pyXw1ndkbwmGZgVqrGcaAeRa+fYpLA5S8fHpx4Nw938PvxPz4EveouX30kKrP9
582g+9DcqqqwqjQynJu2jb993e+Rp6tiBXTIDXL6sOxtkNTaJ26BP7eMjW8JU+/F/MG8JLbYVi9U
bOvCpXI3Blm+qv9xdGZLimJbGH4iI1RQ8JYZBEScvTGcUlBRZtSnr29XdJ/u01WVmSp7WOtf/1CD
4WVwcF442tUlSWuZkaqZLpPNPkqOT9XpYInAtYWZkIclvsKH4zC/PPIoOyye/QjxQO1lOEsfPDx6
xHgCzJvun32MspCViyBBWqLU2N4jkEoWnwX7WwZ/AfsB+1ScZtVBP2QD3nE1sfo49rBqd0wwwA2f
i9FnkcIX+SzetV+rbk+1i4Fd8l1hZDy8Gk3uJBwfNh8FjzCDAUMxCVVAJHUAVCVCth8OWd6kBTOm
IAv7h6ouM+/YLX0dcoaHsMkLItMsBDuoNUgrBronWhVrd4jbeHKi6xwYsJsYFxOiiBCDARyKDKZj
I0DvvlZs8OZ2QdDj7DSOv4w2J1Qlqv6ysVE0MVbBNetnjrzK/QWfoAyy2dOTSSqrjROsEfiV4g+u
mV4jzMSfACUdYjXv6f30XL/gDKwTdIUuD9cd/231ob+qoJaCbQhgL1TSwPyK+1rBZdwPQaisgdmH
o/YwJPQtqcU5aFfu2HL6jhqWNk5RQbsagv/jCek27t354BbWkUaES++UD0S/w5vph+O4w+F7RJpL
4orpsMp8tpom8CZl/DYEJR/nXBLVhgSdfb1aiLsh6JPmARsY7gumC2YLnbSYde4QnjamKRQlGCAB
wXNc8XZwBgjEr1P+OihftNpkmgX7i3kwv4YhuZHsU0sxDowp0hkkNEdQNkp+cGsItxCUhRHpmyBp
TAI1ddNeEwf/M9D9Od/Akp1qUfF+MKZhcvbxC0w2Eo+Xg0SeSpgdXls4NlHd04eFZNhB8Maq0ns6
T1JNGqf5zx6F3Uz5JWZut8J4QjqyIBdC3qxgMjFb/Gg11JktLDoS2EhycbmAk329V6cvL8XjKoPO
x1gwuXyP5Q6y9BtMkmm//QkPG2Qsg3OxRqSwxZkumyLsfSJ/5vYAhTcwjDNgzOhD44dvWzpLvMvT
hhJnrV5x40rmH1FIiF6H+onplfm3+vHpAZgS2CQGOx2fqJjgEE9IIyOidXrauhGVmbYeLd+M+i8c
yMYc1tv/r9rdTcyFFiLrSdDZH4ARPx4XuRPQknPdmGPOwkJe02lYgotHuanNhxqTDJouJshUocL3
QEQcsUf48SMCme74a6BeM7PpPejtSEebTtCe4hwP3Q6RBmyI3uIDdUZ8NQWXzmAKuxgadQPwSBcP
Ppu9F+pU3ciYDeAMbpb44GqZ24fnTx9x4ezzvn57lMzvBo2qg52ZqToYC80wc9r+kJcezDXqDDrk
wS6389Voh68Aw20Na7yAyZkLJ9Aer9gnpux/ghx3EFiUURk8zc6/T0XW1s8U20Nx8ZgOeXnOIHqu
RPI4bVfcw0cfd0m3Fw3gIDz+IHqEgO0QHFEULG6wRNDd1MsR/XEf7g5iAu0XcLAyWBvMyi2yMJGh
R6zJTFmu+2iG4avR6DSmYtQ4yGzAXL+bcfwhSCx6nRsSx5AP4GnHR8u36/mJhw/DhqLEePFuSn5N
EroQHhusBP5rgFaixg0Dvhjv9zE7xBOxM3k5UKO9BzqpIf5/IkxC+EMwgmNb/32EJYmFlFi4mVkF
AVb9mMg6t9q8F8k8ubKL3HoLeMbT/oB8QYHfHcLvlKMGEUbHsquIvUqFHJPeL4P8iADGPJgYzjkN
OQGkJpl3725OIhitouP1PpwwiT2MR+6Lj7o/fc8+AQlB1niaez0Dfi1bHowJGTHnkg7ORqZSbyuy
yia022iCLeoU64NmGUaXdRxPsx3OQyFhQcHXfVtsFBcxKWcwRkDcuW7hjBbKeTxvt5MFtxowU99D
Uqb37AvMDViygmnMccETAwntI5BnQ3oArURgxc265gBYNxW3V+o96UoPJqoysC7QweDmNGH/mE5L
/74s6EfUq+TD54cldWdMdA/eyJAVCNSvgKg5YYnCB4g0GYZNugAJnkSQYh3hIjJyYXOK2LIZn4DD
pwQJqAVw4CQysdncbUlpoF9lsANST9OwSi1mmoRG4atvVjPx4BJ0KxNwL1xSgv4J9hRRS71F90dR
mS+hsbuE0/r4fodyTLo3EWe1nQRcPkL2snqtcMEZcSr8v9JwzOxrUkRw5uqL2htjOyjzaQzor4Gt
8uLwEeKgfGvbcsWEVV9T3SCqxTIrwqjN5uAAoFl2IST3+UBEjGHNOJ4eTg1D+mnfuc85mDlu3+g0
ENRMeH9IeTEF+rp/eNLZ8maIiWF1In/Czl1EmNwu45AjWk/XgoRbxU0oSNtwOJhUQ+2HI8y7p/fl
cA9Hy3GAtyKHPRgwcl644ha39HQAQGDmrFrsa5GlV47K6uHut6BSLelvUFu0Qc7o/bF+LkdniOd6
Htyn383HlsxiwR3IxPhGpweIwX6DAoWcEg8gzi2oO24eFm5myfHEyD1BLi7IiMLbRGvDnK2HUxHc
7U4bOrdzvv9OeTtmOkVOgTJVO2zuKLjGkC9kD4qHbIOYGCXfReWUxKwL/1h+VxyafY0XBEuarxJu
KLz7Wm9R2BPmqzf4HaLWNdo5Zez+PSssjlJmdbLdZ9dP/EMsQkyA26wxgSwT47aFUMGzKqyx0/H0
Kld2ZIcj2CILheHPCKqg4pP/xAqbsCXJ+2AAjI56pP2VIUgUb44wMF4bevdzenwi+GL+TfAaGk1L
oHOSi9g02zDOZFCJ2uQs0gYf4I+wbP0HqjNBNERMBbvgZtNuQsoBlaLqP0SImABCpI3kKGZuRg9X
8gb2KHhOb4ChRVzO2hlwFFPQ2kc6yXj441QG4cAAmanGuAGJXXU82BKwqQSYCLSn448Wvhx59vEw
9kPHeZ4AJMGG1eGneN2xBQkBKUPUle9QOmVADPt8QydBz5ExEGFGJWs/3hR2yBiT4tNzkZGDtKZk
01eh64Fhi+JwLXlfC/o8ivvUXCbAHyoADksPXHoZLwO8mLBftlPtNIAQUXGSQLIWH0pNi8IEAJo/
DAi0VHa1S9bgeLnzFeNN6iWnb7XHgzXe0TmMYtAmug5qjOeOl9RWoq9Wj7hctkC5v/lkrkJeXDDQ
tF5gSar7w2cYc57teFv4fbdZvUH2VwL0zbzb/A5EU7FfmG7tvyAvTO8Agx78zmdaR/nshx3Cjak2
0JOuMJyBkMCAIDMVwKv3tjzhU79jbgBwEGIGgjsRSDA4+w3ADqMbQwyO+4ImrsH6sZL1yK/Cyemp
agy7bv6NQiAsTw+av/WHQ/HEYdvs2xNhao8dzVGzv9l8XZBgmOy/gXQv44t8Ha4mOGHFyqreyEsV
uvJZOugjBpuYDFzHPBFVE4SFzuqpAvx4hwhDmNZ7vZWMWdB3hbvmCGjvEz+PYhwGh0zWjzJKeI70
caoPx5qU6T9ZR4z5TGG8Gow0eTHM9p5TGdUXQknqLbbdHr5K9sOtadgzodAPr8xhZPcXwrTg+5Sq
ltA4468Brw/aMdcO2DqcG3AmcLmD9qO4IHAARJlHjMgOtOCgD56Gesk3CWU3wQpfi/QCug9QlAT3
8NZALAdo9OwbMqo9ggx/qEcxE6JfR+FTgV2Qh9kYB8S65E0WuixhqYOTAX8paCRTQv9SVJIPSAcP
tIfQ9EE3B8bDHOfWZ149DPmm94+0xrydVEiZyoUUHJzkTwlekCNXUtztUtQGYBZQlamO34Iv/uED
Rf7KGgCMXCCio9PEJaClTz78ITUpYNkBI5MAyHK9CL0VYBiTeLSUgIK1VkcPDAFBSFo0CBqfLG0w
887Vva9lzDehDDYC4mQv9mgl13TmDHSVhz6+FnM6anYkow8gPXCdIWLKt94f6fx2w0ATWAh8pAEA
ULV80wfw+OigEOBmExjVrejGk7WCLefQalPr1hggCe3A5BlV+Lj/TfD3l/HL1+74IDEco+lgFYAX
bejXHz+NhcwP4mPFKJaVhsnfUV6JMRmMfEYfHEqXmxa78XI2O/20JeQMHHuy4KO58TXpGwfFlFEd
QCDG56jUpJ8uDw1JWF0b3wHpafYtMd8ZMQC43ht1YwHxNDG2AT8OHGbwzDYU/8bZCyqCuxej8tZU
uP5w86SyGJolsea8ATIHTuMeLxS7aE2GFEtfhtKA958ZtMk4MECczrdvSiK4J6QaFrCKtTeNAMcT
vGDMr/EbB/MF6+oRzmEMJ8KaGj4nrTHcYniBMMLRPJQvPZF01FFwnxWjkjXgEFwD8e4pCl0Zajce
XCZ8cOSQbyrHCX1Yqilw9B6JRVOkQsMm5gEsHCDnCEUdHeTEkCGadlpz7K6AXRD8eud2yWL8QkVC
pngaXgtgatbD/0cBjweEp7m2B9JXtAl4HLjZqYtf08dquEp2HOYvujnW52Wyq2YkTLA8Y76RhLgA
SftWXt13E0jsf/mMoR7bVaCLa9zlhtcPSB7j5iu45O/0dpnQAcrBDPgPwNaLX9w/coIDeUBGhB+M
7wZgIgTM1Btwq6zeb30C8oSF7wVMOBcfl1ZzLoDV8Z9/7d8E5d+GGyYlegHvZNYPHzL2DXgFYLsH
X3nHBoVAwEnCoFumjeIpXautGjEkhfgI9oQPC3VHpReyxikP0N3w7fCshO5LNgZXssk8//XQodth
aw7my9+wdys8plK+zsSvC75sj7Uni919r5Cy6DBfHxtMLFglH6gnLboQprzsghIdJXcLlyPICMrh
m94h2XuYvyXSHJ63uAtapt4/SDNAuhUJti80Szr75M20FkluxGa/00n+x+6Yblc6Vg/wBXuYW4CQ
w3ZuLXa4wFCBDODKhLwCsDcOmN/2uQO25X3JV44F9U++YsQBvvYwUKhzhMEGRCParblAebsg7OqR
g4pPo72AujJEZ/wOR0lG+MJ2hTmz5+RSr69Lcub2XybIpDDBxnm9J/C5yWqwgV/xiVlBHErviwTp
mvbgjd1Ab9vbVixCYD1s8DFIJsN6k3OCXnmyIKwQXW5XMOT+R893Cq6t2v0sn3tBT3ic87e6mKxh
IDJshppzra4qQzewEvrtI/h9srn5OTzB21Xiaqw3KVuGJCoKXgb/DChv+hdrfgB7XImOvy37cAJR
VdQl8vyAriZdl5csBsjOrtzJrLYtdy87A7cAtL4+HA8Vk48X76GO2oE+CXt/LLmfx6uuN9U5ORcr
QSxZga4yFkqvgJ1fWSwm5uH1pTxgd8zEqFgJZ2GNa5S31zsxrwSZ5e1DqDwC3ybbeiJ2HmcWXzGA
rEfcFTr/S5eYfSYf6MDY+QggYGKTMfXRlY9ZABdAViR4F2rL3QRIFbPyBnvKh1VD9misN2JNPoTD
tMw96Yvb3LKgU1rKYFS4ON50XFj7BEoPIDxZ76eZb9J9/9pdmbNEFAZQ7SJe+2j63PBwcM+7/k5K
Et9OA8HDje8+4d3u+9jb5hhb7R5xj84AFw7ARiZ90KwOq4P32klnLhOeAORNdvkYko3GJCkju/tr
oBcVwRu0l2c5GMGE58fEyBBSxeiD5ck6O61/0N4Y06EGFuJLhjzQrjguB+fvkau1Pv3Mb/Q5wb+a
jS+vWbsZOWjbmYF1Gq4A0c9n4NUumj3nyfsqr3g43Je/uJmz599XeHa9oSiCoKYzhQDDB/rH2fO/
0eThjzH1AS9fMQ9gTODmEf9sjkMUCFeFIwFuxrHZo8A4jglhhDnIvJACVCwZ9v0YiO+tt1DuEBtS
0J0ATJbIQb3n4ntVl4mEDuMxMKleJguOOv5IBw0cdvoDq5bwwlH5PY5UQnJ0TpMh8+xA6em8YIGz
twI5HnJq0RTU/08zomKWz0Xqvq8FBCtmrfAo1B2N5VbdjeLnNPUPTj+qN8oJRey2OyLDN382n2Bz
zMIverMX7l8MmPE+6cJ2MZmyhpEg00N0VwpqecdL5GAvrpjGeeq8nOOpH3BuFPEPlX9/zTyKqwF2
IgMbmhm++KNnwegvj5vFK+Q1hPcY78lj6dy3WHr5hd8Ly015yjh3ts+bBmtlPgpep4poVob4DF92
w1X/+p3VYeYScG1lEcRbV7Fv7nAJZTR6s+L9svkDl/+sBmF3HbuV34/4vFWFpCmDAk8CWLV6W2WD
kRHMbf9rpXMMDgV9pBI9wYi0cON2rcJBE6VuFgy87Nx6DFwoSp8oS07ZntmXbKjn4SwP1eV9k9k3
X16+kKkqYBxs9wNIFfR+ceRaz03lcyFOwtfp5zBlhEFA7h08+QMGYjjxCDHbWGe6lZt5yKUbKhsK
98qqEHu7z319JJGd09s84LVNfTcE8ig/WndOvWw/Mr8hDMrfRmVMtVEXxQAI/Ouqmw9jTLs2x27P
fmMh/AX8ra+vfTnPPRnCexu/5vdpcUnPZZiOmLZ6yd+LzI4Fq4hTaxRQKbsPr3SKSMHqoFy0J15Q
1GO25ozsBvk4FTTsxK8LkOJ+vB6WdeiT6OjzDTR9D6jaedsj7HtuXmXgHgHzqTNeWBhqmZVw/8Ja
nCYOkqVdtaqMm/v/qGyjiZWMdDbJBMrZfYmsH4JzLfAmIDIagUUTci2xU8d+4gDnWtwSFL2t/obI
0FyVjUwCnZNM9NxrQzz2PYbST4aQMP5N8sEcQPRF30mcuHbwt9eQo8DHgSUIMRb6a29aThuYBtSV
tK/24TjONBRh22QxgofL7fuz5WkhKm/4k/MXECn2v0Q4KbhVC5oHpas07btfJoLWjz+Y7R9QeyiE
SojFG44Yis/mQXP7UbxW59CfMpNjtl/mLgUx+nqLn9Hj0D9J1/6ix2jSLK58Ez2LAIDoPkmYWipe
ceFcOuh9wKO5Mn9ZudO5D59YByWA/8m3PNYJpTuvFuD3mK54iHSaLXTXmuY+DYnr9Birj94uyk6+
Fc4DCQa82EtQZx3e+seFKIVPXTwyJyf25Ft/oFWyXm2oAnlk13Y23slWfTzsDuy+56nGpAvewwea
poKJz7nZPo/ctE/F+NDr3MxuoKWKOcRBkvIE9putfmzeb0IvToRaABmRf/NPuJhRiclQFox3jxX3
TgfX93oHcD8CDmFQCW/8KaywbTgxEZfxAIrWMOSzNrj1YTRRPIHmf1dIeYTGaCi6K4zxHHSkW64h
94DqwhlBH6Ffgk9K27sfQTcnkRq/RMQXfa1ZQSH5SzGBGpxlBBZcK3CEvmZxrC9IhWxaYAWUup7j
huJQxqXrO16Z0hTnsasMmgJbkAnsTPLwO56CGMB7gYthdjMmFokoh2pnMIUbiQfFIWpPY4seDV5+
6qR7BJUcAJI5xgArwcwfxj/+VviiBHQNRusx5LSLoDSHBvN+8+8XHAmsn46Onz1RyiYcQJhUMft3
Wpo8U438CB3SMkzr3t9hK63qQLVUK3PLv++WXmY8GwWHHc7MMvPn4fEV8VEpDOA6CyqhZHymbLuZ
ICw8wxd0ZxCF1KSYT53eidIUNpIlaCQdjNXKptSzfkHPrvBhYvxcz9TosOxbWFc7ECmMkd0LU30Q
MJi4sUl62xH0xJ9XxzAxzGYOo21GHKCLOXpQRdJxvH3FX4ZJF2YYyFtnjfvzsHT3zIRR4MuAmQZw
iGcxmH5P3z3XPNPpB5rbwH+wkH9hz06jni60Kn1X/Pi3MTA7Vz0PbMb1sPof88xBHTsDS/iucP6e
wulHMdoRYFLNS0sYn/dAboX3QemfzmgUSZFPTQAAL9m2C3YrD+zgZl4Ks/mjSzjYIH/xG7DAsVOH
fPqcFj8zcZ7hwKZA6IWsfatzZVjZRMBaXdwEXNr7fMclza2jc1pr6V4AXDdgUu5aSKEwF6F78DgV
iCGwnULVrRdP678rsXTC2YshHlx/weuMYaTa55AMD+vhdlYBcgZEESg68SGYo7VuTx/oHFp65qbm
a9bB6UJVYEzY4Q/7M18K2374ZBhNs+r0DzqTm90htJ0/hQuHf1gxMeF+8jjqbOiAs8qa2AmgII6g
dt+8TX/TFDKZGgCauOPLKMDdYfmw+1G+li/FFbOR5Skzz4j8jvTA098md1BaWO05ASWFOnW7ip6f
nug0QvziPBjDvuYDsyJY7GErJv3SjI/ZOct4yUHyBHq8mbhX+xObcXWUrA/WmX4TlxCsF1pYyMW8
uMowgjBLdrq4vYxhuU5O90hQ8DA+xZMTQTlunIpTuw1ICjxdrjBmpU61P2DrXp2SZSe8SMxyh7H5
krvnWM7gx0ID5SuZOYpcKBURPtkd3seQ/Im1RTsGm4FRB3AqrsswvmAT0r+qbukcHGzw8NrgxoaH
loAaCS4onlvLdnMi5w1bHIxjbGiswuYVNvSIi3PCdf8iCiiZ9ec/ViJzFb4Arw/340IPY7AzhnhK
CQk3GdTRnpinRhi2QVemkcD6PdGvqlYYucbW1PsG9TyLLmeEsSEVj4Hp2OoEwIuSB08V48vR1eov
ZzO0htqxZbxO8oO5G5i499kfrNvRzbrgtiYUCPhwrxltEilZoiCDUGf6wt+GiCxH9gs+A+4dFhzf
kbPqZ0JA9FSGOpscUrFEjBVw5lQYu+HroncWiB4vCPxcnE1hGhEdavFzzj+vtT9Y9uQCp7eG/P7I
uzvjBQuEjxNXB+HAwEvvzQfrt4+62wUp8Co9Z7PtsEFG3lUZ8Dmo2pv/Yw6IYAh4pOkVHztMzshO
NRT4BqjXLLFfa2Dzic6io+bB8VC/eRCB8ULPqBzE4KvzGWlDdm74rM8R+SSmqvXYCC1LFcZZMNZ6
wcF926J0iRKnXneUnYM5IKMlzVVL9g8WRd1jTuMTj5k9CW45szeWucwETpnfdMnLllSqRmtnfjF7
uxG4+nRi18SAfUOFzZrOcYJy8P4CIFc2NdT9CnM5RLcm1u4BHnkIn3gL/BNCuzlY3kxKKRx68DVA
FFXBMzwPBKZvF0Y9zRAmCgdYCWs5CkuH45AmJttj0bOYbGij8cCF40jqPAuymVPAmLJ1xtQKX0Ee
b4AmCDMUOGjigtJRSOqfxZmPDC5A69fOlycP55L3/zSvwgwWhxOeJQARZzgRGjpdVjCExoigmE8B
RIB7QtBcUw4STNQdqq5zPpPxqc1wLnoKPR3B8ZqCXAlkbCpRYQuflYezFi6E9y2i+lnrbBpbcq7N
EnDD+i5oUu7cpHDZ5xjP2YSlm30W17nyFbOm8uqxnjdnptYzihTsWoQHE1iM26lU34D6JI6SyDac
UWry67TX3lhj3DuveMpfvz7Sfs3gSiPEuYIE+zwpM8X4bMIJ/8CAEbA121buy3zvRseCxff2lCmt
in5wvhb8Wl2J91gh+U+HjzJgTLF974a+7EcT+ok+yW8/W41gLAfjSKKYYCPZD+hKNgP3oNmO2OMj
isyh380+MFsF+3Pg1CZ8lWnHBh37nTUJS3gKE7Ht0KKSonEeWjc3c3GWiplgE1Q4PWwT5i6inuOw
oU8+fcBvVpyv+3uIgt78Wn0/PHBDq+eMNfx2CU3xFPimatRBAF7eakLtqBmo3x/fwpIoUTE/kp7w
kSd+6alOAic8UrnLg9/qcRb2w7e//ybXQG3E62DHCKHIru1ueoiJEXjA3D2NLkL/KJm0G5UwYdJv
F0B5knTWOceo82TafAITSAJiwqOcBqdbDo68nZbqoTLacOiXlAg5QSblqhF0B9roqxDxU1JHQOZi
pMlfwvxoxYNlnmYPgB/grmYg+XYGDjHUQnhh98wYCZ22dcd7Fc8tABSMuvHLYZRYbB9S3M/FOELc
2szF8DYqnRzqn1tvDjsQb8r/ZX4B2UCje0OuWG4aI/Mfl99fvi6WyVqeVe43QpcZE+K3A/vJtqqv
hAXAc7ke+7+57AJtMbQq5r2YPpU9wrqlSBtbD5wCH54aVQgv8Jia3aLvLFv1XcWb2N/L84RkFSK9
MqU3T+0RCzeBq04RwJZ/IPdTd5vUbL2J2RmqBoxKicc5bzOdDCcgG+vXcQi6hNkHmiKoLIB4CUNB
4TZdhF9Em9DiXGBgM+IU9BIOpV7QYW0jUagUdn46HdyJ3kAgv1F8ANO8l8IiKnEEV6eYfWFTBpSV
ffzEnALSRc8/IDTGWItqC3Hb3ZSgauCz4HftspE2g8f8gdIFfj0GrG/jQ++DMbLcOq9y8QSO5jb6
4ZXhgL00GIRi75da49rIhlYN6QDPU9kdjQL+83Dz3liE3Ge3m3vrgi9UVcQ8JIzM3kT7lYvPAlSZ
/35ZnCPGc9lfV0d0TPokeFC/sWXhagj++dsTtqcF5xzOVtcnEtR6ms++V+YzFRMnbt5H9BuaPaal
QPN7Rjl5dFvRwD6jPk7YnZuX9uPKuLEHmvBz6p/D/x8+rdcgKOE0wKoZma+fKb3MIUsxKmi3cbi9
GfVfBypF3QyW/AeKzaZ4Y51DztuWGVYLG+6nt7AlIDhACSmN8m+MpS/powT5ovju7O/Yb+XgJbk3
xZ+U00M1G0juG8NNCDD4nTL4vofPr//onMfQGgwhbyfas1q00opGu0N2lTivalP01lI9Td7bFF0P
XvTYDBKBSBgSCZXo92tsmvpIdYGQlyI25WMpPiLc7fDYzPMNoFExf4QBQMg9+m2ocBgUMRunIYOD
JcTh1bqkKAPdIIoJPRVBmIWtXhRATB7UZyNGbylmvg+P1mPa7J+S+YKegck64lh4kyyqY/cTxupU
jq8IR791ElEqrz4bWNKgeYhfeZSpjveWAPvW7Q4YT5sUUKtvf1COsA9ct4jVbyLPQSjYVQrdSph9
YdCIvp+E63O9zOKBo4AOBvSRzNmGa77XZJvFNxxmVV3BGguxEhVuYlQ/8g5hzPYI8YGrAEuSrJYk
kKHz5AjdEM+A3MGTowmWhA0u2QwwyAfclfvq73c+yFYpbA+QYWM4I9jkPziVm+dqslMXN+XYWKU3
aE1PtV4mmOBiXHo7GasrIpNq6n6GQSTo2epKonZJsHrnboXZLhCAJBVqfNAnJnKjrYo1F9xCLuqJ
mEIyQ0jXuO8QMD1ewVHloYbppmO4vEjhWfS1di9c7padh3P3KHptW1DCL77R9+XHT8hLuwBQgDe+
9+8YgzTsG/m0Ho7KkqXtHZl4FRDX2SfjkK+CJzGQhJUptjFINuUOiqsmnUmQaf6Ye73/ftzFjHmg
5CFtYnzV6uN4HA928JRcph+Ypgj6NKnCmhy/tqyk8iJG8kHBvqaCidsZA4wvz7wy3ricol0EAjdV
onwwJoB3STM5EHMdBbuRp3VP8HGQZpMZjEAidXQEbJAzuDIQkvdRonwEnQkpNZGwenVkXPO8gBSg
hkAIMQZ6RfuFPxAEXyaeCyJ4iVncZ8wxTo2q3UGa4UGCllDYYmLMoAIZDRgIVM5iIcwksNFP9O1f
SToEPB2fog9r3ufyCfUrCSTMDSoUMR4kEuDkHlya3xJxN8Le1MJgw0IhMMv+WD3fmKsPblvjYZJD
/qsqQXjlhoWeShv6XJyKtWg4ehBpJJhM4AsLTNs36Zooxd2HgYwOvW1RgFdSrh6y7cvEW2idhIxX
Gez2+aCg0nwJpxsrlMMwhTptDftOf/tE2mp9qxfQHevJEcjva3y3o5HG35WIq7US5+7lK2VXMari
OeMuxWh1IhxteRa3sfgkRTYdw+Q/TGvDfAUQN7l8bWEsnCOlV4B7HqhwSisJ7ldu924DuqLJtFgN
RC1vXtJTCEIQa2z2MqH3wCFL8MXEkkUfahBfN6NL5fUdjHOg7XVzZMuol8KeK4g4woAPT6QQg5+V
HMLP2JQAetSRUI/YPg/yqhjwsgSAsyAEIOgk1dXnHUT4V83H8RBS0AEdd4UVCCctJIXgtnithqdn
MG8c8D9EeLIOEoBH6vbCAWu+5jgJsbo4o+N8yyQRGph3iD7zQfxi/w6w037YlDeQRQVLSFCxahrJ
cSS8HyUokRhuw9p6uRfVpHVfkmxpCOleOZViBAksogr60xNUAYja+vLU8F/FYfcRU8pQCGdzNktq
njhf+EbCbIZkX3sEhuTevc7hwaYLkspwvWWgOkdRyb+7vYAfGIMiKBOGn1Auhfy6miLhwHq5CZAH
uoLN/HHRfNI5j/zvlUAigDD88jejE7NEY4QMQj9guPGmwEHXBIUGrbSDuMYc07zeiNF6QdWiDMQS
5QkyMsDaArSV+T/8VQBygu+vagSvAyAL52q/gCm05MQyDuRbCH/PCmNHslEsScc2zNjgAA0BB0h/
KkepDwK6INCXkwBaF5sCBkREJqV4Mh6tiInGl9mrAfgyRSdHAyQbAowas2bXRfSjx/uEfR92TKjS
a/NZTrTsbgDz3XCtsVABUTGRFgJL6uPiJz8teSjRAavE3uyGKUKKao2zc1ojks6o8+EV4S1CxiqU
YAJsTbHIax+7A1twjb4wwmErcEDINp2/1gPFEfEanQ6rGU6cTGakuGoh1GLGAf76/9jijuH+kiwD
D3kDMqTG4Y7KthZhlLLJEQUgnMZY49I24oUOM5ZkU84NYQQDysGBh2MfziI43MMJ41XyqdLO6wBp
9Nqth9y75vkcABxl7cxNR4dJo83xKOOtyVGK382Eh0mWH5hKA9JBjQcTRvxEAHggxyc3+RgxHfDJ
lO4PQSU5fjOgQuwzJRjgBKq9aZUyfZfqvErufBEeInSKOOlQdkOWQlLL52B+EElDAFgjrbPxBoS2
WvqCyJ4hrcW+VU+4DLFLEYk4Yz7ip0AGqOdUG4tAUEhk30xXpPmw79TZ/jeIPjymsdXHeTEhlU8M
zW9zpXI6TmFLGUgGAo0xxp/TZhCo3JAjLiapWDIyvPeQ6tiDxobF8MNscGjgdfWorBeBikcuNY44
BWJ7C6f7M32+Zwe20ddUKlNuV5hDQe1G3UvmEbkXXyKVhPoANjVvIPhF9/1znzBIZV+BSAUTFN3k
hWFAPZwWm2rWoN2/LbDQpqSp4GJPiPS7LbJZh+9Rt1F2vSXE6Ttff81X2YLj6UTRFyv4+0rLSZRf
mxMuSOJUwZ39wHj/pfd2rys5vfS2izeSDOpfFtR7OvGT1STCxxHHHYj6ZTA+fdGMmd1psKqhbc4x
Zo+k5ZtoKo1Lrjl1J+zsqj953lIZHgKJZCASRl2iz3xUmuvhvpkCKvFCak51PBlJeYllZ4SDyJWl
TUKBWy5bKkbaqU/H2kxWZN9uJsYTFu8bPqZweYEGzSDqOX9ei0UbFhY8sil3IHnlggmKHwwUe+Qq
MGb7xnAqO/lc3BAFN2KNEiPHYh7GRvgW/zs94I8rSyKirG5zgyn9JJwWqWVcTTEYgL5KIwJRtQ3q
oF6lWIcJnjG2OjpTnflrTu4T598AOGR+o9EkDwltwUtfDElZf5KR4VyGpgELHH0KPDLwDPEyP0G6
GE8nnN6YHHHDv8VMzRtPe2ir5t9FNRPaF6GC4S/OvgWn437oHJhVocb38fHZDU1ysrjg6oAsPpji
ybw/rW2+BJlN7vbgGEJJsB6Edw6Q+n45IsRWgs3Jguqz+RPycPE0IziI9BZkMXwl6BKGNQsoPihr
mV1ymNCvMKkTfq8EH/qyTsILVjW1he2E99lC3CQFqmcegMx+8YEeAD8LUoZZJwDQqTd0T4nf38Oy
nw85+mFUkAPaYdf7jofrbt0hET7jIMRHhsvOKQ1JdVjcI+i8brvphQjY4JpjPwpbWrgQPDcKiuG+
jh0Cw0lyl8B7N4y8uG+4RdEZIKsW/F8ctQoMBihFgSOByMybDa44U7XXlD6TAz8lBgoWxKIHIJC6
Yn4BXonohd6do3gl7M3zqIsLRgMRVrWc040lCjHhI033TKPLx+S+55i5AIDCGtbUJf4f0XAOukue
E/M/1c1P3S6h3L+8PY65jl66QwVeMfG6XXnJJB/gnI4z0c2exNxPxkAfBUpo4dt9KvaDzQfmryeR
Uf+IkW7OVLj9jAFWBoGEIZoprLbR/+CCXuD9/zYfwGHcu3AnGpIYCkQ6NffzE266yFzJXRxvYBhV
UJQx9KIwkeMB0AB62CvyWFsoKLCHwcZgxOmCIANa+hi0sMAuFXRHLFL0M0POchgJHJ9c0HSa0HbR
wKNjftEbDwG5bvOMQC+csziGS9Bg1gKkIUhU7gqDTB9EANyP6Ca6F5UPOl+AKAPd1tzayYw/uEPU
ckJRyX2DZ/5KCigB1CjbczUwdV+RK7cbgRsOMEVnwODQbgrM40H5VPGieKzoqHO3cmCyCOU1JYmw
mU2ijysU6flJWiSuRE1wc1p8BfC1o7YZYM9URilO62JWheqcKAbOIcJVvtj/IrOPld2HoktQylF9
nSFYY+LEcwGYwnLiNXuLOUDHNYE1nAVzI2ZQGXy2woq/BWVTd4QwYmDEtJTXlU7HAfMXEc/BpX1D
64H7aCT+3PMEHzjKFy2A0CwxQCyBIITNBMRLj4kAbGgUDdzIGGU6Ks46z4UoXiDtctsxS8aBJjw4
kC7Ne/QOb3GHVU/twx6LWTcxQBV4OGMnCgBwXtyb8Ko8Qv0n3SLxf/h1P2c4gGkfj6uey5sEIDM/
cbthiybYXCu8S4zZCbwMKPbO2r+F8ORjzL8Xgv6A5xWVsmz+uIsSDjZOYFjQbyBPRqCI/ZHruV88
19N5iXroy/xL3T32+FXaoyncA45F/K51YbCPMMr+r49j2jGxvv9ouq+uVLI0DMC/iLUEJN0WOUcB
vWGJKEFyhl8/z/b0jOPp7qNA1a4dvvCG0Rqb4in+1UzsLwb3+k2smeZ7kbmIX8/tD9y5v9gmVocL
RkxDDwnzF6vr3ozV4223yyqI8Bjw3mO4Qy3Y9JbQOuT6ygQXBu6DVM28mHhfF3oLkvz36b4OyEWe
7IChYRZQdCBCV1JhsQyoklsiTIwKT/4wp+a6fyEwiDFKzSBH2pmQLKRwOOlEMwVNimas9ctGF4qz
8cd04kVAvbH90lwVgi0SKZ6339pC9fZManihbAyl3gcci0+V/fu3e8B83RkDX9XeOSQBo9n2Ka+u
G4efIFR7qnNTmYEOs3gJ+d8O5Qj1V6C+aDr/5tFyujNt8JPwZzifCxHvrj4WkbziouLKUBiCtOy6
mOmE7FcmVFw1NbpLyWrgKJHQzj9GyhQVGlWiJ/G7Jrj+oWlHFgvPSCWuuKZeQY1dsca5j3RyqwFp
4T4WgijETqiPl1oCvQ99q78zwl0/o3MdomivgfOLP0HcX7yoUpnH2CxlCDqE0hzsGeGHpdVOwKqV
1iZGblLcv+ttwK3Q9TtARf12kZL1aC7IWqGJzB9IpTShC75svOqKhvzt6qblVgii80aKp8aCPsmq
lLFNhX+GqY7Apeel1AgooKqgwB56UMHMOFl2ldVT4aY7NbrWy+c8PmPosclBQ/sjyFUQZdBmIyhb
WKP0nEFmzsqit1LmbWnneye/FAJp4JFjZRttyQbqFrrJWH4q4RHb88R1AOt4dX4bl5Igu6IyUs/l
3Yp1mRdWU5ugEFXR0OJsMWksza10YVv51BOl5PJko2Q0K1ReAAogSDSIls1r/ls3qYYj6LNCX3fS
ybVkO1XoVvqOlEms9zXhl8BfC9yLmLzpUvYk/USfSFOM8ZCN7tfVriUIsCbONruHhxVw8wRVbFNB
PRDU246/13LL0i9aFcb2r4L+kYLpPHSp69Q2bEFAsHqZR3PYngKBFrd0cKjoxByJX3ICGNuYh0c4
ILRuyezdbQtMeI4Ifqh3BiYoFzkK4kC5vhPMHueFY3NRw65q1hWXtb2fDnOKLTUHVjM9WLQvTl6N
fJorsWLKl5PC9gLApUGecXwDnegmSVuCuW6ZPYemmdqHDVYGx1BO+uAE8rITcRY7H4wP7YdQGu53
rtQ/7sE+i9PBXLPMFKrjfJcymFGrmq5EgVzN22J0LsbKV9irRHvS/2289OeNZw3YK1mb9F/M2mU1
NjxVoeoPKMKpfKy2+lQplvm8n3CbvzMKK7d8+v1i1wIgIAu1q6bgPGKV5a2Y01Cj6jBY7nubezc2
GWzVaYX2uVLiVswsS491/XKvPN622dou1U/fm6tE74BBS/avbbNJfy/vUPE1OH1ABZkr7k4mmgf1
9OIBH4iPqo5eSenVX0/UstYAIkz/QBxLv1KrbWEOxa639ChsidHg7GDOZZvJxq4HXnz/YtJGz+c6
AALus8n8Iu/fSE6JiLXgtBWJM6NbKK0u1WVu5d9M6anZucxvPHXxq5I94lY2YFWXRJS15mC/lypz
JDp2Wpp7qMfdM5qkI2QUxUh14dwkumHTCLITuKNExRXtJkrPywIU+4a2fC85vpE1gERt+SNFH0Ap
Pxnw8nsR8qN6XExXm7fHtQHBfT60X/HZXoNYyGlwPLnFwuJaOy43pTX9uOs92LbcwVqhCZEFctXL
0yXv6D3Nxy/rUY50HsWgfWsDhZratc/4188vUYADXbdBDSo4qN0RFpWRbXlC00e0GSrLiP6DC4h8
L1IbFZsF/40bfX+VBeHDg2DzrTbtbb304u/VN6kSXyp0aplJVi7ofydU/AcNrOC0FnKDzHtl+6Hr
hjWv36thlA+q6hy1mnPk3kxtW07yfN3VFpLMYEtK7alArDjZgXdpUVUm1KWkUkVJVMwdc5BGnV03
1uU3VN7OgmAsfn3fMectt7z+AouReBMsxY2U//LzPr63U+0cQqxcVRvgTSAgj+FQ9XHq7lIFMc00
1dpVQQiR86nz6gPM4t1LNT2WbeqcXkiBAkDUcc8q2MCdgyNRvNJat87Dq1K9YODtzigITrm6H+6H
iWqccQNwi/o9BYpveFbN2/6kvSRoRn1CXy1ZyI2YC5e+eaUMc93X8W6w62yq+EElKqq2b3CBAIou
XvtLMKkt45X59xnOcaE1Y+tMD9PdxfSmXerHGrJa9hUINZWvSlZoeyqpjPPJfmM3Ul7W6Qvpjuth
VVTLVyVKZ1zeFT9Up6P7CAsg/2RA51SpnisiJLGucjb51TNj1dArV3PKv0CFnNGCs9FVepUp733u
irJia69frFpdvvI0ESB2lt1cXoOL4GMthfF2horkNN88vMEsV0cGAjiXrz03YAgQiLB5jZZDgCtE
ifdVm/pP9VCge/T9EPbP/d6eryJN3AyWkbP7yTrnVEbA0OxLjRCIAtYIMvdUulCx4so1SvzCyC36
JwgXCiyl3GClGCrgyes+Im8eJLO/EbiVcVCpoqwWDYNShFEPB0ao18DSjO6jLBQcvLbf8UbCXUXB
N6UBoAL5hsarU49QitJiCGFz+W37X71sURpBXBfev9ga9sn00lXzFPVGH9Q5O5ZeSwzorddykV0B
b1zt9rPj4JJbZAPC6u0Xsuo3nyp/0abBwdxX0g4e/g7u+VwLrVQ4j8q+dwBjYUXtZAP/OFVz9CVy
3WQNwqERr7l6JH15ULaQkzaiAkeponaMWiwNw8JL56U6byihR61nGfizHMtrV3Z2hvFpqy18t05w
g6fxdpiAsln1AhjmxNsHCGk6KA8GcyMzGr2peJtXy/y+t+hd2iAopdz3rQrR4+H+ll5H5/Kmc//Y
4BBS2uivujDh1d9rlIFankQXvLRHXknzNN4PV58Apb+qd196kK/xaDfGS7OhxZSk86ev2HKUTpLg
2VWW55Q4VuYPrDFpXF2r7pdgHT7MoD6LaoTVuUbirTvJDXMU1K4/v/NqKqjNXegCBAgDYKQsvMkq
xGkcb2xn8eAZJwwiZVdeDV8DVKR9j6Z8RcoIksVpL5M3VoHKum8lSnffJFX+vADJE+9hQyUrhYbH
Vxh5fvn3TeH9mh8BAZmpQksF3gCqTmLQ3PO730ImVX4qJNwdPTfUsuxNpaWSXJbA6ePH8npFf21z
rxzQak3xa4fkzzpby96Ky3Uxse9NTLxs81dbfVl5pa0Dg99MxhygxbkA0NFef6wDvSzG05uA/aF0
YUj0m48D6dzlkcdlMbdur7Lfz3N1dQt0ymTlZV1+Sqcm1dum5vDZK0mQY3SukgkAOMrW49fyy16J
Y1HO2GJeY/3sCvx3/7M4vK+Ym67VJl6Hk8PwuW9vIDFinSdM+fpju39PKygHOd0NtAuDPDqFduVY
J7n43B8Gl31rmezGz+Vf0RF6yqtovbDh8q1yQlaXIgRUifag0rAEh6FJjsINQpuqGcMD7kEWhbRB
bFbaIo9nOAHShK3mOLMqoXLay9LkqND1ancpABdVLAhpJDsxwFr4S0oLcQUokgaFGxY7IZVioJ8/
sK+df83uuunB1IMM+7qLBa/YibEdzsYXTYN9ed0F/YhiHXOZ+Mm+vIhaQHBSSVonf6Iz4Vcry0J3
U1AvfIneiiBkKw0h3RNaGycH6nhBD0SgGXI8GmvR7AHBW6vN5kLNIZ+YQgVGIf/WTXlHFQUH8jbf
WuXrPwRXwi9opv0cpQOtVmtGV8xxnIqGP41JcTzsnvM/dY2ffnfIK41mhh/WM9FPjSKh212Xu2rw
CoYw73/hQHjx7MTs60c/0P7IFGxk0Go/3ohKh0E0UnLec6H7MyqPGn/ImPxm1DKzy2kr5r2Roikx
z6ed99e3rd5j+aaP1JUaWwFY7dqdLJR9haAhTclmUjSmkha3sihX3gJhP0v44OFJQXATHghXMiNB
JW3Rlgs97Vkw/rxF3VhJnhc66j/1R35YAVyWM0XCgUv0kdEmoMeTKiSF/MKV0JuSK6YidSZ7QDTD
6xLQDLsPEux6Of7dewgr8do2joLC3JUOs3mJfarwQ6VE1DELR4kSQ76d86FZv/vzZmwN+nCdn/0G
9vix8DMbtpvDS/Q22xcGCm1eAiluLD/7yYjU7dCFk/uQEN51gySp3ib8UiYaBDN7dRyOuaFAk/K6
sR69n1AhiermhIXqR9vGMBHV+v10VE6ZhcYmTD5VWgNH3cALsWRUADxMYz1kyRV9XPJDLn2gvk+y
ILzwfOD4Yyke8dyjdnseTdUImzCdeom9cKJdSroXrA6LlLUKc4VMIih/WVZ433F41YuEe9wOxwjC
TdRzIrq2S9F7gTnJpu9Rm+ANxdDp9FUaOw//GarUOs4JALeQ4X1RtunJEZ/RWDwnpcHNv0bfXgkV
qIzYbOOA2OMzZVRxLRm9NFXYICmJklemZqOdAzTpVRr1f08mSBpRbWmJEBxlDyBTgUm/f8633r/e
e+ITs5Ccbv7bi4QPjWuxeI58fhiQXNTpnItxzbdEKdVlPNcgyjtMOkyX1SytWP7yOhIIhGecCkgp
BciU4fp+Uv5/pXns+tRf4GxKlBH95rPM9M+xjMxpDBkBqvVJMFEIIOJLe1EGOiTxy1jzt3kCqhcP
R6cmFVfVP74SulHtgSDiUDgWUWDcEMkdGa1PjwZTMsEh55UDO9tFW0ZnOqBGSa8BSLx0UPXETPO5
4URLE3YM4dDdgyK4qRaoYaJjyLGVPmwwSaFwWju9LSS0yQLQEo4ALzM0B78F1TlvcqwTWm6aJBOq
QeH5hqr8lfhcfTm9pGSJO5G64x6JEBgmqPVVgY470h368gmX3uBbfZ1RKDsGOAwltus1EJ9zX4ef
3Q/rSEqZcKQ0ZaBh9HmNXpX7Cr7EX5e8e9GM4NKum5zoZpSTg3ZSUObJVZWYVPvyj2Gsr+yqDhXc
vygPDxLWnAzdon5VlF28k8FtnVrbzqaFT81a1+w1XRXBa5RLBxzCS9YJ8UIFRrpkhXl9Xp/UJooE
iw4Bge0gE0m7n1R1aCuTFyZtoZv3ovGyaVHarZHp+o2mSkV0tNP0QFMKSadS51yf0L59qSqrQv9C
FvsF4DPROhZO4VL60pW2WMDv2snuvTtvAOEFjgkBSRsq5o4yzTskqb011PQXw2X1XAuyoSJsiMZX
SLuj7Q4Qf56XBQIxi8uVyveN9Tk/X5dXTLjX9SwNn3khmy4t+U9sGqkck49Hy/l+709+Xj4XGooN
JMRz55ijuJ9s3FAdf5jZxqJzNWTQJ03FwvNZulsdfyntXELqd8q7Zf53WzjOSh9p7RISHufKKzlB
JNJrOUazQoV5HzGgWKwbK3VKfc5TlXLd86U139cT65r+5uui+eDkLhyIN3Piy9r22E3sNBUyY+nG
b5UJ5jnZ0N086+zTNIXrMeaxgOg5/VYEgx67mmPXZCisiN4GeMPdNqZ03sxy274VqTAWWddL0Jzb
p4boYSGWny1quZAGbrWvGIfSq6IRRzxtU5+0XupLeeKdndKjsjWfoKb0HaE3Ro7gt9X3RF2zTYa/
DLDAJlin9O2Wv5eyPDSeaupUlUmmZzuaMyMBfXnS8/YS6VgjTk03iWl2KPKlrSXbCcI4q+aScYms
ez+YU1WjGiSnUb9f22339UyFCYv1S1FCcxtbfLxXILRLKwidCoeGsqD+1/VH8MzbELJceCpdeham
WdvGoqU/QgWtFKghJ6kDu0nGmYFToMAq8T/Izt70S6rnYar8Cp6tKguN+GxsQasylbiiXrK2H152
0ecv7k+yxfO6PCmtWkiI1UTnaJaiFyk/vZEpe6MnrvWW43AKNuP9z6QhaGiFLO+phDwP54tGfZq5
JGNuOjazO98Qnl+F5JRE9fcS3lmNFIK3fP7JvGWKyeajQ9fRJilt8cEKe0wEbMS2NBwpG1ot6bIJ
RBdpFLj/OxpP0kXD/sPrh1valDtXBd1ncQRGpa2gVFL+urn1sA8SiZY1LMnEtJB4JQ5e77QMMtjS
01DFLX/+arnNGYRAM+eNJN91O3/6PWuD3f/BqSVWEBUTaeOS2+ym6e45NlJ2LD6KKYQqyT9QT9Bp
MyJ6W54A9P5cSnjnBhuvT5Q7DRJYZ7Ya78GbOGo3VcneX+OUHLdjx6mpcaR3b7pzLDAWXIJ1yNQY
41xWGCup98cAHSxZNq0E/S+sXKZAJPb3UPMOTonOcZHBbNEdJytTHDXGiAnvN+9BzjhEHPBQS8G0
dGEHohnIhNGuqPSrvUMiKJi47wWsr/nOqaDcnf9FoQV5+UyUMOkvpWs+iYZhPWk2axzgkjioddcy
zYDTyjRfB5PBEhyGsHvIsOhPT4/KIdvPl8KvygpA78zZ+pW45ZOKthP02eJKHTFdDhtbrnh6grhW
HTfnF7Ta0uIgNSpLbdLJUjZbWMSmj0xrcalen/X9vLNcNbMQFozrs719orMLUnWnWZZRlR3q0Mo9
R9fDe4aCK4cYxTuEmFj7dBxejHoWmrcMQJmdN/mlxszjeCF1KEw+n/00JEBMCn5Gk1zqrydrpwZZ
jWqKhNYLEb3g6jekpwcgsmprab4HRSYm3VW2fcUsMwx7AwjKldyjUhcQYUp/j0p0Md0St5QYR2yK
mpkNs0hVD23iNd9bKoPoH8Bb4uwqgj9+lkXI5XlHVSYdZds2heigcdCYDzYN/lntRycHk3bLZyms
8CjvOPRA8G4IRHP+2DvYI5L/ijx0D8pa3hrw+df2o3QBwept3k78cdfVOA9YAJlNZY/pQd4VO8RR
m6yt141MtpKIV1UxL0oK8+lhMyLvfD91m8t56YEyQ17pXFrmILqLYKnnbCV9Km2yBf+yQkFeFO65
cjxXvqwr29eGyuQhUWYhtb3UMlqNenf2vMnbS6a+PzIDrL3sWxAvk98KT/psqpTJOs1qu00/of21
rsXSGsokvmC/VV+hxn8bq0sNKGZxUgXNr47dE2IobWzmt6h8+DRal9s6EY01HQ2THf4Hmwp1ZZQV
B7HRsgTOaDSTfqq7G2w6Z9mddklpWY4XQ0fn3kx9z+PRZXRu6Gq1qFSSKz+/nYk1VF9q6Z/9QLbZ
n4zWZQ03aBgekLxvUiqlgHojukCtINrTOnXSoxvQS5qBQGnx9oBIuBeS5O/giVonvPjMOPa1H6QY
3uO1a4zcgSQM7LI+667e9zONzOble/f2Asa1+yCkhPwmrLuyyA1hsOBcQ1FHIXRBOIKrreWAFCfR
V8D2BUaMtk07J7yJjw/169eq/FKJ0Y7h3pUuQgia0FdWVzdaf7KnzoZsGN2lsoYI+hEpiz8kAJdi
28fa5SU7Scpp6dIecAx2tUZ2SoQG3sXHaVFSaJOJ/Gq0B48FdPfSJzG56mpgl2kcyw9wrmVQA6z2
L7V086j9oIo5iRocqxp01bVjL/WzMvTOCQoTCetN7rX2kC2rEVcnrWz+qo070XFZQmaQloMOISw3
SzXWbWonE4ExbB5dLFtg8+RCrNN6zEhvhhwhdap0upOytm2DpEQ5V8qh7wZr3MX7PVifnXrzujI0
O4rQgnpVI0vav7Seyjvr5fOKsGo6B99jgpPP0itNfkZ5fd3ejGM0qOAvePMe29DCFGG1ioCsSnR5
P/fVINl1KZ/jQXx7Xlz0ne+zLCubeuhB82rKX3WfdDSKVHkKa9WIK0r1lOtYBdq48AjKqQxTUnId
ohBp3SBE5cr+OyULa6SrC+LbyeZysOjr9zd+eUstvuaYwo/v08dNPUrji/P0otTZy3w2AoxcL1Qc
J3o8tzy5np2SbucFNY9OnNiW9K9EQ2owgL9qbYtkGPtbHZZr9dJV3Bc96wBXftuL4uH90b9J/h/d
a4NgV0HErbQLa9FXoCtz4cKcm/QSL4qeixpuRu1RD8qle5XlWuKHOTRg13246D2q8Z99F6Wt+mIR
FwJKQk88z0fD+N3gWOeFwOFdF2Nf/E5yeTKKzTh9EgybZFUIdSvHeiwl20LNFkb6shVvbLp2+1a2
dtYJug+O7fv0UDm/x0eTGb6xpa9JenqT4qEmZXqx8ssopWS8yp+cooHuUcyMVu8vtUvAoDH8E8mU
k++UiM+cgCXdCJAbHPTopDwzfqUxHvyHNrVM6DTE26BkJq3yDnlNTL0exjb0TeBtkQoiMpBPdXLt
decyJJRDUwbSVO1f8hDAiikeN7EW2bGXfnqwwUWAswGHuv0sOoFnuqi+tE6MMugqR9lenIzULKkR
k5HFj+PjXS82tnc8hdssrjlTaiKk309D8Pc9CFNiaOZDhT2re0bYEFcgM8SEwBaCuEgCQLp94zn1
+nGoB/pX/BTd+unpCcsJDGUxOwwzbcIHDCc/srXE9+MT9t104ieCW5Es3d5gqzK9+GhFlgOE8eeC
Q3yeIlvYDF4/sh7HdhD7uo/u01eVC6Hb4YOcgVcmvm8fphRQHceu2utPCvT5bTlaDZ5tqH33AqZA
PEJvihUqDSn1NhG6XtHmzISR0kksSs1+p172qkREJZS89a2W+tr0dl2zqbTuHN/1AuuZ3tHTfDuO
L8PEw9xZ9xOaJ55QLSzLj4xxzbSTDtYkrca7wH1Rm/M/BhArPdsUsmrHdryBz92EhBnyqa54fpmx
RfjyeQrdR12sIeUfM7sK+PywfWrS86bIVm8s3m4f1w54YXfd1RajFEn+bft+aGnR/Z352pNJeWZQ
k069Q4m345Xpc/TbhanYvm2bvIZb1+rLJ/hf7VCy5JCJbeoD9uy0Q3NKn3NuMutOWurDpOEAbsRt
jWfPDYNRM0n0t9OsDtBqdqdVovQg0aQCOgfJeKJ7/yJtMsx8BRdEllK21psk/Py26r56yHWI+AE9
qLdUPTMlLTHaY2IpgZf2swn0KF3RpuVXAS2lVfvbJtZDsOTRDF4cw8VHovXbfjAI3FSgZYMIH02I
LlcqHgkj6gb13Vu6YxpCIzCn6qYaoupvSVDjy6Ku/doDT+AYBGVKRBifI54j74fvC+1eT6B9UAsg
qSoPjCGR7We3YYZxzFzstMGuOeCCXkvW6bW6M4VpVMnKsk4UB3IOyG+lVYxMNVq1t/0cv9xUO96B
WVsK2TI9MgXf+yB9/0taxna576da59EvGl5Co3zeheKmKkiTRUcmMegsQsBdwxeSEQtRlj9Bb/dE
CHZhG0jUXlFBQ1PytScHBBTlT129jWJ/Crzzwm8h3gnL+mZaPHq5QaIMhacOwmx9gau5llhxQA73
rLVD8aX91MHbIM/HRxsH5bGUba1qGUgkZRYlUBDPYraX9VG0gzTpGH83FoPLJ1UC5TWw9U2+F4pq
SnOyi0llW9/XX75g4GVZwRVkX8z4ewd6VQdBf/BcOXzfR+wAFkhJ1pxq/Pe1lm6wAJuBurVsYxRM
byr5i8Zv6zEMQpOvhflbVuZEsmvVT1fvlWkIpBZyC/5+JM1Ve5uJFrBQGaeon2ucRhlxFWibk/tU
xGTCLEqpZ/VPjyjosYZ7AOoBs0gNsi2An2cf4Qk7JfmO4LMf7Go5yiLSz9J14PFV1rNkPQdYJaJr
ZmD+aDRRQwBmATYduAkWTmQ0sH+boZ3bQ4usvXztK4kqzIT62K1lD8uFj2iuy7nGvBfrn2eTYVIj
O+5Viep8kKzROCxjnVF4YEAhP5bSJLRGWTkdS09Ep1Gscb9Fh2mscwF7mp+dIjnr9igySGk5M29h
oz7WsnNqApF/basbBzZgE3Cm0qAM/6UKKFK9yE1TtXkHvBHs6dy/Yw5faIAy9CM0swOhYkmfX6l7
bXovbxer7HceaqQQ1aITMEEqiW16jfv6tnLVwpAK158tGS0DpN0nJGZ1M/qdPmc5On51csiHerCM
l7NgBA8OMwyMTSx/7B5bpBiduI7DWOUwmvSOb7gP+7d5/1GzqtTHjh18llasBZsy/b5X8W+eX7lB
bHaoKEcPgV5Lsq67wOHzOCDnjJfnTz6vjHZom0iEdkyPqHxgrIBLcVDLtVaqOvPR+d3B84z2QLoE
lE8/QEEW54Hf33ogxEx3b5Vzd95n23srcC55JiPIhP1s1/1tJLuvnQtp6FeiFrsWvdHpKzDwrfUk
jOYsRsR8o0M0uk7ZQP3MW+xliaLCvc0jwPPJC1BGdL25j10Ljucr+bXs3fh3Oig7qfGxcWwjWoxC
Cvdj1Qe1kMA2YV3fAsGo0iTLQ9kHieml5WUiOKSelwg/7lm1ovqZr8xI7DSCSOqsZ68/8catd+y8
ApS/O5NIdI4enddUPvf2Mp70wQmUFeNwRqvCIKj9p9qXY6SmWnHqnKkoBUHO+wCYwIJ8RFfKZkrg
n7lxYoiDpgZDBDDmeESoqZIz6xii+Bfu4E3v9OP1G1cfCNa2vJimXW8nU77Xbl+TxmV8qd7v+RcF
mNBsJuDTjROHAPEtUFpuZFWHTPxXIKZsNfEj1VcM0S8LekyxLr3S8UKE1ljzANlicb3OnvUg9CLQ
+dh8v47vw5dQgq5PtH56t2qqe89EgDir/nV4qGZ+tAjXw6TWdLybbd8I4RXT9WuTQEI+0Y99Wtjk
emOVl3g9seIKUo+lmulrkwTaSU/0tf/csgAu3HdVDddXLspArQeao81soKmXl2yH79VXaLo5+A7l
o8IaqZkcTcaBoRCavhdycJLHfHpTOyBwbYvLTGmxqEuUX+YlUB4mojEqDxI76eG8vgN4f6n8Zutr
e9NLOykcXTbP5JgvjeO5yBiS0ejO+8Ab7fP31Le+qATWA6CSLFyMN+MEo+nPQcWRo+NWccdazmc/
YgCoRClG94/t2+VnLdmmHhXTIPhBAozPzmgzvYSo9iO4j2CFK8Oojn8GDHUoePGG7myxNFm5NbLd
TP8+TrIQO/Iofc2/3AqCw7Pqq4Kn+X78RrXfQ42846PaOyDnawuwbXKP/DYnchHVWNAlkzuet7Xj
Il+vpf3IOZju34KPTXxKqecTwmmrcCQMjQ4xp1JmnT9/rfLHN292PBcS8FxU+hV0cRjI8GIuFmkZ
zRMagXd92QV037WfUK34JHtljwjydAKR6Z4rt5s7/93o8WtTeuiRKOqw/ZxTAVc6RAvp7Fzuj3Nj
87l633zeRvfW5us2ePlg5DzI6WHQj/pMD69jwqaieYqrr5+b2vkvsrRLpod7Sj8zVK+gEnnpnsYX
TOmfpeK4PWFVPK8j1OnH2IwlPXnUILW0X6O4BBY2+9qiuwXdFje/OPOqHTyLv/HqaVtUprjHascN
Sw30xMPwPn4gv87bE1BykyDItu2KqDQdAqwlFY/B9eswvfTXlfn0FFgIsTEKz41I6Eeq6ollP66U
c3urcmD+XNiZEyGQmPCHPARBUSiAOb7NuTh/jahvna8s2gtLIqkAq7iksSDLOb8LUUFs5s10f5NT
dr0wsYVcCOKm2xFUyK6ZGa0HR/Pgh0gU5ctkd9N4LCPiDtnxpZHtU6sbHMnD74PfUebSOZFEEyDM
80dOKOA4GnnSaPIAGhw4nC95U+gV+tMuRDtAWpeOcknwOwThqqUEu3b5rb5ozARc6DVB0K2eGArI
7mR3TwEoFjRRJSvmwO7zlwZXzlF0qydn5/Gke7Dh9FPj3dvuTVSfq3v/hGpITj9tl8uvRC2J8MJj
e/ueW9BbKN+v+Zdnca17IwNKFE7x5gAnyybqClzZGZ5Gkhlqp8rHn6vZ4n01u3w+1HrDV2jolj60
FzQhb/47tL3P1Y/Q2WQvIDPfcRI9tPzT3+yD5QCOnGrJD4kfoZcr99Jc9BEqs7vW6jUvk7APoPWb
Df59O+BKvB2EpOmghhACNjS3v49a9pJCwsfQh7Y2nB3TtSzJn7QYN/yOMu9SJQm1YCDiHtJyGjwh
VjQjRQl6Yz44FUgG/L15JkLGZFi6zxlGLn0fHdLhAvciNezggfSbmYZudcs5rN9HLhRGJggW6CnM
5hqX4b9y4z3359/epEyqlzdCYBCCbFMU0oEAa0cQ4LK+a1nK8rmgCH+s7gzN3d/dGzRIb0NP1dMd
sKKvGoI0iG66poSm6Ctgx4IPD+HGbvrXKU66dK8/ZSLO66+AQUpLf//XWUmN14PTUHVtOOlOurl2
1vfyM/51H88/Jx+Qou20SHoBMQhcou6dUZCY6ehv8yAWP4+oW5dnAhEsGQM8S+H+1eQKnsjRMMAT
IDCAMj58h1j7EH0coimXv6RieezvKxTNpTm+hYpRNTSsq7ABf7LfAXmhxZ+JKAB69HJYJTsCUR/h
peFFieI0nfd+oZR3igLoajCYho/xKYO///zuffd6cDp+HPv7M5QDsS2iXidd6OQAktBc1cGo74FK
h2LTyp+BEeoiBu3pxzRcQ4AOBIjESytACDT5gxYX7LHZOwY+1WIYb6K6v20eovaUUnZ0pcXT6w0C
8noOFBpuq9crd8rlXvhXTTINbqdRGIwX/gHatEUlUIOHpgSTS/fQIyemoWGbEKTfGLBr5EBBa94F
PLhBNsHwm9X9CzmdDESDvzE8Ra44fDkCrLlgi/obDW/Rzy2aGTeSBsCsiTxB/2Z9OByaEy5usDQm
7en046X4YS76gDCHx2HoA/YA1OsefbuZMIhhPYSFGFZGAK60r1EPIbU9CLeu3OuDjUrdIKlv+E9d
mb/ZH7pqLIgUMMyJIFlWiDfcfZgiessuKUwcO/HNVYevK2JGuIpwa5lSeOLLSvhT2xlCjfqsF73o
SwYgxr95FW7ib0SfbtFsD70jriNrb3k1WmdNnGDNFAAk4QbC1x++jdXCi7ZgaIMHzt/rj/LipxWy
6iw62FpQV3aKMLqeAsJneAaOaJMyfAWwSPtjGWZutZdl6wYusA4gnjGVAhfI+bIR2Epa13YexYtW
MDrCLP17EP9QM3oUUX24yg+HUoe/r6tOVXgMcNewBsFtKPwzLDE/CXcW+vf+6enpAAVMiKn4gXRc
wIrxWm5kXnHhBvrvHVSG/75WDF9g1zTZGCTBbYQ8m4m6Ik1g1r0qmLG7N8Q+qWJXMdThSh9CEjjE
RsZI3guxr//Gzt1dXRVqLafEcjICCZoNPXVDEpZrmCjhIgUvmvZh0k+t/o9x/RKwZxo8w6HNI8wx
AaQ7HY+7jyjUveeln1mX/RHUQ7BTfRYc4sbsY+Z/w3EzkR+HgQ1TU2JIGzRlyLyznSDeiCNChm6i
RdjrlDuN0TZ6/55O24MLN9JtNCpbgb1wKsj1fKaiiCv9mIaZGy4uPA8PLhdpp9oAhPhuAVTjv68M
Ek4CegqqrIuP33Wf4U7dvpHKIK60zehpeBQfHyaMr9Cc/oPQWO2ekw2lWQk1a6mtXcNOGhBKt6iS
ipr2k2m4jIRRDXMUpE5thG4chl6+9v+5EY5NVwqsbhqSNHaOGnLP3VCAgIFJsRoOvxSwVX42rimx
FbThwNJm3WEY8GPDYBe8yrB9hK32GU3DQwiewMGnetAYfXWuUalTNnrZdtq4WeCsP3J+CRDA7Fh7
i3OhOY5FbTvuR3iA4R3CIg47xN8Ge4++et7gUWpoWYxGHdUJLfww+69VW7ZGwaRK4LQ0MOsR3ZHd
7aAk354VGq9myy6a/UPagX0VhmOHySHSNdpEr2XjPlWcd+mHvLlvlw5TJIz2Lv/d+fouVweoEj7J
1TSzZY9Vxhn6veEr7LJhR4DtaWwbcBOgc2nosH9rb5iJxmG3CL+1iWazNaR9+ApE/jDRwnd45opm
/gxHX5iKYa2Gjer/c37qKKp2xERF6kag5USdopFrCu7h4TSA4/r+xgLyBR/24YGFRxZinKkbc1Y4
t74Cn3UddTZuCnG/vzRiNrgBP4B3Qffs0Fu8v3CYoo+0zIOQXjf5yUs1eaoK9/3/4bnaIWyKT0pO
9tawld45sQUo3dgk/8VIKSxmq84yXboNc1pquUv58JlEBdHJsFEOLWnDERbbv/0OdtJZ0p3N+OrU
w3mYNBj/lvBHczrwJBwrtkM33+uxp4DUOUdffwdMNZzzYT1fC+NDcfzBHhtub2wSbhshgnBx4RD8
ixXCUIT3AK6CSej1Gu++eibE3xpSTQlHxjjElOGyZt1uCEJE377ZvekE1uvXUt3kceQN/7YiV1Xv
+ntIpY+bB7m39pqPfBM88qe/AIY0xd9bfWkBHKmGhsM+zId/2MPwbP6FABP7m7VthvyFABaavSPs
D+HcCXNRyBA2jf9vHCVUF1/h9ATxs07Gs7BtjB2snrjhCifWIMyJNUObpb7TsvYEEZnXwra+AbPY
5aucN8IGxBtQkBO+nPAhhAkfMtVNJ10tZ679DjN0SpdD5Zxr6aorNfupBQTmD1UTsEr/FwHs8y+V
RwS5469cyH/HjavQEg3u1O2Pj3ETtpZa26PyEya65zRBE3DL9Xq33g27FTytl8+S0cwoxCNhQdjj
/327rXDUgFdGMzhZH1Afh0UZ9piwfv99h0Rb09HfE+Qm6Qe7Uyi+f7Ya4Tl8raOvL3op+HexvCrr
f3NoYd2sINnv/KitnjvCwarPnAJNY1uahkcQxsbTMTt8DdrjELRBqP43RcNm6Kc2izDohBK9xdRC
CNOBbnyYtr9FPWu/YOmawM4JvPhpWJVhhw/v83fmD184UE+a4XwOnxhMCxkHec9wb1KGYQiylgqm
S1rP/6JcoY6ZL6jJ162fMAdmsapNpRMwtSKlf1tn2BVzjvaPj+kU/oDxuuvz0Oa8IL0iTMh/W1SQ
tDMlvLn6yl8cVAo7iATeXD7mFx51dza01YddKexL0GjuYDw+FsbjZkZoHILSv6gBOFgnN2qXzEMP
0p2H1dpuh983vUOwTEUEyYbarfg4kEsVHkOL9O+GjXuy9FqjKVDbN+66zVetlGNhxo6Rzt/fMrJH
ALD5MzwON/HfnNsKJurjoRPdogyfFYsEUUT+PWIPuX6vKxNQcrv7tHsl0FMDORViyFfIewLrOpz0
ShjwQ+HBu0GnggqOy9dWjzJszA4h9qVsG84cqM5/JxArvPLfhjseD//tEplCOBjDLhd2yfA8QpB/
BJoLRp/hzf7tLeH5D4fhJsbOoFlYQ1ZROHVDpHUuDANM/W/XDKdx2NQ+QH7DsA6MqM/8aLP5Cudd
eP+gBeOSlzZ74x6szsNpEjY/5QKl65g5avoJuozezWWEH/5NkDEMtRys/uFM1KnxFluMiPCt9YGF
ugL7ksp4B6qb1tgZsAG0weKq1d76IWB0FeGXdpZlWLpTERIdSc8WFbMMeIZwHdIfAY0QqBISlXCy
hfmumiQz9+DDnmf1h6MeuNYfIZIPyX+wcQcE6z0VhtfkR2yS855Q1oEaguBH4JZI7NHwSRNAWZmi
jtrWovM/os5sO3VkCaJfxFpmRq+SmEEIEOMLCzAg5kHMX393VPn0bWGO28YglaqyMiMjIzeole7U
R3oGKwTiIhqRyETB/sPlAv2m0G4MQjx4dUuDY7OEQcFd1VYN5wuS0D+nlC3FLGq7WVEY+bd9z8q/
zSHxmS6E0xc/GLDUO7U3nW1lffHkea6ZBhpnHEztxZpe6sumS8RzXPXwsMd8tTEj2AndS/2O7Xwl
VxOzFDOoGhhtUbosyQZRp5eDnGEPbnl3N5h127+/OCa4OpV3h1V7Z9XiCuIaa7aZU2hrPiq40awF
ZiPoAXGFr8ZOgcFmmstcUHdJtmV8gVlxHOY793FpqhH6hjHyVJolqrF4YRs+FE5A/39W1doTaWGk
wvZUZRyQ5UJz0Gcyo0Dmkgdm78uaYPfg0YqA4+Q56JX0+/35nI5nHJ8KBRUxVRzwjmEeZ2Hea4KS
SPsL3GT+tetsfH3yvrLGiqkVrr52XokdVtUGWrKa0OkKFfr8K/8pT6AnJ/Lrc6cW1nGWrYb5nvPZ
2aio+1TE9F4+3dDsqlqzL6qvzR2R24UHePRCnCcQs4CarBYVv/j9S93HBVIUTPV8hZktHW7pO+t4
9iVGpENxOSawfPRWrdbDb/GnrSo1aXJMjSOjtSDX295f+ZGKgXT1GgWU6jiy6ErQlAqa7cX/VFOV
T5VnGEAHym4wgr/gJmtOrSTeOgVmKX9D18dNhZ6GVJGgI0WEoXui4RXegjMCtYgy/xoIKBNKHymz
Li8pIuxmRjIhFcRs2NgQv6OkwIHJtOUL1L2d4meosiAQFfbgxu69YpDighb/3FUsAdlLEVC1vK2r
J4UzJNJwyqFwYNUUfu7ovspzPYcPbt1C1eVH8IhCJXe1Ub/dCCwdWQVVC8kPYC1RK1FmaZypeljJ
KczJKdyDvIhxupBHTfDDWpI/IM9/OmR1Ix5Fy1qfxJTM+nTak3xVye/JY7yWsX/as7VSFDtrHjFd
LlwBW1aHMkN5Ckje8gq7uzd3VfM3Lw+Hlv11cXUx4Ye6/paB67COjU9BHnzf3rhtc1b9DJL0Gfa0
XLUAz/7DTFssrDlYUWJYuzc2LUyrsQDjHeqakJIUgWPFHT5bdpyedl6mrpGZUa2xZNZi62VxcQ4o
fbSgpizS1+90SFdHjjsejqcqlINDaN2fFUMq008JjbxhDfW2VaXORqtfrgMbSUWpwxn5ax0q6qE9
sRwOFoYBhohC5YKZsIpBxq3SjqB71uttFPY6LqNGeSY/BTh2UQ0hhJXfI7hVV7Nxq9Jhm9WWkM0e
ZtpT3c6OxpIDODNSGNqo09rndMc6+FPShtBtXS2TyjIdOPq8xfTbUnSeojxVXP7lMkec84CbnePK
wp526wabXhmumM/2ucIZXJkICOuXYJE18bPcL1aAAAjxeT+cYqQzifSOSKCFncWnTEcHYX66taRE
qAo9jeRXooKD/6lhcZjaF7Q3CtQQcb6dhfwPJyDDwvTZmRFLcB0EgCiuLVHMIGScXPzWL7Lphvwf
BBAOyunH1/nP+hL75EcSclTjYh3NwDBND13KsSnCY1WLdl7JN9NQP6DWXnLebAhAvGHYl5TvvhHT
BsI/1HNoUOCnzxM6PgxpghAl6DNFZDNiAOZk+BgWxcRD+/QSXsJHQOteUttH9Dso3zDHrQ4E3NNf
6gDLGb/xP88BhUxIw3afnc+UlqEcH4RUKG0Ik15umBkiDwXC/IY0ixTLmYPEbvhD2wNE6eg/jIYe
fDngfs67weQGGAI+A4GQK4OVqFgDT9jlEY+hZGN2AyFGHzwCa2zghNblURcVWQIAaa1obqNRJGiS
r4SaXHnNlOG3pwtiZbme3Iq0op4U22GusYG3lqE7Llkug4f5qY6i+UxDHMhM44iHfqtILRTCHNqg
O7qFK2opIfvB+MLU3JmN/l0hdcqrVCU3xv7Ij+oweeVAoCOpoz4slX+HWkvFJXxVlvaDq1WB3Qdu
pgmDgKTOtV/8Brl7CHFhm7koTuhVjkMDa+kPfuV9EMTJ6MqrkOOjZUL1jpnI2v3wLQtl3siudgzn
EP9UQeyJLRiOF1u5TB4GTJ6BVgFnzNhs8AisO67VIYc4X2GsCBP1WexTaA19hgJdcRdZ1USf1mDi
B6VRxpAvRLwThuEonABTGPBHCwavjvm6pcsqatJ9IsT2juIAoePg433dGBKP7RiqpL1FuqwzlTFa
MUJphX/hrlDkQCKXZcerTVgn209rQlzUHb/blh+rWwS3odRgF5NPH+tvgUqkpsDMx6XiUxtnj76F
fLcDT7OgldwhfQbIz7+rRY0UQFhzTaGLYlJt5/KEjx6BJYJQ2Ie9B7zC7sCfpXkmWOS9Bclgnk2J
nXYhjYnAOwaS6FUfLN+OAqU6ZCmkW8x2R1tCF5p7EC7Z27jAivm5RXUy1EBs+YN/toQxI4pBz57R
B305cmcgsfhJN6I0ihPWogBasG7sVWE1CBfj9oWdJTBABuxpdikSChhc7dkAq01dHGcdtsJQPg8O
ywF/dKUGC6r8VhzN/4YrbbzHljZfMpyUrlNlVs/pmfJ5tL9MVXj7RvOlLQw8RA4o3J7RjUTpkE2Z
SJw9g5J8c9BjtlqgnrVFbwg2DG0kSICOHxXVZxRpOuUgBrFCPQ7i7Ix3mdXf8DX3UPrpwlxsZHO1
rFO5vSrPXeXolB+UTHsx4v54LBDZaBML9I8MM/0ZUQS6uXd61sX1/adWdGoQ8PfI1WVVjb0/IkSq
R6ZQsY/HucpjRjFmUnliGr70D3CPvRumEmMZlRqFI6thT5e3HVTePaVLmAW5xkgiscLoK8ahKtss
+yf9udnl/t0QzWo54OfuVk5/FNlbQlKY28QkZOo72DzZk53xmY+Va6cvb2U8NigvAIxhQ3Gntd9r
BdLkFlgWOWBY3tRne78Uf+pg9UgOtkG/AfiHMSkHZTyQC4Wfmnjf+pN1nCsrZltohlMq40ZTvKTx
lEljnOK2+Vx5hBE7LdElqpVmSX7dUPc8oRxZS0JrUOJBKmWkCRPxNT4y2z68fDw92YmsUrbKkiI6
R5qTPQB1ki8MbXndinDeZBPedRR7ak6F6kZqjxpnYC/IZA80uL5I8O+R2HBo7aFeMm/QLQRGgW1Q
8BV2o/XA5+H2G4vBwPKfXdZa2jSGCc/cwNfwOifv8VrfQVbWpW4W4ZlOqoOeX+/RfcKgPnYP/QTx
iV0fP3NxrqpY19qhAqwzpRbflLAe3NHyWD10Lv0bbChd86bGrg5ZFP3VINW5t2wgYrNbKoGy3gum
gz8FIzy5ITUUsoFd1SdlIf+nfeMn6YZaZ8zuaLD/iYRlizc12t7A8Dxip2UoVeD0pOZrT23rsY1f
AGnyBgEW+jkkqwzoJBxbzA/eI9nqTW9LFeULnTIbXwiJ0jEkpUcY0VXCxd4q3S7ySJSzA6lY31Co
57pbW9e6NbYNzeY8iaYmVe+U/gbAvBZz0GalXTqZP1tKQGcwU4o3BbqcKtYWyvzIhJBiduff8oXY
5a52JG4rkjcNe/RvCYyR0TT7P1Of6gyzxWnDUpJT/po9D30vLEMj/SWKYDMjYc1PAKjZuf6ZO1xx
Ug4kG/SXgtwMiI3n98+vlVaFTLjFWHWq+LGCn1dV0MQLRkrxuY3SR9Rldr6QqgSrY+uRx8KkY2FH
/17Dfqg8X8rtTSajFq66NgbBI7o4MnnMdrC/rk5FroBquJWqv1NroL1W/uamqd1Hh0O4KfB3dfSi
BYkS8qsYDsUE9IxnE2O3s2GCXFRlM/hVVexRLZV3TbO4xDolqGrIas8qmoQndz5BFZzv6OpKcMFN
oW/kcVBiXf2o+yQVYVnomrSUpjkP9a/kNoYsbQZbgYJ8EVyIDYw9p3NrbQNLkmBhQ7HQ8YZUrYkL
tdrsv9pv7c3AU8e/5qTl9OnW6eUyT9qGtclJklg7jm6CLmmRYYjeBEUqwWPCPtxuYwITgaLNRiM2
2gAqVdbC0dHcVi5eFzWGD4V3cuqfPuK8TJcfuJIgTmneVogTZ6CBw9zxK+D4u0++RhP+LOx3oT09
zWBq1zp7wG666CPu5jA7xvyrsQGEftYMKkEQUivJFKIRdUVBaVziqprxMts84j6gqBeekLXbD3bz
QrTtQREtXdwfpCZr93Wpvgsp+G7na4UoOzq2UrF3W9MB4jKiXzuEniX6SA5t4fEJIJx6+8aOgkaz
D9JWSggRqD4OLQjOoq0bowNo6RDtaKqE8cLbyFGv/qo4BKOimjCytc54imyjsgPIEdX209dAQoSf
QeYNTubtUe4ATaef4bsOQQgq1jOmpvt6alBs3suV7+CfatqAdnrz2kBBpAKtp/KN+Je+X0g9fevX
hl6yTSPUYaHNF6elzUrulRxKuS4aUFZ2d1ZucgMUqW3pBQSYu64N+o0GmcqXGXKLb9JLDSKMcseO
f4OX4wBAUSeCTn5MhU+BpksJ2w6VSUGm9sYKBM9Rb3Vwkc+oEs1pUYejmRu0DFpCTwkQDO1Xct1s
/l/TEHshpD2Bp8k5Yuq1lAiVaYbFXFP7KfRl8Wut5T70082kTcckFMwVdMjXLLIAvl5pnin5Vwf2
XSszfKXrz3BzCz8qpAszuegGPglHNoanVz4eR9c02SJaRTKgzzsUwxIMEq+QIr9ZSpOAVvL85z24
/NIyu+BlbkPyBOjUfvS40VWV+IE3hshDjnDmEvdB6uH9eRD1XVFTJFKB+CjK/N8zxcA/J8lZ85xF
L52olKZiXz2XSl6BngPAp3Duqo9T9b6pomZdZOem4RYpAof+MeXzt3w1j2KqgZJzgdp/soOvNR10
KcqTVDm05T29MVpPOGYDqsuLcHd3TjVTP/VjdJKGIMEoNcThjCrlVL/QPVMqth/muukOUsIBojLh
YKCc079g5QW4xZXxFbu/ggBBvg3CmhE974nQlpIPspyyKC9crtwLI3pHSQKNE4RF2PSA1JFbeLpH
1Kxn5XTahUktnW7q2G5eruSd4QVVdussRXO0xFtuzlU4u0w7RCApqdu4yHffJrnfVwCuvOu8u9fe
rP+YIJp0I+SjLJCeMA2ciiTAA2bcVO5F1zKFNNoLxH6AWAQWTnIGsfJIVA5lHLQ9MuUIDbZMN+KJ
6upEuv4HyclvOZhPAlRL9efFCm5aFB6GiV81WRWtIBFzhHGyU7DS5Q8YuhOfJJdFm5Xd0ArIIUi3
a8/PNE0XoCHQwcBnhLQpbwjqJf46cGba77FieoRxo1YLSn+Bn1A8bqg3AttPANCnVpY7VWijtH5w
x5oV63fWu/zQfoX+kzeqo+g24ITtUsGnsmzbcIIsMSfCfUyAUofeT2vsIau0WgCUjNUBlgyNWlgq
xDJRWnkHf0rJTK0se2OFUdmkCgTFXL108EoQdPfwRvOsIPCDIe9zQeUTejVoaHgmnIOP93TTHbqB
oG4Q/34mFL6fhqXKGV4zUsC1d/82ybcKVA5R4j9NBrABn518XH7S9KCIXBQFhtev90p7pZv7Xs6q
p+haHdH78emqKzLTgFCtVC0uN2Cj+Rp8iPVzoWKNNYsSwTeC3Sm0oVJrS+MfthsvtWDeYVjkR1qc
WNq3ltUonI2KLeGyyBTl/WIdWQPYckx0JXpt1v2tfYxdTM8i+un/gUnG3X0/GSXN/HiLnAEmgGrF
Zx9rQI1GkTCEedaIR3A9wdPBGZvFGJ1g2kHWUZkgAgVmohaxQ/3lnF5yAK+MEi048MQLTDzgkUJJ
KZQzhRpc2KZNte+9tqHSPB5mlt/mA/kDP33E6m4XJCn2q/0qF3EzWOvXxZumcZ03mydhMECMwupb
RItUWinI4XnB78T4IVMAZGSCdyq6Sg1RFFMYqqsYCDF5XTzKPKZjbZ6wOiXDlNQzFby0doKUCfXg
g+I4dXeRKFoiad3QugY7Gzud7DJNq1KLzWpZWNdC2acighjP1pE6OXiH9UcZK0ZLBg5EjxldpQIW
gnMsxARaxPHyfoNGMCnvwCw3bgYjjKUdJMPLKvW762Lx8mA05FGhbCPc378NMMPZMcZu+TPNNj/d
My0DOvvut0tMMkomhUYmeAxz0yPp8y+pjM5smtTeFAPvMi7zDAoZRMhDGFHY2X2gXgOLqZGbFgKE
PmuvxacHb+qHexhiml4kol7rTDe73Fzd04R7d1yffgstzsZBhI9wOHxRReUsDzNUN937gpKe22I7
3TYeQI5tyK+9EtqlpX6x+Wnnl6zpOz0JUCBCiZBF6nQQbw2flQLRxCykGD/gzDKsHvKlPUQQGo/2
G5Gb7AJssokPQ80OURF9MK9t9M4xqM3nkMCdjpnIOYwdatWKyy/6F2i3VkEaasQvlNtNL2QjlpTl
dB3UtgGwxx+gI5Zo1SHVtW1ASwUPCSE6Ez9ltd1/6+loWaDZxy7Y1vPVWz+P+/Usz5DMzleRBi/H
80Nwme+659ZzUZoQavbOaPZuuK0tdWy5eEXkLPJ0XnzD16vd+bAixUn5gOY2nUONLgD4yJTXNJ5l
+s2FpUoh2kG+rry9LJKuz1Fh/J4/h3m8khlcndPqEz06GcNcPzc+HTD72mVY9A50rL54/f4gCBqT
Emg1EIukh64+zRQD2sOMYshM0WWkg8ZoLzAq2qPt/CzCuBOo3veRVDHARK5ApqrSVUxIeQFy98VK
RBaVybptRAmbikjGykJbpxChq2Fu/q0VOvHyWHfaxfEsREtyWJinugUauvw47mQEt2ppg4pZfYUx
5ufSy6aF4bdD0zln8Dy65U0rtWJ7SxANA+pBjoheFhQgwInPujmib/pJ4MQDCCA4Ri/uLrCfT4yu
xzRNWKHu8t+vf12lFzbEOL5dNANvJ5ci18/qs3IWjykK/hifIxe1IzOLgBgbvxxBpXBgS5dRpaF1
3bV1re+bxDZk4Ag369uBcihKRBAdYcI6r5UU0UmRUJppSdek+EFaSG+Rv+oJ4iB/QwTQLDZvQ7q6
X9tE4zVxWCjd1v7DIY6osgMJMYhqOC+wqh/z1xDWEE6a9L3IqwybQ5S0uTiJxzvjw+QydJTLoNU4
NT1DjRChX+dKXxtUAL97dfSOwWTbpbx/7f6096gan0Lt2vQtoYzuTL806png6+rcP8HNgOuo2Df3
RypM0614sjn5meE9LNbyzYQhbDqLZJoapUb4a02C/+NR8f8r0eM0uf3efi+/242LmG5yr9CfjaKN
4rPKY5tFCUTP+SNion+PDKpDKE9uy/ff+y8lCy+QOfMoILcGDTDjF+MybP7k7d8ifnaLbpFD2y3z
+EFMueTDkwM1Yw+yzznKw9BHJlsMlordvVfSlBWZxxGQFumBgpxYHlDQcFmv88zaWTpLjKlSFQcI
+SKX3aIMAuEB73MKv1QmUHUSaMc4+gRlzk2Pb6x2ZOSbcOpO5eupzK6Ol/vfA2cYPQzq17eHGl41
3gR8NTxJHuySv9d5aplaJtRvUXMALc5RqfF1fuYoLp2kfIJLj40wRAKMJ70LN2uqW3BBd6izS7f9
B0G2OwWvLE70eql2pdKObIJYt9Qs/R4mt8lumVrkuXOUmiPXcoQwIV9xZ9wdEz4bhIDmxXh4oj2L
vyqOMZ1uAm4prhpIYVkR3b9SAIXeUssSwKGElkCQTe2Kj2jhAQCUIb8zVGj5DwZSlPbFh1Sj3S3x
NZQaQHIPTj71wu5l2ocTBwhzb02h5f14TV7QhMUiOoxcEJ2cA99TKNGFnV2ZC2ERlvSwEIKyIo+M
EUEjokbkTzteISbFMkA3qVxAEwGFRcRvxJsR8vR/KAPvwW2PDyiRCZKcLqa8ToiVuKnTaWWKuduU
WekixrKmywatWRY9HgUUq+lgDajBl1KDyy0ZVgs6Jz6yLiKIITnGj0hXEEaRQ0Y8SUlVYfZE2tgt
QqiVsjkLha6o9YTTDBklPDgZkBUheU9kPH7PD/GfFdYa17raI/0YKikZolIE2wTIJUFk7DreXdEZ
OSBQpaBHoU+J0Ieu1B/0qmiPQOFEqqMyjxm6e2KSy62h/eBnyJzngToMz0fi+q+a/AFLXyIE8yg7
ZT3R/pXaw4yLb3QgYzXf95S5uyA6ShVMvswznkTCjC7G/meYgLxROZLd4nyXWZrM/dQys0ZD9Ged
Q/CCFZdaQn1HLCa3RmQGEih1I8hxgyQmc+JvXgzF8yzHhNqQrccHbXuPefybwneN/ddQy7U4pj6d
niOI8hGopugXZeJWZ/mzpgKTxc1f8x6sLzzqJ32Vcl5xXEQnQOjKA0+OuHJ/ovwzs6bvJzUqOhLW
p9RbnCWdkkATcdyy4/P8COE0O8bb5jJza574W70NWU8Qm+tQ9TnnecJb63TMWfGKn/WLxbnmu/M8
T+ZVOVEtXH3d0Ec70/DOP89lfYibiQa4dr3uTI+cWyth4Bp4a3kKercgrDpI1mUUhnBpKh3CbY7D
fQDMExCNI3QXELjjF8YhGgtbXo2+AM4nXZZbuiSHYflZ08GdOqT6TeWsIWO2D9KM6thZ4s5heHKM
OfEIKxomC/foVOaZFohnACjV413Z44B+wHi2nk4WQ5gfEwlwqTySVBlvdfNTI7KnaSZFO19PI07I
oB6aYJsm0L+gicLLzIPv+QQ80581T3xLB8wvbTDpOTjOj+XujrmNPPgQIiWGZRMUOyfTxKLUznQL
bQe51y39j44V6dtsFqx3+k48GlxQKlJSedPMPzy2LbkcapzBFxu3Um8sLaA6Nn6CIEFG4iUwwflC
+AaUAXPYdGoxZUzVuDGF1T8VDG3z+Xot+YFOFq6H4ZBg9/QOasy4I0MzPAlVOUT0l+/T+wscZHCe
wzmDaOq/YH2sApJTJMTIe1VlPaDxlFshzJctkCrMA2zAuQrBR1KGX1LbsNKGjzmzk0Zm5NjjECTO
3IZbgnSOmW+HqEibSWY3HjmD/f4J+YZZwgPABerajKienYj+ncRd/+50iiQF/ca4EUowbANF4tIH
Io1cvxpCz80wJsUdeVPnbpFlgVpKr5tn5qvg2u/4+IeMXoegB7g0qT4kVHpndMTHgEfGYSgoDWpQ
66maDsYXwXjVbV38b0hsyrG2iQOEuhDrQvxz5w7y3rxBHTNpMNUivECIaYqLitCdc0N3sqLOhUoI
WdRCmZ8fz/Au7n4WEMGgGchimHMWJGIAOhTzKfPKlFXNhoNOMlLQigP0TSTNxQmaEP6rchWMHLZc
WUO8Bpwp4c/aPAVbFBguge2IZmCF92Y7tmQx5QAsNU6cUI2CxkFbr2LzL6dpS36YNUCQ/zZYWxWF
YiPUnhSMKh3p/rsjIsire0YBQ2wn3QyouAC0C7zEkphQ5SwzUJsdi53ZPRXwo9ybAA+lmxaiE9jk
jEAeHUBMSqGb+nNRxG6GHCSwWoAXywN6tao4VKmJGBGAEL1PBAghRkbWnaEU4gDybbCG/PgNT1Ip
CLERRLfVeipxOC0KSVsJ3DpaEyZN2uDF/E6fYzNZsCY8+V1fSP8C7UGtgMeVyRes60Da0W3TAfT2
B+RTFCImnjwTORs2HhHKrjdlYROrHHlb8RZ00corFCGyvSCylUythH5qL1VAkPAOW+VBESHDKOHw
HM0yRWWLQy18kuIUpYkkIWAt9hygM5v+36AkzlgThSozXSAzrcHRqYsZD6bMkIh2LtJaQmGChoUu
rLA65KkIDf7L5HPeeELXpigfuh9KLMC2ckGPxRnjknG8uFzdX5Or+ctrhEqVKmFK1kbzSG6abr8I
AWTaJQPCLCBFq6mrQjeRXFUmqtvKGAJtMS/FHTG0Ep5vyFqkEHVlzXLVzASoLvaiFnitZpR1Gnbs
j7bkhXyuqAJq6KhoxAJSArCfFAOBJlcWGmgREz8MJzsfbwOOwJanoS5SGypLPB4yW1SoRfXFuD1l
ksLhqis7xVlAiATapLElJ4WT0E2PxalJ1N6S4+GdxhcgLjE4RQ90qIqBvMixpeHrjmOu/M6FnPqa
1ibupY2x+d27flfzQ/PEMFtFgu6QMWgOYaRraziqbkSkWu53tEBOnhye8usK9NJuZ0FlHNixzgha
mUnv4Z0ul6sYzFPMas1JriOyeXmTcSOW/IurCa2hSbgr0mVKphHhti0nmk7s1aW8S7K7JMSREdSX
yKXQTEmSP3B/czkynYT8JH6lM2zIFSZ3yOfjfDInHJqt60w5V5YTdTocqgVIQ18FM7bJKrt4jm50
BC0R+UXeLR2Wzefe6WOhTxX9TYd+a9/bLMVw5t9+TOArhJXUjzouaKmiskCjpKRKzFw+wB3UoQ6t
WsznLlkQxF9s3p/F/6sEuy0Zk/12kIj5Vrj5C6XV9H68C70jTMGDzpn7QZnOmFdALk2pWAYqUpf6
D1EkimQLRHjS6ta40x20qUQhNB1DTRH04xW5lBSnqdMReA3njWQyNSadiBnHG7P0TECDSD3vZvKS
UGO7xDD9m9foe9CiKTFei5kB2X1XffAXlQXlabrgqFOJDDsdhk5tbDlSKaah4p6XR1FunnM0C8vc
f+YJRo6KG7By2BNwBXXHcF6ZG3JY0NqmehNZSVZzDxKrcIj/cHgIOECPQGEiK+kqmWhaiPqzxDCj
QM3ovgSvQatTcYjIThQXtxw8DtFzcCY4aUUpfCbzC2FvTRJxPZTxZr1S2a1pTI9ZFpupvmKp8mC+
26FlL6jqNjEHOKG407NgqPLz4jjJUgmE11wUGGSTttB/4Sq1V6KTFjiYX3hAUkMlUwu354oVV+5A
mNOsMT0wTVQuIn6+ypBl+EtQXx34bHTdFL2uuqN/odJFQ7MrFoKmeKum5pHhXogvYcyoZoam/RCp
C27wvQL9LZIIJ4o9nLCuRMZdGXiSPskSkLLQiof0dh0n09xLvyZTel6Rxa2+oxRKDC3II5DhySXU
joMl64vbwWDDbnm7lNcFWRwW6CZ8fjM7ohsd5dI0wmzRjbYFcPFtHemaGCC3HV6ICgCpkTUj6ij0
KKL5fQRAF6l0CNgQb8uQIklTHkZCQAADIfHGilM+/cwOPU4PV/4LTKC3BoKmoWXieMgCh3S2nAH3
3iL+osDt+unQen7/7DmlxbZX2Nf4TLxs9Gqj7GFa+Hbe2Gi5m4racC+znBFxTwjOoRAQagFxBJI5
rVdZNM43DuB3/B2fh/nlZ30E1FDIcZ6nQJ0OjV2Eq0n47qAvLV9+H1ySeiHdzj6qj2HsvZgiKAAo
ziIxElPYrEPRj0ODdREqi50ryhn3yc5D6JodFMe7L7eRGgC0nDd+15pfmw6WYRE7T3xAQQHcHQo4
5V+yJVAwuWH7WOg2iy6ol2CnoAJKA1xbptZHJPyOvLzqE078ieNTtNRsYiMwYlc2B7greKH+z+hE
Jzu6HWEGumOZJoXtvIlUgpXi33TFQ4RkAStPi9oyKShygTG4bbAlTgkslAYwHiy7GHAvbICNf6ne
qvuKA8FeB97CeMF/mppnWvqAfmJf9W96dPagFnG5nDd+iGWjagAwQLE3xRqoOkBFbjL/sniWyKpy
fbrbsTlfe9apYbmRRqO9FjYRh5E5vMAYRSZP8c9zZHlAgRJxz+GS6gqfxm0yVixoQJhCnYuUdWJ4
MVqUiXLlsBZ8NiSLkyyXWvR6veFl4pxqwBg3FOsrbzKG7L4RLqYAUPZhqRgQey2isxeRqCDVyaoz
BwMM/082CwmFgt+TRbn67Jh3N2T/pZUQm6k1OjI/utE6ZBMpRPJV7Jqns5kKlBLSc05zkRuA97si
HudgBKOGCnKfxQGybBpVUWhGGGLwWB4B3jemBXoaqu7/0okiyEOoU3tDaL2okFOo2MWVaeI/cAcS
jHR6AYTprX9pS0J8SLV1m0mMu1Lyhk2U0/Eh2BPYAHbqeMQoxhVrMJlAsp66ek0erCNOuLiPVchE
1WBApFRuVY09t696u/dFTEVi3NcA6MbLqIPrwAEqMuy6Sh35ivhDP94e5108IjGcrX38gcasfdS6
nEBjMuBaUR1KMbXitDWqfs6Wl8hj1aE/0KTmYphEmndyBbRDMAvbsqxyQKz3wYjK++r+4pQpwFM7
DLbWj0cLFJXZM+ftdnaP3WPXupWyzlpLIRhcKHq+GFNMGSamrQ3UR/NngPVsP3QS5RN5n6s7lRue
lFlT65i2JR/6wZy8MdT6v3IFc8p4ALzPHjeP2Y/jidPH23ambOhMTblr4Qo4kJZVcor08ZOvN6mG
vRQhC2WIjDji7tyJpwsoCWbHkjjtzSBoIDQUsjXX7hFuKZJ9PMv63AEPOySqtItv+b3mFVm5hqgg
R5gNIPTf+myYGyze/SJi8Dc4bpGOdFQYvtGfhN6Ifgpo7raZKc/AcOq33ycSnMIQEsRrvsptUPKG
lCpUD6MwYwM9efHCbUFkm0xCLF+HsI/ZrSgDl0Flv8xD2b53P/Y+tMglVWgI/ajG0w4xR8uLfW3b
fNDrCRX7WTU5sWXfo8xQtPwSaVU9abdDHQYFGB3gXjn+ySBNKT6VEAP1smM6MBlw/FkkC1RRPepP
2bhFIjciCCKSip384Iw1uZhepqobGmtTlgMnvU6F/aqnNQSv7CkRFJkXpEMSd0r8piDDfM4v86tP
3x9SZ3H5h6Ljzx/NlqBgCBGdqYTKpnW1eGcZNIWl75psTlAOWq0qwK7W6B4rV+3xgVmfqaMZImPc
6zEjer0/eygDoYBaxAqFk/Jd7DHOkBkm2FGAgeHkg/QemLXTQh6gzKUkYMSX5hlaNRwtDq1/lKIV
3ZMeivIjrTT19UXhFAKsmmAQs7dehjSZeKXVgpnB7TTvLTqcwgM58uLp2SMf5BH7ywfF4E7PzTvh
7LMJjyxQveuWxt7aVOgOiqu6yDEZmINQfrP+MyQMgS/1QKtj39jzQjx+tppz92Qo5SntpLIFBHHy
m+hl2tUrRMKwGw+kBwZMe6+9Wp2a3R4wl6P0AuNh3jtbu0D+Yz+gAspnusoELWjuC4WRO6+qDRMy
QEep4MVPwUB013SLjNvH50d1rr8XcPNCc2eUtI9wmbl7IRWUDq5nCdeTG6uDiidTUMfAJd69f+ug
43iSfWTtUu5bcUafAWnFNtq+cq01Oj+DOwqtQA+sDxW+kE4jYw5bTniERku/KAy1SukRuaXL8Z6c
JCQ25IgYXtkHG5QkLtJ+OUxxRFCC6RojHdAccu2KhRcRG6JyEwum/5ThpYCDqlBMF7OQeef16szE
KAyVjlRFLSlJwhwdljWkPIAKpECPuv11v3/2f8dJWQZdNStQl4G0xFuUkIuk5zrMTsEKiqkIadkx
SFYw8z31PmpTkIJYQZcYrMm5yIraRcfZmW3CvhdLV0tWN6O3mKpRU6WPyA/mJu2bMJkXaKM35Y0K
Raqgo1tCUVI7vavHZQvZETaj3UqHzkcdlsRisdXRyvkIHmkTxulOE+utimXSJvI4eiyvREugOiJD
Y1ZsJCdj0YnEfZajJnV9LQaFh5tqjiIJdNTIx7/QyTi5K8jEsCKVkRKww+XBZTFbCzfNeBfNf/6d
PA/8vl6rDDkwGAQbdfitDOYnt0VCvEcJf9SLjmVukm6O1ruCMEQYNHaiJeMKMF4Rk3Mry2wHFBsC
Amfk4QFYqFxjE1xyl1vlVpoPEMoRAABUgZYdrgYny+/hNYThctS6wGsNBhf6TvGiCSNAIUaB77QU
cnUmv43YOiXEDvTTJe8sh0MHN4VzZDHoHz50tZIx0pKVM8JirsBwB2bk3PC5dxXjqfA6ORwS00pY
oFG1mnOrqibXYYYRi6crhx3ETSd4xUfAbNAG+ExXRsoyanFfC1cjm1A2zlBAVdUmKnDhn8mQTwK5
N5TJ0GGrdmw9vgilmvTQzVjMWuw2BF0tc5Q95ssysLo++RMqQwnDnjAdm9vUjVnhSq50lRocfEev
zgyW36wJp7ruf1kBRaBy4eFCnZSqrRbxYQBk1fjMSlUxz1m2PbL5uYdZqOGql9kO7sfyXT2a7YFv
QI7+GbvQfLsfUMzOuYtOcw3ya8xkU4r21LcMAvpmooEvo+s0HeQq0chTqQEGiC/+pompKtJ5hD+k
TzyWR7bnT6cLXaV8LYa69IIUoX7G8nQlgKUcoTK+Sr6O28w7opGZMqMyDU24+3IPwOIWx3InrY5s
PKYs3imtz8SyfWEBaL2kATQ/aK73bpN5w5Jn/mBExoA0sdFlo4Sa6S0jhhpGN6l1qSAlv+bW0fIY
IqREapZc7JlmlYQC4lf0IkyCeSijipYuemXlVjCZIFffq7aWrWWVwiIvpJFdYzKhnhc7SBaWG6h1
oLgu7mwJxzZddQBVlce1eurglE7VglTgj4q1rH20GzVViVzICYuiu6lDqghKUEvvREYAiW20AXW5
+8Bhe1deRO+jnUfYF4WTcuUSd1FUtWcz7Y7mN4TydyxCsU9NegMGDov3XWV9BhP8WDn3usf/n8Oi
RkOX9C8TnluKGoFufTW0gvrdo84E/waqhzlUFxIpTKV4RT1MWAKoEVLnQWYHUm26QhpRymOUdxn5
qoNB3qnwzWHlubsEmqqZxS5Z8uuTlhC6MLWjUfleZ6Egh1gXAzhtKzhFwwVcC+GY8bRd8saUnKQr
dGrWlPkF6yq6bW1YHWaTDv4WsAVUBrvLlCHo0aZibAsTSUPNTMMR7c48kQRkDXVc/CkOnvFfcA2Z
cawns0J7iGZR/FttjZ4k4D+VEdL3bqsVICbRgMsfBGX8c6GWKSLEFL1rUdztQA/KYgAMQwjPm8el
j9Dla3DpPzkulWJzl4ZI4zThxnU/tB7LlB+9R3DtXXv36EFZ6j3cf7gXl8kFmTIJ4eWRpt+F0mfc
RYUqrZrJDH3JQQpml74irUqNVIIE8+QboHqM1VNW0oRmTA+Bc7KH+pJ+jKzZ0Sv2QJKJdbHm2KMd
w4b39YXPozVMGRY+Vxqd4mzz3FX57AaJhI2fJvuU81547In/CCh/6enDL6hcgaOJ3AWex49tKgBR
DOyY0nuK8pUDoEccIPrBpCsKPVWcgXCPuRtg8trGeYCSdhbs9nCUgNr4FTUkcnIVZVKumKkbRT6E
9zjpp3spq6bR+NBcHq1O2ZoRHGyxGIKqcIm9yfWwPTO7tL9KX086Rkwy7rnIGPg1Ki3hZtPvln2J
Uo6FiepJbchLw5i15WRlfSdFoPIlPdQvDblpFEC/oyeHIpIf2D4ycEp1qkrXJhCQYv2rZCUMbaxr
fS7sYpSfYvDEFwrgGhnZNGXGNEsZZcglShjo/zRBpRk6Zt6a8iZRVZj0IkbjYMg53JdVlrtes1Ca
bZQcrLISM5qtTL/XYlvkRUTHiIooo6816EF3zFCfQbdtNDyWXMX6CoFSxWnEsaZ7qkefoqZeDKA5
tqA5zo4CnxThBNvO38bdwy/AMEpBaMW00rhJS9jCrOIOa5oIcFU+Rj5Hh4WJV0J1rvJyJgKQxiX3
3ixF7ZDhio1ddZsXJASUIMjUc7hRYauFI9HS5FbAr3OR/8ZhnCVZ5KNX7QGNDu44JXJMqEN3mRFS
8Whhv3V+QhuUGjiDUelsNJ/qTJ1VK5ywCwgbiPAuViMaWp24Gk0xOX56897o4srX0nuY8dYfj16+
JDeYSK2qNgzpb6Ie8PJHBABaeby7bEUYlrmAiztoCHQPV3htNhbU0EHkvDforMhf8paRADWltmwV
lvRCWH6US75p2aaqLPmpBlvA4cmtOuM+cCKtUZvcLBWpSBixSOcvk7dlj2xjSZtj4lPupWbWGPyT
F2r0tDiaTeXB103ugLku+ZIAVwQJkucgehWHAWYHs5M3Wyh3KhRE04xte4HXyTe6IRJ7lOwjPoJ2
KIWnBvzAF7JkZjMyrZCy4VYQDDa04mTgCS2uHp/JqMglqkJegHjK5svQEV9xb6AohT1EUN4kEkSF
Wmrtg2jhUY5G9LZ+eyimUaeX9oIWNw0k5VJGfBSnVeFypPJhe2laFxpZsCqm3gl+b+Ipb5RHpH8r
MY0raqy8d7WuohyuSsuI4iWyJVV52VGvHkqWJdxjOuWNggUbP10+pKqdM5h1W05oZ71NKcehlDsV
YJjpShZ/gx+l+a93YfkwtSeceLj6gTcrnldMHF2ia0RJoq2KHk5I8n+DN03hth59T72c/wqLsIFx
RuSR8M9yiUKM9T3l1eL/sjDyePXgTfqYnn6nVxL/VMPRJEh7k4//4yM8BaWVFdWm4yhlFh0IqfQq
zbnntwe9/tDRL7JNjloWgjCEQACkbdHDp7SPzCq3ygzicW6gI9/aAPoDCLH2t7iQn7Y9dsvsj39t
EINSiVrbFxn3n3a+lW/FeW+vqJWvDKkIlO6NRo0cKFmSfA0vhR1xX1MB17Z5vsA91W55R8bhHuYG
u+Vrmo5Ov3JgVGnwVvmMVrjwnYVOQ2iYnJiD/2hLBIdu13+IwsmnAxJEVM2FfRl8AcNl9zUyRHWJ
Q0IL+5WjROc3NlwJIxOp1nQb9b7yioCmkGbHk4fLQIUHM+mDR04beoQnHMrMjCstsqy+jtRyvHq5
QcqpUbtGy5dhafhD5mw4K/B/J7ZKEGsI6sBf2Zl7zVbTiV98ug/YlPcQd70n10DnYUp5kSaxYcKb
JmNZfqZz1O/lX1AuTqPW+pFNxTxeATjtkzeX2/7oiZ1Ljxm4tyhq2GPT3NaegD2zxjOSzseTIjDo
tbl5YZ6b881h8nDgqvpJooJdMkygiFwQ9dC5YTx5zT/zeELqCcY5xF2eeR3sWqi1PPiG/gLxxQVI
LF2aegsUNOhyS19WOr39vkoMMQxeoKZrc7almKW+Rec/ruYgijnePXweBrNs4/H2KYKCwvUYkuM5
RBfx+Xa4SVLTprsV579pPutfaXYkAY0PElq96qeM6AafVrVMIqiKiP79H03ntZ04GgThJ+IcQMRb
RZTIwXDDAYMBkSSSgKffr2BnGc96bILCH7q7qquGVzQy+bZKawVlRCqYl+FXrldXQWWvOZYj1BQR
rb6AfX2eQXOKlVLTiE60vn3aYRUpZ31xeDat17jqQnRXcfIRiSGZ+uLLIb1/i0CqMLWi9QNS9vjY
F56mcuaDXunyR+1Y9KHvlql+GWV7kraB9NxKpzxH6v2vMXJjP9BpAUu4csRb3yBcB0iKRSQCkjn8
cII+QMM3h6zM9pMCsgIxUNxqFxZrDGquwl8+OfUuTB96oUpDdNSbq2Yr+S0Nj+MMi7o/flxkCxm/
kZVixJ+tKjoyRHFQ57CfTqlvfJPsLwtA80vKAHDEPwvjgVJ5Stn735wqOi5sUF00LtMCZ7YpWs9c
rnv73maIl6KyUwSv3ZiqMtObj1uK872bug+6S4whXS4x2PQm38tL+kHkJeZUA5qZ2Cyi3uqhCCuh
U0aILi4mgmb3JiYmRW/8HmxHz87Z2fUfuIPgLojsAqGVn4fPdjncMY73IesLJJPReVqeJDinIGsc
b3/P/cO62QXeXDyHzV+sPgJ0xLuClwptpIUnKW9wXj+6NWTqrR0wCBrtrRPLr5X1UIuIbssrxxBe
lsmggYtZkzIaZdl9Hx1u/B0PnWJ8C8kxXrDpj72yO0efIve2v6WggGf74Ew32Ia2iNzH7SV8e/c1
0JJ97ObRfNocFUYwPC7tBF+ke7cIB/ALkGm/UvVJ8FoyKUFgPruXpHPf0PZKgfZARy/2c6PqRDtF
NawCPn2jXuUU34KqICzJ/Sa5yfLlVUY0PjjFUUraQWLj3vusSBG2UqyK38Bft0CXP6zF97DeqUey
ca4Ar9aCQhddGbycnQbGFORb9mt56bIldLDh69xRMgWH7Bmdp/fy6z6LxXsEM3KYmzdMoB+DYitr
Pdxq69wj2Qp305K1/b37e1x27r3t4BXdB3tr+2NMbs58+VyeBrc/yhEDFuH+22tCYS9NTmEROtXc
Pa4/4i8T7YhK5//fzckaVIESuqlgQTnr0TkH9XDJbqKHAiaFXt8UnnzzJyz3jUGFmXt2kNfwdn3c
CB1GEnB2Fm5pQAmxyUHKg/Wz5lwDlJTSuOFwp7GPcBudDQIix8HLTdBpSwf0Ydz9Wtj08uG8yzPy
/jvctuZYfbhHCkU2G0sR+927f5D51Ds+YUgyZd/B/mRmBO8J7uPRdtIYlvG0OnpV5wRWmjCami6m
hTi466HNFosQGlgqo+dQqD4i/BEginf/e7POKNxXMYyq+uwMIpBqWNLZscOFtLiY/zX+5BW9Y2+j
SMT/hpXxE8yoMlZOVMXme/wFDF7sCN9d4TClR/swPaC++4XiWVgZOmoe+fIW5vQ2llG34NXqIanV
aADL2IDwo0Co6dKt3pxk+oB+N06mlXGR2fdEGLiphpjOpZN2jJZQJcnJJp3tYN4ttBvdA/zzb8VB
4bM2ylpP+VkZGl7Ny+A3itI1d2S1+Pm/Izphja8q3MjNXyG8BohQRWLh0qP3iwcinHgJPnKWFLfm
OInR6eFvVxdfDU60JH88Ep6RNqQEO7c3iotDsbuvY0Ga31S44JL6/gVQx/5ICoWTgVCRE0IaK8Ji
/MBT5EZLEuIZqLAi+nHYE5SpPvW/1Yr9z7QlMyrtFZpzeIizwJd5axvd3QG/Rpjs7Uqv4B6Xx3aT
7X9dXBOYjd5gTRuCww9x+X9U8EJDpR7q4VkqOtiHCne+DxH81NLxrTiUXPS7qoPrwqAlAABnp1Xz
6Fz8I73SbHuYkan0qVhfVU8Fz8Jjkp97r+kqTnj64mVtwlNXO592wKdI9+ys2sbmnqI3sW6/gNa3
hPAimfkAwh2WcKSlVgn49tzp3c3Eazj3v8fvCR7RXx00841T27bzDJ6Yhj/7lQQci5ggTuHJNwfN
/otlmSbB3j68DIqLRnczY/ElMjiuN71jPO+iHTY9YWBdZzV7gJUa7F75FFJAFp982RRX6PeVXprK
+ihBUTlmkojn9SmJqcpAKY8jUTOINGV0L4lBP0mVBiPcoHEC+PBdc1ShVyX8iUhCMtBmCsNAybSK
deibciuWBYLNAo3+CkXFMSDPoG6tFRrQ7BPbcj3fETVG2bZvIcHqlQTQQoJVh1UkoyZW2WzoS9dd
m6iQ3TrlX0gbhNZ61sflHmo4B4qXT0CTq1TQsiCZ3jFjrLm3hwXOC2zb55Pg+3A43Mj0IzSeAd8y
Dbq1q5shHPG3D88l/1222c1Pwy2MaZqykPsA4DPIwnOUmTGcoYp/xBJPNYIrMdDhhodQxTk3fujT
KOH57BOolhjf2MfULKP+u314p4eVMEHLdobyk4VpcJp2aIEvF5EMMn4OK165PRzscqCI8zmq0yHK
KENl4BFx7PmY9hO6MWAGuQXMDFOfCXqLcK+c0wJR+6yBcFf5o9F48ff92t+bjPvBhFZHCQZBmKXL
V8Vw/8HOSLf+MSnkQ6J+D60HkkjRr7+RidaaGx2+GsJk5YwRJd7ow8zyoOmXpvNPlVpThXyNCFVl
HtIVc9kB0Zg955gszQPV2TD+mr1/3zSeUPpc/qNLiLBYQ6GZlQRkO0yiKvNuRaOXSLhksDt+TyEO
CtsdWtq3tKSC6J7F5stPfUEKhvTYNBlsy6UOQ5veJ7XfUexRJiX9uxtrHJqAXBCVJeDxMVUfttha
+k6Jl+Tpvnuj9kjtlAX8T3d0+Z6G+xFuudBfvz0NY2pLY2j6sBZZC6X0huVwmKLEvsdduxI3Ahw1
e+e/Zre+eg/eg9v0/pdEeOa9vOuiBANN4V7958WyrxikwjayIbnatK/xLdhiLp661U493PlFfzKl
WOucfdrj7akXrRFluoVVcuEvpk7tZVL1BMWBWl2c3J1EzE/E07oqJCCqYCIC215srAWwwPTmqNJD
NwR/f9XVKuYvAlMf4CdtFSzVg/VylZo0vQXaUz7S/e7YXFvfp3hBNQMjsbZYr5dwM0onm3gTfwFz
8WFFAkFiLCp39K8m1uliXOshIOzDyXTpUZ2UWoQzbHtsfctr1U6OVRNVsStMaFq/8Eu3q48ge8UZ
RVkbzRPW9C21DxX+L10hsMrdvou9MBx+/sEmdBO3XY0TKkVq0th+wArqs5R+KLB/R4eGJjVbtAdw
EDqAaESXuAFzh16tO4QpBlBmIjCwQ/CVEA+o8rdK+ojmsgrsqv8VuCIqYyEyxAP7wPB3Q5kHhO8b
ebE28Pjg2IxAjUL1CtSsey+fvVkY9KDSYmEIQDXlX1fEV8snRflMrVGag9uVRud3zmmgP6eXEbs4
s474icXhyu0RPqLxQCWTz9dNoyIIoCiezjcG1IRgHS8yLZX7f0CqJUAVAAxLp2jG2+l2quYASSJJ
IzKH9SizGlU9czQ8KoHxMfioBGXz6cBJop8B5Y9IZQeeF5U9YJ/wzs7yhCgDf6zFXOoMcQFZzqj7
fVsXdcHpG8Ad2N8vNJlFXPmxwTaca6uO0GPVykOyIDpHUFtHl+EVzp0aKezLSSwMBNCYJlYoBht7
tAFW2vRp14QmU6aMRApOjVR17xx1aYgz9KJAJHKaiPrOULBxWKV0ZFDvKAuqHghR0E3hpG1xwW04
F2j/WKqATyBMQhMNERMxv64eDTMctgqXJZeipYWxsPtE8QlKhjksxC83tzO75NFyiBnpmwrNI0Ap
z1rTYAOVR5/JNoXixI2ll+GLYi1rPBV65FO4a+hqmFOSBDbGglOyStaDvxNrpEmp67gJJnf7abVT
ax6eqSHz6uAO+T1hDloN7Ea2AMwP9IYmN+vNpMuA5R+YWLwQJGpQL0+9jXulvru3a18CMcT/Il+s
+J4UjRusBkilUZRMHWqCnNXvJq741XbDbnJRRf4QsP2VltTsxcMZYo0W1pl8tEvAUJ2MBpiHTWRC
7XnXpk1noPbtKnDdGy4mOmwPKPNw/Ni2FFEk9rTGMNW7YKoIoYGSoVXlO7Xbuw96jiYpl6XJCSEi
wzOvZH5SIqZtzibs/EXXyfzVmFfJXCK4U8WWe8SZR3vOGtUhqqL0Azw+CAOXxW4/WYoarPugw1BP
GkSElG54AjEBS9TJzLliSjPBv6S1ptaBM9f9SX/BHf0WuJgEMI2gYkUNc7IGKrYnDU4r50UKpyiq
grZL/YuWBNTAzO6om9k1pG6mfwbH8uYxUjMs0nGc8AibsT/0zibi6bEEw1CAp6l+XdG+v5d9712W
alhWC/2z9ViygGKDDQoC3SnBUHs/01IKj33fK7VUESxNROZUEixSIIEW5EK6dj/3jJLk4DQQy06h
F1WQSXmEOCIG5nmsOBeqjbCiq6U2+IpTPWEMeO+/qDzl4GSXrharaoROks2+Kn6O1g521jEKqU8U
YgWDqnCUDm+ITr9Jkx+fjVXGbPqXVmeV7Z5DFZug3/cK6Fo04YPtnMfyCMEBIfsYtm6clbGnFTUf
8xRHAvk87BRw9GSDKkA3wUNsKXqUVr2Syr4E6MeW9JuWS06k+iEAlJA4yEd378XZ7SA9ctTLjqLQ
GQOWU4SGxOPaY1kMci8LVAsVlKNXU0vnO2UTjDvnm1ugeelqIhdMHNfh4bWXKCpCJiMH8Al7Au3i
3yVfC6iKx3rt8QvhLaHzsDBgsKoLBVa51GqsC1Oyl9Tu3eavdHATv9l56xPsipcyVNWBhWkknCQS
P8RqDgRivCTMMCJ94jdsL9WRonlE6Z6FYn0VpYASP1uXkA3W/sTWhqdPVeav0u//x8CVkpqWIn8O
RvjH8NMm0WFxJGQPhZJw4bAdHnaoZdHxQPRHYs0xG5RGYDyoVIVxO+IvhFF0QxbJviv4VlA/ATxV
PZeEWHABKQVGQ7zFDnFpScyV2Z5wS2XePEgcqFBzo8m+Wm+kIEQHzng1Huc8580Gy0ZEuwV+gARr
ug6o5vB+P5wfR8ASWyE4Vcf/Qf18KjfC1NIVw7aPZRsGgo4IKJetjuWU68dFIXbge80R7EO5VFu7
o1REk2fL4RYESRSsJdkOP61ZP2/VtKOjBRqpFW8PRt3VVd/aXMfrV81pthR4JC4e2yL7nh50ehH3
KkORK9wNT/F9X3wILix/loowRZtoIhwpwjHyXzgsCDbjUq3kZqiuyK8ZmXjpJC88V8/XBdY+rcF4
IyXVXIQyxosJf+iaUBwh98JvbZUkQZoE4jIjNMcLlW+9Ftr8ablg8+Gu6tOZpvzNRfuVwIFiG86W
U1fuLBpMiaThvqBOi04OvhFy5BKKp81RG53wizu5heB93PAohFDRlcYDbQs0YO/6R9pp5aaon6vt
WzUHZGHpndDvkyEO2A/6bjHD5tcb6qXzvzPt9iRAyob6MmDUGwAP/klB+vuZQg2+YVOR0vJXwVMo
QtmZKdQTj2kLIqUKGdoD5KcFVAsAnvib0JSH8CSmDXr1vnT2m208OFhy1fm17cy7yCV3xI7J4msF
Jao34luwJUjSP0Ynx3WBAjdP2vQQYvoszJ9Czn3NPFW57sNDqLYAmo5BpcLQyZ4sTUbrtT51CkUI
zvf4MpC86RmmwgWi5PfRoeoXbph0XvKTzw6/WEELevlgA6Ivf8/TgMNCUCzaqcZplSurhy6dGBX3
/r4lXZGnD3QgPEB0qeankiZNC6RNGKkIhAjaQP2I64xRNTvGqnb6dLdqCCvcFmdMXA2NRMViur1i
cVBJgjuA0gEpnW667DuJ1NAKeT/oq5GE776fj/d9GrUNhEZOeLTL/kq927rjG9yt0YNC6zcnHuhr
aGjIpr5aaS5Rylf99/jRAzkv8Nl9fxrfjZ9b2cz+MM5DYqn/aLFxUmwaMhO/DDghh1v3Ntm6jwl8
OXZLSRnd199d5R0eSItCwnvkjai3XVGgEW9MGyilSGO5n503yFIAJcKtl6ov+F3rc5sa3K1awzn2
jj39TA+I6uxQbL/uKwMrOPZS2qUunVd8ImYEObxcPRqbNlaFhIt5RJmsc3KhzG7N8sa6ddh/wNjq
oBM98EQqmpPX1k+QYjEPv3goyzos74MXkv1URjA3LvzoerH00/dwQ/syIyJvV6NrX8VGrVJSktcK
Q0kTJArMBSI63JihUDWpwUPIgY8u1Xge30mmjfsDLwHZqdSyYe3RCEqmlF2Y9d9ilsT+kF1yAeKB
37XMxzP1e6CYOtQSsASiFcKNJMfOZBPTOqWVCkhaDXyUyPFN7SsI2FD/frr1zotyH+zdBvsI9EXx
HjEb+JalkVYWA+CzUZAw1KWid8bdCBSk5mHaYC6K5lg/pzXD+l2KJn93wiA1B2Pq2cFKIMrnKpAc
CLJWIs+KKyIBFgVexIJgh0tRVnh+znZ0xYIGtZUKBVI0yXgFJTC2Eop16iCHzYXUt3IotS7nzsYc
2+K/sHF0l1IQWZKESTTV4AkzZWAqWrC8Z+aENYPAQDwi1Ry0qf8h5MQYf6sMyw7JWseyBMcDbUli
17WWf8PW/dPWQq5NTY6dmq4XzGkALQlr7y4xojnZcnm1rymxwTxBQWbOb3ZsmeqHZ7dvA9cxV6kL
vNybc+BQCJdIBhaLCzaFpU9B7mp5hLr+FTscw5X4Jxsip7O3JkD39PgREU8XQDBsiCVrbr5Ic+j5
N32v4OVuwTv7O7KvNKwS9xbdArGv0cpJ9F/uy74stv2n06YOwdhYiwOxs7xfKhXt0WhArN5GdpFJ
xYOG3QbpWwWjGvGf2hMm9bp7aZWniKF7MBoX7QV2OKM2dmOSefnCQfJLmUeb+LBsfpj7ErRt9gGt
1CtJw1ngy1xWo7AsSjJDtQ+Dd4JY6RT3ssUoCAaD1sWUQK/4vQhzdWs2V/zTV8T/CeqJ9onS+ebd
g54gYsOaA4AJsxilpiOmMM/beV+SPqJryAvhSILft/tgWbLP8afNjV4v9S17k4c1mYBdOuRbu4jv
Xi7vLua1t/4qz6p8QEJPVKzFrLr8IpMixuWfCjcx5idSFaxVYO9VNg9NkcrC00/LfTUAXmyUg8aH
U9MtNz+qW3TvcNq1+t5+PDZ2cfXup61S+56QbbzI+Vk8icF4nKlCfdlzIFjefqbQW9gn5XTc1wmE
UeoS7QACgrgNXwI/RuZw+ylXsVKCDB4DtQS8YlpgYNTqIVpfcfQogMWxrok6cSbilpgrtdvPkvOO
tPxob1JzQGPDqWqT+iQKBIJfSFm1E6F6N5iIKgwLDspBYxcV/qEtStXmk6vOoO8+qbK/gXCPwhqF
MiKDKv+hXDHjYCEzqEVoA4mA/ZTv9KWHftJ8eHtWA9TpCemE1wiaB/ovLh63VnFx7hfHJcos/Wvb
eOAq8o4uyPm90Ec8Y6KF7zSupuovytqbk42c164cl09IL4gTSXBIYrxp3Rc0nWqtpiaDa4eYiIpe
tH0jhtqHRUtr0pWvrF0L0OuRUOOTfiUCoqzNoeh7JVk3RG1ULaJlrd9h9+RAtZF/tOrQxuQZh+4V
xg3hF7KaQMz6alLUAWan8Uk8WMWmWvZlYf2VaHxEaOtILEd7vbzbDO5GihQlDxloK4BTaFn4JbR8
ROWjvYXky2dV/kQxkOe1jo+34XFhQrW/0P6cIgg5wxHzDy30OhDtEghxkbUuEGuk1g7q1PyFDPKD
yg4tUZw6SkfbnWTHdsXWtdhq3oLDkA7a6rt9a3pYYmbF1rawSJtejXygHGyeNuou56ubn8NGybsU
gvQZXp5h4eocrj7aL+dawzxTcEfjMIuft+B2cDOyr3nnAOxyC/LEx7/+jH/nyds2/J8st4tV83mw
jI3dvElw98zOscpS50Q8Z19iKoduwz0OClN6X2cbGFNPs0yFhcCQQnURldZLwdwn1utiHdhlXta8
biEthBrnHc4My/7bNPai3pSQq6PzrUhVKATAJ7s72o2XjnX+si6GtaXNHNFXUNNOteBvWFZpoL8O
yhHFC7cEwEY9xUnjfLIbnEZ/hW62bA6NYfpT7pW6Wdhol7o5nPhhNjl4jfYG/LlbXVVX/Kx2se74
9yIRwJ+NiRxJadrsHrzLegeaS1y7cxsb84ifEMkf4f7JMlIJshVnDUKaX2Nw/GsODkOq3ygf/ZVQ
fsoXWRtzUkK016Lyt+83WSCG+9aGcLAIGEBHLWqwQGfd8gKA+TKcw6UCEEVqIbWqROh0CA2e4eve
Mc6tR8XfvbykFmzO7p3qEB04BzR+rNreupadA8kkwkgYUeRmY7Upu+nO3T+cOtkiQlckbDfQGTqH
rEqUr4qUb+fmqWE9UDco2c3MLZOPFsPaDqlHFBXtRwIAUOgb9+7xFRSzUf4Kkk3UyP3DKa7uO9tT
r3SKD2WrWvUrWVRDGpQ61zaqnCYGG/mxtZ3715o7z7qXm4NEnnGx6fDeL6Cg/KQQF//u6En9VIJN
ISoSYZzDql9NzK1zCOj8dgrB2c3cup+S/537DwSAz9i1XVu1GISHCbxvE2TYzeDmNYeH6Awj4RY1
elumFLrwJE2V3g2NmSMLxJ0lpRmmnesoizMklGVVfuY5eoezY/hgez5pN62UQrCPgBBUUIj2RNhJ
nL2bTRKv3HsjJETZgdByF2I24CS4IO8Gc+wNaAJmGaE9alwkvri551YxkGlNUS36ybD6S6EAxalW
4tUHNAMw/dG+GTy7Wz+jzpvEF+65DS38YTYHRqccF8JKe7/cxufJe5pNqlNjWmhBNBi+u0lEiu/c
4yv8ji3RTe4S43SP5Cc1CXNbneeg1HpMqkcUMc1S/wyleHX8SV9mldLcwXy+zArVADaBEtraZpHq
D3O596LCd7YruLXeN4h9o7P16BZJByHNAcbv7DOeKrCkry7C3CSk++AN3n8NjB1SZDam59GrbpVu
mjRn9k036x67hSno6GbxsJPErkNuyVab1RZyTcM69B/9csxyOHwt0m62eHQuk01v/4gPJQvuYtph
N/tI/yI+Vp8D9DLbn7+bcSV+T9/rfNAc3IaN9jMxG63nooBuAb4XViGodvJF06+5ho/tJV4Yh15q
oyQHhyNI480CEdh9CMXqHyb2qXYE8+kFMglCdLcrk7HKp+2iRrGXNFk/4/2p/S4N7klv+3BSAxm6
XlKPTsTrNMsXwj3oS/Bq7TqU5rFCZTFEa2BuUQ8SjC8gX9aDX9cj6eXw86HsOBWRUClGJcPofBTF
qKdjqidKt3wUP/1XIgek3t/gr/fZDYiSFZxLYuRr0JK1xLjXe8r6eYvRnKDzg5Ut8SYPEXBFeCBB
XnZLboAVLrRp/CGtp3ex3qOje3QlHLB3Uw/XFny8mXI4HYYSIdETt7BeipRlVThGXphiMCQ/xaGJ
eXSLNzOf7O9mbVJf1ygOb6wX+ePeLABZTFglKTuPka6rM9qBM1a1NUuXEZGhzlNL6sOpfasHjbJb
rtrlhk0RAzCS5Rq84OXcMFIBOaScA+2GxiIyeRoM/uooHkGRgBIzerPMrpKzlVbQEbVukMphwO7N
C5qvT6tcsA7gyivCdb9JVf9uE4CxmuK/U1zXl5uN+Wx6N8Mq1VoJmfPqkluVkpPDS6cThv7Xyb3T
oOxbsppVqzFjvuaIQpRNOIywLGuL6wJc7EgxjQr30yyRjUCJoKZWMI8svJMS+tLYmb0CaFjXzgk5
lat57+woURtmYZCgKQ1d8WxXTxEbFaOWbPMVGNPzchtc4kOrVDEPBOozQhnQ+Dc6E4sXnngoR1QR
sDh3dj9FEo7ReWvWFwWiZfC/itlYFifP3Kywoj1XjXUyzF6fDTY3n2RFWPzBHU+J2+x50+aaPigJ
TPYn89J7V3TNzjp1k3X4UWA9cK50GSVOo2jd5xY73W+TdwaH+ZiXZvB3BtTbQf3OQHzLeS+RGl9l
3JxcZ3mGPuPuZWZFM8sc7sS2dw2Ng3XjnZFc2CBGbT1JHIBS6VPm7pXMOV13VOco69LKRETLCJRQ
CSWL/GmdUas1LIN73m9w+7ieF+t2ta+UQdFgBdFqF9kkJsVri7WsGVd7u1HevUZp+xIUAIPge0wO
nffwMEXFEsbj2GhdOm8Wo+jo7/xKd+9lo0KJXGmPIksepx24fT/YbLaPo+OojOJwwTv6hVGDq2Ub
vQc536rQ340ogjm3h7vrPZbNWdre+ykEaqJM6nk/lw6ELmpKrVd3/nOcgwheo12EjnPRKtF6OyQH
2zYYEVgRHzdWgTkERorENcSsIePyFBU6De62xBKJdccVckoK0rPr07qsNiS7WMqOHjQDl6xrycqL
5hvTBi8NDsEz3iHYbvgXN7y5dKtETxbHI6WDAVLAEC4hLo/3Xupc6RIKKr/Fznx4T+xKjsK5SRGM
XZjUfLab7CdnaH22izBoP19UxjfAAc60aA5hWHcpzkcQQyCB0AgHuWZU9Eu94vRyiCvXzmNyZzZC
3DBzdKiQZI9KfomCx5DxO49VTkW1/z5JZof17k8y7QTeZ+Q4sjVaxBB6G+MTUSQ1B2oPhIEPTA0N
MWsqG5O5eYgJrY7oXc4IxIiukmG5x+/TqvWk8HyBAvKMdj2E35nkJ6t+ZMrALky7x9lbivjnUR2T
QN69saAHkgnbu71MfFJ2c/OICs7WukDgQAWwBHvR3TH0vOPePqWt+6gIfdwI65mTGE695hWrPcKZ
0/Cy9TY1F/EbzrTsEc5E79w6xKeMZZEZ3mydCPGT4YmIj005NNp3N6U7Hdo+KAXKXTTL48DmVew0
TCZs0IU1A7l7mLw3ZrX97r9WcB1acPyWBsMpJGme5xbzLu08OvOACqJfhvqbsln4hQEYrZ/FxxY0
RMolaOYUnNrFhZOy6c9JeZ/c/5dNfL1hVsW34bmdB5UYEWaMUg4YyRYmpfAxma8qUwhltW6ZkjpD
crnJYCV6hfVjAp3qyfh5rlipb3AgUIpc3Hbwh4vsT0gRU1sfaFVrZ1crCQwncTadQ5x45xCRTbs6
JAaiN+rgA4r4uH91zyNsXCg1vTvHMImb/jY4BYfeZlDw7yE7WgAJzUpGCWKdebiNn+52iDn80DDP
rQRqbd6uh6cB0x9RITp+sKYtt5sEAnlYad3aae8NjzdjTS24BO7l9rsDTSUquJDP2xco/p3DyICu
WYZiLx6BEr6yx94ZsCc6FXd0WV+8bXhoNX0YrOGRzdiDO+0f24XfCqf7d+oSFg6qEZXhasRMAJOj
rxb24c2t2u8pZ+Ck3ikuEX1gmUxp+RwYkWrEwELAQeIvsDkBpT34ZOJO7h1Jd5s7GJxHqH9PUggu
FFvRYd9FRoBXhF8IktYFMmmhvaN5LwP7xEYCXolz5Al5dOulvUc7676ZcwvcJw5ho9tsv8ONl0WP
xXxrVyhi/+7Y6nrvAI5xt4q4EQNqmo126/2eav4jrHU3cQl+8bHJ8jh351GdN0AfnalTurGx4TJy
6z6jKxp8FQ9ZRPvV2saoTvbKM/SmexeXePVnT7kV6xqQZMXUTRZfGo07tEB2NsHcryF5WA1vnX2Y
rmAAjEsRXM/oYRvD8qzSk91l4jecvNXoG1C3a54YpYDmDOfFHjGSV/xuQaGmy97oHcYlrzk6oYaz
rPerrMlsD4X+cwJRtLfjZmxX8hsjwa7+PmmBqNMWndPpQsN0XJkWFlWHzaJfm0LJpccakRQIsxQs
3sMn3IkWOy/lCShoD7q+y0jOopJa+sn/MnbbMbvZhpXsbs4XRrfRnrfZ5e9hYXiKk6dFTotIKbe8
yWlmFGsM9xRV4uawOkSN1qfnIqQNFAwG2rpb7JPQxIde5lZcwypH5Zb06LBHDp90pOR9BGld8sWg
0i62Gm6VgdAMmFhgikYnC1EhCba9Q3wMT9E8brR3nXpiPqYwSLrF+DjjzF6jY680MbDQ4hvc5GJQ
nuDUgjLpi6LegNTJ1jKibRWcASUxBCxam/gyoamKHn1KLieISY0Veh7Iw1O870IWhnxBpzicBOiv
mBcQrxEdjvIlnw3pflzr7QAliuMGXUO0ppx7uuUM1pnwSw5J3nbaxeNsRPxwWbJZ/9R79V6jU4DK
WRns6O6qMj7nbtV7Q/d4otl9CAkuWzsWTRpbO4x/+hiOGC0VkPsimsTwriW39goyyPVfKgdOifa4
Sq9BbwXUYPdEuxuopltzMjZGbmGjdxxjuwcpvdpJ/K3/+nBR1HO7B9EBt6euRusARUZW5wThKxJC
iqgYUI9qfoHeVeCwml113hBbKtA/GvxNe59VPTsN+BykTPSjEmOAo8zO9BVQ5qKgtWnYMhl5SIL3
+gehixjruLzlVs05YGB2YH16ta5U7EotliOYbo1e5uARH+dBoVUdFAbZmP4V3Gve4at7Wh5huqbD
WnzF5AKUb29f18RKAG1GmwYDp9kmjsrWlwETEK/iZmJd7zZLeDI9TMuL5CcdgCxuzPuMv4wWJ3UC
cJsky2K3Ft2C4uD09+o0hsXuDbsEz2grXqr3mthOYFkxUNxEdvZeHhp4tCHIZpbp54RN0GrCib4u
6IghVHz1DsikkqQgP87CA9jbyYEUUusI6yTxLwWOOiiDKCKIxXpr3142hPlrK6MlisJAYt/u8EZJ
FoimqnXkdIYNVIzYniiVsvB6STu3NxTQCCO4otPryTqCU9F1f8dlChW+T9GD7YyDVGNYiYKTX+Ky
TyHPEO5crGp8Qrt5eEFIk7s1SwcnuPCPbr6Y9+oD49IyfsgZhTzuAY+wm8eCh+AYHJ0UjMMwzOzn
xlLbPyyaVs7WxO5MRJbYj5KzIyAnXC3SkuKX3naVKUhedDMzMq8BtmVC+ELmx62TGARoWXybpEDN
k+oEIKw+Afbs8IJ6SIFidp/t+1jRDvKPWTBkVG8zqU9fvU0byAh+M5/1ngC1Ms/5nPL09cMVLNEe
cPbvtFo03EKAzah9piXNObW37VrnHZTgSxNiEzvvqFLBaJkpAGvnXV76Dm44Alw6Dd/wap159AjS
kPEWld2Xu4tpn2jn8QY/pbn7CM9eNUzhMu38DKP23ejEgEAqAT8brNFoLwjl/gdNyCePsSqDq12M
HjR/bEHcnaqX/d4IGQretWK/Nq3a9MlkbZh32BjIesC9EtrHmvEgvWMJqHqvaNuurFg3ruv9ZrJt
zgjJrpS8gDZ+YYbOdn9EYhTMw2x2nr1m6apqWE9EwUmx6dG8my9mZLVdoK0P+gB+FfDXm7Q6elRJ
Hxe7hlIK1DbqIbhbAtL6F638xu/ll1pDQQFoVvW2JNkU/Tq30YFFfb8kHHeJ1I3fpHvvcWX+zi+p
Fr79++i5fIYNZgBjhniSTGlyxN5p5xXR/EWJoc4+X2pvF/efV3c/EuOcu8GOwyg8rhtsldfpLdz0
QEW7eOuQEjB0na3fkchIXz2vwyXaF2FIy0BPtQDo8/QCANbRWf51IpwtxdErtXDQGo6bNlDdqsez
1IYg8TWUFERRoP8ARcSVCg+4tS+X6o0ZgrOAtIgKLyWMIVji57kz6dKqOZzqEDxKyJ5DaKOCEM6m
HY9p3qHZQVqlKH1KXBAmCrodjH9XQCN9yvz3bTvu9fTpkszgdETQ1BnBfAZAlaBDb0Vz+pizOaMC
RBuyeg0kiXVEDKTXG4wAqNBTVYf8H8/86IzwSlGThVB+9IHorEdCBSk23gVRCWGtonzqoNi6+Fuf
SR2Ah8xUJSCEygAHwZ8PH1a6qk2rL64Pv/A7MW80i3kXwDK96snxhDdb4sNHPoqrRpiOtgjs0s4S
q88fiDiYQwAC87GgTTRq0/ox/NCvwUKhEemiNHXWIMdLnuiPkTLOuLFcWBV5EBL31xwFr5/FkDRF
yUADFR4SV9iPap2pE03Vh76m9VyFGUC3j7UENjpAcvwCYq7N+wpA+17iJdU0oAWZ4X6axfnkL2JN
m3jAp38uuX4vhFZksu/je636/fVvf/25qct1t/vtHxuizNBVRzm6jsggAcx+NJHvsfq9n1gVCsSk
b78NyxqduwrOdFzqCB9EydpHiwF3cTCF9YggMXifAMU18Oq0PQgGxEO9otluejo9cbVx5AteJmr4
XlcEayR4DC/aWZMu/GLaX9VnXmZNA1r8x8ycfxo5NBjFODFCAXTfRxXOlTzDJXsjES6JQYjJ+OUn
iWDEaGRci0k//KoCLHUzZ8t4JnN0eaDBnRUbiISgPxNsc0IGQWKGBACkOtBy41VrEICHzs2B5H9X
n3m2N1uBKmrApK1VzSm4/w91BjvDYmvhjcksVUHvh1Ghx+zjekKHEGRODJxGEnyQoHAPIdEVUDzP
1C0TzQ6yh7DsksmthhDm1bnh/FIP3pxR9FUtHXK8osHxZ/kdjZwc/2Sua3jxTC0eWgdoUeL9Q0Yd
Hu6hZiS3GH0N2vYRO9JcWP9/WwU9d3HvzmzKDIw/jQCaYyEviLLblySJ9/sEi7/blOv4ESUglBf0
JnqqhprYEZyDIH1ISVYXJunLnmtoC4gG6OYK5J8HNcoA/j6/eVvR5KNl6YmaKs4u4gA6Ls+B3C/X
TA2exWKByMtgwCXjdMZfHUiCGPoq0xbehJ40hY1206n4TyoO/iUkdOULWIWiOixb0aQ+zYQkQ6I2
iXgq4/IzynrZCJ6vQ6YEjZ/wBFpNSSrqtF4KKU4brMIpmQaUmn0gNccLBPQPGzUsUUwTbU7qdwJx
pcQjFeOtVactUxZURCRtUZjgkZIyfsmlorV9CW7LK/dKTDQMiXSDoU0uIS6yiFGzgiCBKspnZdRt
ZYYiiNLvs4TxBNiihEmUa0Sm4G30ztxjDWvUlpbQpli2UPlhJZsNGU4spRpE/PPporc09BHIFNmF
Yh0jHtPbWIqknyaCpT5NhD21lehdl8slDWjDtYeaA/MVA0OTlYrZrqVhmtvtSTRhGksVRI2t/Pji
FGYS3pgYQSmAfsCroomzCKI2MhxrxGC47ZCR29zUYDDCCG/OcMAl0w6gVSxeNjXqklNzZeLatpzp
03k6NHksijZjhvIbXI+n1YxJqR2zjDu7/wgewZyG24r97lcI7q+u/q7Y6MHV7MOk1N95l9YlfBP4
+bVVbVUie2F0oAwWihQHd85p9om5GSceIavEF4/e6T+izmtLcaxZwk+ktQBhxK08HuHhhgWFFd4K
ePrzhdRz/qGruqYaI7N3msjIyD1cC7F5dx0AxRsqrTt6wX7j/QyWMiLcR5YBDCqf7JOFUQAUQDRY
fdWsETKP/Fj6h/kQCQcYVapHIfEJWn6JLqygD+PKoAwYY0bmsXCQKlhL8kAGjcCRrtYcc8CyllCV
7vcNSG7wrsS9knSBCvomtXgRn25UpVH6JG7bh4xGHcxHF4o4A9I88LPpeZpRAUSug5DL7dR4qEyb
H+4/fEjwcchELfx7ZNG8FxZO9iPc8GPU0BqRFlMNVZQeMXMZKks3IevpYq2v40NQnGrSHNtuWpzq
//Rd++7ZkOokwd59vB/uh5BAeppyUsR+8WO5S4y0H97H75BfHcgNqXFZRFY7/zBUTw2y1fxfOeVR
80YeOGd5ShQv+NWf154M8agdhvxfhQbwlEp+ZV8LV1mDDZJqnnkCAW666S2JBAfBnJ4KXt0r0ow5
PqxJHPgcLACSl/ykBfCf17G65YR3I98Oy11k28bV3k4xoIGilNEmgeCQ2vocDrrLwREjxvzuMKyS
pZALWVgclA1R7vxgGGsD5GkQ7h03iwT2OMndqNpil8jUaX6UvCb/rblG1EDC5/Iw5CKFp7QLQJL+
ejOpTEssBRvQI4hYpyPsWa5z+qeBIVOq/ml9WoNei2nzQRI5dQiEcmodEaE+iwovRDj8i5d6Jm+9
huWjEO7k1BDBQcrF5gN3IO+aCc/F5Sx1EXRoc773DDGxFT3SgpO6H9jVF3TOL/gBYk8Ejvg/2iX0
YVmgxuqhWyKdFMFR8DfN4Vimy0yhqpgrJ7RD5a3OPmZKhG2Jc5PV8BecIJJ3tlcWx0iO7NTuEMER
tFw9CfgRPdm1zmzJjwq1aoMBlpp0EXFGXiNIYIku2wXiGG+IeiFE+wHi74odMLJi0cpNxj6EqsEM
Op/+pBFaanGXndqcvufH5l3c2yemwfX37rW195kpgRSTK0Em8MWrc+hkFbjceN85t75P+ywceetL
fzxeV1Eezh4qzD3ChHqi4W5UJ/zaALXB1dGXHgd4D3t/z8v0Aj0xoRU6diqD7TOtRcaU1rPgQk3L
Sio+mtzBFt68XYsmanHGj6BORqivQrClow+0i0q2d/FWc5SIRHM/0suQOBrMc54ANDMAhJ4/hNNP
jWfM52i0RgFc9sb0WH3xjyQYhp/v7scGUEwFffUSX+p3Vv1SwY45MPzSoOyVvcP4S86/stJy5o5y
5pUnzhefLo1Waa+18pen20KKGC0xvXOVqieeXTGWYiQe/afTf/Rje4hECUFA3oNVV0Cgqe8o4txE
k7cfUrG0STSIaiqEbK1Ja0T2xu821B/SxklZro46tQmM5ePE19eDMC6dAU24TE+VPVKJl8ke+EYJ
eykOLFMch8rJ5dVbIS8r9rqkRylpOurNYhYr+PO+J0ljdWrpwSQfOq/oJeBvUfPhRvgMDzsjflEF
03p55p9Ym8Tw9exYAFErMIYOCymTaY7OfvHxr0hKXpsp0AUMg0JDB4lJmsUgGnw4aw0SMjuwZd7+
zVPtOcfUIFWQJZWvbnjNpRqpZK3Vc3aizbA97EeUE11dV6JPgvD+znY2kvLb2Yt2v391uKK67puV
FM0juDScNQnfKtr0ifabba+e2GpiRRNO0WUUbkakrfxCCuAKKmdkPmSsoURN0VOeKQxfLvlrORuc
GZ+DqhiZpFJLaFG6aOp50Go1O986VBRmQd9Zbrng7h9Zkb++4R+JBxhMBdDUY27DmMU5ttABoB81
zE/1/bTEX8VBHNDExzqikp7V6BWTc0u5HnokTuPuRqwaCd1pufKdOpvFEywtbOdstudURX+nBS1z
3sm9O1vUr/IOVDTv617tW+3cey+206IPtWll0XJQ2zomi5L5Zoyt0ve5bdT1G/2O/cNjy5tkD0k/
FsKcrARdecOFZrhQz7HvjnOkZME/MvNVL7v4eiFrnU+e8xO2pq8YOefzbbEouMNnUOd1tuVLYZYq
DVtDn/4Jns6ZvOIZEMHyGOrbYpH3cu60Ws+5w39hUzUQz3VaXwyHx7oOR0/P4ilCXP7pzpvpSBDJ
ZoUg1TakhqMn0ZqW8gZSNgM7bKdTKBOJTYdA2hyU1GZ5q/fo606J6A4ur2e7so/ZzxvtaUzl1SmE
V179Xw6wUq/zZIToC4n4sQn6QElJEUf2iAeSWEBXUgNURiaKz9EmjKKquxqxQnmJuMCTkdgUGiep
tQ8/VKbo5o3CPhpmihRFwb3UxMHdAD5gbwAziYKoUNYrDN3TR7GC0fqEYDSJ+n1i0bzD2SWudMv4
8eVO25wImwP5yhYYwsflD2sedT+ADnZOv4+WZ5tBlyO9v4YZMdAGWYk0OZ/NTF/9QvDAvF+zQFtZ
SmpFhi3LWTN+JHoC6jwDVcIf0SQMxC7nlyk9KH149qVkIOq3eCQZc136OVdGsr1pqypGxagEJn4a
GX19x5JMSpQb98xWo/P8HhYfPYMZjOXT5jDKnRtboHNii0v3ClgWF5qlrVdm7rHhV7e9y7lx2sQF
BuaCixd7808HSsDl6I5MJCzEHyAY7bwhGkFOoUCo8l2hbTH6q+LinLpGU0MOSrW0ebwlKyRGjTxa
Ym/Zh0aXJbD8Svr/7nBZEbu+4GMsZ/TpQsbhDu5q2qcRkv3RCkla3J/bWDFbdBWxJ5iyEEarGMOG
wzAQCeHvVVRxo2iz4v/73A6RZa4OKoqx04g2Tk4fpcQ7BpOok2P08bTRD5dC83ide+uE2gvDYX04
ZKX/vIW2+iK2QakOWM3+ySVHwYy2pwW/L73aCQrYUYgyTH8lJWzTXlHZxKysMLyl2iNcKck9YlXZ
wptzoAW/epHyRgoItv6qSgcw7p9BQg9AEspGXCzmCjF0iFdEBn3Jm5SD5JXbCfX31Ry2nGwfjgv1
71XV5a1YqnWBLGjah7C9jw49/ByTluIw5IQ5/oNLzvzBuLTPXp3TaQt226Dv55CK9/uAb+nBo+qJ
ZAe7Ub5RGwSvKM/cGK1gIL3YUCt2mYDHr5wkC5vdyOAuoRerUUMrHSBNjunfZjR8o2E0bsDy4x1u
s23476lFeYU2gyaFXUrZDRHMGmZtF6DQg5Xm/WiUhr3Cn8sSYmCv1CXIqJUBMGqAn49GkcNDdujR
eDWqVJn5jtgZYiPx8Egj8Bb6k0F0teZih9eh5i/J4uyoZN+dW+dOYCVTixo2QoRch2G/zsYVS+sE
8bDYONffLYllD5lAiN2DkzAr2FcMm+wt9DvWCvwGX9ZW9hAjUbb/xl2AERoVg2kdXj9yBjzrik2W
aWyS2W64hpt6X0Za3d3RpomuUbu+IGrpY4pMO+Ii5pDq3oDrrlZp7EPwx1I0aopjZDUllSkSF4Uc
2f+TK8ehE9HhcFA0lufSr1v32c4B1avdAltN7Q1Ukf6CdhOABXnLFxLKXZSnsNj1uvQTzkRTQ5xR
m3igTWCFLvyG8qW8R7jpY2Y3q2aTBdPn4BiewGSTVmMV8tLmeNpsE45t2JxCHEcCECaTiLXW5r9+
v4S2l8JQYjLNVgCs2HuE1QQIsxkzXmaZQmlvMKDBlLxTCN3kJVVTWEMel6UB+MtolZWMLo0UdZZu
zh7endSv8SH6PduQV00g1m0i1iQRCENERLNDnVjxCHAJicNsqa5BoF9sQQhJkvu7GU1eHgZ631bA
9XQx0mnIAoQChkPAOEgRD0n3w6jyl7wT3YuAroSrQqczuOZZ099VYBhQFSFueiAAMGFnpqElt56J
w3Tl6tiEKQpnScGZIsGfXqPcI5sUoU/IAlM9WR+x5GhIU9QXnAoGg+7MkIEmiKLazgZUXJOLjPDq
5mZSS7q71fCeRuzSR9IEpMOFTVbEKue7llfoWYTsMkyvsEja2j6irsQ0GibX4JpJadgeEO+8YZ/O
FWCZD8D0VL32Y4I/BSNoBrIPdN3/Bej1+uLjVQOeTVTO/VmkLS9Tuli6vdhNl0caaWaLeGcD/fQB
77DgUZ1lV6c7Rtsg1bCVnh43/IDwqYyPXD5OH+uy0S3WhaHMAXg5InvRvW6BYZA6dgz9o3Kg1GSl
Ab80ewXCcvf5M3g4pHNgXQNRRGeEByxXbv4MJy5xJyL/0WiVx9nIumkpazGwlnmHis+qULCvz4e1
mtKP05cwrsvO10ZlhBvwgtMradDRwRgL1B0utGH6KPXuuaDYcviqKZe02JO2FMePnxK3FGFgdZ1N
VuxxvWSj6By7krboo5Ta/KuBWfCHrh6Q9TMd/TcX4hwt+9q71ES5J3pMiQ0Vf955EHBBDLdpccTk
IzmUOi9umXfxL/4zeAZxvdB4gv80YAx2iOzgQ+uxhz9atOxTMUwA8GiEgL5IKdSWg90c/Ng78oi9
YphfF8NieHIpfbNaOGTeQpmwiD4Xl8/ht4jhOffWwT11ZHKJplk+VYLjOYdpEhJzoBCxibM795bM
G1+tMzoGe+IDuKvjrfvCEAdE8xB4kpCRWwFzW+BnSwdszjK2HE1+uzbJeSW6Xfgii6IMzAqEa6nU
BCIKEiGmX3G6FfSEbvFY8W0qoPCfwtOeHS5BSo11uCEXgEwRbfwadoJgBV20esB2TOEUYRm41zcT
aJXHqXlE3XH0lYgrwkO9QFnbEGaD3iBwX/pd6N2m606ddxqEGzeNEOqJ8vaEBZUNc//RmYaoCwrd
an3N00sPaWQgyc7cKFko3lO7z8fVGaoZHRE+Viu8clJ2g8mdBWWOdWZCa7wOEbA1fPrf3gVOu8Tr
ZXTUIijd3x2NUJqMMIBtwqTwSgcmNauarsAoxwOlLphoAAK5f7NoDxVIYUq/DEjwTAhuGE09rHbm
gDXwKubOf1qx92zF0Z2vZ6sQZivtHjxbh04Br9UpNB6KvHKN8/A4LBNPjI1pMkbfMtj2936ukWvE
8GZhkKFH+GocW0ZtD6tZXH0wFZ5RZYO9IIJo5t8PvRG1Ful8EC9DbUvmUVUHRcXKueeRRp0sUVUQ
3H5IAXn19qsFib7BngBtXQlB8XoPVV1kL7KOck0aVGL6JrfQ1VRUCnThbLZuNBE4xEQcTArWeQZc
nxmIc23yZUpN5nMYfKPWeBrjFzSvah1i5akCCY0zqKVIN+jgqHSiaoTa8sVu0aJdplUAya1j5+WC
suPKmtslXSDxhX9SuYwyEFymBEI5gbxHZqhimHBGeAehyRE9EBCvVlfXCCF4oWHwZcGjh0uxQTCw
sP1Uu1pvy0MwGIVSVFLUNs431Bop4kiepAuyH/ydnAOFuWK34u2DfSBakNQ7tnVmQKadxpWl5A6Y
WIFsy4OWPgmdFWHiaG0fu9lGUU+GiniCxyW4olY1Ne+qbX/fUGqku/jvS8JHUiIExKM/j/dE8CO6
DC90fpgNacXSrcYz8rQAq7U6Vz83BSUgFQrwteP/dR8zqEGwU9xE5yG4bQrw/GI8pLKKOSZnC+lf
LvBL/owKexUHemdjlRHYEUwnPv05IG1JJbwn6ppVzRC6Er5GdyeHno7+hjaGeIC0KDLwhNAi6+SX
LkHl6ADC5U2nenTeU24ycRF3Hn2bE5eCqAPFacSupXawtOpakDIG6ZgG2AO0pOGSCE00oyqDXTWl
jIWYYZxLXs3NVNNydiOzmpzAr85k1lDhj/gehsAoXaW4RtV2YcNzc9PS6x93HKUWq8kPtHJSgpOV
rAj7FQDNzeb5wrIBeSk47eGm5VG+0OFqM6qkoMuRbQgl1kBhvtHftyX2KjOkzZbN4h5Qq9Va03sx
9oVNvOswSnapGq8mdrAs0k2tNJiTSTfud6TuvPKmQLN0KvYGk1o1XJkD3MBp8fPzaC/psW2fm+Xo
gf1TlJTBAWUPUiopxge4HhdC6OMfh1v/RbfYK5yTVukhackU6AQX0tBT1D+IDjUREHVfbnbOkQjA
B8UXGRtCzBQ3UB7EMoLVt1OSqRQSQI2fQT3I+RSnKULRRaAhHDstPQoMyTINTdIelgeVP62Y/2KZ
CRB1j8a9tMJIBQ8mIzImFBXTLSpdcmHtAvm1OylJ8OAeAcmL0KF7TqBNEZDo2/QxS2nIw31HyJ9Q
GNiCHHUVEecLREpTY2gYylaV6L0UFBGXKKTSKpQZquI+JMWRLW+CU93KvN2ZgEYSNrGmCJn0dJ0j
+xgp0jLiWHoBK1IV8eWSgw8Ho7AhE8a4vfT3AIVVKk9Aq1IWyVYPc2n4tKyGr3WlDaXV9b/f0Anp
oNKcVfct6uOMheLBxeaak9uYDojXIucSxhIaTR9N/WA6lJKTDrieSfpHxg+ApHRXSIo+HhEWX8cr
oIaTGZGEqB1HVyM9M/bZIIvSC3UBVOnIHAWNahA6OiEoEFEf2fALrT9tbg3OEexJE30VwQg6SrAO
UiHRyVy7RvoO2i5KDmDOKiyVEE22WKB2EXdKypYsgyREPkJCavvGrZcnLRE0JG3zSsh+lyDIkrlh
erfWRKuLrOTBq01f145AmGIvFRMqJFA8VPPQr+l+6eDjvDm9cJpGoCHKRVhfx9prk6vPWyoQwD/X
czgosJcGPyAPjIvV3+eLzR/tEgTNwoRJrboaB1ZRFOUgo+xJJPc+eI/SjNTICv0RPK9GqsYGxIKw
V/EhN4NIuS8Pp+PSwkscrqPwaxJ650u5RNgRzHxe+QITOhItqj9U8aJ+p7XLGE4ekM75qb8haR7v
eR4yDCbv2IgAqlRveTE9NntPpddZxUXfc2FWOMDa+xma8EphGcbckNORhYhykK0yrTS9GxMbRive
Ol33FA20kpFqTK+39iorRuX5rASmOtdyCdaoTaktlRk35SrKQ5T4tshlyIRlsErSblDOqY3186nK
a2NpLczIeTRYiiDuqKE9aP0EtzSKUH2PTiMHpoumZnGvYfukhbq06ifKGX9kHMQzW2L/5QGyhyar
BsH454yDdHoDzxp00nfozERH00okP2N1Efbo2GXAxYNUDJUGQ/9tDblBBawCKTOTJiELiSs90h0s
sTjF7FWO5IfkDGVNpppmX0Yv0yyXVrlGxBAZIXeNfgYBuZg9eIKWvuf5BG1ZBUToU6Sfr4OSvdTJ
K2hJSXDSf+IQVTP8d/Wwu2xMrfQb3QvMgYmyCy7+ne7uChBOi8pg8fbPdnOolSUATDBHmorqpKpc
HoVzWYG1A3IL7SO92XKM+mjZaJ1g5ubSU2Xkl6YEQzGRz1O5lkKqcBDuYvYClTLTaY+Yds4desEA
AS0Mpk6xI1+rKwmCgn6uW5rc8HkaTaUBVcKydV6C5ZQy/3xAOp0h3WmKdHR+kFXZ7YqeRcV7wBvJ
ImChzrp4Olr+lr3GLqt3PYuDy+RrNOEKZv4gIDhvFdGypCbXIYtoPShAKSsCwcdtRKuN4EUlvV9Q
8GxKDta0IXhh5wktBDJneCCEDQBhNnPI3qZLw99Ee78Pj5HrD7yZgD9tNgpg5Z/IFtPKiAK01FFx
l3Szjs4uHaar4qqsjeyLUiNqm7XUSnma0kUDcU/rV/fvq8lFJPwjPmGlu5xl6RpEk2FsAit4s/62
sycRpQdelkcWJ7UZ/OM1oDCC5VJ2TZWkLrwJQ2A5hg+Sh9GKgbsBpEHMWDFL7pyuJv2PruHvgl2A
UeFJtFx6q12w0iXCJFATW6pOqc1IrsqSyNvos8nty3rw/8yrHN/FyBJFoAe+AsFTVMhsDTJdRByC
P4J3uAwsO9GxCLFZiExc02RmmHpgk8II2nf4NEzE5JMUMfxH29La+zT0HdchV8dywLIQcOuDFFPo
vVi26eHJHmHFhHrNYJyiYjIOzvZ0OmZ6jJ6gV+nJmnKneC47FkRm+Tz9m4ZOyzZSDwQLzJicPXRw
YEbweiQDGux6JABjxstDg1jTo3uBYYDWEVQBif71JBCr1xHwSOlZPA/yAg6ag2cBw958+4nD5dUl
1P7jgNh92nRGSsIs1Crer0d+j77JB7IaH5GOWdUhSz5ZaRkjExDMM6GC0VaBtpY6BQzSNyVxcE3S
7Cg9NZ0gU6YhNiy1hyT+zLwE+oRoHul+2XOSAAZp+udD+FvgKB0N1IW1Ymkw7cfo4f3n8zK/d00p
A+wP16KOrlZjbWGW1QEYSY9yL0NJ5NReY6piFBRaxuoRaqVBSuT0FZ8rrJFXUZxrDDKvKk/M7lKl
BOQuhZHgaI3bkDOlG3pmg0ESCOAahGaNioYq/Sn2AgbTVmFCUJaKqSbRyzcdecIsebxB9gVe0VTI
tiPUQ5YRWJWmE7Hk6HogukdOBbusyyRrLvETXTSFlAwlB0XJ0j2zIUeWWkpPo1oNZoDTEUWzFt+9
7ewyjC3uqkg2ovHon/+fRVTiUjWgE3WNHhQW0bpaipOf5LSiMyq3Yf1rrWqlpmtejuuXOpdy6nKU
WauTRANd5nCkTgs54UxfWWdWaYjoJ10yyVGrBw1/vUAakFF4DLDj/5AhoaafpMyANwmFIqkkrUqn
CUMaaAjf0txwJOIBCgUV7iiAK3tVX4uGS9I/hW1XnRIxaaJdYgwg9Eljk8ZFirB8ZTT6AibhTqeO
DFT34H+JwLCMxDayX/pSnKRi05ycRfESLtBhDATu0BzcaG/TTStzashlkr7fkABjF7LhtC2U5sMq
4gFFiYHB74amI2c7WqPZ5MUz/pTFRoHT74mRiRQdvZOiyu3r70bVU8tNkW2kFEbbMl0VZLoF79ot
oaip7aJgNHsAtTqF3tX9dOj84UIqFzt2ycc2IlokQH6KKKTXqNj5W3/xyNdOjdxMGfyFHi1hb8I+
MnDwB+CnnEvLVGEMW3bMiHh6KrUukeXEDMQ7TGEm2bmFzfQaahnC/EsDlU84r+3X7/Qy6FL8ZxFE
kS1TMk6Qnnohjir5SlWGxJbVl9SqbzWNtNMDDNB/O1cuRsW5p4zJlx/DCVMX1bzzkxrV35G0JXvu
ePyHKFYN8AUVUa4hXcg1errWdP7x+EBilaLoA9U9abmhJ8qlzucBQH+NwVKeL8PXCU1vpFZIf7Zo
sWNaiXGy6W9AXB+e3AfrqtlOD+wrTUfc7h23kNZWCJYPtxrsaGD70IvyCcphOTx7CSj0h/NDy4oo
M3uw+2oFWqnLtf8Nrr4gFPhL5QI1qerRupCB1M2ltLGzg6WpBmG5Dz4hgRwJU0tzrJh0Et4iTfao
SKDphtJ90np9GNF4ofOyys4jrLs5aA5nUutflsklTeCF6KhWKgbTE7C2QIknQ4HeRDQlH/RLkJKA
pSfKr6rBy/7w8EnX5JYOXBthTJfhnjiNFb9z0U1MJ1TLl6X4BDtCZk0DsKpgv9KCgl2m/vOE0xBH
MxXJqzRKjSLdxBpBRUs/VcENrb3Xtxp8aU2in7q8uE/fqz3ubJVDLXezW+2mCqk1CvrRvvTug+vg
rrZy5GP4TsPqC+FdCvDk/CgfUaomQkB/mCbazRG2J4gixT8U//Fhc/tUtrfgjXsHEfxz+udKJWdu
80/FTWHDq94777NzUS2a51rbQy2hLxLEGIfJdehd6CpUXyH/o9+mfwBbICY9Sf7AJI42ojhmp0gv
Xpk2RriCgzluTH7hjr4KagQ7hkEW7DOlCGQXoCdkD7BwYkMyTeFoegiQfD6mlfLoSys/u6dsz9Ey
mbwnz8l+tF38JqW/+849LD4v54Ai7M15pz/cIORZTvb9bTo58q6q/Uv/zOPQyNsFRHK+djVvv//e
f6fN++9gF6JXyd6inaLm5Tx3/GubxOkv/UAT+nz9gLJK7xdTXehAn+Z5XJa3pdUudasErXMaRpOG
UUOKo7GrZ+UTVT/u1GT12Dplv+AW/XnKp8mnlCB6zwLVa0ujgq1Kyj1SnaRCmO+bHt3BPEQEpCOX
vNJwBU2dh/NYFhuSwNmp1h5LuVySUIUGX1sD7BXCAo1ToTFciAj8TtViiqGEAZFugDwBxADxto4O
KQCcXgpOABsj6FBK25UPzJTOnGzVAbYI6JDw/7MWshn0XqPNK66e6nNyf8q6hCoIckbuuy3wROv1
H/d8QswlyEzvrLu6JBZTAJxzNGEvQT41A5VwZrNG4xKCHM2WO6dz9clrhaopawTVc3Fx9CmzOp6g
Jpt62/Sg/8NaStEqxdnKaJR4fAiistHmUlsV0DhpRCN9trAnolY9QNaxewMUQFGBlBybBgJp02e0
fMBZcqAd2mxyC4IzFb0oiRUQRZBCroS4ICdM/+dAB2kFpFiEV/qcLMQXElwmF8OBLVALrQv10bnq
Gao9qH88S+GyY7NQ9EpLFsK1OKA0O1aZhr4VEJYz4As9sHg2JXlcSIE+mUKp3J5uDp3ptA0jSA1C
oSR7mRKEiYoFw+kuVrhAKgQD3dx0EQQ/iOWUeQM9R0C2Skv/0YmU8J3a/myGYQViIHuWoT00QCDV
bqIX0kqAnGyWdyh0AlUglOph8YPe316lAsvt/lVp/AimTSL6XwDnuRnUeuASJ4jH5B1pz4DYB2+P
6ej04OaDeZhG1Si0q2FNwxQy8FMAcAYc5DlMojNQOjT0WUe6C4LVB0uRhAlZMOlFZ5KAO90DzhfF
/pqW5VKJucY/CkI10StWOAdCMSIFpmFf1z0LWnXzFYXGLhRsqjN/AOLiZ6ccN9aenLGqh6Xg6RU7
H5w8GU8aOD+9K4+Xf/eomI+nijGlvguODnNsrJKtuhRo6r+jFJ/QDCPWkXgiP8ZJ5DpvDZXooNfu
CICX5qKgdloQpC+RakxIp5fROftIXSn7+h2l/FmJWkuypk8/lQR/kadoHiPjEpkEJpdmuqo+0Qwl
R8JpPdkKZqjFoehUTVJa58pMFJWiO8pyeBF6aXWBrWujqoD+ry2OdJPUakboCTFjBoTF2mfrkr/R
hJK9JXkJqDGJl7awoJlXFEvatTSGjp237Lh/qpcxvCyB5rd9pyD4d4VY8HNibOOg9HKMv0ubUTeU
XY4S69vgpL5kI7i4pjWKJ6d6bvhCOg39WNrP1yXC+H7cP0TbyNzahe63W5o9t/ZuOR9ArW8XmmjI
eGX0dv5KJIF7WOwBOr2FUWHrlJY0qT6gSWBDGOpg2SbGd1TYWMG9WWLXnlwE+javDTNruoeH/fmz
Zuh1rVA1IAO6LX+Peu7qyAlCxBkw72qIkoqXayfRHX+Fl8TZVicXBAo3t9Ghjedkgo0c97qyzOtE
Dz8G5oQIfJi/7paxYlZgMT0NF0WEOE6WcMct2rnXBuzshIqFiyOoMGL34JypqQOZ7sICbcJ4Fjp+
0UygH6NlDS8oEFcnDHHq71YomzAUp4xi2bad7yQsNdzod+fkEvc4iLv3KdKdW6eyPJUdy0Th87l8
RMmaaIcw7AFKDpvyw1U6TlECogBEuArvw7ITrNky36TKd2DGfI5hy+9+gdkz0BG4m5PnoML5X/8q
A6SjEvubsx8P5IfcPMp2dPLgY9BoIkSANeiYqOyZ9jlxfihbGfb1L/dFj+TxsO9IOpcRXq78JSNz
sl1sRyYtMbcR06xMKOy3WrwbJrChSe98+u9LMBRPvS1iR+9oj5l9+aS5EVubfuwqisK3oEirB+oD
kKGetGi4H7rk9Rq1kbyXKAvRFFy0twxThf3AlPClga4MMPLgg/LFnUFYkK5bn441pHxX+vrWnVv7
XRQWzw4XQfOstvRJcQdWxsv/LC2I6tyahJ5o+7DOkea0n2N26PpWz4+fByc3vC2q/WKLkXso+3lb
xlIgmHuw9w/nTiA+LkbHZgXxu2oHRYS5nfSO8HgnueHuT7j/dXr0ETQwJmLy75rg9yyqHjLjEUni
hmDHiuIB03zaNFK3z10LDvkRvT3KmNAOTLz86KDrWas2d8Hp6xFEESVWGi8klpjKh/wBWi3rR/Rq
o6z2IsKie7hks2WJi/KrFwNk4DdDA8KLWX58cMzYecSwjJzCej7iH/JIjYOksBRgRA8LQ4TYHl+A
jRJirN0iGi/w1MzWk7s9QV8A1QnkGx/eoVAnluW556vmlubR+/gi2u2cCEmZjWA6fPr1b9tmHE5O
DfhbjodCA1ZgekdngAj0jiD04WTvuNGEuIwMeDnfDReVGO6wOSxM0yluqMXz5AU7k1e8FnTsjYue
rAvl/YpzPPo8C0mc6857Wa5F0WnExo85yp+zwz6D9ZU8mrhRDDPg8a4rfRS9WrfWfWDBKbpO7mD/
5K2QydP3oH+8OPcOJ6+y9xKocCY2zkZFbYvHhUbDvPa387gxZ+2H3EGj8PDfg9yd24OWZd/sI58Y
EVY/a7vuF9lR5NSRBcJskh5jyXDWo9fs3UWlfPKETcMIgh38dacMwywse1eoi9ayOJbmDeYBEu04
H7smvUn0Y9ADT8ZPLnF0OWvk2YqYBnbtffBD9PQyetTPE0TfrpPTl66DT9V+bPJ9Y++Vh/e/zxR1
oMoZ3TG/EnsFBJnY1nCFUG9MnDdSFcvzX6lzWFI6Nx0ILVNswp4IpHM926dZnj1waZHiBeeBMbmw
7F4K0ws7Z0ukTzKEwSUUhxvzjeImNwYBb6JwZrjTHTfEWdxwMoCPV69CBL46wdY4qPcKvcw32DdT
x5jAYtj35S/vFC7OgY6/rVtAMAtKs/N+O0wqvKIz+2ZU7Twic0HV4kpsST1+VVr9YNEPzpPD3d/u
fFRQrRnXZb5BmH7Gmnta9neGkil6rR84TATVJ7u6+k0/lUABdvkaVD71PaXd0MKDzrFoUhLdrc/D
1/K0NAa74Su8R6fOvEf/TpGAaVPpFzaH9osN8LLPd3dPArNzyEkqDObYaamUcc+bW89820iMjhB2
+LaeNL6hqRDbiEXMpzh3CjJVZV8kOAWaEhZfIhWyh0ncRci3z+jlotQSEIG6030QayZslXrL8ji+
DE0aBp/IaiHUG3FdS9rHtjX3E9j7BJI8kwtHzXLvmKROwIGJc72417gTd/ARz+Jwl2uac7968iuP
Vq7SMMwmGSJHQfsEQfKiMEQgaFYZx1PSUb/09M4ox0xfZb9a8t6oR3zc07VRQdK2EOSrNetYn+db
zOvd9uAzDoxuPMRLzBecW27zG6BIv0aihJjnNvtwQcpkk1ZoWrXnpyELdsWR0G70xA8FqERGWwT5
TJubkDvZV1pjCAlYx5ISc+C1oS9F6157t04gGuWn7+mulp/c2vfOo31e/ei1+cN/VxjhVASH3EcY
M656oeJ96OMkD0BABKfsmO2/eb/crLa5H+XpbX0FLymPyPgPJRvZi/fe+9Jjl2eqaHgp+1yh72f4
4sqbUbX8ZyAjWKzv95Ap8fkVa/hCAxPrAy43+U0PS1Lou/NaHp52nulZJcckOznrPM6MqtytipuK
6bBBKi8pCN8f7nOPzigEfeSvS3dvv4wpzsLJImnL2Z+ZRXhLcouYNDZpn0qG9k8T5FfMm52/Ia3i
/YjVXrrUyGvc+ZAKOAbgCb6a8J5OxdV1hRnHfTBklH0IbIeRR50RTK4YIs2StEpLtKXiCSoe+clj
s8dzTPAaBbJRhk1h9dBc2kD83o9KE2C7AV7+SSqWb177tzWTUXJagUXYrAQEY5xIcnEqNMBYduVp
f9fzTXVyXQGd3B42g6uT4eFjxwSuRRfnUyHtXM8Hc+q612a1WCtazeelVrmEh8iYu7+r+6W56+rn
YJaDX53VB2hApL6C0yOlU0H8cYujIT4LKIX7lzHDK3vVaalrroqtecSokaE5PiNFfNDItBIDhPrx
2eYPnabv5asow6afnsviajc+jtAojhdn9uQAJRACgwvDrMhKqP0cHCOFZSzSGnQambXsYWMK9GwU
2pVpElVRcAFKRWT+jfQvSEm+ScwFPpcf65OXu79br1h15iOGF1mj6lIHta5cPAQNk+5umc97u35u
GpyXNNHmv+6WWYAJqpAOsRnjGQrIWtVPaNbviZOcE+/z1Ri4zySG0ILV3cR7+z6BLbPaL/MrMBAi
0e3dv20AcI4DhDwnCWwCZni8esU1oQKKLh0u5T4yetdx5ZSq7wzLTTNiXd0h6JC/LJ6LQzcfXUEp
i8R6MPfGTxDd2OUAD0EMyfGDmPivBqA35B0ImUy+E0TMfkEOKMbwKwSZJfuK2tPfDTkcliY+kUPD
n25+PbOHXeMci3GDlfii/43Em6oLoCuU/sEbrbffTnvDmBDyEhXNN5ggtKtea3P8ih7rZF1BAfA6
gK82TjB/LtbPct9EOY39rMLWMYiD3dzHMYCOoZDFPp3ZCcDBziBRPCRNdPSu88CieYAp0jVzddiw
fXJQMB/+HGnrEf9CRjO6UVDk5G7uA0kiwIrovPPuNIuNT2tUeu945aA4eEPVLnYNBOLRameqW8Ii
q+1QzIEf/vXwdgfIaoZrYftH1ldDPdFEPWydJyJKB+0WiyVtyd/mwDgL7o8C+bt5QZ8cbOFB5oqg
ebxzOCR8LX7jwdqbIUZ6fwb70bfiVoHWHj53m0jxjGK2X931ihUXzV7mqZsn5zzgWwEAQtciPBVR
V8APfe7B4+OVjTYG7z79WejxhFRkim+PtQ9Eafl5OjTKQzrtC59g+w2O9yApIf3JxXXL+3ryG24B
hnBOVceyXIYivmi8O7toFMdnVKi93ckv/LwbwArlTXT8wmRxe/om4oJmkzEupI8cFh1NyTnYk3H/
gAEg0lruq9I4oZJuePcjlRTrSsgVmoPLMm5apyB3CAuWU1xIzIlubK5zXob9NCtoXvfP+V7Xj12r
WvS2tHWDQU7n4xJ5A6XlzZVCFl12qK7+gHAr7hs25R1pq9r25Bk59/MK3093t841Ci6asTxz69z8
OYnqxXmRA8OLTjO20/juJzRKEfnUrYXBNHXLjhn+c6w9CF2GSQmlsopzo4uTZ/TZNvcLGrwu9/uO
2OO2WSi5N2qsDGm9OQyzZ5IKPXt0jvl5CDnJrZ2M7rcBySk+lQmlBijUYv9qViBFLD6HZrXUK/w6
25gmwlfvMe8nz2Zs1NUkdp7+kn4Sh18ob9NzUGJ03CFIGhcERX+d4tdhYGSZP1EZ6Scc4/Ix3vEm
9LVQzDPD9/QFYJjQgmAmDn4L/PRHTa9AmF+GJgphcFReII51ompyHFzLrSoiZ9CiSQdhS6yKzUPf
xInj2/xD7TLJdUmrvpXmE5jCJGYv+LkCkpHxNfxtm7eqd79EGMRqsalVcND5l6H4V2vGBJ1AROew
vmSTsOPutQdze0/OreJXJ6drFxycRfRavMnev/7jKJC8hD9k0ZW8cq522rUq3zG69IRTZgEdOFzR
EoC8+ghJH6xfaN4ZkV47V5dHLvf80vgxPetYz1GfJPU/+eVq+0tSDy5AKLNf/J515PqtcyBbVOyx
riqvAEpFhSsHzIGg/3fzfnhzBktcGryWVXs5e+RAt0P4uKxJTXYFNzl7FuIOwLewduNaHiju4VmX
BrMAHic3oczHC5+9w6XB3dwme+eBAiw006TxswKFGWxpnHhhjrf3EcN+wOCgBlZ0d6haJeGcuQlo
xcXwUrdz97zvXjFAVGYJj/9K/fKZ5sLntBwVWmAIXDBknonhvu0q+n1vu3Brfl9EhwjDo/bvlP4O
o1fjesGZPF8OEuOt+4XwGmFIAivGHuU7BjMz0JCjSACBozvPh4df8D44jLtHsBXtRKrbcVA4tC/I
ja2/BCEV5/Ft5RbcQ0bSox/+rbP8gPQB8C0Oyjq6BMycEuWIW4lqOWFheuh533RJ5/dv71dBgOwm
ycPKX3lW+kN3z3lQR0I54tJ8Phpk/jmY2EBc5L0aYwyU8mpXJwYbGYAedcBgnor3Ja39jFeVnyjy
O6eS8/3Dwx7dKiNoqMNAGAVxpYhJ6mSxeUkqX4n7fxyd2W6jahCEnwiJfbk1O953xzfIcRKwwTar
AT/9fIx0NNKZyUxi+JfuquoqFTg4C/4vCB5/9EHJXoWa6ZfUAmj3kRHo17xa0wjdkEnTdL8vhnKQ
kDlclGWDvHSTI4RXbI6MYvf+QUXxbRxp/XXuybdwieV1JTtyHjWfIwfC09pzbJZPV7qrFDuUAFg5
gIBYFgyBPq2Nsd/g/Dd+hLuvKkEvecj8aT4y/IJpCQdQUnKecbAcLQW4vegFU7+/vvhYSDeY0H6y
WOHN2EHmt1IHwn1WMQWi4fjNhiGvE3NPB24RjS1lE9KhXpq8Usa55YIKF2dwemQjdUXdg8mqVvgp
cmfhItiKSwgGTmZycflbEqN+zK6a9i2bvyBxYrvASCGO8hnBFrenyytPmdBiBNrPUjv+TGg/21GX
xBoBREhX0IakwGvjXccGKEhHpc37wt77nWOmnpmYDjLV0BWuaDkKWpD37v0FJnV7hHQeNdxUdw/F
h6tJEw33634qk4LJbM3yHnsK7OF/MKIl4hwbDt2hyJJeJdXKUi08rKZ6/N7sF/f+mb2v4E0oCNOU
m3qDv2QvBymH2jNsYru8+2AmzdEQ7YLuccSY7Ic8EejLeSh0rOzuU/o3fCnYA055Os+f4iulVQPQ
p0l7uxiuOB3df+O/B1cAEjorcigha931SGC4Etb8ZkPBSWa6yS2Iu/k8PsgXEgehB7E4AjzVZzUm
73Pj49yvzxC0ggOlJcdkZxrTWvFJLO4zG7/r4rv+iqnNUMThe7NLdi8yn+nBL+KJcgjDPc4djvnr
sBo6mz97/ok/Y3VIzEOHfqZrHQmuRpkXtaPcJq8sZGkC88hvp8OX50s3uFMAOjUgfhdQ+kCJWZnk
f1IMkFIM0bKwlAMLjXYlrV2JbrWP/r8z1gcveoh6moi7XXnSfZLSp2xfmKbpUT01lZB+KPseepfV
TDnWsxw5OEecJqIiSsmNAjqiFH/s3pWr/3fE7I+FOFE2VJ2vazm746b6RQuYuWqzFLFFfru8x9z0
nrzK7nBHBfcK6bmpie6Fs+Fjfxba4ORo2IRQxudACaVFeXoSOXxUEE0fh19ODmhh+SCxH9CGIO+o
WHfakpNZ3eQnUApuGqThHBn3DYUOnaWQup9Q/Lg8EXoxutMKB8KcJRO+roKrEd0JgSuulR+FyvjM
ZRyvKZ3IaaRN6+0RzCCBhQVzJ2rCAMqMJB6x5TYHbj4gHLoG3ZX++9wAtry0RSmeRssrA+0Rx205
fahTYiRy6WjWBxXT66/nDlwOF1mabb0gVj7Ipqbsa7O3OpOoO/V03tCwE2VjtN1EN5yU5unWfL8H
L30t684RkBJwVgKyk/7Rz5re5yencVW/b/lS6Sf5+v4LbKKQAfSjLIFGnnTa+8FmxglYD61F6src
xamr0SQ+n14DqEp/KDgtsiGyK6jCVt25unuU8yO+7QP+0nA+356gzqUF9qG0FAlLF0dT1X6stAuP
peKm3D3xTgDq2qj3FSiy/A7q+/SN/zcKCLAAdVIrNCdH+oUGAIjlazkVuibSPLADPW5YA6I5k/s1
RwUReb3lJcQWd/wNgBjMkyotwqbHKpyUMibHDrcRbHAeCYKVEScVv+SGleWpA/2Oa2DFukgVt4O7
ptFmzq2Y9ttYWMgf8KgApLJowvHopyjFAt7CoPpCkA4FmulhyD2Lz1T2IgKuqNvQqX9CaiLEBq1f
YUCF9xK3d/DaC4+5+NqoX11Lfp97AwktQ4Fl/QUQxxpM+IEG3jhtBp0knc9zl78jUQfRPHKvigTq
jMmIhvmtWT5/QpGAeSfOmjGoaDGh76RP4lSppTkLprq5PbRP7YBnCsu7tdQZsETXC2u6TXHbWYzY
wLt031xcHgc+lMmtmFIhpcMUnJZrpuq3ReJLrS/m0StetI8tywvwph0m+hlcsaTSM4MEY1BCVHBw
+3jUeZby+xm2I/YCBCkABg22PrhlFvLMKhxO5Vlb/FTgvqxOi+G9eClUQRkvWGk3fZqRTc65M3gc
XXzN/fVVDF48LPVkXg9o5KAMkNx/VhW+1FLUDkv5ycx6MhkjVvBiVWb82JSJ/EptJ1ceN5UJKPfe
37Hen9BDKBO5vggMqiCggYNgZP0ZwnTEbgvT6eW7ppikLU/Bvf8AAo2VlrrgdkVaYZ5HoOVmd4sR
blWBFSfS4oNb/ntmzV4wH3OKo/sOnOPIzqg6Dz3Wlg6oIbIG84duQv3Q146czrnkFSYSaWLBuscI
KW5QzUsT2L3rnf+HuGJ2jCtBmLxQKblgqBzd5/gCoixd+dv6w6H+fc7qwc6QWX8L0zvXFOmwJxH4
LYZwLvgX4QWUr6FegWvd/oCns6MGsL7nBb5Qq1D5L+q5oeDj7cgdwiyAFy7u0iVAjSotTqArxiyK
56oJn/n5USIQnjyEY6r+ysOZ6qBq/abf5gbxLi5VLz7FhvJbCUAzAKwv7HSoqykzRN3BxXj4zClI
FSYz2JUkZiDEOylRBu6/6A/aKMVAl0npmNsyRZBn/YhjscZCgsuDbKhu4yBEdoFL0PSg4yJCJDwf
jp9z8SvPs//ylJEaaCPK/qxHHXEPR1EanSeJ1IT0OsN8TKl8LkumkFA4goS8YEmIEIbXAkIPmiil
PZsY82eg4Zfv9bVdchH9fgjHRLQ2V/G8Q9JRk48mbLQFxfKfehAaxHF6ZLJuNyR3WBj++ypbkA0f
PRA3QZZm8O4ovGRfcRGUbFo+47y+tvmFFrT7yoBZI2KGOCR+KkJcZjodBeTySaf5tp8xb2ZSN47E
VTeJhYkcmm872XF+ZruaAbKFuv0suCDlL8lYiywBaDaGyT647b3H4VwKis6cFUbEJZ0GJQAHcwHf
lUBvAdPk3OUrtX9pNz9MOeKRxwH+KQLCQ/A9tez64/IuZIiG8SBCeYqU60Zg6ABGAUiJIfyR9XIU
GC9hjNQnTwsFKN0lvSJolkL0E7nHCd0KqOTrv1uw2jrwVnx7HOo1v3qhOv6+I1NnH+YTsIjykEzB
2Dlmb7DjvEsxhBwCygP6RjnysV/JiVAsmWyqfsrCqPSN2MwUvIVSl2M8bdxSh9VIAQbpUb6hr4Fw
JKRtukeSDYcK+40x3Ehdiw/mI/JTT37R/1YrCw3EOim1ro0RVOewbiEOqHSHP84vcskEtyN+Gxwz
CR5ikGElxplBYklDSA96CjY8yrnU8F+FT5lD50B+V8yTjOH52CUPetPU4RDD8fSv76cqte/dDPik
4zGLxqabKvwk3C5A/OnuhnCUJL5lSmqUjGHLOC4xTgcrIA3z9AduTnZgf8zgtqHSV65q9L7tkW3i
TbEQ/Xj+cd6zeJ2Ctt2OxqT7O0glNj1iwAlzCwbUCoAtBONgIDd+R6T8enV9kfYAAIgtM6XuWvUJ
KsATSpvw+YEu4zOHfrcWzCXwav12GMbMAjYmB1X7JyBGEAgcpA7E0JJr6JZ4MG65GdC1jBeHvCZC
D1CEwvJDufY5JYv2r07mN8F9dHsTuFF2wDw+4Uf+o2KhgdLZQAISmGxREq3XH4dIfBt2T1IV4kOG
FJ5TvbDNesbB8D5Zejx5IwwGp4EkfE5FhBa32Y2qktc46fVvvtwc7ILYQftxSEgLwcHguWiZq0g5
TNd3gtbQY1tLqrmUoyDzxpSzN3256HMbwTPKc2nLONYoLJZ+ymmhOfp9SaQdrXz2bdrUyRoBXvoY
CISRDJQI24VWxc5ip1T94jf/LRjDHvlCV8LHG1ASideSe+V5TYaJicUBZ1rWOYbkjP53f3rsPprv
BFUypXMCVXyhku325RnV4ttVOQlWDf39iGK9m4VwyGldNlSdGNTLK4hxa0NgBYOUD9HVoV6+NOZ6
wYVAW8ERlkMLop5DOunT9s/atoajmjZBiPGaPV80rkjGYXJqxVAF9NtQ/8Uw2bWXcNCrBEosuVRP
Y9nEld9Ed8KU3xdBhScX543xTU1d3sOXte2g6TNxThFxD2Gg3yf5gWZ0ZGDVeoa0sK/CO+louMO/
GDpArftwk0/AlMfjq6K8io9s0tvjb8i2bUVNuJcGGqtxd/D7d5lIg0PObiUa6bkgGzFKgMXu2yEq
HCDgTFpbNSyAj1ThpW8+hHdyd18en7A2FwJww7zJ7aLxmzpKUWFC6wV1TQ5CGT4qFFi+yq+dBJ4/
UpjyLUz5ftq2YZ21kVC5Vhlkr4OMlg8wJI+J9ih67/HwLcOPK8N+ANPUzEjDODyNS8fo8pN1y1Rs
c/OTvzTdK8qVO13013VEXU4R0n9lkg2J36FRJ43y3JbRm6P0nNaTDoSxdaoTbC4UMG0X12cdJd+4
/aCZI9a0uYzoTHS7UAbpmVP+iQxha9eENBAVfz3eUm0yS0jM2PX0OJSQ5qpHf2ZVVJk68r+bf8eD
MI8zZJ5fpgq0CLBip4yE8wU4UUwF0KKd3C67XwJuyDKhW78YB8ktvRy6wVMxtJg+KMSCGxrMYq98
1fgzKm+XTRBoHRhnlA4cwGNW2XN0Zydm8FoQaW8R6iL/xQeQYWHzEO1mR0DnOBuZ/eXAVndXYiIK
NN2u5O37HYix/fo49Y0GZNJ0rlwEFvpgInFKXDeu3OYvjGjBfbDHHSRHgCa8dlidvqY5/AHhAZOU
NRZHT8l/zayz9QsC7zyvnxUd7U1yrZ+C7CE5KLsZLwMOHDfBXZVgnIexl3QFY23A6JEYf73RDshc
ra6VuNQrtz/IdGZPGCpIgptkUwlKgHAm2Lh9EwHHQgVt+tk4DKH119WB5iuoIwmfrcOsjcBiqQjS
+duy9YQfH0DLh54DeZwUh/xSg6l6NFC2shdaR0EP54KM43pSOEnlWyto1gQRNvA+p+EQJJf2T7pW
M07x+xVjXKyF2UowmRpiVMb2SV46ZV78neCexD+cp+v0l9ZqRTvME9dzX55zRUA4IhWCHRgTi8Yt
xCFJoCobhsNWoS8ENEq+3wJzWGlEgOiP4Es2Ncnzss4vIil2kJEra19f+T3BrznzEVBgZJHznOwn
axXEzxVnZO/hk8YB/VKClxoqq2puUElKvmHMyrA7GQCOqwffKiVsYGLstCUfFO9ilZ2s/sUIPiaf
v/dfflBo/vxxOeJkOaL0dhp8QGNifoqeS8trDhUyQBxbD+VP5vQ1ypYA8LTkOF4n4zAqw6mM8i8l
nWAD9+mSrMbqEXcoxDDSgAIjUrPFWWPYNfasP6gn62xWECeYIwsba5ON9Vg9k3/IFYqP/KgSA41r
aW6hdYzg1sBrhLXOjYNsRtklKy0anI9MXKpXkvigA0GsQZCI7uymaHeQmr05iTeEvepE/V2rxUhM
8AHf/u2aFV/vRxRPJUTzS5U8kAiiG7i/8rH0wG1U3nTf7aw4V2tEDEudffXFLxwmaefeTdxyULQ9
W6eT3Mc3gVM8WFcxiG2SmDT6LeoTBQAX6lh4g2VRcv/3fRkLrRmxuhGBnfqkJVX3RDQTWT8wfvc6
WCI8r060e6grJNWVqpD7CuPJmXCSYjDCN+TPgRw6WowaFwkyQr9hedFEcO/W7iOLXp3zuND6yYDu
Hiv3oZCecQO6FFzzzNHGZW1IM4i/WMXoBZJja1zlsRHXGXUivOUxxlsJmEhsiVU4ch0Z13oB84BN
/Y9I3BWYhDgK9c9yBI6B2A5tE67PTMid1fxaLF8R0wt/rUHLRixR9ifPP/HcysnJpGfTPMWDcyhk
ZLH1AXUjO+NvbIFdukM6IEugQm7UH35rpG4GW9t+TuVnTKcBNXj6SjzXqWPwrzDo/OyGFy75OsuK
kfadIDnGgMepxJtokmlDDPSnmlvPBEKUrVaQMAIiSn/fVgfINvQoOJG6fFouPjT8xmNWR/fbQkFP
lN8dVl5PLhTEGeM6ki3yhonczH/hjbpy2zHt7tw3z8Mj3Es0r3vOLIzfqBsu7U5vEQfYHKFAo4O0
eFOz+u0y/uaIcLU9zR9Qy2ZAVdru7syVl1MEEHXrvRocCfEQjXnuxBnn89d9KS7ifR29AM/959VE
3z0ahkjWnLbYmgBq8wjJpV6PsUmyZXPaFKucfsHrf4DrswW4OHwZ2hCqIjjT6ziA28+eXzKBrd+Z
PuWSVYCAbbAX0f/oVMRy7gjCj/Qj6KGyzCS/+IBu7IAPhsJWkSAhhFyasUsBKfoFlnu4az9ceskF
DDHCqttGls4QLnQRpeHsGsB1yzf7yeMPGgpAvrkO/o2G1q7ggGYtqNyk4eRjmt3J1y8u+GtyHET3
jZZD9GlV6FyKHcUviBEfZZFt+CSUNXwyy0ftt+wBZiBZdsjRf41N+pdQD7MvEBxH0jqzNTemqGPa
f1P/UvYREYZYlgwQLPueY3R08leCkn6ek+bEmIeDwA0/o660CbgWL3R1ojUOp2hjZ1BpLrhaBh/r
3IcpsUqPC9hPdomZYuM8h1t/Csx+GiAUOyIUP25ahCXIkVOtMDZvfQHlXNAEdRe1d6cCSr/bn837
bgvMtGnBk0SYSwYPfJt/LDps5Rsi6KgRyBVH6Yrxm3wFi87eWKIb7C48bL4lCtCgZdQ8bKpAP2d/
VN2mm5AwNVojUbtDX6i+fm44p7CQ6YGwRmiqndYSQOWBHB0GGo25OH+d05jsrim7lPDrnuQ5aGnT
F8vfFHNLhCDcwZAAomfFhNLivsAZVoScCUADtCmHzHJQRaFYNgcX2lYjUNDpw1ZfIEp4MT5lxyue
TbnWAqTMlFWU0YK4uCcomwDpXfXhIGEk+bcmQizbj5bhaDS42EaAymW0jSNHtWbdOM3wCBoUVdiP
Oub8/vP8IeMN4fGSIUe4fAQ7ZAIRPQ2TuiYOh2DAcfZI/QOgAT3rNE/jPbSMSRCPVf3IiZfdgiw7
Ws1UO4qIyJPROTxhdNWmZ8ZHWfZM/QTaBItCyL22BGHu7NgT4QrknwFGo+LHfGJFHWlnZaOcJTn4
0NP6fBUKrDe2TOMDQDaREnlGCulzq9vJWQw1PCe4jr3Yu81KprVQHHfndkTiqGfyQ8zA/XZInHir
QsUirsdX3zGR3UGXOUQlwYaBVgQffVLuxPJLOfSQ1eyg5LNNfvRiWene40c9yZzj5uJLAQkMc9pL
ujcTDQ8Hp/tMvPciDbITEp8jpfHNadHuOHJN1DLlAON9aP9vO/6XkxrSb9WwngnSZiLxmr5WREtd
cwDO/K9HEsqVhFGsBqc2McA/rrxJ2qKbBX0VSJSQkbWWLilDl0eTk4b5VnNRJu4TTOGiix6ymGRi
EdXdEy7u3hA4aKA6phAaCxX57d21WAfijxjWV2LEYEAvhgtNFX895qP5Aq/aFhLPQG5oa7H9XnIA
snNGtuIj2PK1+tgTJbqtHo0rXx+DVxyYfaAn5F5jqGLXb+orOQDS74ckJuI8vTdIVke+rVNjyy+i
vEfkJL9DlZnTWrO1Z1hi1rSFD3mRIgwUzav94K+WbDvZK+otUKSAdo5IP5JePu/Vo7eTNzqtJGyz
64v1xVYKaBVMHhDTl1g/jFpGfTwFCnYjGoljB2+Bf9mIdn3416unz/8qfJlG/p44FaR9M5Xf7k32
+gyeUrfZxoX+st8NsZGRQMZjEj4fuy6fWhAVd+qWE0fnvhIdDnI6mqeJ5gZkKw01cRK3jriPD/VN
QVewGnF/OGmeqOwmoBLyIgPoReTN1HEfAtPUeaB8GyMJ8fke5llEGw2mmaowWI/D4OLPwAXroY9h
oZzf4zd4BHJ0C3irKIBua50LJo3U/HAz7FSze7CNcqrdXLUPnjRzU6JEGRexRvky7LSKCAN0leT6
EQJEUvyIsr1uY6RDfO219RGJjjEVTjNrlvFKmbZzjMWosd3yJFAJHzNmLzwafJghzUWLwkcyjAQI
dfLcAfuam2c4kLyX2rcF19WEhjlSL2ggbeOK65qfwQpJHgTjrOOrEuI5Xljktb85yF3Fx9dO1DrT
/n+FnxHp0oxSQFz/S6R9E9hPQh553OaF2qh4MNFJzD2fZsrFjfQDTIvB3Y04mrjlW8q4cfvokbzv
mOCZVeEt0repM/aruzuDvc21r+fICbL0pAN+mUyG07j2JCA+xVV9oQyDK1DXXcHgHZAsFx16OwWN
+FjvsLw2YxH5mDLbEfaUsJuWRaRes+i97QPjO/u92UwKnKqFEslIL5wn9Bo5xvb773mkX03mZjM3
LJtDoaHm8MutcYiZEUJrC/1x+Oyt3zRoXEncdRRiNFwDajxjJhxoOnK0e9f0oKx5KFLrTYpnKAuT
hzlTCld4BkP8V8Ybo9w2Jqfx9T5syhbZyEQ2n7b+9JIETgu01b2Z/mdRxOS99YNjkB6BGnJckOzA
ZWp5Odl1U0WCwTm22U/eokbbdSiawEPjNGrPOvBR7TwgmrUDiJrRRpQ0XAsjHzXSjdp0TB4BN6Wq
BiflJUgNY0mD4msmcF3tMaGWRwODrOTKHngFnxkXj6gw2jA+4MHlPyBHymhaOtgNOBBr1D8A3Qrf
2qmec5oEqWeGT7AAXnQ7qb4bOg3H3N3IXWO5gjZdmhfQJwXyCIBWycxAmXa4DU53C5j8Y/Lo4ehA
sJ9hmq+0pYTPAAP9KPg6XEP0BWLEy21RHxkhniH3W4uHmPYGuSHYhJ3JHswtSwzKvxcn7deN/AqA
Uydd8GP8iofX3FokrJick23B3TTPid97+Nqij+gN0f1g9sAmHg8CpgZmZNDqgMgEmzrKtDwMPCq/
PiBz4Bxa8VybZVW62VTnIiQ8AkwEnQiCHmVKXKcPwF8hipRJfhZRQmOWcvPVw6dxX+23yikM01dP
YqZuukv6Q1YePFQvRKKyaz/LHOEGNIFxeqIIHcrDSySFYkRD7vvvN3qTNNs3txgl8Mv9gKCTsceY
Q5KMrI/PmxKT+Yit1QXWsLOs2fTaA/He3kJVqOOFSvVYzSr5UONdZiBPFphsZVJW+681pa2PxfX9
fQSVrFmnpa/cp3d9ReteRxBJn0WjXWUpovNq5tpePRYEx9R2ta/O2iWTx73CVSdDMa5T1TdxezBs
GXVUCELAPDy6LxK/3wGHK1QHZoxLcdvdACuEsFl0uOai1Vs859p2CLjZcY6eauisD/qp9Lj/8H9J
/pLtAefOXbdmfOt1eNFi4ou1xnn6575hmJcjyXufB2rGkP7sOSuncOIcFsmFHPkv0A5Ogb98hqiM
xOygmqG5YGh6hZiE8heFebdWI3iF22g0ku7Q+XCkBDhx2d0RKB0S1s9/uQuUHVAOy8jNfQQs9Gjc
nR+eoLiwoL6g3NDSORxT89tFuFpLc1FdP0DmDCBgykNVfCLC41udlxD/C/WcfScezRW9F69B9ZHI
YWrnDkE85VmE1ekxhSd8XRAkUxKycrQZ/xRUO0cdq5RKemOi7X3sKE34qVZMSmLZj6KebWFnu5L8
G+SzkRbEq8y+7YiNAb+XXSTbw6iVR0SMev4RcoFRx68fezCr5qdYSshqjW+WOtsp5Cn1O+ih8Lmj
HhVQG6BftLznlmQbPAnuX3dH4t/X7Rd5s3DXBFSSn/rY30A06pCSs9mpK/PtArGKmhMf7kAITgGO
ZrkWQwTpuns6Jn5rT98iWNg0bXhjA2meS42f1wHiMY2hrAIB7PvDbBseO/cjVEPh1BmcLplT3Jcv
4ilyu5L+mKQpJVZGFUd3BooQPzctW7T/vvHwHs/ASmcGHrO38F2c7130Zv6DU828H6uEwer8JJ77
rxujWiJIEzYVbxTHrcfSehXuDYB02NB9K0KYp4exiVMC/qiwYLTqaWYxeG1xqfC25Ev3cbQMnTS4
qGeC4HewtGECe7JHA2BAOt00X2Tyi3lI2auGSKbSKV+hDLaqAaUwCORo2NkS5UvWjcj7/ombSb4H
ik0TKoPw8fwty0ObbyGfYIEgV/h8kOa0UQgkwQ/QviEWDtR7IFN83ZRJIFm2AepASN8ZJciQLDKM
2PJ9QWOdTsV3VBOvzoRljcjZrZE4SJcmI2seAcVMGdHiaycf0FM8aHp7XPhOndjYOtyeRiBn2CeT
4QdpdHqhEK9joO/KuQfWqsAvhgOZgwf8ZdlDe6213h5kPIZz1IKVn6O2sp/zTxolEoIbX4aEoywq
gRBwBkrsDzm8mImCrm3E8x3EfAZdLWfzXFvRsEsr2fTq4Ml47ThQhWZoXga5DxQx+E8QNwqrbXIi
SuAe5BF1Pjcbsoy1gVWAwCQZwQMN2mlW4Zd6tAzafSCyYcT0FQ7TxV+8YQgDDFX6UWCJ8xmU4N0W
16+Xg1fCvGA4EykM0HO7bp4zBT9VDLrjqcEAJ5zZjekiyVXblXhPHTBDg9wqfXljFs/yhqAy7k4B
mZUSgnyVqMRVhhYZECoonjDOsfbghGkgovZGGAIbWIUd/7UQM3tVniTsKfjl20SLXYr9YpFOPww/
7Swi1bhttZtnLKS1zPmGZpiRhMZ9sNtnYgi8uUa5Gwh/vd8BiwAz7mNkkn62KxZ4IdRg9PWsQyFl
s+DqWXKCJoTKR99Jxfh23/t0XS6ViynSb9sSndQjUqIexjqKT/VS3j1CgGeFsY6PK+XIrz0DCrBa
62D5yA1gC/HUuS0YaKJIuG/h7Jj+BrOjzl35wgKi8fFrQbQfW0f1Sk8/vpnxXb6cFIOGsWBTvTSC
CmWEdwrcSVr3wwME7f1SnvBFRL35VaR+xxuAnFO5SXccrZOOOp2Z9W/tkqJ0Hr+xtNh9ppx/tzl4
M2HvchBvLR+VwvxzbkiVdngu4k55uo9rfGp3sAZIUN2aCKyD2LgGb+vjmsEDel0b91RLY3+f5FJo
Xgf8PiC3mT1DCI8bG3IICtkcc+1uqR0KxBbn23trFF6O0D53DM4ncu0tmOi3ox+7bZM52LmYm1Z0
eP4mTeuUR/1hMKjapIXfkCtSOJ+zyhC2W0S6PFFRA2x53vfFc1Mji0Ds9UvcAnT9xJzHvwDxzQ/I
LCzoHwLNHbUEomf4LQYgGDdkszOG9ctD1gGYe1/4err3BRD9b49jecfoLGGRvU/jz8V0GnHiO8IY
SsJTCZe2lLDS2b//BP8ZVXtxNEJngeSXSRyI4Ouw6Ifs9PISRz0LATZ1D0cFoRPIFm/Jc1QcpLaM
E2TTfKkdu013QM230PcJdhBFeDsgeiRKiGFaiLVHaVch9fIlxnE6X1HuBwDLIASjekqlNuOAgutD
4XJR/yiF+Vbck8mFsUI2H3lGeGIVY4MiXMvFw5rmP6jiPsxq6UxHujllGguS6a7gtUnmqG3nyia9
jFZIXH45uXXwl/zItF71phsIgshER/xu63Fs+o0Ak6HuZJNtGn5uK+C7NC06VvvF+/2qfh8AZ5nL
F6PQQQKsdKFJnHXsKMXECj7z1zYehV+OfnpfPopfL6kF6mVMQjMDYULwOIK36/ewBLrg1uP6yWr7
le3Q9EML9KsUqxdzIy4+J8aURDgchGiMQMDot5d0J8+NHxS25jdntZGFbBke0f6ziJcxMqEsaOFY
omrxXwrEEEQ7vWmh8VWjEGBsxy91HJQr77at2f69zbDEEBjk3hh2cX4noTFC4PBFvEZon7X123Ze
tS81//MF2yhy3PBnu08bxWsZV98qEigxN639uaKcUM/KruPiCuF2rcn/YHAE3kv52FUuR/P48wJZ
ke0cSHPOzBzljrqWzPDldt/ZyeJQgeLcQ/B1S5UehhulwDF2lOBSI7g9zUVSTB5M2kyUg9FP9O8M
8dp5mLFVEnE2hEDfLOfGFvX5ILuDxsE81aSpwN0rqQuLsN3PiZtLXeTS4alsYt1BQADZ8YILrsyA
G5byBFecjIqBPS/MpRFBfbbROHU3HHFgm3X7V4EMHQ8nbENE3g6WZX8c+YB1EvM97QY0MckjFHcg
i3dt075WPJiePc3BiVfqqpoVjvCTHPPBq64icAaV9JayWNuNIDMoJed76sCyM0LBkNHwZxkhSs6R
XmD6pI2Q+ZVrkAHxZedfKhyzmftccfmEuVmVzr5mxAjNxccGyS2GrYGG7kaDklCS1shRd4jAwSkk
zlKEJKrL6EJSe0OxuHOiEHkxHbZFHnIagq5l2xy7WMqKCmjRYYIJEHV4uiMn203pFyzX/LZWryMY
GHcGyr7WhudI60AYVrq0Blh5Wn6ZR3dafmqgx/yN08t/nLE5Ib2B+8htZmrFAHKFaRD06k+lYpB7
rCdH3PSxGcQ5IhEgoYeN1FHuHSDOEdfdAbig9In1Kcpb5JpogpNILjwTZ7jRNZYSgLmtjKZrwsg/
XRHkkfzHnM4H22vmkz8Lair+qnmJB18QbGrYEgFTGgF2GR4FwBMfCm4Moie4wdflAXTHZNKJ/FGo
ufr6rp30VPuMG1a7R395r5C7dlCokAQAgfD/h5z5sPDFWYfXCQs2nyUow1EXH9E6Mc/Bi4Q9w2F5
856RVbeg+X5e0YmA7pgXA64DoPi16D8LrtGqmFQ0+hcK/PhnWDXHYktjDAyD1PiBeebdQVA8Si3g
AeF1avuNMReDH2toWOuv9N5Y3gk4km4TpgA4wKs15Vy3bA6Fm1DW8w+xnMxijyMD03CdvEjQ1mdO
t2e6u0s8clj3pQHRlhQ2Tb6K/S4tzIEhBbVHFMwM475jL4KANXYW5dsHuYwOEZnoYO9mxCMqluiw
XntaiE13ipfUDq+TEek8hDWKFNiH6gvdXM3M3uSRuQ2tjXVU9x+c5YpQdbtf7vQSqaB1ib96iVMA
7RJ6X7yT2b/wxYXpI6G8HXhTKGlocYuO4eL4HsKk3eCRqGhiL/+KxUDRDgwt8BoYpXs384SDjwud
rpuT8BWyANp56ulp1G/R2t5oYLNmG2+aq9VEUgkBsKwJf5C2L/S1k/rw5qjYvJfZBgoxBFIcIAoC
UJj6Is7RQUUonDbkB0CsueXvfy+W9JrgesVnTVfpLzq88LZ4IXbg7neyabXEYc9+j20b5BgL4wEG
O84tlePMPgsJxq66lg1RYDcgMZNhdv99lFh+ICyLW4GG0k26vR7xmRqUo7he4FyOyZG8Sa1J+VfN
kAJg1YWQW5Vsjve+DgGHLMIBgKaSOd0lPnDjeVZdm9q97xLd44cvs2g8IFE/lAT4YhnQURxPcKt0
hwMOJNv6wK3HTictAvqHs6udcFiCTn3TlW6bH2usAuPO1hbpQsRPD4cHNIPf8XvHPCgjd0BsAOEo
d8J0yTCJaDLyxHKKDyIDn8ySTFk7TASwyBlzhJlZIIxSBL+lHbxNkdtzHDKSKM57JWiKKGbpCjTh
2YGN/FK8+1apbCRR0Cv8I/2LcNeYKkVcMVucHgzyFeKti4bgt19ID6zfeI6TEQbpz9xEFI+4CRER
d826yQcrEWNmYi35ZpaV3xV7z5yZ25wwt81r8GUmUWiVnyXJ6qvHejyl8Q1lS6b2xysDfFYcRrRg
36bs1CoYTtwssPMLavO58g3mCGE5IUqFcgIqxev9Ymxtce7nAcWz4UQ/Nc6AeHU4Ngg2W3ufIqkC
PJgrUeX2JlNSwj+SzqxJUTSIor+ICBYBeZXdfS/1hbDKKkQ2WWT79XPoidm6Z6arSwW+zJv3nvyV
0Er/pHE4MpBT8cl7D18iHlhKKt6Z5sDtyzN+mFU3w+O6MRHr+ezoned4Y3G8ZaxZYe/DBYYUrEKN
fQsV0x/CIK54CZBuzMaubwPJobXoJb/UuiL7aJ4rNjfYkZ+zUVVb5OgTGy5xRLr6bPxJq/KeePq8
+3uv9dbKtx+epKT7aG+mHi+lZQ16tcyt12AK82BTHZW/2qTwl5fNe0ETZcowv77LebQxjv1C78zi
kaemupsibpNM6uwpqMvEjH06kZIwKHQmbKSVJ//oAs0KHprWEVjEN3a1tFxcaRE5rqdFhd8u9XN0
5Zsk2BJa8XSDr+nTOd1cY31t/tWUpiFyyV+qxg+Hi16aNSrz1GkKV3uf2uBPBQXKkYyX8m2r+0Hx
xYxhtsz1Gs7LgmQzqWnj2A379lniaZtJdJG9pbVjFkBVXQJvpfhdGGd+IFV4b5hDwLdFiUH51KJH
0bvGZMNqwU/ryWJl6lSX2k1rrhI3XGyNc0lAjjYR/BIHEQotAddp+o1WHu9Sr2v4WJljCui504EQ
BOeeMwo5bycob8khTP0sNoOrrvhv1X2nl+gmkafXqWzKL+Vb/uVIfOn67IlbRma7L/2yNgYIk+xS
CyRCSKI4CU6DeNPjMZZPMAAIwA++ukCU7h7CN5n8PN9XT69BzCKJ/PSEdqsbuw/XmRlwZxkURVp5
Guidp1aEOqZaTxwG46CErV+DKx0rXOEF8XKbcQuSN/VPsDtnq+TypBLO10gkcGEP1GuTMbLZwBuD
YiqzzBvPrl3cmEXsy2XKA7xc0pccyFwMaGWD874wx+0Zc36uHWdRNNdxY/BwmfDhmMoNLyKYzslj
skl/VY3ENCGNmVpzxskO3x2tw5SpqpmMVvU3T0/EnElm5TjA7IzbtJznnc+xz7+Tz8/I/Qwuwlhn
eDiDgcdhsFG2KqRXtOKBMPk44jFkm40zLNghHQNohwKldXWsAFPW1ccplQL1DdFI1tvBzWEIjvMF
x26x5VthdHpNSXMf2lsz0AdCyEXYJJZMCG3VVMeC2xwsS8uAMLOCeUg5R21aig4jJawlCoeIbHU1
hCC3eZ0EY0PBisOGeC5JsHBdwVv+ffpMavIvmq93O5J8jC1CmupQ0SCvKZiABNCVzmdOLEr7BRUM
ZxMGdLJoHWZkXr5EhWfUdOay/e2O5Td0C92u+F7XzMEWyYImSFs+nSaxlB0FLCPWH3JtrZPmyM6G
i5q8q6zAx57zp5sMxnpjzPBx5tE8bcNfltCTf/HbbVRa7J/31XKGw2TTnAtHmYtbnlhwy/WtsFvq
7nvGZqzcia3GZR5NRGKJGJOxe4jLu13mnfuaOqBZpMni/c2wp/4OmNEqUwezuoGzPW89Qz5Rdo1x
+hW3Zk9fOO1co3AznfQhT1ee8JBzf0E2Dbu+7S0C+O2KCBAjTS5wppLdwZCLkX5EBvV56E/JTw+C
qz5L6lJnipbvhAhHpa0xQB+zNJucaWRBJ/jEY6oeX1R9FIZPE/V9yRVrt2cD/vX0Ht3qB0PZeIxP
G9+THQYWnsrz+FCVzOgG1kVLK+6hnA0YxLWIFOKlJ53zYzjCnnN58DkvcX6oPyPlSGcvgHpRSZzD
Q70RTWLfyx/NcrYq52N/SJdEC30YtYdqPtlrK3K2C1qTbf9HX988WhBZ8m+8Z6yeoiKri/SX2eQi
Xomc8ngJcqubG2tOZEZD451Kc1vtWQnNsI8k3D7nl/arYTQxUju4wQ4fAluIzpt37lWXZnys0//9
URNfOZHOrc9HZ+VBugq7bK+zMuwSL1WFCzTft5ODpAGPQrkl6ig7xCTJVMTTZduBMnOTQ4y5UEEU
i92naMnqV9EdG9KBrGqoGm464o7aSmVNN+eiq3z3CJ4eQT0FhIFsLPunL4c+n+UrW/Hph7YyHe9A
HoQ4zAL0y2wWYNd6zlpCsv1VCNzyEJxhZ8TZT64DfYKZswUI9vz4hAe7Bw9CEtI9u5qwrrGsxa6Y
iMPGpARkq0wjbxWqNDx1We3xd7VyocZR6yXZLcEm9HR55AhgYqjJQXRqpF8RK72hPqo8ktt1IiCx
TL6TKxUwk8DxmYXvePnZGQu+vc5KOFhfeKucJL5jxs3gUTeXiBtEO0ej4YFyF+zDCIMAKas5reZM
5rIOAcmeCmuGHFq0oq3JcVNCbDCrvYavprYR6cc0ALAMAN50XylFgxmWfKCMCDLDe2I2rpwXCR3h
W8SKQs0/KEx4sBelk10q+SL5GCtTGb1i+6TUY4inULGQZuQWHmAR/DQJTylyjBMZr6jmAKDK/EF7
vKDsjY8/zPSkhMR1dVYxLYrgL/QIO9Lb/XA1fAAnYKt74wdAb0FDK1AdVBzTZeg8BwfHR+9M1OkX
8RFRql1d+Yt77iEc9rT7BdczKAmdB0LlJeGY8BCDQ9l/yUrvNuihVNeCuseaOEausz/QPFSqeDc1
+VgDBSaQUpcQEr3ug+3u5X/CVQ44l9uPR9Ajy6+ifP3gt882ZAJowWuRGY/a+XBnjU2Fe/rCRIAC
7qV/Rzi2Kw4ULdsG1fIDqD3cj7fy6UXrmxlj2DrKFlH2QGwSRCeYrDB1YrOlxsxWXWwtDSQIEATy
XmL25SI6PufB+hRsxG92w2bzBLc0tg6QLW625pGMX4Ltdy9AaNm5cZHTcaNDQWd8+SfMp9/cVe9d
QUlYTCnllHlh8ZMD3uXjGBFigeFzz3RxdKiwIfOzqB1EUWpcbIYtfm5jjlQmMLvdtN/hRSRZR76v
4feP/3iZLzvkqxhbjjImRIy61/IiOcVf/Kf8wG+sHj+L5647vW5VQHGa/Ebn4RDYEeeCj6Lvs2Fj
Aw3yN9oHtaXsVRctrZ1VM7wX70Uy8ocokoGp74iIdeiWw1fgGWsVd7xmsSTQYcsbYiLYzy2RpH9Q
BqJDxY5oCx8FIZnmB/2M+osrdDFYZNpKGKGUEMSEVuGC9C7nHnFfEiukCN1kQZNQ49PSV5SNPtNJ
Yza5c2QWbrt/brR7gc9FxA7xWSUg14PdN2iE+oFlg0ahfjzxEdFVrZMDI2xjw0dLx3fWf4YL5rbo
Xl+h/OkbEozxTfVrutt/nD3kFFJHTwt+1V+8FzaUMvFfWXlS6CK4jVgTvO7kh9jqgeBO5VxwlLfu
6xEvUlfepnxrTEGxftBYNN+4RWgkmKeTkkm2Hzc3DbYtskZpTvcnvBxt+7J65HLRwuivLtMdU0Pt
2sBsjE7sbsASw7gKayOsloyiAosGtgRQ42cUFQdTLRMA7NfGEhEGN8pZRS/CJZOT5xtdMAQiEMdC
aUU8d/32n8RQTPWaYMHgvBi1XuhlWGxw1Y0MIdwOFCzhPdlKR75Ms4X9Z8k47W7gwoh6sevmeag3
xoUnpAyAfYS0jv0Rpk8Zcs7o8Sn++r8QdHJ6Lh3kWoF4+f6fgD0vvrNV+3Q+39kPuZ2M8TeBeD5t
xhacp/KJoLiJv047B762jHYiyxCXL650HT8g7zLTItrImpWguRM0NjVb84XXx0kL5i8OoAfMSpOZ
8cWbTRYNw/pt3MjHxM3+wJZld13716JVod9+GR8kg3aBKMezYokVFd6kSyr6xdpEYd+ug52+kR50
9kRHKTAUPz6TguXQwspwI4pKboq3anT8YBoY/6l4b6fc8lXmIgt6ObnEwR2O1AdUk6BQ+BDl/kpD
AIkKxtLHIYpE4UyYdGgZM7Z+E284N9NRQrLfz4X+dIPEkwZHPMM/6CfHJ5DVj+h9BrvXcJmpjiCC
vcncafIliv6rP0ySA8WqqF+i9ADHhVuNTInRYDNepuEK2e15hDoJRxJZTxb9WPRywtgiDIF7LQO4
cQxhxZdVCJyCa0od5UVexwsXouQmGASYzpJGRWB8rjjby/fmLc1K+nk0rWEOMWg6Wffvpaxt1cKm
wyHUl+7RSD575E6SZXDQ+4lDuNC1ZJeUqPyaZwoKNlE2eZcR/IcYgLTBEgnOS2pCVslObbm9hoDK
G9x3s3pKUwZkK4ptuJlL7PK67keoKpMfEffiaz8U86o4Vcb581rnlCXp6k1YXXbreKkHwP1cIm6d
+i0UF709aJy+RKyEFeVE8nLq9py2xzK59Cp+4F1PlsADf4W/jqOPB8SipXB5I/YwIXUqmjiulEJb
TFraFTPfvxoCrkwlLQGIk7pCt8DQZLDAq7be/Bisk8d4z1D9qD5h5X4jM/IZAOZ8r5hRlVN3IpFU
32OxyC7SQTpMT4qGV9DqZT+b+r3sRqLd105JMrTgO8va5fRj128YUPABMaNVsyw+wTD+/APBNY5R
mf0agu28ZyLUWsPIOZklV/qmmIQgVXhjG/8mWjkP3In9BhrNGhem8hMfWJwSORW+lREvgu6HU/an
Kkyj9J6GS+0s3wF/gEIU9qhFr+/xtTK8nvLlnzQ9kk8igoYTKYe8zSC2sxSHSsUmRDR3LfYYUfHQ
hi+AbRLcFBUUctjvsHgdqM1TbxwNAw7U7QTYIzYk1Rx0u9XN4PbkNKQnx6eNcQBXJmlWviFcedgU
abUCll6wX4o1LyY8MzgmGucO6zQJ8SInh7M35mJ8KxBJwPemftLvdfb77J4Qkyob2YOm7/L6HEPA
mhlOmmiOxeMvPtaMCmOvx/51psB79ww5UG4H2R7AFMRWXZuAoXlIBJ0d3Zno8ArxPzJZk0TLD94O
dwdvIyXuZySjOTWkF+MsyrAEbGC6yTpmTXHvly38u3UoA3XxkwAWFTEC0KzUeiJ93HQ0BQLLZARA
U0c8nMkfwUQSkXi4JFc9xBNXxyxt7BvkUubnR/5XCtc28WhzISMDvhYNBgb8lnyaPOo4+IAigS+f
3rsf3kpmjsYPQgleMbRj4LYks1lSS1XZ6uTTx4uVSxYWKPjt6QjYNYgYocN9d8w9XHVfsivYNtid
gTcJokt97y/KX3CZTOAuz5g9IxjRQ6hz3LBiu0OCR+F8qxtYFEmAI3zFWZ4/PT24clVQZwoMH+64
ULOU1SjJOVUcHfzxsNMwlEugJHfUuRqggOLawLOmtBilbHWvsEMiGSMxcBaoT/HwK5Wt0z2xp7ly
KDR5W+KAaKNZgBTlEcel0q41gtzUUEDPZjQjdCIsGj1GdK39+xSXWIUYGPXzkiLHOL4ajkgeT7m5
SHmk1c1W645tYODnXdXxdQi4vBSkoqXawMFZvICbY2iBUzOseCCDZFAwWhj5RmMdR8Oux26B5/+Z
/YN4s3y42Um12fTb4TJc0vyclD4NaHXjRJvkDr1md5CxYRl0VGZ8k3+F3KOOwHymmuBMpNj8rCPe
bGZjWQWFCtGFItdoFkowyjBuhHsrcppTidn8YxUBpRWdL77gT+7VWDH0h454Ku64x8Qz3VS+4kk7
rmZjhE4J+StJjtfJXxJuFo0b8sThQkx4athCwRgIWtHc8FKolcepeDV8daQSPK8dA8kYaMWY9yeh
/yoO0AUVyEMIMxPucv4zfjVCoC2O22YV/xFQfonbPD2EtN9/z9oKpXktuBPNIhRBaBXHIhLgRQBZ
iueucRleVAxwWLbKk0nDayx8ac0mIQSU31+wlrl10msSeDpsgcAMyQsZDpPOSflV9T/daz19u6+a
iBK2hnPBs2QkLpEk3vC8+GAuoxvaKdRhJJ6HdcEICi9I4AGU6HG2ghhQ4ZkT+KLkoxx4tCukghdU
us2zcVpoqR8PfgvPo3ri4/GQz/0fAU9jqaN9S+bkyQPdwnzForjKw9YDchW8lOxUnsaihtqEpfH+
uJjv8PCpXxiKl+/Ir7+6aMwsy78f7th1RRQGhBq8mdykHHoSNTj0d66BMnaotAGPEPrl4nsaTist
eRZqMO4+u6i+UjANb1dYRUznI2mronYFd5W64UcqTeSAigUyJyppPE7am4KjNl+phfX/BUcpdgxk
P95Plkp81YeOWYFxrfRlpZMbWRXICe8tt0VfQRmxcPym03HyHugubJ8MLeFjycPlw5OQwHhAXsV8
93aH9WlmFKkVYYIJf8Hs8eTUGDFRWlDzIbRGDt9OCEcVlZHPAsArTr2YGpoCd0CbiOYbvL00+pIV
CHaBx4I/oXuHxOq8qr+lL38arl44TQuTWZT0nsvMRGmWoKRTrr2W2A/P+GSGjnwCXutt8k0NgE3O
TdkgHzi4r7nLJtpWU7cMZpovBhKYwZtjwFx62FZUusrMQJasUQLuFIpoFGjVH8sIFjE5qCGfM/3g
DDg24KDj8obcMumOL8UWvgfkdhIqXNdTyRN7xkz3SWZ/zq8tLfNbHzkClXKVDTYJlsoSAAD5tuLl
TeF4B3ORvhWchZX5GHgjkTVG1jQy39fixsgOi13NbRksUoBWlStL1pNb62kNwpK4RiU4acKlOB+w
H8nfxe+n2WifbPb8ATXa1WYI8GQ6lhkPQEuinhGOH9Wxu0inWp5zHhaVcsSZ2lCMcviNoRxSyhtK
4ikr2Xoy0iRn7eK570gpBmavmr9UDPLLHWCGck0YjfN+e2Uxuk3mtHjTHaWbzP2HFdwYPYjLKTgo
ddsM+5S0Qdxgk5iJm0S3FMkVicPF3CR2wPBgMNpZz9Y2xR/IgaupD0TgUfHwjZbMNLTe+ZBLUzNX
M2bPe2/MscDXKZnkmX2XwPMU5jWKl2lqttb7TG3pnkrzuf7dUy6jtCo3ruJu4sTGo5ng3dhxI3pc
C7Pwg/PZFw88oy2wW8HXm2NnJR4kDomUPvXIc48wdWW9zoxx2MCBF3HDTOoGDxx7/sRRTtqi2NQn
vhULsuaMln0WmhNW0RNFnSn2xJEQAxKbZyZ2KgRuBlc8+WxWGWj7knILLbfyP/7UgXW1kvg/mBtX
j5iMLKOXUXnYdKvqiCLYL3Nn4k2/krlGd1XBgtgIsaVg8GIXyPiH6AB88ImgYPiiueJ9SP1hHvvT
g+J+nMBTbsyUsM0ux8Vg8NxK0jf4/03FHOx2SWJ+TRFuv9dEHpflOt0a83G/2HMNKMzjXmOrnCZ+
MS0xQgS7Vffyo2XghP4A/kVC6Gej4fhHsiBF1+izKJzjT1fR/nHuTA7ihWoh3yaSGx6DQ3afHkph
qwc2BYeuuCELv5Q1h6FGGAVqzIT7iIIk/VyZRn7epwkrQODEcOSgRBewArKZ2rACe+M4v6ysnm1n
7hWl0OYqsZBP5/br/PZg0hk9KI0Z1HNkRahfMwZ0wU9zVnHPtVjNvc/xc4yu4bVbd+tqM5KFktvL
rt1qSzqKgNcTH49MuAIt9o7otNT/RJaY5Usdp3wwl4ItKv+ENXLsuGuOQ0/ubExqlbCgK4yxThNt
0maFlRcKcb8xbuUfMarybtCDYlVa45qs7+U+vU6W9b4/5jwfmWPN4g1eQR8H+aPcY7z7yakZOWGj
pXAy7mVCupdUK9swlXXCncK7lO3bevPpOFthicBlIDpPPR6fq+qWvBD4iJZz6+JwUEfem8Sgdstx
1vejIjyFpDu1ZPBVqdv3fqC47YdCY0PYmAej7KUDOKxlEq9FlgsjdQEbDIgRz4Vu+xKcTn7g1M8x
evUbDlvUS/1zaQVbyTdhAkinvGbP+5skJIf/8rUhuSCakxCL6XvZFSNCknywgVxIwDq8o1/Vnasv
GXtlRx5DMqEZwct/G9WnZp3IXzXWB4gvinxXWDmU7OGAhN7b0zYhTi6P2SoFPPspHJ4kVGJFdCwB
TXxH22byJQZWqrkvGlMFxJ774qMsZ5EwVytldKMqwrI2tpMUXqSjp5jH5wxHoqmdNhxd2kqWF4GM
T5DAJI4q2YUeMigcGkcRm2oXwO1iaYC8hJdBeoBVOB9gB3tpuhIiS7uRn6ZmZanENKeQJ6DHaYdn
dUukGbEqmWCxfRSg+1LhkOAJ4SAv7ikN+XCAPKMXF+ZRAZ4xxseUiCR1+7leYPZpTf39xWHM+VS9
l1q3mzIu6pH0xXgRdt5LZj+bek/EJRCSAHjVW8f7iGoSDT8VdWmquv0OYAKGEB7oGoKQ4knKva5x
mC4KFgJTWCLxgsSlk29sIODsnKhim06e2nugYm2DlrA7s1GI+6jx6G66p2kLmlVD2orRSpuSw2KO
7yQtoiWd6xjVMF/s9Sq8oHAI+ert14oyn3fHYNNwjS7uEmJQbCW6Jsyt441C+rMOLDplyCizlF6I
l83YWG69GrU4Uq1En5eMawo7oJZu1wVGO80B3y1VtijYw3sjoHOimlOoKz/dBRUl+IN5T3Fr/DzB
9j+PI8j3jnxGk6Q6hHpz4hpTW7XkleRHf+DqfL7pcTfsv91SZJDYwcihYk2syCWU7ARH5V8TICwQ
4OfkpLbsUWVJL2ZfEqtjMoLr7kH8CPgLCoomuhBwohjooysY8wFWBRYhBMg5uHyIIoLOaN55QXA2
4LthloP4ZaUkCQBLISqyDtfLvwT4IyVZOcHP2X5GGgCgSf7Vv0zZk5ccmfeJsfh8DU7gj+Sjbqut
+YXqVfE1W1i2nuAXC20NCs7tF9AfmJQQVVtM1spD3CvbcXFIjzIKBGMJFDYBPCPPtV0/Z2HTiBfT
F9GiPOLqOlf3N5NAijgG/Kh76CRGPRN/ea+ROJlfJMSCYU5R+vQ25FlePX0AwJGuRHbctp2dqOMm
DMIxp1eL68gV/8FJIO50oVsYJpfC+A46/tGZbVjh4By/K3Oz4d8Q5jCPbJNiMfkw24SzI//IHD/6
/1+06KmxKSHlf4e7ZhGtcGZ54wbZmt7YZtxvx94RZ+w3+1nsz+p1UNeTre7Ki/Rb31ab3s83smcK
7nQRrGtXWI6nduTq/wj1COkBBjwWdHxPrpS0dMAZpymfy4qeFXMmMzVa639pFTxz/CJ0i/6XLAkq
sLJA2SRxKsY2zh5G6NIXWgQ3WXWToFKLqzHVTWjaS3dc60D6O9gj+xFStxfP72PyqI/JkWw9kApd
tvDoMQADypXfuH1/uMSGTXzG8ih43U/NBlThCzlaX0xeLtFJBrz+c8c1NotwcEi/CRkUdps1jspQ
eCVtqzmzPlPx8PfsUTTx6xlwUFnW8qY/4uqSDmxl+uernLDhBEyoMXvjkINskbmYp0ib5efeZW/j
fXRfHoIVg1IiPy1Wf1B+g8+v7ejnQ7suVsPURQsBdcWDCBGTpJec4nji7gTH0kC2gQUGwQAOraf7
yRJL+Om1TC5SaI+IH8EDc2AlvB7DWgCxOmnfWH2fNxBVPHBzw+pFk+f/m/sTPNWToYF+1ClpCa2M
TuTsRwr8wDCFxCdKJrDkuLZUxcH9rFGvzFgZxYu2WjaEPh1uDJCvE5oXmhpA4z5+0eZ3QqSU7Q3Y
7E75o+eb/jL28kVedqvY6f4UZiN0tehUOzz8A9ubHr2rPmqsSleeQAzWUaJ+sp8OZwHnN6hmQxoN
ySCBoFnRQYKtxtNy1a/Dtv0KD+mCn9KZYOEY72DuVr6dubDUaRd/jW3tigvyiats956/d8Fes+U5
mA3/vZyOd32PyZOLVXJCpM2XPeVwJ9vzdJIXOpUN0V5XZpN6G/oRhdz0wHu6jL5Dni5nYCM/EW52
gBrVT7vk1FaOOcs5cR92V1S/Ba9ogjj/XNKl09htBOtP2fKkN5haljYO8xoO9O6dH6XQKh1ly8to
qUN6K6Y9MhHd7dJjIdmJvqyA+8WxtRBtlc2CU/NvLJCnX9yRFi5qlzWZ289CWBaevNePXJR5YNKG
hxad2nMEDY8OWAYqBoIThDFqj3GvKOVFOyokrF5TDhigjc5hKJRCv6ElOPf75yn3w81k38GNpOTA
VAnWALVxObCPemvQM063oe6KArgtr+cRYEbE4PjpE1Q3o8TFxzOWXDVec6uJE7MXhz0LnqLTMc9o
MlDTkr+PE/lbBLPZ2l5iBuPPAl2lMLXDG3rBG5HPxNyOs3asGeEdmNoDi2rJDbqeXLRHvyFOQYhv
EwsjYlbF04tDeUy2WORUcdB1dByMdCAM+sOONDAJ4ISPG+wTnX9vNVTUAAmR+oraBWEgXlV4Vmb0
iwkTrXvKsOXfH+MHos9o91icd5EZrbISc/h5bmOGM1PfsAsFh2pIOAuIWjRbTjeVpYK2JKqOVWgG
20ABfSD58gQEgoxKfX2WM6xsCdwq7Cj0KKUd8NbhCyA/024+AvcoYG/OW4vRNgk57onJssB2UU0Z
dOS2kuK27hm74A/C/2FclP40iJwk2l/KjQQSHBcScQgr/1x6DCHV+c2uHJUwFb+cOhKd3jAV0TNQ
+Alt8ZQiTQoRJnbS1+0Ve1OkZ5+vJAxzVDNnekULaCgnyd9qB2lHwL/ixJa2EgJugp4SedIbvYwd
OKwP+HCp14hq0+cVyifLmiaZwI6EvYKB8IqxWmp9lYBzz8sFsCQW8y7OCUJxBLO2aJpZIssNoD4Z
wXcUHiPmS5pItCziKavTDb/2GtVgjBlaxdhZl4L/RCZtyiM+chlGTtCiMGB4f6u4GbNozyD2dcXp
9NrmY3biybolpx0XlUG1hQeBIicswLKUW/ju/F5YYl9j2HqMlY4RJp7WoHMfwgVhmbFoeBcO+mgP
5oyhTGW9MMk85FSyLAwHNfqeOSIFlqriXtzF8zj278dtaDzeP+fJH0kVJiPliBwWuVgJLZ/x5cjA
Hqd+m8yRcOvegYmnw9saW+8FXyxldQRoZ+iGOBwrP2PqherLZs8joN//T5coc1PcAYmD7X/M2Z2p
7zAvsJKhba2O4GQ9h6jIfxw5vOxMQQtnljOjaCabwL4NRjQ9RM5gRfY2W3xYSgM09Sd9fPzEzb/C
Tb6Q96SJvMozPG2ugFItdkTuHO6LvUJHVrgq5uvRFmV99BHXNSFgxNpBiKlg2f+iM29xa0aYy3cB
TL4dx9SGx9TrlLOW+qe8kMzdAo914Obu2dZYk+GYCY8OlsZePaKdErLJv3R4TOpXt8mBNopzwyeS
ib1uNj0l++FcbRuSqHw1rtPXQl9GXwo1aTtTkaxAIC1Zc/vHp2Zcyi1mfcRKjpAHisk4N3Sffr5u
1+KKNmr4Dk/oQQSvHT7t9PZ0EORW1S69GXtlPYXpMV0ifHxQ/1DBqHywsRFX2tNMvw75Lz6xkI5x
xRAAwDcmYouxzcsR/60o0rFYIft8Y7ins8wCB8884zIRA+mW3UpgvM48fWYXLvTZhUH37GbMVnhu
ePiMf427Q/+tjgWszjnMNgFiYQd5p+3Cu8yjlRwByX16+Sv4bHkTPBBMIc++mS3rcDn24/I2PIeY
t6ld9JkfIvVDkPDITnkhFRjxvBPbqNefEZ0VL5pNuspXJaYtDMpWfpd3KSPk52YMH+M8COf9bzzH
ujDxp4T4xtXtoMndzy9v7sjX+BlZgWnH/hEvfbv4GnNbllnX5TOpgOtE4gMLp52wmcngouKCcNgb
fIt3yUZa5OyokFjqzfpHN9tgFlC8cvM6BFvJA77qvTfadspWv+RYnRLCCfoeBaMHiokRgFGzyXfH
hL1Yq4zqJIZE8OLcZ8sQ0mP2rD6xETQ23qlnRBbgF1bGAfLvPuHc7ZweyH2IxBl8DtV01WFbkrxU
g71jNfRNAF0vqGKWaCl+uar37TH3U78xmS+uFZzk7zs5hD1ptgO7e3csgwJXNEt99hksgKM+yvV7
JlKs+uUZcsUP9vJ16tczLI/kry3AFlun25E/OXXw65bIbSYRATAOpKFsgEQflnPhi7EqNlWbFTgo
DjISGwRPdLtcpC9ekDPdBlhXQBjuJkSqNXNyrb84LesvlfbVuE6bVfWcy9Wtqxe4eCH7sPUDT9rY
l/QYkgFXKYRJYKacme51nNOAX43v5CdkRSVkEgkGutk5rBsEC4Uhl6CKQnusr7RXdq2kxnx2nS3h
+F/RiDILA9nxQeVDSUdhH8/IVrIQQLBmfHBamoibnN783bhpm+oGuoaILRs/B1zoyRVm3YNRK2I/
YSU6cwZdPDbf2+LW/vYnDFdD9sZIbHMjgaGZ3Uq/2SpO6Z9rZ7Imu7rVH9gFvXDzofG6hhuGU0yo
09kt37N+KQIkwfEv7KUlGRdU9WdhvQvr9WGDmU1giUn4KJL047DiuYsziFc4Ksbs5tMdGACLxHk9
TBmQBHzpWi3mRea0tYkkVNBYUQ6zPpj340umyaNZiVm9JFDKLoctJ0qN7D3uSCOqgIT+bhYTeDNY
5pjVYx5HGWbs501oGaaoB1qH6G2yrgYPAYzGehX9TL8zVyd6MBL39Ed2Kg4FTwMewAUncHAuShzL
QJIp5VJ7yg2Z5blNJxnqg83Adf0JM/y31nCI/sLvLPCmuFDGJSrLLnIzcSHmtoj3nSTEMXx5FSVx
Pi+xc7hK4xHBFnOPFbmsfpis2OT7XUCghjbMR/C2h9wCwU6ppngTPFMka9rlu8Vpj4D7XCP0kQ5C
ICldZVjWmpuwjgkoINvOVT/u7E/ifvh7buMV+pywhhaNhaoSaaN56FXaarfN+QE6Z7EgmsSeMDxU
nxvokGV2YdEASiZ1N1L5BhPSCtvd3ThNDgRblT3/WL2cmAkY7RrPrJhlCiamarpJpgAoRyT5sHSo
sK+gaRHx5NGA+o0QGVsCs3WF/Zuzelj0mYWXctykddYJvZasWhhR6gKZ1ztWIQJqqD8EcHDaDtQd
D0hsQFAoyvjacA2p4mz+X66w5qGd0bzqwxNm1hSQEounKPdoDmbiub0rS64ZXmMRrQpACjhHsAJT
azTkgvhlMdZy6hTUab7POZVJ8yZc6nSvfcFUfOyouYYhaYNBR2Lit6FSIRRO/C01MRVjcwB293rU
o/HLoZQADI1zAUgJsAEmV7jolceD9xPyKu09Ndr6eRqudGNAzjl3WdiMff9Qef2+YXtwRFQk3LEu
gvMnOz4JgIH5PbP5pMSmD2riO+Tw5MlEmof27eszBrqeX7kfHfVdsk6c10Zf62sC7GxIYKDjJtbH
bfka4bxeaJbkorL3jrTWbZXkBQZ9oCdMDxGtDjzRnTL+EyksuUP+dQl83FOeUSzy5O5o/TellYPU
gTOJgp51h/yg4oa6xYgCA8sVKKMIw57TO55W9i81V2GDVfkkH99evxE3YTSTjwqQf6h0NkDsS7/G
jDlPd8VJ+s42L4vi6ags2Vyf2LjYuACwaggX/A1Y7PHy8zFFwDJ+KBEhLGNpPmrnfm0s5FNziObC
r/ZIvrVlOC920rG8Kp5sT0/VX719XSdng+datuVhveChDslINj+/XL86h+kwy8Gb8Kioaoerqtgb
P9KSt3oZ6qMown+oWX8aooVnFtcN//Pjc4/umfgVqkeMTga1bso+1dXztX8/3Y7EPDUs9mAWAyNE
sC4XFY+UAUMbXIw0MogVE/M94ofE82SO2uJjGcZRjmOlXE2KM3ZBKIOfu1B5LHpgkxboIfG95rCH
bxnuIzR09oNx5FVsd/BYS4oywjJORBkExijxkB+YBDL07njDVQdQJ0FQ4qR3MqXSFEKEiT+VVQgM
RqG20IxmR/mU/9XUSbfj5hjbxwGWeeHS+5rdbLvd/uypeWbR7Bu1ZTaeDxj5+CkFhaN4R3SLGeoh
My7uSvOXMBxRUObQyEZVZ+HloToHGEohxO1bresjL5zXx8tRK483g5Fgy5o/eU4TkUPJby08viU9
2dPCdAXuhLF28y8ETYQbUyjTT7zVR8y+agV3iU28KPu8rhGgvYyQDeIl9q0Cy1ZM2jqljhXGpB2R
RpnPmNKeQBUH+yH7ln1tG96aA1mL/MSYN1wwHFCXGNmxKOJcu9GS4Or/CVz9wuPVFTbP7fhXuMel
c5YcpOt59h9RZ7adutJr4SdijNDDrVtsA8aGmOaGgen7JvRPf75p73X+7Z2shICbKpVKmpKmPJwE
nCMPXqONWZ+T9O+V6GP9w9eJ9W7TKIeG9WpaD42rhWjo7U1szrdDCw+LlCIO6niMyb5bdDgpJ26S
Dwvm5Z3pYA8OOaCmLcTWJylUB/17rEdcMbctmMsxZMmagsr0x2U541czi1eOMNW8oKI4CIsTuTp2
qJiBx+xqhmnKG0DRYe7TVAJXWawCc0kZqb1cbqzYtdtFsz0enox2z2gv70YPjnOTyCWGFPUXBtVR
fMc54zXiAiYbMu77hvqHaW9tbywwAxep6EDUYTWsPYHRt0lQw+j2+/0oWkDB4yTgUSayx9fGWAGq
GX1a4FJzTlEPEcaGQSQWouF3dug6j9HXr4QYMQQ+L8Zsaox1B7qnuzGfc38cpJjYtfHebVjVWPdU
MDEdshGQ/JJFixzD7ZgJdhwXzN6Tj/aWgy0t0cr0WzubX2OpgSvYS0R/ORx+fXB4/2SwGsIi/JmM
XMo60PpghcCpv+vvrMHVjAcslF6PmhROfghJzneAhTgoXrKZvM5oFAQvn14b5oSaQvkg/ihMSZPi
E5TkZ4cbEmziaDJ9aThQZRSdXSw9GRRcfN9Q76XngfmFJ4PByCRaxdji5WWrT/OsVXhvHU13ydYK
kuSQhAVrJakb5s4Ru6Ym6t16to4QlpALQu1MJhdUwUQb9UsGS/4G32Dtf4NrpxjoKAdHv1a1Hr+n
/iU7jhFWts1TWvtI3482IYcu0k4h3Q95ZOGD3tmwAUe38BbWyD63hR+7VFTAtVRugY3xMeHke/tk
beZUGpr8a1LTThXFl7SMiknoIqDswzpZ+C5gy3pPxS5lR9l6uXCht4Cv/Q35jVv7e/fqR7jTGlSX
Bkqi7aFjbhDCUcm2pbkiyRg0rMFBMF/subc/cnZsvhchkIV4jH28p3VNWRIgFeqbQ1m/ciS1uOBI
ISsYchuvyk+jJNgbQbT69X9XwSIYBTiao8zL1No7G6uPEUVBEoxGP2YnCVaBfgki/lsh8O7JXED7
yyujt8PJRpMJAuVNOpylM+kQcwhp3GykFHmAXNIQzQqRhbXB6uwNh+3S+J2elzSoADBApY01TWt/
68N4G5QZWvKwODYcRUq7i2TZk9rdavjsRVg4px6uYavYxnfoojWpYnu32ZOuXapRDr1rF5JsX/rl
ZWsYvjSPIRGdadnDSQJdIYXKJRir2WfKDmVADlFDvoiMejX/ghKE7LFhoU43i7+ZDrLEKSqgjo7I
1jqWz62DogFHB9mJMAlraJrW4uC+jMXU1HgC3tqUePJvldFfJFU4DZMFPagsKqVZHCxXqau3sZzP
WcC5mtPvitRoAjo0GMtmLrkaHp38DOI3jIqrvUvqLlvopMTppytL/m3EvWFv2AfDd8jysm8udpHR
bfd6y2Ws0I++KHBGNZADzPn4YRkve25v6KJuKPCCG+EKq61BXT/ODwDW5BWvPzAtapCbTtOBVRJp
fkQskJZmNpdwUidR5+eYUPOZa+CS0xOG5etBfUebCWwJ2cUIJvURmKpdtjuQ0u46nkbk9Z9RugMq
C+jGa1D63ob1Kvmznw7jZCbJIlqtrQio2VrUrSkvSJSJwfBdnTeghoRa5NzC6QKL1d9extp5GdGe
UYfTG1VFMJ/jbAwU9vrraMyx6DmO5uBIZcKZlxSN0gDqoAztN5bq11zAUBEUUEbSbHPB0tLleF2G
u0RLorpclO9yfrXI7UOzoYXZeJBxKTS9fXi3e8MY9gRyfaaoqDfxNLQXxR1r1JQObTQUpfBVQInt
TRx3FCLbzu8S5R1zzwMkJQT50UOwykItI15vWHHTjpdSe/n5ufBy3pu3h+P2cO723JinyJ/0TMhO
m0KxVWyxcdgYqei9gyU7iPQUJ62Z2g741dV3hMt/uRdqDuFcxUyissm68m9Kgk0AnSiVp9S6mFJu
Wn80EkFh6I37oMD+TkIrHXZBY4TI9LTTQ/mdicqXrVoio0/RiZxPlgF5aCcUN/T+RRPhAT4zaLtl
PD2URhtyHN55jr+UsBBFl/I0w5LN9kU4xJi6+h6GjheyHWVDVOdWmpRsQDbjoMyAzjT/uQyQIWFO
fszJZMLLNwulFqQay9hlI+QoGh1U4qpp8cGJRk5FfyFXSicCfrWjTfgTGm4yoEuNGcd8Ok25LuUR
PPikwDxxGn5RlODN3dN7hvogLkxuMZ/GYJmkg5T/aJtt10cfu0OfaVJObeJP3t+MBHZ7H18GUFBT
/fhGhZEMxtCQMeM3fPjSR+uWzCt4RKGef1rb7ot36bkIWBpv3kcnCmj1i6g8HVD8D2ThwfXBa7nZ
BXOrWXWkAt/tZ1ufwSnkHLlWE474gXH72P2sOpMHpqn54xPvY7y0IKW+ILTnLVQ2+OioySTcGicL
ezsN6aRpFqBMJGrJg+uLocMo+c+GQIwZS26VC2pJkmiMguRDvF09H6YmrpmZMPb8n2oHwYTk8lyO
jWqxioKRxIFzkCtkhJqIB6ztjHpBl2EuuMAGO9NDg06SZLQ3dL464jQZZTMOlb+RjAJNLyfYov2+
+gmgSJfUXWQgq6YN0cEKfXF+maySjoY7cSYkTbORsSQHA5bgUbo0sztY1oOBF4Ypp+Ohp/C2XLyG
W/KF0h5BcSVAkkU02mLRalrRgu1zwWYRjDolmbtI1c0aVY0gsQ5mxCdGPC3PtLa5UCzd7vaWbvw0
vDOmr1Yc9th/d/3vFilB0pjzREUHYdFA5tdNGD6u9TDg82DKbtbR+GSqUePAXSsPIOY6XmcEiMH4
wi2E5/ljozNjd+lKccVsP9IOmNxgFtl6L1oTTPsaKQbIc/htfxHNPyx/AjS+xFIxsjcxAViqcA70
RVUU7CaUZYckhkK1d5eSX5BlQQLItbVh94wWUYIpkg4OFhdkDVprYxSAf1lYIxKXbIo0QWfE4oHI
BfzHLotpihXCLglREL8sVoxh3Qhkm2jL1voduHFPGhPHkzNPRnfuJLN5ZLvEA0Z5+Y4y3++IBtY+
kdnU/BEFCXqAdkQqZZVo/AvZ14R8euRFq4wSEF7UjUEBlc32g/nOJv/OsvwXOUySR3aH3B5CnD3O
f+cMw2zG4KDOjrdTJC1Bthpcf9hvCX0mokgnzAYid7hO3jrW0s6EQWJOnw//aP3iifhlczbjh1U0
NZl7yVRHgmZF+B0aniSZ/Xb7JPH7dQPF2Mn+ytmDj+H3+y9jxbpjIXQmYXpiw5jwpyjqRwgRjMks
K9qe89BfZ/SwkWCRmSBPknOpiDxKITfw2SbUlpUH4n+a/s3sl4x+/3f1wSriSTRtyDpSK5uPNZyy
glAtLJXVqr+19MxHo/O2RlIHmkfeykTH8dIdd7tYk2ftbWyUOJnemi28YMf3oXyI+N5q4LppW9cW
r78dsXWmUGgbPwWAP/fVyVd7LlDUWZCHRFsmF3m62ggOd4/QaoZ1h1xUKzF2tVYGA24UFYH+f7er
DutowHrVleK9GXu8ZQDkjl4IBzhdmWLgwcKylYbSljxEgY0qRHkhW7yZkUZaeEh2qSRiJkfp1URL
aTg0uw87kw7dB/GiBYwV6H16C8N1DBHGrlfCs6b0DjYmcSkXwmm05XshfNGmTyp+N6AImm7TEq63
JVUh1a9yWXeHoy4B1ZxphdVcaaz8NY2PbNj8wP4iZMIUPx0m5QZkDDjoBrwc3B0mk3eFVSOBUwYR
kLNBkgs/yRFpYcgtFsCq+mxQRvXdrEQLV1eCsy+z0DRZwFe/jPQgxrNjyDG92UFksqLkJR7h23B7
7d4J9xo0Fc9eWmKLRZzjOfJXJUkhQ0yGPY/0gw5AaLlW9nPJZNJDrIARd5REqOjoar9JpEFlcTNE
l1jSanKo8dGqJZ+UV7XPQMvBIi8Sf4JqJbPDYQe09BddKdO/khmaywClSFi/IcOkHw6e9kx6bh2U
BILXAGksg6RtVT9p3z3gl+UWvxQb+WkYs8IXri1qCUwovDjIffsvFIj8yKk62ik/6f7S9I8n1xic
GA0dCFUmkKg7bMmptZTNCAgxbWHNXmzcDqQZslbMHP4MUwvBguwERdl6qXo75o9NdQN8QNsWfA4o
GknKATULYO4TR788zSpxT/tAG6xd78JJHalc7c3I86rf9/1Zd8b2k+BM1nkNpc2RyA26tHmcfGAQ
lewzDKMWGwp52Yub3fiMgsAsSzbug5JymfgaJcmMJBVlTy9KgUwsDuFTWjfSr0ik9L/Oar1HH8jB
9GvuvEncpu7bmogeIzMdJ6g+7VgyD2V/Suiz2UQrcocnL993eFGPxhrF7pEtqNNnFuVARod2f17k
f1TZJNRl0NmR7laGD/OUluwJimLCI0ph6hWJm8QHBbK3nRSNgIyz89lIO+ebjOCekL2hT2UKQB/k
KRnGxcfosye8kBOpyHxcJlhOehyGgjvlDIPMVAoWWB5ymoJAZoc2S5iv2S3MqGywGvVhuiqzT/Ix
hmZkCR7QIJZwcF9aGDwW3xMgS6aEGIA/ooUP+yfbrzaWCTaRQBHA/HUEDhPA7+GDxdg0WsPtCFPM
Y1S0jKRsoxDr9LYFLKABYRh+tHuwZjGksbb8ybtdb8GE7x795ujbBG+8gTiukciqI3HHhccnnxKX
11hqYZd8LTQZHJIOjam2ad4dy5Q5xjj+HKOGy16ipU1VZobVyGX5Iusw921NQPlp9MJUkdUsU0Zf
+pw+jdPi1FZZ+ivlxq/VYXCdFUasAUDxPURDlzaN1sAP6F0wgs7NkeGjg3I+95gIQhW8iQHkBIlm
jS32IV91QRCShYjxgtCQ18Fty4EpCTDVUlhnxojcNhm5NRM1yNvjzJPPrbKUCWctafN6YFXrC58a
rjA00cPWfRWA5ZgkJIp9XKpHCl2WYAllr3+DoGphjepdrKG9EXFrkoHV1jqZ/WhF7mAm3SzHoMPP
KEtGU+ZIJjP8EZY/A1vBw+9153M3Pspe7aGFpJw8dFFu0E2tLU6wfpbe0UNjRo6oU+OQW1gUFDlA
P2OB19iJuWtEZGvMhy6eGuIty0s72BEyRB3QvgJEfkgc1uTLO5HRRFcNg/qvLjuNgAI9rqDLHBnA
4CjwPthFLDYokj+RnCbyWebasj70eJlh888yR/KzPVtqRwqraixAJDDlNJ90SMwMUawjFoN8QQ2O
tJDMfQ2R7CEwCExaXBNs3mD0hB4DEgDu59ramQLZeDLGiIWu3T6/BWLOiHfIetFTjga9+XLAOydS
JoUMVktTUsBlJmCRAEq46Hh0/RH7VRas0CQhm2jzTGmMgpfRj1q6Iz2Y1omUbWbOs2XSHRB4TvhG
j4ItAeKAt9g5YSrTS96MRinfDrlutt+iLcvYn5q8GwBaCfH5OlrJWwO9pVmOcxQi25dZktpDdUnJ
eIif3Yu/mPsezs2Az4R1hz1NeEJuFmgthJOiFIOQRGwwlHM+QJKMzKcq/7NtZf8iskCUpO4Zv6/s
zyjr9IzFLpvRxXaTLmVTeTroMUQ5ErCZvPykhMUZJAvyPI1Eik4qfjDBeZca1a+cXNsz+na1wNQZ
6W6zuQrI5EwK+S7MtiAzTjsdn0kzMxDFPUmZWTYIvaq9nnMhgixGYNItwHKRn/VUuhp/CkBWwRFX
aNYPxbcY//AmhDxZ3+/++hez1Yd8X6LINienEftdKxurmevKeog4u4ZT0Pw3zWYg20NQtahq7Wl/
Nq4wUrza2Jj6iwQdLgN3Z7HEEhwuugcuAHkXSYTPeO0KYEixONiVvHjrFv5D7isg+uBdmmEpItYx
miMADWbFclVsdIxhV5pKR2aS6LYug5uHUOtesvEq6ynuqJ+EnYZHYMGgS7JnWa3w/PVg6CwOyCzY
w9jMpadYZR2pIxwFWaCLVQETEw+JYWNEBjRD+G9YdUaJO+4bm8fXSidYSdiTjJg2c4ZuiNiDmaF2
ZAQt32Y7D5ZUgPZBNvAxJyxOnqg9ZD0wBlMrw9dQxfzPnia1wFU7khXp7HcwKOBs51OisR3ILCOM
wv42GSWWbDrSWKAE2bm1rnxzrE6pOQ9cb80Kjgfp22LPDD3s3QpDyfUYSG5Lq/qKz7NGJTKyWMp8
BLySajWTeMvG4k4zCdaSc5xBZkrLv0cEuBEGfQTo2lcUSXKXK1CF9yZAJSwNlFaCSGnIRosEYco1
hZxoKTUZUUydkB9skhxdlXxP7uAB2KOEHW0h/kB3yY99AazPJD2fQ4QVFAZnVuGzHwhOqQEBViL8
wY4rpd7RmtKlCWRzOW3suT3IBTKjDoln3lllLPuGWbVgIbaoXs5M6XKIwxy+ZGfTyDI3AWXradlp
Z8TzycwD3bTMBpkJ9MtFOzhJEC2EuchuyI1nDbTiZ3MiFk972Ea5kl2BTix0hdYqPCV0ApWO83lg
U9Oh9YPTx4sKxyEc2YKSrgNEJUS593kP0Tbey2XSNNXYyGOQwt95I8FwTFDTCLV7JIizpHoVLaR6
8o1aUZrOBCAUgjQ+JAOZMSGHjx8ZGYIPOySLdCcAcwYo9xeYc2FAilTKhr6QtVzt79q7NjUJHVYU
2weS5KW5v6RAgUkzEYU9N7hk/91pbrX+s7f+TQxOR4sUprCUNBGl8Jkez/G2OlzXuju2RjC7NaxH
NfgboHp98bhIHabcWk20v/PaES4fkk+uBHQoJjq573prysA9YoivGsSw723KuevUvD1es9J1B+Xe
jK5Ed/K4OOsHkpsTEKeg0mNXxpqgT4Exj+Qf5Ek6BvvT2/qbgTtiskxhNHqTswlMXTExyHm2wd4f
QINDcb6w7s/XcC60lyTS0a0SuaBqf1obbXByKOC47BuwKSYPWplclp+qU6tZnQstaYpkirnF0cuv
h7SfrIYwkRSKyDCZZQK2/i52rex+wDkXdUrkClQvUEGMU4L7tVEWKAWG0wTW7OKiNrl03nCgTeAR
oiLoNH9eaI/+9a5dsucGJOoCGD8i0lbgUUcnwpSXVLqksYmIg0LIn9a+TrYGhFZP0lC+Idk8zYJf
qNoNWu/S0XdCaUGfpmpX+2KdV9XG7xMEICIFlzYbu0558aFAvWxQV/EsGrCmE5H/GJc2yR5fatt8
wNreNaBHn9gGSFPmjFDvV+nWqOIG8pd/VlRjf5qmuu4gxlQ83ywILffBtbsti8mieKThTmFYwrq+
26dSV9kw3jqorUgQIb2EJIvX1ZwWhvdyQqFTw9wVSaN+zhrnbgGCCB5m127cKNX2O6UPHbbMU4lK
Req6bdpVk2FuXi/BYx3V6MkdHa/d0xHO6BpNd3wG7gVFMi1l6LOycWghU3kVDIiNi9S77Now/cYX
71BdnBrpNobn8mqeu/A80ygbGrOVenfTo+ddXXxLVuMbXsiXIXPg0yfb5UkTlMqqfIX/nLyrAb7K
elahU/Jr2ITAptmhZ80PbQmoUCYz+kaPAXpmGQ12aR9qszadevxbu0Lk8TDYxnuOQ48kn26xDb8F
PhSpQcTWb37jS6IGSeR1tYNHO1Il+VaD8XLD3dw6xH9LxPhHheEtgGimRP0s+ctPNpupf6GI5zpj
mqsj8sabXJlKxJtyeHAMyPeuHCyqbOoYwWTmo/TIFgMToeZTufCk1rMQP5QwJeRN38fkFZbDJ1YR
LjU9bDxSzxu7FpwYxatFrixzcLt0uEQpXpyHiPGmQzHepvMXNLrTbl0S5hUcKNZbMBYBUq9pKcYW
61AQ7O6c65KiBP/dohQ6pVKQlqfrPcTcYiA5khJGwhEcnaDGG/d+h3jGQDxYJNedJLZKbR97CVVZ
B2CuE+i7QPCp+0mgS5sphqKoO51tuNprtm1Bn/IgbgOhc6kNKVGBfMvoCGBDvezLKNODhiIiSrib
2VfD/mMRw5kJsZYWjvJhFHRRYH+PK6Oo4hlre/StESIYFW4tGOLp4WmSUEev++1QBpwOeELQ4gKi
SoTC1gEp7iSUN4lAK2Ct0PW2RbYT4W3QF+rGXwYZxJNqcPW/T7dGwhVYLbTwleJg/VyL6mVXtY8z
ysKK80JIKJpqg9n+HEAdKKGnQ1hpY0ICUaXohwgPYlhx7zdYim2Efn45q5N5QunPy9+1KxGsOntj
O6zR2bPK/qExhRSGNjbPrUmq1aNB5nsphgNBKnyolCeK6o36AO4S8g8pWR3uC/ZlnlcV0Q+EhuLx
gTSgiGqjd5thZQEeFtbf1L5CIkJdiLkDa+z+RE/vzv5IusV9/BNsiy4ywa4eV1kpnRJcTP1HWplQ
7E0Vw3t+jSof8xy8CbspRwdFW/euyTWFkOhIAdzNIb/0HBfpTsf+DCEVZJoq8Si2XqvPL0uUpHbE
hsRJCiA+BuscCq85IQjUnc1QFAL0VsVGc1EBQDIHPJAbm8KAq3/9YDDVHwaDiDvXepIh6+5vzu3P
rrKYZtRqEBgghqVyIPYytq091G4kxDXdy3xNanHQoJzef8JgTOyCRmnuGuWCHRiVQdKDd9k8quPt
lroZF+MCz82noKNJbw3zNnw0TNipqv1H9+WTuvkzPgxqIqPbo5hqNafZh+OPoPDqTnp/Dxzj5W+q
9s+qPPqjqIcuW6N6+J6vvkmlbvxtHHountPNmMm5dC50U/j93rxiUHLrVwuePDVk8cv0+KBu7l7B
XHnNODcF6YNrlofHxi8+jqcHnR412kziPdzB2SGmwmP6ONn3P3OvUhT74LGVICIGvaKKcF6wT1m3
AiW6zCnsb2ChfepfnvhEd6tBFV7KDDf7SOg0+vzw2eusNqGd/QlfnfKSLZwWhCMPy8tESBYzbRbD
bVLvv2k/UIHVvOZW5w/7ysZRCFHPfOvW6JxC75ROs39qX9DyZNd1KxT8gfPwP1l59dF1RmkxxVvK
inu2S3QAvXZ2FDvsATHmYBmP+edBktjfuLKoee9hefge1qwSBNJpafzHmr/hz1TsLUTiqxpWGAXA
R5v0kRvEBsOb9/NbHHH/rJqC1+wfWz9v+7KEU2A3gDYf3s26KopuT/vyMtbpZ9V896DYKkVlQscu
OY+XOXvekVo0mmI2b95fh5Uxtb53u9qlxLvZasxuw9JqDy7copibVOn+8eF8QKQilCMK+cp80zhw
DINnzLBfJxD9b8hL+9gHQBQGmoAImZXLLyRjYe1CmxaHWpXP3SXRlY4ddVIZDWhoXqTfjRu9a9Vc
u38ONSOH9BRQSrI9m9+UqhjAA7pbfLGdMUBggUqYf6SrXLOvwTv8C+r0xwo3ndKE/YaGh3DZlE2s
HSpvcbfu5FGaaItbyKKG/tT+CwqUgV4E39jfquqEmrQe/S2pTK/7XFIWXxueWZt1ZalW6rQnPH6A
a/QgKNAtqbbWZ6aezSTabSHoJfWWXAMLTryzEdVWpV8I45qjawR1zC9Kg6bsP03z8zI+yWF4CN+D
xgQbEGt1zO5y+iP906rDKWjUBrQaOcwr40/30LvDoEXcZ/RTcUpd6GpuFLlj3E627cE+Bh2Es+YK
EW7NQhGfV08yGo4OHMvoAfjJLlu6JUGRiHlSt2l3CL8BsdANlHEYaYQX+jW2CGoxyXX1MC9IjsK7
Hr7JBOvsqwYZ4+XWDg5rcvdPtnZwkLxy5kHIm8AvY1ao8tlZuI64fQpbpuATk3UL5OhOGpNQxpPH
XWKZkUMgZFLYJGsqc6SoUiTWQCWf6iSsQ0dxCBwMfIiI2mTjk7kRgpxz/yOEcdjaKWEIfE7hEeG3
3IUOeansjC35SQouKH4CXiWfELxLkRTQH0XtSWLBeToStXOhQjPGL0eZkXjly+WzhZeryBDJgOQb
e1OHTMkMdcDNUhJfkbYQkM+RiKKksX+JY/JAlXwixKoJ5/VEMRptvbjpcjADwotEM/kBOARMeELB
Pm5lRKq4RaUpmDo5cvxJziPOWNAwwb5fcLYK/VPQRhu5/giCwNNqnBUSTME0hELeHG31mclsLJAt
Bg0jmxNiWYKz5cOTKn1EeKLwyxy5FHZJNSzAopJZgPPNlHghP+VObJBERES56RGQycaDsJUCHDbE
bC7CHB0jgkjMoiNcAzx2bwNKCRRCF/MuqitYprisgjPwUkEZJANlgBECX6DkOGtZKC0H+JTOI7Rc
QqPMEMLFN5G7k+YByowGrwK5I7MVt0RMixYlKCHqUQdngvoymKivjvfDFnASoeOd7Y/bzG+7PSZ0
218pV6u/t/p4pgez6h3MFS9B8s/oC5PiKansZCx1gEOQBBItcPof2CnyhvNUMM0mwQwwoQwfAIMG
q/2x0yLwBNovSy9RqgkESM7e6LCV4+4S+SNCkiifMTqZK9zrt5NFj4heAUOx+3NBSqjcRaIJBgsW
Vrgi4pIEH1fLoz3u9/l9Rb6CDHLERAAJkz8hyKP7UUiJWwFY01QJ+RckLUBFiIfuf9dWh0uhw2xf
mBHGj5ubh0Ircmc7hzpHUR67AXrsk9PXhbynBpETN6BVCPDEdbg9xhjohmfhnvPFCYYZDtJsquMl
aWtDBt8dxr1eHIPsNgW7jZJjkFSFCgFTErfSR0mb+PORmdFiajNQDFvVWgSLKL87yT1pn8oXUBIG
HwakHC3ALBmkH/PfJWNvSWoh+geFgECBKxJwndpMLJhdBpYJEmLF4St5DCBLkDnkQfOV1XDBOfgr
8B4ztCCJgY6Of0F2go0rAQgEerLyeDz6kxAE5pGkZVIFyjo8msJUWooaTt4Kjq20HSU8K+6QK0Yl
oAsGurf1XQCoEurEoyEsSCnMugBhfCHhgPMa6NEonJBTwVpmCED2MlxziXYCDL23tp2YjEtuiteV
7yuAvkaMiYzJ5O1V0FDHVo3vJUFlusjXunvKBaDLBOqKHlDE8BWekq7UIpTGlHsgFENhYmkdPioN
AsSAgigaqd6VoiXyLJNRspAEEzMldvzI5A7HzPmJFPYRhvc/McsQ/RVrGz0poASTMI+m6skcTk4S
fkuApnS5Ygo81ZakQYXY9WR43DyClEquIYRgfwDgap07CSLZLkCAJ9eh8FWzF0JxghpVtYBul6Q+
Pp8/KoUg1hUAH5mmFShxKSRZmi5TsflK0I1LtIGVNDKMkW5A4q8HPpAhykLkA4gO4hyGSsgGk0y1
mhSSVkTliXmJructUh3SLSiOZjtXNFLDQuMEOmowSW7hjRoAUsWN8N7j0bmu0D2aYga00eU3RUJQ
5alESWFKIEQSZLUZl8ws0owO4EGI9C0Q/g7aRBqb22QzwpYleqR1pPeTDgKoqjWYR+f4GLc66ZSd
LB6mRcpOrqfRzeUZOPqJoJ7C0f8hhBpuHdo/FDjOn11SpUsKZw6zaSTrn8WiodB96/uemNpo8pEa
4MPC/J1M1MgTzT7J4N4tgAdOruWZjTEJLlpVgyIoooRDOZN5IEMn0frBrTdiNusvaTPZ3CSjbLSk
5nNVr7gUmcsWIY+yVtWLoKkSj3RGgqKcJtVV3vyLDdMBvx/E3lZ3CK7Kn3XvEjxUNyFuoGF2jpE2
UvZs5Quj5dCuR7YDZhuEe2qyI4Gy2RFxTzaGTPcrB4ouC5JGhdSUz+MpWKQFZ1WJK5GHpMGiswvR
CumWDjpBcR0g/X8wusSIyczVWOHBTP4nyQkaMlOd6Los7KRB1KLhd4QD9blTrCcPReaaTQgydRiM
gdY3yY+p7klq6E/jWg9gQrYEmIdlcmkVU0MbacnqhlCAOMFOgNihyjFi2bjvH+eaVvGbsD17tXi/
gtR7S20gkNGiASAKURYym4Bi1Dq3hwQKwlXYc0ZfGNWXXwpn0SczSoru8xumxKQ4KM7fFFRiY0Hl
loiM26hg7KxwgOAEx5xtdB5YKHPaNCcFBBaPdYbdeRk/Jt82jl99Pp00nfLw2y7QZac6AqXERUu2
5Is9khpVZmOqc4OpBzUBSGFpRe7/8tCufFSLSTVGASKVPwOPCTb3Kn8nKv+x8KQhrOLOH5BAjZpp
Ec4+GNLX1EriQIJ8FT7WOprCeubtuUJaWdErFMhtnZT7+CBHsf6+B+fkNKCNQvSEI3jxHB9jeKiO
k0LS6JWtZkigX7BNNz2D0JXjh/McfumacY3Pv1CZDY+/x851eehfo+aw4VdAVMJqvKVMkP5wv0//
Bnc+mu48JIkOTqyCUW9DceReu8S7nSr08CRq+2/vGhU60H9zQfA1g3C3ST9OZ04WdGcbbWHGvlCG
AE9Ctx58yZQgLuG+OusObKLO09/+Tgdk3/8Ycyoo6XxesWvd7azuFODEf3XorVd0hYY950UKMO4t
soDgN6sOt2653SBvo0FRxWtGRf/vN3o41JySfdA0VaNOFx9/26FfQ2taNH6Cr1/o7PxK69mpu0eH
6vN2jaZS2NBwKiKinVJImkel954VunQKcp/utvcaHeKnv7ObnaZbc+rmN2iujr3vbEM74+fqp087
efvRLi6uwbP7mRfiunsf7nuX+BA9u4fJjSa4705peDLX1ma5dpoYFcqPqnUPvCL3BMTaBJcgBkyX
vLJdokC/aH85PlZ+vO0f69jTz1SZZsfHqbt1973azT4Ul+Jeu9WozHEjZV2+8NpjuKyLfd4ZheVn
cWoVksIMjtTgEjQRwIACAIZu61KlNPjAszC4DOs2zMqUJxEwInS3N4cEFXtzSguofZq743ZbmWtb
X0GmI9jhkZCqW7OIQab8h3n2bOlFsn4PRlupWjnIuFwWKDvIa6T2VFBBFriodpXmWGN+atRKPakI
g6zyZvcIaT5NIIy1p2IECNtc+VNzXCey58Znb2rUXbsLTYfpg+2aO+OXdFHpY+2lxNDJEy2aU5oD
f6xx0fyBmZWitasHJ7Z5wQpdm2MM0d0MfkrKy4oUmcFyR4FcWz8MuRTIjwmA0h6/7TFUB3ycf2iX
R+Ye1COYsNkbecdQ90eBBSUUT6NGTHlvlskdUd3bDiyJUc0fkaHrFLCyej3eawJW8dGHNRy6w63p
zh+OLtm+Q9o5rBndL7c3buBrLNl5ZPjFca/BbZMau3fgc6Q6ZuvAXtnBH2fn2Ri/7fbblGXd7rZn
M2qSOV7IAhOHn5MVdNCJC+aMi1215w0abXOHNQuSTZuxt5mBnmoF96B3z5bKPQrdjfUMYA1+Bk9q
ot8t6qJ94j00w4RMso8h6sNNwf/fYIuKYCydbUQnMFoLTT3e3fq2SPpxaGZD0TII8/JM9Rv5HLyC
2p/62B65XbbGLsvL6fYms36z539UzKnYTk6ezFPyLHoIA0RPRtnNhvuP0fqzjjyyCCuQkjmETZTj
Vbv5FDATdByz72o+GOFww9iQzZfKJuFKTErzn9FhdpqdvaZbXlHAO9JKejL4RR+mpXq09+626EXL
/gP20Ff74ZWhOyojUGgG58Fxs+82bZxhRxLj6sV+QC10okPYqfXjXYISX5cAddaZDkrjyvixsz6w
OMbr3+3vfVgbA0jRM4SxXL7TLwfj+Lf8W6LZymk5bbxa5VTewH6iKkdlbBJj0z8P2BeoNFPhXRU9
vJlTzAeJHPwil7AcnMKDU74DzhJ77Px1ypQNqiKNj7mPrFjvxb+AZC04IWj9BE8epCPoR3o7g+hX
iXuvW2TntopMWlZsE35bZ/j0ph7FillKDeLb7f7+zu7m2TqqMy0tyACsUFJ/gyfdy4vwx0J17DSc
pwu9AYVcR+cwoSmu+2l9yKKt98DBENizVc3OsLG3DqCxs7Gh4DIBWM0SvSCDX9pI+ZcOHEHu1dm0
mjTRadLy2aw5OjkdlRyIxF3Vim3s+++N9t+60N09Oyf+BiOBa/IixLw7n+7e3GHZLHOn9OSx3h2+
3I93gHe1OCtlyrUCj64E4MMXaoCv8fhjwY3/3+c2AbXJZvG/Q5S613bRlyrRcfUgF0C5sDaV9rpY
7TDd4NOgoKTgKPtf6a+qD2lwKNpPcEoBTArFFIvJC1iUPqA8aKXvKaFA8X7FghUJPoHKKTpc8WUb
L/q/v110QxV3mDJcWHy5j7cN+VUP8gOjnN2XFJ/u7YAmedH2HBpdpHWLB+F+AUGrNu0BWfyoXPST
Fn+uhEWOqLJWrUdliXAJe7xaEH7Eee+jAttt6Zg/CwU5nOtyEIuhN69e3Ye2eLs4xJgwUPNCS8UX
6hKW4k2g0d4EzeUG6pivTRzPfasLJ2P/GPDlEYTz/zhF1f+jvRI7KUzGTyjbPan5qvnxSsYW7iWz
mtzNhkOBPdNPOzikhb0SycnzUeRCXUztn7BtUEooWYLkipnXup2VnO6MZk/+mIUtlS2dAAU5SgX1
7lyMNtvL1q0NyJhA06v0GqU+F0WOdNER2CuvV5QnmRfcHdHmbiz+tqzGDqVl/ln6orgVtgvKgvde
XnLXu7R6aKkyuTAV4xvlGhk2Bfa2t/9PObFtQzd8hixny8e00agOW18V5+HVRmtKsxmmkjGlw2Hv
3r0ZM/iPP1z12L4bh9U7+tbZixvn6EvxrdH8pUlcQlAGLPt+tZ7P4QVKu+nFrEXEuqHLoXuT9AJd
H90jwUU6+1j3Hj2/KZNUWHNPofoVLFZJOctlzVpSkk3DBmx5YEp8Q/kt8gAq1Mvsu5QaUPoleSWE
znf5/FTOUUosv01+gXxVUkfB/JQngg9Jg8XoTSYhMBmOTiVSLb5Ktt64rW9AugflZxT1k4tKgyvy
E7bdLf3X6d6XVa/WAJ3ySss8hebH/SEyW3KJHvLuGhVnZUe4hYr2+M45FGG5JjqnQMccN1biZX6F
/KavJM6DJJCAcejREopI55sO6K1tjU4yNj0+9114e8+zogMXm9y2a3JMVGehWhfBlFurgH6LKAsB
xZHzmKGlKX6v3q2MOBw7KAeB0VRnIABX43GeTcnlJ/sQ5ES3m0MKF0ejfXGuvhJnlYCVCnT5n8so
t7ZkNnw5wMppz/GLQl+glFSFnCpBDYMe9SQYEnKmR1n+LY7YGhRAM6w3AMLozLqs3LVX5+IcfQGt
+j0XgvMvmdGgv4D5vnJmygG+JlVFV9NJcdNViJX7evrO2dJUJVZKWNO/Ka+AZ6T0nHchCeLBOHeU
nhwVJqlGQmiRQApltn0NmtsbJ5K8dDM635oVyDYuEwnNc2ITJk6K2iWfxZWVd5lJEzXdXB99zZ8R
LYCSSyICA0wibf5oJ28Idrh0YqwpWTgxiNclgNKopaJXF7PsRiUsUmkUOvppmNlouhyejLeHHavq
inlB+l9f4mEvsT7XGJ9Fm9WINsZYxPiCRYFER9gsMd/PVjOhZZPJX0WqgEI9GDZ2HvqFn3WW7q/M
/J1h+2w4Xeme9vhhEUTIbFF9RPdws4fZR34czMKXBTeE7nXtPWFuR0/ptofjcfti+NjB2INcT/as
1DVWLZ+WQiEbx2QQsPpM9P5WxrYSwWigQ+qXcMOmg8+AoOn7v1IMxTZEWyBscUoJn3BGZo93CL7K
8pfyhPQ1cKQSk04WdFf0RtOcHn1l8OrIobY84zZfmspf4y+AcbyHEMpVoSFOrVwzEnrJZlQ1vYRQ
hzCplOiAoK08QT6VdO5RSZR7pAJp/6UySDHjp/yrZX7N/ywZa3ekBpp8DMnhvORBmRLIMhwOtZO+
UdsljLk3ylRWpTT6qdVo0yqA4/r/O0ZuR8pOZFvl6hDx0kdaWx3GIoIAi2PnRwJgnOxf2sRlhvhi
dcKn63e7DTkRs9/+p9UnMc735YPUjDEVQdT2jQXuxi7//R9T59WdOJQE4V/EOWTBqyIIEBmMXzhg
TBA5h1+/X9073t3R4PEYI4R01aG6unoiCjAycGy8Uv/g84dDgi86/HQTHr3XnKpU7Twkqm4Tcfv0
Y4e6kMxvmXZAk1tWV0IKHHLtWxK0S+3UqCgP5iem/VOIKMMlmA+M4sSxBYkOs0ClihxLTq/TjJrR
xJ0ESZJoec9ywbBSo/ruF4K0cXHp1CPrMiufjzEejzuccWlp8HIi9jF5jNZfxZ1R2+TjUI/0kB5r
Id9qvPTbzdYQu+akpbp3FJszeIOzOeHmZnCBDdblAZlCERLx8CY/WUTmpuHRFLe1dye6+2vABflm
rZR2m84Du2Do9GdtSNqxUNvSxK5GdjRW4ER2ODT2p4xQuwc44qFsW+InHMqbbE8/Loe6xxHNMaZG
MRbqLBJWIfmVqoHuhGvEGzekGm4vzCogXuYKrKFZMkfMJH8ICswVUunMW9WQKSmOQgpr4HTiRTbW
qZOiAix43kHdZFrf2FiMpP6fUcbG4rz6HD21ePdY1xnTGtJmoxqtW4UiFdJiRhUTxIwVzPAK5T7a
zPVADszNxLPZLbFnWLEiw/rIeRQxImgUvIIkYGKWiZzNKeJKKaYisy6GUPcG1vSdQ5g65tcUZttQ
VDuwBlJnVM9mdY75mhKuKWO9eEMM5azJyYQg5VHf0aeQtX6SWtlNQavSsLsJZRXOKqc/ExOiu2H2
pus2mTgRH+5Daq760C8ggnvDrP/oIjtR8vYnE4y/B4BDdAQBet7+VQbOGFk2fVi96w+R3k/EHrQk
9IJfrKTuGuEUD/fUL2sW32lwWOTC+9X9yTEm172G09BpyWho0yWgSD5AeewNTRQndQvSmaK6Z0im
SNT8wOTq+v6gunDlw+1Gyh9tppkPNc1D+Yf2otRdJkmmSMIxRS7qqbaK8osT2vT5upLd9Vgm3GH+
NEN5gvO/o7D3zYrxJHmWtHKqrV8ev91jGz1cwINj/4LABsmS3KZZ2VOc6GymyPnAcGlhTwwm4z5X
tsSrw23IUOIBc0L4eZE7QreNLsYVN3Tn2na0WJ5+2tMH+IBOkVUNETD2Tr08aZ6uVJ6dYRm99+AV
5c2BCbOQGcjUwWxqNOnMYrlHsLcBxmTy9LVYzS3PCtGdoHthrihIxa99a2q6EwbEGYoPnsRawpv1
LBtehF83bTpwVEP0IRvqm94E8k5ybVi5nnaK9TTF/7OHiPyrkX9CK/EyQ3SPP9Hz6zIN1vewUPUr
dxCNPZjlA023VauCcSzqhtKdo3OoJZn1jx107zluORl9Ve6lK3nFfZyCfP8KQqDUS/ewPLCSr01U
DYSzMYqhrg2wRfgL+Taw8S8GPjozbfoYfQBU0G3gN7OQoP+9zEJmgs2uYRFtOQNCsLBsAiKfpIcW
lRZXJvoQbihuKsXHuvK2CiPDFchUI51qWQY+QJPOa11h+SmascuY6BnRlYIM5TKveEwKeML68PmP
fE698Fz/BAQtoIJN4VjZRYY7TS1fhlqBrBFnWc10eHvgYhVl5K1PfcFBii1+qTz+8uHNB5dqCW4L
SApnFUwHT+pxfMu0jfp6Likl98283n94IZAAdxa3PFnUD9ArX8jjfsZPA6dVv5nmo+NVnHhyd4nW
6a6nr/Izsix/AlfCk2RYZRmUHTMNyHj+Z8eBNvScOMEq+tkA211DJdCbeiGS4XXMV+lTASOaiFCn
UlcfliD6WWhBsOBsHqKUiGg4lF4FHUncTBHINtQDyZAxdDeYDjNQAN/RO2JGN30BuYV6BIQXPOFJ
QFGOHtRFilSyLYNBKZJ2psBfoydUXX0h6/MgeZJyh0qboo8o33qavgJVVVSuo4Tk0M9OJ6vKOtSC
VfzTr/5/C5oyGn419RZ0evAyqHW8QkyAhj0mfXsM4ARo0kCJqm21mWnSgwjYAYpMsfxeK02ujTRC
L6IqNmooTqrT0f/05nqBUnc1CauMiBYOGswS5m+pp+zNN7bEaZsC9zTS1qngqaNGzSYD5S/tuk2I
qrRXSkJEKiykZWxz+jkUANhgQD8xCRsfUZsy0luz/BjCcEa7b8XI9ojR7y8kSNerGM7s+MFoDjTT
C5ip6gIl+ugCC5mUN6CCdHgod6XSl9YRLr2u3CnDP5i7FKQIO6J3ztgy6PCFYN3MtwqUouIPjPfq
FyLnG3Tv0UtsX25IFFEeY7Ymyk1rxLd99Cw3pwaEcAcBRWJcZrZ+val6I1N9ghDPiWJqzuUHcWyH
dipIZd+QLe9LWy0lLFZfkD9XeKwHdpEokduMGiRFNmpqlD+ldqAvz2ADjJgvIgwaQmVbN1FrgH0I
I77whbjeiCid9E53LGmi3bCXUefHKjCJDMWjsQu3lJF1GXKY3LOHBBbxlnI7U4d0ORiRpXS7k2m2
6ByhXUw2WibdoirIxYE9URbAoRWJ7X6rwW8HH85wKbAq4hgCI2IhUbC0Z/aoqycqgIr/+qCfJspi
Wr/alAE7lMlzlBTV86o7jywlPlmjcyC70PufDa6hwIPQjDBJwZg6k5R3/GUbDlTmPB5DtwVqlaMK
qiS6zySfpYS/Akkg683tp6V5WkdlK6Dq/FF9W8dHTRx+Hbf3nRuw1H8Y3S120RPMB9M9ugOLMBUA
2ERMJclhFOgktZxvLVqBKppLg7bsQM8KVmH8KrptODx6USlPI8NUB0CmoYf/7f9tGb7fxGn/wXxF
KqgV5gjU1sX6e3Kf7MaPcQ67xBStRrHMAKdgdQ0yrTUkuPBGJWTafDSsHJyoHsq17GZNxMu358Gi
P/qZPUdZMcGEZegzQ/yyVXedMZ1BsQp0kc50NMF7BJYR/UJIhyS4HgPtQwiIvTuzprvevlLn8Eym
qDUkPFuEPVY1H51xRsZ76xJAfCV7VDhtK8nUknskxbBgCY9Igiicmqtd7APNQ0AtlrzXvr5p7Yok
wk+Am5JXBHQiskFNjeEh0+/SKmBSR+7nUm2/L8wHiG7182y3eHQu7evvI4vK1W5+n0wRP796nxrA
PALsiHWjv+cg39aCgU0/cAFkXTJ95NCI/tHkZq5OJmBKDZhG7eVoSOn2+3Do0n6yQqs6QEx5Ezs4
aTMagkJvNaEWygTgjfuG1Tg7YnrILs6d3cZbLUr0irglFSlQ90yezWrMfAYg8Hefcd99weHbr1f0
onL5iHLDR3QIzuCnwujvDKIT6lplPtqutx88RozQHe1meci7gHqfDhWShLFx3GBMhv/KMn2MCbJ1
xxsrVSM6UI4qsiGzM2tbaG9A+SieZPxTdIoOhF3Btq8xeBdwEIV/Fy+Ns41D60TBVT/TT/VihX8S
5aPwLthiCKBt4o9X8FfefARCRfdsfK1TqK1/lpnui4RbSUaOs/AKjoN8+PaviGba+Au8htSprmBc
UZBNaZSVONE7VEhOnTS+w6HoPGqX/r2XL8ODpkofcq8w8dZhxCn2hb4i1jMANFELbDwiAoacwjAG
IWlzkjgn27N7I3eOIOwisrPt5D5MuIWsRyXtHX1lT8PTmWCaBbKn3+cAxT5A5jwdv3qFVslhHKp/
uzTPzAVtsrvL8hFUGc3SRfy4O6WSiGnarNAt72duYR54jHpCi1khbZLHnX9La453gxLKdEMUb3GW
SMrH5XYpKsDejG7BeraePYHhlUvluhcShHto/z2RMJwVhHoIERNAQaOg0LtpbVqn+a1R2rPksk+U
aCqAZAhYEqKW/UKvMlDFwPEqTSUdSkvKRISfuNo6Ak+2S90XCqNCvpuUNXWqdXXWvZSKgK2j5IiO
lWEqZdVWJSBVUGrzHgbl3WiXiEpxNcpvCCmrlAmc6MgFd6JCXIj3VANKcT6sRsyYRV9ZC0gJyoVs
0m6XFh0YvtYgs3TCQ0RZ6Xtj/t0NkUWPoGlO1r8mEiEOme6R25sGqsCvh6j3tsQZll7AOlDt4O0O
acMG4WAmGiFuBVBAyfHdz3RTBY+QufmPaiECjAqR7htCfZu2Kbkr98uQAR7xIy6AL9ma7XJIcsOI
ZWJDVjAuDjgBx9PpKHfUplrN05+2q12G0RC8Z01OeBtVI527e5MxL7MnX7XuHwGQHxNYqyQXYGMf
VFLU24mnpbeJZgfG48KJgaeC2hl8+mlyJgn6OS436XgtzF3dWzs0I6UNaX2njf8E1MsM27BSBl4m
2G7/TDlvZmT/gkqH/GWI2iuzr3j34oTZpiQqFfKlze8UMVS+Q57F1oPPUU4lR1SLFZkxZRl9zGfP
CbeILtI0hHNDjXgvRaB98miWl/dZitJzumA8K6PzSqR41CwoBYGJ5/3KFTe5fkSwZfh0kJvj7TJt
0rRYe9JJRY9WxPS02rl2bhTqJbZrTV/Vz6ivEu2ibyYsw/c9+RkC2iwTHAr9W8iQj+2YnplP/8J0
tdY9rlZbFXqsXmFaz8YaNUT9kBrCnUJdpq3gGwlpoo5HmI/Qmo8uhN+F/pXRLAS1SLgz8+4afdpO
dpk/zyUx9ywj0Ol/GPCwXWbWw5SG0PBIBewaTWkbbuxhUh1rzkAxtVRz7u6SPwuiawaPvLuww461
BTrDZAlarFmMMFiiQmu1fK0oM6KtHG5mUmhAs74vYeLTF9EdzV/aYMCxvU1kpDiCgAxcd6vMxsAt
N9ZcltGaWpugUr8ERxhQA5+K4CBPuobObommRNd4cU4WP6sKisCaTJsWcgSvB1IR7IW7gqDDBA6y
beXngm3nRDaKi+ijPgblb+TKQ7rfmkpTVJvBnP1IiUTVGlWIxM/WJxFH+9M//byjao0KagWKdsoI
P0bMdkpsDtu9VizUbpWAphVsQ7ka5oE+TTFQFmOmehpfBNqrTC3wUUm8aMkTHA/ABaDmsOQN8VJZ
Q64QKiK+DtjlUP5K6YvjL6v+Eg5PsG2vu4foPVfp9zBckWnKmzGxDBMDctBz6tW6w1YOoNWlze1S
4SAfmYtTDtawsWnmSUp+JrxQLS4PmRjVvFMlTvm5kqnSvw5x9e2hth1l+q8vxvz9K4ypNGb1YYVs
KEICQzZC0ODogG3hrm/khkEjVwRBwMNRsb6KSsF9UvSZzuExJwpPEKQQfoB8AbGUA+M6LaqV+U5t
XnwmBRdNBNVOWC1E+me+cvGFfXI5Yf38CaqS4PoMCpBqTX6kbkAOjAdsZOmeXGdvSLoi5NNWBWVL
t4+93OohgJ5PhVtJH/XAGyuDqRr850IqTNP93WPZd/cwAmEojvhBlyxWlHEGY8RSV0rpqqLc3swh
07dv2LZ6CfZdtJqMiBXrireh9AgnXmmTmlJzIYxUxac2zrTVzaqKW6xSwa7kC3BDmbBs/0fxy+RE
Ko/XwZutCsZ8oHOis6KkK+c/qERxNUA8zAnSSdKm0tp8QzA7h8Kq1ExgltIhbhC+2ypfS6l7ceO9
TNdIT5Qr/HNLbJjfDfkOZH/Uc3og9VAp2YtFiHvU618iqIJwC/ziefKmIia5mgjoSv1eczaOItIp
PA5aWuVJtSdNCdUbmrMA/08cDBWXizmow3XV4YBCc4xdVFl+f+s9Kj8E3RzgIEUcpUdFMar/wAyD
m9ObfxfrcZx3oVUNs34ym6jmvpmciSiBibizwGLfIWBTMJmwOAA5+f7lAUurmYLKvH7lt4ev4MOh
2tgbi2gA5FR0qUHwXhxlMuyfklwAqkgxIZxMoQkWO/cH0yCvZz7IG2yp90CBlumvnISjOk8Ud5sb
gh8x+ocEgCciVbzkKC3IxIky2ra88wtaSYZhKRgp7QBUeouL1kEoZBEwLOQbfBMuwV90Uor0+VRe
1CZe0o5sksTDJhxGCxx8akMsJ0kC+JIas+b/nmo/urA6JnynDmVKX4P0clkf/IV+Y26vK61051hm
GppOeI2YJIIDpXH34DPvxqnBC1L87NAAVfOWUxNQyxVs/Oyc2VXguSaaUcSddR+tLQFTGucB9cS7
kZ2aYkSZYIo5Ohs1/AveTfeMWkqY1MpdIqkiCcPaMr5uV2WsqjFL9+RA85fhKqux5Q5tX1+PgVAm
ERvXLT1SvpvSJOMsSnXBRRIO2V6pBTn0zZR7FgySQpzgqD39/RdEMEa0UyBpQ2OIpKmfvGwqfyj/
1qE7/Thac45JT+BQq2OGf+bKL4UJKPsWD/uBq2PgAhknNIjOgaYR2R4Yy+AgCnForYJeIGBk1KVp
qk9PWwkON3HQJCXnHK5/OX48zDRAHnthk5Vdi8MZ0/XD2TVUvL7Gj/M/SIebsE9DTk11MfKjJb/U
xVN0+XF343cXXcC01S3hr5Op75nhCHR5iVYsRfi8q/h4xbu8Dmq3B5R5cJoB5rgnH8gE9K4kdpcB
I4LOt5ApF5Vs/UCTrMfz605xmpQZGv7oIWDdeM7SiXJrbI6xPs4YvHvOJtBDFSvZHQEh/CD1pxPu
9VhIOBbn5RYn1YDKKRNVExgfVMrOPpw8Ss0lmDLKp28x+nvUBq29kb3S7izgQ9u3sXpoNZOjG01L
2xBgISpdmgFwqrh52KeeXoop7a3DHlx+lBO9XThQERLkQgXJiD7qOuAhkc9IPVDoP4ncI0crlieL
Q97hESJURYfPsVYasGa0fOi76TKPz+/r17SV/HxCBMzYW8V8Z85qeCQEfEe7L42/vIU5wiRx7a+B
3IPE2GCPj4SbbhOHxaI2h2MNkBMevrAn9VBpEwIqUXq62iNewfMCTYUCKWwWMmKvxD8knPNtSu2Q
6ux5+xg8DIPd1f0uhNK0LphqX0MwlYgQepFksKU7Zjf5Db21HgCoAVhrbRcdWKYCWav+gdAwJffe
8nVP/eYFRe56cFXK2RAi6pGhNXLF5O9Vm7XDquRV1/E06a5ChZEisVQBcVc8doSgEt3ib14Z/99G
4TbIu5WGqexEt0hVvX37JEqWm6+lsd5e79RFp4+TzwHCjIt0P3NZGqtwmUk1XQ9DRcQlfwFvjLxG
/AbmblG/IkpTdKZby0ADqTHAqrkoLtvAllaEluWrKd6a4qCYXrxSMZ1iPOVud8arM1grGJZriJJQ
4iW4S2uUx3xqh3ScG77fG7YanNtgRpkdjyWer6oDE7wQP7b1PRUHlPKaUki8haeVoxKgoqsqeGJp
ECa5wCOAI9mmDoEEEszEYCSU+/XB9aD6j8Ve8HchNFxhYg4LXr/T1QE621r04yGffagPDQHAEtrg
+nOOU7fcEKkAmQsAlgP3Am/BO7FX+JVuH3qu5HMvkR4X79h+UsCk0sbGclgHurpkNf9Wb8kvB1r9
j/CJEGo2RqGAO+CFCo3is02PBmEgSdlMrWWtZsVIU4BZxhfQFFzf1kTroNyuHOCZCCu0aKCsrPaR
ohyKfKBJJxXrVX+ynsBMIXsKCpEKwWxrs7g9ZkoNIcDVsthCA6l3RGpXwWarRFCgsT6VwAe3nsQs
bE6zZmpMkVYnZt2Uq8mG4gtWPdO+jvRObxBou80zwHOD+Q3J4vmrPp8zkI5n7gm6jYSoRGfErvrN
Q4ef0LVmCzdUGqgZ6+fA+oicEy4KCiat5kNDMdMdPmeIJTugE49mOPPBtDseQsqlvmyk0gaUHf9b
ypzP1RinhiD1ReGN1HJ2akpX9BkwTtCcdcHA+x5Nraj3860OQgc6x3BOsZREC+05bXrwYtRlS5C9
4Q0I1CBBCE0GiFWA2G5To5Hb5TRqFyL6zgeDX7SAv4uxnLtSwr9rpz5gnM4Iu7toUFZYnRqvHnIh
YOri4dnuL4sJKKR91Cmoq853jVQUOHq9XxDKehUzj+wXdp7D1JnhSBRRanvUKhyjCv9KH+QzRJfA
yBGY4QWNmxoUfBPcYgSjHtwjXszAxlDT2MVgUZBnUtAW4zfYkRkvwTIUJ0mKLAqVrgzfSs14FBHQ
ZTlVqThCSNqZBBanF6V0IMEp4ryJ0aF3UfSsA0WwDHWfGgG4viciJiw2KsmomstLbdCog9FH51P3
LV9jxEwZo4GLx9Ev3zUl5Usisi6t2hu/TwKJNWSa7LsGTood5jsThNE31l8ud61DS57tXutS/uIG
0KgEbSM8oEzyhkDPfY83BBgkmMaU8LtkQHpPh7va/Az7qsawFN+pyppsOCadLwtJlwE+oDBHM7Ka
ldGmG6lNeQQjUb7LSiersqGATt3izMtxk5S3perI0rFhlb5tsT7m5D4cprrSFEkxWSlUXUB+D+mA
+HsaoV7K1cA08Ciyyu3rZQzkJmlfxiIqmdP/dAjg7MZY/FX9LuR0GWjUo248q0YTVXCVqTNM2Esb
JYz+vS4rLw9x6TIamzr1zJJ6ZjO4xaPyBkFIMgymHpGPJMmms+lMkk/A5Erxrkg84ovLf+iwisVm
mNi+CVgpUGKCYKwCFZkHvzaL5Yj0FjcPZEDUCNzIkHfBTqv4b70NNL7mLGnqPXmoDIwnSI3LlFNM
JhOoVDCQLddJz7LnvBsf4uHejyEKxllfNfiEunt/+AkQD+xyZAmEG5F9ZkN+d0ahPZgkM7QUt34Q
dTqQBHMeo3Q4wCUJMUSxC5ztBH4gpW/8W8U13UMwz8QMMeyWc30SD6FP94czmBqwd/xnu9I4h/i+
WTHk9byPCFvHEO9CEZMTfAAbdViFT+iFcYxrkmc3BWRQDcXpxqEtDc9NYZoiLz1MsI/lvk2IwrjW
Wip2+8sgxPhV4PTEKTGqj1foYQYMKM6TE5S/46h0pUqw28XPmn5pOUBDGIn/LjpC5UvxA2eJP/rU
Ssrkq7d1FoATPYJzE8deMS1A8vqKM0RdF0ot2ijEpdFMO2Bp4MWJdVXT17sBDoEbBc1m1AkmOjl5
jodyC9GPrvvUrUJdEU3qXqeay/fadLDio9oyBXDaTKSQPeNSdQjHuviCH4/3f5NOHrWOoNedKCG5
k2s9sR9O61QEA5EJdPEOZM7mOlqilFJNQLafHTRGUoG6CE/iPKlJiCiDIx5H6F2ijKfk9Y/qppUs
Lt7fpuhLH+fCqT7RRCF6VrF2I4JIiZViVoU49qfWBvYQIR3PW3rjjfiiWFPQd2th/DZEFktWAU4j
ha5QwCwUkOe1d7cMijC9OwAWnG1AsMLA3uVUVZh/bI1PFshas9nU2EyXvV0I7M+sBUJc90rYdK2h
po02YADwcwm7WmFaaepPQG6f9cfM04ROZYruvPnOu9YUv5IY2J5WmmlpU2S57RgO9woVqZdIDeuy
PQ6okMQhkG4LJD1vNR1VcdXDUWxuhgWoFmuDIjlKhTnWosmWybppporMoIT9TADC+VjX1egBDcPI
26vQKZf7FyYRKGG+CazDEyGdvTIs+JyXQskr0L7CkHHsXTlkmVw81c3U+aDq2TpWeHnyso006It0
rItLXO09MNyF0bmjINReXlaY5W7ZyXGGzONlWqpFaHFRdeANFYdnIW0xrZqvp17pv9W7/5VZCCO5
9atAlHepbzuPyZFeTip8rT7duU69gqXgwlgTwEJUXuwTxlKWcTMd3dIKaR+tGw5PBZYh9+sESyWj
PAahKk4E4+w99dIJRREJILsQhqJN7Jsi6/1HSx/qFJhzxe/QWPHyKu3/BeoKy8laIVu/20UQGbF7
XmCbaiMr+tzdf+RUkZmwGrteliamEh9fVGyO6u/zElDrj24HXZjZEFrUgqXHksLT4yH5ZHqCf5Tv
U3fyCMPJNDDia7iychUlulZ0k89m+pi4B2xW0p8GfShT0j6lz2/aFqtdnZyYq/H4xuylMcVrc6CR
LNEjEI29D5tdVgnnxS7efjEUI+9cf2+wDUVanWSftER0iqnEcuvu+7tuEfSJdkHWiSHd6UlqrReM
OaFHf8mnExmT62A3Om0MXqSPYPKGDNGKSgwUzMgeZNRFXShgtDO1W3iPBb7KbGcT3Y666YkXgFWs
09dtolheWbWyZ3M3gofrd7lRrZnHgRCMNKSsL2AWlMZxIVoIdOLW5PYU20K5A8oyo2lXA4K2s/1o
M+KZu1s++IVz/SG9tNzKz+FAyjVkvvIXCSsB6RAjEyUTsCiKRwqYNjpyF6JSpTEIZQhFpS1x8Av5
5HcApkj0dURumQZ69UzozkfMQHEigC8/azELSXmBJSxIpUPRjXY/FzIrErLSgLZEA3iNQHDNqoH8
ooNgjxpH+HSdznIX1bpLbBxaLv2tDxOya6yZbpI3a66/xJbbJPyMKVsomFsI7+j2yXxZZ31UZRYj
wsxuv9ZPGU7CUqwhC43ky4l1kCSsV35LFrqLGhJvYO8/kzezHrRE8rXbEF5oa5o8nhhtx893d/WL
X61EFyOFSStaP/v9om8lE+0e3ZK/muqkV5CxVKr19bw1VxsPwTdOttO8kZ2uXIdqd0OjTmsFiKRu
vnV+oy3Jlzt5e/2G0MQ5UUI5F1dksAvnpiWEgFGXRZieJmSpqiEOSpkgUnIk2qSKIfZIrokMyYii
fUO7kQCI9MYF7M+5eDbTUNOCgmhyDoiV1Cbd1bDHNe6NOy8vcjysTZSp+p3xz4EirP1N9ZqI9lv1
fuk65cdA0mKTntFLoNEAlpU2C9sbDoc7AL8S2zQVJRzKpvpctS+yhD1SyDZ7EcQm9ocKonvvI8bR
BkianSuPULVVs1+RQ47GHRbeQClnG0V7R8DLiP8Y6QzlnvJTgjYJwsWu0kaLjXLPFUMCmdVa1+wt
pdRK6USKg1ozUhIvyo590Nb7b8SX1i1Sm3Z8j/RChIfa9JbyDb/O2/sS/sG3ym6IJUy9i8XJqjJo
w611wZqfuru4Mt7FD4wJMATI6OdX8UG+ITQiDcwr8FZZF1oK1HR+qJ3RGMoOBY4IlTgiR/REL8tT
zRaTYrJ9oVy5tr6WDawsOQwQ55icIUqbb/5VG6Xwao3jAlrAeDB56+tFQr1JdL70ccAe9Ucso0pX
RCtUd3u2W+1l5JuVt+gk2ZOXaxbpkBN9DK3e5mFhJ8Whf21JTNpnlbHM3hPVBlo0b5xj4+/NDIAy
+ji6LCYhVz7MGqKhiUUrRS+pORmksurOlbEO9viwUuvXtC4YOTLy6Y3hNCv7VeKqOpIttc3nMl5I
XDD2bt7OKffHQLFICHAoeSnO4W8ezEUyg4IHhVoS58ScNcUnGiQGBgp2IjOtICitC8lXnU1xmDZW
lk4XGK4wDAvvgBnTEij6nlJ2Slsgkxt+99sxL9HH1Z2DCIAY8/QK6q6Tb7PHr3tGbMy9USP6vdQo
LmV41m45Zm8UsiZDZyydBYG0hLX+5Ee4A0aQQzGTuFnqFuCV+FplurBk+4hO/ENk5ZtE4/jbSEws
Rmo7RA2U+Y4AjM+1hRZTmRosJ0wuSTmI0tisJ/AYk7l2scRdyiMeBlZvJtOrtJqhCF9nnIM+Mue+
RcFAS1XhkITAyvhA3ghjrVBnSIvFvf5uUhlLZtmQEEyVZ+ILiRbQ60ziN5wlk3hPJZo7x9LjL945
FPEaBopUKXhGXwjgyF7x8DeloPLUDgkGAp3me6ra6spQaqOkpeLCBmPqfUzEAcGfnJPMOSRmAFhU
wM+BwJzqKOJTAnMinMD9wwaHykzpQvVugcBECbuAFxhEVbFlsXHh+JX1ZGCNq7V65a3JxumdqRGj
9gpBjg4AdQFIseITrEFabUZkD1RhUDIJxHVRVKOUXkCsTZhs3rbmWIhwggT/TSyjmMY+oc/AsTH1
dcg3H5pTlLYpdH0EpOgEwOYs6dzwWWhf+dCSdWE3+06e0GjGrlY65zS/E+PpP08ytpI5fr2TtmJj
75+6B/a2g0HAJfKRRq0VYc9f4cznPBqamyVyPIBqvxweebYQ7CcmTKbVL9c6+mdaK9T2p94HYsom
spPeK1IfxIpOZh1AHhRXMZoizeTc0VOVMM/J1XenWOuiXNPBQG8Cslebu3IDhV8KwiqJIGNdoXej
2nnOITYZtsF5bJgJHYVoEHkJxtRoqlBNC5LrSa1tBcrPzRFdKf53nPqK5XwFdlYtQ0ZJtkJmQZht
iZf+bfq5JBb1GxkE1uhuR/peW8XLQY4uDV6dV0dchQr8ZxXdle7JSW0TYb3ios+FiOawHNZ5EhbJ
uBQZY2TH4oDFUmAWp3MD7/ZWfzDisRJLvysvMqksZam284/ovGlDpzRCtxVsVfvUhrEBC9xgvegY
6OpOljdQVKZQTO8tI0RsUI+YpdFTnGETuH+B25zo7l/lm28I4f6cJQbI/FUkqtKnTfnkAHLhPtFX
xR6WuCvbfOZtrjwu/QPFtixi7IIjwQ1/AURlyuVWihyZBh3q6CA8ocYwnxt7Ar4Moq62CMlI/yrN
oWQvbFQNbPIFZ75y7qJ764AAs95rbmFUAbB6WqcQaizBj0ww8QY9NNS5+RtJV4UBKVWvRxXPdJrJ
NeUaG2aC/duvC5o9N/GyPoqB44+qLNYEeStl1andJAQhyztItYIXpcM6H4q/pF7wIkCRGxH2zvOI
BMkFK4qm9tbW7z95Biej06ULn+MsyPlqyahZQZt+WW/H5Re/SJAvUC8mushoIiSWTHVX5x59VOSy
lZaLkiUj7nDyw3tSGawa+V6ZFnlmNYyuXmnrfnCs7BtEs8S8BV1Rec9nAOSqSaYGjbeOEl+a7ToU
iE0Wo24CTgrVU8YWr8GThRQj0BGrTTkFI+bk8keQtppY4XQgDqr/SWpNp5ZOHg5fep/kA1fv0Xbo
bWV8Ng5V7pSHOV8akMDfsAWjhvOjUy58wSIMjKkTtHLiPlNrCK7mWtPdru1fAkZSprTsSVRk6/T6
iExmaKG9KX9UOxW86gr9JjyXAiSBLXL7vKcTSgjMnhDFS9wOOlTKBxp8r8NT7FjmROus6PISjLAQ
+U0tY11f5XcCe7STo8uwu9tcUP+jMfXLkz2DkXgDMsMthUUVvs5j+WXQ6xGeXQi2HPQTX/+FaJy7
WBn51g1uV1gC/pWAT4m3ckg97PVDkE5vxlAJBntQP0NLsrvUcEbuWY7BxFLkXAKrOa92TKI+Hv8T
eqPzI8hbAzUFe8ukaTBHsbdu/YsaopTMSLZVHhEof5ltKGg9ef1akph0nQEbu6BSq/yUr3zyfAxQ
6gF7DFewO97Bqk9jxRsiQNJL+jaGZoYkQQaNtZQcweviHBzttNA486IsUNaF1nEL0uHT5HD7FFsZ
nkMrp7RlxdSjZxhmTM8UIqiyC6QyYRtiOUzFBur0QLGnoAI5j8AAf8jfXZL21K91cM8ctpq/CrET
VbtSM7nTuVb+2QwEU1oWNT747hdiQeXy9PKU+Hr8uSIKdXpO5NKFlk7GD08t1ALV0UZNYl0v4QHd
LAmoacxsEocAdbLPTBdSkGUAKwrQuwGKWIpwtql3KuOsFUVcaOokPCCqORuknyhIYdIet6t20hWK
PPKY8peX+BIPT6DWQ5V8UYxnRwcDngHxxyr3FtiVNgveyt0Lx1R4daGwCrIf7WJl1PZ5Pafk5OTx
jsG1X7ONkHLGZ6SOAEWO7ZQHJe8QhZtAOI9ODBWBnGn6l/8/cqBHnqRuG1CORasmVi4kYJ0cGJr8
6XdNmXzX/ZS5vOqJtRI45dqDSq89XEVZh57OCt3lyNDovFeI04QJi5QpXrcjIpU2IkyUB8B4iGAB
boTiD2dETEuCZRMvlxPdS4pMVS1SO7YWNKlcbCrJ4FMzJLW0uLVMCbRmAFQ3IjnCVcImdGe46nYx
2PO/AifqChvq3muZRanTXT5ri5pCa2AKLKiMixIENaG1NsQCqnDiPxigcF2q6pSPjYGVnTO3sRnE
Jh+AjuKp/q2BcrJ+OGDm3TbIUBDHw8zYSF3zlWUZtSMxBo8E89oELDl19F/hOBAy6TNPDWi5gIuQ
estDJK3Z0ahCfnCsGRzKopVTOJepx5AQgih2oWDfplEiftwok0u2WPWqPytpDahFuUUFMcfGMAOB
XUeTq1tSyA16pzIRvZZPxiDjKn6PoIj8WhdkQVObGLEgSYg8av92QwkejcB7K/cFXXLw+kEM/Xu1
lzzhe3m4u2GhCazRBzM9e7fUv4/OrWpy7a37O1JwgrXJs5Ub50enxrE3/T4MmAPQu8+uy0J48g8o
eZaYwl2Jy+DDVPlaebDSGaAZaW+UTqqEaVAoknJMefin3Mq2rk/33DuQ3SUXFBuQNnt6OcRvQAxW
7rWX+aULvp0dlRKnl2vcxs9hcXJpV3ss0K2/0kCVDyr7uTGt1UX3pzOgIo4/lf9Q/PYIKY3W9t/T
VrpwhluI3W6GyKra/jRS1I+yOzXktBkD2yw1X+NclgMrhLTKVLsfrMPwTGfgelD6eSCI78wP44P/
+mEAaIP+u2THvC7U37vTONM4jk5fpbAy2SdPWDWdWxO/IccmbYnKstLlfZzGZvYJV0lJCnfaVA8/
G4EVhhvD9SBQX8I9655HT17ar44519tuAYh5tO4feVGGtvvGnh7daec85CocW06yjeASMnuM4a+/
HdramBj3qPWQsxMZMaLz9eUynPdn43XgXGW8TtX7yREuiufZo6K/98CS5pRy+H0dk6iYCi3OYGPK
rzew6mnGC55DJena9sTQDmNPVYSVRu/Hf6DHoUBYkNCLG0zxE32kIpoxvWnAYBLAyb86beanjKyP
DalE41BCYLeWCQsUBSGrj28nLA2QoOCwFAMZFWNF9rTqoeUJKgvHX/EZAcRM4353nTOPY3Jratvy
L+HZuiPC/753ZDt0ToMyQw4qmFNSr46e0yyUS71AZ5aQw8ryObsxGIlVzKSUYqx5KdrRc+9faeSm
n0HTUxQYVr/STspVXne2CS2b2+SOOOe2p8cdvU80Mr/uI3QngxL/lr6OswtzFiQzdGFeRKa96u0G
ehz23m6w4wfT7rSbDqZdxvIw8+ZSL8bXUeGLmQCj3Nca0c39SF/VeoHEZv1iPmJBaLYd0JB/a+zQ
lv1vkhVbpeTel/flrr6dMSTpi2FEb8ZiscQAXTmHP9fl9enzZZlPx0wI+VrxeHxtR4+vzWgL8l3q
O2yvryM6T0xJOY/uywsoi3sc6UV6rnjynP49F6fg26gXYFKJn+GqHDsftEsfX04/33X6m1GhDcDW
zneZYxKX6XlYN6s1DqH8vd8zf6GUZ/RSnhFp+YgJI1X0+t3TLSrufEZuFEDbGZfieEdc7CXAompq
FMgsFR4zGCG/qT8J18zfFx2/xAngDMzMQap0AWyf/c4tbpPVfDXPFGhqcp+Ae+ZvgYBh5Waxn4we
2rSBkm9P+nQZ7nKcO5SdoGlSYXQ4lPYWn9jLPd1iJTwhS3icOYX+CQ0goMRNfv6pBDv8xMbbQ78+
BVVkE4s+Uy8KDLigl+PiM6nqCg+/lXXc4nf+lybf66w8Y11eeQ3wA1ywHvfxxXHXp+BKgFHx1jRn
MdsAOPbkffCWgC7f16xbQUK0f/kuDS+97Dg7P5DtN53BZpT7KTURWx3t0V7NNIvNFTyV7v1GEzE2
bDXm8qzxjNvRGQretU9XQ+vQ2fQN1Z2wF/8gd3R6Eh8vDCOMUYrJENdElGt7o7GL6uUmmB6Ru/YG
ESRqdItJdgem3mAHQApGAyqjMovYNCVUag41QoV+EifUmJrEomt38QjZ1eLgSZlh6dThiSw34XLV
frqb9pvygRBbeUtgRgI8AlmwMrBh+IcEDXT4EVgIhMwGzs+nsR4Uk0zjNNwvN7NskkOBk44khnZB
oXi6nMHLgjXx+WJehvA1gzgFqmiKuYgL89fdapNOkNarnak7/jo6MfiHMoLTOSSrfrXO6zYhJuyW
nGfvJoXh4XZ2YTrELn6Py0lmUkLAEG5mQB/PqLQ4g699lRqV79vX9PczyUxgIK7jaePawK4zD6Nf
YKYRFSfasae4k0L7mlQYVrdcD85D6GXxekAHHtW8SUU0xtZzlGPu1Tuq9OgBX+1cZgdlu1zKaesy
QC2kW20Xe/vR92jag+ZHKCEVcwOoUL+GDI0ANd4HPFloRo4YiUiJATwYCKUmOB2ToCh0IvhRTCBo
pptGnFwlWIqBlJEhrq3cW5A3iZ5aR2wxrqDz1QJJV2REQi5SH/vUfpWN6zUqvitoOlNzUyIOpiAK
tcVN0sHDhwhLFVwyhEqtbfFNaeOThjPrRpSxa5Sf3tzi7jfmikwjNJCZWlGOK7HzBXltj1YlIjzo
FaXNcnePdiUGvnti9HzhC6vyQBkYBx6hY390L4sC0c3a485ibVyTO1WUpQNNnPuxt1m5Oa7ivPhb
Xr4IexB2oW/87L2TlOZZjfD6MGLL/dSLy8L4PsOJ5ApeBlG1YlhCYoqM9SpNcvEcNQjMSIBff191
fnH78UjTHp3M3j3/Vg7UnID378vrDHE75nLR1kvFq3tovlvlEUv4/vSZCNN5xqcvlkx2mR0Vf8/D
9WS1LA9f9f3wPcovGel2GjghA5HQFiPNOfk0F6wRnqJLBiot3Kmte8h5Z9x4wV/h0FnbsjSFnxzg
0IgPmP4Umnmm0S/BLfhN9lBewnbk/fMs6cqiuChgEZFVe7feyWFyubnHYebrnPRU6+Djblhhhw4x
jq47ZK3RBdazqQQwrkBokh4DEvy5kDThPQJ3BOTwGgFTCs7oKpJiGj4++A9TZ9akKBss4V9khLih
t6yCqLi3fWO0veC+K8KvP0/CN+ecYHqm27EV4V2qsjKzAL3pvgovVOPyOPgUYnIcCzXRj6+IaoCW
JHEZi7AdrdKRIozYjfpiEEWd4b3Vy75uP+xVRdD5Apc2oBnar6q1Amn0TnhpdJ9EnDung3kLAkGW
wwYhzgUXPtqzNLBDecWIbu3LEJvnUR6U0neaUrmqv41Vcp0Oh3WMqNv9+8AkoGjcqF9cps+vd9Bc
3L43k1sPEvaCWHzY582JoYKE7BZuK/YBD+s9OdJSBKYpcwUU6mwZEH421rNh1WbH3yuhT2Ydlmwc
Gb/xLfI9zrU/dERkLCSfye8O84Y2IbiTNaz6+PiLPL+Jkm64+jv369FtY5nrDdKrMQvhfWb2kq9H
29pix0A5evJeMjlwtd5NECqPkxFXoNdMrDqX1kYBdOwfZ/XxyqvSk4qyCf3J+6brs+CPuUdQJsYP
CP3T7eell/sN5+zXexApCMibg6Sf+Fu3w6aI1w0lztEDdsWWOUr46T5C3hur2H2PCZBgw3kMsKEB
ItQhbSf0SPe1kA8Oyiey+S+oSko60bGIvAnKaCcz8TaO/Q2SYowzIWBIPKMsv+mLjfUOS4LGE62h
sP8JckVkt3IFATEhx0QHpGe3+C0JjPVVGrK97ey7OXrgmJQhaW4UdA65I5XUKDJf0luRfX42/mhS
ghIIk75jwnHKb6KCSHf7/k+h/HS20ye/LYJF8fEIsL/f8LXSyERL/3JXQ/GzWt/SHle9Z/R8UUmp
h6knJx+ZUsk2J3OEMOi4UHdQ0gxCD0IkbEKHEmlIUXArDLsywnIGtbPKEqXP7PtvNbxGWJdF8hbc
B8+PqNPv9E8UyD/kVWj4dWTqD95LpwIViPcQEU60ID0qsXGOT+r2v6Nw+r4BGrhNHKn2ka5dEhw/
ct9AuqG7sA2Kuop4ZP/nGVa63mBMFaFUth8WvT4dYyD1hwnZ5lqwZlqYVMnECGecfnX4olqp73V7
9Pele+NoBKKgPXgN6c0bkxuGyBewiYt7QVmIUsnN4kZA861LF/k651OBDNgvXgGfnfe4Mc3Hcmqo
j6U0xBEEM2rEUtThfYj2/JGXGZ8o0pubEHlqxYmIH/TS7JCU6oU50GEBPZjPIFckkXwEl+lM/vc8
8HMttIwbLyWKARP7uzStlmFJ2i5DXJzPnUbcdqTX0kvqy/vFBRnz8RjXpyPO0Br2GGtrmCZBjauj
zyHta6mRxD+3cC+quDT1K/rtysUELz28xLmTugHiYB3mmg26tPr1kt2kF2hhFQ3z+LLAO9y9LKS6
PCJfq3A6SiKp+QGjyWtJg1+f8ZscjvOX04Wti9vhPspqTl9cSZVjOQ99bXmVjmtQYWdC84QBThT2
rVchl2PN1BGM40WMhRKfcSDeSFE4LNGlBc5OQW1CCOyZFBB0rDCebbryWZTmV6K6rf27+F5g0f7v
gFbhn7pZ3Ir2nFaGvbD4XFuYF3wcumPJ1U4nKandQjVKrvAxkFxQqoqbW1ox6rcwtubnu6ORr5kh
EwfRIzfj3I5A3lX7UOop0ojKLyTOzH0KHgcobqJMlnJ62RGoNicDaxQs3axHpNszURpJTdymGBKc
u/mPJEI19ke3OgCSccgPClhYxLdTX4ZIApoymE//DiHU9BYktNMjAoBa/iXCbpX9vkt/EojzAu8V
AdLbBkCKonJB51F0SIdR+gBsftuDJtCT6aBbR6DUoimd92LWquDGCejNS+sk9RDXW6hUAUxeAOfa
clVRKpq+CHYiPyiDdAjpkxV0HJX65lLj0T4SG0Vo4sZyQ5+otmvEJF2rO0qpjX9cqCyONROx5BNh
SM1/f9fouPxEQX4pLoTJGZs6E/RGOnuyk+K4hyBKkJLQLasiTzjLlz6O/i6ejBg65XpnEEMa8JMg
PDmgcSefyN+/zCRb3Lj6m8IkmYQOIaW3/s7FcMUTAs7wkNVWKRaSxR5T8XvM7R9zsyXJkR3YIzzg
T/mhMaNdSBxH1nvmHuZmWkK1kBbV7K4o3QCbcOEwwdN//ImoEn6VwxfeuCwmwN55QhbNSku880Rq
J0mQhHxKQimWwL/jSf9YSc34zNxSUfcrXCSNC25wX1p1lRd0IZ+UG7BemrTh8kAHQPAs84CP9bok
TWgPZRHrNZxsWJskUbNv2tXhlYXNZLawJBQqiHL31egn0QNO/BQomhbFH9mMKZyTN8S7qKAJKyLS
Wyv2L1n+bdVdBEVzE1R90RcHQ1XlEBWTzAgkn5+J3Pt6rHAu5nkqJ6ddlXGSYfn5VIKqAHPq7ut3
bw5ggcaMdDr0V/sPciLuU5UwxaOs7Hgt/Uk7lNaoStFPDWpAgXUCUNAQ3ckYDGswe7s49hDylWwP
TSTh2LoP2npVwy4nl1jCwrYnf6xf4ReItUgGoIRUFUL+EGPIDjKXuRQzMx9oydS11t+LJayFwRK7
0ZIvrcFyXMrtfgMIrv2duUY1iIqQ2yCvm2DhOqAOIu5qhqx5MNFJHWxSahoxaJsVzxaonveiB3WA
yP5ovRKU99pen5izpMQzOsrvyt1ehooGpH41/6CEAE1ApQFVLNDzURzi4LxK3se3VvlkJgWxIjNa
diD07+BwdOmdeohEuyf6ezTZWU3WbTkE6qizfKZI3rIPeeGUhx7V/2ubbRM+aMVUVabqqCQyCZmy
5WDGB4FihcgRuBr/OxHZuMjMBVv3ohuJXvNW7P2JL28B7cF659Q7R1eOe/SMGoWbv+G2pSgVlbfD
VdH+fnWwwKEmpviGTgzkj0HqHeMG2uuSXVLzUoj7GXv7t+bKldFPLZYr3AjGZDlVBtMl0nASdFvW
/XPLhEb2mUJSDdj2dfm1Yyta0CGzVu1fK0JXkx0t1invcfnTB8m8Y6CPlXrs0kHFPnX3I6N7or3P
flCZnL+aH9n8PhBHYQMoS7Ha67jV5d6Xua4i4jG7XrwwfGKTWJAuk5DETNstacf4FwX+Mhq4UHMS
G6nB7OxQaEFvIFfg3zhaQOu/O1EEaQZxCfV7NkqGm/yvJX6gpKYWJqroga23CAAVaqug93D5n6Us
RU8E4BnaAR2slxEkV1+cAva3PnzFonwtxqQK8eITUPQVbMyCsuZMAwJIfmvx5v/UKFNFbLACOB0k
lWXhV2lfWbdQLZbsUY4KMBavWKZmLnWOIasOMiBX2ju1wxJKJchY15ycZeFTEow4XQkpRQb/Qu4/
m0TQIePBdfpVCHa2UxHV9elICzB8POLu2LB2f2fDoWWQjQOxfpvyJ/r6f5mLGNRmf0tAoVQEmGfU
7POQimeLRczT6PPHBdY7ivJFsB4RAC2WDGxkosUmIaLi36n/p4JsFQWpbIcSxn6dheXfodOSG2bt
abe+ic649DOwMtAx3dTEZlH4+eHFIWDhmro8DDSclKfIBqH82gdaQspDIWHpzlSdaCBqcdD/bDAH
9Le0UA2ZFHVsPA/QkURIupJFGET6W+aLwhxZfr7dTkg6E7S9M2VL7bBbT7XkrzuKJeKfWH698lnK
/85BzWt9dJi7ipJeBF5PB7LEe1yjwRJdeW2aCcT18f7h7C54l21f3Wpq3dYpZqWn4PjbQEeeWudW
nNS8J72UDHeFPQicElnF04vEVxNwjgSRKF2LMfzpeLSpplRxwilN/Uc6Pf1NWcm5Q1n5PI6u1DPE
CrzP1FMG9w0MULFAJXJdbrzSivVVeKa2glvv0q2x0GmNrczOdIMGY2x6z5p1Pdp3+k1nPbOG4Mcc
10ggB6vJMcr9V4hTEpaLvSNZwPJIzLgZ1MebdQrAue8fsIi7W/V+TiZkjMlJggSjL/x3tSacoybB
QLHKVfGBgGY3qEZ37h6lMTg72O6JJtmlWzb8JYoXo8oQfnR3A3O57IazIbsp1hz30T2t7ziCYj4X
0+l8cNw59I3pYj7LQim/ee42HhqP+T7Oopff6D36jW7VuTDadIA9WC1ObJL2j6MHMcEo7bfsupMO
6s5tmfqpf6QRDPark93ePs90UKKareLKxU1G7x4u4UzffjLaDJNRMtoNr32jd+fr2r/PqKrNDpPj
6DK8DbN+p7fH6PFAq/szMkyyE1rcUOGCslMLsbYE106BYSN5Fx68vFcZtONV8FjT9KYdb8PUvw+u
A/qbhA+vHmz6lejaY/ucNsZG/AxrOJfKjIquvvN0ns1v09t02wWKBRa8Bc/5+Wv/Vf/GYWpUmZjD
47w5bIw2gYyeLoQrYadbKY7Lt/6lHTzlLKqp1COGu6jdpzf8pDHazzuTagiU41VBgiIgpO/825zI
VOfu7ih3mEz+COsorP7Cm3fvPrs0rQ6oak9r4zw24s6UjsUD8WxarmrBm6DqN/pmVKHI2O5LcGwg
LWp+778OwbUBENtGM7tMgXbP0cXupr0asShJLJrIMAP0583axJ60GpttaA7aWeY0mqcBT/MDFJBr
SusMMBFzclSklkAFe8NSAvTLrDdmCKDNb291AOvtTK5z89alEd4l2OYuljZYahJfInyfP8fpJ9bI
7j3tPu72+xRczSg/dZMGWSZDnnYwt78DRoFTtTh39z9Y2H+eK7iaWjcI/sjKaogunsFx5yd7bM3v
s/ae+EWtoA+ETgFGqKnpHHO7SaBiP16W8bSTQQ2/za/ON7vH13lAlUW5Ycs5UTCMV06dEMbLQfbD
6mw3TPvJ55vAkFT/6jK3LxAyZq3AvLiVcfXVr2DAj1Gy4eKSCkS1OLcFXp2T7j4JK+NW3Io74864
Ml4F+181KcKMbMBjA9LaMWOcbCiu8N8tVCpjXh2sDUSLVaJ37L96e+zuOoMH/6rBlR7hMdj56oCl
f1eBgDJwivFr8TBE3f/VsvOgrZMiq1rQChocCXKkuq/tt3SnkwrHgAO76bW6GHyEb//QTWlwoxY3
l0EW7eM9MlQ9F9Epv9X0WbjDJqaGBo/wM/hOuH9ZZxA4fgpNhjH/cSdg0i+0h3Laa446/cbQ/O/r
klkdkKPWkNcj/8VuTqQQQS8v7Pn0JvpdbZ1PItIz7olqe3UNKr6IrdBXaZyEEz+HFH5bkhWF0mUC
oHBcYbqUa/IsFSk08bKu/CaQd5AsiPUgP7EqjmJb6GwpLWVUjNZScfVPEzyeWfZUchAxsDXaBTUf
rJ8Jf6Buewpy7xBoDsqAA3yc1y/D+Hpw7TX5unZLK+Rjr0MxP8Nog8TBkbdmHuk9VYF4FuYd8jaT
m93KT7rQAengklGbkMWy3i8LX97qs8bvs9C8ILC9PGX0ykpP9ozZAmMoI94WoVmyp5T5L0hASZpM
EXQlqIWomqv6cNuvQPsT0V3gicJMVWBE+cgLi9cb+R203IAsyV+NU9oxy/MGppt4Hlfo+4VCfTaV
l4gyZJHLbnS00kaNWwZLjHpUC4Gn7gScoVbWqt3fgKVPdkqSN3x9G3+pY4aiJlf85p++ow2g/R0T
virsFGIr2y9BsUqEme8KwDMPjgcZjeL35FQwt3fFGH0GJvEaAf8lsQ5nt0Pa/LJXd9YOQvu66Zw2
/eZ+8TY/2t90daKah3NTJayEHfplhiKA11365BBKVL0zGA7hyqDSr/TfWEQKz7x7SYBpX0BSQmJC
xEaswjBnweWUtNW9yB42XbGqj96lYCaJZAexzlP7LzWISpkRTwZzZXSZJ1NNhVeYBKuuDuU6tyM+
+XqHhAZ31SCLs7jKVz7Qoyt6s8mOcRs1GLbRlqPZx88mVEu8N43xTDvOfRzRcr8G7hQmxRMIHiNl
AXIeNX1N7+eUWUN2Jrf3OmS1K3Po6plztR5reblr8uyUOCGDbq/OFQVSPM5IWJiTbJy33saj5odo
RyYTjGSP4iWS+W0X0jP9Jl/T67jm7imXrdB2w5/QcaT8sQ/p1UFC8bYUPSirUmcSZVlFu5oXANPD
T4I9Jbow9+t4hVZjY0DCuVuUSZiux4FrfyeRjQQoVIN2dOs+ui328oSEGCARL3mBDErEyv9R2BN/
f5N1qCGeQktMKQHSO315XSpS1KEbrkVF2WKNdLXRq3UPGE3J9LVYViCxX0HE73bC5kdGkvmPNKiu
NzSMhpty8c4Knge4HDRhx5E7UuVc42zFwS7cS3vPXp1Z1N/1wa/6rUH+oLqpb8uHFFIkAIS94oD5
A2lgSxuwXmvQGHQio241Bqed45x5wIgr0wdXb2yc7Ma4Nb4u7ovdrEJEbNj4Ps0Os3Rxmm2gM7bd
7bASn7Dk5AQUDiggaCWYNFzXAgzfm/CI4d+Ozdg/r5z8hUVVw+fTAbRl/mU1b9JZGtQn/3hzk1th
vvM7aGBBLWYtNlcSVvTKW3eV9Ezu9Ffro/WCWpnk3u3k7x/YcQNKNefV6XNaxfzya4dJ7X7xgoOW
AYXmnbgGR03uqyvDwRb4/deBRloNDrn7qLjbptv+frm11GqygUJvSq3X+plOk7Tbjg3/6aAl73I7
zOPeQ59wGNRrYfvjSX/AfHgYNDYOwfN+BZXDMaDeq3rRwnjWIOTLkae0ojtBQm+7c+v9O60n2PO/
s4/deDWUf2k5JIqKD8i2TAW1H10JAlReUOKdxeqAAI2JtXBIQbqK5XiOHlrVZqmwVZhGpQST8EaI
WZqstPg3p6EY3Hn6EylJlQ+agtLS5S2hZEC3UnyWKzYpHskkqbGUGglwCcQG4Uglm0IYjSo1GcJk
ER8FB5KozQQUgTAufBzolJxOBSzoG62mtCgpMvQHqOVEEBNIoWBBpYBIc9X4QErqsn+K4Mm3m9gz
NEogg0jiaeGzg5M7UCIqO0VB9ZcuLtCXroFNpVONwf1BHfKxJnVl1qBTDCehNfxNe5kKRTak0BCp
qQRQU3gsdE6qOGRDlS3k0KuGEq3pbtHiRYxxI1ATSsUo4P0teku8CcGEk+h4MeXpB8TU7gCEbLlD
ZUGHhHqotUvgzctW0YOi4gZkRD6E5b97mlCoMtEheyHuZN3YYihJa5Kp6bLL0FcJfKJEwxosJ7rf
HbYg4ZU6ZcEsKtdihMVHU2pHhDDZjqAGDKdkKH1VgWMyk/4WWzKDeHFIf1EsyjiOgFvUKElA6E46
xBOLrytdMlga5bUN44vCOigevsl8ni3AGO18/bZz9Hle3yR55xfeBHtvclMNGzHlxFHT0osDLcNp
7z5pifnEo1bailORppp8dyfveeNbIy9bo+iomfq13zOdOPV1DCEd0FK9C5+JfPbgNHuIM4b3ftkA
+w5ocg4L3QpCYClZimLLiBSXW6u7Imv8OzGStnioGHiGn9Qwg+idaEp7BdhSiS9J4zGVwEAvITpD
8VL8rUdUrReZZENx4OXcIuVUGeX8sl4vUwI5GymS0PS5hmIEvuigoFfZOVOq+5LMqHJvUrUXvUSl
fWoXR1GN6GoH4AMtRXyP3IPA5Zl8/ynqfanvkJLAJL0q/326GDrM1UFcBJbUFuXA+lS1HXRJKBG6
geLVdIp88/nxOcRvB6ajwkVkHwKf9LEETRXFHBQWMbWlCIRlEVc+VUvTlrXq0jcYlOx7AZDYcVH5
0qWlPlYDVtrADlTCo8zkjv1l+DVzhfroXZDbrqdBECQWshxAn5j9X8Igf0wyUUBiIlv+auSL5rjB
ARS1bttBwMsqQz6Bd7g8iBjZfcQp0K3OJAgYdLZG0Aqw1pTf03iMJPJfIa78HKUsUigg55AnfqMi
MSSlC1u4r9qTKbNXTY/zLCzutwgnhS3q1inefTucMDAff+BnwwkNfJ5vUe/2mbJjUD2OKsUh3UXu
nYeii7xxMdaSKCOUiAs7HUcRINvfKPN2BFSxjDQRm0pkdNUHBsjQlxrntLkaQUXSdwhlunQs3EUz
LVZG3lA/a1GBdVFKQFR6Gv2NKDv1MPIA6ISpykuTT0ker6dOcSqd8mK6whLP/S+W/LX0fys213dH
/kB3mEIOdtU8cuFfyO//3pdOTOaepL8uFlyCFCvWEUxmEBPDoJdiCcWwFANCpjF6Mf/8KbKsEKZr
KJSp2dNcFFKiL8VhhlP9ek2bEGbrXuVDciLphmENkt2UPCsxSuWCWViGQPQSDx0XWlGxxG3RNGBy
vCKYgRq9KkKiylaE15cdiG6dkhWBqjAokb/XbJmF3QKckjQXKkNNUthcpsxPegXnS1NRt3Ll82jb
78t3ic0SL2xvDTZrsGhwH0UI3jj8xVJdXNFQA3bMeP9gWq6HaMrVVGjM1DojDQu0qcEmcp6Ffg6R
r2b++vMBtZZ7vB4OxfiZihqkQ3cfE3jWcS5srF38FRZE5QW9sZfuAEhz6QNP08wQ5HbRnjRHrP5s
AYjqY92PPbOvUiz/Lx6OF+qqqCfAmQG/1xeR34dKdOSw1hJdDMQSwdQRaTAjvDOCkLFUC7P7Wa+7
aAyPUcRcLyF8BaZAuAtSWxVPIHH16RcWCu1WnRCrpBmyDvIIHSsIDvZhJFMLahgoO6inUN1r9y7o
R3Y9OgK7X0VGQ6bRCWVHmEZSfKpaoea0u4Ha027pGUktnNqJLNqXdJFenoO3Pr7wXOakAmN/8f0L
PZp7ktOuhmr0+LcwGFA4wczC6AzfS906saum7/VrvZnkWGVNhGfoaBOTq6SxJXvTUcbaaoxVSmZW
XKdSroKTOIIYfT617/oT54Q0XhRKaUokkCHRQ71TdpGXd62SGYobFD3Jz3TBStv6Tr9O8Ue3BmLM
L2spUU9ieR4ju0VJRUNROwO8NUQKwuFaI+jKx7mWvFLx8G+jYeDJaUOGe4D/e9SIchnXrn+EjCBq
QqfYob/Lt5Okifs/AnUmeeIkDvbl78BLUz3fWq+jm4e3P36oc9bmyAirRb9uMHvZsSjd0AXofvS6
xGQb2mtiwjpCvK0yPWEfRfAfOK2cZnlUwxxemj4JtPb5m3wdIjYpvqwEeNJ83uT3el1eAQcOBYYI
krm1//qAUi5gMBa3mYYNIwmZ1TBelWjVzEp2jeyl5PWkwoCKgEtKCoD/Chahu/G3+E+l9wx8jop/
jAF6iFO/6rKqlMPYf8P2zb8qlMuxRaVp7OOc/UlcXL7duNX1drIJqwsZNF1mN5ohfqp+rmeqYolu
uLDk1BS48WFqXB6Ezd5v3IFYo+1Sy3lZHsbmmgTT6PFI2fGzWBm0DgNpsy8oSrnOtNRfMfJPQuHH
AGr0lATOVhmNRlnyFs+LMmKd26g4UrkAnC1Sx2twD4Q4mWESV0adUYVDLbkMVx42AzMsOhFKDU5i
CDoB6Ddue8TcN+sc75eJDchA0UWqtvISSjaOjr1RXM9S9F5ecF10GdayMsQPK9YquSa+slncWD47
CItaoYIicVUlhhCXVaYjmD8TQZYGiTAhgZ/3wPal9riIRNxyq9OqqH2fnVerG5NF7yVWmkhB2LqF
2pnp9sktnxmuLrwKySoFSYo2kEW2xsDbhRDEDi4hH8u41l1Fb4rNFJmZngFDtubex0nvTf24i1jo
Qza1IF1eRr/kfaFGkmt+WmgYBRkhHmgBcqkbWMu/RUQBX5Wh5BHIojGpaIXPr9LQqowDy0SKfZQN
UnbZSqWUc6iE+eiKjEROQWLSIcJXtK+YXwBpCZIqICe4xtak6D6qgB5NitTJlPsIRlU/XH8QOs5H
PbwK8R2UC+KpTz8O0i9YAwjXj3eoIbJYLsXjTac6wEYI7knp4C5cUJ8vC9GzDskLYRHADuCT5k+C
0AJv40eZb1DwBRA02NTLUlLZuFZ4iRKPiu6UqvzlcqooS4u1Rkzp/9YuzNoEQ6k4XpLGQMpZqf4R
0shcPHVBVms73SxF8rqACqdVDFV0Ju6sxpbOULgh58q90SeA/w2fRvgm0KBoFlhEoCpFhK9/5W4t
ClGh3i3up1RgWqRgh/B6GqN6hzJ0L5olFz15d/9Vw/b+baG0TF/k1tw40cHojkemKWjLYFaqBC90
eE85XaCbKkxqq6LqNmsO65PMbqnka0Lid+A2bVbXr9muC2vmxDieaXaiEqRculhCKSEkpv9UEfqR
qzHNULK7KJdrbj2S8kcnXGwFLwpgEvI3/m5QoUAjQHFpFDVshMr4WyEjpcxkmAYiJOt2aYhBRhwX
hDVGHTxWEnxKA4w2502J6dXThsJyNVKOrFC8JIApXSIuUhSrlQ0GMpsT9dcfNVqYQ7sSPQSM51f0
HQy7fHJ52SfLSL3j5Dur8Iy70yrECH7Uog6YBVe7ujX6ufb4BvU12ATqDLYWAeAYcgOMz+FIccd2
QU7EnXtiy4tmXyLjEpjdLbxaNWTKo5xvpL8jJbpTeUPRTbnDS7RH0PvxoDaH5vDtdZ5sWxr1ssaC
NsNo0lxYfWpOXNmI5eg5v/aItkcTe/IfIWCppsZaj8QFFbvkDlAIZ270LtijCru0+6hnoZbRohmr
mjTN8I+S9jPjIrGDqmytj0iXsMI5plQwZvaBXih0Qym83w/83RhJGzlvS8TJ1D9ao9ENzENP18Cv
dDWdufjYrSwMSVAgwfUxgxdJiovadje+5JHl8/U7GvaaRFqeFTErnihgc4J4rVKCeeSPwHhwTYYI
sZLfnuZHC/yhFtcHmrSCNqo40RaAOGu1jo1zWoyrtqeL90+tLq4SnjmITMR34vNqJUK2sxaJqxJR
4lqbPy1qf7okqhgASGr9AkCixq8xY3KIIyg3mcJPRn46iojo0sdIVx2CMOjKqPQ85ehKgbSJlIm/
WBdKFLT5bABIbt0CXBOhEpZmXBkcKdluJhRpP5PPAxLiii0gOKdMuw3vV+swuVOpPU32o+esuXjO
0hktrfpmL+1fQ7P3BByhnTtfdZCOBljyc1yiyk1UeTL2haIxl3uFJuIjEmogQyBdC5ViflrjQswN
8asYewWl7M2aJP/Cck0SXqHF9teHgbGg4XAci4Wn6LWM/imwEfQ1yUlogEySrF2Dil6Xktxb/U7B
uhKoqZeFbqcwHqJjGrJS0ys7B2m5VW++g3PbWPcWbU2NBoj5ASRXvEYBbAR5Gj267NoLciyqWYWc
w3eHZI/uJJGxYodHChk1/q5fLZQtu7j1V49Mrz0HeSl2emXYuhFaxzXw9mMNuikIAUmRyCxSUyqA
ENqxQ5hIQnZhPfvEFRqQBNydBFEOFYqTeywDH4VpbiFt1oB+bK0OxDmcQufUQE1IESZso5f8twg9
GOeIU1ahzmEdZEhu9nhJyE9CHhIsaS5JMysF66PGEIYUJzZpg5Cbgpt8JDBSUz5b7hAsvAy4nPsk
Ns4Qf7YtfC4b/hzXKMNovLBHUOap2Gfbw0JatNkcRylOx+BkPlMXaRFl/V2wogEPspMjd4augbXf
xlft68reSTmQQjd6GkZInX4JLcPeVp2sQrJBDxboqZAeSDWpDL/Q/NHKorNYwZmmtADUSiAnbz7q
1c+jU6UEhpoOCO36+yRFwV6w6id/7Vkbr5H1fvE80iw0p78E2sgPxTihdFmnuONlLfYRBFwtlqM9
LiXmhv6YFPnRFwX3rzPxfbrocS/B39oZ3T2s1h/SUwLhuD0iTvpUJXBFUXNDOXI7l2+48VFtWsh7
Ge+tz+sfJ0q9ff+3+mz3TUnalQG9gb7KbKI0Fv04/13nhyBlUYAoN5mI3CvDPtBfqLRtmmzwSOnD
U1o1b0umoJ84COw27kRmf1p6Fe1Tg+Pvm43XLmb1X/AY9T8jpAQwGvE8mODKCo8npJ58GyiaxAmy
cMzHfqCOFRLeCaIvqiCoshN5Otfe+VJ3ZrUyXz4jEhGVpYhC5Q3BT9rWv1T7xEABxyQ8E3ApUCre
tAezUJ7zpFoiDEGPzCg61hSya/cI5URZMGuXg45v2Pv4Yp2n5dsX6c4SZ2UDnpHe8WQlwHcKfWtF
0K7+5cafQnfOSvHwcXqcNrPCpDciqf+O5XbMO2FViZch78Wp6YsG0VhNiCNONTO8BnWcge/BcbqN
FbxcA6p0AfYLEbqLgJrc/DS+DVofqyHCDjIV7KQBDjl9KH3OZlx8giU7Zj10/x+Xc1l4X4CW0ZIa
YIITebkDlTe4nnwitR9Ua0KeANYBoZ24mBh5buSfVGsq2IA1u5caV2RJjjM4wQ9btntn5+RKH4L6
6+P1yz0sPS64NkRXCdqEDsaAle6O1oXUmR7bbvsc7tLwlYyfVetEYJv5TcLFlIGgY/ZFSoQ/NaDJ
jGFEwrqiROTcL+5mub33HrLd2+xJFrVZpTCqRXbP6MKIvBP3KOCCTzLFgmn9XMgKosrf1KTY3pRI
q3Ai1cnpa8X6RDZ5GN1qFtjVfb36ThymL2+pp+qXNGxFUd07+S9BhAz+yMbpkYVOyaX7GhskzYKZ
PqQDJT7MgqnIVlu7VqFtV6tulUXqBXFZfixXNx8KYrthUV7pVkctQCiUQCFCTpIgdHKYYfWnVkoU
yitohZWk/V/EzWrx8BSb1Xy9VH2oxKlOpw8e/eDw2v00RDEIZwh+vWa7lkbAjb9TZJJpoEG8/6G2
xiDvRfdldLG0b72zEm7nDb5EaVb7AfW9oSebEVQH+VDWV/qP4g1REmgDPUR3LiPcIqNQWDf6xvD0
AZ0n81dfle6GF38VlAF6nYWYDQZ58A46numJI7fvljL+bbcxZ7v+2tLghSZ40YaNk/YL9ZV1oB3O
dA3ZSGDn9fPkVdbN7hPqFxLUAuJUVwO142pSHtFmoMMsyBhcWOf1QY+1pgf6l3TTrwsUelSb0rZL
cX8J2C1DtQgQS0M8DbSanK0+9D8twI4lTvz/i/Pg8VpBWxBnhN2Oo6cLITlBy92uxdgWI57iJiyH
EW2ny8hOZyS4FfIG7iCKymTv+BSPPVQsqDjEwMivgnz2R3Z8ukvKjbTNVu1NXCc0cQFL0SWKVa7U
SxnhJlaIIuKGhoUGhtJHDSwdrX5pHFma/yh1lkhWzyvZ6UpMIL6gwcRDYBdn/JjxUoUlp0K7Fjm2
CR6LryuVBBVwFMIL425iLftkR9ZmfHKo3Nuiu9KMwIOIV7RMpvlyqPbJRenL3Yc8myqSfif1URH3
L54IIifPXNArMSRWaPxyY/nh4pm9DkceyKASVSSxwhBXUpmkmj11Oj52t70zasHoRAWcZ27oeKCe
BzKWlBO/sjDBAOLzKFCSwaqQ8RPP0PGUUJdgEb2l3endltcwD1p8p4+ihhmioigqAunnItM9TdZK
I0ALggfaUQVHRmjr67TcQ+BrzPOpTCjUSrkchODbAtGLVJmQuI7yfpC2nevdqoNTwvtr8g9DUQB5
hxYksqg6Id/EvKQdUlUhJOENrxZ2Xfj4AlerdwfJY53ArMiwEHJ1PcjGSpQpL+URcZDprdVgkrgI
9qkRCVCRKQXg+xRfOKaHKsv6d8M67DS9fWLpfK+EyZfYcGhSEjXm0DmnAPiu6d3Htx/CyehOBY2a
yeASnzga9op2ju7h5zatwmFsXe3Ly78OiEakU+YnPlw6b4cXpvnR4WFG1p5LdrY2d2d43dp8lwCK
whlth7eGDXV0vINlxy+1/lqkzcTo81oOY8dZ/a3+jE5w+jFrzumnOr+98Hetzk/xbfogyAVmf/Hr
p42fPSPaZJ7i5OzDzuNRQpn60U77MBNqcjeoR0luwd7bUffN7W3Ly2B/cHZP/11zzJuzfUaddlBY
vPi0m6odwts+Smp+PfHT96yV27efDo1zkP0l/iUfmLVod53mlZAiSKvprcjujn7DCJPzIG32sqpv
kFsF9TgjfgKLHN+xD79nj7Bamz02p+8quN3F2Rzc27ubpt6q5r4S+3JDVdSmOxDEjT29lmdHIm7g
wbf1rDobKjXsxNjrf97IKfduq941IXLAad/51Y3XuPgNuFRXr/V2V9TkG97p7t6e9tl0cig81HDI
+tvcKevWdM+0V3VXZu+cW+nZbTPEDy4eO40z6nGrAx6xoV26dRwdP/e/u0X1+1mz8vk2voPIV3xe
ITg41YdzrS9OxtmuVNEl4lSzxn8H7L1C/1VoXbWOe4dHCW73nfQusfkMjd34vO2398Gq2m2DIv4w
TgoTEmPYvDr7+5jTrtzc88p9htlou65S4cE3AteHdVo0eCvYNBnUncRuM79RfqTuJfdb+OdCe6MI
7LcSavvNB1YakM1EpewnDbPf2RJxdtyz9/bb3vOn0/I2PRhM3XzWoS3oarTHsTA7eCkEk8lu1Fg3
aE72sJ6G3QI2B6zC3FPdR+F+2heBkqwm3xQDTjXrnMMPsRismGi8CASqzvH9dJOD22g697MNU/ze
P0NB2qy8erNj50nN7ZidpdDOyjeB+X2O2P1KL2DYpFv7nttHYqcB/gxep3fxcmRPsIU2QavpZG/3
uWiyjKR2FXqwm+7074sVfeekiOVovwWEhVXJoEPEiTwPT+qHdfqtwsdAuAj9x7QOvvFwOkuaNq8G
1fb0tnOOuAsRx3KV8TVa1ON30z5Bwif9h/uIhIx4ZnDp39eVVfdN8g/7B0XM72P26L/65yonY5k8
xlnVrXznGpSYCDTRtWPIjwK+4TzOXg2K28q54wRZpYPW6Uutu1e9dFHpJeNKt7k8kdSj9CaH2tt3
eJvoItAeUF8ggKz1dth4028huK4b4+3wD1LR0PSgTI9xMTC/sakJb3HuYFhD+lE0AM4/2p97vGne
7FFb+3zH7GI7YO1SiVjI4shws0ikwPD8U5+3sB9F2D41ZivcGlE1L64H/JbSP0xcGJXYsqxvv3Sf
Dol1/XuEwqhL4+lJ6lWX0FOn2ZnCh4kmvTZsT6oTiCmjfHTa0Dd6PzMHtcn1I3MaLC1FaQe72b/U
4zXe623Q/HyP8JJ6r43eBTb95xbpewIH/4Ymmm2AEsuB1OLWso4/bchl+S99zT4v4TOuzx6zy+z9
+/o8Lu+o9Ner8Z3Md3kaJXRezqY5DW4pB/Y3o6xNuMtT2gCoNfs0yppWrfe69A/ndFo7Gd3O7erd
Pnn0NRvdz2D8EOQfHxcWmw8E/xDJcMrY0a9+0+ged9vZttawHzQXZ0uMtx+3xHt2QECdYxMqCa41
CfDbBXi7E2RsDxQL/NfahHiJ6HDdoU6i7s5niJ+7+iqkHfWpfyZPw0LmYbWPuA+AOl52VqP/lumJ
LB8ya/XHgl2nkIswEAdRLJup5VJZpz9826kdHTLcBm0oIRn9ZRQWqZ5+X6SDoEKNRVHurTL95yMi
Jb8R2aADoVsFIs8/8JRj0ztebTwrYHSbbP9t+5k61RzRhfuu2+2GZxq8vn0FHuRHoJi7axiOacj4
5AxPj9CJvB+nTcirKj4e+nyKm4eHF3FVk6Tziak3Wr8tZbcn9ahOcF684xqfZ2L8ZBChoDyhbafl
T9s7N/2K6V6Zhld3dXZS7HYR2p85Lxhp1mHUCTbUjZ4RaVVKmVKMzvPvYWJ0KwCe1NH8I6ZcVJln
VYiDP02oQIRmdatzsx4YB9Pmxa2HzbAaPfwzfTATOQrAgkYCGZ69S58lpRkkXnsgoz+4E9hsCghE
QNvNSETqARpPWIXQD2fw+Q6/tcVhdB1efhlkj/6Z5KQ/e83JkZELkn9QbKo4l9np9xA+9s5qXb9a
xu8WntLnGS4MoS98lZ2V5/adiACvBTpBwOrsAdFSiLt4IqNj4EbRQSyv7TSjNMYWB2Qvat1Xh1oz
8nsnJqKwAcZIxQX0Q3N3sRWmS+gfl4bJLUon4j6MFWkxz68fID43bdJWzIoZN2T69NABE1ZdfIXJ
D9LOYAuZs07tMSFvpGYeiC5d9dPR/xB1XkuqalsYfiKrzOEWEUmKivnGErsbEypifvrz/bh2nW13
7w4uA0zGHOEPzV7KT6jykJCnYFOuIMYR2EO8iD61nXnb7pHR892+oJMDltq9oFCspm/N2dFTaDlI
CNlvOwZHTijk/7G1711Gb8CPTE0XN3BzrW5hiAAFqLodggKXzqRoolp78Ur2BfBpxS1a2D/ZthC4
XYQiGXAjRc8OEyVUFzEIYqylENNhmDRSln+mJ8OsHPhfAQ5h3WqYR+fdfeEN+sGDmGRYMr1k0aRe
XFWgcyO1bvcOlhAiId3JFmnX40+puQuYGKYTLR2QuH8aM9ro35zSAOcteqhnZm/wYeyi2worCAE+
OP/i/nDddJL+xUnWBGqPMVHAlTCvhQUPYnVs3JEaYVPCAZlvGIthaE+v+WDBOYWLgv3GQNaNNa4q
zYn23YwpMJBxxFxWFN3yrGdJigbb2zPzla8WUHQEQQtcmbhidGMK8z2T32M3BcrKpfcEmRtzenki
jtjW3QVllK+RJLH2nrDWdDYgl73aJCa0jvxGV/0lcAFxG2wGLGrEJzjkH/C/4C8atJnUvigy561y
dyly9iHJwfo+IaDZtBYLdZAOAb/hispwACgM9r03lZ0oBXfUNV8sCfoPl+W1u3erM5msHgIGhe7e
TUO9a3gKvhgPRUDs4w+eWSf+QGrBIkZXneYI67jCxW/Qf7QqTM+tGsocGhQf8xygDqScdYIIJ3Dy
LlG++8dQvIeHmhxbh0PsvHFt46CHeizI+hSKT/ZHic6inYvU1Y9s00xkI+nrolbXSUYt/0EPQ8Wl
3LFkAapCdL7HxgwONAylFg/B++PG5WHVaMZSpECITjk1d56rMgjvlJJNOh70AUP2Aq82uHUrg3SW
hK/JkZ72ySBHAPyAs3l1Q+zLvPOshkLMnSwE7bk1wRcBSIpO5zK+WExOIUlBsZkfOnEfMSyC//Tc
2Y7RdBtcLWK+ICfghagAq6z2l8NAymou9754FvRFrRdqebXgNaDW74E0/k1hXl976KFCEShCrzyY
RzKdM00fOPpRKUQoj57Bw987d/cBMW2EpguxdgYieyDzpSSsTdm9d4ssevQfy3TQWhzoKM13P6sN
QZnoXSLyjYnMj95n3Vgg2kn+Obvi0ALJ6QdwNSldNTZa89ocebi0f5i+wtLmNi52GoiCjst/COms
fKhvKXJCYLcu5nO0BSqygV00qY6zdcW7AIKOmouUuAKBcPD4WgO3wqcLAwXw53FwmZ/75P0V6+jv
ydMYH9Tm0JvKFLLlScl/qAPUK4T3vyows84TGcGW3ewVgo+DZGZ4p6jukLQ+M6O8a6cAQMdnKgX4
YcyQ3KNTm9fY9ED0hVVe5Lowh0FVfRuN+c677Azqw91oyc7MXv7sX+GE0c+K2zw9JWE62m5qEUnE
qWjwNBeG1KgTAUNj1Emq9HMdNEmpz21EKCH1HchiuQwZSVKADQ8MTcbMHPCZ5yXcxi3vLA7e+t1b
ubW78do8p+dR+avO1TobtU1hfh4mfTboq0PRSPbbT38b3n6edVe98uQxe2My4u16q0UKV7Amw92/
99ugZZlGxK3VkDrYSidFXEqDa/gcvcaXGdHOrc2S5TaEfg31crgbotaywn6eXBtuPQeNySKSuFWj
cTOevzv3zlNRYvsNe2dQe9LBOf+hrsT7oGK5sF0O4+jeMD7h0zv6qK91P+YTFcwB7TrmkL0rsomN
gEqENXBlGVjV5Wry5KzRrqlZdNbCojZVt8U4+fNT+ynYcZ/2ft6Re6BP6H8Wd/e2YRIQpH1mZsyg
akTztw0NaHqYrnq76a6//zkz/fhDTSp89ndeOvn41fU15BFnaf/cvYakjXi228yql8CCrW2gMd4T
lASVabgPDkB/EWvtn/x0zW7wGw9rzC6KcHtmtDUvIfYwIJ+P4Z6guUwY46wYnlE2okyXTD6zGED0
5BEcLbhse3pCsVsl0Hc/0epiPGaslAq6IJN4+LD3wbvPmqfmelaRkX1Pir9wgrwdklJcL6wyiKHp
bwrjH3IcLf8UuPVzEgNUjWLO827JvV4fnMejtGm+EYq4d5uEEZLG8daPQwrBFGIhSINFkZgNKVPm
3J8wnhV86JHdI8My/4NuNIhsRhhRgbbMAGU6QkYXs79FaW/EwYksmcqVRuxg6xIbwEO427JVKpDI
nybnQI9doqgyM4/RMXPYEfSO8ep3RfOFTg2CKn5p0wQ+4zV+kqi0SP6u1nHCvyCnRM5FaQhif1a5
2+yXgmqvPCz4q/Vudls0R1frOWRABV2SOOluTQRF3RrBvd5Oh3VqsIux36RuPEr79d/3b9NJWZsH
ilDK2iNYWrS9oueyyr0n/PgI32suLI/OQTas0OHnfA0KM8RsQ9D74Z7cimVQX5SA8K/8PROIECky
B9Atsris/xNihZwxjqd3Hl4Hq783zFiABH7sEV4Hh1OnxnB9gwyu00Dh2i0tSCCsMiC+sBKulo2Q
ARoT2h96w7RvTYicbw5vRzS5R4Cm2q7XGO1ecCGJEoeXUYH8yNJgtVBzJZN42RrdbIgi9UUZvzpk
gdDLg/FPJoHi2ZOYjAhuoc3SOEbVZxse5aVppQUbxbZmxXgjbNGgcDEbLLabWap1s7h9Z6i+qDMb
SDvVQ/dFFsO/37evu04B1TL8HVr28eGWIHuJrvdQu+xx9He73gcSWcOkT3OZ72Z75TCJd7bjUJIy
u74a6PHfHiyYxTSviCQfJhOUzbFd56joYPH2l83hg8QLQHsI/29cBJdR2pzGcJmzaWqvhggKHkZX
5/m3sz8OxvCb5nDv37ukgu5hikQhWqp3iH47+7zW8A9ux5Sjf6VuvowPdjLhyiwAewSoF60WsFhn
zR9k/rS/cBk12dkj1JYmXMTC5WRc+PuACTchtcfEcpEBzmmC1FjEE1ioo5NdfgqbFPf4jQOGrl9e
3Be739fskBpbyBGt0WGScb0eDAMeA6wBsNCrBa1aKx6Va4bJGt5RoO9mR47FqjffOp+gtqkOq70K
XIaKGej3wHLcfXgEZoDN/XnaQDz66t+Ht6Aiff+kTzM6oG08eC9fESRw+zkRf1hjlpni0O9qUceH
HEo48SiqzNCXm8FFGSl+UatjhQAPAjS3lw4LCD1N7qRDPOWU5tl9dAq5qNZsrVC87OuYjmJjztbR
a2xWE9QzCdSNDVPdbA24pV+D9Y1W5BBaCPT186TVT5htPOxdj596W6s0Y/Xd+CBG7cD+NEFMFAdH
SG4r5xjAjdjSxn2iJpkMD100+eh9FaKKt6Mhz9Wn/vT0NbuECYrVl/BOgOYiHb7QEFgRqGnPdc8A
LhmYfCzEJenRltN2FZQJGwDWGmWTqTcfFbRALWAxA3ITlIt+ILP3yU+ujmJryytFT6SM1ddGZvg0
rqJgXJi3wrvLmaCIpP7huzqS6HvkqfHtskT61EOCGfMpSigqMi6KEqevoVNIT6pDlOD9oyoNzinF
IM08T2KXiznt7obnyTFA/9BlmS0/cPhp+CMMCP5hkIwq8+zv3qk4dEKZp/yIs16jduAL+TfFwdbn
u4v6VWXUq/l74vH9qt/6GdIpO8/STmNwMOmR/UK2m6QeDL4tBTO9S/Ui2ViJoy0Y/VINrnZJSjvI
BPt1lN05r7H98M99dGBdwHlu2sdlg1a0KeoE4Pw2tvbL5LfO+ARQ2IKY0xrFv3f46S8Pog0LAQ65
m9Hjunv7SUZ2nCEbdbSP8HPpstWg5Z+9ZAZgd5baZ+4CIMqRiFZzVO/ThmDEZL9H726BodDDeiJs
XODIvzYoQiPt9YYzH4/Ig6lnqygfwrkHo8D1Bf5fMxDaKgDURi8uca6A5LfQpyPkHvr8qswCLsIu
Qd0AK8ESZmrj0qxAjgbnKRJmEPp51tsGiXvvZ+RbSrQrmgCZ6Ek2B2y0JZ+joymWRldLQBpBJI4H
o6KSYY1zKQy+CxivMMkIQGUETCxKZoBJ3N60xhZgVjnWCJfqgApxrGIvYf6iKeoSOwgYDTlP+jIW
rOg9FaZFv9t5gDxw5Hwtvnhs/mEQWfkDRTvDAaHEo42gwcD/9/hunHYrs2RSisS9EGGLzxAuPv0I
sYuFxUq5zsnAeEqmSaI4QBrqH39ebDzMJaiTjoO622Ceo4GZRmfSitEnI1XKoYdFSm8lU4Bu+vMd
3B6l/o+QsBorHSFTsYfyDFC+85tOWzZN1nSl6jDIT47kXAX/aba9O1+SGUNJ4KQijjPx5SkAXjLX
Y7LIVFCgJY4qB5tzIPkM4j/H5ZUPCcVE190FV2NMYBfBqFLCmS2/4WfE+865IwVVgVPkfHkjq/iO
RAX11E3IW72oJjYpojOejZ7pmVgXWL1c9J80BUpGD6sVZK4spltWzwqcwHAsEwhRD2NJ/mf1mHDp
J05+FMHHcMbG6GFcImGoxHCqDl6CabuoeYAlY483KBlydNvD+231mTnxS9E9IHJoPZGWtxszfH1K
ootABIH2ZDkA+1koS3PZyJ+N59VULeoFPTkAsWqs5YnZ2DJY9nhB/FFkm7ETOI6YDQAr4QZ8WC+B
FSQ2LBwnqtgVO2BI2Nu2LXBKH5vlguCDhqIZQqRcH6jqMtxDxp1NWk39s4TfUW+uzJN1GTb7h4K6
vJ9e/Zi6Ou6vgFQ+zdKmsrmZFzrizAVYRTEeBvurGa9LG1qU6PVvXnPJme+mt/ljk/zdNo8DEDGz
UelU6p0HXNlBo2RlEUniid5gc3bpboeX31bVYEBycZOgan96eOe+wDqoTwLKBqGLbugCOnHd9h+N
CfUyBDVDkdgWQPCHof8063j8AmAPQtrAQQWRpJ3xBQhpOv0fGyI1Yo9zSejztfxBcOcEClasgBDg
x9QXyCeWnHXd9OucTyRcg6bc+hXpJI+uB9iOJZL2zOevmuEKwSUIWQZTSI4Z8lGWHIGwFdEYcplo
Vt+FYJYMyIwsiWKPxi0RRZq/wM5im2mqXoR+ioTFffdqgM+EqN0NaTJznWuAnPEuwEmNXv7Kpehh
cApYjWYx/0q4uRcQc+jc2A2wgfNoPBILjic/dK6zD0pycxwIUV8BLaeXrLGzpuSVLTW3hKVO2PXk
T5NDuGlFqyunOxBcNKU92PufA0NBEAg9vXYZHGiSm4dOXh2vV9hKYPpghBMghWQDvJcLD8srCC5B
tsRCjOoLgiUcVfacu1kAvIFjBJ5M9sdeDT6z82QffmYlKJy3AZgJT1iKI0JFh+Ep3G8+4/uIvNj9
RLA+gy2PT8YXD2XBcHZL43dPnM3y+uGfCPcVrzohdbdJZJb3ySk8L8u/4vqzs5tkHn2K/Bfw/WR6
w3Egm17GiIa772m6vjjlv2QKRLGdQTy7WCsK1mefvcRgAICAtrUfZP0lugCIU7c87AkGpL/dhGQW
KizvGNQBX3UySyaoQA7NsqQf8psO0s4Fxc7lqxOcgt8cl6B3fKkgX0A3lyyPoO2FapCbjqmOLFs6
nydzHO08PeS7p590XwEOc5gkm1kF71C6BY7WB+hLTt4XZpB0ZNgmJ0hQEYG2PTAU7zZASoKLtNPo
XfGUgsSKRhBpeeYPyz3l8SUjmWx6yuEBujjyZ4RkgLmuXhX/OGOLJrlzWXJ6qTxiHiRLtBP0Tunt
IovE4T94HBZAmKRoZpTYkTbXmhV7jPENgTCFxY2SDgEYwIBeBU1eM6qyGLHdzJ+Wl0SAHgecIa4P
QqsD+fIXRVOY46K26yx8n5SMbEI8BMEZjSWAVrGg2fEvuSbzy0Ox+0u302rVMf8e9f/YlSPsJnOy
PI8aRYJGwI7V5jBmc8BlI9Kp5h3kF3CfQoF75FCmDlAl9SWpC80nqHHttdcKP4izePFBUAJTF2JW
e5Ugr5w43pQeqQo+QwVUnMOyUB5B6lvHXzcFm9iT65S2+ht/EfFBJAitGu3XvE4dNN10kiSMojgm
I2dFM51AsR3fHYVFcW5KEFTYftrxSIha3eZC7Mh3mS3hSy+mP2K+HNAm0Q6lq8uAiqwByCUZvqKM
FGT+HBXmZRYzMwPq+XUySod0qmi+TmsnA0MbpunUe+8eYWL4Cs9MJVVSkQ3F2EyS+m5QXVdoEouV
vKw9RxoKnhhQWWUv39fQJLZKY4asMQcAPUzurpvepNYD8VCnkC8cAUxuBJdRLNfbFmoUi7JlL+Bq
5MyzXmAYk+z+I1tqw86zHpZ+fuVqpd2clB94PPBCLGh8iJUaJTYruWLrWj+a94n+na4s1jbTBpBr
OfRFAVP7ysFmqUDDE0ibteUJd47OPFcYLnVcMkYErIUrR/FYYG5Kf7I6AjES7AiIwU+gtmA7hwH/
6GwJek86UHQTq7+EUGpU+k41siM0ka4haSgw9RQM+jEsMOfuRFedqOOAJrUcu9NW+0kzpYgBy8s/
hS8mtLTCfwmiDXJC9QZjTu6NlOICzb/pg+5nO3Rf4X1U/KWJgkx7k4g5uWVtfmKR8c6/RFXU17lJ
U5ANB/33PBZZH59vhA+KvlcbZG/E0mGHoaDwC2UZo8cWYODlMoo4I/wRoYfuQC7MI35OcVn8b1v6
HuOASKkrnoNGIIiUZXN2j4Omq4inKJKfLl2YBCFir1YthfENiNDBQxALH56SEXG6enpoxeK8Iw/W
/0W3gJcQd8YjxYCxlATEWqu3A53nU3jiUZFWMnknIjVx70nTHOhdbzYgiNrQEGXhKhKihK9F9xbk
VgpSjGucRR86bAyHTk5uE8DFYdEO+f/XmL4PGBWKzzcBEn2Q75jaSBxDQOB/JrBMR4CqatrzJSwK
EfxGCb0ApFbcE5mTiQiZkyQ3ONlDxofl2YWhK9VKIX+F4BXhJH9EYYqPIxH79naTmU0BjVZRVvUJ
Z5GbRlRodPBSLj1e8IHRzd7lB0YLb9qHt1+q0xkUMvfUZQS2LO/MEop56JXMk6SNtV3d28Wcbogv
hrw0f8VoF0tKh018sA0fKbzmFxypr6qeKJwNlD3Wt/V7XJtch/thi/lLEokIkduL5QjFK4DWmvka
XEzVBbqhH02x0DBLF8Y7XzFdmF45najmiN8l7DfDN8ZB8F5EAqPriWKuRKaERxQDVXwZJuKBzMwu
JrQGZlHz+VSPBzWFXDO2ICqB48UHGUVH5oLw9/fukVszuuFlp5k2qW0WvLpP/GYB9tg6YU30bznr
6It1xAMtixHKL+j75uDj9Vp2tCDOE/PYQb12sbKuTa9pl71b/2nGg6JVGEp46W4mzt08OPDACTMR
jcarLZKg2NiblX4NzWi2PnXBTIvordngA02kW846qyNPmlnvAF0O6B2i5uEMSZ4UKX/QVfyVXZcs
OULHufyqFPhFEtWqlVEfYszK0td4DvPycdfj69tf99dvc6XF9WK03+RptfjXUITlRIwloRu6Ycgk
1WbRhCyfPsh6UXLfJlhuTAv5EZS5YNhgzSc8BXfXf087/AvDJLhRIOBl7j7kEwiCehdsXRZfm7eJ
aIv7cR/oMX1sMAjkjQn9mMPkEu1gkc7iJQVzlEh8MVc+UQjWZwZtA9XaDqohlubK2jTz3IffQg1C
rYU5HSSnPIfhqxxGYzQ+dYh1UC7A2JnkIyHX6kkntwGnNvNTR8K6Ww/sWuc2PHJZSK6aYTh4fpH4
ysZjJNfEul0G288l//YvyHcJ0//pEAgmCNBOwG8rAOBRmHMRoBwRAibrTn/hz57sxt392ufKng1+
UZLVNqYaj3IUdndCGi32Xh1PBdGtlNiInIfeS5DXpLhDiCaq279NRjaoNA+/nMrvX6SKkvc+P7Ot
tVueu6SFERoSfO6RltMnGhBuxeMThVGcdsnohbRVPcH2SMEg1ayd/cU9F+aJ6hP6EZBcvjd2zyjK
0y+24NHAQIRXIAgWjKIYfkRMn1hFTWRdd2NptIJq8xGmxxNCpElRmw8QJ2UloRUvyqhUWm+AKBQA
V1p9Iv1qgX7j2KP7tXWUQ6XWKnUtih+gh4g8VxBWL6/89GQHoNuDUbZEeRp8Km7pdmhv/tvieM1b
E50SXvrvCFcAIKZienZQQFnM4HHu8YKsogErRTuudM7/EY0yRuMmPAhklxnzszIO4arTcC69vYsw
wql3QGr6/qO9QQSFD9Up4/V9J18DdN22YDoOZj2i/+bKw3I7PPWKQnCYIASX5dl71liAhovDFWL2
p19iM9B/1c3CzyC4YDSG0E87j+4h3A6TEBmG4RlwyJ5uCnASaHZvD1TVAiNUtiiAeGDmz959JlnC
ol0iMBo/BM2GqRDIF5Hcv6wDrmh0bXkCSCu4ZyumQYSB2FK1xEZZ/dsHFY9ghI9a7d+6iewvTJQZ
FJJ8U9K9dLb0xvE8aIfDUGLff0Je6Im2Bk8iaAwKlWbVrnsMxI0HKV8Qh1lQtx/9p5MMHtP9aAsA
bAxctZ8Ntt4zTIPrZEfyuVhxgZyMJNyZ1VliVb1DIMo+cE69IdTwGa+DaehUvar3RlSAlQzu9O03
KMETK4W1UuiUy0a1zNK8MGMeN1zwMq2yyzq9wURmu6tgoONcP7gLtX0Asy36a38J958+4LUd22Vm
8Ug9o6pClNnWe/tp/Ozst5IKXDlMdhni4RyFwjCyyu0xHUD2xS7WG1LWKLXRyWDzqBusxo4o/Xdz
AWUHFs66H3ebVDps0RNoSRLTqnuPnuK09N8IpBP+w+i27+PiUSFWgUblYarGzQUAuoTyst61a0jw
3RerzKz7z4vRlV2EXEiqzn1vZJQuSFxUzUrLZKLFRwnYIrEsKi9WP5foEu3R+Jo0HVJQPppOmUX4
e4NkeMPZQhMZDdwIvarVE4KrEq6UBi/1VzBW/kW5T3FLM5OWLSkyoeXbNFDCrMQL3m5eYCHP6uEv
5SDrQlofkJZRt5DuiRhIMSimKmkk2SCjsvG3JlJFIRnyM2pK2x9VWAzpOqKqzJtd6jGT4kKM/aOj
miwxtmNMtyiCoDLsx/JllOYSopNELUk3ZaOIRJbUk+em6FVnmH7hEzjJv5pJFdG86M6RP7fmyzl9
u8AZR9QcP3BxhsPpvHeivFKp9VV+Wir75X48n2o0ahkej1/mVYsC5LcBwBR/jPygapYRCkjajFSN
qCog1yaic2BJnbszH01uSWVs+w8iIQukhmfDq8Ni6Vc6OXNr0UELowuUk3T/MH5yb5w8mgG70Fc5
44x8CjT0xcQlGekrF59JjPA9OHnQq+wWKDCkkplV1vpK9vUCdCOUB2TJOjZ6bxyZ5Zz6bTnW66SO
58uHSom38G1n/NIWG/ySs2w2td7dKgfkzhJAHBQR6W+0yVwXdxMO2lfZQbFD+TTxAnMU6YvpvpJm
H6zsylLJkHxvFP8l3CxS/YOZIQsKXdjU0YaCVgWbS58t1p2gKkIe0bkO3XU/c96EZW0IHKNvxq6s
XZ99HTfu7+bpLvIuQdG2/9xw+NOA7G2zSxPolbYBuwScI9Y+UiJun41Hm/tkkpiELdA2ZJ3/vAug
4HxVBtJ/6q0FSwltwRr+0BoF0qUb/lwFNDivQ/0g8wMl47hjecq4tH3ReN8ZW/vU31M10pgmVSbq
EDtqrXCb0r9HDSWmn9cwXyxmIz/Wo8FMmgoDcK8ra8PH94hKlzYZNzk8vFXKD4nVfG2QtfPszCt5
VzUqe+jTGrDvWsvCErDnA0U/cK7z0rCMN0bVXNnZQkGD4FEfK3Y8F4gxxpNjpLoeyh/5JPDSbnWB
MuJE9GO41XkTm+Y5epzfq/4rKQVJf561yxPk0WhaqUkEt8bSFXhhVrao7Qywf3y9QaAbVduS7KQK
HQER/KFX8pUmJDXetoMlnyUKVFqOZEIOq/dmI4b0n2RGmCvYqf5DTEvqfDQtAy4navVyh65TIy9a
FaSC2NMFyZRG0Ws3VJKk9j7/LO/7qxiUWg8ZAllZ10ehYdbdn/ub7gsJFK3sDiJKvt9624Na1eD8
XBhqX9r3u9Gt4EgV7oxisPcu23ZtmVY7F2iox/YOZ8xSt/n+2yf9W6tzJYNYfD5oXZo3CtPYeuza
p7qVfixkIgFBsw5qzTbX9aHVbRLkaO9gLo4UrF/ofdyX2+hxovBdqJrMaX2Y+uw5x6KxqrWp739J
dMMEvaONAvXzl8jrHgPMNy/hlWyfmJdHVWJbUuremNt3gETLRFlc6288i+0W01eK8W/DBXM6BUzF
YiKaQsKSsHZxxMRnhDb+f4PtV9JtpKZWIbdCGjmgFBBIJK/9HTn5+UMyKw95pFqU9Oq3UYDHhqMs
9ZujY4nGHwknfKA9yNsczLh2JVCnuCZfg28+pzyOSb8qTxoRbL2DVck6QTwiz2ecxh60PONkCFsl
31d6NNP91nyXqRt2B/9EY9+9oD6s21eSTMx9CQzULFGsyugZvuHU75vtcmn5Oi0bNFYKrFZaO+QL
P2DfWhZqiCnWdjOBYrT9cETyTPgMVUWq+jfENr7Sjpwqq2p+I6Mi4W5yhF/zwOr4hUe9Xa622mmF
fkZKgKEIGL2MjUytiN+rbblf5uo/pAWnuDdva4B97PNu6+TeXm+/WXQOtUF1e/foHR0Gd+9RJJll
NbM/qzCgna5WLeFcZ/DnSxllyKrgbVy8Wh0Q9IhW0mpRRlbq/XcvgMHccxWE6lFeaC/KmLBFZ1Pf
axSyGhaBOrY2VVe/1d9jemOM//IDrdWj30LbQXdCFFTA/CeYEnbMQ5SR8Xj+k3JQEVEUlABcC/+a
h4EsTg+KSMhNr1YtT63KN1uqNmBN4FTcSRJSbW2SDS56Xbvb3J+riVKFRCvBbPNJYsRWI5EayYn+
K70RHk5oSYNch+8b880N2vcRRiYlxSmsZVaNrkbnMS1i4yB1b2kVS05LyVpx89zcN+m8GGaLVyx1
d5InEqXd7yMCO/mJSpGUI6Tz34BYWIHadmG4cHPeO3qsO+/lAHPUFERFmiZCmAogAKXPD4OND2IN
sbtySLdmSbe+ABDj0Lf2Xt7HdmIMIFTXfQWG6L5zevOMSq3Ra2GirmqxTfcZwj+NNNHwoL7Redfc
VwopXGJdBWspR2isrjaDNl8lkNJE06JU04bGYa3BoZtJfL1ulToNmg+jBLX1ZLwKWsMGt3gs55l9
P/Px9/lP/1z3PcHCuFGMuPbfH1sdK4Q+haSlvlcwphtXq9r03mQyqZdQIO17t9g4kCizs9b8B7Ce
j7e+o4DQPm09UtbXw+en5q5X/jnU/A0p9mikJIW4Q3R/XBfNulXPSNzR61L/s3Oh97VPnG568a/M
Lo7mdgPxqXVlqipVixoCMDKHFzv2zVpWz16HjsUlGAC95PE44fLaTa6AhTEB3f687/a9SPZZt5/7
a3sHSw8bj8rkDlWr2X7Nqh+A4+DksqJJA7Cv/w5O4WqNPnYRTrrXA1e4pSfH8bWWFdZzu4Dqi5Fk
nSPslzZoCOMKssYovZM26cE0tYCFH6HakWPBAUthF8UkBsEKwwWAepU/1NPYeStwhbrJJWpdWBFi
L6+r41eFTaL06b5Hn162sshc3ovCq3emg4BU/ScBM35vm+nRLy5aAHCWNSS6qaZShKS8dJAhHN3A
P7VbAdbfDE9v1TRxCYG3Wi1AQq5xWJea1oHMumLcfoITOv/BPmpk5g3wu4R3k84RT4f2UwD6w7F9
Tq1C2aze6QQ1aC9nj3apYsR18t37FuzuywOkxhE8n8K0+mqXF+Wy2ah2X3AuTpSQ/XQ34oMjdGIj
YzayPcW9V3FySMtcmRmh9mHVpzenXhk/jzMlrN9yhGT0lybu7Pp3uG07q6d33o6Ub2LbY95rzudl
XMDwGTadGOdgPTchQHijGkgb8NsfKDtxDz3mXtx7PlmN/VNm1Z9GWuhVrht4kZctC4nLhgx9xkFt
n9Z7qAPGcwvmFu+SCt3Ohjkc/j3JFnVrpUZIm3XYceLx27mNiqxn4PhxGAfIY9vPmWSrWmjby/3s
bq86N85IFuHmiTnWqq+vx25jcYSLoSalGN878uLSoQNr8Hl2nnw7aH6YZ+8K7coVu8Lk0GmW/ToG
4ntkvsguD9P7zc3KFmBXwVdRU2cCxkC3Jrnr4wueTAt05ylegoBqYHgYsXu6GVVNtXuKiqyRAzK/
mJugUycrk4zbKfwGLlnSUCdEGnXkI24GHCoKdS4QwW1HY1jdeYbAPs/OyLXrjNI5j9lc9eoNu5B0
Xn/Z5F4Rf+/sH6e3Bixe2lxKKTFhHQcVJmPgAM0RET0Nm0aN5IC5Qsmo0LZ+IEBI87yL0STjgjbw
SZDswAV70iumjU+Olfd9VHzMaJk/zdVCApGP6BYdfhuxcY34Uuat2nzR1Fbsc+1BkTY0hYc3AQLW
B8SpcWV1MHefQvfwYIxC73ffvW3pryID9+4/Kp1dBQ/dJxLSzvPmP+BE78H9PcbX/sq/3R7eufk2
StEnq/i12WNbDLb3ErEorle6ScN8tIKHWcF2eFWFTnN5WWXQjej+XH5TmWe3tsHxY7KuR+jS7tqD
+D2QpquI7UeTLGoLBoDRCNlzrn+DltvXPeGB0sy66KotLmUfxFlokaiGEc9F9ooVbj+4kr8N26Yr
dBifDv1mW7pxL9rmMrSu9qq9ouCP7Lw0bnx5ODxd2usuGGX7v2b9tlvwazT2G8DFahAUyCB66aw8
EnDonCOBkLbhRno1jWGQKyUXHgE9Spgyw2tQWKFv0K4kPagF41fazeoABEldT9aT5PzVvsfh1jyg
eMPlrQt8MEghyGgWoYKSC/4MvJop5Da8v0J05h8d7EX/qsCruTCcb9dRnccrhh53KzWf+CSo+ygL
D91qWEAljvLsEua03xxTeSbPwg2+WPsRg6pCqLS6Ba9rYntMQjl7mH+o15AiNOGmYdc7fjdJouJa
h5bOa7Zkyvc0r83oZRdX68PdTPdIudtHQggXIahDiIXmg2sLrbhZg9wZxueTdqFNrZ6PNNX4vWIw
XGgj5Usu3GlQfp3Ylbqin4x0SanZj+BwNB5joV5uTWN8CFBQPLVLs4sDI/udRVOU1qQYkdlC3hBt
6MdpfPL2ntjqsiS8VZ/RSleG6XkTRQUBHRF6M5lgc2T9/GY+pWP4U6CTWPBLDgDNs1dird5dqQoK
60UP5m5cyjGkZgeyCayn7gUwacAV+vHYybikNNdWoweVJ6bjJas42EFU5vRVNTuS7CNeCNv2I7ei
kMND1Wn0686NTPpBSHh5tcMwGQMDbhefVCD4eOOu3O7iOTyom5vKCCwwpal0FCkC+Uo5yLJAjTNh
iEAiBZZ/N0lkyOPFv403J8Ap0O5iuJoJhqeqVbgGicsJalFtS9Trq2EsVJt8S0hq7RMNQnTPJOCB
VNuV2CuBKtIJl/HSDffJO38TJAmPpvyzYMtqHnL3jb4vxUfWfTMGtIp/HFoaRfxrmNOBAEllIAb/
oEz58Hw694BECZL3sAAqtZ/DijF9WHCnEOry8ifu0ZPSwz/b6IBQqnHGAD/REmKQD/mTd85SbaRd
rpuZ+oZKh78XhGaMNbdEU1J9dDrsdXiDZyfz0eV9o8rQKRBjW2uEY8sv6/RunzonxgRkZcRBfxtc
7CIUpT4uCZhqAXMiL4cTdsNXZJjSp87FXlWz+f6rTW+4mYsRPbk0cYXEM2GupnpVqg384TUVnZTH
QRVIn1InpYnBR7Y1d794sbWbTOsyyF+sJ/zQnAuUbLKmbXtWwarlCSFTvdSv69qBScLTzOi3alhL
HWWTR7znUqk8OPBNgkqXizxXcCxafoNAk1FVvNqkq+ZpeHLV5VBpyXW3WtD3zFXLGdarTAV/sgca
LWSgpjP53FOVmp5REoAA3a5dblRgFS4CxqnebQTdyuJH3tBiTSvvTYSR/hEj5D7iprKtO/gbCFz7
1PAH9BnYr1aXnuYniz2Di2UZIPbvsY44bQK9kNa2TfHXnsgTSWYxGrVdKYRjBlBIDIa1XmlYGiJX
SEoqucpiWAyg5XKF/fJoiOz6NC4+Lq2LM13Gp9UMpRid9+O+vSQUqf1cHsrnl7MSft+pj1sMJ/G0
oB3V4bDv7uxEug1mD/JZtOpUPVyM/eiBydp5vPvJMNPRAO3t6Lb1rv3z4Dg6jraj4/rxV9y0ltl8
5+Mw6x29GhnD6DNqjldjXZ03eUgx39LUTqUdxK68TDlyRNQA1NtV6VbBY0cmfOp6yQiqgksTTt4W
0wYTj74qZLsr7UEUKijqZORXIo9F5aoGZ5kJH29p25d2p0ZQJL7cIOKzMr7vTMJ78hiHKsw2ZJBd
3UHW5x8VcOug1wGEwmZ/G35mPVyJ5+NnNcYRhc5MFWq0ckoMpjg4B1r2WiWaSOncS25LHONHJ0MP
O39Vq6PVxJv1Zj993VoYDpYBB3wHzO+0ZKSL2jr7SX9WiGL9tf5qGBeSCB0Z1epqEXxALcBvg1Xf
7QYFaFKNTgGkA1M/e2tRTiYkSxSAHQp+uTlwyweBDFQIWPmHkCHUodILlPEcXYUC3dfJxduOStN4
UhmVByk+I4PWpVsgoNOzGMW4Zej0vUZPLIIYS9+NEwdrg4HO7aqPOjR1CPXYDNUDxieV7odJykD6
1eVFo98aidQlesYxPAItfPaATPoVHEpKZjI6Qw0+jpFzCFZDuCjE0FVPglN3d+8f/RNCR2hi9C98
VwZMfJmXu4qGyk62zt6pDlthfRin7UK405dC+EaUEWIl/9Bd9Z5odvaOftww07fR5HEbQdxXnN8O
gHHlBlV65OqwyK3cK/fOuEk/qf2lotdiM0y8a05fuIlvAIjrC63WyEI/qZFBUSkYnjNio45d6IUi
J9FJpWLa5fYttdxPVjPKr8yochPNRp9Yt8pmaWWtoKVrKFnNNYRb7HLwAT0luvqsf31Jbl4FmlZu
T6LdD4Q8HLmdK2nLEmLUUrPkxhKk3YCfGE2ub8/g5GhnUwIK4PpqFKFT0gzkGOX+YjiBIfAFFXT4
CvC8+3ks4iiexbP65DRvTqrL+rKMLeAL2m54nesWT+N1ZdPYtIx41NqU/ypzZBqzaW0O1aoyr8zl
Y3F0duv739EpbfQ0e+e1ebuNoIZKayN3QGwgkyWRqJ0NiQCLyxqkA6lK6UZR4udwMr0qgUQkDIjw
aV/Zp4oltMoBsTQcOA4O7t+ezlHBy2As1Dm/UMmHteD8t0eFS5C9N2A9Jc1ShEKVMZReU5nEOLcf
kdanPoVwlKRlmaWGy551lqnO/5g6r+XEtW4LP5GqyIJbkhJJRMMNBdhIRBEkBDz9/w2pd52zZdzb
bruNkbTWnCNNRiRqYOLHUnmtQloD3cgnoEPTHGj1a43Re/5KW2sLnUpWf6sKP8rbzDcgracY0yTE
CsxaNs1ac9OraGDY4/EaK8A4Qcdy7tGqUkcIvRBy8dNQLaWUS6DtPIXqk117b3z3cqoLNns5K+Ay
sJUBQGUFldFABtNhJRp8vC+64+a30byy4H3t3hWyCkfT/oZU/IEYfHtsouUsDNzIHnLfNj1kb02M
opXxCcgS2CmFgcOxcmLNtvH5EAADa1xylwiTFjvtm5IsGNSuF3B1GkFxgMxFGK5WMXlICyImzcfk
FOL/j2YK/MHUl6kbcrWqeERBek6EEAFY5955x+57Gzig20GpjZWO6E/ciFCLps/IGho2LvHz8GR0
An+NNKL4wUKVyxlI++Ra1xoX0S+psWMZ5T3sbWa7AHVmeWT0IWitdnRRAbmqRHo2/iPw4wsDC+9f
HfCT66ymkA6HWgsktjE+oAevjaBIPaOz/tXEaGWx6scVySCDFy3bKDP4EFc5/SupSDjfApYOpBaz
lHX8uzJn718gMGMTLu7l5gLFD7qe9qLHPF3eIEHg7E59vgC1IJ0CKtKO2ms6eGbCoo8h8QzLl23a
F+6VE7YV1OT/vB0I2skLqVlvIBxWP+a4kdrZsLd526Bel2mzvPB/pDBm9Vkl2zzqE4iBKlcC4Rm3
jmZ6k6TYGuun0nMIWBVQogl0uxFoy30FFXUp9eDLUShladhV9tGT89g/2OS1p6o+sA69V0vfFDjl
VcxaO6lP+KNMfdR+MG3rw4hMilBNZVAlV+OH3+m72EXtGK987z0Ak8wIc22jATUZeSGLhBuJiI7F
54czITnam2cZDvX66MpD2aF2cSdsU4KFyGr+ZWoFCUpaAHxQZMoAiSkug9am3j3bEkPhW2dDDdDl
iT/DsPWRrxaTDG5ER+kldFBd8kpMuP4XFSkJkKh8PvRudMg4pGRsMbqGJ9jLNXu3dnGkRvjpohVg
EQp7b+IN5aphNCML1NMznXvcTLwQFf2ABWFAooMiJaHtJHhBv8FdqKKHIWbZCMvISUps75pZzFxi
SoUnEwHiwdHLD4M8FsN9aEjmr7kvHZrEaFKdh+PH3PAP02BKh8iAS3KAiqiWdunPcW7ABqY/n5/1
5Dr//Fzn543GYMfEwD7teh0GzNP4SxVMes88TfYnnea0Cxs1DHpnL3YVkn7gkf1J4HiDLGlNxFMx
V3cQu3LcGR8F/32h5RdEjvC99xycSQWU30JTLFmaBkF2fOgs8+T6R5v2g/mWEWJ+HQ9HonhpBSQU
lVy0xAQCZeBye9Ex84+U4HY+LoZTuaLkEnln3qhaliGdZ9T9J6SXoYFIwYwq4d6nW9RoK/yAPmuK
f8Kgz4XUxVb8ZinBw4WattKB2gPAyC0VBERkbq5QI3bo7aYEqFNnXVgOmPeCPrI+rU+BEPLLOdvs
H2TN6CLXpa6SbQnFT60Prw1wwL24eCoNpGfpY9HE6gRUXuteIqPOgRlzQZStKzEhQ3LTTt1ebWj6
Rr8+1PxTE2QD7jArlQ1rA9PBZDX+VXqxYmuTUDCr6VuSnZAVpfXmYKDbABUbUP2SOFe1MoQrkwZL
cgwlqw70MNlFmIP56lly0mCEEvT58gzmBjHAlhuf4e4U0wl0lyoVxVDHxFHDCnZeC70wvE5QdCIO
wRfkpqNHhyqKmTMPcEZsX8y8CGFDWEuQp2G54mVngDULnYTZB8WUigYx8YdGrWwx1J6BJMXVy48g
ZaWv56zy3Vm0OXWmMsA1hQk6bHZsl707CwQbhmXMA86QijFAHY4cAUgzWTJp1hn9FJFHLOU6BGFb
o8w4uF7yWSwi2oAbZPBDqgdiJF6lMlWvpRdXpxgVEboNDe+T/MJsfWmctKgqpac53rHIOSXwC/2V
moZc/vCkSVSDQL/IJUETRmQM0c/1zmyWzQ9A8rvJ+ndOs060engUmg9Ev0oHjqPfWm3bYFguN/Zi
PQk3x82nW/jREl10ue01JPdARrCOE3SObu+y27D4N2Y3eit+qjr3K3xhigz2trqujqvDsDEKhusx
K9TsOAs5jGk+F7KB1VWFjUob1LeAptkLRlYPHtauUktZ6eyqQ/6TQ2nGKEqwb9twmLjiHfOG2dL4
XIXzFJDIATx0z5BJBO2wCiK6dKOhprrqs4gu2xALDAh9H/p3pj7+nLFK8Ekt5qgEZx9+cWnEsNcC
RBkI7QFQUF/T3oQwOs3X3+svGlYQV+nxJHCAKxCB6R/QHlJhv2ajlRrefPJyeHq3fuiWvOvqPfvO
yhAVBMkNa97s23+4H2eDDrQXouy9j6LRdRxNj+N4/pivh8vbPNyox013xuyiQaIq5pXAhERmsmPz
FCLC3eWQM0V7neGM9zb84+r+c3s0bwCVCoRbd/G0E71fHpi0DDvpa9bBmLSPx54e/pipBQJ4h/PE
JLaj2g1hhVicQIZ+PkuzBYxPLRW1oTA0yvnyp5niqn7EIGohKxNk/1G9e+1WMUJIYiH3c+BisRf1
SPYij0r4qw801kZ1h1oITfa7sA6KKSeh0nr1WJgJuTUpsMtDldkJJXM2MhyinXEdTvxjToCsDmdi
roL5sRdC4tjaEGvkEGjEOIF/1NHErPCxqvSKH2PBo3vM3kjga+wMjlU6N3A8aMiWHHKE90I9UaSz
WrBGuARI0PGwEKgKAC8+WKrPKDFDfm3d3hIsIFmUuJSigDJrDNYRUw5IqM9kVWbH6Ta598QbfVEe
j8fTYeR/ceOwaX46qiUywJIb0uysp8KKABWz+H35AykztMxphh0DtS0Tx4It+DKotZAorB2yDvTh
aXbhWC+1KnEkTN+gZvFw00HY/0mSy2Gj6OUc6dBMtcCukyqsxCFlWzKUhtkRFUudmo7Qiak91BcR
1wWOH9H7GISr1bhd74v7Ilo0pojkncheb56uQVd0IqxsmPqJS1YckD6ZPbTUjcllbvA4ogqjfFQ2
rboKNDTKtaedFUUi3Dlsk5qSiWd0PamyBgzg2avK1gnQZzHT8zGYpMR3eqytqDKpMDOToFMemi4c
AALFYL5fZu4WeTB0l+PtFsEqA0eaibz9Bf3O0Av5DSi9LV4uWxroTOHN+6BTy+yVwnFvMIJVMnsT
rvJ8ww48YgSoNU5jUoQwyV42p82ndWPmhsn+I+JcHfvVKbklkoZOmzzEWIpACQ+ZGFSVi0C0sTrm
NznOakYr5DTDBAMH0xqyi2kPe7efBIAS+xwwDTNcSuUgw3g8LABrxKNkcB8/CLFVIm1pX9jHKKDY
1PbBQOBDMDgMLhzy9BKC0jWzg2RPJBkU90Q68K1v9kmT/C7GHevQ9qkfntlUMzF2LspRPRyzhGiq
M7Qw04i1rLxgQUpD1iTtNfd2gfItF4kWGXZ6XawJGxLerqKN9zQ0mhSaj0musno9eEgl/+maltwm
shMIYDuPv8Tiq25OHGDbERV77zG+jrUinqadAlVl1Ds4l57gfclUJUJ8IC5VjaDNWR2JWkWeezqq
neeNxevYbTxbX9MNICI/1pesEcxQ7QI+ZPLhNblaBzq5e9Iyb60alx2wMKv+3+f3zl0GV709bmvs
joGSfIK/wx9o7on4ASTx0IDeZVYfXcgVWbcp8Z6UBHfAf2klxiOWhRDQDN1A8rUkodHBavrvyIYN
qtWWwkKlhgjQHOnRHLqsV8J/JF+/3gcsNKwMysRI/5iySoWCCN/GUUk5xNQvmJ0nmr5HR+uS9gVE
ALyqOfyXXrUsETp7YvDFvuKVia9aXXkJVuvFelF9t4juHK69sy08+Gw/f4+gwkcbJSMGBuQba0xj
aO+IrXmiU2h+CoPo0i1xFwPQ5sB9fZdSXAGB71978PWTUxkaq9qE4bmTt1+YpCNwvfFxUZ9KKlxZ
0t9bIIPL4wQ6uF9d3CjmCbbuHbwEZ61K+itpGZfxjcCOBOhHnvRC2j5hTn9e2uWfc6mNh423lOl/
+wRLPQk1F71RvuMGJDd9zXuJ0NaWjJPKvVbJfSXBQ5uPNiG2qMGpXxuZA9Je2iPUTGJ9G0CwQGZh
s3nowQ+wn3auNg229lL+kCL1M9RR9MuAkXWOcNDwgcJL/ICsLyr8nAh2vM0LP7f5J2yjx6zvgpEu
4sf8MK3tKrvSLtzUJlq6rt66lx9mq/5rDvSUGDEzZJ/kKpLyhsv1eUB7IzxOBamMaDd+HcV5K6G6
RqrVu30YH8bPOREmVLB72pb7niSaB+0MMjXaUCRQlGy777+D7fRKWv48dETFftgEHsTSxP9K53Jb
ezOpwxn2lwEhaNlyCWaji4XafpMZQMPkEwvgn1hnngPAVpoxks5XwhAUnf917u7dTYUw9MveeUjK
+hC95BCMhXGtL0K/QvLCUqShway2lEEFQgSV5B9eOos7plu0vtSUx4FkQu+9jvruMNJMi8b8NX6N
02lohzbCRPSvtW7qnIhVtA33MtKC8SIK4yeeYxybV35qu+/+u6/sjps7Qm4CyZBGVjoZQLHYqfc8
e+VBeaCFS+xffWmQptUvwlUxpvgNUvIlAgWTFH/HcpYRiWj5iHzASSSQlOW86BWiDxq0bVjwAbTM
xYFkbYd3pHwMAq8MBFnODvUnl4HG++hxGpyniskXlngGyOTM1fywJ6hRR5mFKmjzD9PJ9gh53V2I
mEr2p425Yxf610aq8NJzVXi9rvMATzqxPePjlLuFfDzlErwFHRE5d+FxGAdj4pzDUTQglpkliRWI
pPyqR6AQKT9XZaLxyM/TBXCrNqqMYg+dqFpxqUI1flo9KnFZCM+INF9UWffr0/L4vD0vruvWeYG2
LVe4EWnFyomKkX4FKaMwaGqfpLtLsUVqOGDM5I5DivaiXWJOduxeMxW3yR4jlgNJbGadCSox6b0M
bkPMnVJnnVflfe1cbwYFbu8HrfwDWxEBAMHoW1pVnc/RjwvDqlWSXhqI0H+OrhiSujEbPGJXJFMl
Jyl0C70ThsF2sbgCxzyBRxZx35JT1GhUuuciiCU0e2c03o3VbjWb42532F315dAW9PuTdtp9z/u9
tb2+p2AOB9jSIYaDPA/+6xOvD5Gq0cz9Pt/I5x0JMEajV8tqtmYapYIbA3H7UlNAH3M6b0rKyLk1
m52OZXUY/HnzzNZf3PwORjIdjSBH7m3E/Q5CZFIiXk7CKez2iS3pTp2xwzNE39G0etQxzRdwGTpL
Qm37l8MvcXjQRvfWm3TDs7EpQ9KkBiHX1fKgHpAuBbC4wn4A/YttQhk3aJ1R2vKvIqfFiYsPd7RL
3rVO+loUlCBYw4l6abJJxlhAMO8tUTuFIJ2E5WVva3K2ydeBGwXuhDUPZutpdVwdFNgYb/apdWM9
BdHolftBrzAsDEvD2qTsV4bnedW/sjEfGq9O+RIvw0HUi3oXpMtV/zivT/RVRVg2Hc/u99xuzCQ7
/1piQYy5GCTtNd8xScO9RtZJq5d+tRawlp3egOuv1mtc21Hqvszm8dho3hMnxRhgWmz/xz2XKDo/
GpqBOagMoeyO87UNuEYNlC4vdEG4iqAmgKfK4/q1WR7XwI70Wa6rcLGmm0Sn9mgVB2gRC8690ClF
HZPMmsJA9XJt9p1cf5KPXSJMHnMu2UdVvb0YdkhdDDOdvSGECD7N9eyWMSKMXkJYhdTujxBqhBOl
QXH0QK80uqatGhAk6engjMfWDW1O2kTN+CUThcr8tD/tQ3o8kDv26nXnQSRLbfXa1VdnfP9Uf8z3
zN4q8ODIcMlFIlAgJBFXeeV+g6Gy5I8igRm+K2ztmKdS6PaggaWWP6uki/G8fitgktVm0hNSDFac
MS0aOiLg7N4pTpT8U51oUInhqb/PNSQae2OMAD7xoymK+NTGQ2EgLamPG2019vTeMtfKuSa9CTZd
IuckOdL4PyoZlkSIkRWOpNa6L1HRnTI6QwtgVHTEEE2vZWQjTfON7vfWvHgNmpSY8VLqdTRwFlCb
KcWTqN56/7zJrNET1uPe+cCUIBHjlHz0dts9SLFpEmJ1Mbl94DYavRq+UTKSzGZMG7mMiDuMts9F
kcgKRHfBUKgucb6E7GIZebRcWtAuVgkOpH3p4mwd6U266SLoEsRroX8C5DC6mSwmYZWHE4wYe/hE
VXVt2fheJxMsde7gyXTH0oBui99feo4PCbdKOkIYsnj01JSYuy8p0PSR48PAGN56ZPnUz39+6Q4E
jIjnDGcU8NIf/Wh49V8k5de8mofFMMYUSfA2kt010LBChk+cHSbs2U8CaUMn2odO0RFlSSiuVxuH
IDikbl9b1WUdTshwUmBoDnpH0sd5kD/uCtIJrTpThxS7K9+ibCyipYUP4hLOXpGbxESg3/pdQcWd
Rhbxwx4MV1pYRfYct7dzaxegZ8k44+XiSziIHTv3U49EbBzXNbDruv1xXv618/KP6WYNEIJidYBf
3MCcfvxDF5lsP9uj/wZ5qfQQqNCgQzndlxf0wl6pp7HTNcQRgDVvAonPBBvrcXW//bX37X/7V5/g
ahCdj53wkii/TPxxYK8xAAhX1oSeCsDx2QmdLJZq+bEiQsojoKviqDyqjcsjE40h1KJeKhT3UDmA
Weq5VYaFsM1VaMyKX+vjQi/1Da/ULwyq08+YhNdFcVkhT02HOUoXhQVh55g9j6uQ9+dVPFtv49Xh
pzA1526Z06gjtA0E64Z1d0rAXeRZ02PduzoqNiZKuAkBZt/HbCGBO74ff89kN05Yntgl4LzIUbcS
ZXZldx4Rk1cIPlGJdLvgmbestrky5FbErNAE4QkiOblsrCq9LQHbzskrMAhRANHFTQM6Hs3jKZMx
eOk0+OuLGCjINpXl0rBXQQEWJu+2z7/itrxNZ2KoFKsWMHZpTXydktzouLAGIYIeUe1CwF8+zQBr
xP66SzjZ6OGy8SbfVOl4MCTVtPnYrH+e02T6GhT7k0nFEyZ47HCyVx8uRVKdL8P3PjhPE69O80fE
FVUP29yiTB7CtLqUPhGWeGwAYx4wzxZQ0oheSRzxKElvDYiOPmE9iXpfNwIUBSQd3QZSrkjH8u3X
PRTEySSZfGfvWWXxwL1+GBqjc//p1QYSxxWd4m+wZxgWazSrM+gVrFuFCjCbE8AcRBCIC8W+rrYv
zKx7Q/1GpHTcqxDK+ZPOL6QdJtTjj1uz4TE15e4Weyo915ZmTKrb1MF0Szei+DSGJN+y4JGXwOki
3I87XvNXC16c3QACOBmmMdQyUbFlnI6tCS+Zz9S8mQ4tEAJjrwQC5JldMy4xtmyjH/UwwuM6myqv
gPV3Gk3vyFml878B9DDpogB366ZokNV63rvKGC94tsaiBcOEeQG6U+620F8BU1HneG5JM2gQcPh0
Wc97Zb4g5LVLyFLXOlBgHVK+Ldhwg5iHBgkQ2jk4l+wnOajLMhD2dZjOBycbQK94uibdAwstutbm
BFPgRPixmPjPQku4Yi9kSF4vdMswyrsrpTXMFmtRtlQzbmuNejOZX4FWhHLRLlN7MTfydu0TvLLd
Sg2YH4iDxaAS/sV5KIKJIfpg10xBYdSsChNA6airmm8QsKQ5WC8S8i+btONpB7ky44BYNBYpXb1u
yME+6oaclBAvN57u4Wl4GX4rzaMLIF3ibH50yFr+36uEMBzJwC8pfezMR+5tiV6qAHaCrXS82pm8
gYQiDUt+tAu+VAvK2ftvC0V3kfHDamCktrjQaryZ9SUQ69um8m2vIQvZ30xOAz+GTRtFW+eJnlhK
RiWoKYewQBqSVhPlavBEOA3uBBEcuQ+5zZvtN4PzH61kWOJ8ldhOS2xO+Mw7R5/yYaJTlJ8gVHLt
ZMQwJvaAZETuQuvwI9skysPsePAvKccEUtQtcOdG3H2iSC985tSe4Y3vaPIZgB6kn3bWaC8+Qlkj
2jyJUUceojEJ2ZVFRcIvxmana1OvDaHtu5LFcD2mE0u4HPOvKJVQy6ImEEjlUZ3yamL7IQpP7OQT
5WuSPSqWsNgzPGWRxL8zc87wMUfICMCh++BBmH4F9AKrgw7lcUH0yrnzdgpKxDVHvvf4Keq6DKJj
oXcADWhu0Yj+zD1VC/kMN43ZYwKHjVuKH6y5eizl7K1S1GgJF4LYYF3IVwaNl0Mkkw0GT2yWxC8D
5Llv+gnEc9XR5V+wtIPVyf377oq7YHNRQUV+IPnch8Fp8OjFYPt1tkiNslP4g4RZVMYc5SeXt14k
aXF+Gf+sCkAvtcrERvvYV/EHlc1Vj6eFG1Bn8DAheRo0ujI2p9Xpd1KfmVC4K8IGiRxX1XOizX0B
o65dwFUA/ue8yPNpTHSh6XzGbRV7gl+Fe9TRe5DgL/DzNL6N0gGhsb27f/US2D8DFE8UZM252fQ3
tLM0xEs5804W3CycG1OzJmJZrjbeISFIfHWjkyduGC2HUKkDX4muf3qwigP+h7nIjozL667UDDQx
gjtIeVmDNT1hPauAeRo4TKONE1I/WFB3xSmM9M9L0yB1oI6SU+FvK6Q9mei4DNAjYyCORSyL+JZL
/9Sn6+a4eRkZZL9wfzb6WpuD6u5EX/V2T71Tr8YQqHlp8h3oqR5Qo5MSDd4hFZ9AxjuGDUDx7sm/
w78FQwLf8ZU0RusOI3NYSnPJQmllYPiB3QAuzBqMBuGGXFrMbUHtqNBR5XGysnS5GBk49jCchGB7
/OGM8lMBH1N7c3qQLMUUHjTOqNt/Umh82Q+0BunK1bIhlfKWu0P0gu4qpfGgQ2fN9yf7rJk4IOBE
wsmDj0nM4PrhPmft0DK+x4GfTRqnCqf01s6nkZiSgpEySoGsy0/3tj7DhZn9ve4ClXNM/yJxVG1C
w67NyNkdv0flqQaBhP3LQmVecVQZ6NBkmjUcMHuVhF6hk0NttE4sJ5rgVGApfXTndWahoOTgZnp6
x8yrw7PqG728HMjEIHaBsiphodDi8G4/UNA8GPWNrGH6Zl2lYWA6hPNMFO6OFKaK622bMI+NPBjH
eDnkzpC1sw+tCuNp2UALVq0vTfipSTJvU1Lwedr68Tgtv958/vv7tJmw4R/ZEzyP0VfN3znjruoQ
Wy/nSjjSnu1xQiLnuTNjjZ5pEzX6D+4HNsZ8eZQVKeFSSezfScpYbp9pHh9i5fGIpOTC8uFne+Ku
JqpiNpGjfeZO3Lp9c7Npty8rQk2uuorxOl23zjwULdDFd2uyP2g6CMEjv/6jW589uv/RwowJYjkt
tu5VKwxan8WTO6yLnKYjxvdCOFPItZqv3DrnIX2EUqJ0CmLmis5Ry/Om5MzGkx3vSlVTtd8x0/Pa
OAWnK3H5OnJi2uT8MRiKF1DGCIwdB4uGHMp71EBwpjnkaoWy42nr2qg6oXXPWoHIjij4HyyaSrAV
xXbPSDZ9XUZuqwCT9G+dKRLrg9q4Nq6Mi6NGbx4rt+qBXvF8ZCV7sG6n3BUikLSN/L+t5I5msEar
hX4WGSqSgWeDOQZdmrLbJE5vymJ3T8Xhq0ZDuL1NNODj1Eqtwm9tc1vqnkQbyBv/yf4poZfeS+eS
R9NBcqD1G70l+SQZX7erUjPyPpx/t1tbYfPhpj5seE9kPIYeSxu8RpTqXta1dcMvMq+Tv6Viqp4F
dml6aeqr0Yu73GhhNt5e+9EpW9VDNsVUMW8sAFs4wS15yny4tq5kK9eJ51TZokOaXkSeIALeyWwn
zJFlVXG1T314hPRndGjA3lfGYJW7Itj0ezKjCYo1U5wolADiCueNVMzy1NZB/r9X+8tqyryfjVRu
Mg5InlFDPaFANYYaykXWFPObdN/jN/ljYauEsRZ5q89oOWwJSv5BOsME4yvyDmn1JNrVGGNkO/DD
SMIjJ7RjiDUNirp1RPujgy6dkJVnwh10IGLAGv0LPYamuH2R/SzPDIOW9SLChBSZ9p3WbX8r2BjM
HsjIn2wu2kbIwga5vi2qmBcIFGczz2i6GB5NByIS9p58bzHefJeS2K+4aErOeXvdrn/vf0bSHd8+
OxRgAOZsXc8deBl67UChMkJ0vy4eJYRBj84rk/fnwiVtinjsUQvKBXHqGNX+d3tk/F7rGbgEcYOx
U9Wc8UlJKYt/nqpYh2hVyVEfTpbH3L8054WW4k25Ar7d5zzHVxPwWNDYFDWrrPhqi3jF+HZNkcrt
zCqrEbRuiewjpnuMDhH/E4qIccUBkPSU5YxJkM0aPh8HhdnClTDaEaUiPepxUcNCwF/sqp3RqAgc
fEKFgyxQDD9ds2RWdWKkpD2UrClX8XC9DNj2uZ5UkuUU9zRsoQWA7pcpi0mW3mMrpj9H0iW3lmdW
PKYd/YV84RefN2NGqPlkF4HChY+NbQmOeLaS/rRVSYxGJ36VSpuwcP4LmrXePW1SGiJqBMweIBdH
WCq+G84dBQs1JFwiifr8I/JKnLIywRhL4WGgpZeyXzVPpvPngjCRl2DTJVpLiiKZb77Ze2Gzp16j
v7ZL9DrXwWiH9QTND+eeO6DXI8xt4A4CeLFO5TE8s3SkYebh5KfzYhKSVaN0qXN7RdJLMe9L/nSZ
DcRqEsmJ9pKIbUhnAF5f8vbseRBxc+VXJvAsU2WgBUOkBfQeb+sMiMS7ztBHlOxsSniTyemXvPcJ
B1X9dzAmB9bgzisDUQO4TrkkzV7gyjMCp4vuACwc4gzS/s3eoI6HeAamiAlzVBtT1V5BZS0mLh5W
kW/ALSrqrLLJJX01Llz0XizO2iWEh2WNaCfxDqRNnYYFjxaNDkbNZNhB++lRk5y6e4Z0733MWSpy
LmQOlX/WPjMftY5TUREwipXKp3DATFBkMLYwTyWzat6ZVDRMl97grPHq8xoHioGplAPvaeK/Jo1F
Af2+uUhnVR4x7fC2sTW2xgL1Dm/v39fvEVt9D+IIZojcXX4l8YC4DTwTdgyZRVZtsk7A48DpBGQr
cfERiwr+jcwLKhv24t6EWjisdBAOu5IsUiFznJ1MKijrGPtrtuzd26VhtS/5QLn/HlemGNDHhUl5
leyu++uetfDtYvpQeUpQTSZlYiEaMToF2Qsxz+7FLf1VyTk3F9FKKQh3iN1z10THLJyIQY4QbZdB
JgeE3Tr56pnEajXG5rgyqmIWOi6+49q0sLxuVc6H3aI6K5om5ZszbmxcY9YrwHvDVgXHzMkM/qyw
G1eAP2v0IE8O5rXPCE9zGYRZ8kr2a3afvGbRpLAI/WCitMpQpg87Gz4uWRN7LwKnXMjboCTQ/hd0
VYqqmWS34mpRQa2DUTn9mm/iXNEIbQE4AF97iToqHQTiXNZ3wiDkOdT9Q+Cy/8RhvV6eZupOdNCw
yAb5ujRLDmyN3OnVgckroEkmojAVuYVPFtuM6d0ZvXDw4lFp/pqW5s9xPIpHLwYXPZlNouMxIc8Z
SeuZjoBRS/9uHBjREcvKBUAbUlClAk8rE1QiUVALithHigYWPZYgsdhKCKzx+r5H1ak5vSxU/erA
hEENDPJjJx4vyUx9do062oQRTTHThIhvcP07V6ZBCSssc/1BVh54Srn3KP1L/x7MHe3fV8Yi8VUY
lwgQbL1Y3+H8SD02ePVr/cRVvXHEMg8u3W6MVPAzM92F0h7T+pYIw2kGuNFKzdqHgTO36Wf+mEbj
cKlX5j2NR8rhkH407Uf+bVJeMC6KV0RyrMhsPtDLoMIOhh+i+I4gswJshDm/kLQcSHcalztk9SG2
pB9h4F6A7rDQRgaDJY/UTwpquhUq9s+rZcxKQ4ozRJifHaoCZE0yqEFL4SerEhWA/upM5tN699jU
ATYFMqqMrnjREGzEP5GXWbKVRLreXrqfevNC5CDgiFWxQYVsic6BTHFrKJlYqmTxwUQls7/OQVXA
SM4+6LzPt5E7x+otsqCwZrJQJ0JoiXKxOq93y2Arddt9WzdgePBCrn7h0jzezUKheWUSIfM4MOjH
glRNgH6QKO6xTDgJQLXefiZ10GqyAp8AqfCy3druMGWuJp5IglZ4vjHRiExKzMwv6gYjwL8IyPTp
MZARrCvug1d2vn0mJ1JKQvOcW5V+ft9ewFTLyO7DPpOEjamEbHduWsZdAb5qKS5tz6hT37P6IvZf
fjz+TCvrJiPyCHYpte8juJESqhooODaNQu9N8iOqKKYvEUZ7YSLz2cetaZUwCkKhAJO++zdals/k
2il3MFdyZnOX4WCzxKt5hvK+YrkjRpV8FA5sdynHeqhDchJJktaTql/1GT7aKQzNPpO+8a/ivKSg
YtQo5lVdCCciL/NDJtWIMaQnqiumCjspNdZY0p/JCwbquALv4hleVw9SRIWfKM2LPoUWSLiNYm9z
Y5AgSM1AebF3KfxOoJAOnAh41dTOqilVuyKsGiKCZJVBOIuKrXAGu8ELr6bq1q5YmJnVGdQspuoV
Mj3c1TF34gj+T22of/3KgKRHu+SXfIFRbHvIIEY38OtkIE6gyKqC1/9NCtcN4Ytqg/SORE95NCrX
/9tsL7AJHJJsI82+rJi6g94kYcQF1rUy5jWpIcneGJJ6waJVzB76oifJz1XvP3ELQ5KyTTSwy7TZ
4nQUg5CjlPK0FRhboinNUjNWMJfpZpH3K49jVxRMwT3hGPgOhWQIACwMRFoGRG4IoySIEbWB7v10
Wpwfft+b96ZxziDwN/C5/CQlm7S3/mVSY14VTasg6AJj0zSntcE5EzLG/8icqsIhzLrbdMLtya1a
AAAXEUcaSB+6q/OEXCT3YyIasiArtMrUG4KIiMpDaahS7H87iuWVvfU1J/wOWiz0Qu9tCWnNLS6v
vwezErMbGAJFC3TYZ6Z5XxEjrJz8KQhIn1VrK2gxJQHiOzosdN+9mJsMFhIzf1ukNW9HK9qKFwLr
8eNddfr4K+4oGx7M+wMPhA/6lpmJWXcL5DL0rlPBcojtyI7C8w8m2tfrn3mrENOiRhIvVOV9Jqv/
J++SOQunCDFuMqcekdurpxDuqEtbzbvadxKdBe6Y4kM5ALQc8aNqUwXUplps+H99ThAUOA3Xe9a/
CpzUqYCqBq4WR611FIU4D7Cl/e8emOMMmaJQlnXnvkiZCio3oYG29t4pQ4pHsL2nRUQTxosW4QT8
WA07dQ2GWeY+xgMiISk464z0lFyXeWcykoIDCUk+AmmV2iGgT4D4ovedJ5cWb+d/aklJG/WQfkqe
ZkU5hnPV8IoQTdtJ79O+jD40LMibWuaMvkYxijQ07DY3tJXHBV5RajbKYwtjQZ8MaL7wlHV0+qy+
VvYNBYxLCK3OR66QaGpYoa3lqGFVWOQikBthMLUFM5dZhG4txvFx5SKUovgFvNcLz1Ys3+JhEfEq
gInYtyufwBcL7MX7DOPhusvQkcSDbYLtMRzDEZdxs2QAUMApybn3oY6ZsHzWuK5EBrlsQFDerX3d
XXcyXQphzI9zz5xQGVnU6Tg8G3bRyd+XOVsiaeGVmO+rxN0Sc5fFOOi96BYRLpOKXfEU912CR7xl
18Ce8bW/hC0uTS4NLoJf3bW+9+t5Xn8FI7n+w0r0U0TPGCFmNHdKHL06ZZpXFI70Gzd0RQ28ifKr
SiQMcApGl7ZyXkb6Cjk49SizYArBK09xek7qq/VK4Pu1x8zjoRB3ufgUQIH4ix76NCi1jpSQArhy
DlBadrm6M4QDFxQVAMOdmIuI/I3eDzeKwgnUV9KqZoD2SJ+X0BZgeiLVuWxL6tQuTCS9EDgma47+
OSBjirwiPyhnvC7j0ziZR5s7PhihLkfe3/cJNaAPULMPRzqOHIym42qXRI6ZH8sP41k0k4gJRVz9
FMHcGdH+BX6c9T1wLrqN6jATIiABk1kZdbutOwIhWSGzZReaR/wYF4x4TSUlwQx2jKkECWc+wwnm
64z2iVpA36W1lWszK3iYhtxXCKaMISCQf7dZnYQqvIM2SOizIHcIugWuBZQcLAR7Ac2CLYE1iUyd
sRTYWhwgNfxDmwvJ17ogPoxLYj6XLkbOXwkfYCxZaH59hheRnTvUTC4tU8CyZUeLkQJqX21jqE1G
QYHagpg2wQCN7ZaIK3xj2wKiLJ4cvWjWRTNTRpC9en5p7KWo136FTE3hHqx+7Lb5OqgVRQyV9mtd
dWnHwMxd2qdMScrXnWAgcgo1bJkA+xzmSNsNS4ewAOmMFUmqQ7qOgD9h6aSzk6nmwg2kG5Kw9lbo
HjA7ZjeS1ksfzp5tDsVYR1GsJQquw7LIBkn+6IOMdBg6stLzfajASHcRm6I5UyhikRDQ9BkNK4oY
eN6/0WcfsU5zOSyzhblPNja7p06x9tE71zT/y9YKjxu3rq7Iv+y5ZT9E506h1cXOpoxsULoJlE9E
q94QDtxfsnPsDyysV4715Dw/zmvYUI9znJCK8uQPFMC8najrf8jSBUVg9DuiKtJtsBJmEmkEjEzO
Ri795TPOt0M6Ntmx2v2zCoAJ4FpawPEFY3PNcC0OtUqCXvNr51do6OvjTCbDxSTUQL+D/J4HuEnN
XReVKqVUuek92h6Q/u9vzqrUfVU0gs2+3SrJx3WqHJG3ws4U2sOAOxAqwowLrDJafTIEQ3BtjnT/
cpUGXd+fgOfr5SJWOtWG6SQZbYd5nudotM+UDB7XP1H9fFFJtwkH35s0f6AZPi3vJ99bRbaQ9bY9
UkFcyPSm98Fvok5YOzM6Ika9KRe33iHGJkXYpkIRtVJbgUFSpYgT0XrJVQt8rwQr2HfWNtWIio8G
Q4M7fZ2Rc63bTD89pZ3qzX3J+X402t9SZw2cToWgWhJOkhIv5R5AR8WT/LTmRneumzEtTfFg777t
gNe27EvxE2SR9iU1sgN9sxqn+6f/ZvWS1Baj/L2VzM/T+1w3z3ql20zbt5wfigx9buoWwA1pRq2K
ezxZpL6HbnkpF+RiTbJ/sWVax8GnS9PGZgo6XABe1oeCHLFkGjj3hD1L7y8Fg7TQ+f234erl/yn6
CHnZcI1DyzisPCpSoMMmFJrNjSgxxGgTgCfoFGpEfZSz42LMMAw0O7qJSzwXwN5re+3FZ5tvmxym
daS1r85tnrYNi5xfEGvTiqaUkcDcb0pJxQFpYQhpf9ZkqKyBuIx2iYkh3Ii6kuHqjv2Ak5ut2ZRZ
nG56OoUaaLqwptWrJVccMpVOX5eI1nXTQaPCdZ0rDJSwuuW04tsBUfVVvceZW+ibDbuqZBIKJog3
i7iM/k1by5KZ1O4WWUZx7Tnn5dtRcHABw80Bqloe4m+XvBCbmUr9NjSZApV0z5gAbqLK4fFgqz/W
kaese+LYF2cNAs5KT6j8rTWruurgKc94z8su6hHxntKf2QVeq6ANu/ZLMdhbt6oI5hjySbEJ9y41
f+vTFwauThwMhV9EwhHYp9RiWpaW8LdT7UJ9IP9l5g3UaZvku9Vx+k0Z7HmMWrBc6wHbHJKPxR79
AHU7Z/PQ9X89e4/8gxVlr2c3CJub8+A8MK0vlRtfQ3A8nat/pmxdM5Lv0P3whEPn3U+a8dzcx5v3
PMAxHixDW3LaBLUYe4C7xOipRBxZzFkldV09WvffUkwmdbFjuEfbBOV4jlhW6Xbjlsv1wKWFat/9
NP09BBsL/Kf5W8A5z1bQjrr1LgZVuNpC74y+vw4qkExPSwn7n44wAqbYTzHbszLOKNA4OfBs7PtB
FyoJECehbQU3u8xvP5JoupDQEXdgjaQR5KqKpEPJBqd8mqcur39zftul7pWBeJcFSREQsR98cFXg
v6d7a5/5ARCg+wI7C3/X1RgnJL6jr11fCit/YsLmf/iEF6wCYu7jDGED1lYQNqKAiG16QRD2L1Z2
r873ka54BYt9TMrebTj8uQtvZKqZjGPHXwgKNSpGU6ux/GR13GFJC0KtbxZ7SCmdewdVMKUsao5O
jayvw4L4MPIfYZqchn1r60rSygjbDvGh3VzVYrvkrt5dAywOxs4lyoo1Upn1T2TfxDHPfVxKWA4Z
S/BWvIP6WcdiOm/rgr7858vaKNpPWbtSkFVYXYV8gxIVuYc+ncx775975aFhf/9H1HktJ65tUfSL
qEJkXpUlEEFkXihjMDlnvv6OudWn7lHj43YDBqG99gozIE3AYNIdLiZ/WOq46HgRdLRCFP7/uPwg
s9TsHCmRNgD9mL3wUI2viO793tpHMgzE6aBCoxDSGGyMesHGiR/OvSsTJLhMJZ/e09tbdcrxrkNq
dIbve9o5wEFfpfbLzjMUBA0E+MXyqD7rgGQb9ZP/oTfRdg9tBOcG1vR6csarixdeB1806Jq7T8Ob
PFFHRU+baiV8vjyUFJHrfMzLaG+FCNvRSvyl8dqQZ952nKvZBe/VStIa/mNPOB4i4nC1cAW9CBFN
pphPZkLemsiDfF6JUxFm0slAPjkYX9FmewXQkQa7eApp8wpDf4iWzNc7Lniz/Wu7GD5SGwrJHaDQ
ffH73bj1RmKt3cfwugqCrQSGvE+yqOb4LOiAcBbtT1wf+Uniumsu6EILzPJ3of6XWmW0bCRyQ1uA
jjUfGwWNpuLqDSg/Eyiqgp0v/dKeWNPiTu9+39NHG19O99ql2fh2rAv7eaVx6Z1EKdtPX2E12deb
5fY9AEU5YP5esby/FR9Tg6SEhJfuohuGbsMlopOyzT/ibO86x2QxxIJ+PwjfX2efW5TeDO7sedGt
fxuyvZsKEgJvQgOYD2gQVIQw7FTsbZAR82E0hi7XD2oXKR/0aVQ+Nm+kjfSnwVZ/Rvel9XD3mJMU
LkFyHF9/Va5PK54KejTjoHExvkC3ULnJ2u4qdwf9dXUWKBq6vV7OFQapu016jVjZR1k5fyMkEXCJ
ho1GGHep58BLuGF3MWYUpDJn3ha1jzVxs7GQXdNiPbV2wbSdNNzp2Egg+lj0Qa/oR32h43aIX9Yb
TwfL37mshBvvStDBWhjbuj5UWWPzCttEcUBcj4yfETo/TljlBxFyUPwLZFi7zVlir5q+PNxs3QQg
v8O+RWThLwc7GbOLhWHIRTFXDyVZWK7NhDT1H2XXquK/hf9oAE4Ujm6CMy6P9xO3zbTVx1QWEgu0
lU88bI/8VYT8NCEEQZ5tD2JInwuNlxFR6/O/fsp3UVBwUuiknOTAP7RSNDHhTJ2jcvogXZiDmsLB
gF2wJPdY+Drue74t06PB7h6E03LWr0R1Qj/zpe8czhXzBAg4xcEM8fUq4YeJ5rUxyr25BvKxMtyH
Xe+vd0Gx5P5R9AERPx5lWHMc8H/YgZ+3/drZ/TKW43ArR/QF3SWjR7vZ76Mjyxz44mBT2eb7yIaa
E/WNOQA1rZMyoOnd6C99LsS9zluTLnwDDgjp8FCYNveQB0X6i/6achqXy34FYtuxXZyzmv1NbM+e
g3UuFseBmyCqlIpdrD8WoRIAIBE1j+yAK+4VAp+dtbp/rMFk4KyKYf7kglrfL+ud0An1J6Rq4muP
m7A5pNENrELGfGJjrCKhHsmKmaURzrrCX3/ip3/tDMn+h92hS/K+eLeKxMIF174KZpSJZ+5rzjfe
yw5B+lTdhiAaYGvcLpe+2wgbXdLvODzM3PvOK3XhaYiGwM4dezjx9np1t8ckgyaOtSwEg79YjRF0
EOK/nkD+tC81x+jRg+45ccjtwvPYT2QxC/4r37SQpz45M0jmhOg8LRJCbE3vk1jxsIkXY65qPHn0
96SUhq5iCJd1Y0wghm3VSHRp+v1TS6tuzLcRKZvOB8Gj4PisNWrd9nRORYMFcoI3cjtic72hVFAm
WcencVqev0EjkLiPoqgP0uPipDcGYdzrHkeoTHNN3H12ukL0mj52thESka/yEcAI/8d9tHlmRdwc
1lofhCY6ShDvZoEf2LiKIs2hBbJBSyqKymGFXw0Gx06WEY7hcnx+25EiHY9iPTr9OVuyL+oVmR52
bqR48kyYY6IwbLMG21MW4zyZPiP8IbUuFSRdnwXrczIo2HRCWJKoZHFXVjo/mPMYEc+4D37RkMTw
FOdubR7LP+AgzQnkht5n2x+7vj/XaucB7XaZH56Idsi5EvSegI3oXQx6gyLlMsrXRlLj6nTjnkzc
yN6UwC+4HoDbAaxb0O3gKhry7caHuUIOEMc/V+huPzECMU7gOGwjeS4lanynd3Vi/bfSX1stB1A2
g6nwD7s3apMu6N4QdlBITt3juovxXenJTOVl99a6F/YrFC78wj/+z/VjHrPzew7PEfOSIOA4IaZz
zoCcsuf9cDWKa8TvihsLV0+rd8ULFDuHNH3QGvQAo2mQZZzbaMxjsKAOfOM8oGFBVUt9BIMamRDA
5rQb1CRcubO0KJ7J0bmbzsTwr8X7YFF9QhL0A85UtJjoRt48K0LojTWf63wae/rgWo2CLy7oGmuf
YjEcGA4eMbmD2EKLQx0rZqJSjXLXS+sO5BKAGrXEJxSWAOA2Vl/0RYAMrunFlyf1Jg8a3BlMrOze
DqXCY5QyHulV2Z22vRVZcIJOK77MudZ7Tl6aA+ExAvgQWyMwo6hnz9+jQzKLSnY6j5aYNjHpQKeb
zHTTKPI3CfEKni5j0PkroVZhNAMlnZk8l3mAgZx/gOl7W35Hs8hqQLqGBbwmcYpRqgVfg6oZtA3s
5EeX+N67dMUMeeFUvgvzDqwsIBe59gowufJg9SpA8BBmL6g5qDR6I34YWXZbZsEe2WoktD3vbO/y
BY24RH7pfhQktDCwd9d17xemLOfTeKOALXo9/r9I9bMcdnG7nxLU+bn+QHrEqB3cTR8yJaNqQXEE
3YGWYowjJIsgUZCVsESsfU2l9B2vp9/HnMp80/bX/OKIkMNT7n3upp2GZWXDqOT1RhsPKyj9HkTt
uC8r39eTZM/Da6T/MuWDzHL3DLWtUcXDIdNyZz/fhRrZq78aEoqlqW70fMCjBIdWSeOm8wK1pCsB
RBkCRi3UOADtFo+Z8zo0T6Dc1bTRIQSmyjWtBgp+HQU6l3TdflCW/bg/KJ6iq2s5ZySdPq5kT+sB
islSxAXFIb3lDTOCDVOBEuJq8piRRqqUxiSCJqfLd1AxPfLzgAuVYalGptggJiuUdkzXXpwPzbfU
pTsHGuSKcsL2IOIV02Y4J0XszGCmcXd12rO74xs/5fJnLMbOCbVAsxm19IW1lwhYnXf+W/+lDKKF
XIk/kL47q3TXWqVZr1n9Zjne58biEjEB5zaLN401qg9R4WeDYsA9KgzzQw2fhCiTAbOargxl3CJ7
7ssIZ6hzVvhTz0CtU5ERdROh5mwmDhnUUaOiF2MP499HjFGTke5omG+Knqz0WxNZ+sRmZPCnQEE2
TYhEdgufKopqPebutGKM9Nbhj6Z4Mxv3Efozzq0nzzpCDB9mTBP1BxEndVIHJ/fVtpJ9+OkLZSAb
qjw1Ox8mj2Vm5GoujfKGUcE90ifrWIwBi4yH6vgRSMJJo8E7F4eaG0I9ib6RURXAYDIg/cD6OLUk
pwb7kH/b2fzvCmplHWxG2fuXZjySlqbJWkFzuGRAMgxL/h3rqSwJFOA03xFIVixIESd4Hi74CpGO
qrwtXqaIFKsfiX1m0Nl6s9SqcFQ7Mj+oT14iZzAEEO545p1G2yDXr9IkVZtUP98uuYcDfJ2OozrC
EoNCapOq8oCjnpmKoVGGvllrQHNEn4pqVUNUdfcDtV/VXKVcMvJS6qH0BgWbhNbdNvLNCsi81mFy
mJy4VYcV2hhFRvxQUMBaZJe6JKMYUgFUADMAOefExY4URwksWOZjemSiKshQhXyso07vikP00Oyk
MAdCcbbarqG7YI0vwxsH7cWf2099nBt/hk/kL/o35DPEyUNeDrk5VOjA9m0SGhOk2BnIyQB0KOc1
CJJtuMRf1FYlRsB0I0DNpc6juHdIBNdhlEqsBl/E1Y+tFnGfIM/jIQqDQ2IAixCFwFYIzlC4h9YG
sOaG9OhoZCSYwYcbZGz2CzHXTi2LXjB4mmPJqY8zcRoZ0TMtYk84BcD4UIpB80jSfyawaORYiARh
qgDIFYiyiszULVAi9t45VxACsYSnMGoxr6nKa/r8SAdBh3SPBIE7GuyA5DN4wIWLNSSNRPOFHtI2
eDPV5hopd/4j9WRDXum+qna+0XsQkkSDyYzoULQr01KS2Qzr+lbqq2GmgpGGTJrwaOWLPiAagQ41
L0kU2MazK12CZhVvCFeIOZDU2ctA9fUh6PawrcmnsWUNXpDQQ/K9cZqTJ3+A/c2m5V4Jps3mp/x7
aX2jd3SPrDYCkR3sPtMiS7ESrxp1nxFa02oc3s6H+EWSa7mz4SEsNk/g6N2qP+/jVsE4bwNQbBcc
0b3IeSV4kvwvTzqxfBu0KchK0LrC7wlvoS45p94mp75xoUhXpc53IrPpilECzO7JZWeGTUbKiTvp
shGj7WN0hhBZfKsL9f/jI+UhwCZff9YVw0H+OrNEvX1hyjNcuSK7JmUiFatWqbKE8Ugh1QMzaVZp
Ik8SlxXaU4GleMWexxWt3VPH7uAyVRvWf1GMgZU0LOP6/Xf6W/1sfjbAsi2qERucfK7xxfCZzRSF
lHvd3jc/3W2zMD3+buZnzDbm1V4hzuNcm/+5peVmuWa/0s/0hlLNqfWYFjgnU1mun7kop9v2bvqE
tUS3nktuynRue3Tyz+bpjS5hmYbNtbOfrOFhkbggH1xLCoClfupYwbTOZl3d+WSlHCVfJg0ldHJo
6DH8vPui1etkiDWlSKtpieo6ETghaQ1uEOdnTiUVrl5TFJHUdD9ds8LWS206Iw3oFOska//6Ggy9
cPQias2CIuVMHsxh3pshbwOetExq9QFrCk2qr+ivsVF26HPTTEaof1F/NZmF38AvVRgXYquG+2wh
/U7E34ZBAxD/Sfuve/EAWAoUoZcjoc2M+qMXUQtybOCCewjKrc1XIUtAR9245JjvEBASAtTSuhGp
gJp2dbFK3FEEY0kq6cKlBwfi50tMWw02aCeVwSl0ARKBFkzQeCERAgWBfRaf1WVAGAI0LcS1vEJk
LSGfkJJBOpQDHA5INnoYDqOfg1Ll+ifzG76DaL169akRH4PPdTYICoDLBvUqkoCBiefZaVYMk9+B
RsoViC2YB9GGMnnAP3bAh116An4adTikJZnCA8PmtgqkeSWG2M0/81W6/DfISiiefWPyuuYX/dIA
Qsf25+Ufhy9/E234N92RQIoWbvOdCreeySWfEMeXm5fk3AX0NlBvmq6FCJmjGKGVu4TDww3g2xUl
bHNXdG6oCQ2tv83iMnn0Lj1o/G7ZUc6grAHoELSGl5vHd1PK43doBy8YCy+8UnbIsz3RdUHwo4nO
TooMSCoVqOt8s7zP6y0a6dzWbXWfM/jAeg0qGyIbOAJAvaNLcNu5b+yJRhhLJ69EGliIeqPc4797
F+eEuvHTzns7Kmwmrh+sD+mUqwkikW65dOkGOMtsdbqWvvAPtSlQvpB19/VRA5Zf/v5agdTiRMjD
M9RHMhMfRMEgRFvItJ033f9kmDIWO5gzoVm1IdK9pGWuo8izK+RaTX1F2SbTb4ueTUBN0qWSDt9M
nWPySC0d3a4cYINMqkVnSO0YGj0a4YrmI8DSnbbheJMWUTh0SlxZ1+C6cx5sDzt7E25JE+IST+98
m4/uDA6ou79zyopw50/Tc0/2mjmEb+jcz4HHn0eV5jEsJ+941ivxXs3l5JchFsBZbtTZdfOoRt7t
mltu6QLEMTARX0LnQrB7mjfWx1v3yA/QILNGgllhNAedRF9X3W1v29t1Bbt/UBC+ghLBQwv40dKA
lr0agSkLEO8j0OmpoiFQ9VeAj9+R1fw2P8PP8EZiUx2X/r4MJPSFPwgYMRAgdT/2NyBKNumeMCRU
tCG2s/+gfcJnqU/zGi5ZM7Zeak60Bz4+wVUUJAQkFMvETDVM4iH6xS4mTlsNiT0d0O/VTYLDmPIg
OiwcoUXG8QgkWiDsXxEH4h1RIjpO9AnjQegKgQ5fo+KwuHhkLYKSyXITVAq/WlzImY2B7v1P/WIb
XsnvtwiuSTca2zajywD3zVfRo1z5GIMkDWvoWjCwTrPj0791rqlujz6j2RIS6bgMlZxTyQGn8Hja
t6f9IC2lyv5ARIKK1MbomaVsoW+F8trkMCDQ+YcpgGnIDyC1k830PZerVW1SR30Mlbd/vgAbnAFE
AKrDGMXY3sj0VIzUHx3a7MBXIKOHPHyEe0f3uNCZYcGR7+Q7wo91RhlhRDGCGgaxU8hHXapMVyIA
Xy8XvEH4Xodvrx4IMSZYLKNsyoU8JRKFjyodNlnwsUK6vsxQGfWAdB2CoOThmoAX4xfToIyTkkdT
sMxRDK4inUCPkWCbNCDfgNRAhLTrk/3yMapHNUlvACMhYVMRIgGDx5xaMhWWb006p5SOdhZDBMoy
MzsPu9AeqVyWTMeRBdDwZOdfegK4ndqnNjbqDFN0UCv4PEgoJDV0lE6qBBFo7QV8DSAgrD9h3l/0
sM1YTBTKDD2TvWN9rfjUv5+d805URL+DV3SJXoaFI85Y2YuwOqWHyC6BaatrS3vq2MF7Tt1suDNR
qoVAZ5M2x5e/RmmwSewgXUa0qumgBOxt6Q6C09OOZGa/XCIzVWJ8yW9EgAppUmfDSFDR73dDUo7O
O/r1nX7kQ4m629JO2YvjgwQqZqu2jQKVKFL81/nw2u82/BwjVKwWgeJGye6g/CUhZ56/g1SVqOsw
A/Caxd8EplvdaR4wthp1vBRGHL/ghSX1EwGwEy55m3HBpefgLJzmhEafqKEaawsnoOK6d7U9LKoz
6100AFn0udXkjY/gfAv1H5QE/+iV4wLqNvVgdW7nqQQcdrXaYnfy138ferN/xb39KTnl4R6myMFF
0xALoMpYFiuz37dX1Kz7Atji69hQobxJhWfEH7SOqvYDWAZJRZTr5roY5XXEkrpEj+bFXNTSp7ui
V3dPrYRBGgZBCgSFMKRtzjD9wt6O6F1SmpQR0Cwm3y7yg51HniLdayj7Y+Aj7dO8c6XWNqg+fiQ7
8un0uKAXTRFHk8wJHTeJ7EjzIM1m+apHTX2GTzLoFezr7TLeUV9Zu6DJ5JVbikGpHseLQkTgl0TZ
OBYQsppiusaYGOQtjFJmkaRWdMm+XCYSVUUAPghw+EEVf1l17MD27ODXtlPHSxnr2faok330T7aR
DZcAJlsgpt1KlNSdHyDGSKFxaXRieIfO70i21Bf4QRDvBDzEDie+21x0ET5MefyZ0O9q3T1OerPp
Oc1qMOk0vcCZBPxCu+m0+Ivf9HkJLXAoJamg2dGcIhJoQvFq24Sao2037WjZ3yVHOnsHp8XFGjDG
4Y623eayZEXQmeccdjTV4Z98tM8oRC+Ms7iLnSKZHgUQ+EcduHcIspVYdx5vK+A5VnQMA4/0ASit
zgmS7E0pp2kFdViO/Yi2PzM1FiWDgcT/vcDu6994HO3GPrxAbYtCXjEBLDhTmSQbAQilLWO5K/NF
WBS8vu7umMpmnPmADKWphZwJ0lkCuyrVfxgcRMYHPgzBPLezumqPOi/JhCHYq5gQCEx1lro6KghU
MpX5qqJCSIob7dfsoIeooorclyqDcZIKBoHHdHz9cwGETCYcUkGmRKzaD1us8Pq3gFELt70PMD++
AW9EE1JMPLCLZO4CJ6rGhGHbeiIWezGZmt5oHqyBMqm1M1WHuwo2m7AZfhenBoQg3mad8KwuzgXW
WS+TAhGeGBwIr/7uzwbraIMQJuBijSjUz5HOFHcwByJS9nDdLJlZ8OzqfM92UuRK19k+r10LbYgz
8shHQFsfZzx+swAk5atEo8za0DJ5eAceMPwTzq7KLxpafhUIWiVA0o1/SKSFBlef4QklG2v0Ync/
9gmAoiYuOluWD8H+wTk/2UUgnw3EKR3MhAzCFwpYjeXYZX3y9BeoL6WWBfxDXYWt09s7ueaw2+jy
cDV3GwBC9DJZ+i9vPE3atJdFuZIgLlUP31nG1JnLWjWNrPB2NIXq3rNxDg/Olu2W7npKf7rPGkiX
/RpKnAeK+jrp3htJQ12kTcalUbqHL3bj/dLwoXbtk82RXCEYmLPnDL10YTNdsogz6pwq6qgHTbhC
DJFAxITujUQMwWbKxc08us3AjrY9D2LYzeSKB2twpzkesy1inL6hoc/CsOizt+e+2vMsJp9pFsn7
HKcZoh9D3C/0Pl4CEwD66tD4bQZlegWKoKwYvRz9VQOFuk6W4qKqa55m+nSnBFnN3fmNqKlqdKhZ
ohPRRp/3+VyZzC8ZsgqxU/Rp1giOK1Du3W1Q2QZq+0qjJ2sLK0b/O7xXcPZzjAaubfFTTl01oUiV
EUWuQX29GycnnNcSbsy3tYExYKAGXfu7gfh0JySwtUbESxdHudxSQNEWrEOdd2Jd1eHjkxNz1pl/
A8/C28bsVeJkX9zRBlXV3+CXwBSkARlph705CDpLm1BKmCM2pQzAI2UU/GGsH6QkBsuUBCGl8ZZ2
UjRQoHGSEkDCL3RAGHK3pY+zC/dTsVomLi6DgA2g7pBiiFycSh+F6McdKajEpUZIctkZicZ09B0C
LA9tBk7T41U0R0EHA6Cj7fFXtten14pjNauv8i/A3aIGAhIYAcl0q8UmgC0C92pijDDhRZV+Vy70
Kn7O4/VURF6bOzOFi8km/WL85zkOZkX2SBtBy2thNzQhhfkS1ykM8u0eeNzx34dNa5T+bjYyB0Ib
5eIuzbrQ7KbvR/OIuS9oDd68+UPaVCjarSP+DU8nFQ+bSpTC++GicVqxO3vM8sSW+B3JDZSTv4Qk
rRcxGpX48DgXwQO3nuBoPpC083CbI8/2tJPaLFS21Hd85j31g/6c5poKzY2d0rybq2jl2zZKf3gP
LtlDlp0TGw2pX7vmHqQYxNWi6+be6HOClpuBlrQuoSu9YNY7m+9vsxa9hh/j8MqOgkDj1QU1oF4b
oETz3XAIJn0xHIJiGkKBebBBIGTB17Bbb9LBZPALEqdMR24BYsBdzACouGazcDWWAefrQE9wFncW
zWHICrvTb27skUl/YBQvHUeAyDaYYCHeIQjcPJT+iZlD7XUsUcXPv9mg+CCKAmoACIT/dLwCqqk5
j4C4EnCg31uiDD8brw/puefQHRWzfg3FQUtOetni2UvWRhNEMRlU12Z9TMKRmBgFlF2uPohM0StM
3W3kkRFRjL9m3KH2F4oOLG41Ea5ANmVZ8AEqP1Y80w9FCFM3QA1pgrqauTrQ2gL70evRzd16PSBx
TFXA/It6pC2JOTLJMO1+gWOzQ3bNmo7wU2YYmlqY/jT7r/p5J06GkB4gihGNSJ7jEpBH7eTa07Ne
mUKf2gpqE1b5MGgW8SQiOKGkJggJ9VCP7jUlDgByXmnWfFYfQseRZ0H70WrXTM/1wixbClgCZJvu
HsZ8UDGQvPKrbZgdSHXvOxA2kFs6TyTlXee4QNI+cRMHT+dfnBGs6j3abOQGmiqoeyzQNjlofErl
l6ptFgEqsE1SMlZf4JIKZb0zUuhbFJmy0Im6vPks9ZlKx18FvkSz5eOgxCFPZ8Dyt311M7UPYXnG
hVKgV1BENodBIMjsy1DCIqtU0teaE6iMp29Itb9tn5AOOO4cDVEQBxCHfSA9pCdH3bujZKzj/Ld7
2q/mlm2WJp6ae19ncsYTUsPQr0dJXvD3rRy+YnVuUgRcPe11C2FA7LHQ78hNH2M4vj1p2K4Ye5T6
V3Q4NvT6SmTC8iFW4VunhU1TbdZ7+WozXvnHsvci2HwQJXWC2qLMOmIf0B5AuRXfyXVoESqdfvgI
Xmtf+FcCGxS5aqFNVO7WpyV7Pd/x1oLbyd8FlMtFWib11jk8j2T/cd86TwC2zhmvb2R6rq4qE1h1
lcaNi4+WeasM0vEOvJNyGi4dQol2GdxBUkaZaR09MFl8xScEidr7pnjsq5Z0ZWddCYyRNOLkxtcL
fBXGiCUQlCpwZHqwCZ/QP3dY96FhyCeCXq+5itSu2PpY35pFjKhF3TvONdgqIzNNCoBkc4e3IOOB
NffZDZCAQAjiPZpNELeYZN5qhAHABIhtEPY18FgitEycvnoWm6i2y9ZE1lfoiO/6s/YH1L0x+uAO
T468D+YXUm45kXI4/ZHmubGiZ7ITCWrwHr1HG4Sr87g9PXHMTGcR1zvClsyd9D/amXPpFGSpMWEJ
xw7lwCvCFcQq051SB/EbfVrw8EE1z1IFBRBkc5RwJbQInTQLDaD6+XkG62f0BNIE3OumRweiq5ih
QyB6WNcaDPwnL6CR1JBwy5+nWwTTXPZXIV00slfheKVDLk4IuCOSoQ+FhGSKJEQKEr6rFa+iAPFg
oMOgg96+6HOaWZGrglAhUe+o82F1qgQtghwgHrH4GUSkIkPCteCrApoRySXuKf5J4g+9RdLzbBAu
KL3oO4o4ij5rsM8I5H4leeSWElPiUBMooAmpeZtn34nelT0MGoqtUKXWgJ5KbQJ2psaiAKKD762O
8ukF5CGUbGcPf2EgdYIUCkig7U/Rn7qDRrJEP1RyKbRK6NBiD8t7U41Cs+FpVj0JSz3X3BSMSCi5
FqTuuVCllK7Go4YVB5I/NWWUj/fVl6GsXxQjtghwC6rAsBKNuIQBdUoYUb9Uv/rFRqiNWYeZamV7
Crstxs5dDNhrLaqARc0ZArvmDg0QH+zZyGztncaQQSd3Y1pBKV9JNBtrNJQx85z2+MUvIX9lm5ZJ
NPNfPV4qYMIqq6SYJuzDip6oKZEzs08Wyd3HlKJgINR2GNfJvb3pVNO/NnhTdan/YG6Qc4Ey0ZSc
A6h/prooN7x8I48KSg59K32CW+TX1khhndGJFQGN6+9pX3Ay2PbX/QLU8etGYgyX4deXuG4WIjLJ
JgXsHUFCHOAXMhg3KkrRvfGGFB/cV6NWQhliBsv8K+sC6wO6sYF/0el8R0IE0geih6/tRVolUpNB
Agf0OdPoGSl6jc6aJtIKz0yPzHHACOAOZBCtGIKJ3rt2srlFhaENja4WECPdNIDS+PwB0luVgBWq
5tVcde3Wp7gxkRkkj99Z+CZ5lzdKkThPnLW4+qIP7od4CUcPv8pgSZOcb1AffLuf9r6hRmyFAHTh
QjUmiyBwTD1AJq6WmuQEN+zgy3e36mTOLdoFMEIk976CPkHdyRB+kW4jC8aUiBxUO4VqC+kFLmkq
8lqBALwxm2TTpbV/oBp8NugLT1BLcZFGxC0dLQSi8JV/u4eZRtLy4nZ4ytGIFiG0pZGUrLQVYVoX
S3vwgJwBb4mZFFr/iZQPiySrZKQ6u89QPFKEDjs55KKUsXKWgd2mNIIKEV/UNVRNqvz3JJURyD3Z
fBpKD/2Drwqc3zrvEpG82L796hveGMRmjc7KXo3aA6lGHaWITY6qSqKNSoylUkXuTEGr24X2fabD
iPPutoc9QveA2Ed5LrEZXBfwHywy2o2p7QCxyUlTn7TReaIcAGLWl+ELcbSllOPD/HSFAVOW0mTk
JIHoznDWAfzu3Oqc+QKXcLFxSzILhr0cjdFrYtYpySguQ1P3PVecifW8/nOb5LhhIhKiNE/+0V+P
1qNC/wSiFoc/pQM6aFHSsjygGZFLMtjW1fvtUFxQIujFgjM+JtgQcQnr0ABFLVrg0dTTjPZZ7cYh
Pos6i6srNqriklolioHooTMS166VbdVaS+gLCTCgLVbR74QwF9swoG59ZGSCVI+0GdJIejslj3Vj
3qPIqvonfbrLmivxLFzLvJx58yyYFuzkDt5XLB6yPU7MFvz21j3C+tq6Wo33sFZEbRJdLWyniwQ8
4JjoZal/faQENukng/8SdBckQXVchm82M8rAk/GTgQwhXQ+owM+OUnHdJGso5hrdpX8JOXhPuMNS
WCAZf0laGiRzK4/bqdHsq1e97eAx2g6qE/GvwCNJZJe+HfHzEuR6FRy9iO0Zp1faTbo+LN80+pB5
jA90uCC9QePUeGJjVCCkBgFSyowS5Pv7giQq0YdM8AF8E4OF7UBwITFgqRBgxF7CmpNPvx1Ud4FX
a49EMILyQ6ONE/pTIo3SGQNtK2KuumSiPevI5hjbnb2eHjAC521/RmBqQyYf3FsFC6MTEo5zACla
r3Cgr5qHZFMR8eM/wGJFWL2hABMog9HTiO0vqSMKGpiA4pxo1nMCZ2aBNgNxhvaLRjh4CX01vyrH
b/iEBWhfUIpBxe55cRvepN4egBySkwwYVgiImRD0dNBYo18nbxs0bVFUuIBzan/bhURCFCDG0nJn
i3ypdPolYiqlRX18wp9lerbwC86Ikmi/zWQCJFss+IRAFPJT1k91eqWGSpqBcmN1ogxrHVgT1EKj
TxWofU3lGlrtFGtibEkSpNwTe10QDgEEdas5ax6nAZMBbiTlDoKPHGqzSqWy5n3QhYBs2ERBanw1
fVHhITRK1QE/0KxZRcO30gptPu05PwY+UWM//a9L9TIJhN6AwYqADanRT4VpqRxLl4YOZM35WjcQ
uaMD5pjLRomQDnVk6W6JE0sOwR+RgxUG1N1TPqg76gZTDg4YakrgTD5G0Vi9sjddP2WYYosJdbYC
RayXr8qPaTZYsn+AVSKlKdE01L0wLr7QUtVerQijG/AvW3FG1oMQPsmRbyl6gZT/GeJIJ2Dv97Mt
XSLz2uDf/XJTv29e9Kc0lIUYLsCPk+42yugImG2Zpb736MM3hLegZ0JXVLuMkjXt5vRTs0PQE1Hg
VLPqBa5CCSxkIvkCrTwRLADk06r9aVELMlMCJ613qT6kDtIo/jCJ5/ISPEYXhz6XKunun+i5Ay0U
lF80V4QLuWV6JCKtloC+Clp48c2cGLMCCR+BmQ11FDiEpF1Pj4GU1LeoYhRCTSavg/PgiFp7Dd0y
KZdJ+Qq6JJx5/eY7LfNFr/fDwEKtKaUF+AFkRzmWP+gpqjGRrMOUawmTymR25cROS6DSR+fKmPrE
2pSczD8LTVZ1dijEgPwF5tICWd+iYSetENQujzT2rH985cwFQvGHgmEBG9noQP/1hLxf8ZQCukJe
GYJrLXqv3gVk5bpxbT1oDbaKw/Lw03907l0h9sHsS/y8tzHHmvetmLSFd4rPJkEGRL/BmlajUtXW
iXjTXZ9cyXNGt3m1w/Xfg5YmRKoi786XRk7etbAMFYxTklnr+MGpAB/DVlqz+TOzHOvcrFkOP6nM
OUbn6XcAefbw+52+Fo/FaVL8OU3KwIZ/LguL22mxmxSHu8kbL4IHLhTb1te7RahNcWppYcq77cb5
5jSN9uB4JLEitVARwDOvVpxa+QREr6G4gnFAnKXkyg5GzewAksBQMXXl9QskfIV9m0V1lVZQ9Fnk
kswwyFthExUVTNWj0KYhkKJElWsDaj8CJJAJCVJ/dEd7gJVAeV8ii1l+hhlHW4hseZGLkepCT6gy
/nor8/Fn8i5ZFaoRuF6VQp2qsgVq+5xlU5vpJ1VTMOqVwFPSrxIwnT7Zi91HNx0CRWNjBkb3A1J3
28olMi2utZ/QxNQa1uYhKEE9QN2mXxu/vUrR2TMMpFm9ayIoBnrw69BMyf6gzVD+2Ba5IdTJxaPv
gT2AncKii0OuOsoXsQPfSHodMUvRIroOdr3zYD19jXKTeod2Mjuq3RuCuIMNfpmXKOwmb+QjFrOf
/HT1V5qex+6aJwdpWO3thu/xYagm3WkoqNzZrXiHkTIDuB9/We0JzwaPSJopWPsU0nwq16DC03B7
rQj1awxH7i6zHg12NysMrHdpBS90K7g+DdL9iXjKs7kl5/wpk9zUMRMpo5syS2i3NEuYdTsa8zW6
zMToso31YVMAJjnykW1kyD7j4QF9L31a2gpALNJY4loTClxzLgGUtCvWAGbXkjy7rnYxdsuEUAZo
+0MpVxtotzT7HYRU5maO/qW4EHxWWkcnyfoYrKCK6gI2aFJprMTSf4HPZfzkZOwtIBDY0VKATpIr
1Swd9fgR4UGYiy2pC3gVYgGLdHl3FCYfEMS3EMnfLSHTSn41LsfrsED0USkqvqBKe0l0SXQf/ViP
1uVftX13dV51LnRGCgw4y1z0Z3dMGd1oCJHKAEuF+Xg4Hl4Y+5EhNIYNrRp1DtSDeIS1VKw+WEiI
HYTELrhKWHwxgtDE4tKk9UdwFV3eyKL+yHAYMgbCJ+LDc7UHpTkpllohPeQYgLUKh2L+qj2BJ1OH
8cpyhqxx8E++YmIPukIiAHtPwbVTdTqAgSBmMHcIGDHw+5rE2hYBpoVztze51pxXh/qLEeDvuuIf
W+vQ4hzORt/lDTMJBEYOt97t0docYfsGr8ZshaUatEVSFFar4BYmY+Q3DwYEqx+hc1B/Sy12C6KS
KFQ608SJfbAe7DBgwrLqkxbQcDw0EP3qFzvlqESvkEShU0lv81Ka86sY/kju8MQSf5Dr5OnDY2SF
F5JZVmEh/YAYvRzs8y9ZXOsDyhkFsv4XYc0HfHLpuryw4kA2pbtqI7fJSSuEj/YnEo0KurLhHWQo
HRNBnCdSGxnnQu0moXVM8qNEn59fk51/DZ5ktPmwdCPhlemPNtICOP5so2UrJsStG88uji5svO/B
Ay8ZQFydQvPVRzamXwLE9UEFUqSsr1EuusXr5t0vdWnYNx+sRC77a3Rsvv0LBpf36OaUm8Um6gKN
agNqMJj2VyBO1H8qSkBfz3aO1ObmrsH/4BpQdE4vkNPWPbihkvjxLted/YXTTGuUU0MXoIUBr9Sg
Hp50gzLpumx0kSVe/CqcY6MqnrrdFxIfmEM+J1bHmlxf9vNs36p+tV+fbLurXpVffbbLW3vHKh1U
X3YJYgciHclmtO7TAZqqE2jqQaG5NfTQtKdEX1CpISNViJjciz/iE6qxRlOZCTAD31OaJbJrMirh
ypX2CWKsjEoDjOq/UbvgCqzE8Zhnmc/7NZ6zP8cEIJF1Hb+e0goN6Om4PWcW/exATsC8V2pXecTk
NHvX7J68+IbMucruR0t5ob5XJifpGJ0afX/gzJPlmbRahbeON+xfZkYGDdWhWYz984iV3OL2cUlp
kPwxbZMD98hkrlfMlzQ0UEPC0pRab0/Vsn6N+atKbcnTmCaGDfqjPd9T1GqEQdeho3GGhE3UK9KT
6hcwSmWBM3BVgaxDz/8YgOMDm9/LFG9Ucm/pJGv0xfQv2i0lzoU7rrcBHD1zKfw7/Bl16ATh805i
IZQOXSPAUoPD8nu3H8tUxYQGntlr26isuDlM2/U2dp58nE6Ye1bDOtKhmprwT+XGFohHESaGf2c/
OM53e36CqXKcHTN68s9GiXXN/L03DF1fysaz7omp5vIhg9ObX8rZ5UdQeDm5e/M53CbD5zCCDVIH
kLhJ9ghAheUDzf1KlKdtYw7mHGos0VpiWCJx4XXr60h/nWTMDD1KvD26HTSO+MM7akMH1qeLKQgK
DmYeRGPmyEz7M5Tu49V0v9UHB0sstUCaCIhwqOl90HWm/yl3H5IQUVKxW0vGnoLIUJ2ajEDC4ZbN
QdVPVuzNYGtoo8vg8SqlaLMKE/jfSJCAj9UayVy3LqMEsINsKoh5MR7leZUwqVWqPj9JETvxpa0o
S4xVdkTGbHJmhUq1cE+ARpAtzuA6e8o8PGuo75RikShS6G96FO78X0HyPhCjTuwx8bX3cLgzypOe
U49YLNjglE0SsknMELUTwWC7lLThzMHMjKSTrc9UkfSQjRaCgXUQjVj4UhIVlCcLDblfeY8eWo+h
2uZv7FlkbZSdF227yjTLfenylgAyKdVA2ISmgQQqCgjsiWkjnLx6ydqHepwDGARszXlEoNjY7KGM
t63f2993/P5lLFpuS0QRilpz3d8zVD4iRQYbjdRDMI1tpxLfaApSy8wf8O2jMhsK7zmbg+pTUp02
ZvitOYJEicTNNRks+bZa6wzJFeEkDqQ38gAT9HaFMxHUmZ4eQjgs+vOEK65/jVw4lZKnNS6HBlwl
gNCH1pnYS8w1AUBW1bT0ol1LYhcSYF0zHVBCfvVdQUalvvqh/QeP4jA/zL9bW7YhfDqys5Kh1cE/
rIPXlgT5XuqfS+56P7DcJ3KfJT7A2wy/+fMNDBdsl/advZ4hSYX5uZrXiN6QqCyrNgr0ta71K8CV
+gJqNGGUpXYTONnt9Jpkxza+D2gk+Wrpy51Dxn5XEgOliz9rpkLj3buxgRUH+nlY+z0TqNwVq5J0
166d7OA5fHtn1ujFKdMeChROvTg82lijwpUox/fhy60jPwWUqlmNt+mhc+nn3WOaJwmUcG6Rmulh
o8a7RZuR6wOB4CfI3KYXO39u6DiIXnTxV3Va4D96SuxFalT2Rbjmjxmr0g9lmEcOo1pXFa7cG8hj
SG+UlOkGK1MLLcsgB1veoLS16qSfZzvvqhIbDFiTyuD+uovu/3g6s63UtSYKPxFjoHRyC4Q2dKER
uGGAKI2CIAjI0//fl+zzH9weFQjJylq1qmbNmrUih+KENNhPkd7xN5f8tSqSMpjQL3bC2Q3qSCy0
K1XTMs40GWMo5LLXJRhBESF2GKmkWhL+lJNhX6JFi8aHsmb2UTlo36UXckX3ynlxr5gd8WEidV77
3JbPi9NiXruNRV0yFO5o4xIUAioW+ENLL52gjxZOm9r+tQCtgx4l5MOc7symHoE4JofLb44s6F3Q
q9b6SHg5004SvFPP3/zp62Q1m7ZnskYfhQjesWGhfiEUQT+XTpOe8C/1Mww8stDwP9BcqP3dKo9J
5i1fM7Fj3w7Vza2qvUOikvFqpEK95/gKEQ9pmzs0Aw2ooIlWF+beTPojaj747BZDJdAWiiDh6kgt
fWLCvC0D1h31nQR3I9j3agglPuyowxXJGaaqQUISLTFq39S6NAy6/6hgKaBxlq5mJ9kJfhbJfIJO
bjqyaiAd4h2ikd8UkSqvzaN87ql2qmMpRGrhKDlOXEoMVVNXVCDhMU4x2YsIC8p497FvfDYu8Int
+PFDIX4BOqkP8yliUELdVuuQbIHoHUGfYruWUiSrPdO3B4VlRuRaBAqECSBKGXT4kEHvlT/jsL6A
GTGjM5UCpMR0eYvi1RSNrUcphcQ5VUG50j2a02q3cSMTx9j2MrPPYmk/MZMgh1vKmW5IfFIkCOLt
lFwamTVyZ+6t/CVIdUxVAN5DhurVoDeF04BRe6HhZL5FE0U0YAmXsVYHm/wQUlRwkHuyoalfZPP8
bv3uyudXEFCyp236C/Z+oeZvgt9eDunG3UgwHhCo8d3zRhw72Soci+t4Tgbu/YJOyzuanCcahUGs
B8p/J/c8JBffpqDinaogRGKIAhFEJ9pqWT0OfF5JYfkzvf0rAsYA75e3TBfV6vMHNhI/nZhjlR/9
NmVegtDVVMHOdhTqJRfNua3u4JWWy9H3D5gE4954Yc9NDW/1HJgw20ZUXBWH/H9dymK28bBXP7tS
IaSZbCF8juwjeRxhSvv0ZB0970tZ5H0pkymUtulS8aiEw6E4Lpq4Rg7le/n9SvZg+6hsz2VQ5jPW
hdj70XtapUK89CLw8b13qR5iwVTqGLfjy9sTmhMTWC6Uh4wLaOBXt52X2gXVO7i5ZPpPzb/2yzg9
unZP/d2ksNwNUp1La93MvB6o4TnRU3zb+kEOZ1dVR/uBTNX7sXdpvGBh+rtpsUqRUxMYotixEzAn
/1YAa/gafi++2XyzTT568PT2O77SWWJe++rliOszoZKwR77r4m+hCd3af+Q/O4ceGzifs6+hQPJV
moAVhzai/yYR94tKxGd/2z+NclQJZcJfql/X6FHM8eERQKWs51ChFhY2Axr+kyfMBZbigFpeYhHp
2Y0BBBYH6LJCkYDR3YpJxc6Pdhqcle4fPQYsyoLTXPlBSTdN/7jv1g3faF3JNehCidtyW6xbPyxL
qpD0fDOVW3vepDASqeYfeE/Z4GuFDiT5wX2wWb0giKRM4a1msvoCX0xedOrtOKRPMMntNN1iH5VL
eOoUqvpHRdz0HxoO/dbmMKk4do06a2qQUnjAmYh2MrN1eJ5aZpNtzOtUtoQ56lweEHc0V2eyZbfJ
D73qijCEkEWDHwrNynJIdGWWEGhNlUomRQYJU/Imv+iC8Xh9+0aMLDIusjDKHjnQhaEo4NcTvVFB
TCx2bLgXLeHDLofR25vURr4o8oO/OJ2OFs1pJ4TJWOPYPugg3u0unyqzpYGOWW+oOzBZzbJL/RKg
lx5O5MJQnfngl7EDmguL5OxF8U/YviQ84kMlXZ8iIzTLP5X3TApAOVz//G71Jqc8k/FnsFOM/G7w
lFzxAyknoy1PLEViXprtD+bVvjh3/kKqm1zlGSKAxFvWGSaP4jV6XCyR/mju2yyF6kuFBF+Vt1mt
EcggepCqhXpWJU/MkBc4JLywDnnHXGfzekMSclvKTux5epntB6ilVz4UYsWpt3wZT7/ywX/smGyX
zyAqI7akxcJCSnEVEBXIR+fKE0HiPjrWt9fXHxocfJXpxXIr5afXegELCuMHF2KZocyldF/y85q+
TdywZRy0DblgYj6z2pByDfoCEGZqrvCz7uWaqWEJT/nS35vhkuliCnes1nmBHfnCG2FJwoIwppUY
MYf85UPd53XwNfjqpmCufNae9u2/zxql5ulbULh2MvluGp3KQ4ly5q9KFVHiz1OVrsF88XOuVUhX
dujbsfNmy2vQTGQE6JOzKRVgEYdfyMDfvupfL1si9vO98kUzhhhbUHrfoIGCmxgcsIrlFmxz6DzA
QO2P8wFseCIzfSSdKmuRcXOkr7YoYUELa9wSA4RQ+gf51F5hFi8/KtTR4x2heogv/lTp5sJ0G/JZ
06rUXReFPh6f/U31SmGjBYAILHvnaWBhNWq+TN3gJ5nM+hywsl9sfT9Y2i8xmql2dR6g5wknlsqh
mF6lprIPg5LN8KW/Gebp42cvSqPMr9C85Y1W0PmZmXbr3WVs8Z2MoKIWhQrhUZCPEpCfAAlPY1t5
ft139VLRWMUDMboTvNX/MGQRes9V0pGQ/jeeniUEVmV7fL3T5PEH/ulI+zDH6L+ExQ6SghKpkg+0
mIFPg0Vh3WYg3JsUS0TAnRQ+El7dNsgt0QGAensbMXoUqN77ezgsMKK25NwQccQuZseZkALzl/En
pU09HJNWiuDsTnrvbw2M8KjcZt9se1hODYP0ghiEcPE/GHMEW3J1GjxBvLssZXZAfgyl90gnkJGj
rbBkXKnUdLCP8tR3AS25X7MnfBwbmaobhcVP3CET8L/jPxxCiIlj5DVVjQEXe/qt/WTCTY8f0x9P
f4PcvIvGxXe6fi0QzrFnQwiG0tYBTQegosYKXu6lMm+vO7QZXaw7ShQLLFvFK/gM9XZFoH+mYQL0
pzZ4WnyHpPjibhtsEOUDYI8QSyWySGILnklCc7rKQwA0z282xZiUzAOtc8YrxXPNyBpyUK+gBcWQ
YUPhWWCT48zwPiDLCv50H2KZv6asPTQ9Wik0b4SnaPQTYyKnKMeen1A6jE0x1OytqUvpj3sp+cXH
T/ev/ddOunh7c5wpCeJ2DV2ZCZx3rMp62rBNUm3LjZXGuw8Q7ODWeIs0yv9/MJ98CJmpISEw6Ilx
8zyvH1K97k68FY20+P/8jIySTKuEM5JwKP2Nrcv7TwQG1LL6qhHV297SHayN3iKy6UMpYiBusZ2U
HKarLc7njoGGH9kffojBP+jkmMHpDz5wO/F7PU0HWDmM5Iwsssy0lBo8DDx58UNT0tmAOyHhL+7m
FnM9ffMZ2pjDSls0NrIdHZMcC+NwBTUAN80tz34afHMYnlh6Di/zfwiANUxaDx27+z5hdRsDJMXd
tcfmzvYFao/ptqddKkYNZTqJHrLTa+yVkV73qGdkFwDLfHu3+vNdVo3XL+aZLGyJc1B5uteBtzFL
KcvL+Dg9TMk8XXBgJI6u6+Zr7OmbjqujksbFt0d5A6iaKd84WOmXnYw4VKP92FSyt8qOVCwXOX6i
SSG0gAuLS7sOegKSYgjsYgSQ42GdlVZJXBlxMGjhWPQDTXtvY7SdarTcBpjzX772NDkSM88mE4PK
fekJsI7qgfCbxSCOR9BLRZ208vZLLHd/rR7VGqTdmiG6IiX4nHjHs+WGqcm0WJciUEMqXwhkuO31
yB9rPSItqksimHCOL5TAXIfKWoawZqngKzQ66k96R6xReKVm8dG0Hx4oq20yvhsH1Lz3fHfrTfh3
xG2WudoBkje6CVMACSLbq73GBzhVgDPdpwUpuGWxkERcF9NZIAaFv7AgD7OJ+HsHWXCVm4xUCQLz
SNe/3UiMFvvPu3AXKTdP8Ut0y46vH5/h4RXvIbsLivvSiXKdTSW9rtyBF2Ch98CNUcx0KpzKjTN7
HFIR72zfv7P5rZTGqA6eWDKg8Mfq8NLFd9/3mYcD3bilCxRpti4WJ9rZblFrHFfLMKIUVFJS+daj
YWqZK5xSaUnFCn/iavEjeSgjIcsAGabRCHwBHIHC9Cjzyi0B86cyqzsD7Zfawv9A6WjeAUdtRu0b
wGpctTKeLSN48e+y3N5JhNVCPiZ5RD0rkmqWNUWR1ako+JIOzZT66MnEBxpPEMNcfXz0sRfMI3o2
oJ3dHmNhhWDNFem9xUjPV/jv48fjGBHmt8TlGLcg1FIJE/si4wkYah8LlIjRxNtsdTu2jQuaMgu8
kPIh/GsKJV5JmzhdE7kK2334z9chsUvC9SemjZmQdGG4NCamIqmxgejrHL8FTHLxndY4Z5aS7Yas
E2uGoQKZRSaWc8xxnQDX/MQQohDq9UCOBjSWvWPBDS0In3rSAPCd/C8V4naCcttEXPdK2e0xrEAk
SFsg36t8sBJ4pgZyjHdLTpvX/qMqC6d6HmDTHAieE1A5lCcLUla8JHHJznw4XfWo66QhDk6ajXb2
VCNJ+3ZfS2hIGYSV47OjNrIM96oC/pkwFxD97liUIpOmv9L9SagJ8kdySNENVro4noansPrQxQHh
Bz57gWh9raw7jiayP8Q4E9D688e1mgB3IlFpBPo1SknnhBlNiJxqjiFDyBuuuKQidZqalxr2hwEK
QNjuFYV/eQ2/FUpSu7VV+ghkMSiy5o9JhuGZkxAC/O8hVdDcNBm0rowrSifibJpebTyS3CGJ1mYg
mHh2kj4HeUSTlM+5VB60gfH/N5TDnTFODKnUV3TAj2FiUB0NBafsSa2H4olw1AmYN1d0A/h2YrW4
QzeQOD9405D4lq6dgknrpzrOti/cmv48WLXGv+W+yf0+b09zuppr8yQWc0mOpz1D+Y+i48QMC41a
ri4xQHFyV4UtbjifUDcd1lg/Vacajad4k7nE45u+Khs5cyb+0ilG7RKeI9AHXaYgKtJe2KFhRnle
Th5TA1zOnMGD8jH4o0zT8/LThR2Ma3VD1AeCPUpDVOil72BXRQDBtwu0arrUtZIGOMrwpNhMU2XL
f0hl8R2FDXJDvW0bgUyCTouRzLqhJbIkJhzciaDXfSJfe+zQcxUxGz+I34iC2aMpDSDDRo6PGD3m
7eHUlmiwjq0UUsOvWepjRO+9fKX3HkVDk4NsSHy5tecQl5ZujYW71q3pRaZBMQ4Cc6O4T8Q7JZPH
mwu8g2TD8RkEbtyNjN3fzhVlbvImBEHs2AM4pICi/3r4jD44tOioco/m1D4bdzAG9TV+iU3NV2yB
LDWk8xAN9nKmDWMXCNOtsRjkokKH0hj43AqMfSI4VIz7y6Y6SNFclwbbe5KrjM+/NCheP5eOSGlT
HSY9pacSksoIvEGLrvHkpy1FGZfYcfO1vmIPg3gd/8mndL6yAQ6utMAzitviQ7L2YEYOI3Kaw22T
DUmuf1wHhLeo0lB8q6iThjqolne8cltklAGCVO2mlpWh974hEsNnLL1TEA3Z2NhHau9hSJH/UJr6
sDHD53PrYwekIBkNYKuxExfVC10HXjBOWoOW0IdOJzTxYHPADncmpDCUVsocUpiXNkyRNPhix3Ey
H7zrgorUXmgrIbMaaNjv+3dLiNAmAl5hQsUdLwjB4LzgwZ5HErFxS+3NCQKzDhCo9tzpidekM179
ZFX+volaGS1Vs6UUSH238Jpbfs8Ky8LrvnnHaQl8xS/t8jL1ffOA8LIMhfZvjWD+9e+dcn5UfvhH
X2S8HGr+vpu/7B/0XS1AZsBdpUsbVRqd36hY3U1QjJ1c6TX+9fY3y78rAfs3ugxopXvp3TrPW4LB
XPhDPjC8xdKcj/DQW+KcRbfODy+4ALztMqWvKWHjMVMhcuR1F5TfO7dOerGb3u6Vw+rc+YEm0Tn2
fugmeIq+o99F9iP7kf/4XaQX+fHL+DG8DC3kWdd/iAN/Gqm37MdmtVndFjk6+ayOPAoM0url4+Uj
wx28V1KT4uR38Tfm+fnHgxYb4x84oGOkFyGjZcu3cWGC4/tFeUEvhw4PcofoHA6/hr/jHQ1RWFNI
kZqCOfQelV3vi2d8fEZfPR+fgJa/i8/ovOAg6VP5MCywt2yj4tv8Vkm9HTjUZ+ThvqF27RdPk2wf
vw0u0lhEBJRu6dwX5jIUYWW0t0yzd0r8S2op1sJXnKsg7L1aD9GDHETdhxor1Xw3i0SQ+bALWfQL
lSDKejAJmx3sxDHo/VZfg84orEUYAyq0pwHGgZx6TaoRZCM6UMdlz3a0vpaO9dfXjomWTjNgZk/5
uNe3dbhVMgMJcEwNRsK+5m9v+YoGLLIWCoEajSv14YBPeMc0jqafedJNPeSFr28aLk4EkSGAxy0V
LZfmFVd5jn6KiyVJT2DAhCVZRNMprnoYhoBdc4xf0KMo/BoEVGHfy5jDsPbo93CR/yUDcTb/OONF
E0arrEayf6QATZ4snuQ1yWw1r5nkN3UtRkhYjzr8I0hf4JR7KN95LPvsokNuaTGCr0YabOR7YXrx
ciizzXLQRE3XNKM+vPwrL3b6VyU3yYeSMAMK/CmPzDXWF7QQjc8oOfYF2VSwwhH+/mIEJED6v4nO
+qaELkpIMsuUj8o4iwWtVBdcE3/BgW4uAiVR3mJMkZeom0Qi1FAi/lAStosXRulW9fv0HHbWPTDC
TjANOkwHivNHQZkjOGC/FdM51Of3Qu5IgCYLQ+z+wiBPp52gFPYYXQJL6CX5Eho506m7iUlWDs1A
OzCgnCNyhYxds1PuIAne+eiTsu0saLxFxxhL/vkbJ28swKcZFoQltAogufHAoStzEhwqXWlCm2gt
RkfuR5m87bE0WpebncGuXGe0y+UgYABKjCXjzoGSWzhqArAGVNWXEOBdBNwthilWrOcNsvQwyNMF
4zZiPoxGALSQVRl37g2fDJ0uYFJNESCojVBAL48++kwEGr4F3NZgUOYsUcgnFFv4mclD7d4pDD50
yCF7SGxGdcj7vaAhTrzQ3JV/K9Pp1CuDLG3jMz5wxFoqd0ZzCNe+uw/Tj9HjiYXwEKLpu/pfIxMg
BswXH/tXGtQ/BvQZ4jzUUWDuecNYUmu2GOZIsRYzAp+5vcdSuVPecEXNacBz6QqZXa6gEzC/MuXp
IuSel0j1dsjWI0XATbgHUz4a6Ppj0Jl6a6bk4LytIspnhi1sSjMMGRuDXL0O1huvnNZqPcQjiPji
WedTr9iiXg9wqhfBW6S4jp96RIfIWoFK1JYySDBrWjUyEQTfr/g/aE28Yb6KaEe8YzLUr8Is/YOA
AFkgPrm72qWQzXIUB5f7WvRe6ODOJIh2sfyer9BYviwqFkVuxJ8jDkJ2IC7+44+J50OIb6waktOo
sfUjtFDyEaGEIVYCIo4nNowPgCfHRt3V6dV/BrPRgwC8eVRoJLUEceIi5GcNh/gPeIKcs8fi9GsY
Kozkb7X3esCYYb96mrZeLzFrxTLOXy8i+/td9lI93cZSKRW/ZqRYokiLrefAwAchd4pjYldrb2Rg
KbHiTcD24oBJqI0jc409LncKkSK9isappifDZ+hl7KpDFDN50nfE7zJhEuXJCPRS+CEMXIpRjhJk
8VHn93f+SrztnZnXe+Ag7jf9PmFzf2zHCmX7YcRaBKDRZW4yawLeyIAOcXYdV8w/KJRnwCPBsTYk
mvWwdM7uSLxwg7v4YAyG/7bNL7SoGJLZAwUbKm495wSbExfEuVcMQC/RP6ulwjXjbZOxxjPXiztR
f+d35If5TfRtz09ilcy/E8UnPj7r3V5vOkUYGoYr2wKmddqZsrdcgs8GFhHgAo/ttbYHvykF3ENU
Q97Y8dh/mPkyS8CMHlBNQvw9WC/4eYnYm4auyVqHOcGSS9hdkmoxCbZD+K5AYEHjryrJBBaB2PCo
6XayYJHTaOylilEwicmLsfkUZ7h8sSkbaAqjpvRELBufMGVdX7DP02It18yR+hFoEvdr9MJaWGMJ
M3346lGsWXs9V9n+e2HvDDcGb79KrIDGm+oshzGrgVuMtfjHQRsswg4ozQIT6qJ2L1u4/MMQQa5p
GZMHKDUawE9moBbeevZhvt3ZOpDo4pOpKRktaP8tNol1mDJmljlQjJJnmmCV4k36DhXDTfbVXY4d
roNNH7iZfCOpuoM7zLaoOXwKBI14DfvSS+nU6Ez5cF49ak5jBK5zD3BrAOi43M40V6ZJmVyWU8Oy
CwboVgnj3dELifd8Rq6jQ8N20GlyLRwcMja2eDRV0NGtGCuN5cO7WrCVTblOBoyq3ipEUeLIxDn5
ZNEl0qv6/s5RJ6BQ2XMAvstU/YV1mi/fZrbW+iPXfUTg6FAhGhEpfuVzniuLI1cM9ag4SncxOREG
hBvTQ5/vPWQaNTth70ptKLourlfSmzGkbUrEY2hJDZuS9cM6InAgemqRw6F7QtUwIa7WHBBJBOLn
rEvWFnGYRc6GOz4K9fQI8idQ9G8N1J8qLCDu5QxrZKZrTz8W5L9xVM20SDcC/wWqJRIHBBEMAPZo
9ZnqbNwgMebkEvpTeykbmLg8BvUSVYF0c2yxGZgSOIS1ZfEDVRWRfClQ1kEYy/NWz83rjN5zhdJa
4p2GK0XpL7fhudujVQ3iRyciXmPfRzOPO6nhfHuLfWSIaoTQP3WEKxvuD2+xu9pkPCGPplA/pOFb
BSOXPIjiagzj4IFeqLIOPEgFUxVMqOp9/W0PSQ3UGKO22SpT1loXSkGC5blPMBT80VlNTD9G9eMn
yGUwG9LOhgrevDkUM3A/wFRpAPRjw8duaG4O3ldTnSpoYkCFn51P4CuSV4A4RWBCIUOBlTT0gnQz
AbCEPUzhWzmY5PYERdytTBeJkifwlPeidUPrHNTK7i9SIIWSYhhr3DoFRTFNGkIBKf6Cz6SBz0Gg
AIwEJb23wLEmLsGEbC6v+Y+hRTNfrSwMSuQBVmeoXQJL3Pp2iw/hg4hjdqSyxBwnpGw4eGsMQRZJ
A8FLnwfDKi+Rkh/mqk9EdvA6eoL2crufGR/1EZ1p5vckLFzDY8PREbrz2hEuoLyk1P5vj5Y5l4Ib
P+8rfR1/gvOKC/OE/soQy3/gqLbVHTjEakX80enLyACbkowG5rtUkEfgygFvOVMw4Z8qIyD8xydx
sP7qVO8nhxTbiz9g4nTmOZIcDKskwbTCCryP5kZ2E0uGg/vWBAZkOFvjYgVMlJbBNp4U4mytOAkO
gSwTiCbjJPN39RHjqRLfdu8UHVc+3Hzx1VhmfSq+yBuSYlRFyMQjFb/EEBiwP0rHTCPOgxZYnoSE
TTDAR/2QXazcCK/H1a4LvI2dRpxlsY7iXchH88WfrSYE2+WM0KMAX+3TrLUVA7z05mn3mR7OCrE5
HII+y14UmMyLOC/zhOHi7JlNcWtkoXKOAfm09kF/Zm4+b9u1FWLllz41zWCEIvS2/UA+HZUP4Eeq
chhW++3E/atIjpdJmH7Afe57P0C5uRec2YeSro6W7eN8vJS3SylBL0FrNV7VGS7IjxU+pn+uq64n
0jgm0magLZb0w6j8QWFDaiJ4p3boHHjXvrk+F1R7Qg+12OLRokuDRg6h1Z/I2aSXUh+SNyfycat/
9Jvs0x/ELzQM6A/6MJopcmOwd4F9pAdHavbY9HkJzU5sdoRCD00RBxeab3GLmsTX9Et6rhDfsCl0
6LLZbPIb++IiYP/zne7KD8IRorA4b+T2RBiSEAWnBKIdNDRDXIzpNDQyzrOLdQI2N3Y0bhN5j01t
NS+vxoiBoTXYZ+i4bSZSvZZChbEfg7W6DJDoIAGgSUESkd9Z7byn1cbmJ6j2ZGJjMVRDuBvnWNvf
o/ic3/2Xbk5UWHn8Y70+odJEYVhtG91ZJ7RrIXmvN2YtrTpc6LeTHkzMYHKYNq/DKcbtxuWukv1l
X0LHjzoTfs+yrYIEZsvdJTrTWNzlksaq8V9MuW7KMD22pSKbrpaaNHkKDi7OO1kTQECBY4F7Fi5X
xlCs3L36cbYeIpkUjI9tNW5XRfzPjaRUnht6rHHfPhRaAY32qq+a9sRLJSLg0yFm0WaT9mDx3rDE
HYhJ47xqSXadi/DMUTQkehguaZC4ZGPpFk3tYILi7p1L3nQ2NWZMEeg4o6og4ckqaVLdsSfruDhZ
GRz0qZvsLjOafN1DFf3N3BZLjBVGkvZJXHrC6OQE8euJIAokSUmwJcNPM8M2r8yQK7W+WckzOtB5
Lm3OaELfRl6hCZvNa7NlBnmhFA70c7B0zMm7U3xNSXSb80KqccgALLt+cBemmHfXLW3CKSy5SO6a
kK2/4PTXurxAZcdYgobPoVU1F85Ba0sy+U9eJ2nzZVeiCO/wrQyJGXHaM3nFpDSwTbDaiUdWWJ9U
NUfR4hcGJpEMzbC4GVe+zKRgtP4wdjMuhnSN4ppUOrmek/lsAiGZdjztD7T5Lk/GTBCMOGcKZGiI
hgVoTVgkODIsozEFA2ySiLVpGpazZZuKTzKLfWbSYMDKGk8qLV7AG8eayQp9Jl0a7CWtD6YSc07T
705iUnBmJnvXMCdj++1fdEJZkRpaPlBfyU0+x1V5ZW6vH4jQjV2s5jZlTFu6kgh7MDTxsJDNoUAA
c26NxbH8jNiyzrVPY3Vj0kln1/bk4lwen0eqDltj/3FN9IS+Ve5lLf6e0+tLMvSMJZex5GYWOLnJ
CU+Qs/gO2BjcFRlm6IKH4QWWqOX0s2xzHZkFNStn/2XfrinhxLHKxUZ/jp5UH6UhWpHHZZJQiTGU
WM3/VIcGrD46Kg64Yl6F0B2d4sxz0ijOobzQNUlmFVfKNqrZyjES954D5hmhc5D015BoRQPbZD+M
9wz3jSSpydiyp4DEcZ+YnFzdjj6l/5aZxBAl7vS5EQFjRsSNQEnQ6vpJHXGmJspDzlIjcWPxE+GB
FBLpmOoJ+v9N2aIrKt6GjRrFZwRk6oTKHCESrm4GsioNIhxJlgHLJYIC4+LHdBDn1UxfXOvoQMbY
7XuEbWThkb215Aj/4CUYoz+rPcWTXhqAA7pgVLZNuhSb1aXVqbecOdLKOWg4aM77hN7JmtNtZZG5
KNwRxwilLlmCpmWGw1LvXGMTxXUgM71qJRn8rsmTKGKuJ6sqze3V7MYk02c09jkcX7qrfzylI8bM
ZxosaG6DHT0y3PBPIhQcam4bShDfq9497+En6Vm77mp5WVGWS3yym9hvwaSiHpD1VQXsjS7jH3/X
0ZVsYobXfYWrQxUmLt1irg4GbNdggXX2QMwbXiJZ8rEmJd4Wb3StyTG1/2CBJyt4FjtEM1jT3JrE
nff0GW8L9vVt8J2cR6Y6dX+YSDpdLE+zpTjQLFAP5qBg5F0IutYsHzCNdYDxtG4Rg3guRdsygBhp
TBASQ5QePFxAIDAaIJ130P7XdwJGNOCJDQX/hdiiIejWF/cZBKqGyO9s+A7tpBSxCdTe3qPhjNzj
Tx3w7NXUAHFTdKeQ03sGAUa4xw9innBTmHJrfhEBqvVEdYZAScMIyzsEF9ujxUo9oQLxPsVulmBL
XZLMuN4MM1LX3efAtBkUm1dwDJBBcp5vwjbwLJlPiSWY8Apn1FIfHewMtIxkBMTnKEVTkc/3HHjW
zq/ffq5+vJS+R/Nx8VIiI9u5LvPTW/tlSssL0n6TQt+MZtRTBdSriLNppMlkux3onvUyzkJQdguF
7FhiqKWeIfhU+Y0yFfiqreeYlujUVAUJTt0Wehw6ly5CVCafUf7IoV1p96scWiwsTITW2AHaslbi
Np1aBBsKDiWzJEvgxjyn8+4S7IrwG3sSC4I7aybYR1Xci6yDeLzvoIjx7/BhfLOLvctAPvE93iIS
M3BpJKJT90aBBNy9MYeB/lTNTKw8sxj1G879oXfumGO7UFZbvgyP5Ncg15M+fYHHeg0Rx+T0WH4x
HeUB66tQPU4LXF6GR2qyJ4Mln/8wpBcczNZDw9LmnwZ5sp9Gkt4y3QXbnUKUptx6bVpsA+MPP5D7
ygEbXEtZeBuw8gEvOvvOrme7vnW0G6a6UmXztWy821lVeazYZ5wwcoIKqjX4FmFR2TPCGe50jFMm
cGUmGIAVYZkQQwGDwJZPaKL+H81t4QHO2PnHuofQNoLJmZmmcp4GhN2LtRnvtap834jxOMat7O6e
7PbcjiEO2VK7AunmG//J+8niADGGHsbiYlkBowHg5uM2ieSeeq+W1vJEz6wYLAPQNxJtYkOpuK4G
aU2ItedaYSl4ABBJTlUCpZT4bHBHW/Wz/givjReqGlV6uD+TIdwySEWG6E5K0N30WoVQVP6AXc4V
xFKPbFJsfoNk016xV8kO0pMdw1gdt1ZWcMJJxdUn4KkxSd0ADWFaxJ3E93HoxoXr9bfYfue4+hWD
ICJhQnjNrVuoj39vvlbjw8cWVN+QoWWHx9vDsDKXKNowHvoNqNmeeJw4UFpKwMYfpMAA33M32M6E
bAWgtBd7QCcaMwD+grxoANkkTf773d8EhgWN2XSWSz8R9Uo+nxqE+On3d1AyGO0i3N9g2L4pwYDp
htJUmNE9FKSLj/jmg3hguGFqchswWkPrsWl3IzOB32kbPeRMQRNw9rrLWBCavXKIR6YX7RY/Y3bQ
ZYz7eO4chrTg6e5o6nEq37ZliMjp8RM7Vn5VTPcO+WiT6h6O3dxmcTrU8hFxLg3nVzgp1AlyB1vG
L3RsJ4JQbQMQonkIFf9N15I6YnuMuF2oqsEOMUhKj4033BMfkMhyLPg7vBhdXb1DNEWgY5KNrupQ
4bNzX/hKuDnaGDtaSkq/crVREqFRrkuu2Z+dGk55NzXhS7d9w4BLiP0hO45y7zNazBmGkEbYtupT
/xCLXIULUH8g7XpvbOm5abNCVAhi9cZcy7aw5CG823Z/YiVs8JsQ02ypx+cieTtXobn407aWRzsd
KV04NZ/BHyibd9N4wPnFnOKqCOmdkQJg34YyJ6gSOjYULiAYdy+9mqIiLxzWGjzLXAi+kcSL9iNq
nQaZ17/RqX8dXAapVx/Z0fMI/uMPiDo1/6QJ8DKu5e9j+ZdUXrp83Fa+z6XMc+kp/jrnS8+gjl8l
7FoB4Aqd23npF8gx/rqRDf34jBA6oPQ8U01KHyknSpjoaDiznDKAGbsanmky9kpjuvowS2OoTUd7
M/zSlttuaeJ3PtdGnATKHK6NMA/9lwnAFZ0mQbr6w5NU5vUq5dUAHngwXpYsGq89UczHzTDOHB4w
N9u6gtroWLspAgy7U7lqdCtZuknQoJXQ2RTbvvBvz7C6vB6lfP+vjG0w2DHSEU22yNl1JvtJXySK
wlLPlSsFWn6OrRXU1M4CJF84IDuPYlr3WNTmu6Ol20ZUtv6OoRQXJhSSf3wvjsi7QOVn2qEOyhg9
EwzRUYF/zvNdmaWk8CloDaNH2M5uYIQF6EQ34vGdv0rXJxREQvQe/vG3C6qv7f4BG4rHO6dkgoDx
w7iiGU4Rb2k2BwPnlTw3tnKC3Vaf5s6SR4F+4pB8W++2Zy6L7hKGpHfFN2hWiYC62Est8EwfCWMl
BsweFK8//Gi2FcbKWS2ZJ6mBoqyJDJaMeh9bBjoP9Qr5+GW8Zpfkt2K5c3Q67dKzbsuujZ0tcXlO
AGxLBmibWHbTwM//t4fFLjoMKZcL54YDEcdnBc5c14RMD0cz0PCO6tkk9Vee2HebFiQMMeGpkIxn
xQ2FAWXi4KlEkzZeXqBxtNEPgATk9HKOZX9n8WegxmmCnSnb2MtSfBWzO6LZAdONjZTaouTybSd5
Mg1BjZbDhYEFK4hP7xFPOy4zEkEwLmcYuzN2ijj14XssNMOHmowVMmBHdwdkbE3gzn1iyTs+iZyp
piiPvQdLXFPzJvEjIIvq9UfkR90qljR4Bn3hTl3ox07rCu0gsF9nM/xBBl4UXbT52ED4IOSUpBfN
UbzTrjobEkNJEdMVaykmLQFVhPq5qQsoo/mvTNcRwl4Q/z7tQagfAlT5oZoziX7llB4aKqTrdRhp
gbww55xlQlT5moYPWmYrbUAOLsVVu1SlI3cMOZgHoMrs/HlWCCRL+bxnXBxASlaHsSzRLStDR2KM
T0Bw2ALo5DmxZnf6JLhKDusiQ5qwksNZMoKBQ0140+pzBlohQyyJwz7Y5HG4PLBv0r0i4EGKnkvV
eLVaECFIxzUPZeIry+hjV2u2xBMYftf4xx/mbWM5DTrR+YcsCrSGVjkcM/+STGqd5ZgRRaigcRGH
AXBcd7ge8JdWi9ljdN3l8z27MaEhW1bcDTHyQ5SusRxB/7jA1fclgttIOtnUaCrpPgPjUxqoWt5n
9rYMMYCXwXnxOfhb2Dx2/yE+LV2yoVyVYAESwJsNotqDz6e6Kdh3uuTqWdzOKSpTGJ5JnMhiP+K6
OXGDP60lvbReyViSdIIZxsx9EMa/hoZgXqOLnJ2LUMJd0NWxdBv0X4wAVV5wG8iN8NenJLjfEPS4
zHw3fmoUySe/E1RvWZOWnHMIZygqBpYS6Y95GgZ5kSVDeDyAEd48M01SeVsT6i25SLcVVqKvXVrR
gd9hi/SlXhNvZ+l7jmYTCVPE13ccADSPDBQzBpQfdNVN241lOCRo7RF6hssnJCC7uNY19p74A3C6
GkPCSSNKrKgO0owZ9VFP4Bw7tLiMOBHi0reIglQCJaeO08XDuz6x0CoK61G8o3arCAeVM9haV7YH
GBobMmym5WZY5yVDrSi4M44f46VHCbnTqDXbVJkvLDBXGMaRaYypLXKceOVwb6U9j+Gplzlpbpng
wY2Qf12NXXMRE0Z1vEomMkfyUhm4IovH+wjSxXTHTuGYE0smXYNnp1o7T/uJlJHJXvQGc07lEAAP
1+zmxwfHtw9xpGGEw+pNNhM8FB4CjWG42ZYAWMmIx3USyewzG6tJ5TYwtq6MWbeHVn4yD7DzkGJj
TKG3r9ECsf7S246+3+4tJtZn7RstqvrpTl3stn85l3+uVfoKFkpPlLYObLiKe50/wVyGGQxQ4GzH
Wz6T7xbuBgnkhIekgjl1Bo0nmKVO1F7ECzkvXB5uTpe5SeANgMHti9vP0KWGmxcxs5yazq/6yquI
u5xR3+f9L4qXMHfiCc3VwPh2s9zH1G5mA2xtfZ0HKXGNvh4l6aPWgMnpPSUNx1c81olN5nji1EYZ
8SFlHzGlaqxNKULxtWUqnqvD/s3eZH6ZOMQrcmgBTEk2shMttVgSitwaSTr3isF7Y0i6myUBpMp2
szQScUZrEd7XBjTxyAyhu9C8h3GQwQEnAPrJ2zEAzoGhDe9JbuYeF3pffrOxn13X5qtP/mDSO+Yo
8Go4mXyhZUwp5e6nlBqfqwUKnh/WNx/rxXR5XXtRaxopzihbeRzcxTFImqSvSkYaAVRjOmdgnvjJ
9ab3UcQ7jWu7sJAkcLmXjqpYEVx7tMp4vyYhBvL5fiTlcSRB8ARI8ESex5n3qCwTigQ8cDS2z/CY
dQlg0w+M1ZIVrPtJDyWOnMiGE+55U6VA6MEIrhrC7Sq/oyIRdpb45JciOzyTDdY7Q0gBMA0mtC3P
H8EGXYNilfQMSA/ireql2cTcIn/iHOrdcPPFDO8YcWcj85QpMv4qswU63xRqyQHVpUAnEjjZDd5Z
6XJkrxVGTWBkC1ws20xRJlbZhTQCo/ZE8cQroZs22d3+GXPJpoOZm7HQtV45/AJrVjRSSV2D55Gl
Tw0Rm39MPkgT6D1wMyhyZs1iNf8+Y8vT9i3xNpfD5fCproFedvVvYkvR2BAE2GVWu+/tcliTAGDN
RMcTjL/Hg89y2TZPtMrihUZh7Lfubjzk1smcyFM+TgF5wyn4xn/eJ+4ZivFOS/9ZcTEPD7SdzXRg
p8HrtVuJhYoWGaQKVA+X7685/j/7HMU/Q/CI4riFTZLl7Gnz+bGtLwS993SPT8EovFP93jB0d5Xz
xfroAcjwDAupW6yyKK+t9ez3M5jjCFF0HMP1wuoGnjQPsWMItRsX/NdNzI7Rn0xGIImWtSjP+EvU
YFnWL6Rs3CGkW8CNsIj2zHKIsAZv91IuInBF3AUJftojU+nHMMn6wcjEw2AthYnYW2UTKc5wGK+H
J0qeaPGMMkv42TjBsSzC11K57YQeQZaDzauO6FsRgayX6v11c2k9wV/eVY/dC1nfS7mYLj3la8VU
efvXoA35tZvNNnOISs9+4LifOhnq62k/RGC7WkO7obiWxsirPR2K93XayK9bz4sToe0cyZB16x6m
t+0i6zdct87r4fNiXyx/9QA5ccbDp6dearKlJJjFHP009lHuzLf5o5ybZCq7a23Tm/+VvnoHXtaF
HP/ThvXe2T+CHE2Nz3TzXaOviCe+KAzJt6Ro5YHzyVecU3MrLCRZeCqCpklx2CY8NzeE1+1TcO9S
K9ZKtfIIg9MJGWFwqsUaLi2bj1slZhxXQDJK7zLOVbM+JZyc6vmAXNgKQoGuAwkpWfWu1aWmaIjl
prYHy4KpdmIbDVkney/laZVmP1NIiz+tF5wmgwVmDMbGJjpsRRThvGp/Uh2tD75XF1vm2uAQchmJ
Qja8dk8JO1Y2SEEtlcJKtI0vsm5SIYT6BAjIS3VNtfCmVOSEm3AdXxrn6zR7psdwIXratZ8zweGH
7mVzZDvbc7pF0POn9/dVztp4IY1SSI6mon+/Jb6Qit3Vv8kbfpWQktg2NotzmAKw7uZq69VplQGf
eoGtXmxml8iIbe7lLZVwyL4pHRATIBjNuPe8wksQVBROJdmI5BJZNqFVvkMvyUxpy0I/GFZEja63
dVPkysUfVd55pV45ONII9dx9Ll1rz6WX+lP7Ut5LXVdSWs3lS+e02rTmUKkaxWaqWWyi9FNs3kI1
hr+iYweycWfb+72WdkUExBAAnga0X0Vb6cz3PdrzuSCPSxk9Vz9X/llVjSwb9k97cy79hpl9hd8O
j+ACL5N6/+cSWmNX8JqmItc2bi00D9Q9jZ+rECabz988g5bsOf4f0k3PlePiiYav2YkKUWk0619w
GWt7BJ04igxGawISBnTxf0Sd13Lq2hZEv4gqECK9KksgcrJfKIMxGYQQ8evvaOnsukcHb2xAKKw1
1wzdPWNwFWojBLwQvCOYDDCD6gR/+gLWeQbOASR+dPAg46LElwDhRgLg+90+x9vvArajOErRyjOJ
iC1gFZSirHtG+HbbvqLqdEQXGfAfoI1oZFiv6QL96FvY+itzrc5DXa9T3wRMOGwC666CfU8kCPvI
lUaEsD92T5Dfh1CDYSboD09ng8Fm2UH5Kp0exmVPuNXtsIybY79c3v1VX6HeDbWZ7rxhfb4dZlyp
sncDFPslqTW+EMUszvNLcmmSoJKIt/gTF+cT8wxBbUmybsG6SOlWo0MZlz9aMHef0G91wmqAXlEK
plC7oG8ACwN/ayKHWISXG0dN1PjNF+RJjQWERdqjCPK0WuM6TaGgU6BwSwYIN4Np+dvcUH1jJ+sG
nncbOBCfx62mTizdhWCwRWs6sfNjuSPv/HfwlEEbEVng/ZEIEhaHHgcIfKXgcy76mFx4hdq7HpAj
TkEyuZwPf9VreVz8x3qvLMOdfG4umciuhF/KVRuPvBfEPkcxAspTitArM+B+5NoPeyvjC1P7gb7Y
0eWn/1/US7G9h3432t86XxQaEZ1auOyeTLBVDVW6PrVrYzPeTBEO/Go7lVVptJsiicghNtUO2WB8
fttXVe5PXoVTObqNK8ND42YLLQXqiZuuT4jyOn9cwHOc+nu+VI0fnkESt/rSz9p/n0AlmcHFq9l1
HpX46NLJiVmOKrGXItzFLpA/XiVALVYpSnz+w7+NkClBOLDpZZyYdHrPbhMhNUgy6gVx7y0s5GJc
A/zSkcM4BqXo0V20H91jsG3T9jtnPdC6GVl8wyv5KPGi+SwmxC0sOxB5uKAkxqn9CMhUZl97V4pf
aXwBXbU9uNxM+mmBq+LCI+7rpj7kb24yWsK8XdwfPUTl0cV589BFe3PPGY3vweduGTVrX6Vp0+IA
aqmiJZ9EI9mTRghmjWYcM0HtRBUXiCJHZv1waylSAaxjxnMF1T6DWb6j8XW8HZSR8UHJRV+mBhvK
a6R8UpyUNNbfed7WgRTcESM/zAsWY4/N0Pv0SiFmDMzPGzScU6+Cb11eDLO9vfoMUlK5tEEYpkFp
ao6fQKhx92tG2HCPfDizjg/vEtf3q93gcQl2plU5hUlQ/rLojwPs/1ixW/QE2tu7PW3lFt51fveI
DM4E0/xejf0OBNDJA/Y4wXXf/JWnRyxSIk1Bund0iPbOGVc9T7tUHfKbWkcFPj5c7BopofY5s1JI
UdAy8JNIP3iIxRY+p94lsYwKtbCDW2s/Y5E9FXGIuXuKkh4BJT6ZHiQV3BP8UF6b6D27HGaxXOLp
suhWWHT1vXmEqfh3qbShvHWcYK3JY+Iv3puHl6rvg04iK6TCMK+dyEpSoOApOh8Zp6VMdqV97OEd
8puKVCX8XaISMgob67BekN1V1jbf8pRm4Z8qAMxm6VKBSWkoj6HQ+VP8qUhmSPMmKoiA52GBQd6S
riZWEzbQjdUbJVCk6Vkp8OwYV5o5Z7eCQf18N4NmsGirlYrZuTP08WYDxPrZknw3e/cRnxGwLkY4
+2ResLfi5cxutvkeprwWDVYGVqkXjc8lRHUNWTGw6SJlFQQqzauLp7YCUv/UvzQEHJ1FZNBQ1PAE
hsh0RhKULWNy/hT7EILd9G5jrRHatD8+lUC/Kga1lsGC6ZCb0EBQCfq6IZHTHN5nLToW3Jf1zKLZ
wxo1frw5Oi0C0YelV3STKFbXHFyOYf9pwqmSaKX4U80Aw+qAgcyPRedX8Az0U5zn5qi8goIA30Ft
qxLrC7YTKxj/TwTxR5KnGaghxJ4rJXvzHNdyHchK/BjU7Mcgv9gILRoolKbDdFjHqm6De7gN9PP0
uw0+P/dwwyerODibBP3QcueZ/wEWg8GtvDj7tm5qih3AStAeobABut7AOjlysQZF3tMx68zurNVq
U1+L9vJNHtOW/6JJYY0uYtreOCYtf9dn/vq3zrG77147V8KI3Q6y39vT1dfKrHvFIHI4IMfwRLVQ
u3t1q6xEV6gap/EL4ZA3nzhOa/7b2/80fLpXIlgCxUg8EchrU0lYtuIM3ZMbXifSJbSd8jfhh6Zl
C5zQc2CEZQZB+14jm7DotOxzW9QIEg6YG/8Qpn+HUC3Rqn5CJ8YKH1O/LpE9T3OlJJJAPcL2y5ad
EChKs1N19Qf/FpkNBUE0mF/Nvgpnw+DEtu13qBnRWKv/B5KdHssTQ3bLQGdp8q9NdPfP3/lyhKR+
OtDqVbSt2GG9JXx/Dy7LWnhr09eBf4LT8oZMasMBNYxHLMdEsYX6ZRyR+kWCQgIGNavSU89CBR+q
zeJJt8alMYKQdGhSIyQ94K6IoFOwI79+WO4hlXzBgJl17g5dRV/c3DuxoMiiLZLjEGJ4M5VE8qGr
Brmdaperp1C5IOwfCBDV/vnuNHsf+43sS8PfjdVAVA8k4rm5VQZu1d7hlKW5r60hm1InKJaQsnVi
9kFwgrirDi3ai9hLT3znin3nb/IseTB9E6sRJQweZmsuGo0p4QifMIbU2WWR+4VXMK2I3dT8BtuH
G3DypKWP39A+xvf2nkfrS5taXeGT+fd2Fa8vRraMK8TyCWhv0d30OEF50hNS8aNJxEkDYeLK4S+p
Jif2FYfGWAR6QQ5TnCsxDhmfHzz0D/4uMrWgt36qeMlAdOVa5j62Dh6/TrAQQvc7ztoIomWTo//5
I9UHeFxTEF/h7+88wSVDVAf1RSNvCKprruIl1lr9PzUgE8QiGJBwrr3602+hjgAGrez6eSoiDVZ6
VXzlLDItY+RDnl69BlJX1V0r7lzmbn+Yln+l+AEBF/G84b1fcQ9fMinqqlJ1Z0jt4DerzRaqzmzy
uGTFF7Pb6KThjT9GCxzn6b1eFGyO4eYy3/UW4GtI1FxDIyEl9GHKJffg85t8QJFqOC9c/tdtGIBL
H0Uj1GoL4piozPgtkJghXU2OAQp+nkR5IHSJpwoXFUVkt0soYmHtuUoMH1rRekQ03B+BQvlnQLLq
rao0IYsGnPybwrHKAYV4X0K945uBIFWnsI2TgaSses/Mvz+tamKb5t76HJx7qaFbAuTPBA4OiqSF
KEbTrSCxWPMrC4F20REkZ8yKX7LqRK69hd9YUrcnIaYK6/L7A+QZwso9Il0HGEgUk9+/X8Ch9FkF
MMMxwhj4pWKL+3htA8+btsgPKEdOVp+EPM0xcR9H8ulkqUdy/eV8aRkcjf5Go4DqsDPiCuUXcvI1
+h1ApgB/w+hixnz5puU3IQseLf8DKR7KHUNWLHnytuCCYCexFlKQwQ060Avw1HnS8pS6qPPY2ifD
OWDs6EppV58+UwA+4WHc+bgsVShIMeqhBv9ECrnycIvLPCJ0AWBzF3Lxj+oenUWeaAP+LoYEVkyE
hiPluCm3gJulyGWwGd3powqBw4qpVFP5G2gxZBL9RBP6kDBj+P9vUMjRRS5cx50t/Q8WZTY5CrId
jH53hS7c1jL3U6T9T891035FV8QCU75lD93BaMuz3WFli2hJBUvNS0JAxO1oYvd1WarpCF/J9KVM
AoJX5aLXD8YkdNflh1VBVBfVE+v9iMs0pHn+VvrY6e9TQnibkTv+LZH7/3rvLWriW9rWxcPHuOT9
bn1pIeZ919p/FAgYGfIEpRSJIeBecb9kEACLK+lPdX/j/XHdoCMxAAR+4K/8Lgn4UrjpwZOnzQmb
YtE29BLDn/5OQVLdkdABKzqFT6KFQpv0bKa/I9E0oENi6mt+1a8NpPuFXac0UHMrXSXmjTHyraRH
E5bJf/gKKmHIfJIZPdBDszD9N0fr8sut2D+4UjApMWC6Dd2IGzqSmoAGg6TMNa9E+xHtI5JHo8s9
UoaNk9ELYpfywXwt0vTkBtnRX2uyszedNzkp9JeJlxSCXnqa14S7I+goObYM9DpzOeA2jfLrJ5gY
rWnZM/KmfBm8oilXa6pAa8CR8fMXIAsmnVeYZpppOS6CO0CZuhEuyB4Im+PDwoawB02vX3KHGP8a
3SsliUOkoA7PVBL465pCREiaVZWTHWmtDbb/hBVbDKOES4ObhS/iPzsnu+qtmWl8eDgeqz5BvW4J
gmVNQTMvpYR5rUHhCaXHbke5Y73CyxINlN9PYUtkacIY6o4HKN3D8L8yxhpGO8BZ2JObKKQ6CvIh
XHdhj9NnpZf0QB0RSRCnUMTgox+H7+XwiTpUZKJanKewUQQUFVR73zAgiAjW6gt9mygFPeQYyXWr
4PT5LxNZYHzzCIbiBhyWnVs+RNdJc4FuLXXtiTKKQj7t9WkS330WSUUwG9BuQOYoVuFFiPH/ZsWR
W3kIUWaNX9GBRQOGMwGYc+mQ3Akf7m2HduDOk9jNmoud90FRtqs7ojxIcV3eMggZkNLEveIdE0mw
aner7mT0J3ev38mHnewhTFuB9keIo7MsP62EnAHxZe8cqedWk8g+d8OV7O701TSJ6aJlMnU5gU80
k+OYBFCtuURoCLg4RQ1XpdwCiyQh9T46c8AscQuplPXBLePfS1yBYc7YUn6qaFnEkOxyzPIL/mSk
Ga/0VtOSNGIK5VeNa6caCABBfqoWgrNhES8U7QM065pz+oWTW5R8L1oiXIoEF+r8I9E/if/h2dXv
5O3NHrBlmg4H0gqtg0jH/FCoVob7AsnoagFa8QhEb9RtFLxqcDBQJXonMhxQj5inMSh1A2Yjr1Bv
UrW6OWjQRCD/BdwABMUoF8WDLpMrlvEZFrGnjX6XiqcqrOaWj3WxJ4lO0JmJlxdSGCJ0uC+qr6Ie
oX/IWS+/24BpmabsRT09Ysg2OWkHhsx3zE7yKVIUTFW1E2SYVRc4PTbYpSTLF2pvlGtKFM+El2Du
9ZbrPorFitT5s8hIFQBxDUwtcfl6qMJg3oncsOOKRwUU5te0wNJQvSKhDungG3jPvKjn9yTZgDgB
Xy7cph5AMClOKfmQV8ZhJjwc0cwEyWEWaxsvVZqk3Pyr1AxaH+rE2qKGIfzDcQzTKFwDgx+q2rmW
ZCZ6OqZ1DmrupoOozQxWMT8bMOQRwsmQP/Fnb4JIIsl33peOX/i/z4HN8nHCSBgSbuJBd/nbGrcV
C1Z3zDBrZwHFhK3TAscevkg3UFYT4sIdcjV40tONH1PIwtIowyH6B8IOKIBVAFF+wHhXpWSl2pXb
JBbKJ4d6Wq7U2REllmKTEA8uBt+t0yJX8xo/Ttib86d9IG9Hz3pr9cb/9pNHdIal6d6y8Scuj06Z
VxJFeeNvP0jDUSUpWdkNLNHJ/rwnw6xr4ge0mIPUhLnXoDXW66VKtyHJEM0fkkJ8K1UQi+8myQHK
fzUcV73lkoQM1LsdUA0uMmSwJeYQdEExRhlcMohKqLAPLv4aa0M9FHkHoe1VO1ZmR3OzN8/xPRd7
uOqAp+J9DGnpP4R+RxVUAdVUYh+q1Ac0F8dKH+SgwHJwdee8N9r2DibmUWx4lWf6iCANuczceYSz
WJJVv9zIZ9CclUbb2neRBtBaBX0BDYZ+P6W8meUJHcwr/zXhGZRck1oSaFaBKkgfbcCGfj2Wxw85
K06aA+gNBRlgIrHkgOh7WVa4cMYAOuZLLpg6H/NdZsiMobRpsYgJ8KwlhFp3yzX6sP9ZGynw22rl
TQSEFgFWs1/kqKyhPDlBzvtIMOQ2kPA6nM2kPYNciCAF5KMScLU62JJtwKVw0mUJEmzW25dgGj3r
dtZEepm7mvvYKiSLBbBASFGP1kqo4lenfnaMqWr4Zy7vxj20ukl9eK7t7DfcwptzMwg3Lmm8qv/i
OCKm18wl9VQTk4i7AEg6WVVvpVPwWnJPcqkz3RSlBEFnc8PRhkOilhtc4b7SQ9bypBBewaieQ0GY
hXFecFxvV0yGEgKvtGNFsQAWB2hk4MmofGt/oYT5oF7F0to/xQ8cLrgj8Sb6tCFuRUILvBDAFiIG
5ppQXjzhF9nm3lguwHjIXWBNYLZqlO4pECBJX8FTkDJvIazwWmrp1zoMGDIeXxhEDLMCQgF0nMNA
VMX+BAg4BqU48TNndMdBZsypGk7YAK5Dwe9M0cLX7Gr3m6M0Zl18+CCGcQ3RN+jXXH8GX+cQVn2D
Mhy+pZ7enS0kYDmOZq82OHEP6DoiVdmMpujsE+uzWmURbtbNU36hEddH2WKQofS2JSVtPTfUaabN
5SJ1X4H5Gj1nd2BJT0oqo4rVfLklMNgXy9/2erRqd19tnIjAKqEguhkZc7JKXn1ueGiP/F3oe5IX
yf74SfHPNebGPJ0+2VveFeVGtuweXn6pJaAkJFWOBHpyYu2HC/qOfujpqGaseThMNn/yDCmQkITU
RlBMXifvQU00pt+USFOrbgo+JP3b1CHb7/apZFMdbC+od8Tv5a73O226QKmq4KsKyDBJG7L5Cxt/
AHf6R1GWQh9+k4d86tFpyCWFQYJOJG4wsNwjxcN75qS8Rdk2EF4qDSu7Wxo+Zvm/LqYWFTZ+bh2A
bMpzD4Hp7myRsoasdAIHYfcxOCgW8cqQCQ8KiHmOE1jPMTwFLJXu5s661eWdzFEkkKz17GsnVAPu
J8Qp/j3Snm52RYJnRj1OiSXF3WqCe3ajkYqFE5SzuH7IzyAnovIcFUHSnGJ6iljep2KpJj+mpwxf
d/I3Hag2hZgKV0XlkQkk8g7xIIpmKKrgS3XFvKnSunIwmHRgtND5BdkUkrfBb/SDZUHkqBON8lwN
jtGszkWdaDHiezBJrE2oyKAWJo2aDkHRGfnfAELsACIpNbkRMQtH+OXO1v6Kr+NIOrMZ2WmEdHDX
8OMmxLl/aLOgE8ZX4bj9BiP21FV8LjmYlo+TSiMjzp3vR6wlGil1gXINbtknuqMLwhpOewSiH4IY
Bl+COBcZDYR1oKNpsQR8M+znPGsfT9L3JQjEZcAHrtPfM5leUZ3jMPH8OCoa+kZ/mE+CYZWsF7jX
Sot9QcVc8y4pxVTphrOwWP+GnUk0gN+7wWXudvudqLMedn4m+9kGFDUNCXqQ6pZgF5s2eMLe9xmC
IkTrb9q2anGTY+kD1JGzkjt0skz8L9iPzDNP0bSOv5feGFdJXA9hfzBgWu3k6eiNy3/cD70ijJHE
W8BvifUNAIK9fIOuDAZ8FtMvrWUFIHlBhyBmGGL+UHVuAGx0lYVDVYARlGs7o0eFJCnZAFyOxsR0
mh1JB6K26h5ixjUhgD3coP5FQKHlh6WZFxtEvTj0NRz6VX/14T0N5JS43d0vBji7W9VqwT5UfzSD
fqEE3PiXmr6ayCrGNe06XdSv7bxzAunZRkc9DwogiAAMzHj0RgpSNFOf/lFi1lxhzyDS31Ofdtr2
eQI86yHuAC4vP+VDa9HXJX6DCQVAxBUhmBvLYy9uASwKebM4LVy5e1esvd63lisRfkHYg2/kenIf
npIdyXB24aDlOyJvRW8mRFqkQ857kvFLiDOwNgLOswRBAjsBXDt7d/+AdCeqVZEgbSqGqdWBFkG5
snivqxccK93+El8rZpO2G8vxlkerXeucAN5fB+rBgmQoqNcNtuQx29FqptRFqx47rjssML4Q/OPh
GkKp0P1k5YCef2CpPGEcFQ/ByAs537yr7vTjibD3gfYo7ZQkrM2l8C5FIOnEq90ivX0B90kS/oz7
15rLg5AW5wayZM0z3ILz/M9DK0p7cndzDo8cM3pZsmj3sJhY2aF0+YXyI/ynIyUCBfNpyRMjagrU
pxCmEG1Qd1J8vpcnCRcl86bbcBsK7aM/zMGJb8O5yDFgePlFekV0AOJlAPYmCzKwJNRT/ReAcZwL
IfOLUEEtDwrYvgB3ZZvG8tblBw+PRn6SmCk3AOp9aLwkoWmRjN+A9xgCzECYIFKI0UERlFEMdXRk
+9AcPOH4SL5ZvC6NEm16nRbNiG1IZoMBmrMa2wwcTVztRu952zu+WIcG0ZTxyf8tuUkMVOjoefsO
xbByHXGvou0IyBIV15eVzYg+6J4DpgkAK6XfPq1u4OQiDcy0I1u5Iou9UupFMMsTICbt44VLo72x
oNEZgFCmRGYm78WAbVjINpTKfRB7n7KIVrnDusLGM5XxbsFQ5bsbvvCYh/x28oEfhvjriDwii/cJ
CAPGXnj2KsAXUcQgSgWn6BF91jy0JLwe//+Wu+jWSPoQRkqbrJPydKR/mceGX1AWiIgRuhb4u6Du
F9Dzo10LxXwcCLKnTTLTqjYuQAlk9qoSl7+riAU49AmZS/ODTN4vxgPDOR8MBPwGmzvAKcSetL+p
KQtjjjoIuJLfuzV98CER0e/gwykMcSPVxPvtp/mdU8WBXbJTNdXWcMMceMofFuxMwPNMK5FCJO8k
pQ2Ig2pUW4SrCllz07xcYj4MG34CbxGHUg/NIIXV/+aQ+soyU/KrLTeiZW9iiVsrXFjgA/rPr4Zt
hPgRs4oPENh0VIRTGCGH0EQW1CkylCuci6rfeXopf6crAUpaym6oUASihOX0RM0Ft4MSTMtX7EGk
OdR7VMiiGXWKFUfu0e6v2HvGis7tVz5lvWYFJuQRjA6fR0e2HoLKl6LxZcLfMFNjedJiXtbt7xy8
qgGd5+SAm8t7Ql6Rd2mQDQG04wn5SUBqiDA3J4cqnkA9Gdxdv9SldJOXZgqk6C4+UUikhkRv7A4f
oQqvIFmJRZwsmyWYtYrIaUUOq/9gOjxo9lQPN76ZT20hcUs9JRZEmaDlD2GQ+i5ugrKrRIWidYKW
gIgCbiOURuQecrIBHag2a+mJq3eVYqUixIFhJagfn+KAsWwAtBzBEIEJyL1DXE74CvS0OTyCRkmC
qwCql+VB6m8NJt/ZRqHcJ5sT0BIsgTZZ65r9JrQMGbYHKGNp7GtTV21t1+A0o59M8CaE559bUKOv
6C2oAD9o3+g1WsvbRZa83Uyd8Gg0DdZy62/pztrsqqWtFlcto1e3vaXHGbwqNbY5+mdqS2f/PSse
ml85twgwJhoMZJVEUiITzRSjpbc2zYvcLuYVCCp04iKLbcS0qoa/ei4dqDrLNgrwPKdfLA/DV46M
GUo2GSMKqaruiwD7JFclI6keH5osOZpU9lIW85Ov7HybFrTienBYtKJ15TEU+laqGv5/y+uFMiG3
qO7KAeHrOOX5VJr3xw4LCPWTnHMrZlIh+lJkwL51HM0jB4HXgE3GRCrvIf6K6GCs+kvms36Rn5Ev
CTL3cmtyNCslZVkpfZ2shDCs9EwIKkC+9rYRFw5QjQoEtRvlM1VbEW8BDpgMoaDhxRoleg8LQ4/e
ebgIyqb8SzoL8KLxqjQ0iyyBt4TDcQNwIDjM25AFZWsvQXiTR9HarA9WcEaXvF7hrHhdHoycJ1wm
xlitoMCoE8UirowWP69+q1Of7GaN37KgZbfZZVZNrBOAJtOqo/dCNpi6fmZRoMQ8Dv7av/kdj38p
xMl+v+347EO3bDvzOGbtVv6zbH/aItstIo905DcyCUrp4N463w5kPZGVBfiWj6zOqvGclCukq+9Y
MnHYc9M3B2JCqoGT1lDqfTVGRA1+XEGupowG6lXWWfZarxQ2na4IcE24VZmzD2WuC8tchcbwcXSf
ZUI0AyWE3+himIyQTCGB2rrj9wk7VrMVYfrLnmFab3QBlWDhjhRORoBEbQMAFpMb8QCh2oUb0v4w
HuDqee4WplHWj+oCbBr+V4qkcNCvpD61Ngucf4oLfiUpCD6mNVsSMioNsIsI2HFhaaBXYHN4r5Iw
5BpzQhjkruIbtLsexlryu9jbtZnTr0giXvgmtEeElMYh+M9oCdHEAJcx046wwjL22OaeNQuV4Ja9
p8whpoBSJ2JfgoTGsSA9uAM3Rq9CLQ4rQuuhfGjOjkN6WSaG/CDm0N5Z5xcJ8BiS4qQKhjiq+VIA
Ga2HJ96DjZsL4iAootyaB2GHOAoJe460MTsvvEOr8+6i5DEVk7P+rVYWpd/q096MAInS+H4b0xgX
1Ect5EGr0DfA6LiGsZTxq7vVcYX+kcWWOK++wOefUeql0DjExDcQrnjk6hkPDNHmZ/dzDF85wb5O
xqxJdqrwi8nTT5VL++clX4aGmz0g2EtqxMiJ4uJ86HEO72519fGM1LpOYT2vzpg6jVlNcYDv40Vs
xHVc7Pjs1pfPnXeohSR2e+byGO3BLJLRmQHRpINPl5Ps1ysuYO2wBbN9YZe7TbqpgJ+cUbBVy++8
SqziJ4XiOgKQcpPkXdV6rzl4UhrZNEa1njnY40pf/gwanxcPI+9oJ4b6/b+2xppmBXXlCd2waLsi
gahNt7KSk6NFSY4Q/rmslFbTJywbhRtFB3X1y2mN5KtJaKdo+yv0TaXPykPR+BY0QhC+DZ3KnluE
BWkSB5Y61fCCmaaTCPxnxYxvzerGiMd1jDr//hciUNVB0cQpzc7cxPaJFFLZeY02qZWNWssSuOfE
aXkv0CHh4du8dGi1WIxdORsquu3yxB7PoycGBsdYdlFGVYZUzzW65aUcKYJsPSJ2YIIQ7NF0o4qB
dSIwkuhKrntE8E38yODFcceaFoElA3csN19+IlYTmnFR8JF6jOyPhoAcXNSDaCCogEyBBNVxzOXu
54FxMv0ShToVh4r8AIwMhEXVtUb1b+lWqJn0g6hGr9+5Sfy1yMET7rJa6EC/Fbsu8bRkCjipgJih
V3/5WYC70SAthTFYj/HhlcbGJd7m2jmch5zVGyWtMdN4fPNDNUUZk/UXq4ndFu2uP+hVfLyks/uh
AayOVJso1ZuhGUnq4M0QKsjTBsVcyKgBAbdixpuV9beEzrRftZY3n/Qu6hvLCs/1v75aJ4nP3CN+
eziHrpH3xKHZb6wrarB3zS2tBqdu2a5H4l0VQ7bMLhVeL9XSbWvf8+KD1jwx0UgcY0YVVmm7RFUq
CxyB5HFE8j2OpbizG4ovlhatJuabQBoZVQ5aa6/S2Hma2MnTxc5loKCc6xq+2uo2c4iblIZ2sdh+
8aJjhIuOKP7Jkm6j1GL6x/auw4IBJGAXvqJXtAvNXp2eDrUBSLAcwnfpbKfH1H/e7S25EOs8OZEU
PsC1wElNgwfI4rdVH7UmGzBrAO/St1t+VKxXyd13efGFLcOFAbJ+DV6sPXs7gXJGX4W9+7ZmDxZJ
RiObMFEKFXCR1TynKMZKYElBJXR+psmYhHmzX8EN8DgBmsi4ux3NAU3aWcMYIkc/V5Zeg1wDWYO6
gTUr9Uq904849rotSbjw77Q2R80W4Yd61CA2+5c/qJFh2AT5Db/BMtVg1Q0ThU/s5sKlwhE7iSUv
X0+WRDVRddl6zcsIq0g0N+nINH+8BR9FjkJd1SUykfLNMsf3gX5m4S5oGSQxdGfVRFKfkNugjkrq
fqSfsmDHsczdnoQIhpAxoIbEpEbYoZ4l4Z26Euehs1C4IDNw6wpvgLN1tc5j5fEkA0whY9ertPzr
vivq4aHptObMGulPGXYWyq190SpEJ6rBhRXCnDDr6FLcWcqIXLjKh+77ryDCkv2QxyvP8oBhL/x4
s0tazDK6+g03+zRrEtre87foX7X2Eg0IB5uPS/dWK0Eh0IXNFtNWOr1cdx06UdrTh6KrG0D5hLlY
VG44NcJT8HCDy9t/zUrD/ahZCqoELjWJvtQYO8tdVEsh12NAkCO5o4Kk7Bk9lH8rnVeo9VCJomLL
wuNvzcvIr8LO5MlYY6DILmnq0SyQ9UdpONRHZdPuXDx5gR9+yiYtC81NTXeZFnmYcl0FYAH9RIwO
LDIQBv8NSv8JdQPvv/CzRfOTdVWqRY4fSKt8ZPEqMQkNgGeQMFBxU0xUCkqB2rseEcnR1+gmzN+R
NOtKI/kFWglfDKAiXtDFlJ5JgsErNsM3/GYsf0KGXIZdW4tauhQPtEONIQ2TfBzwSm6y0KrBaFWg
slUQ7yZ1IrA8KxMXVz1a5SYKa6JtqQ6giklypab8iuVJMoKb1APMBKFuJJKqGtHd3GqvMbq6H1qM
FWRV6YPtfl7eEekgiVQ83Q2yAmhTcSS6tkV+8kZgQLDBsb1wAJWf0AZSNHpOBOiXYBIHPJDyzJUV
8zqRLylVJh2pcpHKGgoMwXiT3dY6Jx6aBJGQRIqKxzE8hvSDbFmZ4dRAnpJXfP1CLHZby5OEqMS5
1NdzBcgVvILTRA6uvqL4IpzekaLvqy3dKR0C7audD+zm2+Q8UvsAHRxr/0CwHD3jwFBnVbWm8DMp
/lGf1qndSFypG6hOVHvU3tAN/2YFxR1Q1vIxU4sGOc8NFk954/rZRzfv5vV3HRV0G/ZtlUOrgdgW
uRahWiMgNjK8FHuoYySpVfXNswdNsDLjtFRWBoxE0pSj2JEw1lGjbuRItEItSRtZ18gcA8tBgrEb
HvwbPZgq5AzMhpu2teaIvKt0kSjjO8qPOw6FDFDiUvNwBNZOXWOUwEU1wRToDWKUKwvRDJt8dBGC
ZzC+lLcoMjv690CWR5vklvSvMj7kCElGKdOi71IWECciZ+VTPiDhIfQEfA5OiKiJF3La+oojuToL
6IRcgupAqw+lUVobKB0lWFICHEdIZa4Rl0fi731qBzTlBC4MoKzRzag818MSh1dsVB/w3IhSAq3q
hCv/fRMHw1GSf2E5I39CDRGCmVtpkFFRPqUF2mIHwGzn72eVbp0iB02sOOA8obbjwqnpUkp1d0fV
VYghgTEg25nzxUrQPbETq3YdcFUntd6OQJQ6+KZVFm2QvKtyVQZNl4ozViJOpyw01LZLkVgFYqHv
laPj/ggwSKgoKDKZn5N9iA2ymW0SQoc4WXJ3gsdM7dmU/yvumirBLxvKEFGn9qqjzJkTETAVX791
/BllGJAM5IIB2ufDQiAHKgb5ABFspbiVGt5KXikI1TNNqaXaaowFcStuPdeTm0jHOuGy+h0YHMC2
VfbrEACrQUV5nkxPXKxqdArvwM/uvKoEoxiGJ0YXT4p8oto2CbQIBDYHXPFTCGQ6CS2slBKmbZ7s
N0kxlNB8Y+e+vrPvC9TmXmMTHskbTK+/rZNzB909LG/dRS/ppo05MInuoRkcTvaxBt3pdv5K32hX
+AYav71T57qIeLY/+89SVHpb176JCNDCamDMgODEpzoo8bS96BzLVvNp7xN0Cp6kAYA3nfstXPFq
pwkPk0pPtJtX1sfgDkj2gNJuiyi46e42sG+f4T0U5/INbF+Dg3NhPOjEfsSVE4ha8GORg5KBYHMH
J4t5+EZgBka+CWINMtkzZ4eciHfw2OCOUv4Uue0cC3urgnlCvyj6atA5RvmERZ9qkHAfJzr2Qd/P
WxtCQWZ7BLrVhZrEAffTpC+rWbKafeHfNco1gf8L8aUTUGh6CYR1iEBJqDmseh6D2c6TnIUgA0pM
CIgU/ROVCMXVJbFaTCrARGyaTNoYo9FlDpzTv5N7TqGbCGCVQW4oKA5lKA/ayl5psL3lv7T8yl/Z
O4WCyD4hrzy95kg8lY/9cBOUdH4esFpq5F4OYekb+kR04HHq1HGfX2BnZGn12IxFoABhG2WwHCl0
U6nWvGlxTNL30YypDcqrJ7y4/fTOVwHqxfGuRsW+BcK4exX/OoeEt+MiyaZqGgkutvBattz4/bLa
rXaFYdz4NbeK5glJ8oZbdyow8MTz13PBiLS1bPh4dHXGHTfCpK2QwAxNTBlY57SdtrcAPGP9pYZr
QlTYpZ6Kw+GWv/QFDfvDF21nCyBeGC0y7XrosIS8Ub5HqWXd7GJOf+hbrVf0u/5yWatGeCDVJggC
ZkSgKIwOD/n/Mk4bTI86QZIdtyUtoouS0pCylm+6SS9X3YgFXNfdEYRZA162kHgc6MUk52JUAPLC
JmGcH6FHib2i7dkxPHGzxaIukO7NtsgQoj+Iz5lNFjfw5eW20d66dcahe9oC1DD43WjfUdqADqpZ
cnT3Of0pBSYtwmoCQV0bZGQy1sKOCD1ynx0ncvtEcF+Qbfj0a2P5y3cufpw472HiZN6FzEWhv2gM
jMHNbX4rBXsmFUw4bteRKGhtrQu6p0HZL5EtKh6pU8eXatrTXzibymQkTrnLrtjdZ3Reacd6LCby
H7ON00DOITC/F5PMa6rfrlxLKXn9UvPKsdbAVWUpBMEn90t2gcyDe+zextng5D1/P5NycIYcAozy
BsG80X+2LzeYGeWmVzGdZ3tfc0r998WpEsnTcHjrJbASS9Y5oiehVzK9983NLd7RrU2r5N2MQb1F
zeLTRaSjkkmjMzpRmdnRLHLfo4dUXgwc7jmcwKzZjcRt9qk4XsiGlrppu4awVrfJIv1ELsF0DHR7
wdFjOzems9i5dcM+UH49eo9Sfw/B6j4pjwzCUkSxMLgM1puVDhcn+wmr2AxSv9y0DmXHrKAdses9
QalvrcrkGja9pJtBVYRSDPMYktNhfCwNz/ECuYI1cKAmWRK/+vthRX9a20ENR/0zLzO/qRq0H8+g
AcQNnByB5KdkE7CUhsAkWdaaHnbvOip1HzDMf7O7V/+9s+ZtACVvoLyZv5gxZmQSZEzVLID5RkLG
zS6O+ZXM8BYmZn8zqQ6rXc0Pkr8vPAQhaYCtfDAonbsnR6WDozIc4hLKhSMBQ8ae/NHVVil1ODwh
ycN8xxQns3K/3NtPn/P3fPtz6ZRqlOZu3g57zUSmwH+aXCen7+ckHV0H5bhGyrPWoRUnCsnb+Xae
ji6DZKSf+9V+lX7Vf9Lf7Vdp/vy5s52G6Fce+zfacb5CwUyvkTG5fbeW7/WT0TQJT4Pq7PD9WV7W
p/VhnS2z5WZtfp2X51luo5IgbR+ErCtbpa5KzVBYsPOmI/7wDttYAxV2AhvWgtphegZ0p4vTDF7x
tVc1rWvvOnoe6IfVa92dDRDq2Gzr8YjrgbaX3wyEXn9jP/7ZE5ngFLc0dW/QJKtQHMX7MxCe+NBa
D2IAdPJr/zy8jhcr0GfZ0bqRwKMdGH4VDTGNno5Npnjnp5T5qhsrDWrdc/sM2UvU3l3uyVN8jCpt
NK8A7krXxUSSRQtTGdxvfd5Cd+LxU0JQoobuSffZuYf7YA+b/Rbuu9suPgS4od04nWZTCSgcu8fu
vXPuosLgnr5M74kzp1XGCFMGVJ2fzBps8i5+YQmHjaHZ11J54BBl0iUHk1K23XDA2kxnF36ibc74
TKbJVF90GG+Hu/6ex6JXiT7RK2WQPL3sL/sTDU3eOxlT2fjgM6OxUd4glrCBoiVTGUij8qIfWM+3
GOYzaal+ua8l+risM9IlyZoyzrNTviip3qE2wCpsXn0l5EhvET7JA5C8O1Kff/VIXaP084oW9L27
a1+jd5z07hP4DqNtb9Fv9uv9VreOr2728xsQPFilRXZUemszbg1ag0VvT8vKPfTWLVsp3nZPnSrQ
R8Un8hG0yTvY160Nnrjhp0bcOFr75rzx96kE7yrLy+TiAOeCO6V+ofQmRGtMk06VEy7ETIk+lsF4
7+0GldltcicKTEbSiK3RNmr03tiaPzrsyvIzu6wfs1Z+h8w+kYIKxSrwVgJJiyfIggvmrvKwSfJL
GNYrPPMT9xhmLFRXpfEuEHXxIVLrfLVbFR9v5b3xsUMfXI9h5iPRYlrPkl1Hr6N98Jrk5Kiw4umZ
o8UlEAUQ9kJkBOX2HW+dJJ2TfD8plR76jzWrJK+WyLRh7w7WDti586zYadM1b+30ae+WSOc37foh
KlWsMrF/IyhV3QVJBMohNfuM8k2QGt4VpqcZmAuH36ZN3IY7hd6FTXKvcg6ylnOh7veNnMq8PL+G
Z1BI0Pr87GBx4B8KiNEGnYnogQqcf+pd9l7litYFzEXwnL3Fsn51z9ExOke1i20YiCY7lZ8UEATe
PwQRIzhHLOPNmn8mkJ+dJ5y/mXVrVOJu9ucZGG0zszjBBWWN8b1tvp1L2bqb4SgjBLLLVWsx3hPw
7O2PwcSvtGvdi9m/1mx57P3NxWv9VAfVrZ02nDMqUa2Sfe5d/f8RdabdibLdEv5FruXE4FdFUETF
WfOFFU0iDogjDr/+vQr6OaeJdjptHOAe9q5dVdtYVDrXmE7AKApqvdqitnhdPesGK1pMJFnYArKd
QpGYBORBx5jX56/pbfwYJ0lTI5umbpPTpLLYfX0WlxlWTewns73dJCVnRtE+zG0sALv07LQTu2LX
wotUeKgai8MYWMWuKNLstVFX+oCsZzI7jLExABH24Glcm9YsXd7cUt8eaipEw7R7yZfVGjQNAlrC
Wmt0z8PkIgbTekmS+W15ZQi6ZbfKuoXNS4mlq6ThVsdkI0b2LhU1olDJ5+s7pPMfDsVeEpgVIQeh
m70pcjLlt0iI4KYy+Evt66K+etTZhpSQAmQ0WKuOvQvEE63QW0AXP2VzC6PYKddb9yjtPVK78wSv
ipl1IoIoluQJ5plPSNy6dnatMsyL/d+pA5fcvbl1lsrFJm5uYDAf4G1k/sPFewkt+r1tD5V4i+JO
1t/wznREgnnp6wNQ+6EhUoSkVR8GfTD6WFfn69JVdh6PsRVKAVaIUBzDrw8fZOPA27wKpM9GK1Ts
73XRpPbkxrvtbpm3WnRrXoXEEPX0eIE1ASY5S7bziq+UQqmKsInnP1sCTthyT2TRPoTa+eJOyTO5
vw8eEwZ49svuyu87yVSqPjG22Z/E9iAdUy01pVjLktROczfSe09oBjtF75qvIzIZU8Ct1a/K8WrD
oYaFU+BHagSslFnPLK20EAdq8GHcYRd9ksgYXnUj8XbSlcERp+677MomCHMAdttCTf6MoLM1gFmb
GrRaIYUandknkft3d8H+3dwF5aGOWt9G9a8cpvgEKm+8eMfbWXVlTz/jWj8j97q/ETeqilHBPIBk
jK17Hs/38w//t+umwYecSpryBOOHCpwiWR5U/rTVKnV4BjWE6tQx85xZjFs5P8jjAl9uvGTqLtGF
G/F5ayAbx8H1+/qtMyNuedmpcEOn7v53VuTceuEWz5XhZa2ENp8P9JZFpKJhUvLijq6aJLfP7ruL
h0ZPLhG1WXmajWTR9OknpC3irPP6rQGXDJcSUS6F8gGYDA/MbpHlohULAvKH1+JFRI56QEdtfcDg
E70AN/lww+KSKCUnDxW+eea/96i0VqkU03lp5Ve85iO2SLtCUJJuxVeSKxhKH6lA8qpdc5opXKUY
k2fXldHNVZ5a7JraOZ8cwvgeyAIwjMnDi0Ybtz5mszijek9XRJCsi9BR6YYocYMEh9IfkbK2bjDT
dQpZmm48c5EGFntykezlCR2JW7RQWCb3DPlgXP2o16CAUGJzsTtHQrznz/PnTA9f/ml2zn5xewwr
fR2f/tWvgoP2zB7B4vA0Oo2OI43oIoNnPnqPDSYTgWSNSVDqV/C1UIZueQGhcr/UBzvDnXVzYGRV
8hN2CdKuLDNuwQ0kbb4fZ/Pj+Di+TR9TmXtkA9utgcTIqCh1P78gL7gmYR92BXLcj9PpcXwapyF+
Glx9RbNYtLUveEykrva1au/aL/fO/d3whN3Bvi+DNQMlfoRFFJYnHA/snCz0whXM+o0WXKweNeye
hZeapOZ3DoE/V8STgD/uu4Mgu9Q9e+U86ZUi/egXUIGsrpOWSzSTMa404l497SQJ+M4dqKAOfoDX
T2hOPwMzeIZRB9+CXXD3X4yG8mTbNvfAM2kO0UREeLI9hr82fEkiE09gmoXxJJ4Q4f2qFKwFXlhn
RiVR83T/aVGuotxCPCNEpOLfAm022m7k3qQZpJmZAmYR2283n9965+i3DtXW0c/6NQZB7+SjCsUt
zu5d/QfIGPhYYPmcZyK+G/fb8DAF8xkfWLtKvu0eO7ZbDz4aFqPLMB3uWECH5d7e1ykv92L/cEK3
zakiaSRJBAtYEC/gEOMyi6fXQcm/Dt7BiYt9mX7mlykbYnJvG3+7lZ7bFMTG78qhrVCVPBGUYMYl
fzKLgrQcDLiuu6GO8mL/VV5UF/cZ1mEIRwrfBvm9VNiBlKkX4/RAWHmZfRavRbRSBnVdn9cCliXr
qpISv7BVUUR9XjTaRMPj2h6Y/roG0939nte1sSjyxeQuEKlG/00meKFBwvf97/pX3pQ32V88ULB8
C7RMaljWAxnLCP0gW8aco9r5gNieUHmDjfiZl33JMQVw8haW2WQYxhrvmZfiOicrj3In9mOfwdp7
cLO6NQjvjFzGc59YsfiyaRdmhfagEVohN87PsBTuhgxVzv7VA7BpXn3YA4zofW/L27LmBhZomi3F
jEmcM6Nc6pUttiXAl9qotJtrQ3wR1wgCLHxOtEvZG8srjeSfkbXvh4W5C+o/6WO0a3jHT5tU74wf
pV8pU5La/1jLlD21NkqOHWtTwXnj0bKOrdvJoyq9Y2WsNLOyc3q6H64SNp5b3+7u4DnYVEpyMmZe
yFAPCpWHSBM6b4SYl21LxbXaQtX8iydv+1NODqjRAOPhnXGWTSDy19vV/JZNq/l3Z34qar9Mbkm5
OpK8xcxcpXwC/BQ3lVnBdXuG76FxoNBOdltsTZRIqGyEGdEB1DL+otnSzqMIsJFgnoDFnGQtTHko
pqCv+C0huiC3oUJEetOGi8LXrslK3vtFe8HuX712WBA/IM7vZu3dquDtxSiiJPCXxFT7KfUjLqyz
Nnw1qHnSe2lqTxhsEIPPGAfA64qGyx0wK8IKw03m0cianNKV/W7fYLTenMOnSW7R4HRTTTzDuni2
6og5KsOyV+9TDu0fYFKaUTsD5Xr8VfaBOVIT1iP1PWjcHM/84NFfZdjUuh2XV7Aym5q+WK0iKalb
6x054Me5TwuJ4rlrQxs4TlWLv3zfDLdMmnMfZ7FznG7HxyntJca2L9FFRIedoqqvuv45iPry5j0G
ePNCFKTr0L9q45F3VRAEIs/0RWEwqEo3XINo6AQCpuR5B9+XoROWWnWFZqy4qg7oqHZBFNh+0w2R
rIJiM6hP48VjVfzo7pyDU1AfVYZPGJ0jeKVDux9xqMqZksDCI8vcJ1tr24DLJKKVBBjiTUGnyJq3
eUJ3NHHCDRKSimPQjurwrwnDi15W2TCaq0cDZVDDXcuZWb4HKkQiAmDlEaQB7IHVW7IsE42za27w
w6VOgJs3qmRFIuhGuBfEBEay65ef4M+7vj5kAUCLZpy5qhHH3av7Rq0DD4vLfXfgj7kZJ/NAFw7r
kRM4361T8PAPV2i+R6rMUf8UbAdqRKMPpYq4usv8MTMbu6bFeEWsmrQeEKxoLkG2uUy/pcpoNBFt
Q6MQsQ7pJ1fcpiAt2kjNvUEcgeM0lxxFBelcHqOycl6SUGCFqQSwhYpjQrVP5Bryv3iNFSQVoD84
J2Vr0mEkLB/IFuLRqsR9ysfEm2tz+bv8aYScdhBxq55IJuqZW6NenkG9Li4TA5MLdZyKkpCIiwGp
QgBzA/mB5ZSCPXolG4JxvV9l9jQmKmifujdQV/AqSoV/0Jgam+ecLjLzU9b6BMkJ3sh5quM9P4VZ
12IgWm4GT+VO469rN4NBU6VPhSbRC96BjqLVD6bRJqO8CvNFx57qeVFN12i701Za9Dw41LlMRxTF
K2eYQjwKX9XSC4qHrLIlQIp88W1qToJY6UR4KHGSjid84mz46SJMaJ2omQtDU4FQB2iuDHAZRqqk
CtESs57qSEd1BYsroBSLrY0gUsWfxWMDuABRo6/j2PtQM0GPD+7K76ksUu9y8XBkYuFsq6D8ImEj
kdRS2t7OzJW9ytbRKvl9rT8cl1+ZWAvxEklfWFVOOoHAnuJtc27WE31ZXXNshOagxk3seAO6vNii
BWB/daU1Kg78B/IrnbknWghC/nz7GsxR/7U5UB6B05G5Wpx07XVi3y2dcFIpSMUsba3y6Il66U5F
Qa1IeXGv4HZqWdNRcD/E/nhCZnnDGDqGJfks6NsDXLN9KJZJThZtDNXtSYQzeFMsEtDhR+YIGuWw
OpLW7c7shNdxbJWPjnFxzK+rU/Wir4JmUmWtu/I2ZGemqsOdtRYz/7kmdQ2iEP/4b36KyZqK+CMS
kwh5VVTTDfe4sTpPsObiePcF8AGEkDRo1hUzT/y/5Zf8+nPSzXbx3DaprtS6/N2AvBl7W0diXIVL
eGNje7QNyUdbZfCtXPFL5eaEgZj8X2/Yu2I4nJsNozrAsFQB9qPHhRubA6kWtAzt/kodA0PlTkJc
jQ2rV5gcV8dWUB58hp/hdm5/fTa779rSZDPY9ra9yGfJiRCSv4LSMv6Jf0qb6t8p+9ey7v1u8tUY
NuiwPbRH6bwG/2ZiDWEx3h+tHaQbLnD0ZX9dl9elnvqzSS3nszkFCfQvZt4Rysw1oN841LMRxlV9
my3HoLqTLExyA+zlXuFh3yqPjWna01Hrio0lnSME5b4RRgNavPQj/mVNa1N7dl6aXyW4Efgcs5Nj
RQ+r3WimtOQ2Qh3J4rU65LdL59LhhWJ2UVpb5By4c5BeWhnrHEz5bec83ZLzgdFGfoYLeMV5D7T4
2azMYiKpg7oobs826xK0nGNQ6t38B/2YIFeJeKn1UeuyaPqaGGdG2KWtvfPKknbGQ1obmRZG7WKl
SbE0NfhbZKIqT1T3tfqIDYwKKi8ki2xJOwA4pLptWb+L7UhaGhWS0bNRZkhQ8b927vXWilL3vs4o
QxxyiEJ7lA4xKg0Kr9UQT0IQf9QyLEc58040xGe76pnMhdcm+tp3d3ZOrq0wPl7DMoOp5EIJd5L1
YS0RzN5rEPvrJimMTAHFlat0r/tmccGMbhkxRy9ZHBbW9BU+RynrRcpL3JF6qbuNKoUxZw8j8355
ZODYu5sfmGz09uNc2/mY0M7Inh/1t4MTPEWdIbEVr12JJy3m3RO2XOIbHYOWsflZYlU+dxtDA8IW
LcOYw1rb65xXLBIYHd3dYDfIB6/p7av5eqRVSX3IMPdmz9IsV2hVwsGvMss9/PrwB5TB4uat7HM7
2c/iWWlaH+s8MJQoNQ+q/Xrf5C1DFOM40xryzgYkuF9bkTp9yTJCx6l74C2oz5H+t4btvKiWInba
+ZJ1y9VKUs+VOoQQX8SIvbNzdaPvlHKqySvUhiaTRqwvkc/OXbqG09GyEiSdBIjCWhCF5wU05Cmg
yQw004Pc/C2NqnSyBYdS3TNFlZOq7NPLeqWBRouw1owATuE8BrNQtuExdCKWgcMN1/t9mNGmzPZP
YTo+h7Xggkjxv7EJWAN8A62N9RBiIlfo0Nn2Mvo4Ukab0mN0VlqkXxVSvmx9+DVXu9l2ZoxVE2Qf
A04EA8MIQESqIgeo/lgt8YuoNIUNep42dADH5IkixXntpHkBn+z+MKPOKuLwvddgVCMiWTRyPpKo
B7gQoIXgi+kp0qZ4i9p5EA2J+qjCMlH14EUDGaoJECHFEZXmSN/X+NkexdgrrCJq9n/SNiJHqXJ0
WaSvlAqhoEbuIcHqUOwmGn/6Xf4rDRUsqT24CNdHeIximGvdQ4QjYYS+rWIlyQA9MkwJotT5szE8
DErDO07tG10zuXoostVyUEH/bMJqPKLtO3CoLKaDiNT+wSOOTw8VQoc4E6fOdYt7T7WrABfCChn2
qihe3VkddNVlAiIsFaMFBKnCWXNtjbh7IvQD9Is8yB3NC3spzSNx9GINEp8dI2Cg2FcHzjZlK2uw
60fT2rgyrgzeIdF+h2ifQzCbTJR1QAvhegKNA9B0uHjentxWDSdYzrAjkR5b41BPR9Q9KIcMgOAN
ngpbC7RZxycH94RbCe63fEH2h3pQurk2oFZwC5JKiE082MgTp1hhYs/lvb3HsvVJqaCBwZ9Qr83v
dIw8Bo2pFCjPb6nJpRYvVOOVgM4N08P4PCX0m+uWjpNx0TxWdeFDJ/t5davfFa5HLTj0yv1n/4S4
GCoj51RXQwS5nNrSj+elLx0UWd7Au+YE0szysaxPPqNTz2Y5lkpRabZuL0AliTexVWO8FvnzWY0E
/WIhv/bMn+pP6bv6Y/5sZ9b4TuXtvgDbWlAc5/ru4M5lxIm10cVR2bDR1y37o9770t39b8E5DIy+
1U/BBDHO9y9dgzO77cIszADzn67oO4D/PVXsNUOVoiXLGyHoe3P9u4OuXP+KzxDPP6N0WZ16uGyv
9msKsewxlMSswSUDt2Fqc1SZvOoToVFFYyfnwm5+iVpbSlLPJvdI4apjjsEnrPefRI4N9nnaf5JV
fDb2V3n0HmWsUMP6V/3rvrlv0r/Lu1k3qIc1jUbzXKUlHTMliMM7q9NhnA6O4WWQQawuN61IrXpm
NQpdJjrhfbjEuRyrwkevBP8BracOGd3Wx5VQbyHpsRnpeMH3ZE9HgOmb/fTdtFnblWtfoaA8Wo2g
FJSxigobU711a/oJ3+Pn6DN5hWWs6XHa7GLnj5tuAxcWhWcP5KRx/wauaU0Pi9r0MyG8VHB8Jr/M
7+MrrF4T8092R3jGYWUV/8a/n71TpbfEojQ9lWj+0IxBsirQqvewQ2mI+vYahOR3HE/2zQwyCWqX
/Cv6NKtvANbY+6wuHUGpOl61ZpllTDftxjqOUJX7n2GF4Fg6AEUoyvAlNPgQ/uWyDXJqDmlHe/M/
iSyfkIv2bbsn7hGw1m/sY846kklruQfUxWa5G0Kt2eEgs+ZOTjSlrs4EltaIY+V3KUmsOWYUfH7i
bftxblWg+gCHD36sGlVrabReVoCTsPl27s/m/tni89Qp+1Z62/X90Sw9UESlJNkn8jcbCniR297Q
wOAG2L/0gbz2eClFq/vivrBX6UwORbQZpuqIpTpKAQmQpCuQ4EoZiUTCaodePJU0BgrSlMWb8s4E
o1ZnDwtYz8rjyfqAEcOtPkCWyw1ohdhG5KUyOTDZDYHH1VXEdMFXGSFwp0wbABBAYMUq+J7UJCUs
FqRYnWFN841bC8F9bpes0B4V8gqvWqJeRRgS0is5VcfpZPBSl9BumZQDoRySKgVACoFSX+lpBdeL
fH9g/yZoJBwdfv2ojbE5BqO89bj7ABd1NBqTNZh7aBDFCcfFqHmINyb+/zkfrDApvvUki1byd+ns
FhpNfM+vKiWUbpofRy1zizpZ4bsIWtKmKa3XwdiD/vXwU34vf3ytWwp2gOk96ak1DN+jGpNBecL2
+7PENGK8D9MBTbfpWyUWN45ULK23/qOf+ORWHrK07v/3hM7y/Fp0S8kudPF06RpoXoVTKEJM2g8u
ugqHipklBkDXhTMZsgq5C7xRSyj6k1OFctQi4zQYn5eFBNdFzHp3i9DO7hvDAuO5s2NbRFLa3bdk
9+PTz67HyuPXqohf9lOTbJNIloxBTgyFrYHcuvZ4g0iAJumIhWWGmrXJX8X2d52k03APHXMuqNRy
TZQBxQ3I5+s+NZZrJZ8KEsDlHDAmLUeAc2BmipUVepp9A9Y97cw6sVaIKmLM4iaaXhlo7TN8e+Sa
b5YOHkP6I3hR7/JFGKJg8h5I+SNVEb4WjJ4XJ1g7444mx8LVpESyeSTLBJ8M4R3QpIFMZmJNzJE9
osXRIB0odcqpU3QwqP5iY8HEu1FVKer6UddcsSHAycfwj/ACIwdevLIRJsrSxlNaQ2WV0ag01Gok
KRQ4ZqhW6hr0FsIGiwhT8TQrFW+G8JaPIPmpPhgrA6ti0rOJW/xG554rNIUeah1T3i7hoVrdK3S9
jCrNdKSuzerInEuF2cf1d155hB+Mr+gTZJxSpnaxJC/R1yn22fCGFCVXqE7HLkRhgDQZVy0W0MaF
NxcRqsAYOvm1CG2BfQC5JfOVLAJWEaqPewzBwqAZmTQ/RbxVA0Ggr2LSRMUNi5xQnlgA6yMH2Jqg
IH8GF+NVwNYc1h5DVh/LTkhqYz0SCnJ7PUX9/QXzsY0/jKCTmsswI0O9eev1DrvBcUgE9E8zgesJ
Houg5XhXjfHNQMqIUh9rI5kbhXClMTcifuZHOEOsVgsPM4vwQygn87SNJNwLbKUCgCq+Ey3hHyc/
4SPTp5OLPOXXd20EOG2emINPJPyVBnoyQsTqQo0yQGQWykYKEI0ie25imPpr8DTODUiaTK2/EGeu
9Q75PETWUjZhoThc05sbkDTMHJoUV1FALZco2iVvsoERNJFvfvQtm3odmuYK3ItwXUG54EnmIe6h
+Ozwpika4LQTu/feGFsYuTc1BhKkg5QiAvi1wxfcsRISUJuyhb3S1d3NlLqoBCkK4mFGh2LQYh1w
zHXpdQieIwoHHl/de6jKZwdGEn/jTyLWmzFIWjxCQTjzhTdiQ+YjdoKlxg+pPyIFF5NAbAiV1yVF
j/n9BMLWHkU6oXn+U516/ZTqzWxr0pNLr80A6RS/JGGEhqNoNUmrzpZO7keclr/0XmJX2plfNEJh
p6kzPPClpxvXDXWS/q1bcf/pHL7UPxLWEMPrgyln6u00GHkIKhx9Fl4tLx/JbSH/Nx5GGgh6aIoR
1PrfJ+Rz8Uv56OABI0WN6jKi3of6XI+Z/ga3zw0lxQphKOdjUyOfE8tIlr8oQ1BDEamQPTzgSCsV
igk9QKIKuhCMi0okNVoaPIkn8nZ2WctAZXhqvT5Nqn+1b3gq9yN+cYgmoNSeBkTuxB17n/s9+wqW
tlRLn68eDGFTZCJIlg90pmpI1viC4XP8tjePeysqwdiNjz8UGBEJlhxKrwkS99m+bZLTlOj/sO9U
CXgfzRux5fyJ0OEOPeZeap9V6f2ptKvBrOxgoK26ugqYR2qFM2IlKpk41PeqEKeAReGKXvyj3OMw
pabNVtycAeTio0ALzHbo1a9te8LrVMhOKQ3SKgAVCg+A/YFcCD4uzpn8WSwomOEOLUkcqyzExd56
KBkwu+aOFjoS/BJmJH7qp6MH9cvI+Sw0UrnC3qFvoJeF6sFcOVD9USYi/RPPaDP0SPk07XWZ1LQy
61FTyXUxGUUUlphcxcPC2la7DPJVrDlFRt1Ru6450Pqr6Ekph0JnC8/0aYHCuRg/snZMM5UkeP+8
f1ACizBEsw/RQ0QOEdFHtJm8y4EaPRlHKDJq7SKbxQWuehAfGTOoAGkMKZUg40kVom0vbmXoqwXx
0+7VPYXxSjQ3RcQCa+KfD1rYB3XSzhYPDTzLpPlT4FHkkXHrg94vz5pJXfJDQ/kwStq1xX3n1gG1
B9DFzkn3BF2PZhqLy5fVuSZCwrtnp0AUtEjJfENmJ7qPA+pKATs7eIVD3ajGNwgvQRzypZ2lULpI
HYo4FNHoJlxLix1dN920szxfCOCfhGu0FoMLv3UK1xT5p0/+cH+hsxZwnsoxDElfYlgKM20ZxMcz
I8QZQY7lxJOkP80fxts3ChH9mWGXP8HOhvFX7eAI6hBJKlfIH0zHQWkK9Kv7fkSDN+lu5wYhY61J
I+4RToosQTxnLrvl9efKoo5eDFektmo4NhH2vvVDX/Mfniga1FFD5t3R9EHkXvXGUJtuF+o6v8Tr
bjSfyKMSZYU+HYY8eU85ixZiowb9CdT4gH4XeD1M1DTg78du84mIYhzdm6gdqgOBPIJ5tEs8/bxk
pRxIMmchOFTnAIuR//pClCqoNJFL+ZLQK/DcdhQXmvxbktvCiGcHioa4IFQZiQ7OR0KQ60QaycdM
SIukoMJchGp9WHrRWmrF7kmaV1rEEwpLQwKABMDtSNmcBlH+o6/1V2CMFtWo22AoMt9iNiSxk7Ga
ZR5mUJ5oaEttT976UuGws2kqYpoUOw1mLDsWSihuUvYXh+bBLRfRqoBf2qRgHttsLGz8MiiTsKKm
Z8gXhRmBacLR5Az09gqFeQGxyYFHynAqtkOVf4DPWd94sLblFMRV3+Gtwb0qENL73ngQEbZ8Zajb
YQBC20VVhaTAZT74ZELMijIvI8WJjuJNyAv8k18FnfnII309TVFB61pgZaDK540qnSIso1NotVBu
9LS24dmMox2nsMcGl/8ywCDQXubi69/qmUy04X2D5ccU/sRlkKhLrS64lPAYfLjKOUr83h0vQ13u
/3LRdYUI2uLF5LsMoZpqM5rekzY0MB6QegJH4NZcEGavrNQnHhhwQV6d+8fJ6XEwHfkN4hE5AbKA
tBM1dtUOPqWTbdr8wa9p9OiNNEtVSypwS6nVDUaxvNh0XYRkXh1dmdOywDDkmKSRXf1no4KmW2yD
mPxHWWYyh3Pbt0dQE0bgkUqMhJIiEF/qdeBL85wH8gv9tJBEC0zVhdHFepGdPNEqy09D00HLkEBR
Obko6SmMKSoaVpw5iNCkG4abjj90PdeSCweZ5EfD7+yiRsExREGhMO0T3tm3JlagxHfn7pftEQwO
v+ha+n+RCA8sdCNrGanzYC65qjJ6Hb2uUj2cEEj1pUgvFstHbnrIDGeRow0Oy8e8PFZvo1Iv7czp
mDJhiRhhncuKVyzMRdx4xNKXD4ZhBxYiEsVX8/1C+weDrXUfWr2EDXPHgFPaKcQWcgycaqJgmVjq
n3KcyinVPOBMKKz5nxMeW4JANS0LgakY+S/4FqSIBlX0yrJRbZ0waCThiXcDrjPNmCjN0BFWV0iw
tK6RliudeV0FzBG/CJbYqslspor9BMASqg4IUNH5grmHWgR0X8DKjTa6C8Jb8HYaFqvlD0x3VpBj
bxvEe/hXaqvXmL1Gtb4Ij6vKlzg7YhBAM6eXFfbKm80Y6ydPfux0Myjkcpmf2/Yq1MTKXZgzaxgX
SFNKJS8U/SjqOpQbLoMtNI0rS04GKxFYEwcDuBWD2PgDt623S7RAbCfjjNyQon+w7Tzn52m1lQVZ
EP/sw2MogIc5ubkH94yL/3JwIS23DoNiHALQMxp3g3Suy6e3oLVAW7h+6wVIMFTTeE1orSJsr+sv
soynx1JNKqv4P4848yWYK4dshGVVMTuMwTzW/lfrx1lKazLNKbhXvG1366Ec00uszjiubzCktnGb
3Gx2waYywnPPwphwgUvwJPMm/iwgoxznoe6UNWWIYT0uUAujHSIf5sy2v9UUCV0w51X9K6hzKMgK
iYCx25KNO48ZtAdsdX9/A6z6QzwKoUPx5je0aiVWLfVr1OSTtl2Zm9t2Be0GEBLRLqPo7T5y+vbT
sTzRzMQWll1wybvDJUdvRiilqPrTaowuyJVFVLtDQTdGN0f8V6DkZX1zCE5zcx986Oqz5KVOx2bF
6H2SNt4rdWiQ9OH8vp896Llv9Lp/5vD0bsLLTNEr9i/0hetcn0FcX2LHn9YG16MT/5lBZjpiLN/o
RiAmoOgS0qgiz92IB1bnp2pcsONe22BBEdsSjGqAwm5eGn2RdUWxF3XXdD4jXv+5Cz6jHdSxzNdz
qoNVYyZShrSvsKL9OiB55kcdPQMN5DfaYPX8YeYjDjq0PmxlCIQLvSu9Abz6z651Q4PcEaUDj/FO
ubsJaVVAtw7882MwJmKp72dQ6R+eLvxfeHm0x4bTMLaOzca8skUh8sTvNiydWlWr+UpdC4gURl9w
2uy37Zvp7MGQr82D5WQVhx6dt7N3s1xg1e1fifOTEFWlV2xG2DTrSBlo9OZbkwRIm5aHKDUg4Rya
9dEx8pOKv/07bbZ/rC38Pz8+fcLjmQ3hGByJB9hERJUQ1KLitTkChS1IHAVsZjRjWnpUnCNm+Bfn
RE9s9v9VnUq5b6X9U2XS2LWr5da+4jQwDHstedONzuvlpk/Kb6/l26vcvdrmAq9innw6Im9QE6cU
zEY/jL5kRQ9O6MxlWSgl6KE518/m2oqKDVBL3p5NidY6PzgAzufzZ2uOsV3v709qOPZxKJVV0rUr
34O5XgcXt0pZqGuzyc1Th0bL9ZaxXZqxgzvBlQ8bO8+H/w4uUK8GZfcQSrT7RNag0R4PJHEo5A0W
FtryBVXvNk24VdZeyaCe1GtH5IWOTjoN5Gb8jKkrzTDeFdxjbUniM+4qIlNMRurEkGL6v4f5Kpk1
awhefuVrkKdI0F6h9pwBDiJ8x5UnHREdangX+urc0h6Rs6dnTVrRNJrKrkFBH/IpSqtmFy2QTCCw
mMOZSvlYvjaBBvCfrEpkawzksJHnZiUWs8ghLgHPAP3y691SH97x+OUbo4f7Gr18zRarJa75Rp+n
sFQQ+/76V/Nujj3B5D8noUuetqPnYc1Tguy9WWco6ZGPUtcjrKVRnwrAeYXvJR26xHowXpEiiOKb
T7+9/8wmB8jah8BGDQQhZ1gxmqS2dAt7jZ/EGb3EM+Cu2VctK+WKY/UNopwHT/Wpu7TnYgVpfJvh
Dd5tywxSQvQJJhWTEyj/MAyxQNWVOaKlQfoAjoW/Rrj53bAWB0HdRaqKKzBLBsIAriqm7bitA711
x8MxKzaPFyAG9oWEdU2DC1aeYjsseuV5GVfF49yOQ1YhXolhoHZouMd+D8jX//7ezQ7JO7ow6gN3
0lY1zCIpl/07rgAh7ihYuSOSlfUUewJjqVAqyAaEYSUjKikQyl08slqAedofJLaFCEuSSwPafgza
WG/GGzrRuhHkfdgxy4RimWOA36iSdgwrgGcwgJ+zT/cwjkMqcTaJRrJtRauUtciv2+3Ls23ve+mr
WcVKeZ6gqvo5rT7BA0PCQ2CR9HPdfUh2kQEujmiaugOcfnNmthpW89k/jMHjh7yPFBFwwyn/VLtZ
0iSPz87tMtwMcsQ7KulmwmnuXzuk/kbS3JTIspACwGr73p861oDzWF8Z2M3vW3cy/IorkgC/WN63
n/ve/dbCjaKaoaCbIV++n/1G1DpB38Kudueey/T8bf7ivtmk3QmuvUj3mwuM8mn+o7Wb+SY8l9YR
Rr8OwW9iXpq7DrGHARNxfo6858k5/1RvTfuAZu7kmm8v4kx5YHVx1bGRaLWv0EdGz1fr1n99fnaj
7Vdtcb23YlwBmEbXvft+e1bUqpP594A0kjSohzU6ieBfZbTuWpbbfO742G8gFZidQYzOVEJeC6Pz
qLlJpyKbq2YJYj+axcxpTCuTD05R1YdzQXGDJQwk9hd4dsM9Da1OxHlG23LwgGu4P9MRCzkhbExo
5kP8p1I8RzCh4RQ5kR2cqe8cmhatpN/+jRjhYrVKayggdL5u3yOXwWO1HuQYnTKvABiFfoJZCvmG
vAYfqsHLPy6q1JPZxRMo0vVN1bWbse3UkCGROpXdyncZeZ0b7ZrlaaX9nuxqTUC3WqX7njyq4fHW
PCWd9OewSn/OoPQ4UrKl7pt8wxftMrLWo1sN/jtu09PYIH+ensdVVunxZ34IT4NdeNyhaIvHCRrg
w1TiKYvdRoR5YpaUijduFdxwcP42N9WluUG58QZJgUvN/vJoEQDx9YYrUxlBCrdzhI4V5715LI2j
89yw9Ix0M6l7zmujfV7kL2+qm/qm5kuJaPglQMFceYC3tvpm6Eara6Z30ejYRkr16LLTIIGu72h7
euveB3Evw6mp9+w22P0Jk9pqAqLjggohQ/lfyGkO1FkPwyOh5sO5p1ADj+Tf2HbtRzoOw2SYzdJJ
OsnvkdZBfEHoQONptKhcsLi5PekrAoGdRWN7nJClLig1GyuUpbf1bc3/PCLnsa6t3mPVqs2vGhwu
8b8Q3lLBLFQsVXqjv3sUgIn7rmQDuTcSDW4V6csVJOVcSxejDUFrlaItEXiADdl4hBkLZRbccekf
Rndyi4nmig1h1VwxS+8LuchCEhrYgQxDmN84KJSfzWr+Za6u6xr6qbU1qFlNSachuiIq0UEvmy+x
VERo0qGmO6wj4rnUIqB6FYZlq0+cNIqHyrmA1t3CuhYzEsQncvuQVk2EInFtpb2sIK76QJewJ6U+
Ky6dgN8uYSgBodjSp165e902+ZRw6645KycWlp5npVhQyWYGxJ9Ui5RKB6sZ6ZQJ9VeWIgoP1ETu
zBgFlb3BlDl3YPTwqLbUMNqFSdEmom1jz4QqQ+CqHKj027Id2XGe2Ufx+3SMkTGKJoThUFkn0WQ7
jSZ7JLJSEUlXiEsLHl5eoy/vRKt/CCTFLn3jxdL/jMpYApgTJM1nG8slaCPXxPnABsSokGlz6cp9
oFBFlgNUNQiVcBjwTgiY64jXaoxWdluMDeRRggra098SvNF4GeHsq32YPh3pcMsA7wbSLpxJOM6z
2zr+xXy7skoWYn7WpqJebdfbdbbarTGtgMH5WSXry9oe08F0QsvcUKNPR6lb9NlFnNNL16hyYF9Y
3UKq0+jKkPu5OHmx3WbU2wwDLAs9noVCdUk9OT01Kb5is3D03/Bg0Pxsl3gPob97d/e9uJeuKt97
hKpbmlnjy4KES0fqmvgy3PtH5lwyKS/Os/eitHquj797jssaisPitlAv7+LtnvBDnW0np9lpVgrP
syM9m0fx6L1u8DuPtbWyudYIyulzj9kKcDHMSWP6Hu8WcCr5qqdtq+ZsF5wNmKx1mCe1UCzEyyKe
VXdDI9z3P3iJ5MxYdfHUZ9o5jX0TJZLSByvcTnbDw3A/mpQ79V5KHDzLW0W7R6nP2c97b/pgodY7
fpXX+6/rb3mdXtp7vccOTrriMFz71V4VQ4qjf/eu3tFH2QcdRD1uC2l01WWxRWlI12/5LrXOv+rE
mXMLIIhcZ5BE1js4lCcPC16uD+61XXtsnVrchcff02/545x/G+FTxiYxKe3Hgz1GKqnFgykFUU0U
K8lFRenQhLId9lAHvJP/Q2ALJw090hqJHmYawKhZb4cvvmxKGlTjqEy1K4sjdgayNEhGxiKutgwp
z1Gu7Hzgucg5ESFUWodn53wgTI7S8ePgGLdWVkOEMgSXHRp7oun0hKEL6TbJbS1uRTjmHFtnw30v
k263zhu242YMx2mLb8zw2ntC9di5UfdZ6V2N/sUKqlnncX4A9kWl5nvvVSnssHuSgdJ0OCAiLkXq
Ss76qaNwy8hdNZCzwXOjuWeIe9cgCdOw5LMxlnzT/X4Hu5sTnxzstLqXvD2yGDpnrxHGsxQSUTyj
2zQXQz2c0MMhSKy7PDYQDazhsxM1YNM9unGx/RKF5iZDyAm12cQjRkY+maXrzLxCDlrv3JgvgCc0
XcVoGeMBRjyVgpVeUUdpepxpgh79Cw+k1+UZoSO2BmxEWCPw2YFgys0PQ9qAGsWwRnBQHFBVZMRv
dOGLPJkWZ7HFDETbRCxlil5ydOCrgdBuO2nACLf51VIQ93HEwf7kQFdnSf1UBkBj00zpoNtKMB30
UgTCKVJYsoLcXUMZfamfdC/wBR/BpXtGD6kDKxNihEJO/FhWJ2WO0iyBVpdye7Hoi+J4Z8Fvm1N5
kggqUUERcXvAp+WcXOvyn45f+ZnhvaCZfDYv+N89WymVKQDTrX/HDZSyEWQnhBysAOzJv+UFrhau
PM8MLI2IJBgQ3o0rc0OFbfivtk01U1JA7bpSKqPz6Nd/GEUpO+reMadmN3KjshsBAWwuCEgRkxIU
Tggn3RpOa9JjSq37YtnOmNMEDSe9txJhZa15gzGXL5LcRwllz+Zhsh/d2GomaA9YBDv3WX1x+qr/
j6Yz205VW8LwEzGGgoLc0tn3vTeOmCxpRBoRBJ7+fJXss02ys9KYRCdzVv1dHav9e/5izC8CaQqL
8m0FQLYczpSwbwt8ISculfsomCefoyTSVvm0t1Bm5qy3KCPb2D1ZIDmRU8o523eOcvfik5R4KjRS
FhFkYicPUQ3LjTgVJBviKI+86lfOLnlgnfF15IM8TNRdcAuOwVE55N8+DOw9uqs7Eofwn/lz0h1X
imQLSZq7BNJLprv0t/CSfEgeP94TxlIyiGEnU1KHkC5YYIBLQZFpUt3P/rNPLzDiF+GkSY9bKxtx
r/q4Uv1/9BRUJ7wFBOJFRv2JprMawa+b6GyVBWUJeRhd3j58MVGuJVzG7FjFnOk+v6ZjgV6R63IA
G3O6R9S94r68jn2+9Ll+rkvEUNqUeG6hgJ4TEZ+gp8Fjl2FdI6BB0tckxkAGqgv1Sb7lLyYnb/8S
9gj6dqUqk5vGShJnstzE1f/3Kk5/0daqEFy/pXInJZpQzPXaJCKBUeIccIrPKKmjBcZ7+WxBepN8
rJhRufDw/l998JyLMUFAz5CnoAc7FA6Vr0dweOCd4+oJh0/F6my1zKbj15dEE3GvWWekeumbmpfF
fogWfDS4kUtE6je5NstqquK4QgoBYzMZs9FjAWhnkqkDUjwW9xc9m3vjv9DiORz70moPSAOJD4zn
5qZvtXWPB1geZBVxsbrszzMwsktLBKk21+b6TCTMEoDUX/jokHn8Jz4D/ibKBoEyk4IY8Xgj8OnW
3TTQ+CJKlogGlVpd98oVjv1pSHbXvEOcxmRASMJrEk2jaZU4TwBOrg1YiPHXaxON2GXweCuTPo++
BL/5tuyPUlAEa3G3aKgNya1f+r/+agKt2Ut4ecDeyyU3eeB5ecgGHNYejVT/i/KF47pj+dsHSsOY
xlEuxugCssCR/B7CiU6o1zvOgnwTQXOxFlnKmtYKJEKo8oFFwA1vMbn+4lhnxIlAx8KvMjC4tEYA
a3+89PTltFvhbKGhoHPRxQuBihPEFefO4whFTB4pxK3MXv8dQI6pzF+87arrFQUAzioezCjd/BFO
HnZRTr7f7c9ksnl31a4MJILazj/6x8F+sI9mfzZYYQC7Y6E4xFl4XVe/vtEE72gyqwv3OsfuRaOG
XpJg+FkxUabPqTJDk4vPUOo9ieuQQr0zzr/RPAexlbLOcYYc4kPn5O+odVMyQKhwqV0jwgt4Hclu
TuslMVxyhpG8wAko5vD6Ug/1Uf9fInVjQlKDyDvlVTD53lRwxy8+AV4jiq/f/WP9WjZzsYaZU1H8
yWtzEfPYZ9iXS3oqt+dE4vKNqd6jMdeYpAO9iyTenyPqdyRaokvUyYNL+O9SFsf757s4PXBfkRcV
zoigA6gy6BvKyKVeUfm1ARu0Ud5zGjqhRS+zgMHySKCGFNqi8fwdDS4BdJni0j1HNPIzepeR/hk/
HlZL0wG2XDrlv+u5/Ndg4B4yO6DISZhz6dT8eclU7YuxLkOr7ACW4ppGVw4ESUYJDUq+fIX2AI7c
0bfLJJ5rm+zoI/xBQXqKQc6gAgcgZO36iZE5huthk6HcGnXnpGU8yQtNyHFqL10wVzKNENXAo0J4
4qyU+KcgJseQsunfg5RujpVGYn4RWQCIAHUgGu2Q7243DMbMrYylTR1OPARmqO4w+qImSHTSz52O
8R0SBN7acU5L3hIg0LyHghoy/QAMYh9jP/5gpgBFJLqPpgkWjRCiQzHOkQXS81Z2F0wod9+XwHSz
Hpj8xMTktChviMyPtSJFfEPm9hRB8xvggAEDtxcGVBT+hAs9pj5r4Pg0SKLyyhvhfIjWKbVbUJ3E
ypE5HmtIkdJ6ksM75SchRiL7gdg1SfeThajcNbI5ul+CNUjxI+GIEk80sBZPB9/SwGqIz5LjNQVw
JJzBOgN6Zrh+/+JVoC/obzualUc0t5GQ4iIbk84UZBa+rzemHRVjiWR3ir1EWl1x6ASOCGegPWl1
FVcdQ3RggyiZ0lyyJXetoWHDjjPHsbFPJ9/CzkMtLhSgANBw3FS0iEmF3g/GInYO72rlhHe0LthH
uZSbib8InnbeWSY/z1HvK/iOt4aXbEERkYRfutOUYlI4OJGnTdsbNOe6lre/PwA8AE8FxzsAuCjR
KkZcDsDAgS8ReMpN+v/gNyXkzw8tfxV/ofs5B/f+WieYcfYYSly11AzyVvpvgRfE8CTyYzF4ysAr
8YAIkCDUqrwV4lbUngI08AP2QAzISIA8fLoNGclr3KSmUQnT8pq9SGV/E3D+caqRrhDzb42HUajw
DFRRhK8y01c4yOw3KP4zNNg/UIBjthL/M84U5NHtr6k/hz2dCS4oX85IuV/voFQ3klpEdh23ZPQp
AS7ekxdsMSyIa7QjdkRW/Bu8FeVAakXvTdzIzIQBUqZ2bL5o3D+qkysTDVvmnYuqIObMe1U2wKc/
FY66GqcTPpjiXfzY5qa6sUE0aF/wH3YRJ32scE2w9IyQ4CCwCU0SV7PQeB08Q/7wn+zP7eKzahf1
ulmq22ap7JV9b/vGA7cFjetfWIkCtPtDyJIKktvgFWXOoXlZ4mPIyVNApVIw44bszK/+d3vqfj8O
75NIzeOYyVFiaKyXvTmM1p8+WB3GnB8fNHWzllHCGCK6S7HfwUqNeUWQB+PWp2RVy4M41kXuLjyU
zCYU1YrEERQcJQemKuD0fMOXMdjo933JU5CbWFzhlPAVi8VQaDS5/br5fqXbZgCebH10x7+/vzUY
tFO7TTFci8QeLwcTXvBm59Pu2dhVoCZH46emTr6Ft+fUwEUZzHrzzvAz6SCjbthCnEbFw6q3dhA6
PkarXR9LIYDmrAHJuRePEZxeN7ZBkA3Mkv0lzBllFt/65+ZvJgTlHWQohUhxGpQdYpAQd7S44kT9
RZvAR+QPx0Jhy+SxrqfaUnTJTZY9CVmo3kSmubtUjr4mZHXtM4mke5JsC1Id7r21juH/gWYM1h8N
Q2KM9MAu4dBI9UBZ2Vhv5Kmkqs3e4+Bq8fuby/LjDMLx65vxkjmylmSGCQYbwwk9HrmBITOEHqDs
IRkUko7GBgHTJgRvA0nznx2ODLNfUA+MHz3EnzGb2uxXXG4wF0c0O6LYECeFiM7FMZJP+tN0/eHc
Fo/Fn4NEsgb+boRh3Hux9fnqe5+vJ7oT5EFi6pQojnr2RNzSzkRuJFdtyTVNwP4S2HEpF+Mb35R4
8pJbTeEUAQE4T/Sc08fi2p1UJfJcrH8m6dW6+yZvCyvXDHaFkSvlEIHE++k9fKuPHGPa3aloGbLx
PaPp9d0eHoTHoce47GZRTsytvKprhgoxhS6Qtqz6iAeLSEE0UsowTmZdzYHD7a17czT9FVqsNX76
U6FP3+lSRRJ5aj9T8hmW2ntYTp6HgnlBpvX6NgmiXRTTJxnveEF+XyLdTvYcfoJ1fW60hj6F6j6f
ysACMb5mY5RUI3NqTJnPSr4cswZ+h7yybrAEYP7gKJF5CXhaTjJKQOQyGbmDfURagqjKySHnhyhI
e8S/8Nbh+R3MGKAbT3u/ZxY7hCC2pGMDjwJIs6d/y/ft/g6e3UYGQtDhIfGQyQ/y+mHmmcQU40KW
q1robbmJGIxQGGQhiFDZEeSYEg8E1lvOzu/ur3lCzOGSxhIAPf5GJXWscNsB7Do2RxIkBVHr3Jqj
eS5u6a09t2ecWJyWb9vwHWi2a2CLc6LgRlzJrIOWG9dtzSRVqXOpdPG/Jaf4xN6Am4fdhCtXR4nE
tcP2TEo81wrqhsJ6kOsSo37JcdH8FZXlsPmXUr1xoCM/zq3HP2RmL2lgjlevJUsRlA3WdNZZqSvC
yFcpcLw2bSANLs2+2b+3xbodVxy8KamO4nSUm2S15ehgKCtJktRhwQI5JaKrXYZbnTQjRu96PmPk
YCb88XLXczsA/4QLSHTDwOmilnLbwgl9Dg22qAwOEdlsf1ZowzhjiRddDDHVODmXAwc5DzN2sZjA
Rg5J59W5GxOv/jQ5R98kDSFhPqaAT36NpNbrgT1/NRx+gVXjoF3i4sQTLnwdv0vwHa6pBwpbG3ho
nfhrm97Rv1QFl2F1o3iMaYIQGc8emNRH3aG+FV5bxB+SwETViZwclAdcvIX+N8heEp2xNNoGyPgf
piYIOawoSNBfMlPjhbvs0N4lmlBufyiRSAkkL+xPQkCzLSFOpWY/r5Z7FV1tM5ZIqqYzI3mUClDr
OzUEkKFbSm6/CCxwjYaujS/XTxKanxC6K6/y/l519mfmddc2hLF07APu/U+5I5mQjApQhhIbSIig
Ux+qg/+DlRbYQBu+4OVlIKo/i3GnXmfS/BKQO4rQ9E60GyTkyKR2x+S70UAoJJ/WxEsq3yz8mkFb
8hzDNkL3F1AK4oL1h82q4TRvVtqcaJM5J37I/Cah+6kYfmkN4Vkgely5O3/ch+wQdaTY0KW9/yuL
giXySMmZ/QCWoTdvLfSdcvpy2aKP/nvtbrvbwb7ZNBv45n2CrSy9pxhJi3t550Rm8zS/le/Glemx
otdDwsmAqgx31QAuj+ZVpCVysMtxGhA+oC0bKgryhxKCG1BJzWQvyIkgqkgokMSSEvegqP/k9UX6
TDiSXR73PJUgfDvT1TDVA0L3rMHZ3Dww7UqYsZh+9dVA3PYjnQkEK3oSaqKVONhBkKC45Cv42oVB
ZwywFMkL9xdtIziymKksMMWGHQ287JgduZB3g514iTVym7VFPI2nJaQltM51xBWOlH6AK0UeZspd
bHWff2y3kNKPS5dkmAfgmI50ioaIaPIcLZS+7a4bmsrgS/1+3+NDGDjNKT40pw+B29FXB5SbFSvo
qEbLIJusxG9LeE3I69VTxwLNEcm/6W/E6K+uCN777byJ72dd9F3BWtCOEEZInUm/gZZkcvUd4lFn
WDa+9NPrqz4MTvUh3dXE0uU7MXrLLRqFgnc3gNwqLTdZpkBP/NJCLf6Ri9LNSNR2OvOZyEgU9ItA
aH83YNLBk+5YNrveGMcNTwyWwF+f5J/HBXNU36tm/uaK+8wkx0FyFh6LF4d85+s9TlbZLub1sSHR
gTNnNmBeuYxoCqftrHP4fBXcOvfrmileW85LVo0sHGrBO8kofeQmEAWBzaAeapn+qfgyTsaJE0Ry
IBgihO49oY9tMIrSpUHTesa5/1Oif4CvvWcm7bsdPp0kIFHMfmEGI3IMgRkznE1rkK4Ic8sP/ka/
63fxF4oW/Tq8ida5SwssB6qonUXjKFpYMQu8mDQnM+BkV40JTGEisyPjrfAXMgEJVRVi+/v6fgdQ
AvuBShLNAcEYn9GH0z4ZP/MhlShAdksSJGB2QezRtO16OEHpwBeY8PIhEFD78/qOsx3zAKgFKi+l
AVfd8sZd+UvC6TMiJYX0S1FofOvzJrCp5IgrS/ou9eskK+ai8cwXqK+RmPhk2Z66JeoE6tYBlsPr
+oWWNWSsX83zUY0FSTEIAxEvv/RLRWuVi3KhqFa2ItGdzkj8+8+RAdbSB2fBIf6bhSSBddJjhYiR
iXj99QpytxL1wmOElbNwzW2HPlRyo2Qw22AiQ9GeouH9TStGEkpDSKXNgmLcxrJLS5eg8n+6zAkg
eAwcubuTNPl80sqKGZcHUmUml3k2/jAlE3UJJkoTzTX1uPnrbZ8lEBgNc8x8lDjR6kl5kKwu3Vm5
0GYfGkCBi/p4YnP8OBRGE6IHuOTAJogIdnpMKnqewLg8fdYu2kWCqJsMtjh1ONmyUXluN/JlpfeA
utLdltITzOT86xMDa8dMNmLHuZ7xTf8r/pUUA7XVoZK+tWTJUh0uP5fnRDnWHQcpCa3pP3Wv8hXg
XmCApO1/l5dXIp3eOYIuowgwLR/pa+O9SIo9mJOSkiUllbbOkER7zx3upk3ixvhVB+M4GVYb7FST
GgnhpH66waI/jzpz7THRGy/aZAe+lTvgb1kh30Ovxwf5UHi1OvWUS8011lmzLHBn2iTcYqtytPu1
ZLaJScOJmIWt8YRUpkqs7o4nXLXSRdha2bjAPoTSurKI7UNezNMG6/SyHxvDiwsnel7iHRc+UX5+
aMeBwyX35CCuGSXhvvtuo+3i19of8TSdB//ic7xTqHEYbdYQnyY3orFjZPiArZsOhRoFe4OSxn1w
iYPwIMXDBpIRwt0fEWBgko0AU9kekTDRJVTIy55k6UcL4m1B+N4T2T3LUztJDsaaBOYXV8Q8hKMH
rgJW47nzEMYFC5Du9IeRibtwh1iBhxww/OEpyaKHF2Le2WaI2uV83nBCL9t1d529PAjI5E5kvm2s
JYeZkCG3S63en71XjylwAqPuuLJYjZ9DQpggj8Pg6VYMH2LSOgGKYCS1ZRBNdmwruhO76W8ljgGC
k3lnSI1wQfE1BYqwZPl0w3YCSnc9yBKOKLFp4NcahWowqbt2f6OSkFB+zjsZu0XdQPXI2RLfKis6
qjyYx9ct8HjO6GgugpU8JgXDH/zLE4kHUxmOMbUKnBBiiytbigXv0FlFVwcm4XV7s+NB0iGNIXkV
VH1aLD6kY09f2w/G5mGRgwQ8A6/L+BeJ3UupzLOlCiQ7Shf8WyFGjF2evnGeE6++6iyKSYsRQ3zY
n2n4RYVev0Y5qDPacnVJwoGBFrE7eyd22dwewOLQHr7zMpeIY5c1YPmuQu//toyfV+R2KCIh6HhZ
9S6+4eRPtyXNOBqhq+XlYVgRVhOvTbw+SRPlKAQKiEF9zyHkAKp6qhkomcG2OFW08HQaZLmz8pBN
8mtFI6FAakaIMozm48RfOronuOUPQYqkSO/aYWiSTY18kmX15F3C15iISBEIIgSF8qT0cXumVSFg
/g4St0Ytiag1nRJPTdEcOD18Cognyp/iJ/+JRnlpvS7JZQDXFVjpFg4xQVBAGC3hL7WFkEk9vvoL
WEhHHeVbnSw8WN5lhfZTsdseuCVx98oY/YDqxQjKIjtUpgOm53DlwFLXcIflLb9xViKK62R2etfQ
Rt+73wFR2KWdfkmWSzv73Tuh8YAwnHaWLjKCbgNHCxzlFAM/kfLy3r1Wr9UAo88mHBlAqIQrPQkm
SAf29fKmnFRUW889g50t8ApyLFK3CZbqwti9f5+razbUEB4UDIFpJuqR0TG19Urdap2eKdz7XzgQ
QcYTtEIcZah0vrqgxfyZQL7GSltBlLbQAOW6XhLuKH80mf88WNXDbcpFG0xMykKc+No0it3q8mqH
ChFv9fi5bGhAoGXO7Q9lLOcjYE5CxBQniCRRgRMQRCVRh+IfBB7atrgKd6xhOeqIMvsvLBErC4lo
EgoA4voluW31t38gUQDAgCoE/BomXtkpu/7ZYHUd+QUjsrBkULRGFoYJ3yKJKZJmaS6va38TbiIK
pucmW713KQk6PKRsGuKjyhfRKlhJiFXEGPmTYGIqOWkSnCFRYgNXxtEXCEREIpINH0Jb7xJX4nGF
3I8mIj2TeN1oXxzzm1w4x+JX9zNYsCwSmzSLgFiSB0OSoNK9N/I5fZR7kkvN4bJ9eukShQxAeeTe
cTz1XgzBYV4usQO45Uv7rVpSzr2ZafBZpFgTFsFJsBsoV+DTNzApBWSwhJalKaYxHj2AMrRZgYZW
sjcVasf0IAjf2/n/I5oQnfA3ALsHsFTYL8zV5FsA9PZH+Vqwc6AhkJAQY9UeYaaEM/ZvjFcWjRqA
/ZKFCpTxdq8M9goO6lay5UULBjn+W708Rn3qUW47tXZSnnPFhdPYxETbPWb03QBFpYa4xTJJbvNi
qL6E+AGCW+f9I34aoNR82gENGem63SeIHQEa/+xi5cCYNi2oZUZgWyrGCebPq9SPfwVwdyY0ltBX
jHxioSnLYIUHB1A8H3JwkZNP6zjNPPlshz0VJ229yzf92etH/LT+6G9KJgXq4Yr6mkBP43QdArnx
m7S7DCzjzRp+cVKH03DKxGaqMIFlBKCpiNPgLgD6R1KUSXRNxuBhTnPyIbBFLCSELduB4c0ebv/4
nH/rSxRtOMKpWyyYLePW25veAHfXKFx3IkcpPQPqzmnO+ixhhvRBi9Yy7dmrGHqkAkvDs3tklu0e
kZPUZO9cMVDq47wehtpWPRtQCTMTtXDNfHGAg5P5mBC4D1Dz091wF71z8bp0201Nn4yx7zOq0lGX
OW/VofteqLic1K4XMNgsM8/drhuFS87yrLGV2u3ztqGZ777gzHDIUEYN892KVv5hxdP6+KjZk7Zy
iJKF51NuPiYanQasaiu5xDqfMbcRA6ZKW/OHKch36BYIM64YJ41lgYUbTlbdp0ju7j5AzqwhOSxn
29ahzkwvYzpDYWelE72Xz/fCTDCyj1SUKPlUITlJG/XP6oYgoiBdMmc8rPfX+PhhsbiUO/FP1UzN
U54h6dlgoOzudDtKvE/IZdCaRLGYGuF+7FAF5K7PGAyrPb0GY/Ok49JgRAzaZBUug8pXvoP3NXbr
eMjCfKO+3OWDaecQnE3qQJITFbp6Zjy9aTyUpeZ16VzBEj+sElYkFxlnU+MGKD2+g9n1H1GTxk/D
RfryyGZ+kcj/tF9Y8BdN4WVjxg53+25ijiJigLqLCiki65pUzF07fh5qZVJ258prHZIBigmPgbwD
L2kFvdVuwP5rUOzeQbnl5MlU8GWdnw+244FdGzDzhL5b16UGjJNwKgYkN12he6hc7yXlnTmOiBHa
aIWXkweqWW/AlEl+XYbhpqy32ntj5N/9dGV2d4xh5AD3A7dOpvCVpu70obd9R4sdFoaoPOf8v985
q9tjvU65Vk2yLikOA23MOmtw8oxL9nL8d9dpiwRfGQHpXcftwAtahyFfDL1AxTH6pF/+Z8Q/HsMX
C75vw4W+8RbtDU+B90gX2i1mTnb1OajK6Eqp5hOT/4E7YYOlwkcI9RmZhH2ir+Pu0NftU3/SCQFt
e9u8spLNk6L8mCMi613qHlEHKcralu2udDpLA5sIVyJowwZoxHQroObVc64ndg78iJD+TJAcwBAi
2UMfg79mpxXG90Pnu/m+bjoXqqZMH71zZ5ANB/jJDawK1vNM1ZJsOJsrKYqbc7GHETvUGWn+zVRB
lj9AEdeJ+R2CO6CMrtr+w8FlnU1rLDCdbUisI3El995rxMBMtMDfmMbApDxsCk0+JvSOgR7tyJz3
lqBhSHIpmWCfSjuWIQE8WKrHIshPBkpJUkpOV6Zo8cMnWWv171dMBPNy1JFoQk60qTKkVMuQhKEp
ghNArF647fq7t1X++T0489/1tH2pE+3jJF8hXcpwENPhTHvEx6Ht60HkHqL6y396arNVEiG6ASNV
py48VbUa1VGocciIYbgn+CJTQX3oJk7cNzajl0PvRujFiz9TQ2sFCRjYn+fSN9wKToynBFCesfU9
J8Uzxyg7ePLAC1lT/QnrpAOXCoKv7jVmsuKAYMeMKq/sOcikDPout0sWXiexWTyVfDrrvq1GdgIo
PoNDiNaV433d7uqI8s/m1HqD0xmTBII9XveqeYa2kl+CIpwAPY5PhfE90YJpIw87RdpU2HhXMmWn
QhcZDO3rMoYI7eVWc/RDz7df+jDd1yhdKdMp562Qsqo/ppFh84xXpmLTjQ16lkbIMsMC159FOe/9
w8wWsgnTr8zf1KoPS9XZPmyNOMmlkk8yDVlOMu8/7HxvjNJ8RsOXtf/CwSqgDYBpxxQAEzzhL6Vh
LhcFfozPQuvtuSeulwjVbuQp5TTxneiberQLlEggqVegH6icG4TJD+9WoXOllM45Qka4TRqCm5RR
3Rviq+HIUfqo0ZyEmZ7F6EFh/3ZlqIioj0zdU2qnjt2QStHrMPqDATxGfxHiUYndATPZQRKyiQqm
bXod00PfDTwK3GTr/ZGhTa+R1z9k3ZH+2L86yxc7uh1oZ4Wo1cT91MdnaTgKmuFi9gqJGzTn0V1R
7DLdRgxuo2RnL5Q8AhkBRng6oCeZOgJ0IuojtVY0+lRYfFpGdqBrZB6aiF+UhWRWMomzHsUfRJ4D
DEwWkkamZwG4qtNrPqzfS3OV06zE0SpsHXSi0b8eTw3eR5xiGNyxEJdDAzve2339cghwDLfWEPtR
uKcDf64pt/bND9D3qn+7shQ/XvVZdbEmnPsnOOTlFRlsPgn6nH3kcsXxshmsupwOuFhgqFCJSVpZ
dn40Ds8asZFfkqp3QzCxIfBhl08bGTYNiky7198qy+cCLzPNR0q+DaM8VurPYPUac3BwDqlckKB3
IB64il7ek/Ku60SwCeD+9z7PG04UMiVVqtau7759t9KggRwjctCERbWNq8NEAuSPSgXWZdbtbbV6
3ep2k7uGbtcPOh/4RUerd9Vj+m4m6cOmGUsRi+LK/1Wu+h8vqe0POUfNMLu0NWevd+3ip/Lq2o6I
Mco8pvi+yAikkPqXxUPdmFfYgVgn13VRr/oMTPDJzCUIJ3OqdmijiOsyDuu5e8WuhkoFoN1FFh+Q
oReMmFFcfIY1V73ivMgGYa4Lg45zr0MkfbUMKKpj9gXl/E5ur3hV8nviRKM5fT2mAX1RMfXjefBe
atdNmU5alHbJhmlo7/PVfr6mqbasyfB1DC6MmC2J3Dnob5OIsWpVIVh0kx8qL7uH83We3vqJjRJ5
W6K4t0mULm1l2lmTG3BqSPUjzKKl0IfiBlNkSZEP4cESPL1OOdOfTsHlgK307RHVR0hofEaIwQP6
k5r2u8J+3v/+rHucIuO+x0KyzQsg7hn8omQPLRz2iYjiHBRlSaYjSjhJpxG8NkWMw8BNQnAedAnX
SeMS0a3gNK8QESDBmBk/BP+wNHSrgotX2S8Arrpku+G0oqy+LgdD7dR5jNJkWB6uj3FApA8VTLZ4
xhNgVam1yuFTnfSh6gznzXhKdBbp9JOtmveGq1adXdt5VUwqIkyIOBp3nlOurUFngvwBVdLhkx4U
Rpzpp+qb2SINqPKFlBpFcTqbwV5j7t/0yUwVTCDhCgVgBbPfBjTCdqeeofRWfjQJguShSZ1EGaVE
orytNv1CgtxGK5TTZdc125OCIezfEyUjrKxhGZFbvrbPcoW02NLOBhFgRDss8tjRlvk0PnXYIr0U
gQjbnITAxzC0IOcEQaT0Bzy3j4V5Klr7AerzW+p1ak46afzN04c29PT4SiDVTQCmwoJE3b/p2qbY
6NBIObUBmv6XPIgeVfIFspVys8CHKvhKzQMQx/PWHNV2ydOU9taEiaO5mFHkZ6ih+D2Ub0HA2DP6
U/UAsDVpPRmry4MP3UwctYUgpT3RsfPIpCODmQKrwtXG10UyXPMXpHciz1GT/aMwb+gL5wM0MacS
m7IOG+uYw2Ru/nR/wsDGJNg1hStmLWgzjh+da6+GBuh3rWavTWHOYfl641bizu8NgNuGYY+gMKuu
EwIAp1yNWICNSRENeIYX2CeIavv2LwG+8n9d5zNHOYDoIHRyUA7aKztZ9RWnYEP4in8GCCOorw7p
BB9q5nLoa7cnp/n7Rz/QWfcSB2D5s+88LB13KkcEYUOnEIp6l42BWhkvBIK85NlehpviQqu3Nzcw
C1D0wU5H7tJ3evOS+7n0AQxiUjTTI5mbdvCPPbaH6kZGAjAF9sam4BEY/wPC5gOXGK5y1hcm69jS
UKbSu1CEN1jcEKqQiRm6+iWKWcejRLPzB3aNxcsc9u7vYgxIWA1gDfVkCEyggkgsoN9JgGKGuxOH
/Lhqx4LQTknPvhon2nDNHM4Hd5rylv74uQFunAwUMkirYgyBMxC1Iwc0+AqbRDOvSdqCHjbdmu9P
hm3g+IXXDoadZjTAMUb0OoeHtjWcziXYEXVj9F01mxblLNhVPffBJY4bXd888hW/6bM4lLR57Ei9
9ROJzWeoH17ArgOSoNBEO+1toGwiuPpLzv6Og1Y/dvZvjZncGox6gF43W5urmGOAa0eAOn+pjVEk
2Jynjw2ruNPn0kP5gUoKAenRWL16WB4RLs5RabIk9RH1ZTFDxR1tPtvi+GATH3EGqTnEDworfdPZ
VLRh52bE3h8YlgIlXmFzQA3dxQ7qXtG+AA58D4DxE7d3HYbFMGZoTo+hRdOSQy6dEc2q58MO3YLq
NlzyWxwJG0aGMdmwQU2K7GT7nhjU/HTEd2M+2AbkQA5px8QYXntQ0q/7U7XwqT6DYac365STAjEb
kOd3EMxDuuZwLA1AwYQya5B4vb5ddRBvUIsAz3enQeZSyDW2mR/e6ILpuMMvA/0X5qTXokq2urJs
0N/cq69s81wxWR0FXWU3u3xVBpjO/M+kfUJl4t/R/SG+VWJ+usNGswM4Pmyg6Ovp/c3oiDxWCSFG
QvtJX/tyUNjCw5JshjsEa61dr6+8bwxfC4aQXvGwxQTJve60N8aFNpCjwY0xSx1gRe4R87YxiRqh
E/XM0Uf/qaMpqrYJlDdqOIXY1g9YnjKKSUHWmBHBScQi/83U76zZlBjDw7wWZdQutW3qKt5nwltC
6x935HW6wxXZbvsotJ7cq8x7664AWXb9sQRsPY/qQt6TaNnBZoBqySkZ8/rTx2pi7gY5Zj3TCTMn
8u+dZkYjdh14Dcn5FkAjQRgbBm19RlSAr2CkfMbbcmDVwSiZl8dgPX3iBjLOnUsKTn7UzviMgn/i
UghnygHB/47Ek2xBQLhMBi8I2DMpEYpo3eGkPNfhSqPfvQVo/TPrc0NJX6U0x7Isy61PqsDUf9jl
DcayovlsiLESRZyCBI8WrDw1llMS+PxglnqwkagIxs0DXRgOBNcsvpMdcA59BMZuHow+pPYQE/CY
53DqxQzuinMJ5Kn3g18da3uPebrE0zAlKILOcfx/Mo23wRneum91yNL6/JI5WjvPUNl/mR9+lLwA
5p+u3/Whe2/ZBhZqSUkFcey9Cg8fEV2dcv9crQdkrmiWcal5eQ/x5jhKZQiqjmgDOr1He2dHgEjm
WOl7xe5qBb7VZctCp8L3DFCRW2imYyaCs+kd+GQzex34hhQtdGNVXw0t5yljFzk/OHxPAx50IghC
JyQPmKZzWCNAMTnsrWLHfSI6fR3wfWiKi1w82Jh3fnCFks4pqmGrzsufwXVYbKNLvG8idpomozm7
RNomPvl3DjHqOnKP4M+ewyspzsOUdKWUuULUwUz0Y6zNWF+kVwd3YcGoQxho733B3gnxVS2y/YDM
VRRfuNS6SNxcyleVUhiN/yZb403v106fjngAPorN0LRB8kOebLyv2r4aZv/0FgzeMqh7Zf4loTMn
dYYkDk8Bjx879Vd7KbevNXZ4BDfvgf06dOAr96qMprvrJ4jMbKF6H9YJwh8JdSRZcbJY8Bi5vVOw
MOZX0iayyRW9Bfb0s0yRlCHgSPY2JSMamek1fO3xaIhXKtk0s+4Xe0uou+ZQZzx3MBWWgb02n/rf
b2qN3BoodmdH86SiDkfCzabu8AQaB5r9eJx6vY5FMf15HWN91TLvkp5gyVcnlXM9Qs0AofSH9IUY
NEkWJQdP1PVWCZd2Vi8+Ow39LIxn4WaBq96Ra3W4X0bfhU4P+A5E/QXJklHV271/5SY60WAH3/oX
cR2cJWgty0W2oojtHJqBfGiAdVAdMrujuZcHDtRLSVXlZT/Uj6+djzB/RL3yXHQ5P1uruTBlgdKX
kL3XUprkrvP+ebzsLJThCYgJRvkXhR36CynBSJTKQUFQqlLii4zVfbdezIzm2mHwwromJjA5Z/I5
n5VPpuM9Yw0gkX7Ags3pMELCDBHYlOM3mnx6FeiGwDa2zdr4oW6lnIhFRAyk2mdb3uGC2TPDw7Bx
My6bvsj3VADLHgOiALGdfKRan3GHWZjILx7Wj0k2YzQBYxii3E+G9f5zRIXhPZe9o4xz5AwdJQSJ
M/vabdj3PiOfUSzI76wgm8WP76Beg9b2+kNlHO0x1w5Dei18nHwxXumHRR8XuCRAiheTDVblpOS5
3Te9ES7mDx6/15DnHLlHPOwdIzgozma3UF3UaDhCk1uvWlSkDV4YK6lizlBVUuDjCS4N+reWfYAI
k2qZYzcwUvvQ1Re4NrQ96EJ3/774RKUwB1EVu/g/eS+amBQNyJ9hB2FlvmkFZe61DMV+Ps7VpYyX
Vezq2TjJbJOkM3FHctfZMMTmjISQm+SVy0ykv8j08EgSOQzSlSTLAY/JIXVpRx3Fk7QgBJS/s8f+
Hq6rLQJrMTJxUTPR0v/NZc9siWvgGfj1kMISozagm5kQIeTIfNPf2+R9Yafg98aQZZ4fmRvkVgRF
+T+azms7cXUJwk/EWiLDrXIAkUW4YYEZgsgi6+nPV7DPYHtsDBil/rurq6rRm8tEfefKBDPzPni9
7xDe6ggASXCTWlq9KE17XeTPFJ8CzR3FetrFNYxBx+BCQF4IGGQXJ0/cQEa/0ipozZjb/X4Ttcb9
6zkjRmKMwvPk/N/jKCQcbOUFi2P/XELK0dsLM2S/izAOt6av8TbNaYE+mt4SMm3eYg9LTfg7W4da
o3Nvoz+jE9A5eWts/e2e/+HoA/ijAT52di4GFNYHq9DVKhFbTpwh2Z3XPPk/ylfwJTflzhLnw94J
5ztpJNwdDBhECMg3O2kDe1/EER5EA8QRw9voa4VnYwkud8TcDIx35pZJU/Yx+xZFTY8k0JGw9zyA
Lcpu/d1Goez07xaOlKSLmmj/kz1q6jSZU2Vy5aKytRZramaTQbmvr3uBdPwK6gdffrDiQcLjZBvj
z5AI3Ct0t2jbMew9YrPUPb2CQ3ijSYee72yV0deWg3KqyI/6nS3B7jbO7Pmogr9QBwZ4MaglhbsD
srOJLumCZhQJeQUHwKNVLXbnlGFNj9y7TN8Jcxo2qmmVt/DFaU80YWGJc58kvZepj8dYRqUcxySa
TcRFOpvt5VAjbeZY+EGmsCiqNoIIZGN3NCeTMv5XMLde5iPa2LSorZVeUm7Z9xb+1rK4vuJt16Gi
io7mbPZlQGtETWcm+1rJR+puCU4PRHi4GtKOPDhOyD+47RzOQvMwwL8SZiO6HycdyNQSnae0MZyV
LChfHh7ilwFIlE0HsZFABMY05xo3XdZKEIyImjCdm4+qm/8xFWNKg/u+sez64Jrkf7AbEENUeq91
DQnDdnLqYFED6MsrNGBvzUOiOfiaAXgwvT5bkE5eOYR3TrLixS5SkZecWt1BZ7Kl+IBI00bYVvkj
K7nt7BcGgd5rZ7MyfgbVHJG9MblAnWYIdwP5JeXv6v6xb5waY3iMw3fROYB7Xh0wUOA72kAV64yG
ZVZxAJpqnvHA78zZ9erAviSHO2IeZVxcdYvDZ3ApwmrZvTqFJSL/Bk2cM/0UBK4RTkZQQKths8+g
rhTrLvjxkEbL+ICcYfPZSNc2uPh00g4kbADvOgp5epU23JniprWFHOpS/r9gZiT2cTx3GjFxpwAI
AWo8RUfZXJVfDFooYmWI7Ka1nYCAl8Wuwab6oWuRd03uzMw6Plb00x5UnbxpzHwOxPzBtmB//n1i
fsHyix3y1RLrv0nfuEPKK4oF81d6hXpQgBtDAdf7rDmpPzN8h+6I24Hh6+b+1gFUpZW062EYlU0r
izekSevoP2Z0pukln3GG87YTQI0hPkpA7Df0T+D6JxdGWM2CblZnf1zwvTwMMaIKm+ZpKCfLn99q
hZEEcnUVxx27O+u+asAzQrc0eJ/MbHB9m3CKAG+vo61h15/xfcB5+NkTcYpjCO0bi4fRYbbYmew3
u9nwcxhW8ekxoZd8VZsRUjAobJcmbnFnUyzjer2hmxAdmq55/IeRZz0CowDtuQEW4FrBsJmHBIKQ
izaOrJpK4dxJ/zW/anjIjXd0T9dB3n1cPEgkt6NT22vmChPI3VII+kQQKFw6xVuQVdYv0mCHoXSU
8m94DkQNuL/ACm+qmD6wVcUAxbOPfQgcsJqNUwQIDHODL3s/z6jnALaej7Cy7Z3o8XCYrcvNw7D7
1T7Q1t97B1jE7/HnbBWHkDHyG3Z72269c/bB1B4+xiK0SizEQFyIrfc0f5m1zLrShYGqk014J1uy
WeZwCta5JdWb3wiZR4rRIa3bDmaCQeaWevhIsxgsayQ/A9DkC7JgWsbWuUBmDW5pnjL7RJVt+GCP
1V1/BziygKfyeY3QurB1KAO40honUXSasHQPfgnfvYd1XOyTAgZQe3iO5Chn50LayH4gGsDmoOOM
+mvTQR06J6lhvFRSo2GFBi86bmGZIn7ZA2ZeuBasi+Hc0ftzRUMFB0Zg5AXoZLccnMCHmfzxsV5V
M7/0Hh+f7vmrGB42dBjCDenshMk1sB0x1oPq+R7dPlHGkn80IeecO4NtD8uE6rRctZh9xw68Mdpg
j51h7UKd1b/U/XcjqI3mn34FY5OqBWeMPQ21t16096WwfnOMdfqk9nc3MTZtd1r8nwhMkr1jhLVR
EU+IcnwsgtL54JBfEBY3zNzngHDmvoDuOCs/7Ze36TfaB7Cay2rXr+BG/WEhCiUfhCIHuE4Lv5dv
kZyhu/D2vT16v5P9HtwH/JKIgVKEq5l+3XNJgGLF3ltvmmNlCxEoA56g1bGDa7R1LKZYNCNWOQQo
d9jR81k+eb4HnA2N1ygLcMCO30Z8LHmX3H0e3WrLcOovt4A76AyI6cm109mQbI2M5Bi/mJPTtHZA
SjTdIXUDVW79Oyijethm+RZlDbdKhMQxxsOGMqqjakD3PsARYnkBH4RwTTkAFvleEcfwsWD+HCUK
l5FZ7RINS/v2G11HkFYt1E1+kVGRhD8L0TjG7r0SjG1OQWd+JQDch8Uh+/OTtS620ROnKuF8J/BW
eu/98sK4wu6t6RW8MmVEGfFHnlDdMWYZJBhu4Is0f2uj0yhe4vNwVOJiGWz+6LtcB6xBfFT/XTOn
+C+dVeng9eedd3KjoDDsvOlc59hfXHqvThPx0j4or9GUB7eg5J5Y6q2F1Vw3JrtC+zw07FLr0Wli
4La3srNVwyUHFmYRCe14zkG1NmSwXId32QbkK0SMNeYWorIvdg/x3rrAAjgjbMT34mPdULvDNd46
NU4/srLYGNIjh5omlMVDv/3vNDOWtdx+LfEXc68dkqHH6tr9AlnzS+dxdJtX64XNfu+wh++wTkcN
lL3kSn2aHYAwBMIRuQF5iwsJ8QgtdoA9DdI1fGaQRjOThw5uAEEQPHPGl2cy9+n3wGJlcttmuA/u
SPBTKx1nY2gKRQIVHIQyBAYf9wgE/BnHbkOb3cB0LfXTPCj8K3unqETDgMlRLPT5uuE+2wCPtTqI
IPSw/MVMpx2bEdFeYEJXzWo0XBoPxhiH+ogCYLRz7720X6QuCQBoXNw4aHisMKal5c0FUeCFLhQG
T2cPLNOHG1mCO7amUV5g3erhhwy3CbPz9pvyOd1MnyIHHaCMgsKH879LPwsPBw9upPEHpSf6TIso
OD7d64TJFZj2otf+m/8VmG9KEyra/MMCgwiQoY55oHZhPT97t969S++Xt7VF7XNos8Pompeb9l8F
RWE/n1sQx06Yib0ZmBZ/MCwtRDzg+PTzY7B5Og0ZcHjP1M8PtFEml2y1O7T21aR0d8oWp2XKmCys
pl+d8mPG6QomBKQTh8dVqcCa6FxZyGqd3dzNepzdVrF3j3hPHhScvfPsVhm+dlHP99EmONHVsfJ4
97D+nlH9FOBr3r6OMBkk0mxxL2G+IaaAZHlv2rjn8JXqEJ9oALO3Kbc5IaBp3HfWY26+F5eN21zT
PCI40j3dWXgF3Fr7pwXENI94c2YdZxP0+eWQyL+rOq887r6Qwbm31sU8b5163d6sNqsHSXfFGWyv
yZnOQivdB6Cvl/6rQ/8E6BqO0Nr4q/be8MiEYDfPUY7lWB5DqTjf/WYZZ72Mi6nsGaw8DRgu7lXL
q7W5+OeLfWRaDAsEG3IHx6TuN41xg6TdK7ZPISWWhcsfQwpZlfn+COMFzb5f87c4dIgWtBv+dGLP
5O2A4iGpJQQ8F7dgPrkFwoB0y4gHxpDxIHhe8gNln2pL+XFllH2qYOXDdWGolz4/EWgCHTeUF1+o
oG5jOKR5D6qS63bDkmjj4+UQomoOEiqn3tK9tKGZ2KBHqZpQgSwfqQMNFtyEZRBEp+6xxKLElvWS
/oTqM9wIQ8M88Mmb8VSvH+VJZZfUHKAU1f3yhpPd6dlm4LE0arn1K9BkMCf7RHhsQI/06bq6Rz+n
Pl6kbPVv68EQw0v8TuphHe8mlkRVf3qhBsdLLwY4GT7s8RR4FUldqbWNqIbLFhYoIxiV3DSYQgiA
NN0Np9hF2hyAUzOujFjDpn9nwUYfBnqh9PLKBKtWvndZDd4bp8GdZvYHKtPB7+X4d4DtT3lh+Pps
uNgyAoxccHC+e1sQOAI9rFP67YAresQR907//Ir1OKof7B2XBlbPqypWGuDi5VWDq/ZpbxsjUn3k
2iRNRjw6YlQMwYmOCE7GVHw0L77GTnOmM7vA1O83qBFQgLf5k9vTSTZ1bgPGyag4koFXhoiQgO7e
BmU6snqGXDixncQ6AmyZdg1lyvCKl807PttvLClJtFopfZizzRuQizhDPVYrecyzKFPvS3y/iTV0
hGY6gjhSVzwE3jHTa73yqjZCNr9lfwKPgBW8rO3bo+Wm+XN07DFq7V8vDk5/bepAlOVomqMS47BX
pJw3/142d0vu1sgQHRHmoYDgpNaaAne9SlYMJehh2B8ldXOSu3jXns2EyEQSVHLk2fSblnFAj/eF
FZhNdEUhoHlmSOG/mr0nM7IqIUwlF0KM3Ybn7iBWvzGw+em2iwydqLQ1hGW/NryLHZEuWEnBZewK
1Putx1xFv2ozY4wBU5FmBW7GGkyoTkik6eEYCcwSgHb3NCnT7WAGJK6EL1pkDOn27WZ3y6zu1cO/
8bpXvtJushhryGjqzfju0gSnqwIBuntgqGKhu+mk7eZU473nse7l8d/vHhEWg9Fr/BoX8EIDGGSm
BpJjWhVcVhAyOWannq42gU54G9qjMuY0r04DUxWiBYHnibGhIknRAbZ2K27uhKNwAeBM0sTX38yc
rb/geeBgG2s/LdCsQnnjNlx5qxktPfPTwhJ+IZVpEXC8aO26JTcuW9OFrIynYwyM61a3y/92d8ry
ptvFnMqD6IM2VX9V3xc80hJoefrjEGedae4suHJHwt0WmNyN7hbT0TEvYtMG4QBTlPZ8SeFDwDuE
F28bntqn0Ty26sz1LKCnMCvxp58xtr7C0XwAus7O62wixgSOQtgaPCfPCYp3D33818Uhd3cxLQAb
Wgmis5z2d24vSwkcDpSdqOoqKEfhu3DWaN4PbVyptFu0vdOdc/TzORk2MxrulVYFmjArVnC/M5kF
zijDGt1z/4PoSwPsNYbOcG5xKSlZ9+CDp/PqHlRgGZymNzPrwkyzOktJ935D4ZruMyjPvfvqggyb
NvNpCnbEIJbV6YFKDvsNpjZOd2xkw3708613WFUWO1+2zI3kGdzYjhwLhWw4X2uMnlSqULEXt7jA
+LR7INinQqFdsRi1FEgo+ImBfqBzl5w7NBXNmVxKeI8fC9atw+PsNyMMArM13DO+Dcmbps5BOV3e
Zj/3BPmlFc3h7vucAynAV9k/3FqdzlCKfnT4oH8hWjksVHSTiQqiueDKIxjz1hl2hnJOAdmxuWu4
1DwG+UpoWNNyCYRVcsCwNB+9wxQb52mCkKJswYG99K0fIrR2b7MyAscabxHjdZ9d7EvgnjWD7SO8
Ki9w51hi9xtz50xvhkiOpBdwg8HzxXRZHWA481rngAQEXyJItd+oAqZInwiRhqoshGuJZT2yy5sG
CUOz3p1QpEDVSsqbqHb/+9z/jnf3dgxzjFWAwzit+fOoFbEZhs6F3rbpYJX/YbdRoONtweIyoUbk
TxBAM9hJRfO8QFKGWIMil1KwOjmsiqAyUTqlGC7wFPLNg8WodkRS9WtwIHGgiFjCDyD/x3sCWcl3
SMu785xqDukGkw2Vmx5XBdGLee89RJTlSckIKVgy9B3F8F33K+yaHeDo04MGBDnGYBZkZt7W7KRa
j5XoY+FcMmkUxiANsy1NolZpfS/ZUGrIPWEXib9G8KXmsTb9nMEvl64kFCRsl+mhCg3a3Dbhs6rs
PSGp/eD9BpOhxMkJDbJrrOmMIBeFuPPx9mMErgFQv1k6WLetbQAOYDmffpwqFpmwec3GkoqGmuje
tJHHze6j/arEfliXwxLdBERUtrE8YPlUch80tlrAAUbdn6ZZJhEO0havQqJIij+giCJnO/yrIKoe
Pf+xyrc3QwwAyGmQ0LrpGi3Uy53XgzkjRAGYabL9VQzINhByt4vmrDmq3eGzD1JcoPz9zsHsuuZ+
7P0wTRDU5RllltkU2/iUm4Tf8R0yPdyVsfF0qUIwh1jKlXWzwkYveLZP2axJ0EHm368zbmWJmRWv
28IjtEHShX0e/AOm/O7c29OB71q+OPBfMRWXx4OayC/kfTPKrDowBq4WwCtACkAznKmDHIEM4BwF
18cu8M7zxGhh8Oeon4Ibr1nt8wjEUQ7WDic6ETerPiILVnWDgAV+0d97XSbtmGTikdh0b+ujyvDx
12zfw08X7QOEAyTj2XrDhJMXXFDYtw6SsEtczek32g23XAk3ExonT1ircil9z2hWXw7hHDAH5k2F
PO/q4qh1dtGyAbC/xsW6U6p4DAW+jXcgEWh1I/pPuFTPY/otpKOYy9nrdUGTx/hINZfsYjosPR5V
Oy7KmoLQsDVyBe02pp18pUscmDmFr1Pp3Ca4hSCjXBsMDvZRpJ/WMLeButwi1wzOrNOMQfDTugG3
PNjQ8CT6D27uq+GxpejhGKI9zEGTi6iLK6CDHpSDByS6xe3errmvzp4qyctmJIq/7E+54RFyKU2N
ow2d8njxS6zRj+4HxCWFRlC10393dkpcHT1YSPY+DfwcRQ8S1n7dK4TbfvXmbjP6wGWczzcX8sFL
XEScQz25t2jvpWHa22HcWUjJDk6j8pnOhFMxrHvBY7I0cNf2beFsl9OsY/G+dvDgBbGzy//SsPzv
TSEES6DhwwZovMcUtAhqp9XYuIDcmVmGYR6FFEySiSEmCgpUlKdBk5wbtqO7vzu77nX1CuDrYJYH
g5QOYrObIz5n40izmQzMyRvgxrRNndMf/9cM54oAwUyL7nzBL+FjXRnMeBnwu2vTRngGmIBbaFRm
8jKZa9Sou3PAGobc4ROLLK11jETa+u9l9iRc0qMA6RHTD9g51A4abwXHcAJEuk+YLdtOe08u9Le6
WvfZgUHW+b8jxnwBb3Ze9uk5vfGXNcgtaFfnIBubzpXL5CHs4+7l++ijlhDuNsU9Ykh3Pib5KnwL
PJgiaXhEcQoB58ERB2xuf1h4DyMoPikoGwr+xgRCU9F57qwtYOOq4MmFzmlsMMO/UvzcAMs4mMMT
cazpFRmpUXNx/aUMxEpv61PqPt82LJDbcLdzPhgB3o3ONaDnBQK/xt0PPGr+d2u93KnlQDmouFAM
IGFI8cAvKG5Y54Mp1rCgeK4XD6yYVEutMCZKWtMpCgBuSElNx4pDHFkcw2UeBbaRqBfHmpmJ6HrD
hL3AKYQki4ZNj5GAawx3U/TW6WIOkZFT9WrVEchOCLX7LtU3/w0J4U0st73UJ7Hjo0pGp46lclVV
jrpxDaMhsBpcd+NDm29HKlrpWnKjeP3aOdb5HqL5qskI7m2b+hoD+wAHF+Z4CUr69VvVIAas8dQQ
K9DsPKsDjnsmxpP4Y/98slXWcnNqcerxgsMb/WC0hNZq6xVc3TJu5QCOT785TL8eymrs8h6pIEMG
hG1NmWriwUx9qjz1E8gFUskxA+8Ifx722a9xtQI/kew/SD/hyTu0QdYu27CE1R+nHgRqWIS19gWZ
7Abl+HTjzjEQquAKT5Vp3719hw68HMpfzy73ViDm4qIT7QSuvw7DZhc5Bsb/KtIP3yKdlJBCXHW/
9qQ+4QcfB3t3XVpeEJpAXhro635Al9vZYv99pzyknnR+qIE28GIBeCxP3wnoHJBvSxImt3tCS2p4
kxk2Eg68AObtztpPu33VQN5lZzjEVcskg+uQppGkfJuP8FXRolYYmKhRfQwtoinJImMbnpskk0nB
nAU7WfEGSg15Nk+tm3bUng35mQYnP8/cmey4Zks6y52bHkVWqJpPDU6NZ9TMO91UmcJYZhyQBgyy
ymAS83Ynid+LJhl80LM5WSqbnelN4HMGWGP+8sud2T6amF8wXmjS1ludnTUftP82+0NtB3dog8pu
03y2+N3v79J2ZaMQLE58xllGbX5qL+VQpdbs988kPIR3vGcgrpre/78N1VNVv5sHYseCGUWv3DpM
K+vdJcohC2R/2Tuq/2H1gZ9IVvdJ8F4VF7Ee9noOLsDUoaW4gGIWTgvch1Wlry6+jvY25GC9Rx90
HbyNv6+L648SsIYWsFqveqsV/WVOC299aK/XF2u97vVWvaQX7c0oHHBaU+JHycvKGRsOP9BCE8tu
ek8kuzxSEtfNGSPVfoP06hwGHWpmLQ4ZL9bf8X2DOecFbpwSoF+OfsCn1gy0T/ocUO7XUxjKxi7u
cM/G5AxYLov2rER1tCxxZvF6FOuUFku61PyGbJwniQyvv6sDwvm2rFlM0OaUQYgGr0fPuv5ndMKB
5uNIR/xh9vi2aXaoX5jll/wfuNAMSUTcvVso6y/y1fjFIMPVauPCbVjBw6F+r7K7q2avB84wkauK
eu2lUP12HE2p2VhJ/5v6d6NiAVIL+qIzQBz8R2XT2ffk2COzLH1uOBx4QZJk2HKSrEK8wg6zAVNQ
A8Tf0J7rJCuauKfBEL/BZhVzSDHEHnIYTa3px9/zhpMIaohmKusk+92WVIzsTa6TDiWU1/fYr/r9
8rdnESQ4mk0LOk6VJ581VWm6XaECg9PyMjSJqOvU5qeiOp2n0lAP/IHOlWiVvMIrHmiPEGmEjC2k
TJgt6+h/q26DYvjZak7OcTbUHD5dIszfA5UpEbWSRyJ1LoUwVTSWNxY8+HPDTnP31PSq7wGkJbLV
w9Z5nP49js5xTQsSGkCK2xrhsojXMC6IgdFnpDuY3S5GSVBBuNOeMwYBP3XM5tIZi3XTfc+cW1DX
esOCCZAF/xiAXFKYFHJ3A/YpDVt4qi/4rYx2TY5Jc/B2jwlbhA/iz+/t/Ycn4jeEKJQYHrp2QaR0
gnJYRFsvorMi+KcYgPvA2sancb7I3GqZSxKCIyp4XTG8PufSmf2VDyDb0kVScHrwOnq14grW4hd1
nDvwyHg1gzjWfT5FSd0tDXy0ZG2lG5JdUxbG8IQcLVM/zFYApUZk6Opn2cLkuOGcx+I/QcYDRWKP
QJVNLVjZjsICVj7rtULb/yem4dTCTNxK3HDKbIJebsUoXJC1LSswODRlZPFkNZFu0DZE4a+X3no5
HOgqf/Ic6RmVviDiOtv96pWD9/T3U7FbaCknF273gwkfYaMN09S5ctq0oQjW2qe/SnwpYPUbpkit
8d61mgMgznInX5UMqwonf8pxrXfxfCilVtPfJ8cFQ+OOYzh06KlD/mLIPmX8pUI9dDvYLyTnJrDe
JZAcQ9Fa8TkNqjROfzglHRvukYMlZoTAvKgpiJzVbmElGBgCFBGVWPHbS3KZVnzAhcYFOeoh+IDu
y6DQjT2ZcHkNsZT7GpDBy8FOgptohTAVzvgKevi1O1tcwd5/wIDevA3OBDFK5B59/S5CikxJL6Gj
/4a6RKRt9IzZN21Fq0JofvD0J5KQBBQKRoyTonlDTJ/jH3lrlw1zeehkWxWDzY35+HecwUqQRBE/
1sL4YNjFqML8tBHi76T5iQAo6JDXkjck43WGTVItfDPDEcToGF5z87R63v2UTnHGjDhcIa549IJa
J2VXq+sv3Opqb7IUy4DxSBnFJy73/34V1Z7ODk6bf3+t8Wm9TXANsLFsglmVW42K0wQz6ODsFnT/
UNCcrOM/+s6wTfZhs2jdsHAv+oUx44bHKMbdV//oXGjcIQkN1NLOsfAowKetWHgBDNPVY3FGMGbD
xiweXAQZxwWy7vmHSXDOi2RljsZq24XkycctOWNOlmACINnNG0KLh2oMt1JNgX27chG4tAqDesHF
AQK9DXTPDbEj3tzd7ZP4Lh8t5hADcf9maet7oYPwjhwMYQDzmNYLpqb/56GQNBk5KBiz0mNI/BsC
ihE23g0wiZhN+Qe2w+jIv7+KzeRNrzkqoU6Y03ECHXHojyI13nvF+O7XrSpiCPD5gnUqs7qNmeR1
eeBSuvdhXHLSux+cKXBTgCWCTaqzrfcPzL3FsYcj/nEe62bn9nEaqGPNa3JqVeGW4WZXm4+L1/am
FELSbfKOi3Z5ckNylMcGiA+q9XRrg3Td1scEExHAniO0oH2OWytKL+ZAtO6TG5SjWYEKaNBo55Cc
jPBBrbkB994W7QRSB7SJwYaCkNyMET8lC072VfeVZil2uoanT+PTJptBOdZoV0KwtsbHxJQAM5b8
3IELcT+beAnjfX5khC5r9nfNO3qcFUWwUZBR9nkFQwmNXX52G+G5ER37hlPD/B/pTTpE8naO02Fl
PQ9l7CKwFvCWa/OXlJBPqD/w36K5/GUVG19rUxZ8GCtL49PREqZRsHLhBMci5zvGyjpOGKf9nsG6
aX6fzPXCSHBRiNNhOnw5OQZi6oS8YUXCi+TUInoPIXG8t94RnxGSNBkK4umDchPsouzMm1aKCyrq
t7qT0yVBcLyihf88u9XUgWZNI5ElLH86xsXhzlKd9fi6FPGrRd1sRB/v6ueD+b9fywpOJksWN9Ia
oDsNap5jKbeutWvtl9VoQ+6xkMR6t7U8SvDeZpUpszAoJoJ/BjTWve/zuZ/cVU6H929rh4AHSCeE
nD4zG61gJ9KiQq1esj7YJZrirUsL36EQ57sC0Lrg9eZAV9uhdXM0ubNqJknVTiaKLsCfw++FhE3u
BjM9HEAricZBIyQDGGYOHNgyAPIXKt479Ug//xij8tiW1/bv83qFFhA3EZt3LnvrQwOBs2jfezGD
fbzv1WNmawyuk3FtcJzUWpgFYJNVHxUWpdVnWukyKWRlvPBprEyz5XHUSE18umcv3Hkwb7eBxKFn
csZ+qMuZ6mNCSUfPdwTSFxLfLbuz2aUrjFoppnIuWf5nh4LD2kiKjjJ4ktLI5qqDjjjDUafCZLCL
abBqfb14yysSmzfdGNpdLEMsEtSS41LdzB/2s190jtOTU6QJp89meLZvgCvMcSgxbaDh1iC+0rAz
/KJE3rpHFWjWtPScez+nON8Psn3S6BcChuqs7lNkref1NqjfSYrSav+DLy9v7MF02D1vsQQUfWOx
pA9JPhOVV2demHMAA6vMqWBwvMpPmljj7wZQdHfnoBI1kzo22nDw79DEMVw7lMKzpkvcF/vVs1+H
deBW6JG4dzxbkJJRoTERiFPp2H7tpvsa6PT82L7PHp3MAzLh8VhEFUf4EkCevHjVoM66wKadASAJ
IFuvjoknvSP6XMwqmeyZWgKc1s9ojvR3uJG72xKmaoDS4OMY1aPlQix1wD/tjlAGi1LgbrazZkMS
8SGMGCTBOHkyocnGCZ1e1UH/Z+tC+wKE8QF2qfbqiEDkJd2dT9/La4WS7dbezKqV4IUpRurWGmTU
UDvwyT1iCISskiEtlX9Zgx9Y61xUjtfRsf3Ac3ma492TVDq7FtxUHOlOCX8H6wr39oAv/w99TZag
qLkiWKSRT6MOCdKTaV3bj3Vd7ajoAZFp139cSBBGc4QsRH4R6xcDbb1PB0bPmVXmc7Xv7DDZezAd
k6YxFhkWFjGEsLmFS9V1RAqB4g8S8g7Q4OVBDsRgAW+rfYS7AmMnlky6/ueiWKqjj286hWW96dfJ
QTwD+TenCD7AN9job+/W3uKn396MCvSRKXxDNguyNS6ODBd5hyUY9yUdguPBbdYm+d6v4cqFCeje
vx5c5kEbq82O92wwOLK8tY7TrH3aO7U+AGVxml7FMaiBFeBu1kWI/rBLeX9X7RQqoODtE6atPQQR
BYthZEhJwiJEzwGqIUAT4AlWXbCaaN5/V5hDZPHLWjWAt4IMpmSWmJdlWGVMEpIDqXi7XI0KiOqx
ivFvWe8DsZG2S8G+rsCiI16t/O+8wiMDKnGZ+Um0KJ/9AnE9d87DJ+6jU4TJQJAYkjNyhHFtpLHX
5StiukMl+gxAuxHLN9HLQ/L9YjTCnbgYg2t09cU4uFJG6EY92gcSpMC/OsVOhry1htes8l0FaUoB
a79stlYrJemozsELGcIGfhZC8ae//0PQqNf8NQR+8B81RwkYtEs1fJLe7gYixa8Dq6EvuezbLnEt
Y3ZpwAiZFvzozSRvZ6Qb2NJuYOuiw83cjwexHBQI2KDwVTOs/fWK4S9rC/wvHKBHWQuBH/ghCAM4
/GAkVBBtEYwPAxwMxsXeBnIafHwgJ907Gh1dH6QeuIGhFS6/GoyY8mqNqlY4OFl+D2Btbsajxejg
8Kb5aSBUazdYU5LyTmimm2taw6Jx8JO9qtqgGgeqpKgHQsKCRMAlz6PyB6tR2ob8/gsDzMquQStW
q/zO7zTh/HHWOPpfTbMfeFFnoddyrwqXfyT7nrIGeqFqyz48tT6X1L50Lb8dyps1VP0/PALwCK5a
Dg/2sLOnCOBnoWRLwIxlG9ApAqq4AVzgZcEyKtCkw6SizvJsRkyvnkwuYFTKT8m7Q1Ux3yRjHgo+
2ZB0D1P7X80egp0oP5m12baspdJn1obGr82cMbD+bR9jbY68jr+/1P5QxVGmAgKWYSt4kzb3sDOE
owHX8SYErkxI8unsdaje2f6cF2xOEA4UyYK+O2TxSN6kM2cTnwJUBLxiIQItalBmkiyowImS6GCB
JB1JPVRxZRRpR7M9KboZSRXQz2xPE1pQ4XDIa8rIC3WDtlXYoG7QVR224XfY7jzJsF5fM1ZlIHq8
8gvtIngfvKkO+UXnxUAg/bpGTqMU5O0yRiR+2oVOTg2gvEyZ2eubl2F85D0cONP55OUox9eNupIc
BpMjvWHkWTH+B2RFIrysOdtvaDAA8qIEC30SXdDGFdUgcISnupELlMsToKkHkrY3UaJ+ETLeHdhj
ncIDcgpFZxTVTXgmSzKFIY1ubSAkFDZFb4BsH/tZCKX/7QXtNf7iAaxT+SrnDU6yFgdJNx1VMnV2
cIbbgHazkike/gO1EtWtqlxVAP8wLNXiqmnxRGGwOks92/oJdd+aaxZ4FMDr9wgdRrI58xA0O9vh
m2SWbiyDIHSQGt8SVweJzQIP5C/qBx1VdAN4hnGh92gD6RzXpcBlsA+HiIFEZhiebJ3oKsMg5vK0
a6JqmBT5ae8XqjO1HxhnBQZFq7vKOi7yu+Y78Y6LbIwRclVQmny/0SCJFI5zCaeRhY46ToITbXbj
Ymkuh15OSJ2yU+2jFwQu5s0oD1VKCzWPh314kc0CBdOEWKEM1vhYu+Se+eUO390nOAAUdq3DA2kT
yXSD0VL6pIE9b0vsxK93yYabAKXduuADjg4I2IOrI5RWCqnNsuAaM0K7L/nzTwINbgMUBS/+q1u7
LoXtVKcHrx5UOJJMx5SOTMI2lGSKeh3ILZaCO3GQj3gUTxfTGOmzA8jrafw8vNF/Xr/bP5njBqkK
5Jp4scDag1bCxRyP6WmaECAXCwiDYtXJKh7nZoeRYICbcKkEcHDycOJQTTicC4gJPS7sbwXAl4R/
v5NMCT/5LyfDjIetUBAAMN2YvSoNnXhaLBigqXADHZ2T7Fx2NZbTLXIsdrjO0oQLSDhLRDyYtfE4
Byt6mNGC1lM8YgO1nfr97zzkHCNEKKCcnR8q8zuP9Rr627+zFsgr4JB+ixv9fb0Pqf0i/2OygEBG
1FRStZKETfkrySVV9oDY6aspftYNXhp9oO67Q46eTJIk+qkCWRRlfU1XRJ86IuqQbHtomuFQ0Wue
nrRbf+Mmw/jnrz9taTI70MjBZHp7HA+4zvR0FsASVE/1XQYrxF0Ezt9WCaDSrlVdpcCPVIvLSpeE
6i/FOwWu3OZiUw8lMTw9TzMqftFQe1u/4B6yBe1zGr5EzxqotWL3jCeKu/RC8aHArppXj0HjGutY
6fsf2iGsS6cukgtUZSL5KRoUueT1p2nCKIJRli9pxnzj2Bds1/vXAvB0dTHq3fxuerWro3fp8g7K
32WPshy9Lx0DJDO8kuLhcqklTZuN0sx9MmYpdRX7LBbZpZB2doYi5jFmTaLFpCFM/F77aDY7BfMM
JxzIH63qxEgePRLVfxBPsHZkukxc1EZkoCNmkSx5vWNQxjwp0eplLjkAJq1oKunbGE7676QCCVxv
XK4M7c2Phb3NQLGESOKwE5JVPQAujXqkIPxbPcwqy0avbtMm0BO4ju426B4BX2eYPhWhFWC0CWqI
KNCDKbA3KZm5W5wzNn8txAEFFZvImsdIl//ftDzoOBQe3zeky4v+jAr9GpdJ79WjMfTAPJWgAj77
c2StxPlU3UzqJTqbADeEG0BhZLIKN6m3HTX6tBodWqlTmpLEGnqind3g1IbUqgnC9EthD2PAqk9U
I2Rq6g/Wk6uKj4/NtEcNWBm3uhpzd9To6ulCvWOx9mK6ovECcov7jUXcGddc+LfxYtqim+wQiXQh
cWGZA6garVb3H4LGbstJ4yyZd7imFMJGCwit5ITfq6zVelot+tZeGte9aazMczDoRT3CF5ZL7GMh
+791D1dXD+qJTIG0hq+hhfS0pulqgr3icG33uBB9+b9qv1Jl9Dhs2yBRR4rTkdNK+x4B0Tc1wSeO
Z6v7RRbAJcAHGRjJmRBRQX25SdegzfElgdIFTE9Rr8K8Iy3AJY/AqmiZ0KkjkhJXXxZhlzNEJ5w6
16QSfK6/Hwcv6unP6Lz4Lw1QCOZZfOCAzyBGQd+E59U1qjH8ttYvDHVYtabIQ1f9goZzHX9HSNpF
dcHPS1G5V1cUwJyw2iVaT6gIqA3Yj70VnbEjLQR+LUDcqUJRLTM++Bvd0fvCLOT56oAoWrLD1ebY
tsj/fM59fzAID0hXtWk0zDnjdb4rGSTQ8vcogODPfvsMPDWKRM/aWCN/ba8iUXiFq/22eJL0uHB6
Cfv55SjlYsPZVP7x34R0Slk9vi30d7kw2UX7WE/WXhfBMYfKiHqJVqCaiGQh5N0ciQ7JOW0xmrOE
qpsT6fjNZqA1w45htZV6c4ERnZbfqaEbspnvwVcY5kzgBTiYCnkCd0jd3rbuVcmv7iNPUw949ms+
Eqt4KMRIRa1v4FI4/yZMOoOYKMdXDv8Eta52bo/ssqeVgKDzPTY6QR6WOpWTbzihbUI0ZS2yehOe
p0Vx8s26tBGKnLw2d6FzB/pjJ/ryLNNSyeAf4DjN56Jb28E8WvGXUxcdUwiG+F2elSYp9LepJWis
z5Z6qPLNb3GyYXpeJ5pEkxkhn2fqMlDqNvt2bftAs6KDAsdp7Mn/aDqvJVW1LQw/kVUSJNySFXPW
G8qIoCgSBH36881e+1Tv3cvuNhBmGOEPFn4tDrkR7Ehx4SVSLG/f5XS5hdw6UgIx1s90soB3yzEV
pppxJdK32BOjvwz+ZoAYljhnkmCGnD5Lpe10AtHYzx3NXd98JgCT6L9vZcCjWerP1uvzv7HNdWSn
pq7KJCCmEL0zMfwjV2z7Jk2vfx00wWkgn2VZaCzQg/SEyCHF7eCbuPrnmelc6QKLLEYc/r/AhfBd
PKQm6vW4vHiiPvyAkcm0FNNcrCPiUnJ5li+7pVWyZNsVq45Yc0Sh9YvZoZgXD9JLBraYc1b4L7T+
y3gYQyIvoOY7aUXuStomRiWp3l/DnVCAocVwZ7DyO7Hb/606/2KyCXDYmJ6waBOLEcuBMD7o0cwZ
tBPuAv+FM6Yp40wwO8Tpphzyf4PJ8AWKE+TFlm2rcLYsfGIQqAKbO5mIibMdTY7Mpcme7VQMI+MP
ZSqWO4GiF6H731uRQAqnNKaIOPW0L07/Xyvlvwp8h1eEW7F4rI+ijty190d654QCzJwl1wyACYPs
//gO1aeDsI3HzH4O4i+HFPm7SM0lMBUkFiV59n67fYutVCdM+pfCiFsktl/WdA6bpnYbzJc3Zz6/
TBPbP00lMT2BMYhc4GuL1WAOjoOPKAXqg4P5l2ltt+K6MTVBqix5I9GUiFnyhQdZxsIvBanTQ7xb
yDTgMO0PVWuIko2TEuRh7py43A0XUyBeluE8GVsUHUZbbh5TRHyC4YvbRHY/mvcFfkL8jpvO+iE+
qX/y/QsTjTVoL+45Jy0K40og2v3i4on+xr/IKQ5EYEHAd+ls8GEsECiVNvgs/LvBo7+3ExCN4/LI
J5CTk6XyS/HZPoIScyxzLHEA4ktEVWLcszqznolrZ12qYD6nvP10QPkIWAKXmuXGBtHAC7kHpG02
5GYg2+R9Aq5Nhn+5TC/i8JcCJy4wBlz0P3h47P65sYnLiOGZDfj7SKgHSVKsUFvB0EAfBY0UyRP7
wl/TgFnGNGNqPnyxHSBA8bfXsACcZ2g2wYVg5jOdcYT/j6eSO+2EyflvbxWhhtjyWVkie8Yq2x0T
MInCkdhsxH/4CDPCfnwiP9Q2y8+/zwZ0xHkvgZKjenAk8X1Z05NOtHL5iOl1mS/FxdquQwjbo79X
1fYW4CEJIvAC8Was9WIU7bf7jrja82lf9Ah52wQwCDbfXC6wLOT4b2vUYeJ2XSbRMQsmoObF9SB2
FMGIKCQgc9MX1al8KIIcEXRrzA/RohRh+r+9JvKZUn9zQcwEUQgQXyRcZ4o1mxf7DsEHaR6MyJH4
/b/Xi1nAsWICRCYsoiIx8b7kV5X3L4LtcTpiD6Of/zdlODBuzfq3zZhidMW5zRMuhKh6iKa5Jmax
+KLmITBWWBmMNJusgZPcT7b7ERNaBMYGqTQBmVjh/xWLxCUTp2JaEwEyE28Bs4gfxXoUQ8YAKMQg
noilUvyBj+GRwKAdjzwgGxAXS9SHxHIgHvF05hNDdrI3BvRreKqAmTFQvQmlib8ursiNFEfGooBO
LARp4zZ4jXIspebqa6hN8+/QmLZoIaL46NwmXQTsdsa09GIkFaBMj7R+Z6wNxY4Zu393VwkEskb0
qv5Pc4DvaOtwK8QXZTf6uWjh44IHAwOJe7rHQ1qycKTF8TynSfAx+290WVERNMAcRYYdGwZ92UML
Gx2S7eeAdGA8ToGc1gCJGR5p/zksahgtzXdSS8tbAiXauYPC3CuW5qLLVrKT1qjLA6UG46pxb/ml
8Bb3W9QiRnC03vosAQVPejt84M0g9dUPGGdCVJ1ct0/zmNqHMoHobbIRFeiWFcEduuIE8MYWp44F
dATwHDECLF+3RMfAhJq56G3LcX3FBxUaCqiEIJ41q3JlTN8jKCjwDlv0UHsBqaHdGRfH90hClL0z
jOavsHTvg88xZTfEeJVCeQfmwtPpzHlOQL/itmhD6kRkTcqUfpUDeHLyWEk7ZVcfzb7qMxLo5dbw
XXhz/zOJA2y9DnS34zVOBcv7OzTgYoK0BNr48X7sI6tjA6OS7oEl72qUPNSJPEWvGpGTO549DsoU
P7HrGO732r0CKngfaDSj6wLjYX2nI5jNX3y9+WrGzTjdyhe8B6ubMFygn/hEhJlqNox61Xqx9L+8
jPENOffIux4fCwnDSPtV2LCJEBFOKFlUdt2iS2/F6O/if+5Up3jMsxCevqAHdMgwwDnVjZNBLMCz
8d5aTwplkBaYTXD8sdFBt/QjhLAl6JFogpC/ge6PPH1VepGn4HxvAJJGZoRBvwfU7mGTZkfUPbDo
+41lbA5QTmtnqNQqmwx3SRQ3hEGqRIdNqAp0qARVSzZ09N4I+fFXA/OHyDwo535xgx6LuYq8Tqig
v+0cv+0l2oq+iloEnhRCuYvBf03JLbRzumxlK0/naYz3V3ofQpqRekIbF3wAFYv4xZqGvjgYB5+c
PcItd6OOpRcgpnaSb59L7eDxMXTB9x0JUsmjr64ZwkM6m+BosPEp0WOq/Zt6lWobiWXqhnYy/wII
BgNCH7w7zU2cAtBhRV+aaJOqZ+bf6bQNzAkuXKAUDAcJA5n+XP+XWNr153V4fdpXdk87+iL6tq7b
IUO/KzTU0KK4d9wX84bS8G2Q5gEDB8nwJBBKMVv4OxxUbljmsd4/p+ax+gxMJdCksNiYXRtPWADv
hBCvbQUQ0JWnGppFb/sFLzy4IWU+irbyzS26fdgHzUmCzDB8bTH+owJlOgo8EUrKqV1gF4L54KT0
zJ9oACKXngxu3n1P0xI1fuKTIndQW6lps2F7gN7bE04+itiOAaod8QWcTpXwHmbua1DsqglyDV57
fpw6my+0MvXwnj/ZvhL7NXiVlx430QzazsTcfg/gZ7Tre9xFgDxMIz8OQXqWTJDsESAG8QQgpIcG
OEpMDgSC5tvzkuA2ZVgoCPW5HZzj4ap8CfogIXUmrNYNWAKspr4C4KJW2NUSSVM0xq6vt1XBs7if
r1ehTmIE4GBecw3kKvYgEWRv+uKnkm0M4CL0TCo+yHP8CAQyUDs5BIdRb1tN3xfcTbCZS1ij8skT
SYmeS89WXqEt8mKQ00juuKCM2tpPcU9/1MIArADO96eHozkv6sEHxH6JX4pJvtPZFQ8qMsgDWk0Z
ke26yIREiuaDBZjcQ+rM19esXnf6iHTOzGUGXIXhicIrgBAJeW/UVyC0oV91iPbvGbo0DXRobOUF
+pcr1sP8iWm3/R2fQQ1I9WfRpf0tNShF2LJ2gyfSw42j+tGvT3Ed8Uzax9P3gXL7G1UQbA3znSb5
PRAN0FUqZMXxis6o7ysn9QApGVXkjtt8sSZyngVileGj6POjorpN4zy40O9ZCu9JD0oUDR+emtsN
QcZTeCMpSKjdPY32PaXsr2UWs3yq4t3D9EEgsXDaO/LZR+SFgKRphIhzZZgcnorDmRVLiWVrw20v
Z7cdskFXKGYlr7L4sDymMZrilIdvNVkiIoOsHwedefiG7WY8L+jj/+kPsvGUa6xmT2yHCpVoqNFo
GAmhSK4EurWYLiqn30Lwfnl1Zleb7jWflPP0lOGetuCmc786gcSgiHb5BnWSYnej341Ytcsqziw2
tzULrcnKD0IXb2A4KgRhgOh1u6bSs8dghP1AxeUJmtnHx3U5sVD+/zXeE7bKvGnRmbZA6nVyRzXc
cgRv0ZhmgGKpiZCx/4UXHaZw7bz3XWEKwMeyfKuNxdLKVlWjrEpxCnkOtnOQCBBCkOwitQQZNNWP
eS5Ip7HmSWXQ0qChy4nqd49UrwmKAZ3xMRIgQ8X7YeEDt8+XQqZobb9R1zv/Rsmp3X06VrUyNl/O
CoQXrN8DjD4WTZUiIToYso9LSlKgLcIWFH8CHf++HSETu5O8E56b6rLbACRAQprFq92gOLNSUfEq
ffPjI2fzk4El2S+UEAGq9uPgMUVtHP7kq3UQSdczrwOHZGpu0cExSbSHTCYdYPE+ZocBEIikkcWf
kp/7/rk8oZAFThIUMdMTx5gCUTvc6Oh231yJaNKwGaSJFpqli5x+kzkvRiPwgweMG7HKVFRjCGLS
IT5fRDMg4LRyWEMG43pRMASvA+6CnSP5E906MO17296pt+Wl9TUZs3XMFNS/o6syxEVyIYWfRYU0
9ToaJx6wXmzZk3G+LOG6reSnA1aRpZ8RQvTExZVnNRMaQNy+QT45kewuFtqriPLLJJs27BHraPPw
e3Cxdy8Jm7lozyDvmUJ5iUp3ZsM9jfbR4X6opilHCq6DXR85LfAOuaACltBo6IFw93AIIl9ECkAT
+isZ6AnTuR1LxB5TAtr4To6ajRiECTLA2K6AwLDNo9aiubHFkAIxaiDbhDhsxJTXQMVQcKqveAsp
SMYQzRpBllmino6LG1H+JRs8J0rYC03utey34DURp53WNNBaqzvPcjd9IZRCh4kaYsza+bWpwXON
5QOzL2awppbCqL/Bd72dmCtgIzMYa7H12GkHIqTCYFpjUfk46Zvs7t7tDyAwAqceyrjIIguLqsa0
CR3AFRqAHDKPYwAiegdP9nVizdEhXIDyis7pMRk+1/nheUC6pzjAuFq8EaT5Q8k0KwVbrQIt7MZF
4AyplU/hKxumJNp3PRxkUzVAHJ2eZwfms4WWSY309OLXzxcJ5xA7HUt/uyWWCLnXLynLYBfaz0Z9
qgJYWtwmHICxqzbs1+q5RIuMygUGnW9fA/uMahieSxLzgaXOgeWppWBcvYzKf2NlNXClZw9mstdS
XpF8WUUNv5/Ufg+SJoEy0TK7RQeDSjtmLgI1wyD6tcQxOtoW8976u8A4CblZIUldjPW1fmme1ndZ
zNpRPntcskUMazizVo0T9+PhexiF0roaf8Zw0ub3aTZVvdcy2kJok1mB6URjLLnFixo36eKgbp/z
11LGWAb5bfA9YIUjy7zCEtQoLOQ8jLa38Nt/95/jcvk5vJYNM3pseBW6AY+5gcIklcEQiRCMOpBu
lj1UI4bFuED69ueWyzYBJQS3EsIai/sSCZVDdXjM4923/5x3Zesxf8xxlEA4O0IMOT7zlpTjBwpU
0HXO/895Z5RyhAkoQwATRBmsAuKP6hYr0W06fsuWCpx7jDU2vDeYuvPHWPHzQz5G2+BaYYL8GHe3
yfKxVmB5oX4G3unr4OlzUk+ZbCE+U2ANyiRpnJRkEtVwyjNbuHZgS+jzQNNDrBPe86niIxtlaGBX
JF2zJdcym0IZnudcQ+MUgTY9aKcaUaQvr284Cawh2Ib50FNJiRUbZG7WHooDtDOOs/HwJnuhJ5rM
Mr8IkH1HnKGUEX6ol1FoAvSZcweKMdKH9o5aS0kBCZH/0PQwOCZywetgRRbCfvCcmOM8uK27p5yj
xTbRk7edvSY5j/VvUG+xlnqfkFQHbFbDOaffuAMIR+wZKqNvLjKJBpZAjzA2Gcn0IRsxtFuwnmTI
JjxxHilYO+AMQphgxQghgkQbKuP7pQGDScBMm1SyNXTczmTWag8lfPFcfXzCGDVIJ7xBfIlXLAox
mpzoAFOJii2A8EyWz0ZlVp21RvyqEnlSskr855H35GmIJMl/a55CKyOl9IQ5d6xaf9keTyDio3H8
9yesuXkMhq6x8hJKKHsd05XP6LhteFvwVD6CV6vISREzsDPHFq/5HM15zPpwiab8E+2Qiv+gJIEG
FoeJPIvTksm19gexFzLq3uhDuG0IBSfegcc9Ct4u9B9axw0KsYTC61PUl0KKnCKBaFb1CmWD8qJs
2gDNSDbZVHY/IRZYMAEqNHc6NoklbPDfRjiKJ/uIxfsIkDzqWDyJhBnzLeCYuNpvUlzV+UiB9Etm
GsZfkFkub1Rsb9aSo5SOPJA2IJr22J2Mykt2Mce8gSCrvVc4Bw6i6W/DL9jmeWLkSJt0AQuhvpR4
Cn4BsccjJeTvsNLfo+eCzPdfqiGCHCGi+JoJDgCwkdegHjU84whtYiYF1QTBqT3vWc5yoqRjL6wW
zUrflNQMCoLn71gifaYMPybiXWuHLp47wor7PVeA/WOcwu46/CE2J1vGz86epAA2etJCgZLapfce
E+oTaChsZAAsFaEdzeb12n8mNcpRptMjeqI2+iH9vLkGeHoyBVYVMkb0Ehn5YwWYTjtEuMNEHJX0
BdMFBO56rshiCLSRVibKoPiRbnopyBG/QJbx5hSKrf1Z9lB8kCZ0buGzXMHYG2BjQN8zu4UGBNkq
UYi6f+OwAIq+tqRYqERkiLEa4w+qeFR7Qb1LIsUsQHWi0ExrPPHf7BcwK44fbNUQWcWRQHU+jHSm
IsoKEeESrpB2SXiBqS3w3S5mAj4PFNVBDl8IO/WmQuBJ4BJpSRFtPOx29y7CglBhW9NZklT0SloB
ULZlenVMwS5ZvqXGVnvp7NSNdCnwmlhX8M6/2DywLcJ/4P7tlKVCgfpBxOcQORAtFDQM4J1S1Vt3
D59pu6mOTK18gWLJDLfliTlHQ5PJy86HfByTj6lPxAxybY6h/IAFAqlZKGCpU1DSYEm/eawqX4q8
oXrmJUrEBXKfnC4qZ7SjmfuEdg4Mmip8S54cBV1mMlZFloq0BBfxnCMT8se4wD9rQ32GWguLlrrU
bWlOYeIoL79PXEMsqiHPI8BxVMlY9VnPiaUe19/8ueEYHwtC9PvsvX8NqgVlf1sf9eAF/0ZykAx7
8/YY7d6qU39cFg6V6caFRa+BHuXqPYumOQncLDozM1lF+M5ywnolpqBj9DlO5GFZJVpiEf5G3Z3F
pUNMBD8yGXzSnZ4POj3/BvrNGDIFkXsjDsxZ1BPEp47dr9/g0Lone/hemvlv+R3XYh14X5TE4ygI
G//lNvf9a6+to6t5imYw5eJj3qFPqDifTYSWuMOSJlVWB1+eY3WsJujdMNFj1t2teSJD78HTgX4+
r7kIJYH6Udtll9eFBVCbqk42ZOfFEf0e3vctZl9avzcud2/g49rmscfAA1GkFaw69JQ6wxsxiHzs
TOUgH3z7xbyFn/wBMnoLsqV2QmphoC1eW1j2YWf+oyQd4v83v68eG2MYj4xp4t8vxbEzN+fG9LbQ
2GcCgkfjQFj2Wz7PCIWeydGgdGDM3tl2oAwZBZZD1m2pLDEADFKZNQSXYLZL77frjuN1l9E4ZaIm
4/uY8t64Wbc84R7ytp+lOvhsn+yhnwCiAFKYrDCPyIKOo13h9BMyszrIhv2AXFUQhopE+FkGJCxd
3SErQVwUxdcIGBuGfLCiJjAnBOBR1O5/f0tIpHpt0S9RwEr7LYY1qKfl8G+GGirr0rU4qbqN+xtK
gidm50jHXVeiGGaby97iFeRD2GUsF4w53Uqxnz2q0OUxfqTaicLjKMHjjrNj5VxgPm2y1+oEryiL
JXfPOKILz/JB+ZDiI9IXjKBFdTHPGp5Gn0mxkI6Rofikv9RYQM0h/IL0qJ8F7306YQBTOB08g/cF
AeR7z9ZX2jDbQm4aJxcdgVFDSCl2cZw9UiP97ouzgiKnZmEcgKQsHqGsy+rq1iCyMFSpZ0Cquzlv
tHrIU4HNvBunO7gBCUqt9AIhQdHdluhjxzE+QDpR12ZtAJ/g4B4xe6qOtOOZJYnq6kPDckseye1B
kKGfXeQdO2/qdC+I/3qI86JV3RGFzWExFCVeFKvRaIpdph5udLcJu1fmvi+E2yiDW9FAdeMAiwT0
xNdoHBMIDGAhAcp5XXVTVCqqIe1bkrXOCa4FmkJ4UeVTPH/HEVUClJc9Cm9JANGVxLdeM43kAQNF
HXwBrdLZZ2BS8qLAPGcHLWFHLLD6CZtVsmf/ro5cRiZwottCyLnY/ZUdKG98+nim1musjctSyAdH
kp9+fJoKH2qb+il9TQxKPhqNmpWgixrADObMpCEU4YDa/GCi82WidehQ10F8obG6OJfvuIpTDOci
LGVGivX8irfmFLUZoqosUIgsIs+BRkFn2cz0hXKqr3isYqlQrrM1JF4/HRWjBzoDaV+fIK7g4/Ey
/QadIXnvnjcFUKmfbv10+NvKIw23FzOgpcFi68egWSS2a/pF4I337bZhmaoPbMmP5f2geKKCx7yb
Qv9KUVzr7BDgo6LVXKHqlIfONp5TyA1fM0GleztYHlO5LBTnOcWesU9lEaZ9QhVq1xxY74YSZUXT
imbVFvEQ+cFiKFSTDIonWSjj73yfN4dsrm+f0/vP2t4JMQ4MWHGT9tnsPWoX0pAxrAhcSH5+7R8A
AWPSQfLYACa2LUKYANjdAO3pz+I+UPvIMi+QuiUaIeF+gzVPLCS7xDcWzIFGZfR7gBsTltzqQd51
Hp5ooej0ju5Bhbt7YuMpdpVX2RyIADWTZk19i5Jo58S5cQm0qynClxIG2sncwhrEzBl/boRbBxTi
QyrjZ8ZZI2pqDHk6Z6ZgQwq2GnEUKsY0P3Ew9dmFF5j6ktQAVjT+wCilS5OGjl0jGqbOiL0dQDcF
AvF7tJzuhVfTZ4L5zHNoKNNhfLsheE5pQmcWrKjoLRbObShU2fi7tFDBED1siiKzPPG/82TTHWsr
6iTzFvEY2BK8rwDBPP+Y0x1UlvWljv+4NgLfO3wFv6nUb6e/aTkoB79Fd/aGZxGNQdBe3jiAE9PB
r9CZbyLjwVHqUA6649dGnpvDG05Fr/C2EpHQY/CAbfWFwkq/BrTcmz6SQEjgqUgZ+YVXh8AEJ2NB
GogDRETRDWzcL5tnPk3C3kYJyosUJrNmJOJbFMkGGFgvq/4DQfN2+IR2p2IP+YQ0zCybtAD/FQS0
pYk0SYdd3xhxVLMHTWguOCqDt2GMKhb2IJ2wHMhgDiZcE/cd1Hw1AT7sYGMi9+n/reZNwHqINoTU
L4FtKzDl4YUL0rYPxYSalEBk/AQhe1MGJr4KXWSIYk+Z6twKAd3CMMSjlcaUfAXCnb31BBwU6UXB
VjdcsjN/BoBwhE4z8MI6QH2HSUp3r48s/h9RBcaVB+4G0EtM6xgxERgfODtyYW+4O6HVBxpHaHP8
aIyLzrTo7JRgO4lqbI0Tu4IlBgP94k4LrEvFfar9t535jwk9MoeMZZBOfpinP2lHCfk4JZSgi0rh
L4RUBBhJiOrnOyS597+gHw9YJ+8jZS6DAIld/ficdFfZDHmGsJq0IVnM5HthXv0Mi33ohgAzOtii
YYf090qDXM1P98HD+16kjcBvpBxEuVKgYJejp1NBhYphGgq2B0pNO3n1YQCIPj2MAwirufd0zE1v
mHr0UmZ4Ng+hPs2girE0SJ6gOlKVdrGWASsiPOXflGXxfEXlinPAupti0y8k+XtO6osQp4YA6WXQ
zHpBuYeWBeWMvQB6JKqgtAdhmzkMNiuBulhNq+kNCsjk2C7xzGmD0VKsFsaVkGfBdbN6QY8E5Jru
qjOF8hEka2jTzH7t2l3v5REN7PmnLwVSmB/LGUTx95w/Euj9q5sqjrp+7J5Ow3fWrM6RsPWNqxWs
Sbe5EJu+Z/cZlWxyuwnZn3Ske0HCuqg2bLbxXu1TKO4/wmhoEHLsCLhJltEGJn+8D2hJZSvsxtET
g+XuJCuRhAMDRc8YA3EWz1Y0UUlM4cqSYhN+xJix2KL9OVECLgrKOFi4wt2k+gaVhNYLmcOyu7uP
qk3GzafuTnpMDW4XD/BecTK3CqgcJDNz/AkfjooohzZ9erT1baTzJ8qmHhk7CSZp7ukbjg9r32ph
rL/j7qheMXQXPWyo17SvAKyoA+QgBW2f7YBogF3FYBFXnGKqXvOl6TFM+9ngAf48JGdXOI5q+sTr
/u5G09foHrYQL3KecZ9VdCbigML4VBn2gmZ/28GTR+MYeEBCLkjbwX0C8O9nY6rBrPMq2gwWtVa2
gKr2nZalpBBQSWlwK/o9LQAKgPIEq66AXWCfyNQT3IhtTJkcSDLDq0KnJy/7FMYaZNM7wwqqy7Y6
3de9JQVb6YxwYYIeMm6fh58pIiPoGOX1Abi/orBd4jkr9BRh09PPIu+7r3GIAzuFsmJ0aBuqPjBr
0sFj/0S+kdCY0jvBBdGHL48r/B8pV+C8jIY9OQaCVdwGoSGewEAln/24GaZto2STDjkmYo6BvqXZ
g+o8Tmm2MN3BoMiRF8biSdsIUQnaz1Zyfi2NbTVWP8g7WtiQUQOrxk2/ENBjpmi1FBKcmvujHkCV
ILLgaOcUzRQKsG6+DXsx9i7GOF50kJXCd8nNpu0h5Y67GZCjbetni2KlhdVcO6pHXbUeM5r2s/uW
ehvFdvT+VJgWqHmdqSkabCQWar36BXe5Gxkd6woFrtgi34aC4yiffo+EC1/MoEZntLRxOJYo5EI9
vZR0AS7FzKTYxOqKRAaYA+i1fMDr3KGVEYk6ZnJGH7jAOTCjHhlZu6+jUYelwQQ4iyifIg2q/Vh4
9fwXSrG52wOLGDkcjEyxmQh6pR6jSKTt7UUNOdDs1O6zRT57rlCwepA6QK+mTcwMT4kKbQVPwZVJ
ufyi4OE0U4EaUC5VrRoqO+ktCFBwgj2PAdnFdwgpk0zUYKipmLUtyU59kCkIdNyy4+Yf4aPaHNKd
ckrWxup+zUuUkZ2ubkPGIr3p+oUDaBJIHRpyqRvVHgLCRJsgViBTw0jWdzJyrwktZhqDf408MDab
1x4zEJbvcnYnvs7m+HuRluHJQ3hDRUaltNI4DjH5rxYNmYgt97WhpVfxZEq0+07XYyiaw4eK1pz7
yt1ECb6Sq8DG0Nlwfy/vHjkm/AzJlnO3pOn8clCchLWqIlzSz6BPkshv8AaTCvdf0QR148h0uPi3
u9sBS4XmMpRC7sJP+DdD/m+RSO2hzM70dVtEIBkR0KUZBrmTAArYM3DQLBl2x5gWUlmmrs4if3PU
n11NaauVbKa0MkFAsyTRO/GoNeIFnSK3neMFQGa0KYBj76L5Lbbl448aASbNlrph3OIK1XGw+zaq
TaXbsmEph/vpfdYP5qXp1+dom3PxPvaHtAWeNcDBs5uvX6Lm3ruKun81ewQNUnN0Rl/WLpokS8rq
Xm/2Ji3cydukT9mEgrY5M/BnEt5fyEvPX/0iSJBBigJ5op5uB4ax3XhuYWte2ce3hlJoPhjj2uP1
BvCwEf722+tNyMkpvuZIs9ta51gn2Fxfk6m6lbe/a8nicIKHPheNDkZ+dWlH98Vr0vpCEgjtPgSW
MTjrM1kHO93/ubpfueYI6XWkl07+B4OjVtQ/O3MqzNpO26G2sngudKEsOzBD7NqHNfiefPpZmGGX
KJySwKHq36mcY+aJo6bVHdHeM3E4dm7vfueohOn2uUM1REAXcJ5rDtwpfPDIJBMMuSnlXlRWOIRE
mOYEPOQJMNXYbE9fyfpOq2OX/PWY+L9ZxbBeiWYAuhz9ePrFdJE6A2LaSFSS+O5T6KasVznoZ/r7
hZeQHx1qpNevL/i4aHF+vTfhF3gYYniWJNNqnB2OAFPd79JNxWjFoEhHu9ar8ZT82OgVvkWyIKjP
MfcCTDLvCFCroLuP6SqOAtZ7mK/5meNFhDA/tEwnXFmsmHYOjPxdOW3XOb0jVx/wcoZL70ue42FB
m9g/oECDwl/RoPhaqB4qeEVpbjXueqtPPtZuLh/errtqZROcnaavqYTlXzWQFfuurKt1z6fAfOVT
GVU9Gvxo9kMNqdbd7XNdkzZT1RlECxou0s0Wwp7sj+AI992JMmscHbvUr6dAm0cHwC89aWDaUhj1
oz6uBCNtWA3USTV4XKU5miyD31hfYUduKyMmwCBiVKfrn1/uYmqAYR7GQ2UvT2r8RK3ujhZIzBvk
qLPgZNA5fMLXqgi1s7x7hojKgtNJj8kq2qW4aYn+4qiZPjZPvpSxvGzn5e477Y0fR2UUD7uwbNQ+
lhKrErPQzr57+k7iYR4mwzdNFJ8jCdBQCqUxXvVjZV6E/SKUd7n7duQ+ojKz38CY0KLregxuzqhg
Gumzz+Bjw7NhuEfBlJnU7/nxsAixUu+XTstTWlsocON+gBqpiboqMCkbt9FR7ldjSuvT+8Yk68ix
JgRtwqTKR0CyxkKmwFqhiUiEb9FtdRaFzU/BDH54EDYB8AgMHAuQ4vBIE6rXWHGDezx0r991gxYX
vsqMjD8cR9ibxNfogFhoSOktO2ZHbf5G9DxeGGOlfxvWSKDj80fOgf7Kofniy2mha3Ff829vIcoQ
R6GR3p3JA6yRh1+U1dc65rDwdQePYW8iz3oLoUMfhI5ho35nOtgWwVsWJBk2YnDyM+gBpnOeCQZB
rw/EGEIYIER+N+NZYeTOnBqVQhPKzT97BDDHt9EM5zXAybpXkxyZTniendHAv2hEvH81NHZc6mlU
Wp425hAZOy+aKxQGpl84CPxEe4zW1dkEnvv3U3Z8U5+lUIx0uCDk/6SQGY61EtuCSdV8pG3qQHBu
EAGkPIWqNwSILi4nGDp2GmqPliaRsSEoAjDSNnfsNQoxGCphwnDbav7eHL8/KmZ6YzUgVNld6GwZ
BF8WCh+XDp0j0As0zghZWLAgriMGRlJHN4tRQpuWClgX/yD8cewX/l2UpO7gfBw2mZQOruhBZxMp
GeiV9+0iQRFioX3v0x+mV6uW/RrIluGgWg1JUHbelWtQVjOEr0fPlocpSQeuFoh8owtEo4VKaTV4
U58QS/ztMSjyaRejcPXSbUMZabWtUQ20bfldsGx1uoHpo7x9G9FmldEvpibotgP8Tag3rGePQ4ko
uGXibO+yP+mQ3HF5bClZYL9yR/ZHP2kPvLcBCzp8LwwK8GDWaRa7iKjiP+ZjxqoMTclHJqTVt8qA
xfMGyhF8GCV6G23gTrpphLSSZp1YKGk9HxBDVb00ICB8kn6Bpnrbdeyn9ZCzxPaDejPOHIRwh5Qu
l22c8voYUxwvA9yBIMHR8c4NVsgILX/pNusdVE+Jl1W8vAWtj6cNWlCdUXb+SP04cTKQcN9FcZVw
I0ZIkQYWGK9uIBNq4Q0OKzClFwMwU4SH/RLB75dfV3395966NmLC+L237+nDQPBucy9nWu+CC0qB
j/TP7vm4etHanyCpgsKQzmr5pcDQc/Ger1E8Zz+VECkLqp/LFoMkH1Ez/taobsiY/tKxx7fjR6R+
enbchHadWKLQJ3/hIXBFGcWuQE9k7tccvE93+5luK/gjjV8+5hpUf0ByaKt9xT7Chn9GSTc5J2e9
46KyS0jyeDq4e6WsGSxvQqCakMankt2DNkNcO4qfVKRcrWP/9uw1mIpGmBEmGDQy+AmPaZIj84Gf
V3RsNVsIo5aLdjRoFnL4nqigEvS43xijYlXS+aSXi7YJ6KshgTI4bXAODFvhPQmgID43k4KAa8Xe
+Vs/vk6241wBCBQHafQZdZZ00mjkvQgzYQcZoilAvoigEDib+hFggkbj0gAS+bSI54DwVWdJtbOX
/zLtBr8aaPCRrz0CU103Lm0IgGUk+YTVWFjRvPySzN1smQ4oHHD6FhVddleX6WU6GrAOwyFxzMBT
rKn6AZQrAezCnsuEiJgxIxNEc2+dY+nF0dDAwK4RQJWKV03l8gz9IYSttGhB/ZDQ/o4scUQqYxWE
AwiWfi1++ftuMvxu7kM+RSbIp5D2CO5zmfJs7at/Fe6KoEuxM+wSapxunR6NQXaQCi8Dm0MiScCw
l1ej9JbKTg/gIUWgfPyJWSD6TzRSB9R9O4NPZ5Dg4/P3mnw4MnztSjenei/ppILz6qCdavqmKjBf
kh4AbawB0kNmRefyh9KEDk/c5cCBdpH3fdnpjD4WxgUBWPy8Zk8fhHdhbQHAVdTkRf8lUH+Blvax
6Mt63kvyHzeHNJs3AyHJdJegQ1A61YDd31oB9upFAwmzAcpckCm4kAYuKGjIuEBJfwXyB3gHOr/S
Bd7ISdAmxXWxQ0tWd543xwBZ+fAA8pVaiPsAYoG0iGmDtJIT6TYSYoDTcFv+UGIl5kJcM/Mr/RiR
SJfYJ72flzbdNyVNTjB8BonQmzQryk+lUDrCKVcfq+U0iRwcWgxioNeEjariUp1q6re5TVv6t8hE
E4sriljcQXWzy89v1X5Bfoq0ELIBlxTyvM6tcoynm5h2CcCRcaUsKxaf97L73XcBdWn1AY87icaF
OUZDYYWasi0dPiO2NNpXBGcfAdB8+tWsvNJC/wC/QyyvC0SFThl9oFYCDh3dXXzqsE0FUgoQOKPT
dDtT9OcjW24PTTvmEAPqh7ygg0ECnXdAqAQUOB1gP7xQ6AmYRBT4f4e3vUlxxGoJjdbg6SbtFBkH
oHS94X2Wnrpolr734OV/OJyun9PiTIbKEXGYyqRzljcmzSQn2yQTwWtVJjQQKaN/tmag4NYi0zA0
Jy8gXjGidEjR0Y7xMheu5DE/fjaSl47SVboqj/HCHFKkXN3HFNyn6epOWfd/JJ3XtqJYFEW/iDGI
Iq+SEQwoKr441KuoGFBQwa/veaq7qivcMlwQztl77RXQ0qSX8WdcH/Ujp0TOejnD4IqR/q4CFeFU
iHE54V7n6ePAHPh7MD0ZiKraFWuGSUZKdWlW7ibejOvxZsiSWI20qIjhsEhbObSm7cKK+D3B9Ghq
JV/GstgwQffPL0sxKcV4kNXvKwZN9YHkTvScmiORBlDa74PKWIxx4EEl1P7uYjpOijk9XeGXLgPu
r0j93ODKBpC2hsLz3PfHOidwJnvnpI+z2wSzQ6wPT9sPsvN1z7kPoQ1JlY+ihnF0MRXDMLgwJJEc
oIncvTpl+oedS8zqwY0kbi6PS1IoKXr5J+AaRk1Fu+38L6wDa3MPeOriRwWx4zFlAMkrMjSDegPI
BHp42sM0vu7BCRWgDCJHT3hhoecQkrSTBzfeL/1e2AT8P/zAYBHRzG3wGZLQ6UKWvxWsyAOrtHfS
gGsDgt/NNYEboZUkF6GJ6G8h+V7yM6j96jkyb7Z8KKN/YljVbUHV6BXCy7wILpMuKdcQGmAJMDaM
+/Nq+QFXVIbaUj68wKcfeH0WU+HMS3rnVXJMjPQhMZ/hSwZIPN5sN2zQQRtwhTZyfAbor4mgZwTl
E3XCFIfMDbnGac6FowL/uok11pdiumGJYfBF/U9AjtvOrJ1GNC/9uOFcFaJkicYIdRz7JbuZvcbd
Wgg9OMuoJM8OsCVPxZwcntUfLGPlH1UGvvi1dpikgjbjytYbtPM3t23eziR6LXbpwocqjZaJLe1S
OzdtWrOn3Rn2QQ/tWkd9vwBiohZgrk+k1huKd8uQoCQaQh0UXLzfoXF2X+dU4hEGnP22W8pffD+3
5WNYwTCnbvvCMZQM0BEsKqHMPKh9qv6uhBzfPRlbSUs2CetxcVYFXyJ5VdKOjJNZL2sZJTFObW9Y
lT8AyY5gY0NtYQCCX8LMVNT41Xk/cPIe5QNglmmNG2P/LpILzHesNulZEV/J5fIH2xznF2ZewN/I
QG54a3kdW60cqr0hI0zW8XsTWaWHBkHTqM0YuH8Ef06gotKw2mPPgDbvsfgOawhx6Xv8JUpKoWWp
l0/6ozoysN9iXAHzC2xCPmBYsaupSCDL5oZ3mQF7M847isnhAsOeQ7WiGXoe4cwzBKYYgNVQbqnH
Fu8tdA9uOI7vOpO3+pbVHUAM2v4n5615TQn9FyjfmOEO6z/7Int6vb3P4VGwDq7eKJkgTkB3eqZy
Aj34vLjOYaIte3Mz/RABC6bJQcmpMlYF2THgDbrObfbG3y+HbIDr/VBCuKXtGUbuEZNxCOF7J3oa
2pcl1CLjT4VZwT8Zs1sqrawVyhmmm4KGuy4SuHvaPVJgdxgknU3PLFUQHz4uhDGoNebLFutiYVc5
iCNAi6nZ5JLuYV5t1mgrOOP1Uri8vCOEENB+N54CDk/e43cCaCBlFSS011g/IKi4VbYWn/6sPdjh
wvp7NAwyf/EtY67RZYiiZDDkiTyWZ8/voK1tGO+szAY2GQfEUQ1zpc+fTEIU7VdKRQZxnUzb/t1H
5QKdnpKK7R5KFNqQBiuPtZK/l6LJuzhN/lqVCzgh2vi8Bdnnn/uZPmrym9eFOL8F0oS4mphWIiE6
c2qOtRyCF+eM9hh+fy8hyJXMIm6DuApxSsV925rxSgmVSeX14k0AYQ2BLZmPKROHP1bvnPXbePqg
EmPmSSjuZEaqKi9/zei62eouCXHT4TX+kol9EoTmGWVbYrjSqIqFMEbETXJVfcT0DCnaAI5Jh+rf
mHyX7yXNKpcyaerPMb7doZiL6RFWKEJvBYZxQhr2mv2WrKT+1cO2JTPT4iClsAGTZ/JbKvGFXO2L
1yKtfE9RsyxMLgn0XpMyUcXo1S+TKjiHF5hJZfQ8QJvyGQYzei1YOgfG+BL+ApNxGywO9+33Jr34
7HOLhtA/yFS7+m/m8ufUiO+TG/tqOVWWmErEjyEsXMw8pRHXWEHsJhsGAydtZ8S3LVUSzrjKuCBR
xBBWHya6EnFgr/h7pBYYlgemV9bqRW9HSXcl7tcn/eihRrAuxIKwh0/Ah1cAXy1YpVk7qKf7qbw8
wvrPzbycGZOCKy4vdjAf6OxhuWxoCtJNqib6FDftyRsQ4xuxlp5iMfD9LgtPH/X8F/hkAbOXJJHw
EYlsX8xhfZEe992dMi4TKXi6KgBFYeOqDdeIMFH21wiyIIKrftRM0KVxqMMHQTib4OxXwWauLHsT
iovzoZc/VtqaPxrrF9MksKoKrOq0xOTZf+1M+HDyZAPxSs9hqErpI5GZcZLRPmwZ5OqLZ6QEuO6h
G77Pjb18ZErtIwo80uNcxBgsqPmGnv5r8hlvQi1VpvocGm6Xd7k8uW6BiI/y/ruXczn027QKuk/I
lQurtprxqSRkrs447cX0vLaWyvKEOPZlnwy7ZQ/Ba7fwwGRfE2rV791/gF2xcXIWv8FmBDAip85t
sZlSX3yPl7g3qodWbvyVCybx4J2QM1fs3ovbkWr6uTBm5fYNsj9m/ATl7QnvQ84qZvwwqSNzWIiz
PbwnWIGN3mhB64wiCE1RnTHdlA/XPxX3XYhDfHDIJnzZNYJbYkI1LzLBTRzTLcpgPjNK9e/qgbMR
qzgDN2smvPW/vhaccM49M9joh8JL2sw+2CEen6sNtSiMAtAeBkVbJEowOJjfzcg3+BeR3EG6/P7j
FnKYKD8NJsfcuyd7w8ZJSUXbtRdCZj16HlkyGbSx9whWiT59H6FMMI/wDTjj3cLcQ1IbVfDGqx33
U2j6m/15ct++tuUcO89EWsN2v24p/ACaV9rRXLep3DjFoZ9/dhRn7fLBPFWBT33yPsMWHwU+OPFX
ltFqrMVf1En9nF3KsongXfYpSqmFGlsvnUpzi55z3T8IGz1NNBREMlbZzg9lEBRi/GYfjFFVef0j
xkiLFMvXZWJyRuSVPTWiwO0v1uC32akOT6+kbzoV0DdO3Tf3ipBoXe3vbMZYghhiFgYupqcNVxib
C90Kc2rQKoZSUS9CA8wpPUoKwX23oO8/09va8t4ZleY5KOC93cfN+DTD1HtQc85AYRg2EwoBmeA0
VgLKVAfxL2oWylSEJUNQuFMkD1AFM2osZnfhyZSTk+6YJJM2ztMFhCLVs2J2KUfCn/rpbjIRI0gD
RDaLYEsw0USbf5203h39s+CroBMJuV4fQyYeDpJ/8a1jiuhiig3t4hVeoW0ITkvraSuqUryxYPz7
qosb/FyMnd/8+U7thz2zU4nqddRFSrhJ8M46CgpTFZJj73/R4Sm8Ew5L8GQYKgW3VAj1VWgRpz0m
GK5FhMUFNisyTVydKZepKC5wZp7I0fu2yBgh8XRymVt45g+FwZoQ9zfhBpXYxifKEP/DkiXt7rzG
lmftzqwnZXLohzfbdBsB26PK538H1MMG2fQtz4DtLWgRmNYPn8kDQ7Hf8oczL9HcQ1TSZBc+k/P0
Pr54b660q7NbTAvnNCjxIbac2wwAy698onOD27gbnj0p1HdVciElSljdIZfEsEDBOktedqhp3lAj
md0Kz1V5kDFOxN7F/UMnhXa+IfyB6puOQRwFzg44iGDUIjwAIH5A/+Bg6F1ueIgymBGuAR5XiHf4
DJvhfciJC1aCHiPzmUDsDDD8xSVAuGmcPEaGPFqY8s9phHkqGJF/cr60WhY+ahtoiyW7tMTGZwz5
NF4xXlfJw7VoowBsHBixvGcfubGFbQMaKr4bFLkuynlGrvi2cQD0UrwXWJU9XysezhSi83ly9MKi
T9gmCM4DHz5dUAGF+4WTwD3pp5gCQFhjl14gzGYnch5pNYYCQjfGff6bX2efXYkFR0p/a6bN7u2j
SpCFCKrddTD2vovqHUG8p6plKdPmv7GaUimWu3tMrvxSgWi95BQQVfma0OSzwfZgK5mxGT928hoI
hISw8giDobe+MapCOomEAs7AlThuoUnI6+xxeGfwM0r/B2wNosdCt0G4/JiWQ3WB8lfeEshE7Yf+
POCeN2e/vFy2iCfNJSqbw3kNzdrYUZBD5BZj5rURN9w04BSo5PE2n9R+MzFhboBSQMIzURj+yeAJ
2B4AAtRQjYUKs6HZ4rIbwh6bss6qEbGOP3q8YvAEyNpDouNgPnu+xHHwk6+yQIHbzRlOd2zmQ/b8
tF7yeyKRktZRd59CJddTYyaNH9NbQkfen1jrJqqWgAfFmn2ZJYevfobnw28IVxc+5+QeKNP++EoU
dZM9Js2ixZnzqO+BB/qwcBpbhcLHddNjaC7YOL2LX1aogUEfbbYSlClXh+PoDu3szMf+wcJBjVpW
BaExUhiBXWb9/McHPJUTYEDVrWbQpigY8c4Fcu8JsdtraI6u4++IVsOr76xjKjb+6oKM9vA+f2+t
HWeZjvdHCtUl3tHqmF63PY/O22r2yE7jy4r7OpdVX3j/7eQDw9Iy/pTx+bWgukCq0RQ+cOK9celX
yeREaq5QtRQeDd67L6QiBTG8Ns82VVrY3vETsy9ACbmLMv41hzEsB8xvKZYY8p7+aUqgNNBRq6YD
+oTJIGAo7TZ7NTYCH4yuoKkJSMqtLhkXDr0Y+i1R7faiG4OF1tPP4bMExXVB2YDPgHExf6jI9BNv
yrfI1U+tiMwUQ/ZNwSDvFkJ1WV5DiuB/KQ3aTB6V48q3wt4ekVxy2z62PAPLkAWg1SYiiHZ+n+iL
++zH5PrGek3GBVRqGGrKmGbNReYc/UL4qKnJknlFjo67ZyQnGgMat12SYupVsDPJMoOR+8t1HwtU
QYqg9AmKqIX4roOC/MLr3FzBi11cJoCM9RZWsAadsYUx20v4lMNqTqYpHxvLD8J5/3nkO6H8+bDP
G5DMcCpxn9MzwxEkxxLMQyihIXJ/cmLhMieM1ZH89zETUGJ6gilqrjlwIvJb3WVwOZEnn8BYvsZG
/B5hwzH++CZRvX3/vYOAHBvx92AMAWaDd8KFgtxjuJlCxagmIO7SChERZgkoOl7HklERYmiQKJH6
2U57OYqQ67gf4pkBldXYd/1MPqVnIhARsDfu/eca4JaozMdMt8mQJ9y4xXse59Xi5vXrwOB+blxy
MWkRrTa1zFx/Iy+yu9bXzmPQveS1qOfV4ptz/W8cvBsgu/WxarZ/8GgQ8Hbf6auKjC5u8XEw6T7i
XoTvc6iMlGkhSL521Q2w7KBgVCkUNPeiBs09MtTQUgOlmejq7AqEdkGnt9mVOerEE+wvnSa42HZC
ni56Queetdjtp7SfLXrRkQwOmEE+YNJimmRhCpbIHb36x6uYl22IQbU1GLSAzoWfv5gOY4nOcD6p
ycNEsHM8MWEY9PfoIJk/bMSw70eaLCyO+aOxDX3AT3mnzS9TM3otbvOH8ztA1PjAXyS4BmbSv9ll
DfUPZg3+gKvHEb01FhiMnQQyA76C9BuEgshcIF/uOJjU8ra3eP2xnqvbkqWEuxVS+HlYBl8+zbwA
COBYwXwZsIyIYN4yMCYhEgTdmFvKoDyerMF5ed+fl+USZQj2Z0cA8D4r48cpOMPZjXV+h0Us86ry
bX8wnFwzTRsRycDH1636gXbo7ZiNvpdfBFQwtXYIsEoCOOuZlr0OYBtt3k21WSG+zlGhubD+PoA6
ErKrxsOwZongFIns9sV3OUVfedo1G8xg7LspUI0ndGloFjEYzINqVWQD27ePTSQA+lD6yfRTD7rw
PekHDGKLsZ7wqs4z0KfSsCMwSZ/eYDfqmMiS/gI8XkC4lVzjFSj9jHRMSICC6B4zR77Ao4xunXcB
T2K96VZmvftiy8a9WPiW3x8z4ixwa2HaRc/RxDdmtvQPenrZ6mNpiuen6b6GZ2gNwG1vusfOEVGq
afd2N2j8IYf4MDpKyftakUHhHCsj6wUe617odkeE23KxavjSaNfVZ6cYiYF8bX1S6JrUA7Gg74HK
1cP3qACxWMvLqg8tw7kF73Wd/uInS9Apv/wBW75HSfXXxtKqG2EwQF/MrUhCUDm6hhr6AUynj9qq
CpMbor5/gd6sl5Sboj6G6z1V9tZ442PhCR3zf+LtF2nLa3wnjc7wSheWPpnhREmHjcfGc7NB6WuI
ctB8gW+5eXfIupCMlC5ibo6qx1TfwOjAfuA7XoQdTdj+nerZ1+9te88BjFE1e/Jijf0gBouUmzPF
4Hd9L0iWHgEsVzk7Qq7xcS+gDXLIpCxMsDbCKMR/0fx+xgBNjCr+GA4S6gTpCqY4o+1AGC9zK1yg
VObPKfkooiv2GauALDEl4+ESTSaYGTx+buXG5i6Rnm53Cvgez+tiyogCT4DJ+3Aas8Pf1gwHaCHB
v2BJiz/Ig5JLaFAF9x0zhNqTMmu6MQMYQhIjdgp3gpaPXCtfXG+2VaqvpGnfg9VZiYANqQw61MzQ
asBSDfemOlpU9Tw9flBZunf3gdyeEDUq4FtUAz9RSpYhPCAdSiCps3YN+IQNCFPH1RcTXNyooJAp
kxPl099m+KYgzhG+rPT+wAD3L51aYt5Kk9VAQKsoJzIlI5sBBkMBA7ByoL0ZmeaqcY9hz7ZDVIoJ
5N9n23lFqM8ooba3Pz3e7ETiJugj8oiVsegF3OGo6dGoZ7fxL+sPOwJWP+tfVv89J/Ws8l8jDZwn
bEe/BDiYwAb8tNyvA1YfNSMpekWnISt30CbW5OLfUHNrfOUVVdPKZ4IePec9r9y/x0rWzctc8glW
HSHEjyGAaXYdyytVQq0u9FbSQrK7P5YLdrnXtj8CF2SNwe/BEnKo7+w2v2/DczdDwk/FjDATs3S7
JKWMDyuT0c7hzpXQ9o0Y6HIBQclBkSRDCefym4G0tH2Py7qAPJj9wvtfS+UEx2F1XWkULRCfoM1N
oNdNvhm1HiVmnckJZlDeCTnBOcCvK62GyvQ67CZt+ptKi19qJLDUuj316ZEIW4JayZQCd5QcNeh7
H783/M6a0SvSTjZpyG67LWgCEA4AmjI/6QTxVWXSwJCbWWuij9myIDzcF59jYbg4FV9r78xp5lJP
oYVAKWHB7Lg5qsGXaTzuSLQQPB82xLaBRLkVBDcYu2LkLB4He4FsGy6GDZyVmHlan/Ax5jAgYZTS
VOeDU9ZbVlOIFNWaif9VJD2fV90ZNEVwEUaQAgBA7j9b1rgLmpTHfGBoZiRDMyzipVG9MT6nG6fj
hSIA1IfIB7AJ9sDa7DHtsmFsXJSwQo1Re5WSMO14hkRMfySXb5v6/AKZpV1sZpWrssX9fdIW4g1w
ES/LmB+X5n+MTGXLcXXqAAJgBcJA8BwbYAdP7+tQZrxEFPjYnPykgUPEIoI/2KcWscOsyYz1cKHA
QZ9Fd/qeFHkdGpN6+N3py2L//dO2t8lt3g/u2Q3VBHQj1oChdXF0VJ3octdMAKnxWVzgMgw1kNTV
ZtnjUr/AVSUVq2KhH9QA48iAhhlUmfP8UY3bMtBXyk/8/oyljXuG3bJvjh/TUVeQaeM+qAuTEDwB
YOexzFBitP8bL3QuXm1cls6SEgSiTuMSTIRDQmvTObBg/OzWfjtK9PUM/02ZAkC/bR5wDq2N6wuz
/GVv4McEKPfGwjj/Fi+Xb2/pv73WbnhwHt/CeOnzOMgavOTXO4cx//qx90vx7OtgL16Dn/veYAIz
etBGgtSqj18ux+mI1xRvmuOBNOBIwj5/xQYCIqaw0I7z3oA6gD8pvHhFRnM+yg179BpEGWGuI0JR
fm7U2Nus7824QgczAlNoH70zwSvB8TSYzvhygLlzCZgxKyHvXQYZxLzRTA8ydZBtP6N/kSyjaDuK
CAR42VF2GUTbbESoQM7b8Bd+RjxUPGTrugSqb3h3fhvx/uSyaDZZxyPoE94oL+ztKGdn4VQvP+6/
v2d2hvk3j/vnNSGCCPItTxQO4LyACJcWJ9sXFvl5nm239CL/juPId02CxvQ4w1ZduO1PpXB2nAZ/
xNYG7wEu3pDsjkfhXn0EqimIghHRllc7Ot59vhB1PAMxuwBi/j81wvBTBCEzLncqyIguMTIzngU3
Mfg/aIATxtNwEj/xqhnIoj0iLIcxC2ctsv+dqJuXzSoOKYsgwJBNIGNtHo2OnKQZ0QJkKHBo+CTZ
W83NTwFB2dkzhHjmRhx0nvtc3jaQIUfNGelI2Y5yzd5S3dic7g6+ZbwZWP5I9YgJaN28P+Dfvs4o
53roD/zR59/J43PKZhEbrs1HyZFEla0HvDOfHm8sDqWHiT0bMGFN5G0/Qhyr9OCpupdS3IZqIB1Z
7U6/AUy6qnN/5/AGZwTzG9k/PX1NcRG9389eDSubzRxkCjqyHvZQn+CguYLNy9LJYqghcqS7QYn9
ginsnDEd4I7PNzgoKOjm3YJ2pREVqY4/3TU6QXXmqUgzeqMfrFFt8jDGJ/iBb5hZ7lm1CV1/Cf/J
4HvxzK97/ood+FU60Jl7BHPDqd/10x/gAgRgdLFgfTC/sL9BgIInDOvktXXeNPSqIA2WUJSY8yLb
PSUfSGhIMOzr6HNs3EfhUlfDzX06vTFoN385rxn2z6l0KUN2EAJAMB4+WFyEa8WY5ltavbfCYE6Z
o32KKs2xhgafIW0cQ7aHfZcZlSA1Y2ZODkdfKJ9w30Cjf/FKUp8EHCLkSLf2fwfGyU+xu3LxM/xS
Wpw5UKzaqUDYoRm24jgii9dgT20V9y0FpHT1dDTiwueg/XgnfGyHBg5L2/foktPoCP2EUB0iRj+n
PchVQoQj3O5BP3G/QmUE4kZVx6AejnoIBl0FZJQV6DhVx6xDfKju/eApjWrShoQxX4fn41HdwuKC
63Sdk2n3sTcLoDyYCObOoKzNKPnaJTAZY6HH9O6V2HV2ZJqdPBMyayDReViD+DelQbnj7Y5TK1pB
wMkZNkkzlHNQ3IH6MdbMXixpBFniC8gMgQ38hMQhasEaYY6hVeK99/CgoEv9bwvVHX/h5ihnOmNr
bCQYhP7f7EEqgoLQ0ALwegsJ9xF4KxrWCBfn/XR+1JxNFJu3Ya14PX4yFn44Kla7IGEwVMz4Igne
PR9bqxBJ2pC4hbTLjPBkayVsJbwbGSwYQCCb+SExEeJ9SXe1FeS1jwn9KzALFwdABvyQdN4wOWkI
n46YlwDx3BBB2dXf3TGYOVbY9YKjgIozboXmhEE/sqeQ4vmypw5vMWWhUgUf9Gg5sQnYwAYDb005
RR6wnCXm14FkAtg55xa+S+/hcaFUs4YJyQNDK9gTrbBUM9npIdQTdffH0BI5EyKCKVIGX4bZ0+HS
w4icBhIHWwpCSjEOkUviFIDhPZDtlQ6XK+js/YmbXHi6eNIGyY//Fl8PNIk3sUGlOmxPkAAsuFuY
g4Lk8mJc2vhVliScURCjX6nxW3H5zn8bh4sGVd8daYviMrTniv4iDFpihWHXiX7Arf9AF1ITr0gB
uP0HxdCn/FRy36gGiBz/rKQxWpxEDj8YCUARhW7fYjWAK+C/FvR+FOikNdARKBxYDowDNA2hlyEE
YP1JTkTEtfZ3Rr316gkWs0lJI2G3gjGGqPirw5XZ42XcYHrGdKMAcrG/VC743aFZGmyWbzzTdOGf
1ozOuS7ZoiyLEF3dex5lGe9VTdXlfcpKplsYEzgS1iGlrXU+NWBjmww9q/hz3QOVNNchi6NU+hp0
atk5VUwkbZ1qgGycERmD1A0kKGL2CToBdKQ579iSRDmn9gMEXnWsg+o7LHFfQuqkJQzjNlU/wy+O
9rCqWcoHRFxyTT5t/WZ/m+BEuGwxfAHAW7vbC3FW2H/kVyrHK+Dd4z6GLn3numPyIIdvONTztxr7
ZXz6Oirf+mA5oXDm9/3GI8Nmst9PMLze95zPQBJpv2ffcCcTCMUgVpItftzstOS3yaEJJDcFRWJc
ILy9i8GhwFY8nA/CPsN6uFp+ClNc6GgdJUgPBwK6mXzgq8RDy0w8ESksT33YB+zS/j0SqqbLPwzp
Llwi1ospY7bUGsmhPKYw06ZGAgPN3kxuiTrRaKeqNYUsuMpcgwRxQKuN/sBhg4/YucnGHADxEUQi
Qztn36aYiUR5Y8v/KilRCxxnNpXIy+7Y7P9tuHDf+cH2Kzb/ymb/zcS/kR8gaixRNFAglB7l1lFM
7WyGRc43oAQ58hDqlendFxIKpomvdY+LhjWXj5kO8XazTz0hiAFLkdbuaWR//EtaInw6kU/59avh
ZXFCGGKA8qMQQDPYB4ZBF8dUB0Vj0g/xH8dCfJDuD82Ac8/nw9nEDsU98CEc0om/n6B+ZsJDxzPg
KXaaWvZB58zysH+nvXciMeKL6UZ1d1QUbW8nJdORtcK0nA8LKtR1TCSo2mQMnuYbhRqmrkPVGp/Z
Sc42df6NCMaRzl1OgvlO0gevp3eh6tJwm7xZ+7tY3BiUSCAEmvkZVB3pckVSiFbeaV+uevMLkjl1
YpfDgjTksDPGP0DbUgjubncWH99okqs+4eEFxj+QBdkTWdMhLhD9+ZxZm7RpIwWrZGZFvnpNmovT
8dabod6lGwjDGPNF3IIGOnQTampwpdbBN/MUGJgIvQUggLSBTqXhmGl7yuErM4BbDvXkw5rY8xsw
KsJQJ1o17OM2RV7pZrz5jegqATkMtJ+X+HZyZHliqZFAMwrfiKD6Aw1TnvCr5YsyBQICRBWUeySh
qr5keKqnnpzm7mq19wwvg28sHX+W/cxpoa05pGCY0YIlVAcdmhlkUnfEAoMLA66Lz/fVUGB4Vxwf
DadYGbDyj7f8OyscdC8cdOtjM8ZEAQEdJqRWcC28T89r4O8//AJXQ/yRa+dXoPKpmH6AACjTiYoU
KIHBxB1vuUaKkpaylTUfR6Kkwk+Y4QbAPqTHrEiqf7ZmbAAs8Qi/P0vL7YVsMRCieEq7LDJZG5yx
UGPX0dwr1y6fyb+xkZpt6IkUuJLmUHn6KKxQaUGn+uJHBG8LC7LbVEIbH3wg6de2gX093xN1Foaj
lf35622f63IKT5RLCmPiWfuHxH7GEAm6LetAH8N1tnrKlDph74Su8ECh0/qCWIq2hS0K0zisB4ZM
7dCIww5l8Cel9Rt5qDEs8c4k/ZdsKUkaQrv8yHCjBfPSwKwZqOXjw1g09xXTobkKq6U7vAl7sxbW
eQzmp79z5bOwdF/dpFKZmN/4DIoMhjxrU6rOHgROxanY4u/eXQvfh0pOmWDVsy/K+sdarXbXW/br
HQyJN81O3R5e7OWHSmhl8Ss9a2v3HgwW8TKftn+vCcCfhoz2GmBMXaYCwNQx9Wb0+M+oVuuL/HAA
RyTzjeH3TddENqT7stfC5uzCTXC9hTKfDdw8XhN81vRuhv3DtjYBmTbxWqFvMBIpR9o6nU0ZgTsB
rWbFsngWTaUrmk+WPLJ/ZgGzomDG8kpnJP4T0Z50kvwnO1Esuka+LrokkutEA8Sf41FE2zjqi6Sn
XITW8Uf6R34d0QzTJdIBuzkJyG7OX0ZERMF0dUf/WmUeFLux6I/jjxs3Lv8knkQ6VK7vzSb+ljGL
mdFnGSAH+bZX40d+j6xFs1YQoKHA/XoX7mnWLzW6qlMTZusr0e5uYTEjsNu1uXhsBg2VyN19v6N7
ai5swJ7NYCthsAxWydLJkITNCXSQEQMwi4HdYofS1IeeN3+sXthLMZj/DcpcnjcwPeJnxshUNuwr
5eYal4ND70s14VSMOAinbG11a0L1g4+Ofy2jYoiRY61wYL3FEEhsKenP+nuUT/r8nQHTSmfPejgM
8c7ZZQzWRvxlzxTeUngbMaWCOx/fIObV3u8IFvZA3gC8hTgJ/tBa8etVa9fOhuAObGQE3ZhbYqin
BBX6oJLc4ODh1OHj3lqHRsHFOoZ7g73ZZl74m6CNikwEIFPaEoRTDMsRVStE3+pPhjeFn33PvkUP
7IZLWzRGQkICwbG7URMGVyCeEPNeRD0nwfXGerbTl73LUFGztoqaR1DSZ9QUlAPrHmpP//TygZuT
+oTIg/nyCeLKda7tuxF1s5opWKOiekv4eT9vQbzrkcGEGqXrRugJeke4TxjJ31cdE863/03rtPpr
dBaVAUnjz95AgR2c6Gy/gIF9NgLXAtqvA3asHsULS0Zhv+BVMhnDNe87YG8E4G8s53m3dY3kONeC
qvYKuJ/szZNFh24P5QVWIgJnA95j9FWf3RZxixz+sD+bawwKVwqDRWgxkFywX9JoyQcl+Ufo8gBy
ehEedu/8ShN1gAeGihT+yMP5UmFjfC8mJC0MDmpRIY/4MDfb2C2dDdRZKiRYnAwRX5i0MTM7ibgB
pvIPiiWqcKiZz6kF2xipnqBZfT3Tf4a32IKPf54YAGhneJGGz5wzxWWFhzBUg9SjOhaOI7j3VczK
bQSEH/iUEKtpjloP2y8FLgwG0r9AYU3XI0ouDAWeb4HHAcfjUE9VCtZgYoo/U/PzgczuoZHLqTbB
bXB7XfWyu6DmModgNmW1KIu84u6X10g2hWMgXdeVD2QLZR3J0ubonTS8LDnbgzvvgXkjfFn8bTqH
vhINL6dyegsuObB0NecsvJPNYrNgmax0wXpv/yC3X1Y841dwqSBIJ8XAPv1hYjJ/uwrpIkM4A6PL
GD8Yiu7RKTdX3I3s2x3og6+qPsdtNTZWcEUKv5ImTgEtdp5gzFDtsV4oHOXsXz/ud/fdvbSh4Bli
18dwywP0+FK9lbaSCPcJE7+WBPhT5gkkMdME9ANAlmvAGOLcLa6ZgWQXcMWYgISoqTxi66IlgkZK
b8r14zxHypzdNSXLNt4pAdk5B0ZFDKdq/5GC3CO/an+jplzDePgSud6BL5uf5e8z/N99AMrwspdA
rYFScl/dLnZtEss+MMGu3oPcdNZXoKUNgybIIjM7c+zAcZIADezFlysXwWoPmYMw/DJmWJCg/CYp
kFFVBgH/ViT/HMOHcn/0xm75LPLjO0FmQdNU3FFXCZMCNrPNw35CmtEz7jXkPT/6zIOaVX1oiI78
cYFDVK55xZZuIeNQ6ImfRUsv94RMzIXWYkr2cKiFuKtwBwn76LpvMV1ivVLHV0TRcv4KzBQeLovY
yVF2TAwZiL1ClYhjxngoP3T8R2/RBZvXxr7syYXZQIK1GOzxEIQbmIN5glfF1ebUgzk50Pa/YDfL
24kYJhICBoIZdXVY6aNXH78XW7jEYFoK8+8XQk36UxwYrRg1PqY48nnXGSxpgBMMjJSltrvPoKBF
H6iPn0DIesbn6dP/QfnqAxMrwUqO+j78qfSc4iUUmfs+TFmRpPzYWmOwh3KL7Az2tXsJLazI+SyF
V/uVRAXhaIHvWnZfASEE7fi8bCcYtDEBwrWToL+XoL0uN2kf47tEgqzzcG9LJTTmj+UFvyiGNUt4
xihqUCG8EnmIysDKy7E0uRyK2XdZznSwf30pV86PVpvGmy4ZSgFQ9voaBfdEkD5+40dgxX1Cb6d0
Qowc+bEQUa/OX3C0gxnFASArRQPtVkB+JtcbfZPk0DfRToEbuLqHXTt5F9+h5OGyYUvxM7gkZmiF
m9QMLwkycCas4Sl7ogfXQobN0cuTR8NHoITKeJPVkfZXk+oqtOCnxGC7uhA4g1sYqZh9FqSX/aHu
FlYMA3NuzYlcj09zOWJJds64+OgkFt29ZvaZKfN2Vq9ZTBmeik8N8RWd6UUgJycgAjpT+ilOBIHr
qEIRU48ksdOzavMXmRSVHegUmAg/8QXbXVkQZjWqqWpsejWBMdUc6vMcb6j0PGrwWndu2++xXcGP
hO0wNmb3eJM4D7efYuaV1Tscv7Dr3TFu66W3ZYvRYV7DDRqZ8x4OlG+k9eQlvHApEb56W+XP+HtR
0c2Nebl7Li9rLEBQcByuB3mH2oLeHQxqpu6snLrvjdIseY5Pw0vw9K6QHd/BKfnNTHqS2Sm25tpf
h+pvyb2PM4+CG2B/raYKtUExaADZ7ja/YvcDbYJlRWLOkfXXxupjidv/MicgCDu2XgqJb8XXYV1A
oP03YXwvYMcluOl1cJTwvBpcYHRRo1P8fw+U+gqkSVK43jptrNCtvB9UGTSM+FVvovf2OkEDse9h
QwgOSrz1UU0++Q/mPLJz9z+ezmtLUW6Lwk/kGIIBvSUjEgyYbhxlRFBBEAGf/v+2Pc7p6qqurmBA
2HutuWbokA2/R9kPnX/6DTMb40Edq7XjfbrBdS3X5NkIs8VBIDLXAVZX7axj3iPScvQkYD+FjDPS
oSG3HfQeKi8rsuVo3qhz/oWAKoMn6uN5hzdBvRTYxbwhvxZkxBBfgCeHSX2DM53N647UZFmQwnSu
heeYxCgItJIsL7LnzT0JK/G2B4dwYBenDDGBCESDj+iPN485sjjycna4vVIGYlpEr6G+xhSOo5Vi
S0tO0zBBSYSN+Hw0gRwDKlwDgZv9y2hyD2v8km8uDPkZfQr03NT9hMUWOT6mJVgM4ohFFBLrFl30
vFnKWPEMV210c2kKbM5UL3f3ZudP+GKgqGpxJgZM/uglOtTCuCKFZyeszFxRzzi56GdAHLNjPN8Q
DFnW9hgFsTZGXzfTiqdaoddBQc4in4pQC+BPUMt6daWuoeiyW3/MRQ2dlpf6NhnifejejzdunrQP
Fcz0eHMrXyZWKAmfzoe0YTweUbU+dHj3FvhIHyeMESfeosMYlekDY2NAbWwlcu0ppsU6cJm8yMbq
nhJyWW6rbaq9qRvo/KHlbJX5/tQl2gt9Awwq78EccG9XW77XnronuqWCAQCVq/VBBgf/EhkEXKlE
q7EKG2pEAXRZB8CJgD5/HwF6h+ds1ixgFfZI3hCefiJ5GVtoDZRD3zBsYZUHPTEzdgV8yaI8gKpn
9Q1SkD0wsOiFIOU6u0VZBHWcHDW8wSZPdqivuneokLAMp543MVb9zZpQmHHzgixeEfshyAR79YhJ
kk11YhWNOhgK0fp+aN0AC5bSH/NhjLIaA05GcF3Kxy9qsFnX4egz75mMZy9MemgiPqt4fgtfzsss
ManPlmnY6neQS+z+T9zEdZtur9vBRd68VzW9WNcUtjDjWT9I/pi5LPrB3qzD12YYyM6XJjRxa2gN
iX3bJle1PLWwZ+bylJkN43KiCsJ6WqwY2057yEy75tNP7IqvJH7F/+4izABbr2uY/GEGHGu0XMti
Xi77MKOo5JmnXT5/wKjcXHpC0r8ZbYq/zgSfAyeH7OYzlHrhTTSeXcELr+FnNcT8P11iKLDszHI/
5vN89ZqmmAsskz/oXsDLnAm3qeLtbUxZFk+3mV2nD7qHZXt6bDqN2nWG025wm+aXGyW1sCVqJvFf
z8qNZlabaO+9ko9Cd5U6V2e4UDzsjujsBHrZ856FmLKZAEFw0DomDXm2GbBdTPvEN7WBAj+xmcDt
8OjgcEsA9KXUQV9xUbyOV5sQABttzeR5SBIzGfB9dY1rP6UQv59NR8Eo+E5QZGBZ85hKqH77+vrr
X6dvdW8WNj0dCJCE5T9V2xzb+IhZE6ZMH60AyhUsErejpZ5AfudAiKRA/mBExJ8GSCxO16yPNGc0
bkAnzUHscjuaDUhBt1lzSMTSzZ4HA590gUMFw4+ZPH5jdPMp2VF9A1SGM1lYKwlf2xtWSUX4olPD
YRiCKCOimw2ryxfh3x58LG+s4pDnjjFjokA73CjAwL6DhzVyxv7bHYW06EDNgv1+jeaKD9apoB95
2orBcEIbeKlTm2hljcKozJfemqnD2uR0LFglCOu6MP0JvA4eJq5uVjFpLMkAIo7tmpMHSwqnN2nh
xJETAQ3g5qROxyv156oPEj2Ypc5Hi/2B9ZrWujKBhzTCr6ox7nPZpO0PRXYG/k/L0oF7oXZwJxma
Pa0GB75ulQnDJ7MkqAMjEGg8Y+87+1r4I+JayEwXAHfsM25DNvKyMNk/V97XHmsPLlMaxyExC0S1
AtexVQ20G4AcoC8KTqq733rLR+G1P8aVtasd7mtcNOgGyWO0Xv5rUnrvwxV1luQgHpnew5FFUh82
pfSiJpWnOfqRhoWRTooCEHvj8D29+a0lG2jPJ0TbIhChqbZJWodPrPDzP8fJdE5AnS8jkisvMiDf
ce918B09MKIg0RC8avbR6/kn/Do3lyggl7grYSCKm3KOBeJ+9lhBeJkWwofRalzo/ix9H7hDzxWO
6l68wpppR+YRpCU5HPv7aX6AITmI8cQWcUnSGvIaoOGXPZdzkKqbjoOxVawyL+tDGGNCXWL1TddO
KgyMekqkHLkDFjynJJKMjz+yC4sAKGvEtFUyMbw1GODoTIBQ33yQLRJRz4atrAduHlxxn68N/EM/
gZC9PEOZRn8iE7iEVa9CnWPWGtiZR+zKz/y04GCPp4NwNK/XOZQxeW1ni+alVkB2XBbsjbk+htCF
ZATnK1RI4XsbIx9g68coHAdydvXZfvbyGSYir6ZmRGKQIAJVx7Cg4PUIU/MZPsnBdS0qMqpSfYzk
uxQub09aKPj7lDe1izddv4HLrOe0/3drtJ/KDS6LfSB8BVTMxCAvp/DGaQ66CuYU8OZR89D5MYuD
koqKhB4pxPwY9JgvXMeEDWBMqaOKvkOhqt07uWHI/akryA/9uPHQLj5ut5imIz+BGPHzPy+fBkaA
JDoBfg3IfIOcCpss3m54TtOBmbtdVBQUeW+bzDgZyiAGbjUjETed44J+jo+8qiPYvzA/lx1SUqEd
PI1UZERpLdvJSJe/9OFGjJE+anh4XHyLR3x5yzr8fyboHWjLjU5ulFLoiALICuoK7xFtcDfRc78w
DQGuR7SYOO/WxI79A4NWmt72RtZqdaF1/dt6jxq1YOosWtIOOB+1ysh4t5OmtlPcn/XXusVkBjco
KJXYJomsPvR5t0vvJB1zZqqX8g/xR3Iab0CuBPf+jMvpuJl+cErf68RrAYZnkQLFmkgcJBvA2iy1
rKQ13SRZjwj5Z9+BBmMrpqqQ0RIV63wNXnTen5RDzZkJLOwWlYqB3Q42aS3yAOIjFwlVKehys25r
gyZZrBj7aceD/LQii4kSHzbHql1lv/wLZrNEp1G7oEyA9o5mByACTzYSdNAOKnqW2pVk7R9Wm4VF
MsXu45Y4WTpp90bcN94S1A/1KU4m5uqif+dvRufG4UBiB+m8O9ax/eQwDbv4t3KYjN5T+zYM3YXr
Im6JL/IVmfAMtS4oF54WQEFgFIiYiPBE/IZjGam2DHr72CkavCANQjLCFbbQ0nhJ+rBZJE3AF7nR
7TlNYxU8BrA08M1SPKQXtdy0i8yBl6l2ryYO5NtkdmWozEpC08TRYngsKDgZRBbxCIaUjuskymfx
7Lu9b27rLuz6VNVrmttGOGvGEH5HiALwSMFFQ1VWI5uuGjuNEbjFb1LN1GP7JQ3otbxf1f5UmBGd
5FitgwxI7cDZwzNQTtcL9IgLcn7Csr5H4c2Cml4KBDKFOJWSINYQXnQvw0t9gdT+HgsuAt6Zda5V
ufZA1oIdJ3R55tI3kRTPkWHgRRf36BI9D0cYy0o4xZLaXPGXUUGyYq4EBi8f7c5Cd7zXLKcaRAc6
OXo27is+QbhnE2MJaVUoJyBloGCcvl3BzlVxtOFeSyajov4WN/WpVC59Dc3Sk6irWhvi5uhgE2Yl
Il/PQQFYT2Rw6MwgX0u/mbdgEA50Hmicmfu/N060Eo7uuLsA79HefDeocNXBouPe9lq6lk4pCNb2
tu5tYelHvVBIIV8ushWMp6E4AIhGsi8fRuvxJNkND++fHyb4RZkyMSeSRMO1c+gnWHzg7wG/E3FX
rT7YSRk9IR9bj0EPCYvD0TOmy3IVgIf6cLeEsdzQf6z5sRpANmR1AjxJIs7BNyDBjsTdvWRke70a
TvZvv/expczsSWaV42Wq31jrob995/29Lq/fVVCNzfKnkWBkyewJvJJx9n33CJjpRc/dc9Z389n7
nAMs2LLZTrOwciDYr9IwdYTxYbEabV5hFY7c9+zjtesYp+4uPP3wivrwlJxK/xkSnHkcHDsLOuWf
cR6HFnueTXthfiDQRTjymQ/15siS9EX03AmwIMIovef0fWkrhTX+eU3wWsUIoS5g5hXdM64X1aTE
2AH6Sid4zAssIb6kwKrKoRC0cURePfCRw9VjNfeH4XudRh/hGpN59J2YZn+XooAgsRfN+m2GtHl2
nfSQ8+OjPokXe7Dj4RaPXhfRcn87mNfbWrRoBcVRc6hwTPk4rZFPx4Al/Qkie6sHfHYPO0Hq44A1
ZIsH9V++p51j+fchh/I9/cKfb5wBn9/mCbqnG6QmZoAe2gUKjoFxpVK8WlYdtoE07273IfWUdKCD
B6qsZqPVCK+eAjr+7/JL4Ywd2XnaCwbPWDFiYeCPpqU5cm40z49p1xkth0vBOM3tOuwve1+EHuUR
Akd+ibleFnxOMdMGLR/L7TWC1RrFl94uw4IEbvtg1h7v4ARzUk2os12a69u5OCS46IyN92G4vZ7T
M/mxdKfb5tDx06jhGzfr7V4BGPsOlA1WKgvfWq4D++7KAWTaS/5XEkGwkjf3VX9Bx1HQnIaDOTPc
4lB/DDaffR93Knx/NQhIjGvuoJ6nzjleK5SjJfCtbDJjpKUHqHnsmCTx4BJkTIxXADWhmmxiHDQr
5EmQmqZ1mK+pNTMRZ0pnQCBC/1RvXxt6TnnD/sXrRMpBxPG4M1w93aaSZUEse1A1oz8B2CIxkUVm
mYX7NUwJA48pP/GhxkCRecV6Dndqb/Dx3gZ91i9YzgDtaFswZ0GyxqZDBUDneSWzyW1uJmGHbLKE
+OGekk/6qRjEYYYDv++fHw53hcVPD+gXjFoT4l0sdSjvdgeRKs4yrYFnkiAvoumR6KjmEjP1JRHk
RHujwCscensNIbhKz4JEuyHW/sP7kMTrvdcyLQpwyy5KA21prehcR0gD0xaegObJBB+AyYPn/ftL
acrGUpPKeSI2Kl4qi0GAg8Tu+lf+jSavVXIS+ILbnutdPS/CLhR+IYwFXFFgfE+wKbohkEKs+JFF
1A31IcqFXRwS3QMpAJ4Lw8vDlyr6Nnu7iDh6czh9XGmo1jhovORUeokQ5rxZq0+piEP7pb7xo+Kn
4XeBOqC5BdAN5S3NIGQ/yb7teJVhCbzOxeJ17hxq/32C5sV85oMFkIgXpdbLVl7FLBmngo3EEAe3
K+4THHPb3bFTfE/PTX8mBi5/48VPisAFbNHgPR0IfDJm4eShtbuaDnRy5+i/5qiLX5MOwh7gr9Ln
kkTdWSyJfpUvpW8SuzK5UTuiG0o2lf8J4k0bJZt8S0XbX3UgyfZUCkX+csSEeveFcUOxYDbXw6sQ
ygVY51+6Lt1nBCsFInYVjOBpqBL7iOCDsa3fGPQfKOY/5ybFfFDsPNBhaMQOe4OiOihYleEyuxKI
tbQdzks3W8fn8gCYDYyKVzOOnAPAVBBIXOzP8a7e62/KRr2FmUJTGiUT2aaUh5Ev9qUDZjbbjjAN
Tc5sW/n5Kf7hF4YHeHD99Zch5rkEjFrK08SdfCOB3uPcDQk2KNfjqRJSXwwT7UqJw9xnpHWWw/lA
cGHU4vwKiAA6DMI7jsyYh5z7PhVD6cLLFxMYsGCSfjmavG4HSjN5nq4pocoJ3kH4B+J64VFagufx
Og0Od1MGyWq59PGIv2qpIuy03uF9SxwL4zv2CF5F1lj+Ps5t1GdREWZnb7pojO8R1iPaHl3odSCw
ilxfTLn4fAr5UZwGFGwRCxInBefcc5F5nHfpmU2DzXwv8s9ZpNiDoCvmH0GhzCbxEYH3lmsUpPO5
wKmEAMT+tk+OPQapjO04b7H1SI5yxGWUL5EbY+JMmbOEtym8+e/HsVt6IhqAUXa5q73xYXSm+UWD
1rO/VuKn6Eyv84I9FBIIeU9DdwAwvpdm72+o5F5hDuedqegJIimUthxEed7OIRw4BLQQIjFDIY2B
WfSyGC651xncmBuWNljmGDdPIuTxyjl3ZgdlX0Tiw+aQaAnYqVH3BErZ240jecngtSW3jbkxCWYh
BENt1+AZ7AtHveskzo2nCz1gJi9umdlN0GRNWNLpJmhrIcN+7dfN7gxsmufBVPgXvBl0QIGh++N1
ol9h5vJrLarZjyhM80BXgoFHusM02x0GDzaCUFkNVt8/afWiN8X3ChS2FWPyBKTRAD0i4JHdjES3
fVgcivU5ORATtbsh0wH0aYW0R0E7hiWkVxggZUrUtDo1BCZ3hdtuawHLo/LRzkAfUEwzyQXOZd1i
93kzIYkpFTHDBL5lG2dLHhBuQoGJ4UrXyBIjhhHY6gPSVQBLDpQU2NfgPUtxvE6xf8NZyJdbLScq
nBkI3l31mJi8D86LQ4BsDaIvpF45taWAjnXYTO+0+ASEV24OSkBqDZ517CH2+MCq1M/Mu96zi6/J
3Lliqb8MxiqLU+21m+ueUa8qMyY9wewYQ4HgtR0K4y3WxhRSz5HrjhIVHmvGlBQZPf4fvQOUYEhT
mYAhMHPLYKsxp2bYoL431wvDdVwm6F3YOAhiBHDmkc+q5X1eYC9WzD6zHkIknyjXJU7RGiEt09vq
uxju8uOYkWBChS9wd22MGQEA5Yrh4vWPCrGzSFc0fVTgnw05wHy2ejKSTJY7eVKu0JGL/YlZJUdu
cndufrxMfRTukDFQcCNXhhlDT0mDQPXIXg0QA/OZ7vqy3703+YY77QXtfBDS3k0fa9oBxB8o+5x0
jdGBn3i3AAOsZXZIvDueVKxV4cjHqNMmzt4YhLH1RI0mz5l3Ma2sMajGWJ8Orlz3Gd1g0bF4nkUv
4MluxxnbxCAqoYwhmIic2/vMfTCsGoe/HkKrJ8qimBYb/JI4ALYStDkS+7fOQf0wpj881t1Dsrvq
vOpU/r9W8oV5GzQ95jaUqRwJADo0StvMHjhsARD24l21Rgz1W1ZrYS/T2QLwXI84JiNHbM7lIiG/
NlvIawyYI+J4EWUp2EHFs2L2nn/81lFW1aLvopAL+y5+9jCNucrGIinPK9flWlaY1ULRSA/SKXOl
bXqgw2M/qQ8y+qX1N9of0K1tP35sI0y7bpu/1xLmv5nPeZu8I6Z/MxQd9fq1eHOf1YJdhN3tfaYz
6R+ejSoRT7friq/RPKV4cxBujVbytqGjuqJepdZvtOeuRxrEDgMk2XhH90ie99g5GZgwFGJUAsLz
t/c722/tPPSGyyqA9ki3jHZ9B+taYYZ67kxkNs8NarRskZFc8sf4+rEdi1SSGq8+i6f1puWu1rJH
2JDGdhmw2LEPoH7DJIbCp4O769NCIU5DPFh0tYQ02aigaR8b3UujY/GLX1frd+Dbg29UGHAABdZ0
i+r+zN2KIiwXi3HjsCXc0JaozdhsIzoSYGucGUCTyZ9uuOMBA9/CwD9BH0zvZtdjllZHHxeDDUYA
Hy112ACNq/W2C5fieuSMiPwqI+aYZ/aYXbHoRsLZoHGYOG8L5+PEZoMwug6/fpd6HD7UD1mnyOb5
sTH2z6MV2QNQ1JblvPQTKGBgs8srqHnrvSwybbC1gZeN8Q6sGB6C7Oynik9LEqJ8YdHY3WbFooqK
Rc9mVAU8Sug29xwOVzceR08f/knLNvoEQ+3jBGMXvhCBQMJTo5p1V/Vfd9XZxKGyeeEK+Jq/5mO3
4lAINii7LltwvIBYKdZ0LBLFEv+VkBUIZhccJdb5jv1lD67xRGUIkKOdxjdoUb3N0QrOelh5GGG6
jxlOtISfMQ52QVEY7sF29kVDI+AvppYT/NR0pMk7RokQSXp6shlM34scX7rM6x2wrohGiUF49gvr
nwzsnMfFY2Rgz9zCEyIKcOF1FeVYNgUE0eQBOO0uQ+7T2VD7QSdj6QaVw9UYV+SBCnC4n33uWkyv
ivo7Gk56pHyl3s2+TXDXwNkLfUy8kMMrfRnz4h5jcBxVCbDh4qEqwVzzV+F0zwDS1bznYsPC42Fj
eJzhlz0pwrCHJ+khN3IOFJYrOmIPmK3Dj42GovkSyyAEHKMalM8YQujEtQI7Z7W3fvPzDAuvqfto
rTzXywgaSjyh1qHi4Q6UtULuJsHkE+4Q80LKBUp0KiNMbJiSNqQUaTTn0gHmHuZ/DGa7XrLtbEro
tKd0Pt5Am8Spo6sFY3qZnbfD/qmrMYrxPrBlPIGP7/j6WDUD0SMFLzXoqIfdwTt4dE3Pneh6GO9/
dEXdZOoGR7jW2IimyDMV1QP20zxvw7dFWzVWN7jKGXxv5/GZ+EV+1fMwIjMqQ/x2hY3RfvY146VX
G/zI7ncbnv50uHluhbug8VR176Hu9A03D7BUTIdI+Rm3clt862t6urh18dbVdF0nCYD7MIPA9HgL
TNN0/vfRWWYeRu1neicXUmMqm/Hi9oogK9ZesgCJtb54g0W1J+MSMEvemrTMdkUgskF5neHfcO3g
OPFXIp5jkCiQMwhQ/UsSFktoiMUJx1iYNozAsgkpAep4JNRotyg+4nbzWZNCsqMU7fnxurCxt2NM
Dh+5il7PgKquPcF3enBmipG8OhIVf0d/DHC5Z+R1AxpCoMuegEPMbGQn7n3eGAw5J4NJFj59WB5u
tYznnRkqOQTUNHJRYmf6fl0vYvtDBvrgUsnY+TtjKJ5PC4V+BwUchRmVADY1FAAGVUuykgMYkdIs
ZxV4/aRBZIm73YYEYgxCKBgRkLEnjsQJ3j+1W1ZEhsR3n2EwHJPeJGWO9vT7nPrmjlOuXtUsyTjh
TCmc3HJO9c2XQJlfGqYVDWUJMA40TvmMRxMDwhFbIG4zJP4ZQ2S9Xyfvz7t744GMDIN34qFATBVm
6nvU7T1YLS2WYeABg7F7lOYo0YkUjtqTmNUKQ17gZ3PUsophbgUtE54AaNyOWrUWwR59yEFcaTAt
lg/8QbHAOqd41yiIErX+DGWfj6naFjth5j4j5+p9/fLYw2TQB32hp1DW3ahzgPzG2ARmXSna8Xsr
nGGf3fA6hz8JsI7MABxJcoobEUFG0jWLUkchlb3Nl+QgMirt+qWBgt4ZvbXaG5stMitrNZk8feWy
d28bKdPYiqM3u3NHyzNMETTQcEqRITqyC4CCwuipWmfbdjoGtvpl0gMLyZv8r53mX7XH4r2jHqFa
ouq8UsjwtaO0oTv+Ltk96Duq8/ggFTuKknPXxcDwgFxiTduKxhIqA9af0G1yo6BwJ1JWCT/Mwcgg
ciFqkqDp02eyCYORUjaNfCxC7RyRKM637l082IGDoDNAA/eXnJbBAaTTIG0M4h6CcU3kneHf1+hi
yxOgCnuOTTA217FCgcmrRqYZgArv4u05/fevMCOSMEXpuMp0pIk2l8wS+I0i9yPxsGOPyDfkTdGH
c5F0iCso38NpFkI10Kc1tokl2ICQYeXGuaMOLYEAsYKrtGwaw8NEu62RdRIwuTfQKd9x77uarS2C
UIjD0J54PkTRpIB+QOWrCpu4XHtbQj7EkUc+jDsAhEtuR42iVj1V6sw9rVYujRf308ejr+LkqgxW
rEDBq00ilxvHNgvrSNJNMqO1WquHr1jv1HNeFJuxBe/NFly5ipSSq3mD0tQSfpTkJtVZdw0EYYFw
txz53OraqZmab/TPxFwFdUA9d2fgCUKwJakCkwCinC7xV0Nrm8V6T0BUqnxs4P/7L1CSX0OXgzzH
LrBHc0Z0PN4CZbzWhRfvOiFRLRR+NgPQiNFI91B4FHv7eTGToucEtOSLHJ9lA5dLircFwQmzERj3
/TygtQW3C/mlPHodioj/cbP4KvnxFI9g4Z06XvZ37bycNBJ1H15v6R+QNn/3u3RVbEZRoe/nLzOe
YIgzo6eJvtDaMUZmP39P5Vm1Ygp9E57VKylgEQFngrdGEdgLHm667vDSXARYXOLgiWPc/L2sd58w
ZuTOsrMauEQ7HgAtHqz3pcUk7orM12D1fi7ohDFG+0cDUuwHJnD1fLRqTi0R282J7k7CuRGw8zee
HmrLp15Z1e4dUI3gTFtZPRIte3Z75hYqr0c9lJhlhDGgTt+hCtppyRURwCSioxdnf8NGPFzhas0+
orgP7hEHTEOmJMVo2cTZlTE9wm/9UAJpAmLoInAYG0Fd+CsymMD4pvf7UfEr36kE4Ml3+djHbRSx
KJyjVBDzkKUm1GJUX0CMD4BFajN4avDZNcWkZ+Ut1ggpYSsjB1EY7NpXWGRYfzjNUtza1RUQqvj5
IT9HTjtb3l3HlYr/UXfyPfGoqHd4w2uYjXzzxckWM0i9s6D7FBf4cypmO6XBC9mYuPcTUlrhGiv2
clFqsHXgQ9kaWAyLaArxRUVNqA7ED4hvi8VCWBKKi6o0vqY4OERScY8QEey9Vf5dbcEBFhaZIppZ
PG6R1fnA7b1/JkZCsFSAoymQP8HDyCawvLIJ2zcH/2EzI9erneIOeBP/F78pXBMbfUfrLwooSqOB
yXhzSR4E7z38VCn6p/ikOOkcZCHzsb7TvK7xe1sR6HG14bpgKnq1iXLEyLhZDlfiNZR4Ljw2hmE8
54ypTRI+/AfronhKnNnin0a/zcVHqBXz1iCMene1d+IBiYc15L3GD0vcFL6EOJfu3s5O3MWP/3zo
Y4iHdFslAdisvTqiWCfslOB53p3lfB6G0y3aHlJrVApZPYoSTIRI77nbd2Jr3v5AG2gsfZNJrhqI
fRDs4EbO23cymA0xz1BmCjbXlmDhCA8J4Q4hbDogrDgYYWC+MbCEX8Z1CeWRtxDdI77559Rq1HPI
t7ZdYnp9onD+WFcjYMrfUtrqT0Sd2PtBtAHw+/8N/7tvktLU8xEfFqik8+XSCQ7sMVxNV5UnNMdJ
ysAotWOvVhtgfQTY6s3nHBTkUFGLihIYfTUibmiUNnWu4GkeHpBguIJ5oyuwXgKqk+xKKMsFPann
Qh7+pMiesbdeC39PcUSZiy34PcIhqCCoIv5dRigQuP0dQN1OXEtE3+BiBmcTquu/t/6q//uRWAtK
8ZfSQBMP3LLOx3UY3tVpWOrbNYXHLtsIr2bRAn4t5vIwzAbCCqGZ95edleygGXZkB9t2Q8GgFR0k
at4HbqGEbfAZsAlGrdjy6im09BJnbjpbGi2eX4n5gcSlLt55fnrtCfPR2qL9Mjtr0nf5biVcqWjd
yOARN8Oyge8gXJ4H6tTUImOPNvjjUku8mbkpsGlFvwow5JyHDgxSIQiGw8VHR7wu0AUYX8H65b3h
CeOhioepaO3Ev+KHr4iRG1hqlOi87adnwvwGxhER8/p4rEyqH152iA7aWpyx6IHtC/lciH05O/nf
YhJhgYLQbOzBtRM/JlxY1uKXoOrxi6XeR1Er7gci8t0UxH+cDVSxfvV4kV80PKif1B1DeBaZf0sN
QIIlzFKDQxntV3lsdZgWZlhWFuVE4OYmGAZJQE3IPD/9K05Vg6ypWD7+mARBt0Z9CXG/vFTzzvqx
wzugpQQmSB09jsKQFVgZH+0je1lCBYGonsj41hi/PGxTGc3ioXiGawLvBKHhZYCBGoZbFSiimh8Z
0wZMcnHeBxqEotsF9U+sCnKZZFCU7eGaJxE8b/oxKOAiBg7fW9zUOzo+MzcTin6C04LWc1bKlFoF
9YhNyKvW9/8NEP7VUmSsqjS2gvmECYsoeG5M9YU2GqEKdRcBa8JLV7yLQgtIM2ytFVb4EdRoR3zp
dqBB1k41gA81lVAQUDcaA+Kp30ieWGcwmFrzAeYSvCqS2DqWtCUMjWTq0kZSYInCDnt31wb4w1WZ
d7juSLWN1HyQB465E47KXxQ5ubbINc6Cm77oUAUROGYxV8C8RLRNrxB/siHRXeKdBEPtPb8ev+cK
H9szdXLCrSWG+CjIgzfzychEAI9UWLTfVOFvV+RfpwtAP/wAb4ureSVjG0qKdhJA5t4YUgTHEfR5
wdh9rffG3Rrrl6sJ9WFy41gRQ8uzw1ODipRWzB5pZNwDjD45CpSzYLR2x64myfRxiZ2E8jlxGBMC
L8PGQMTF0sWZSIcnGjiNWeOAeb5kpRTBAQEE5BehJilivYWsc+n6A8Y5hKx33H2r9wIyBbbZ99C8
6dpzo5dAcegtHqvhjBnY/IsAJUI/0TuBesNxeGG/iYNMdx7HNl6O+8x576Jxo1039wZ/e1vCHxH9
FKRohl2o0pg87gY4f9Zmiz8fRqCUNaf3WPOzt41x6seSSP37WIwNXvn2hVFAC4MmmVwX2DCqa2bl
cDtZ2ILhMYYe3xcGMUNwonQyIPySixQNx0tneCyxL8AxfgmDOD4OxyquB5hJZfzM2EpKU4jViMcZ
3bU71DW486GI5EZBCeeTp+KT6QV3I5L+vji/gumUOrpPqSVCyO2OHcreN4lwyPbRe0u4dY+0LZ6I
XZ4CDQNj6cIcU+4XKhZt6D6hIMH/fW26wYPuHbaVpI24xIgbq837jty0w2fFM5GRg84/KWbUILLa
49CfvzitWUTMFyKGDlmKBYTKDA9tIgB6i9sFeeX0G4imhLaBU4Yr5OXGHtQpQoW5vHn5QgRlAjGf
c65Zl1oVXRAXlrishDYn4Qwk0YmMw5GPlQlM6WvfwY6nwZAmAr6NSS4S4yrWLdaMLk41aLsZQsJv
HQSo3PYDS2JsNNT2zH+ZysFeXFTBoM+FApj78Zto0TvL4CInuE4cSmzcZDoI+l2mUIC0rVCrptiu
zWBGFAjeoAQsSugJ6KgxOONF+I2OGCDdpuWmN5PZjak8ZxAA9sfn3+gILtGlSMzU4XFP8ciUm9r4
wmsBSFLhwo29GIwHzqKBuk7++EQ+8mrfaMNHWl/Sr/DZmDUMEEXryu5+Qb2IiEB2RgtICU/yfoDo
J5JFYJ00GR5vJ2mVna60c8uvV59iBQ+4csGyIOMUoF+PPGVOeGz6nITYKdkuF+NVvYDONo9dsttA
4RaMGw50RxVzBFxrz00EKSyftMsqeM/gSpK62V9DJHuDCI3UmD0Q+JLYORd3J/Ptfwc6oD5r2AJV
oaJ1SNqBB/+cp6Fi1SZxhuHYAvOeZ2uu0VIRVCY6c65vyATopygBWV93+zXa5WyrrNJT5ZThdVMv
WobdRAgxNgkQQS8atlyJcRoBxGJw8T7fPda1vK/WzBsZVQMeW3Rm7RIM6asZo01s493oPS3ay7f1
wg2XNRMz9XjCWaiJtfpxYF+CTEX2GCP/4W4fXS9MoNMDo//8rceQT7DCRWt6ghy4x/0RHuAJe0Z2
ebZ+tK9A4iFOD1cYkeBJiT5Ak/s7F+FyNRFLBtsHcZwPnd6P+pEGQTZ6Jko35kQQhWAqf8Cbiqmy
YJyAQyYPS6MbZE9TR2gdaxW9o80b9h024sdZreqaq9muyAulNXdt3d0AHHobgEPdFB92v3/FZx7/
f6j8q2/YqD2wRV3fuK7uzgTUqJ/0mc7uhOJt9vvcFf9f8Q3xd8abjguazt3y92Tb4JMabzPu2T5x
t+IPxSk/xg25XL8QYWzXczM1oEcyR+yyqJasFcgoswxHwKI8BB6neDwAoL9P9M1D/X3N5bHpm5Wu
i788RGzdT3zk85ULKsrd8fO/f/mH//z7wy/zg+Jz8evcvMlNc/OAq9wNH/gtAb8Cvorj8TsO4n75
PfEfjhr/mhxB8U1+X3yqixsRCC048GbzdLgJIFpxMFc8oY2rU4+Tc8BTFg9qprsrHqqrV+rI4Mit
KpUSRD+57h+n5nhZritXCff+aM7sbPKMIP+Zsg6/w0Dh6FHTuFQJE5mcmO8m1+vZDWgGR3RmAND9
DG4UZg9sVEyvFV0JE2+wHTtKY2GBPA7HIVwNcZNPDTYyqrmuCE/lAuAC7XI9wtjLvZiQ6T6XHPBP
ojF3UKNcJUOSsAKDHkkwOtg1+i4xpiAwOWARCIz1nLzMfJJPsAUxJNqXfNJBpq1Y5fSrCSVMB+1M
jaag1t80UkLPgA/CX2rK8MexgTDtlMIlMxvvYz1gKVilcJmUWYBap3IIcjK7OusB12itlzqED3IH
Rvob7xFq746/Zy71wbHHAiBlJNey8xVWhP9Y4J4gRFJPEYaOWJYr8g8PLQfKDJ0Io0XKEi5w4ik6
OoJNq6ee2B94ch/0zVDsja4+opS6s2Z1JpJXO6+wnUJ5BbXVWj1zMGc0GuODUSMJsGpjVKQzd1Fp
PGDg9az+4muF0H0Zkzc1NfmbgRp2c9qdY9SxYpt5qd06GccgDd7R7VfcxZN6PfLbQ3dNCMvsOcMI
caqNtaFa8PA49RMOEvFJ2OthpUkH81dyhGS3DB9THtByRD2PlQ9P1auD7rS36q3KMHaxfnrDE0cY
BfS9ElQ+JPPACmQmV7xAA+21fh0Ex79jPf8oOYqLvEkYHlGHkU2dQ1I7PiEWEoDr9LfYv2E+JoZS
jPXXQrQioP4sGjp97K76OCmPYr1cFn+0skc4b07fJFdV67Kk9dlLarvjXIMn0OUg7AiI0u8iyCNx
+jiOYXAqC8CRYSQtYOfBsIYoxI+z2zwtmfEyjliYpFD8IkfgbBTOluEIGPKhd6xq2hUm3s85ehRO
Gmn19OvpNcx5HMWqg8il0uXjMGgJpH5Mv/Ax8Az2mTiQPIfb5ijYB8VqGCSr/O81VWbDYNBy2IeO
4Nc8JiTV/0fUmS2nynVr+IqoUnpOpRMU+y6eUGoSBDuwBa5+PyPr2/VXsrKSaBRxMueY4+3wwszZ
jOpzbdtOheuIfdUSU5k437JJkrjD9MteqJNif12rX50vDarnefAKagQxbFLxnbQJLCQ1fqnNMoqA
88ByQcL62ij1sNnzTrAGL/z+Todpfl4hy8GYro5Z0+9tH5zkMkzn9jwbinbrjdMyyi5jmmOLqw47
A7x7+5rfGTz2zqQivxed7GcA6aDunZk1Cjg7HTgBb6Hs86kitD5UvwivtTExXMiTJV36GRyHt/4N
KiyK4qAz7c4vg4r2MOsSuhR2LIMT73uBK1qQjiieMIw6QptxrzTEiEXfAv1fxtdw93ZfQcNoxqTX
Rw4SVfPTxkCQggwjOCflkophzko8PYKyn8ncIJ1k+mblg+MxpgDpHwfv0WeMNSzcLeRvEK/7H1jE
TDw3tOgQD1irafgIPb4z05ko6eAn+ZwoUJcaJ87RN3VDI4QbQvfgSvxTjo4LAifW3jVG+sq6k4BQ
iUKxOytgH00Rtc3TOdZsJrI1a0u1GVshvVaPHAzaCfhnjTtjrt2Y1OLfjHlhVUI9Ja/de86a6DSp
hvdfrPso1u6UZJhGJKbET5jzgrw/V4vpNdMumnaBq6ro9FWOzjOaTPjOokQJ2p+u3/WxGnBVtpg0
mbcE7Z569r5e3qfUN9qyTa4jBJzleXAjRSOIFZq90c17DKxFs28Wz4StHNAHRZSCKM10XQsdKwAG
FAyZatpdu0IBGdSrO51whBDE5C6ssOaCegs8utG32gISOlWcRAXrazY37HEjyCkJOXrsNXNWZ33k
DKs1ne1/n45OQjF5RC4kcPh1ILHjY3zmeanLQP8SM6hQjV1ngDSUnjoulTfYbl72Qs6DI18MQgw5
wKJJRaN8pMwkvtLwnZiNqs8YwOoVf6BdvSpnvJIT6g7Jao07zBD4fX9zWihWNcT7kLbAGOlK87z0
435eY2o/bWXO10ivaOeTUYI2HxektIf3BhmYOtkfiML95w6TE4vWcRawbbvguEbPNQtqZj14b5Aq
2HWRNEO4IuccARWEgq1Suw32zjZBwb0USdMZe+8Aq2J1w2nFBhs9/6kjHFCn41VcxaZHbuLnMYMK
pR/dGjne0b+QANtJ+Dw9Z2JiYbvaoT3k5FjgcOr0rhi5UAY5sHJCbLO6Ew7s46a7Cgr3lcRhjCWC
231QHQMHI8+aovQDJv30mCTAYY69N6IpO8gQixCL8sfVt/JBiSsqypmsR4LF5+4+mO9ULJbgg/d4
StvEjTFAT45EC6qU/o0gr4PLZyluOLj8PO+hag81pqiXZ6j+5TzpcEFdsbVHo5ab3jHzDLzZU/w9
fIXdA64StPafQecZGMfwTer3ze/CN8wC4sterNoPr8P5BTNsBmqebC/2oONn3XHDTaiYVy+iF47J
/Tzkq9m6Ehx99a+L4sgpuATthY1v4yGBsn/BCLD1B99ls8Bm2IlONllPkGdw50RAhd8EHGGWM4ug
pBN9NPvi3j8k3DjYf5zX2A09qlX63GvaiodryfS7n4YFAAiASl51ffs5I2qLyGaHd+/WQXYzUNIk
/wth7oAdPePCIYInVmlm2dGJxEw6GOq0UqEixi9GBoddLfQ2uqlTrVrwWI05SNN1i5e4Dre2WrS3
sX6eV8+hTWyqHI+5OanTY2fCg92qldnimZiYt0lHXXSqw71aXCHmlWhgOe4seVaJZDfjG707gaaW
TtNzsGdq06RDuUGkLgKfCqDeTjGfnL2wbihXZrFWy5UNlYxJo2UV7NAg0EjUcOatvWwu4Yvw1lWh
uy9y66EgbTiqBmyxQWVONKiL4ynKslb3yXrGS1QPr1l4vcNTC5FQKXOFieIi6c5nBeUe+26UR8pX
8YOtA1YKpVwShdNDvKei7OaQMe569bA+oMGjbZDRl0D5GPDsHjMoB0zSTzFqx5+GHg/P4tgh7HN+
1G33hOaionX4i4ynHULVgaTTlQA2Zw77bcI7MSJQrnAvxPZYeyBsoncSmGyQ3JoZ3D9jQ+wT2UUQ
L8m/s8bl5PjFcHkuADeGxlolgEZ44CnqXF4sTifYqDIlftCWXuLz3Bo8pgCYiTa2DnqcjbR+GsPU
moIKI+eoljgXfX4grQjojhfK+h6UxIBKzZ2tGF5k0A3hrMzwhFsCMc1RYjKN7U9QskBWt1lMyu/r
hzdiwjSwvADKXEEj9Rl4amj13xATE7iJA+R/qPSgGxt7bDzwkfSVwz0otnD9ggJHEB2E7AbpvCK2
19oDvHrYWfWRmHjk30yQribZ1kIAMXowTR94JYxquKsoDQnX+oW/UM0wLdJr7236FS2rTx8POqXA
mNd7GR5T6QtyyeT6Do9ZWOCbhc2h7ZuodDVPpXZy3A4L2e7WHR+B+SnN0GsHjCoF9QDUBhgHZIcx
BzLBoc6Ddbwmx8Gs3Qqf5crPoNtBEKU4SgmbC7qYPgvZ9nHyVcNr9zgi1FA/iTBAlbzSiPV6Y1cF
GSTg67nj3dWAUCMcZTlSmn8CnQkCogAhUq+IPVjwHgtmSQAYXXn8a/BgKiFoQdECNiCxPiTUE9gS
wxU/ECnF3x8yDv4BnTgZ6D39nRRUdZxkMVYRF40C2tY5EJxBFcjhAttLojeugFYtPikvHJvIDGUi
QjLazHU8d48ewkTnoP5qmE79CsuGopRmPH0berhYtYGi5W614nVqGwROYo/BjXxyjZAJdfzmW/WX
C+W4wOiy4a7In/jU48vOwhfBQxGqjDNcodMpzmxUgJhh4N6gIlrOZ11QxHzUiVPxVNJxItGn1hwY
mZRrZk6yJSiD6UgjLb1QpnvIrBzNrefmD2I6HeywIiDrePc7yYsW6F+qxxapPEp6VnZzkpWYZhIA
6eOAQUOd9eC8fQtk+YlfAmC6kvZncrFBv4WZl80IFd/wMkVUyiZbAFCTyR0siyEKBgFva0y2lBw0
1lcrLkZCt+SdFb6VHX6gWDEbk28iMXw1Re/L78SQOKKXD/HgPrxGPPBtJYQtmpQQef9wxoyzsIWg
/4eVIbPmxMB32tx2j9XHB38UGNcMr8i71Zj8SrqF4Le4dNGKQasVlcMjkNxo07js0IQ3DOPntDsL
767hG04U98BExp5+fgXMxS1segeSQz4VXof5Do8glnAmKBrg5yFiaYIJ48oXmgatgm4E8+XmC6FD
o98p7nW41PRwAgYD3gwEV6ZxsXmD0wrIB5IDUgqkA5vt6AZYOOFAM8N+FpjpByAo6gVRFARHdxyM
k+0WKhoeLkCEcnGQPMeJk0eD9xDLFkG/SLddDx9wlTwGRAotDQoCfY2VHB6ubbjvCbeEVstAPELk
OyG9JVuUeH5Ac0RwlCwAFABA6c1/+/2+x1tB2cfTyZCk1b+hbTIUxoszpxskzRimITafYRtAsQu8
YL+FoGe6wXjLcTa87aqbhjV9MDOupW0j7+aGQQ3RjlhbzgWzWEBHBgyBHywOeMO4p2nGdxZvi5hP
vfwERhVPI4Sc53ALDXD7XGAQ2hfKzjgJ9nvQZt1NWm+LGzl80XaYxoI0d/yx0oObUAmLq4MzQA/y
HYjriAEIg4NRKA/68ZNr9Fh1XI7DGbeBhjdirohoqkTyBa/vDmH8wCh58xMNI6J4zdDESoAecIhv
Ei+Lk/Fv7FKx9Z6BnHbuxzATPFe4gihOWNjkt4xzLtdxg3w/GwlDAGoqH1d6HTghTIX2Iy/aGV8j
/roOGjdjhg7x4+LCuUYtvyDmyOBx2mBjT1WOoqYbaIecPxAOHptDgezYuBzUaSdaMBnK+ahYyIwj
FKZyWA7rIOHN/Edd+rhcwX8MyESRQbWVo+Z9ktd3XAgRSIhBcpRtgK0LEUfwVCFCyeMKdeg65BGq
v+KWpuQm2WzlIv9jZG5kgIojTYgKLclX5MBgsUieEb+nKc3o4sITkgWlCX0k9MN6l3aiPD3sz38f
/3iaENG4hq/yBsghMgikMYQbAnRQ+S7gapLrKRiLOA6a5R+FlDjjUAZZOWzwe8HanlX09trl0tQE
9ALZAofiguHf00sTtCKAYAKByRV85/fSrEX1wv/SuJUq/sU0JeeCiQCWCMoQwuukP5VylRPX/TdP
/WOXaLRLaxgot/js4RM7+sfxQNsJTIihDzwRYamA4nAkgHBsoNHjYtwjVmRyqWJazyOqMFj48Knj
yJ74dwvM3amBZlYqhX9cFlozPL/cF9sUH786joxe2R+o5/A65dFSmK0mLijY5/qCxGOWzT/6Q4Ry
SrTrP2qLnEah/FBMcJYAVPmQcyGvWG5hg/R3u6h1UrotbBE8iTw58TeMkIOMT86SnCmGhEbvTs6u
vCrYxzwL7syQSVgKGNGvvzMr51Fe87/z++FY5S/4LYPk4f87E3IunqwpnHFoRh0eW+j1LE/8xIrN
WagjCRYVLsx7Lmf6Ib+FpCO3cZ+JnKl/Z7zl+HG+gjhAKQr3hlfC/SlY+9uGh5XpSt5GwG4+MOAk
AURiPxTatf8+ALI4wC7p18I+EAoDRAYcAHOeXk6bXJtysTCkYAGSO8tT0AgC+eLh6v94QX+MIL6X
a0t+xxRq9EgZITSIp/sbffCoZHxITfKXigqoyF2zkbzxIAk8S8pXeT5Clv4mBijLcl3KMipnn/d7
KufW1EHy0CqQOS6vwPL0EaRUvmO4+wCgQNL3H4T0tJLFbZwoAFpAf2B8IKg7RFcXYzXeInlIOQZ5
PiFI/XuSO7dACvetMW89v2PwcfY44Zij8cJkYeYt+PsNp/rfGZNz9o8GIiZmoGBwVKq/lyoLyL8X
/I+vIsPf5J8wv43A/j1+syDfg+vPPUPnUQ041xtug/GRMet/QO/xmBwdQ4uMUpsh+ZQjYNDBe+HD
6WtMkDr1H7IL/seAgO/lgq+5SDndXBgyeGWZRtDBX1PtcS9cZfBXSWWQ+lxk/AXMUM5LwbDn0RjY
UCc4nzIVyP+cQT5kKhGvDJlWZFDzDJ641N/+Lrwa2x2s6jkPcmxyFi68TkpnXgWkD7xC8V/fU/bK
r98crMwVR0pd7sILkoOvuDujmoMWe3wcSN2cXqv0QN/cQpGbyG3yEvkfSbW8DJy9WDyls956slCK
J6Vc8Vwf8PHkO/n6737yE3SvoZyq/+7DaZG39R859t8KpozlypRT9vaUMa2IoVw4ylgGwr9/rKH/
xopMt6zt3ETct3xlvMiUIR/ZyJ7KGJKLQfz2ZJQ3LkY0TFz/nki+Y2z9d38pMuVRTal0/vfx74n+
97OdmFPeFmZpeTMxHeAo5XsG8UHm7P+/55uzILOaDD7hDMqAI4STt0KGJi6d/80Z8j+tdn4Dv7IP
F5uhII+JcQ+PJfOeDLp//3PY1H0yW8lc+O+Z5FZZbf79JEPt7+Xxt/9e5r8V4O9S43dpIoH18uiU
GFQG1AcEcsujYfrOLZB2/jRjqDbGMtnI4H0Oj2fXL2ycNSIlnbQXP3WSKztuZ2frsytXMyusgz2d
kwBO6ISOoZZsXZDrDoIeCDKaC5atErtq0QYKCBjFblrfaLH2KwRis1+OWrT9QN7g2TC7+TTOvuUQ
k4e3h69+8IHWYbsefcj8dOgg+fIk1ffn26Ypd/A1iAoH9btDFTxnx13jPE8Pt5od5w/dB9AwPvAY
7rl3iu6le8thOtNKBWF2kYnvjxAGYww/gjvUIvrDwdGITQJ0YLA5Nz923K3pxeHoxyalnNZAVMQb
cBYB/bDK6a3ileKNfJ0iSpvkhf/AunVveprjmdcA4WfhqXmoCtxP1Qa9yPGaybWPkaqJViBV8SpO
gQruM4zaaKaXrJ6n8EWy82tcLeEQIKz9502WuTDyXmT1HGOYu+dV9wl8ZY4rZ4iC43hQd3LVsTFE
lTElPzy09vjVXkHeDY/wnw5ujGwmkIzdRiSe/+K8bjnhq/YQdHR2WhppQwQfjx4NOjT3NrNAKQqr
M+6OXZx7MwYxaUJghxvizWJ2ynUPfRD+CrqFS46fY1sYFlz5y3JIJO7kNGs39007PkL4+sVoo50/
lbCFx/dVvGmq6FMbay1apN5XuUsPj8Vl8vi2+4S9thI2ATOGwFCb9UVFFu7eV5d3z8QTz6JjJSFz
dIM/UXdnS/f1SfIKkocDloDX2QsWgrmnD93ZA6obX12DE+oZkbNoZtm6mT6/tInNbKqFnNnO4UnX
A+J98Np8DrfDnTbpwYEef2AYok2pgAQdaJEHiUnV1zS4UbFm2M0s7XWbXA6ICPrNHpFCtVe+mv1t
fJuXPxSClC84B4NxG52CaJn5C0blPFMh1PNLQC2iDQXFqiGadq5gtu2kghgXvGr2ByUFdP+InVO2
Nk+wJRo6FhohB1/HoRp25xqB3iY7TWhcZR29M9ek8SUhG0OHQEpyqpDUD+UNojd0V/1bPb3Xq/cN
Q6PBG4EyxBxInfQhwJIgxJazwhxfsRItZ08jKj4T2L/rLO9beKiDf2IqQfCB4rUd711Grzak5fsK
Swg7n8AYHCsPQvH1q0Q7aK+QEjYttNFsenLRy2s2YrLgngYV0gfpmaMfvn8dv5pRCwQp5aEzkHbU
Jy6H6k7/MSfd6Q1dmuzUrhEY1RDVHnq3oFBntO679Hg0gmq859ik7v8sOz/YbOpqYFjxzZpk1sT8
RPa5jp6SFRqkCo4joY4PiNbHOqPQo1NxODMRQ/zSkcLiddp5R2iwT/qILIQ7NMFiYhHZaCQvY6K+
+6+sf6F5YdxitTt4KX2JX8JuI/suMerV+k8bVunVK8+JpkUOzAVq6u6gQDxV7olDtiFy6NgVVfMu
ym0rqIvpqdinQXOevQsggrOvfjvpsI7trCAGmP31kVgkQIVQhRAzuHVC9bOFXmlaYn+kzbEtr5Bh
Y5wU0UglWOMY6uETb5Iixsp8uKqH9ORxvr/saNEch2gqvjC9ic6dwRPnGxSkz6+n4SqBMYFuYmXx
hfOB6yccFvw4Z9VawR8N7hMuDpQUVQh40CFh7SsbK2QzqHTDQZxwLJrDmeGG7sRMrsPHyprrWwQx
P/mtT2CJAYIM3+Xttx9Imz50ly6Nv9rtPHv4STwGangfPmJnYXwBG3V1T/uzu4KdoJL5q3v8+QnR
tD7GLBjx8dV9696FnYTSt7UoywMkOsrQOJCvBAL4BUSBVgRa0COiWQ+D3L0/U/eKbcTt7T5uYp2e
P3VgAbcL6EeX7dMJFXpYvA7qCcsXHg9MTbgK8JloglJ9PacqzLO2cY1vB1i8FYGyteqOPovGgKq7
f33f2WCsJMZz6axkkSijij5iO23S4Fy63Mmi6wJ3EXIlkEys0EpAwPYZdxMdgZrQn+7LzBb5NM3x
M6S0c/KB8FENPtPPVE/qcYeN9TMglWpRf3VL+ApnEZZ3pk7mn8kqx6hKy0JrQ8vwhQTN+LaU+J2F
d7uvp6PivmgehwsRTMTHF7NjtidTgF4+XiLqXwIcAhAkI5DR6CvAWEb5UGsedggYy92fEeqtFxYs
+rRBcWjgAFBGNh6JqMfo3ymwBlM1tDEPtW5kUrnP6XObzyu/nDAB2HhUbPLBmQZkhz44/lkX+MIN
3V1XufuXhuw3kBivgpKCiSKmxU2A9OyDZwcE/BxjvEcfJNi/fT1bictLKQDKHg6rGTG01orw0Rk/
mzDsMMIBvPkuEJDzDo+KWf79hpRfuZ3hGbIVeA+hP6SRIhAAIWKGddBku1nuvSL7EXWRk76pGgKq
ELh7lRORiEWABnGrpKATLSvWqw1yN4j8WfBRvdvT7348DWij7Suhc/FIz+i2CODwHSS6xs9cJf5g
McrViyANHuDvtfYAEDkEPtuVOcDs+v1VLEk9pP44OsIadBL1G0DivIb+SaPWJMKgZ2Yhq1h6aEhV
tH470H2otCsXD4n3CsDWuHiGEZhyNnvp+BOYwX1kb3j1dDBhBrJDbeYUVDXdpwNhWSpVVRbCJyxx
PzxgdRQ0ZCQJUbFBFrnSA2xuA2y4PKIdnivtlz9pQc47Ac6xHjwQwEy+HzvL7vTjvbF4wwqUlXII
2bEDU7TXwZIK0DT3uEq4RHRMVd18Y60eY4OFTKqE3vE8MAgXrPt8vY1VupU0LvGjP5FE4hrIFsYZ
aZyPYTU0Ys0lJsgtwzN0I+SIbj1Eq8xuFPJp9IF79w6hfJDjsFQJeErxgRyZz9HzvlWvfZi+6nPS
NYfXx7gqQ4xulO7wrLkFSfYGPSkCBaqdTo8LUAboDN8A28O2Gexw86G6RyjJxoHntQGiXPAk3H0Q
R2qDsuwTQ/P+VsGeyKZDU71RKTEQHePcvz+OrfUDYa2xb5rwCUua5NZs3hpjy0xOx3n5GlzomnHt
K4tLu0gNjCMGOgbDt3n+XKU0AhgVThsUuX99eAonvRvVbOuzgQIA8Zga8LftfvMavl/xlUSFo3/T
4ruzL0/gV9bmnS5J2ysfUav/mii0TSNIu2EFISuyT/0WY9xOYn6Wxmlrf5Z1Z5Klo6ezfKXzY7M2
nnEDCRwDoFdIT1+PwUn5/PyWD5z8I8Ir0tRX7NCy+upzRmtB26gfD/I1nyBtfKX7jhkGd0SONHaA
j48uAKF0Gulzv2xXR1CzOJJlcoFjG3Hmqr5jHBR7eXoOC2P2UKcOHtjwsLKdam4+6uJ0G9yfZKig
CWBv9xm8HBhBy9uT0TatG7I6ggp3Rv9iDipnlCH5a8eAqEqxfZz6ajd2st0ddRNZOEbwArYrhpq9
rJptRk5c+l7iQfICU9PTNUBpm8ZnPAxwbr0N8nb8yHBu7xfs4G6jYz3vOPP3cVZT3jrqUFJf6kF9
nJ3eeKUQP5/6dzuqQF2pngmTcBBSj9PHsKS7l8bYRiqoZdL4oi6ejw0vj1tblWpNs6K3ugLfJ0nG
Rp4AcmD1j8eZSS4kluHFVr38Ns6oJJGrTLLrz1P3LxyN2PDNdLDZTnXI2gbRLqDWM3b0mZXNPs0Y
hJljO9dzVpFqerT21WN/Q/98mtfZLj3Nc3V664bvZ3x6LzukaJQ2mtURh5/hdXIdnO1l9l5mf+6g
RoYJVny0o3OVOCypvJRy2uqH121y1KAE89eGtbw+Nq9T/H6QJ3l4PPblY5OXq4sz4nBuSBfIaGmR
Szvz6r2s86XZXWSdpOlOj8bsQoMaCV4bfbpf2LLeaZJ3Y65E5xHzjJy5rj7rftZmhb3jg/6U5qqc
VmdcwNcvE1MZPtrkfBu/2wln9qmuMmf0bkZH7lAuyutXkS/zx75uJxxPdvmlioLFsDRtsDUOnCnH
+OBhDomDH1UcC6irmMt0/r3eMAoawT7REmhURnVQMuArr0BbpwS5EbybgNEvNjbsqvCMN707/eFT
wDpW3j377KklFh30bnRmJ4CJpndFDAKiDX/+4pMoIvwP3nTL1dD6YeAFStb2O6CKDnNPcITK3yUE
MyjpgGnu09xrPDbKqocvEgcaZadgc7b6JQ2xC8Mv7OhBmkd8UzejilYVBvZnr6m3V0mbwRudeFrW
1V6+ymkjkT2BS3Xb/wDRXMJuxvHIw/BVo5PLfPj3ydx4HfIEz3v/aof3O3ffl/c+n1nbP2rfym3B
o/Mi+OxQ7xdDvnLJqMag0ilxFYfN8xPCKAfCFqe4s3XRLt4Nvg90AT2PcJ540fFAjUyr8B58WMDy
dfPaGeVU7S7sYp5zsZdyxBzC4/xbqD+ajs3s8QXD6E2lYQL5Opj5KIgkuq4BoviQiDhKqxt+sNfu
j2WmjO/QwO4zzSG/IMW/sCRZVeW9+auCsKNHF1JTRoXA+3NNEdq2/ftn3YVBXfvwdVrN/ziTImej
xntzUPJhQa5Pdzivm4mar29MiWZ0sVg8AogNGMFmbFTEsW8tlB1q8Mv3g+XmyGa2TewihlsD3KBN
KogqJ0kbItlCDOIKH9oc2HmfLmggUhnRG/FO0zl1YFUT0ZhcXYU1T2RL0ND/yHFILgZ6GUMkp1GP
JdldPNloe7xHpBEdQAsxQSUJ9D6zShdJAKUnp+mI5WF4nx6hECVIVtgGo6vRV488kNL83rOXlP0v
Ho0u6JyuxAUsagd/C5tYDS82GLcr7qh95YiRWSgFKZ05ag9LpXaojMDSLrv7kMsmh9SJ4obAH5zh
nlLM3N37Nh+rmC2M8QNVvm+/YGIZDgRmz9pghHf+xusVUr8ihQQub5PG6kE1EyIZx4NvqLEq2e4C
WW91FA/TDzcTXoR5O7K9W4+1sVUlePa2qzHj6/buX/W39UUC6v2nmGCPGRHFCpK2N5bQ/50e1jS+
Cv23AfMDqfxRkIsOL3nQWVQ42/WNnxTOfz7Xk9usYTdDKDTl7vy+LFfvKQ0Ie8NCTEdg9KSwhTLj
fFsb55D/oj3HLE6Zv/r62t6fDvU2/9KWCn3Y7XmZzrjb4jZucPgRPe9x+Fk9foE5AsZI6CzYu998
Xg7d6x0+cC6Nkr6zfy5os8wfI8XqVYkA/KsKr3Fr/Pklc4oeTM1MJoausJc64FtsODORX/xc9V7x
Y3hTktDINTHDy4D2C8ODKo41FRENMj9lfh5e4e5N6mWZaHNMyls5mfmOd7r40pfHibRoBsheipiN
ScVDcNFyvBA0vq+HYooIn8mNE7+iI0RDoEmcgx62uH4sbP814BKmbo1T3rDZY3z7poVegI7SxUIx
hYPs/v6n6Fud8ZXk/N4kfVfbN8usj8M2L4VNZUpWVg8nOraXX28KGfLpPB7D+nMv1uTquwyKCe0C
6otInaaNe/wiRct6u2/iDamTK8+Y6+jReBHdJH/18BszMazgnbsZKOtuv9W4c3fbDXM2PlNsgloJ
zmtN0kh6N3KCVgzhJ/DFHNoIiGf46lOrN8Mja0GPSwDH4Aw+00Jdt9tsbHMq9nQ1dg0Z7kqEm64G
r6ynxNepUsAGr2dcSaw49bJ5u9rPUxyHGNqo+ebtCt3e7LmesMk4eec4P9i954pNwzV+0zNZdKZs
1ro47YqH2TMSO8eIk3YZnWZv9gU4VcTcQVurCpWfmMSXw/two04V1s6/0w4zlkSdRHu56srAO5Fw
YKybm19lXCzsNRv0zxVSezPMv1gdCb25/T7ARpYXNPVTI+4sLrIMWYcUXfsBBw3aXTZGXIaLJTts
lDkLLGQl6pE8fq6tB90O5nRjnsOkyXsYlctkTQG7t2sxzGcm73cBZdkTRfqYsDmaOKZbjF+gBLMS
DkElhkM6sMkSv6DO96Pr4R7VeBVxH3iQXb30F8NElubjDxRkZWDTRkCL09NHIGVgZW2gwTSjZgiW
n96K1gUyBSMSmEvEC4+B7CqIrkQmcwYKT0MaQX9qW/x4oVGkCQbPAQqhYHtjIiZFhz4vZFagE1K6
++qk7W0EQGTVA0Pq8je0PhDKX5LuHq/ETXvIdkCKsT4rwyb+9PUBtjG0mPbZ/Jw4UbO/o+F8Cro9
A8by6kQPsF9GpUE6K9AZMVTjTwzvAETINXqgdSYLgrmGZu0XEMZHmC32hsv59NTjhd+9LZ6Bficc
3HxUF6gachgVirdsgmZ8eARDpAT4WlZ9k50TLYp5J26HOKBwjgQSqH6lrQ/AHn9iMzlHJ4Djx6gm
rAIoMGrcOXqQMeoCnzIe5r0aimAVx4op/ULvgrA90AeQupN/us8KG1BzZvtHOrjC07hHj2kxTqMy
aCNtAJ13cPTeAw3jQvrWGzynBm0fba5b9fXYCpS96KhPIHSnUOc1ICSwkcigBsU5D5fSHqw/USgP
ugTNz07Jz88N7jamMH121QiYu+B+rKozGIK4RbSRgEP/DMA0nk8LoE3VkDUoNRG50p8dPPESaBM6
Cs8Q3Rh6xAap6TGiJ32XUQHsMqNZzYLyrYsmAwnKEsXBPhtf9mpcAjnBbBmaCXaLwTV5wQ86zdgE
QUs9zVCPR4ROuDcsdPDi8o5j6g83w3+ZDlh4WJOugchAwbCSwg7A4If9L0NOG2So18lWOcx0X/eN
vra2AtN9bcW3AA+NAcYgsMiOY2AheAicigE5luBx5IsgHgeMoJkQAFXi2GME2dSMuDBnygjr+gRq
df7zpjMGhvQeqBGbWfzYwB78fEeKvU8VSEaKM+r2/0YeJKPK374QwUC0og55xfkKE3lreCNeMawG
9Bk5srtnjujFk0tNqDBaOIVUsgzzabzrQG0vrGwkVYRUBrw75BdOIjl80BM8N5gvFDdPsiQPrVk5
aGfA46PzBnT024RYZfUz35yoEfw5WHjYdHAJvgcTdV4Pnv102PnGYYnStNd8lwMxO8Kbrk/yA9/d
MQLozJ0E3c8A5V0MpR8NxRtdRbVB5IFDk1/jvULY0R5cDVdtqKIn701YZBp101Bf1cpSg4bGIiDm
Vg9ZMh+9ohmYjem9G9oosGZ/7eURotqWnd/Hp3tdjpiTqXkhrbI/VTK/ee8KbYgPMkVs8YxZfLXb
GGt72xjk5bejBBloQ3Uoq6mB5ttkw6Fg/EHZ9CB3kCFIOUUfjSvunpzGEsNd4hXZDK6fPhMv/Xyb
tIQ+sx8QwbpZ8JPNvMn7zhUGcgDTlh1rjsNMwK6XnKBCEgFMkl0JS+0juhoh2+iyeerRnrxRQbOZ
P1ibBprcZYVdUSPbn2aU68A8XAydqQISjRa6QZpr6H51GxBvQX4wy7OJUQi+CldQgR5tLw2uw81P
Bw6TCxQTPEDgSZ/77Xc66kwpMulen39qQwIgK9qstaucfO0EQdSDc05XGZoyIkmeyyJh/Npz1hac
oIGYpdGaHWJtu6xRaGPcjGkz0B+atJi1D7ImKF6/s3wlpEJ4WOgEp9ELcw8jeILZ4vvzlZElBejr
H3/QOCDkvLHj9hAWJ5iv+W+E9ljL4YuAcS1rx3T6DAVHJ9rePyCcgUWP3IuCHEk86LMg1gS2kar3
GNGeGmA8QHAntRGhexOS/PpCCf7AMjxOaP1G5chEp9QiZLiH9Q82CF+3HbMfiW1m8kAT31kgMPWN
H+3rtCsXeqIn+ayzxDSRlHkH9iPLvOCc+VCPDIxgccZ+k1LFnhFzTAq+zxqWfhdjkPAtaVsz7Mp8
bXOM9C3bGOAGiibayxeU1Rm6N0PrrY5hCjnr3T//WPjm4Yzd3zjYCr7JIDOiO0Xa7PpdbbHtXR2/
igUkTaJv5+wzXg/XAjTg1CeX4DIEB8zkIpYs+95l7BA240zwgOpblD/TOnEmDVMtIgi/GCbmDuX+
14BdaXD+FqcnzAG8RwS8Gr9YN/QpvTjcbQA3Rg84MjPKN32X/pYTPP9uSYGH5CdRo1t07uMiTCwc
2wbyRUK8jGR5B0SjxMLC3ac+vAwadOUdco5AM86Lc/T4pVShnsSmovQooh6r9xAqIcLFwx2zZhwH
10VU/eIwGmkRpKANgUDTxk9jct8nKHwTc2/2wRAIUbPpY77i067eQJi2e6fZ+EHWTz6gQ8jeQ1nj
EZdPH6GyfkFJx659/IJ7hpkBTbEYd0Xa13cAfRCvDDayW+mSy1ur7ueFnxNE9gKR95+TOD6qYCLw
d7/BBT4shpmbQqGA/DGnlksJCRa04AMMY/ZwcDtTp1Y+MFxNhbfVZ+x9ugYbTf+KlRabmfFvX2Vr
sf4QlIkbbfSKX7GdQIfjneBiEWIToPifFwonn9SW9WuKXbnt8+zaN+etppsnXB2wzuLkTd0O5BEM
jmCq1qCBoMOVq4C/bxvIkMt8+doVAPyWKErg7zeZGGeDRWkHXKl4U4Cb2NVBHScIni00GxhqQjrB
H5/KkqJV+YiL94vS4IIcrZq9pq+fiCn79AOolhZ+d8/yQeOEVHaILTr9DvH3JTRao1HPTvcTVLfg
hii2Dh2HPF0mFyQDYqN3hyfQCTXePK33SF2uhmyd/t5xVh5QroMmsZdGp6PuSPWyUrLeyaWRacYi
qYQVCoLhrt0zjz2hcxLVyHT2GOdzdNyfvYl4xy3xhd5Qmt9+Or+axZJAk0k8vHKzZ+7RzB05STvk
c5SDMyCwx6+6hIBA6B4uNSML8uTPWfWPHQqdaDwGq724vZ8FckrmIkI4VwSev9gXM9g2oO45ZekP
lfSTTTtXrSUmfgQFaY4w6zn1tGLZ27a0aS3WIa+yYd08qHBsH8T0hJ0Tg4glxOopHVkT4VXUv2AU
mfvcqUEn0ka4cCskP6JcIGLgTLcFetOL8A/XSb0jbidA3t9XdXTWgDyHl7/Qo4rGZoRqInm/2SP0
+YrF+RMG9keZSH+LtmUg0RbHhT69sdbcVg4WlC7dUJKImvCyQoF0vPfZ7Jm1fx4q/cvq5nNXDNqG
5yG/uxi9AorNM9Q7u6zop87gargPjGPf0wJosZOPUwwioMRA/cXfUoPARStb9XVyy7G1t1+4XD2W
oMSUTwouRq/wOsbaCtr6JXZQT88kupGyDSrOl/5brXDzV4bMpN2v1H3E3cP1DafidfKwK/fsL22P
BqKPTvAZE817WYBvHzd4R/wfUWe1pTrabuErYgwgBDmNJ7jLCQN3SIIEuPr9TGr1vzsFXauKQpJP
XpkyymaHD8nOHBuf1D6jL0/HZoXhGJ2sLljwfQd6UgGzSAoRTywTJcuOOCO8StTK4ajkqSlpUNyb
xQ1MCQyfd/UHna5zmF9kI0Y6+V4G02J9Y4wEXABWH4qB3aJPxQrQWpk4vzB4jyG2fcf0Jr7OhZ+Q
rWbJ5sUGtqwUnXQA/aDq5L8AhlFwXORP0WX0oTBCvZDtA2pK45T45SFLWK1/C2CIxhM94BOhxjWP
bqRwEW11WQajfTvvlDuAc/ATDEjl0EbBnJ60YVSNHg2DOAHazQ2ftbf04/n4XGxs9kas7ubV2YVP
8h+7tiLpoO7a/vZfq0OvuDAOLtfBDHYzqLQVj57bBJHXfRtCFl34PXwNkgFmjdnCy5R8YUCOvYSY
1joM5yG3QQXj+HJ758OkCd5ByanBjr3R5qxJJgPzQTRS7oMz2hRn/9RHe8IBimMekJ4PzkCDYIU3
dliJf3tJWGCdxYALrlNoRib/SMh9UK5AXD9x9/voRMY+yxDlocpVdMztGyzToDRpFIvE96eSXd25
2R59dolzJKs5LUe2ASIxQip6yxf3xOPwQ6MLexuVH7BGndqiBvcH5rVpVZHsIT4Z3qnDQaEY5BYJ
wc81+jCugBUMCiQxrJfIsDGXU7uElRRCxXhuAGTGVoXo8O1f8WTFTu7lXgkmX95pA/3tdnJ30Xv8
AqkMuhbkIrJH5MJzx6h61Z2UjedwmSHyVq0YOa23NiyMoWEiwf2rlMInCOPmsZ3XMxFPP5GOwYkU
TxRkq5lKiXXnxCOWhIDg8Dt+LB/jeFkZvrvV/iGsLQq96sBovugdCdW1O3tAbkwyEmqp61IRv8EU
+ipBTpne42VqlK0S4DDKv0WHajJQr30+qKbBcXuEPkpOcF5+UMpkLLMarl+chaJ9YpVG5ZieMiQi
WtJtw38Rd4MvLDhDLoTpXke7sAShcnldljGUxPMSA85H693K+nl6XNYrrtPDVWc3595M95PvYJ4b
0Yl9ENsyUYDqnwa5b/OEMMcNRQOynuQZXGH3jJ9TrtWT2pWUYqtQCBWhW1zHcZxaT1Iq6sSZs/t4
tyqu794ZHMLeyRt2WVI57hPDy8e2MivQssT2auec6++e+QV6ZbMJcJ0PoISauVHpGeLGiyrb2Vnt
W6W2OWMMHShVU/6iYIhfCJqRxJdWZfZp091AY+jYTR+t3dE/PjrpDYcy2NNkT5w2QutCxdsdnfLT
9U8gOqlPPj2wKpdXcDj68ZzexOJT7FeLrYIZPVEGgE0WWyu2DxOkGrAYAGVIqM3Xte4TTa3Menf5
AQHWq16e8udsMseCy2mpFqk9Iq5qnRplJoa3HyX0B6zOc3LA5JN/V5zUjVnzR2ZsP1CM8E15SHIl
tvuRXELtBJzG29/DPUNZEBec3mdxcj9vu2KEuMS10vr+sfVjaxhtKxk0M+SdNq8mOcphqpJ/L8aG
9Ob0KDgg5Hb3Hq65k7t1dc1bLE53TQRvpY3jkLf7eSyaUG/x7q293F6ObADrxK7YQCg8noysh0l+
vDr5RguEwpbzj9ou1203OA2OdWOkFJ9c6Q1lTkX6dEF9uX7BjYQA4LFBx7RZawDSQaTzjlw/tbl4
ox4VkdS4tjY6cH6NaSJlnUO7KtH6V5e4ezc5TLIqDtd0F+qv7g4djjVvBpjEYVqLLp3aB1tOgHHb
Iwo67OeER4gxoiNPbnewMtw5zz0X8eMn9VlKh8hHDb7b8uozKaSoIMMC1cfoXMclp+Rl/YLLSIez
flw8CA6Rp8JQ9THMh58OiF9q6wBl0AemzexUwwdjF8fcoIBawSlcxS4uSNR9UIv3UIxgn8OyKT+p
9ot9s3nE9pVaRP0afCZsIc6uWQrn4W72Hsd1PIBHuea7i5uTm1t8OsxxB9eOxqd5a5YBSr7cA/6z
JP4uH7C1G+wM26TwQMDamw9AqPBdfoobRwWkJXYJyMK5RGRlkukmY70EqDm8U2wmKfKr013WnTta
P9hMdiqiVo72o17rnU0/BRMOVPPoAx1LkuETyTdGwYmAvEN4d0dPb1xYhmJ7xtM9fhtvXEo8I4AA
fe6zC0WF8e0nTf7x0zGTKq0TWQHRx7Nym61AG96QjzbQXgLHgfRXC8JplGVWLGYjltP1LAtflaic
BclmXwQ/FqC9aI7v/gt3QHKTo2eCh0cDI4ql/I5+N1L47BVLIu6Te4RcUXTzb9bukO+T2Ru7h72F
qjeBAQ8DTDfM84ZbCE9ho/0KE5tuFOUg4FE2DHzau+08+pCsXn3W8vPTAtVg31gnIC4+OkVpulK6
N5aQwIPcMmlVvJJ76NaoZcdBPswcFCqCNHgENx+zBFRFuEZInphuHKDfiLvs06vQVIhuCDTcJsVp
dXrFJ5ZaFXH+nj0B/yColJcZ+w4nOoNxD2ZMZjYmen4u15KCPqINyYztpkQAQUccYgpMVqe2/IaV
JSiBt1Ve7Cfo/u/pUNCTrqdErbBr+Qc4HEqDJVcKsFhjNa+cvG5K8OLw2qfNe/la0nYEZUvdTFts
xcqvWYyrqIo9ARBZRcOWZDlleqrzULX7ZgejECoHZgc5EyIKvOjrcVRZACE69l4LthFKuLCpv341
mWQxr53yl5SSSaveeOR10XmYISicFG3VGxOhnmhH0QxhKd2QE74Xhc0nVJfsYJ17j9ardSODySxB
fRja1gelmiDpnKbVSbmx7yUpcJoiExn+Oyo4DWY+ehUwuhInm7IRp9aV4eaWrZov195rS3o1Hw/g
NQIPOy+1b84FGUDMsJyiB6gSfcmavwfB6Ofr5Nf1jMrf2c7X46aUCGPkAI/ND2XpOhKAzYpzbYLe
a0uzUIXAFAhbEiB8SLEZobcg51WcXICjH/A22szOkebntyNFoTmvZ7gAhlgUKQY2M+oWzIjutZlr
sIvXiTGc+xPcUeZUKctQvfNvlB3m7X2LCp9vNG8NtoztHV2gewO5l16p/gl+HbZcMHmtgKAg+PPB
nOjSKtFPK/n7Rgzppxa8p/lWJXx4EtCSClLvOT4P991LH4UaWFPsp2hyECh2L+vCKE+prirhoxyy
mPVPnWjhsE7WCALSUUMo6W0XSZ9edhESA8kV0t8DY5QMdjvnVrJNALR4rFOF3Mx5kiG2KOCXCTMW
pwmyZTbtbFTKPvXS+B7muoCxnoN3zaYjdGNvJUh6huwqNB+fLBNGWIklxkJ7/DysdOLhfXkdMn5S
/E3WlAPP5Ed7Tj7emQ/GNwbWxsJ4tSumcxKi3dmVw88rorOZQyMAmGGxTrVjNUcY1iPvs8vkCUkn
j6ovniC5fgw2rjQo5MN0RBjEzndvZBOUCOhWmxERRKljIhnaIvDBsuh9Qyhkc9zmNqfCtvjwcxtC
kB1LPr82Wwai+DRcMFn5uT2x5GLe8FgD0Kq1TYpjtSCjckxlC7MfCkkDkkAj6cJ8vlOVfdmlTULY
8xA9vDA4nV3WgM/J+da83T5UVpcj6gbojg71tb1fXQIzKNJgfdjIVZfYRYnVFxdcRmgM4PFFEwly
ICRsfkzZbHPMrOLiOn2s1dKikszbLsgFsIxxS/Nl+nSsnseW6R4M+zDAoiA/eUcYI4Z6oeKChtcN
7u0ivlC9P0QGDd1P4zI0D15hcO7cR7zcuYOjFm30Af1LPjVNajrgSF4YUW4yR0vg6z5qfjqYv1FK
RST26GXg5Kgu8XaqVG7tapifUp44Y731tIo40oLbj7gzsKUCO/AhiSXBBLhCA927GKAdaXXMq0Ey
9yujw46qY572ZQaY1YTVEzCfHm8ETfb1wtcFKnEM3j6/YOXKQu5y1MrD4r8/QGsFcOtjlkcG0Tc5
EaVd+wS+5ZB3WajzmU3dIJ9p1ST2VQGmikyJZ+y9ZBd8cLYClkvFEsTB2d41WEqPORfIIsBEZJdY
U2NI0IbNgsqyhaYKSNnh+0WhEj2XPvk1xR7agLkxa/RlSKrfejplpwxoulOFQtkhsMVKsy5HrWJY
aZmtE02GWo9oAGHekp/dfq7aNy/Jwj1F8cPNRtkkPXgUWape4W4jYcWTdGNQEC+XmPWJgujqzAis
MLTLHa4/5RacV9DUtOE6XJpz1maijTa+KNt3l0F/He9B4FFJZozDWqBmR6OU1OiOPyMKMlBeqHcp
QyMxKw2gF9BSQbTS0J6fo5pDaa3opgUbT4yDfys5/JiziefjHFAfFHEUN+x7NZw/ojf4tjT8HgPz
08wX++UrMIZOjEF8xbt+gtuhd0m7h2LjfY0KN/fOmQ/ekTSnPg57yXV43KC4CHSXiorcYod7dKHk
63f2WW3tc1fytpL+l0kfi7wNkhKGgoTiMLmEnLP4ONjDG+zejLKCjRV1WGMbIZApoHpdsA+dGybz
ee/tVnyDFz6FJDshA7Q0uZBFP2j2+IWIb/2PR+jpYdzFI+GVhQcbsI57HhPlRU9vF14Qwnrxc95+
VOoX2yCeXIDizQK9ob13W72h1WAg7iLt1MgM62Yi0YTZsnvJrN3TPiGKCN+DVAbgEP39iv2KWHXI
0KGwEcr9VJYZy3bq3sk77s6qU7E75R/b9Guj1L2p2Z0VhSR3/Ir404A/NmaV4WViunNPwYyOEmJn
XPg02BDFdir03A7NGr03SBqYJ6UMCXgFG+oWl81l88X6h+jxW+fd+7chTa560vzS0CvU75vLrBDc
Ucg/uGotG8EpqiyvCEh8htRVqOkiHSEvT3rmk3dY81gMpYUvlh5eIz9eHQAXmHPirP4doryJ6CZ5
+TsSLYeRhAWKNPHoMjmVRok/h3XJZqsGL54RuQHFzwAvYvouE7rR34bItFSJrQGNLrrhYgP+WH8w
0ySIoXv9JvFhX8FXMwMUdvhJAZFpYA+/Q6daN6Jm5AktZi35FY73ttkDIMCh6zEPOC1+id/XuC6H
Jo+Y6go9LH9MecymUMGFAeCNFBt7gCTY+J3+tmYjWwTPsepUWjm0AIskJxSJaCHSo1gu1T/+E9XW
E1NSr+s+51LuszYva7UqOTBXXGpnHF+yO2DjDnGnA5yEZ3/xKnqtv1diL6bZmuMeA+CYLog0vyu9
Wqsa6rOy0oa9C7/XSyFz2txc7M08fFtIzE+vVuNsrci7OMAdh5teK2oNo4IrpVEiLsrsIgEDCOOe
IIuGlCien6UklIFq0I86+2v9mHyYyZi3oqrlFphgf2clIy5i2Lb2PepLSC8iJI2cGMh1CL+xzWLC
1AUJRCz+C7Ts24Bwi9ic1o5NW59DCtB/utIXGBVnF31pByCAI5G9C5EenRMea9r7ehnc+T7Qcen8
RMzINpNQQo8IMKE3nDDPb+ElvGNFg4kKx3NVmVVm2eqzUi/2FH4j5Paah8YrejC3bjWLiNhngiks
2MYuKmfJiqIJcOBo7uXXZIHe3COAfcBlb5jNXePQKLYLfrYqoMT3svNh4hAgoE18dz6rt03bjeGC
zqJb6368vKSRk8a+9ao4e9rd3TnahMfWuUW5r+b/HQgg8viUNIXSFOm/jhx9+bLzbdFUxvaMQkGZ
KsODVrTsz+SNxnL9m9vz6TvgVt8R15DJYnf/48SSpjDYaUE7JYZY4hjd1JU0OxeMFe3W0Apo+hWO
CyumVs3yKh293BRZuRfAe1C/cLU4aAJAB8icGqKSpVWe5TRe5L2KL9/D62jeZ1c9jwB/eNU2CtA1
q9a9hK/tBdnNY2vXObcyZLBIXFiSdft4b2i8mkV3p9B9epmXgkswWZRPoeG/Izgjv/WuQrWjYhda
9NqDXZOKEXJj9MmCg38elx2dmk+78vuINTde1lyjZ/TynU+n0KIF5OjGcs1r6LIAhLJfpBmw/boS
ytz38p5GSuV3q/mPhcaOZEFPA31OY1vz6bzxeSsoURrI8N1ppkcvNg/4CYx6Tt83ujQYRTOZL2Q8
Ticz+30axpuXOF/UrzVsdM9ue8dQah7oNvc08FQui77+fit1QNP9/yPfJ6ji3zIVQM5oSVWhFBbx
I7RRb8SxrIbUf9XZlJzV6sI0pwIdnpqvOmtA89QEzgLgRVRrCQEBGK6zWbFm6j6xlzI7GCDBstn4
4wbmD7E1XfDf3FqkFvesEtjNYReR9wiAueIZbxIVQlIedlbifW6VqOgR/jQ0ye8h/hTUn3gezhMP
lcDl3xqgiHD7GFHDthHn5gk1F6S9qgsAmYOiKo8HBRAxuhAlLURXVsCPxysm1DfL9WM+3LfiEZ0l
HK6qjESkRhtag6H7+UibwliD5ftGZpH6afj0NHOYzLaMGnRIfPFPglHfaT9PJsmEa4ImI2qXXAgu
CGUgtlC2z5RSkWwVHuOLf2hqH9Uu+gqopYDoZDkDCVDnDig+uycqaa6EmagZBeylQ/k8iOIv5jTY
ALoT/+1UuhYw01mUuXy/ZVxLOoJNHJXmL1l08HmsTPlqNKZjwFaNjzceW2PWar5YwnVoM9MlLSxv
Gzzv3b/tT7AakdxpILLxFnCRqyIOpJtEgsrw8hDMcV8Ts0+jkm88/YDqKe3Xa+NL0deHSnEOCyuk
adrnsOTvFiXy4hhu2xMr+F0rT67eAG5S7r6RCqr1tZPrEdLiSH66P1KtQKxDZPMq+vsoiDwxXqiS
yko6QJDiXEMSC2ipg2RA+RcklxRIJByh3wJCBtZ2p+l2d1H7JCEm/Obn+gtiKFRKZEWFPiCPNDlI
KMnQET/grwvoricBE4NwgWapJbjGaL2mJwGQF5Cps/dNLE1rwU/OnV/OJiinzIglqGRa5zbXLOJK
dqUoQtEH+BeNDMrE8IY7VAX5GVfYpR/6rR+i7xirRJ6IohegK1ChMxCEheVpZtA3xXBRvbzMr3mK
jUj0/r7mJWUNH2wiM264JNPi4wuYOnk6qyD99qKrthXyZMBeQFohFAqUuF0mU2+nlItUJ2t+mgec
J2idJtE3hDRSP9WNxgmnR6PxxBjvjO0FaSW4hTXwG/rA17WO+VbHDgHEUY0Pfh18WYMlz0UjzZgk
SgcLk+PAOQ6Og2QkXagLbdFaP9dPjmG5+13B3zxRTzmIrgQy4u+L0QCnGmda3UoRT3cNNXTyv+OB
QPhppKH2gj2YuBU2d2wT1Efdw7jE9rpTbOZbxSb214NvvzqMJ7BeIq4+nYPJ33EYGW3oDcWfBBid
uXLXaO8bz+ge6d7o70ZYeACjbMwriB6kE/x2J/O0caJlvHPKzXLzwRMdJbJCzxCL9/IMAkSKMS4U
q/kwT8MWtKP+7O922ObLTp5SkdFXYagWgFuqBSB2i00Z4j7wBotXp21uDwQtlTYwHwjhQDwIulIF
IRN239MyAe11ZQxAaDK4FULJ6ENCUwqddPx80v4N/C7YEYD3xFv9bLzD9IIMJwK4GTw26TD1KWr5
r01CE5VkD2Dux9riL9TY1V+DAibStx5QGy9Hz9C7diBVAmIrOGkHehKSUHS/iMjlo6TAWdH5KUCe
0gOB69HPZXwAWd/DYSRuo38cgvbgqwZAqqP6Mn+IpjQFn9aFSkJrR+9TvlYxHle1VRyCBmaR0ZG5
8z3aQw9EEiFvQZJeFbm/4rkH9s7EvFgSUsXoxFoYSsRFajCAk9BNonZLTLxsz+rrqstkBReiWc46
8LRLTerLTSniaABpGCWA5jnvYFSvk9RjgQEKiNuGj1PxACKfgOzkFCT8zHkIGfzFgeGnVUrrgcS7
6JX4ud9ZOQTPu/Vs0fWm6nGF01q2TtTIiLPrUEbpZQQ1D3YBxWS8tkLoqO8QCcZGTNGviZfqIOY3
V+/R/xPty4YyHhJkEoq6pz5xTUa3JMHTmBAJd4bw95yHumzEYvyeglc4jyhwwTpnCHKLkT6k+s2b
u8ok6OcJdXYkp6S1hFqAJaOvApIHUErDrCe3KanHXJWFrSTMEZOHAcqjPb1SgoZ7bqA8SIo6clUC
OhVQXGC7kInQta2NA4tJsig8AFzeIlmTVILuM3xz+XueSH8MoMVky26+2oYjJzR9OH3EGmptKYZJ
V6eI39W9p5fQu/k0aSVzcGLIEREm7F5cEfGPKxYz1BN9naWat1TQQajwdRdEgc6hQx2Y4JBY4EU3
7sFN3yk8Q2XDpSDkFaCIIkjd+UsV/tIBhITJPdU1r98kVuwkHVrftsS4dRRcCgGGBGtjNoraQPY4
sorZ4k8ULRYUDAgGnyQrH1rlinIVfkj2ms4gIdyF5MD0532lDoItxgQKxZBQ7peUEdlzkMAgGg8x
laAPA0+ijDfp+ZVAQsmZcjIicFp57C14WMli6e5Dg/E4zxzIVXCmjd/V2hGVaS/akz4qqMv91K3Q
tSRieyP3gASKJFvayiGp+tg0KOTfxLbUhbpgtSEV/1LCmksW6D5oepQR9k6Dv0hDSaOif92e3reb
G+IV4Zi4wMvH6UsmUAImoOhMx60BYDWqNE+NeEt34d8drisGH3AXUoZu09mmzF3jO7P5inaorO9C
wtkA901upEroGzj632c9D5LV1wdigf583qv5RQ+yL5epyCX7S/bymCnKR9zPTQ9ob1zIE2+/jFCS
9risdpRHXrhEH+fLoCAWdVCiJFFTZKSISCn2n8GWxH/+4qRVZ8wAY2oroFXCebRuGBUNj+7wHOGu
1o/t/na7VRpbc8zOLxjR+FDiu93uLTysYgsPqzH7LwE3JVirZ7SMHlZYHbChPC/QCO5zETrOHFBN
Jgqfo6G9xZSpu7e27HUcmFVGrelYlmurFYn+Zt7orBqN1gJKsLUYDgm6pxUe0ZrKhUCvBvPf9nf4
qal8sUSZx1oWmGft9mBn+avNJuwNwgG/HCiGXy71005jPNWlQ1v3d4Pqjij90RrS/+eTp0BJzxGZ
8+8N8RiDgJ0aJzm4Avq/s0kHyaPuYeN+xuvzIjANJMWHvJxsEVHtA4ytNXuJUxuWdoLDq9gilStF
pVRLCLzJjH9lFhUiNjXiaHBKc6e399BkYvzXT3LjXI8uFjKRANQgGLydyZs72oMM8+WyjTikZgLd
MUvVkR1pymDAHodcyh1wK4xxygj0hegG/ZUShpA97AXGedHe6vKfpPYAmDp52BNzwE3AA9gRDUeg
dX0CaML8v4K60DWUIpGUmxBxnOkDLTGgS8R+uFkj+lrjj4ZlyKbdY/sOVHu8/kTDZEQqG9IFA9mK
FrwyDqOSA7wv0jBzVQ6j5MqKfuzk0G7E4J11/oFw2x7w7vLbyLMT6IadJWBzVtvYMwPdjIDlYXhw
y2D5aUshYCjRXMVUsqOSkCJaUJz1m/8m76cM+1suVA3a0YpWTqMyROlXNfrajP2XTzOd4igSqUwd
1RYevzIjAIf/HSbsINNN2QuDa70U9lTGqvSqDuD4X/JZc3dkQuRFNepNkKHh+RAXY2mNvBblxdMv
3VSYrORn56qyiPKezPnY7Lq616bGmGGP0pkZQv2sxznlpJAwvnVQQNwoUAV8qOAVmFCrUDm7NXkm
/Ma9+RTpMIgumP0F2fCO5PATsKgR8LzeuQ/yjX4p4kMnQHBaXrMh6dfbqoB+RJmoiWAamrey0nv3
i6QIkA3gj/qyoMz8WwT5gLeo/erivjpgCRF0wTvu2Y09w2EL6z17YCLRbGSnMziyFg0R1B+R7Ism
7cHA73WwDAx7jFtQfWzI2pylmMV4ohqpVABoc3ieFuDnomm050mg8oTxOr+IO9c19EWGo1AkBkGV
wZBNw9JWDpblbTU6ATYGmIwsWUZBldnyK6EqLJJFlaSyUH3zKjxDHOqmqSqVSJDfdrudREtVHgua
UoOQNYXKIDUlKo50oCw2ixY/YaK32zxqybc8hM+ymS5+Ob/T6Ed2qzWdjhtjV6s8pH42kVXqUo5e
HX6ZrKqYWnK1CHPRSpQ8NeOrDBCKzsx7969MoV2tqlYJQxUIgZ6Beupv6zG6pbaq38+VNtd4i0nz
TFWhVeJ0VhS/KSj8fAVZrbsUHrOAmckRLYgfjoEx2tmLLGQx5RpZw73V7/e33X635nT7/ai/iFp8
Ahbyl92Zqr5A9RMbw472Ueoi0Du0lPLxc1xhhcpUmX+3JxdPF1Hrm/EzeCGfJ8mBKUNnkUVOReFC
S4Ud1eHnwdcHOccOCDz3Vy0kg+Nncw9cCjcTdZ04oFUTB5Lh0ow1W9qeS04n/x2gJnSe5OhGZ/Sn
/1awDxp4UhfVmqXhoEtbACyt+FsXXJkucp8op0lt/+9QgtslxtEWxpnYWyyO2gZ1TLWT0kDv7Xsq
w6i6M404l/TvenDgftkzEHxA2fgdstgcSAJLtKclKFzyQXXSuQ7ziDRrydQhkVRucG4JpWAmUkug
TlBC+AFMzlFQdodkzSWJcz72hNMs0OSbGEej5fTbMmLK7SBvkF6ShShgGG5Lxq3lNVlMOQORvKVY
nLlAf5V89M97ud6/q/ebZ+ClOSTHKD08pIR+5GVIQVCWRVx+6oaBM0LgLjjB33FjqLOkwOAC6UGU
hajwUPKMqpVpO1ONTLGyBsByWeAKILrN+YctyjT9uNdN7ujDhsbkTSXyeYuVkUCCdI5sLx0q79s5
e7h8yfLsy8GaAcvWhYckN9z6ADnAjGRr3lK60Jsage3+7VtgZH+6oEogVTtRvWSHZPHH+v29tj0E
vtjSi5Z2+MQ7sqc+LROWnSJceTcqpNk52678Dg+oXOax9iCZlOYlJD210MhIp3sabMpO13JKXP8V
YfSCf254SrVKzUI7cdGBtG50Z/R/lWEyZPfkhqXSj3QxS9R8pGV4pUyk3UlbqkRWc+2C97exy/q3
GiWtAzO/Z5D9aRSTuP5yUk25S4CYsvaGv/2hMEgiALvuC5lypSOQw4DJ6Hdg4FleoYewBsMAl52x
qlPXxge1cBSqKT+zX15DpamYnLOLknQ0y7YWciVfNIDZVct+lUNrLQQdXIN1KDGUYTN0uRlhwGDA
EOtsSp3N5i8IWaLF+7FnSCKfFpp4Z/iJf6UmTcXZrM2o/S2lrKCXLoVWT/0XRURIP5Fi5DlURcal
hfTmTlW6zPaKeyuD7qcJ2jaWCnY04EjDfwe7oDXqrtdrVbUUz8gMVfrJSgd4SW+A5a7ce1fs0zmy
OMJgdccktK2AjXf869AoyP2rO/z5fsKu05BBa4BDI4u6gpYLVovForWg9jsmxHWJWfnqdPxVx3Qb
09aiz+KqYambBIMpx6GeweWW4neRVSIffejm6teq7P0LpzV6MUw/YOEuc0/aOTRz6N/W1Q6CDckj
URGC+ip6rGp6+I2iRdetEg6nboUeNSBA9oUVb4qvxlShtyYPfF+eW0Nd7mJbaM+KuPtDPkK/H2iz
oC6zZjX8zQHmGtGQ1kG5I6vJplbbmI9J5AyyAMEghXTMrybhJeFdjAJQaj/8mJmW8nI5GFSvVtFR
J+uBZdaFD4PhGHNJb+OAFmsCSdXQPSCN8R3PmGPzDjFR144NntVDEd/fQPyvQ/pG2r0UpY1ilGel
LPp/JpQPeLiCBNU1z37L6v9WXWn1SmOWP2TGKIEHSJ1rKfQi1qI5y1C3UyZAiT/BB6LHcUBKyEdO
J8NBCCUwdEZg3gAFhyPDAMGw8SWCSA4bjP/uy5R7oZ4C6ie2hlk3ykbpgPpSIwGrFrcv2BKk/dr4
MzxFLOugruN+ZRkDpl9mG3N5bRN0ob0CpAiodj3uF9nV+aNLFwm+S/fZVIlA1QhwcozsYlShdoTU
kUoD1LUGMJXgcD5bz5bmu+Qj4Q7U/6rbFKhi59XRP9BeYwVJWkX3HhHd1QtOLWCSD+QevkepFHVv
use472meqgikefpLYB6dstO+Uc+ouW24FYd6ddB+hYXwOwDwQy6HD4NhGY1zvRCYOKFQRp5HQC5w
eINly9V93wNA3AK0el8SHpKRu0MpzcjG5493/0hbjLjDVp61+O3DBCPbbmxv1f/sD4dsysMoujnM
p+HJaUVT+q99LAm7GsABuzYyYQQvFy/qa7eI9B+rP8a9R7ARWuJ1r11h10YOL0TQvolZblP1QZ7h
GpXrIMDURQWhqzVA+w5jmK6qSoxywX3WzzapjYOzrsqP8L9UhgQ1SBES6zfGs2aN/hJFE/aZcqA0
kn8BnTPXH0DBIb5ciPrtm9UW/nDk8L8sfh+x26CQhW1cXQf2ls0Mql+G9fG8V8EuFRtBWKNgiscn
CCnM9kJHR7GVb73bWVdl1odX9F8ecFiIRpJTnzcxt9wV7PO1Z97bX9qgu6iajNOfEXA8xMhkuOtf
hxAEa51jydJJObRPvyNuoh7Ge9pTPP2wDmrHVplRu5mWKHL1fjf2+ydnizZ0d0sWN9FYmTF6pLbf
ZkvQ9xRB+amicCaPdjD0iTtHjksrBlN17cSDY2eOdYS2lqqfbD/Q+Ct99UjO5Jn5LZsSnA9+9UAc
YU6MiHKw4rs9z0AtdDEzCHMUuy+1ARzk1b3xASdU7A2bEPF61VHYOadgpyVeMb4mgPIpAS+AXrBB
VFZ5fGjyDH76AIAwNEmQ0Yvws+BVlU1ewXorvEs5zZN1jbCvroij5GNS2e32WxQmsKTOrPpotD2R
1CYIGB5Z2551M6yEijJg18O0VpRwg/mfp41ES+j3oS8Lyfar26T8RA0d/pj1EacOxo7Qt1/3Niiy
D85XxvbeeKK0Br7QL9HF303zjVgg9msvbeWdIWt10VmkLQL8I+RH0847VEz+ai36f0qlhcw7ii0w
QMT1H+fc+8Do1G+0moN5AiOAOhy2kZCYf+m67v9T/b60Gd+s9Ejvso7D3qSd007t8liDXnhPhVKa
Y0yT30zDeltBHPvlVpV87aiaiER4zCSpCOgG9jakYUU0qN/c+BnxoTZZX0+ihpcirj8Xb0yy3b9o
7hzp/CgaXCxii6+qBWyUnWqxD/TFudAxZO3g2oA4bcf+/p+btd5FZt0DM0SnUrMSdHCw1gafwX9W
GK+AV7v135inQIxWBfWXEWgta49RIT4hijxNNJt5YKTgTnlI4hImwNbVR3jycXUeWF/Ukjh5fKOT
oMgRvNbvEZpObH8W4cp6ZPK00pbRO6BMT+z4F9TqvRR9vR+K/BH2wJYSDngYv/mo+LLq4n/uq2un
EOKyVA8PDVheotxTfKtl500tb/zXS1zfEv9V8CjmsWoyxbtrjJhY7KkvcUEJ91m6aRSqeaiMmfku
98FPJC9BY1ABskzCZaYO0jMnlANhgFM0hhW9h61Nq9RYJS2zge0TkO01eM1FOpl3b4vnApLqa1oI
byN1xR7waoZkSYOvcx4gDfq13pheTWkfUXqOMyte8e03xgA+P65M40m2YE/F5ZBqXc4yciAVnVMF
mTF6pjSdGtXoRbuBAsUOZOhxkIbLMxyybx0xC7xeYoeFFmAzoxa4OSu8BuwOrzs0mIrj6uo2zePT
eWlf+nG32GDMNkqacO2kARAGZeBDG7EnTgSQP/88qPS//X1TlGVN4dyKLC8r18+56ImuXM4z2qXE
e8nmLeR+V/Jfd0DF7IPXaG6Ep1JQeyKQZ71uXo0O5osU9rB9bp9wqS9u7uF/J/MthiQpm2XVMQGj
7jxzDJo/xmIJqQLy65r1WhUoJ/Xmmxfym+DK6KwQHMJzuQeXE1hzJPR8qEk256/EBjS7oivNB455
AEXOY++2xkQNxCiB2RjR1E/Ngd9fhGacm576t/Y5OPZgZrfz4ze6u9Tijm41tS8/bm/+7SIo0H51
k/ADIwX8MPnAFhpYqZ89qU3EI+AN2Dhfo0s7G+dA1UOdvdSLiZfiD/9xkYwuFmyQ1rCFP1DJKSfQ
srXSOzrD9h7DQBFZztty/8Z6nRLOgoLHHNO7dL6zwvDq5iLAMCaQhhhw/G6dtloAnRuGe2+/mh+g
j0ieoGUiDdb3Cv8jHIeCWuPbz2wWdCZhhn5z1eKyv9n8C4t4cadi+pHCOWBqaIa1LSBtiW/By0jQ
87Tg9nAWU8BvXHxYQUxgeJ6UrGhif6xv+/GUVEN5yF2+tdumK1qdiC6kK7q0bXj3jDI3je7gl5Do
HMWzzzipv3hsD/T3d5qx71PGhzv0wYkT+mbVLY151f1m3ssv0e7iGWiaMquqw/viAfQM4g+jBspW
/zql94j8W5E+FHU1wCAsNlzlGuwrZw8G7oI+hnS/X/3zSoHXLMYd4jDKFawrWc6WaFaEZHCbLZR+
5jds4wWSLUGvp88TfAFg7dk0oYsidrepLZPZ9clzmYRxaeezSGVTNWM87tcV+ph3cdqPk2T23DyH
UAuhSOD4ATq2Ys1xBkOzuIcb2JvnH1bx7l7vuLYIOrpFxKHqS7K3cXGHodeM2nxCc4YKAt4L1vJE
0dasm/UCoSRwxrwot7zVU6l+g8UrJsg1db+0iu9WNvvcXBjtfOLrFCX03GQPZXNwW+QrTrZF6Y+O
fMZG11Q5Bk0ZklpkjnqlqwvjmX4soqH09iuTpIxMqDk5kOo0WbJQxjSvRBz3EY386gx28ag8evUH
5Q2Ig9Lw0Ul6H4inGKiwofI3i2fvi9k7JMh6bswLtGrtZPsbEdlOkh7FlgHy3eLLqPpNrsD8Ii1d
fLloByOtfcjb34PrFQ/ESqcWuWuj1IXw76RlVqJ6PLsOQX7uCj6KmjXUBk/IfCDoRBkvoHbDGnXP
WxDQqBmC/oInAy4UujvAkAKshh/9IGffmOMVhlzwmp0B4gOluFuntfR49/W3f8LyE4FscDbL3eSc
2pWru0OJicrlGhXBHrq7mWEfSu4HgQQ2sESiu8cvYsAWiEIcCEZItqPK9RkY7tsvLMzFDlDMhmXm
WHWPECu7801Bcb+FnhhFI4gTzYPz6J4mydQgNwueg/scYW3EHa355DUyPsKdw/0tsaceBDD/8HqI
6n7sM7KuMGNW+0Wlm00A3PEbNSGfCOGOsjYLWXTrl8csCeD069huo8idktIAU3gjq12ZYq+73MF0
HfNuknGpdxlXBkl9iyZg80BPdWcXmqCuX7OMOYCuOCTXPAok2/RrVd6OUfaQzzVJCKI5V39V2jvn
tzOn3g4TZe9w/644CQq2307uuTgVt/dDo4AG3gG9U5RB8kj6IAyFY+Hj/6i6q+VEty0KwE9EFS63
uHsIyQ1FBHeHpz/fSu+bU53QBPll6ZQxx2imROE3g+uifxi5iwCp5z63M1OUY5/7wepz9Ylemjyu
OiOVRRYMpPGu+/ll1fCT/TpzWj4VNp9+17Bmmvb9pKjuB9Ii1sHnlW49n/nJ+6OkBqWfmSbl/o8+
k/s4v2dQKLxvEQmvx69RCqkZslXUYEodMdIdWlgeDr/RS34+UMz4/Eojd4Br/0n2wVA+54316w8A
UQ4yAZtP0/Bd2PB900r93GIQH5PP/SjWSQ1O34lMJf6JJ+DI0bPefYOBZJZoCYqP7qNjvVav3p0P
EnIhPFV4YduBEOv0JSh+L0Qflcii/IxUFTKrqL9mi0lZUBNGfgY7Ze9cn3fcgCKsxi4ohClYP0/R
5ezmSIeVWKV+r4NDJae4sL/8ms/u7BgVSmEpOLVipccoN3sq2qon4yWiDVrm5c6VxsIeDc4/lAPM
S/2BXXpRWeL7TTcyq+pLedK1+lq3Eof3NAHMk1pDGZ444i1bBCTIOb8dmyLPWJFs+BVEJL8WMsCt
MLtM993s1zFSSE7QmRPVUO5BkDWf5LrhwjmErlVaNsEftgYqCPPWtadYRt3LBxaeFUPo85xx6NJz
0pgDbaB431GmJccaFGCZFatN4bQqRqUVUOugSmdDUzxCxZ4q8N0jKqJECufFrVzlooC8z6bFErFA
ncYUbCefJ7dMXXMuQMlWu+XyGCkWWjUAoF77EPZIwDY2z9OkYgKVs+d69nM3Tlr27ZWJvItbwIHR
njiHfdMubMuL/MTVh1MpX7c82bMmWKsV1VYX8F9NhEqF0Xsu7aGpj9+ZWBFH8X1bTCMWRti2La5j
NeKr2VfnNq8sWEe0kQcZUGcZv4vC6MplVz5dqzn5rVuPc1zD3Wh29P7OjBY+lyrYuV3NK1WwGBn3
r0R+qcDj45gt3y5iRw+GpcbHLXPPIwyb42LKby84UfJubDnTrFieGP3DTDP6uZ8Jm4vGXcOFeEJS
dSucuCwohTrjmN5W4sheFS8/S4H+H4l6vDg/l91TRnQLXC9VgiE8sNn4W5+HO3WP/MXaBoACTd1J
LUiLvQYAXGvNgTec0afbgafkCXgvi3Ij+pmK2ZDWs/XXc198QnkM943Mx5Y4PZzEouy6X8bM8Pbx
7Gc+4id670G81eMjl3dIXRrnZ6ADHcM/udsPmCasiXHU0BtE+l63i9qn16k8Ngx4H+C4B+xoT9Gl
5E7my3aMIUagyk5+fctmS6dJ8f4b+bp04oq6cEb+Jo3qqSogHDMICSQ3O8mplDiUlJj0b6bDogEo
EuBTJeVTM8mTZ/6iOnsUbR0YGJvaElGNJXF8kuuoCiShsVgU7NNZnDvf+KzufUEk9WBzFVEo02mb
iUVBjYogs5bLV1iWRfdAEQVAi8MSr7thITvifTEksiixrCQg3UgclsRSwp/JbHg9wa/Y5yezNffb
Vuyg8v92HYN/UTxwN0ennxyIHiaJI6KOSRcOoUwjQM4++psd3V91tCTB0Ek1X7VjurxLNjHanDe/
2v80vSI8JIyGVg886lBErnmQA8X4kaUrTf209LgY74U7TkXRNUv5vG5derzFETXd2qfe8WvxtmOx
EVa7FGglpC+N12+ykx2Tz77tkcfkt4MThxYA59CM0RPHPfW1ImtmFVhRzTBKi4s3huZNBYUKJ2N5
Ba5cxERi4zjINYgLcMqjJYNNNeRFLU6qMPk1LE2OJL6SPSoA0zOYpqzJe2/+Zbyx6eMXiG1lntyl
aZqbN71ADQHAqBdPg6A8i7navrRH6BjFAfVE4xEvbruxeqQ3gTi31efaZ2SX1+nm5sb7CekLAkau
QfieiYb/gTlGKA6j2aLIDlms68nAEnET3uaqTjkfgY+JqMCCGTeKq3/vnwfb+L2Rbcy/lzCiSqmk
6gXKBVtxSX8d3ux+kHFSe3tpI/vn/p1Obi/gRQ9chUegeGHLJn8VJ77OxVft3Oei10/yLAZ/NV2N
M5ooiluvVfojeD2wf+w9BdtIdllO3n9Omy878ZxChAh5ezlMjxkyqUq0M2mGGuXGaYtF8wI7u8tP
LP11NkDCXpx9n8DicesmrWQv3eN43z60vgDiB/jeGJNtojBn2+YGJxTUgSf6edZ0gQzJuoEjmXf4
FCmwzmN082KGr6nLLItGFW/DEHy+aEwX7Tm5VZHluPjNFS18YZv/8MlIA0OVMQjQEK0tUYa09ri6
3k7vGZQLyWIt83X6iRbSYoRwDZP8p0kaxZUyncuNbu5hMyCrouJbYZ0sDTavtv8zXfmujhyidWHZ
m6O3xz8VPeS3ll9Ek/jQ2rsPkxra8pSryX8tUeoBqQGtqnvOFgjqnMzPSCc7uh4LaexzYmX3oq3C
Emsiz3X8xjJFp6G/2WG8Zi3n18qzExQyinzZhMKqTuRYO8xL90MlefnZLRvnePWEEiw7vGcQw+dT
P3h2s5/JXgrYkzuWDFW72Qy7M7+M2hyM9YWnaux/9wO1wwhW3q5fGCknjRVaAkjoLgP6dmQ3pd9u
iIMPw8h3aoyuZ35oI5u3MWAFTybLO0SiiM/wJan6jn0kb9NdbpoFQF6+HZL9+baU2nZSufo1B2Da
8LHdsRa9FbO74v5QwvBn7ooEeHyueqlo4zopxGE+GhzHeOySjwx1aXzTynr/XAiRXtI43RtH+drO
rBqndUlC9oafMFXZnyqovLCz3MppIjBSCznSC5UYnM+9tF+VY9gs5XKTLNNiRrHOJP9Q0W78Iz+l
tMgRi+K3mA8WSjEtI4wWOQoe/jkQBmZocqNVjUz6l31zYomTAkJ0IB8l54b26v1a3UjIRIjM5I8f
mDJyv+fuc/CoCDAmSptMecmkytj08pOv1FzxuodTa4INuxR/35SeDZM6e6xHceUcStevDbmAUqab
sKeiE0y058Z7m9e/Uyf5BIfeNbnzR0bVx0mPNebvLNL16DC2jp3rx0bkY1PfvPKLNhmcRvh0Rpnj
d7o3H63bh268tR6RWIecfdv9BgLS52xSTzWSsyzZuDku6jV7Xdl2xjZrJR3S7xrEBlaF18+8nxYw
vIUl84IC4FiZzBLoCKrq7qe54WbIh52rJf3OjViFlFomPdP0nMWEaE3OCVYzSA2qaGP7vvlUWTvO
FQn4lKTyMblJ9TcoxFyt/99HThFWCDtmI/qbiRWOb1HQqA84ilNDmcsI43xsU9iOPGTYFcWwl6rt
M2+wi7sIZZ8MgI+DXFngtLt9ZGc4NvlJcxqx8zbigGwgKd6J66VT1MiwPivjbZ9nGLSmSrDfH/1Y
H21Y/4o95WV3CSucKMD+7fGVoE1I8wUMlgH7c3FJA4Yzm/kVxdZTuEbyyo3jR5Uqokq9G7zVobT/
XlKdY7RAtDFBWB3kxJHUUFxKhRexDW9Gd7J8s72OVXb8huMhCTwriIW9ELz2TZCiEfucDDKp/CRT
tZXgsAH4OpRisdKZPlEkGOxH/LJG5CssRbsUxptCON43AptZ0PNicDJn90W1LS4br7UhdaoszJw4
YZPiXnG+MKpN3D5iQ1fggC4j8HiYH6WjJMij4EVUFTJ880R5GWzTsidiG6tzRRDjAvxN0rGo8CEt
QDYFALNKn3a9ybLuZx/v7GDxkbfvPxPXwWPbXKaHqd3na91fJYqxS/XB0S0vlpX09CHZmiie4FUB
x8UcJA3LLDm8kBH7LRwceZZlKQC5l6Voor77yEB6ZYKGN4W96LtEeJ++m7DCspiuL9BXb5VmiEf6
e4k1JU72Pb/tsxfnjUkdzVlt3lAqkUv3t5brqk8dIm+eoioLnzkVDARwAQ5yNzs7DcPvBT0ariWv
Y5pBVYsBo79Y4CaarTbNDBKZW1Cwv2Mu6E6Y04ga+sKf6Mm2x1/Mdeyw2PotceopzQdeTpXW00gn
2SPrrbhPChZdr33zjhLdxfjWfUaiW4nSpn6OtSLn8G7kXEqNc5fxEzgH8yO1A/yxEMrPwZyLxOVg
rY9SYaqUU+fq+vgjVMYCnM97i65cL1P/SL2OlR4vPrOFbWKIxPjQ9on1noc7r2z3iOdDXpOWROES
qb9ybyFc/jKH1oBdPQGcQ6q0twCuDh2hHBucWPr+XF6cmJfr9+MZz7kQ379v+Ca69N7h0dhtyjdy
JQm0W2uwjZu8Ec4Qduu9yEsiB3MnbBLtrhallDygHcR9qi8SZdqWaJ6ktyVveTI5lW8bOgvl8KSI
dfDsXhi56YZHvLerxGzJnP4zIzwqRjihUtNMEv2KDE7FJN43uWiLCPvM1QB3TOqPxH9fWZC0+vsu
7jg/PCA/DJU1BSQnFKcROH6W4/izn+XjYeSRgAnxFV4QXcvPZ5DzQY4rcLeDfNoW59r+74eCyjxt
ry7cxL8SFDYwQYkjyt6s3nfx0eUwZP4IPSyT1eWIyxa8NmB/SXBe+KbskcDGibVEEEKcaRFvEunw
gyqS0cSj8xgHEcPp4OHxLWZxfqJlDA56eH76v58or90ieqp6nGTbmWv4pPMRTPHoxezn5DOrXMb/
rRSSjEkr20qpw4naUaI9m8FJnYKF99M2lBHXmb1+7uwvmIhQ3L9q4abF2/KsYvwqhMx2srrBPRuw
ymhlSiHJ5YIgkyW7sGE1QuI5JLQDkAmljQzc7fdQwYAEbBUAS6FiTKZnC40Jc1QfB7Tc53g8uhfk
rlJ5DxK5AZnzl7stjwEAMvkGhphR0A6F4Ay4AHdVCYAaccu/vGkAk/3Lq4ZqDOFc8MC/Em2zWOr1
BQEoVv2HHATPBrb5AqAM2Bsf6oPOVpTrdb/79DsDtClgNAS1C+ExwHMCn/RLaUY4kPiDevotBCoM
gvCvgz0cKeD7YXq63YAA/zrmab3fAeywG4NO5SSfX8XMt2UtUjJBxpthFHIsEpxIKeXZoXkTGb/I
Vof8H6mTjPzevM3k1l3/ul69VEsSTrxTdvCFj0aOEOl7tnVE0lOPVCMIhCXFBgZcDChFCZU2QGep
zEfX377pZzII+OswpGg7cor2eL9AiJIS04BPDRVfoeZrT2dCuCFXXUk6JyubGl5kc1u+ODC+O+TT
SR/fhlm4GEOZwTsLVPFBFDOitudUXiAFjvtmqFXc1HJoc/0XrYdrBg0sJ3u3cD4QJBYL8N/tLye9
/6s6C1npFwRayKmHcqhdd9ONF0KKPsDCJ5Vn6TkKRUwhXa9KMkTFAMo41ZQeT01YmeBIN5Ny50+h
8LogUbp+fpEC20CfbPs7j4fhacgaxlydrZO68ntrbtvLvgg3vOa8ai8Jv2CN8G8JjPSR70nl4K1w
/nT9OKVnpz7z8IdXC4i1UL0ZsvqvIkJ2mP90ATl6NTkNFUMX3/uXy7/heV4JqK+6u2H4J/Ig0L9v
b7r7dqK87bcC5v1xq0zgfeiv1aPAO6e/yyTJKBrWPitKh3/qrm6Fq2RmZBwdBczNTc3Ssrr9C0zM
wpXvfjY/uXhxJ/U5mWVnshA/aarU12kUNXN0FB2FW78rKjxohnCOrIEuK9oPz6Mi2v671PbxVrrO
HLs1XWhAJQQIZeoPfZdyvs1HuNddN0o3O7RO1m9ondCAoUl3eHTq2Xpgzw//Hk2saWrR5tXw7zkN
VPf36b4vcRDCJfHiRr1jdrbGnr9zVRtUnxMJ1dPPsX9vn7qn7sErZJ7NZiV0iud2XRuT4MAPa2B2
n+ZsOqFtdt0/pQtreC0tLawJnxQt5/uKOFDoBvDseuQKavUsbfsHNoBom1u0fDYPQ/N1N8yNE4ti
bnyeCqP5iVFVw8dCGchlhX/naeQ7/Mt9R+lJzCv7V0l4yGALUbUrZ6huCxcLoquWkJAdZTOYbEOi
Og0EuJWM3vuX+w4jFUr5UvLIaU1q2X14whBwGYJHflyoa+Fw/vs5rmuMgutZHzBJ/nI98cIJDv1V
tsXHyoAj5egf0CyrfiKAysXSHopGC8k6y8IFPBYUCCJyUN/xmdMZ0/SA+zsFDnxX4SXpf5jff7+C
H+VDopnCyo9EENW49+b9fwfZ1XLQ7hYpQC+x0OeuslXDIPWRKquLOxWtXgG/JvFm46MYibIBK6cz
b3katmcETtlKHDAyrexhrtQPJHoxTX0DwswE+Uvxww9z+BtGpp7LC479HSh6ac5fpUark2X+NMad
aMHzW7E4BuppsIKK4HLZe7FsAdA4ArXw1olC47Mst8UmQHnaS31PrB87qLoa81wtnzDyPt/Y58ue
OKRtxnOxUVbaOlpjtPgznCKc7O/tz/JL5Wj9ckK/3OTtNFpl/jS7hqLdfZbOtYNcHQ5Ioj7xwkaQ
ADzw0mdVHXAc2i2UK0wB9NLPkpguU5Kj8wpSeOMO3Scn1o6NBWWJXogn8KlrsTH7KJH4ZQ4RMEL6
Y8MQasUumr9GukwiMnbHkbZvjMviDgwhBobwVIFM3fXS3IAgXOrLqfvw9NJ0YnXDbK8FJSZqjyFn
74XzqAHcxK4ikSf6e49V1ve3TL7sPllr12hrOxVk3o+c3V7A8nJ653bfCKQd5Ui1d99OJS3m6+mu
6WLhy4+bwaG5gqH/vs+MHnUbSsLKlJzZo/oj1X+QCytGYVeOAp6LkhPDoPtu7NsZfMTF7Jp/B/VN
8We2mK+AHRbCPpnhjpZi37KjLtTpXmMHUhmXCIHs7bqqCSBHNRPduF1F0wXbN+wqbXzKzhVsunym
A2xSamh8jrBm2U4TY7PELYFHq03NoBJf1LKfUgyM978TcOqb4U1y5X/XEa7lU+W7ZlMsG95hG2uJ
Sz31nfietwO8PXkqhzfYiiAmLFYIM25yURBGh+kpIZ+ZK5RRIgPhMu7y9wrxgTklJNi2yFzBSumC
5lyXyPliqEWuM/fKCK5kBtIfYec/FefTgOCft5kR1wrNp78rRJ28sNleiiTdQyMJkPE45i2nY0FP
WqEYgZqDDAQbw4GRCYcRJAiVd7Ejp76WeN2X4nZ0dlro8fS2chfbJuOlbqA0n/pwx+dGV4E459Yc
n0ZXwaW7h0umKuXtgGNnWLI7XEYmHy58rQ0mrXCecBOBYSjbEkQM2PStl5BuPIF5NMxRz4zW8XpA
KG0UT4jS02mjKM9OGQh2cst9nuHIiDSxRB9K0JwZ3FPVZMVVZjqSeaKztVPx9R3aSW7JaAekOs9O
4+O2ZHQ7nqkjxifA7wrZ0CrXQxIq02H8qPtryqKHv5fTgFW62OmV0wrvGm2psnAkdDw9GahqIQGM
1jBmmtLI39TcgK9qjWvJKclk0GeurEfci+UIiaurHW1qvmxMjHmW8+LtOx5uvrTgkrAA+QnJngZX
AFWQpjPJRnqsk5FElG1zR5Iclb0EK5wYXbNxLFNdxP/m6F8rhkZOpcmkW2KYfBnZeJT0ifEtx4ja
1TKdJ1oDFdUdS3diPGk9xvvRrhaAkYtukoL73JKsCDzdUCoQXKT11D2bmRodYe2uIvwLKkNY+DiM
Pcu6yUg1LjJFw8EnJy29rnofKWZBr4TqAzex4lhxLcn18dHKV4PoxCNjsIY3OVjufjsyPM0ZxwDg
aHFmKBrOZQWvEKaJPMHK2DfHK4wm3wljQ2zlWTjPEjirVCqaXsbBYNO82r00wUAJTJ1FHUZtaHSc
IOXbeG3IWlILLtDC2XA562m2N59GBovaREF7prOf7WdhdHlr0nLdm5OeMqoCCg5IfIBP2GdNFSGx
8NZjfKePYAgNTKDvv+/BSFm99u7WfjKfUvmoZZNsZLOSQlcxrF28wuVoUSMQGoZBOPIkTHuDZFEL
gFrXJz74KCs0Gmk54yo0nMsA3BKd38A18BUdCLOulQL7ntUWZK90hvRv3XVhyxolmRoNVUEBOpgy
GCYtR9B6z7rR7FyhkYLpfgndpA8O1jrzPfS0obWfhXB+OHdtc6qK64tkbsrRlTHkwBpl7vbd5W0c
5jvoCBNHCeq3LB/frX6c3dFBZDpc7uO5H688xta348zRzY1LeTn1zJJlEVfDGpaxcKqgQGa+HYMs
WAIP5jOgm/YnRAHh9sQQAUvtUUGo4V5/9paravxTNjk1yAxgIuNNq9xjHAsLgNHiPkNZE4RcTwxS
GHxTduqVPGgOvKPI4CKf2EwNuGCBGoVvwyc+zv61lEoqeUPLhBk/tXUHEOZp7DPCri/53qDZEdU7
hB1DEnxg24hZyOzqoYVDWz+tYA4QtjCufqa6nGohDfW3H3hD3GNlGNl5mnfxPn9dLRFGtoETdovc
wFxgGpgXAaIZ75GS0tPhbrOf8JEVQqFcu7vi09DzYQDnBuIDViWeWibclob9A40OUjDwYz2+ql3G
Tn0Nq5ej233+tqnH2MAgwU38tviAgv1kQIVBE+IPAH8d5ByUTFtWpbGOuY33s1XNXcczFkrzbY4y
AUtF1fp/+05CSr3lzkCbEvmXsqiva4pWzJgwDc3HO0V6MQutoz0SfNPZTmpkU3RnZDBP34IYx9Lf
gCbQCaKq4ITgqqrcA/DFQ71B5Xgq25AnpXN2QHZTgzuauWv0CKRAWmQGxxnt2DBrv72GxGT5HnrM
BQUrwLolXVNLtuhC6MaQY/VBDWYHkcgvHhsAEAATwJuB2VXmMBGmvih09wIni0WVL1zxqWq6FzPa
isXe/Bkc7Rsw28fyKwixHwHvwEoAT7YzsO5b/thHeddA8dDPfcfGWuMe1sdJanxobqeTlmnPHU8M
oK8qgUTlBtgpG6d1V80MgXerPi6UqDGQGYgMdMSLbVgZdXvJSsLmcEc5T3XHxxZwj/nYwG1N3rTz
6RvZiveyb2IEr856hD4l7CCr5r8DIJUE+bq5r5yKiltxA4GerFjgGVYmOrjwpiY+5HROFdQjRiKv
g/BrP1ICMGkJ+LkM9WWF8JnwdxgpNh/EHqkBeppPeHYEMRcrrmb2uUBKFL4ZhuxdreLFlpD9JKQ5
WDUfnXgr8XP7WL4TPxWgMuMCtjGAjvlc3deH/GvhLC4km9oiXy9BQ9MVOPv0mRZNaAGB5Urpxq4+
BxuXhsnVZHrm5VRXQRREjjZWMGfg7UdM8luiuYfFVwa36y4bx3oCAwQ+IKmi8eFDkgIlBkLor5Vm
vJieAraV6G806cVo696eCDajbrk0ubelzqPo59H8FBtvzD9fUWjC+vntCylRyVEUPSsO+Np1/zln
9quwFgBZxL6XwN3BlhEe1YCyNdICZmgoGj4TOjuXmLY3ZXThF7DUZA/lOCwaVQGzsHIHFqgwrmV5
bG5Q0WIxdo8LOkeaTi0rtbeWbYAd20N4ZT4K0R2D4l6/jEO3hGUyUs3Y2C7jeEVgW8eEr8NUhThU
J6urAwuzkfb3WhibtIx7esR7oTOZLPW/DjTN1qOIUGi6ZdgIWv07YkBnXf7r8nAGq9fAzL7aO8P6
bDG3nobrdRsGP47s1ol55CCzRdNynsQ0wxp49jykWx4SYYS/TJFcgABtG5mhNFuqeCZkuKlkS9l2
DiRdsrEPjHOtRtP1LB4fUPUGqHk318whnFrPEjVTljlofj6akgzJae7VONwaC6k2kkRfifeHZCQ0
tG0TnFJlUu/8KCV/x4djNdPYDPatbRqUhHCW8tjIPD/voV/FY1fIgFWIE+rzOiKXa2tTPAySsmK/
uFrGeF/yUbjfplwSpz+/M7vkbj8fAPPNHEKSXOmcyMeMceX/NEUIUOBDi/VW6fx0PZy+Zpn6vABx
apuBeQJaRg+Pd23flDKX1lXbHIEMmKVamc9XD7dd7/nz/HnEqykM7NN0MVCPrCunamDclw3JT4bO
miskQHYoNZQibTcCMSsE8BgksTKA9xQA2+dVgziCkR9mQPl1R25sW/GwKCaQcwbeTJm1F16/X41J
dnHfyn+tYFVsfIhzRNi2fWsgGMPbsTKc3POT6qNwHEdGy+EhCA6oFD8P9z/kO16F/EdiBrVQDFm5
RB39Wudq7l1rJ8GDvnJDsYJVO1JQue43YHbVJisUy3aTeyKHiS+XeFmWb8ITX6JdaSAdOWLqVev6
anB9W0oRY9oTMe2FyDHeev1agAO2Qu8rm2I/3K4O/zyBOXaum5LOMffxxu8ixVUMdvgxyI54Ae0U
EuluqhqCx7SPtvXk27p0h+NW0iqZR1Y4Vc4kCYylyv3H0JohZ4CulZf6u+xZIIaTj3Wr/8ivOpvO
8W1BdbosySdJAkpTlfudZkePweRRkEqLC3R/XGpkkkS2UBII7YpmC3ogZXh96YXVl15LNO4VEjiC
TFjLSM/dZ5s1Lrgl0U4BoPIZ3ypQFNgH5ZZq6JzesYexPz0SW+uSde3fzTDF5PG6/b8SG6S+xW5D
iV5sTC0PNwjgNLUGjnVh8iHAjAhjWYfxcezk2+EjKfKwbuyDwAEtStWDPTJGxcoQ+RFmhveV0lS6
wtVLR2CEybgvvVAILAvRdB54fE8V8lkSPgemwPd0ZTln4Mbsm7DJE2ndblBufZYEVhJpi96+mm4X
rW3Z3nEaH10xgjfSxj9eDmjI8g5uIHj5cZL2FvhA36AA8NgXR7yG0kMscfn+DarMHoMFaJ4pBa7V
RSegua8mZJFK+J3P/nFYFmMobNREvwRR0gAnhJQKKYXNzfjoSCC7dJRu6CpJ/OPsek4T5ezsCq5+
bjNjyG1UGFqhLqUfLalCvCQLufziI4SAA53EqzmpfImKn1vRkWNqCQlsOcYDhT7JjlJEleFP+HCI
T4ZVw50k677hPgBC+mgu2kJ8OxHbvXrrR/EohunShEPlQ2PlSN52I3L1l3SPzwSjLoowDAaasAVx
TsCLvBB7yqnCLT5Hz5LxqmYb4UszM47PkrPAU3HOhtI6iep+JCTtr6M9Tb7ReXTkyd7KUWYZI8YR
DR/oEx2Aday4pmqlrLqEofxJCk0QmDBm/isapgbY3yzznfoWKxMj4T2FrU5l2liohqPGeg2h/vCy
hIHonciiwq6/TVE1O0cqZA54C382yUEQ6SeIov9hlDfxchaGiKfbJTlaPVb31Uyi5CD0x+y4fCxu
lQ03v8vJL+S0CP6wTFVl7NYMeJPuRw1eW0IHtQ4lUKz3ZVNgtYoRsLSfBv40bRpEW4eauix3YWEj
JrHs3d4jo9UgjeSlwS7IyBOJl0pHn9tzrHFVxsSw1alddwolmkT5flU7HK07geZ4/ZYrBRaU26Al
Pg0bPABdb+Zw7aHxy3XMQISRxWNb7iwU7aKAzp9/AW4QeAznb7gq53krQA7dqpFMHMYtVJfU0IuL
MoqPWP/JLMWgGWmrtFgSjV225XTKM/Mv5D55DyFcrjDCatgIFdAnmXhfqaEDaOx+cn9DXUMZ4+bO
XAheLQdTDnNE6IbASGm77pGzBSXdFnbdR83X55R8DrIqB0mYTPnYho80+A9dNf+jz8nMyFUFQNhL
BRXDdQR+5bu5fCI8rD5CDTX1WCtndGSbF7O3OwORA7xW06PHEIwzm23cbaK3goE2x5unMU05xxHn
V7z1Kq66d4Ct+q2JnQLw9fsFQIEnIZDd5EP1v9X+M0bsXFi1t1JoEugjEuUOoZRdMfW1rXe0C8fv
JZwmpJgpJox0W0o5OVsUTIE2CFrsiq7uIbJxaDfG5dRx6JOvophigu+Iwy/0phC09HwiW5Nxl3d3
TSE5JOf/nS5cmgpJzHS1GEdIVRCcCh+Q6+CjtflAMPDzCD12VoD7ORPOspLWHt8MH0GtxgUd40Np
gziXVB+j1k13Mt3J76McFd7Y1I69w4Cj/q5pLYz7Xwvw5dre0lqyUU4xZir1fptXMI4tf/P4jN/T
A/YEN7uSEUhrTz6Wcp+3zgJ07JeipmWkliYS2EeLI8IfFhGDJl5UgnuohfuA0JaesPgO8TZBoLVe
Mv/TbEU6aiRDECLolpFpfPa07GQ9voo3GQ2QjHWbYNJUVBpCWal7YrwYakR/Q3BU4CCLt+GXbcBS
O6kTluG9sRkYRn2oBtDZCA5DUqRD8fjNuboYXmNYBgMrauBL3Y/C5B+KsPTus2t9ApKaTw1Xv+bY
uvQzesPaUbyyE2cFXh/zETBSHWUSTrj12aheMyQyeHfjm7VVcj/o4wTKP5Yc5l3L8WYYMtN4ZR/V
CsKSe39SCcLPsW60v4ao/ONVxYqlFM8u/Bo+DLRdGXKHOMEVw+m89Hy7v7E15ASKp8HrUuCD/DJY
7EZ+10ybaDdde7y/jNksUwZGlCtBTonRESQoIw346GVvu25YES6B5lS3PuONWGP/tl0XrTHzzy00
HPDNpJiuRYIA2uV9Uc4SrstipkJOP9rX1P7+HsFIe7PCx7b8lqnnjPFirreYYmRGJzp+IZ/NL4Lo
ViDjxn86WtYWo1c9y8qN1uZvjp/tItkp3k19bNhIc2gsUHL6mjTj3RVXa6aWJm4JK6uEGKurm+TP
P+D7OO2utfWdENiCUV/JtKI1KhnFyTCuwAEyZXjjRvTxcBTid8jrwKbeTaHt/A068o1I33id3EqV
fnn/q4k6jLtdhK4S8wNma9nLNFhjdQAaG9EPdq/R/lAgvHT1YRl+VPrMoe26BBV6eXfGW7XfX3Su
TFT5/s9AEbXJ1Z+ty6l06WwGytQotNXYZ/hl324YAnHOwlwFdhBPBf8uCicKlwl0DFBWIXMopRkU
F7CCNeCIhX6zLE+silLdZQh114DsheSoP1ffTzQqVd3mpMdWqhFHEF5JipKMEngPsmIQ0vutmBR1
SJGnIKSCqDn+QXBCUApL5Mu+RroXiqOwp3pImDbTPdPHWVQUi2fyY/UIuCeuSeiGx75KSSUht0ej
/Ov2DkfJZ5vTueXNXIAV+/CcbCLIoRtnYVLL9Jca8iOMSGpNdshk94ZOmaXtCvw7fWUh1VbvQZ0r
1k/Wbl/pj28c6M3LF8w3+s1VR/ucxDDjb0teUupdgZ21+lBdlxi5lSt4Ts2q/hpee/t60spUjynE
O3/mGhMmTKZwOCoxre2PwR17PvKL74VpfMuffhaqxaLls2SoLqsy1my/tqp7Tm4Vk1hqWcpt3x7D
xUcwufaL4bJBQObe3HJyEpbqNuv6+eDNLQU675Xls+jA3txdq5ecfLvI/5/9mbSfj+xWNrndD2xa
cnRtX7q3zvEz+pbmwGaL6iAZcJclnSkW4boaw0vZPu7U9wOrPYrBKmKSlzJs3K9DTQC2zz5cfSzn
ndXH394HJjdvZEdMaZTRxfT0JJdRpm1r4QONgzJw+lttC2D3KtnnDrcCa9Qp7bPuHX4O+ZEyQxrz
hZBQlnb1KgssaVt7FJl8I5u32r55Ve6cTGK2SHn1YGHCOqBYiHF3Hz2njgkjoMhw8ZEjQIKm4M+O
majLi4Y6Yfusz+7bwBEKJVYXBH3P0TxQ//y7qV33WWIj9Q+1r1i580TYE47ACmQcDgNw1Mplqz4H
Y/U+WvaJdg9VBeVdEZhgcVIHtvOO7f/WdLpzGy5CQeS6Gm5HGaWEQYAJ3ke6O5zTXm9gM8gNhmG2
bl/a/LCUrVYOcHPqw60SLTEglA503VYwdME88tt2oOGGCamkZ7wrKjsL4Ixln7Uqjf0K5oa4UEoU
7FI6YCd1lgce2GAjBOs5VhaW7d6aK1nx5rOkNqngSkI3L7q5cYwJHTb20PTUwZpwKeF1pjMDC7Nc
bvzl05JAoql8umfJqb6CreKm+l+bbthSNd+Xfa29G4ajqsf8o487QWqEJ0eehupRXXA0qL4mFX5n
nWFNseqPXObW3Axpuxl9ogzeMvimnDgU7WWWEeiDlOOrvKZqII0CpF45T1m4bhLEig2fnNl9lauy
1pdVA6fBXJkFg6bpEPphFK4pbPtbxrDEejvy/e/vdH1ehXchHmsrn3jjUdRN4bChoxE8WoYWzg+n
E8AMalagQ17cv22bE6I2BrmAlG2kpGDmMdfs8ZmxAYCQZmoFnEMAE+zWTTD8C+NBrY35FMyyRDm0
HqYO/l4Y9/s2uds/hATIUOiuHw5G0YrniKHn/5AS5mTgJQtN4/WsO4nOcPfof0CO64FzNY+13MYr
GJSpjQ+HS3gZAVneQ/bJGzNreM1/B3yVbfFgGWmQ1Tv6rDsyoYQ0myfnKdToeaQ1o1XHnld4OiCU
82iVO0SC9pm3R12XIuwLQ2z3Z09xJd1BOCGqru9bcPmyQgFmfaGVjH8coUtDJDAVyCulCMFYwoUl
6wHlgVbk7yIB5QS922oVYpPWfjTZIP9ykrJAMUB1oHU4zkLuJNPM1c7g3h+Xe0EVuKINBTcRAbOj
FLd3pal7e1nv0rLfWZXTXfEdjKtJSPFCnOBR9fsvAAQ4X54TnrmXrOTN6/YPKxq0jPVkBoqvJ5si
aBxC/blACZ4Wmg+YALUixy3x4Ownr4EfPAsdhmKhulGInbWKmyKFeM/ASIk/Cvmtefc/fyF9e96q
GaqpqsxClRCwkZBKndd7pL8p5zgej9q5d/7N7dFbInEovZpYkh+lYyuWVwO2b621XedkIpeZiRxk
gBSOedq8YDlsERzBHQjZLHsLqQS1tXIEWgi5Sqy7fUcrcSlzNauphr0r8574UoPOwFr/HuMCU4vy
spLrq2Qh89LniiWYXsGsCyGTfeUsHCRsW06Cpj1nsoe4TPqL7qsZ4kZhiYyZh8GaXnPtM9+PMtjv
V6MllVImUK2eCNt0VEbnhHkpDOPV8CAYpSigEjZYjl5DUZ1cbOk4yo6M/53bCabDut246E0EQWKq
RhrcMERdEP15zrA4fdIa5w3fTT0dNcAA0nnOsP1ZqajotG9fw1Ondam1QABkPj+i/cwPcvDYj3xH
f14chcDqznQPQe38gyJO6Uk6cTVEPNhLDeP9ZH/fGPfivVDZnhzdNyVdJwS2Ljzsk7DrJCjYbZ+r
MrdMfUZluQhQTL9B7Si8enzTb0NuLn/pQxivtH/7OlbwZ04+whYLjFHlf5GD2A229VagjYMfL7ML
GWeJCUOMh9m+kfa5vM/f6JHa+Vpihz/B3JkUU4SBiEXjvUQh5u9gAoXXu0kaQ7n25p1yGXEJCmDr
z6/4FHygy+XPp1C2ZirQ23hvIj0s5TXueXFdSbUnxd9//zlVeNZfrtA6Z1rnP2WMZrqJnPVNy571
OIOUb1A/KBYljkTjK/aeK0NEhEQ+dNX/aDqzJlWRIAr/IiNEXOCVHQEXxPWF0FbBHcUF/PXzpTdm
euZO325FKIqqzJMnzyENsoAT6EsGA0C+laBt2fZ3uq0D5mzE636qUKa8OdebhWGSLZ9WeDdMgXLz
jzqiccJvVhSv0uGFflpiGf85/8DWoDDxhTNZxicWPNmWHpjaoVjm1gDvDEAVKHOW1A16e3cdO0jy
4lCnKOsTzz+AmhZNkAhBf41DvxNeyd41d4j6ugIgLk2MkKkRQGPNYAxOpgIB5mNo4S2ch/1l9jZG
iNfyjOeOgu7sbdemHQLMHhkoWl2RY3VO2xJIszYOOpaAl2nOQwelT0VmKUPz62e+lwEnt4YIfPZr
Z/Sy/gpOkezVN948aJ1AxH1FKRI0xNXHzIOBOnjQlDbnxp5gA4scagMM+xBdgUii1CdQJYTnicVx
MIobwMvAzHybd9xHivTuZZqqPNWYfz48bUsHwOgSZR0L9VGiV3Kuw7g9ZSRGrEmEZGiBqDBJoAHA
nR4b5TQlDEj77BuKl47ewSGiuYAaVhgoRPRRCw2Zd0Iuje57BZKDQamVTZ8MP/17DXup4XT7NIqZ
0q/wOMnPZgMsFwrWNBEMi5Cc5pfnl5HmxGl84x5Mk3JM3LkGF2BvYxnFjgI70xNCXBjaXLDEgS/Y
nzcnqvv5u9BDbrZFvhvmmV2PRo85e9JERR26kgzniO4dBQ2eOVBkItWAhShgYWX9KyHl2cWk6rqk
yWQ3YxXgrHRp2/lMC0R/a/6kUZx3q0TczR2aPTSH1z5FYdYzt3d0Wjug9vaUKhsP/xjooTVtESV/
qL02Uc4DnUQoiNaHGT1gJnoZQ7ghWBfQO8gGAdGDbaR2f0VgiJIGy0Vpgqk3rj7r/GmXjnj8mYRo
J98o03EiTj48jF/ul1XzFoFst4/WM6hqq8adktY7jeXpBil8tZG0TKdAw4ogNQfMAFkOclkjtm2/
PlpSU7nOe01TS17IYyx1sF/rMP2Th1+J70Qqc91ujd66xSP1suaNXYX9TYVZHcUaV4k7g9aSNp4A
O+zOoPC6Ww6grlp+vcRfsIAJhePYBetr4Egf0vAkHxzI0JXVB6EYX8CCus1lUVdZ3lBGheOypDkN
16WmjxEjOCPOd6w0NydnYUou6CJWcTdRkDfDsMssgljbHiJ5ELCjY6ZLKhzozDxx1iFzvW7IWVGB
vRLkMsvJv3he8OKVp+UntIu+dHuLjSI9FGaLtG/pkqgjcf3vZNEiKK0lPeOzivCdKyGScJRxFX9G
2LLPCSOw8U2P7mX39i47MtrDybqeqDvda5fUmgED2jdVcmNaSwFJD+Mrvj4X++v9m3soFrqSLl6H
ZcQNp3pTRs9JgRUCRTZ2TzyhCdCkVCvCjCVRSjzC+LOsjNYWv9v9B2fB1rAILuYfc4CmNbAeGtB2
ypx5zWfg/ItFKIbAqx60gOiF9QJnUMAa2/XmIIeu1GFkm0LdepwLsuiWkZwsyTE/vWJfIyctctjD
s3VFNPXu4kmBPYMc/WB/KFs4FTNqnvVRpo463mXcIaiQTobevA1ChG2DXDPtDvIzMHiuj9pawNPy
nnymmOmhhtCwAA00yr82gYVSuvSKXzHyPdsddKjhLMCHGB4fYmKTL3hAeTG+gA1EcjITWKTBpRGP
BCcYde7tDTaqVeaLrqCureOQAu+K1efdVx79dzZ9HSNKN0hYLCnWXJeNJz7uTqbDpBtU0lpI9zKH
xN+E2XElHG7P2msS6ef2nQBBXkCZeR+CQSTbiu5d6EilS37ZINsSqsSDBAhlGnI9DkXlBzF2SkEN
1q13X5vxqq6k4vTFg0dyMBLTL8nO26cPI1/ShjjD4Hn79smNJXV5kPPDt/JWL7B447klX74uSUcr
v16/sGxHuDIstgfqFSjD+FlAbp0FuMV7AoavFMq0+tfJKTmxz0PnnfF+JAwoBw04wQqYHIxNPgQQ
WiFfrwBZkB8k4f4d6iBpe5cALAukLYFUPITb5ndJZIgzyQsPMUj4QHI04aZXxHRan4QBXXr5HcIU
A6mcnh7mdckIvptOd31gXqNXDh/+Tf7aPHOmZOotQdHf+AfDUxAUhO3SoWoU83ZqkeADv2y+40h+
LkmsZOBCvpekO93/+5tgBM9k5cg7qWgl95iomKE8kOSuuU7qDIwpPr+jpqSyLMO0UAqewZ735ahP
n7EE3JD0kEFg7OR1NwaFMNMlB8cE3T9wvr8GCIabuoDk49CLXNAbh8x/Dexl9hb/BkbwCzkSybFk
/JJxVhbZo2Bj4ByCH39m7AqCS8hrD54gHagsVdaGoJj8jyiKq5GE+tfUQPmQWFnsckjtKTOsset5
UmU7eYiH/n/FB48Sm8MhfpdGEYOP/SENgviinUTbHfKtV/eYBQKDNDJOhh+YFZSRktKpBN7yEzlZ
QlJTMAdSfRlyHHANzraygCwEfpDMmJSVeCUbl7NCw5SVX0raLIWLfPsvk6ys7l6uFBksgUkEWvg3
GDKYZNieTCJ5i1QEZWD4iBpAHnSCvpPWxWreYRrY/JUWhArNgp5FF8I9HeTQNVRKqNyzbUEUS7c7
UiGWUtIAAl/0p5j5YvIeATXI/Kl5aIxUanSha/Ok0rvcsdtUsfhLiUiinXGliML17tE7R+thcDn3
5dVwsnA+fvVpmvhgR0UOrM7uDfuGUuB3AKUda9lGVF7dN74Bmllkrpquz4n0K8/gqGnjxoTkk6Yk
WHzwGikGfhfEMvDwYSm9aADIoT+eyEjSSMilPdLhntCZyYoJoYT1hzKbTbMVjMXOEA4ZpMn0SstV
k6ihNoVAJwxkqMWUxDDKsmhhoMRA2Qh5rW6F0OwFXH9DWuvR/8kQ6n/IkdEqFmyF1AsNu6/rxlBu
vBQHu13Sp+/8PqZ+lgiEU87kBgLWMAWOo3afhpOgQQeCaPyRdrKF0zEYounYs1Y02CTk+8xNniVa
WCm+siBuv03rOflJg4ESepSHB+/R1WEr22JA49zGpEguWHZzdxxepvXP+wEbxjPkDWIneJqc83iE
IWXQ2LBzApLBHLkCXjvthJBD8x8lSmfOgerYzYW3Hf3g2bOF3MqTuj0wP7vCd3yozTs5p2rc22Pl
7R6X5+0ZTcEREdPjDg7YWJy3n3W9pg2W5UI3a76XnxzpSMq3+qK3YDLlVtqzGEQUVbipVKcgVf6+
4Slo8SCwFLJ4se4kiy8LAo2elobEgxdAH4ebRn8K7/uw9OhSMyxG1Oifo2Y0bMO8IREkFn4CLbOI
E7xJUI6X7p1yQaswdn6SOxIVm0dFskAYfgwe1bEMK0C2UnbQpm63SUOtDZSdZRP6+kREm2kVBP6f
k8xH5DKMVgCwX8yJh0gf5ofahcLx0uwXRWECFYiwziv6Fd42m9OYn8p5ESijXdNxKdfmVjlFLAv7
KQgHMIA+LpKLkgYTwJnwOXAt+JV5Djbt16APDxrj59AqqFy8J+3dbVxwrl2bf0+HcUnVgMTxAgzA
jqjNZAcVBDzt01OHdAMczLAETBAHKzq3cXHBTYKdshipdEQJGtsUTJhGL8RdAUpZDkn9U7YGboMg
EXRU/7gMwJcsMXinUJlFuR1sVxaz5oytRPBQoJcQLWhgOgzEuatAoLLUyg9lXWJtR4dX4FNZv7Q+
vL4f7YATYRFMXVbiWeo+/eMWFFb/vQ2uwb9qO/QHeQAzTxZO+m1AeoVYQN8XWkUw3XyVMUrk0z4z
sXDR2EtYumWZJK3mIIJ8vNb3NQ1iLH7wEWbAvGL7Iktyx9H6lJdlD5OnlwWYHYeAkHX+i8cLR5k9
NPaA7r63+MwaCEWyccrCXrJs1vZKAFB9QVPcxfw0bIqezO1TTPsWiyQw60kWfYqcbE9fepNl+S3X
aP7IZefwsjg5/vbvIZA+V9EAutpNdpevwyH53QHw+Ouk6AjSUA3dEKlwYMzb+gBKBbDNpw9pNeVf
Mjsa0l4zutU4dfrEe3+0W5/puGtZ+SOi9pxB51vwvHUD1s+0Gam3ISDTHQehz54mH0zcyLip0KU2
dESgOJrJ6YyqaVCCkLWne+VBNKRYsOO/f0IVpfQPbgTDna7Ms4n6FWLxroaGbg8zoO6gEWpIehi9
JI9Om4ZDWYrYM6RKuZSl7xqK/vDDgYPIpkBDHndA2z2HzP/DSoptID1viKIjWGlmF89UPLcqUDUt
cU/hiNLV142xXPcviBshCALkCs7N9DAxpqFEmUumjew4XK6m/eZOyZYuW/uGx5s9NhY8P1++k8cI
cOyDQIVz1SB0gn6zXxCBUnIQ4zzBlSm8SccjwgUSYXpy/1XntWbF0lp90FvZ5D4W9f2iZbXv4Fo0
j/RX0vxG/f8FjYGOchyUvgjoXibK8GgiPoAkhUv3PHhG3rDuLyR9hP/1mj5U64LMXHuZfydY/KW3
4P61ia7YvWmK+0Cc6HRjZkmjaHj8Ukvhu9C8rnm6uv+y94B8p2C2lU6hsQbncevPtLzp5vExrtRd
wRaPYS6dOmhdtcaXNoaeiKWT2NfISKLpepp12ls1jw/ARodbwJ5Ulg7TSvscTOTRqirogcGfvPr0
JoiBhYNuSo6exJtnCE4c0+xrp7iyFZSEb4Gi+Wd0nFA1aVQAkvmbpQ4bAW3xeR+st+4rOlD4/NRb
1KUDmQCeTEu7eq8uVUooaHBV1eR17muXwn9Li1c90VXMyP96Z8KMFiyTybMOcu5XdXeqxzg7XB3t
GR/RC0EDQYaabQS0SUmHJePWbvLIdbbt7oLzB0avPwLL58fU7F5Fe4vwpoHG7m3YYiig3pffYarU
noZrNxvoQYm6cgONVrP27gzYW6nQ08sRQcU4rQsK9Awf6ZAPyEvv3fPuBaOvbegZfDZHNGKl5AxN
ArMH1Fl9gNYD0Y6qTUWTQdFrwzrwGdc3MEOLuhW/7gHldOCqn+b0rXURYT2tilLz6LS4DbUaxQFg
HpnZKWIU+rOPxgOPYMZPeyVMhltQt5bZGf2PWgvLZ/hEv6nzl99Vs1EP6l5FdlRTfwB2gkjagV2o
kubDtFKqoNGJe1CiHuPbE2LABT6Ntrm/wvN30kybq0vzGZczkjF4Y0emG+NIhwgNAOhmQhSjrpOu
e6ewp85S/QPxcn6BjtFly+X+0Vp1KkbVMaTVsRj1Wk+z9x2l5YZGm/TrtygCs8LTb5QOv/r6na/h
5j616VXzb0BNCCAV9zEfQIssnYDfI3Wj+6yglQmp6p6l1FQa1Fn7ur8/45z2bijE2cvotEIOoX9v
1vvL9llNKg1+U0KrIeNZVzdbljhafU992l1y5Pf1M+jP/NP/tmaPe9JFHquUQhY3p9srpCsPo6/b
sE2uIfjEsKISxE7o9upBs+2IrenF+KABBDfFbUJBnncQR0XqR1GcXpgioI/kWj3WBvQwWOqwhLXp
36WH7fqnk5o/nCbE6O+A0ky1PE8bVle3obaYVWrVqw9UQcCgSZO14BRTF9dffQKI/C9TvGrypWCh
lgEroR5nu9snAsCC3bFB/SZd5ueEwEXsqY8WqpHwHfj+BiMDvZ8C7O2FAg8dKFDVtt8eHDWEcFwi
RwQMAj3GNzJBJBro7b1pL75F8AFWJSSAkcSe81n3EBLNoi7tDA9bC1t3hFnNO8+LiZQqz0Cra5c0
8SvBCzXmNmYMD/tAgN18rIB89KKvbAoFVh4W50QjzXx/xZ3lGoG0ZAT9CAJ3QX3V4HIE9Rif6vGJ
zKSKysvsTGW0Yb3AaDPgEQQ5idevqX9Ro/fTu9TWvYRKz9aLLq+2vV/6q1InNAeyzt3nqN1eku4D
JuQgyS/ygQbqX/DSTTXbwFtkF9c+PVLWy3XyxaAtJT9zSlQDcrcNg6MAgf7aBZj3ORugatNoDu50
CbFbGXrtNPNKPEIf22sO/ks8/MJCyes1+sjh3DWLg92osJD/tL4rHfkVFf2UOsgUv4EKiDp+N6Lr
Y0w2lp9DTQNFasOIaY0/rMLV9AMK8W3QmcZChELfC+77Cz7Zm1XtPG/y7cVhvSRGbnwH1G0IBrus
TFcaHcDZSFthQDFzKbixRF/QqJKsjjyNZ62LK6x6s74PSzmFN2gWOYSHEtwTryzrwMxFdjIdskOe
CzBGCulofzwXh/v2WQVsdnUxuGob68yYkB7fs7F+j3KWh5zy+REOd//eyiydDTE9T3Dn6LDcHCg/
3zoOajIs01WLGENDOs3NxKbkNvxabK0k+kT/NL31D0fa5lgRVdaoN0s6mxLKHSf/iKDRGZL/HeYF
MU7nFAIp3NmTWMgyMlOFLVaFK8E+2Gnv6IglIbm2WTnN4xbxiBNKbISvF7k8aizMKv8akpNJ+kph
Xbxz2AGBMdxbkGI7ID4dNBgQKd3syd0hiIKKfHRbcR7NPn1RwaeTg6r7phZvr6P8sZ3NZlsUTTBv
6Jv78Xg7o16DVATJpEFJ5WTudtxT3N+MMHQNX9RQfNd3DVws2XX5bz7qOaeg8s/U9zr0FAavuRhb
3XDiVoY5JyRfY4SEf6ZimHUak2k/nI/Ohj3Zi0OCbFr0oIWorvSsGVwgit0ErQizjLdjsDEJku9I
tGyD7WIFfGJH+OVYEZVu0oUmWiy8/2VgpSdp1UoSVtF1WbCCgBVXRrKgVcy2/F3sQyxd6IZP1m3I
YanMcRz5zvEwMNpbAX9ZAS1CQQoqT7PC5dVYhpnY2iWuOygM2/b9ZOjv5uF0kOEuujZQ/ru50P5H
YjWkm9jIiARLsoLqU8+EWnHiPrEaAWZWpP1vZ3ZlWasRw/sY4yMcQChOSJ/8CFArzMc6RmDiLzuZ
MA4EsB7OLfKtNJRauUH6zyu3YgBxNceLFakQUSlXQszpd42/nXjSSfcAWAENTtIq+nNm2k/kNkfD
irAVSiBtlOOb4e5GsTGkwub4f3/CMIezlRjuchnaiSSqITAgvHyyLPGNUhllOlTm5TzfjcWwqT3b
YDESxxm1XiQGJEHZnoztB4cL+SrM6XqJadx6MsZNb4qAp4UhxZ6uGr6k/LqSE5d2aRpMsGrY46nb
74+l7fJDV/L25W0p3eMG/3OK+h10v5UiepN73vudzJnXzeRQyPLxNvqE3AU3l8yF3AQnkVXsjtx4
JenIMPnb/cViDDdM4pF8e/g3bKM5MjlDrCXlbNg9Qer4Ff0lxo6kyPD94e88eRePAQdg+tOIIiar
pB+/wb6ZO9xTrwynPCc3Mw6XDCEUPvnKjPn8SrXK5e8yMWJ7jTbR2/2z1b7h55avm26CpXL/wmIi
JwCNmCyLIr0RaHZqBu1VASXizTOO4gzUiBt6QZkYjK6gW9GDE0eraDHklBERikeagQGyxUSgnGqS
PzMTJM8Vq6cYUSDOcLhZbZz47+8vTn4TZ+gisMYJLvuVPRWtpP2+sCEy2zeKUxQ6V5UlI4w2D1QL
F6zASN4K5W6KYnHliyW4auGsCYBgdM2hg3okmWuPjgwYHhNKYEdjMD05ex472LXGImAyjEnxaBEz
Ft5+sh//s8u54Lwx3u5lqShMlovAWgSBN9lPvBltNXwFLFXTHDZstIii2XYbsDCsZMhkDsnxViu/
MqAPM+iYcTpMzYPckYMNBd4N3TD2fZ5Lw+YpXi/9mFvh2/2+bbrijeOvGMYhL+D7hOFyEsR4OZbP
1HeGtE5xVIaYlINq7WqzknWCDrKgsIJgQXFP5qVcUpT4cTzkJnGJM2s89oIZABG/iuC2MpdkqkYs
nr7hOKvISeSMT+Zo3gXvCkNO2vFDWVcxFnPkWcSX10iGF3+AezD1GmBqaSSXfnE+fYjXLDc+ldY9
WPgmE1W44zcxjbbSEHUlSrPietZzR3SJmAA7cEzGyYauVrwXF6CoTDTElqyjD0fTGlueNcbdhWeb
WZYk2M9No5XjxG7srxZyeSuujoGT8UCtz8BWxM4tTq0yR1Ss8FLlKzPCrxnaOAwnvut2DTf+9yTs
wnAZ/vYP35Vl1Y35CH/3B73f+ONJYH0Nw5AXi0jWyF0yIHb8u2XGQDFtVz6yMigs+PcI0T6MhkdP
uzKBCnuob2JW/Qzio7Vpou2wqBxZJlgWhzt5Sp0LXXlvZ0H3o8wVNZktWOQTWKRyv2VXYDwd+NEy
WeQZ/TihH+dWvMOldDTiZ/zccAecYCzPPNuibS9tm1FF4dau0RejXay+GXOfIuyNBVhhuZenWbBe
th9R9hCPsmjbo+8Pn1/FgoW9YAIFe54HOSnZ87yJ2feihrFaWONtMCwg8TUMBF8iWXYS399x7bJQ
MRNxdOI2yELF3jSCPgLF4ylXI4uMO6AFr7IbqntadZoI2rCm0JfuUk/TOQuqDu6sEY6DvdXYsuWw
5nJrk7u5e5C+yams8Ir2fbe05F7zaTwX5AwGm8Qu6/PYmLYZuj63Lo6TCNmCGdP9zr7a3/zmYWmO
M8sbBwEX+LBmszEOl/gqy5MejD2+k18stuP9x5hYK4cDyJ6w95qGyQ7yW/37Zt/0LLy0FsQEvFNg
Ms7JdV3fWTkxgaz5F294fk5MhX83KHZ5dFx53A+Gn4SAjSxrsnlD9GD7nn95zkaj0Y5byD02MKoa
2G7CtXE0qoxcnz2YTPeeYjIju9byYZohr3zPcWCHAMJ/5sF0Y7Y7RginXqR67NiY86HMfX8T81rZ
ChMeO2P+4yh487m9xmvCATexThTGmTCED7Kbf8zo7PMAcwdhwgh3YeS3raZ/CMOWo5qT/odJ431o
PJS1gBc0zNHBtJdth5grhMIMki5GuT2TjYiC9bMPCblnkForMVVHM4OgGsBGGcL8WNGCmJmv6ZuC
6ASwFqBXJfRBm71tMD2uk5pV1FW9DjwfrPU6woqgun2iZkzPn6VQBL5iSyzTsQMh+oUF/Q3aec4j
1PE+0Vmhb8tss8vsiiU2tF//QCd59+mgxEOSxZOQBQiOWopRY7X3HGnUHzLnm4D3LpUwY6vzes43
hBL9ik+oiBVbaGXbB9SpGNZsPUv7sn39emwO3nUkqD7lyX6+rEKooqPmj2J8R/aTQEVlfeAlW7il
oZQBr9sqbO8zr7VO+5eY3p1t2l8hLQb9cSUCbC1z0zLBllnVIVOHwKtUiLIrHNSbAojs0Nx28IBv
Vee4FFUwevxm98EbbDelw1nqKeCxzZmU2digUb+9xyI6doqbs+voBwOj9JWjGZsvX+tycB01FvqC
94kfM6UJ6gmi3QaLji2jRHutOdP2Wh8G9ZNPR/LCpzpIoALuS6879biHkEQRk32Cc7+h3AqnGIAW
Wp7KQYRAjdocFTIh7b5DaMJkc6CiuBvRcQUJVdi5P2o0YcEh5uc9Gpe9cs2OwDCOpKBXJLwtEpE2
xKpa4NnAJr9S5h+lI3BxoQ9n3o9p+2bAwBhpnGvvKSX1z5CrAauxJUv+1foccEHAd4tTELUzPqGe
lWu0S8VXjvTFT5FBa9qv2QNSIZVSNO64z8DYnUVWwoe4DN5AAH8FCjC0SdRGcw9hlY4+3OiOo2e4
0jBhlZAJLjbIHA1LCiXe9l5E9Lp9oOk7kqrIAo4AmiEWQnyljizuNRKTozODhjFRYgSoLWCA1dzn
I9i6IClUuE+MecH6jr+mfPCd0gHwLdXpQ0zsxb+nOJJ4iE/8UaSlWZGWu0Ms9WvZe87JIV69ZtC2
jc4CmiuQuYSXDARBDvcWvNWMAOBB+BcX2MCSyhxiPp1B4peEXVRZ+f5sLADVieNQSUBfUcRfMfuL
hA7tkH1WUIHPCX/S1CSjwlVD2LTPiTDI3z6BOUEHB0E/h1QEGQBo37islkwfeppc2tBgKktN9mOz
Djc8sj9Cvmeoua8ZkPt3AXAGcC/D0VmI46AumQWKqS7nxACBKzOSFNBnULKZXDVK6kQ8iuhgUb7E
QBTZRSOLL9KRRpmDgayZ0F3gZ0weQkB/iM0k2JQTKiY0POs919ilg1OUFy+g4EMKLVLPuK/bfUaA
T2eSU8sPjx279ycvhreGWg+zsA+TE2J30tqXM/0PuoLVaNt0vZWzB4UVNIQ4FM8pgrVxi3IJwFmL
Wh+0GHyPRMtVmLpfc4F2GxfR3POmB4jzIIubfXzEGMTkMHgi70hNg/NgijIG8veKDFwzDwPeQC2D
my2nKAgulUBqh0xZRIyS35DB1e7x8Q3EKy6I+/Cfy23m1slMg0VNs56y4A7Zx0R06xaQzstZzbyV
tIfuszvd3In+dxkAWblgE9RXUo6i/rXk3RnCjCJ3QgSE5krSmPD9xw7O/q1m03mZ46sJB5QU/EPe
hVzIcDaeTJ4mLT7mfsFuS2PQ8LKWB7wk3kR3lvAWIQ9LUuoaOc0mPa1BNkfy1rLgoLkXpzZ+ATob
+r7A7pb8gYxMFEWDMRH7ZAwZV5J5iOB8ia3gDKxhtiD2YWtn2/e29EsbM7LbhRNJhvmz7fsZra6i
gBDaiiJi8w6/0UxJHMXJe4NIK/nBZDIBmGaxIw9eCYxBIsQ/HPtfSLIhVlotZlvCPWLjYeRNJnuP
vEHszyUelLhLckk5OVh5PBQEJgt+vPpij0wNRg4scq6S9gi4IEnAkFVn5WzIpIZkAYvFiohXwlQn
GkYS+PPPahWJXKhEUhwCtMaKVuSNwwVJTTQkoyarqGlurU1ACkkBSDqI5yWJWGxgiOHEe4RJRZ3P
jaqJDjcHghigBI1J0mtq0IAZXF3E3o0DMO14X0R5H/kIt2ur0BCEfYKqhvf750NgZZ0MK5gQUzBe
3l5sYiUym/2SFMZlJWbVu2dAszGQB5dCSOz4G0fyJd93JGUWaAUxa85IWL7aWHG4qgjEaT/DBXTD
tXODahd2IzjSTUZxPMM/UcSFZgSYT5esDg/zs4lJqMWMm4yHPccJ+h4xH2VWtl0j2FokD9xaToth
WBGXSTCbrOT2LCS3ozgbDp2jsxkuFpxFtJGAhNvAr4nv3VJGWuQALgatqdxluEk88xiTShM4znQW
1ypcRMdgRRTxvtUQwTfGBkVFlGd5JLw9c5npJFQOSFssNJVFOA5Hwlg03W2KPn1hdaw290qcqmtz
C6lDlICR8TTHXQ4pxWMOCuZroRxnSWYwefV58woGnrHAzwmJ2aar0BUrQa/cBrm+A8KlTGGWYQ5L
CMwazGrPj1jmeIvUGVDEu6y5gk3C1MNbPqDy3s/GhHd23LgwUsLHza1bhCk9xGFiXKh+F+jkzC5S
zPgAONU23LP4cr+skb0OYUoPsoQFw2pCMCyM6Rg4ZQqLxthvz0Z4ZY6Zy7+XVRK+1sbgbcdIeBBW
UxLzC6MM37bwJPEDMHdDUDkKkiJ/Tsma8HkUhidsy5ekzio5oGI2opA4drle1g6GUnYYvoA9zfDl
3K3wDvmb1hoTTyGgiyvE6ItPAD2fy9FLS74qsziLeXfHpSJE++b8MyJm7+HFMeLfuGEjGGIog2f/
3X/YV6+FJkma6GgnaL6GpIjY3gpT3s8hZmZsc6Zuq3FvIL8B6OEPL6PLOp9A9ASXpWJIFg06lo5I
22Hjk8qJzj3Uz8uu2iieMkdyxJck+0DzJOxS8hCmzdOIbxG48vC2owXg0N+oHooiKzAR5CNaBAgr
KHAyVFgDQ9gRLpTkNRsJYYj8mG3Mn5m0w7EqoYzbY4IDxDlvY/TVk9vHQwV0cOrDfqebvhMp4/O+
F6lu1ra7uVExCZiXIxo84Nm2X9ZNDa4IXR36L4h4qfP9DJow8/yvn9zJZeinNKgzENnT8mtFPa8t
xCorg5FO94nX8VQs73U4asVI67PTCQVjCJEzQk2D6FT6PJEWhnNISDRMXfYektoNpR/njqn3hS51
BTaGuOzA0Mu7dkf4Z1ATmepNv0rSNvK2bfvQdY61IrwaKB23F3C+1eo6SOhCEm0vyRSu6YYT7RTD
Volliv24L0lEoPZo7LQ9fGIQM6nC1smvzgXflq+z2WnPepm7UpTRu22+KPPigPREQ+LkddtO4/4x
nl1PxYGWwkVuPj9wE9lUiwFagmRok86Zvo1Phh4/XXBdtf/qwlkcFtwn2cXkP+4Xojmsiqw7pSHA
G38K6AXzV2aTz8oFssEj8cMRQUyYYcJpGX4NP4aqs4IA/PuV5ItYM4tKN0dJ4rfpxkkiiMjIBWoC
ZwxHc0nzR6R8xRNXCAMvhfORBnqY7CxwrAHQiSyIQr88z87GGVQEeeThe9MAJd3IH3jFqM/QoswX
4uHzo6PHOjteM34UHnUa2LNfjcQPzJuzJxcFwIBTbn/nCq3B04o3YAACQnno0/dxsg99qFzCZObr
FV3sj3ulbTjpaE45/XL3LxQ1wsp/615KCxKfTXcLrQRJRbT8MNtdp8iD8gaRbkHhLnff9yXVQlKu
d+uKc1x0XD5vJRF+qxd0kHCA47Z+jlqvDR5wl0nXrDNaBfSXiCjnZldNKD7xjOhuhaASy2T9Vvk5
P/x0ZUuQUg22ILBPsnGbYoiUq7SmfyFFo9SEKvHpHp7T6aVdY5fGcwKbuGukVLyP+P6ltEDpjX5n
cWftfLl10yOXOGOhZLQ6TSiL0h+8pG7FSaWD3kdBjw6k9I1vmAhObFqt/qacqfl6c6MohnoyvMLN
h4nGrKMoBHcm5z2Fiu4SFAf/ch81amdDfUsYARo5Amq62I7Xk03GMTedFg1fX0lTNsS9GxWtQ0RF
SQC6mCVKsSnfNnpe894Jnu0d1SJ5UU0KXPo8vHAGiNM3/O/IwVuQBvQn0dj7gMfXyeLVaBOkt51e
0l2mw/ZJ11TsN2XT38CnRIH6ANyWuRBualr0yu9qQ5RbvJC3QQqgeds1IDpd0tLcHD4HOz+sj41I
1afC/xFRapM+3M62gtD6ggtCclmpivl8jJEN/Hv0QPubPrXxR+a+PkRAFN5akGtuw4JqYyvB4AjO
SkXV7xgSy5fFlhO5KiN8kIo2fTWw6trnCZwF+EXf74PqqfXJotNVx3pnhHYjMTKngWBvFRx1F45n
pXkpui5XKy2dRxeOhorQuFc3K3NWFzOduruPJuSD+S9yyreLdK22Gynkc+/WmKu35TVzKa0fe+ga
WY3SUjvoGYrFuf6KPj2DuZITVK6+H/gXKJg195Sm4Wh+4Rt9xq+OlXdMVfPoips94NNVEOKhjZPn
SOdIwA5yVkx6DESIGf717ti0VEIuxVRP4wN5LhX70fOIh4p7aDmKh6ALPjRN3Mrfo7rye9+/Twcj
QwueQm8B4YVEFsWumUKf2MMi1YK2mEME2b+iHk7jT3YBuGv1usVhaLWEPd0cAEkdIiZUXs8xpNVQ
VQ6LySsmr62HOanxlQT6Cqjj3XMPsPNMOxzpThEpK7xqOvYh8/Rs+XzTaVCunsmNLc0+9Z+bB513
w2LCZyB0AFMCjzZcYir7gjVcnjosauUq+/ZbIPrj3nvwxEL0a7Js1/uMFq6fVHR7T4NNu3TgF7R3
BzWggylRF/qkoYpiKx1i6ewx6aHJ9rLao4N73KeTjjB7za6O24VVK87ljR7SQkdS1bgRMQOZWPQU
8Gj2KHXQ4mHpa7UdndjqVK+dezf86dB/QjpLofkAoKt0z5lFitVD6ZROkS2rZ6OwW8t621pS+31v
S2TCBkqiKPFz2yWgoVf/jSeQ+Vh+2JxO9EakGOa28MTheRYSKayfJ3dOYLjux+udx5oWHjXcYaWP
6UZZNPPTlsMsSMEDYoakfcf1jVTV6MDPWqo82nQP0h7bol/s6vWUKYtxpz28477cjXSU0CiUT9LR
AUQD0Uar+J5n1fbE7o/53GegamR5KRdSLBCTAtwLevM79ePKa3bGlbZt0RN5mzTXV3V0zgM+FTYa
jRQZuu2DjK4HGJvs7h0U9fkGCgLUsMxppNP2fYBLDuvptfhxNX9/wm9oNTXaDzDVoV/hPLp4D7oh
ISmMtMsc9StldHo6J/Zc6H66mevekxUdShTOaW/3cpm3u0aWjz+vEM8auizgY92LgD+/kNnP01sR
aFfiBrrhe8ido8W9+LTcFj43l/6zhN3I3MS71EXn/w5HApTqDpdYk+I+YYT6gn8EOYya//fVz/ng
0yECPpLI5wHkB2hBIbS9LxpDlkurxlzm4mhq4jzfro5yq9AqyUIQIn/F4AvVU9qvaTKePUgjoKVp
XlUsy8esnF00mp8vXfjrWfA5sXtpbCtaHnXUsD75xWnKCzhCy/7iup5B3ESYi6eXPe3RiNjKaIs/
eylcruR4WOMWBFsghUhQn/ssi8fcBbPLlwh7nUKYGo96/lVDpfSVC5gVDBzNa5GHqSHkT4Xt53hk
ArCzEVJ12b0gJUCgU3vcE92HYJGTedLHzaJhchHXi5P1gku2+KZkUD1a4c9Y24Phwa0XYsWl2B2a
CGB+CTMe49dLBHde/cZfBQn/TZrzct9UmRtvmucvXl4MIa/C2+j+EbUZgDRtKL+PMTegp+6Hrc/0
8Ph7sRWz8DZYA5GqTrs0DBk5kcCXeg4c1rkybMb4DH78x5pFuPMhUDQwqzsBQ+5R+dm+VYIj2My4
ZJ9ZSeF37p5MgqhKePYudOSJbbEHzkK3N70l8QdbKEJiGgaGusNtgVzKbexQU9T/6P8gsqLtDeCS
7k5gpiVhq7o4ixrdgRUaZgkCK5S+qYD//cfTmW6ninVd+IoYg0YQ/yq9CrbR+MdhjAFFBAHprv59
9qnxfXVSVspjoiLsvdZcs3ltlTNeZRaSx/SiguzBduJTgcHyPFslsZ8PpH4UzeWCneJBw2Ggc5p+
2ACRTIET7qFaN4cSiE2enqVpuh87eMlAlgL7TKbwRx+Ng66PE7n61nDM4PpX0LfT4CTpjO0aCpVM
748OUZvC0YI22k4P5e1dzco/Pir6nPrH9JVZCWopmPmP7Zgp2502IoDWev59hSJShyKzu7x3eWJn
QMimHyfWZE+i5X1sdy9PXEUMhaEcv7xuFI0eV9K+WtVhPkf+uVLxDlXiAT/k9vKWKZvgRS1x9BvG
Edq2M0altYONXTuxxxNPjmkknsPc5L5l94vf0NAen828I7tHhhsmH4az3+G/KORDr9or1fCJmUs/
78ehCnH26ZW8Ra7Np3GHD0vNUK0RlmHpQWeReR04+GBrwxaw0HwKV3uzmJGQZT22/NiArYTMQLuV
PXyr2KEB1dRAJbYjCzJPq+1XLBg48DQn5+WAkPocSIaHFTI1DlHpvFv4eWG7/JAqn2K1Mq9afApm
3eb9AKCbmVs5vvSS0650Gw30nZKvpU9Xcr8e7cXut5XwAhgfOEcnKOrYZKphrzduuynlQ09r0odp
HEGuY/ms0buRNT0fAQyCicMMgPgqbOu6zMEWQzgKpa8tqyqv+sPkdeKzImGZwhExBpt8LhYGVphP
2CwQbZ2/2HyoLBOnT+fa3dFGEG2Lxb3zTUIOzbfQtt7f8+oV9NjCT/z3Be48qDtF3MN+4Ika2zX0
osHTKDoQvPXTuPFVeT5QCX2szgi6n66a1+dZPKIKE8ciH9nnYp2gdilmmbKQUly+sk+UUFBo28Y4
5RD4W2Ekh6Plw+pvne73QquIdrsJs8HlNYHXzt8EHaP3ccptUQpJOtoDaod2mQ0A5FCvja9i9dFc
xHAZdKbq8883p8d7IQb8xZTh48uXPqe55WJv7ihNfvrYUXY8HmMc2tW6CdiqQaRrfAvMC/dzIr7/
Nc4NjkVuxaUJ5M9BqdlzRpxaIPGTiS+ON6ErJbC6ooFLYzVp1crYkl/oEkZwdMiR9ZrslPyyQSH7
M+eiJtOsZ+1hlNirrqxQDTOXKO8CbC+waIHErKpM7QCV2QoLNg8pVGpt1sFX/9CFMMKROwQbSXYa
HD7m8edIPQ7S3T49il/abdbw5y/8bEDrhS5dOmVV3y+MDcqlxPgFR56Hd0+clgv2kI4c5VuXyacT
SV6EowExUziy3HEmVEmg/yg7lsR0OKWs2irfnbeT7edpZaXzoKS5UqC8vjXZGhPVA/sWO6DCmdzJ
ijk1K0YYmCAcUG4d7yQ/hOQADlRWIFdeLoACeOLZeYsLB2j1KHHkE+vx5Dos+vBzK5lzYqOMPhrR
6WRW/JXxsoGUG50rCKGIow41rQlVCI4JvyNURbD0CeAsI23COL6w6Jx7lKSMMA/KO3io12wyFwm2
LOcoehpiEBQYbG1CiN7ovnyuKG/G8Y9hOC33J3NO+5EWQCs+q24nRRQktVHPcsPhWsZjV7gajeRT
SZK3gZMYzeRL/1O13Obh8viFIiEo3t/laJagyS3JYwaDlujg+4k1LKrP4h2WFXwyysdLY/yKFD0I
9NcqrC58U5e7XNpSR4DEiTKEgvUtn3oKaMZn6Z7iIBvP+4GyOJ8/stPrE6C/pJbhV23OBf5JnA4D
qyJCFClgzqI9T+Au8aOcnuiI2arVz6Ye/clZ4kpt59b6b93guPzeVTwFHz4FJwKBYocUTzpqkCoZ
4FLovNxukZrAizR559AwjnXlkdKi8sm+3NfzNPSHCQqvZ/ue6tBIy5SKmhojYQ08RzTCOQUxNFDU
JCMa0YnBx/AxAx1U5sPfPMtd+yFhMdvKxe+TdVTGtbgtbryIc19YpQaZPfVj8X/2iEUne7yc/v3F
LC8kTidY1vk9UNllGbtJ3aFq9++yJXgairGqR3Hc2SYCgidVeJ4G5p6oMkaFGAkA/GJsir81fnZc
d4y02M1hoP3WyOB66zmGFUvzMGv72fPGYnn+6XBMe80//UyBEw9L80tlfv38zUIlqq9K9An1ubF7
/ZV/TTk1FumFhSN+EdGYbOHo5/R0cER8dU288MHYSL/aVV9w7uosZvjgW7ih03VhvtJdsYwP+1WD
buE3v2Vfg/8RxgxQ8lrh6f/c0jRocCchbKDSOgy/XGR/ksTw/eyrK2UjXVDc4bCylOboBi7F1cSQ
Hw5uNeXDyeGxmFODCS08j9+MkSBwSCDsb1T7s39uxxsFNfwkOp+6K0MyOtZCmxYAgKpTGEvsHDLd
qjrcKMUyybbD1T9wZtxZIaL4J0ZvwjDSqYBgEhF4Q6DS8YVlHcrfo/SrIvrf8Bi4vqzGHzakN12i
8oOITfrBrZYpNbypTQNKxQVds1VDNRCdE7KniaubPtzglJ0bK9beMj9cJFYZi9SeXPYN2aMlQWf+
TrafEMOeGJefWX9CgCyC1toL43X5S0SNjOuZcdIiEADGlXgemaC0srLsRfAj69ydBowye/K2HhOW
bWfY6ldW19fqPLg0z1qCYJ1DMC1xY8dTO7fVeIZDcuwSY2bgw4S1jgSOgXzDAqEdFFxf4oumzhLK
CsZp30Jfj6LZRDaFRt0IJgojHOk3BkZ/EBqs0QQtcJ7UiVAVQHM6lyvnmdL1JsfhMDVY+HB4AB7A
5JEJPkAWmbDSqkuJp7ZUwrm+pNOrt65VOx8hK/pSd/hnvJk+K24+9u/dNkXxNiL/9C8vooSFu/La
3vlgiLQoltUhzfklFu2m1vvPCfnWs+Ttyh92hc+qLLe16RSflXmHkoszr8IFzn6V/TQDCa2zR/tl
spPfH5g2LbOlLs0nnBjd+TPteNl54bw/UZ7BZjfgcsyGgaICklv33T7n8eOGTl9Sbd40ZYlpoj0z
fKMmhQMcQ+qBsNmqsZVO/EdXz6LBTISmP8YZ6emOazuhJL5zcIf8yPb1GG+05wLLvcYEyny91vjr
qfiHtZuU9OZYW2aKl47mFdPLzBPFQfwV6+s+C1BQs3Q/1RBs+p0cn8zZmhmFCC4FGj5Khp+yrM0q
FgZOtV/JoJDHpQqFfxYYmHkIOcLs/IejsbAFUfEJAvj2kC+yA8DKR4LOVPqfJh6F5KfiOhAlSr17
fgPcfC70HPjwefWK/rVoZtRe7MbQRGg+QK4nMx7EYkg83+dl09wOAOlY8DCyB4z/B7hr5yn3P0SO
eCt+Gz/Og6iM6cgpE/imv0jHZsdVNimXnK/32Gmy2YT5PHnhbCtvcY8qe6LvJl8ccRlsC3T5qptS
0NEXJxY4ebrhF4j/Kl5RWbTCuRSC3wIvMWMCWmWp3dQ782/01aBj6+bwcVAGc67/gd9T0/B62WX5
HfwQD8YimsqWd8ulisSQ0pIQOt7/g90TI8N/2yH9G8Z8LGEcmmHxRijKVgv5CZPtowEax1+WNW5U
1qNxk+deQUJe2/dWm9ZP6lFpeS/mI9lLoQkczT9WAuypn2TvUtInv0JjKdkIFtiNQfU4IHATGCKV
y/5lI3VEEY9SjUexffPKYLpgKwdiwEtHGfDCCY9su5ersDveMd3kY+ZQsm9ykLUZxTusIjBgDeYD
KkrGkuhCMQLIhPoYZgT5um3qCcE7ChA2eGp8PNFilxwTEFXeIO84BZuAGEXyVmKPiY4UZtSFccWj
rZ64El2KOF6C7cCKfT9vDfLReENySAegoCQyHH4BGjdd/4OKxNlJl58qS6EV/IOXwivjrbDsAWej
XWO7r7nkru2Lcj9i3R3Lq0lyQTCGPmOE2A2FH9AsUlSWcWzysKd7I6uEWAEeATcxsc1SBJ3JiqtI
AfAmx49CBrk1Qb2wMLpFnS5KyDUkAVfehGwJNtlMAC0yCxXWuDUGVsVMgz/59nSfl42zDmQfhse9
97IzYQZn61fNYVrlgcv5uYW/7wwXDRgFFdlb0J7wMnlYYH7cgx2Vk1n710wDYXpYDJut9wGdAEOV
zsMTlY9qqRwoXZm8SjDptek5xLkb5zlllSyqPxk5Gaw7Vm5tUaiiEJb/4Md8VZvi+xNqUHKyC2U8
GO1ji7OxDr6VrAi8XhYR/TvuMaD2runzeUADekPJQc/Kk5FWwqScIhRt1WM2+e7nzQ1g5xZH6dbc
jMJkkez6L0hqRFbGJ7wQ5oxXZglWP6BA4g0y+am9Cv4voiwfizl6KCpczJAm4X15Z9LBBBPPnJkZ
DXZnw29xJ9bLvUfljJwr5+xh+ufW6FzWyVbYvCLGP0JFoEV1cClCmkXfRY/DhEcKR6ysqE3m91vF
SEn60czpmPRuQCXmF1zyp9EF9hlXhPlVbOstAlNANBCg83pCpsYnqDy0px79K6kGmIW5XLqemOcJ
syshuZ44jJmgSt0DPMQYSenQHet57v5UNvWfUBX5eOis86W5ejOVBJ850tZLEQwbYkTAKvdPMoYL
0NwIAJmYzOMDNmAaTOYxkQ/dgdor31dYPDJ3dstFH+hRummi1/YR5XsM08NyLn+ffydYLn9/QNvl
qbDtKw6Ka0ajaAjTpUg0eEUgNcXZ4pyBPoF92eK+Pn+fV6X3cZ7z1kl32npkCY0/gzOcdxo2IM6V
/usFMo5mekmhhdnc4Lf7gTn7EtIjf2+SkMC1IvyU3HihB1RIolWujnLUBPHKcMa07FN2BwcgfX5f
Cw/m963comJzxnyQyrpj2j/CUhkLMogBcDj37Y1K/Exe8NPOn6zi0/ZEl8zGgBurSqZG/UshKFiU
INlbIBfp8NmM9twn+mUc1yNqHPYNthu2HgCGTkx0SW4Z75Rf9F/B+TZcOfbom1DzzTMXf13G8MR/
QmqCBR+HBubGT9xG2AB2/aXDQBFbA/yGhrn6zZQoUBiTha7i3oN6NbymH5D0Ejrpm6Q63JWQ0/lE
QuQzpsT4PpiX9nIP1WVyQ6RYX+lt5nhLhOcv3Aq8cVhh7VbtXz/V94s29epWvLDv+81XDm/qp8LS
cAqz7ovnl7bEZ87OVt2fHJkLKivAM1R9gPbqrUuRLArTPzwRiRcpOe1K981Jx3y4Qxc3HQi8bQ6j
7+q7LKfvqwlKkFsGFwxTWFCtgo0QcG1mCG4c/nVoKlLcpxHkQVLBV3J2YtQKZ+YHlIh1Bl4AHBsA
bwvLHUhDXAAOoyUojTpWE7n9PnQMP4Tknj0XK2K8ffv9Jyxw5YNBK/K9zi4dMZYicVisuAoZDOVr
omJwYLsCWXCd6fSrqGMgm1GviGE7xqUvn1ITyolwMocC4DDk4VWRZMAiiWkEdHGREYTj8iyDpgK8
BGMJVDN167ednXBWaW3+/43FN4UqpRQn5dmhdjd2A+bYGCM9GEVry/Q2irS1Tg2DGJ46mUWROJl+
8eZSYZhBiUhRzPqkgmr+ausS+24KQr9ZFh4zbGUji/sb2zjEGIIxJaR7AqkUKQOcNziCcZv5nTsO
1J10AQCIU7sY+Ubjo+68Nzb17ccfHbBXf+FzgaATcXSzykd+TFyITJzb7K37Uux3LDaMRVsng9Os
u0Xvvll24lkbvcebfOKnRDYZc6TDJepT2U/NnzsvpuXa6B+notnnY4y29aM9Ya4wHhNH6FMLp5L7
jq852GM94O9X33LAWv2uUOrA9zSdpJqXij3UYWPupIq53euikRXMJRqe8aL8LKtT96PB1pHcwk53
8g9G+vOBaaf9+Mp5nslsApbng5WNB6sGMXa6tYGFHAHvXhE2F/loWF3AGD7FZunOVTh9MO2clpys
Oh1R5ea4TwBqe6av4T7pYDwK+f/tG/iPxL6x1deKnUfMZLEgl0Jtg23bFJfnZW3Htobih2O21BD7
4rtvizbUpNPGNt3HpZAIorYPYKRg4XJ/7+OYsLkAM5J368lcrLzOM3yNmBkfpgAwamixNvhtvvuA
x1HsuFyMGKff0nXGxj6JpAhvahscdFpBe6sMwDri+mAuCHrTnQ0w2QoAGyi4FttsTkeRe1oRsAn7
D6ccByV+8rRhWGu92MfqeaVbMl7kutv2kBJsfC3J5KHRfO/fpj0QgVQJw1HWC8xa8KD5JEGrH0Ap
z63/iBdmGvaE0uDeKltA345WuoxgE8gA3UwfB1DuB+5p7cdnzg/IrcfawchdwwUeRh8KGzjfmMCw
JrFQwwrgHoz4CoeG3GS96Nctl8rDeY2XiIyfktXrZDVpc/I5xj9j4sL4PTIGlovEPD1oh0zA8WG0
f/Z/o3JvPENT+jorx8Y8FdkuZbDXr+Xn6nlem03UqsdePbIZxDEdw7DO0GrL43ZqdLNqYsso0s4L
/RmZbBw4YuEm2S1xIj8/w4/GFBNNBTQ3zX68LYNVBtedsctWURg+d+KDjuMCD2DugoHbA48jxMzx
jA45uWqVdVe9+EG03ZomK8MZAWOUU/EETcfSrY7a96Z57T5iOspWVNMcFTTUoaKuzsrJ1IVLd7NL
TSxBzqfRUjnq+On9fb4wM8bNRnNK1p5ZLE9ZL8N03dD130n/GP0Zf1lQRveAeiEQqSDZ8uPigB4k
gBv0sliiZW6JKq/0hpD4AbvxYj9fsK7L/nM+uHdIdwi0p6qTzEd4FhILsRz5C8VmRmgzSHThgi0x
n/Bi2/iewEdjnSL5Bu4WatP5fR/vW6e204V0AluwziuGuxMgTROXqiuOlCbT9IkY9BpoMkx4PlxE
wjl+FB/oZuv82J4X7QkbTo7dE7u/b508pNqhu1WRboEEfinIHD/b4g3vahC6vCOlFj3mxFFwN42D
V6Qd3m9oLlM+L7X+Ne/H0eugksNRhjKL8R1fyLpeg34zjJGaoybS7V6OqngNn7JhSzV5P26ruTk+
9TAQUX/RtOwguBdTpw3TOT1aFb43xDVhm56F6Ub4w8Pc3zExXaSb7Eu60vUUKD3QGaygRd/Dl481
w4pqolzpRz5vqBL0vsW2B43dV8t7YPpZKoCpx5ZIKm+MUgaF18DoVOxODyh9nccvhDZeYQKW2ePN
ZFMxChkcCsH7xYSEhkYbSQKiiK+WicdwTBbPBWml3ZG8IeEw1PwW35y3NPCi/cP4kLqF2Eg8glg8
qZ5DxU3YMxOhbf7J9vomw+USE7Xv/AYbMNmCVPKJYQrjvb5lUN1fIdqokGn/E32xi2KFFsbzfKPS
Tv6lvGWQVTBcpBqwaDlEMOUHdn7Y/8seZ8UYjkBHdMHNnIavKVSwG9sa0h+QO3Zf6ya0dBAsbWZg
HAlgc+H9KsifKP1u1yvLoUNHxbGJXX4Yzi4OlbAOcLV++B2bO4g7SY7UnLww3RG2onebfA6KRKHD
w1eb7xQi274v+4st9FQrF30fKl9oaNCBd9Vs100PaL8Pi4X9vYBP6roTGwccm+1HlKKCJjZPgzTQ
uNU85mcBwrMU5ZBGtSFExEKcjWvwPzIdBuDTHxZC3jWerTPxryiSxRFInB0sNSJldEy5BUlWsCQ5
dGDnY4yIcRejqyFtBPFpzh/WS7iawuc7Wwr2JrKqtRDwQj1DCtfZgq0KxOiAxAqpHP/fcG9n4zc8
ZSNFp8pU9Kj9tcAiLDB/n+P4NNnj0zPvwD5fh9ehIpaH6di/waoMi6oF5ZyK7gCYUtg/ikkoGxmb
F1EV5GcozIT/bR8ZW4EQVAFivV32EopalnqIOxBBWPZH+QybzjnfsQhIcPngQ0KIzWcPEEkYkdzP
90S8Ef1FI4aPBTUcPoaAenhHk7gCk18Rk5aXJqa9PKDe1hG24mt5CS0oZB1uVqP9aH9OrdH+cQUM
Lb97vEJhCvnYaYLknmMH/gd/PmGLqTj+u8xc9EUTNZG+kM6Ar8OODIvOIIts2mYeP4I7JrSh/74a
ffEpqchQevVWcmSOyh9lB24FnEsnDWx4Ft8oDWAV48mAW6Rhd9Wvz75MDgJ+bJMZDgnc8n38WJZn
38xdCaInygNObtrJf7cjEx8aWx6tuaUtSXMbJsmAuCfzeMyAl0Yy5xZ3TlqaETARhl9kJZAWmTnc
fmIH6Rn5QPwVrcx/X6wCWuboA+EfYHaSboNXyYZYjBgXKzBJaKBNi1u+HrBimdW8o6fx1zwX4/c3
JFO+RPwQrg3QrvgdjJrFM4tbAC32L5ZIbqHN1MyvgdTwtCYVqpylGJrETseCVjmwPDDfgPmqgyKx
ueHHdWfOLKzS+BENML2fwxKBISlA6c9CN4EpxJf69EzVlRJ0XIBl/JcvxGnYHA3gA//39QSssZRy
aWbA83TH24Y1RLchsfz/16tCMomjYAm1grYQIA58iFWZW9iWAD3/fYF48Q2zcfrG8zMAFxPf80Yl
jJRKKRJsFqy9AM8x7oFCAa78zziPHZtvBN54nVz/+5ctgy/2KX4/T/TPz3NT7pg0hSQeUOphPHr5
0OgJ9dw9d1+NC4Y2ICcjxorVRIhm2Bz/SWcg/4t1NKGNEatp+yW83Hp0fkJgoNNDjfku9cQj/vuT
2crd9D+jzk9wPOopO8UUvaETIzIEoX2Fu4YWaWTXEsQ+w0UB9fmluxkbdU6hBScEc1mOtzoFKAPO
+CJtc4PB66I8PiLajyokLlUT0Qx4lZxHlmKCNtB0U4cKfYdAoiQo5siLO6oKWPeh7MgOkIwToJsJ
gnp2QW98vRk4ZbNG+ILL+w8ZwYkcxTe3wnIe7EI7aAcISFRJK2RPJ0YQ2pKl/9pMXXYKdi9kzev3
Mg30OWRGlmTNk8gPo6GOcAGEli56P6GCMVw1IGCZHpCN5R6wnvPzQtUtGN/iT40zcB2R8sb+BQ0Q
6jhuyoy1VY6vgFSYRoLfMlMS+r3nb+1/8JcneucoX5F+u4ebkEsLerHQFINVcZvSW6Y2hsNBxfhj
IOyOKfnshCsqglOupn+flxCFShQTnC3ejzD1+xH/4Eb1T+GrgYeM1/hFv2alLJhz2D8D4Twj/xm9
oiIqo8m8jGAGBIKvjIeiNsyZMxCAxPrKBUk5VMg4SZKrwdavAZfpizp6i775vcbUksUa9Eq94Uvc
JRivTPnmAV3ucXxcH0c+3MxW91QsBhx+bF0Ak562kojv2xNt92l0S67qTfqRbxqeyfIt3+O9uVcO
pEDxyUHR+1DqTAYMz7NTftIPNBenAqpkvm6XOSRKHS/qZ5RjmK85Wn4c6dta94idYPGH1sZoaUB4
mS9f9Yxmg3JEVSL4pjCUWxg9aAdKGxYNfNd0LFoOPV4NNQGE1v0VwDOh9OGoJmtWGUZvwrMJ38K7
VUFCSNbNByseKxkOIMdESXaV+9IBbSb/MAQSFjObz7tvfgYQsMfEz+H2oQdTXeB95eOOtVnyzYvs
4UcPAV0N1Sd6TpyFXAK5NtAawVhMIou/ALxwo1zKgQgl1ebQh9jHqbVHoj17nxfv+JDet4NyNcFs
cSu+QPp9n3TPNFd9HJ25HdYV53i+jYc9pPN0coz174n+dR598zViJGkkx7I5PtTVqVzRzXDqIVb5
XOAbPh6XUtprz72cHbphyxKe4PJ4t+paqHNxN0ZOleA1w4ooSZcJEJoCZ46GZEwTBukym306MVgw
zyHDh3KEwRTUnw2DkdRwMCHK3zeWc2z2sIWF28UsAJid+42/fIgSKVKTJaQ6BgVnEpQ2MMkZHuRv
TO5svMdS8STUsMsCzzUhOKoBeYRVBsL5INiLqmVeLsbwvhCtjVE/4dsQ/Qh9+y464ujjrdvp/Fdg
TXjPY/0h1O40JFOsKIX2eSkeu/sO+eeCLUboYrLwT4yCVo1HbrrpRjiY3BEniP+6V3wbkNQfFitX
yBJ8xkz0ZwIZVoqAvDOS3Eaqoybeozqo6bwZL1nwcrLtuqVahims84qucPYq3aZyaRXb5mQOAT7g
0DHqt8c+PjA7o6aAgFPW/l1blolLRsp4w17b0uBL4Rm2ADaMf9JRTn3M9ehG4ONgCJxzWcIXTmqG
Ji47OR8t7dMAZTHzQZPZinvo1XQ2LkQBdkEoTXrlk6XKSRWjLcQIlIEIv61yO3hlldvDnkGDjd0m
ZEVeBtsPnqaNq/dzXhs8H4g8NEX9fdnnbl/MuT/12BPFZKqzZPz5Eib+2Tgcd3OZ0paoVoB0ShkH
L2+qGVOOJrpweEZUSO34x/hQZdcUlcTdol9+fHMOiZEd8ilSNx8bAxt39TON+8uYXZ08qQrCkZu8
CnGm3RW/OP/wqlpp+6a54hTUYJHgdQyvBC1M+g4lHGPl04uShSBCtOeDTQ1QQSDqIfKZRVh9fgYp
4mRnp5a179EQPdiBtaCVTzzPmTNY9gdUABCQAOD67f2zwD3s/P7ikxhRmfBXTFwZI2HGPLkyeeIs
vlLc4VmuS0uZpnF81KBJM43i1ef/hBD67/2CWoThEFZ51A8FjG8opFmyrJko/RuMAZrxfpjvM6Z7
MAbio2XJ0oKiP0B9zbl8noyqET9BzvV5QbLsv8odZUcOhSa5wFfRobTisEhpg8cZg5um38Jq4s2b
aTAC7o03oz+mhtVfsmPERc/MgoSjZMpcS1qN/phhMdtChYC9Zad9nVE3FaGs4lTGGxr10660CIRq
eXb9qB3RO++gD8JIuAjjvz9efnYZY/F87ZGXK9c0zC7QSktVqPpQbMBqF6sROT6UMp3gXUlebakY
g2c3eiMUOUsiH+isCMNc/xsjrGkYgIGAjfQ7lpzOQ5onmNV+CMGmenWB1LChS/Q9tnNFGb2yvbio
ZMUbyWRRQvUcPb1Uc7WJN24wt/QIrnijn49/6pfJsFA4aVKvwTr6BEhlYPkaldM0rIqIJDwM98s4
fCLZyt8rSFDABbUcQm0W9KNmtGAVlFW3hbQznjPd02PYnlIAPak877XhkG7qiQ9NSCyWWL0i82ov
5nn7ul84nqmJTYYawAF+V1ceodUBjmkqyW7eI91TTzMqZmxPuBYSPWpYMmPYbRvd5oN6CPs0+6Xb
UBsR9HT9obtvdFr6RvtKGcLiSbtAnE01RlXKVQaFCc1JH/CpNeL0SnzQDAy7pSONArICJGgWzww9
nNGuYHAgUPHV/wZmXP83aTWhYVxW3vtQbc+2EUrUi0J2C4tHQsf0Lf1Kv/2GkOoI7gdQtz/+VTdG
OF595nrqjKPk9/n93kxIhcg3n83jlwK0OSIJd82dvP1c5V8tLLbtHtRzKcoGfJVJbOn8M7YSzEgl
G5pAbyffyTfhYyAZdyJOUjum9KHMZH1EZPjd/dA6RtAU4h4BAvVne6P5BHeCBgdXkwbss9GbGSiS
DnBCKXvMN2Axr296wpQuSmT2QVbAmw5n1xISpUW7xSqFeAviQr3gEmN1ZLvDkIIqPoMsi404Fyfk
WCg8GEmc/2iHKAuKnXniDaabslyKmTfgC9J7ZtqsTx8TO3kDk/J8/jxmFiRLr3dRWSiz+5ap1IwP
D29cM0AxHTSRCHuk79OsK5NTJwuwmMPjHt6KkO24yYIyFRX3gLCjiVB5hXxoZMSOCcogmIolc278
1U78xYG2WXYJpUqO933N8Pnf4bud1/kpg4Awb0mvEhgzXANL27QuvF6Up73DPm+ND5MTdta+vFd5
FfSt3tT4fREVGo5+5e/7nqnHqJiqKzC86k+aTFvsJiAqMCsbvQndjMS5RLnF0AkyJOqF+IeGE3fr
xy9mH1IgKJ+MzNUVe4TgUQy2iukiK/7kB7Y/PBHECFAETCykP+SzCYqTXwxbOAuc+7AFuSpZwFGi
MISnV9OP/T9CgfzHM1JmcC8vBsYGJIM+WTYVpGrxUbAKQb2H2KU46WeBQ2p8X1KmEAuMZYPg4Rsv
l9UZhjTPxAtQcUZ8z2AZcETZT/q5LrwakUK8K6fF0QEiILI7GHpkVw62fN4KFRtPDjtBWBGfCSuy
YZCmsJg4vWCSqC5EVuhh2OtnF2RwXKu8YsbH8AMktKSEgeFHARmA4ahgilGPQfYjOGDs4aHI95AI
yMDrDV4Jr4gff3+lF6RfdIr1hvcGr9ToId5px/aPDpT8ibF3r5yUSK08+kh2JkGfuYjfyLMlNs3d
cM3pZCckKFj5l8poHE9JDp9kIyt7mr46lafyRvKNDcGJ/jjKLG01ubae4TZO6Vaodd9eHJKWQmsD
9cXKjXmxwJ76BSIA7hQ7ui9I70YA1czuQfK0a7FovcR77nuaHyyGcMB4LtEoLOW1ET6CzyI/gEzN
gdHdnEYVhYGrQ0c4LxXO/hagz3Cha1rDahS+f7TADDV/Ejzwd4JR7lVzBr9e7kCcWBI3Tvzv3XnZ
1TxFwmX/ANY4hv2ed6v4Urjmhjy0LXHObvZl2Og4Z81S9/ODgBKVLUmNc8zJrSTAXjKEjkEEouY9
fCkqiOJ7LY5PwoLYudastMspSl/itoDLwKx2sTH9An+FHo7lCXzR42s3vsaYxamucswv6cXAy/q1
4xTRuMrZItEFAqHaTNPI2salg77SYf1jOeFnsL60KYMUr/75HEtWdrceZiVMzp6MQPsM8o1nJkWh
Nw7qv3iRhB929p0cqZYe6FTTX8zCbBLRpi0XvZctsBBBr049CvRb9DPyuhYNlppXuGrPX3IZXPp4
BNIZXu+dN1oRpsScaT6qLUXEdWXHYc3sgCk5GpOHzTouADkMVQG73PIHyTgtlm9a8W70E2P/vc1+
izDBkfjWHKqbsR4i/ah2iNbvVWQs4oUWwhRsUIwckoMCT+Jb2pSkRf2AM8tLRBLwWdlegQGx/ADC
nhN5w5ZOydjhfPNeIY5KMbImZVx3Xqol/6FzwTLaq1NL/xZB3hOa6umdwS45YdcEusDJ8Mb+xy6d
fJ4fhj0ctoTsvNkb/gvrcfeaySN3pPkNzhVi5Dp7Lc8Ty1zCj83mYyt2zDnUjBO2uPU6++uWJrgA
XiUWz+0Z+Oa8IH0UwZGMBDzJ9lqULJkpehO/YLzLuTZaGqcH8Al3LM4AMLGT7FjTfaEwbxxKHXtM
iIAIaBT/zy9fUbZc9S3PuQIUdQEnv+LLy6e+fLg4zAajdb2A0AnwDBkQe17AHZJtsFYpd/fbhMgk
OonUBZhb/7O7AptxjHaGFTQuCpMNM2llE++fP/Ccgv74ZkuN6i+FiTTEveV599wwU7VJ7PJfh9Ku
nDduAPFSrS3yWhx8uEp7tBpFhjW2X/ORVXxJS5hqO+JBnMSrw3zH6Cdd0/7XgW7AQQAONnEU4A7G
HKQGNl5xKOiFtfAFicj8Br2bMTtOwIcB08PzLwBP6xQHeUVo9kG+6uF4I1TfH6dyxFOm+8eB1wWx
a15C4+H5pvc9BFZjpYW8ATCl55w5lDXyuw3hbQD4LPE4M1BFMGahkqS5dKQZs15Yww/GQxbYNjLF
/KQy7BcwU3XbfW6MIkke/MG72qQeZXA1byBlXWrBcmohbd7o4umZGe2TTuHCM1+pkLgU8l2YuaC7
pA+uNnj0rPHDj1sbKS8TsdRKUSAy12pmZCs/DT/nUJ+ZhUWUPZQiFfAFtlLg0hSdiBqhqJQC8IWT
+FTCYZHSzMkRxsiMCj+A1F+TI/ZHPRiywCUJ+4UPjzwBHt3LYrtlA8SqtRFQJcRUCvbhCFO5Zu0N
6lMSSI6EKmQbUyUGd4fsgC0rEOoNaziWmAkt8a8KcTWip6ZVZUj18qAv7wATXVbYH22Bs4Cneeev
jmmYyqgw3pM6acNqFAVJ5twvxVF7AaBB6Ha1xbCgSgCnvKhfyS7ecDKPI0rthaJQGz3cKjjviRlZ
03I7pOAx6DivsluN+2yaz0YrZrhjpiZzxEevgx5qY05u6dTX1gSCZPj8gQJ+n0l/1dac977h5Bhw
oHz7HfnwKCgYIbl0B6TBfBhFNP4heITBBXwPUBsIOd0WTgmUWiHqAAMjuRFuvIz5PhrQ/1BuNFIV
L9s4qYbF6BrVSesmIVCOMN6Yi7g7hWFdHJ6X3ZHsnD8ogez4d3Sii9exxVR6Viyh6LeeOauC0pEI
ZviVFsm+cEHwrcnqqbKxli4LERR//Ycn7RwdmwnqXoJhsB7xGdLaALIZEWWm38wn9nkxtps5mOkq
v52/39Z9WR+gq2R7dVVHg0dF/IiMbyY53Q8jnKelLJpfol/9FOR+r4elZ/gEQC7fhN8JX1RM0C2o
KWtt+bmOucSU0Fjg9wENAps/cii4+hhR/I+m+1pObEmiAPpFRODNK947YSReCJDUeO/5+lmlGxMz
3a0rZOBQpypz5zbdx3emdG7YM9w9i9aqkm0+nP+/l19g3y+7PavcHZQZB3AyirymPymfO9fuprod
KCRm6961fJEogxpQSotT53henqfZnil24a4hfwWsy80jzM0MQWtoSo1Mny9b9WkbiEhuU3Xw7yDd
QfoJiC1efDHrtRiW1Y0un4iJ/NKvxWgkX0t3N9La9l0d2R/fePlFvezqkvsG1vH+x2ShbCai6FKt
uYH+maGYZ2TK166Rp/fvJ/JZJmDSObPk+rccrNls1nAe1m6DV/3cOhTlrZmelTaTSBVFEFQfpq3P
ATzsh/Pko3s31WTFX89NIr+L1ptl4MOIPF7KVO8f959Y0wyAmOnfbWaYH8TxBiY4t7xFjHtCLLY6
1I44czOr/pyAkDaMYix56InYMubXVJbgy7/r4oaXXqOw336tu6fZCnPYoWrKNLN4TtVkG5XpU2qf
8LyFqxwcLyCPfmp6xMfVeVWOoxwAbfuaoH9rPaMr85NR4gvL1WKeBVYx3FsCKOIVjbDyM/kvNDyS
o/2XHIqi7wiZDiRbyJvZkM2CKQvyUHFT9/okXrC0KQWsyvNvbKIch0L4VhU5XrIfKy1Decr9gIrg
JAwHWRZUqzDyqk3nj6HjIGTIferFUAoV8vpeDhxJRB2E8OCuFgd638tGWZ1khWvYS6MVnOjuCeyv
u8t2Ln4+m6e+4Xr+1D+1kt60bPHENCZp7R0KxhOVVB9ZdCin1qGyt+IcCKVtsbukvGVXFiZrBhW2
APySI9PzBjIhwRzVNqb4PdJZX6uWDWH1HUJX9HQtMevtzMVEckSuYp6mCbUza8W9A7d0IMFZa+ZY
Gh1u+HqE8nHd17IDhISR+OwRM8miR9E2eITGjdL/2NVrecJAbin9u6LzsjBUR/Yg4uPbP82Irf9m
u88CTOeH6pt+J9Xd/Yv3Et+ZT4zlY7gN3rX0aNUwv113Iu3VxB7bwD9fDvYdfEemPJsm0LmamyQm
x3GmfT+YQqAMXUhOMo3l560Psoi2KOmnKGU09GILiiYqiPIFt5Qu/PiTrdtRIQ/QQXh6IlfRMAKl
0NFE7zCTyNBTBlMb739AKXiChIvCNpAGVm90pOqTnm7kGKjlQTTmlYc+01dhkdudsjxD8rj1xE8h
vgvz2c78DlfY38wR/8juZOR4865PShLIkhOkNMOCwd7aSPKveVxo3FfhLgOkhKnjreDqB6wMM8Pz
I6LpL/pEh+GKm6BJHzJ6BBbgGrj04dYAIObekm7lxgQiu0cCKrYLd4McsxtAQGPJuUfTeg53w+H0
4wuw5PWh7lgAEGHjdVl81GVQ/N04/taUkgro/tgLWfnfRhSnEX69O0i8WzTgPYjmSmG3pJ/gqbL6
i3mNCSYvIVDoyA3FzJXVi75Fzwg2yn1LMxJeby78TyMiCc5PDRphjY8fr8eYZ8vH1raV7R/msRr/
g1Z6mKjhGh5Ft+EGeDOO4e/U4DTPtg+NZSvXXR/KyVay9ernBtOJnLt5sk+v1aCozS2UFrmO98Pb
GiIgI53dv/QwHJvxFjDpwvbMIKW4mGUQgfAlQDpf06Zkke/44MSN4yP+vZw9e8q27OBZF3bSiin0
a6/ueS1AQoIopgIW7XtuoGVVUsYkbJRSQ9O/106s+Rix8ndH/lgmy6/kv1V7bULz8dJGdq6fFy9a
VldifBguZs9u4seDETP/APdke/vmtSsdtK/yyDbf810107rW49fC8l+2eR2jSpxQKvh/yCP8VUS8
z19MQ0ePkcVq29z+uFfBjamSxQBLcCcvvywxC+gWawH9vFHEDhGUKslVuCIYHRSMcDvmsv1M99Bw
Fyf7015yJOWoxRET5HiYvOexcbDc+YgOrz9QFwvDNEagkvViVVrYPmON/LcbgH7f6yFiJmsWvw8w
6H2+vsoraV4c5wXdjgAcEgE9HufQnAv5eNACnKMX2wiT5EHclKqd+tqN31/nb3Otf8ljIdZJdXU6
Z0kAmrVZppur3uqexnRyHKREoG1/lKDKPUsr9rlvRZrJSby1aK9/H73pQor8o85hIIc8derjw+U+
U1XctU6qv59v5yGnO4vMvKnfG8nO6TP9sWuiKg1Pn/vqioQ6L4xZK9l4deKdfSq/gs030xaSJn1f
vMmBz9hqAp0lwlUkC+6WcBVRUqCyTKgBLtkSzorFIiwdJdre59DKr44Im/l0eBunDNIcdbTyPp+E
qBtJcWKwqtQMylYMmXsl7gwE+LxJcwNTYZULMpZsz1iuJwWsmZaAuK8t3abwjDRP7nN5WVmMMbVw
hKLteP8KW8fsau/n2aaEb43NoUnn0tpqsuJl/86XY+rII5K+gQbqKUpxVIRLX0TyJlWk/btGAnMc
QeYYKaK84VjqW3QpcLhlHkCKfogNJuGZ3KCeHB1/1uF/X2gwP17C+QtrxNOn4n44Q7uOUCN3G/KI
R1I5PYq7bbzABFY+beIPiHWZcMha2YH5cSkeu6eeYkp2KIY8Fgge07eWw27lvLfcjgMPBF49hYcD
LzAjWDEhz//lvdHiJD5tPhY4vNr2qn1azEIgpMx0e5Lt3Fg5IWknRiPxIJeYIxIZYuNg0mRY/unf
5DDoKxVFM1v/rq//QMa89e9dU3Hq0oY0weqfFxcDZS9mWo9xVvlyUsBYgMEp9yQ8dxvkXfemIgIJ
5/hDweaQtcvLPZ1B7Gz5t/aueuntek5K8bc6D2kmq6L33w9BkkiOHBnAYqZaxgRqAgeYM86aMBSq
RL73jKFsc+fync9OfQm+2cqH2Orc8tvSv9zHg5CoGSmffVJZVwu2o0CaYyHavle2LVxIk9Kq5LZP
Q8NCHDKRJRjRJnymG9sgBoIeQBh6t382Z20F3OrbddmWA/MjJvsba61yrWJON9nXFUQHNX1cSrV3
0tPR3+tAemDb7UVmcipta+RG3DkwUWb/2VCap7S0Pwpfp3wvTnS0Rz0BOUMgTI9xHux1HrWnCX9d
IIK86s9ydHRvBNl+dVr8FiddmR8K3/Am9+i0ekdtCbS40ISAaUuLX4zUPFOq7djyqB/n02q6sKjH
a55nNdFb1JO1mybk1Ty3M8PMJKSKn4rUufXvTOUrtCiHb+87AklMDhAmCPp4IbklIzr07oVbD3JR
tKf/fs/j9V2J7XuGalpga0Kn4bCuYCjyavRx7dJ6Qnrzi+Z8WbZBDqfVWOXFvpzLjN4yZFA88ytM
8pdHAQjNSzHVfzc1ZoCYVZUOErkF4tug3AoMwE6OZYbMptGx+h6n6ouSJr0cqTzxdjOlVOXUfBTv
JQoCSGz3WsrVn7NnizoqT0Cc/NxWkfnkxW8bkVnmXHh9EQTQDLBMsakRgi8Y4IkbY3IwSYzxZsgW
HuL3snyLCjnrR6Z3psX1iVdA5FQ6R4vM7Dj6papoc3e9/Z2Iv3R7ll7W+y0cl8dEfsWhkeWqqpOz
8gULi0zKIJ7UfppPRv5K0HDD3kKe43FgopYeYVcwrhspbbQr7m6r/tjNITSGsfmZKr2eJr+Y3D8i
cxvrrfeoJI7F5O+pJ4Pz+IEeiFJhe3ViE5bgVNuCDbfpUdEA5QRyZAxEtcBPcq6zPb8EapBKFwlh
+s8kh0zUtMELa17AqlIr63DnxmGEZ1d/fkMnSisY2hrp51aKVLmNc//bmL3sa5kx4pR1HWvi0WsW
WaRVdSnR4qnvatjvk6P/QA2N4+IaFKTmGEoIDk34c/YKn78hq/1TRea+xS3nBNzAgb4wLbC1r+VI
dTFO1DK1EHh7LNaPrVc9o8FflraVR/3YfH+lOp64YvUV4tOhJbn2pZD93ZQufblacDPczASsi4lR
4Vja8lhc/8OA7V0BXUL8CsaLFVUPpQtFSAmQ9WsSdqcx8ybrNdffHCocXwLZAUqNHeO7bHBTskFt
ooWUOaPyWXWJyKmbnvHXZlsOgl7XYrNDUUZiI97blCPlfSEiLYXZOHR8SqHSU6VsIRnp3tMucSr9
TCumG7cCOqLx/7V5gbR9nUZqB6zpdi5/r10HpP/VWCNmxnMsPxtMH+eL1qJxG7LsIYm4N5TwhRu6
eVoWY3798XUpe3oV3fyVY1k5ToBzklVdxgCqEHnjnJnFGPTn8pFhsovZ3r02+LINs8VNjT7qPAZ9
0LcR5E8y4+tPbBB40Kxle2cD1o6jTrRd1VXxPqf0/9FAwwkn4o/zfSGAUhOApUBybCeesUn/NKM7
jQjyV+1FezUTMJJ/sZhOtiMNFbXwuq9YWZTN/IwRtK/d+Pi1TiVC78a6BtjngPS56m9mkuEElaXK
KOC1DEAnbWdje84S1c5QCmitQiTRjCtsI/0dSco5TyWfZxFSOwrIPbUyhVNlWr5WBc23b0UzbLw5
AgWM4cUkU9rRfSmEUNK5UZaf9V3z0Jx+nMeX4naWojmk2itcBu8qELQyWxRmaxKvZqTy+GhvutdZ
DH5XSH+eR/tRjtVFYf3vsShuG7evp1OJAUMMG537BdO+w6ZUYxkXRFLPVTlEh55+D7/KEZ4JiWnx
CJraq8WyYufyl00xgt+I34R5eyopT8gAFFz2IOaD1fexyr2AKmKKUlxlYnNIGA+vt2FkG7g1DpxR
ipqDyx4XCduVxiqwH9Uk+EtuynByI+HirF6K51VxwwXObWpm6j45F+Cndojoivt/nF6C3dwFdVd7
TsYZAgLgp5FIPfEOUBDE1ae3P8qbIqoXH3PnIb+1P68YbJQDLPbVsCfuLz2AjBvX/wV0HtktFkw7
9a0A2GWuRqCN03GNtE6GUaZ0X+ABVdZ22zQhVBKbEdspb7uiyeEdbGJPgRq2fpJ1vzo+us00rXq2
zWzf5MgY7b3YkenT/M6HZMsiAYFS74LuHGorrqK2YilxuT8/xKlwXf2DXW0XoiHfe6YJ9+Bspkde
pMvZf4kynzgQw9mpc9D+kSpnw9ATf8B4E3KRNZ69NW36kVvF99ku4Dr2h0v7um0y2uHBg0YWXXz+
9cDlqfY/h2RXxPJ9k0proHXg/XM3OQtMUmeBsaY21T1JMwHY8DJuQWS9S9SRzF6LHgc4JGEENPVj
OtI1bre/w4xUktroq2oEAuY1GoX6dp8VjenmVHGZvKvN7GCum23Z73uyj4jC/6bTdsrauSQGh1wK
DtA/XG2HSVa61wJOxQK/B8nW3gNvRRVIjhSckR1f78hMCOzi1E0frsXprc9/xX4opXKZ6q8Thes2
jGv9Whd+xxucqQuQf5Jjf+ForiW339NlFVVjBSXELeJstDx1HmYEt1SYMHtdh3jL7wSk3dNe5Brg
rYOkqJ8efzbthLmC4lmsn57/+GroF3fAAWyfwCfCCNrbtjNmDdbscTE/J7Ai4yRcSv1zC/ARuVS9
8xJg1wmEeqkm27FEWGWtax1yDOMPMcK3SurUylJ+32xNO36BmPhGzpXMqZZTA2EZFrb0T519eHG1
+HjVId9O84ooP3qGZXb+r2euyrSC+R2d6zBMJCrvJoOJKfX68UcNrsE0IVe0KiBzIPKQ1N17T4up
WOlY3RgkpfKXs4hDw7jioxjpYbfk4x/xn62UGnA+UcGzYAhDcHrals7pWub2ERtEgMxu58OhEvpp
PgXoWxyQJde3XutqgmqLpzHWtUr6/n2RA6kMq+HGJ2LfLRkuBMKpS6XlBAXxC5XEfMJAQNw610An
nPzis2OZJiFqlrgq830tbX6P9CPzDSuUao6SMldOZpuXFgHDmQ8q1oieSMeg+SA+zNUQAthVZKNV
3r0mMxyDYDxAJhmUepNglGT28y6dIzO8she+6u3dSTK2OeeGWUkCvNQQAR4hexFfEuoU0oFH2vZj
8heMCkA7JkovkC5j0FMpItv5WcyBnQYWIREe/7x3ccNTA2/qNyq5hq1gLJ+9TKK0PESOwh7wvygX
2rcJRd9b9kr6FRAjuQ3sltx9UCubmE3wYRg0Uvy8WudI4Uo8079X1RqmfIHu4O3kUsfli7z6XNJJ
MWnAqkGyZj0VKa40LUOcreMHIzbBx2hjN8Zlqjnx6HmpNBD1eHFXFQ5OOYEwVbEVgPmkeLpWtsj4
TBvtt19/iOgOBgIMZb6zs9SVLTOj1USw4bJFeUFcO2xO9ls3S8AzPjvxXuyDnc0HX9BT9TR7tF+T
zaO05Kw4jD8IWMpxNB7FQpJU7sKCsLWfu3X3Y/LrWlb9TCIHzoe1V+LjeHUP/loycysjJvQOdtpV
ZXkpLIZn8+NbZ50bcEpFMNtt28nn4J2ZxOI4cAUOsHos408Kaz347aGXJ0yN7gu7YWKefBZey7pO
J1fekAleqEFKq2Xtsm3v6vdH+RnlTdFZaRkWEz5ed7pq0jWLF1d1G/vgH0gutKtuU02kyjQGKB57
bo4ifZnkGrf2zfsncoNtPybDvkBV97oE+KV02afzBwY+ouk3fVTUtXtpm/12UoRR1636uDcVtMfu
YSnXhbladQvRwqjBkJn7k97yS0dQeY8V3/tpJcpJwCtnzblJDqIj5af89MCnmz6HARCnncTk1MjH
61C39PGfLfqOt766OQed6DzNk7e5LT1jnzptq0YGy6ylW+TgtnNG2cpsks5QgOHyZ5HsbULKyxL6
tX81MD4971hyZDvntGWL37/G500Ts5hxknv5mK2dU99spuK95CTH9X9XvvZKCVMug9uxYRxCSOcd
ye8/AZ7O2Tgf5LbW4zZh4xsH9VSFSU6SgiuLqY9M9+15/52UI4iH2z42jv6KvGVmGGDilRIz1Vz/
wNqUu3r8va5zuP+9ohrll79PXXiknLlWtqQX+cXoDx+BBHIQcKMz28DjczJzEgfWcJBcN7SPCPib
7v05AuLA+s240mVVvGNmLsJBM3SbuSlSY1vl62vRm0/rRIvyUqNtP5KmBc1kPP2yl56mwdASRYNp
5qP1AgDb30i3zETVz9jF6qLcsXj9QGHlcxk9NO0iDwbJyzpnp9SiyU94+midnrWrivkyupZ7u3w1
OzzK+JQDExk/WiibsVRl2YHBnoaEasOlFpxo7eNuXJwqxz7noPXo6DbSYzz6pumUXjlWyovarr4M
tyNr4421aLWRP5uu6671ttcejjb9xqLMmSgbad+utE4/R0KG9KF40GYcGy6+S3NJ9myCVt6xxgi2
pR89hRj0RM85qw6xUCxA6sxt0/YWHe34kKAhOfIyMFMM39Q/n09djavXhTszWiPZU+8/AHUfbdse
dTVx5poq/H8Xs+9kf9nUBMTrPGrs52gXbmgFS1mFhkv9tQSHdPCHjR/atlVI0W1yqviKQ32sWtQg
gtczsdFi9IyJtU3kT+X7hp9SKVNLDKCvmU8t5RK43Ll8wSgWk0XjWYSRwdUr6eG+iet7/kxuSybo
M/Mw3cn9h9wD4keuj82NAknZmlFIo1L+VyShBqDYmbEpkgDv4+zDGDgLUk8bki9H2fx2fPt+dZUG
l1shR27YWgxz7XiX4idGcH6jSi/vhqsKIBJ5Zzfsnn4fMIXq/HwZR17NN67Vq76NRCz0whMtDM2C
CvC2bWxRPql7E63on2ujcSBjO7y366fsBBtBcTNGDIaB8RReVVMh/IMnQBLDSCfTOsTLq6RJ8130
xbR2NrIdL8uZVdk9CttbVVd9EWtkkfuibIRgLzQjbOJ/ByKYvL/NO+L4XyEyYLUuxurnUlz0SO/w
ueNOW+SRUU92FhI0sV3sE+G14pgKLa26SNkKhwVJLJ8q2PGpQjsf6cN3e2wQ7qVEL2kOpARIVdbn
YDN7cgfsetD/JQYR+yzcf1T71qBlpn0dsOp0om6iNr17P3atTuCOy1ibA5eStE0nZ9K2VyqbH7Os
i1W3a5dYjQdLQTKX8KaoYm1dzY6kwH29m+dc9RQ1Yv0zhoY+m5dcheV1WWabPJK57LkvPtFqdTpB
EBKfraNcpstXOqRsok7PhAz1Q3KQRk7MYi2jdQqaX5UgPO9Thx2WCA/fKsRCApu+JvQWXQO1hUKK
no/lLWIjfAHrSE/AIEsZi+/Q57k3YBLYPUNbqyBkosMVh0djuvyZyWqbPoHK0AcuMI2dzmMr7oy8
QdaYz7P/uOAHtBVU6boKMsymgLTTEDHuSYeBePgNyLwULX/fbDk5YQAYHCu9wGWX2YPkAwVx8Inl
gcyRTEp75jtur1WkpesXXqV1t/t+7dL716Lh2N3eoh+Dddg+bwemb9F3x0+JHtueW2Brtj3w94Pf
/HkQcVBMMg1EGopv30UXni67Ru+mM1JU3ZZRJVnf+2gI9EwbF8ajNR2jZ7z+Uf1LQ2v6eKoW31SX
3W3X7KPtE7H30/yhxO8onV/e4qW0pIRIyXQvjImIz59bHKWRsV4uRxOiuSutn5kipmkaBiLtKxoZ
m2j6rfQ2y5YkuNqmH5dUhocdbO7z6WkpciKOrToVj30wcz776QzUlI8PpVV71zCl6WeatKfd3eym
cO5KF3VgZUPniT+Xg2rsqvvOq31sPr/ukn4ubfFng0M9vOuG281b5YaAtpis6pkqok312E3N36bw
+8JqV53s2osqBcP37d9BkVtftC+lXOffsQgBX+odYp+2aHR0YG2yth7bhLahqU86ucp3wr/NEFdn
KjbxWfNOmpWGK7EtvJtaOf00hDAyXtVvk/cgF7pf6WWfr8oUsT+wmjQjl5LNIGfQzRWuswA0NDRd
h0rAKovGcy9ziMRHTHrZugLT0w0VU+1YdTG5V2NmbbDOEAV1qsb7i49nhzKMHB8Fqg2LxKs725dS
zbjHc524q/ZqH4ZnZiD5d+M1WjSWnXeNf0mutR6/yluW36guOqFUvjS9fV0SH8udtjj2CSnRQ9Vb
SSuotuoT1jQO8lv8EN5WeHd7+LGAy/a6nepfMesN6rB2ju1hcn5sJxv7/rOycorf8o9lkYnLdkt1
QKZcWjunmZLOnG+bdQnhchSZ3ffV7a0by5bvjfW0eItUjzxjJpH+e92ZO48fj9o9M9k+ykj6uTL8
JtXAKYrCS9B6gjlUC/2Q/3OBvX7yd5uR80d0OWJt5JUpICrxYWygjuKtse8sTuVYfpdsvJ9d79Gx
kpzdPzL3UBoMojmOkbFVyb++esuTYVHMjuyDIXRpWqflT/ZSJNvOs3shw+u37C8F2PXHIOsrh4NR
3bJGgj3ePea/siMHrZJpx5IEtxYXpCYYA2OoDeG+3YPsO6I5TZfIm3Z9YZ1/33qtISyc75/WN1k0
ElDDeYXmudIHKqfOA8jCs0Y+kq4j14XCFt73LE6U38Gwy5ZIpmxKH2+xJ5vO/cawDwbEeCGR80ej
grBALa5s4e2NDkWuB5Oyidpz77XEbgK7MnWs267+fkXYkg63Jr6D4z28NjrgJqeHpl3Zc7FdEG8t
u57JoR3E24Vz1zO20dovdu3LyC2iTF8YVEc66ToAW2Plm1UpTsl+7vVBm41hz61fbz7bDq6X2mo3
9mNtVEkjHrcKVDnxZQO2P7ogfeQb8mTluarpHW3jPJgu32VF2GMMnDPZCgjb7gh7nC3amWsBs3Dd
vBZ2xR2se4XZeqimW1no995ANFmH0VcRJkGelKZiExKfFETfsU+7kP0mu9P2h1SPTKSs3nH/bply
HImod/0DYMmg4NR/zUBZiuh/2x84z0pMjYrxz9UrOpJIir3xOWWM2oVdXSlw+W1jhm4K9/yYHChR
WPcXiCSR+nlfigkg8II6TK4O2/k7Wz4Mp4Dddcn28zg0n2NVj8deajRn3iE41mfXpdz9H43tMZvH
CNB60wE2YskaNqn7JD58GCJZ/Ndj8ZiqLb+X2Xr8VYlM1aPu+uLrVmQJe2DZTGlZiOaaDG1228p0
tNwP4PaV126UK3fcE3w7ea5a/YHQcBvrL78s4ECR4CC9bt1RIwruuPNXtr5qLKoLfxQIy0doAeOz
SLa6jJZNZ85fvt/x+t995XB2yiYYh/MyZRd/6ANMMVwNSv5+gqP91J0SDxhdcXPnamjoYv80awmz
TrJoSzHDhxmRRhHr6jrzwp9nONocZ+9QTCgdzoPw3j4vxbvvQXdqGpf6hU3ABbQtl18yZrF/+2lh
D29baaf2MnineIbu9GMszN2X7ssrVymqLAVR+HPo6zhLZr1/vzScqAhSPC7bgEb+ooO4Qm6Zz9GO
cqFgg6UGvJGj+bkqsdS0Ek6RZ3N/C24LiypxlDbizN7tWnMdzuqkc41aAvS+ky37X80C2VUZeZZ+
J4FJ7RltvwUImNy0KTzc4ZRufSWM/SZWUfM7g9f3yjsSpEEUhHu1Qjjq3aJqAsSl/5cfrCXdysoN
nDBVrErDrbr/AdM8a+Jo03Yyl5JX6461dGA/od5iyvQzn9pNELXxORs1OjDCkmYYAKPUl0xkVKgY
u5f8IESnN/PNzEsCEA+0Z6SgObsgpvPhujcVoMxqNLK2mvD6VZ1QAHCrhF/XqKhM/CO2TUXm7rtq
G1dgdUfa/P+lD7UWALV2fX9EPk0/vcpNqKwoaTIY0LsPXwBuw6KoxwZ+yV9p53HV3QUnJRuqsVUf
xyDzGfTBKCb1dfcx4nWLdDW4XcpLl9Z9gOEUCxQpI8bFc6gyQlmJmKkAx/sZOEdrhdC3Kr8OjKzq
t2PlsCsBALhmM533WlhwlzNOs/0HAONrN5x2s90cL0RWfpULzjEu8HS02nrljuu/Zxl2y8BE7DzE
7dzsZQeoHMmyYmp0HsSawqO5j6V6m6Y5XDknbRnZ2f4sIamYnCRQbBYVjBrprhWTVMaGDJQgOFqe
1vLDuhRf0+rGa79X7FaDqruUSgRR4uN+soiPWMTJ/dRHEGeEMZhQQK43qO2DrBwgJTsUzs7DDOBR
XmwNWqE5yVwz/pt9ttw14D7v7/Xaym0ljiA24dCGAjqcZWB950Y4YRSmi1jrtBUbVtk2Ix2dctE0
v3Quxnt3oyx2YJUr16UnS0oheZVNPYSzPT3hbG2DXeM9uTeniCJnN+ULeGKwtu6IxqDu9wyW3+m0
suDSyibDxa0uxGKikG/DEVdFwyMGxZZpHGGimuxAG2fuWtFtB7B7xwvAyoi13AJuJ++JU04aBabL
qR4ZX9ppcKPNU9DXeDPkTcMjzm3vMkTmdsv0sRxJTx6UO0xDO+dk9TCBd/Ap8FZgD1mN6nh16qIn
k++Z/57vx2wzaPQd5RNdD/tN6LNpcLx7GgZNgf2EdEkdyfv1np9nK7mbhYomYukWpB2DrBQZi4bX
FeVC1wiTpOu2bhqEprsh97BV2BCm9TAKfJceC+YakU+yIPeaPcE3cbpCu5XYyMs+N1Te3hOBvgn2
B0lc/iUNLyrL+vOZH8mYME6rHzHxhoiF7XhPggzTfV+yJy7ZMNL2fWq268DKPdZQXOksYSwgJLjW
byToJQKovUUhz8qWy6Fqa2hPRn2x8blxDFKKdxs0syx2Y//4qnan5ZhkkeoLBlVoZgrgyKGW22Jm
D15x85jJAb7QRaqbiuKwvK5507ble5R1KSNxTJRzYzGJDVIKYj7V4xMFmXCIX+Sn2oHY8MjaAtN9
vv/KjXW2P6fJZhirYuV+bRtMjdvvIHJyJpQMI7con/lk91ZMf9xLl5+42zc5yA6WZRXkrY0I/xD1
yKCA2aVz4CNZAipNR57k6oXtusH8g91PdsP7YDGaEwFV+WF8pkfPIm7AZ4oXbaJ8/VHQ1d7f+i5L
vrmYzW8GjgjpbcWvxZOc7ZljaZL80Jb1PnmO+dqoOD+n5agpcP/dSPUNf4AnHQLn9qJlGAramcd/
IbWPN8cvUTym1bdW+PcZbeY+OumemVlN3kXzwDh3WaaH7U/rj4pasmMNfx2sVYVYknSL3y7Mkjrq
ilCpiuKAP4KFGJZWyZ7dLI56PXzY0Z3ljr2wr2I6vUrxUdi5nVJ1swujMoeyXiPRBM4d2qEaeIZh
m6PPB6FY8M1ev11xDyLh9lWyffhpPO6ZEFSjAEpeHY64Li7UKhv8zg7RSXzEMkJpeW5G7KzFeCuR
HWKMo4w4jY1Zu3Im2/eqUmlR8T5PlgCkisFPMqgwsiOzGVtEI3ZlNsotRyUX/XfuatXC1pVsKptN
H90BpfsAPKA8lnmI7YMBjdBj4FncCNIYeLbKAV4LXADMP6nvRwZrMADK1aDznGl0AxwxkwDlCDP/
5AwgcC8lqBoLWX0iq4SiPlWihT/s6b9LbqsREK6UK25LifzQmQvNbr+/fLwoptvn4asaaUTs1d3t
ZP/91AOQQNavg0WPxLkT8uVzZaObPjbW2BNBmMpSTfBkm+LUFRVYoKglZT3ZZJHFo6naRO84fiM3
1s/jKfZ6OYqB6AKk+nr5wZ+kQ/dJp3sckehcq+tZfMDqsHsqb5pLgQv9rDFKI83k2NZSlVezjsB+
Q0Ft0fwLVIN4lzfEeM+E9lk4Vq1LpNrBtEzRUIINvjwltpOOGjtrOmHFpjNdsADuWhcRErkBMpnq
5D5Ps7XUefvhgRHyZfY4FCapshiR+lF7DXbOjB/9EFVVEEpbSpXSojfdsp1teUGuxi0ItDgt26LP
DTjfeSz/KIt9ugw26CbAmW84/c6EsJ0gU0D4IIGTLdGQ9lCd9o/fgZHSPhazKMdcLzQDyHQ6+26W
y3+ytUj3DguQZ/FVPZQOjUiQAmybF2Texb4Qf7FvY6fdu35fRslesttdf3BALTisYya25bQL/gpU
5HL2I9u9fLoeHt0DA9OoUjXPd8xQoG0Jp3p8lQtr+1cEy3EusPfLC8Jb7i4/FoeyENKhfkLoVeFZ
Pw2ZK3NjTrNkyRPL9TX/thRRGABLhqHl7ODwe29o0WqQe+2FkMTn+GrwNr4Mr6Ja01+ECjJIVB4d
iN/+SxFOQ7CtXWva4V01PvPHIOTLX/aFa+0FkAu+I7RLt1J4XD6HrzkFx2ZD8WbmWk3PHFMeOS06
2fqykDw2QgJs0oxJJ9tw8/ncO9TM66uEt33IFdp20/Qbl0AnetYit7omN9TPYedgBijs0H8ELFIr
Emw0Kk5ctLvZa5a8NRXYf9xS24/bzzDnXskuepTErwZcftd/lTJlDgtn7AvbC2la7oeYlAKnp4vk
+mBHbWG2I9CCxaE261qqmwoavEDA/ePkhHoOLkO/EQYfYBndZSjraovSuQPTGR1mthGyWhTcBYqP
CvkBM702tefNUUcLGqivxfc8UV30mQ9b58IAf3d1Bs6OrY3qYF00S/zd4LO5qOmvueQfWVkcplY1
8Gcz0rrXkZCXfYu7/aglKvcSWh8P7YMRIzsgh8XgdhBoqj3d8Hh+hW5zMVnDxfb5cjZezp1Kd87h
YcAHYNZZBrOrUE0vvzcN1tiDP8AlSNjAuCsTVqQXrLj7WvgNxd1RX0+f5L3TZz1rD2/1rm9PX3+d
axz/ERKQ7g2o+XgIX8ox4rl9sMET3UKaXYo07uv8kIUthWXjVj1OhgBu7K3ipZ35uI0e/VddHvot
P7+60LyTWhwnpff+s6FZwunOgljtispIQtJGxeQgXtVJU3Nh9qotssU1XWSPL1VBh/ezqaqRlEer
9moeG+LG1l+SxFGrVrBOnvjbAWqrnnKV/9TNM6AogXVPvRO+XKTz2NWfzfvgaarRFcZVu1TUbcXn
3NeViFg2v8qds0N63U6qFGLAoOKyGi0jgRQpSTP5rqeCC359GKeGuvJcQBgwinpXH0OH0v0nOVvD
iL74jOCD33F0ECS5hGF6wnk8LdGDV/iQxu1gCDd61hIiGxnflbV3sKwAMCpooZUMVGxm6eFhPMVL
B9gVry78Y7ys7B2R6RSSfSL/CF4SycprpCbpEBUYKwctdMEI4MeID/qGRTyK9yzfAqYzqrTKDtza
NLxuPJuhI3TTJooWfLQ0Wn5is8PoAPpuGid7bGB28o2q8soDb3Z8VVPlSAcgMEj35jb0ZlI5FFZO
C0pa4diDgFZ7j3bd9+/LqSQNpv/7KE9vBUHlSTJFkzsD9KEmn227y7TMfzuNG4kQtI0Cq2qsdzCE
6z7KzizMxZGRxus3PODuec9PfR+ma4taBtOzsn4XSFda3VPtWImVNh+n8rGNinJvnWq78nRMfDg4
j5I/x3+bIRO5j+uWC7ruauYtNrD03pTZvr5MW3EqtE25fPJcT9rGVcjFp9plXcom2hkiPgXux6Y1
7XJgenJzLiwmgVUvHZrCQqtsTlYID2/QRpMMVoLT8SmuGmOZuirTfET6CWSI1i0gpa/Wqkr1FATG
y65p27FmluemPI22X/D7TTUYHxHmL0pdPHEM9uKxyuJ+EB/EGgI7hF07J7SAFq+jiikabVRujuwf
JImX2UkKdu085jM1jg9yLc7V3RsGWPPROSt7J7eP9S+aF+fxdHU6v6DV1I+9leIuf8GMo1Hqntxx
/cXn+pL/eBK3HXsm/O17HdTCmbOzYftwrko8rC8yNVczWr58xR94hptEW+WBc7kSxDNYtK5zwuXh
ESGT6uNSeB9LuexgN5T/SJugeWGbl+zIj19/RPp/wUSx8TrDjvjQUnmsO2uV7KqXezUZ5I9d7Nej
FpMicMFdjDUWdSbSTOOe42CPvS5vr6HHjTF06Fhgy0XTp32QXTA4NGten+q8sJcdscGTuytGrsD7
xvRVN3Hiinc9Y+MOLgzXxpv6Y1m3eWoXo8eyInTduVX2H4KyD/UUO5hONtXWNgcrQbbT2lhbej2G
2NHzTcdrIdaQuHmonxR0euDkCUz/ZzpYNEGXqonmeWOSnGj40o1HuMNOxNKnC6FvFvqoD/l77J4m
UyXwMSJJNZbfAYiZHH8skiUPBUdmVpe8/o6aohjcqdUAX8IEFgbSDhcN/Y63a9RUMleG5oEFBfrg
+7IQR31Jl7wAvn6Pya2SHOoKYOrLk+6bmWoC7xejnpw6I2aumtJbfx3FDWX/+yGpKtA8gIMjj/AJ
82F2BBFHIfkfUfe5lczWdA34iByDIOkvNDkjYvjjQL0FEZUo4ei/q+DZ77cb2OoNzerVK1TNmjXr
AtCTYNjlmK4QOdVbDo+/vQs2npqus9zG6o9E40iIs/0wYT/bf4O/ZnFC8Ezk8TMSJJaotQ2gvCJF
wLdPLNv3HwhEAG/4mehiHQ5zcTp/nIXeMkPlefMO3c9NfGD3jvcdF59QyDuyY1g5V6OCqRGWxQWz
KqBbkkDORu04WqyzWn5bg8ZrcDTFBMooOcUltwJz4Z5ePjYXsTFof+q3/sXGVHwkWSjzbbJAud2M
M7XCSD1WlRKLdPQsDfC4EG92RT/Le4gl9G3TfdlMeFW4SIB7/gc2zK3NIlVEaF/3bcOCBDyi2W99
s6XPPlzAxr6Zw6unohiPFLybLujjSHx/Xk2fa96qKax7qD2wUXEagnD8tfmsp1xssYGNQ1FMXbvt
BAwBRBRDcEUFOgDrHGCE7eVUFnwnytw+XZAsNyVFOxFQS5WEekigDxLAkGxw/lqnktpire8RnGes
4yLmckVYxQeKQX2QvLUZozH+Zlvbl94+4HSBPNEFCWYtDafAJqb6wyaE3Zbgl71cqZ7dNuAYvMEv
8nLZ6IFLCIHACdTPXiX9kT3mwQ1ZjEPlmgmSromojsGmnz2ly75eJFRGlZ9cTWxyFCzInnBvdAkU
X1xUighKTAfwincq5fh7PUlnJ/G+S1lj/BqMU58AJiId1I9pRHTMOxI6pzs1jExkspB2mWM7/Wh5
xiVNd9nN8FwiYTgMkaWpViQAUrH5NKN9WYuYB/EqBgDWX7HhS0Pnh9TQtuHdxeG+gOBtt0cSnGgc
Tm1gWY/0jNznWQM8KjKfoJWnJofbp1/x0O/RtgcKV8TJIEtNRF4Ova1l6WLC7S9jBxatOtRn4oKZ
Rkici23yvNKin6C7Xi1tyD1OLR5C7xI8+vpCJmv5TgNCuWUf+N26YL8p3JyrCtkK9585E81TNiI/
Gp8tHfhEKjXJDOJtbZKIiC/U6eE3C7rTEaujNArgf/VA9pTRFi/3ywEKKpQ2W5PQeMo+6Wc9PPuD
J4nLjYzQG52OUfPtT3+2qDDjQb46fjvhbS+Xz7hb68l2KoSUsSZLVOSQb5uzo4jUFuw3cmKTcbUl
4E4GHmptTe8efr4ig1ertwX4BoqNwYhtsyOVzUPOjtP5t4yakXHjT+e+wQtjp4XFkTQhV70CazaT
akLaD+kudCHbIcir/8zQ08MSBlz6ZgHRlYDJqxwhAvg5LagSIWf395+yA8LvL5tatu96ssUmraVF
DkWASajn/C2/wm/oz0aR61lQY/F4dz62gyo0V36VNSDxlyzTT/5tDsDfzerF4ZdyGF/Tl+FMoOoG
WiWlbpInHTbZTo5F/4ORPa5e+nwayJfVclu9+bxPh9oEOrSY/zo79o37STdzJsU5IT+il1f6XTow
zbqbQWFH7rCJTwrdWBWbuX6OOJHg+RZh/6/cHcvWQFrPj5Aos8XXBSWE/ei4b91+32GnFFI99Kpg
mhISkbg2kKRNS1QQ5rJUfQPjg9BRuP0w803f5Vgg0EAgEYCZ4XvR+lLpen6o0/LD4jBT/0QWEcJA
ID8RMCtJ42jIRq9hoH1FSi+h9RFFAFDCfrLsSNMdGIJWDVr4QX0lkt4/tmniF3rbp79VRSQ83z+U
SMLJLS/vKNnw1vvWoDIjcPWbhM0kb5fQYPe3mxuBOYHFirxIntq0X/2MZwVhTCEcN+25y0Xt81gG
5+WD96pKzvdXe1un9JJeGc/VE13f2v5+nRUhbqczIxvu/NGuh3GXn1pr+TFnxYpV82jAO2zZSiLJ
iInKZLPa7dRWb0rZ9DbI/5PFYD8NYpyhuaLNKkZp2yY1K2aIordX6OgrWfbr/PN/ItUDQZ5xZrps
5knvtAyjn/e4qO9/xzuBrVVTJoHlFTc+Ytj3N5hjXbn8jO7UlF+buztnIz1x8a7Sz/N8pWoau/1Y
rM1O9fxTcVdB33sZyI1d9jNgIWmlr8eH4HNYY6WLXICp/FN2uH3jLDlBLfd6bGR7imR1i/1iqXwS
HrAmd1LNUvfcW3HXgfb90mhew0EGNtdV1SqcnnPP6We0m8ZL7bvQyUj32slsgVPZoTl3gwOIm1bQ
aOGFjsZn7eb8OnOR+R3LOSjjT9lNhfNWuFeklFFKzkiJUDiT2EsCdt5OaRpMc498LHtHiaayJFFC
/KM/ohuI8SDif290/knfVEotddHbgjutXGvR+yUc94vcdaw8PNQHA3CL2lcGgdJMP/3abMju3JH6
OtQ2N7Qo3pdbETPVrVhm6R/pbCi/jLAcLL+yFqX5SvwmFMNQe7y5ERnJ/MvKwVQQpDafAVzWkDMV
p+ZNssqlQvdwvpCcJjxMrOwEOnJ4RW9b1VdP88+6UZQpokX4HVhMGx1scyL4HggP9CyUic4ScTH/
Jrsx1fapTN1v1/O7ZVlBc4wYMRdDg3/K80fpmdgjccqk060GqSnjKbU1V96BHd+NWRFys/WZqY8I
1szaqGEQJiSCzJSdGuAxlLrxczbhhEePopxcrmkxMloqi6xYHB4WTTTF1wrzCiut2PKdpaIzvQBW
66bHtmciHKquVBg3YB4ze4Hsgy4ukCLwX3kGNCkx0UA0tohM0pFyB7xWtikTqSlZVFsf/1n34xOr
wfwpW2PlYZwB37mXjWwNuj+rmVmWKUBHLgoehu5jUI3C0ErlawxcgVmUdYoRPQaPmalZDL3PBlhZ
egZYzMKG19ng4mdrGXaEmBVMLHKkxb7/AmPevdz7E4Ri7h/jDfHM1uyl5wqOAj2buEDSKv6oLdze
aYDu+ffvES3OaybNZyMiSBJvwHlMN3aFr71+lE7YRKqT8xHKTtA3vOVR7P7yB7YEGDkAcvyh/SNl
k+rN171Gp5Pn4+XqBIPXI/fHV8Lj4w2oIbY0Bdv2LcZ2nFZo+1ac7WDj3o79g5Ko8LjNGCvbJ508
k+4yIoic2owt9thFVF7yNcamhDaXNGsTs1OIhHUVTLXl2KYf5LiXH7ELnYO0EmaR6fWHo1Hztbtd
ldZusa7rfReYxE1n55wMw3OOdrvw7xQD5WvV3q0U66kJxAMbyeBOwvCkyvqJfYNpKBwvLrzpes0D
hHDxJF+sSfvuocDsgjstFnLHCWbY/tZhlbMoTR6mN/v6JoQYL4FsqzHOTjZkajapUMeez4HIvR3N
fobTmNWsh1Te6ako+qUiE5VR1RnDENbSdHfX0VJ2qFRn8T85VgQ4cAdp5s6h398m0cgOQAZ7hTEU
i/S8ypAC+Nz02eS5LcTxxxKokIqctGBBpH/wfVvCgfbTAbMlqAPz/eOOd3so2ECAYqVFqnJExtmm
6Unvy3Mo6eYWCSFjG93vyiU3eVVsbE9EsYPQtdiC642M84I5ergZFlW+PR7SsO3b0a8yXULdkoYk
oR3A9tBzuhHqGoiBmHdKHjwiD8txYcJ7dRpREa8eEZc3SU616w+Bb6HPIqGfQmMkc3n1w21BDAeV
P/PBinVTPMxF9uBnZU5NhQmuGpw4T5EgQ7z6eWZOiETTU8NbZuQRoqjefvAUPARyArU8mTNVZ/VQ
BDxuIRFGZv/lB5/0uHkzWL2XzMn/vToVU8xgvP4wQ4vCq7g8co9f6a4rsHt4MPpdh6KfLk4oej31
W8p6Y9205MX1iNF4vf2wmZOwGh8mazXHNJ6G8od2336spdSyZjCj5klOlGQ9hZva8+OSS2+f2afN
TZfq5JtG8DV8pyvKfFCEKb1pEX/m2pLUBy2FwpsXYi2129Z6ai+X37eecjPWQlm6FR8MQ79ExNbf
/IBz1JAyOJfRV6VfmlkNXM+lGb/Txdh9Dt9Lx1/EULWToz7O2T4Zq27CpqR+GoX3rTuzHC/H7Fnu
GbUQ74iLiEtw65jwmQ8jRC8YKqkPL9cH+rWRTmPaqzaQeUrZbD4yH4XHY6keHbGeOl3pzQ2TDaUj
WdjXE81GKqVSSXpbT42A0puvDgFqDXVh0YmXb/SJ2w8vDHxfsdo2+T1+uD6Ynh56dJbq37xlPqQg
7CfM4uU49VF6S30Yj2mZF5dH4YyMnbjvWemT31HXFdgP+iuw9H2he6BzM3rCgh4JoRLFvF5HEx+5
5ukRZaBsIAIJ6Nyw9rl+UQXpouqMmHSZC5l03Q9FlT5MxIvqhQ9KV/Gqu5xBC5W71yMGGs20l+nC
QuDvebgLAPjyRaRifpet7xAJCiHby7iQP1pwVdG9ho57wTtacJAubpKfTQ2TIrymfcsE5gXGZGYM
XG6SL/D1fo5wp6AblAJzhl19+dbl+JYTHv6MR3gWrlLkxj3BC7w8EJL+73FTitl/XQP4OSYqGVyv
ThfTRYolJWPlV1wK8XN9dsmUu77Bq+HBpzrHePX2ru/6aYogU7Xhu3jla20nBhjKOMkaNGrz9JDI
msWEQgU3yV/6espHvrC05NZeHifiujBQVzdPZOR5uM9eX34suhhpFiNCTBxF8s99Hv0pM1xv3oAC
q0/BkjssDGegOUwr6rKyefXw3bz7cGW3k+j70+WAQ2AypR8l5HzsaZwRjrvFedx1tJqOWjT9Vi45
gUQNIdobnyoUoAmV9WRN2/dr+umZfcOCPLr3qoFZhL1nnknSdCP6fEWsJrx5BWJk/I8OTB4CMuSh
C4RP33MDGj2D+f2ykn5aN7KDeTc7WD9kn9KDM5kiWnWLSnqAZnXTKTIzKrgifsmCHyv7RiiKbJlY
2RpLvj7rAn0Fl4U513/NZvqnEbJ//75+a5knm9V6QfMRxE98SXwrXSlKcJMuIunyfbOnZiGrY354
y2XruWO1mO4cv1qZ4r1Kl1KWvo7t+cvdyy/l0eLdNlECD4EuERv9e5EjVn2BAD1xBLMnIdJvSVov
eACV7KpykJiO/XDu3Zyqx6lEY5W9mmtIUe1UL3aNFwYFwKKx7Rna+d/BzFo0vHmXyvqVrDf14pai
iroB3S963OPfs8wvyZr95cOMEsBHscaoqW2Kii4XJsvGZsgC+M5yqaopVg8zorXtwNyLb19P2lX9
WzYznaOpPvqb3D5+Vo60Mv9aOwyUWr4jTfBTynF+CI5VgK4AN1e+tSAqtsAIUaRVOyRb/UzPy272
N0EceUk+/5rKVmbec19dAh9KngGhF7DJcm5V/ZV+L3CGKFPOAexos2Lwl3upzrZT+CiNZlXymHK8
zg+Y2vSvsvdzxNYyeaDjqzDHadFb/jZg8sD6b261pNZfpZTWSWa8/CCLIh6ZZYl2iuNFGiDPb04+
Z61tplYo1oo/lXVWjn2ySN/ffDcwDgolpOkqNpAMys/7hRV8+NU8ifkXGjd037HyyTc8FtHXRIcL
5cOgAC3cV//2YFglbPPveG51wfVZ9WWnrttMbdRbDK7tX0M6Jtcul6rODJ2P1N2nKmbHmpLEnXP9
gM6VfC0ruefsEJmdAN0hyaXqDBvJRKyR9jkXxKAbyBqabqMUccissS2u8qZSYqO4S7Zf1QPZt/n+
phLkyFL5+cT3ACl3SmXAa8TJVoqR7Kvjcf+3/Ig86o/IzpcDO6aietA3DA05Sk3Qn12d3u/zb3/Y
zh7aWwzZZWn6/TtYbhoHFLrJeyFRi4cwjwh1siGQMSfbk3+WRdDKCTITQZEshpXfllpcJtTfkREH
7lg0F+Yedb5dSe6i/9Xyz3ng86hwtzj1hLxn1qDnHyw97K/tB1E1sn4RtSaSIRRImVp6dHlbqr18
t29PrfSvHN7yofzuMZmc+9Rny1/lyfv7+/D9N/mjot//Ji4wTf111uXn6Ifs3ebtdGosS9LAh+/D
D1YXQfDWNFtpnZLevPzRMA6Dh7q9Sb5qKd4YlftMPUXS+DbkLhLlwCvFyufDhqtYzSXv60ab9v3p
ivMc+4guFY2Z1ZaVd3BWOUfHKEfwOj5Ix7iXHaQrckpFQ/PVbHN5Q7dy3UhDV6rpQaanTig20a9P
5Kv5Kgp8vViNY1HPcjF9F4ZDIzQxs+UJd/wu6uzlfKNM9zKJRiWvcs24LUgilZvaZF+J+9RuyPAt
KyyzoCJajNBBdnDaVW/GrM5ccy1iTjiExteRitXpMf05iO978cTXru4bH4vukpp3XrFFGiqVQhNF
Jfe0fSg8bV9fenmSGQOi6JJAoyg5bfObpERV2tvjf/uH5f2hcXg9NKg5N0vJorvoKvzQLfbe95SV
2HbVfWU4VBfn7n3yqAzO67PqA9gcSt7kO1nJIcx+a4HfbytD0Xpz/okeeptWRaOk43+r7Z+31HPq
eVNbJaoz14XBa9lyO6rt7MuT31Ny7Mc/qbpa3tViuB1oZL7c58qPjzGe9tUT1eo/m0tOJ82bs0m+
O29eDgHF5qk1Z2woM16U4tzK1IvPL8+fk79HaT+MmLoiBM4yvJ8uynd3d8Ofyofn+/DF892AbOfK
XRMtplq6Fll36Zoc4oGhT1NKnuTg2HkOGta2qo60k0U9FCU8sIqoGqa+q/nhd9Evsx6aUUe2wKqT
fls2s2+/k98JmgAC0WdPAkQ9S/Pmp2mbZ1QqwIYDOYv58GgNeEYsB3zNsUQ9ra0ymN93jU+10gU0
i5GBaceyN11/EPK0kHoIGBdvgmKOk6MWtIciFTh7BJ4RKQ8yo5PmpZhQf9wfh9DtV5UB/7Ctw+nx
R0QByd3KAge4K0T0qcJR//k5qrt9jZ5JUft9XumnrT/bCmLkawpxg1Pfz1T6FIBwDHwsPuiTUXhz
7NOYZAjbv2U/PKsk1vePyCGvP0KQBKFVOTvd4wzUXz+hYlHijPI7goBUBSSGPySZKDBHocDzJ/mu
vqrEma9oBCwmndQ0oRnVkygSR4N1QdVvAa25DM/vah/iII0l2l5Tkyka6SX+TSO2ruf59dkKE62D
CDg48Q5JY/XPeGeolb++xp+PQuiuTudczx4X6LS9GBIW5sf2d7kba3McPnrUEf+cYBynRSjz8vrq
WzTn+bXf15VKh7RuADh62HB6VlXqUTNeo5EuIj5vyY83Ii/CfbzF5/2OXKEuG5+O53n5g4JRmFCX
lvP8kTTjCpzkFQnLNcZFBPaLpKNp8XzNuG+vZy3ppiquPpZZqfLkaOPItAp+iwO6jjwbjP0Zcs/+
eTtcR9pnZnrOJkTuCg90jHjE1aNXYeDKrh23IV1u9m8rLiWgImU60TFT1ecXWAcGCEZxnC06Ke5K
P+5f0+X+4gRAQQeDZblXvalPS61UothyJdWh+DHY9eaNl3IrXd035fAmvemTfG2njh4xHOLq5pW/
O8PycmPx0RI9QF+drKXXGDm7/ne1pKZCFn13HXXx3MgF3aIoELjt0ojed53s2nNxs/8FEyrKAfLj
Km//bpN/b6vq2wDpyfGSIIGrQ7x8/URayI6+/O1tWe50Ok9qe2liGbO4DGMsr5s4islydErSlQod
kzr/tUlOoYI7V4EtltfJNllMLsT6Gpm4D/XRhqk+RXVi14XqDJ89vggpj+YUlTOS0sva9v7n7nvo
/0YpBRBXhTZAtzplPASLMI7sY+h+bTrZxxCA+0PYKNZjlFPfuMwGu6WxwJS3gk5WidEbR/wed/+n
qQZMxU+UtRCfLFdcc7p6S3/Pqwj82ePgxQOQhDJvjsZhOsas2BrEkUBlJZTNgxZbBRyiJRdqlxnw
qKjax4e6i8sqifvkHvfWsWjF67IV+oKryoKM9VdtbpeX5VuxP1VKzfeLNKH9xw70XdZgM0bwx9pS
MtSovNfjp1i16aeZMPPBbEQYabyebiK9loj7fBCt/O05yqZcvFkIpvzYxa0t+B8Rg8Qvj8omhD4h
rFwBBFp02GjBfaXU7Ek7ptxeZifb5V2hH0V+mfdcHQJQjmMt7B17uxaovTC9VZ6EzHP9UJk8KnRj
Phnr/fG1mxfNePPO/he2WVgpR6aQJHGcOUFt4jtV3ljp7odLOMwDkI8zrLXvdfdh8PDwsE8wqQeH
5KX/VyWG7sjUbJvVP6rpR4Z/ofu/QdZaVY/DgmIFDw+dn/KA6opxLW5QfqBM+BC/nuvxGgU54v9v
QCjHm6m4qb7Jz6BYCAyovImQlN+U5lmVp9PW3FLz9PVTOd2V+OmNgxylVrp7pNnI1GrjIaXFbJOi
2MWDKHZN/QxcrR/8tkMSry+joklvHz/XGJ+V/HAODCsfqWKv2/lb9U/yPXWr+qvuokqiokqbpcoL
IG24q9J2MVO2BA1VCIrCHSOxmPtdO44o4MWSv/+qF61I1/UuRsTtIun8Vc+Vpxuhn5dE7D3531W+
3WoNjetkr7HfZqskluquohIIl+ubkjpqmgEpAuZ1ZXBmOGvxTCWUuAbZys1HCmcvZv29IRyWaaOU
qF1Qu+0VkgI7Ml5LnRxVzHdG7kqK8mNT5OezMhgg1XZwEJv//hWT0ciCH1trLJxZOHuskZlKcF1j
SkW51LCmw0g/Yef91n5rkcO4ws9bXmy++K6wRG9Pye6v+ykE5AyH2pn/XOxsuBytQ/nTBcU8U85w
qoK8BapYJhvrGQKSFrqHp1b5vncvEbuaeVhcuiC6Ij4VSxr37ulc6UUZw9aH1L32LJkxH6+985WA
k7C9Vr1sBamhFyt4KslVJKYn2erfcF3LN67PXWVZjXd6X4XUWZIvs+FZfm0tdE1xfFL5U9eeVbpk
eu7b11VglhzKS6tBrAL8Ku+YP9N509ulJJCCsL6/H8IOf0GH/6xxnY2e4DLmfBlHtrxR02DeOjUO
jUV1Q1fJPpvvKtaT3ArezMsSWZZ0++9ImaYfb4jfzstLqAVlpgoo87KonwzhGDByaCoxdH478dwS
+ir/diD3tA+t9s4Yx1/9tnGL+/byGgsbwYUE2zxclMYOk6rl9PNWpgF4d2NitG0qP618W0C0fB/9
jWdWITppuF03lfi4jAbHLPlQFMJQsJDe39/3pulKrxffMMw8nJi1rUV5GpvmvHFL1rPXe+rsqp0n
/02n9xbdqdvv8STyW30q1WPYx7SepqvTXc+n71pOqS75TxX2qwE39WgG+dEKs7MTTdO+eXlRvbfh
uWohK8MoNraHnzLtUL9aXJ569/etefnu47N2aFyaqpX3w/ePd7kI9UVdUjjIZ/hoX+r3LShX85HB
czHGmGXW4m6xzq7KMEb8OUoGxz71ZyWN1f8yt+s2gk0nNq5YSJS3YPgj0of/ScTKjEFt5W1J9Cib
jc1Cwsng7H20LJ5lV6oG8HWfuUk+Du2f7sGvXMHwBVKjif3hUT2Jy0bz2H5styftYoWVfqq0H4eN
j89kGFvU+u7vPtPIw1GO5Vsevq3MSOLByT2TESP6QYDj+fR6eL158hzM7mZ3Ja9LntXW3Oou7uf3
8Zzfzw5AZyWKX76U3cn/NL5zz1IJZfEuAhErqCB+Wydxvm9v28v6H11mmd62R/4aYSjDtK1NH3fD
WdIY8mU5bEOO1QU4iM2r+6yrGethqP+1w8qcVf8xVdFp6yM6Oawe5mTrkpY8UN794n/M2TuFEZYS
AC4stX//lq///sr/wkyqE8a53z0sFZG7JyFe2Y62UqFfBfQER6la2VPlkVXst48blVVjE42bGaWj
44hQ3w3daUa65BhMcXlqUwtXL/LXmItQkdTFoAk37IVHK/ZqeczK+45q0/tehGqPdumX4QE6HzGB
/SRdi/fanP1E/JQhJAAbmTlhgPo02a8aUdVGuOFkTzUwGhmQSxyx8Mai+xqGzFbl68BGd51N5xB2
j9hlWBtxAkncUpWdphbWLFDAIUijkdfR6ZJPNv7hnnNr6b+a9xfrntXMPv/mfLH21bqnD3x1PK7f
ipOULBjW5zbuahK+ioQmAeAzzeRzkK42ssHiwk9gVmb2KK+eb3SD2rnNl/qqGa/Er6dp3AMJBB8v
9dIbkBc2HLy2s045q18W/4/PSMIKayhu018isfUxXw8nO45D9TnfOmBD5XkHB5ooAeymawJV0Z/R
cwfVKujCmHscoJibbB0Xe3lsq+rGl217BwgA/MQMLDX8U8zVuK/x1ZHtezEe+b3C5a4xuvE/U5zz
Un4NPyR879fXV1noynFtK1yoV75Qqup/XLoFBxBjnF0f3Rj7ZdyNG9nVbFKdHMV4w0OJTZ9dcHlf
VMXWsRffQf3CyVn2CJl3O254mXwDrt+S+bo1SnEfvJ4NnyjAHTKfQQy82shxr2MAYYy5oNizr98d
A0kGnB6+/UCavlDdo5MPVUXf5+/qM3Nvs9Izw6GLvpfY5QTnBAXmMjWu/RtGbAy6NkxumCwrYKFY
kLqnymMyaQ8XlY9ZMhxejfewWjl1PO/xmEdaKMePPM+LMxvX2+SXjgb1KhZTdymZixSQV7KN9B5u
eJYxOSJ9R8Re38YoV2qgrt4XXTNDKWbWCRQfs4kmiaxsP6ZCike2jPBr8CVj3mWxAW4ccT9RCy7D
tOTfVgzxmE5xMJkB4aznGKsxoeOy477BL/RbdIheNUqlthmpZLSsE9nafkobgy2/otegzuIlNnxp
hF4SezhJuE9Vf0cSB9ANqA3pz4KfYyGKdUTYIgZrDNewpnL9LSQpnjudfF1o4o23rfAccobkERM1
/m4uB9JzXSFK5cerqQM/qy5s3l92ZJ2Q/NzfJHc25v+sFOoIF1C10GlbhwGX70uAUaqy6ly9hLB9
w7U4XRr3fHXQDHQYizU6DiEmBYZiVBvyMbBO1f6YxLOfwo3mx49fw1898r3hNnUqtCy58C6JkJMO
j3396aU8jW3chv/wwKy3XwfVKMy/PWv8oX4Y2LLC9P+yCRDaujrjx3Ie4q+4Jhe0dHE/FQIlVvFy
cfmjUd+V0ejfjVlF1YKORWwN0YbfipMI1VwmWuQ2c7Wtb9cVDgCWGJPXtlIODtnGRL6CK4x5GzNy
mQSRPX5CEyOMiUHeoEnqqT9c+qurlp3THDdfwStAHox/0sKxSsYho75z/WlbYVH3wSCUPuuxjMYq
LcOMK0qH16AI1CCwgyvCdAFF/lv9SW2ZCHzWCzwFJXp8vtgpQIsYBFeox+rzWpwgJTnH0fohtRCC
RQgCwHI9UrJgz1aH68S2jHOG//s9VpMC/oykR8dmQCGzGnPQEtj7HdGP9TtSTSdAtr9mLAwxJwNw
Is1sAFxWxOtiE79Eo7ixYRPJRbysfZKarZ1hM+ViGTYGC00WwST8BEmiZdaN2KcjPn9Zzu7CeY31
OXZA1ati2fPFeDtOMvFZizmzKiaP6eN98ey6oWFQjGTz8RSvAEmgQnHz++PXU7egggb1FOeMp7fH
WAnAh8FYt+LmahfAKHhj4LGfpN8PPMyOwhJkOkygspeNmYV4Qcae2YC163SMDeP1NcbG2jkDgeJX
1Ufj2vj11dtsN+1fnpXhurwzBKuru8uuO6pvk3p9ZDT59a1OPZbFKqZdrru/19Unb+2O6ru3LcpV
jFCV2oFVF6Sr0f8ux3qgldGFz/aXmHmvdsC/WmDSVzvVvzz3n33MHgWPc18yFzhxadMKmBIHcFSv
1zsPDPOBSu+xkwQ8eMUEXyGm4/513wrDjF48TLVUBlT00wkzOe54NEBHhYn6+Nx9TmvFvDYeR7/H
iI9+mZXfmHjjteK9MS+uoOB4WQMvzsolvqgbEXcrbiEQ9TpT+7FGUo1iusW24kLjvrzGMIvdzEAL
MB6YqY8tbu18te09l7uLrGrunqMdz22sUTJX0SGmT19nv46XSb87fKkOw49rA3LCDJsoTPCITA0H
8YssEONz0n6E5rM9j+XBYJ0MbpNC9d+/fyMXE4Pn2k5GQUCm8ctlRL1522elDux4OlafeDc/5Tob
1eC0bNZ1N7uVFjswLQ7S63XVFUKCva5ogb+GhMT1KFX//IsiyK1f77Gs1dOvVj2HGmVWm8Poqy3H
1eJlEbNMxfoWJt3WtmpBsyScuhLiNv1Dl8RHbdc/fUErKXT8C1wsnjl8wIC8VSBEAZOuQFRRaqq0
GAcZ9up2eEU1w6aAXMVUcJsfJ5JPYu7GEZvZf4exbk5PvMuwI+NooV5oSpjSeD0B/uWidKJzhPkS
Mz+QOQIutZjnYQCECXPdKa/OlQ/FaIw7fqhiYMVQKBn7hYhMRZiPEfb86GezI7Yos+TxMdbymA9G
aCEAL4NrpE3RypjEtjHj7LonK9lxuXFxj2NvCXRmBuYM+xfv+yE2iFjXw5QiReGVeMJTLIhpvgaD
wWbxQ7lecY3hp0poMeTTlvX/TLDr4mdgyRq0z8a8zgRDA6PKzjE6NgnI6Wl6INJxr3hxWnZTmhhH
unGgpigGVb+Y5w00XSojEklrbn4D6aM2a81aMTzODXtuCx9Z65+UDpH5Rfle2O5yUbEmlXql3otY
YG+1k/geqe+xtV6PGGSST0lUFJNS9XrEQIwheWOIxtabG+WzUkhLvfygNLpx0DOVvHZuyxj7qqYf
VpZdaMSvBLe1RMHfetRo1Nz2C4lKSi6+/nqkES0WlfzgdnB0O0al3p+3YAO5juMr585xbseRbke1
kmwjI5Hr0J3rU7snIZav65qid6Jg31crun9jYdjX11K8KL50C21VfwrtUzdPAKp/Is2W/RHSka2I
Z0yxU5HwbyzZs2FOiEVV9u1zqL/OEQ2Uuosjdb8enrql9nf11DvJoz2CdSDAZCVKKjh+tUvSy1dP
VLpIUh2wj78asbuGBxT+WOzAaeVkYjcu1JCYb6vH8RxBH7IXmoCiXhHeoXbQYBJrCWnSzdNXY7vx
dgU9DlJaN4Pdu/QxtMzauSmpumX3amyeSrVj86vx17QZd+R7/TU3g30v24nnkcHVzHZyGLAFrNpM
9bNNU9os8HGVRi9PF/zvMrPpZBH0RBDPdWIhsABcnmEXnBPpsAkD+rIpX+NdJYvNNwDdVkxmKk+7
76gBf+RbUli4OfJZ0STKTEZz9IiwXiPOGHZEWNbXw9TXrPz0S/J5LFBq51xMs7M7ed2N0pYnZwu5
Lcf8aUbfM+otKc/hwqPrqHk2dizx4uniq2FgNRZP0kq3vS3Rweh336s/cLi9aNrtBIu4SQIt1rWd
QjRU0S4dGC2O6htywHbj39Gf04d8WB6INtqNWT55BsysQYkJr3vTpP7hgiXAN1PTOGecG2nk2t3x
0SBX05ThHUTvhZ1Es9J6iuDMygqvLfoD1y9GR7IZ0Ee2hf4AArJ8ufBAdtr38oFTfe5g9Z47qOWY
0QjVGR2+eDqRB/h5h2kUuayoOfylku/HfnZEQO0/2y0FojhN4ryZSdwf3aMo9PtFhkfBXKpgPWTr
0NJCfw7VphSC/OpPNxClwrMdrXuqg5LbGhymRZpEV78ezdwYx6q3fhEGfN80wQDHTlFYLdTtTyiG
uus0DTQirlnxX1cd1x1PajK6MCplRrt2Ued5SobXuy932j1BajeKiCA2V4PdOM2VHqmVExx0MgSa
fGnbAVYM8yCvgHhQqkikW68/VvPeTbT2TGhj2bj5XVRut7XNuDghR/P0zeDAmGW3X+QCD+hxxyQK
L4hpUEv5Y9Eqx8ZJCY0+S/L8HUaBPknnXQ7AgQ7Yblz8yAc/90CfaJpl5UmXf7+RpucmIb5QF/jw
J39YPBk4UFl6yqqkPjm/OtzppuxJyUG3+bI6llmVh4P7jX2NR5+6MN3VetAm5YR8AW4FRv7MQjyr
U/0uvZF3wX7Wpv2kKCoxb5Ua59qpcsYy7lPerN4yEQMUieF2qItoG4R/ybz5RWCQUdbZt/bQXayc
xqKLBcLdTYEj8bmx5OB7Bu5p+tf5USOHcpzAhoiAWx61PfHtKz+MUk23cYWLmldbCqW0nK4e0aME
OJpMyPYiMDfv+nSzpaCCO7mUBoBlVzEbS0cnNbUUtpbNxbgUqfUhNPfbmzcnqhIgfKs6JUSqcm34
7pyunZCWjHlVhIvDBUrFbT2c3EwyZKeZ7nHyszUr11hZo/aVX/ENqfA5TjXX2ve+1FXEDM3R8fBG
pjxt9MqqziWmMtW+aR4tTT/auKrP2BpihJQ1lk28DItKvlUcHpM148aVYE+mbSp4AmyTQjXd3qiB
+mPhJxvEiqV7/KPJJCwrygmBdcheqErM+ZjbY9atlVq92yj0e5d7xbBPeMzkMTLJy+Dvbpns2uuu
fOh6oafuVGV+Zwvusvzu8wPVvpvFpshvdXf3O1Sspruvb7thnXx3dw20R7WzLlHN4WcbyT70ou7O
JPFWA8ZaLzM5AMpu+vNBOA1KIw45+np+3VCYT9BhJah5AB/Hkv+DFPBzl24U3gyp/k0z0/4SxIC/
2cDAop/uk+FDkinXKDwUGr9DZmaXcKlOOLeVKyPx0T66jizD/zXskU978bb7onCYIZn8hGZu/eVZ
FLIHY1GH59gg/SEWTnrEFvhHZnahq9BLGFGUJi2H0rvrpcdPQg/qLpRb6uBoTzjKOVYfigtgIBah
MJVO1ckLezRVjV12qQn78ixZVN7tpnVoXKH8XiRZmLe/RkmgYytVy7o7YTSQIlEyKUyOvXo6DC+l
Qowredy1P2tUwQBRl5uIrXpGjc+qDqrN30VsI5dR9ou63EGVCp8iJWNn3w1bj7aFNbBI1C4yVmI5
3jRfKP7k+j9YYDeCZeahAnHgI9JxN29R5l62YE1+LPMt2wDwYL0F1FNQObtgXGo9YAuhBGzAYjen
8OPUQ4rtmrFWybyJaLZn94UeG+tp1topO9iYuT/pxr5GD6xmwFGfPza2NeHZzqai5Hz/lgk1LiEe
rsqppw2C4EPxSaUiPJ/5ReW7vxUYbf70f1s/d9vu8u5wn35Q2/11rRjevk5d6249vHkg/fWQa5ce
EAfXZXJwN6/755eJGlW9yEBftz5xNcjwKRf9Jendnt2AIEzYYJun7F+FLm1/VTv1Xvj7UMDhOqS8
2tQHOOhhS8WuDF8xM20kNhv/D3MIVba5GxzHtyHQU3Wz5E3FhseDUW7lhZ6hlSbJdj6ZJqo1kO7K
2q+Pft9ogt3d+/c9+2qgJArKx5Yd4KwEnfHtJICYwOpmtETcfMEC6AeqqO0+HFZp5hfM5GofhWUz
v9hLV1x220vbVImr2jRSp3vFN25jFKzebWXv8vs372n7vv0+NsLdIDbEC6IBzA2QhBwQx0tWF3Im
lOV3VGQ3LAYhTLKjCh4YcyDJODNX9D0aYc2yDPvWdOxiaeMtPKkDJeqgV1ze5+xSv0IUNC4o7NIt
oDeOCGlcjwBd6KMlRMVMM/bE/9wwmUj/26HtatFGxkuHcjBXkQZQ+IIkBoDHcbawC+iOBVS7Gc8/
YU9SLdgm8a4oJubcrJUrEQfapT9pJ1UWdFpZmqzQy01wCa9X4FWy3S9g2nkFYZg/0fDFe6xJAWqF
fxizJN6bq73GvNWdbMZZw/6eNV4+GZ7Xdz3H1R1pw8cfX+MXjWHPBUIb7yAh4DXMdoqpiT0Ze/OS
B3ZkREevF1vhitLP7JGHElf1vfGJMOpiOFyNfSYwsaTn4aNNktWInOSU0TiF8mypakH6ssC3CUxF
D//P9Q3s/opjhEMaBlc0L+54xrIV1yMtrncrOUHuuD664vpXRlqJPlSg1YGUh5vJ1G/cGgBxdpPZ
uIkOirbHt0TcJKDvK/ajxp/OZNSOS+5C3Il4ihK4tAh9pSZzkrnRIdEx8be4oszk/7eOvcOAc6mr
cfQHIhh6S3wVAWUNiHDarcu49hSfecyCiRbFqMa9yrb22dZODdBKTkRy+f7zzr5yz4EnUuwupa4l
rZGXkuBOmG9dURE4m0loPChsrrXukXLRcnKQIIlOs+0IPixRuY6JFMUVNS3aMhBOmFJHNiAm3bT0
NpMRkYvEjrA+uB9iZKcw41hWBWydgfOdUaaMnE/Viaq+VZLSUbJ1MfFP3z1/ZoxRTsj/P57OqztV
bgvDv8gxbIje0kVEsSc3DjUJiAWkir/+PFP3dzbRZCcWhLUWs7zlj8dD8xAn7A37wsvAjmFHoUtA
rrsJEyrjESuQofNm0p7UWxQ7w9mZPmu9RULfCZc9qAi9ccYVAZtQt/ntEXt0aXGEJFjSW4SAALDi
zs+E26Q+CbD1/fjKVZ/TYQI4COJ33wtrUPeOpajCVUEKXjESqhRbKMQB0KQpcJ+K5SN688R2T2eB
wCeVWEVrWXswrUepAxGAcuoj62xnGP8gCUR9RACveFlxfkCiIwwEhF877uTRqPRI8dvcICfrgIo1
fgQKgNa+9s3INqWzhb4bnYQhne6uueLi2yPZBuBpxqi8qXrmzI4SuxG9ElTJuMLv0LkyN+S6m6B8
f0ZYHycPngOZkioHKskMsJ9YP0rx5djShnpITFBzHWbFn/8IZhjMk/HANJTgSVvfaYUU+hfJA2Iz
lMLYyDqMzALZzLUlNAmm+MjyMoeLFdKZgYRugSNht6SWJoVw2PfsmKTu1DfZIWJrOl93gHvceAZL
JYZLcv3gSkwIiOQatWmBISKUwpm4uVSL+B6BgkLXTz8JmlOZ1G+dWIQ4bMg7qDnh22vLHMbvgtqP
vBgKg3RxRmCOZTXGzQCQChKHTrHqeaPJC5WyHxyOCXVkukMHcHpEQkQVHIDmO59+CiYhBZsLt6/k
KwFdAI8ce8ybl48HlkAtQr0FnNrt2enfM4I5cv+rT+XpsWvPEDLn0YoNedAASOupQXbAsKQVhPM9
dI6We/5RqFBXZE7IoSOGocWHFLvTHZTqUdAv7ISIMdJegAeBRmlDb29lFJWGiMUSNE7uzsCoLSqa
ekZ1MxyDzvJei/g49OJtOtlbNUqCeLLhGlBNusgHVkjq0hHC+PWLcEi/jNvWC68SmL2rJ4UNSnRj
NajHudexYdfzt46LpgenqnRi+2xF05bTGderLvq5Z7z+TOTMc/xshnqXEjcc5Ztx7iI3rt+p2QMM
OfRPIfibHv5VkCz1bKhXJHxo1BRmWWn6AwTMF3TFUGu8CMUMIkFY96QfrLiheYUxz3MQXUDDh7NI
Hxna4hf/u9T4ZWgdlJ8R0rQHPw8sErCfRaUInwn0lLHjIzE5Vpiw5noBEB8snIrW8fBsN2is08Xb
3pjUaBrq28aCFDd99sa9yWVSUptD9MQfzDpBl6AGnsWWA2uH81bQs4nyrscGPVuKeE9XHRlpzTnk
HTpm0daeqdnDTphrKlIKfaPGlSQ2MqhKMfwVs12zVupouvPL+AxefQ5RRt3rIfi0YjZ42ilPRJLK
rqnZQSlJzaKP3o0G/7c4WyhDZETzrCOlkSCY0GUmtx42hpdKYpy5inCvADcIMU9CRaDEecOuUuwO
7ZeCFwhGOxBcxYYpH+hPGEGzCIoIqJCEvdOSX17n/kB62+DPdwB9AM5jbAr1UpzrtBbjl7If36S8
RDGVqqzAa8m14PwxKRFswJ8DLTOKiI6CC5mDnOCNVG1IHjs+B+hPAWR3X0ckuvhCRite1t1JquKQ
Mhldg+dgmlOLvAWl4odUEhW/1R8/VTdWMfpUKqtEeRZ0rbLdl7PXYKomTtO1npXFPjd45bCe02/j
NMDqIENIjZeMhXGKM8+5+I6UcYMEaz1+3qZdZYukRo1EVm2uEMVXuNDS5A31K8eCXq+rINRA6Rnk
X2wNhmJujNsOR+d1RAwMOa8uHyq26tJA6Jnf8NUfmrwvr9fq4OckJoL3lvyemi0/tNH14DdgClH8
BgcAcY4+yN5gJ1HsR3QM+UZk6xDq7zmYxfNKqkjt2v26DxMLLrJ9Rrk0HLcVo/m90Ha/mmgOJt9o
QYJH4rlYkmN9hLsy1ry11jmWZF3obMFbA9fOivx+mTt4DJYO7FtfXh7qOfKlF7N56gP0DX7bfMfp
nAS7w6TT7rQXCv2V2YjG8QItYlNMpMRiqwvb66J3lPGLGtlb456/c9gvKoJlUMEG5NZtA9NnbKCL
lnxRV+a/7AMuRTw7ibCJNF8D+0bWCRCphARKacnmBVBEM2BPcd19WPcCEhg2YIgQ6qGKDpYV4UOI
DA5OCIWuYh9GgaEyQloDb7vmId1yBQEXkch4QMFBtRatkKGb8FLM3dpKhvMuZt/pWOGkPp0MMQ2s
Va6TYm81711qE1s9HV58BKwS/gI7ubf61PlA5pB4ZV852KaeFV2s5ua8zsYDgW6UEm8Wh7q4o29l
iJONIhEn12qqDC2IbSZn5U77vDvuLKDlIaGbCL+N5aIHUYsLMsAqG0t0L13WU/QImXHw1FhHEORL
+hpDKOGqgkdZiIIbctIVmNtZT5Q584BTxSlOUNYthXRGmV2OMNhVBPhGJikgO1Z/Dwipwble9SEo
RJByuworddQ9oGWBH+iJgUX1U2AEdRr+chCxVW3xeXLIhKLVhpEOj0mx3KChMjBUJNWsPXrYmagI
D39hc6BRx9qM5+Mv75GVrA5hG88JTW17cQ0TLqHvpWoD8HIUHlhM0Sdgr+oFbhX+NdY6q+Gh/A5R
mu2ZIZDI3+h0U3XeEEdu7utvPpAoy5MA0Wyj49noPJid68NnGiG9TI71/MFC+XITU2X+wLP4ELLL
jBYSc57PaD5dURoHan5iL3H6zlSbj4nLGLuUchw5nkB0FsnAGMHmBOa0eP6MJmR9dr3o5MYdvpz+
XOGKeFbRRJXDopBtPzVk39FVYTSMCAd+qp8OJoddnx1hEiGi18sNnoAn4uedcvIzqhKHPZo/JQpd
CKzIceXtXlrzPTzwmki0KAjYUf+797UXo1hYGGXQ7+P96w3DWYfDSsSRmHtgmbS7KcnclyruV7c5
0i69y6IYjEetdRe+z3AS39Z3ivDhqgg3w4c3OBO2cdajyO+Rjhcb/O263em+vzqHs33L74TzmExK
0cP+pCeuXEH3tgWZXj2+6mZ9by+HUXDO56MiGDagYS6HQb7pJsvOdY39RxkFvXgRtbdlZ3Ytx6PX
5JH5YdkguzBPO/6V/oq6qDksZ7i/od8iwKncbsu/ZPMzvy3D2XW46JW7jrJJlNW92hWU7G+eEvq3
x9+ej48LdGutDE9lwuXbv8OZcknhSqq55wOK24O2c3uIIjgt9PYmK8blze2GQcQHpZaNWxaEwbNb
pE7JUaAwO5z0Klfd25d4yu7ci2DaGvzcsLFkAUC74DHJO048crB63v8hRYaja5OYYWqPmsmj4+zb
sws1r77XvYjRNlx+GlCYCuGCpwxhMjqYqrFTl8J6IiNSiD/K8yqJ99WpmTRbVnxk2IH6AbtEmZra
NCI6hCD4LBYmooDZ/Eo3AHkb6oQFVl7s41Gmkch82B0ymKuH+A1ihuxLVLlZbuD3+kLw5GUh+kTl
iHfd20PKYwReGwjjWh+5ATSgWGBy/9IPeMsSy8JKXJqoHPIpywXSIGjbxT+jweLFXlQiqUUCSH2d
DFG48KeS+rbbB+G2D8rDOWgQysJzhNL566eWKvrgD+xgtXyeIhDpY678RDKLG+kOA/6LIgK0th42
psHLU46vs6UgwOanq+4vF0mMPbnoRlxSWP+05kcCQPbVGIZGllkj2sCx9sh05KkyOiCXmVL5rVFw
xZW8nnMVbVgmQ8iJXwmSUFG17LUpxz0TrKuHm9vrUBA43Snhf3WGi3Y2z0E3OahDc3Qur8O5XlAL
+an9c+ZXfZGl5ySgRpLtEIvy9lMKvkuwP4EyRsIqUObPWe5nx/sy9lQPXD4ChLgOjWnW/oLfgThI
7Vy2I/HPmWVWxUNwP3usGiP9Q2xmvxLhUy+fMXJWBI19xJwr80HfcrqfvczWIgxUFGgxqAzqb2Ub
ThRPsWsj986UCalgQh2ZoPw0T1bVAm0H6+wx7An2Ux5VY7GyigazBscsq4U4OdHGU8eAGLPGCkL0
uFheJqzc1xFWeKwKc5qv6U981+nMndtAAPym8lixGgo2QHZZY9rZbwsaYnh342L1zGKdn/LHpMBP
sLax9stpsOOh4TUVA+mJePmAq2iGSkxHv+Q/KTSlM/HQ3r4z8EJWmT00dGpub/L+hGE75Ih0WuvO
4A+/2NHoGA5JwepFi3Go/jIyFcW83Jzq1dEuj7+y5T9QImojzQoR36JHhhRofFnkfvNEIiZf9Ubj
BOuRZFk9a23wdl1ndb3/dDg/qC8xZSplUxT40Y1RGr8zs3Co7k7pNdI+GsUHFhneo44C9jhsCIRR
J/TPqFMxL89i+Mbwvr103NMHjahHdVZMyhfES7LckU71hvekbEG1sft7/mbBPL2CRMdAfE3MyWCE
7vadfd0Cdvw7QdQK2zqz3bagiXm1VyxuK7M7Rv7IJ0q4pOu0b7fi6aAMLk+3VE2l2uzPp04HLyeq
IMosKY20P+40p8ftWD8gpz5XamUVdHR7k2530mtrxOWEIIjcgXeYENJf3AsjatDYJaNtnS57kxK8
LeEFdegbo0tu0scX45UP/Yw++iSf5tP7jHt8N/ixXiffiJBRJd6q28d3s86WxYw4kQgvm6kTzPkg
fs4uQcb1dZbzOrmtHikYAPpTUIRlBLvEevU0nRG9pDOCWd69/dv9lb8wNvkWZDM0toNseXMH9MXc
0REx8u/yu7UFZjNtAx5oTz8wmpnKTKNQef2iSUs1O+FdeJ9JjRZvOcUqAwE0ZHXl7Xu8ufyRIPLh
YjLNvgoQoT0FhjOTjaAFDzziCzLOCwZAen+9P7vo2uaI2xL83YkgToQJfGVfr4KTz91zWQadVRk8
MZ7eb4gFsJKItXPsMk/rRb14QSJfFYh+N0bIKU41JhtYhNeKAKAiYCjYGuo/KFb38OyeE8akJUNe
I6SB4C8cf6jDlPawsLt/CQ6BivpzlWR05LOf9Kd7kBugGWRPXxPWtS6NMoZqgmCjSLh1nwgriHtG
saLZjcDWQrCIggtOcwAEL6+XB8wjxi1flNkpu7mUDEOH2iEtc2koE3qNBeX7RFFIcLiCbBZaBexq
QcNe9b9g8iMIHMG75qx/8vOTLlHXFYKdIH0FQS3Ffy7ZbyiSIEFT69j4x452lD6gMJVBAsE0BnIE
Pg5RAcG8TYEdScWEZBN6Ll0u0DYgnCt9/iZVkRtTBRJqE7p53J/1CrUG7l1V36MsDbHtidbTFfsK
XKkxXTZZj/mBCxNqg9dkjBQjs4NEmvtx53iDSA1XHUoY8wFh7+/Xcc/bH3k86eEocbiXJJcFlBeB
EwPZDaeEC1rKVkoLBvV2eFjAIsklmWAZv7pTo7BGAHAvNr2wB51GAPKgLKkyICn92zsmBJFinuPX
tVn/ft6+eCdvbZGpYLxMMc/gS14torxifh5zY3okAStKsyZMHG3xsEmd0VG6SM26oLtEJQPONw/O
1yw9+foWkFozKZSJim40GJN3P0m0JZv1lXayzO182puIFVx0Ql6QGUhOmM1kfn+mY80y1h3o9Vo9
Pr57gKe+mf+/cj/aylyS2SSAOMgtlCACGMXvG3EyiT0oIJeZ3gOAxW7p5fpCIwtsHWedDjel8m/h
LPe/N1Apqc8ZHwAcI4ECu+DMZPudn1TONZFx0F028MSIj7UIpR8jNVOzZCFNzf7yYTSzh/HAyKpn
l7Qmn7r3dIXO9cTMpHlvldkK2lZtCKfyaTaGwDPBOhc01RdCoTcXFDcBugHJBPgmNEYBMiKJDdkG
IORstVgshM4879kPg+LQxVOnWHY8dRR0wGdjHgpj+IQgiZWZg2W8qXfRoXuKD+3d9TA4ZZv0sD9l
h+JQHV6byCnHsRNlej2OJiikO0MHtfTfgXMnsQry2Q2KHvRI9rX2GupqMNTkP8J4I7cR1hvsNYod
bxYbGF7ZQKILc+5uI/fw/oVgBwXcy+WK0QslROdKXEyf6GDMhm0tfWoVUSNfgMtJ1cmyn/oQWQy3
DTmve4zd2FXKK8Wu6DxJ7wNvX1mRijmTCgekxUx4YszoFHSV+JlZhDAwXc9I7p+/3P0Fb6CuoGll
E+StAAYFrS8QYznXAEP5+kEopNb++Ndo0IhpVLuu73r+lxAZYZ9RVdUE9+nZcwGEIpvJ1/zLd5Nl
zmx8f2UMH6ob2+E2X77Wr/XVpGAyzWdLnRUrOButcQhjzf/6umpb8PNIR61f0/5Qy2fdCNEtbfTb
x8kvtP5qbdLQfAFwCQ5Svss+CzzyLd4heGnhmvGwf/sKZQ6OpBApyzG4ElD4Q+1ru+VtTnMp4YOo
/42MNyHLNr/88uZlhOTvr26l73kIKFOK4iOnjxMDVcVMv3JyCcR7RmcoXxcAAWQH2ByN9P5NP9zg
fI70F8vy0CiGxj07U0RtgJF1jSGRO/XXnnvj+WCRSATQZGSqiW3WlDBrj/oF3Dsq6CiZ456IeGFm
3Omuvn+oiGRQNC314v1DZ4+eCUVaFRefUn/+vRAza7QSkjiMZKGYsshyP7Jb9u2nZb/MrtW2qM+Z
CbR4FVq8asd+5D882Xia/CIZl95jrLqqu9/1GODoacGEjB05iGtcrgzG8QZGjIyJwOHcMRJ8z/e8
baF584vOUdW+XJIhs15WtjBmL9Zge7NSHSKvg4JMrAHPKVFhoSILi/ZnjzZOrD8mqlEo/EDsDliH
/sOESjLvKRuMD5iSsBy38pEovFgn4VNTmQf4HuGQFZqRVR1FI4Cu2SIy+Ao1ezE3fR+SM4zUxsls
Rjxz6UE5ZsLM6k6K3+KX2RBjHqD1t8nyYsBP1VNXKKON5jiIlPQXguBXISlqf3zUpb+d2wt7Ibyn
RUufH9b396P7Tg1R9d8HpK3GLhNYc9ioaWg5o27kythruZ0Bd4fY6W2wb7XSRcfsbBgaRurnHHI5
7IqLJrdPu4Hyyg6LjWSsuOkhGb/+LqtWcFm1gTKx1oSReY9YHsBsGy2YY89l9lfmJh2JG2EsHq9u
v7943nCs0s50lkKkrvidNEH4+52wPLhuIrBQAbbAKgpXRoVfyLiViu/7vqRZQ5HjRAvi1D5Fh9Y3
Dxil+nB53cSbW6nHm+tGCQYzJVCDuH+bXBCqgg5CuylahY2J3BZOLclfvTeV5fOqV1ede5WP18xv
f9XpUhvVaYic0fA72w2+9+sQRaIEidhlD70epLK12gV+ib8SGrcgJL3s0jHRd3qRZNtqwA602m60
URunkmI44QzVMB6YWS1HBGBGqsjFcg192CMFwa0zF5zGIkOgF0PlPD5iQEG5PJ3TByY77oukInO0
m2ndSKQGCEcQtxvae9QvJr1xg1GS3g/2AVrm/gtzwHMQGZ2UojJOZfFGcGBAoswns4XxC2r2Dspj
G60Hi+6CQPPntXzNjN4yRA1nPw1xzb4cFBQNEWv8SVfFCu+yOZDbQBp1hMTmDDwIatcNuDc8bxef
D9V10UvYZcAxgWxaoFAkbMahbQKyEF1s1CLa7nQQXEG/5W4yobCoI+M92futeTrNpufdCCE0orkH
YgFf7QzLsCYyXn8jZjbxWNu/o9Nd2eHXC7RbxvWrwNOE1MG+uy8yJK2z3GwSszcbTGOvCbKrfqPy
FhopZ68duxEkBF4I3sau2qFLVezwR1OhixPyomgAUonOUqOhVXot7WFmFSxwPJ7u6Vva7smlh8cg
QrgKF3JD9H1D85KlXWCiH6paG/RQi5CTtghAbnBAdm4g2qCBarMQoIL1fqC8jeRHY4zsL1S6oWKR
vxnhfAQpgIuEHdPxig/xodldNzInNs0uyQz5X0aM4F68iyf6IDjP0gKe/wopQ0qNPdim1JtN2iSA
5BH2odWYOXuncs9e5UZ/e+dlh+PBcrCU6bFfynJKg/Dh3Td3pon8cgA/ybt5FXNx/HRfXBtJ7vB8
YoS/eagimVLagnMWgCbxuCAwEso49xXkPybTQk4x1ldI6WKutBGa3C6a1yBCqQVx9FgmDvVQT2AL
ytHa2xVqqFLYkntxAZQXzVblAVM8EmQxx51fFj0wu0IVFKyE1MdhVs1Wv3IM5AjA2UBxBRzexS6c
Xxv9C2G2cWSZJaxtpGUcYRafaW4UZm7kLESVGS2EpC//U+l2Svz/yQFe9mlbW9j42W1rRBvvc4mh
r9hHjtOjSKd/IcF39e8+Xcu73xgvwr8OQgUMxwnq+O+NC9m0FRSbwU4asvRTe4RaBPXO0CrYq88+
DQj1ZJOPQX9fPop31bgMyqWwsWQnt/YvdLcANg4wAkht0jQ7nrVvWjH20wIKgNoKURCv6IsUS+al
VJ0w1AVQIRa7HO3BX/wT/wz/qEBc5wKWEYi2ALfPTu0rmIYqHiW0ef6+3efxF55mQH/rQ4PkK3Zp
fX20i35ykNPCEs7gOaeevBVAzF286u1y/MgKr43KaH/IHWqcslycu6ilKrtwkW9klsgc6f7B77RT
r+22XWHhI4WlYh8ZHlqoRByeu9BHDItCqqcuK0sUxIb63pSrbrlVaLXapQM5f5w7D0eBniYbDwIJ
WgEyKFCrkyfIDatqZM4e29Jp0ZHPscRMJiNkxbABAK/auJh5e6BdEasRwZqh/dk+s1copM0mWWDX
vcpWAiusBKqCBSIiIcCoNmBZUv5y4+/3efqG919o+FKRoMoW0SkEoAiSDcA/652g4sIJpb4c5LvA
3wRjLqDsmy8UV5ZhAArC7XyC/RDuE8kC+R1z7RMxyFCSVIBwmtErY/gTuEvwntByJwq6H9R3cNRG
xaFl960nqg4dM3IGVsdEz8JTiPELve8VejMWcYbem9b5GXS4Q+nCMRFS036cAFF4TGFsMMGT4ALF
5hwIuUYwTCPSeeF1CztccnF45QJAFVSZ4IkEcDfYUGcBI4OzmCWgvE8TS7hEcs2j5mHuSSRxJEeE
RF31xg+MEGWTy46In/RYt/E0fMveiRoe1wPQE/IbTD5sEXmjMcPjPjf5/35dWJmVmPLXLkI6A/s6
RiLyjqOjnFIgnnb0cxaV8w8JX+Du1UqA/vKTYGiE1pkHHzrSU1sgsg98X5NKqWR073wJ1Rc58iXU
vz4pWQ4Cu/1eET/npv8+NwV46+e7diBiOLRAYSrRnifSE5a+3ASZczFnUuqiBweq9VsYJh8iEfUA
NKfszlYoZE/gyEIfYzAA5aVoIX6ywikTvg4t/THNPQRqfHkD4caqE2mlY/ACPPzDaRF4sFC0RMMZ
IvJuQ4hQWBuEHY601LkqdcCECyeqntKHF7mod4Uth2vzIJ++QKsRMizteAonRG2MR2EACu8qBnxC
h4LnCq1HIgDhXlHp5WxD87ZlQEvBBtg1wlCiFiBE5srIGOz0OArvyjVC1JCGb84219gXZ23AuaPq
aCGDFETeZw5jC/BPIlEd0+cai36FpKMAxsFfpUBJMluyWrn8ywBX9L7Vt6pDy5YU4HnoW2s/JiSX
DbkLqTGJcqDQU0VN8iPsIHmY7ORH/CGeYyvOyMavkKMnv5elpUGlEDarPEFGInGF1hnT8yTcEcEQ
2XIHMPNHQUTURNATMQkjRB5LXl7gfZeFcM+hbkK+VbTJRvI+YFPBRHJWqXWJgJuEEO/rmpBBX9o4
eTM036xuASgKhhQw6BivHWg4/9GHpeIl55TRxibnSG7CdKOLHjGEHoFCZ8RqHaUg08gZByuWzWSC
50z2M8DuRGfREakO/feXJFP8in8XCzBrwXUmlRbZeriT1e/KTDprfkHFMXY/5aGeIxwtNFTfpVEh
y0FMdITm1X7ixCfgaFw3GTCsJQw8gUtHwKlZCbnmX0E7XhYCIQ/ZDVn4ZOnrUpQTRqash4Jnzynv
1VSYPhsfdCYfVljhkMOok51NpQAxIrMJqpIjiogyA4EG8CcQ/IhFmPk6YQ1d57901VrUsihoZUON
5+XrGrAjUkDU1rBjR6NfvFxY0afxkjdaJr+feQcsBZyKBFoUHIWbK9P6Q3f/lBChx58p3DxdWVYf
xBR9Q9BUEnE89RZqWwPWFuhLY6HcIy2JsNmSVG3zQ83iQ9Wlcq1NRECG0SFaNPjicHMibY25wVtQ
qjHaJMWNJaFJOC9RvV7EfrpJCQ/3hHT9mTql66VOO5J3KKle7j4bdq5Lmlzz1+IZXCfZFeQgHbIZ
wrUP9GKwIl5FGPS9Fs18sGp4VAVNmY5qLF9dtKtiHdGA+Hhl26+UhbII18qimJyn52l67GFJCyli
OL6skc9aCvXwdXwdH7+dIxYqwSW4z27csHNjIN0o4afCQlsI0ly9QLBv/Go+3Fj5YrDpb3D9ZitW
JeZhKoZugvoX5ppw17DOYMNHVhN0OybLbwgRmnck1iMfOh7nI5kma5ap9yYczQ8PURbfzySRy+uZ
tJj0mxuCBRBKEzxuB8SDovy1kMX1o2ojIfRnoPFxxJr7F+wRL4hJ53vFlEX3zjwT+UDZrdub7CAz
7EM0Z0ohiHbW7W2f8z7QPJ8Mn4rCOjarKdWJteuuXfNr3te2osUgF3eRhpIFTIJFHsgQEXGxOxDG
0VdoUNZ6V4vutmgl8QLrw/rrayvaSiSalEMkXn2apQcgiux85HZKb587bXTAJuVqTyicGPI8Cu+N
FrQMUQYrHVF9lYBJhZ/x0ZyFiIocsGBIJTpJPZA2rE2MTakviLzWY3sFollD6eBF9DUf45AxqGOc
jqjYSN2G9NkugEeT389z6jX7mdRuBK14weMsiMk7lEwzgfBF/n4W+WcMGdyHdxl3XMXuuGjijzs2
mEcb0zVBt3x3+CkFmthdqaAMQ7Kryb6NXevL7k0F1Nhftmcdu2Ofx/e//qw/G03J96cX7+x1S+3s
9ZettVR8ZfhfJ6kz7/k9vz1HGJop+6K0S3qiAwTwh0bmzEEgp0eZ6own9AKEYh5OTyLCeB7jK0wv
lbqc1T3dAWTmhuxsiX5dbZEx6dtewN1Ttyu3crf26Hs0lU32hdbC9JOxqNNoQ6yx9c1DA1ZSS538
brXHSlAbHnVKiSparIDeIzQ6eA+BXUSX+u7Q6Uxh6cRIuJs82uyv6jm+PcVUjpIcm+eiB5vQhFTC
ClS9c5vSqt9bwx4iRDa+rGSYSW1RhpjUfW5fVAzfFbPEWhf6wdUPB4S/5EOKdKDcZFi1bDm1+Thy
bj/caPxqt3kb/bbC78D/wpnG7PGdlMh8EemVWmVXiKuVSzqRrGRWZ50FqNK9Zc8SnoZzAVXVj4AY
yAOzze2Jjt/TRFx/V2yeZpviX2P0iWTlDXrEs4qeuZ1pPasCJNnktbiFeu8tQiZ6Y5/5klLNlqUV
qKRZa2j3OvSapL7FMaQsh1PS++qCmi05FWeYMMdZSPzni2xftkDn7MAz/qSQdkc6i9oBrygCf/L6
ohYnVfPK7xog3w8UCpz8R37usPfyKRqkFjO/YMv8Fp0wXF305OfxEztdo17JZ4mcQzK/zTOfCmq+
ahutP6lbysH8HJ8QkoaeUZiX0rx87L714sVFwVFOS839bXwZU0FTbMV+wEoc+Y11IyVomHxytph8
OXvHqWNm+rhY8sm6iKXm81A/cKZYYiRpFYG/nNlZkxHjBsxr9mh5gCt4q0ZCljSlBi2PFj1DV05v
gvgcAm96PkusNg7LtBesqxlSeQQ9Z9xd+S3y8e+db8aorEH/21e2ZOL+/TF5fn8+lxxELGb0ltty
OYXk6PIIaQr+LbkqEgDqkwka0mtFX7NY3t01CyJ//YRxKGXvptIHmAqzRsRghAQkGwq6n96AWAt8
VGtBvdi5+dzlJqEpMj2SLg4C6TIijEEJbfPzNxoHV4ozgVyPb9qGv1CyH2lHSXwo3XPJkQuISCSt
pLNoGH8OZRwuzW2p2PJZpZ1JksqqSfzn3lAkfytcSZlfNmlmqrN4XJ1uf2AFMQEJSug2VjeQVPdh
8iR9BGxf9NYliKwskQhtdBEU++zwW03k82IbCWO5GPzQ4+D+53K8bMmV9eZG0NBCSrK7kNS5hcBh
HERm4+C6ZtfITqLubg4WQ3+I9GTu3I6SHbdWIgsuafaVR90FnA1KH4zmurDfH48JC/CHrYU2/MAf
cT8CBr/nohQCiE9S7lL9Yoka5D2QsYA8ITN74MjwFalMmRly25N9yuz4zOyK+U2Rk42G2q7ZyTLV
PjWgsxmBPVuWTBx+e3q0STPt2mjKVJmGntwGbO2eUc+H9e7lt8d3p3CzUMMJAwTf+3/tcfGueH1e
Su67lDpTXQke0aIa+a1pVHipCiJom+/anb8XNRZc5FqAHi1eZCCg8AsJL2s/x3ApmkaRhBTvEfBR
nKDLLNs3evySvYsSuHDyJZaFfUaUKx1ngmiiE4ltP1oPEEn5iej+YvYmIr4iWhQdwhkCSUYZ3NdZ
RFcjwGttV5645sxVf7E4rtB0oWAJy1cVvQ3iWe0IJ5hvWD1wT7ORDkKWT5AvGVHCoKDyRDWiZZ7o
ToGYlKXDqFim25QeZaNXQ/E+92K/51bQe8aymsgJkBZoysXkjtfdnWIhP/11KBl+DnrHr0l/uG72
FkDytum2j4M1HMVfLCaPnWP+C8qbxnf9W5MipCQZCTiMbFbMcuzSpQUs3WNMC+Vbl9IAKYPoEqvw
TcgIqC9I7i5VLUnvHyZUYxcnmWjccnBhNFuWKOVTPTDw/xDd1NHqo2f/VrR/xysAlJgubZs6NBvf
KQt1A0pDbukqkYaNjF2cojGZppudWl29M5OtN1OXt81zd9uMlm0XanGAJq9757j6cH/gAQ1tqWJQ
Y7exKn1T5QEDwRbswCMUepfU04Q0K3mxyIGcTeGv3qZPeBJhICrrMD2JPImPZRvUoNrOvwh6EDQP
xghujMyhoYmoh2QuEtBKDvfZyNOkSsFNyGCQvTCWS9+MLiGdQU6BnAcwH/kLFDUoB0gZILUky3tL
Wy9JfUifhB0DSgclaBJgHiGb1G1ElkCgFSI7V3PwFKi9EvpFXn8q/g85W2Xl1NlE6rmCVT8+HyK6
CIfB/+tmMgFebJLMSSUIX8l3uif9b2ogjE+G60dCSnJc0UobUTyakXUuRvpJUpFT8a/KRSBMAFhz
GVPIEndc0Xb8aIuqLwZm+t0ZvStWPZ440uPtiNLEqdIQIxbJMtUdMtalnViZWLXRSMkZzDl8Wygt
b9mewpV1QaLCTvCA4DfrzkpL/S4tgsTUfJAWyevK2WjpSUDp73Zou1hN0k1IvdAfTvGyuCxgTcGd
AHc9BRtxc9L502oG2BpjnYbEHZoSOFAZ+w0+zvA0I1Ol2wmACxlkziiFMdYPSgJ/I7hNlDLh/qvG
2UfuIf3C5/65HaDbiiaZuuvtotK9zhuiOSoqHwFptWOEL+oRDHRrP83/RGVLap9XT5ldPfl5tIzH
+2+6GZhyUOzEbGBz2wyC1pLCK34P1MgaJNwxXEVcmcufFDakZiEGGI1NSUN/LXta7rb953wIYeyr
ZRXg68YjL5lE0xz2TvRbOrn8TPEunqpjuV2nOIl/YY/BZSaEfyYXkvR9KRGtXrl43KGLX4w/bL30
dS/bnc3WE+9KJAiiZR/O71WPcN4QT+r+psb0+zHbg/Gzrn33WmwS8EsgYU99VOKe2v3sgjnIrpsO
5EYCA/P8pbiFYj2Jic5ae8epHMy+JOIpkMzlGgRsSntYAG0NuXWNx/wTqolUAq0XFYuQZEVmTdRG
4Ecys1zLdZVY4J2Hy8U2mfT9Id1euYBKz5fcXFc4YnJDzoCLdq0ry9odToUbL89osWDd6UWNIbMd
pGj+2UR0XIyr5nRCaIn0Lw6GUgo19HxTeJ+qsEheDlxRJJcKpjRIpPfxKbJKJYU1c4bbMhl1O3Iq
yqFb2CEluJpCROrTWTmF2vGp1gieRpBu4MilSF0C1pIGQK+r5Wf9trgtLmz3VYpJ1iqUQqlooENy
abQcNVKMO3CplzqPcNcoDqN0AJ3gvnwg6wjY58EWz8IgmQKSnr2QRELoyOXCgw6FVA3P3IMX0EAv
kKCS1WHhzTEnziV6zHRXDc7j9hzQo9DDgrOn2lens97rft9qPNpPXwOr8B85+QpdJSZ6A6/ZKacd
79Zx2i1/yMKLlgcqjuCBp9C1YqDtUpfpYKSFq0QGI2+EG9i2ZIj33gNdgDcJSuvo3NEwd4FyEOll
FJGbtxWM2MFE49sfDQLODgnD9+Ovb/M/hhUuIZWFNd60t0x3uMfvWs6V2+CBFS0v0bbTkzQ/mUI0
L3pLactgQMI8HdgU/UQYuNYnRLWSYf8dDv6abqAeEaNJafKTeFNVNKU/If0REdGXFbb5o9uIha73
pFAqV8Yni7Fs0tzM3cjDUKf93XDB641FQlUm6DuVX8tQxf7LwD+GKhIxKY+nj+kVJ8gVThtaFwcl
5Vopm3xurre7rt3l0hjTmJX7h3nePEzajrw85jtkQ4Bb2ETg/FNaJfqdiQR64MhkuYK6umgjpJ1f
09cstovpS2Fateid0GGzlcFXH0yVIK3AVu1KgE0lbTZptRXEgGpQsHaL5rJs7CqZFoSTd0gqoSbh
p187JZYzCEM7WNzQ2On9JIQGLc5gy1Ijf7B+xdA5BFTttSZYQEvX5909gF5MUEH9gv4QVrIEy/8p
kzt/jUPHF9xEQsDR5VGoWezeZVweKXAnY9q1b3sz21GUk98//kZL4O+od9w2ssi2UfCQlpicJtki
Op/nxc1ngYvnIl+boLIkjSUJGaQ1LEIDqGkAw6ZdK7oUMlhvuNd9YwGjhQOtB4f8h+vEK6GXh2db
381oso9mZ5/+Bn3o8m+IJ7X4Ug+CEewJfbSkj+ar+MRgaUXz/F1eH9pojNhM7gHGi8CO4/l7j2J2
TuxOz4sLlQaENDL2Xa4vdN+oyMdd6YDzhVnN+YiDUNPlGF5H9j6Im+3oYQ9hft5/uolZTwZUW3b7
ZszTZJj+j6YzW2pc2bboFylCffNqtbbcYsDgFwcGSrZk9a319Xck+9zYVXXqAAW2lMpca67ZQNNh
TO5q0EB4Ifoyx1y82hio68q9/DJLEWLrMsOamioGpGs91b8XRrT1ovhNf+ur9KPtRz1IgHvYQgnb
wcF9X5KA1p2mVYUnGLPoadX8S2fXOVDMg8RMfhM3MXHSm+Tc/1L+nFpwWQtQGc2Sjh+2S26Z6ens
1BVBzflbvykPBsBzBU0XAamnngm+RDNDlrfhdbjypIv5VxlJY4U+CxXFn1of2RNSwuT8uFqA03xP
2JeOXxF6iJC6iqWZYj890VqQRiDBf7O8JFurl42CJhcJHGnY0J5PRtP7FS8pWZnbCjF58pPq/k33
LxiQ4YXNMJl6pHKHMW6AZriX3GKqMea35wrlPrFtmisEUJxiIocb1v6L/k+4Owg/MAgsWzFDP7cv
wvoBU4O1mD7OSzGZFMYdVSCd/ps6/TmbxVoMZdQoEYj4LaAAT3QpfvWJSxvUHKvdDMGVwcLfL6si
shlnEP0XPRiSLiRSDgovCLhUCkIzVX2K/4rP5odFzS9kKTCCIQHLGN6MXz3/ienxJZS+d3/QC3Jz
nY1AqNrlvc0IUt0blHQS4eYgwovv0/o/BiSpEgRO484Dd4rJBl0YDj3ifwV0a72QqvLrANvZfx8R
nxWIrbAtE/8Jw1iw+vavaKZEpdsKegaY2Fk33iadA845MXz5z2qXPLCDne9vMiinwDlTpo8C6xRI
Jxvb40Dw1V/bSxvNGNpgEG3wJ9suv+uI9Cr+exIZphF4D3jA4flHOf3mvSYi5oc5KTbmM4X2WeQe
Ypkp3OrFj+cAYOO+uLffiys28DZqaXQQJOHQY/oyzby1hkbEpp39E5t3oSDvdKsP8feJwvVb3wjH
KCJkV/8/3hInHb3ieUOo0RISuOA880JCfRGe1rBZB/c0g68y0lRCMWP+1kkm5w+LiUXtGRs0yPxO
aDoXeyWcD2LL5lYU8WVNyN/fjRBou/A21MC7MfKhQBC/xbCokj1ko9TGgpD8hjfRSrnhI1kFiRZi
xLPGhcHEmwLTbHy5FkF3RDaLkNiq2elQL+aCEt0KtrKdbaEtIjCRvN89ZYS5OEGVoZcF2QI4sgPU
uOEEzNgc+sxNXrWLPx/G2stAPs017EIJiA8kczcRMwXKxEdGFZ5tzsDSmyZf3Q9V2OBZ+fAcxj7h
4rJ7vKMpv+8hs3Xvj9lVYasgOoo1XIzO/IzyZwKqA61GExPaNUF+MIfb7wHXQgxCxwVqiZUGDANi
l/z07CDUOpV/R0auWAS2YHOGp8IdTvZuJheWpDv6yt1rKNxlsyWiDJ0mjYS0l5qFB5vCK96d9iVJ
wpTB80Uo42cm1IQ/MpeZe07Jx/KBwQwS/MJN6WR8g+6KMX2K3hr5FpO8SYWBlFn+kyDlauGQQ08O
pLaUUtpvrBxFXQd9nBrsCXp9Ow799pmsoORO4NtT+MCMxGvi/tP8MdVxUV0d34GbHk1w8Vh7Mewi
meEP4vLbsOcL0F0SGgrpt2Z2MpzII7u4auobil9wnJSZhyh1iPNkaX9yiZ7DJq19QjRz0jaOqMXV
Mmhad2Qq0DMg11s+4Wd8DtB1o/DQDxvOn4RB3e130pf827SDBA9IYxOAvoPXd0lWdAcx/4wa1TDC
+xhVdTjIC1wvR8wWFUbhPXNje3GrV525GZwg3TEf1IZAiZ/2Wlexu9RONR85lYxHVQDvLOY8qXDT
ZCZOHHikxIcyCwUJ/w1tgKNAy8kPt4DRFgF+Efx8Vu+MMyYE/THzdB9vR+iM/Dvo5+idsHOq8Vbn
627W5qlgh4KDB9T/ggz2PZCQQTefrXSmpjxFNkNaYsDbL93tmdQLSpe5bPBrsDYloGyYrOmcE0yF
JPa7y+ii/63YuHcI0qV8wxNk8VCSgnBjfDtg19GeRjQD4SS5cwwOkyeMhsFpzg98S2DXH8x0FEJp
1NrD4x8LTmd9X/BIKsQ3zn/bdmRCJuHZJdrw/zXKfoapmLAhNV4yoqgsHze11z9SyV8jPfwZl/7n
qCtsTIX5c8aT5plL7A+YwQ2RvRziG84bAhtjGsfYVuwtIPMhI1h2m5f6trqfW8Rpm/r3oeIvs69D
FlxdusopOYj7F5Wbrgnnk1JGLWxirHT36ZEXzRVsYAnhf0CY6kau3xD86guFqfEOjT6DSYPjYhwj
WQ2uN9y/ZBwMgpqoLzarQ1/RY2u4hImoQMHVxNqPAxcfEXYYqgo2kc7PlwKCf35MbucLBRngC/sg
Vcj4yxrgwXCR+SOYonVj7NLvTNYTbdCRH5ewyz3hW6yecHZwAHZm0DyGprwZNlEbs2Cxh9Jl8WVV
wPzauuZnmj0xRW/R3DNlKZEz+pq9qJ+L7J0YQXxNRaMGLfxf8W7vLGZRxa7DyAYgBkO1LC7P6Mc4
4sl4/e3fhC3uFeUJL6XnG/IEkvMDB0dY2IJPZqsrshGZ7Qpgh82co7T3UKXYvKpk5VxZW9wCXnn7
JnT5GB9grxRfS9RpD+5bJSQtOr0VL2pB74j9SAz+sUEA4rAIVpBKbCzs2jdc15DjUwlNMJwlDzOG
kgVDZ/oXVo8DFLTPl8d+ZHqOiZnQFAlPQvyYl4he1sVWhfwEa3ntwEouttYKBjIjo379DG4v9322
14Nim+3bpa3G2Z2VfFl0YDOvedRLR2yVRKwgpHQAMF4mMwoPb4Ej19XgDSK1NTcVzwsak1982Kar
SJO6vIKBksAmM6XEbrJaJTiz7VXgk2qB1Yf88/27J5UtesTj/oG5iuXzG1oQe0COqwycC0JybZwv
MNHo2Gmu4y1q1ZiAw3LN8nMuboYWQscwWIvaW5QdXtlcrlV+qHbtRLeLg1Lc7G6MDTERxjsBw6uF
c10e+Cr0PGdqOAs6Oov8aXBTHtgciiuvxBqTzAJ7gzMLS+ii0MtyQ8KrRt1Mg72pp03Kj4RfYUTo
jVizxWLgHvraqQpeLBV/Q74epyMs/QX5gvgBvi2TFweLQd1HojgtGolHl7uNw04PepDj4ahTA8tY
BYl/pcWIaGWwcf7pGYsIDnj+vRLzYzoKqng6qsgf6OeMz4Z+9zr618vK4aB6GMvst5eiDnobZfip
Da+pp/+Obxee4ZBitUUC7hryAiES7wnABDPI4JzwQFdHfgKcFMRI7McUsCslyIVR8IlNEBQfrx8t
Go7FDtsLjYWJYQROlQ3bB5SPHLwFGyYPchv+a9yAA/UNUZMq2w5cFZ7GesVBilnwlXexz1YOPh4Z
iOotuPIthv2vqS/4OTfXpsDGbsPXJ3cHZBNisIfrAnfuVPO6YKUvuXb83I5duT3jW8n74QuIrp6o
KGGtsM8x7gqdkw5DT/cV2qkDb6eF2MOuCWI5L7GZGthCgVsJK0GfiQsA0wfdd5gx4aggbJqlE2Ku
kI/rfnPEgQPZJcyKHX4ZuTDpEBsRlBs+33AcrSqF8YIRYAzCEuGYwpMGA+SKN8CPPz88DpJTceTB
5ZXCBQsFhkmRdyzds1bDWZoxR4P/Nm7FNeZa00fQm/ncO2IKaNkwD8HMFEVYFj/fHGbtYg/4SLkO
RRuei2PBTsT6k9xfHhz+JqPgP/PJAHOoDEaUFonLy3nN9UB0iqqMHaoPuaoxBCjiESIF5w9h+bFN
v28feE4gmDhzlq8k7pfFwtL9+wrfElSd5YHViAqWe2Lxo1J2MIenhL2Xj6gTf8WVEC9KTi/uwAo5
nmGGmBM2qyxiKbP4UflyoOh+NIvIGXScwFLfw17DAETcMVjavCDUc8ELClYr0H//+3Le89OErs+j
tbx5mGMjiKsTlt/dR7HNfoyVNHZubKDcNMTlnjxtuqOA/A3WONSYFt9YmP2QYrBzgIwHpRAm3ziH
GXF5LPFshZAbFgeW8+LUQSjNG+erWPa7OwMYC/z3DG88xN4hUrFU5BkARcM7QCwTscQ1nu/6bP7C
+orvzDpUd9luWBBNG2KWAbDIno5mGfyCRwdLVPiIr0LClxgLvD6AdD/TwP4V16Y+c8V9K1Zwr8BO
BtZTgEE487tN5utvFE8YHcJEXFwhTRLnQ5R6wDt/bnsswvDOqrDgZaUiRf2ci8VfXyssPJRoYiDi
qm/lcyNesTAnQ3b7d7WYt8XieXjFNuM1ixlLfN++uZU8nGBNgouN/Br5I0+P+AdoeHkPPH/MdpDg
8r3ehj2MtsAkTrTGFFO8f/EggvhDAESQw9LLKLOxLmeYd+W5EdaZsKx8LmrCjZmOvHGOO24EhyjP
XP/y4BUawH9wrHggxA/87/F1gsLE7Jrd+ZsDFhMxEkg+2L16TH1/uTPDDxPC6ViQqydyT5pPLmDH
g1q5iuy1MidtD9jNPYfBuIdUsuGn0bOjh8YbtUHu4vFE46NnuSVWDMLDhG/wZNbNDZxjQgS0sPns
OirzCAHx38uDKssIgVIDdIBdWmHVkBThMN6haOxwu4gUwiN4PmYYOQlasn0KAta92e/lfMA0iH2P
hzIc9txBycN55O9/zXcNhgokAFi+noz3FEyDNQgH4IGtwD+zX0ZCG167ocGkKAmyh2dYP7LOdqbu
LuXRtq2tnsNP5fNPywwtOhHdtD+HgdK54GeiXL4fpL5dyo6bRKASyLGp3orbdjRe5xoQf4STB3gB
xXO67DIb+UOqZged2AmVpc/BUSOzboKLnnvG4xYq2mrq+OQdassM521YQdMwvmSQVNBQ06+Tt4pB
eImwxkf4mFOZn97BXB9wGmfcVWvh+GLFwtkmtgb2eOE+s0EBDqtfrALWIELmRDz+MxYY3GsWko4X
WO43Grvl2C7AuzEX3wERdprLNgi9MJJik9WmEyLQvCWQiLF/uWxbed0IqTlN4LrBRyP/NnBmWBqw
bKXJa2b/BoeIY1LDa0AFfvIlxH4DN4NYR5wJY9GXkGcphcbXIwTr450mN2wfl5c80O4M1xpO245T
F9GKhtVUXUeX50/KRe1wcc6aUG1WjRNPyktZUleT//Zc2Pqbc2vZZ13ZWkqWm27z5nCHaSRNwkRy
cjUAXyeykROiuUl8KIzOpl5ia5d/kilIb+kWvn1SI10BGJRjZ39bKeAWMcYRJmTkID0nu56xHNsk
zmUBclL+atLRtrGF2xR2Oi5W/gJqBh/AW2nXYzm66q5T1F0dUg8+x3TfXYdrd6Wcs/AI+pXYlehJ
8bEl8AZcy798XjrAKnUPSOAiWdOeC+3f2PngBLLq3bsIJzedO4BZERNBUMLByzX/rtHlhrMWD/NK
Gjd6AvS5GCaiFn70iR+SLEy602pjMeHARREGAQeOI8A/7UP+Z5YxhGrWIAF5Ks6lDXl16goTCT3Z
gAt/FcvSdh9r9VB9jIfLl/Wq/Eyf8llH8P3RQtRe+fWSF0BZbyy6sL0sSimYL/5nT+0uulb3stuO
d9CWnUPkrPbazO5DDad359/8hcTKRVs13n3M+m64AHjK5FYP/3KdfkcJVpqn34P8p3mpKeBNd1CD
HKuqbnHZ6sYujdX64/mj955oZiZam7uv9jt6suzM/20x6jpqzI2FHwuOxpQhJwtC3RsWanw6OzO6
ng6ta8MRiRpYKPh0dyu5X4RgLTbuTNWhZKFUm2cgPSMTIjbmZuDglmd803Knzlfdf5FJ8gTLXnQq
48UkwsuD+k24qhCRYvs6dWHqGv4NxJs5B9PJkdEUz5lFXCf5zOjsHOpLFpQZFEpUMlqMhtBmR83e
ZzPujd/8eSjvKzzFRhpgANcL7YDpm+z1s9uskcMwUxN+qcQBCq2E0EyUL4Si4f0pggiAScVfKINw
Pw3vDO1JXKEJxGUTU2l+C2NRwXRtIZvi0+kzkMPIHNLpkeLwv4R0PK5pWZa3b+22wJ74vfph1wYA
YGv43hTLFov15UAL7KzPGI7iaeP9WXpyWPdbzoIWAT4NFxfa5GXgBkDRgWDuRseW5Ntxa8HaBt/D
TJGXAwdc5py7P8LmaHGQ/vkhOUF5wIz9rCF9wdUQWoKwOcasF3egNYau07VhwOOjRaoRFTEi11dC
NXL5VyCBRd6VoR04FPK2/Mq4FD0vEcLJy8Wihu4jTXiNyuwBTE1/VOiCZAK8Y69s//ZhkwacWqT9
UcSJIpauJoOkyFsNqHc5U/iAqGWuJGLL9BmiPjX0SDnRbiGmKq6Tsbz/Fes2ZzgFsDBV4lRv8AAn
DJqxIxk79o1Xm6OERA8EkP/GxiHcV7OVwHwSTn7Jp7OlRj7h7aBjTUrgStygB1uCZTGRlEFFDmqK
g+KGRTyltJKxiZJjr49ukriQZzaP3eudxyO6LPPD0lA5SdBFM7axqYJQweGfJWaeA9MRQDseWxYD
8BOncTQBYHmgVFasJss6WfLXKtvdjvbS8nvMthGLoN8PM/ZylfoUn8WAq8360KIb+ryQ0kzWKGFF
6SzqYDjM3t3xgqbxdxxAiu4m+eLyrpscFVijV0EvKpD8Jf2G4gRnlHWB5/+ZVvMTbyjOrVpUqGj/
9zN9OtQeJhVEGy1Zmngf2/Erq3eDI0a94b3wNttzHYIbGrdAB70rA2wZ053GxaM5ng8K9kyyNyjf
VO/UMDQBWrEZbELfqH0c/OJFU0IYqb2nEK0P7BkCOMMsgh5O9E6ibegPIJF7HinGkgdOui/OWOxV
orLi/fSH+s8ADjVcjjsI9SCH4ycJJPt7hBeX/F46ruUsJQ20AMM5DOUYehwntGep+8SxLgHZCfJX
+tHLhtXOm7eThfTt8Ncv7mAZA1nY7X4ejzediSasKvyg4dlU5QJjLzzhnhvAzariyF4wzBPpIpQh
X+wDzbDCMCy/Hex+jbTK+SiSd0zHij6qhliDm/GI8aW7YHyX/VbZJyIP6XrB2Qrb+SN2OZfXhmGK
CCcqmhCDr6Ce3OSslfXicfxbtTFgBBoHOkJcp0b6hhEfh8MDVujb/bGFptKOO/n5OhhxJvGKsKsT
pTuPljdymWTPvOEt6imgWIIMT5GHYw7PPU45EyiWn0oCgQClOYPdW3EDOafloenfbrw+wocwPOFR
QuqEzVRY1RglevlNxCXRuI7RxPy/PYKIAoHg2Gk78GUOdPbOEMwn7E4yoKhp0e3Snj64n6Iy3xvW
Bn++3I7xn+nZK3Au12g+Db+3kbQoBF8oKh+st+zsxgcfL/T1JT+29R4MiEwPvfAtPLCghHjmewof
minxOw0S+wr416P2L7rHQSSeYOi91GUPV0VbfncdAijYY/a3auVYeLRJUY+fPuCsGbM27q8VzEVl
ZWFP0l4RoqcnHMwaxEFPt8HqHGev+M4Skv9Bbjex+vPHfnnHqBq5MJd8dAssS1dy8aIn8GOM/Y11
Tj4VI8gY9PMhxSPZBbzPEYC49iSIQlzOAlM/hofvD+IXHE9ncV4VbjHQzOY+rx8o+dudA3IkxTew
ZjyI49LXHU/6abBufQKGgZhVUfbR/uT7kUrp32BjwI7NQLGdH5gObrtDRpvBEdE99n3nSne3/WEU
keNqTCmHKvFhM97eFqRSrS8fj+QAlCx3q4Fa8+FenA28D5gZSFyksz3Gj2yVKuGjg4Zc169C7//0
daAxSktiWIh7SSPozRpbWB5SjvcUcsQnxxpTC+gc8n4OwV5dmNSP3J+Ja6PkUVbfEtzyJ4aNUcbW
WzGMyN+q7NUAWUtW4yd7TvkhfxpPzA/dZ+elGo4tz+o8M0RpmWhU7Hp0ePB4KGcIJPmVoXZ6Ca0F
A+uHN0FR6X0nW2BGbH7k+/n5Nsg7qNYNFkLOspv9C33HEN7lYyq7afNS6aui3UsMJXpPhTyynMiV
N2gmMHBlEyuAyFxThssuD/iQ3I9Vs7cwQ775quEzi1JVz1JDZUONOXEkrEd8cTns052OgOnY2Keb
jAGRd7977Rw4ZSyXOx0NpLMoDFb/+hI9IZX9SwxfaeDimEdDuEt5JQ5nGt62nr63Sq/BHrhY3pWg
gQ9lhx34ALwy+DG43gzL1NxnAOmSa7z1YMlISzvG2a+mfeWrLgwkkSj0ELoQ7ke4JBo4Fi27Nmz2
+ZlLSMXVnnmAy2rN46uPvJGYvWg0trm+yHuPKjAzOKAHqH6RBclyhS1vnxu+iXBGwZ0fhkGfLhkc
Nq/pBxAA8V64XaPe3ip2VOSYMRaRBtXD7W/TQrbZ1KljGCZmz7A0mDpFKWj24Em8BHQdp45hUvnF
CBxDJ57qETOf9KCPC/mTp5M5CiMMJU7etApvvc2tCRv4eDguLuxw/Eey1g9FiH5I4SdAp1G3CvYt
wLlBarh55TvW+slItFtMoAl9YDAJQEdmeI9VwhHWeykGwcIQmiL3qP51KyW2w/cfvD6G52p4S7Mw
qTxCvJ9WUKOBhWd3TRgrfJgk8j59CIXjPyzwQazp4dnvW4sHcIHtfv1YNf1qoI4atcU8H01pm2sh
p3mDzNoMBlCOAfdsr04hS9avCWIbpptvqMjab0OFyhTJdnhj1eF7tCq/ceNwJl8TJ8HCgKMVzvCY
PyomhYar0f6ObgoOjGB0BOUgCUo6MoH45D2a0MM5Ye9BixsINmhTUBQ7BT2Kwop1y4svp5sc4An/
DDQblLScgAw1TFeF3v6MFDgHmrJ44tNd6qGW4MHaUhTjf5p17njqlLjXN5ysZIaxCa0KCFSa66WY
A1TuWLnOqwzIfjK3D8q/k4Z+I+pVJ2p6ApZU4UGQcTAPD0BVHcMzYeL6Y9ui3QruOYZjCU9vfaqa
KizZ35Pb4FOeRlzEEg/xTkZ3Km+bejfcW298REMGq4GqQAZK0iOGIaPtD9hgOAGnIKZgA4bMdtCi
Leu3ymNzB4PLfMfG8DdQB3DgUMFX5orhOIPZATvfdpe2MePZ6kqueyihJWbCwWmjdk9fgquqngaq
6LzfKdbB7MR0+dlCiwSsQmk1wZGlLCy9R+hEhhwbxVuOvJSfIMezxL74MpqHajg0ZHkBMKCjsoPC
wqUT8VFUDJGpRYni1mx490AFUuziR7W+D9tm3JjDfk6WF3TUYExjoMLFuoC88AL8BAwlVLBDnqKx
XhXEu9ywzPbTycd8Sso8G7Y5RZTt6V3UUmyjCXJnxjMIfdTQyT37RqHq0S3rzA0evEvqd8xTfbON
DUZW6pecwrlZGD86CM6L8QkbtSU0mbk6+3NcfCc743UQW/Vm2nUG7NXy2gWSJrIZTo8sQPqPE9Nt
0SBnqz366qcL0atJfFX+rP9pbFkruL3lAsZfC5fucfsa0A8zlLq7+PfVEE3BAR7kNhrr6Sr8VeGF
2BhgBzM6+TIupFVHT6qEthH02DTnXGwqfm7/0kmj+2VzGeNxig3adjuSco4MFuzSqrByCzjAwo8h
Xavz8lFvCsjgttsh7ELe173cpX3RRM0Yl0U8NGDcwT2NOsBgokTGWEIVffH5uHH3ScS4Z6dL9W6p
C3t209Z7TMElWQ5AT5mxvZ8Zb16AGAxuKffQBosPGnDW+m14uhJsVsOvTRjNS7laTpATpmCuA4Io
g4YZHIFQVkxBM8nLR7UtoIJsFYIgJi81/LEIJ+ooorUc906FkGB1Dv0bu2Z+zWi7qQ+YtfBcQ8yC
0g21cvIBfUsWC/HcDa2cezN9ni280BnZ40+fl4GFWgipF60+a4MAAOpptlfYHYU7I0esxWbHt2We
y3NMHhvs6rTxUlqY2nOg6nQQpD0deTylDRlpWzmLLzRFCt6v85fFSMgKtQubIXFuvPzIuoQG+GV5
TnFTRBiEZ3cVMW2VjJDJpcNsl4jHMaiJRgA/hGgEpRgfWzLkWPiw9+6BUYf8SW+euEPlwypxiGMH
EcYU7EZQSZDby96KBtTp6ITkwHn4NnxxQkSgf+X+pfEHC+Nev6D1hX6OC53kqSZhdQNJArh8M6HW
8CTD95OriNwdLOEtAUcE76V3G100MilEOFfh3FsAkimO+wDnAVrE1wTRAoy8OZBpome/QFL7hADC
PeW4BdFzjobp50//cmFfWjaGj11qh5oaYB7iBTGOphvQUNFm46h9p//HuZ7D+s4RAKszIFSwgn7U
gZcunY5tUF8P+CNx+lQ8TsMzmPCeyWNWaoMu4InruZ8UcN5cfDIshYqNsYPPOpBpDQCIqtWAsuxH
eWUARiMOqAHWQGMjXgH3fyn4CAPoCPfbxQdvpt4+z5ykXXtM7eDGuMIs1wlMzFuE/TQe7Ia5kbvd
bdoZt12dql5K+l+Wz2srtUIjs7ybBkEXU+s2AJNtC14HGQW+Ca5R4jVD46sRvlTjrLzDrhj3n5/2
gO49YiQiP2K6gttHMpFSSkOXRwyqbmvmxgR8lIxwGB7cicSUmdrR61Dq4Mq/pM9hmHZmSHsZD+yu
bExi0YMo2lJkJdCl+CxqNnpEbPDJTOAfI2nDytfvEWnpNGigktI7C6ziPDhQKheovwF7cu8NDgLz
bpnHblXuFQve7dgASK7u1aFSOPHy5SQLktKFbrO3Q5MWxllJoMsXarMKJgypCFFyAJnoYVZjHPmL
teX0I3/hdZSPAnz87kjdYdIGOdUO++zIFKbcWtXr4Cxy0GT4uuxprw/24QtYLYOglztmdNtb/QmP
FSIpayLXA7k8NTVrCAsWXLQaaKMfleaaZ75gxPzzCQkas0SYVT7fRToqsFDnyNxw5D8XUK3T/tXQ
bF9ph/Bw2doNKjQ928gvOsBe63a/z+NzXXzBxyq411Qc4yPovvCTcoCPVtJSf5mPrW8kHj+4NKH6
8X5wnQYMJN+mUFFYKU/YxIwT2PxTt0tWIF1PiFN7zDzx+fTbmR5707n3XU42Af0BPDLhdPjsICw7
aE8igG7X+Lw3mKsvdOzFk2AaPhgAjJwoFPOznxODw9aZ+A7caDSulp+x2ZRRQZQN5JYKeVNclYHB
GTYFN4b3fWiQey0vrWZZIV9AI8EcCaweCSXWEZXL4IsiEOd5DbUZCUX0f7wTUTG4tHUOuFjJMRtA
wH0SG2WEnIXQWhXNtTA6YzSMyzzw1cO9NwFcYpvB5K4Ejhw9bjWMnxlQgHTMiYvgfNrVdi4Omr4s
CHOAiCil88VdbOoyXdu1BtwEg1Z7KMAQNkTJro4p5WQn0b1ngsGabr80VFoWBK5WTqhk2CvGG/46
nbma9It/v9WuKZBqhkJzP++dnla5r5/rNu0958GESNK/9Nt91Uj6yrRwXC4wB8taf7Tf085cDExt
Ossieqpa59UzqIuEkaIBRVnGblJxHm+FJl9zs+Q0VcAxevIrCeuleHp+a7hvriWdtEXmTuOIfpY+
Qhku9NAddt8ImOW34kZLVYI2xbOG+BEJezd9Ib+9a/8MGW5dhmxVIbJUux+0ywMF/AomHC7LBHPc
sFcG/Hr4f1wv4dLP8ae80pHM5ZLJMef6Bfzk8sRhXuRj8SL4XGNCeuCv0xoKZfP8LXmy2B3Z5Ijb
hmTwwxA+f3jPN5O9ClNqr2Q+S4N/lSyBuOMoI6bysO6+Z7HD0NMSO8gM76/JKVxUk5jSwU6kK7K9
6WoyslDQcoFf5bspbEa8FKfK3Wfa2qRsY7L1laNxPdxm1zBYROuu8Bn6VFysnqaAxe5lyMcOzfvs
m985NSLMxnehzeSMgrSykrAHerMOAwziO7wvenkDVitMAERMt2BM/R6mZE53b34O2nJe3VmV7v1A
UmGxUOL8bXohUVGNqKjLgfD0NziKlM5TzCu+oWLTNjd9Q+DM9Pg3P3eptO8DQBj74RbzmYFZx94W
5fOx+dLe8UFtEWvmbvva/lDhP9znmmN3kW4Rpnq3rY62mieW/r5kxFS84KFpVh5eiLh71rzj+Da+
NKZX7quX2X8MJDChob5RMcCeW2VdZH+bAc1r0IJhfD2yJRfAjJOfx2XLBAoF3M39xh7xm026W/Tr
7ws2dVzCVW1FLOcW/rxzMoQjYo+TQR232oum94Q7xVys/Bk8cs+EBuQ9tt/5a4cNSCMU38YFIGAz
ETmlB1IddH6yhqGfh87tpOHJUuP8Gc6YyJgU8ewg0XJUoIUp2FtAoPG+M/JbcqjdAUmezA3Esvnf
HxNO4AtamvY3D4mb4LdIAVjQOSxmjESm13T6R7jWTgGhBa5ob0fgXdLtSbn5nNpjlv4QRYTXMg0S
Tx3uRL1HuJB2gdbkkT/UwSJwixOLkPn+1taPkJgUcyNdYY6l8/vzl5E4w+meZx6fjMFNfzjEHph6
kPoKNP3ASgTrPJAqJ+jgj2MvuxiIhgdSsPycjAJZOdyAVvToLr3KuIVmkAIXU6gaS5l+hnYipzW1
QoCN7FhSzrBlxePOtFYXVydIxeePRziNywu26kuCZgin8ukV8E+4kNETls7hCbM0MZbO5wwS4AQq
PSAvfdFHpR5dXrLgsUn9FOOPC9wD/45sTVrfekDeZV2uVHgg5FzCFSEq5b5XNCG8a/Kd+lz2aOI5
Be1dh5+VtayfO6k2FhmCJImxO13gcoQ01GFsxkjY2CUvxm6YTtmWHZShMzIzogQwAPENKgO/0Nbq
O1ODJKZ16j5oJIGcV46z6/OQI5mekHaRA16KUyKjORbrUD6PsCgoJvwbSCpqyptvH3CRe6c2ZLnf
xeBaxf+JmQjwMT0EyCQcLDGWICZI/Z1+SEopmIapWsjoQZQ1vZj1K8VHYW1spv2UG1DUsgXpCzVV
krHTrrzy+6/WHmtnTaGvNeEDIV0l9UDGgqFGvir8oxuUjp4pWxJo+ppCtPiUTtUu/714RTR+Yu8G
ZbNai5zOO4QVImrIEH99foEOg91ojSdjVaBS/blchuRLOQ4fBd/+n0LHIa0a7X0IuvX0wXSqZXLV
+lwALFWYNlKE0O2ItFJG5RR+CQbhSwMeCS0oMS3ioSC0kK3tEQjOL7wYw5uHAIMhnppfniPtyuv3
Z+2Bv6tvOZ+AOukeItILgwDQyf53uvIeefhlaAJahxrEa3jVqg6WuYBHWtpQbfk+PCmKz+e5EsQf
EcSUxcSNqC/tr2UtnEBfjS8UcKrl86TaYP3EePFibWtf11h1Qz2rRVQ5Zw0vcMA+3H8A2CCkQT4I
yzRZDSYDa9KaHUZ37wWsOGDRkYVAb5zya48aiVHEAqCvZ/OniaVYxMQcNYAILIIjcgHsfcfKnLl5
deXy8BKO5QuDBOcE8IZAp3/jpxvYwVyEbvETW/ubA/coAI9EdZR7MmAXqWrysoQ90fmXp593iKug
5SDMQkJEd2VFLM76Szoi+3FC9V2M3VzKqvba/D42AEt2lL5o7+qp+dZXPEy95YF5DUvWLBfL2vEC
+i0zKt4cOSlaBji+kCUfiZO9gjkF5C5897cQ+1ukay4nKPW6BqTg21+4l6OrHCHJtOfsSZgFj8/R
OjGkkawV+5OicuwTdEK/SpfE5ITz+LllzsApXeGcT2OrR5BziserendpPJMkaIsV4k3mpYpvon1n
tQD8wbF5ZWQFVGkRFzv9sIXaXyK95h2CGxevPF8+aQQhQr8Nr1SZPJZcQA0jTg43nyLGzMWf0tEC
SKLKJpmSE/LKbZqxiLAY1YKM0m3JwxfGeDgV6z/y+DnU3yCneM+N//CxJUt4eUGiC4d5+snkDZwZ
/VqRLMpkGiBTY+Di95uCthuFUIIOAIp8Jy++VSn6nq63Hc8GYeKYRDOZo4mG6QK9NmLp0UyxQKUk
KE4IP+j/s8ynvAE7cHJX/boI0y4AWaBcEVbB2UtPT1ogYNeKnAId5RUzoHkhbAgBhAkHZSKYf7Vq
SDgthRHXBoyRh4+gCOgPtldv/mofx+ewYYakkBPkYmgLxVmciIGOH49LhYq+KVOWUMx5nsHXF2LZ
gpNy1izNfxYICJueDS+PqhhguQq1Icxupwx2pEmCH6YD/KzDDd/jV3YUYLPbRiH8mKRx+hv9VUiR
mH8tSKDG3iBb02JR2yJMSJMQVFTjniOLI1YpsJCArrL3aYc0rIVFCBXOfpdi7bv6oOMpSK0j+I4w
K2iQd+bW8sIYtyy4dpu3wWjzTqgcWcw4xYTQ0Gti3PCRu5J580czYN1xT6u71+PZg9caRIPZtfjx
PCPEeyLTOdy/7pKvoidke7xNRzSClzN/ONWm0yEEu2RMWZ33fzSd2Xai2haGn4gxUEDhlh6x780N
w9iBgKJI59Ofb6X2GbV3KpUYozRrzfnPvwFp6axfrqx47aL4wPYaGQuzRuLiV0JsgCkdzSQ8ZYI+
7x58mgSqObuhgICtCEXPXHiS72i0EPdJ3vOAd/gDUlBnnmR5fs9MqZvdAoyde9cMiuXiRQH1sCtX
khEAqsZVqrc1pHrQ9NTugZlMuLJSgxxFt39kIUWfouw4LPdT8u/igVpY166kIuOwua5QhiAwgXpC
wUziX3cBuhVV+QXWQEN4Pc4LzAaNII6957EtA9ZAjH8JlMX3VENVquDOepSG/v2zh+LVbLiHwQuM
3vz1cfFZZGoPoDTA5fnmw6QIQcSgUhAID7tDGDCC4XkJM4+vH9kVWY+hMdWWKtpbpGCsm9IeS4Dn
0DF2jWo/nvbLGKlQzSqX4QIEtceoj97SfmAwPaBzgBP5nSqYrbj3YwmaeIq3GmxQzaLjR1ybujin
PB5+Vfnf4aEwRK3PJFv6+aIggJPRtwtYSMljRzIwM8WpLjF/QmQQwKnDm5dskxtdlQ3pDj5rf/9p
iMAFLqvZrShtmI4TDgakQbg01uXMzPBJIgsUM4ccEnDPi397ShBfZa6xkJkEu8aQEPnaZUtj+/Hg
S+t3G+yN+xXG8fvAThGJcKb+jYhr+Zh1YS2N7ofnz/duFSjngLMqV8f2SGMOYTaSAE8EuyF26Jc0
lFde+wssD7ebhYvV0kLw2P6qzHcx/xtnc4Jc/b/5LvkpFKy4U56KoEgcYbSjuDVOc5JLbhb4Hh3y
zUE50GyyQ4SrEYwINFtLxlTY5RYKA2roT1yA8Bc0v4Zm/8exmL3912YIfrZh976xBwysE4uNqBZ+
qi9akduo+O11QcIEYmEsuUoRq9hM6+ClmbhMaFRDXD+3RZ3MoIgYvxDyCelUOZ2K2ftlm7mBufJ2
aivDkkSfNKyCjHeGBG6bCd5TS6P0Wbne4+8HSJLIUNizooqh1LtfSpYW2ArkpFv80LBzYQNmAZIf
eJPmhHnKgAlT5jZQ11tmKr3Gii63aSrPFISBheA9v+fGvld6UeplQjIqJxha4F6Zj1n8M5dj+oW1
ApE9JbaPakFa1UTg3E212CGHxSu5chJtCrWV8rXre99k2e7fmAad0xF1D47L2I+NayjxtQV/QpCy
PF4iwEq3TabA5bQDDQFppAtR5LDqFDO8PDFIS+AnTGRlJNPUiohZoBAzaoM+TNDH7rZUUHs/KEAs
9UosYHcsjwxs0ITBXwLfpT/pMy6bs7no9RIFNRFvS7VeAo9X1hDCC20dBCmF5hAa5hEDSS4woTWA
njBcAkh2J/UEHLdmdEh+PAdbhv0y12dy5L1qLNge5MpRga4Jv+AknRtmZ152LMd6STMvYf50ze4L
SSZDDLdspMxDu8Pnp1gjjWHA0M2UbpIOhYyFvsW9ibncYMjoGSorF211LlghYYQS3ovHQI6l/in7
YIJpVzfFjAwv5vLJc175osSmKT4A3X+RQqL4Qsyuuq/UjSJgJySG228f1x4VG0ETjxLAPxQdRxU9
hEqt96XwwOwBtWV1YKvaMiGZVIjMc7tdGsvykP3WofZbkyxoJX0fMJWtD+dS1lj2JSK4ROkM4RqZ
BiTodQP0hKgHwQJM+W7LyUYVf4jnII+PgAuHX1mcSfoOXhMMlfMQKBLX8UU7hHgFG4u+R76+8JFk
q65DAABpkg3Mt6PPtfD2tghz/gE2a5B/EvU5B3hHMPhXBzR/VKQJv6Ge30baksoEpDY6pJjDkcFT
LtQr2STs4TRTOFrQ7mJcCnkHw1IoyneX15Ucnx0+D/QkiQvMgf7DrLHJVj7O14B94yQPZ/DwuAru
2XgYfn651VFwlpheDCku+gIeQt/8hHhGSULYFtNyAQyzQHWNRdVkLLOr5L0dQCoNVWXuGycBkqdZ
eANP2XOfc1i5xo7ckfkPyz+Ac/VTXbjnRJZsbPZ2hvPalDjuQV7JFsv3x3xNTkwa2s8UlJktRq/J
9kRG5mFdAL0OL5XYwesH8HvLnS71SAjBoJZykmUggkTY7l/Tv1NUYgDNO0uPxCPSSInDsoTJWG1p
HbgfiW53qJyazDG043CXJBfuMqBKaEC4TcCq3AFbqYxM6XEodGfSlLeOH6nTYoH8KysOOA/K+h9M
waRFaYjbRUAqmoc0smI4x+TJBOeNt8+xPr4tipW6pblkvM9ZxqZvS6xHePe7M+yRzobomeGVaFOM
3GFNXCoMp/xbE3xgMYICI/BQbBWnHwB4mDcnRfYiqOvQIE/DzAZYmkYnbPO5Pv6PZr3uZndAiIuy
t6qdCD3rw6J0XkFt/lAer+6IFMRDaB16upshN6RVWyWTU+oJhyFYUJ7Y8+EwooypliV5XM2UVCX4
lQ+aDQiJbjPp/lZWSD/IKnzWvcv9UBFHaLEGiooNCHWHVc+YYLnBpfr5zBG2lVOwRKp6tC9orLue
P9hqY/Yetsb3Tj4QYp3tqLwKOrXaoVnkDSGhBGqJYBRRIZnypeSHYQwFybTcRiNpx/CdALPlZ80X
FmicpjTOT4YK9M4cLozlD58z8ZWDLaX0ND5I+9ynoJWPRsj4TPqlhemOFBRQs46ftTaGP1Z9RJYe
i+nQgnkG/SSpg5hkFWQCun2fVqj64vBmVcFgNpil68+0CTDysYQtiDCRy9fq/rauCEjX16hNx19o
vmipt9W5nGcjNXzz03cEqmjGVcuCcQr9E5AecxEkCiYyQd1X4EN59UXmWtgpB/yFgHtA/C8PnIFb
a7CrWN09DBk8ynL/tW6P+Tpd10fo6PoeWJNkcmDPZF1vuSoptBhtUg+QwcObHN/mfRGZMnp7UIbr
aUHoZvieDKZoAl6/w0OCmYlijRkR4r45b718dffV2QBGDz8JMpAT5cnJnTL//GruEAYZahfiAXKr
1cHOTHKAja95SzA6ygPWBfAnvNseW/hQytu9rclkIfHRAM3RrVZzKdOYXgHka2bxpli1S6Cfw2sE
SIN+EQqTtOBJun15MBzMUZnfnnojyYMd4GgEPwQlawBWFExrmKlxvsF8AmX68IX6sR0Zlki5qS1h
I0Afi4w+sU7iE/EF8hsAIRW8/Er3xlWG352ws08HCBWRr3zNi8QiyJ2pAyHSivgEmxOa6Kl90qVs
FUWmT4VUWsDY1eUvv7g445rooWBHjRWd77/99XMYDPBb1ldRQhqSeH/9m/2SwEg94+XWo8GqU+Yx
N0alWa9MEAxh58CYILh4RK2qoli+jbqWsTBJRfY9sklXF9nrFKKR9e1ZGh5Rv/y4igNQHNRuSlIN
6J3oKnCzC18/vV2KEG5Id4aCjF0DcyTUHayaOBbXgUjkEM4vyGwgUCaigsDCqLDupw4xM0LGeBXN
i9Xgol7kSy9ka+LmxM6ojSzmKd2hXTAkKU+fGIIVpcH7mJwxAeCcaAsQd+ayXoG+FD5cZn+u96nO
XpCnTEs2NEnF8C8KB04jzSEQwHt8M0CLe1OVCIJ6/FgTUokDTb2+wYyscbHL5hnKFPaZ1o7PVIoE
ySIvwpUPoBUXmYaZPH6i6wZm9jIneytEt4eaYkrzzfsiRVPIFlnEFbpg9OWb5EITkL8gmZaTdT56
z0Rw4uxLKkIOijfc0SGyYsuDXfn8TTLntbhHXwY7htlLstWNmMNG292LoGYCr1uluD+D90zSgurr
3WWxjojZPOR6jIAb2PG6De+h8DJthJDgg90NWrIfOIe32BZxQQqeqOPkLY6JgizN5aqBMGMA6U0Y
BZMjJC177AYXov0+M4XJEjBRJJi6muCODq4FcFLEvMZ8I8DCnEtzc4fyOJ1/5SWk5mdV2dRUEtn0
T7kxX8/xGzyd7VbRfjSMaoGI0/Cbt3v09Zp2RB79vajVj7iUWob9yi9QKBB2DBtQWenQW6NDoPx1
Yei6GgaVd29FCpo+QuqAMThVlYWw/8Jgf7Stx4jObPVYzKIgxpDDxBwdkKxzfrUw8n5F28NwEzo9
GLvg7742Sw62C/7A/edzCtgch0uOoIeSB0Yv+ByW3Vit0+qym/T/KHxwgGtz/UDZKKR9E3oVz8yt
LzZ+DlIri8YbFWqEQQFWBz7ainiWEzvMQkAu0jpDaPjcCIP6JRJHn3aQLXDARgd1BJcl1XusEfnO
VKpJYeWduUO/wroqn1K9Owbfx+6LJ86nxFMihYhXsYV/CgA3aj0ddwtEC7ggLGP3PcNex2I3GIsY
nPceciJgLgXkeDC5LYcnCa8jydR4iSxCRG8g07fkt4m8FKnq15zFeG8hzlqgOx9pnPfGIQQeEzY8
Qn0ZVj6yFBz4OFD4nOVOskRU7eU+WzhIMS4RmJujdBzF8wy3gDWuID46G1ZGji8vh2mj+8BIgKRE
FjBWhQV2HRy3nn1fw7yYkqUI9mysOwd0my9TZYY1z/ALs88uBS7LQIyB8OlrR3cPHwlkzC0WC8ov
gxWcB56WfLz5UBWFZL9DtjzP8SHoBf2b+WaIj5sRcpNMGj391gV20rAZov7zGgfTzb1y0uEtbI1x
/yfZUpEfBhv8RBxp3RHu8J0Bs44KFl6BZKCWlU7v83APobhCulJOS+8zRs1K8fE59ze8Giwh9eNz
gVUm978Q+cVzglUWjWFp7uOAEJmVdo5xpdkGlYNDJx53oEU+lZH15WCTJs50vnS+c8y7EOYICBVf
eALtDjl0TaF3PpIxFTIc9Y2wwNaQVDBklHUfUHrdompq3FY0jB5hp+iWKaCwNbHp0YgO5PV80Htq
RHB9XWkpj1iHoG1AHR4DW1GQ9yCCY+iJbydnBUH0NwSNBkhLENw/uJgepEaQlDTqMRPjWGBtT+zl
YGvsuk3JzxGRCsEleG6wGgELgxRGoagL2nH8QYWLQ7EFcshVD9ZSuMBk48J+rqIpJr5WHdBYIrck
NRSzDEFUtHPKVhr2dF8MzQgWZGFSm6aMDBmb7urc7NVsVyayf3TMjFHekVsEsNAtNJkMiDvFhYVg
7LLSv/UJF+Jif7MNd6/IjIuJEg+BAE8dS5VEATEc/korKexoP+dqtW2YyjJbnXRPG9NHD/80B2qr
IuZYqh2PtXl/eWvgC1tP0AyRBsTANPdo5yFYgCHmwEe6FR9UvENM9YqdcUAbwZDpsYfIJ51l3X3+
9qfqRIMz5yLWYhbDSaJysWFGXzmXafhYJT/a+OkhIlxh0sDxZ6a+6WPSNZwzWK9YvOJVsYoxw5tp
vxirmf2Ycjg5D8XG052/HwPQAdnLK3spTvVsvJ6BKFEteoubnrNoao9LKxmxF8m38+3LZFGr0bI+
Yk+HttbK98NXhgFXNdNHhddrdr9brSyRxAMduYUf0SY+TDu8QMjFawKGi6SQxdSj8G2xSIebrFrP
1yxl1qHbxahYKCyny3bW7lMYtpBdwSUZM9c41bezrzGh8RrgKFfv749NwVTs9tNwcQvX/qsW3HHq
W4I+vWCegefX/mM4e9zZEZ6xUw7oTIpVogYxcLYclLjfYsSJcJDGHruyWEzBAOQi1EB5DHoszwq6
5KKlWJrJeGKyb3+T29iAbN2jsX1Bvu64gpA3vIIDHDrzL/zKcaZ/zuzC5l/Hwv8v//RwmGbT6X3a
2MJRvGeJbwm39XgpPv77vPnPb5y0sb/vKaP3lj4cV3rxiDwQP3kYi68cht74MBaBCFBupmjMtwR2
jps9qkxPBCXQbc1ERh5S3r9UJGH5SgVsR7P+XpjDEdnLFF84mr94FmExTS2cB33iASmS/6zTP3z7
sb0fb2t6Kedr4WvCH+F2j5PHqqPH7PYDXhoWeeAIaVAWa1Vye+pR+8DgVcH+R28kQ/jXlWCNH8Ud
3Eg4PtGHtHkZVvHodUesouO5COZWI9Hq2coQnCBLtskZoUAX2/EyXRuNPex5r9KPOX74TSkAS32/
JwNfTHqDfe/78+rhyyCzGGF/+WZqksCV1xOIbwHcOaLdkM0SevC5vq89siF9NVkOZtFKW/S8wUyf
JYE0EXEIERDvfykE+XgwkyYsRzHjPLgNPrqGIBkLOzAgZcVUgzXsRRap1MOaVzNVPCGSg4HaV7AM
synqgQXvJh2XxIRb6mr3XZSn6tScvvj2Pvc6ZxDh3LgSnrraDwU5lo8mIBA9LKz5vz+nAdg9hHBh
O2aeaBlYO9GSO/fboaevSn2Ehx6GDCeVqTTmfBhUaVtDI12AUELbcOT5x3///tkQOWaxG1IfCP+h
RGgHHJgCRN7hrcwiPiDModj1DxB2cRBHraEf0HE0rDzvCuGYMpyrEDu7yCMd1UvFhUWJ3rJXFw4R
lMqiCJ/Cw3lX/xpLbfphwFpSDREijfEVLmPENX13ym/ClkT/9OZyUT2czGz8xXkm7OzIJImgd+C1
inEgGEco8ZnE5+L76oMPqKUdpDZ0S0BZw6k2pVzKVR4ZYdE2Vc/CMCMKXkNHXyvLB927aHeH1Ams
3x8CIT6uQhjSE4w+rAyriXgqRtNQZTFRo1MG2oMmn3NOC//fH7kQfP7+2S1It+6fb4wVKChEDpgI
wYaKxsea1RNvPsNRida7eTevm5/o6R4hBlYY9rEHqnBOyB0UWVecQfEM6lo+cwSnmIEFLUGM2LJD
HKpH3amPbhj5Ezc9L5k7KQ0wuPREGG+DfZIy4n6blYQfVgx3ake7quQXTKciLKfn3H0WUZrkN8kl
wnmUVFdhHQs66B8hZ6ywlB0t+iGUaz9zrqvNv4yGvt8P68nqesU+1BrFBECJLNd81vA8IuV4de3z
EbE5HToeccEbB1OiBWTzuuKZ0GH3w4Gb29UMHMoc/Caa/5kgrSNpNXY+RFrI5mP0IiM2HmUjEUJ1
NxewewD3bQAn3izuY7OX5mtCia5k2K7neAubcfgmEuN7+cqbLHO0x+Yzic1VavOiCYVRyFXIZwBE
5tuKwqfNK/r3K0X8C6QDG4rKF5KeM0QyasDMcxJbwWlfdwc+sJ73tjY4DTjTf6FXfZ5FFu9JcVb4
sUzFOxxtPpa/WZGicL2bq1F+ejgO9jtWHEYh73tULzcb3SfDowl6joSk2dzwBI/R9C83FucYc3T8
/HS8B56d988vwF8lHGHs/HKrmQ8qwBH4tn+W/1CRCejAIMBkOuy+F7zGN3E3/qqwErvd3PZv68Xn
b+K8RiNxTshScETKBqchFMEDiYuPtMi/vY9kKJWrKw3zSOAxic23sZSOHfSmZkrCgez/nWUexMu1
/oV0+NfEfmNA3d+R7CSehPct/HaTv7CCgtN5raEATeDocBISrB0za8V/d06uuALApDlkHc/3sM4i
OgFva+vm8liKUb7u277lL+6OCBk542otrrQHh/MvbQygKZTBeyzObuKuLLvhmi1w81vFznXf5+Xm
9ggyOCeJ/3k+1VcuHzRsdJkH/MA5ZsT78npho/FdJt1/lz7H1BwREay7x+nbPNIbBxpBZytQfjCx
wuS2EAkLzCVIWhB/0HLb8Dvwtn6bRIAcv6T8aFeJU7htTTbdgckDuSgdttiCJz+ImxIvLfbpf3u1
yKeMp474C8RLpJ1ro3RdmEkuRH4MIrzV6RKYDrM1MogsmLP8hWKGe3dseLvD3zafBscH9cCQmELx
x1iMxT9qnvUZDE5YdUGcE1v0AdxrzBbstrgziI+M/slbL22gb1fBIlH8DUlLqALFXo1fIr+vcklD
DfpMh8WDUBm4wOkms/AKV/KtiomH+bi+nXYUMTDx04BfiyN14+5288Y+HmHhOOrJ8IojkUQUXjwz
2IE3Vggn2sVT4fI4YBM9QJ0bz/kn2LY91unkKlvgWENrjuzajnzt54SlpkxOAqIEB8dPTwUii8Ys
v/iA7d4+Uyh/OH0TmdXCX6Nqxco1cQdYJNztdtHH4EwUN3Dv8KolRX7HGJxMq6cYaD89tLPpgrrX
FH0v5nhgf3TExmtSvEY61hZCJj5Zl5aN/9QLgy9CqnhjcKfCJgdzdJvnr9otvk92cqz5t98Cwxnc
YDQfKDClOUfA4+MLG9Lag+dgniOyK7C0waanF5JiQRIkj8QX4EtGYUsgYb5hVo0Ra0qIQfJ0L+pa
WLkiq2DnZMh7NKAm4o9pcLQk774spkfFMrwBlTkX5HSKNYJ1FOt6O+XAHp5ophwRFdLMNqwg8NCE
D+9VxFZmo5FTzm4GC5Yz/W5YxW12BfO9GF5Q3nAfVefNzQpUW0Hp7/P7LEg/vWM7+W76dsoAQXE6
8byszifBC/3RIB/G3p2lhpwKUA3YRIwk5pTDz8Od8AjxldaDAoZlvAgXhGe2l9fVjPWLf4noVsUx
RgM3MscH61hB61xdR47wBeUfmtXSA8CSWd6Xj+XrzISL+pgwSRJPyN4hwwYWIm+AGf56fBzA9/z7
J9lcIbsIXrTjlDnl7NhwlBTuQWSkZOZMkzl1K18U3tjMaLkbyzE8QepWES0n/gj09WPOT6JiHWdX
kUUJgZstmiufb2IZZwsH1xRbXU4TWxQb94drEujuIIwcP+blUp5OVApiL0erZacTZfrxT4jj+LYo
WEq3H1AFDExAhx6L7Aa3SaSEoUF9Qhtyro1Dr0byN4XpMaSJZb76ntVCQkIThHuUiIDLVhmJenea
fBi7+NPC9Rl6H6JDIJwysBDBaS/81BhyCZNIfm25SX/wblilPx/RgsNGAg4W/+MagLYQedwNbgDr
4BcHSpr1fAKPFSYf7aOCMSk4G7kyE3gWwEy8CEygaGdoqgM04y+TSjGfkBFI+y68ycBtAfQFETqa
334KKhxPWcY7eW8scb0lILjnKQsWn7aD0dCjbqHMDUpgQ5wMSJTnaTC5iWaiEEe1jLu9HrRfv9NO
Uqr6OZqv3qhkXSCfjx4Z0LH0i22GgypyIhwLYWgCS5CLhqHkqCMZ5zU4tc+wln0Rc89Q4Pa62/Sh
X3QAr+07HZgyo/B7hXx73ZODZrBUcruTJh/wEwo5KibGEtW+0X1+ghFFFfQU6ox7ZyVsyrI9Epue
2EYRjFsJW6DY43DQea8aBX8lZ5AHhF2AlY1s6IwWka3YIgsbfTs1QYhiT3J1CzW2le07RBXtTMQX
MYufVdbAETbpirkYBh+3F2wbIEf+vVJ/QkXIOyBWvPw3MKIDiOQ3C2wQvLedwkODT0suZkiqK9jf
2xbuzIqJixy/JjoaPhiJI3v6Ag2fYl6x3sLfXllXhFdsJZfxIPDEnd/cAZJW1nY47nt7aKwAX5UZ
Dpz9cPyGrIM7L9bOlbXvzfIQ8/vpedv3UL1CmkUGx2/MeaOZteBnhKfydnumyEbnwa8yZQqaF0ej
AUzEXIGH80B8ylPXDnkJvDu/Axvk4bxT3gFvEXIxzwNVwTkTcn/Q/47FByxWJZdGhEFpJ2p16+Wj
jLeiKTFa9ssfnnEylkxCNWyUrhRDaORIXWo4PmgfzUW80eYijwPylLVQpyWm0TdOoC8FN5dSBgMn
bPIjsprIibpPOrPz0fDOYSvyPkRKFY/xyOew7xfp0Pjl7sozO/q0Chei6oqW16G9GPKYsxEQC0gw
1pAQtD/P/NmZK2UeWSLnI95gjfFXOpHhfi13kn0932YirfBGrY1KMVhI9uo2KzyeGG0TO/Akcm4w
xHglVEFYmG0KYbHNLyg88cpSNxFFUsKnIhvh77PwziWq7kTmK3RF+z0RRSP1kXP/L1rkXyUo6j3Z
vO25xLmtZ1zVHrmH5n0SLSU7nV0fzqZbKeQ8UqmTQ9F3sYBhkf2rWt0N13/klOH38LnEhdUv4UV6
n6cD2expoJ70KlKwiWIIX/K8D/zfh+ftiNsYB3+ekMoyXcWPsLVEvHrpJpYnRPeR/+8jmnBWWDES
o4H2euQZRv7f5IalZt5aJ8/blbSJxD2JxVoOREq78kN350b8b9AmXjLEn/i2dMhz4VqhFR49B358
JbNzCrUPiVu/8ZIPxprw9KxPZ6XF4rXXATUzWnabfEL444hVaCTmGKJ+ceTa69GRrlWJSA1lwahA
5RBtNLn1OfbddivJgVyN7q+LWuJpBM4xB1Nr1kgi4syWBz8GHqI7lNbGGsFxGoWCsg5zRZ1nH4Tp
vopLeDLuoF5APDZbtviWu+0NizMUd2rfu0EY06ybEgzqc7JSlwon4onplp1irnQLEEK9GISVVk0b
lLITkzvHOBIdk4tfmqs4uuE9azznwmEJudrCp+o512FoCvk2ko1D35jlSNCC117kAPW8yoAAGog5
JRzISTIunBMAxIhzNX74PS/fo8KEApv8DjAKH3e9FYyy/rml58awFSH2jZhGDHKAawOJkmnaXz1v
DnNYVv8ZLh7klKkFBCWHGWMRQpTXRmieboKek77wQ+OdMReDm2BBZiQFjPinbwhMaIM2eDWRtX/Z
7ph7wKMCbhXwMKA//newGeownUjT2q/xB0on6eQDuvFhKPCXMWXB3X7X+PfW6qzefTsIBzE9zSzC
F1ytD72ehbtsDIL6nOCM7evnx69hLWeS+cuMBge/zF5eoC6Joi8GJfmXPsXQb4MJ1Ep49WPEEUZz
YczMHIgBBknUbKJEmBG1CzePSB6gIgGKPC/Ai15rYmkrkqLJgZkIv2pBbnzhm9F38nYB/e2b8K31
N+wBzt7gxof5pJy4QcmbxSafyQ9/iU/F7wZA59/iKATBv6+QqcoR45tMjsWjxDFqxQvgC9Ap+Bym
BF8HRcGSvhU+6/++Bqzzd1TNlsMufvzfv2NmT3/PybDFg1IRCWYqJfZr8+jGIh3Wuy10PObNhMCx
p/0JPRikUQAdOWLKYkFZ1ucMjR1Y9zpHAhH67w0TewixrkT1zGmTGW8TksMsGsPi/JJsYEffTGk6
sJemZ1jjuektTyafL1Pyl/FNmfRAnzzx5n6phK1gvRQvWHgEfGll1BlwG+k0hpkKBDGGDwOOAuY2
pciMUOrtS8PLpmkAfbahVjkKSH+ULSuS4Cm9j4AEFHh77vwhDNURnAVDci4j/OvOFVOXJXc5uZSw
JLKHrSDrmrOecpjPfP3p3qf80MeT+JWzdOhtdIDdp6Mzn52m+zczJ5ppPae470+fmv/4KVcJZoKY
WRjumyrj8SNjGQQTuzUxMFFi/7GoGyjw0I+BqrDawLsK8g0DVqvwZV8C8JxUOuWS/4CU8hTQOlsZ
f1oc5FjanWySrlgpstZKZyVOHoCxlInYyo3Ul4MJASLolXJJTgbzL/MzyX6gcphTDpZz2I3uWfBe
9vUTYGxK1JDatz+J8Pu/56NnTWlfTogKuJRor+eDX5mODLI6LelKoYTALdIc3sWOVikW+EIMCMLW
6a82osQCVLpeFwvfX01HK3Id/NWKamvAjerpISiBBw+NUgqRPBNC+IdO4wxniwTMBw9ZLizzveH4
up2P/ZnEWBlJ0yXT7AJUH9E5KW7AdbvEcDdgWzQqIDoAA5uXK9ojt+8Dd3HRHbvgw8aK9I1hN+N6
hmnbZpbbR6TSH7cWkTYmJ7iqRh/g/GfmVqceVnZmc4peQQ+l3xXJeg/xK53E0LrMgSzJ5hg6jzBF
pXf4/A5wZgRz/eaBMnSz3yJ2jeMd6GFsgI41GCXYj7t1Yp6t4d6GJThEA8rgxoElzt1FS8Fo/AsN
08HKHHmMnFFMpbOPscCAdjiXNexgyglEbXx2TSTjTEjJiiAi8TVK+Pu7VhG8oxjiunwuDQNvNp52
TZgrUvxv+C9Dj9sZjT53ekyAAJEDj2UMS62ur9D8BsqKexo+V9J3WZNov3HDiiym9bAxdiVqMTsa
IzQNPyF3pUr9RHnmwuvdYXtyA5dFvf4O8fGOsGoijQIyBIDUwZi2bIrT3hIqoE4afeExnmOfIKAh
BxkZCtfNFDP1+XdoKczYkJxvOKAZWXTfN2g6sgDwAPlwkwQnGHMiHq+v5CDv2RG2WtcvxiToytz4
ClsqvqrQnDg08fp5GiTOsIP/u8zkRTR+SOy+0Hfm33aGzcK2p2GPZANrDIe4V1iAQDeowJCwcTJg
wskM6KC7zcfSyIcToZ7ml0yy86Mf8DU0sXr4iqd6aXN3tw9bjqfQrPAbOuTYopJm3a3yc65uUVdq
V1EfSQ5eQyxThTyBgoLjkwxuSmwew+dMQDdWDaHofvcHZDYNSYUAEokZVrrShsuM1dGwHu2sw4kC
L+sH2/kiGQbvzn/uU0xqDxRa+o7t9w23njku+wT0D2TQnaWvNE+5+3o0Kq4vGAT4PtPSgTLn8Mss
VJmK07MS3I8vLZz4vvVhv4B1BWjfmspzyQatYTcMkguTZ4XDUv+30ZniNUT0QBXZ5m6vA7jLdfNJ
LZvaGj6FcDGoFY44YgIqpHQr2By4VcBC8kIoQLkvCfOvTvda1q3O0V9BgTK4V6LZhlukfI4KZkSd
tuTIKump38PT6EYlMS8j6ngDVxakg7wgFgHKU7J12XGIeBbdGs6YS2X+4trFUXU3ZIM6ard1/cFa
xuRpGNuBFe75K4qPd2RHfTuvzV1SBjn7AtQV7BSeM+aEDegCrHYDCki204ppx1rZ//MJXW8O6Ryn
G+0LgMcOIIM/GLhg+vpgK31HHMN2o0frnjFmVado5/YF+x54SKtZq4u/JQu/UTYQHY9Y/NuJGpiw
uuvMQmK/4sCBpaLXv60+6qrM99Ldw3tGYlxHofhlufWQR2rPccqBCj75L6elwp6mnsu728BLUA5g
SvwM8B5lPS6QEmFm2g05Q1/dYa3m7ILy1G3wsNrJ4PcNZQRsDkgfHMqVxwyC3/hlXNgwikX9g9NI
PYX3vf0SvFJ53TuIj9w1lPiPblbgwctkCu3zhFuWOQvZ3HaKv13fHE648bn9m7k2gdHL3Gumr/As
Xhc7xbDfhfXBmoCR7wHWKaACfCi48W9A3gt8hCEJjEs+AKRdoNyQowqqXjDM95Rs0eD4sUMBRjwK
1o45+q4CNgEse5WnsMtWCMS/EiuVSaaFChstO0GmRQE+5Jqg7NJCND8KbA0crnATRRknhTwRNSGs
gpqtWDmiz3riRV3+KHc4zryQKF3nvdbJSR/rXuC2GOF1ThxT4EnWTceLzX4BzZCbiCkorSjiX/Q+
9OlQ+ASLBu4YZUfwbt2CbqSHiE/Jwm90d/ufn1bBDSh+ehq1u4qXoqroSLDeYd6yKbT49VD9fyVI
+SmPubsf4yfian8J/TVirm/pNw959akN+4Up2vtDiFt71LpxXv7Ir5/sGQeJzEbEYbnfD6/XGH4x
/hOVNG/Vc0/lLpDQzSkIJ/DRUiR5ovYOb2Oj3xYPaaF/ftAsD/FAyFpk2zmN+4CLJWGHmRrK9vna
CnOgJ5tDi1R/yEU1qBmut94AN2slhkk7UBfPCFj6iUXZa11EGw3t1R1H5aGOHLuX4OmD7hpNsHBG
UYDPyX96G0hUFpXqvm9LbLFegB3wIyF+ls4TZEV18yu8eNUTSiOsUwAGiOrGCIgcyhkfMvDqu59e
sUk+xxeCTzqrWWD3hLTj2YyHpmG3/R2zzk9CFN7ifLuSNtrD/pP+v4SMDOaOxUiGkY0wHW4go0SI
wgbMbXb0af2pMY4co5oMVK8hRBWsmiiKUKUJJTxb9eSnLaFAwQRMyPKWEfgpJdfloUOm5FZnzwOn
xYj1YUVLSB7lb8cFNIBpEpHbuSE0Osb5EQ1rQGHTRHbRD/sUNpB8wbOKoCl8uvP3D5vP3fkC8cF8
wDcDEfXjR2OAP5gBgNldgnc0TgBqoLHZLl+KX5DwhRFdA3Wg83MMVnotU2c3AVDOzBfMRcX6kIW4
fS4HzDowILzorQVxWkFJht/t8LevTbPZ4889k1m7gqUKzTAEmNyjRaMrw++VwnOlCPOWaqOTRAIw
iRmr8psSejIYweXBN06w9IlEQfTIlm2LZGAITHsJl/rvGKkomSpCHAfJx8JX1k1CkZhbHVWPHmnR
G7+2cLJxw6+O+OGTzDnw4j1Zr7CvmVmHJLjOY5cwVwjVJTW6i+LnE0C+LupR9TXvhfk+k04BqYxa
LvcHX68AA5/0dAzu0fcllMabG0oillfQ0c7DuAYAnBopWxcsCSHqgeSnag4ckJhA7gZ7m0C+n19f
D54i03KDSn4VK058s4lpOEDtTruDDqU9xH70BhAsJFUwENFBZ+dbqLMEHIeFD0k8h0vcLEvDQoLb
QXXPuanV7Svzh4aXJpMEf+Un8mZ7705+BB8wb+mO2z61smzF55KNfFlApYEB+NNzlb1NxBnKB93K
t7gKgiYPRuiy8I7Zoyy6b8huXZz97TW8Xv3Fiimdv1gMnFAzt5pJGud2H4bh/n8knddy4kgUhp9I
VYpIulUGITIm3FDGxpIAIUCZp9+vZ2tmZx0wYFB3n/OfPxwTPkpefsK/pRObfCcB91uul6kXRfFa
3KZwwCH5u+cjTKq8uHDiWAU3fIw5lynCKMvZZjWHzLZBiEK827lzfyHfBD05l7sO4K5nirM7EaNp
G+5tp86a0uPZiT+AeBJidJih7j3p4KJzMeP6CeCD1RS8qyqyVrnlSIt0jYWBTtAue7QgXznZtqod
7k+CSy+wFEmJR6s3nrDC98rTX+FTiow2Uon0jvAaKEHXofW/dhXLuIAdPjYW9rjZVWd7cb2Mnn63
Ew7XYynMGMCWDJd7EDeW4xDn80eCzvOR4Lq+k6OrL3qTLupAJ7szbmWxmKxmEwDFNbDgOuM6IAlY
zOKHmJvRkGDfD3TX7fI19/O8MBfno+0zybndI8nn6RxfnUeIwYzk3C8Z0tyz7VXR7cwLmm2tmYpP
aihChwUoaRwsTNgiTiOkJc7fFxKvmIIBCTEDX4lfysBNCXuGyx2Ukv4SsXGcBjwzUMUcj3O8HO6h
efUxT3BGcCMKeLXcjGbLHHOaVRHn2TVpIozBCfozxyLqWJ9JG22hHKqJuiojczPipGONzqTpZ1FN
tI1JGGtFTbZ7YVNKryAw5glexoho5rg+zTPySFX4n8C6a0CiiW66epJNtfVpy4YPEg0496Ogmp+3
P+mXsSaLMCGnHFKkejTW5d8HLg2ho+nMII7KIOL5MUWk+6JSAe0KyZJT9mQKw9JGSvWF9/DXCwbe
+PiZiiDIIjJE+M3FDITLt0KmxnNtnMmTKiZ4hzMJ2oFI6IfTL2zTB7ovR17Ii5eGeajzZtw95wRf
4XafokZHggQdp8Z8LBSjWXkB1zexqIWUFX4rO2sKpV+BK5Mis64O0Pkd2DmXW8331fEzFs75Bvnx
q2d82gwEw61Gizv+HxHdkqSNc+pGjqEFeBFzHSAxNcghKeMSH73nhJovsbn2FU/fishzGgb/uigx
5sbdfUNSxhQfEKv38tjCftT6IlhBI8ZIpKGzr85OpKzqf+XscXKKVQ0hB4QlrscJAqS/66IYYVIt
Ew6ZHayJiloCak7hGpmHZgUrdlJSaWLfxLQixwh0AGT5jTj6PhXOgcTlfiLFdkRCOjppYW9+3agT
nfSkqTwx5rd/1lcPPOxaWMUqSWI5T7qiFZu/ygXvLMZ4f3hBsFdImxN825f/wL1imFCSSZGaXIFf
wT/CUcIp4DcwVwZHW0sR15AUfWGgxI+Q6xAyroGK+ZmLSQnWE6TcM6KIpOj3OuXykmfighQR1d3k
xH8iaTgj8xK/Yh5K3MN1zL3Tlo0/8zqoA1wYyf59QQwW/6erYF6Byb9HeDd0jdA6cuFiXhiWf91k
IGF5bq6tBHXY0Uqu3HfD74dhzdqYE0BeeDrPYKJPrPAxfk/xoyeslKE1mS64pTvmubuUS+iHDKEj
I7bPGJMneDAykn6IYL2JfMEAz4B9dZtUIRxP0uwHaM1ahMOMB0ubz69kMsHCJexKCKpFAv37gRgP
XwuAy0dQYDSOBVaEHQB2D1CziHnBkuITM5GUuNTEWLJIOH/YKbfS07+uX0lJ3NxpnE6u8zLJ5pC9
4s/u5PXxSELAQki7tTgtbglXbB3lScYmPBvBs8qThtxvGn2sihjZGTOVRfKO1TEAsaB0WwvJZ1nA
DcPydwpYzrSVBCN83dTxv7nspDkIOh71/A9J9gxv7a1ArUNnHPrOzFkFzsx13J3DV47hRfdWi9ph
Gi1cncARkA1zY+Ii+UHBoPinwpkAev+bBJsMGPguDyi0Oeo/QLwJDv4W4HBxd4BwUaTCtejd3QH/
IRbwhIyR4O44OnyjI9zjfMzDvcFbGWPUE0CMpL6S+Bnax+q+0nFGCKtO8MG8zwwBf8LJ/yNek2e0
FZQ4ns345i50oOZnLD4RT/cNKQPZ4S9wKINgKHJgMEHIFjEVrxFx4q65up9/kA20USiYfYI+d2PS
K6oyCZ4itOzkAvOZQQeWTYxgSFubcbMZuC2XFxD00jgLIBqVBipf3IV3aBFgcsOvoEBLQ3FJ1JE+
5s5cffyOtRVCR0Z9oPDiBqLyO40/EZjy8gble85F5wuFXnAcg4Sfy6W8FaE6z026amaYG6H1KSf6
t7S38XdwrT8KNFJ6GR5E7Vh3j3PVh66fHAd8ZXT3jGTP4fOzuAWosi+RxE7D6A8z2MwjHibntQoG
F5Y89P29NG++blQfGbqcs72399UIITohzzks/RFhBSIx/uNlv0hVPZLLFjwUrAekMyTd8VAig2I0
Gf1BYKcRxp0CNjoDczzH+qnF7kLggz1WXbTwnkikT1cP/Y+qc3Na0uTiHwJcWX7rfAM+kYHlLAKJ
3oOOQk65sscYFbEF2+VzAXlbJWjtylQGAJCHxYckA0BjysC7zXhiEIpuHD2r2mlOMzb/DrZsttEG
TLNOwQsltld8v77QW/co0OYScUsVUpURO8tPLZ7yKZFdUnRL1vIe6+pZN+A3iDKy3yOq8JX9c4pj
KPNcg5n7vGJvDE5HWKBzkfiLpwhh6uIlbXxtfzOCRGcIDe7hGxzfOMph6d9Q7llLE4/YNwNbkR/O
LFvMvfHNm/YLOmYmt8Tu8ufNA56SK53dY2ajuwnbA45O5q/9W57piOyxzbCVEmv7ZL6AOcUoGSLq
tmZ3TRTKEMxqECYwnsV/BlSArxCj3iEjw+TlARznfZr5+40sFLO1/ulasvARidohvGLp+gLTYu9k
7fyqsxybA8w/BOrmKTi8wSPjmmcU9pVd2cvRSuFumM54zfb67IMFW9h95d/yn36f4E2BkwOmMYQs
KuQxjq/mttFghpnK+BNalsGWoRkY31Dcc0WDxqTJ87Z6LkjfvkqJ8U66fnuCx4HsNccJEovHx3uM
/5aSbXX4OSTicEJXOOhN03lKPoEaN8LCMxwBPAxMRaH4LaEtQktY/xVzxtNMgrG7xm8zAqlartfk
CsWZObMZ+2xx5QaeKAMQ94h8Qb8I9LhgOmgzV0L5jRNQcFu8DrcfoDM1IgWB5tvPg9d8LTuj8wDp
To3arc4cWo1GsR691pPRDmSGW2F8smv/kY3wSV/fJ6K+fTDkr8M2Eew8QVRUedByrULz4/8B3/Uw
p2Zkfcwpjh9husacRZSkFIVUlvfwFYMfc8gXuw/uRSsIFvwZVoLC8IRbUFPgedY2m46E21RY4rkC
b2vy/lFDQj0TGSnPGCNteBCcriXW+BBPx+IKFjXGCbgehocvrGC+7+M640ofCRUTVYwHME1XxApw
HmPsXSgYcbgg8h3b7ruD0iKfye6xQIajTn4RR91dHUmMOKNhmYgVfJvls0/QIWKPWszpSIXcjCAF
DLH1FlYIb/Ko6LvyWbrCLauYYdwEiqHC5MyxVmOgiS3G4q1gujRgqwh56LmGURZ8gCHm4PJ4VH3i
K8ezmFB+YnpRzVpy4N5+7uVYRD3cFnR/HY9PoEU2vwdnEdKIuYgg7DzXxfE5f8yRUm+f0Gm4aHHi
Ll51eKo49ZHvIYH5wvhFhQi9sWPcE4kHCdWtvEUdj0Tz6YkAMiH7oWrYUHMkWky6x5vntdR2m1eS
LylCdvhLzIkswg8gIQsAM5mzRuu16/HikNFiODCYTpNbjiubETPZwOqDZ3zL1uSXPNaAStdj68kx
tfz5Ob0rLF3g/o7kPRmnV1I8x/lXfQ0kjsONUXkPgj25nGxXZX+lo4Z9h5/vGIV98/Wmp2ff0kPl
l695JFDG4jW84BBpMMEBqdvkHFo/CGhDWCU+WJNn/nzKw2OMzMRcZxtk1zQWGq08Oxw4xAxIc8yV
h66nE6q2JXUs8qtPoGiUncfrGK3NH4JZdr+WGlNcqlyDbHj8RGJte7obKTY8lSZasGUqX4qUObsu
liA8RB0IloxM44ubHzQYith/tWRFvwEgsBO7J4gRGq8sXKqg2RTAwFI8MTS9Ps2fuTFZHi/YO6+o
JeOanosv8kAFcg4tkSJEbc4ew1XuGqFagEZy2kuBFDzf+FHiO8eI5Xm8o1aG2XtdmqSG2ZeqXnzy
+NpSeiv2nzGaPm/6Pgbte2m5p7xxhrHof4vpkzFWA4/MtFrP0pBodlipovtxzaK6MsLk/EJjR1mA
N+Y7laM3J96nnuASwhHVotoStb02LZ8zLJOJMqdFS3ERSVe32Xs8wsdkegqFEJflxCFdIRuB1VWS
I3KyNx8mvBWGa8UoPnVlqEh1Ule+nfqjD6EzHxJTnvA+qKJKJ5eTUgnLOvXljvH1JQeUbkbKHDeV
pwTW/VHobIsUCwpczymysyvr89KtHgeDn9e8roQmiV3ce3H6o4Z43ShRLBypWifFg5T1RDePz0xK
KDehJB4tVqWMjfdGyleDtnkA3nyO78zbDx1mSS5tz11KFOeNwfFp+Yb3Armrmd3Ro4L+aY/jIO10
Y48B7a0xnZTKT/UAcXCVYtUm/eNQm2euO9K/iDOgJGkmt9tYQit+nRqnxEL6R4zmc1NSJUgqUxgc
s97LlgjpKjIaXpEwRw6n0yzc14BsGBovPssiscmJfkPHqQuOQ4Lm6AzaWGN2eHnfqP5t1OwjrvIQ
jyrCd6Ewoioj4iZTV/K2H+vftbrof9+ty+sDjPU4CPOvLAY8xMCtyog8Z6jP3Gs0rlA3IRf9hGC9
xcjr8T8yEHa5BDPh6PEomW1iMh4hCHwoLiZGlRRV2rp7fEv/otmlAQUxXD8ouLbnKKh4UASlt2oK
Qgd7Aw2F6aFlsq4xPw7Zw0QNgzES+77QqxBIJzOPYr5AZDyOMkTMU2nhEnWaN5dG0HH13Yu2qFeR
pGYG2sCDNT7x2E+AMywY3kcbUqqsUb1ina/DfuoKKEu36AbCO+yv3a9+uuQnauNhf3pM2276+SSP
AslUdivX/7p4K0N0c+Pt+mfqaoVPoOC2Isx8RdfEnLQ5EAkvUUrlMToXxP8Zk0iiW9B3LFRQ3E0K
f8+cvrD1NAkYthYNRtAMOISdCVxSxgYvwMsdmy7e6CxVoLfyjGmTMBbgEBQeVRZmww/WqLCSwtwa
JQ/TWwFylrCnAPCdfG+zsbKVgV5DSHlEvCGZDvroQkgpO9515sLcOZlUvlEyuPfI/xkpsdpP+JiY
eYUewvRN9pYGI+HQkF35nyETmk/MvSvT0Uy/sIK36evw2qQxcwn9HV8lfMnHfTk9kSOPyLMdG314
4tXgyaABuAv2iXGKJSJ7cFVAGEmY3hAS8KPX3qBgYe8/sBFhY8dPBJ2o7slEX2Su8L1FLWH5uO9B
gkVe3bN70aEM8MJezH84M66z+3v9lhf5F2CEfP9LvwACrhOzBxRIDXDPzAopHp7/n+VKMJoMPgLj
CTA2PYvtMH34ZygikqaVCMI4FphYehGPSsvtF0fRY4lOm5Ya4TEePrROpFp6UH/cV3L1NpvxfEOn
lMNqYUNibWKTQJeO2+dteV9XCWnjkNYFCylnfkN4cMY4/nNOj4L0m/t9BMTngy7NMPs4SKsMXS5d
HCJyxv1emZQXQQqmU+cz0a/3UQXFnW9SSwBZDA6NCWg7Wn1t3X9DFwnxWCigGovE+jq69DFuBalz
WeED5CwWOwICx+SdOT8/ohXWnQWrnObSRkKnYXkhwC/ib/gjiNeYitEyphB8RAs5+h1thsN9pz7p
bhmVbbkb0ULL49cPnLqFucq3aHXtVRuZq3rX0hubM750uFLFb2+Jesi35gw0IU1Eyrh4T0VvCleL
wDmIDZN0KQolhABwxuBfrUEpsAFcpcd0mUE0wj9CkLUEnsGtGFbMKbHuc/zCuaFIG1POpFWDqtHa
Tl7Qn3kE6N09mk0qsdeF+oUP6C/mPYYM1RZLT0Lw2HPxAq2n3Vf3dVuRhLdi0HCLhpkZmeCJwDKJ
Eo0hUCfXNar/rY0HlHCxE28YwF9kTQXNnNQdemnB52oSaqMXRtXDFxZvKhDd/YvJgj5s5PJMOsQI
orqIqhrfzeQ9P6UAjzETzjJfY9nN3OEVjfrIRNqMSI20ITt64SehJeloU2ChubE5ODir86WMQSRu
X5jQdnuZwW0RSaTYIV+iwH1FBAlflbXaj1MteD6hJO8zzZraJsZpuXqtMaxDE0+nKuUbDErS53aU
/zSf/VX7zrTvvrtonNOnw2srWXnyNlGf2ph/ttK0179NFbtzLCQeKa+wsCamDpFc631yXzA3O6gU
vcGjPM61IMof6MQp4jMVdhbAAz7npE92PXGTiJEw7KlJlqjkQ1mj+n6eUJKiHE5n6ZUGamLDlhk1
CMBfUoJDhvNcVRvZggaEh549QeIdnfYf/7kqFo+Z5hqT1xgSV3pI0RfIHrul003tv/sKehiHNIod
ag7xQ/dZySRnMXjMwLwOqtlb0EXThRxwfuCvFQr90OA9mil2N78WSl+0O3sK9eDGOlHnZE0ta4R6
cGyFLgyBHmylwhPKNo4W9A73CDUFsihMRpx/MigeyZzwTIUw6ONjibYSEqZrBIXRy4jxcu4wUMf6
tDjUM3VKmC0CqI5kU81/QlT9lmO1GdsVMqf2/P7gSD8uYSJ0STZpUTFx+SEGp3OY5Bso8UzsyAep
QrsjqSbSdGeEJUcWWSixsCNGyCLM4kiimSC4NplQXgPco99UtfgLUxZ0Edk0jDWhhfTs/3lcm1Pm
DIyCGJC36Eek8IUakiFNyYng9oSlMwlG9wj6QJpc71iMZ8nKgh/A4KblCSwAgGGBowB+exg74a8k
/RCd+Vbp32CGz1LvNwHY2F29s+xuBE0TgFM4o2G4BRSN9OuNsxkd2D+7NBtiM/SOUUybP5gemQZE
ou51hAvIn7Cba9DZt7bTnQuoExC3x1U0oljvFU8+ZjQlWM0izKEshUlCjS753A9l7fCIuURN1Put
A1IEYkSdSBEprWXMgTSX4fdTnb7+6j1iaAzyTdEIuh169QnjuAiaWuZE8dex8GuU/JU7P8abjXXk
rAXN60gfcQ2cLjO0ykXjlArFTFA9feuW3K/xoPjPNOLEHDUY7fkZLrZPTwKwH0KJ+01d6ILcB+rs
GnCTrMAhRD1YH7PPZoTrHB4MCaxBylrVKYc5o/fKHzFchzzVMIr1KJ2f++LrAc0ELpIPfxkAHSQo
8+gd74dM87SpjZk0ouIvjUv2V7uuWntMokOHGxXvFm8e/QCAJV66sN+o5hiQuyBfvCc5HO5WlJTw
RjtEtQbkDXdgdy19vj6oCaY7NgJ8hN3UpiJwzvr4ObYzpKj5JzVEXXOCOJbc4DIXkfkJKMZbTElV
BB8z7pynYNTcW5hqocHYgggwNdFZl/BPP+sXPSgby/X7pszbU8gvIweFNnk9Y5vmuThWkJl6c6xi
H0l2FEZ3m2qpEl0MnJo6BMISOHDKJjrG3Z2f5mTxYQg5KU9fNgUJesHbl3mbixb1FVVkjTq/n0Xp
e8dgDAx+0VjzGKYX0fMEPcM1K2/0jc2uPcT1B+duXA+8rtjhQrMPetxclIBYDucYH/mC6ezFcAPp
659QYXYMYOebPuJ8O42f8/tiIHaX8LgPYxLyRzBQ9pjpYwVZtxPrr+pBSCbYADOBFzZ8IH8M1CmO
NVbmrGiT+uTi/XTXx42+puRoyEjCW/kzvQIgSRsyiSrGOcCaaHJaYaPLtZnPChBjDGRVn1ewb8P+
tr0HFqGV/UTTx5WBozg1EaGkOkvoYmLmxqmIcMAO3xsVyru1vxbBqIuoS2UJs1iX/p9Xmf6rtSMV
NO4ByVDciXINqnySkYyDcAaiCeTRj5+ir6egRYaTPGBbMyCyYe/jGCgogpDuBjPK8Bm7Ry+0doww
G3pFuw/1LjSeP4X9jeWk0R6rz0KPqmoD7a0iPcV4niUorhk+EfeJmoYWQCsKwnt0LUOLJdrzTJ6b
/Ebhx+KufSl9OyiYbjLqMwl55uDSCVukm9qLRuk99d5RkeNYshgaGiRipt38dXxipSY6CDU+SX/1
btWlk7f23eDBw7SVav67QUtGprceModBw2vSfnC//rtJcVTzFdmnvK7YWAu8ONEKuqJzwCKElD7N
R3zR4ebF2wM2cIBUfu08CNgyF47kYKNFD88cs8AZVvcq3B2usa4EMFMrdCq2R/DBiaS0klAqYd/H
uPMDAYX5s+FaCnFUrnSBhtmiUmE3olSkPnsEmuzbpW8gvpk+Y3kBfbND7QPxwvbki+hysXHH8Q40
N4P35NFc0QSVDIVOLk1Lfo0J3FAlEtiW/ISkjhs8f0lpg+rGtsWLKzHh9/CnxPY3LQMbKR5aX2BY
DDLoazgzS8JMo5HhPtSIuRjPGEiYzFkS6t4CYvdsgsnfwZPxArkxDdkyTsmZdxXJfgNVPobOKKoa
+j2PQsIiNq4WToo8XJN5p5dnKaTGRfnVg3H+z2QmVFEjnhygjdJ7YpH2Jv5ndtUBAx3sxIRJrohc
uM8rCD0cYzNaTM492q3kRR2H6aC8N06HIZtcP7+DKGfAwAQ/RYz3iom9e6+HxA5EjVdssc81jzdg
N6hvdBpEH23rcv+iRrsToTxu7jGFG+uC1jCHmwzC8mDO+3gE6XWiFFhuRFeQwJoZa70WI4Uv5pgQ
8DK3m33gaemeVQb04x/Vu9O0iwhX7srF0JVzjOlGUcYneLwM1h+eCRVrUaKWi5rvZqlhbpp7A31p
FzAol5PXHyWbxRjaCHCNBZYgjzL7OZEgjGfF3W0tPEI9k9iRW/T8BKY25d/rT0d5w7AFKo6K5aAH
s4bqBBk2xhAwbt6CXyNbU12KXlffHl3yK00qNi6SDtEPZOgO4gH/F26h9lM+dsoI24A0n6tZN5FV
8yutAtz5G4zSZCgqry/smzPp+5bVEGphDWkMW16X9mN7Jr+crB8kVIKZGD2IPXIt4nhg5Zy05aPD
GLT6sYDg7Hp/MveyPDduW6tZtQYOxfys5Pd4yaYxu+sID+z7LgNKZfKkspkqoXSaAHVthoSA538X
ib0DWaUmnQx3cNMj2VjMTQCgCf391hDCIsQALM5dqu5T4beZzwuX4TML/A/OO82O5YFGtkfg+l0v
7Q3JRQCdAzyjzG3Z/0HscQuYlEsuvc+m/62Zq+KcMRDJxFmtUr2grV9RCum3yahcvNTJaxSDMJUf
aNfejfk0LHncq5kOs8Qy7Lu9pvOA28Toih72wxCP1Ot8lYHHnN6BuMbelB9eIZOjaorygcrIWraV
n6lfZTsiE3VSaAyTpCLJteekryURpPHp16/hWKKVgL6hScTDlEjdR9HTHFuQKkbnU/vBj3tpSQCC
wamMh9H+joaLgwuVFkW/Bwpopp4BdImMj7eT6s4KKWPeQwAaWd0i/IOqlRFJM3n+HoRbFITq9nz9
qW4TqSww/v5uQC6fwLvvQAbd1ChKBmjIfUAeVypvbetPcJggq968TsNnbnR+xX0e43TtPkCVl2ik
mTKvU0SaWUivyCAf17Se+cVhQIO5qWLj13L3sOakDQzSsNvBio71ZU0YIx1EYPmS80uixUr4PPHc
fppJH8BuOcrHYZV+FV+3vx4AiQIUZH5fAMx6hFXqcDtNgMpxijsBWhKM/G4RDInh8Ztpbvp9y13o
nlAzWKEYFeesRQQ/rGwy9orQULwXV+kt0t7jjwVtc6qZY6MOeTXfIMZd/LbnljUbGTF4LoikjEUh
7CYy4VCwm0gGAuPJfUIYDnXY84RyYa1eBZTnpIiIOETS5T7BS44oPHBAJCges2a7jDBix43lCvwL
l4/zr0kk+Oo9VF+r3D7y+ahhnLEh0La6tPHrfXyDi+iPlclWXpI8Da+sDfB5M+8ESdKeN3DlOxfB
hNpwJSOCiYB+AKS6xQjLxApBB0fxuMKDrgw6KRq1ZA2yy0zJ9gCtQm5xNxIZPRu5jyJB0bouDMXH
GPeUE+Yi3EI1mkKKnW/9F6S04oRmZIxYlsOcUVs9r0w/2wHXaUR7XsTpwCn2ntYEUKHcxGvnHZC1
dAKGByMn1RAGTkvwF3/9V+WrMPaBjLj73nnAxbw715gNx/62MP1oiBRwU8asGrNMr2Y54b1Eo/H9
akXIcovWkpkFBpgU7BzS+PczhGtjig2c8SkJJI3aAP3FleO7HZ+kEIxOl8YvDsnBU5voZvrcMKO8
+qxe9peEWVc961siTPyX4mfMiwfvhqc8M/OXV909G3YEM7qHB6tWYa5ElLcR7GVd0HLVnuhWIiqJ
fw0+NwbVmJLhlf3L3nJnfqN/F0iPT1+v5qBSZICu4zlKiULlSVmDXqgi18nNkQdedEN4QciUcA02
a1FdxUxga4iwDB0Ir8a+GYi8D3O2/IoeimTh0cICqmo4RGWES/f2691arrprztdLviYz6Gwf4OVi
XkKzgxcH0YkwTbGMWdcX+YzKgW+amnOS3RQ7Uzpok/EBsIjzQXOAsQdlHbzb/XN/5+7YAyqRfsq+
Jvh0FNsyxmCuQXwckeMkYmiMeaPu5LIH1fze3hPND/R2ljvMMd48lNnsGWz0GQGhaB0ogekRffjM
nSFY1HCERoOrM7UY0Sj6jK1TEjrQp30IJPMH/HsxrQc7QfVhkbKB410M/fpJTBN5Aar/eE0Ijc9h
tNO2UT8OHha6LYy1F/bOxKMD+OYX+ztbdQeO+p/T9vWXx3MTx1Ywp/LymBdHVViw9qRaMw7rsPsR
aSZURrp4c3DmIG6RIGqC6Fl15G8Cyiozpz4zcwNfbBgkMmLQ+Glm9TcRsNqxPqEn8zHlzY2WyMet
q/14fKqiLYE/DxGD4IrlKRu/YQkwOMOokAEy8A2oJGA+WqiThx828GG1xC5yZ68eZ4BxrPSRBoDi
8exe2/uac06GIXTBdpr756nSVLB/qHgcadEJtJgtBxQV0j5vPk5owkvQnCFPTt3+jDKSIcjOgtK+
1eL3+b1Lj6NDyjMs8T5g9MJwlN4ZNsyNTkVU0U/KEUFquqLTpAaE+Q/JMS6WmDTGCF3ZHWp2kd86
pu4WZXUTaBD5Ntfd8Nst7m+HTYSxxg2a7idhWkZb6at396V4BrasjA1RyN/dDMs8fo30+tdb9Js/
8vdH2t7xA8bYAKcj/D05bympxHkoSjQgDk52CbkK2h4aUC5hEEFGoUzwCOf5F9/LjimPmBm48sXm
SfKGsJHxKg5i1EMv+f43lyK1AbsIZgUaJFlQguBEUGSLNkurI8a+vPtp6XIx1IgxeFWfXlGuiEjj
dWInx6iXulyIefAwF3K2MVs3Mw/emvRCHSVzbJXu0LtmlNK1SC5c7BOBOUx4sWm1SUdxaJ9tW4QB
0W5bNB1YolHUg7D9Ka3IDSqO3UWUh5JXAEYx3zhgBLp+L9oNTv7qzdHRwuEnyvTzAIRwZbcgIhQP
Nwae9D3ilzQR0Ag6CWRZ0ANWv/AHq3Be+NU3aQ6w6uQn4uWcbo9X2E7+xSTkAxtUcW2WAPTMcIzD
KPAWMDkqZtx9NyeyxIilojxy0m0jgtMRtfT4he55v090O3QGPbbVTM15W95wG7q4wPsq+xnpMqvD
jEaczWaDEuM5itSWVmaSI+fTS2hf9uqFUyTjlDYZ1fMccOvCeValE1MXgjuOHpx1ULZ3dGxX2LCP
WOo5BiYPxachtrn2sHS+xdWwuaZHmY5STNm14GXgwovlzuzdTzkXjJ4Erp0sLP3pVG17gvc3ZBqk
RxC0IeBgtFVyJkA0U3ydMVHnjhQf4gonxkcJLAwzoR1DWGuDVorgVN/TCcgfaZsMt5+YwQBslQhh
vMH2GAdzDy9cWLTIVsAXJ2yjxSuUprI2Nmvv2ofcJZydDhFrHkD9URV4X76F1SozSc5sThB8Z3n7
ydM52sCJKe0qGh5CrVhb1FkUTSMiOwaCdnwNP1liKWXY+14Lb9MOlRRrAD/HUoY9eBSoSGEhb2Hj
brrGmTBjJpUY2ZmEo1HTtAJGQkeuQZ0xvBeQ1pM8kH8ol0XNCZ2b0EUsE/Ak6kJCOECfoNs+MXYC
9ZQJ7SU2G5mpuOiRfA84Jn48FJYfk07VZ5aVMeso3VoRPq4mxy8L5+ryLnEuMv/7zIRDAiWCSSzX
BI9TW3afdFxIWFF08e5nAeci/nlsRSckIZRZpRjLPej+FSuwQUfcVzdmpIHFkp5GotgBudmWF3bj
QWAztH461yYHJGNBYjQlVxwDXYC4qiCjjiZRiu4Y0LFcUNpLRJqJpCA6xycEIa6UypF5V6m7LJ/v
YkKKqBV8huKtGqEFQn0SYkkjJKkwmPmU3Fj8nvBpKyfsk8Ad7Ko5Ki5RkMHAaiA7g0LWLi8fb0X9
RDAAiwSECsDNhc5TZ/5A0uY/HGiwPICzoQzx5ubfABnICKTB1yVfUT3xrx1KWHExAc7Ilo4qckGZ
1JBbTIMiSgb3BqJp+DRDdFo0WAz822rcAiD23ggHu5FAHROzCXlU0U/S6twJrx6bEldNCMXNwOar
JxLbu7ZgNFEDUf7iusQzmxfjSagq6ki3n+cY5jRIBn3lB/iIQUa3O7E309LjvPdx7+CsrdsSYUkI
FLIO0OeTQyi3r1FZ07Xq9IQ+2eblPYIVcZuZtFuiW/dK261wbeKMZwgHAwdalSjR75jDlCRRxx9O
WQYbB9g/IxiRuMOC7neuyZJkxA0IRNVD+2kQSoTnpKvjG4zIeICsHSASAtyWEG6BTMJ+JfKTGQeT
kpVmoaTxq1U75isacRk8fAKXQqAuZ/WA4xA1gQaqlDK/F95DhA6x+3EuN5B+aw7FNSM1ZYF0o9kV
MH0AMBByIBfk3OHTs9LB54ETDjT/IET+QNALIC/LrljBYBJZHETcgMembGUvr143R6AP6/uGfoGL
hxeVY57VqLjp1mAP/YeXqQBT1Lz0LkA/1GUvv2dOQ2uFngTmx78PTvCqgR0thzw6mRhFlNb8dmiE
Ma4oSOVAle9lcILwCCq8pL5DJvBIXa+xh4VAD7USxBv1CvUeKwleIP0kJh2cfDnnOZb7hYqrTpNB
fmD6hehj8/zNfrIfSFTon8C7sFrHUUFj08VGMEUSTS9Z39xmiz5RJEDx9+lBV1CpPwz152FPeLoD
0yz8arjY7rcv+IWYujzo/ZAK8QEZJBh+vbnUvtujsi1+FJQKGNzRdJCyyymNIgAxC1YrXcSnMi1B
w/brWCjAsG2mbOS0wlOCNw5tGEca4wQFVozbUwKw/4zti8atkWEC6S+qecdldVXlqD5iWlZyMbOX
Iism2I8d5t8ESGH69IHf+LhT7pNi8WDV0cGH+T0C+WkQ+Tk07Yx8uMZbXJt4YXHuOnH6G4BTI0J8
SAIIcyQYEPsyj06XLcG8ByIWEvt007NoAaDdUSqkNPYg7mMAKb6SVZ7SCHUIgSEqVvUgHUYAEsLa
o3zii7I4CziG3BsHQeFRrXMJlsqEp6XV7gfjWy4MTFOAAiGmntwPVxFrGmf5AcqD2E6oyq48PX4Q
13vryhWArelPcUVEE1/Rx5oe5NsRbBv9F4LBVSeorUDKM8C2Kso/fTJ0uF4yBPloRSjdiu1DmSk9
ezprHxEffQDWNFh6QOaGnPvHqwNlGAkHyA5rlP0O4hErFeIV3+++IVHwivDN0d8HG3ABAwj8nn9J
pRF/K/Hrc+qh72B53X/qxe3EiLWpgoLtxFLGd2ljQYVLFIkcN/P8gGGonW2FcJrHvFw2yX3+ZGLK
6kedYNI0YAaxRHW/paarlgPVNILc11GjOscOY9+v1W2zpKgjNWXdHfu1ssGi/9AuBNsKahXyN1wO
VvVC2RBnO2K/ZDYEgjY8UETOSsCRBcq+01eL34Ey7ccixJSUy0U7hxe8+Gwy2mcIYJR+vyCD9eZF
eNGT/KshNjHoIm9ISQOJKoYBV28nqECqWFmgI2FLwqUOx3sM2zGo4i+wPocanBlAhAMbVE1wO5j5
OwBIuW8Y83HaPBfiQeqoR0kOD8ryrtWSh5fBx0biTeFWDaMIsDJ8+YA5c5e5E3AM7MRXwTUVcmMm
+SBP1h8KzD/eSmBPqnjmP9KcmSLEydfySQrX8N1uuEJwFOBltv3Tb7Vn7c+s+SmSvvqVgjkUU8dA
m8t3z/i5fTPW5JBAesM11liio+RJ3XVqpPCxkLej7xcYFUAC4oaPc2R+J6hcPCuwzj9eYFy9N8CP
zwWLRx6J7L7+F6fxsMTBdt6v7V1zuf/QVVq6I50RgFL94NjYrORvYmdxwK83cmLuOJV406kv2I45
v0060nO1fL59bVr/WiMBReYldAX0kXlMA0DdlE9SInNZbY818afQZSHaMT1kU+U1A1YSQ91DvdPO
ZsCk0coSzBzvP6/69wOnvH4cWS28pvxtC4AujyXBrwhqRRUgrnY5YgOxwfT/3ouCoCFYBoTPZ9VE
GKzpx+rv9lX9cejJb8woHeOn3b+97c2J0XQ6Cb2Ng0ryN44pXbw96qL46wtLKMMFK8h3sDTNDTNa
86Ajjz1r4xcgRL7+XMMaCwXd6xejFahBOUzTZ3RfFqDhIH918B9N97WUWrdEAfiJqCKHW8lBREQM
NxSKm4wkSU9/vtbzl1s3Ya2Z15wdRo/OPp4b+ZfRx+0e08v2C4WKYMevGfKPr4zdBTJmdrd6nQ8j
uijSZIOG3a3//VzvmNRhy1kKyDHZYtkpmcaugLFzaB3tGClAmTfVgnm7RrzAPZqoaSXxNKrLlMK5
eMQdx8zHjyg0R3pcgNTOrCrM7jtZ5Qy4CDrYCHIwitP+xV6TI4s8lD6vs3tbjAGySRefNS8H73Su
ZCZpBmMhD7KiZSIXXBHlIdfNPxTub98fhV7pTaDhgbYkf/TX7Uk/DphrjLPecKStyvnn9cvyY4po
pD+BsR+NbzIFldAhAIncpf+txxLtdWcDiN3mj81jP/jpnh5SL+tnmD1U/y+pl9LLvJ0eJmGTv+8T
fbjP9wid4j6k0nyRbTMflw9H8o5QTJlsMBtR6n+e/fEvJ/bg3ukqSn72+fOeeLE3oWGXiwPlUx+J
PogkEDrVcnzqrT5P2s8z/Jl9PvePk9i8nbdcIdKBDuftQpvJA7Qtss6TiIBQCM9gMUBAue6tn3pc
4C2afazCkFFkTHgpdDcvefmiJoIKk71b99a99JPNxUt+kp0kbCG0ySoapHAhfd1eFvn64kmha3zd
1aRd+fwMKf5A/Cq8UJUTH8deXkj34m0x2bwt3uQ+rNHVeRIRd7jNAOgwXZ0aHwaUMAcIPqnLtjJH
ZuqohwZ5mT0werc9wICGlxkbAbNjvMh+bZOVAhfV4dFm77P8F/GlD4P0mX4+PO7eOcGMMpVYPetH
xAOiybPLSjpTm16q81V9XqpOUZLH8AKeW+fkIfn2aOy/xZWEBVKd+AuZjdEdJMuL8x3A0ElqxALZ
sJYagC8lED/IMbe2RdZsEMUvbQnhF6zocO+ZP84rO3GKMmaWRqKit2fMGdVkiVOrPMJthNiIqImN
DZjk09aj5CvrLSNco/iVt7nJ4F0URCHN19eUQlgMv/9o+NNlg8h+GeCn2Wfyma3B4MAgAYZt01yi
IEp3DFjQr1pW/LLvGR+55/q6pkfZEpprhsKQLTO55q7FXEFrzwNv1G6DxItOxRFnmCVa447s219t
nCRUUC9tOD1NF+XbSlb5ynXW/G7lxzEfz8qspZ8LDUNIX1r1vt9ZOSRAy32QgHRBeKvsHYP9m8Zr
cvL+w1sH8pid9p6lZLrXxuQ48aGASzM//jh3V580ltnd+X3XmgFqAXXf5RkaQ8KWriT9vN86O8o0
lYskU2GMhGtYfVJ54a5ovT9EgO1k8ZodZ5+zMle8HR7jzD71Fm+eo9nr7JW+YIjM0k8/PwYOSQ8v
k9Fw8bpr7Vqy2L8x2WSLbTN/aRaHxeHm7dw3w6mB9nmb6twGsCK2/UFxSKPZ9wzwqSf3yWDfq23f
iuMQBzIdZ8hP/6d/eaK6a97A4zv7jKLN+mlg3q2k7eQygboAbvqyVIxlYCcm6arbmpcnMonJKg6d
QzLRNVefy3b2+ccjf+ydetd7+eUe9r1cZz8568fs8zi5PEn0XRwX9WX2GTf8jcIWKZLngv4uUWTk
M1m8GonNW/Z5O9m/mSwX6O30iiDFADmDUzJjUlzgk3DfUswHi0932Io6574XzkOiz1himX7yfv+2
fcuOaR/p4fm9OD72Dv3tW4G20Y2Oc2fZKqPJRmao0AWl9Ok48crGddT04nD/hCn5kST2kB5/H+72
T8nxpZPqoACanLvf/Z3kk4ZvXBxfvzYDI8jIaMhHQz26djMd6HKjOv6dpFw7P056hNZcJUOyQO/0
lB2eJulxqkOQGN2YP+7S4/zw8IieYdvjHaThTAqi4uLtfpIcumwvB9e5nhwbqezwTA7o7ZuEqsIn
QXUzSP7LdjeC6s7D24BnczXgfbreC1UeUioLD6RiwuzhcfWAfOt58Y+llYcvx9aIFAlS8D3VXd6n
+AN/3lbt8xuFdXJ+S6LMzj4VsT9mHrNPTICbf8eP0SDTlRlO3wR9b9s/Z7TP6d569lGYyzVxl61t
21esxExt1TQ28DNCYkw6tWsFf20FJsY3XP/Nae8K0j02l3fMyNXgqAvW/x9U3sGaG4jaePdTixjy
xXBXmQ350oLLu8xELDFl+SVYdY9VoTZ1KfNEwdKR7yJ0FSoC3XZYn6sian/fforqqRxbhzcBplXc
3H7zvz+5SAqBsowh0v3xmawL0hpQWf2A7N4XUQAfG8HMl+7JKSH3UK7LHVYq71+yveyblwLTAaq6
jlw+mbAvcZWwOg2OL8c2sr7nEYwvYsQqTHyFCx9uGfeVHFfzr+OLO6aPjK1uZuxhbHYO49VuAz7X
HhYijlaVoOlZ1SIWOSiKb1ARGMwqkYjo730z8NSBpk7xlDK+1E4fgf0LGvCifEWBeo5PBMQihxw1
ofkrcgXbDpkfCHCthMPgJk7oYzAAa+5d7uLuaTWoHo3nXY9wbwy/el1iAG5YoR+D1ctWgh8kdCQX
+xGLgihaGIXNXRjAfzmMmM4v/GyP52ebNwnCdg3H84Mz8vBljJiCt79XOKFvH0voagEXue72hQii
vMKtwlggSIHWDwFEIGDKIxmMMnfTr8TtzsVhGxO1RlIrcB1UixK+NFFGN2b6LbuQ2A30lwTaA2w4
6yzQ8fwx4nlTjd09EoWPw/36MUYphlUas3Ym5ITtw3fr+ry8SOyca2sBhYZU83z4Sok3jzkBw5Gj
bI6sGmYh5sYsCJeUPNrcLFsbrwsQK6D1j8enoEr/eWYcKrwYhJ1v3VodMP/BvE9t6iXC/2nDTIRd
E5BeivCycRJsTh/ZhZqQ/WJunH1envZhKIXXwkQDPAZix9SfzkbmpuzXgyPWi0zx7mONsl2UIF/x
Y/r5/H7uJ15ODz/v+bHT7D79xSLmyPD3MmFv/5NWBtevXCfxIpTYYQL67YRzcs1eF68kiH7+a/GZ
97+d7dpdvPrmMiiOLxMngPPCHjxBkZN0xI/tUKQOkTxnPhbsGMIVBvwHqXf+WwEcJjy7uMsD5AxW
38vOGYiQGrV6gzGZvX13D2PJQCHH/5HWS5/E24vdxlP1KUqw9Po9zr2WPtmKzv8ip17ilepGkwz5
hLHs/Qz/fXw625gX+4fc/u37emrd0o6a7ZHRd989lj4PCMYu29dZajLLBY5ydWsTlgonUVMfR0co
R+IaWZ2Y31LZZv+deyzArVB9l19srvw7yexds3Kom55bFttvE1VWdtufVgujQYkhPodIqUyGW6+q
t2knsWuRvNaSrq3q35jPNvffu47HlExyLnWOiUdUOd/ZdurcK0nCdQYibqd2rdt0SDyC+fyeuxEb
XSUttnD+tKcQpOXeOXwxxO/JCMQl0HWwwX2ONXAr20FjWqhR46wMYaxsQcTFFE6P7HH4s6lcj8P0
cZJMob+4rhubPC93zfFJDLoJtTtUzv0fuM4iw0+AU9npEyPhM5BTBRpkpvBQTL2PvmkXl8k5JVd1
PX2sZQKZySQ1aq6gXsUCDr63dedYhq2WAJNqlJa89YVJ7tIzQy5YZ+oEShbcDKsI4VPY9GBxvM+t
a5vDPWllXtkAcvYvAwfb/nC/HzUzeVwVhdpJWp91DaoVdHV/eyqmGowHYUvKc+p4jKkTuRe7R9gD
pUWOSIbrF/BgkLeLoLq0Zx/bD7A4RLTpiOD4BBX6uLQ9VkaRbX6EqKHYOX4cMBOPKqn8vSzHRgZm
7brqbaYd9qH76f38K4jOznpi72Qu87RxtuIgEC78LrnkLFEXPsZsf5/rZH7qJuxnfGteRpXCrCbH
Y/ItV6zdyBgHdqMv7jJIWUa8cNfuf9oIL7kgiVnCk1S9LEXQ2Ewcozf5MfGcEEb6cXtxTz6Z1Ykx
qXzIX4n9W2EKkCYVPWgC8EymnplXjYWm4KiSrjhszjgm7gHsOIgLLfvO3eoJevlauNvTtKS7g0Pp
SydjP3lcva5QwfCpr4XXi3io+zubJQFtkIndXZ+nVz7Ml2T6/pBtjc7926Fe3EBrsO8cJvNt/eoM
XXcO4n2I+icYzppgyYKAa/4YaQhu7UKuaskBQORx+C+gsDa9Q5dXkomf/kGEY162IfB50hpZTvQY
aTM+sXzVlyxZOZsEckziKJf/PORA/FbsPNxSbDWuJzP+FNtERFYNaD0N8YkL8kxMJXEVVak1UnMx
VOQrwiFtyvjOr8KpuM7uLGb+ABw4cEmnuvYDdoezFIiB3DlHxxjyKvGe6d16VQqJLoRnuRQs39ud
wMcRGy26VPQWx9oPP0R/9eZ+CERN8DCqy17j2SVqj6jSmLIZcg+VEE1FAEv/JqNmvrrd1IyCLUlH
C6vOuqreg6bxA/P2kV5YegfnALTUj1LGbypy1+VZ2wRUUwfpIQiuwJqp2E5maVxZidjUiIv7Sfq3
H1wFbuEVD3S5atxi5ZD25Y5gFBOPsYEg5dOucqbw43l0aYkfnD90/suobpswlFzTBj1ada3MPml7
37C6BQHIwYGQ7U+72X/nOBk2k133OIn1YbQLtSmYtwmGcRQ/UqJuhwWWkmEcTAqvjHJjR+a5kGjL
KvgyzubHxq0XnOExi7KsYsX4nZEZVYQdG3HKTbcrNiJLhOXugUkt3EfHcp/XONVZDYBa+qXPn7E7
Eq/q9b9/i7ffxaZZu73FXwblX8hF+TsTRPFQZcxpSczsvFzzHHK6GaFvAH4rgPJAKuGudms6MPe6
ZiB55c04qOfmYB+PK61Kg63pm98mEvVp0Ja2sCl46ll92yOKoSHaDDaT5JhdlLXibI+VWy2E9+Mg
lntXluwJy4qJuYqy7SolnhseDZEvzs60ZofZkAa767P+W51ojM7d0b90NT2egyrEw7Kd/OrZTLH6
QSFSCu1mEBWh3O0Vaos3C86iZ5pdTXZ9k2wfzw6tGpAUVl4fvV1/R5H7oe8xi6eARZYpsskQieB5
sp9YS57BWNMTU+IB3U4UuZlsJou3UGjeaNVvht/k7icxDSbltznRBSzytLzRncd/V0LhKffy3U7+
cyXqvqfPcLpCk48Da+Xc1RPKsydry+kp+grYrbKaWDXuUJuVNL3dmQmjjyOOnjjcsfPWRnCX1dE/
Taz/DH+Gx84kURGg3sw1EzXUSJ0VIodIqbCqD8V68NUxff4737UnkfUgV0kMGPEtdzsjkGOpli2/
lxw2QfVCsqzx+h2ydxO2PJkWRuX27u7hwDIX4mipa0u+4HP5yNREFn1sDOqidx3L6YDTIt/ikfb1
slGonevFITl0+bx8PuC1Y74o23yc0QfS/pJJJ9tC9tTEFIErtZx6wNqCVkkOBWCsRacg1wQHqOwS
ckaXtVl+jR90LMSLyE5MZ0AXzxJGBQGbuHxsmxIwVCCmSXxM76LxOAFqx0pRMgbnpZKQuwrJX+Cu
QMctc9WPJQwdJ5hzbWmsZSy7e7iW9wLyqSuxG6AhoF05qMoPlKA7u1L5K8Mn23kb7yrPQRE9FzPk
mEpHhnMxy/sGRbXmbC9OUl3Hukylucb3PR5JCZN2j6RzHK+TbUO6nftxqUqzCZ0KHxA8DMqf6fPN
XcEZlCq/yZ/XJwzIUvQgyqXxgJandXxYStX683593rzdmjZujhfek3P33BWvWAOBfaRG98Tz0/gP
/f1bfrhrpTosJ10K9Xjbyz6fBjcEixfZZYmhcY6lh9ue/J9MLou3DW8Nr8Lw0kne54fpoeBeJv14
kgTk8MXk/zk0j6/XemLCJl7OP4orKvlNtzjihovydyP/vntJBGcdz6q/YpCb1/L34+KJLkJP6R2k
lcP9NWBfgr+5A5eTepVfrxurAaCsc+rMevSu3TP70RcseLc4hTGvTJ89By2wGVbP/Uvh+rlqz8rH
9kIaZiBJmYt9e3ietrK9/cePcCnJithnpXpPV6A/yhnVZlopMSeN+Rss5u1S/T7frf7lP4/3JfwW
d/POQR6s43g3EIp3GUMMSWOZ4QfsXEX9ne0WtVw31zq/bqtMBgCMbWAciiNkJjf99z23NJHMqQVG
AY1k1p0o3ZW0O7k+SlrDtnpKoNpaPCSforqq8IrKqntq5WSd/H64Vtadc2ODZWvTeE53cnKhH1gG
3tOi1Mg+b6tx4WoXF48CKyoupAN1ln06cl3zVXDU8Ut8AE7OvzLve/6E8QlHROP2mHyCPLEut8AR
L5n+Aj9HJ1EvtEafuX/X1wJnp7yhacE2fGSfR84u3lNAVGBuiWBsWLYx4HLuRo/WwCB892TyWQ2X
ExBlu5wAqrvbcP6W5odorbruTv0r1NOvWTgJDIUpil8l30nc78ep8W28dfYPT8P5UU5r7rNWYlZO
UttYfSNCBNVjZV7HfIrC7rt1NstwoP5+4NIzuHBeFPdiDwzgUqzBn/H6py+RprLjxLl1dl1R0Z7P
4tu5FkGg7mwZvOSToYGnAsMROXPM1VPwTeIK5JJGYgHB8qvS54CRclxrTDTl0Zs/Fzw6wIHCsVUj
GkU0FLL2VQ3LttjN7fiEmnAr0gKDNxwLW+uhzNvPAm/T3EDcPNxeoNx+vsuZj29wNNbzdwg6fKqr
p3O+nPtgOcleWzZZEv7P82VfFyo+u9s+sbNnXs5f9Db7Zh2xwTP/LG/b4RlGh9+Dhg92cZ/5+DhJ
aJZrqznwoACPDAbEcZikx91X5kWNu6+pdQEOJ3/5ig0BPoxhYHGuHb5gEzhThQXlg4WZD2C/lUlJ
HHHtnKsUTjUsZb/wIYaFa/bu/AViCArEdn1mEmBtsocmAwR+AV8AKfLkcgp9hJlETGs6IH6Afptk
pfSS/6koKu5cQkqXSx+5j8VvbFjhY/3olvfCR0mSAzwv4afguPk1p556tJQRX8ZtQFVfvyfDJCAh
vIAYgG2QwRazxM97WCDed49hOGBOoDZROxDDhS+C+fbpz9lx5sjQBDaHzUM255Ef7Jvn6qG7703b
2wc00uzIViszwfLuo/RCFf153z8obV4oZ7/YUL/ih407/ATp5+PT6Wn7MFi2z+/XL5b6F/r78/r9
xnklRLF+6mBqrQsk7GS4etmy7yWohkM5kT7MFVZ2/6APOKlyhSarBCsEgMli+gsqA3D9sai1nwD8
824XNDLC8N5ObY7BxGcJR25xyBCQhcN4KuHSpvRzZuG//8zPmku2StvaqVIiCfA/yLZpHclgbuyJ
D9MK3Rs3HEiLPeGdTpQthWBOUNkKS8Vljpon2SKH7mfdI+zbrEmqnO9CLCfT87gsC5gawohO7OJs
YDYZsY6VQmjf9XO1JLMG7BwZZQNjzuhfKYHcOPG55vblIrcAUWo/yY+d3dF1dkcHD0XomKmEOEjP
Rj0aUmpdlZdRnG9k6suvFhlGafqLFAcTjpjThIxKAakRvglRpCpin/aTaPWISEl1Ity5PD0mYyKq
4YyZpJi9sRTbGpnWXo2CqzZz4iWJi5blZvqR2m98T6s3Nbg/fBRkzmSV9ElXIrdTjrJjAZ+nySyk
QbJoVlw2SFeoddu38CBwsBz6mc68TQoKpU7JPxyPMy6M7Dht9W17mqnJYZ/vGY7ikANocu3OXsmP
uWODThyy5Neupfhlg0xOAJ22JZyjnOUFaIZW5kgGhwk1rJcdU3DotyaP6G1R8VCwiRwydcqSUQUZ
AxoSc3T4VV2+q+R+Sh2hE/Zh/atdAqolbjWu9VOmQodaROKMpr4aoHBVYco/VunBLqMLUWW8CD0B
WOKG0F43UPncjg2qqhmFctfG7aGiAOPNTOKSkch3AxqSeY7lhb6i7b4Fu/zuG15NTV8qO8mKqJ9S
cNEDJeO0BnY1CorYFKGpVB9yOQUKSktnZ7P2XM4GyHrK+ABdA1Uy17l2RRULGG9eOtnqDybYovwn
Va3JD+dTVNB2v8f1rn2uniYl0bMU32w5OVzNfk0INWrHaz0vKIp+Qsk+CaFqUAyW7dWOI4/wPhFA
z8RJMPLNuk8TOq3AIP5gix4vD5vM7sa1e7WP3SQKBkqczPsnWoq1811n9EhLs/gvU2FSsII9ON8J
KoKHTqZo0bfFQ83sLJZ9yywzbWuRcNvM4VFHPQRXKMbTXe7aTp1k0X5Kb6q3U32N2Csr50WLZePW
TLxSe0aYMq3qc2wvBjDfYofaT7uQQEVhyqh5USHy4uzKSaT0ac8u71fGJCtb3tUBDf67a5aTnKzr
1q6bH57pNj/V6alDAbfrXleN21ogaRXucr5qWl7JVYNcWmGCXDdmp9a6X8JIYa0mqrpo4hFiT9v2
goVlCFmF/hJNUdA/Wh22gxzM02R/rKafv9/zQ2osc8uoZZ0cV8+HYnudvvcUFHe9InjwYF9qmtHS
tG7r6eghNasoZ2Ky+t2lOh+hdnFrJgPNA2NvDFlbb4MCaVDqol+cVXJozeH/K68kLRd0W9X0U93D
YgJ0Wxvz+VpRhPoBk2XVMJVq5mLLtki1pc6vBra6InAJIn3grJ9b2WNqQzB+5/GevyD7eLF+7bHp
CuSWm6xuDekbxtys6mbWYHpqzPGtttmBzUVf2TrYzS434CaPaLVQ2wzAZW3A22PDk5fr5HlBfrfE
E00dgInF6KcvlDpsEun77SBTYSwQXdy3v1ibFl9gGgD+iUddy0LR6eF1qM4lB0ptVo7ffcDmKmsp
ORran2+FEceqIAKiMbIx6X6uY+a3MFosNmVTfghI2rKNmtskKSpFTBQLypgBTM1tP0jeqnZEYxBr
8Z8/R2qZx6LhYc3+S/3Wb7zg+ZZikTZiS8EGm4B1TpeqqZ/FJg8reJ69ZpMPp2nXkzsSvj0RRsPi
lXh1j/0g01E5v7P+b4VetsLe8s0mexwo6JZ4mLFKQVNOu0wZyUR36qa+Kdky8RFbmUdm1VwnmpV6
/e4aOGF/Jwf5DWeyivbwu/1M7DvHgV3AdpweK96gW2l2xwm6d0Daefk0sKx059RM07PkeHNY33DY
F+tFzKX7ZnrohKwyZlRPzWPzOp42KDWNwJWppHmtTvGnbmyMudocT+rqjYfW2LQQoXawm1bnjT0i
6F137gnadS+di0+PzVHr1PzG/+xTMscFJXbIHqOWER61xKnGwMe3Uca8ET9WQXwjjkzRrmgcm7Hn
NyWD+Ptm3hi1bp343uEUtbOANaOUXdcH+r1v/tWF9tV6V9IhRm3U8tVFxoo406LkS0cjcrVjM7p7
0oMg3vzrT1G0pipB0/yyhZyYXtJ6GC39a1I0seDeKL6oKICTRt7/UVbOa0M0nrZH9aRhC0rsGIso
MF79lcC+EiO5nRybOuZdFPnb13xrNokSCuiuY9xiSjKcCbcKdtn42TZntv3OXgaEuCXKLbmyYGpi
ytJlk+rzYqtoWvNebVQS75PV6La6jobIIHkImgYkLraM/loWPfwb4Lhn+ttfVOZxKZ5vFdwqQFt4
a2U/qP79/n1ipiyA6Hyso/i7Ui3+gGHUpWcaM7LS4jWzjMZeLAavhzFkudpmIpaqirtEp4qaUMRf
m2+dOjGAsTxiU6RxNqdtpLzu0w0E617EWouexurRFRLuxQpjN7CQ9aUehcVVv7fEf07dv5V7MnaZ
Sty114SLET35MioMsuBbp6Apv2VoTHwaM/1XH6eNdRe85pZht2jtFVurXowghgvB1N5K8tAE1/kd
Tk9KtHLXjfVx6VjQv42J5yXu91g7QTG6qIGe2P1dffFV9NsCDyKwsO7tLBJ7uN3VbEqq0T2RmDq2
0aSuMkE6pvt/FVr7nbANkyaNymYSKzfq/lsRf09n9DdW7F9/rUrSYExfsZX3E9MZ58rvGmyrjRXS
pTFXo5Zn4vdJsGVGd2i1LX3aTDxnUQurFrr2WFYcbgYg5idWlZ1kS71Z9GJRxqz6+F8MYfGfKXKo
+MBTavsa1d/jFvMUIxIrMdofpPEM/G6KApIWUfzd9U9a+rffJKtRnNnHpWgONAJJTjxzNO5G4m7d
V2rdcOvkpWNjsjhiGJwPHP2xTSCGkyjkYOBij4kJi/9JUvEgtOMntq9o+amDUl3jAIT8mLL44q+N
gSCJr68xz1HCxTTE4jBZl8qV9coHmrLqrcxT7JZ/r8LaRXYz5kuPTCz9GMnNJNbzdzfpUFz3Ya66
cb70Ls66TS9+9oP4Yt1f9q8uAUeND5nS8iTyW4dNuYs0jAGNnU1rsbcA7O3636jESFP7QZxkbxav
0o7IxeI76U6Y3Xbdg7sgj1ub3qK3VP66z6OsjIs9Ne6n+oDt9OKmdT/xuh+sNcHyJNq8E1hAvkkp
B6AVMS6VeaYFD0v8s1QyrDQ9huUAUc1mdbNk0qGROaudZBY8aSk5THzuBxSaTe+EHE82gC3TIK2J
cO88y3Rm5cLrpleqgSAqsYaL93GHRaj4j6O2cGgmx1ZIuuIxxqJnAfysGpQmAVP2Mu4F6jBzMjgy
ijup+6AxbKoz7ID/hyoThcMXQbgcKp6fZ9VL/cbpJIfnLkybwCoBfh7za3U9JGXlc3fLMWzrv9jZ
7ej7YFWAiuLsmGx3bzp0Hi8votvLuRohPEV4Xbs+i7aTFDHglyezEeltPs5z9x4n60SX6T6ex/Nw
c3jM/3OFRTTB5ztMLnXQZuDAT/IVppoGcEZNHIY8A3Mo6mC4bGc6u3660D7gbjhhNZ+3RZgdqZ6p
prX+TjC4DNT+M84K/2XrH7Ox4rsLl06wotkE1hZncbzqRV6FYivW0k2a9Nl9Fm0DwRwMh2JsIHYi
FoHOp1Joon841ggtBCpelephjLqoHwxDCJMH6X9aq69/G56nbvF2PNU9KJp4+olz10yRqXgSCF2Q
gnZ9widE/QOC5L2wqcooGVwWGqn5SK81wwGEG51kyLvWR0aRmGFPaHkH927PoezpfUhIgOuvbje4
35ij5mVcUEG09DevzMfLvhE+5Gv0yMT+3utgdwLxOTTPQ/XoIEIh65WIKl/O1QKdUwW1nGIqsMGe
9jM8dX7GqcTDt8bd5JrCuR5+OL4QERPaUyg2rD7Py+Hu/sEbQwDTb1rOQ/qKvEN4hA4VDCIaRWce
Mb/TMMd2JJKa+EF8rRo+m2DtSOAM+megBA4RZWkU15vgjboZKcwQL1TMgb+7YgihKs9hDxlfBa3z
jzKBVEmltsnzWMThUh6HZNcicK8YsBv0VhiXo0DttPw9LRqmwigzUbUBydphxRyn7QiWgTBbNmm8
9PLgQabD1a0f4qtivLBkfG/JeNyiaYkId0snosle1DSnZHFmq++/wpQDzpa87Lsrdh3D+7vfXe1H
JQ/K1iaz6q375uP381Kspdj8fizT63DV28aTRtLrG2fnpSQs0JUVLtMrK/75d6cMds1L8yOqg1if
9tfdHzcmXmMTI/y9bgfv635URJ1wtunIdRi763YgyIYPjsfszkZejV1YOxKvu65aVxMjRfqHJW+C
p2vpz5iK6VWUG/c6/X736lLEwSQVl9Sc92h07NyssCq0Qaw8EcPZqS7/1L/twAAiereD5//tNUdF
iVdLc6ukszvFPEhczQ3obivyNcrZKC/qAsrurQZH/tmf36Nj9qb1pVfO42Hhdd4/jH+GJXriaoCw
pfS5GnyP17jESw/fw00HOr9aahSrdudqrvd4eCl2R93LuwSlVXzvy5qMYPV0/ac8q/OY1g+NQuX4
mZDQJHx8EBCJ2qGdaaakSl+/7NqJTqJWkfLEFr1qnsUo38+78z5vN1xXXyoJaLJredUs1hlba0JR
ahmjm6m9vop14gK0PMofsHqSkhzqyElxFdmmJG8+SoKycsQe6t8AhTWE+rI0sKNL0zy/hzp8WDdz
9WO1h02Bu37eLT0g8nkqPn4Po5P46M5VnPky+5xe4+u8Y5YYGWaxRraagXMrwvUtapnanKxAkJKB
5NRopp/XLciA1gkEEJyQQbFcY6xqpNqz2pKVVeXVQU4flEGyZa+SHEWwfqt5alDjJRaPvNc3/Kf9
Zf1QK9wLHG2PmpJl82HXAOkqmXpP+pIaotFDBY873tEw397vG3XsCE15sKvNLaJ4HNbV2vf9+n5Z
L1TvptBzP/eRMWVe5xIEqzMQm381RnQyTYimMmBA5uV49BRSptNsiTgh5c1bpe78ng9pWs/3MlIE
Ba0qKJdxLErAUTtVUNSYhIS0JD+1WytZGz3Mm/KmtgqP353r67KTeyw+FB+qhUdkoo+Fx6ChvNUl
OZF+Jdvc+M10kUXUM62R+tGRiDTvxN25epX5oZ1u59tSEt9f7s/NRSNRP3dyrVl32Xz5biL98PW2
xXbTn7UvXbTHj8uH2eP8YXs/r2QbG64z+Rjqz9+1fGPfcn971k53NiA49SyuyksX3WV31t71jl0R
dr1kZ9/f9X4Gx+5zkFku2vvWXvaeu9t9ijW8gqSsk+yM0x1cAr1Ze9vfdzf9bTc1XPfGida1s+2v
+tO3c2cJ3v/63YsSr519d93zbjBe9de9KePwcCRgto+D1BfL3u/vYNbnKvseLHun4bI3n6wH34Mb
cGPve7Dqz6U9XvYQtb0ue67a3n0P5r3i665ZKpZ9t0dY1eP7W6pl092P14M9bo25yKPP0uOtHCO+
GG+H59fpIPE+enpZDa+itlbDzmoYP9fXxPtqyM47lB7zHx/hv9Vwf668/byeXZR/Orwuhi/5Jzlr
arNh8iHxLPHUXeox7VUuWZ8NM5HR/qk3G6YfCvefOIw5WRHNP5w46CTFnsoOIrM7NGLhPlXvbZDu
5u5HjfzTHCb69ohd+bFwzxvYQsKSfer9BJNH7v76cGxl7vdVo/WYu08+YafJ3PeuD5n7cy/VzTa/
AqvsxxzLpMMS3r70IcMaJe7Srb/pZr5SKPeSTfTqXqL6bcgMUC6AECcnUE9+Ut3AJ3vY5MNBk+By
v9X4tFBlrB/HtXN3+K3e+vBZvo+rip14H68XL4Wqazx2bKQveU0JMt34psSMU169xK3xJebhnksB
P1wdZRSq+4brBnk5bhBWV1cv4eEsVDP9UvUr1ZeiyEeleOsGocKcUq4tleODE4BOJdPvbeGcFQpV
zUimHYGu/kNYx1/efTXF56Vq3Pl3RVwfRfobGOx6tBYGUXviKtUE6Hrusf7vEsnS7Vhx+7IuIrhu
GBtRdJZnpL992bv8qCexE7jVFsDOB629gVifPut8zzcT17UxOw+W9TwEyVtsHAlQ7IBlK7uK7Uz1
0Q2Uyr91J7xLv2mY67Yv8zpYwQvsgU+iNavkXbyYPkejomlSmUWyIW72+CQKc/FZQiENsTga8RNI
7PirIG2Mq9cIpqPqQDGokP8EpGFZP74U7aCjZlyioCpuwxcAwO7+Bf8z1rU+biJpvBvxzf7FFvYh
y9FzFGfY36zED1yC0YrAR6C/V+fFxSWc0g6A57WDSUbuAI1fGnG4Fd/UqWl7lNOaJpHVKT6vXHwW
Vwi5jykyBvE6Gruug2H/3f7/i2GvE/2/4qLImfcXtURdgXj/r0g3xRej5vpZHc9Rkgwd9eKboXgx
QUDqvw32uWwibo8b49vRm9ly739Fnj4S0YHA018C8zmrRXXRQv4BlWqzu48f+N2jVXFztOrU+NZO
73sYwADqpeMsu00Hl8/xvYbBkPv+rPAowUnw+78gOT+jZrTWsfvGwx0fxCXxcXCOxyvjDMXhBW4L
Zfj4XWKxtwCkx6dRgbuFQMbQfkTRvD7aFF/+lTOqjMxYlPX3aXCXR3ayYPkOlP/6K7oK4e9v4Pq5
wuPmafWCRO+vdYbkhRM+rvj94redUQsOdPWRF7i7b42dV991nuNRD+y/hiW8dSMhRDXfRvC3AeVR
7/ICW4sPXDvnrWjtHJd6VBmvo/x566Z7t0akVp+64u9n+h7NiSukTvgtzBW/DYyS4mdRm7fmrbgH
6zvsagsQIFppyOGHIhpBPXDXBuOXwt1MzFupDyiW2kJ+IeNyaf+2n5fXhyDqIP5R2FJCt6X/U6jQ
hVR4hWRn2pLCUp62eQsVZZRHbPGNbwkSKtWUBQlOU2qKWhiG1IdWqdFtaEN+f32LPehBbWJWf+Mz
lu9R2w1HfRQdLZyTudSt20uv/7o6VSMqerUIWnRdDOC0BeyAwd4lf3/jVcxQ0N0f6hLH+D/lk92X
zz5SLymN1dX4MC6M37iR6qMFu/p/n0aYgjGLXK3xMj7+r/nuh3/+/UDMgXvm1eV7lEJyFUtTFlcr
0iHiJsxNdQk1zA1zf7vzhhqtv381CplEGP9bJQiGHldhIaJYyfegMHwk3CFKE2kCVAJ5LMIvV7kC
NcioIenLsj2VMlwTNWchp04E1Gc+ID6Wl7gEaQqshtFRlAJ/vubPwKUbKWgBHA5lMSzAInAgXs9K
NWwqO/xcp5p8vNdrKyknbbETRYqkODd/lu0F81e2Ods2UlmZPJD39dKz1nXaBOjPHdvLkkwVnVW+
nkYkfmvd9vXitClRtvjP4rKN1++2bWy2jUWxdREB+NOe7zr7wn1+WT/l6+tHxEHft9Yu0z7fH8+1
3a0F8F84dZe7zhUtKehA/axLNXgLoQKiBzk+f0rVzZ53bTBa9Rbn7lQscu6ulvtA8CmA4+LplA05
eyedhbdYcgqlWoEknMCH1UjeWsuVdM/l5alySlaEkJZ2oDe8zZ19Epi5XEgAozIO1KegTfKLw0gl
KyJHNsdyrr3LP+VMQAaiNbDuUKg3aRAgUKA+BPicKuAIKbCTRPCO+XzEw3uuYS1DKyIQZanIvEDQ
J/mVT/ItQtz9/gPLAJpI4ly+lDPCj/YQPdVVBvV1TUfdu8aIt6iJdp/uO0IZUjA0q7qQFVeK3/xe
xTW3BBiDuHpEV2nqDLhQHqYAL0XVeB12tZys5ueH06W3mlYwpS0K9RzsgxSxo9rlCToB1lx/AOh5
7vcpXtmAdQBZbDNoCQKgoUuCKwKrD78gYEkw6U7yjoqQiVHYQkB2I3xigQdXbOqits9U/XNLJhk3
ag7wB+wITyFfI7AF0MQDQ1n6FzgBwq8+MJVAauw6y0IZzZaBge+BvMl+l/dPGzEelzuYZHAaNGOg
bsIAbHmiouLM+EZsNf/6H0lntqQotoXhJyLCiemWGURxnm4MNVVEkUlAfPr+dnWc6qo63VlZmbCH
tf71DyXXim4NVgr+aN9FctPn95k+H07w3NIRAV9eWAhDO923hG2o/6IkUWMRLwnNE4IHGYEIndBN
wdqkZMMqjkxOCHeyq+VGh4kMZDeIF4mpDK0c4gsGZEu5cMrEo2IuLjmGHaBbhJPiVoOEBy0qg7/z
XfVhwf1gvI+cBBYonC0A6aGZXfCrzOAZt0YGylGbD+QZlw7WGhxcuMn7ujU6POxLYcqMg3KaOcc/
zLXrxJZ65jMR/w6RdzE08s7j74ON1/t73dQDmTX9eXsRnQBxcDM9qMbfC14Eb06T6XPT7GJ/NM22
2oJcn1k17rkfHNg7G//yUDOZqxtDGpjC/230oF2RJCAyfS/ZFKACPJMWX5kPfQxenB8dUut3Y7Lo
SDTDaMunNiQ3rXE2mdcGOaOau8cw2GtAByUL3C0QkQa621pAdkEG5XE4bx15zlPrLetLhoeFL63j
UzKtQ4BZciSMLxo92Mro5xE+TfEV6k3xS8lUDNtYceh7DDLZS2wR0W+/zC9wKtwXHh6Op78lvxnO
8FAgcX01msJKXumzH5zjzqxuNbk8uHohFJ9l29fk7YqUZaxmEE/yxZkfmCvCYUBGg4A7BYyev1FG
rI1Rn+XZcarP7lF7TpclUVwwjLFQ5GKh5jkPZw2s0zVfKKYfDeyqbfe1O6beSGepQf9EJPw+PQ+A
N/kqp38CajXwc8pI+lJbkw8j63Wtr9CVaH1bx5y9T9iF8SPeh/RpeMoEhOFRDcMUS0EIU+j8ZNYu
yci4hhsj1cC1+DsY6yMcxCyJZHfO+MlzqyDy3JYuvzQASjzK8wOvAm4IDvwz3XbwmYxo5h8X5Zxi
KurXEVFNVko7/tz9Dh9MCw8KyjSq5hFflynFXovH0PU4VjfltBKUK0Bn44GxD0Q6XPFwQaEuOivj
9O/xp4Pkw2SFZFaia8MOW1/D0ERBG7NPMNbb/qZIaC8kC9IcJmdpmq25p5/r+3ow681e29FfIRk9
NgXPDmozbF1xzhrPQ80XkwjXPCRGsE9jEcAjZLlCc9pAnIb9sk1Ri7K3y/NPc0qSCyG59U12On3H
AgwJa/GEG9HEMlFO/CeUkJSYBPsBZouWvcaw2IyR2P5zSpUxSFUxlER9jyeT2XOwCS1PHYq7031W
DYz77Ht7FYDCLBmz2CGi3T/XFN6zo6POU4i8+VRxqI1g5u7VmSocq7LoFXv/DC1w6+CVPHMLIjcm
hlv12kbdSr1pl95OWn8Xo13/9IF8w3AQFQMLnr6ZeemiT9EHrTiSr+/D58pvs7tVcwnhDp6ZMqgh
ZHnB3zFi1ttqCMiAmRP5KANIGfvqj9/V0FQZTvL/4TeAia9wqo8R5MCNxmOGQHnQAFudZH7PGlj6
rQ6zsAg1p1p9N7/bl+4fcsmG9B6y/Ab+G3iII9o9kshcm6959vfY134NHqMR4ajOmiv5Iqt80YX8
+4h4hN6YAwR8Uf4bzpVQnX5EMen2Il5jwcxoCozCw799b4/VY6VEmARfPqf3VOAXySYLXxy4GHfD
ZOmcR2z3RC6Ew1fMS4sZLT2QpVgdkHjGxjCgNMfY/2iIk4wfQzbELlx7ktlhLFQE+ZeNaPZYeRd+
IiuOERBqavb2TuWDCcfbpH81dhdkDfD7USyerXrtrUbbfKHtoPzilAX3V//ZKoj8plt9p62fr6WV
9JesH8vvuueSKrrSXBiXc94E8NMgzGbfTbNhTbCg/W8A5tOGta9tnxcYR7Ohe1xSMJnEv5/vy+M0
B/JKFqTNBBCeidycc9TD2b02X6NZP51chMm3pNAna/wTk2u9fV3ZsaVma9P+/rlVxQG//UzzG+Ml
Jz5029/6valYsFPC8JhacYRM+zNp/IViIFS7WLEgrlsfp7US1CO/ZVOtU54QUWgEkGhGn8TOw2d9
/5hYzpAG2tSWUpGhipU6jGSj5mqF/zXRprp/h0ZMG4l5KiSDBv6RNThC/bJ6GUwPEuzsNA/ihMwA
Pgx/WTh8Rh9697JGpbd82+WkN87dtyvw85Uyz4gOWh6xK748b3Eo7JiM41oat9vmih0vhzGsFnhw
qJuYjW16WAKsnpY0e0/wobwvH6SLKh4TDxdSeH7SwDI1vM9mVDRI7yntlugugVQusstAaMy7521/
r+KUw4VuYLI9T5/Fc/eal+tqrIKk7DvMPBO8zm2dU1wxMw0+s63gcGsm2A4iPRf8Z84VTCKd+1sc
38PZEe4dahOeyrnjqkLToFEXCX9/QtOMgqAqFh8hqcWeZcUPxelWA6cKoWi50rxzWAOL0ui8//+O
62jcIUfZEgnxWxe4i0BRWIOf2graiT8eARs9RfoFjwoePwaxGiYcNII47CzbHYendPpiJLEdTnpR
RikCy8h94qFp9af4nA9m+uIetBN1IdkJKFPt9P6Uhz2izMMljnZ6hBvlRGRfjfb5OLe5RDdDyZaD
fKHsVEx+QloW9giBhuTLal4ljpl6VTj18ovn23hgSTfp9uAOhausifVTcThgCCZSAIn/mzaydbTz
CWsro35VpmzXESf5trfF/HvcW2XwrEANw31iBBD0pnrwZTYIzVU4JXKqnarwGHGWSImf/0w1+LAw
QAR16OawiBFz4m3HO/lGT3xvRjN0q8apZZDMQxpXUeO+2LXjdM+eRIWBt5RB4sUIacTbLqIPzpe8
LV5r0JCkt33ZeGTa344tDWWV50OJlzkybskEU/lP/7G6gyxTuHNPTj6m5MqquG++P19Z3gEjCSZ3
q0jDB2LopsybbXLMJhVDScQQG+h7iwvOL768oUQK2Hif6/GcXni+yaJojIT7aoX+5LN4L9BgW4+o
O5dX5TwYczO/DjzQcjLAmg/7Xp5fw2f1tYeTH9KIqsBB1urizMrzxuF85NbnVBq/JoNtu80wfVIW
MqGhN2X8jDgVFvrQGOBcgEvx3fsS1TvBGJvlp/VCDA7hEuQCJkMmodpNwOMKK/+H2Qj0Oy+Zc4y8
D826o5c1cjfYx5ZKBp+jYqGcrh9EoCcbRs0T7L+g7eUYdzmYvkTN+YiRWAuF1jjyT0qokWSodvix
Y5q/c5+4ERyMBB5HKk6QHao14BbR4sCBefRjwlMjCuNfC+ggdmYtGYc+nvtgJI8vMhOzbc3BDLI+
YcXtlmOEvYhRam+m+OBlfEh6BXAE+KomsKmR7kPx+Pr4t1xHa3QODr0STVMW5JJZ58470k7FonVJ
0Dh8QHrIkXXbtX5OdnRKEGbhHPrJikSpB6P1BaSJ+K+xCvuNsgftWNQMcc5UEXixghpwmxfUf9jv
gw0DX0hlMVR1uNcr6O4KFEAs/+HUPuDppwptv83PTHDrabsQGXO6A6tg+nbqyXs5hAdHsQY7Urh7
jvZgwjkGYJRvJjFj5GzTilSephsSkASpI5h+VU4flh4NwW/ThdWKffsglDkcsTaD5MRF3TwD7W7z
J1mNFBc8sJEdDt3Ee0Ex57ZPFrH3WXymhcOFh8dJte+78VQj53sl/lDfRSIkTY66oXQOf/PxMs0x
Lmee7MaV0x4nuCjL8wq/Nb4qpiH93FQn7IwUB4iMKUKHHGnVw+5CtFIP0YylDBWZWDWcmnxbIVkN
Li6TKbYQ2KcgL/puKoTAdr0c4t/ARupfNeIQzOcOsgjHG/ZYS23c+gNHZm6nheC7H1ZFx0LA6x8d
GA6/lmhDiUdMJywZq3WGAUUVX+Dn1oto7TCvHKDgEd6hSOav2nXoEZUJOMZK4udYcfMl8g/cwazc
r285NKSfn85xvILfYg7dAv7M7QcdgLPDkA7PlYoHvvGY/Tr+hvoyWKa74TyZJkyvhmY+YZ6MBhXP
60l+4M4vsI6pmY2MfJHqWCAVKZfK0CnmMh5ffHGcrJMf5E11l57kysYlM26M7obdo25MmNxDcME+
gjeRm/KF75j+ZSPv7hAqUAmjux0YQ9SZGMd3oonSDncmy9BU+uzZzGUcn90SkrDjGYlAxn2FGc6y
98eE88xROJqRgJCoBmOpxJdTt8askPB1OGiXqrRGLzPFEqiy+da8bNXclKhYUWaSDqJ2IsGgJHzn
vijIWFN91Q2vPC2XY+/+94F1EHI0+FyuKFonZFCUZu2nq8HuF9zDT/ATBxGg5tBDLdHapUXjKNGd
QubCZabdl+dSdgWkcBV2iZiXDDDL2j4Ox1npIfd2ePanUVgGw69ZwOPBWwSeLchC7nxHuFXTqTof
AAvydtAPbds/BaL2mttK17gjuJvfNkF4xbLzE6hDPi8MyVKCs73Jn60YMmSAbhjz0qBZ5bU35t7r
aA56DD/TCyl/h/qcmzltarutKL1ogugBFXNIWgULjF51TyUi+j8OD+yqAnk5NMaV1+ERWCy5BqkI
+Z/mZX/DDTXqqZyU7lqaP/xi9x6XjDSmxxmrw0XrgtE97SCLuOb2RNK96c9JClikV+bfExonMjpb
GE0BbCczi+SM9adz/q+LM4XmLEt9UbWdBypcLxSTZoeSC88bFcdB3D6cFyaf52x7ZDUznqeY/qOt
xeQbQSZe3Fj7UYqq9K5DryEFA9Xu26Q+whGxRDTHnZVZ1ZlStcYxHFLpv294sKiF76Cjrxqs0gpr
gKMLO9EZTTA55DxddUFugZphVnbW/exM+sJbte+FW4P5j7ny5Vl6tiS8tRBQ5Ha2LXEzBPvKHOno
Ycb8BglyLDhqYRfwqVdVSvgZqmENsP+GxSdZcGBZU9r9OdLece2VznuXdsLQtegM+W71Iz18qWHz
EXhGLno0Uw/5xnoLcAHR2KMLhmelQkUzv/t5JiwR92AE/WUXJL427254NKOaIdYnmfBSiHnElsKn
mMT7kXcdwVFrSOfOtsma5/tc0qznB8UD5ZxRcMRiX2kXZfc26Fo1ocuODzkjnCU1FkN3m7JwRZtl
P1d7cNnsmjGXY0A81zn+0gk9Nk00iFhv9nNxwHqN6dj32CE/sRMiZtn4ua8bA1fmDqDLGFLTGZFy
iWuUdO35Q0RAoCLgOEjH4BB0zqnPZBgITQMbZdinYl6l7BB60r9z0r/GFbLH1SNs/m8CIRDlJr3e
tFjdAeL8MlCo89tzgqftGJ9H8BOAZWfkUaX3N7S0xwvizvsfrfUGnOKe+xIm4kcnxztvfV+CuEhh
+w+TGf47Lg7fSc+AjmV8pkNW9Ka3SvfHXQetCZbTpsE4xKiBJvvGW1QtqaNfm8kjokQnxJhilq3p
4Y3cTLXxnSQVmgRKLFHYLGWszCl2qCFFducxEhelgeZT+1P+mEXSJLPWqYm31bpcJjvlqrGp6f5R
gCIEvKbDcXpARqnNXvj3hD0fwCwYOS8vo+4K7/tKth9/2QzLkKWembcXj4XnBPQ08rstZdVrLf9R
IDlv+42p2GM1uHCylptkAbDn04cbCG1nFcjsLDv3OeDd56mEW0coFIKxcxwU0XP3do9whIBrHKCX
QLD3ZtBS3N70SEuG5w75oaPdfVaInt6fEzYxf051eD2dq/JZvCl4cPQll4H3B1iMnFAfv//gplE8
wemdFSZ8Vo/IVltzmvnvRGCJf3c/Y+rGvtdEFUOf1IULHSq7fiDPf3OYKwhzZ0A2NdgNRRVzJMYk
kBFd+JDIiDzSaWEHjXwdsZOB96hP79S3wYwEJESc8xUjfZML47VofQxcOJZlK3Xy+cADs4VrMAIA
vJvgKpr3eFgD5z7DH9bSZvcDCRG57lBQNtvClb0+JCZ0MjYaaQXMmZt29h1zxT8P3OHc8Me9PmXY
L64zYsuY8JC3tkTnCb5eLsG0tdODKc7iqFroc3oUbQgdeb7wN9FfbcoVgh+PEU7BOuO4N1ZRddDx
BjuwYgRUTZ1Ja4//zL7da9DcBi6O0fig4kWtHTgNp5V3t5aUr06OvgM7nmt5zrfd3yB6bZpbfiK7
jqOgGlg8iyIEMCH4r6UMwBEt4EbFCBjjBpzVIWCS7UmF+kfLgeddafRiunZDvqmsnxuEmIfFj99J
YD1PbClI+oLLAGU2tktM528dpURsDS7DoPLVQsTdNT87HgYSmbV/wFLNvFeZ73Xl6R4cs7G6qlWj
2f+Nm/39hlGsh9Gnk0XNXHJHO+VSbsDqypsWfW1Gt45yJgrpNqpx2HELtislAhfTHI27KNv1KaYR
sScLlTEuq5RbHZJd9Ty0VGPgitsFRzhsy2AFQJdEu/21geg6s+aTroGFgDQeXHyZ0+/cJjObNafl
AMRKWRAwwRU0ZNwXJUGGjQTwLwk+Q+A2tCKcMFwlU7zoPxc14lnxcoU3+AdjudKv7eGlAmgIjldy
GLmEuAc0u9qim6TtAXPCM2SqhuixlrAaa/yWfcmTVwDAzivovGKbux98Z2g+B+QRjabK4jhNIx2r
icL+A751Wy9my7+m2CWZ+ZYOKbdb5zQ0SWK3HsDnVhxU4Ni5ycUFPadFkrgZHlrYAMscjwouNnwG
QAn2ur3tu5zIPdz8eYur92IUPokngvl+6rHrVrTOhTUCP0CoH0+zsB8ol4rk4GXtES+GUnOvA7Ed
TTkLa6y+M1NhqjKm3Uetc3rCbLWWULOiD5fTQTOpVnKXjA8wjp+ZE21cm6Uk5PoAsPrkEzARwezO
BvQ7LqnsWZeSZoK0+ZmTzDE6Btv6RP1vMCLgA1H7P5hFnjV03yQp4Vu2vxHI3gXfiAvUeOwJh8PY
g/uYH1/C6QS+9VhSPap4RMBOG0TCs+9JqiHwjpGcP4xxmMZ2ZnL7BtTl1U4VSLYSsRsqBIXEPkRD
VzVhQWBKuIQRclaswupddIhU0MeAcAih949TafXd92fD/d0pzWberngz3N6ciLeKGx0prfdYMnN4
LEdnlQKP+eK/A+k47rx6LPvfmYQ9iTAleTjK9nvIllz3Xn/yur7Wz2gw5hpsfRvIDUr4MgPOFyQ4
IELuvyLSKAlk0GvenigMMLGIl/1xNleuTFnhKcKBkufNjW3ebIBNhzavxj6uwc1NGLsLgXMPjC9O
Yfk553GtE2fMomfKwi1M6cPpEMi7MvxZvGEDUJ4uHlUh6a2kOJ6QI1AT3erbc6PYFRvpsz5u7xdu
kjVVIshevSGiOefow+8M4++EEacYueti7AHvrMVLMp1ka/hOXCjZHf43Ppac2LyWLYGrC5gbTFHh
g4K1tTByHpNu9uXwVE5Dy4+I0aTphnYJggB1xRbSjocnZvaYCZI2y1Jtjb1+oixxhsLIUFwZEW3a
y0YeTTYU0VdfVo5sNVuuIdX+zntcjQtoSPA5haUlYVFc50zdVS/fvy1M69VAPetjNJQKA/WpkDep
55ZK/8oUGZ+70RoNMB58UcagOzY+3BOMuRnIxxTxfLHRYegIQ27arACBkAeNTkfgPBTfMjSl+DXH
EJIeMwEcaKJ8n8IhNd6bzwaVLqy41RPWsjNwSGRzlSKgpfj9GwBJANPyqh7frcQunKH9szHRIHUW
RIyRGgwS+FgMOnYj59tYbNcxMZFO5sRB2zjMiwxAyehDz/Q3tDGatTXU8kxiwrxjLwlHEB22yXvZ
/pvNahhbsEy4jkFHVnCMJu7AGPC9fo0CT5unmSsmo762DwpvayBZXBJHyN1QveDqacb7Rb6DzWTp
TnMuM28X8xHInwhPw8ZOQzC+vyFCTPNOVC2OS3t6HRil15eG7tcqJyTZcKAbxZmjKL6+10EjUERx
EDWOqJLp4ku6bZsJF9MxsLDf/x3VWKI99FNnuB54vZ7hJUEZ0P6ZD4f6mfJqQKmLLcRc3r/NzxzE
l64sPjDCAfkGhN/SzlDLuwOH7lXgzPBKq1XfHnDqgZfzLPXWaK7dwxFQGO71huYoYwElEhXHCAtA
0dxjzrM97uFrDGWXnr33hBoSw9LCn05L3GZMaB04HZ3r88rKS5aXzxnqFNGFhWb/mGBS2jxxGrTS
q7x4jwdirEKjzUTug+REHFrKDpzhiFvKDgRmSC8M9FBg5iESfyeM4YYeXg54qa61WRypbECuV96y
xrEGdQm+MXUgFyChNY/wXnopQZnU8LpxxW/Co5SBvDoYmkOGyoRgnJgrJafeyOaWAYp9/Jxy2gsL
v9x87UC3VKpVLBjsJGg91ech3j4W1lFeez7agylXJX/Kulu9hcLh9p7Qso3fKMYgYM/1MWJLrH6Y
uMITMDKvtyCN1OJYSregmShxe45m8jaBuWKDmwHcsh7fRiEyXByScVY4c0u93ZLILR7tVPg+MZ87
TtU9v4xUY9jy3t/2Z05hSHXAlA1Gc1DOYxlVL4mRZr2UntZ99znQ6FPw03HU0b9Ov2d5zPoIRWSG
nE/aLb0hwznc+H0adTKxCLIqybVfJdc4KA8gsP8y3eNA3sv+748mmaMsSg7iTxBksOWOox3hplTD
OQZGWPYew884x6dlmhHwJPiNuddh84M50LRzevjwgqdeL3vOpIRrD/SttfrmgHn8L9BNdUGpXRbg
ItCH/EuyhMFo9APU7M7jr/OBg4NuOTSnIVZnKA8UF//SpYwpFKSLH5XLndw5Rri6zpig5x9X2BJx
LQjmWuP19lRVXcTCeiKWd14nqls++O6g/ir95jS8Ff5rgUAJor716fm/bPyCja055C3MpdlxUY9b
bntaqZxdcW45j/GUuTCFawyWz1R1GUeuSoMBB4NL6W4GQ/N3E0ukGOuru/XkYGNbUcEWDjG9dhn8
To+/2oKFLGj5x0gFrjdK3Aggf8JdOBoy/l5zbctJwOYu1wNA73BBNd9RU12l83EjbK6QZN2xp7RJ
sEOX/k+SNHI/Tm/aj95h35FDDvtsAfgKoEciOT3Pz6/gyMCgQL+LlqmaIkMjfIA+YxGjgRlslE0K
X4wNm00wMw65W5ozxBaXaJiVvMmn+QmJnX2JHSaalV84jSubHHkDB+yMnhGAMXWjQYA2GAe0eHWc
yzvQ4MEpxcxa3WbmhWlOs/ma0DYhmS3Z1/lz9R2TUnA/iB6UsctV0PaWEDnNveIojkyH0CdDg5Hu
FtdA2BqMgC/sG6uKmI26v5t6tJEBLFuHJUwtMVtLAp+kJvtI9ssAdUZx9/SwQTOVEKLPEJ8FycMv
ckrXw+O4e/UGDw+MhY90gbzf4Hf5EKxGH8TabC2hXRV7WoF8Yybf8R0FEP1dcTrOib1Cy4EQT0Fr
KT7i578xxsGeBHaKuqztUYC3KP5q99M7LE55+L18LsVtuGSesUGRhY4HFePD22FWQBrm4PT0sCnz
mj5Po2+Es6ue2wMIFQgkfpR8bP7EjCNO0ep6JtcLRm4LWR7G+Uw3+646gYMNOLLExQeiklBVTN7j
DupCR+eIH+j6c/55H56ug0x1Vqe0nw9T8e/ixC4m+plrGyqnsFXg5RQm9tirdn8cwlng1Wh/H0jo
pa0KH9XO4KwGv37MuEYsoJy1PLehCKGj3dGMQdRyE2PNp/cBIURnYo+80jzhRI159YSphQtSN4YX
cDb2vTBmfuL3Lh+oP+C8EW1VbwdZyoKS1SDwVdyYaTo50LdiQ3+JCDlKAxITheoFadZzobilg69e
a4+R8ZFMYJbWcEZ8pInBolkQntFNMeOI2uAPdN4ldMpJT6SNFBtcbMOmwcCYHIQD2eaGZCyge+JN
gd0OtPuOaVwGDPA1E/Y4e93tWwgCSyy/nmQnKEKdTqMqGbr1cB4Y+1V2tdHmr8lyiDggxNPVT33c
WQwwZhtlIdUd/hCYwNDdIWqjoMPo6vEvDzSTLR272fNRtrD1EF49lKuePuasg8UZMaT5DOxsrSNL
HXdXzJ3u9qUKZ9jTggFnJoZYtOQ4QSmmABrl5X1DDQxElNhz0M7V3etOeo2K++llxO+QEBDSzpFQ
Z1zTUKejLWY/hIvmZ1KCpEL7E115z+GOLXbF7smgqZ48Dvo0bezP+Hfmzc2Z2o6WkL6Y1cKgZ58x
ufqnHBATM0DyO2/BpX/jnesGlYfdOQz46PMNuCndjrELcMrOK6w+uAoKCVuaviIY/3/qVAl1cbql
LpbT6QSmdMSZUE1ad0g5LxNetuE/n/ClOIn8FPkiR8oBl5HSfohYaXJP6ak5oGOGAgLWTUkjWR1R
rXsvltPQ+vpI2LGEIXfuDh9es3qb0T93kEQwuoTlDA9fXOJ43mCpgVD+8gGd6HlvnTn9ImYOyI+B
pe5a7EgqxA4eYk0FNRofjjwZYfKqh0oQwRyeGSHnIsRG/DZYOl+ffAoG1MxgePXvJf/tAf1ZgnD3
NQMRswvbJ6TxHQbLNniQlB0zAa6WiE4D2CTUS0wmeJgVNTFj0D6RC9YrzGyCBGm1mlMRvjVzr0W4
uQD4RjDFTgJGpE+WbwOrf5U438Y4zJg8WKvzQMKX0Ehdepo0RITTWP35KPoGPb/b93z1gALUei+f
c85lbUYQhxEvmIUxURYyD5MdwrgJ0A0FlWzzYgufvwpuHW+/rU150jfO+F00AGxCC99EcGeLiYr5
/lFYBqYkaGBjMC1DkHJvSEPijG4fP7m86HowwIuagJo6eszUoHXw+YuZOKMx2X+3zm8pOfPupLJh
GS8mf0pQIYn0B4fBHMabFDIPrv8VxW/WQRyO8B4RyfHSFuouBjv3MXYMX5Pb58uTl8leNNTz83A5
8hJ6/mMCtxw5ZjIyMQYgnxB5slfuucfQnUr8DI0JB+fKKmeMORU0njk2ceBj5gKcg6Ej0KU1A6lu
RKMI7ve2KRdG4Q9wmQOS3fwMWBCKiYE+NCtnxvIXE3quT8YBYrgbR58xDNftMZKIp0IWu7qvmDpe
AJOoYSXchMGgWRAUVTjuL+hNgcf+MTPqGegYBo7uYRT08A0gPYPm69Taj+nb515z4rACx9K9PhGx
xAZMCsZsVAKaOyqNhG4IAJ/Y+u6mR6JBNneV3TMjuk+huCXC3YLhardBZu+I2MPIa7To+2qI85P1
9qUoRdX49XsTkbPi/lidOJba94ha9nVVGCDPHhE8nfmD4/nBmGj2OLMrC0YUvYCIi8t711swexgt
UkpU6heLMLspAmQOfcKBEXXbLb4FivBy5zRCygtOyJej+pTFNZueyYOGkFN0qEc3Xj1PL5xCoPF0
BgNJ3lRLaKsXz3ipow1Lb07+glFTUBNiLzlJWFMepvbnX9ATSVTZrWRwQ+ATiVQ3hgPLdEOqtY47
Kz4yeGmOMXwIR5CTA64Q4SLx/asPudOJBc/h8AHXgNdRBakGJGh9L9q6gfk5tDNy7eBPIH1VXPxX
mZ9jfEuyXQcGWGtm9/OLjoArc4CKDDf6qB/FIdObnItm9XWO8+GuAnFpuFO48eRdL8huD7z0+So3
oHlYEW0emxIjg3jFUbVnhSZ7Ch1o746EqteSLFgvNkTW3lyNMCw2iWVDQwPSxNlT0vFbCrpZ2VBK
Z3ghKpPUrD44hexofZwM7IywE5RUVC1vJjlUdh96WYYN3D8PWBOklprpTYJ/7Xe3GlyVzCtcrRgp
eaMALwLQGe8oqLnc8QTMe4rdX3JpYkqIfgUlxdNmrSkJqjPoJ0tUnieWNr05sJug7jBSSRYNUBug
UCt4Q2lYvKPmNroMWMbJOY0TY8Fn6nuxSJPKrl9ES5C1+W4JjxrYvzNjHjkP6FX16YAh5UxdFH2H
FM0ssWghWixCY155PklpH1IDlzWrZ93//qkvASXcQbQnmh1d8e55KqbQvqLv8Q++JK1yBvT1WT+w
8y9sev7gS9E8ZI8OLveZ5H5dxqujrQA9Dr3xxx0INiBMmfbo9nF0YzxRu3JYIZrR0OIOmai9FOc1
DQFo1rL3nH/H2v4+gaI9EPQCd7CPmTjOpNNvXpVeP/hh6yaYhdBAs4jxGc3TCWYTTGneXThcVxH0
nEazYYS95klAgTaVN9WsoPAlXdwbtcbn/PmXZ517R0dfkGpKO0YDJU8/QYN+toptPYjHRwzByIfh
G/YlZv4v44qnJd75bMn+Fj6BPn2f0SOuGLOpa+SQYXuJb48JZYuI3srm8jjepTg+tXbiV0EZ5jTf
mDeAIm0J2WqvWPZhyHtK/gb2XQR0lEswtO/4uYZiG9PtuujmeGXWM1TX2jKmH8ESNeD1+vDBal4k
gkaQUOnQWhDbrQ42RB8GHVVnwJCQpvTtSRMxDsy3eml+tgxwYDgQFn0r8JCjR1SnaLwAp8YamIh3
9SHiYj7eBMjAXOr33ch9EGuI58ToNtyxU14rthTUrEnfT1xoVCweCpB5SsH3Cgei9+BMnRwndYcY
QwDMVhV05plvhzrEKjbJiigxHGZ+nIH37X3Tp5jpXGUKBxvwXl/JcDAJE2Kpcs6BemnQPgceELvN
4LabxyEzCkZm5FCn+A3LkeDAa7gS4c2yajQ6WZHaqO8qwd8gwY4IAiZotTlwS6uj6ys5hEidNiF9
Wzqm0S/ABUG0TKjwZvPElPsinO9+KriERJfY2qTCusBpiFKYDjL+wS0WveEYuY/6wSqDFFWXYvSl
O0dLRpqKrH3ZFPZribyHX7WB04fpNschVZiLSlt8OVN9/DO2hA7pZrn42Sj3HvP3sjpgXTpJg0/r
1AfEIAPz7yiQkIy7YZUxRxiD0QQJg2nzuJxCiN98rRo3E7xGdSRWR4TlPRymGRWzkIv/M2tsGdPP
a7NlcpY4ChHd5z7EqtgDzXoesC/+Io71c2+0fPjaim2wVlhFktvDCdAEn/El6x0AwjEkpFyVSVyH
Lx8QrfJdYv5gyON3GdxLvoRk103IGiEXg28j3jXLBuvqJOKxpfP4QqHeR2C8F4uloxP71wdSVyCB
wtrmPla9Yt5NJXiSUyyejI/wb8c0D9y6db++vIWzJaoNY3ihQrnjD/IzpYvs1Ha54x84xnRnVIhY
LuCm8pfPnqTqABZTbTbwi+dYcXN5YGFC/w2bC7dd/Yzr6fuPp8e6JlgL6lcFW9AlH1otSeaeQaoL
+bt6myFemifBNaupvrlaqBzyP32n7qgfF0SQOWDlXr5qIFFW9hOCZu02gzAuLe5WZV1xDdkklQbv
4G2O8RyadfbzlG7a2ysU2ydZQyjxlDVXAkjV9x9DIeOw2T3PBKvh1q07jznvCBtsCtJGmZS6Q1ek
nnswphkprJlD3q+EOtv3kOYC1+r7CsBnM7rQtYCPSnvY/xN+edmfRdyj0dmWuZsqMHLu8HvemxQX
TNGqtI40P17eJ2a9UAymQy7EYlLVdDP8R7AOHwNsOOGMpHXDPhrwVlESzWeF5uI4kLcWf7l0eGg+
w4AlKB173Ssj92vDbet32HoKH+pRxKcYXZ4rWM8jQk4J58NpFJ9E0pAM5WN+qQCWCY8tVOfSun9Q
2n3myZbccwYvxiC91B3qWIoQemGJJtI4ZEw8RninWC//TrFHgQTG0lmPDNNtGyVQUXvxWV7E1iHB
OWWIviZobRz2UNTKCxQ5C9Bx2iXO8FUBcMZ872gL7vPffSONn5mFxCV7+B3iHgZLXLFUNu8xhUkM
mzDZPj4hj9t8MTJKmLjfmdT6OBsyphhLi/taW3X711lj9B5P07Aks9549/gCVeT1HRNKCoYY7rVQ
YiBXkujxIV5/rM+HdClgL9gV89jyVy+rddUxAYpPTzIyLg7KPRp673NjOE5PM9iWQW9VLeGdwbCD
Ac25oM5++ycqEjLHGNTvpMIqSoNLvnQqW+BU7ZXziv3xZHdORqAlDyaEdB9cs6ieuFHAVO6H+pqx
KX9cVzQ9nIRjnDylM5qwFvFKzmsxuK+UWW+P3H6mrpDK6D7sbrD6e3THRQJIXtLsjlxhigNg33uk
2bCrw2LMII02ps8sGqcdsgU4G+qnmx16V0Q3/7cxPqQlqbElQuXP2G3nE5m6lwJaNtNzFQA0BR0P
H6vy/0g6syVFlS0MPxERoIJwy6gi4oTTjeEsIAqCAj59f1kdp6L3Pr2rLIUkc61//QNTDx5GeGkY
wtzYPHB4YOaPxw5MREHtTBmub/BjBec6FCuKvFH/9Fw2HfN14GBQNsrptdp7sd+M7+f+SW4t7W69
Di/GIJT6tAasmvfD+rKAGRMSF4+rC+NWoeMAPUajJ7Kl70zCKg9t036G+cnVqBd8f2+HZI1gTdYT
xyocBsxdNvtB6RrAWC+4ajo1AHZ+kw6IGX5cZ8rK10hZ01k90KyjIiK6TczPUizVsHcJKvcXgsd1
3kTnkF0LF3cHrDb7XGXiLeAOkkWgW71rPI8nogmRhm+UDVTt7Btz/rgjuXCfqI3y4E6GdwAjziqG
gmgwUq0yTF1JgvOGdojLDcydhjBaZkqAqwdmw0tV+DSMCzFOkgAUbXA8jbi5E7Wz2w5/TrzMhsxO
rJx3HMlLLbMaFBP7CfVXSIcaavBT5BFQDhcmtwr83ycg/y8fUVZem0Vu1bKlkDbW8xRY7wpdzVBi
68DxPhUB9g3UWCRGV1qMvDt+0HqjRcArB6uJMF0pm87V2HAezAjwRDJKzOG4GqcHCT+aO45CfyZR
2KPpfd8AFoRFCTcExRFaP0un+gaikkXoFCGkXmkAc3Vo304kXNLMctSdKbG1A4V8b1WBxAhhiytc
dI0nMtX9EVkEoEiybXGooC3C74fVR1ZSw16EGy4HF6w+XRimvoG/4monrNln6MApdgRW74M3gihB
9GeuSLnbD37oGGu7ZLwAF2tYT29B72nt3Q/gGtFKDrY01s1Tg3ygQ86ekFDG01R1aHje4yPrPEqj
8Isl8nPRRp2IUSvFASfzl0LKuS+6x5RTlbCeC28ipEZBYQ4ywGBVAQRlJsckjaQPqk62hzTAh56U
Cx79H7MVFGbHrle72hgfjonik9VGADgFDQrSNyzH2nwoIqxNBTmGAEReLNNMhrYsRMr4sxjYwx0l
PeIhNA4VEwH4BM8DM/yGBk8ze10ktACf9h0uGGgOUP21G8DBvTMs58nmWaaVnCD/ulv0RBwnyBu+
V06rCllNf5Ks4uV+w7fFHG4tjOBT9ypD1JjcGKowveVdYtBFj0t7Tft8t1j+/CoIOOoINOEGT+JO
d824nkksUFblVFD/oZJCeMhsneb83Hjf6BXyXDXBh/229Xp+10n8r5dwzhtnwQt4CElf7DZAI95r
qgojGsbJA3ZNjhMb7YXEzaVI7ti8LsOU29a4VvOe+8KaljSgVQGf4VqMIQv5NKDLN4R+VEp2B6IN
VwsbnHj6oWNCZsqIjSYOs1UPhta1cmKmwNgNO7UIeIDTd1c8lZnw7GZ4JPbayelHDJhN1TKEdsxK
AwRatFw8OBQr/Klu+IMB9X2uxiK3q9pspi+O5NxqObNwl7oBLq9eh5TCWBTVuI5JIS0upMHla1XS
+a5E8jaN+AanNuAXmZ1x2ohxi3B9FAQDgzu5xSIdg36WE4VjOckGoogO2PyoKqsEiZLHQmXRvNlM
Fng3Q5TkKErsEzWfx3X/RVrhdI40Hu8Iw7sVU6bXlP3tdf6Mn/TOTpMMC1Fg/CZEfrJjdT8ujRC8
8Q9MHqrhQMWzHLcI2qybM82GDNspSJDCb4zd/UDS3bDXody0eApx/iFvBjaFsqTAqUZjBq/Pt5tK
LiGB04cP15sb0VilrXSD+mbzgwU1zaY8Ja3ZzCDxIj+G2vBFVtWFJtHMUtWSp9DnmK7DeYRXHbQb
Ga3wfcISp9Tqz6x9fNbvjFCAEfTM19uYtERmKo5kPyxpfIOIrG7veGREyrBJCGagzEyGfDORTrY8
qGmb4N56HIzppFgp4BN9sjkJ3+TB6V5fWFxdoJUN+z625tvPpBgBZODaT4SPvCscYHv6VpG4iXoY
3y4oIThH7lW3DxsV30+wJfyLFRv7xW3pMB6dI6jG0BT/MyHsE1bfhlv8uaFUp95M9va72yFdgUXd
obodcBBlf9xwsG6A3vbRy+8xT7ep636b59vm7wT39j5+n/gpWrfovXkg8kRDhqEab8T4m43ApES9
wE7Xt1vqaZz4+nRaQY24n74QRmwuLgsHc41K9G6DHNGc7EhdpFH90KxAlFz/Fk2o70i/BLibJmu6
aR6mi+rnDBEbXImTcaPYNILAS/xucDUK9WPhvHyEX+WUd3DJ6c8v0uI3rjnnXkd51MNr7BOIMksN
n4zsbzOeAdwdpZO0aZYtzAw2TCT0lDtM/+CidvltacDouLOk2l0YAUyA2m5P7RRWibDBIOyUCRbF
LvsylX4um8AKeJo8bNX/sKmy04LNgPtPhDUmGB13kp+r/OaI3Zb38lmoi9f1N8aIwcWgEOu+PUPp
5gjlA2yzwvjwLmyOHIo8D6qQV2MTV5OlhOzcfo5f+GMI5wxiWrnlQkzOww24LHNfHxvuKWtlgXvO
5O4y0Fw8pyKo6eUnYN/C9Pc2F0zU+3CnYMwBAW/QmerQAl8RP3ThcHISz7DrAay70pehRS/rKN0J
XxOM3VjL2oy1B3re9ekimZMMHwQ5PQKD0Psf6w/fg57ni2gndSE8NMnS5ndn6y6SiQ9yG6LUw69r
gIYy8/kzHaGownOut1Ag6NX2Bz+hdEawY6it9lekO4fbqvC703tQ+q8BqXSLNMy9R9RHMAxgC7tW
936bx5QNgQ5kuA8e45/bDt7BfRS7NfhE4VC982cx+KxvrjSEbED73A9DoB7aoWL2mQlDwL39cpLg
QT4HrRuAMh5ykP4Tuw8qRepricmEdeMkTpxKFcJyvjKAZDYa0QwODKBTLDev1ckYM+5JwHyuANns
x2yu+TjGpRyJiD6g6AHOFlUBZx393YQVOJJxN8+nj+2N0oe7N8kZfz6ycQfDLR5ykfduS3SXyLkI
dOWNKZCDHP6lhe2KSIJ04M42RzOujTvLNkTs8/DBysDmVcixDZjDK4ojbasTlUq59uMc4EV8KiBZ
iLSQIw35tXgOL9sdj8coD2+MLoG9fZp/8zsVKxm1NAaldBqxGDpSObU7qgwYPxzK27s4wMKb/6TD
f7GOOYBls8Te6cijjVFI5wIOj9xGN9+oSHaprwNIgDlDK9EsOhcqFU6Z+4aPigyFeYOGLK8j/gvu
IppqP3QGCLLDXJi80qdggfEeOKbg4chR2jjGa5BQ4FxkDqWb9dEs2BsfVYiRVIVqxCIACA7BHQMt
OsLc0dBMeNllj1lEafWIypJYDKTtcNeRmsGSbL3fHDpR2/Ac0XPBhf2M77sy/PopPBUQAJAeSAww
XOgX+J0RhP45E0JMvOppfydFz7UISgIvRJqBFp+SUBuj8Tkya6KR5EW0mmQo8UoMGSSTepFKku9X
Jx3MCIXm9IjJ1w9fDuid5FXSYUEbqU1+RzyiSXyymQNKbrkZnJaz8sKlZdb+sKU1dTaVnoJbDcNt
zUp0U2cqTE0753fxTx36AUxfFnBPGzft6Zfl3puqKHYN1CSxi+KvocVObGbvPzBrLibExR3FLdMp
iSVM3S7YdXAxqE0Tw01ew25vWHbclrxTqmexXE2IA+RDEWqqfR2uO2IrTni2TTocRCcQ3lAA8y+8
GKTvWgQ98S4/QIlsOgydIQ3oOIaK/bU7uAXYHCTHOw+M7NZTwhAYG66l8Hag62PYTqZ1deyRLo4G
jMHkrN48V/sTjN5dB8o8RH7k9Ds0CPUaOBOy1/i16s0Qv3At18YSWcLfUJISDnRz1kQQAhVM+Age
cjRfW78WWbj3MYrxyoXC9XwM0uVrw1toOg6hSpzSOeNIljW48x9OLS4zg8W+ma9724QWmgEnnxBJ
JYf4CVgG8q7BNk5Z/bGqn5UY1mec4vB8ojzKr/1Z3REqiy9yfb/nI6ZKMH+U17Dys7C7orYut0kC
0JOdf1Ee8UhT0GpHqur+jI/PC/WJtY2gx/KlkYLVUMFbEmPZiz5hS4NWWPL8qDZ9JcUadG4mBrUo
sHk6LKF5IJuLy/iwQMRVhIJX9G5UolSNvw3/lPze/Bd8pvlISF6flzxKdvpcPlY7cP2Yy8L0jspx
qu7oDx70YDQR147kpjCagLQEBVmaMgdjWDPY+93taw0jTRneFftNxIvPTJ5dGfYMR/n1zomDmhtW
I5fkZe43FIRcJIaPNAh8ISNoWlFQP690D3QSr7NxuZ0aoMrULKfZtIUmynR0zsimIEEFqTH03dl9
UgXStJs4wHx7hLoWE0Fly7XR1p/ws0T3PFWYcd6PyAknmNgwlKTm158W6NGUHawDJ/QIcjB6nIhU
nHd9/CyG++3veJthyQN4iSaE/JTfXx4PvWwOELjHZq2z7CyKkxw+j/Tq7APAwTwt0CYwvKKnE/Fg
5YVVTyX+3NbYUKwAUMWBMUqmtLLGCdbr/YwnM6CqvCIihWNEAVUBkj3gtt070DrjwmSsi0sRvX0N
4LieasvO+XFU+ma17k9kyNjvyWuoXmEJyxt6uYpmAOj0zZBEDvVxjY0KVkaD51S/AtuIASLI7pwz
ArkjZxwmzywLmnfONoZpKB/xMMcUnS4TgITxW++iXZ5bWhZAfjgw4BGcYsSD4YraVWYVT9mqH7Xh
/aByCq6o8TGumtAwSbuW7z6pMxmeHq2TgsGAuOCYK9KHKwQdb+f7c2eLqYmGWsyv6nHec7sPIqJt
mvL0bdMafOl+AMzAMk7VFdnuA+to4OWxItSxPTJ3AMYYyq9UINoN9+H6/jPKAFqlmejvurvPyTiU
TGGROoHKK2OdI542/fiKeiq9/Z+Gdi+Eyhg/o5YTRD90tjon3JILuY/zsPtypOOTRj0N3rBHr3xC
LaSbZvfiYICUcXix3+MUsytOb1bw5sXAK4PZy/ycjgRSfXfC2YIf3EJspo0QQ7GXSGL3ji+yZL65
k2/MRLmUWbV+7uJTg3Z7XOZDHusEh7yZBKjE5H7XOeYRuM9tUy5hoSUQPzbVJeGRZ+VB7eMWHYt1
wwFzjo+/KfPvmHEAHkJ94Eo2awufDjivpSiINORT5vNmdY4a40WZJ85YQw56EO6FQi0WgcvMy8Sp
Tc6YyxmBJd0N/aJNQV3wL6Mvzbg+utOe+795Z/Ha3IRHTLXqc+mXxjWfVAfOxYDHQNvyWHDiJn+q
OfAJYHbQSPzwePAPImST0Nee0IfDi/symgBex9+Z6He0k8S/IC5CqAfyx64AKsR/JaNdPBwgptjk
gz9K2M6wn4BQPHYk0HQ0Ga8D+IkcypGWDCC91rorpW5LEkQ+4FobVgYzlXE6Gi7OUgjwK8Xpr96p
XfaGaCs6uddogzIePnoEJQdan7Rn98kJStkJrplM4W3rnOKN+SXhLx/ciJyDf8JzhooSEkGfaa/1
xtaJxEogL+FkhaqX3GN9tvfg8ABZid2A1hVUHhZu4esRGDv4Zw/ftlZ0VA0oD5oWoZums29IM+Aj
vqtRj2F8K1ybvqr1IJ8R9S+yUTEWBxdHYvIGN2Vi0mJmZgLvSV/rsekwyJcPRWIh2BHcFUqerRAI
knn0Eo5MauLUsPBetiDfUvo/oOJTpZn0cxnCPxxQsWD5WEzxi8yu+fPliwvPDIDkSm4StNmfVeLZ
QILexxJfPLC6VeHzoglKC3sGYRPcLVzjQRLcfcBYMxbK6x9fp+6JW05dDd7xC+VJwlF54uODY8zR
MtxDdU7t1ZmygTx5buNBu0I1xlxPp1Fz5eA1q+eqcBXEEyFq1hhNX95T9jRpkE5+Q4KNLsm2oNq1
VH5a8ctZOvusyLshvLXGzEMm+ZDEOGE4kBGCLGh+nkTihroxNsWKXbG9JudynmwNl6CHLXcBPsS3
e1XzsI5iKmQ+JiuZ68AkjT/ZSlETzEBU1UWFPLy+ZgIApzUoyaUTYwWDRoVyur6UjN+/QypxjgRa
+j2JCETAwY+VJuy9Xd8l+XDe5ZO8TAVax6E50fsbG2X8F4TEUc58T285Rhq6/i2BWu/FJ9IP7y3h
hfcTA9AtxX05JxIwVhFuCShIZIpRVkLlZIruFzNEaYr4T50VSD0v167Y6TG7S7suA7s+aj2+mx32
BV1VwIt5x4GISxUHNRows7xUOnGRDJh8KmcSLykZMW2jBwDlhJBH63jQaGvoK/G3LoXfLe0/XNnN
hzAuZIIseuKgwCxrvFB5RZOyXbQaHJjnDkaG8OO7NEotnH1TnBy4xEUcjwbzfj7bzzVoNHbIjNA3
TeWdFnUXzAh6u2YDCgKBhgepnetYc4lnUodajMnWLp4z+q3QFMLjlpkdMEpDbnneiyYE6YuDPd0X
Hi8zVLbWz7DG+gZI/29XT142RZ+8QC7GoXRfwZuKuscyYmeHe7bHU++JDMy+UTjTiNS0imLUhAUv
3mR0KjGtHOce3YEObbWyn6IG6XIiIQ1/uc3b//a84uWyJ3V4x1uM+Di++eQNInUeTToQ6kQ47611
r22cqO+40GKkyVihsJnncXga4F0NPopQvz8bRs2FnWdOxjQPAwoQMs0hTvUmmSiWzynTFlDZa9y1
ANHurMzKU5hS7HrhB2yY85LDH4YNjnlFgLPZvrBRHvZnALqgwmC6XIHkWjJcYJQEH4ULPIwvjzWu
hFAU/t4rBzsbP3/+5r3F70rFhxf5TJjmEZiQze/DlpRjfZ5E7Eb9MSZ95EzTV88fAfKVNSnB3QMh
unRpt52+VScNt8dPMLB/+/AEsZvS5/eAwcbjQgV7FvvfSTn/WNjTV0j4X9hh4B6TjSsov8qOUmmn
Bj+INcgZDG6xWZ9+b9RdXQLWaMJ2ZIzKJjoCUbm9jyoLjpM6sbILfA3oAgyq+0e2GawBRItD30Y6
ErPIZcfrD3Ooacid2F0eE5mh1TWlrLMf8/6orKwyxzBTeB31Jp0j1WkSdLd3RNoyLRo1ap8+4HfB
On4HtTno+TkmWvCI/ezY+9O3Qg2HoqmdYMXM1VFvky37ALqVowTt8X7pL+uZmpvs7m+WKAq/cD+j
BY6ktXzJF4SgHRTxTHw3r2v35qSA3qY8IuOVacyipcLbfQagm+ArXs+tgscO6cibDDmLco5KH68u
Ci5uOWLzAquSHctjoS2ooD8n7isQ6ynmWeDG4tDO93+vJSLQx4DRAmvJeHjddLxfZSMeEEA2bSvc
0uOxOjEi+cxjIK+yQ3YAP3lPSeIlXQJLJ9A++mLGOAxGMopTL3uLDYTBJRJXQETac04FtOqMVoEr
gFQAPDmCgl4kqI+GYF3y6yBoySYBE8Ziv+tclTHbGQUFuRHMNhD5sUqITjqUc1FZQFpgYwXZ+wqX
z8+kd5AxfPtDZJMtP0g1BKVm2bK70/WB7PzgCJMV9vcO9VVvxTyqdxDZKpQveOHKB/JbyDQhbCwG
AHySg5CC6dq3eXKmxP8BxHJKjIktACqLSHAnZsxwAYtufjmn2Pa1Sx1wtjkC0IOpThoksKrHzgul
U/IImP74VbOCmN4yZcZbd2ZgWDiHNoJYyTbmYsFCksEhfgwT34+xCxJxE/K0GuEHDwyE/xC+698B
rSP8yr67OQsFJLYQ/NkL6MBsA+pkf8icEp047qRH6DFIdp/w+0o/XsO6sDKfD+hz/GNJDmV9vKTr
G2AJbOlDeNkIIoU5M1Z3FpETyAiT8C7wTUhUlVOc5sd0FUrmlFdl5ADTHkleHzlNDCdK+A4L2/jL
y56cWEecp0NEtfzckjIRIhV1u/X1DfQCGf8WOxcVSgwUs6li6SYzbMQJN+dIoQShnMHOFBXjnMnE
02YE6JIegtUU1v7sIwwJWNYQdvb28TkkJRd+DjNM3jHOSt7D78/F+weEQeHeOanEcYjOsR9VOGv4
NS5Z415oBNqYkeG2GqkBKSYu3tu94RdWqHND9t/a2pOWVzQYP4ayPHQMAS8F48aukKE9VZNjh2Ru
49B5O3QeMnB2N4BDxhYqmTXAHCdYKHZTCNx4wtiCyxBIK22ILGP0viI/4b0lq/tkS0k9iEWhxbp6
jtm4MBWy8QCzhLYAE4ElAnl478g2oATg5DZAwOAxgFjChZ/yRqArM6fR4UfCpFhwTnFdYHjaKSIg
xNVMoCgFrBUIjTC2h5Kccvm/GAZh/Y3C2Z2jtfNaR0EgUpkT2Avc1mxw0pBiH5icihv5AlM0v9aE
JHKbNso6fgfoSy2hyKS6IzTccczh3XbNKQAyt023T1v+XNIicUHa854lLK1QebBrDt+5Q+vI4bo/
45f5SyHPY5JHNsuoHkkgyxVmgNoO4x4VOuDtml2/G82BCMhYROE5OmI8YDcLH+R4aODwikbG0rxu
2EBXYyhn9+bQvZ8Pi151sye7KZvsZ0ztLOX488lxMTWPjGsu0WtEtT/SZtmhgAvNnMF/w5dC0Mqq
94SJ4w95AZtaz2IiSw4iUzSGwuh38HxumBcIdweDKRkWxi42sfaRAt72euYUtA+WlT5SzMt+wGMM
BgOFUxidH7lZft9eLas1PhIORkZOY4ZguiT6CFd/LuwDtQ2aQTyD53IdyOrkrQ4y1hSA+s3tcyPI
U0Ew07cuYY0WocQ8H8r4gIeXVjVgY7AUiJRiQXA/6FRvu/cxsW8zclqiezgfmjHflKIMyqxj3wwA
m829S8AujaAaxBZ5KTKD8+RaK/AnVW5U/XHW1cijjaVwHHeGHB5t1+ziX2nYaU0AlFf8PCkfdEYr
mpfaKlfEiLO6psBjZjFaLn+8F3Z0yZrTPN6PN086pFb4OyXLJ/4GjA5tYl//JgPSqedxra+vAScr
Wxp6N9xsKqQARI6OMUfznpQ1bwZx+ZjfpYT7AA4/y1bECVBsMu6o0D8s4lV64BBg/PJ1meA+xsYi
ZqDMtGuENSNONVzPwX6iPl0jdd/jp0QiUMKwLXOQjfTw7SFqy+wL3jRUyd6sg1kfjFR1A+fFOIlA
QNgzdA6ISeHbQWhOOavhq2FVev1xQk3LdAj/DnLNg23vJzK2aCJIhHpiE0cy3ZWOKmtsjSy2Cd9H
KUJhC6v4SmgXSA8/wRw5nneI5uV0fHo02Pz1jyjWuyOjUiRkrbHpxzSRZ0ZrxusAd4aA4GBY4NJc
5vf6ue47kFerAeWQWBrIvzx4cTTvPqPj+4lgOrjHBxqK9/Yb3jdEoEPfTGcMmhVe0cDvXx8DDYhi
AK4ZqicB2vH/GmcmTyoXv2bwnCUt1ctRhzc7H5GkjciaJ+FgBNnD+ml27ovWgM2FktPBCYc9Ktvc
r2yp1ML4bfm3oXEQhS59CXEm8rmmCoLC++EmTnDZw38TdyQkTKKI7rClrnWbHWXv3nMnjmQK4oD9
OpYQ6f0GdGSM3lY6LYTudV36I7iE5Q4bDHF6zdJRZp0me9O7hw/MD6Bw7YefVX3YvczIuHL6Qxj6
MvhXBmFr+dW0TzcNVZsUHdwiT9KkxmKSoSBLkX3wTZqJNIHTjBMErATsvP4I4SuVkIIUpz3iBxoK
0tLrp1a1UNZdEp2UdXaBxL4favY0GzHH4rGfYXRtaXMBE2F3+jFXyXQliONHijxpCzjRro0tRvEk
PsWEYYgTGR4vZi39ufh37L9GsQhRUMQWjdLvLrpQnHtyn+g2vjF2mnURuOw2sz11rIWUz4eNi484
477qiPOARRFuHnLzxN+ZGTEiRZCRAQnyTwg5RjIiraIMioDRyCmDxQSwXr0IL9mT1kRfAjBIs8Rn
OhsWAB7+dblw7crGr5OBucd+zM9bsBk8KkOoJQzRGfURY9UD9RpifCOTVrL4+vq5YD6xvCWePu4N
G5RAOnYNsmDrwHpDE0NvD96CZymbKiZNVjx8jZEH33Cf/HmaOWezCrjbCBxzUf/fRgbaxjjCfscs
MMTBfpF6jV2LztjK0OUDyXuUXcfyAoy8oDzjC17iLRXEYEjnbxe60brBkrF2xIVjauXmLkdqlF4Q
dhHjwDcxl0qjL9QBZVATmZBhrRGP+r4wGmXTE74NNxMFkXEkMZCqiuEEtMLgRUoWZHJlXXJOY8VW
Q2S8k9UjUQLCqRvi54+GSvzTgJMgk9DwRtP59Tlnuyw5HQNTxmU4AdGcYaCnzkn18qFwujShfGMF
ZhUxx2Bro+h/+J2FTshR36TLFKFlODh4ha1tj7WzA98ZJ4cLi5rDp2J50tNiHTGo/OeRIJhJFkDB
caGWcQQ+3Pm4cJ0LNwbDaGdJj0WZWPnykM/CXPFuBSofluOsdCHbYLuCiAlIeCIOJwpiUaKMmFxd
pImC1r+0cce2h7UFUC/NKbC0cYu1RXfO0YLZ7pjqseGycTwEQBfE5mTBfosyMkqBMAE/CREZZLMf
iWzwYbzwwfUZCV0jbtZfM/xxynMp0UJ8qYlgu7+Z4OggVzc379rKe/RhEE7RayDRm9Ss3KfbiwUt
7jn+sP+ymbpdu+iIyt4hWxXRUaNSX+tzHkXqaA0ttR7U4F4r4GIr5VqN7+Pb6r5EqgPzjtOvS7FA
+U8Q2pzxg4YQe7KDHlm5lCaPBMbfewOJ+e7iw2n0hgJ+Af6hX4Ga/XNpR3LGN1Uz6Q7vQ9XWnNux
9QyQakz9Rp+rSL5Tp9jCf510/dxAX3WBFbU5vfjdq2cGeXct36IH+OQOPhRLbxvhwTA+UAuZ6Rwj
tr9Kh9NUtMGa12vx8+zC9ojUwuqvOvakZq6PCMrEYNmZQaFA9q9PMGa38E13xH7fYnbM644rF5el
8MbvoPp524r7dhv3Of7aHa/h+X2Oe7O3yyXikP9fSK5wG6NnRZXE57C01QO/E/ZRmnOQEvxUmeQB
vD3GZPuZB30zmv1CplY8/gilb5ndLRBN3SaJJ9mLfLT3Z+Qy2DNhXPAINoJt/MSqhULRfvL+gYJy
M4kgw27LdULzrjmIulAB+rnlMCPkVyAh8GhV7Q8bBUx3PvB7JNmb5zA1EQjDn4VRtJFhA9IrDZqw
5uhTFgpxkmYB/2dv/abdYX4qHG0Hk2TcmydEX0B5qCLZ7wzE/+6w2qWphOtecpFszHV4anGFZuKJ
kyQdgpdNeGH3t/lbHdq8wNmATQEye190+tK5z0fwgK9/C9DonF3UZtKEM1HrYlHeWfOaZCAIpyBc
AUx6PeEgCNYknKHo9FDzsezdci0Nn6PU/azzoFg/Iswn+kzdzIf38cmyY9jlUNxhB923BeceXqEJ
3oZhU4mur3RmvD7kqg1EKdSyDXNeSDUMiuNADM0C2Dcl2VGi3RVyZH3Lc2k1CxEIxGPMGbWjubAR
cDJjtkRvjX6EJ7RDEqRh+k9uACXgAF4qwrNj+Btvbiyi3ghCiaUOKfVZOorYxvn/Erppfigm3hwC
BZ7bjwjMmxaUwBvUINjXmLO7Yys22nkWGu2bhbuRNWPCBW8aAJClyPQWwdvHx0ARinA9eHq9+SqZ
cS34Fe21HLDQAXubKfQUC/sBpz8+Ex7OdsfjUw6wsWB9qOOOBTHDFgHKWG6Pfi4K2p4rc1uD1sEK
6eEF6lhsgd8zbX4k9v0KvwFw070bB+muewRWAbgqheKUugAT3j8GEybDnM0AknEE1AkLz+7OgbNu
0XOgmes+oABlG53u5TaSMLqk/jBPj0Pn3E67wAu/Uck2SrAjAiPS2Fe96+eAo/nwN/wyGscrZcfQ
FIyFLwgXH6xToNiM0ggpeYv57n6bjvrMGT5itNI/wjYBf9Zx9sGsVTcV4OQj34k8cN31EYrAoe0U
uCQQF8QuDbzJAyVyD0B6wHjKmRwtIc8BYkNhB2KHAITFUM2BnkoD42AwYIH41zf79YmhKFzanHMO
m0kUscwE2PTjKB79iQChgUiTr7lOZkw7GAhwaNL0upXFk3BMtypeTg4nG8So0gNC4aShJUDf5WB7
jCC1pWfrcUDZ7L9P67jkdoyITbJEFNWxCISXfOmpVLwPMJanyDfDTpSiM+qHSBahe4lMUmK/7WKQ
ck8Ed3w/55mAi/IZgr7bpd85dVyZ4IH3hVk2iwBvRcZDHx/NFJ4orD1lCNPfk4aLhrfWt9anCCjP
6k5xkBvTr+F+AM26oGT8Th/uHlcvJidbbs2IYhkRYM5RRJW7frEQCYzn2Ak0674orGPHQ9dKiQT7
C1n23itZqFD7WPXMbRgdUHkQ1+dANx38zBN1Aatc9oqBTvdIhcLzQAereDwpUTYWKJ9uXksmnOEi
GxoeZhT+FG80xIQZ/Y3deFWDhq5xyOFc3ILGP31HucN3jhDWuYDZkx7SsGVpM1sza0QuXC8KBOGV
OBKkwXb3plbj3VFjsZICPvSDmRCkaPKGvtN82s1cqNSvCTzyW2vVc0K2KcxpciDGTnMiV9l9Awab
hJwj2m7G6gaxvzBSuJ/Fw62z9SHuhyxVetkgIC4HYu4sYoq8/AVsgOz1t0M1jiclHSc+tOFrUXlc
bfexqtlZc+uMgohG4H5mgKQiVcAGjqYU/crDA7tg9b3NKwPb1sP7x8e1wQXRtcXf4slSY/y5h5j2
sd88VhDdNqXlzZ/EfiX2MJ0Jg2uGLdkIzciSZWbDz4TJt4G1B4JHDT+QOILwR5UWIDKXdASwWaHZ
wdTkOcsvOMMO+suN4mZzGttpyqLBlQ4MA+yifyRoWmTHCvDi0njUYRmAzuWL7onOnXyox0I5Cg8S
HWk6cV6C5fWaPcIMPT5CcJNcEwvaD+VO1++uVT8bAZlO4QXy4x1HzGpE2H11FunFP85//Mm6/LIM
4S6jBXbnzFqKkNYdedhcc7E19tewkw68xE5d9wcd5z3MHGrgF1INmfdO3Uj5W7KeGzsf98E27+Ca
KScFkCosUfpU5tAzTNF5mMQB8bSJMKBgHBEF47xGUEWZnqtDmVke2U+zYvLiE6dorj/O5jEWFSBo
/5hRBBFphp+Zq6NAbOoJLhQU2M2gO0hOOYilyGEE6jEFAiZNQBAhQT7dPoMqlJoUgvTaADsvSvIy
eIToqykRRx9c22Nag72Hdxwf3UMW52YDUYg+wgajuiTUIJMQSTBgnWc7Zcln2onDj2L4gi6Q/Qoz
eErj7xQ3COLSsVkD+mHW78ACIRpqD+t93nf0RWlPuwNGflExS9zeFs9RJ+O0FK3JY4gig61DOQKl
bHGv50pgs0C0Lm0vfgYkqFPaP2CDKq4RDurF26tNH6kSAgxghIL1zBxl8h7efBr+kU6WMTtjhOs6
x8rX706MQ5/C3Qxx8MU8yAhBZzw4j+kMHzhJsX5rzv7PhdZ78V60k67LQECGYhvch8y1Q7wKxWPw
9yh2rFDiMqPIto4gmHSDgHm04B5gKVBdwo4U+/jRR/EOI/3BIyw8nmDREW1f8Nt2EP0wd8bPf/0C
x8qPNHcRIjUnvWCZPcefxi88mlSJinwbO5wV8Ggmx3iALyYQ19eZZ4g+aBUa9wjBZL5unEvypyPm
ALiH4leRbsZg+EWvBlsQU0CWKPnGP8lS13TCgQhHfhLxyNl0D6V6ivoVHEcl+m8/haLFdECF3L36
LhkqCB8FeYU2EfCDsmjJTtVDaKKPOOOWn0lzfnDwhdoFWiPENb5Yyu0FXclfFUApDN9wvyXK1Od+
R6+IES7H2hsfNa6FxFgR0G6a4m7MEzCB1VYAIBwBnCHk47yJtal6fU0TkKeVDLCMhcV7RXrQB6wN
M5ZkIRjOlSO7z4nkGaN4GDvqgLMeOeoCTT2+gd9RJ4wjAsaqF/FzYg7ICJcujcNa3gIBMHZlMJr8
7C4VJlw6UPGnxd9/MKJ+2UxQ04D8T6B0fvbMYHNpzO9hfDEm2L07Mgd0QUHDh7pdIAgA8EOG5PXi
HRZAMwZ2s//Jj6iWFfNU5AU+Wdi7fCIOjxDNlzMv0YnghZWe1EPjQHocF2xLfWZ4xvrpvhfSEcUE
+Ep5IZMgH2NQ9572wwychl4eFs0TmYgllFGwHWDHP50PmPiOGwvss95fetdy3l4SqDNDbmnrwaal
P1krUwTSZ42JPxjfuYrtipHSGWSO2VHB/QaIhC/HBYQoqyEb0WKy1qii4FFApW0WOlkwfDcnH1wi
AJbyoE/rQ3v4hsmpC2kUuxu3GSYb/dLuvudyVs5uGk+vtJaO3dr9hnL0CaDctkw5OE5xi1m3UTlj
klazu5Qz9dhfQwuY5SG4GG2LOFVyrwOzr/LuDgWp1eLL9hgqwGJcFhZ3d4AESmFzoIAGaCC+G3Ni
fZjiVI7EZxFPmP6FDKG8i46aSXIkUK/3oHYxgAFDe4SvEeu3pmzMEWUrPH/pTFDyZ+qA4zyZvT18
Dr123frt8RY+gw8lhwT1/TPpDtTj548LXEScAaxm6lGGG+Cr0vYZPS8SzFgODgAT9NQAmkt5/pt+
kGzDqutasCBj2Gtg5HMDqtCVpywmVpw9ffGZPM4vBnF3FV62rf4RlNtLceEGikcMQQAlAlxk+Fxg
Dth98ASPsnMXQvi8OHcPN1Qy2+J8wyj43LBJHTTu5xWVVbpk18yn3PI++yZVCU4+GxH0Gvv59Dn9
LqlXxKASxPXMH/+/ClzWnnZn9e1Z1L/MKGXdlqjKwDgACkFlGVuD1kEqoxdIQirRBYsQzFQSqRpd
jX74Hd5wE2mgA5l9YkS27eFxphT6zD6esga0yqIiytitxL3j78iFX5APH5ZREvI8lieoP+WgPeY9
05j2ZFMWmSxhFcjHR/COIKZxUda3EB5GWBzi+XtYHxJmYYfvmUuUbFi37Y4pLUNXacO1xiJr9WIM
e3pOpY26Rkftt5zr2gjjaa9g666AfmAnZT15wCY9UP6RdGZLiipbGH4iIpiHWwUU51mrbggtFQRF
mWR4+v1l7zh9eldX22pJkrnWv/4BlywiKtwE+3m3DmKoNr44gLGzBNL7BBCzOFoNP6FlxfaE4U2J
afXHLwfvvXbEjhtn8FcQob9YPUeU0169Bkv7iPqYfgRiMuvNONLSdLdiyb1RpsJzB1I6NxnINu8c
rgkTYhODEs86weOBDrpw/iCrJav8aGDVJm2jzesQziNT8Ncgd8UFchQeBzuI34HcU3bwsbGAr/P2
GDgwIkWAzV4LF/YxxEnnDdIJ1Q13LvYBGPxXA3p+BJ+eq6QcMW2DQXfRry9wD0YnV2uOFd2YQ5Tp
0RC2J5JGnVW1KS64x56KMyZ6pLkHKLMYYaj38M5ZQiG1jmoXpoqNuYIuQEoYihi/RTdFUDYjpIIY
W0HqIkzIGRndkGepd+ZPctR+nd/nQpkDKAlWNfQA2DJCidn9vnXurPYkbc3fjv1r3f/1J3huawF5
Rt4tDfqJzd4gPOxM5mj9DA/c4DNzlunZWcr/aF9w1WAhU01uVA6tn8rFFoplfaShuuXr9zr5gwMg
n+17tsvPLyA0linLIfcezNtwdP3nDkvWL43t856cpIsCiZ7qiC6wJeoF7xvvdXvt4cNHb3g1YvYE
MIGOmkoCQiZat8/QVocpJBnoVLDaoSb7td9gtcig1HER16MXrV6DhorOS47SGVn9D2dNfG8hg1E+
494N/2lrzw3oVMvqRAjaLMQ4DAjKK2ashxLwDn7AAC6jKq3wrAELfD9vrTXqPqOvmEuM2JmibgC7
z2YwDK4DX4R1uXN2fKWtUOgTRkKmZSNSzJ57nQMTDKa6dSl+N+MPmBpCcwYi6C1gP8DIjwf34paz
uul1JxWsFl/HkmJZUnkgWja+guyxbabGKgGbC+Ru/HnsyyTgXnd0L4tGJUw/JJHYeQOjxZ5ekJ0r
JGKdTQChyy8mXVAEn1j85EgMWGXcECU0OlgO3ASQBl8AgdR6NjllA5haDT00XTeAGlx0uIL0KlCI
Ypevwa1M1gX0b4uEgyHAzVrGzkCIHJWZhu4Vog1DSyAfqmi8aKhHaBg4jDr4eQyRvswBX2dZmsFc
5AX4qGTYlUBZRu29qHQwZr7zfUdxv1zkAkMQqochc0DevcZURRuanZcnwVsZ9cjtXt63EH5Fn9hL
oD9Sbo4/c8jx827Ni6Vn3jEzPV7CguaHzTWoan7vYPqh2jyo8/zOvJHZObZ+wLnyXb1zm0MPLGCp
3gvgFsh++Gc9CFrFPi+HBMN26JwelERXtvUQd3XkphYYwTgA08gpbiv3w7wbJuu/uSm3taz4UudC
EXNi30rnKEo6dszEjTkJisTPmZM8cREZtoqI4sgRl5qu/G9hfWGBRjSaLG4C3IY2Y+ZCkD6/KG6Y
xWzUX3nDNxtroFgebFTILRVtCGPUkz6VgakIBYUL0m30p8el+UAOvRa4BvCK7wGT0ezfJYJzxJEz
58JlMz5te82SoG7hlxV7lFqbfhZN+6DdJitaOmakj8Elouw+wFKslg1ryDwz+frHWP/5XL8zNlAK
IfPOFsmm3KBsJZ/3r7iqDJA4YTjdDBv1qeAOghzBVlaYFmN8oAy1Y7bNxmrAxNKZwmk2iENsh3Ho
yxF2ee8J03n+Hd9FvERFFcuuBVURaQipxRr6P5FUAc/xKwmhlmyyilCfumhxHjC0H3x8zIG2SuJT
/PKMHCA67cyvftNvMCup4560IaZL9nC9iaiDoK+4yoR9EYtH1PPmoGRUHzNVi//Qrs1lqFvFslrG
f7AckfmAgsLD7PavyQNqKxMMUmsi2s1qLLAkTBV+7bmESWS4QJIcVNsyuQO0YVIFoSW8F7vs+t01
i+4XPnd8wkZMGD4WY22BPo9iByNVBHbSVvnjFoT0r++RbR70c7urcAems7sV15Z460W2UJfajKsE
4breMCAEk0HAZp/tg0R+kLKRDv2Gyf7py3XeP6ckibaIHcAe4GXDsmFerg3RgBcgK4jltrpvAmxX
I3iho9yPEdFzOHnfMVErPsRKbvBlg5iWk+auA0ZXI3PbnZCIS3d9+mJ38x97hdg9hRvnXlNZ9aXw
6NFNodWgZnZgZdJT7aJRD8OVyXt8xZoCvRviQg44ijLYbP9IX5UONWfI3dme0gMTl5DDkufIJ/SX
PkTOK4/nZteW6jz0vrc0WjOPdzDzwbAmHwIasVu+z4zmbeg2fwo7I+SYMzZnvIh6RznoM/Y7Yqb1
wz2P2VqQ4TH6BN/4CHQeYNrnHiPH6Aq2dqifrkqDmi3fCA6AlCF1aiBsMMZMm+GXpA0rpv4bLHDY
lJDQ3XGiA2Zkg97xDSjBzDewz325rwOM7XCeY67GsvCxXHtAYHmfWx7C1stg/Y/dtibcdEjIVWSL
VI2OmTo6yu6O5V7s5WICxcZoLdnD2RQxhHm5iD9J2yP4EMNfefUi+gIEjPsZFjs9u+FT1DSSyGWz
Op83wgGgDh8LdrfPFfvZYzULbwb+hUOGRTAerPdPnY2IjXjjnMyUCw84THM3kO/obLMIRyi8zgKJ
uS8KEUpf3vChwCxoiEMclxLs4RuwY90pZWmcQeNIpi1xepTpMuphAjHmj20dUhBUviCFkETV9csB
AIOV1oKJXgBbghU2e8od/A2RtmzkY86XEp4UsCr36R/yZ6z7+N7XJ3WETQzcFCwJZxrhYMJn97gb
2+wEyQhK8ZzLrvigIcpfT5SOYChfyrP+EqZ7/dL0kChViatqS5O5jO0rS3ki/RG/u7K27Q/LoDyU
a2oX69j7h2hJzxLXrjTFPIU5HGkIE5JFzpDuycxAIfAY+K2rjdkRdkzPWVMrqs9OIIw4WCGWPGgn
+9ckQZUYRMc12VuHRDBvuTjl/XEoPc7ZasYByo/BeZraQ+z/+GFJ+0WU9KLsX7yIFLRnD2igzEQo
1v49lo29/2nWISand5YHhUJ3eAYqGWfqzqAo4KbvYPzMMo1+yhFMTbLmCwLjBUED59gm0NDu7hsK
rx9cMdhSwcGei34sz+loaQEZEcguJjVIElshQWntAZJR5JHUc+IR0dA5Qgh9OV69b/b1Hn+3mwZs
Bnrhf4LYEZRvkDhIddeCHt03fCbL6QIU/VcBj0opfiosWMALrvKGPBPjWpywQKTWgXsjbak7KGKG
Jz59EFp1rk7iHwNW4pXbHJix8Q5N78Yj5cTcF870wCb5Y1dezAXrCn6/fWbF0dyxFIVXA7bLi3T8
AUbfcjzUv4813QWAOnpd8il9fh5aVxNlOvBLNIkw6uzd5wUDo2gub5UJQ+t1A+wP48ARDswcPhzU
GH7pXrHE8n4BjfAItjzHQezni3LPvFD9MZN7T1H+5fqovyIpiY49s5ivkIqguyaJ05Om0UJ5Mu9r
wFYojAf91dhZK6J1le3rzN353CHVY/h150yjm+H+C7i3+XjhrYmthnVT1SNzUlzTTUYgwbg5c2Au
syuDmlAnenmC+rYSCU8ATZdn4IhCGCjG9F5HaNAaQThcHvxaFiW8DFFHojujN2SnIzjp17w5Puc3
T8BFjzFyg4o/kW/YjdJMYWklaLYPYfnCX1jHes+hzylc/qr75xIHRhGQcdFRuT9/WMjJDzsZcDA+
HXRzQsiEkxhl0RJFgpgAGoLYNORze6aujbi0R70r/GyQ9vvIxOitI5IGHn60tp7z34/bJ57W7FIm
X8Qpug+iFN3omI8dxVdWFE7yb7Rht8ZAjLaBN+LykyFL2uAG/FylwKiIv5nwLVMQ1iO1nfnz7waO
VB+3u2SoXnEXGRv6CKP5Kxx8fFofAYo23QUHM7yaowjuHc5AlsvsZgm6HXDcLWyXJNs/UqvHzoio
J8YM2dkgxy4c9zSFzWNEhRhfAMpoH/UrLVBBy8zFxV4MBhY7GqbGbvf3KKgpR5YlAi50RpkDtADK
CLcPbURYTbzpKPhxsVg/oqDYcq1LstMc5Hovvz/LbOTX7xo5wiwdCbx6RL5MnWI1ncds/i1l1xxI
pYeXSyHMYcRuWv6+9/xcsCTmqjQCfGS3MebGujg0f2TvonwwFnVxcuhOUtt3OpLxEEdgNolbJ8LS
6JSsrXxASN/zSOAy72wCPLB6M/WF0by0MZuj3rDHDDiRy0BhOaNdeICCQLFoXTjuPQ0EPzKXCwmm
OuDZK9RhfxL1ru19caKdhMzPafwH5BO6JZ/Irz3oqiGpWh8Qy4li4chrHcBcgS7PHVyrXYyjx09h
+srBVl1S54JQdYV9+UA48+uFK02AUHTwbez6jXV8pyMv+GmanYmwz7i/AnWrkm00+eyhbhk//TX1
SWimd7p2PopyuKLGAmf/LecEL64OUPW54anHmoOqBUtbByDUA2zS6OA9flx+aXi9YMleTGIG4PNs
obucGJ+ps39RZzEI34XMSyCqIQJhsw/47Ey0t9jwfAUYnB1YIggyyT+yhpVFvEXpEpS6hspZnkDU
zVlxV0b6X/33ueeKa25bypwzaynyJDj56EEb0gp3yuaDb8VJx1N4zW6GZrKDh7GO0J8svvWegOV7
gvX8Ji8nyAOAtgHCgBCCmMhbj9eofakfrL6O211fkF/Yy8AFIbgA+oAaMCdkw2OH3MV8gq2fn3iy
Ah0cVBkwdl659Mh41H19m3Telys/MiP3xWrasvqF9VHn8btMoibXGiYDVywnLXGorIs74mX+zD9S
MNRCkOrzCfFgRDBkPvkFfAfmJ+4zHfNQZhHUfjOiA1hnXKMQwiWiZW/Fnfs0RHD7SsVfnsM3CSwk
SoS1w6zCpNfHkqnuxANIef9nvKwXY66ARggBb1/3fnrhTmvzCedzCYvNHTaBGtBPPy7OXK/vBLtR
UtnZmb0XLsGHEpLsLy+Rnfl2q4y40h8MZijRcJUk5IAfgKejfQOJeg6ddJJxGynzphyjZVfLceXZ
VErUHaiNEExG16YSXrAFJTcVDm4wvV8tqp4WeSzP8PzvKu+7QBPe7VjunblhdBADVTLHg2zi8d+2
H4ZISSbdsfCyo/mX4IVf+j0zR/3A32W9lxJfb5IVsq+4NwB6uRS7hikXFd5LXnBrV68ttzEZ3220
NiB9ICbQhyqXh1t/1J/59ypHCcXLjmx0mWJE5h7lZl/EyvxDrTlQWDh0JS9MZ5ntsLWlR3Y3rk+B
QTXoBEq4Bk4OHm8jWZ09KIjZc3RvFcXELx9sya+1a8IjJF/+zBM2l3z+VYjY3LA3admUiDbaHr0S
L5rEc0Oc/Wsuzuej0bnrxl4taeS1RFrJ3YaS8/UKnhAMLlHsJ6X3RrxdBOFrVGHQlU4i6li4eiDw
72WS7MPQo3AvotETA6ty/KZjs9pt0W6l7EfX/QfDGvJeO2i1su73NFN4mUAVl9zPKcK/2Jc3mjZ4
fj2SwhQ26cuXQjEU0dYlwioEFeP0Tp3btV7ssLUsk/YkY5jfzztiO1COmNPC4ENz+9lrwSidMpF+
vYYRmXlOPWEa/9VnVel2hPd8uAPdgpEzTWsEba8KRwkRNN+BzRh0UyJIqMY8hZ4v+PePKaPjAh8m
hO+jjudTgrrbf4jb02egopE6l05JPPq+/Obwbt04mqYgn+UYKJBX5rahcCvpAyxp8kITheFtPZo3
nwWusn2/KLORk681v5kXRwZLSAdkSLqs+GzLp21Fbs29JWyuacSxrbw/AGjPeKnsau52RrkYUKvC
Aj4CX+YyIveYq9lKTYJHGtjqpALyOAu/027RIHU4UPvXv1hn2263gBzID5gPqTq+AUkhtG4EADT0
1vL594Vzpq+eJc6iEDdk3j/jnrwFX+7hS1IjLl837RKNNWaf8PCwkprZI/TZ+KSSg92+/OdPfMUE
j1Y1Pqn4Vr98BYIlcrzN4zFsdaHG5SOl9BXwO/p4oO8DwDLvAGUSf4m2WqVZop2rZ9QS4SRS5lHr
2qNQGVHaVTjfOUuAtBaMDk04qxueEtggdtITBxNTPtIPpWQfPNUpYH1FvhD8VKRcJ53UVWEp+NE9
8N3uJX7H4FEbGpBVXp46oePAFRIZHptX6aEDliIPwSZAHL+r6FQw7s/qkQDyeIrkWJXeg1Y78rgm
9CkyRzi7jz2kFxUv0LigkuiS6eywaFQxK+Up+qGNEIP784CsnGeim6ZLldloMVCTPJUGlHYVY7B/
rXSEFT/tKlbGcDxxPcz51+gApLG27UhDOLM+uNsaui64x39gmc8Zr8bFR24HtaYP8Ck1s2tZbnpn
DmSZEYOWTePPDrZh2Xn015X/PiuubA+Bx6L7l0OXVpKuEl6i/zrQKNM0KKrLkEc45mpMhYf0t8Cq
GC9u2i1dQ01eO3yXK1SFaJh9Ji30dWbjG8APaF10Cdb+AysBoMzLT/qW7T07r5w1LjPsP7rbXsJZ
+ZfBHCMfChDhxAHGuU69xdEWwkXf5hEn8yvyTKoYv18zHngzRKKKGdbqInpM9czvN+/k3+gVeh+F
NSM4xrWWZ2zelvcA8esY8HHKSzf94dY/rycyQrF7cgiZJGLxOstQ8k2u9pnfWhzxQk/fphgYmHFA
Nci1A0WpPXXe3PU5F445CcACywWyPFeU42iNgy7daFf6KLa5LeQzyvPvVVpWxAS/Ge5gUpmN5CHK
a4QGBbg28+YxXZPmwJnkT2I7FZCzVoxZbfaaIe6/FeiaczCQd+G/iIYSWgPVf/+KPNTX2gZLbyDS
BMZOWn0m8MvpPugKRMZAt6GTjGHeUSbK5F2a+zD36buhb/5lkk+3bBXe6y4z+qQd4LX/DBKb0CFh
L+fSkGG5i3VpiU3eFcSlGbQ/2q6pfboKeWN8Bg+mbQzxmoEmDa5yPvrssTezPOLezI/HdLODZcIw
PxpHNu3LCMbQE5URnZPq6xdCxqZvPGLbBuevxnFRrMRvn6625xlwDnqP6V/19zhrkXDxFwxY8ykl
YrMmi3fYjUngEcI/bAG644eB8eTTeAlTZzI2aZYgExESVwvngDFDVrSegq6R0s/rY+frdUcZAFZo
zYBWB7w0eZDgtsqQhk/e1Bfy59GagkGXMK14JAj3P5uXhhr3qi+YCTFNgX0i3ykKQV+X2LL8SNhC
YMzegBGTApmuVER9QXioVilHGBV2CtzGFBR+FEMhKXSJ+UNPmviQIlRmReAJDDmxuBLDvRu/MXG3
G8+GSIAekLHJ23s+3OwHv2/4cEJoftKEgV52sj5I3gflGCcNqsUBdpz4D6sezkcyORSwpbCnYhiN
rxJRezx/LkIdGTnCbMGDCa0EDuW8lVuDuSiftsFIntnUF883GxDeB081IEgBWmME1bJuR0DQLeZV
aKxyQDYBQWsX2sb8l44XM7V48JFcOOyfxOfnVrk42xMAwxNq65Afp238E4BvRp2VwHMFUGk2Tzpw
aMCQHpdPWM4MofGWoXGef7bFkjl4t3ishVeh2sODe1PETFJ4r7RjYszZ67TKyQoFld+TquTigiN7
heQ6A96Exioi33Ab/ZYLEFTMAGJs2FiWDObIfXH5wJ9/5LGcmb+EFns/ozCzBf7o8FsaoWyDtRky
a4djKkQWJJGBvsf40XrMNQSNs275zLEVyH+xAhFOfC4vCbIEQv/iHErdem6z8isMsJHxQVKl+wQ5
enxdXMfS35j0oUz4RbA+XrlP7288PKDifz6d2HmBV+AwibadLtm3jg4kUPfBVEH1EnjeAo+A3QNZ
eq6eLcEOhRe6t5DG5IdmIwssU747gDCgnv5nhXc90Cz0VcFKrH9q0FW4oRRDHZvFLx8TrJMFWIQ1
5atoCkXQA4IcObawXQXJNgno7WZUvgQloWA6vifZtUcqCDXgoU3EqV75+dd9wy42wbvyDUYxApQH
b49d1XK1v4xskjdOU3jnBEbvW8A42i45paC1OOYMqS/CEZSUONzjlxjEV7PbM9UWTnXgyx9pbhmb
6LNwrLHsMYH+cr5kNDhuDqbn0Udm5xokhVzXzffAuTuoTuo0X+H/BQFp1vqcstiz9CiAUZpzrCLh
HuKGRzXnspPVx1ofEmMbDpkmKSPed3KCZlMCbJpDaMzcot+j5BWCfZk5eKS40hhYk6yfbIBh5Awg
haUHQWr5Qph6SVPvTVjZIW7BQq1xenv8804gqQgrhZZELiG8eP2Wm2qGB5a6KSGxLqRTtc1VH+O4
9437ky0+HcEcHSkbGMVZPKoUASCZB50K6V7t9DOQ9IYElXNzjq+8AQTKDBHH0VqZUbPJ5w8asSOx
2JS+Fizgn2JF5ZeZHrS9Y8ncFeumGN4NzDi3TjwVy0TMoDyWiMLIwxoKDgv0yc+GDUGBgkRaye+j
9ViAmZuPKsk1a7dqb02LtxIrstw+bI9B/xijCfWnvaAKwzti+v5V6kUktjdSVpN8Ah0MlI6tUBtZ
JEAg8yLtYMR+AmOyYIF+hicQ8C70OPTSngk2NzK60IeFq3P9Jg6rvXZtUFhzLPqam/yZdY3HIE12
2X+UcXsxEy/cSfgR4Gf6g2BoyiZY4l/CqGyFvTM3A77Vk+oI3yvdw1AR9JJJzU7NZkB5LbvfC9ga
5EWoG/EpoT7HAdkHeWUuEDN8PoST0mH60jEaDMraNcb8/FqyoZhOX2ObESwwcL7+rMDBe07z3oek
ESNcF2pBVSTldDS9u+/1Nz/nDF5c9fbM3eeSvqxj2Pyn8+mgAXNGpDT68sQcsWkyMXv6iBGAnqm3
HmMuEfvjY1y1kLbeawVmFxI6yNBYAsyZ1g/85WO8C0YjczAKIIELje/SDzxvNrttEP0MR4/hDbNP
Ppm9kPMJxVz/j4tf/giGfjrm9hsKCftjvSM8bUmqlTZ7jeFVQRkdW/xP9y4BL3DDowvJ0eiJVKmF
VapMM6jrUNGXUCV+HAu7g2ybrwVDUxvkBGXunsbQufao6hZSC30KvEk/ysdkr1LaSBk5VGyRTMEU
6AsDTgomjdXOmHHPJswd0478GEvS972GWMgyNy0x9M3+I22SuRG8p1DQIZxHi88sJWVLxBi+cEIy
0njZVUhksWlurtgIhkx/6xdzFfTomA8GWejnm2Sl4vNEjcdpyW6leorDOTyHiRMzv+W8A1JXp5wB
mQpXLE4NKEysoSYg2kvBPPA3gp5ziYXBneSHbKY4+EvX9rFrOxfd17OYHm3ZD3Mb6dMmIdgYwUHK
gL5AhpRxUzQsRKpBXH8G6RcYtfU/beQaOKDWLAn/RVn4ukVE/3QBfin5n7PHipAjSLh74TdMv3H9
PgUlhD5ShXxKdAxDIIW8Yu/9GPE1j3s4OHaqO16HEhiACtUpX2hPL4/IVWRzA4S1PAglsibUC8BW
fANpP5hslHgWApJrwuCdT3Rgo+MhXwcxDbshRAiB4SCQ5ctWFs/O31OvW3CdmkEK8xsaLFYKnFmM
X9DWJF4NYwiRCgxv5Em4yORu37GUhjnNMOZwH48vnA5LrWGvI8a0hMyv/I7LygUx/hy12oenCZGM
xJdwiIllA5uOiTkSOiH5qLLgdYMqA4lxChUNv9klsUMEbOj1+Alj2nteWlJU0U0BhclD6xW02PBc
BOzNT8whDm8BBYSEKvf19YC/sXAmPif9BhjhGDhiEGXHy1viCxXdEk6XxpCUDmBHyqmaGxSngcb7
QiQ+qmKoVLYivrofo2N+C0sRpgiwXVlUSC3TX5i08ZiKha22o1qGxETAD6w2aoobG5up+ny5E80W
HfPXNc/NQp7nyD+Ih9jzDP3xH7mOci3ZGkdyHffGsUXCIlP9MaJgxJ+6mLiWe3ZxajTtWM4pR7Hv
g8kPY5O65djrATxF1Lz/rFwp+ShXmr18K5F4Fo3Pa0N/GFFgChbrSAw3smU+aTb1pvmFs1AtrSlu
KQtjZh6yHybdGg4NrwmpZdDEi2WHq1S5l/ffrdg9qmW+FoRWwbP4brGEmScneAgVqrTwwCH1vTrT
zxbuOKt5jgEsVQkH8qpcdGdcULwcYkK9UAkKrOldX5t88YSl+No42PMSb0nuKBMzBkOTbFXsRBJf
PyuRB0YLMscQXjVsnYj6duki2dl4NJcHJAkkK2b+c9vsNYJLyjldlZ/tdE9fhTurZw4QzrIjnBcW
DQdlOOtW9ek76Tcagk9zJ8YBZCyQpFchvPx9XqKb+oN+176C6tEBRyhjMYPlOLoQUL9H7XOsMHYs
RFTpDxCxfeW38Ap3GD52OJTYxzHSDbFy1Vcmlh/ZRV8ZG6h2YiOxfUGn0xnZHlnZhFhhunZ0Ng3U
HFifDFCoZjRx4z75V9LCWfAvN9pc+gVV5XT5h6fTESN7QsU+cA7N1r6Y03oV/egn/hKYMAL8WWfC
Sydl/+CchamA2Q3TOBSE5Nr+dX8OIkN7a4yMtblMZ/Arlpi8rp9T6aD8csczU2UXCUv3fargZxEw
B7gFIgQYd1YOrx8ZTfIk3Va3r6BuQt7cPJZwZf4xxejh+BVTm1N9g5ii2IL8grMFW39DUvDQIHlc
JH17jAVTNmYd3uu/fo/q5pZuCxEDbdxeP19g2QmXBsCguKirdKZ50db4CTfd0T4ynTHO79BX9vZU
n4HMmrRTiCSvxr0994f3tdt9F0xOdhANYZbPn3CsCLEAK+eU5pY5Kj/fTbbRGVSAV4uwgf5eTZgE
fI6foyxBpMU0xSIETT6al+fann4WMT6m5TG+dcfnuvpHTZdXyqI7PVbyLN/Vs8fuEVhz0hiDfKfP
wmn+k22KRXuOnSEs3UA/QXEHHIZ70oLRwHGGDBVUc2enLqTZa9ouO2Auh7qU7iMUZMkcohmADnU1
aOE/PCU+MMpKIaLS+a5CMW6DcWj8c5HFS03Qi5j0QhrThXL7DTmcTYIu5O3L236NO1Vxf+E/DYBh
ufqJC0qELQohRzgnaDDceJkHvNHB4/qgh/hRYdkcout7V0HRBKuIDbxyM5pz5gYPYCrQetIJLDLg
x2KMAcoN7Il9GKUVHM87h4taCyAI3iPIKA/ni2dHvjewEd+2eHN/kEOZ1FS6X4o4BNZdBrXlHneQ
XYckoqO91X45qHgYR6NOPcuAFaRdGPQzuAIMRGMLOcIaSl+GCQNMJTjCpEN85++0XxvNCVMSZTBK
7m+4ebQiaAEZXXAm6n7b4uLMwB92mThdOY0/HbzOAUOxxMKdKujlcyHv9DoZ64ybE2zSN9wW+k5T
l+/U/0Chw2Gg9sofTtovnKqzzmQN8ur1E/vcwLlBSeRC7kyMCemkV0w9YRPk3NxX7jGmS/wkPFzs
OUygrMy1YGtygkNnwz0FeSiP4G1RxuCDwQmFD8Gg5GS/Uvs88cfk7o7gpaOmeXqWNhJn+PSZjdv6
YOKAwEHL3dWT7KWtVJunQrCmXJNyERbklL7bhbJ4yiOqCfB4UcTEflivddk3CNkj0c6c2bs08RSm
7rqGkYdn/TYuLMxkJD7yWLCtTIjiM0dkjXhiBmKLCej3rpBwRLH49VBjaL/0x/TyIWYV2XMcaoKn
1fhQ6/DHKKMJk/KSlhZ+uf/8o2EtB+FaAK2sll2IYYVyhLBLenTynqXLSIFaNZTU0T4GZ5+K/QRO
AnaioDHZCMG5oBXJpIF3Xl1u4pnN9SkE0t4xutrVWNCeSuyvXhCwgEguCdqjbvMSIF0x7R2GsARJ
+Br+9KkpRn984kV9i/Clditr91G8OJzKUvBlTsWjrU/rJg+4Idg61KAC9sFwXFE9lrDQpCC3Zh/m
yo+dWc/f0VVKTx043bud4IAi/2QXrZ2V7UgESgHL9ISLsJAiyjViv2yfmqQNp0LAAh2SGvh5SbDX
iG5lssL1tJ1lMR8xeZDhsE6E3ULz9qupBg0HO81V3qzfJZlDyYgTK9YDHoi3ds8P1BeM53xsFIBF
nGyMWVOqD97JynpPJGX/4VOqEzpJ1xT48+doN4wsXflxYZGHyHGmFIYMXGNmQLAOl9xIWPcxSozl
wHwvMUuzQY7IgeYAnoVYSz9E3s5SkB3pVScOMvSaEDRUxpX1KxPpi0A4ZCODC/O8FKUEtWXfU7vg
6p1OQzJuUthiMPIR2Mhww/l5UnG7vMdpxGAqaD6Z+9Y1QaHosJb+MryG5IdQ97tFejXRDylRfgVx
brM3JmqqG/3lKW5z4/oqZubw/YE9VsA1D8+ESV7/sYHF50+4cOY3nZ1jUqw7a+KQsc5g8txOpMPj
Rhn2peEcqdo/w0Sa6PcEpFhgJf+DXumE/vUqLZAt+AoPXss+poDdSXfRnAYyMyz/jQXi7OV+9of6
mHnWiHOVfYmPXls+kB6A+6ENX5AcN1Gu6PxlzzjB3hMJVYDK30CQl8Ya0YvdpN/SvtSQRGAy7VUq
zglz0udYcvUFrkL5BTgUqScJqX9khgeQ6oWMGljijbTypkzp9Wbx7pUMYdYDZnB4vobFjBsPDLmA
trzGVA4PXecCJRX2KeUrtnRfCFiocnMatLwRLGviVanFuFtVD8PTTYVUDWAw2fXEYBpomarpqyRT
HHhX3mABD+SmOTvWbQxgTnph+gGGUy4falb+ZLxOxBVQE0UgDfgfqj4QRj6y7DU8SoYLxDQivmiJ
tx2XUjEAc8g0Zyi4uMbomy6xEO5xKN8n/YyFziT23vBA/kXtdrdHB8klXYpFZQ8sfQxwCzzaNHOn
m71jjrZ0aUz1JujmPM1nuytRDtG770lfGoMSKkfgUkxIVbIKHj8UmktmFuOEBU9Jzw/hSFPNQNN9
kdNFOpFjyFT1ggq9a4KyofFbQ/N5pVPWchTh9gS3ccA7k4ojVTVeLGQJoOvcCRbsPy/9dGV0s3xv
OgcQDrBFeMwdud81/1e6mlzbqbxCZPAtV13hcfA0ziSDHVDYxAL0Q8qrWVhMOC+hYTSRp3Pi3nNx
CL/xzc681Bfg+5iBUdsuTAIjOQCJ6qz8f0Ojcpr75omQIkyer4xAoc1Q3GZTmGNCMtOcKnbTDrNq
DmjH3irY2LEdwPk6qMvi3vjtsPdCK7BGWIAOE2oM57Wwg2oCZ0KwUhBhg95yfhU+RUfa+dQdKrz9
TpCFeMw7oF2mVGBy9I/kwX2p1p50th8YsqHmw2j5aGN0SiF9oUwjgoA+j8raINxXwRnSo7DAuZSS
gfNUOvPtAktiousj0dhqSJf/8Ihtx6bs69cu8zlSuRriRLKeYsRUUdF4GONJEToNpo0+PWZm+5xo
T8JOmkHzQ2vJDkDcOw1DxG6GN0XiMq+SvI7jkh1IwpWIUl69IorBzxYEmpQDm/YBgwX073DtPBsA
JcMLGbABqzqCcYkjVWiph3zUH0HSYxsGZlQRy32DBrEZnlC0wphxWmzSwnCV9h4LccbOSf2Ponjh
cqtb6g4KZgULIJxPRU4dbs5MgGm3fJaJHQafYhDwCVFvWLCjcSPJA2q4GKkJ5g0Qzxl8Y33qGp9h
GuQu14bCTQWQsAJ4COofU7YsH65aGaXRMA/nMBuU9wKWT4E5ipC1BHh6qif5TwatharIHTwo8MPG
S3vYmlPIUgTXPidQLWRt9n25388CdFplAmYODNMfZ+Cztdez57LzAQieHQhnVA8SQ3MY/1xjFGjT
0h7UW/OCMKWU4BeN2vc2pzYw3GbpHFqvDqqzNlEamBvECEDyAwV0/JfvmCsT8ezN7hlKYTmJHQjg
h3XovsNeWvAO0lMxUfY5Ya3MN7JD1W2e70Nucbuwk4Hw+E9rlPyBavEn9oMPQbTZSWxIv8YU7Th0
3mXRHYiTlW/saJhLwcLUxzrWmRomYKvKXtOh42ppHDnG2B5LmwgYrLcZcDK2QUyT8iGJEFYmSJVQ
jNVPT9npInNJxxiJvjocIeEUI3m/+CJi/5RrGVeu/l9sDCweaQ4ZPV69n2NmvJpGqr2rGz4zaQjY
aTVLVFd5+kDu9vn7B3+7fS+hfBTkaGJMoO7CxtU0dBKu+cEeD5ozU228Q2IPJkRYbQDgzffqUBHD
+znI5BypO6Q8Jmy8F5IvD8hXlF93yHsqlVs/Lp/5LOQeIl9adH8OAcARsCD1EKV0OH6IEh+a7uDL
aYP7AXOKBANS2B5e2MOOTQ2/gUbDijE8WVohCirVdUuERzjXEKcxKg9KZP6YaGXTDFqLNEN8+cim
CXO0clY5QFbksCqMOoBnZw4xZcOw9XC1YZiodmNSQb9MyKf0gk8eawHXDyokcfU4YjRa+0B0tEeM
a7uhaBcvWqCjbLmGsGWRYgy/7GDVkiFlo45LvsM0jKkgA4exvVE3b5lLOHyP9Q1OHLZXUbhYIQgf
CxZzxABR1gM+B7gfk1DEOsLFhv8ii+G1KT7oEcbhjRo2Q56AndgZOonBu8jIjdf9CknjGgDP8rM/
+RG0NV0YHYyroG5SJlLrJwlwF8mLzaTmUI0HSur/x9KZLSmqZWH4iYiQGW6ZB8V5vDHS1ETECURA
n76/XaejTldXZWUqMuy91r/+IUcxWMXFHM96G1at7OuqUzpzYZX0/T0PryMcdASm+yEsmuUZZ6di
wvCZoatF6yLWWFdjm0kZtrzFp/XgN19xv8M/hI+K3M8frAtic9j3EY1T0sGifyw6QEhXNiDtzMwi
vBSZdhlhxKy+/R6xq7ln7Z/AKyJAjKP+vH+E3yFEY7QF99Qcn19R+9hK+1FbTxUYS1QpNjYGTOjh
wsqU+1RedRsq1+SGF9dE1XHYruBXPoqfWrH8s4JEJ4ezQoV+C8/WoqKz1taNNqaC68Nzi9W6b/qI
u4EDTSowTYoAAGud9U94iuuyb6vxBUSsyV55tF9Yk/8nvOJiyPkbn2E9NZwVdqH95KlGajF+ScfS
Xkl4DRrJ60Jpw4yubEf5aN8iMi/VuazGlT5RAUR5G/jE95nYHejw9GLMuv9mCzu/eu9DSqEM8/2S
vRWSpar1Q8va76x5pd/u2CAOkMhm7PII0TpUbDU62wtVG39qAh6y73l7vo2eh5uGxiNSGe0/olpM
0v2YGhoJrMbPkXf19IEI2JKKT9i0gbXt12xOthVcP8M8jx9KIKDx9m/fxlTqN4bZedR8hqWS8j2X
OmyllLLpgjK8JPdc7G053hMdL82Z96+KX31Yq4JXF8sybgHUQgKL+ITVYHMrQzSWBAE1L1cFU6Wm
ps6jjMXToPLJElIplnSvpzuAu9wDQTMYfXvfLwZ35/FDhHWD4at7UVcWeO0rfm0meY8wlE2cK1gR
ug03SQkknsD9qusiArMpIAm9ZdDV20Gr+GfJA86lFkTDqRfcfB5fr0IAWBAURFkD5kZPJsCUsxg2
6I/40gUMjzXyUBnB1+Gg8xEdEHx1AullhnghzwU/Y/qpRKXAFMWi8K1vBp7OR2KjYMzb4wzkY0f6
1COUVE9eEPc0TKUZL/di6sykHsj5ehEdqsVk6utR4lbYtSh+q4/NB5MED0NFBOkc+gPVLcUsPh1I
xqAlsLEcEJAJDJppP6SNX5RrbFUFFBnYPAdeigtUkPCDOJUWgNEWxNzeeyKNPlNjQ/TyaN9h7qAH
ZNvvPLZn4xVbBMyx+a6QgELqo6nAQqYuw7aLL4Dikz67/4A4vvasL8Tlujogz1E5OxbUgjEqxq7D
JtQt16xp7K5Yt10Se6j/spcoOk2mY7C3w1HI4NJeoeVANFdibpR2/iWawkz7qNoANCjIKIZ8i7Hg
cRX4PPvJqshBq1yaF5hSNbsiUki0mhbGbQ3GytTNAOeAPQhVoWFoUPIcnuF4j0SZwQAkpgos1IOM
TInKcwYyUSZ43Mvhf4AWCMf94+9RmXwErMF38wEHZz8nuJOVh5C73sMF5fMJKGpefANSa3IoGNWh
025ctDFEiLawMuhoZFc4opPwtgKKPM+oyj+Vh0k01ZvgDaKnxNv141wMp/66BmxxMkWfTqaD04Hn
cmaoXZfdQd6uzOFtZZKdyKq2d4yRNtJm13/wqfyjrgxWSI7xFwLWe4t/BedKHTkwww1G7dsHXWQK
1qlPdXLEZf/SePsf5a9fgNcj4uZUYrsCU9HNiYqgH8NFfQo/kYQIcipYtP9pIuTZbfhBmLsXKOF5
pSxsDCbgER36uc0MBEYc5FogVXhuScGNVkPmdcn6xcXiA2Mt+cxeDIyw2qIoXQqgZ/WB6yAfaAwh
aJyRHC+/PJ8VR+fmOgiyN1hZf5QxOpA2DgWGIGPwYBCAcN17eMVjvYb8z/SU8ZpVFEpZ+6Qo9/et
CFpoBHfB/WafLT2CPQOH4N7peHBYqTAo4gnlyeoCuw6lLlAxGwewPidMZ8+b+sh8mmpNhVdkCEcv
jg2lN40QDB98hWEUUM78k9y8dx9a5sn1KG1E3jvTkvQe6bv6z6T/E1AdlffzwJBJWHh2PrrxB57z
X69vg4ZKlJBdYRX+WEKpfDECBnlH/TnFM4GWN37E3RCMGny7Y/IMdnv3HwsQqA6tNT5bVEfKCL2C
nfR/sLYvN4ZwSEmjogdZmHZU/6jwmRNwM2M49A9OBoHmjqV/5r6zl2L6R367LHBkehWOhKqfJBkq
cHiDnPEeUjRCBYZs/tMGcfFNw8sZMkONQCgOkwymlQlwdcBFYcD6sX0ROlAy15yAHp+zV2AsQGWw
ImfaV4zQiQC3VnyURRczO7hOZYlnC3Nj5zoipizTExQakBNJmQlNZhYXv2BpxiMQOAddPkAEkNgE
1BZgmFHi/SCtTDoUQGSK+L+W1vQHYnAG2fix5rBa0h1ltAk7MSDgTsb05MeETsGpo+eEFDDnzSv2
/+M+LRdISrIm4ZYuejwbmsll8h93EK0ef6CGZrFB0Clt3rPBErEVKwzgJ9Pu3WdbLkWTj4Y7F1LD
boWTpYLyUR6XB/WooTH+hfqEnFlaIAjKg3IMreXJndaTnM14mu7FJdxHPqKu3AmBH8R0KEEEROXw
HJ5k/MG9m/dzHgJuNLIHsHu8OUfUfQeUfzD9vuRo9zgkXcf6QVtdhTh3dv6FJwFufHepLV47LucZ
UadMB+7fYWJO4Ik3b7pKFA/ssSKm57mz8uwMvZcLfrLWysyO9ku+51UHBo8jNxCBdOBpzCmskFdC
pD2ggGIKrrsXsmqZ91IIcLqQXPIhLUIv+SHotfzXgn6JOJjPSkXn4OBYYqxI3f4puDQrEytrEH1w
MMGCpei+cKo3ABAHa1aylh++PEfYEsP3wa6TB5lik2qbZ5bhDKV89l1yHukzepJX0KEVocZsmKg6
/O0vdOHMBoI3+3xacS99PViNMO54BWPNKIuaEwbhGGCwhhDKBIVtmprn6dFo6twfEMKgm0okjEOV
cm4qmg731biIedjmeJ+GpfR0riGFCcYxPQp0qbeSyHUEEEvZDKohh0od5NiS2mMMYlhmTcKXqx8k
n0a1+vapoDZhxh7zvF0HHr9DJhuswOQkaKSI7BYSGzwAMtsrlGHeh4d6AefugdGf6uBAJFjxBZ5Z
AZ7dWkLZu//49z6FfQyobsHBkY8PWMmYeZpxpwUVmmMp6Juwlof0IvcNksWY1kCcY2ToTMHJXm3R
L9CkQm9LVYqJacNjwd8oMSyHL1MAEIO6Rwh/0ld9ZuOJAXmEyR4kp4PIUMWhSTwykLE0DnorHbQT
Y2j8G6n+MeEBj+xYInef5WWjHz7Cb+pNtsg/k8eSwXfJigO24bNlP9hIP2BcAiDt3mOeT1Inb4PN
XoooL29K8LUXcLYADkVFRLlI/a/B7AkqLDr+NegUU0/v9vYw6TrDw0MkiWd+GV7xhjGAhVz5S0iX
yOEELAegZKZmNARzOURRYKB5/X2yH/7zb4HfeTBJrYREybHgCEfr/u9gKT052LIMSTazER9SnQmK
0+1EFcK2BkFNmFMPPsmgi/npd5nS9RfQWwqc1a5j++uxNTUcD3WnEkDofHV+x3hVdhetFtVPsVVQ
UTdNetZjC6vH9vGPwARpwRj1j5jRv/DceWNeI4YcDOlCfg6SKn8GjhBYKkHmY7ZaakFqxycngH8p
gienlTzjHF8Yl0KYMrn67xDgg309ykm+gf1KGJ7wr9Y/thj1+zmCTMNXADIpW2WRCOqBa3DZ5IP9
7/14n37N6edFIb7xupBbTUpXBIqSy+ngD3YRVJ2owPlwXO3uE5JiT/HPFgnjDOi5i6R/3QAIM9eS
842+ldfjbMExApGnCaFo7yw4qB4A7fkZXai27aAsPfmA+LeLPmdoWhljrXmLI3QXPyi558A1vIrU
sa+ek8sz4lzDxOQNAXS5upx0vk2g2gwinoGSx/Bw4f1CjaJsgDEKHg7JFOsG8mMAqrlyA2Bmw1X+
nSEwc6mdQB7hoP77Ts4i01nge86o6D3qUMXImm0S5TDlBxUN3R8jbUFoE4xULhtvBwdY6Qi9ER9D
y2MoX1hKjLnI9zFFAmLljtEKTya8jwMvxs9B2sV7DYKHqF3Eh7kaY+UTFsYa/OQEJQQM+5yQ9yDs
A8dwtPiwZF6pS5jFvExNzjurzA5Scz1WD50+L6a0IvKBz0VpJPxH9de6JDaYYur+jAYc8oHfOHQI
M/Wcq0tbBC5OriyvwR5JLgIdFi/ezOPSyJ6fVdmPaKaoSOaqV6kpPBicfCBQBfQwZI2xruZDlgnM
E+Elq7cFlSf8mwK7bowSFWg5M76HUq3gRiQclkoUx0WMgMYY5RGn9FlyUrjf6VqFexX513P6ATPC
5nJTJtB2qOQEBpuJ1BXihzT8zomOoCa6r14baXX9e2/LsLNZn7CdyVg9ESJVsEhh8jxZOJClU0Gy
4YpgCNIkqJFrfAAmNhotJnAUjPdxf4T6eIFH5eWBlt1Hg/VH5hnz4JNRluuMu7MzNqH2+Ln4/OCG
AbSHJjVG1RThj4VAvIJi6VVFxOVk8buSxMNptVMeK87UGUxLWtgB6c8Y16AlYqrgmBHvjQelsny4
O033imIOlgj75nT5hRVKdYu10lW4l9aYF1aJBI+NxnOHvxs+mWrajlHC26kuzzBKOVMC9o37Dukh
XzsFhBVOhwEKNHphGgEVPh0sOUyMyXH0PDOw9ug0zaC6hrh0hqiM3jAxrqh38fkc+LdPnCOp3FHd
SoLebVn4crXjeh9filAeQsMvfBPTpOC7QHUEp4g8VHoyuG2MltyPlep59qGCOpbK7jFrx087erfD
9tjIGYzQe0E6DNEGM/mcGZ9Q3JelWGVIJnpRuvYGEhQfG1rQhz8L9G/D6DoDsN5CttsSmjhYGXh+
Qgwh6R4Z5R/m1t4Ll3OsmvYTS1BYgjwV5+zMOUjs/ei9uhxZjLA0QKQYcIT9Edbza4aBjPlbYK6R
vL8wq2yoz6/we7gtYc5jwNkfGPp8sTDDRjA0ib4JADgYVqNJV9eyB6qCZdr8GbCyoa2FuYzfIxbA
8e0ZyBhIv8PL2IYZhquDV+1YB7QTBDN9qJxeI+gK/IwMqZN8FcNnGhHIkmgrSuh9ELCDejvghYPX
ib0KeQ3hUI/dG8cAD1d5LGYibugpgObC+rtizke5N4LciFkvtzXsCWEUCM+yI+6HhHD86XgjlquX
cMGiN8pjjbmY9z6Za7o2nAzw/cP0BkX2mQJ8Uj78cqasPuL+xrWVsWsE5EcllfACSxY8UG+xs0WM
fSHEsBAckFLkcftOvynTY+4vkBPq0QPfj2siqeCCps1CTzOnPZhgcFlK/BWBT5AZBKwIetCok6+H
dA5jHAlnFLAVjpeiYVLVAh2Awy8CGUWZTGI71hvV7LpFB1UTJsXRhFevjkUxDxsoHvw0NqINxtmN
4t0sr15AQAbjttjsnDIzwi+WTvTJXpexgw8ibt0yAsC/Qs1GcClwEdyIIYHpgoamjYl4cLEuRbey
NuJ8Sq+LdYBPIGPEEybIfglM0m/UoNX/d8w0sFwxTkG7ZolHoh7lsPR7KJGs/IKfyFJHUra43Awq
WcNvBWvdZ/QVNgZEBaQ4HtBaDzz6SxjP4HAigZOqBltYZsFAuQdeCEYEcwte7mEPeQ0wJqjnM/hi
zAK6lQ7Xg0EgsUJsOybejENpfSmDax9IBM7Mb6zNtRsIoSEW2sbfDVtcBJa0mBApzIRPFrJ9UhYD
pzWu1rsSo3jkHOKu1YM6ZqO4BBYWOKLBJ4kGqsZ+EA9WzDpYM4om2K8uBk2bjzkjn4m1flvAtllT
P1FMnlGouvJhD2PScjSfU2j9nJkjgJ2VaKddaPojNk/7wB33IdTzgZMJVDjulimf1IrhX0QLCNSs
jnw5EoT6Iqlc8ZxcA5FSAvc+4GlnElzgcctkmQeYImwcE/wQ3jiPbu9A2u75HyYVce7MxF8wZ3Vi
wDUO7etgZR6+lwz/kmb8HFOo+rTKvgCmmddg6X0mbQH7AmciEX+F07ADZQwz1MKlQ3FuMSubs/6x
nOXy4mTbE5Y2LqUlo1bDwWD99zS5uZMJbRmfhZYU4h5rmM3Lme4aIoYLLhVTpbtge856ss62tb/G
uLDE2QlPgWwnYbIMC8Zph5xVVl0QV7Y3hSffRv4x8EcSj8jhUDizwyjFmSzGgzpQwg9WQ5BfES7d
UtU54nDjoj9zJC/3zn4XLVW/Dm8eRuRM2zD7xBvOq6K3CIlwL/j0k2bDeGmf4JIdNLEmeKOP3Wu3
l/z3z/Ub8IxhS6nh4P7XN3539+tFjUMxYdYNyjaIHT7tz41rKdYcnm0eCW7ugmWAG7XqnWrUH5RL
Ju9TrU+w6DsbI+AWsP7ydNZHMukuZGXyCq5qAXVH4M/yYKb/q6BHXzOxQI19SjYWOsoUjFA7kma+
a3qWMx4/jCCobRaiOWH6nLISATiqTyYGURG2h+q034IS2X5OkXsCbu4PxfKNQvpE0U1dx0NxHz+J
D5g/wvixe0Aa9tjF1XyIpw1W773PePFf9QzRGZ5tP79FF5JN1ug33qN9T2wPNmDwZ4KaXTKRF7RO
+vCx05YvxHQcL8vlw7H0gI2JreWFF51rQtdhHuL2G2NJ2l6i4aX4ZqyShzhV7RnFxsL0CCSQaWKK
won1m2WSKohCkpwBhs5H4YCPfpCxzgQrhj37hM0du2I1y/oUkOb69YwJ/NfmwVrmQlbe0XFGRSSg
WXQ0ONbMmhgn6CFPBOHDLgKzQCIf8hVT4XqvOHf5tM+DaQowkD6gqXwGOV/uMjXATpPDQEmAATLi
BJ5cHsXkMpYyOq6W7o4qWqOvSiCNeV47RLmYqmmNBE1w+wHcGONHdXRNSWQN1BB7/uSFe+c30UmS
0o75yJzxKVhLaY/mwp3c6YkiL6AEw7EN/ZKQ+Ao79hx+fHSnNK6mt4iJ6gROZczvGRFn22J6ntPK
BxKLNKOFEr9/XJlxTqfrGuOdEbKejG5JOa0wDi8iNCEk01zHxABQy2HiDTP7Narn6HtS6fAOO6jS
bawGPCahYGOz7/iQqnDM09PqZMR4haWaxyfAK0UO4Xe8A5GoB6vfv6wA3qhvyTkyJrg9uEydMc+1
iDS7haxvI7H4FEQDcUVZZ7DyCVHOpxb59NIMkDw+BzV/J6Yg/i1IOiAXECq1ERsTk8BytjXcQnIH
cjWWuzXfVi4hOafipdrIIupPhAJxLJHkcwCeBr0Bog6rluVZJAw+SYiyoUnCnt0PYVjXkVjsXkG+
VHiHIlSze/TFdqaMy1hNnPtaHFNjTulsBEcfE0NI0chUr6MH4yV2yRuCrRCRDR0+U1I7oBdTrCHj
EglPBAq62+E+Fu2r7hFZx9pw85F5snEKH6CU1ow+KEf5xQpPhcE6zDzuPtLBwa0hTyblQ6UGmu3T
hjBL4DkeUEKB15nYVojko975PUHMcvcTinMPJsgMEMz/OotZkXwRAIpfCyy7wwGF+r8/YAT9GD0o
29gjFoWzCCAlM24G08XoiX37tSxYEaCacimbFLSbaddtB57BnA64oPRKFAXZL559UIxcazJA8iC3
AjoALMH+6cTQ78karWHnJ73/DDgmgF951BEuNRpI1CyuOnteNxYajdlFD8+yMMgueaAgoNGhg6PB
Sn9E9jvgwYHBUExZB4Al7nPmZKy2PJc3qkYqkEqcLvlAASEgCjaSNbyDiHWCFr6hA+Z2lLyqEss9
roVpS4QDJ+UxoxDl3zDwgiuw+BLPMd9r0D48SgEB6dC5QlczwCgB4oa4XIXP8XuKTo2RFvXnjUQ1
QeaUF82EWsBMuZ+QrJ1/qX5QY9KvyJDbZR8N20tJ60cMNsDQzbQhuXqwwDo4guKXyEPlxqH8LLBY
v7EhA7iK258HI4JCztNeYIpostP2/mX2eSC97UhE8Y1uYeHh9PH6slkWQ7v8e32foWwSf4etzsMD
Aq9D2W/c5OYph3zxbUmF1Bksjl67f87VkTXRYu554yDBnz8vIUQZC10NpRV4rTWEQ0p6JU44ZOds
L6tOONCw4j6O/e6+e2wtqOSJ4vThY9t50hJ/aaIy1jB7vh8ff9Gw/mWmz5oPzS/QQsb/Mn1ieoNK
jsMXlgXJm9FMHjKxa/QghwaYx89VCUtRvs6rIQ53o8H4HahEk6JAwD90LJaiPU3NLbOdeNL4+cTY
3H+YBbWDGPi9ReqHtPQK+hIULechVXBHAgVuXZxbnoyukXZis4x/dWD+3JlALSW8MgUFgvJAkHT2
gSFEyU49zTevsXr6nqzDfv2Y4xg4fiZ3QcwJ+uyJOzFRWlOD+2v+mF8SbmRXCp/Z108KDwqHh12a
g3tWoKTPERlHqZKW8+J3kN5HXYouzOlwgV3JTLjHg7Q7SMd2a9Gh36dg8N26Wl90AQ5fQyUDoY0N
GqY5UfZ9+F0pzjUB7+3S9L6AERWBADlMwH3+cF1iHx4VW5Nr50ghvkcOJK6A5Kv5bcyhj/gbdZD4
ZbTYM4k/LIH9ncbFoom53A+F3b8v8nXxlR8CzPG2WVJD8RfGK16yd37+/ZMWMBdsiYfk3ur5J7GB
1vybEWQtOQvRi7nN6DZgAYQpdZ/q7nsOxZ9mflzPfpjUxja3MyTBjEuiK2F1fNNdY8c7/dxcGMtE
OcQ93ye9AsY5gDGg8sKaizG8dnPNpIavSIlXoqnm/4N3el0+7KBg8LZ+kSTBSL5Pz5i/XfzThwfh
I17DhHEbcfktbj9uWYiAXB8jIIy0xVAq4ZgnjyMPTcxIfCPsO9vQwm0ByTIBJkv+SmoSDHjouE6d
fcG7MGChdIDYayZSIr3+PufVI3v8wJxQ0Ifa+IGVEa3tLWKIx9JifTHGfOM/8yvMA5kWHCU2I7x4
fczdQERYQPomqrdfMdilbRQAxA81FClRw26muB0S3AzLFOtIHWXQXhHtcnyxJnxxAXU+Vx/Zqby4
YvyKNnr57iPQL5hDpWdQ6e+oXEDRMZKjH8fMIkGgyNTyG9IDwzXlCOW0Zx+voPzDSJh/ZJ9JwoLc
b54FKAbI94mXEEP8veUPRuB1Mi84vaBmkw3MoBSKiDZ9jqXZ/YAkmqnkeACNOrD4/GgLVc/qCm//
JL9amuOe/kJSzRe0Nx8U3dU2n11xq3zgx0NjjmTW+30P26k0ZVrH/nSw0WtTQipJv3kKM2OXoS2E
LOs5uRHdhDUfLWlOPmNo/BAH2jEuByeffaIHVzi9xhrukeoQozqN2xk/ZMwvrRjl91eY7pi/DyWE
nMbUh9S3ccPUe6ZgKoai0WlUBukYkOJgivVyi5kUpBd8Tv7KMoam2m4gnUEiqPGe8Pl7E/Ctxm7Q
QrfwMPdtwukN+TwqFN7R4UWvqF0IzSr/bMyLeD8PM9AiUn5AH3fo73Katy5STN/Ij297VYyaNYZB
tFRnIjGbZ5I7J1G2nLiuAfpSZzHaAEVE3gY8JrCdzWY1zT1kjbRY89fhtWaGItPdnlhwtjppP2tp
YaqQHVxl9swjxlQtzhudcz0VjLp7V0HQxDVJa+KXjBBx06nJPvP7tA/VlbosuFFYJ1pykECXcdle
4dfssOxN7cT8qeb52MbKh/FILAcP8I3Fh3zNiFkS+P1ateBjIVy+zdTNfopuHa+TOeLnxww4imGD
7YvdfFl8Qw1gm2E0xCzCag9XClKmIuxXyklPaXnQOH/hY5wDtG8EfMR5AvTOb+OSucZesHWQTVgo
EShSCJrjIwqTMveG+Q/mCM4gP53nYGGBMREl0jfilD/40n4C74pvpfSWZPzFgv+GNsjRRZKK+IUf
AmpuRhUIsOnSKHCgH6GzP2P3eWIyD7MWdtF3ffvg1E7mC7mafJVMbnZxrpSITOFSBLhcIhugpnqh
AlIukwZGO84Cs5aIc5jtOLvzIoi+rUsKn4nXiGvcEzgk4rQQHtOrL2vocDw9kZQVSxQZhFGEAJgZ
DNtH410hCtKKYgCxUI5qpsDyE+5xVAv/Klwtlmct/VUIP3cwGWyxSEZ3PBNKxCa5/LUJ8radHBJi
P9oHpOyAj0e4fWU6V52zQyno6SO6FwpxJRbZpovKy4eDWPpBaGR48oyhJ7w4nF0IOQaajUrM9obf
EAZL5YnElDLWp6yDGDa5/RSLH6pxBqgBlOc8BlwSFvW9OAhg0cheKph2zz/j6pdXCKTVxwxfv/JO
mSMUUglipqZfwKXup3I2iPGNdH9RIN82gxgpFMXSZ9JNGMSYQrik+7DOfZ3NhmTUjn9AfCxT4DNS
2QBOhDSnIRRhLEmfqRI/fQJDo8HYmmMLzZnQic5AusJ/4pA5lldgDQdzmM5+n7RJkyAMk5Ya74kM
jVdSp9UGZTGk9YYPUwxxlfLg2xjjYYiLnAtJ+rLmxQzPdulKyDwvXAU1VDE05gXbj3gZbayPymGP
650xhn3+TbSx8nvJBgwyE6wf51joTUs0ckM11MMi/gSXjAU5vs6emZQ8Jg/PirRUdwceqkl2qVeM
kWNCgEfMZv5053+lM11hyYNBc+Vr4Tl+YS50W7WejcBV/m28DXJmFkRqmS3zCyYI7L/UNC113IBl
uEPAPUYMIs1ZIKtVg40eDrsYOsGbtkmVZGi4KrkT3HtM9KZ4hVd6waEXZgGD4hCBfCJQHWay4X1o
Tc8LtDSMT5QE/gbpAoPwOzne3SSzQ8uZ/ALXur8q/nZPZ3mm6MFEwZcmRWBu7dhy7aFMAPDDL1ZK
qJHQoM9J2Yw7Vx4bO/EJKh/PhFALI3Tb/1IaygwD2A1CcBB5Wo8xQXTJk39DEsffNXIcVh5EKMqE
Kv5hLV1uXx72KlDTaf/dc7p3lsnfkbFjgnWjzyB5tndJUfNvaeWjtHEBDMLX3zWuh3iZBdd4Q5kC
64AdAYtpmFguH21OjQX3GKItfQMA73nRC3ey6Xdjyp4+bjf6mGEBYXwoaTBjYiMbOBjWuHNyMsnW
0zE9fqddyu/EKBbjLu2IzzP5qgny7KlY0qaGX+Kw7exHfbCfNsOdGhhJ9QMTwxl4fIDOWV2Hx+Nf
GfAnxIhDgaGJNZ0ggKhzjikSesfAYJobZAptRPhMD4sfqOHCMQ56qD9wjQR+Cc6w4Cq7El8zdWOE
hNRzuvGbIoYOgxnHmpmTav1av9K9f3dpSNy/tCjs1UB4dEkjiEhg3EOYlQl+hJ+AGMXVOVN+xekO
zekFghwPko4uqmER6oJqCHK7g2PDA9X4EEjQCPDIcMsFXfAgW1tCpFzE72BPaffeQN7mCXrR11fc
o4ATtZ/H0KFYT+j22UcBSB9hPmW2xwo3GMshT1vtdxsebNYici34G4ex6gLsNBsf78tdGQ82+Exz
oJ9fleUMrs2kQm77I4V6cs06j2NPekgSJDBTCUIiQvBAV3T9w5IOHOIzYZFEwgkl6wVS+RWSCsR8
9z3mUkJtZ8SSD/wk0BI9O6+fqTUEVt1CE/axNYXNy6FGylGkECvbOt0P0fKl8uxFjq0N7MGC4j/5
lOJ2FYCrSCT8ZgeR9s16zn66OOXhfl7GmHr+tNSoSUc/Ktwh4v4PnaQ5ZdbqZj9WUGyr3z7mO9jA
3NMzgnf9i+gVj42TCLe+HBCk3NcILJn82QyP3SZtIlhpgA/sUSWpX7ewX+8n0qwc6aaDJIECmpwY
tiOiC+MXV4e5jXN3frZ9Yk4r7gI5+QQ6nSEFKf97eTSB0wfjWxYVLj23Cj4KvgFD84UCQAg77qvn
StkotIHWr0H+tacFHw7/NXwPn5lB8qRL91t6hTeH4Qj0O1g0a0R/uH4bvLElHnFAlHE1QflCKiX1
EedJmKDQQ7PsSFggxZ0hyEmtsMgqHRYONZAoSfqYOv9+/Pw8MsW9Ljr/bocVvuSoygRwjJSuzKAT
3RXvzISOHBz/9UNpTjkDiu8wEmbOgzjGXYzGo3T6x4qDvfk9lLz5IPoT8VQpS0YPishUkBVSrMwX
BbmVf8OPNjTHbPjOWAi3cCLFma4g8IAumNviuaBGz/ZL1dGd3Y4hdX06JyLgI6dT2vvqBKZiZvlq
TPN0o+JZIOGkiL05i4s39oJRSrHhX0/XkGvq2Th2Oiw1cOdCG8ONNUsuKC6KopmVCdodiop/azug
upe7rBxqHN1Sopsb0fNnb2JOyDrGMBz3FmLnXz8Y8xBXKDB7TqUcQIRzrjE2TkzoxgugKR53tljo
v/nw15rTZrqDeTGc2Ltd5exsqmZ2jXh9ih0vePOzlyF+yDtCAmIdwQKIzZB6fio4pLUHvDwauLsD
841xjsqySHKi8wpnPBqZziq44IHNdJNU00XlBKPIjm0RTHpzNjumjgGM3QgHJWf6R5uSioag8kvn
728JbZnRx/YdJP+134V3G5fzP9sD7BgaIxjH+DPx6fsA9YP7mUHEYjpBgf8DS5f0JnHlxBk4Mof3
CI6c1YAGLMzJpvV2XuBM7iTYmu6kI8icPAzQuX2MGUzPRnEw/To1AfUFnpqPbFeJdfyDKdEYE7Kl
4Wa3LULlCLb2zWr2Fm71a2oM24QCjODEfUSpeKGLoP7QM1QRcX56pqSjZ/cUkIs1kUAu8fKp6Wvx
zSWIw4O44DPPin95x5CHIhSToZsLFMsRYo3IjYdpcxbirLV8HvYLZGccrbGtD2jkcDq5r21eC10Z
1Od/v/BOedHePUOkyN9y9EI7TloGehHOH+S9g8VMA7ayqwlHizoCF6QLMoVaW5lYC7V2WTZLHLe4
wTN0aU+WIGuhxXwkwt4zs07zUR6eDzWo2R0jWGhkaDWFG8sL3Y8cnFnZLmFBW0+hN+NfrrLPudUz
LRa/6ojsGZxh7k+/A2K784EHE0sszAPd1Qj54zSLYGesW8yMFy1CI27WxDg7p8ndCX9PBnYffNOs
SfkMZi0+U9dGF1hdHDBro78/FqP98Ubdni/N2X+AtgXoLJZPbZKfsAhLrbhOkehNiqXNSAYnTOw/
eCPl3wjkgPIQSWCT7o/liGUVM5KliUWHmfECkCCxLcRyw+X0I+7G5lYY2JgcDzgnYxIBxPM66kyb
cPWoukU6Kw7F1IlgMGzQMJszeLNzzIfAillgWKXgZ/Nna2JwIgOxdJGeQG8jIlv2NOy0qKKlYqa4
Z/4nAH6JxQsYnk9LxTexjrwj/xUjiTENBFD39+74tbMsvSbEZE88T1DrvTykZ+EScEqj+1rZXkEj
xEfgI9rYSJLkzQexPC4q8kegEOA8/gVND2dof3xpAtqfcXYsXGydOm3SYtmmcO0ANwC6eElxTtbA
5SVZ0xocG2ZxtFA0imspk3ze1fCYosQa6dInM2O0AMWNrFIN1QrXmG4TqRkDCQYV0fPAlTozY0h5
kXrN0GD0RaUEef1knpm/IKcUPI5iKc0YiPr5iUftAI/28C+VjEs7AtS0Z8WJaQiCYQZMc34exl+9
zll7aFcpYvFBa+Oau2xpTTisu8sbCbMig9wGIRri22gqMQohjjnlXFR4YnwERCKn5eW3kk6fxxCW
+kBOO2lmsAYrP7d2axbjGxzscsS4UOqHNR8CAPFgsWgCNrajr3WeXq/TCwjm+fhRGSgNpNP3lfYP
2PF9ohsoG1eo3q+DQ/sZok+6v85M6Zcd+ogCU2ZdQyJj6JNO+uM+YaiEYw0jH+Y1fjFCRqNJp4KQ
WsGoPFk8gPM2FVO0bwSeD3My3xHnh6v2DOG17D8gQ9Dxg3aFSH0se1XBthgx3BPhzlwR8k2h/9xj
GvD9Fho/zEprmu/aIsin+8fwHhRT4mY1hpsh1JFPcqZTOgnfLagMFYg8az5LnKBMIer+QHWrHFhU
xRS6CXMb5ij0axbKb+ebwhFkIorKOsel9iZ8vTCme+kZ3E0m/eTVfdMvMwsz+Qo+A+8JwVPjHQNC
qj1IkdwNOXRLB02RsM2MGJeAOdRNCqbA26LOroRdinEhyxYmPMGm+1Wxa1OoooimGk18Rj44P8MA
WfFBBi5jrth+oqtRn8IaRWHF6D0nCS5PmFJx2k/MX9BPgcbBHo6sWGl9arHa3rJG36kPxWTFB1Tg
3jGzb8WcbR/L+q5d1+szb8kcCDG8Ijk5oXRajDXV5clcmvhS8b6MdK7MG7nBeiMBweC9B48h0eyA
Lg/aWrFAgGqAdCD44kD4QUwocwcak2kFN0CzAv+/9o/Zt3XxsGF4wqYQkixjyzCXTwlXUR8xOwdw
gUcsJF6MpZCNGQCVwFtqxM/waRVkgtQ51JqERcgBuIgxyS+TjlwJYWFBntib9M3WV2UGoICJPOs8
egAYMECWrZFQbj9GzKHeBNwcGcVu6c3p1C8AcJhAnQNq6w56+u/gqBwRcWNrcv9EuTCoX5/v4RuY
06RTuYJPv9R6Wta4Jd3L356Oq19AA3kxmZMjdf068aD29Zx3srZ6P2RV56Kf2pTj6Yd8JgnRBoAR
dt58ZcZc1VpcHxGLAINWnbWPcw6MZe9T/B15mLka3QWP0YyTKVsBSz/EnBMX8Txm3WL5aNYkzSK/
Y4oKeZMd+Mhi8QHFeXKn2hmvdbGmGrMk9IB76N5oxcQWRQ3PxcxPWEJl/fryiBQp2scGneeFW0p/
T/YXZMvcFdx03BrcmuqDJZ81R2tH4hpTZJ24ioKSEImHU/nhJkI8Vi4xwUN0zt94OFDccV0V5ILp
/Z3x1lDluM321PiR+Gmw6hFJx7iLzHhm+0fUPxO+hdsYmvX/SDqv7VaVLIp+EWMQBbxKJKFsBVt+
YVi2DlmAyHx9T26/3O6+fXysUFTV3nutuVhC/C3Vlev0Kia2O/Qz5cqWlEP3kAmCp7XHHHFAv0Xw
9ROzYcWoEOsf7Ta7RjMDDxpbmrThFWiPFHXqnJm5laDvpuGa9MzR2EIzyvCSPDHM8KAqCB+IHU1P
7Ez1df4HP4T2F6qlYQO9DQEGnrAPtjQXFzvtMZVE0zPw5T9R5oKPfb50v6TRyWw4Pc3jRWZPIJ/m
1mS/Y0dosaLQI70ic47TTRPfmWzyC2jds6eg2tYyWG1IpePI5/9RPN4Kb3LmrmGJ9NEaM48lgYUL
n5OWW14I7cmzSWjqiY10BtzM7wLaG+PHO69LlmesZcC3z3c9D7B30Rm8Jg8ZPVR93r8eKGo5OxHV
CgAZRrd/YsFS1whY6xlniqeRpwi1SoW0BBBKywgztHuAdA+oTyYoOC6M4fw2c2puyoQVQkRukhPL
HZk7ZATJVmj/ITRjz19LHn5P5NuYN1M70X22V/CA3A1jZ9BcWfxK6PLwDs/sC+gVIp/3x4SWPZMJ
eTUw3Yp8rd6wlUlU0u77v6l49okioLCe783iL/o0C/Q9xg+jlveBhjsBsQ9wiE/aoizfJ1lL89GD
YfX9oME6PVhfLF7jzkmS0X5Hpxax+wyf8ROwBrHwbGwEc7L38fkjMmdNHhCsPSoZhCWrLT1xUHSM
DdG4U4Cd2LD4oiP9mxw/GoLpER048ea6P2gHxstT5yBbD08oSPhC8ydfmeIxypol5uhpOWJaeRO9
vpjHIMxuh8v0GFOM/jhpPvnFuh8haD5z8YHU0JL2zrrRPSbivEy61OnJ1H2eKA4IOs4AIZfv7duB
9g0yE9XHE/X81EOjRnDAL0Sswhd5FUk15kvmLZgn2IDI+sI1OnV0ACMelcOsEtc+BQkzDOuYYZCF
8DiMvDfmom9+8yLd99q+mUFT9oCh46k9BvwsqYVEAD0S6x2XAlBBlpoEcgPAar7L8tOCYgSkgukw
3894T/jx+3RhYSlC5/+MknuEaJgfBvvKsTuegvDMtD07T5Aj+bhwLJVO+0TAGOtHpuyw5tge5h9t
ND7vQHYCrg6GH/2iQCfjHpPoAw0VmlJgK/NYa8fSYHep2AYokPnv/yk6MBfPM5gd8hROv9JpGMMc
spvq8DHP9/R0H2r74cH1JCzys7zo7snPtOh2piIdyNFQunpf9J/t+71GiVTdpC8ida8D46j3upgO
L7zsasEldf0ipmJSbaFxIf1PZW0h7QSYQCyUJFuvY1lZFUcvjGqWIppYea/uJMosvkMcNL/yqQM9
Sawe2XaxLUgO/wUTTkVUD9kI0FYYgGU1YXEe/7vnkndsby/pODJV7i0Jk+sNQn+lcwgzwDxQZyEo
cdAC0L6g58EtwEV+z13iyhgjoWJQzmqx7ftLA3tGmCGZTXLgbGJP499zbRUMhwcSRQo9TdJ6Hbaa
EBFRf2H/4PHmnzz+0qqUmVEyeoNSeTS170z5CUL/xfFUsKGTxiRDRckw3bBQq55hDpOWIjy3oy/B
m9dh3ObDXa5lLBttJwFGgp+FklQrA5rYhZl7Qt3YrYjDKwdlJvV0pgc/fxV2mET7yDhPL9kr3rUd
+N10rkkKauX0MqJEaczTlKPYSyEN1/zZRKYoVnK6tirIZQPuTABOpzMAEslM+UpxujZw89V03Aha
heqD+lL6ikZCPaVJYqDdEgaisNazY5ZXKW2VxM+mYR/U8EL02Oqrfz3B0G92j0mkIx3mXtCzQDIk
xiOSGKlz+34CkCrvijrGQtwNH8PU88EPPNRj4S9AqzWV7r4BBKs6dNThp9jVkBP6xWiX8stRsuSr
xGwq0bGX1RrMRmcp5Tmmng4VlIR/MU01wF9iHEEh+hzxco8ihh9e3LuuVmMQnXWMVC/hqkHQ7Qc7
jEbPHCRykbwqFnyFJnOneDleu/lnoA9UApLLWedET0Jt6puo03qc9jGgbCPZv9JLS5ZSJX2Jsu5r
eNwUyItFtU2ikNk2rYqhX+WoB5OoWceh4IcTTJV+ugomF1gjbv4EprdvbrgL2KRBUHqtxto3aIy9
pK2gY61mIG6EuS8wie3QiWWYDoRwLeP9ayXRfxOlIDd+K/ygT6gh9uLrkYF4DN2xbLdygMsQ1qGG
ATytUQrI17FHBgSmWi4FL9Fy//1muKsTsPI+LIiLLEpajkPwJb/velptc+5AqfiQE3rfMTQRWsFV
etLTfFW2O60lWRFrIsk5wQ/UyyCBgPxRl6JTNrGVTNdJTX9iXdonGlfMpI2+Q/F1kdoWodRZ7QZL
3Ji45xU34lyTZBgtg9+rn3FtIK3hzcTwyZmN5wDJOfM0FUzIeFJrtDnDjW8wlAgWqsRVdjSaFpQS
vG9d+ifUwjrUS55A3iPGUOFWD/lXsEBvHPwoCk9huBaoABUNlwZODvariCMjHj/I3gnbDwExBU9u
NxGW2FXc4sQNoq+24VuCz5kSyTqZ67fSeYMqnt/EeS0iBEcLus9kZHYvYtt4hHUs3++Jzo5Ge0Xi
imKI+3QOEG3XQh0uFcHgmbSkqt+ktJ4HkTrc1Vo/Ngi8aTQIAM0K6Ra9IZO44YrDk93trW50CgUj
d/Ci982p/eu4NbzjXx1lIVbchDFQuco5JP+l5a8J7UZVqYoBu791Lj4csFguqRhgIoUJbhQm4iGA
U9xlC7xbUelPA1E4gVksTTVAKTGlH5oUk7Uoe5XERBVZqxZmD1E0fo0qgWIcKZ9pz4FTbI0JB2gs
eO+kdM3aEaLFVk/2UfctZf6r3RrN20/eNzbcucQQhsgemotEHdWn+wDoNkEEJdWzzJgz1BEyEXJn
iNuJchtrJ5gmER5L9at4uCqMARbG3sT9dUHNYZL9GFpc/jgSW67Aqz50IO0XmDj/pZ+TMAdA4mAW
9G2Cp6JyAaeaVqrOSeARFvu62b8ijwe0xm4SAFveN82aoAtBsRkPIhmF+zCuSJwWDcaJQHv6dg5U
5H+RZMQ/TfqJwJrpQXVuhaqvc7PGbqoLhx0/p0jLUFKWsGVaCkyFa5RcUpvAO9O5VXKPecXneWeM
percJ9DAmD+mUXdWY7ru9TSuc5HEHYlt0uzIIlAnAeivqHOQZbW+ycvS7970zbvvjud/3mD9SWUi
TutnqjSIVKAlOeUPfbAXFZ+ERpyhBlZSmEcs+bd45BFjD0wJOk140GZ1U+xLGY8ThJiQeGOC9vxS
AsJhi43Vq/sx4O5fWjLUrtJBPoBdNIYorryOFZF4Jc6SyK630/uhJ18BQ1B26Ddu2BE8BV1Lo9kt
Cih6VBq14I0Jk1TY4rQq+SSa9jj9FzlrFTqXCpK7RDRrwKGkqxZuY2LMTP2bV5NwHbhShvUizEJk
KxGRPCdFZ62SHze7QfHd7AVaZMjlugpENYNpzLhBx/Nb6o7BU/XWZpgLQk+kVEk5bUv4iyX9qCpB
/sIKZx99v0N/CsidRdnbGKsWA4Ws+Mj+8lLcLOYWGUl1C3ZtJVLWi+RLLPeDSFwLVpOK8yKnj5th
jNYkOjVkrkrnmtiGQcTgCUkLC4xcUO0vHryfxsA9n4in0tirFW09IT2pHea8ILaiLLfVJP80o3/K
Ak3rwKtA2Szs+LNKV/zmC+y/xT6jKlrUFJbPaE5hQjoxsY5IZcSooFAdMW/HNzj/YaHLV22zUxt/
MvY02eRyppTbuqhhYv5UMjeHp8EulUv4poQdVMeqejv6i3g5PjmdjGEWr9qxziSs3K/umKcD1idK
HI7EMAYfM1GfwUFh9ACruNJFT9SYxoIqENDqcBbzyqVZlxTjLsOdb0DIjLKvVqaMibm/SLtI2esx
vfpxX/aJJ5EMZFwz0GETGBppwMPBVSIfjK1E35BlX/VvIuHqK3eEqN+MGNE1ALSJwdDndanSnZnp
JyWN6OYrbwcdf5AxLY9EN+aZ5Tsz84Ox4KnO8l95Ie9M85QG4H/5a3RStpQq3sncRUPzdWwXw6fB
7ppKOjMI1hbIevjs/UfLXVDhB2JDOKqmUFlygVO9y9ZVMGyk9xlvb7nAub2AIRVM/XIypOOkm7QY
IFR3dKN6ApMl1ALSdUZHEEReqxB9FhRgrbqt0BDJEjzKcYFqQEYZaIL1GBKyu3BiZOxfL2Z1kvld
CR9ZpfDnYuLHIMGN0VavMfhgzwowmuf6nLp+CJqL3jOAfPkZGOK4vORB6oYGY9b6VKNIayRj03Tc
4dIM0k4J6YJeVe0OMM46UHchJ/AY28Fn7nA1xG2ceXK9S1CNc0PoZUyxwVqhnp4aDuUCAFeB982U
LbH4m0pW4wB/J9xof9UMXAWmE/WnBqSGoeHkjDdNxWokplB88S2s0zSy+vwvTrxxIJ/5bUIOit2K
lC/NWL9YzBqdI1y0qLHpACKLC3paAEDvhKm1qncDn8ht6LLGBo+ves7enyqr35TOAiMDAgI69Rwa
AKbYQwLxFy1nVjd0pfCZFMmNg7IRV4Zyk6dnF3Ffi/yh+mvEbpORNhc2JR/wX3IyW2APTOKl6ktn
tN7HhBOjKtG3cfbTyILdt35kftbGm27zaernhNOZCwprXz1xnHYcClgoucEmKU3dmf2PBqkDu5Co
0Is5Vt8Sj72qfcYxtIZcE+lRZ+67kznOiZIcGF2PzSXL67tOh6LX2GhlfyqILlcSj/90zMLpsURX
R40OZiTcKvM0iNNXT8Sh/CI9k1slru7aLDfTZLiD7I/Byw0Z94YFicIGRauSc/kMEZODrKDpwZVp
MLgo4CIdUl9m42zjztfUfG0sHolJghFknEzknYeHIK6sMXuthuHLRC+kyLvFhJuF6M7pqqjKagKb
UZn3lzZ3bOi2JT/dP1UmgljBYkppmvOeI0JZJCZV0wu2PoJyztZg+hAinG6zzUnY1dLf+8X4EP5H
GX7F5rpEH0KpqPc/CgCacV1ldC7fLVYhehz2sxBpFqN51OZc7GqjvAfyxPGIDqmr9sNNK9+kPD3F
VnRGHVrgvE3nlFTN6KZsg/PiJ65Rsl8Lf76rw4gIFPW/a/m7Ob1ZdWPKxbBX1xGq7Ng0uUbTnuW6
XrMUowxBCRikheEybkiREIwMf/hYuQKpNKm6t7o1In9MysuE+uApvzCLVk4eIofjl+nwNuZ6RJ+J
G3SRUtTfSaZAf8/R91b6Q3Or+hAujnm58JSc+cnCbrA10wcoptZ+hY+ep6vp3YkJhbh47zWyloR3
fHwRX9B9VEDq3j34LZNnINPsiTEEyseRfkQcMd/ublL/K3eapWNPqniWyoGQmJQ8vKiwigXdRrLZ
RC4HUiBuRU1zF7LihXzPQWsvhq/3AjU4x4Wo1qTQT+vqBba5mNwRPuEiRwSTfnUT1Titi7nBXP2T
YxT4QKDSF5moxacaM5aJ+LZG7HDDAUDpYpybAsBvBcNLW4QeKdxg0t8MFKBcnzoBOQPOx/lGSx07
znfgBQOEepcN615ONnGFl3Z2Y4+CpWN+NzPeVF687EwlX4eOkenHJfZC/liUm2QWs8+ADpEUbgso
aEtaKLX8ndLee/WnKYEhF9b+q1dJCWcAYyzzl3rVFxli0NbWpuw5mtuEj07Lw0PDfbqk+zCFPwFP
rtD9qhChXzqgaXbdeoiPrerVKvlImgKp4Z2eQjS37eLXZNXHJRJZsbm8jIl9UT3Kgd9Iml9g0qku
kzY6QX6Im5ZMe+qDTEMlMdXAkJhCjlux+uLGJLIFAzrUJu07liYS9nSvV37nxZjopH2CrxgivHQw
b8FNjdJa1JEyQoBtUfArITMvSGFTMmwSlac1B1bFpUlQBL7AgFErnbImSUEnWXGi0UemTz8ibqmj
9SsG/nibFIREjSTfuzL1tYzZ5hwX99Kw3QJlJf5iMTFCpYH1qtII2kW6NcCixRSV7PTjAhZ8JJ/J
/FTMB5VCGW0UceHQildJuawwvowmbrjsNJRvb5AgylBcqUT/iuq+wp8kLX50JDPc/jUldLo0u2Ui
UiRAL9NrXQ/lSYycJtHw4CfrLn47NASrtZb8UG4mb6au2iWGKquAyN4i0WY1TcNJwRhP5K1cx6tw
WqyzV+4hPTfCw5vi8SX290DFoaEomZPNDaeKmR2g/Y7hxqJfv6JqI2oENkzttz7hJO4SkYgzE5K7
FuxUSbDpS5ePJBU/31QvFTODxpKZS3Z3s9lr3dMotoLGyydrhCcn4ol/CRsmXHm3K7t/A+xCHTDS
HBcJOorpC7P8kmsq3ivmwIVTMNXKP/Id1aJbqTC3mUiV5L+HSyAJd2ZrHaDY0GNsy+J9BRumL2gH
GLtBgOHLYF+rdwFgMMv4Y9ICSRu8z4Ge2dzDpePGiJnBs/LB5JCXVVLGb/gR5lbw2Vv6a54aM0vX
bEphbl1U+DB9Ef0TOLQBO4vRV9vQ7B38Yqfs6N5CL8ZKjygR/7LHNOeFlDH4QFjHnDr8hklJ2w/F
xfQJA9QHFLICJmBP/hFfF1OyJWPD8EIDT6fXio1v+fpGXLzKmK9gSB0eJm0+RpPWg4K0AZV3LHDD
Fby6yNLJhfpNEQrAFd+Vx2rFbJNfhCz7u3n090Fbar2F5nYpXmoS1DgCOUK45Fr4SEbjkaOPEbbo
8QLdJd1hBPPAgjd3BczoX6KtJ/IsXpuC+yEKZXaUjfZdDA76XXQ6tMLmr0OH+GtFnyznKMBr2dEz
QBKUkEQ4o46lfZo5/mj9Mr/Ea3x6QFtEGSQfs9hR19Mj8BgcKh/dgxQXMjBcRBrs0jjngI/zpVh4
lWntrxilKPv4ybtnXwuxxCFXneEnqNJ+MeViNIGIZLGH8rfCjVwzDqS1Pwu2IT89Zw0DBqUz1ttv
RrIAZevV+FVu6Eet5ubzsnvgVD4KICUYb4R+7g2mxeSez/05/5n/xuQ4Oc0NoQAIKch7pR27JJt+
E3hPtO54PaMD6Q9uQFNxGXgsGCaMCI0SxtT0SnIGtiYTc4cAAF4ftAC9cgPBFZBXswS6h5BjXa0t
+c52ho7Blr9IjCLC5h/6GIxCcExg1L+XRKEi1yBTWg3wwG8rZN00ky+NspMUfFcaI0+u74PNzvW+
djtGz8x4fBklfUC9QeT3j4kn7rynDziFTnVowtXcm3sPK46v++AGnyCsLJSnSm0vTgHhGZKHKA9H
DvUbi1laSyd0lzSzHV12y8YZXJkbERJHRhkfybfG9oyPMLZRAAFtfnFCrqq5MsBWlX8Ka+phahJR
AFe3fDvkfND2vIlo5ADgrkSiwX6FdX4zfxWQ3mhmo02/xdBGnWTAYtrwyqy38xd9R09yu5mVoyGR
nbCjUxLDf/SSp6Baic3zycaCXxc9qBWdeiYZiYoeEdbIZ4ZnFM+GwXT/hGSGK8itBK9mtTDIrJax
O5eBJQODFLMgKpcdCj2KXi6pO2I8EfSvCb0pHgvn9VzQgb/Lm2yXE26zga6r38d1ZI/GqdiIn1Xn
SJBd8Gi9VyEN2jtK4ffc/wFDg2yyAY6G7tJDKuQj9V4p372yklbX9y7jXLynB4oX/ZI8pTVevlV8
KAsnPHQ7JCoO+mw/dSjqKndkhZ7NLddu4UjGm9s4f9gShcGnEGtfawC+sbHU7tPRPOhHSsMDMErH
771OWYoPnFJ7cxvJTkyGxH+tKGlwK77t6Bgj8d0T8k1zkdfIUbCKXCNdHuhyXCIBYR1L+lg54kNb
N3ye2xPGl0i1GSPQOgnRi5NerJxDS7b6X3Sl5sKCRZjshX/v1U9ma8nRWAnrzO8fxlXgaUZSlWPj
4t+1qwpruVej/ePth/9U0O508NKLtq5RPTB+ZGe9Jna1RkP5smFbPwt+gKElONU1pMzFw+SuchUv
huoxoBAQLIK/4/trGbDBhMMvu6PvttiZgGz84NvcBnt5T5Tb+rWlGRVR5vyVspXde5ybG64Qc9vl
xK7NTtwhs91xQ13JIJ1xOSkID1k24nf4Uf1rtuzPjx5+cUlgJ1af6ef1I55JVir15XiIfuptfA+/
wOS4yak+1lv2OvZkK7leNbq3vHeGuFzkQMz8f4V0N/2E0i04IsWTfPmrOAInZcp/mI5EaC51d/wa
j4NdfgCNRCsR37sdMxBO/r15xxbwoYQUTZuSO/MnpGqsd/oyPqifMkuGKj1d+uIGG5mKiZKg82OF
EPVTs4QjPV03/8eDjwn3lp7kfzjydzjijnRdlU3JR4hl9ck1a9Occf8ytTU/aAG8H1ha9my5q8cA
+I4WCnphjzRqa7yNL5d8RYTtcO5CxN1+6+HJxGeSraZD72kNMZ8Ll8FacEq2JZs/2hlkvuScY8vU
/zXfPG3uHxejefxGd1DmmW0u9TdDXJAWczyyuonP8Nv5ZElqMTyR326VkACXYY06Mnk7TEGk0Wsl
K9qrKEhxPf3FFFFIdVaZzRJ84allCHgrnJ/wt5P5DuNmKxC+vcrPuBd55Fz62gUqBquwAK6WH2y7
Pd1K9ld2G5fnEkvO7AAl2WJHy3cv7wzGBmvIoJcOrtWRDe2Qe+1N/RlyCFflmdbLhpwdVMdr5iC5
V1wfySVZm7+tsYofqHdy3DWcdlfmHuFhgSQbbe7f69/7Vn4IlrFiIaz6+7TCJ7squIXo12xCjz5u
VGcegKABWuk/4PvYYfC4kFnL4x99tF8RWawrzMGEOCX71OLmnBbIT270PUzMs3SkngDUg8wy9pnX
6mtU49hrTD4iBXbHHvFBSMwvNA+bjupx0a4oR1umuKoHkzlABLFr7VvpMjtEQDOD25yUGwgN+WXM
/RV1tArQ+b/zhP5QGsNI2wWb5po9+3X/4D3KD5lPGjqsA4+dXAx2VRfYVonI/JmxQRRWsuf17Yut
6FwRuzMgwuH00AnZtNRV+8/4l+8bR18b18JhpvRbrDmKbikn1kF30/trZxzk+/RBYs71h+nUffgA
uryalZVsEugTqUT54twemKjHK3Z5sE6ip91MFxXEf7s3yNJ8JVs8SQSrb3HQ0mi5//f9DyjM/1Ve
Yy61y7h60E/toMFjEv/m/oHbol768UHp5+Tqltj5bHXjN9DPGzGOjJ7uoiX95qE0L2SlO/J6VmhN
FrogfT/+kRfJxGtdYmlYNbuE+lyw2s+v6YD7BbH22+GAtYTTwjNdkluJULK1O+q7n+voLchSXgcf
8rd+oJfIQYAl84JTkJ4+rJYbGyf6WzzO+YXn4MGxpW/DMymK/bKhGQbehUN0OG5IR99OPMXZDjEc
Refijwcfd0N4DL+QES+z/VW+56ikG7eG58yXvDfxeSAwlNfMHpvv8CDZGo0aeJNWLlCjLxtXfsyu
7dez4nKgbljYO5WEL8mdnOoDE4y+Ev1qmf0OVu/3SxXkhKWZy+An/WkZV1CuscGzvZEfMy9TnNZ2
ssq2yXePALNaIQEQv7NLZfP3fl3HzZVPGgEl+n8Bu8tQYsMnyxcHMx1iDBEKDrPsQe2QfbIW2D34
YjXusDvcsnu0XbPrdu5xeKGTPzre8GL1T6fwXkM3dDh4Q0v5i4nHcmQbeCr2vX98xezo7Lcgc0xP
OzDVvGKDcF8XxYr5QwJO94q/bkJxQQSFJUOIXYuv48YwLhzdhRVsmftXszCNGDIA+G+r3XLunAMm
/q5yDw9kbu/iLe9ducVHg61xXVnBIaTjthQhSHvj57SLsSP/FQ6XnQRGBj6LgeoHaRaV0zOn/GaP
eHlcqDmDVhX+Dl8/00RQErxO6imedhI0nN6eL4EvW1r5mn+NIYcv8xuxEm+HHNNuBu9e1Y/R47Nb
IRVlY/sd2GP+sHH7kGw38of0G/Pm2Ni59vybDsnVRL1m4RzGOAPnAInOqrC5RbJZcc2RMywfc3oe
EXOKHV9CN/xjsKL50Wa6iiQrjdbC63FERNsK+uotxThS2AM32OSfyA+i89j/UgmRM8URtTi27Vzg
EEIjaDDFQJWLDpmsm2Tfc12+tb+d/bL5wCOb6RqHypWvOSU+ZBNbV2y5expeqLqaz5rj9Ht4JJ+N
nfAafvGElpJPO40Jytn45OB5P0k93xeYD2UHhQvH0UxNWaZsANznLzUTOkIQOemHZK/uE8UPkw0z
J4JfJfkCWAHnfhWicLoNeLMY904NDfBdobht5moLF3gGLDWTTjbwLYCUo1+gMVzhJbJnT3H2gdFL
pTKsl3TNBWyEKGf5wCHGq6tiz0EkrSB1zjw57P4yPLZFeqtnCOV9ll35/6+AKamTYCPpF0yixjY4
KihPWcaF3ZOKSJX2y1vB97QKvMa+SmrFI/KlLr7/0XZb0c9GQKghnY0deY7NK0DKFP4ocZ22le+k
sKj6j8OqvfdOlc4uo2cZr+Vf/uqaKwOi1eOJj1HyQV+/mF3LrsTaZ1Mm/OWUHgqbW+4KkbM1YNVI
9j/KM/K4mVdrjKi4RCkPXtcKOSmJpLv2QgBl8w1Fxq5vfJdc9MOtzPkBJOkWhMRCx66krbhtDva0
L640PrsRyrTGhVvdpwS0WGPtaVeVaciKBm+/IvKGIEJ+Hq6GsM+cVwsm1S/v87zV0cx79jlr54BY
1xuj80JYYAxXWEpUf51tOAp8CZ8uK4swPxaA/MAEWIrN01tZMZNKsrLnAGM0VeOfhi4deAG+46MZ
OMkFeFr0JsnI1lUGyK81JLXghHrUlZxp8+i2MRXFDmLdZKzzD14PZCj1Rqo2/YvMgQv3A2HKAVIC
Rgi5AL0yGgpEklBlc7I74zdyoRJYAI/0TGP38ic88O10if4YwHFUgAyiNxD9hDYCr7/iVhT0AG1Q
UgsrpxmEEZsW6l5cvWVr8YyONMxmfr8O7IzrN4U643U0Nu4DHhmqDww6NOMuDVjyWbOYnGnZ1k/h
kwgIVrOu0VggMfcTUfHL7SGEELlH04YwEvpvS1TzxFbx3B6QDQ6y/dIOqZdqHJTIYnzmqKi9deyL
mLeX3aX4pr/6QEzkQr16ht/6np/KmUnPLZdteok+a2EOQM0+ZiymS4jK5f2j3947gP9soyVXKXq2
ezKGftoDupnBbW4NPealsJbuw5H7L9UQVdYJfAydxNKtIzfzmhN6trcNU5qm2h1lP1MxOhm8i4DE
ixVVkyivQvGDiyJKgvkxwJX5i+Z82n+m1/QDxX+yQXa6iPjW1DtNotAlJklikP2Hwbtkl+CSi6rq
9xpRBAxLhhH6tjLmUudacUZa6bb80KEVSRedy39mj4giYK0VR5DUBtmkX9lh5Cni6EIGu4k+4vRj
ER87KmA6gLyjafWg9QSFmbzB8c4o9Q6Z8h4BtGBt0cNS7UmeEzAWKGGh5H6DygX6ZToA/MiCZ04g
gCTjlsSFH6EVk7wnta8TTStgMsfhH91eEiZ+hk0Pa2bOThV/k4/gnF+QpJWEjC6rD+UTNLdfrk2P
MnA6d2+LoaFwAHf4YJaHyZC4LR03Do6nW3rjOHFDClzhiLH2urDpbjjcpaAOLwH2cHFTZb+7kDKU
viyCi6EZnNTU1ZmNX7l/1x8DlsgnQit9bgOmdvFjkM1mJWe2SD/QqOmYXa/CfIOaA7gIcMR3a8ds
yx/QD1epWw8gurgmm1xmFt/0AFgNMxtbg52Jn3qPFuCL34Olu6VuzUGyxifg95Huj7oVNpvFXvBM
c1mVGySMAkZAP/SAveP+1b/SjcENEZlpALnytyIItD46LWRLBovwlJBTzvhUuEfIfF2OO6BsBELw
EdnGGt7VRFsXaaWOpHUJaxntThB6vHEkwqGb/RN/QQq1kwv2PayXh9FO7u03uBdK7nDOdlG2aKv7
6j96g8ZYkT6c+EVONrsBjOUdGl15nR2CO4vN0TaUh79PuqzShn3+5dVbhr6wg8TWFR/iF5oZlaeI
u+l5rgTZBNTr+OwOY+Qh8a7Cp7QfXuvggsuB/EoPA4pMt2xF+qNuzwiy9FmByjwuSEs7yp0n3IzO
JllvrjvTuT9rXBgnIDVHMo9lquXGSMfjTIGNXEtbYGSxaYdXyBX+Xvtj96+QsSLgKP4B/oTUneB5
yqxLK1vxnTOo2Z+4EXhCtYeijjrl23TlYMm20B40XyjcASUPdD52oxX33LE6dCRlbSsWDQgkCN2T
Vf5WDmN6uO82kj6e0XVxvpIxXHr9nBFQHeiFMZ70FxC52WKAaTFFZYQ4gypm0DqZJQB3yNhx2kee
Y4FEBIbrbcls7Qc5w3HYDal1JYx5KLeYRcVVRE9rxP/ATfWCdsKe85PpfDmxQ8MvdMrTQF9ZRgNJ
1XodHwYC25k0ibwKvT0PwKPYMHR8c4OwmTDdQie9958xVRxNo/K1rR6ddZO5woM5svMfuAAOZXto
cY5tKaoXv/OGk21et8xTnorPZ+vhWPakcQuu4im50WJZztYTbmMRGHj8bq8XWXrTB8YZhsuQxNg8
BtDNsTshJp3vf0QJf71ski8oSZDmIbKVKCSRwDQ/5u097HBWPOUdBgy4brxrAlTaTf6oj23s0nk6
0lil9c/hBK6ZLhm1CH/v1xshEW22NVxn1Ju0V7sblaeg09Hm0wvxLaxIDv6hENXpZhypq3yynCg4
y8Fq1yFy4s/yoxNs6WdAVgcm4ybt5vrZi2l5cZpTts+0u6Pyw2ZXgVK5az/DT+6kZ1hRbFzNWrk1
bku+JaoKOBI2CNxL8w3HHD7hsrPB7Azos20ADVgv+CDC3oFVZYsPUDG0tWYZj4LvF1XJgkqMHFUO
SmiOzmvNJs0cIlpTjCt/b1x1oD07O2Poe+HWU2EBjNMrreT9S3Q5U0yWmj2zm1YE70VzVh1Dw122
pfBLrsFzIMci+6gOChRFJvWDDzto31Gn4a9Lz/SB8h37ffskhnYhrBOe+A11X6reovqoZV7KoHf6
r0Gs7yoGPOEqTe/0CMwCbjfbwlIyVox+dVJfviMIjLhNegdOlzl7SfGHz3EimFYIOYRyMn6ZgEcQ
rHCq3wQcQeFhHI6ENdSHBm04LOreQDeAJDR1FXTzcuQpqWnNiCadfgb/QkGYhqbFKwY7IzmW3nlr
M/siUi+1c3e8gyOF1Q3XOsxsGbk0jZVr4yVn4w1xWIbiA14QBE7I8IcJD6hrVH5Ds1GhwqeA5/FY
bDKm7EfUiyJPOwpkNH+zTSNlYMuMFizuAYpptau6Az+XaIfZOoPqeMcFHXuE+/qnUTqgsvt5nWEd
cnVjE41HH9DhjAikC02njWcup/7fmqUPAotxJP+Mv0E1q+qyTRHLA09ki0YWx56GUaBfkjyPblxx
OHOo3k/tnp2SjZ3yCIF+iSUCAPuOYwGbF0GaZnQoyeD5I9eVGLqfEHDjxyRuKX34/yN1xc1L0q6S
6QmP6ACaB17NiuYeY1Vl++64ONjRr3B48If5EXpB/+i3UjuuwUcJHPr7/6Nfix9pS/biR0zra+EW
H5QV+5jW1Bps4AGxCoNsyhSs/YiNj0B/byaSIgySjPPQc3E9WqV9sEVZMkAe/a2SdQRts/uh+N60
OMn7TeNw+gLRQMjVudMXjWm6SPxLmlngqDl7uhq5K2p6cjhX4i6Vd5G6bZkMlnzG5UFnmfWZ91rY
sIzVfoa6SnyBCB8iXxi3bxBQmDEw4Uy+0h3xEFKKsc/BcM5PAdztCTrld1tfF/lnJ88zJs4L3ntp
6bw4CUAb5RuwwIa7SWNVjCkY0UF8OlDsXFX/fxyd2ZKqyhZFv4gIFKR5pQdFsC99McqmFGxQpPXr
98gdce5p9q2yhcyVa805Zu8bU8I1yLmF8c+8ZV3vPq9h9KbOpWL8q8gYSSWT+AcbXQSo0T78PpZg
Y/W9j0xewsYxRDdhgdi+i6RG8/COGUyayuqlxXhEyLMADoVFUxqFFyRUAJ9rzMm6j1L1no4eM7wj
bVxkGJVpHcQa276yMg+D7jz479d4Q0AjOgFpC2qCl4eQY99/bAPxZ5MOt1fQBRlL92Y0ijsscnSc
b7NbnQxKxknFHG8HID3+HVvofZTAgM1iQUxv2L7Z7GeP/fqZfNUQ16m+6YXbBmM4DE9MdEQ2PDMA
Wdm2eByEkVP+wcJY+FlEOwrN6Qe5pnq3s6vhSAq5q2BjhYWACAq7uoMUTMoDRiEO8xjisaWp+fTO
QSpltrhHsfWwjkiYwa5dNHtTb1nvMBZDBqk9ip4+Vbf5Ae+ARsuSbKf/RCnWFWaHVwdMKn8db+ea
5wQjAD54Rs4s99Ic6+ARYi42Vu623vkOXMrWR54ei3aJhfJYMhsSnCpibzFVHfApih0R+8btzG88
DyJsWlDGxROZU9ZyD883li7O2eb8CIMYyoA7OAw+gAZgueKloqy7Kr9UQNh7OUG+8SLjsjAItRGA
1m5jeoweUaR+69TgcGYU7BD9ZMAvvlyOafuKu5Y/v7/cD71VMQJk2/jMkNoS1Ey9RS/qP2z1k53I
dD4QAAhNG1cbs4kz63Wr4GYX5fVtyteBokdn4k/YB0jAXY0TN05KBDcL9QbWLZSACLGAtggisDBR
TxrbAmNlUSf47UChksTLuX46xNSfxVq433IKoZDhDEhNuxocQE5gaDgboSyc6jewVTjPBXhhUvyY
8cilPic5Cic8Cw+TKVqSdIBWNfyth28wRNdCBsoMbVO+4W6Mx9W5xUi/90t9ClOAK0KfYw7fQnk2
cfSDdxiXovIUv6VPB/NuxglyMvBxbcd90h61yWew1haS2dkdjdCicXL4LtWCXYCJN75z96CQKLoi
niQRaS2WTiiI/ybE7hU8dq9kxBDceXrGcFy+XY7UdcwRbEiYt3lgjuy05y/rx5ifZ8nvoba1Mbex
Pl62HacY9rkvOGK6DzSGDtyZHOLJLWMcdUuBj3CVYDGz36ukRln3mnSfzeHivhZ9tzw01CzwwG4p
T1fMRC3NC+PfQ/lFvBORNxazFr4ik/UUjppq+QzCQl/bvjbQZxB/0Ckef+gaq4S0EYzckPaK9ztl
39L7CWyBD50TV9no9VSE37Qh6SwDqkr2xzbm78KYLPJNtOz03aDtIrOb+S002qTUI5H7jVBttKkJ
zeCLIC2GpJPDpxAmp8ODD4MJyGEwrsmA9MhvRHWsbMSH1zGwD/nolUNP3tMqyVzFeS746OA0033W
EpkOAdeuj/tvZW72tAQ4cWJixK1Kv+768d9iy1evQUVV4iBw5elxwykHjSjXiE8ZvxwZKVnEskPE
Dl+V4R6g27IiJLkn/uID124pgU+EKLD9cae7+gYvPBEOEq7Q1ZNI7pCDW89nwJ505p3xPRKcInx+
Csh68yCmO2W1UA7ErLx3uRO3GBZ7/oenwE2+aKFAcHMp9XGxU1BljNHNE/gwAl3TxoeS8yuKWHYB
XfNxEcHWRqJqhVg/DWvXn01aiqPgojl0SaieXrpfLYr9xNTji7Vrqak1Ull21zePBkqTNhKVJXsn
Bm+vjpMlP5XQhx/aGgf7okaqKeOO7dC1j9BGF9pzrfbVKq/gbQyIRxy+N3v+mdXqXMYudO/HBCBf
yBmvd69vNSfmvpcZJ5vKTAsp0BCPAC4C/3RC9fnB8EQXgeCbznnKQQ6+9Ej5eDNBdPrI7lF9VfOy
Ty7v2YthFuNLmvHKWJVuaNcAymfh9bloRy4iCk5QdOBIkkD0NkWtix3ZdPkGtBTFp8GXKbj4HNmF
UgeKDg171LHufcHiX1pJc+Cs7UPbta4kRdSrJF8iV8/NgE4Foz2NeF6rJseEFBX7/ktrmBFZTMOm
4Ww0TLIPxqLXVPeHi62QEtCN1KdkqPsrfStPpBSCmAd5LipnUPfoe/Vjmk1MJ3+paOyhyWbBbosA
it98Qvk7b7upvGmB01VrUixNor7/hjUicARJIi+md7mA9idaOi7pPn4fdL5YFy+x6pylGCR04Zcp
ck12F3GujD/EoqQKZzQ68GREN68QokIHbI9V8rh3pGw56JhQrimG2eRzB6s861w21gFUEXvGRJeG
BWflLOAEYZ5JNixCWGCJEC2xkkej6WXGtBL/4yWiExbJMMA/CLcIQfOFGIvWFcJ5efyQrHONxQhI
Hpjyj3f9Bc81fWDbzXBYq+mNoyOxt6VfROL4byzSqycScvpTTwuocEsWDSwTouim6wGJlSH+hGv4
VzvfGBmLYwL3r4Kl9uWZxDDTuXI6nLtHHCq0EHii9rKo2Ea6UBm67zh7M9ShOiutIgC2nC/363JR
YHWMCeFpFYjZGC/nSpfqTaSgBnPllKr6ZcQX1MGXPpQVTCvU9uAHwNc+aN4Y+ux6wboopLnaun14
mUG/R3nh6aVOVX3Ux8450xmRcHEjibVeSvjIUlVzm8jsg1uzANaI/+KH0cvgtVFzObw9qmV+eYbK
q6czdEAK1dFcerYZ9TuHKuoCNDCmPBlo0XW4KrOlLs/y4VK7j9afz+XY5egMx1qRmCzF1yxnphmY
RYD7n1PIUJrvEVti7GYJ5n7Kjt/Mo6gwqJbpn2u0Ce3mgA2xegD2ttElIt4CU70GqDQXfpgJOvL9
h9RvW/sZde57NM8Pqh5IqtfRuvAK5ZwZgJVpnfjdNwR1vQNgF96SevJAko0dPK3+vu7lR10UK7R4
nqRY+biYUAi0nOD98rdN5R/AMMvRlA7l05XCT1RGGrLkOwANMbRH6kZLNyJFkmEpInPKJtiW4G65
u/WQ3gSLw4hWyhSJyoubkL2bQ4yye8fHd+UXE4HG9GvGlRDhSop8DIDMvUSA6k51l1x/8ZvIV5Lc
g+vPi2nWqukRm0aZj+jgxOXuKwv4fvjrP4YjQ50PtXnlP2PliAKRJXoDKmirRkh2w+ZwEziK6xFa
gBopDr9ikbXIp0WPqlbBT4mU4RO5JaREiSg6nLE2dR5zbJXhxI2jPnwAFtjfEa5K3heRBUfQd6jL
IiyRe4cP0udgzUDRea7KuRKJD6YIAVdzFFd9lilOe2MRo4TOPbkvuJaNFHDJQX16NzxxNPy09Ka7
HGYqgkaidietstVtuff4EYjiUNot5QDwDyUNc5LfvWd6l+i2RPqF6nGGVJBZvKfmdg9ndIggCre4
X7Icu1UweApcbGYDqmPiSTP2wgoGTB1XArndMiuxMDUfNB7hXM+1E3QHZSZNE06j7yNF3QhtCovS
iMpUhHboMHBXdIAgekpTNcKRTzkxzghYwLJ2BIgSUieDp8t2fF6SXYJRgIgOCoZPXmBwOEV+/F4R
9BQ4+By6C8iBxBbPKiZqZ0R/ki2QR2Nq1ducb1eyVRemwK480cS+rOG6fRY0Y2w8ZbyQwRJ2fzE3
Uk6VBpJGWncb1SZfgnF/EUs42P7E6xVfyN1TEJ/bRlrOv1PWsdZHX3VPbuMMZF7QHNgj5nRlKEZA
tnvKIRNtHpq+ug0FF+WNQtQmpli3J/A44GCbgZb1iPf8kp5CBx+mwrLT2Xml6fB3GL1iUDrMtPSD
6uYpSZKs7TiZ8CdQGTce8mVwfaAC72O+HKpObITXI3UdKyWfUG3LB+5tpOHWM71DAXeZFzuUeDek
re4AXNXV0Va3QKvhzH+nl4iKIz80y3tiwF8bOJ81J3pu4xINKpmaxLKJy5HLk8oTxeAvlyN8+kM/
hbnLVwI0iIceVwfh0IiyEDQb6JGEk+Qc4SVvIwcNzimhjeGhUMJ4JpMWSAIjOjzPfT+D59Z0cen3
dMq6gvPRhEDv7nuHZU8v/EK9/LyulOFsO0SHnBGuBoa2jXHZNQ/ahw3KAqZM+ydXRSdTRmT0nkYP
ZYsV6Sh13exaDVfDp6NRM4fv8zfkPMk0kLZK2CO3wM3/Q2fCBh0cQwG67Ej2YqgBdIIFB9Ay/IrP
lJxFOt3dRqBfLxxWR5vcEddjeQBfAikp7GmTNl5/8wdLaQzS4MVAhvKarGKRKEFdzVIPndVHs7y6
iJ7rndMlYQDcl44+Cttpnl6PuENVLh6+k4LOLNdM5SrHIaAdyTU0ClqHrJ4BD8ShRCxdUX4WP5v1
1sXgK5eOJN2aSfNxGGkwiyA+mdpeDP3vXv3F3rqgezI66sgQoiuOfnRmmFcIoIIXb4/uO7oXdzTI
PD+fuWEXTyf5cGkT08qAs1oMDYxZlvLzibjWqsVl/WXVqcIR0W6kQoAQ/P3ebeNP8MbT/AD+BOkS
I3Y7P/eLy4J+t0QGEXCA0ZEQONbPMxlmXEniGXr05vRK+Q5EJN5FDkeh+k2qhXTMq0g/Dj7hVfZk
9xPtp2h5hhHchl4OGUDhaEAwsS/SAd73I3trSCu8BNjDoy7KCd/bceBhxFOpJtfyc8E5urySWtbQ
E04/rcs2zPGGMz8ZTNzhCQY6Dwkw99JCdBZx07JMAhf8EgaiB/dNj8/FJVYD+I9L+bBCNcIac/VI
DeL3aArzz683OIL7XekID4Bvc1Vo8F5YsYcJDA/dxcPKZaabAmGlx/wG85RfY2v+cEiHKQ+mFUfl
WyQAkqX47mJmqIzBhNIRSILHNdkBzntP6G6UC/MV0sPLUUvRGEY9X9ujjy/RSpzKvS88LePXSQTa
hoZ/GVfYHtao3YxfYvsYGJ7orKFoj9QO/f5+fcEQxQhdOdIBIn+Whf0+Janyshth1vjZXwl+pTvL
8PzK9GlFpiZnSoXuD6T+KD/QCoK0t18P0a+Ou9vy4b4OZstECQE6M0zPaGJ6KQzqa4/16s+AUn+Z
kp8Irko90a6ASNjENElGLU1Ljx7I6wkqB7YcpyDCxNh9wZvQtqO+YYUZv9tg7xXc0JPMHS5Y2N7T
Zqyy85HbM+8KB6FDlWpMFmlOn+7J8Jf5FyHYfr5krRTrG8fyESwmJqJcX4enFn7Wb2wetV0lDOvF
lt9Pb5sLnukLahv2ynmVNoy9kGiUNBdVZnacvcfXq/eQGH8sjD2xClKo1MHwsJDimyCLlejlGDWV
U4PwYKEno0MGoGuJYtaW0aoF1OJA9raUBDQM1p8ZO9/rxD1QDNcEabnoKDIGDn3acEFu8G+TN/F1
M7Zk036upJkyH90C8cS47NxbUq6LFUN5AOfSVNHAFIqETtz6Xhfdf3unDxWEGkM4tcOQVjsyMWVN
A8wuITDW9G2Rs+1/BqLycAm6RIErLfTj3q/ClkaGDTQ70lxtTjXZWNqMFcNh1huTklwACuBWQ97Y
0GKG2i9uon1EDr1M5gOHrkKKaABeq2NVTcCkMZ/obPLf6zNFf8nJdboP3/+TmOhWFfaRQXnQRZer
Q53WI2LmGGTzGSV4qZ3GlY9o7qyHA8rZMZL9T+2U7p4Cnxv6b/jzK3sDBjRyIsWMtBFfuMgFPsvG
Tc8obGJ4AXOCn9nSfi9TUTCGZNR9rYQvBUEj2kDr85u064YOms56RFgHh9OknPQu4BB2pQP0NN50
xlCaLIM/hpOzF35HX2buNG5ONHtAbaE7pgVCq4cpV7DclYs8eawGIsgsi9DZw3Sk7USMq5P7VO8u
yDRO5+zijOuPx9Yp+aoYQLkYv/xosZJivOQ2kzmyruwxNIY56cnjnGg/gcSNVRAbbMWvkPND2rrj
n9q+r2gPX9zRzzsqE8PXchu3N9uI/WV0LS2ejLJ10Fh8D+WGvjFOCTBTQbaSU/M3m+yJdZhUAVt9
whx7Yvw0U9AjG8Y1+zGjRdUmCCdDPPWXB21lT6Mjk22fEADmAqgsJ+/YpFakql4i4WdC+n+v2aqu
sYb+w5ZLX69FyoYS4kJ3fV0GiLivnnW2OmsYfqHJ42H5fc7LuYmpclKkN4JK6P0QPzf9ZU7crflS
+UrbkOJq/P5BJfrydglz8g+fS8acP58AOV8+twUu5DEWxjFz58G0+XtiHrq4mHyspEpxJkDFIPiN
ActiR+pCoAP1irnx7yc9UOC/Xc50lBkL17h+lBkjr6Xu+7fcaSKOONNqTcJKPTmKh1wCTpJoF6No
Ndj3d9h2kJEjiEHqZLtQHvw6aiMqa/5T9aB++Rr8GMtIvgy62aao582VkXzCOkHs7pqzOqRlt0/U
BNzBiTFnTHVICsQtbjiJh5yq8xQjz0JCtghgaqxvi+Ae8q1yP/RWTaOZgosuLOjfDtB6RZKkaIVJ
CK/7ZM74EmMMGFwQGbPi6nwcXktn2JC89dkHvYNp5XClSZW35x0voKWQ05B5b/YBrHDkiAzoyWJI
lM2FQjUXZDHynOhSThXFAtGOB6jevAP8A+u/kTP0VRxaVLxIcHzDzleFi22hOSIRHC06j/utBXLn
KYtsPX6sq6OUOcYqR3w+7nCB+5dDDeotevzKUcH4pftpvOy3xXZpw4lik4bntaT82M+8ZvmZvWOQ
MpSb++UzeP61aTn20d6l1cYCO9vRH8YaZYxs+hHN+AC3RENby4oWM+K30bNLE+SOs2ytwXMvlEDb
SZ6EBYKcFKFUIrZk9aTh1NvYGzaK9eDuQ3G5YwCPPNPi3BMdnstvWPtIYaqAfvQLmjdu5saaQ1Fx
/u/aIQYBIE0BH19A14hrPqXBceIotcEVlXb0iC5h9XdbvsNICOheljR7hOqiQe4u9PDQc8+Z9QXx
/PXIFKRT9CLKU3ZRuXhfERKSL+B5IwROsx5OAAx1JNE0YfZLE2Ix2DfVIqbsQf8aKGDwBqUJN8rF
T0qknGiRLnsGXSUj3sVjIW1Zzfsxonn99M6R0zuDxv0EWLGJAHDfwXDWMhRM7iEyM1RwrGEIBbA2
RkPCnT5IBTZAvbW4tv+yhAdRtiiAEIYiCsrY8rwMdQLgxTSPr/5t88HldPUFGZo6JZAa637K0UWs
dMRcn0XmkPs04Vgvu83J8D9IDm9eNZOcYtNa9hC5xPketyQtRO8/NcbtuB0ym2mtzwbx7HWHs+nK
W9mYLOG97eCZ9ug3BAiGIj5U10wdzn1LaYsdq/GbGfqM8ox7KHraNkuknVMdEe21+oyvfoX6DztT
0EdSIrvk+JAAkKfPiZK8Jv0fENu/ewhVAgUGITEecToTE4re2DzJ87er+V6yl6wDkny0vFhh7jh3
ks8afVH7t//jzMLkDs8VBctjijEUZN3TgE3lEEyG1pgOIFVJemdKiobRaw7Gdc1Bn5rZHzxDNPIc
/obMeiJ5dS0IMaSlyyt+kSCH6n69f3nUFTfiZbmjOcj0juk9ed/QsklYOCPMGsT4wm4bDQQn3Ty7
hDHB0CvRVhKozvF1huxi/AQQgUFcta6Fh7QDbBMb8sC9FVGdhdrsUYy/qtuPLOni1vy98it4gtZr
i368rybtnW1kzimcKnyEhoILgWjbEdcu3qDnHHI1sFMslMy8OE42xFTkRyDa+Zr0cvqUCNVp9LLg
4K6V52UzfbMDQEuYXu7Td9yyU6AEU/D1+/lLJTrJFyvhCdnlgw65XZ5G46dD/z9BOsVogqHEIaEm
YNIh2ucCUy/TSTuQ47uUfwdwk9YlYUi5x+OPrPYb6QeFNGgBbFzBY4r9jsYvIkzY2jZDNYZvD5KS
b1Pmi5CEsxihE2oVNKK8E8xY3Ifi9zhpgAe25iYHVovlyW8C2sIMPsHggr0MwD5mqCE5rB8YJbwj
WqhT9rc8xYRCj3spn9Er3Bf0gHmzfKGPOpkb0lknD1kQcCFoi/Y5sYOFZ6T4oCNfxn71dXgJPJs1
v4MP76UQABrdg2r8UB02fBcr7lVJhqw+sYGAtrXllCapsFyUU31N8NqSHf9GISVaBw4Ne/V4/SWi
BM0zyt/Fm7EkxcKAlhwxF28UvVmq+xQukbxtxrCFsYlx8EFizXQqVZfomu6oR67Yw/F0YOePO4Rx
BbOyASMY1pJ+h0oRVNk+dihd+j8uxAuZGuR+FOO3binkGNraFIuUyWCALgPnf2QF46+XrSWUTICQ
eisZIn21gDvp3mX24ksIUIfhGJzA2WojvaQqJYIyUKDnFTCLVQWVjCPZk7lEyxT4PKj2d8iJbYbK
vfwTxco5gwqIRD+333XYchuQqPHD7okxnNMs7MCE9CpiQlANEnFOH4THQy2VGEmGsJJjz9+jDIjM
me7T2tfoWTckRxnrD02wkVctrjw7nXcOBDIDjsn7p/dsFDvpkFOcfcX15nx9TRBPm4AaksAcemI9
Pc4S6FSyT6QI9bzQFeXucNJOdB9d9JxZMNfmMLrD6kAqYo1lRhBy/KrdJR/PJA+BO1F/hXxqGog8
n07C3gYYo+PrMRd3ajjTe0Sf+B0zZGY4AutfCvS30yVDNssLvVmk7FZ9AEwFtfV8Z0qCExLVN8ps
kgo0qKeWgctFYYXT3N4az4bTPjJQgxoE/jFNO5Us08GfEqIayQ6f8QufuNtsqWwp31Y+kF7gtjmn
OYc2Cpf267ZEu22Ah4G5moir6uswuSWr3bkPKVWwF9Q7hm8oUReojrmzd9nq+rdf6Axv6DiSf9nb
+R9pp0zJNvRTPESWjMMB6EGmZtJokS2gIq+6pFeO871HtxvFIIqPCaLF/QLrQMJRYzCj5aw5WViE
Q6tFbsc9sZIcLAAeu8fUXBuWLoTejxnT5NXw3AUpk8DfasYgeUWEotBMVTaDMHou1itufM1rJ5e0
X+ZUqc/kMtOWwALIH1gmfOYzhYnq35WAdealHkNWpCsHPfjMcYNTcKA0AtKnuZjY3R+DEj0wAPw7
HeOiavLaNg6xcBhALn/oY9fSoo+YRSED/AY3DrE07R1Gtq9ksLygUcL3dFs0q3bzabwTXJ5F5bzw
//as3z5K/IwNdD0sLUxOY+7HjygPpCViXg7c7CCsYrJNDccjzQw/aZmv9Cvue/Dc1KPompN363JW
5wlZwXSRdsZHPxqzms3evreUW+awyAkjZFKvJmUU1KEqsXyA7oCtaQGkNSsaJd6QQlygnTGmFRP0
igV5t9C0zDmthc31oK9AQRxllqHKIB2FnSF8hIr//QY+DLut7qMo7dar7dC5nRCQuy/TRvv2nJZo
NdFonNj2qb0ATLv3r1Wcql/YQmZgXkOOsb/fjwc8MP8yIPuIYz3RHd/51aPOpPJipB5oa5MY5Dwx
QmXaJwRd4XPTfjSP1zdNmuXw7/ZbGOCZLRKV5q3IvyySaoZR+7rbu1e/S8nzwIF69xhuFpgIom9j
Pbftjrzo5EGOJ++c447sAkZFxq3+IYX7hZLiDDzp54W0daKTKH1luxCFYQLsda4S+j3804/c49dP
yNGnc74T/JQ/mGkvrKeBhjtmK3YgNDpDvgZsocjCJwhzVNqSHlOXSqhM9Ih2aAWPzcpzkrxeJWPP
N8yM/yek49NKr5L7WL6lsG1ZNNjSOYYMAlM+fGWrR2aMgScW/Og2HHC6yX0fule2SqnLmwMiCPj0
j1V14Jq8fkgec7C98PfXxkjT6qAB1e/ERurP2Zx8oBAgA/Zpz1kd5zpAdoIMfIAXoCuuB7oKNKZR
DuVgBVDggvo/KFyNnNJYw9O+FdODxwqQMb54g6XLf9SgNjgTWEjGUJaCDnKvNonnnCYZoodPKAO3
HeN+jmE8ILvVCpuNONBWB7oW6suCiUJoEB8I6zXhoQzJGdG/I3PDtQx3ecVPsdfwU5dYO8n4nwJi
2aSVMBXNyt8anZ6XZWjj4XOw/zEtLXaEIwNs7sY+xJhp3Vo5uljc70RAQfPERbmX8UHsD0hQWZoq
3GB0RRJwaq+Rs5LH78Ur6pe3lHXLpLc9JJHnyymJaEEAVy7VAgEa4sSgjOm1c0BkvoJmx3SwYYjD
+JbYCUJNWuuq7YbUYYiokKoXAScLrZ3V6gbhFgGA+1EKUeVyCenvFSvOPpwC9OZvEHy7k7m3yWeu
mzLO8blgJYEKhYWiRXTENGM0pnBiyl9T0BCZJ4QSzIbPOBharJ84GB6PSBv8vAdYZhsz0r8Q3TOG
bqqMBYRrzhhtbvklzHIR1jUaaWRXltblZefDPRPhcafu3YE0HBdyy/GoOz7qhyd/VGt0Y7EsmTKO
CtiTGROUvh2sq3FdV7r9Nq6L6+B2+MDayRF1SYrsvD9BuX+eshKMCBTuj8lNVLzii4biNbt75VdD
blk2pGujZvocXxImTK1iv20zZdbd9b8bln6BJ6Usu2vk5XS30fg2eoc3ZW3C3DNa5MvtYEOf67nH
yF7+F8fr39dsxBnoczurT5EB8qQP/FwO6TK8smsiowl5Nya9XjHQKYZu8/okDZEOyq11ku7bBaNA
fmBFNgHAN9J43wMTBrs0vB/3XySskuyUhc5ruj3mpqZb2IKeqvet+okh5I2UTfmxaHaDTHLA9bqP
uoy194tEGDBemHTJSSpDWTJ+pPlrgF96WT5o1o6+gdqMKDe1+cjsQul5AQLR6st9u3i8CRsFaXW4
Tm9fFTXWHkcXnSTlaXi3S723RohBLj1JSExNtdsX6TKdsSfG33qY1LF04XYZ6QnhA6+gz7ik5ZUB
5no47Mlxeys0/mFLPWQ8EFrxHDjghpfvj7Yc9DpOiMEX+8OrvHniwY2s95pS+83EOENG0Vm3m/cz
w4Sf+XkjB4NTfxtY6rv7M5tyervsJ0W9un3jO2T1FrDJffSc1k+CzFpzPOoKnOnmhxi/bMDly/S9
w5E2augst6iOdMaGmke38cWICNy0NvSxIHeTAcKQIedpS6bZSv2EtXo9mLCYDyb8Z9XYzQlTyX2r
MP+a6rCmoD4gUnhYT9ljB6hSFXgf8yy2oRdbg3oP0HZQUSy19ZumxBcUn1Wm9LuvnAfHb1xg7e/z
CsYMNK5FP3dezNkojKiel5xzALc97HfnSD/XE39cThgCMUEkJKdy5T86DFLExk9Vqw8nd0ATqFnW
dXRxHl6/UMd3F+QD3kpMtouRL/nKb3vCCIFkYgp9A5RQgB2j8xEorxUkQiSN4ZNlEHsqp/VSoW1I
//D0DvUZSvLnr04H4LiljqXx0hwxSbvStoaRJEcfROGC5uOIU93Vb3hQGJW0k7fVXnyao4ctodUB
4ll5feUhii7g2HqIHt3OaV1I0WEXfuaXoAvvJ9abKcduemP9n+ErP9m0wc+sWLQRNkwAUOkMnCr5
7HA87TguMhShaEGYgtoYif2MbY3cAvR3FDKcKJHUMRRFvlIioEThSj+VsfR9MSCUhSPaWUBLoYHT
40bp3LJndPWUmchjBfCbVRFJLgkAFPZLjebIjmWHPfLapEBzqHRvbAAEPJPyAL8Gf8E9ZlnlnMkp
2bgEoPslWCykzRB0BM0IbA2zHOZW3ZguASJBaV4ITbyF5hZte8eOwTExh3SD2lfIT0gDPAiAORms
Iwd+P0/E4xM/QTHDto8dCl0uDDmglnDMN8h6L0BweWO79xkwOttR1GEx8FAlCk01AxnUD9ThWG1h
2A1sAiFIxdvyzj8ciYiUvTC8E7nLvH5qwA6JwchHW0ix/gDHyCEHgXLjcQ7m3/l88Hjyk4/VXKLx
7lxEvfA6cFAlbJCOOUvDnbRrJFUl9oAxTJFu100v2+u8+SMGjBFT8IAd3zgcCWoRUsA+R7mMarOY
KZtHJF4E+DAGcLCwKavpiZNawMsxzWWLSKAcHAjI0M1l1a2L2xremYiEoKTqltWIbhKi6v2WP/1c
Frw9Xrep/BqyWLWPaNiGPIIw997wQ3Dx860hNz7oAhofccSnwoXmjo0ZBQ8voXvEbC9MrGtyE3D1
tjeaWEUAff8p2bdSd1sNWTvF/3+T3ODAJ4ZnjP9vQNQK+xWXqAwe0JjwTBrLyFeL+au/hEzyZBzA
CHqvAREDjRpchwe1DXsCeHhDY8wQrhJkSE+JPVjgdf1SK9C7Bb4w+4DGdMkXOJecX6iT0Iq3HrIL
NOsMcV60h4ZerrGyQNlkHwozKqQON17uUfGjdxszKNNIRWa++4S4ilsUYQkO3PiLfqIVf87LZiFv
kLgLoWlOU0/o20J6Bh3SdjI9EL6iy0ceduYh5JfHb5JdQLIBz8Ar5anQJyibIbxB07uSTqj5F+57
RdhAeKUq0/tVH78S4xrwKBopuLz2Vc25A8X8+bbTcKdAuMJj2AVfMMILGcUzCBNue8DR4tKgFLa5
zIp+piFAoXF5c2+K11HqCYWqMi4TGTM0zg4SXa7hi0x1PeVlGwRBYG+m4EHly4CFF3UNeUD+89Jg
afG1l4cU9CWDOoS653SMG8CpS465ya6AmaJX8vGb1mPyz8+DPOzRAZIlNL6ZLiVS3wFYDk1y5xju
+y8JYw3dEo8/vn98HA/a2YTNYFhSm+YwITq3hLTwcniEVw03JuIFNBrhyBNeOWuX0YbijaOtg2BP
UCDrEhnhUwJy1LTULR2PEpMQEitBcRz3XoWL/v5dm4+7K89uawaEDzF5YCfJ2IEM56nC4kSNRXYD
9GW730l8XAzb44IGvQrajkULui8xEyysNnbYSnG764S/03V70S2XPeOsnvsdc/PnBcXout0xd0el
g1LFoAHJ/tO5MiGHSMnOqD94p0pGvDxxML5yhSZr3wdTcRugaPi6wyGnP0/DHLaHHecRTIA75keO
MmKAjRlmlp9iOphkY6bHsy8yX64eIl9Lp9rS8H9DDHUD7HiXBeLB4jA6qTQMM69/uZx/My732Tt5
eCUia0sHFYEjU0JxQyT5fvpa1WwdyTcuY9qd/ablJHSA/hOYqZmW8XDc+cQn4CTk2SatXQfrLzHx
tGzysI3odWPzRaTog7Mkr0bcCVyX7EFHwGpP64mD6DL+OoDnST3ihEZf8ZgjECYzZDRpp9iGtLel
/fauGsHsczvPmIkMecMXfaDBmJrQH3BWxUQ/zWIkKVMSOGY606Wrl2+YCY/o4Q3mQzL+0B7RPtnD
chP1Kbg0GXcIazM4egv+AvcY+WDci9yjX+w1hFxePJOkI6ilkYyhuRYMIUxXN91GhY/MymBhHM7z
t5ODpcrQBdrPrYZKtXQ5pfAKGr4hLLwLinp5tqNN08jEaDPV9q4eagqGuW/SAK+8d3bSeReCt02N
CFqcyz7IssWUubCZvELiIQvIMSKMxkigWHFapBBXsDLkyZKzSI/v4qPSEOmGWgqpFZvgw+FUGBTp
PeBQdlJ/rnOs3lm6XxzxfcX36SMFm4JuMlBgHI38zXFywbMRLL1477MEM/+tCLjG3eFSmNO+86BX
lxSA/zkPmc8HeyNahKYaDb0quk5xNvK8XTSAD0cILH09LA0v4LHj2iv/+hN9msSMcVH4X590bKKp
I/gU5u+FGRTR0r+cZrTj8AjBSoP2wfi84eR4x9Ks4MXGIG7zA2+eAuIuxGcPNUERbvzX7yM1Ep4N
RWi8D8gCXNELiigSD9WGrENH3ZYb6SMy1W8rcb8rvpp0M4ZbxMwghvSEFWSuhk/2F07VguKoWcVS
s87EmbATH247nEDwGbQUYVa2Qh3pXVb0aDZ5sic8SfgoO5eeeywSfPcLxBC8LnS7OIKXm/BLvTaY
YOWyoLHFj4kUH3GHLgnTBm5Hn5UWTQgShlePtNPGwQXEUNuSqhiqGO7yBV0FfD4cnyTrGwxgw3G3
brPzi/2EwZNdWV/MBtYe4gGK+YPh0+WKEHm5nI54v1pKFh49bSQ5uV0dngfcLIbLgZnbjhk2Vz21
DpO8w3c+2tVHupXlSlsflAnevKXpdfKkFOQS+l94N4Ji12AQwV1Bbbej5UUNom8YlFdA7brgQc8S
mml+BOnVku5wt6vTg1nFB79YdIMsuYe+TAVn5ZhZ/+p1Ma9OI6+cmAukcuoMCZkOmyMdTfQxeyK+
/1t+4slQnTFDIaYPlNAT1oCFuhpvOndoTyHC3nBgeAQ+/EtYW30GxkpZCyqEzwviDv3wEbifiU5f
ScY+NOnILmB4uh3sIFG+FXv7F1lfyycSnjly6XzQE6puh3hXcObZaLSxoTVIc70W1SJjHfxcmcNs
sYElw6QLwyM9IiChUxhUlFJQ+ZrtV0HPCUrFGdDiZ07FElyFswxaQAbmqwLmxKqrzuHaEBd4GLE+
IYP9WnjmBMTp8o+mM1tSlNmi8BMZgQiCt8oMKuLsjaGlJYoooIxPf76sPn9Ud5XKaJLDHtZamz45
/f0lsm+11Pt25am6SgmLrO+VxVyswti5UmoJZcUxIZE9Waw3a8sBZAOZTlnClwok8oUL8NbXYnH7
2HBfZR44WSXuCMom2WWIaQ9B80VFOl0mSwUMqmoUPDvQHktCoMPoDlzF7cjsuU9UeWBMMKJLQ8SI
UwFze17L7WOtfHzkpQduE6KRNf1+7RqlHpIf3nNXU6dtKZOD2KeE/34HS8rOPCbULY56busM9jee
Jvlg3iDCa2sG2gzmNxj8FJaHL7jpo3zzRRsLt8wGX0SIbPK0e3t1P2Q6gf3jjoDjPih/NaGqx/4B
Ny81B4WJVDEiY+hSjYChgHrUbIUYI3WolgkBqnIsI6n59FQkEcsJCrj4zjrIMFMGwAgpoTD4x4tP
a7YPSrdZKfjDl0ktJoGOiUW2nuPop0lnIszdG8CZNoaAFXrmDfQcKmEfAOACfNi/UYVxPOyZo9jE
F0VgfDTmHFxSmuSpMdQnfcpHrIogR/0K2TpraFfsSROfmiC+vFa8awhrsIKSOOKUyLtTtR0VyMl9
lp94XZ5el3ojYj8/X8Rakbh5US6K3AAZOTQ5rFdKgQ7wlEZGWQhKkVN18/LpTDgAbD8CcgK3fp+o
sVl3Jq4ziTfEoQN0fVpOEpFOwXUGuU6yGhgScylikoOJAkIzXVJl6L0h+goyR7XKXyBUGdXrkGza
wTQFzAlrvrcHg/26Fvg5VqmPvwtKpaTLeqsayiH70ReFNSJUYagApWCqbVUCeZMWgUZ1LBH9L9wG
7azVbUQZEpwnI+dGKHuBBTaigIbdoQVAfHhX/XxMUHewymCqOrQJnvRbtsVtf5x0aKFpE1MvvbM4
m/z0sAQDvsydKBQe96be8ITqDZ8U6DYQn6bSeDfptVb7iw0Tm4BNP6o1fVPx+kf0CX2iqOznZABU
C1NvSE2kpPuTOXJo6xq+83UUaqF2YVZ4XpNlAdhYDEvGJOohazx9C5wgumjkHFhBj7/6Jj3cvXYK
LJvSLJPPGlsSDhnmBUhYYE3DNewftE6OmxLEaDSg6suFmNZnA5vC6/nq/LjAayUHrxpZUPC0kCP5
JWtI3DVHxHe4IVSTrY52THbcBwiHRm0+zVB9IWUCAbA9AC2/AyQiXw96GfxgE7STZg6923yF3Spx
yBCLTJmp7cDTGomv4G8sCM/odCFX8abNTjdlfndEhkbgY8nf2UOThNvcOBNoNyCnjllPJ8MFQQkT
US8T2uJkKKShxj2/nfjxeCmAEmfazrqbKZUXwXdRhu+57EU9oAFXMpuAmDARE5YuqhTDdWZAmBrI
zAxByhPxpEQddyuqNpGDLE0qwX8orE46fz/c9I13BOsbU6qYl2+BI8aopiASCXTA2vtMIDPINjz2
7Ym+TtehY+Sn/BSHj7DZycAz5o3D0nnH4rphvLGAGJSPB8PUN7i+BU2HfBVJYJRHYfmRy6jcJkDC
mHA7HdidYq1OksPH5gdMueZgQxnHKcokzAEd3RZpJSA1TPZLcKcxsWogaKzmpPUawoLNpZpDO1x3
4+sT5N9oQ2SfbIqdCcHccbdIgpsNkHKigynTwJtBpTJ1rK/CvCLH5KRTsh/ZtsaaWQMRN25XABMi
39/A9SDrxIQKLwCNpDOwW/ADsXVfPDBIAcXBonoKOQHyBHjj4MNxkgd+OR2dnxYya+S5ahv3T3Xq
KUU0bDIT6+8SoQEwyJ8FcFmwpcU+havSX1WXO2NpzxQ863hC2ZjyO1XYrOq/KGCfPEGOGd/nIdAF
a5B3MnGolQgivvCBRFAsuxDTvElmghO2p6sON5QAa0/6EJMGSSonW5Fff6Hsw1IYMMSsTU23u4Mn
Y13JDB2cOqpth/qQLO4LhJIE7JmgEjrsjAQU4cewKe/jXcltiz5MWirI4A3kHvEjEEm1WU80RKUO
wG+x0RqslcaiG4dQ7uepKU/AolAi/ubErIAUu3Oe9tupJ+Qanc7wP44IwmVuFyhmvcYQ9BHkIk/8
ssGqGXVEU3uQ6GHWPCDUPIVk9aJQLQRosxMUROTeCCqGPVQXX6d8lUXwktxHRHyblRiHY3sLGvO2
SlbV78fqzwbk+LAerkRSIrJHLfl1onXHCQYjYTLiWXdmLKAd+NgTSkQ0gvv+ATh1FqoF0z8WCl4F
DjiudcK6Owd1HI9xwaplc2lnpO4gvOH8HIguEfICLEdZJ/gjBA3wynFqIcDVSLMQB6DDq3AFDbyg
+G6rCDYlp/k7R6QdSEEVHBcfFrKvq5xkJGf3+Qy0ldkb7+rxTua6uIZ379p5RPtEUntBeOK4UUX9
JeOOgNfNRqVkdBpMBxT/Tjz2YForrRrxcAGl/FJRzciD4iSJxuuDT4jul1fUmc2vPidqYklWjD8E
81MyUKcKpYCu95NhvBLDcisEWQanxn5juUWUfkXrEckoFnSTKSAokOeZPPyMRfYUo28CHCYCekwt
ljkkScqRpbHBC+q3YJQHIk//+9kRcEBwAjmQH5K279aCwtTi7bAgn16/CQUI2cqsuX4rJp4PCV7U
YWtndIHY/gRXiG3MsopG3vjl0d5jtLlQz5WExTyavwLi9gbBJiv2CVQb8k8G9pO6Hdm03MFvq1Tc
krtbh+3+rhgfEmOZDSAUvMwgmYKfakFHyQ5KBKBJwgc2Fmg/UnvX4X4UUZM9vB733zNhV2xv6DkQ
MSAJ3gLgHVRbDpEO0cMfsngmzs54uEMyqr0eY08bLUZg01k/x3ckkAv8XxRBdVzKZ2gVIaTEKV2u
tvuYfDqqrjKzPo4W14CWgUPC4z8w9ZLLgVH9WN5A5B+x5iaPJeVWRec7dOcH3WkMX4VADz4MbhGB
yPRQ9OANML0JUQ1CcmdAVukiOZRX4BWfzGpb+8PsiHOhnpOFumUfoo+Ei6hVWQN4QJ0nhwJekyIW
vHAS/ahREHijigK/kxEMZKrumGhVEApQMosVuwdKWOAAuCwva2YRlleoWhT8Qt47IQyXYf6AwFjD
d8mOFvnufMGg+UzfC2h46jgvJsx6iGol0uTMWg0bmiHXXwHRXBPv4ht0Ac7XmgZixOH0QKuGjkOQ
Pzml2AKKJ23uPlQMMAb4okb0QKmgWVuYf5CZHORWq2lqTPBHlNnbKZ0YoOLX+lritXRu7DLsb1KA
OlYG2q9nEV01CIiO0aI14iviP/EVRfDzAIEMAszewOz9IvH/vptIuyrgV19GTGGpCqkrWR7f9tSt
aKiRJMAkowPkELt0Gzs7UN5w/jmjfi5gM2Bddyy35GKwldOI9AYWG6athqgQFw273edXskeBFl5w
R16eCt/+aWrAw/H+LlmkCLjDMDZIy49jCc7PuP/0tHxyuyDbTVh/nAIvx63u48qBbm4MjEhMvRtF
HuDpAEKooXtj+P8+91gLTEkVwm4/RyjAAbprUJBxIK4gDPVrhruPdcRSHTYCbNsiooqyD31Y1w3U
PGnGztIFjxJlTCJ6oHd6iBPfJkQ7EXVT8MzQx5sJC4xc6l9MFAuPeF8Djhm9hgOwwQZZr8SSuxVc
oOPmUTodhjG0oG6NdVYWMwAxj4HBbzjgrKGsegT9jlTZuJtkbuM9MaYP1OgYFotBrivBNsB4/xHy
cGBd4iuqu/kWrw+ztHqMc3iRB3lxFMUARzcDOfXvX91ZamrdTy83PSFJhJHfbpRfcKrgLHLhDRAK
hYhEOske2sRrmIeTSfSCa4CsNN3/YRGhdkvCNLFg/1cA6mLUJfj79uopC8OZMFpUuCjukOhIPEYJ
BbmBj2aiNPwQXzS8XUc0YO90d5sJs2QOzPC4Uk0AZ5sP0wTk3GHfUBFF/aXcN07IisIqAvpXIfz7
Ngjc4V4gdAQIBteUrIhY3kaECIlz4V/QdaBIZRaBbf59DiwoxJRRncZMXbZXDBcisSTvCb9KV00f
8zg94s8ogT/tPtFObPQ+cS7iS9g2hP1IxHBMsyQfFhLAJQKsVkSHsUTbWWoiNJSFdx86kTQR1cl4
IiQgJyuiyTwmvLp7xFNiRoR2Cb5ooqHg4OvQ6VAjBFmxGs5wndYKc1M8Xst+3Z/oEYxe6xu8ws+M
ui70wLmCOyNekoFD8hcHB3/Q6LbE6mzycwdMaUwxpHO8eh0vH1bvnPN9rqT6jiF4CRhgEBdMZh1G
IEv/zfshdjW9uR/jFgo78gkNJ51DUQofDCwCdrTYNl3QtN35cx1smzMur42A+4F0VHOGZoyhWNjk
BmEWM1uzNMRznohEANJVozvBA+o3SQmyGcYPmm5W33yvjj/V5qH5KZLs2k9MHQsP9jXpCiBnP/dd
ucy0iQy0trPLJUU8wU+QbTvIxsc172FKmYBHNqkOSW58wmb2Du/hczayj/MBSNYxfKWUql9jkJLS
ZYAcKVm3FcEvyAM6GBd4o5mIr5IivB/gK98gYV5BlWu6RQJyGBbn4ny0SsHVZh6xnxuqPI6wWMx9
/+FokMwRoxOhPtm9Esfdwb0ZHjr/DSQQCB3+nxRRmR41rZxiCzoAc5s0K9IoqI2wJGBck8dlkcN2
xAME/Ae1jnm+Lg3yF/lazAy4DC/k+iYr5nyWuPqaizg5YTce43Ner4m9wfSYf9Yf+7b4GQNFtlgC
dr0RGi+WTELq/E0mMllMzAOZVQGhAlI0ROrInJAIGmSOhBCgzZL1wachA9cTe5PdSWkihqCBJhVm
PQslmbLCowSxk0/u4yl+wEGagokAkoiK2rRa4ZsTlMetFpmGU73GqOwoiQ0cD8JDYsJAWdxE0/bM
AjeEz0RB89Su7cSD1DenLjYKMj3Bx4AuSLmZEejEhlFebPZvV7Pvbhd1NuEMCNfR92/5J6FK0S3K
I8JEqtcs5jCPNAwAD/tUc47gzoME2Ag3/0QREkQ0/gSp78dPDkpZcuNWFHyZfs88adwuBKycn3pX
Ew9CTHyMadNFlCJZxtvhpRdb2fl4IahjKTtVMwb216PlsjEMhp6C0M+NK2rQNi3SS+SXcx0cUH87
RHwNnub0o00wpfs+DlyGXPDQ76aIy5p7CGBL4psRcgbgL754FDwRCrNOyJE+5xG3zYwlUn7U+BxO
8gXGeHlQ1s1S2/KEgHBzVsqgVRja5J6IixNOwLvGk6M8isckXOypcQnglUT2It6JBQqFkqgCTPew
SruaoxRRXeCJypsbtiCk5ctoV4RMAyZ0TclgyoNKOThSKta6j4xRDy1B6ITkQ8kz+uc+rLDOPQuQ
P68BJyD5LHqDIoIJ9ALxTj/9/d4MuCaC0GDQRI+pZ0TJeCX+ataZBJuTOHCNoDjClcBLsMQbiuX+
7RVDw/g7mjNUOFTK33ux7QZ5EU54xJknc0iQfKSwk9hEqp9X4vRi47/LxZxYnFYc0Pv7lBpu/E0c
PhUuuHDK/n5odkQO4Tacz8QWGBYWt3nWrH/be+P5uVnxreeElhm0bBbBiMQRu5F4pzyv+A2Da1OK
O6hcrota8ol6bFbjAladAeL2i0txee3/bQYLSYFsvsydBJjKxsq9+Ynz3282gUryOAlJPae4QIIl
/UIAy6XdhsBflU3DRRJiC48Byw9VKMG2gXsAREkM05RMAii4sR15owGKBKpFZurvN0htLn1zjt6d
q325iPhPklHs0ARfwCWkVp32xI054hVmGiq5z4v47MuBd4fbZd//TspfeMJ3mMzHX2UyJdRGZfYs
5OYpyOm9I0yx9lRjRdAORKa+sPfQZudC4mJfl9OLj458CJzr38t8dnM47OjxC7Pt71TPsAnyWVFB
rxn8XT+fsfX+MsS9YEc2QRrls38/1OidvUJ0A8Ib9YSCJOLyz7BY8RJsomw/2ZbPiNl00Dyb4Alm
lXt5hURvUI1n11fIwnr0niEFkmfc9IFPxeU5JND5+M0r8Vf38hkxpMdlRCApGBHeQwSfQd3jVT4+
CMg5+fxQ/O6MgzyZj1Az0FnBkT0ADS0T8kQpm/8DMRNYQIRX4ndrphGMTp6e+Kpiu8QzfYXIcG/+
7V2eKALGFhEyFdtIVf/bVeVUhSs2ipPyCMT5xVXEmf99KI5TLZIzYg/xER3AFseJXYHUOrRWsSog
SvL0j7T30X7w9Au33dAbAHzxUnSNToRT/20R5xn+Hm2eIwzvwq1Pw9/HhSNMcY7CFQc8LuJKYk/o
Vu4zRK36r39hqZyeF0HTFXuJz452fdK9wtV//x0tPhvI9I1/B4guWrg8FbE3p/t3qNjKIfTmgu1g
xOis4t3j0gCiEVv/HS8+G2C7g2W8ALx6XiS+lQ6BQdyH6JBixwFDmHZgDIj34pP2JHq9GDT6b8v9
inEghg7l84ifi8cgCt7jsnUBPRraPjDH8B29+A9WLazJDoca8C7qzOD1YR1iyb+jfoBk+Spnh+8K
JbPoM/vMaqKR0c3Pwgyjj8rUfJiTQuT7r/oBY5/JDHwch/SDIhT7ySewYoDsPlE5kzdFmPOXqUic
hqnq7gOkY0/m2X7ALJA4c9AxTIKYb+gVlFDYUdRj/iUKJ16IyUxMali8/JBv5j+UqBn+MNnnMqJK
r5k4IPhMIrEcH7WzMsLnYLOMVVxHDdnDeHL3uSBvuARwcs6aClYcIe9s8oJ8i3oLExa4UROxTqQ1
UqfmJCNuo78CNC8uKX7EXlzIIoBIbm4psx6EmiXyk5rFvKdv9I3GBCtOR9zt72NOy0q++nc8Qhd1
xGX+nUcxj5vUOTPP69wJqmX8q5GQQNOCH2TkbMjaLEt8BhRgB2pDlAvlzjVHnEBcQz/V9iDQuF9U
R1wdCfx/n//7HmItkabi5jNuO+WOxSn/7SH2FK+BmW0SXidOsWf6Jju9alxORqPrG/HxiHhXg/go
bSPaGafi30L1DUVjtijoKCZKCma5EFqdkPy74Cw+UyYZNCY2DQz9NBcP881Sw3MSO//7LfMcjyh0
mDwCwWgeEIr8ax0QwYAyj/ivIW2DT/PX5KnTX9HyonOIOxelqMSNin7wr63pLSTV/7qIWAvFU5H/
dqhcsT6KL6BBQxMdSWxRTn/vyeDz4u6Lbsida1ZGQ/zbBx+cBU68B2VDMLFPNoI8BA0vOl2fVfa1
FxkKyqFsxNnF/9ceRS1con/rccPi1jAqv5ebjzYH2XWGMjkiMYx9iQX537p3Z/iKBUls5YAjlhAj
rHKlE90rUHkMYhv5Bk7/3BcXQvj0sozF+98xCM/wFMUNPPlMbGNxI9/mylzi77CLWF6p5/pvyKGo
vCfo+dcA4rzKRj5RC4bMgjDYxG4yczIV7N1MJDHEh+JorAe+sxi0Mjf2pVWPUN+PzFbi+4pWlv5/
SnHjogVEa40sMapFK1X0LPH/v9YRw0U8Lx6jgXHka9tqqdKpuXXsi2ZJ5B3E0YOI4z7b09wnOsCF
gYZN1KyeP+SAaNEP2NyLSpAJSt1tXL8MBjblUJVTPeuvANpv2BvzZIUI+wzzNCJ436wIpzx/EBgA
AD5+kwu48BeUq37SyGSg2tsPmEU2ndhvyJ+RMmE+6lZfEIYIqtQIH8Cc3bwyQiXKaU4xE1II3CFQ
GzQqICnWoISUNT5AMzCzfbEXt0ucXdw3m8mooD9Kpz/Vkb6Rpo/9NyzCggjQBUP4e5FPjx/lOsQK
RKELqsGpgWhQRy92Kxeky5Yy4v2fKPGPogZFfzXCVOPC0Cwx5y+cuOFOIDPv22k9RRzHvfu0Urdi
Xg/LWUEjwhgtF+z9DTkIdv/w9KRj0djNiu4OZvpShe1JEW0nsfxe6HKngqOZ3teaX0fMB/FOWdeH
3rZc9Lbf5WiLqzd/Q4eo18kiX3fb4R7di2z++OrFUk6Nz3YUPtfxIgUuseVFPu5wYsdI6Wbc716h
6lw0xBO+HKOWBxYNlj3ozjl0vsTP+jhYvUidjaIOLA0Skod08V0SbpzdT+oS6vYCLU5WN5TJlqOZ
7PZn3axbvHe9jbx8+ch60E2m3OK2Pnzn7ZqWQPIg6lbymsXr+UNrEDVJTf1Eg4MCp4vwnLGd+Tf4
6030L1B3iP4Q99KBSGHfYJjxwFbZSp2rK2rWnfuXR6jNHxDK5/czdRTAxIXKND11oTIbRpCn/Rrx
M22J/U15NPKrDJG5Nhe28Bt6Tzt9hKmXLfGs85lugyzbffxq37/o6K8TK1i9dlSCQ2ULBuB9Iy2a
UF8rkbZ6b/v7RwDDOXrycIkq+2Ic38zGH6A+k0Rd8NojdbZ4Lz5rspqoeB1ueIez4VIOH3OC6wG2
5QoJjPlwL+1pKflS7ps/NBJyalFxpnjJ9r4o8blHW9X5i1XRn5AHIMhQOFKoLSjl5ylIhJS7Gyhh
Bf2F3pSKOUs9QO6bBejuI8W0OG7g2NnathS+ObJr7jGERErq6T29LzSMHsWmFlaUeuXiA90tncWh
MMUwaJFymUlTdBtnfcbt9r7O19m8WuaL17KCAnu/6heEldnvR/pB/WGh78rVM6KEzWhxXz1QjoQV
dEREBj0MwTYa2C8H4lA/0ldyTTQK5xxc8honmpAALi9BDeLbRN/B5sq4XCLGkS7aa40OiSgxBXFo
jOtL6A1Pf3jVT81S3fa2j92bjovse6isxbxxYgB/DimLZrWEjrrreHoRB5FO77O8woMuxAm+YXvg
bPW0WvZX7UFPDECaOrsKc6K5MEiZGBjTxGXFtHKtllyGHsqMhYvNqtSCf4IXQKhjxwfyibmFbcyC
DJsXKivYRdh3WHyQFwBjEYEinVpNJFz+pRpgk+mQgyMxtXLW4Uk/cX6y1FxMR3lRzBF8/jdkmGKZ
8timvoSxUl2Ymlly226cvM1qIMCn+hUTpWZ43Kn0PsaeIK9AfpX2kE46+QxuZsP+BINll9tiT2Xd
O38WpJkvvXPvTJtwO7il5PfBT7AQ8A8F/T+SHgdwUtqPG3p/rRi2LBFhpigc/ev3gpV5YnVgpua0
R4YxM+2Fi+onLi9C7OhwUtXvL5jOxEaWnlg2l+Cbcom/iZOT0ZYK0yuMllS0PKfiQ67P6wfK66Cv
UnEm2o1VhkPZShtwOXLK3CA3wM5My8QzmDVoZW6Dq2ERUzSbC772qIkezwl57rut09s/ELsgUldR
/LJKOkRe/qjPIKsmBSWJ+gdVCQaxraA6L1nt0yUsX1eBDFetRbi+uPY/Bm31GUC4HwKBCY6kKT7a
DWCm2VyQHOO5ft00/x0yjrh5aWilipd8Be8lGfn5gSzDETZqY/CFGoimT6f/DLSvowMnjBesKhgi
fAlsfvXoFtXkLk9FdkLdP6mQKW3/dPcmH/yRr3mrAiUPM24T61IWX+c5NCnqYhU81A2xOQAzRWcl
VLQDZVvX+KgD3dEHsnFMhpT7M3Fbc9yVCp5B9AATPEB1oJ0k8n6krzM0ha+A03JSdj23+wH9W2rj
EjgY58EKpjDf+IttifZxQ/Wqy2sNhe9OEHU2uIC5SmLyf6gJBJ/UwJdBpYO5fKUTyIyd418ZwveA
e7IIMo1SK82t6g7ut0QJ8axq5Lrm0EVeW1KDo3NCmcvoaSlh5zP0BJxxMGkuxPf7MihEAf1GJZNn
bsp7Fs2gn04Ij2Uo4DVG7IpaXVmAUR2PVwT+IPPC7mDK5/TJOyjXjKjkvZTk6eu5FtwmgC/TmBqc
T2AaGOSkJv27/TWZVyd5JBwHwIqkrKiKyXc8FYNJKrkAvXiew9/RxwS0AAArpZJm4mVs9CVPAVtp
vGE4mipk1mRBInBDdBaMi9FznnvSowDEbUS8vihsyLPvukCypbvE6/w3Ifd5oPFJ3zrtrz7VRGIM
/QlRbVePpDM5L30iNNOcPjLRLZqgsjn4uTtl7R4pC+2SiAa9ipah3QWEcYAhTm6rGyou6XF+vJkF
Y+sKwNXO4HAFzA+DSbyRC0MGY4BLQFSaWW5ypKCrYqGhQ91IGJaFoysziELv1/nYevfGGTZ7+Rlq
6WrI0FfVQK/PA0bnI/arzi8fUwE2GpEoGd/UxVFHiFdCh2Hfa2j4EvH0rg+2nwouA7t5UL6ZKszo
/+k5hlXcjSuUfb64nSTVupy4W2dl4bBdN9ql/P68vgtN/0ESUJIhv4IugBvertu+86q8BKl8alMc
3Trz6y+oTbjjQ+OdAZBC/fcjYPRAEAYBJKpHCpAbUayEwpGoumTTmh5mNd95D9VxUZ0SZgBovl7h
PKVZBqImnnDfumYwHTLTkt4tCpP0Lm/TpzN6WtoAfif87zFBJDXobzUmz7VMQPcgKV4uUBTvKQsD
5K0qaGcNXASEqg7aB0Ypsf5366YUbZ/nFCwEJTeC8WwQL8DgHW055HlBG0SQxdTOyvtuIuryXZBL
JBIGPusFuO84q0pj+HaT19j5+M/dA5J5xLwNT2zZoTpO6XNIANTEhQBpVnwfMDksFCEgR5T2Xis8
AeZupoV8c98eAXAjbrx+TAtCZKjm+JqrT9+UD7gSVragsPe6COYPoXhwu6wU+FKp18+F7KrDEEkd
oa0EaxXuDXQXRDJ0r7/leiwhLO8YJqVqQFGCtHHDdY1616ELtZmkv1waCt9P91vErOFeqFY7g6Um
VE0LFK0BnZFvTlCWmSAIwCJFd2qRYzGUmUZzFmPybcNfQa0bIIZX8twFJbYHgSkCy0LBlvfiW6GM
YsCtzlB9XmAtsJx+Dm1iS5pgFIpZfgTW9MRaxRR0pGiQGogFWHcU7w02i5hulB54SEd5OvyQpnui
obhjuaPFb5tkJnWT0U/D/W1uNdoxotQwRSbwC36Qw1RBJ3XzjBkHmTtKCvjUgucUSHc6+SyGxYj2
27KtifgqnmxXIO4h9gPdbfG4bLraYwcCckE94Oi20GuijrGb+8dDQdVogBxkvjLGFPovM0hwxVJF
VIU0z4x0EInqo+gMIPsoEI0SBaFrwiRh9kvVLarLQTJA0B76zUa3uyXTpyO4FgPFYU2louHPG8oR
GYQflHWlMWwy2FP0XwgRZHbeSAjMpPpcyQ9T65b50OoYoHeTURbTuEW3bZmHc6ZwHBV6h6Ja0pDu
uSErjZiQJvlVz/6QgSdG49DvqIDyQ2NKUB9+9UnrF4fnVYXomECGxPS6a+jFVF4ckS2kItTmiMoO
UgrlHhZBH0O4PAARkUmCUMhDqP4hcD9J3EE7psjM9bbAD2EGkIcCD59/wTIhDIx1mvnggilG1fxQ
I9Fp/PJHQUOutYZBH0SOg57qFbUpoP/R7QMs3LjHKLlVzAg/TFjoDOJdsd/Hutl3tDE2XOtA+Ycp
SupoHHGR7DsBZQIdEJK/Cq9GyLbiBqmY2QC2BGMrnX49kuE3uzjLyzhF3grNfnZjCWL8niQ8macx
eqCcaNVCuwAd6htL0M8b3ePYqqGx3+fva5phNwGOIs93GpL3RYQBDIFEWGhCpg8LqJshnw12Sdcc
tR7aEgYFBhYou5+6j1Mi7RmIxx51JGSYlUAwSPyQHEThjSx+RlruTLAlALMJzx7YIREF0hBH5rty
cT+gxYCT19+ieFAB6X6MXcRP8HWaPnA3bixdIzS205zmjJn3OTAGtinjjVTdgEyCsn4sE1te8fhA
87cE1cnkIgRIOVvw6zgIdpWb6OrjPij7Y/BYFqrbANU/IqPcOIDSyp4k2FiSmlr916I+on4zEnFt
+LMkaCj72jdAZXeIk9PMLH49kymUmC385D56iYhpHl7WqAtwW0ltcOA7n+jrI2v33XwsCQt2JEVT
MnOPZUu1HaFbGvPBrNjj/y8S50ksQGB6WZTBU4qSv8wzptzalYR8cW/6FB0R6Cu86CF6P5gzQOp6
M9RczJE+OYLr3rQo3RNbRi2OLAOZWXLzbaDNJBdq/Hl07rbK/r3T7NtOoRq19EPt4XJPZU5cnJt5
B9AOZjSeoIROT638t4LUPag+i/qyz5TyOWO4ZcCET+3qtkeRsN1paw1zGn+j5+PzDcrZlmLdQm5q
Kxnv5cOhfPQFYW5wIWMVQTG6Gwmplko9djmAVjdC48g8ahf1ZQ7JqSLdukZZpJLsI8lm5l70zgi0
KFOJknuA7MDaDSjMdJUbT+ppBsZYM/Tg2CboWDAFzUiukkP1yVuzdqT93VvRvDwuDKVdIdDop4CC
+q+pBpQoxctqqRGasQYr/pHUrGS/sl28e/QWjQp3sWHQoO5GmItSDGRSKOe7Tv/CmQRyrXKRozKd
e2S054Sslp9FRchHvKNvuuIdwR9srsVnVi2RMCHA3bnFvJrnhw8/LenZ0blaSoQ4nj+Y+6IDSNzh
3a/AhHSr3HvsPouRsDTgs+nX5z73UqeiAiuRH8xun/g3kcQaeEdFuIeQPfF6WEMrnCU1UDYI9QfN
Sg3kE3K/kcDQfaIXkTBGxWm4+V6GBBLfQK0JKgFo0jdllBDobIiB4hUTkaPARoR/lvikXjHGyY6E
30sZPXbFPuOLiigdarckWeWTRHySgNMex/Z7EVdDD3v1mRFJ20tEpuBD+sqGEEwZNctmedwQo/tE
OVE7nLO/Y9j2F7uzvnwTGmBeRsIZF7HeciZuXJwKZ7YgbFKTNcATJP5MqO64GYA0j32WTgFr0Tct
3xp/ibUPiBs2/Z5TE3gmMFhGol1fe30jcqlYizi4j309Iza+wXAhASvEx03ivTdaowjnz70MFGfK
6lOFuMbVKuFmBsgK8e0A84pIFACpVT0T1+TRhgx6/nOz7oDsTHHpeEwsA2BW8SgVkTiP98yi+kYE
58TtNEti47PqIh7xX7YWdU7QrCEKeGxvZ0XYzmiBqFwUIii8orkGQc6zfOx1j0wj0tmKUNyhVQRd
7LV/7UUrFCt8WlS199A9IpUeIZ3E1TiaGBgJYVlIJTzZml1EjkvaPPYilp3Tk14heSYsH+tNKiif
iVSRyC/FRMoT4Fh0ghXGcXtiavuu4r0iGAOvi3QSZkUIc2S0yyjTm58Az2HFMmN+TvIvzlEX9GAW
9HaisVCXmxfL73xwLteNr+9zW3XuwI/QPlqg4kuYemizfM+bcDi9beSFvLidtKW6HC31hUoUDruo
//MMemI3EgrsPjl6LU+m1Lmp9vSJuMXXngxmvG835QmK6/LjDebvE27jNp9WVPEAzG0p3jMoKGUk
MB5fBw08chUJEa543hFi0mEAAh85f2zFE+DHjzNybpROHS4k7xblG2Tqg0f4XHEWAu2J/15gvEKX
eBpE9ZAt0I0HyCfUJZUQOqBAYAUgPS0mAGfoguHzUaxjSUBCcjI05RnqbuB3u/AR6NPYfQS114VQ
vHqWTAXE0RI+MsqLD3fooYnEWJRt6kj7VI3kzl6BDidi+ggkG6GLLWzbZS+MPSo4OoJfq5t9ytYK
dCQyjlC958dIdd++Mn0F99nLbQxBIW0C0I+3iKQ6MWfSGIh+Ui9z2kcim8CjCYnN7nvDJdVQXVS+
HdWntWcDyrkN/J4JV8rU7E8gWylYad1IEWBTbfiN1icoLcEdoLwzmdvRLgHiDlOPKg59RFRxZ4qt
ElZ+blPg2ZVI3yIy7GTLlIpO90CLwBtPJW/kNGE/HMwfZGAquvzHfi2ZrL0BiYzS7qzWkR1wZOhd
VGAYyIkEb4/82RrBA9BT+brZVig44K9+z+gPg9BATOQsWI26+z1/vcRN3O5XnituASR84L3DR5SG
931/84o01htU/dJq/AkQEyRLgpQ41EzmyPnA5wd/uwW/IVKJI/gO8by/RedpzeV6WNcpNFdtRh0Z
e+ANwMNBgfSQfCTN8/Y0oGEDu7fQpkCcRF4MCnZJ1lYEXu+MBd2F0RmqEYIz1mh6w+SwY1r+Q/CZ
pOySUCw65igaMUXWNkCs1zJf0yrT3CitL7HaAakPljuzmksimSXSvUlEtnr+COLg7cQBRROd+yzh
R1p084+36AsuUhgDbYayQCSYgbiDIg7mGoOfquGIx0wQILAQYzRyqs0lNvEsZBAD1dap0g1iA2xD
4Y4IkyNuNCW6I5BDTuZriwauZMGw6HzVQTvGp1gjOtPknOwCNIT46iyLRK0FsxkQ93fbQ9JmKvQ8
gURNn3OyAet4d/TSGeURIFfFob7Q5r3lYwURq7NG6FRnQW9Z/6r4DGNUkWBfDRcv+2UrznMRo7yw
zK7DM4IqfukR9s9B1TstOqhD/FwEeoNXMPT6LJaizIi8HjCqdGpYI+ZzkaMOFS2yDKtuP1ops9zB
DjKYJUiqvVzVGLmSgz2BQmjsivGUgSFoN5BWn2FKYYOBdffo4sgqJ7gGONLW06qcXnRfF37jJF5t
UkEgzH0GOtCjm4eSLzlJ+PCmCjnkOVXxzfTZKOhRXf3hUlrS1c2b8STao4a9S76FhT9w+2A7axNM
pFN6iJWTyiIRiTDg/DMVXQlBlFkvSteUrAu7bYwcImXaCTKxywvC0m36cr7+MSi2FMT1kW6j56JO
Dwm/9l7ofzfE3H1qHSX/I+m8mhvF0jD8i6gih1srIZBQluy+oRzJOfPr92G2pma3u6bbluGcL76B
TZH0Yp6/NWymKawQe1fZlTCtZ+4dsXNXbkYnu1ssl7VtAdWIpsRWCBzGJTgn9/qZ3NWt4HR36Vle
ZRo7LzuYh9GGxY5dGtp/jmTLK34QSNaoG1yKBWZq6yAnLFf6kihc41PkYDtyIUSwmSGNnrqH8rXI
EweAKQ3WSbhJnZMH3tQ3VgMpgaYAzLpMzsBPbmjwzwOSOv6ON8dcmNcewB/U1vqGI7Sv1+m+2USe
hjsGBTkAZI0T2yxlOV8Vlf5964g3GDTODNovfpon4TIcUJWzTbcBB8tI4Yj8+iZiagYxCoQ9S94z
qZVjhZAyOyoPhwe7PywQkYJsMSOavuzdKy5QuUE9dEvI3KfX5qBdrCO2w8oxfmpO+RQuLf9WBAoQ
ujtWT3DzYOdJS8OePQDZnrDjQNYOINuD74skkqfvA2xwEKhBmcMJHgKC/4JHXeyZHyUvG22U3QCc
/gDncaVs9K2wE7dwSRYVQGUjYoheOrrd3YS/jBi+mArucH45CqyLcBz1xmqFcBG/Ld1k3+399xlE
1Vlf1xt1LZ71g/yTu9pVuoof4Zd/SL9q+z/XROb5i6ehRPt65X4jSzDsFjRJ5FrouucYehAFbBkk
IcGVNRbhlmU2wAYNxZrMYacL3m08LHw7pk7MZiRCCdmCZj56ZMfxlR3Ns7ifneBndL6BL4NNW7ba
FhhDFlfEa4yj4RbDKuE93IdjclFYyC5CUYndHctb74Y3w6uxr/T3ghcd+QnOxhWMpKc7soMY0ybf
4pO8LcGZN4fQ9vRt7Hb8csIrKjsM39oxkt+Kg+F0+9AtzuZ22ItYqCHVuBd2sa3zflFQ5dAk52nr
bxUvf6UvxQu/IGC52hESkgdblgQeP6TzfBY9we1cax86BeBcNzuZ22rvn4Jz+aTxwl3OQCUbysQh
ucvf1jH0zFv3jj4q50a9Ne/iDWbgdVFlu0tXgM3Lr4B+U+D+0FTFL82jv2b2Taapv8ov/WzukQCx
ox0+Wb/alVfFaC051rxL+uf8Sz0Hj/S1/Mf6VX9hivlK4JlwzF7hzfxgBMm1g5PZHeHzER2tk7pj
go7cORECBxn0StbLhyOjHvxb+CzZZFIxnYJL77auCm5Xx8NSPSX31Mu94l7dcXdyEQsczsa/BHXC
6dCcVVd+9Y/qZtqU/e5EwDg154GnHbriwbSHu0o9ILvTy7ySzR7GeVG2Mr3mK3wIH4TL9FE+Brs/
VifMFK/zZ+mxCLniDheA/T4HH9JndUeh7Fl7sRec2UwaF/U0X6af3DZWAH2v/g8Rk3dl3sonJK4z
pQ93Nr1KGwRNbNMTPevHuktn6y7gh9MYyIQOb8jQ3mDFgy2++ddcXpx2LdS6EUypvuLf9JfKLP+1
iEkoLAJK4HcPLPnSx/AaXvkjOJXH5ARDGNUUxAbXzUk8LDQZfYv+2bY7y4flUuZ8gNhu7rFdeygM
r1uv3+XOtB/2KOTaqraZn809O4/P9Iqx2NXCQTv6EZz0ioX8JdljufpqWVlAOF/3R6SP7fYx2fnD
+ggvwSm6LbIt2HdcAAbc6gcl5uW/j/QooWYhCdAfVTc5LZVn+Vs/ED5EvWByJztDUV23mc8dRVd0
C36S0Ml3ojvwqJqX8ZE+TM/0/vyrfw0f0al78aB+B5da5KP7Wv5XOzdu9VLOyhlHeHfIeJ6dox6t
E/5Up+ypnZSTchM94z6epDNrdv5KfEyPIZNnxtXW3fqJf8NfH03w8hE+/Gtwi06CtuIL84/wo3xI
H+pV48vHR2MvLxRQ6uyNBc/e2MfHiip7qUFlr3G0s8Yfim58Hht9cyoC0Vtu6VK0a3wUg39lp3la
3+U+vMP7h6TIoFXaC9v4oJ1oHLwYaxHzkh/ig4TTT3jUhLfO9q+QOPYdfQaF2Q6CAZIJzFphJ/pL
SYpQvbnvX+EJQ1hvEULJWN1ne8mpsIFf9HpnB30TiBLb3I6owCEFrENHXBtOc5j/SrarZ8PhyBGT
qq1CeMfOYqOTtJRNts0dDtUrvExu9wLtgdq76VXufJJOogcH/QEs4jmA8doumBB1p+6Qref9IUMx
HnMHjn4gvcUOGz3zi0toK0+G3Vg/FKQV+Y2lAxmb9fwSgvEkPOAl4GB9jAlA5uTkZpjSx9YNdhVi
MIzyiQ5QSU69Y8Bhc7p1c4juw7rdGKuMohjcPfk4vNE50cSZ+1QknZBQvFhEWrTmASHb4k5biKgQ
Ndmt/kcZwCDoJXj0GnSYjBfJEHuEW+x6g2Q3pWuz5rGRvPYZ9o/WsTgMa3U73Jtzi1D5VXnKh/oq
H+aNtOqwzEQDCAS4iAY+hQORssdiRtpFuwGoTXVhjg3WYslBwdG/BzvzMJxRCN2NF58XI58yYptx
kbC9CO7txnIEBy6SY+x0ABmICG6z8yC/hVesR06AIbzyGZ37p/reHXIP59br+JlfK8intTeQRBhr
3UsgBXvdf2s9kgtlg7zwVG3Gb2fT5u0DqOB1r5b2KCanR6Sg2quv0O+me3euzs19fhYQxCjHOBxn
5VO1dXc81k7rqQfdbS8YtJ+kY75pr9UWz85NasMsduZndc4+UhtLn5/mLh9Qx/ts6Ji6e/TRenyV
LZ/HaX6kzxGhQzh3rowwenNviFj9Tj6Ebn4dOIqqjeegg0riwXKKu8B3rc6+25xxQloJToQBSsfP
ajnVT7rBQsmmJvHi63Aglh26k+9Kx5Sfla+2gYTlCntj38GTFl16pdXM5Zi2muN/M4A8GL+jxz/8
9NU5vwoOmqpOcq7uIhsCHm5+1f6qu/8uM5skVk7rfpny0T6hPAb9ZMd4dUBJh/N0HOBKAYdhRJ+6
EF83+L7TG/Mu9hYd74yRkMokdnh0j4wWbGGKpCd4mCGtMbnsOkG/5sXs5S1KLRSOrefzwGMetOyW
x+ikuvkFMXMbkWzNYTHhLdWl7g579VB60yHluYX8rqevEelsRFt+JSfRbXk6uIK6DQI4p/SifvXH
+ZE787EFefJbod+VXaQX3olU0RIoIaT8EST6ZwWgKZZ+eOmNGXlQOQvX2la8+Ct1UzejjKEXxpsG
OIE7O8kdNah7RykTeg3z03O3R4q4DO+CdPR9aaMiKSJxx2ZcWTRhM0TsbUwAzK5YGZtQ7fdNpq9L
VO8yM4eMKFOLeBjXbcJ5WOdCuNEmhq1oqphkfmHBNAQgcMRrCHT4rUeQOUyytYZOu0LwUZXc6QOg
U+gsmbu2erXBuA3n37hLt3xHoy33YyvAhUWjEkSooFHLaBl7I9qfhImvkSD3ZtFrsB/uQSe04BX6
VtkOUDFV5fDfZPlNWfgrsvHyQ6zcgMKEPhpL/mcvRh+m8lVaKLLzXDFDtlKABz2IHQRtE3/fJqhr
hae0QaNGmVA/yl6NcDRG3w4DdVu1zLvZ8Id96U4DbOv43YjvqYiSVb6BbxyMNXX9v9FC/UjaZJxF
vnUUTGu9H/b6fy5EXbcRxcMgrudF0RGI39MwsVI95xMjc1wl8TNfdYzj1VvCSzBivBV5fEhKeqgI
FSjwTNcC1oQBGNIraJjt+KgvgDkkJRQEGbfUyCHeSP7RsHgytin+Q0kK6i5Ba97iCpb45hvbS6bj
izH8N2kWLZ4n6nIaoVsGcIfVO+4kG0B55U1BdvPZmG8NS797yDwFV0tlg/4O7Kf/dsSVuTVGuhFE
VzZoA5m1q/Chk22BmBI9cLxLtW0NO7jA9pMFkIzINv3muBPMbRd7eMky1JHLt+8JAwfgss8emV5t
k/nQS/6F8VFmFrvwj9cG8uXBttriIYLrcmODg/FRgKU1z9dsuZmjrwPUoRDKuZWgRc66pyMdGK1K
H7E7Xvxb9BNA2vwoPtoHDxMFV0S3zZ59M64fR9P/bD9bxGdqIBvbDBUczCGRAljXf+0zI6GjmAMU
f8bmF5wRsC5ga6vyx/xUXlxCn90vSpFMhlonW0f8knmLiCVlPsHICpwSN675gwbN3+IVit13Axzm
DAVQT55oaiZs11lss5QOkPOBFrtrrxKrGrS+WION7G1c1vIsR5U1G3RQ5vhv9uYl2PkLNStmzIvy
Ikt1FNLgw48/SF/K0c/AQhvUW2lLxjG2/oHAD6ifv7E/R1b0iLK8ted4iUCN6vpH0LazCGjiNCgb
Ey8PYd3iGAjpXlr1wY+AyX3k8aIEdKVY/4bNLf8U0hv7NX/aVmytHWzNliTLnA0s29P6bW68nzPT
r216Rt8QZTU72JvadUCTRsBtSjQf6NSbK3ZGmuyYSP6jwtazT15LqKG4FlRqJL8SN5ZB3BxDKCe9
dg77o0F8RuUCjMBqQPMsdIRyK+G6KjHmNVZAkUqWhOIOvX6FBo1THzy7f6W+44K0bjcsoI1dCHvV
3NavFvKX7qT+Gv3aIFmXUB/zI+p7/t6IbH3wdPRUQ7uHFfJI6QRbd4DVo73DOEZm1q2/JC95qJik
Trv/Bjk9zmvdJ0AY9rVMZZr3eD2uAQzARqiQsRCeMf7LAt7BuEeBj4YWykyfeIrD8ZuaA3Z5S+uT
xtA2y1cN5h0QBWtENR6m/Cs8RIjX9/Iiom6TrGuH0ajCaDYjQdGdY9mpwhBnxkn7vohOHoPzcIJb
P+2yW3eb6MjSz2qHQ2C5Fa7qfXiH3xqDkME5LoRCVuxUKIWVPScwLL/Z8NUwRcAYFWi8s+SfoKhg
s+AMvDEbKBbzxP0Qrodmr5+UzI3616wc/VuFeADPxuQkrVK0ni4ojoto4q0ZRyKSw3oAKeoGSTKe
DWZEvOZ3A0ogm6vyJPANVUj1PBLLeGNhzM5Ss9ZGvqaBVCVQpRwU6quISb61B0IAzMPikVi3GRm+
vY9SCioG+jEheM8jYEV0zlAvAb3A0woxmgaHFdhgIwb5SCJpcrhGwJpB83K5uSZdyhf4/8pbr9BM
+TFqk0AHxbsVgreoTAhy47pLJ0RtH8mie3uXKqpdFrxhtKkhQbae1kAN6OD/Yd1bJXbsk2Xnq78o
kW8G/7vxoTfiN8/il1YsYVNzTU0G2nwJ/kyjk+csxwK+BW5C/DeWsH1S9vHyZ0B4U+L+nzKsqC+G
I39yKFcj+Bbp7a/78j+Bdxs3bNTCvXQOF4nRJexa+3KFH+c/9dtwJmb1DNR2FRtpdssXGesJRo31
FuGzAFjJHTrXEhvYlhpgqZnJAtBC/HIXARI5TmzwH8onehD8HH9Ulk/YHx7po72xhE3+yViou9au
3Gkf7ZGZCXqGHWMFrBm+G2JmvuGwScRsrqe41vxNdPeLj+GU8Va9sd6kv+Nv/ossGO8+2UHiz7o9
PO3ennftn298IYwz3cT5MKAUC9UI3Y58/CjR6B3eRDQR9VVpHhr0P/pNpB358Wdjk3YfWH+NaFqQ
gkVku1dJfh5QOnDAQ2JQ70p3iVijrVtA/uiN/yeBvoiu5L+BjsD0W8/0RXJialFwgbjdoOYsojvH
WvqCrg42bYmj3/PGDlBqe/fxEUF0Gtr1JbiNA5oXbfcm+psYJvx3DlhdIf9aJ8TFAFmWs2dhYMom
RHmx7Z6/WC6vK3dSbAUAyYmUOQOHLP4KsMKfEjeaiPppFh8UXMo/wNRkG8A8BPOBSmaNBC1wJdTd
OITzQ4UzgXFedm7o2rVz+V39MSuXy59W/RW+SSFJvujWLeYb1GFUqfof47NLpbzNE48e2lG4RndN
oCMPTZsrWWaPlLtWzcjTB0ibi2DFxz+5F9G+RxwhdURN2lMcqY3vGWRPH5iSGkOQUOhiG8mpldk1
x8K1tHSjxuXRMHeTdhEay0uBrvoG4QltdCGi2cJBIJNL3kADCmpCkvgSxtea4ruZP8II/b7xmXEl
WrxgtYD0Nw8hIGPgt4Z4SCmnBHRYJCbRPc+/Zo+hZiuF0xfW6SqOKHvg8eu9CDzYfC21nqFBKm//
te2Dj58B95CxCENvImOUpIauUj17JOKE5CnSDYNpqTYzlfK0scRo62t7intpXySgRE3qonQXWeTt
adUpnz52LrWprTuksn1Iuc1FzRZd62kBzJnyv6xEhzR4ZPF3Gr8L5bMY9I0ESnTE9kJ5qOA4TEJY
LK6V3pPwptUBBEyIj33wwFrhWENZS1+lcBryW6xfgzjfCr3TCum2TOmCG5Bfg6uxbM9EsnJebiYG
GePAAg0puaK9ZvWw9XM6rPFdeU+TA3YMc7OLh3POMAvfGhMttPE7JYq1CCXy7mct3BU5CwntS6bG
0cKPPrRwM6vQyUGRMam2QRRA6Aiav0wVNxoQ24bAnJA2Ag3QHCIhNM3wMi2A8OCkOMJJ+or9baaI
9kwJVlrbpqBtBHIbYvwmejI3rG4vCgkuJ4N++C2jeEQLpyC1tQViB9ahKJ4zqKcYAZAIskY91tuq
AzqO37EIZabQLRSXjfWQYZ6D1oJmsdQob3NiOWXHJ2ImkXzMCIn0ymc85I4V//ffs2GPQvxy/Hq9
BhUu//fF+8XNgUG19LuYaga7KaEaUlFMFnamQlukDU5Jlg+5ICOkyNLxM7dW16py0jAFxORFhmuX
E1+D/FEb2puv4c5I729q1Gfg3zKOhg+FVNmkxXXo8O6Bq84DQVWjBanbSv8UUtlYYQOhYxbdEsbR
ciSOtJmBT+l2HvPVlCCUG6Z2RJPVgLgeQ6BxMzoI1rXQDUwr+a0sH6XacmZKuLIf3IDR4nxpQA1h
9SHxQXoBeAIPcbnxg+wMHZsDmZ1Mw+5ShRmBCpIPvmFlcjj6AKGB8i9EUdIv04850ffthBATUYEP
xsMtpk3HhascAZxnNLO0DQ7hgLJHi31Q48qkoYI0bcbvVfIqaV2WNk7MoGNUkLPBSXYyAt+IFQ/9
W1sdpBbNCBJVTvGWwaPN801KLad0NCbE4nZmCYinRQ9PS3ma/AD0cfKCyOSzNvKznL/09tjMgEu+
qjx0Em2nWchXSMG2VSZPJbj9l2y79jhBQm19bTP57HjEXT1dgohpqjw5KYeq6bqVudAwcgNJ+p46
o2q/uvLLTKT9gMvKm952p6FokYPGoHQMvhU1oNOin5CAzZiQc9MEZVcdcakc99n61FIBFclvr/yZ
SNwblAwS/FMWkY3dgnrN/Yumt+tOvqSNLQGTLeBkaMFa8SG9uCggVkFM0wgLiNNn1eajFRyzZNtX
fPMKa4SECvU168JbtkiTRoiF/GtoZUbOwAKiqkn1qfqX9ARCVORAzPGXEA1L0RIcUhRwhOpNk96Q
9w8zZc0V94X5kk7jqiZBl6YEagt9OKQAddR+E1RiloE+W8TY2guL2SmIybmko11U9J28juyY6xDX
MiK5zOcE4nkqc2hF17ROYldxyL8qekU/oJ+nVtMyfTPG7UOQyT0VoIayPcZSso47huzjePDDEmlK
ES3RMTvrhbALkJg2YbCPMxqUHf2/psbY//i7Rk5sX42dBNWnWC3WivlPMhZJh3DlL1eZYk9P0fOt
jX2fhyuz+NSoJwZN3CdFbmepJ/XoJ2WnMdxFOmssYk5I5RvnOJSFf7VugP10S9m8acN3RkFnRscm
QR8LgSYTcGIEVrKb0EQN1lMXbUIKuhpxd6OHKSSm1C2tO0f4Bvtgu2tpVQ24oWn1puMEWPx1v5Dt
yrAFNtfcFEU4DwDcdKS6+RjBeJxxf1KBE3Mwt0uwKvkhDRnkYUlOxd4P6HGf+WsFKZHIP/PqHm1k
YaXYatsmM2i/ti0h3GjH51yJyJhRMjCKqnxKaGRievmUoojV+d+TWKwlBMU1rDxjVdzOCHHDTgJc
QYUiI51AbMj/1UWyFieLd/lnjcARKv4QVxtxSRC5AxKUzEjKdB3Fn1YCNr/zVO3QMlwf/zgjQWnQ
vR1LhnPmonBrrMcZJgJ+jVIygXA9znW3KUAri88yJeYqnmY9fcQdJn68BWqbNnQBjqr6SO4tl1dj
2tRCiTcBPd36TrGprpdDqMxotvglsNF0HzZfvsCl4PuOzzxjqg4uQczFfZuj9EWUmpVPy/gnfgbD
l8gIg2QgK1eZxzpiZUcNU/9UtHCNWO1KCL4MMIIJiVzcFaqfYahvwWC8FV3pzqlFKh9tsT5N1nSR
mHIyKMtid+ocE6SbFb1Umg0T95HQM1Kn048mj05Qji0IzPhqAto3wUUGZEaVicEvIEwhk9Z7sKNU
u9VfbEk7i+OsD7CbIiYchYhYTPfd5ozzi2ZvfYuG9aVP2cbIRES5ASSLaLwr5wmRowGkfs8mCcC6
paGiLHGTtFWw5BHtOAdeojHECRQIw9AYZTjy+nsoSWuhPkIH4Znro4fpsjVTmFdPBYSrCrykGJDN
V7BU35F+RTCkE2ie4rNpTprkKD6WKekTccWAvYWOCKJATbtKiutMIkgGtIrUYseHCcj6fFGGNTws
0XqMxXdKEO7nrxx4tMEnHpRnAWi4bZcSMzapXJEeRlJZ9N+TkZgQv5OaU0S2ktCxtKsik6rlgwaZ
I4DaEwMKpm4WnLG5xCCXzXyk/KFYxIG2iWdHqJzAT7YKhUHV4RzN/es4LoMtR39jiACCclWr0s4Y
v5Zw4/nwTfojx+aZrKG2TDQU1fM1pAsSRBfSLwaTDLCYZvIBTZHpKPLIsMggqfS0dh0qVmOD9L9m
vkU0zfUxLb/7Urpkum8nCJwnqSvzfjUu0UBF1oER6Jtsk7PNqSi3wBEPIp4iEpplFFzjRPuUeIKk
vIUTdIn2uuTeNHWkENVR8dgxG0u+UbxWmK3q04emQ23R/0kAxPjjGssk6nqxAl0xvwuYgwWR7iz1
NyDOcl9112j+1A1zVQjXFAG5lKxmksSY+vJTNbmjW55oQUshYufRtZKIGuYxnRzN7DedeTGDfwnH
sI6cpUAymUwlRW2LhRMMPxHafe+hpTHj9r9H6SYXP91mLv5pCMIaISme966rrCGsYZ/I4Pcw8eOs
UQ5zgrISI+N0N5oJWJFPQRLeRRrHJv1qyE9WZGfFNUVrOdSmvT/YuqRt5Nlh9FxAF1gSWpZ9dVm4
0jJ8P8p1acSnGQe0NgILJ26xG5py5AyE0M0AaldVczbpY0jKJfVTpta7VL3lPbgz0JEoko+bdu53
pgmAAkGwwThKlLgJVlMqgpRCrP81/OAjpZwPEd+cyIzLnRJovtAuwJ1okEwGnTQ2c7ZpNQ0Wn0Hn
eZ4VdYv2Q4+AqurQl4l4yWoF+PpGP2UtGCRCUBbCMygCCsiAWq1Z2gtMnoQHDnhcxQCsulZf/fCz
2Ae5v5rCzwGCSqvAnWuvXZXuzRa/ibSkdkMZPqSej19LjTjKzlKkTZgAyMEzYNDsV6Dhg3LTImJm
BSceUenvltp2yc8GkutNRTZi0u5DcpmtcRWlAOho2nLybd2ApjQAb5DwQzIoVYV/iBCSDGW7b8NV
KQGCEzvK6Pk6icpP3Vr7avY0qg6hR/IzjxwtRmYZd2dNfTfxp3sG3MnFzZmJhM/ESnmKEuw+okYb
1Ns5+jIbLAsD+LbcEVGEtmIw3GrxklCepBnBX3qAj0Cmh5DrtzZ5aSpe0iSOIUPkB+5CDt2shUbK
wkr7G5FYjWmw/Na2BjBTJiA86EtSjn2RLr3V6Zl01xm/hOQ0eqUNlqPppsriLStWhrWkRJ2ZY+UG
EKkK6Sb6xzh2BhPbGJRTsduKrhxNEx5R+mlYXkAckoFycOQ6vd4sQUJ5TAj7RKxtWKFWEC90XJG/
fA3U0j2UTo1wb1gD1yFUj4GxXm2HKYr2zXbW/O2EXO/yjHiRUhPvDRTwOuJQ0WW7nviyapBLGhNP
j9GrJMYY/t4U2KZyL33a+gp1Rm30RAO24/Ad1BgAQH33LUfBc0IM7NxEntD4NuN0TXcsK9pKIcd1
RbNUAFVUnOixR4vVhZbsl4kZDfPysePCDdpdA9ZoYP8lVavBqA6N8kkN3AvQu64BG7b6lSXC1iRt
+hpsaSL55CjWVenYd43vNE4tZ4uVT2zWa8hHm4AQt2TY2WfFoaAUjzPAeCwixDOky3KsW+FjeQUG
sM7ypltPFI2ljl2x5FDbrVVmV0wLlmswkD8zmptRRES1qMc3oXxfCqelPo+MY6chcMpeXzvyebte
X+5LZxYk2eWcwBJKnrX8FGaAs8UflY/WpGuTq0yITCrqQKGyhwGIZ4nyTPxuhRd5VLc8viw3N1n7
F0BukGuHiQtNKqgxqmWTEThfVRHj9cziTaF6rJhIciZ5dVI5rZQMdZdcfNNhQEaAcEV5GVFMXMQe
tVuq0DcTxdAENSLtt5GvbFYo/JUIgeTpY6ohmeXPOgedRm+VTb8RX0x34mY3VpQW1rUWwafwF3p8
9kLJWVrIzmDS2PzmNeqqlPGyo1NsD8YvD73JECTPqfMJB1PmzAHzweGntD5INwpT1QZOyWAQB/ut
VPh2IZL4pVvVA2Xuv+MEPUKQXJQgEw1EQg08W+c5/VV5iLzsQWTgV4zrBDCIzvJw7lg6NQ8Cvgqb
LsyYANL9jPJCNM/WPW4ewnW52KmBi4uO2dHoyIXuZvF4Yza89VvLpVhcZ/rsmEKGZCBTv0Vfi7pb
viyPI01+LSk9yRnaviaOE/FND6q1gIWNltqjsZEzYcs8NstdP/ciNnjpEWdN1pHJWsCqyrfi/ahi
DIDItc+8cmmLB/3eogGeFVxX8ID/rT4ZX6SY1wctLt/ww2AACt1eZgBPFSUpjsiMR5rqd02Hq+K/
ypSyA6UGP5TWyo/PfKOUjkN/S4fcDmOAi2XKCB+nXOlYWKDDhrlHYI4lV8i+eiSmePSXloV8qRys
5OS+dPYKAz8ruCzjDM4ih2hy22LGTeET9g+Da9jEMYRUHGCI/kwbcuui8WC5dONX2F0moVpZjOQi
7YwJeUuICUU4BGjecCSTPjnqws4qvAAp86Wu4T8MBgT88Fv1Ea9ANzssKZJq9lY46Mj1zmjVXdtK
W43F9aR1wJr9f72ArHnFsnD4VDGUzSVUizWSn0Z7nILDxe667Qij/L+iwxwe2LlI04bYPsAnLoIP
WXpEMptsIlHNdBFPVmvVMHmm8JR43cZfa4i49bJhldX3SUb5kne93KmZxmAJXAm8Jz+++IDXU5X7
XwosHt7UhD3dfNF4XMuwgysfmB+BST8eH4LZJata1Jw9iIW5YN1XeG1p/QTiNSDt+rpj8oUlEPG1
cqmrhaXFnEQbScggWviUkoKsvCW8GlZIQgXVtLjmrCpJZbV+hBQtSUj5sqTJJjucVNbWSyT/mfik
KuLiwsMExiM82XlH6oRkAKDkdNdkKcKdsx2b4bGfrHxTm81HVpP86GnpeRXcSpcGU4JuzPVSrNbu
hHDNmLBcumFx00vw3OerxXxaANWCO7TqMYrpGBO1IGJyVOLKYzXQ+qPoUjBSyp4RV3bMwp000e/M
vzPCx9WQsyrkZXOT+ybdacGPTpHAYc66dHeNm4F8s5s4wVVUrfNu2ErBXZS8zLoUWrkZ2NX6hkmP
AWpslK5GspcUW4E8rKCO0KYwqqvoHlFH1AXAJ9bSIiy4Iuu2YdW65sSuAbVwwZQdkda4U69qYpzL
eWfQcHUmgowF7RyL2WhCyJL+N/tpygh3RnQGWgByArhyLd0HzKrN5P9hNPrkJ6PB4H4BsC7XCiCP
UjIvo8BSj6VW3kK4koSNigC5OPlkXzauWJNvUwuoMdMe1ZAPQcRQV8RMEIJgIv/rSZFDsVmGeJR2
Mn9Lyl3CUkfD3gJnsh5WPr2VATsY8SsRdp0wbgjftDVm4eVVZxeSvMZrmxl80SLOydFKe8QdORb6
31I3V8IryOkQTLuRjo2Quu3YOb7Z36wqcsqSJVIR7rDc5JClOubTEnGZC2Ag8kTuTEmYUY64LlOQ
lMkb9jxgTqQMVQn/UUDP7plzcFIPg4R6M7jD0KvRhYkUiCvqBUPdVVp4Ck10NsBpTK5Cj2T51Jys
khkbsXzq5FcXgy/AO2quKE84Rqb6x8ot5QVW0WeYM/KMETxO0d/4jEmZAplQtV4+WVAo263a/gDY
aJpi39Y7cbyU+CCoi8Rsaq4ln79dKU5LXybzhDM2MaPqLVXTcp1J2UvkDhg0qeOfwQpQRSZcEXdR
xUQzYqYxFg9RVzZqyMgr4aEEHsXCkLBWwgi86f5lwje7kbWcuzkTxla9NhXLSiYevXAUJPBLYv+q
OXBvgXITQk4sd6xRS8SsIUwXEs+C/WWkFdtkFga80g5Wq2/JGhM3rVbwNjQ70PBCcY0j/RsHyxKL
BNPCldYggtTRurcOZof4yNBDRuP7LoGxnotXGJSOYcKaQuYggQbaYBOexptqAmGG2pYvTqs419dp
b3hJRyCYILWSkHmhz5gO0Vh8O+Act32/rZs7z742SLSbpXdtpsvc3NRFrZ97LQEbKgLgPsIWaEDX
vhcp2powBIQDOw0TkznpXmhOj0ighb4QcO3y2ZVeUcCl5C34sXw0iAMVdgnzdcgQT6M2DD8Z0/A2
Ve7XMp+TE1j/AzrjvNogxRQ1JL8iLzR/aeiHJUjMy9Kau5HFHQEf+RHLYFoAyD6AcDoZXxNa7GLa
n1M0GQS/QQRixqbQYjcCGeKPtUXBRtGPsH1nRapvGF1ElEAaLXZ3zjNOlHrXUuFbK2XbsMQFVxVm
8U8ONbzuh7d+qYd14ZGzcfYbJB2mj6wq3Cj2xKLaiLzckGtQJU+LeWkxIHFDlJ6BkOkhVguoNsuf
HPeyd5bMOaBszpPfSMvegQE7wJVGaVeJ8DOG95YJtjisMggmBf0tBalvXXykdtoCKGNOlHVHlh9E
oaL5MmDEAwiRUWOii14qOkrOWFFxZCLYovuGyWdYrbDKUYsbKjm0quGVIi4m4FFOyQhT981q1Ha5
7hCmB+BUMagokYW+8j+OzmspciQLw0+kCJlMmdvyviigKOBGATTIm5SXnn4+TcTuxuzuTHdTJWWe
81tA6c5AVMhHHAti/B1F3D2P0BidPFBFZ4R/T5AgWi9GUKz8XmwEnooyc87cUksLQt/JzxXbppbd
oHEaV0M8Uq2DYTlo7mqqKAEiLmgaqquRvJsxkhKW7CqIbmxgDavVmMHShkxyOmNVHr2iW7CzZycN
9/MKC5DS9/oGdddUoxRKn2qbTgjCgOruBFCauWIZ6LTU4JqEf9nOz58BU+amATk+xpNEcqiMVZ+4
t9IkI6EYCAmRfxGYJUiiZt7BQcEOaUNubz5LRB582kDGOqBWFWOfVnS1FcsxuHGo1jTPzdPSRDRz
nY+7zsPIDJZtcOnx53MVr48pNXJPHlXzlEpjGwbo9QMUJ6h3LGrj9RwZ3iWpWaTEUVYVyX0M3g3y
iWit+U+pJw7cwOvccZYOTE/U2rv5q5gfRiIyqoD2AJVf5znLDL3LZOMEeJ2hKvZ8mB8EQYROVItI
3GZ0lCfv4LnwUWNa7Fs3/x8PSs3tPP4z+8feZfyJ9jntdBXn1ji9G+OMaKzbgEQzi2wzmJNIcPw5
HbkUJJ/174OHPcjrljaUOTu9HRf3yqzmCDG87R6WHiwO/P42VTGCxhafXIBd439N3PL2tlB0iYDd
mD6i/bHd1AKtYjmv2y/B7/9kGLqrimbvXCOLF/Muf0nClCf+6v47rh5EaoTleh5bnPE7BjHohjc0
QkkzApvTM8rBpk2zK42CPUCClSRQqmkxhoM3JKZHHYL4DLhL2AQ5jZdJeuA7b0mGa6S1sPo3Q3X/
HBWhQiD7ZgZIIHrTdk8XfSy3SkcBpBE8g5MngINmcpt6srpr+d3bBAb3L9pcoxusBCV9BS6R8K+h
OyNLcIug0ZvZYvXXdH+9I3+ZyAcTG1zw6UpWa/SiuneKm3ojkn+AXwn8XtUmhw4QoyrRSuXd+6AR
siPAFUkEmqAlB1IxrHPFyt921m4QiBxL/JNNu8ni7jwjl0AVAV90wYFy8jRSlSGSvfjkiXCbUSbA
bz4/WYEHdyup92pfEw96JDGXMbJOLZWQpORPcXWohr7DhMb6Zx55KA8Jh5gaN2dIFluRIqmk9Kf1
hwV84+rZ1djA+7/5f4uZoULtbrWUbzoY4QZ7jrpilZAoKd/nV3teTsvpuXVxFbXESXr9OajDc9PX
JD8wF4Shua0S41LJJkY3EnyiWl1KJ3rOXWffkPQbQhShXvSHaoXEYGP9L135qxtmjVmj4v/rM/sO
HL1Udb5zAXuU4R4nb9eyWWZfkZssE/nBhX7u2nWXvbO3btPe3ivGmrTxdlMGwTnv0ove++tNdIGq
2cgQc0dAzpOrrWEo7Yio5/o7YbKSPvk76uHWsJOls9ZtiZYBCZFoaFxJ11P00RmMtSW9wwp7CEOD
QIwDynN1W32TM7RFBBRpmJr55NrmLUHAChouLLStCpmnt41BhMoUjZq0vx3kS4Fwzz7904O9zDt6
j5n2akdsfBxEQfPw6DGlpVEAwhW/NFsJxApAKb5VHQxHu9gs4bOWpEF9JF15TOIn4VZcgNXCpExu
QEK5FZw/8a6c+LT3trNnQWvi9qrpI5wr/q1w3UkkOIhUe0ZwltISSVxPDgRZQIX440VcGAapYBoR
b0209VERTNx6Tl4fGUbwlhrVzgn9f04sb33wJZksk37az1zCoBDItVxPVUJ2vtkdtag5tKDueiP3
KceCiwmrfbVTZ6PXtxGYxyxiQsA4mZvbkLXfQ/ieRSu3ulVdsCmrZVphuZXZE6pevihA+nqnWSn8
1XA2dbGJJm8lNNqB3OeA1zrqNbq+35z+Pvb1NdVx5prF2ub/YbGeUh7ypN141GQ44wGU0qcZNkNc
+x1Tk6LdPb6nUcI+8REXpGvGJC81KFJKb1XRdsVd0fWQaiwLrox3ANhJ4h8qg1/NqU/duauHpefr
29LDUU7N+CjQFdA71DZoCFqiyMI/j2y239rX5/UqRqUcEF9pj4SvlAEJNM1T1rq7SEavRWJzYNvL
7E0LfCLRjLXybXiy+Jhhs0uBK6TDHDbOeXElfjH2Ja2bi7F8tm5gQzKDNWYPQ8UHRZZKgrqmN+Gr
27La2by+IZALpLIAaYPyEeCZKdLjMGGMYHkHmtFN8mHsA7xCj+zMKUnnluT95ljp+/AwsCEFBDU2
Hlnr8uJOlOIcU8T/sf/UIpHo443FCSrqCTCNFIQY0dUQWusi1l/lRMkKt53HADYC+SA50LpxFdDl
Ojf3pHDv3q2hWMIJAyIQjYMMrDXAZcDPMGPDfewuBX/tAEFgt5KrIdReEQis6/HkN8WuYv4sqhcB
3c0AjrxCWzlAV4quDFY27n8aLxE2Qv27wCth82MOf62813l1qlBexTFd4IxAUX2RHQcSDGZe0gco
scIXNg/HIB+ypwJep0AN/4J5N7SdNxwcvhrn4IPaK/jZ/J6b3rpFTW9Pw8ZDhdkD9c7/jipJOB8K
fkSjMZSAnZxrLz8aacQb0Kybu10ne+bqQnjHgW3A7MRe8mIZ1jYXHwhcBJ9ZTe5OMf6WrQDGmD+H
nHxSJLTVYDxVHQynq+iLim/V3dLhsnt0n4ncT1lFnSOtTfZGpMbHRE+blOShQKuEc4DRIoLyklwl
DWJhu3gU3Rf33zzMokbvonuCmoSkVloR6YU0kEcG7kETdJjZ7lEvtFOLB6HSCuQ7N94q16PzU8et
hUTJdA2Shd5ntYuBN11v5/5cLfjTZU1fNwQPAJViRy0h2coQcg90jyOwyXcTIW6tSzNC2Txyk4Gm
c/Y1ckP1E3l/bCcz6cYYa6fNNWpf0/SROZ8NBDLjZxBif0OPC8ga6fyD3qoLzPck4YPus82+0Gne
I20bFYKD/jNhZWFyWuRSXATQdrdT9J4I9xICKXCpZcx1s0gjtdCVo+yIUrFy+53jOMhVcd/LainX
s81q1LcTLFelSCOel00IvbZq9/wjs6xr5NvK26NlPiUj0QXVm9AyukgRrtfzONg2q6EASrVQL0rZ
XEodbWMO/mb10BNMVnIVDsaXqSevsuYdiugM9j40upmCltrvnq3U0aF6vJBgqOFt7ID0S3BF76Dp
pJcV/HhyGXsPa26Jdm8xhLqJvSCdESc32+tA+J1BubzRr9qi2ubTsEIIHiXdeQDCboSxRdwy5NFT
HIQkz7QSzfJzX0acSZgUPGs95bW97DFpDpjXqi+bdzfX7S8oFdTKvDWehTMiG54FQqN+ZzDAFpm5
6szyoy2HPWhDOQrGUfXWjySKgCS440HZQEpTQ3FYPB79ZiQtk7CtZO3R+GT1F+IJzYL91H7xvJvm
m8dYXgvR03VZbacSs0n4FzvJYSyfR/Awj/lXQ2cUsQ4TpASw6VHnWciawE8EU91rORjcCNF7yEbi
OhQjVsnFZa81eXj1QDvqpN8JcIuBlyVL6DUle9YtnvUMVKaz0ODrR1VTUIOkcO8G9q7ksV263Ttg
McN2y2YR1sOtSmxe37pD0Ny81SpHkxOPz0OXn5oGFNCB6Io8AGmt3jvf8z5bG09u+hhtVMf+uDKa
mwpt6pVZrbgVs0nRQxRvIRl3Rl48u5m/4fwJJyIO8pIxJrzWJUa5Ab1Bb+Ipzt1fi/3ahRTnzvNR
UUsDUjhHG9o3B6vnKS1AXYdqIPa2Qmkgm4MCKI1YpSoJLQFfOfgHM0J6wNjWpMN7wSE+wT3YA9id
p20GY2SpyPizcT4pgAqNGr8aY9vAKTGlZ1sln0MyrEPUWGISnwo7J7509vaKgrch/8zwNyknvvuG
jmUknz9l9h8aBmc1stECIVIWSEiqQErpjN4uGh8qTV8QvHp0/w23YtQPro2yK6K9p5y0feOEDzsB
7C0p/g4BWHpU8kJc9GQ85gE0YwycOQHLxhHmYxDPW+vr114RVpdCv5OyFdrtm3wELpotTd9qEA02
x0bCgWWXK9cGdSp1XJFmoh849H9zt92VDm6rrHxxyarS9x3IYNRfJ/IRWAY7q9xr0DvtuO2JCw66
Fl169ukzn7jGuytqrKfElwfNMfUDVDrUmpAxwKpnV9b3YDDYhSjpPfd1omaRKHSxC43omcS5LPor
gdy5YbPqC5rjqNd1vBHOU01ipOnQT1eO/SLW7KthEGQ4kfLq/grvLRo1QFBqPWr2Jx/MSC4rfCId
jelOgDI21++I+O5mZGx4BddmcYTTbEq5KvitWipHJ4KoUOm7JpF+YukRghIOm3Y0P3qDXE3OVZ7o
lSxG9BpIegD2ouRPCzWcIxbMTLu3Ucww5TsQFT26JeFTZRNFu3mvt00OAnJiBzwRw62JEobbaV1j
KLA5FjgeEE9zXwOQCdJdE2384thUbnoCqEuTW50Odxj6zcT+wrUlyRMgp1aHs8YZOk84q9hGWMi3
UaHxmlDF582L3tp0zI0bhHt9Oa2DLPiLi3FZK16vmnC9aby5zJjCD/ZhWB0DL33tpUBaWqBobc8F
I1nIcDQosTHjaBOpEZmBA/4aHhxmoyg+JzJbi2kOOdaR8XXbsbAxM4Rrq8+vnUMARjjC2SNaRcW0
r4MD1yv/GZaHlmii8pDCQFZI1NmCBgJVUJBBgPCudgjA5sMbBinlA+sCHJjFc9K9gCP14MYZ935q
YITCW0KWlSL7kd9YcGNG/D46XWxZGB5QoCgEv1W5Iv1uhnxmcHdWxFfyGbPewDRkcHO0yboarWcE
qh3DJGpm5Erg7njt3KzY6oFPp4pkNumPDX4Mw/xSxtHvYobfs+g+eeIX8fBAlNx7eA/cz5TKeWea
nnUmx5B4U89iH6cjLz27A9pmIq+KRwAJnbGqa6+jfVEdMeHIovP0MlAz4xF/n53/QrFIsn/EEr+r
YuKRsdYjgvRpbP8PnuZ60cHvFtIbmWrpSGm65260j3oOlF6idkv15FhnyDu8ACOPP/r/GK7ArTnI
AJntyTpMk3q1MJfYF8Mi2DB+Kyz8RFvBz1Mq9eSYzZrGxgkFXNwe0V2fKiDozv1HdOiIRqWIypVC
T6ckGKO2yVv2HI9yOw+0a76pI8plXSwq6nv+DeHpt7q1HtzxqMfBtvW/fQ+q5UmfiXLSYOK/PFDb
KOAgBzlotZdOu2pwKsh63P5W0mBfDW9Jka1DF7alQ8s70ueImiUc8TIX+b6rKI9qSsoaSWi0qOBR
3pNeOjsrtnZ1kHwFyM9GfamF5KtCeOh83kWozrVUm5pcTTdLV7nRn3DmBAVNgch1VAcGVVcrqMPd
NNyt6quADg6TP8/3sYmqDZvESs0i3kMCNgHn2pgGLVMHq0a/RzttxF4ZF+YewUQALeCQs5hkbLqV
g9iYE6GgRdAgcCJ9UoXcgJInLHg9U63N9WxAkcdY5PsMoKG/Nh0jarL0OfLbHt2hx8TVXHhA0k6i
S0BwNnF9RvVvqk1bxQIX4KGcRHK1vIUcHiJrVnxohmFs0ix6yr1uWwnCQxMwFoYKI5rTgJ8FikYp
P3zJ2hNekekhfTo1Eg/Fhl91UnfP9UhkP9T8fSMyo4wUppSwjRpeE+lAVKIa/DYggsTd6d5ajrGy
QbmAryDkx17lPybuTWBD02dB5jNCmhn3x86/T/Y+HC4xR7Sw3hPEvrqMrw4fcadrex7ZOL5UuGO0
xl1MmrbKEVlgqWNYGRDU6syYGTlGArsAPtSh3ufleJhQtZpjcCq59U3E6Bq0aVeMB52QYA0hTU6B
qOBy4eAP2cZQqs157nkkyB+/iZxOcXM1IQULb3F7S70bSGPmp1QPIxU5xNpD0cgkB7Du7to6zsHh
WG2kfrc9icDo3qYocuE5lO2Apn9yn/gMnlwJG72ki3Rr3Dqb1o3wnrKtcoI5hF4ZJfsMsskoPiDc
WuN+ifCumHjK+XF1h6kep4nNh9F5NBhjl9MuCRVPKz96cburCF8sVMUDIbcDRrXUz54bZEJlInea
CxlJfi22gMYBRNsIVLPYfhGkoyFuTTRJZH8VP8OMvlM/6q7hOGaZj0DBU/MWoC6aDQrYGlrrZsi/
+StN41NDKn65SvhD6lG+mZ/2lod3xAhT/yYof3uWYJ9hKHWbXcBqXuQugPgFTqNxHzWxVuZrzHct
VbifIfCAQ9YgHbryN/OYlEZUW7Ljzz4HkrvznRdT4MiXUl0r9hnzfyeS7unXFsGahnamfPjmi4Fw
WXq8W6gg2+xNzOjLeMiqX78mszTZhBjMDfnG6aJPPhqm4NFWGMMGdpEaet4gCV1VEFkoW/kwNfvY
tQ0RDQ+7+BcY467q1Nkyk709m+N4XAP0ZOWgrcJJPxT1m4kmZB5ph+Lipxn1oDxY4EgTUcul8i4h
GvKafzLzXvhqF0VRrU30EFK9JyBLCdBB3avXwnXiBWMsf34MJXjUzFw8zQ+Uy/FXO+zAbnsU7ixC
L3eB9+RGiLxgfea1qDR2I5HyfD8OjG5VfVsjWI5dHg3nYpGm1TFVgcNVMMFl8U+3cBhzHVq48pvx
zHfFtOuwx+Oym7KTqqEaemw+9NJXb2a3jYN9Ak/Zk58wfqfk+VBaxq+t5RsmqhViJ39gd8O4nDHn
CLJxDPMxEZPr5g6Y/aKC63JaGDZy6+XRDNbep4qeoSCKrlvG6C3j5fQhnFeedd4DSil/ECiBPOHg
JsPMvNUm8bAsDvGwXIzhczXeqyZDggiTa7zNYN9QZS+uKbaOOAtgAKW+6tTb4d7ilYWAYEZetlq9
wfem+RjZR+1H63EnyTM3H5qoczQbtSBSgFwEZzs0q1NiLvaLm+XFy9rD6XZr82LFRc1+o2FWA88v
Ock6eY9qZHAS52AVzK183I0NB3f1Oz9wUTfb31f8+bURpPRnhpBmgE0mQIS+sRsGFDMAlMEk1jFw
cWeQF6x1GMoODY/6GImdAWgnSFTXhzv+ZR24W+/ZdYtpE7hr020/EUtm/9+6KKULDBiwvnkN9LNu
bX3v8XNWNY0YYKUBgvGopPdbPlX9q5UjxOQbthzt5KKghEDLQaJVf5unCclJophQFR2wKbQhqlXX
YgQCLGDQ6caYwW5rtOgvtwV5cUgbkF61hOFBsm3yAadX9q2ii42GPNrm0XU+YcTUHku9WXCPIwbH
hFcQ0ja5/1Jiep18LmrAc0uivTvwxWq9zra7NRAXqil++DkEd/9juZfCcwhD56pLn4PZzphjIYlR
DeOLtJKtzW4hxsdYFYekz1Y8reNo7/NxWpURsrd41mcTtpQD1/mnjEMlwGc1hJ/zrRybP3FB7Vm5
NvjT6tZPQThBTZgAm1IUcfzXr/xn1D776MotAs4DNLwl7IvJ774e6vOQM2Hw5CFHrX81Lmw3+k1w
RAdBtG4idFiUxiJAHoq3Mv+1ycBggqbqmjscAi+LvwtuLyjUztiyY8fJrwNtwn9Pii+fy6qhsM5G
QA1TxcRo39Bw0PGR8wArbrgCpmNQHU/RUrMPo/PWoYXiClwgCaxJ60ExrYi0yowPTfFJ5pdSxDst
n57cslhjjsVNGHr5nu/PHd1t3YldbbVwPTNNSCWMRaCC0yxjaiqmpym6u/O1hdBtZsWwRfOPBdwA
ufjjhZgk4BGPqH9H10NbIokJftp+h/2h6/5cE3BNw55Fghu8bWDGO3+yv43pbHUx8h+Mwt6bzWIa
w0ErSpea9Si9w3xptiZjBtW8XiJO7uyBd4JlrbMVgV+0GheWty8ACedHzeEiqAradB+h3RxH9EgF
YuEkYbYeYDqoKWEswk/ED4b6Na0POlJv7Dh8xvWIG5uwI1zP3UaJh98Qe1oMl2DNPrBKGeUoZpFk
RvTbjLvLMVG3sIF7xaPuH3ryLVGF8aVp7JdwAQoitfMYzCcez+5zGBWv4xyejGZ8PlnMN0N3NyPk
keKoK83yoJM1ycPt0ohUI1YPB7TNX0mMuNz1DjV76PyypxiE2S2Gt3kwGniXfOSipdgOPkXHJQx3
Bds5fc/SqRk0b7T87LdPyFM5umznVFbRk6DImxwXafjflXo4E1bEghxedqWU77YsmblN7PxfTx4J
I4qOIosuebTCNrxFyIATAr0gqFumgD2hUuvCIyGDw0ed1a/Hp1QRc+5KciOAm232i8g4SrLrcmIs
/IEHMcd35HwaxacA4Gvkbi7r4lvDWn/ko/Vn3GrGfwG7cWQJZzEbr1K2a81Y28HB78RRcwHhUip3
m3MLcNoMw0GbDWkmq7wW70kbZzvxkvFUevaR8WDlk2QAAJAFM0f1rvPzgBaqiAwH4tcJqpqfOlbC
InnjKQ7HtzlbJgXw762zQXRH22ICZ9xooXurNoRxbk5BN17L9Nnw4iOuuRenYzow1CbXo79i+iow
penoEPvpWTl0llEzEmCr6teBtsJfnzx4Rf5KOCoUMIBZcqEb24Yk9fikjO074efJtMvxEzUrrXkd
JBblbcWwnxzT7iNsz/VwdYpXAUfGiDkCa/rDGqEpB/Jou8BWcH1MWXw8Zlk+yaw6WDnkx3LgGgCK
KB+2/PS6j5JQmoDIY1Kyk2UdrXgj+uvwS57GZG2QqYXJykIITdTrB3raiCDDaJNipAxOMAc9FA6p
q0zcYpuIPXxDmmEzeeSkbE/F1xCCXu4zSqQYqAkrhxB1wX2Rd6xLXAoGCAuCF4xmc3sVDxTEeUBe
saJ7hmwageC2gdmryd4O8BXW4Y4Hez3PiKEQ+4KBRxMO9RY38eLoS+Ii2prEgRXtBkSRtNkSpWva
nRCuYn+429nGJkC04xrl+8/0P8dGg4I8IOB3dVm4uuJHk9RgNtHCcqeLLU/ofQq4VED84iNW8lBr
4V7otBuBnyk3hrhhgkisbQJ3r6cJ+ghyW5uVTRmQhJthclOY0efjx/brnYhJqCFKwSrJPo4vPrMR
vzSqCCSNBbMdeocrswjqEB2bvSmXtCAMMVucOqasUV7xz6uevfHHo18tAABW1ntOmbEHDiaeZyH9
O1wmcjukjybj92/F48vBXPx6+rdhUzEqnYUDMRgm3gKZLmuGRnKBTaFWl7NW0Y0mVv6lGHetMqBb
cwrNdgnyYR1z6cxZcX7Nx1g5E9R+s6w7Cg49qqJwGvMHsCm8VcxZHiUAeK9D+EHBJCqBPdyBmwHT
EBuj92QQ/OYQ/sudFXVP+AUeLbyquxg5hhbGfWSlWfT/6IDZ4W8hrXawnxvSifu1TY4ucdov6X48
YMzwzxR1Fa9piTc4hSIAU+mpDedJ5PMg/6fPVxgxDlbMcY6cMKDfRAUGUGy27jl909Zc9/YICYiv
9KAisoVcn2uVsBn9auuUaLovwIuLsj3mVU7RqnyJVH2Y13jTSC9XZO+rCQ9HiU6Uwl+0J+05ujQD
tSCXETGvRfjxMOtvglXSt8eYUzjgfCUCiz9OcJoVETMU5MtTmuG/rR+JIMAqnuirxhrnb1SARS9s
Nj4yTZ53RPp99uLLTez220pH4hf7K2AoCGr4/g79FSxOSQwPQrBO1e+cJXn4M3wM6v3GiNKhPpQg
UoJNU5nGoQWUtlySvcfZo95uFNhddZkJAXZCixBU9Kx8szNgX8pi1zcmhUS888I/6ZxUdTZg66Xx
HKWnD2DkwpTm8K1/cvhmc3S3hUtAn0NQX1/dE+vbafqN4PwKWvAgkaxqd4tSJGjWIaY1KrsinBir
pN4rezyTPdFwg5euXGKOpXjt4Vr2sWwusaQ/OgateLPoUwn98lLSfYa7hCj6WSw5VKgrDg1Cks4h
6QJQ3+SkNavkSZPXOmKvtZFiSYE+HCx2WqFMGHlprPiBciDi4cNlXtqCyhq5rmqybO3BOsoWlUPi
bYV41n8MDw/bQNdGH69zBipeCK74gIe355TSwW1q7knURqSvggC2KQjPPedztDmokFvqCAwctiRc
yuHsFz8E9ZnH19F4uMsdYLQiNC19qaejR4Zn3B9M1GAaa0FJO652SLSDJOmfkw47JOMsCkYy7PwX
E7zNqnu2wi+PyLUROoD4nrr64MxxwveRnKwWFo2LHfiqRUsZ2/6yQE/p8lJHs0t2mgg1exlBFR37
N/BZFzAPF5wibv5XA4DxeVZlvPxMUFSqGEMLN6CetdA72D/PM8AHOB3Qno7MhsKNyHyMrGqWTgAH
0tcgj0CMft3gKTRsZgduUXZNL25hq1Bc+vdQUMUT/9P6YWGSBZHT3BBwq5h2+hzhww6brZJz9ha0
lh5QGyLQ5pA+jDZusiFWNtM78xhTeMXqhjttns75qzz7dLyt5aCG4F334i8Bxj8AL4f1ubaxwxQP
2zh41huH/QbQEOdUTR4HxUgA5hMsg6l/pq/GJnCOVXIaRkGr3rghQMIrGBRdceHaif5kj/j4F6fE
RAmofY3dQ2NvSd5ucHilPzAapfwK1KZ86extOP6F9JoHJ9fGyXXJUtIK+TleKMcrbvpdUqFFCNMd
WReyHLnSHpQz9WdiNZDJMdSR4GSY37m4Y5cXydaBv2Hh5jlN5n8O9DffgOCUuA9yiF9EHAxHOya0
mlwgmBWUwgE+N8b1JcNLPv4Demff55dHSm5JliImSSQmkCOb7F59e84rr9vo8RSyiuXTY3aTW0F8
Ipfk29CmmQMm7s5BBpYwife8YS0FnyRnmMiFP7BBsC4cG6tGx2vvTA91IU1Mc4T0wmYaiqJHiM6d
chwNCfM2qhlqdhXB3sY65i8A3egbwjasjaQRAnKYIcvYDIBOxP36q1jdYTqaZCsLrJyr6Do+KvUL
NCz7Zx79osXj/Z3pL2H9FGeXrvksu33wEkJivegPllDzkX7Cx5Ivf+e/sY6RmwI9+8ddJRnaymUG
PjcHyCx61ntCCHB3TUvD++IjMt4m/nAzxmN1ZBD16inxmF5NcWolOZkuQ1eQIcRFPic6ADNn12fr
uFlnxjnmi4lsmpccBbrGTlLj1ihrkvjtapN2mAH1GZHM3VvFN1JvvYXX9oxOBNJZhN78Ed1RZ5eJ
+LvMJ3DMtJd1MK1nFK4kSaDkPB7jMw5P7AelO64agR/1q2QJmfo3jG0uEaITujh/LkFpucvtfNHN
RhPnns0uscBea9EuJaHbJ8xTORwLGzuAMxoIvmMu6lxWoCGBb2GUsK4KbJAAl3zqCTAi10HyywXh
Dy1EE5EWTebv1IpnIUSAVrqoarPdJa/ETlb9pQ/zswCFwiHlsbqj2R2T8WPqsQhz9qhB7XIe88r5
0WycixGFDsRSBz+9220ZNhJoWZTiQ1Rs+mxbcHAhIlmmIBQcmY+CXy2a/HXf9vjgF661r+h9SjXW
o58BZxTaI3fed+xvhQugAMmrEIoh9I8Lyc/xlhePCOBCuW/mfLa3bKD2IgN8nYQPzXowYwBPblCV
UGQ7/LRQRs5LwwYactjk9t12uo2ZkD1IUNgKVUXuIe/jwm8QNbjFQ+Rk+hVrnw9rHq8C+NQSZ5KR
PHlM+gZJV5MfIoOyCaKCs8afjXIthWGaT2b0tcizyVqTNF5m9ocJoaJU91sX3YpwSlyqNlpW1P4j
sY2tiUMnD19bWLhEHdtuX5i/kWc+HAkWj3fPp6ShQl/WV0+Gv295FYea6yvu2KemMHl2PKpWvc95
qjBM5xebVjMFq643CTpiXm1PjUnLcLAt6w1wJsRqPJCwuNKRfuZr5y8k5JOnalhBzYA7wwwSerK8
aMUvEJ6D2ZCljSNl74MlzRWLpMW5zOaL/7sw1vzwpCkmJOIG9KOyRARYHJOG05MIrIzcGHlPIvEU
1bxjdUTE/lQdbTm95y0vPCXSXTthCzrado+ln8V+uAkw6Skj90/61ywwYIunlxlhCtS7ZxFgKjYk
QDZ/pXMMrD8NakRT4lTh/sWAVe62P/Vm4E9HPNeGZAACIg1EhEeLMK4k//Qw4zk4s7W3qdPZ9z/J
M5jhMp4Vr9lw2WMaLcXDZgUUdy86D9PVHjcQg1K9+Po5IEM6PSaQwIZ/izB9Y64Ct0mR0zcGdR9h
8FnExU3dgzQ72BWnEeGFs7HbLcdHZKfbDO69nq+IKN2GDL0BYx0kJcKFZZFd4+7uOvd2E1B3QBhl
cYrYh4HBauSq8bQgV40dE0pGbz8CHiz/I5DxrX9r+4+yO3bRx1hg7ZHLUoN7w+/nVJS6aZigYRGw
20Sn1HO3tuyuICIEvnryWCSnsdvqo7NNvUcMUJZXZCx2hKchJ8FHWvDOveYSg+E7A6UB7ZBnmLZM
PH3qZKPIXdAbGaIvnxzvyY4UA5d1btOEJOuBUrgCT5O/Fn5YAVj3u4HnWfFmx2W5F4V77vrn0trC
vR1TgbbZ/EheNfKAfMowM7IFSd3sO//Q99jeoyUfJBH3XJFRfIpGedGonuvpPmpTcjM5fV1NABUW
gGHi0FKlplyqzXLtRc/XmZdzVZ10deo8piXi2cwArw+jXPhezEkgCoIRnj33qVguPiZvK5PnkNdj
IuU7vYb2WjrP42cKViite44wsmlulUkaMIwP8eni4r3Qx0S8Qo4ymDRv1vkPgucVYulF/82O7KPk
mBaIPPxfax89png9UPeONhhF+Z9/d15RiPEvl2voF70VNlh4JADze/lZnWW/aIngZlv56D7qR/0w
n+1PalMQkejf8d2iXHWBjFv7YUy/wMs98H0QHccuenV5N3HzZ8u5dQofB7amhfrE/90rns1mXDlE
GZjJT40LpEbkFCJfhFEOc0lMF2KmsHhRSJ2waS4c5zXqi0WPWCa+mlDsDUR4A9TUNZD8BBeazoXg
MS2/MlsKq18IjNo5K2DcHrBQxdhAvEujACLEuY8ZVTXyL/ofN3OeDRM3Igv5veJvGWgi37Xa62Qj
00fwloWKQFyCybQd5z4qtKjaDt3OsPdo4oieWuE7MOUBgxNP7NRsNQp1uNn9Fewaf3fME+9S8Mz/
e/XjA+Igy/iNclr33oV+6+ITf08S71tnyUjD7lISpIHIKD1MzTtLce32WJ8iCL3q3FB+I9695DcK
wHmm7tGTbJ7wJPXpvxRlaN5Utwh9jabdSoHFCs7gEmjmJg/T9Yg4P/qPpLNabl1NovATqUoMtxaa
IY4DN67QFjPr6efTmZtTmdmpxJF+6F69QKt8azVTwX4xlhmD1W8jkJaiaBeJXmGU0nNREbTewUGi
RBrn4tLo7ank/u3r1sFuCQJam+hB8ST37MaQrhQq7Dn26y+Y+uIw/omZ9+zP63gQmlyd7peWNpDq
jQEOGd009CFHHbFYjbOumcyO39BEhFDsMRt2kN0xUWWIwRvHQxas36JHApsmypa0X5M/0JXQZkQM
ru3mowcvYLiH9W+0aTHiFSHahcZzU1faVklwCq4FdHaXGe2RvF+3favJTBeQBIK2NKZKUzOyXFzp
NX3BdbvfDZZmD/nPlBWBJMHUG8AZV/2efruEQB9VObhFy9jK4ihJYg0pAgbjPa0raawrO0zkshcT
uKKK1woSY15yiZVXCgNOFqE5TJNLJR7ihdKSsoPBJsOEwoL9ggcqME3yabJ1hfIRV/jm4nJZeyMx
wa9PDL3uqC4di8zq+gDdzWpv5gIhGqclaUgd43nPQjz49J9SI8pi5Qmhnpa++JUpQahmDukCw9FO
/LDwfgp7cmewlMianzx9FFHlI9e6t4jpF45OwDNqFjsBUZQN8kn+hXQfabiXafPsZ/50G+wVR78v
cFPBVCoFhUnScltD+E0yg6N4a8h/EfEsWhUs0iHMt5qpHDV+Cz+ZeRXzs2wCU1LpSD8hNrtlbtkT
XrY9ntAdNNGJBVMTv73SmAZC1pLkMLdboTrpVrlaFHkp5IiK8sDoYkeOc09JyElX3rtu9qdPNekv
nZZdpIbRUlQFwzPzzRk+Y3VAEBmEIC5qfppBhefmdfWfIQ9AZJCKy9mEDlWlUYwt4RgRnoxS1bSe
b6o1X1Lyh3tU9fKwYgWeVnziUbmykIuUD179FbH5ZSjAQgS9F+MmJA+UfOwgbyBNfGokzZGKhjEW
siEtUvAKw2KleJlC0CiDqBriai0a+Ez9zthGVqduMYgsm1djhPIh2TF1Cfy1rtRdVXxX4ZsqbX4k
vrVjfDZKoR+BAM6N000rpQ9fzGI4IaW4zjUYRZHdDHQOinxSkv6g1hZjVtzK2uao5ultbqxDzn7I
LPqy3lWRQKLxOJc4hRXraCv/jspsF6/eEYoXDbMtmVC0OKMsZb7WM4Epo+xXUnJU+j24kPq6NK2H
daUkv0IqYrLd+VgsbSqBTwI7uex1r1KHSxOfFkF2Q/kVHwHZYpC1wRV0nj6fj4zcWk0M9OUqqRAY
6pMpLadI5EZjvDkbH+LU7ca53k2kh8dyc1Kk9qWMghgmfVJyX5XoIKCDTG/9dLVQ8oRja6sDM7DU
zbTRj2fDy+js8zXq2OshjGb4R/EDEU9mTFpK16iwiDvpIhk4iBPa3h1LK1BHFSM3wtx9uXUxaVYZ
EXLx8425di9QWRV4ZfO9EJqZTG7yfnTFxMKUBUcEkqiU1whq2IQRJmxtRxyqw3pusHvxtkLt+D2Q
u2X8ggCW+qmHz2VwbljE6uGYWNzl+QMC70QAxwTeIWPXsSB9gweNRcAW01HtBhImJTtIeZZjwmqE
sg8GgE6aIxlmDj4VcPSKS5t5yJkY5IoEAEB+hr70AffNQiQKCR0mFp5+33CeIP2CuSVf5nuX7ThQ
OyhwBkwNByd4dTuxHmn84IsB++IJgb6QoloIFAIGORcSH60VbL4F1h5nC8kbw4lLIKuC9tqztSJo
MEHU7RX0LBj5zgcknBATJW49IqkUL+GQZd8vTqvC0z/q8UVAuKftaKYghornuLrO00mNLjKZTNwR
FW89UKfdKO+hn6eZzwES986oOorkSpCr/mFFxiSeHECsKYdANdxW4mzGzs9W5hsDZknblMDNwsVS
vQiVvuEqsKbGwEK8RnhR6gwvVNnFB8gJXmLfGjRxeCQLHBroGRjIEu6c2eMPGsd6oeEiWRTSjLQn
7yOGPbnlfACAK05YrjH/yr32vvbYvsT8TggWkvwITKDD1HbN8Kcv7x0CK5MAScF/YneEwo2K0I2Z
9KFpwg+b5YW61SkO0m/8hR8Y3WFODGP225cuQoPC+mw4pFX4ADvVcksDJGobsfXBegl1HfahHIzq
LjdOIFPDGuW9YVa8LVYUGHauZewgD6cUtabD77DuhoPft7egqrVlKUjDeyofW2WXgqw3D1RmSXhi
zAUi9sy2+KiP4GZLD1rzouKcB+CxsMowxaVUf6GXAPdjKiAzmZyWoPwpuXrBiU74S+gv5l0f7+GI
I+KFk5oyRP3TqbwmRtdYXxMDv/iWceRvWsxdgjEjm75E/L1XQYBMj+pf7nxwpGrehAdJ8jGOAVug
3QtXAjWKF3sUPCSaLO9q8KAQMr2jBDWwVxi2RruXyfiaAWRAifckE6bYHVZQ3zmxg/ivxoExt6Pp
EULVEmMrUL5JEieLm7MWZ/xeCpouaE1nJqnHdGBi4pmbUMBHLsrh4r+vxe4wZF5nbgu8PBgluiMD
YYGjAtWjw8wyg6RLE8DYhxu1QO+Dp5BfimesZLsWOtlmqAMZZc2DQGmmoxI18BFmSC4FLelQeMkj
boM6FTLMbDlWcdlCue4pDKSNW0xQfRvgyLEs3ir1waz4BPMgB8Xod31/EGEm6uZ7xCmXboXQT4fv
Yt7nCowWH8kOk2HrbQHxusZ7nSxVJH+TR2qr3ylMGvA0oYCCGcNQzi6IPQGEmE/GRLQ2QBNXoxuX
W/7SNen0uRPeCbxV7jkxsjI6VicC6sQ5rXIg1vL8gUq1Gp74Rdcu7UiovC2Sg4AvBpkGhs3SVBGd
vChgtFbQIa/HKCDDAgvFsa3wehGGSbQWWJgS+W3wo3+gw6XX7rk6oIGRAtTQevVATggCkXlvpAa7
ahtXJDiALPUR6ANU7IKedKkwGNqEfzf1g8lb9DW/S9hM9rewC9KBk+tgKo+0AwDFJMivdbc7Wlvx
RvdlKfYkM7hB1iZf6b4UIgN0p26PcnOUlrMlX3HgNSME4Y7GihEdmYE4R4PqJKmDYU3DS9RceIor
t0M+xMx7ExdLAuIp0m43YbcFwJc57fCGZi1U0Cm544X1XGjclc7AI+WQJofZcJmp29ZtREEP7APK
sjlT+1a0Ybg4oF5e7P6Lg0L6hkGU/mUESSZ3TO+h3P1hmjwrm2bmRa+/nTECpo0dg0tokoZPmDg7
t/ewMWrf8eWrEcEp+IGgibWj73XuApjXBxoRAsJtMWDSHi/K7OSlR6w3XsyyvOcigBEFawL8A9lc
jPtCa3Mcsu3mxI/BaVlRV/pBoGiOdOJXwinAAwQaSLQ4SA6TD/kPxFzVL9wtCtR+Afhry1gnPgJg
YbKwbDH3D4l/K7e67FUrt87lCx2qNf01jSjKHqy0ACPBjWOAWluS3fnIMq80DIYc8zdnNXzJKxdm
U7V++UkdNg40Ht4qJSPuh3E31wWG9ezdbYzijKWGrl/CQIvZAfMzL0Kw/CPyiNHHbMJPy+UiC+gy
yVlmhwQtUzOwUtmFvQDnThA3GfKDAJH7McG8nUJzOoYGdhEd/mnHKqMsF2aYgEgaZexi+CeAKmA+
gzDwAWP28D0XVWeJb5P82+lf2sSUnw2Im4DZyttyhO7QfmvWE7OfMEggUdZSv+/0e478dSLXo3+F
WN8w2HnLfvpXZlEMWNYAS6Vbv+pxE0PLeaXk5Y/F7YTnzD1rYA1xYddAlKRXA7lkk01vVASkDuq/
6na8iGf4nr+GS6k6vMWv3R4ABtE6PHGqWk5bSNCFjK+lh6oWSlzxMr/yWmASJb/iQ/2y9umncNO3
80f2Mp94HyCcUogy0IbLQ3uN/yL++nSSq6T7Qo/It5j/RH0DqWR6rr1mto7yDjWMFdVOCHdh4rfj
QueEnELfal0yEQoeY29/JvCVoOOucIWKyxXyTGvDbukfPbHqT/Jec1t4lwHJNxq3hXSNtF/jhSv7
ztwHOcZn/tlf5Ud216/TDwQvVIDPa0SMJdeEQaYuOYmBeUOYo1I8vcMBRQQ5bGjX8BI+QzDwo10d
qMeQHgF3ctOuTVvDSfo/336ueiyzZtPBpog8M04OhlWx80RCdSPhm0E4//uXkPOWKRqdC5Jngq+R
mTkxRHLJb4Qdlg5YkRRIzPoDVuQ4VhQUv52b4GWbezwxmFjqF8+sn6g5NrThsxgwPoAiyEBF/SKh
BIuPNATJr2z8l87qNa9t1Fal5JtYi1Kx/hh4F7ReSIXawLzfgIOoV9zelnemI/Ej32eEC1o76R8g
jvSvu8lrFt6r8cPTtlogBaDKQHpnWM4d2vBpDEew1sOKkre4KxSu3O76prqDg2M1ND5WSjJ3kINl
IboHjRuTlw4+OGxAbu/qP85joNWek45j6KFkTFVtgoVNWJRuLQYcgOO6DvjS+qkZZ3P3Kbve2Kf4
TZuO8R5HR13eYU+REiFNMba4QGz9Q6/t5M5Nj/WGSV5Vg8H6ZtpKMhMY2PeA9/AEYckc+ggzBSe5
sKSAX5mXg4D1YC8sRT7hv+Ru9dwd0DU4jV1+ONZJ/LF4Qpr//bc8cT9Xd7TvOVx7ijyaQIZYwIPr
NxSs5tbh5QGHrFUntCYcX3QPcg8cTT4JlIoSJytqz8t0wL7/3LiELfx7OvNrCeQAm5WE6uaRrUWm
OzBGPq+xDvSry3p96QRbbZuIeSG+t5sU+iRVL9ynryfGwLii63seNIsGNk5vQcR2xQee2v1XczcA
+YlMjNzstzuQHM8yeC+6QOchAzQRAYJ2KsUxcD8zJYvpZ7gC6bNAeTws62E+rIZJuHcNNmtR5+Wv
UwI7UsgTcJhUaqCEprtqwsJN+0oYd03x4rZToIbH6Z03XpJj/Zi/jPf8K5Jh+DjCT2Ztl//+DtYH
BIX+Ef3m/6Vc8OHixWW/80Hym/gQflJGPLlt/uO3YrvhrKmxcEf5M74Q7EKen09agLYaAn57WkkQ
X/zVnBqwnP3S124DI+vT1LrlsuUHi0vPVILl8bp0WyTwz+4zApzAszFQiVxbdrg6YI+TpF4aB1a5
VUOUDL65Zj/53FY0Swg4nzJIvaNQFKQB27jOdkXkY/wlYBxHzKHBrGCrZMcyhMK7R57fHgWCzjtc
Z32rvwzaMU/d8MpdCJ0vragJd3WE/7unjJ6OPBX/ENgX5SFRt1G5nYdjlZzV4iZyGDYv7Xhv0rs8
3rFp4ablN9UwuVZzXLgTPd5Ge9E84MBRphfUGAgDND4CJBfzMJDVqx9V5LDPCcbnMcQ8ZProh3M5
nK3hounHfiJTw54/8S4vlaPRbTtymAu8X6DLXcV8Z5BOady67DDXpzE+dtKJzmUAcjV2TRkIOIZi
sVHv2843pYcoeJwpECMXjOfD/t7Ql6bCraR4xT5lHDPfQp5d3PKBp8QuZMfM801/zUenEmnzF9vi
xAaibTFYQUup8ynLbZR/Z1D0KBANhLrhvq42A5Kbim3PzJd8a41ARGU7R14VM3RlPjTB1Gkj/D+l
0J6rXTz+q6pDQfHVZD9WM9m9FgATQWXwImJxlnH7zI5GwmKnaEctiAtN6WXTfdBOIvXMtG1TG/zi
Sf87knrDUItMRDyDsUZR9IMQX8r+kkuktuE7NH8Xw5HJuFF6VRS09KmzD4SLwiYiGgRfH6MDefDg
lRhfMSnvmG6T3qHjpQE3HZK+H2a4ITHEFGw5+UimD1OwhS3Ufwvya/syWocGk4KdUnpi7aaYZGWP
GN5vi8Btk/70+LYkfi+hSXEisn6I+iLihfFo7SdRIOW74dS2DLMxJD0L5Ws6Hbp4H/fewtx3voii
zTdiKAk/sBbs+Xk3QXh0m/O+8WERKgwrSFTlSuSM+BzShyb8DVQ2jXGgAKDwF6lMiIKfocXBhyOk
bHTif42BAcgx1UX+uUCot7aT0BjAM9L0bfbT5TwZgaXe2gmF3k/YMxnq/x4CVB8Bdk4mY9RYYYbJ
WttE4m6If0NI4fCTAPkx/J6meyO+5yk0N2wUtm30UcOZ6saThQyexihUfCP6ipRD2H3X1e+TsWGh
PCTlMXeHmQT3DANnLIO5lfn4j+kKVIOBNHeHhJ3cLu5uHLfPAVaVPYUBNpBQknTDTquLKO/wb8mw
HLyjYULu2eJN/YEr78BKRlG4DcWt1rJ0wFlcbpaq38X1PkLgCmzZkHlUQ03Lm1MoovaELWG6oC/W
vM8shKiBDJUpUqCOY1Dhmbhmo1fJr0njWmgKRpeGMEIPKaencTxqeHz3hIQQWHCohVNtvqnzTmWp
melJE+51DL/3kw2vmFdZCAqVH3Y3kHm2L7H03rTwkeBiT7uEKdI6qVEx7VR5q/UTPioJtsxP5P2U
H+v0RBvfJux49veqGARTidxW/e2eb9Z87pJgNXpVTjG9C6RhxdWfHlpUFJWATYx9LKp2EDECgnKQ
IbdZgk8tu688AOQPLckqWCOcLQPDpmwvZr5hQXO7UOOCdWn7Z4TRDILaTfcSsRCoo/uHCGBGS6SB
dO1MmvnvAkOOgu4AC9gNd0k5ObwVaBBMwHB3fTK8c2wma+FZ/xGuFx1t/qPcS8pmfhGyS0djP6+M
FLF1TOnUl8fa2PG6Jho4uFjLJetGZl+Ii9G2mV8NzszCVj9ipJ0I9JyHp86wb8K3i+lykCFgmhFQ
BTgYpEz4GloTMjXoDPogKs5P87Q3G5ptBz5CPTBWacJAl1+h0dTqVk/uNV5ruE4agsdsZvhhuMyw
PdFDu+/340ii1zYB2yTKqtwuXDmakw94ZG5wsimHfTMwCIcyzaTBDl+xwZnptvEJX+Xbe/NeEYeY
7kVCwKNzat1D5NfTryUEbKoiesniP338k5QXK77oE3PnF1O89fh6yC2pPJeFERjeEMuEqo959mel
7GSDA91G9p1ARR1P+nyIrnHpCOaZNqfXqHS/0/iqAdGQmpl4goYVDgQTDNV2LVocki5llssdnRWf
c/U5F3/4tGXq4uc5qKrPGGYzhyzf3bT85rwOaFJqFKicnS0cvMp7JqcoYRgJXEs7igcdwBvOqAVJ
oBG0H+oKjrGnrxEE2L80C4cKtrjopKjimLgX4QOMyBJw46v24niu6TXbhsdvvoXNJe482JLlqkDz
16hFAHrV55Ig2Br3yEa31e40irtEcxXMk0JCGV5TyTdYfUwqCRlPuWLbFyN1YeGUqzq3xIeVES8l
9YxaPnar+Z5wYMzbBv6sfOC5rIpc+g+nw1EAidpyXlS4Gsq/WP7Qor3R+vnwFacBIrwrB5zcoPx2
n2DNzQxJrn3RWOkFOncvz9fClEqr4rFGNvLUgjCbBTSDCi540q9nMIJ1lwCeOuyJOtkK01GL8UQq
3xGZlPU5lt6wekPvu0m6GW9YhCHCa5gfsuhuVJ4o7OtmLzPLtpAxLApVgl0ad1UJMmaF5oxd7gEm
OuNu5tshulnlMISXZ+hl6auI2jLaVwOtw3Y2DnF5EAtbavaUQL1+mZaDVAXCmjJ7Pdft45m9WcnN
olBRkq8wumbiQYM5Rhn21Rh/EVzQKjukjPMMSHyulriibJfngRBuaEegHBa70gVc5eFPPXqvvTD5
kAXWqw0FMZ6O6xsHtCe9br3dTY+fOMcVhFF3trhRXU6XBkWs5sZdgBfASBuqAS8ksp/HX0P1z8i2
SYwPsfhuMb8zlnfm2HA8YGDIZM0p3mzsyuyAME8q/OGJe7FLmBPETEujquSZ49T6GuNQvOAMDxTR
nyKeYNN8Wj24KoN1EpbVy9CxEt4mEqrjIMSQzh6hNeEnsem+cXZklkA+6t/MfKYDgV2OVu73s5ev
TjAb2IkWIfJQ+Id/SLMw3XoVhPfBetHqvyi+LuRGTduCcidDtOc11AEmdbYOed7J0cpwwmI3Yvrp
doGBymlN50Bk4exkSpDgOjC5ivLeLDcsY5nmEgAGDSTEYXHHXguvxbdhvXThe4YHjRnocFvzn3r5
RTAVcZNGkdszjSmwrKEsUOJfnYajeE3CfzGHTvbEhzID+8DOWEAHN/tLuilqe5qhfYJd0JHAhkIK
dMAdL6movGCU2e1eAwBsEVcFdIL8CKvEJcRRGAbiX95RK9gE4cq4mwgr0wK6J73hT4pqW3KXv2Lk
WtmwBEAoOZEGQHkgr2dxmJlacJKCVMgk+SCKgMkGYwnDZsDKowGAlAUAgys0w8EDpMZEmRVoik49
e2rj4sD6tDW0lXlyARSSlC0TFtAatfDhHoiw9xpHZhwD/YBxhHCZ8RlJb5wzvmA6unyDrzOrr0r6
0/GwdNQCSYT04dKgpSYjJvXzDl7xD0USxw2ZqJAMMYDlUDayIMwOWndDhEVwq1ztkL/oBBUz/1Qx
5Hb1hbKQiBLcddEF4c3vVPmRMCtgS0Eka+PQ5L6h7wm26dItPhECND5IeqpjCP+k+pNtxT/i2wh7
DUT7B9dnQfZpLADMufdWmjWEaTjZnIukMq+PFov/ZfJXD3VidyMbOJsXTCAjL4TMNdh9CYv0IkCo
xM/0BcqqDEXMUZkNMTtDAGnYzy8gGl4tJtzAHDH2W/wYdIKqrfAU8T6CH/bevqmnOuic7sAecI09
6NpHAx+1eeu/YdJYSIyYM52xiC737ZtRgGF7OiLd0kkGVzY841f/1Lbo8KTCLtebiDGkY3ImbyA/
EVpZKsEwBLPpZRB5+VNpWZjfsHLwZFstPNe/v5bttN9AKMo/ZpmQJBsuVSIdF83jvtJUTsMAYpku
Oc0jCVA8INNomc+Qgv3Hb4Vza3WESaHQI/8Tl7ANXkeotiBO7BY87TS373dIlmZWtXHhmzDD0KBR
aj4hv9HqCGAbNPPniM36SZNiwo6B46G6WCxggYI/K0jHALv9QfArZqfM48iBZaNHLgIRHCKgSgOE
Ps3D6kCQrmPVtQUHvDEcHOiYxFcrjrVcwpfnPn1ZLnQCpo57pBPjxnNvjsSHHyWmlpfuOKDydhAI
tvgxZ3h+QLdZn1RDPiUsvYp0SVsCkNe9/IeIR9i+YWqrQYh7NJ62m+Wlne30n3bvMLdQbOsHihUg
W3fPTxnEHwBDQJbI1f8BDQUs7fSDjfI57ltXPI07K4NFbYffMLcU8Otpo76hY1nA0wCDHC30hs/Z
5CQgyhhS5vDKcm5OMEjgBHAKRG7Dsz7o+/KS32mO4K2DuJn4Ha5vILzgwKj+RDwGeNKvMRY5cD1f
+xFH600S8GqWzOcojQLtkUwbuMgN7xjpumKj7XuFVQxrkL+YowRSS/89CZvxm9996B4LBYCXn9tu
/dRG4nSf6fty5LmxnuKRqSl+TWw++h9YB9JfNmG25XYdyUdQXbt/S4eW7GWGbEKKHGFFhstvVkBO
EZaR5wI1iykgBJn3QvCWc505suqNkk81Q0qWASsUJZhld1R3OkZG7sIp64BZpUwLihWa1diNkT0z
lIkcIC/gL5Ao8CgpcmBfqyPEJzv8ild/Vyo9ck20F1wdkgS0cj1rmdirDbCenWHPY0NhhqAUvpcv
FLYGyz32aLgsBrCNp7BgNc8gJgq3AthA9P1QvFwF+ziSwCH2gT5XSMg2+hUTh5ZWc8MOYstGr2BE
Z+jlEaRl5LyJW7/JV5PglC8QLjAkMGME3ktng9bWD9J8x42uBMKdW9JIYBF7nED97DaWP6SH4b14
Bx7QX6nk43/4n19ligyOOxwWcAXhFC7BwtcRM1/wGWiaE6JZmDCt73f47HW/u4rwZVpH4gVRv5OG
CyBAT/JSXLGQS0GkMWN2sVTl9CQJOERE8w6X1nrU5/ben6MdTwpZR3PFcBcywnAajsuqV90Mt/S3
pttDwsVrhTywXcg25RT6w4IyCrfCiMbTT7LTjGjht8VZirgPNOvMfCDHM+p5p7jNUV2qQcow2oWY
VookpricYZw8UuqmUNKIvENuhHIn8bQEi0k8r0NKHGbdMIESl/PT6kARCBvHPgXZrhOPyA0Y8LDa
Ah01/R/bDJbwf0cZYlnOqrhdjyQ8ylksQIHNffxDaotsZ9oQrhWJTjg4JlNH5qvI1XjFRNV91DFw
kRsrWNb74uRMRJINTsdHxlyINFiyMaHTUK/iSfYbvzWJr1A2bXR0lP+67ZqIuZI0AbNp78t/nOeY
4iGGBV7lOFTWuQEfhqtFk8AuodGSFcKNM9Oxf5VrMDj5bq3hRL2N96DW2eInrt10BfJR6Zz47dnY
MEgg1MWIJLZafzVHZk/P0C7xDuAkInJ6MIJS/gDGFbFdToO5/Ft/cc/oil6YVg0LTo7P6shbxk1m
kfdPooIWPDwY1XotcAwkphgmzVxB041euyen1MKs1MrtyfpuxJdnekG7oF+Y44HUjlQEhDYCP/EK
6HQYLPK3wBRBpHpVDvTLbNzut/pdeX+aO06O+dXxloHx8FqB2nyV7gwuw/G1f57Y5jOzAso0LrsT
NN+fgincNx75ZLJOe94bBA4yvtNzy5wqYvEddO0ECwX1GrpGJlhM2jQcenhwlIumGwF4MXaJXvj+
RSMlc4tpLzHv66/Hrw5nNOQw+3USqa8fqaF1UYNa9laKcniAIzByzR6fF0wPkotmelWJqbSjQ7SE
rg6TFuxORS7tpJC8cZPAQvM+1G/S8IjSa4NDCQRlDuQPGOBhj7+ho6l+LdEMe3gOaTjtXOGGhINb
w0amdEFDgYBbQ2JyqcB9a9f8yKub0b7V83Ud0FlknmFfADrnWeSCpJcou8rFjbH6UGxrwyW2rcSb
D2NBDUMNvMtARuwUjvH1eajfRbYCbKS35MWk7TLXZxy/llwmWO3YT97bd0npyBhPZLNgz7HRkb/8
yPCNNjULDFD8Wpxv1VuS2jzu7DJ44xfPb+CgYVPRVAsrrxBrPQEfnH/JI3o8D+D4LCN8c0t1L1KI
6dBZrebF0D4749pXG9AaiPYi7F6NJCH4qh+VFvTmJVf2snq6paMNm4eBcEMqA/y8Err7c8VOHZGE
OxQw4fGJQ74ULBbKjpeS9JlPKV3R+OVJRi/EYFjRU/r6NDR0uHsdRJCDbAlMTEL7QMaGnzhKSHro
aqWDbl1ieTf3r7WGL82Lhth4qD6l4t5YRxmkxYxp/AKYtCtzfx1DMbOI4ktXvHIMycr7gIUCVAzy
14DAnntd2P6nVFdARzfGdLBam3sBfrD0S6JuU1/NBxpVRuuQyM36CP5EZEfpzNgSYJ2BGjTaNCZK
LXSvnxNNeN5+Js/eRoaUnRrzs8QG+y9OfnX9Qix2V4ESl/AQiK2HfQc7g+Z35RVlNQXfZaRLyD94
zP8R1n2hO8nqZdF3/UDctz2RwiNgxGhXCSS3oAuPI0i4mX5a3DiF8DY8T7D+anIOIvwY3WfvM2Gk
MKK/6v0nNLnRfB2IkQL98IX53JrfA3NaA4evPwOXAdOnyYkHugB8sva58Keh2RtnXyoDWD9m+sgQ
wONTToK6bj8fqUjli75oU49M/M8DTrr6J8K0BVjIwh4QxzbL8nJIwdUtK47pHODnr5nYRLyV2LbB
KmYCPVLOltl3Nx3EJ2SrQMdlv3hHDjWgYQWCNMyPXsaME1SfMb6M0GEG1gyr2wS4oo7bkuCucCsz
Nqm4Xyo4qy+YASzYEuj4iCZncQQQDvjgOsMFvoigsowfT0Tu6wJfyWOconNK+N1Rij2Z7p3VK8re
qoOrXyB3b7r+EZp+7+XyQuCJz18PFyRPfIhucA1XXYcm3VJKVan47HSIGoOzdG9TcSzMoxCemgR7
u5dy3krNShRKsDOTj0yW9OQBTW/1V4foQhV5KLKz1L3F1r7CtIRErP6wWPQQ0nWKX1v9vViblvA9
jVZ+EIORHNk7+7tHFyfvsvZYaAcz2lllAJFBMolr32PHYrV7cYZqGYgcLlH46LOIy+dgTls9OyXC
PZJvcA8UIhCFuwiENH4s6+fn2F4jiieE1v1Jmh0dBcIogZpvzf5aNV6C7BaXW2AHcoofk/pfs0WI
q+Rrk6cC8yICnjY44VN+wkxdAqZCz56ERTI3V5IjBoZ27pPYLcwBYikkslDP4N9h7KIhry+2TQUu
+JnCPysDDXYK57nKAoYK5D1NXyZxb4KncTYIKoBqkvFTvSdDYr9CvcSlf9NV1r/dNUypHRS3UXMf
yCnAb2MPV7P9RRjN3qVl1DD5LrF693scsqDA4QuINlU7wiEhImmwtkN8qyyfwPaM5FRC8ShtkeHv
4tytEpf8ELEMkr9Ov+Td/vlXwNHDNIyBNZN8eAQM/t+1i4joR7hnBA9AfpV/esYPIaqHHKTdHQly
zrVjER/C/kFoBlGEGHc2uLKtzneQk6c4w1vJeer7mEFmubNQatAiAT8vjmR4xQyX1leszzA56vmu
hLjdwuvbFdIvlCLESH3vcA2nEHmo9SHGEFHMGUeKCyffW4Et6UKbDXVlBSygnVbMqPqV8GqIjoRG
ChorZiZIHlNneZPVF6w/YQJNJHwAwT7XSoyfhVh8sKnJmFsxGt6IJxweJUZpODXSiCAYRV6+mRGX
M7Oja6V5XOtiepEQKwFGzBnMACg3mKbY0BZwD6RuY79DjEop/1AUgl6fMs1l8uNRpk1n8USJVRMe
D1Szspyc9klGkN0S0wm5iJA2pM63/AEtEakeUAVcM5YL4UHiafoPeW40fsdW63ZABczuKSSp5xrI
SO+0kQ2SNqqAzlvg7WD9zbfg/w9wT7IEIRarfCRGDYPrwGCv0QfsmMqmsDNa6kE0cxsaJEh1kwgZ
Euk7mSykZeKzYJdUr+V6fxv/n2IsDjMSTsEKpdXKw+ETOIaxijV4uug8OOqpdnl90O+4YHAShViL
noI7XfsW5gOUvAQq7QeHpVY6+kDD5kQcdJI3hux/9tFa+SANlgc3q90ZZb2K9h+AZiP+GRKh1Su9
ckIeankx4AXUKyRiSPg457JrZ3lYC8JqnlWHxE2EONgXkEVD6bFanWVONmIWZ1Or4MgCsX2q4TVt
Wix0YE0T7gBkuDLXSkhu1Nc8D87yKyFAKwWYxEgY5VB2Hwn+mTy3gX7BAbGtFddInUbBOdXlLSrE
pSfO2rXoXI7ob5ig2iMJXZAVKPs2BGr48zdGjPK3+T2eAUVQAQGptDHVqS2v7DL6O/yJNsPfc8+s
taFv+A9toA2h8RlfuisGY9pXht7xn3ZDjLNqk4D2Aa+Zt/z0UEmg4vnZFeiUSvcDYKCacObcCB9U
4/xffvmC7ENmHolOCwjRwo3O/s+ZxCm3fA7Ou+wbqUn0AkcNrhq5JgMm+0Smpl79A9KGEwBULqV2
YVVgTss1FbvK24gpjs4ldDYhEsJtVIFXkR94TP0MnuXAkAv+6EohpL6BGsJKn4/wtUvwNch6DkU1
Zxhriv1ZfYt4zXyQeYXdwVoB1pstggRk6M8H3Dc2fMVJvLI/N2z1DnEFrR5nxUQpeVLB/xjafUg4
V7M0SqZMbg3BHcItfwbJkE+b4A0ylHBp7vmUlP1kkSGheCA/4gzO4GywkVkWFpZvMNXAJ7nxNmrv
Vm88Zp/vcui+4TGwrhFTYJv2UR6HM/sSPksbevxXA3VvbCCqFrIcCPLKb0WVpbQBPXkv+xYUfhA/
3bMiNw89vjeBHvSPiQfGAqAQ4md1bHz6TDTRxH8CwKhsu97BRQ3SsE1rLtzTb50pBsAG80mUfPRc
lYvFHK0+UDHicmAyyAmYfNFR/aovuY8+lwxJTGvwd0KRBtVx2ECp4WVAhNUr/NtWaEXleMjobFde
kMHOWOktoBeMwjSgP8qng3yDDzBQ1XNpYhBZ4G/mjTPWZS45zwPONM6guchZOBtzqDs4YTBMLiCH
u0QMqYrH9JTEcBYQYzCOBOmb/s6CPkmdWrstdL7JZrBVH+O1NuNEhd+otPY8BsDOz3Ftpjg3OHfY
jk8yGPkX0L6VTgmCxX+1W+Vh4P5EdwMRm9pAcPgtOBKkOBz0JxmWPnw0koR+uRCQaCmf9Q+rYIaA
NgMkOYbuQIn9H0nnteQqlkTRLyJCIOFeAQHy3tULIdVV4YQTnq+fRU/MTE/3bVUJocM5mTu3YVBQ
w7LG9Cw1IfznIh9n0WY2HVmFCJsRce/QOtCCcGLRnTIK0kLc6LnzVGkjPb3767DwhiWGD+Z8ChdP
Qcc+VxtigkY8HilF1Fpd5MLPFTBpxwOEMrUiodqeoRkF7eeLAGyTYcTRZslbEeR74V/qyFEiXHOp
pAyJkXKDf85/7F0V4zDuPAgtA4blZCce9Zf2TmApE/1IjN0v41nKR3XjrRElrEj6OA4Q8pCQY4Zs
widkhs4kYPIsDjz+EdUT4VesmRVHSHmky21eeGpxy8UXMZggav/hHpNL/kguIVxWyZyBtvrY2KAw
McFiBx8XLdyFLAbe+ATEgC1UMRwl42CCMs+I+AYhSYY8mcbkGfzWdNIw7gkl0BComCOggirnwqPP
DWarRzcCOTTgSWCn+Nej4fAN4UoyCaZWbDn9eKdwMeAFFAcBJQfeC904fx+ojqLxVKJ7l+C7A+GU
UKAR8Yxs4uCFZxjuStGLggImMD6EkIrZPJh0TAHkflH9aLjJMU+d0o2N+yUcVHAJiuLmhAc5DbQM
CIjvA8suHxdNTsEy0sEM8AWev8zU52CDZ2jYy3jNJfPg8t/jSIB+tNi6wAgYpyHQ/0dlzHiyYjt5
ZpSRNC5DNcoOAXqpiaOMSM1Ag/Ifl1YTKBjgsFjdimHUrrlxCCyqm/TAjikytQe7evRiECUeu1ty
aN/FAb50cak3WG/ceIC+1DnsHxd+OXecd4G4MGVuMFb4QAufVQTtVjjyTCGVHK09jOac7uNtf41s
jE6t+lgeUky/TP0OT/CYHPvr96xc9ddkA4B7aZ3ZpfhRHsKRD5u9s3d1Qp7pRcRVgASMOAffEe/N
18Rd58vnC8KPgXsgv6Q3Wl92BBRgVH7tZYaNPlXVGMo1NsHwjan81BsAyz/qmdlTXnen7szojh/o
/gWP/ildmQXA1O7O2GxDovnL98Wh3sp3QF0hIHXFlLb0y3xR/xcve0CBRvWevGbb4SSfujtEm2w7
+Qse3/PkGTK0x4fOBpVYAVl9DtMFgCnLmwoRqgHY8lP8TcfxJripC4f63jKBh3z40HpSgSm9/mOj
PgHphn12+yzjU4to9qw6zTZ51Gd1yeNNimZCy3snmmLRnprNhOFEsIkuwiOdM9ucrSN32OSH5qLY
3ra54EhRwcyB4EERzZ5UGOpjlIoxJihPnmoo4PJQ7zHVWovr9gmbdAts61i4oGw+F/3RXGCsxadi
N1wA4ptDcaqO30N2Sl7dw3smfyCiDDrBFD9rFRdOtkjgvRqy/hybCjzRODJanKrIAWECPFjJSzrW
q0HGNw2kH68WG4Q1fsF8YkDQstRoRRAdG8wxcCz6LdiK2CCihZTMqcP1f2DEGrxxYJ3OKHbN2wft
rWGgm5OXzuqHSM7U8w/+kq9gQkrQrYH4kRWhPDnjfsESgW/ja3sobvJC2Cer6Q4vVHoDwAMIof9Q
b9KFjLx5kAe2KCZmEIIhnkI5/m8ok2MXQLl/Ex/9K9ulP7NbeNIfoDPKtnxJtNUX3JrfoP6gJxg6
AsqBHaoMvm2BCjk1Ew4BlSJynAeCqotsT8hDxnPU4oilOmDGEETGLmCTeXASeyMZ3gThRHfY8YTz
g/w4rPjHl7IRNOo6nLGLRWjFxiAA74NIc0ryysiQ9t4j/qFAS9C08Xgkl+o2uLJLuMUPN7O6izv5
twvmnOHSW3RFt70U7+YVXuSN/CNchC0PXLxEJiu81Fd9VFfQ0o/KdeSyPuurNAeLpoewoaMzYplt
2OmZPjTn7wk9CFoF9tPsQCXGk8jdpL6Dr9QfkxtfNPdLZgtku9xQr1IAy+/puy/mzRvER3k1P0sq
0mI3Y2tmy9mA0wPj80/F12neLI2adhCjgtz43Fl/sF3YdSCnN/943lOK1h8YVk+Bee/U9P+bnw44
hAF/zYPGHIdrf0iiWiQ4GZkxcCv4YozOJwAQgT+7Kw7N5LLA+LAgxEH9CKnMEpaqmdAYvmJOfiBQ
xcbEKPjzpDUW8QGzeAnj2vHJLO4aF8GDZWnn+hEyz/7XP9i4hxcoj0LwE1DpzELlgnYQ5EtD5si8
HwkYuy4fGt8UFFKj3lPPcVZyRA8arI0OW/pVdNRQJCrji2YSkCbQNCKhRSMJRARhjwl8zwoyUw2w
YjwbglP+Yhl07rCAXA+ZDp1KKG/jYQlhDbPJrDtMMA6Ai1aR++TZmoCwyfaKDX0DpUj1J/DBOXdh
xxcmk8ESMz+dTCnuCawxU/8j3JaDtb9DjRUuwavhpjI5V/EJQW1p0HOBIVIiwGVqaepQIfnGuXB4
ENEbx7QsSK5wIzJ53LqKumAUEQniOJTl32LFQzk4YJUYYq0LJxybOCMEeB67eCYH5GWYgHrA90CT
eNhcVZbZuFTH7R0fSaL24LYCWpGEwh6MgonpzQeCCrUrsDTMOubhNkS6tJ53ACIWfTFcPeKJEHFg
qER2Gf8IYspP8NN1ZfPLVMzRcvfMwSrzzeUGnS71D8ZVElkXGvsxmhvooyNYzbM5e3MOJW32Vpp8
l87iZfnW4d6kIgesiJExqyQEzTzLITOgHtNzrJah7AkQK4oU9SmOHfn9GyHvqs6TjNIrXCr6Ra2P
UGrhJYkccoURiiBg2PzSvaPTtnLfZDP8Ugwx2/oNKAoVIEMDcOis/rdp8oCVL4HcOfyRDDbyR70e
LX/You/Vsz9BUiTIjq2LzV684ADOZcpoBnnUmIuinDjLbOW1+eyQQgDnhXMIO7yNjpYRe7kRjjPC
PeAjut5Ns0kPBQ5BoFMx03d7PL1BbpQR5Reu7+aQDHYDJxNnxxo2IsFFXJT1zaGoL8oa5wpzBp8a
q1Wo1mQtA+BCiCtm5LFuCTX+/3SDwtOYViiczDHiqGsYf0Hqb9DDB6gRF1jClS12SksR7nNtU0Cj
d/XDrafg8GCnA6K1ZTvYT12zPgdEEB6xQk7EuAmCi0TnYlYcDuAW9bxIVyT3iLAn4nNBIE2Moyex
JcgiliVWbHAdGAXnwhwz8a5Zz/jA8Ka4LYG0CL8PsSGV6OKX1hyirFmeZ+UGW9BwslVqh52Rql93
ZQZSyW9AHQjPy0NNozMbv2Ls1X9vA5U1i7FVNhk2FnCooQvPYAO1m6CxpsJWQHlwjGYruJF6uUVz
rGKO162kc16ZQndVZacjAdfS7X6CZsOq2TtmrnSaeVDJlxN9STfBLjE6VZ7wSYvyOQP+QTO7l/6k
2v5ELs/8dAkBnr6GCJh0QTKCOuUy9/Iin5p4Q56aFwiK5o8opeEvJtkm3YV8N4zoN8MxdWFHrP2H
8OQXS0D5ovF56k9h/kmQKKzZLioMlBNHRzTbr4Vy0yhkQ2xm2kWCJjY4xEcD8sLX1w8YXnjYCOgS
AF76riPqjRkzWTpcmcCAanKORyv19svWwhmhUTe7Ap5qAbX7temY+yKswWjXgG0q/OG0B2obx694
ekJ3AyjAKspUJsILwbPqh4bWAgHOjXEJ7lAdGj74bdSlaDIYd36RNo1tj7fGnyDsXMAJLyZCxFS3
2Dr39wRTxq81IcpKWZAA9dk0UkhivaEp7NotLh5XT9oPENz9AhKpf00nS92Mzf1+PjPWojm/gFo4
cGz5K6e4tfyay8joGWE/KUcRgey1sYzqbeEPAUELCMnsU9F+2JxKHlZreIqX6k3LAy8Zi/NEWSQS
5AlLHf2ZGRA5DOyK2Rwk2yNzAPjrWEMOQZ0e7n3Bpc2MJIo+RxwsjQYmUjbI4cE5hB82fB2jma89
uTPpy2Dcb5VsB4Uq9nAMJ2IFmLdyk+qWe+uRzAoM9JqgBgNpmM1xo48/6y+RzbyZ++EMBr7tdvRP
Pud8iDM7s36MZpnyHfTemOiON7nh3oiwS1lBvIANZfXpesCsOXFoV3EKDrYYqTDNA07w5kl7Socf
5iBpuFDDBYclynbGwZWyDKijRSjfi4lgqBMsOV2aK3ofQsFhR6PJz+nEt6JFeJ8v/nzELZa6Fcro
/Ah0yOLjfFF2keLoNiLqbLbUJavseBrn0Rmq0D8E2WNUiIpeP1sG5ITBmWfhxKdxvE4nnlGefMpz
wQdWsQgfW8DA0eMjpx+mOPwXS5ap8PhC5QHSHnWfk3mnk2ioY7AE63Vb58xuDV0amJndOQOJKY6p
dRuGJNkq98DzqXImP/X33yxffT8Tx6OA7nOauGbbg/CmXxqSaC8xLRWqwNWeuJGuSqW2pnDf4glD
Z6CjHNfJFKlnjDOHPmgrnwOpE12J+K8SvZ5UB/aHq2ilfwT/YPpKhq4O5aq+IiVdRuKtKHz2GUWF
fVP42zRYecQ89Ijw6ZWm2HtA5pQwPopga8jyMM+EwNXj4oVdiofXSF0JzrQ8dzEHBVYsHUjUZ4zK
8thMGK7IupuXmhnWwRnD1b8euLWhj/cGdmOAfnjuIkVRMA2f42XM6kWoxs5MR8PHqsLSqFdvjYqu
NIIy5cXrbyXfQ28H1sujOvhUA3hlR71VdNRaorgT0K0kwarIDsJAEnddIswsmGXCKbQLr70l5cLr
AZxlvOE+sYPauwM469TTFyh4tGPpqsOAYVA242/xj/ZW1ZBY08n04On5rSb/NJlEF/Wj7sJZl1gC
mvWmKLb4xrQkRUtI1kLpMNlr6hV7KlFRYK9VJJ6HbhtozhB1h/GDVBn9rALzKRIR29lJASA5Zcss
SlvDSwf/vU3Y6cvMO/clD1k5tSQP9r0r9N66RVitwJ4M1MdUAmDEY1JrFh6sknrVlbM19IJZ558y
arSheU2pTAsBNlhw87vRVO1QfScbJCJD4qCfCFEpSVB6cKe2x/sg674dw2GMZxkuyKJDWrk9FQZr
tCVuRlkqxOkezX8/YTQrMmPEmR8tXSHmoM5Z8I6+k3k9qYHlg7k/tpOtPjJPZz7LxMd/mdSahA0w
zRlzDSAfycRGSobbmRbqc11L3ej7ryEdOAsg5QgIB1RhQXzDtvxOXT5imhDgAO9VFvBcthsVDaK6
JlVRDiEli2CICmLgARMd8qAvn3siATmqyqmgYenRqpHehWvVsP3UCFS5KQLu2qmcU55St+L1JbHR
B2jcvGsdTxb55yJUGIhCFVPpEuqp7EYkp8TxpdDJZjpAdoTXjI3TR+x2X/0RQ9IkeJ3LrNN2Q5YZ
w8zcaToa9Oqz1fleCcsjiwsRGHTgsUEG52aIkWzzbAGsRI2EvTfeD9RmvLjgmEz/+f65oGrJhMme
+K2FAI8qBN/JsoVUPmOda8++Wy8H3Ja5TKaAYfQOmq8LFYQAu1+xZxfqV1p11xBtBV5tla1qN8JK
CxMLkfBMk2wfRjLjv3Elp8Nv2Hnr/tM6GkoHrY03WX4Jex6epF/jcddO3lX4UAJt/80OChyJhi+2
uxSjIA6joiJ/yTnfGrO5ibIVGn3p43scSODDJElrH5XcCmLb1dO02yoVHgFEf8CTjKacdvB+Iq2a
f3FnSdiJJtO7gjUL6XvGT5BIkGkpfrNDVQ1uTinS1PfxF6jK3zg/H93v9HwUZeUbFYZrwBaSaXf1
08L8In8eYEjAPibAAN1bjTZZ48aRaIoZ1Q9B1nmAtirvT66TI1JX8q2MnzmYtc4HDzY5rvaqjMUC
airc3CWeByEcliHe2rVoyP4iSr+2ChHO1z7czWM+GX2OaNx4zq86+5HGoJ7gWVPBGwRHQLNPRmnb
xPlEu5reJQZWDBh9et6/WHPy6XTbwNhVRl4tk4lHlZI2IOiMUpizEqjtk/iQIU0Z2ktQSmbDQEI7
R5BXVS+/5HwLEidboFWMCTRDpZcfw7UmW/hkMk4gkCehXT+rf+1RugBvUh0iuwesBHXobh7qCAz8
/g1bVjwYdXTt94RgUvRzdx4qTQLt8j/5As0vJU2GecWqUH9DXKmR0/f7mj68S5ONhuRwEkaEZ0W0
IdPwGBREEyjFOoOF1GVLla0mazSnx3cf5gEzhg8s+K/jkyY54KwlC5U7CZYzTV5owSpVJjgz4nWf
vQVgsQAZj2ATHQ7UTlJyquIXiIUoYzvwcrS5hAxYGoJ9j+wpJnscWD7ptzjBBk6LMhpGGR8HO2EY
dVQ3DSCHCbZeyKgvLAxIVbTHvzpM+pyNnY3RrDpEWV+dBFdTvnwxvgrmTPSI1+ImMG+LsS8cXzOD
DUIVG1rNgU6s6+APm3AXsPWgOScWb7L2i0XrOd4L1zQdPtV8tgpBMRgl4AiSj3qthKOrWGpfhw6S
DKWpjKWMVXyeDQzIxJYGm5cpuMpyZT5aUFNOtmmx5SuBYIP7PBNNEZNv38ZGcXg379wsg214KtfT
q38PmLnQXmPFRM/Cj76/NVkE3MyxWYSx8I0XxHDT7ggTN/kFoQPHyRBegkvTHfOmsUn+ALIInUk3
/vey42OsCUUN6Sc2mcrYxFY/ESUew7KZSSghXD1Lf7caK4V3HJn2IJvSLUHcb06HOVCF+AzLA/WJ
jeMrsi31GYCegJrxYp/BN284/mL4or5u+8lG990ZJlKNjWiVwTswXMm+z2knmOHp659yskHlv2/V
QGZiHMG4V0UEmOJgKqMRlKebiCkHWlq9804ygFQFy7JPokXxxUpJSRZ4Rxqz7F7S16ZtcKeNNcoe
+u9oHB7jlEIJquPNNw3uar5qPdSO45hJZDarptDkq6G3Q490trA5T6Q/SqupDHgg48Wbw1coRWEX
UBTlxIdrISFr2YxRveh4OWrN4BqUii1NvMuUUrKrgsUUPuZMhGqgKms9jl56kPwFLc0Agvyu2upC
Mv96Hblj8naaJuAYTPFIywmSDLoJA6BviYlxp+4jrTjXdXmJ0TV8puhAPzDS0L0p6Kg1UI7x96ma
sKWciHN93kP6DPE6nOrnNk6QbrgpCbSDpu6kxJ+Dy+hcuh/BgJqeBmGckiOrkfEiLXy7opfxZjOU
X5zaWQktR2QwKxBZ0QgT6hLoCHmx/6Tte9yzvUpZV7or+j8APnWULAUcdHoMo/MYC1L9kcINHyOf
BC6scT8yCrrPpaow61ALRj3YOUEKI/HMUuDW+t6bg0oTBHcC93rMcNAYU+kIvJIkWn4fn5Tsdvb8
Hs7BLIGeI7ga7VPQzjbEZCcjGDlefOl8AwnwXDnF8M49wFEhQBKIiU5z04FAP+2/gdHgEA7uNNCX
qQ6LoSG+OJvKyKYCS57upBRILzrnvEzDWa5liFrHAvOXcq/ojJK4vI9W3HqBgrxQFDZuDarJJkBQ
JuCOK+PHI1SlU4czsFeY26WmYApWWGqjEnSSwceAXlwJ7wmp83oiEA2tgWRmm1nakTR/G0tXKL1j
NnqSC+sIu5OsvM2CR56tuVDcO1MNsjYjA4BVP0tWIvh45mloKw4R+9Ygz4g+kZxAl2DDCPCxgaJy
ZJ1d7mQACLDm7iiMo8mVe5sS4Kfa9RZWi+gTLYdasYMaLYNktsNBV//5DPRLcJzRTYdzZv19qn/S
vf/laYJSx1wEAJaALtBUTImYScYOWHCEOuH388i20hvIqHv5pAAWW3k9uwgvEITqn8TmyVCBcc0r
vjDSosYkFwkyJGeoXN+yJ3BSuc1P6k29dev8t//rN0yOeXwVuD7tmTejb+V3i2twPVg9lCulnez9
OzKM/pwfi8bQfkHG2p13x7MtPRb77ieszkCs4nV67RR7YIRe9YymGbVftXuPVtLwVg0Ef4gcWOgb
3u7DSr3xMGTRU4kvpfAjYgoSpF9LRKBT4TsVYR0qs56HD3r77tgDh38AbKcqMIs+nDH2dZMCgwCA
7QZDrZijhZxmI4LOWDrN+Hedj+lyQgI43jj0UGraPtOaRrIAmXAGzlit6igBIgxwR8XhJHG05kAJ
B8nNP7OeKF0SBfWDTmklw7TxEObWe7G45YxrMqhPHmLCjwBgko+HTIj7wOQaSQcBFHOmPXq4uFJ8
oRYNZmf9krc/RdmxqnXxJMm/Gd0Xvib0jsk4PRvYpCGraqCbepXBxfjtv7uambGY4QYbkDvKkxYG
2M+Hk1sOybWFktPKpxjQM0cg9tW3WvPAtHUgvr0DIYlD4jGFv7FLoOZC/U2acluymGfdP6WhVCLX
VgZNZYYh0cCrZgMIm4DoJ23jfMUv1gRM7cTwe+7j8KTp5Svow7PeCOtvxFoUv/3BU/k+2iiWnQw3
11nZLxVuCubm2KVjNg8InOHbxFBKiohPgG9SoD3x2UGnfnDxeLDJbl+KlXpUlIuXDX85J7cYIqES
vIMSZBxlstvibkfJxpxL1MZ8Im+uBh7nEPaeAhJevWJrZ8Imwk5mREIvkjD5G9860RjfdPDIKia1
IqbrOl8jkRWu8l1osDnV5kdBrNuNU5AJg6pk0RWUijRyYXGvZJDJyQpzy2hCzbHRq+MwPYcs/KC6
tUj5KmGVpMdUXubdLup2AzwlWbURwgY29DHgtO8Hsb9FOs5HvIjTXa4sOVypHUdqD5rN9wDCe2Ou
AgWn4mycQbi3iPNjk1XmTbSUdiBZafHCoHLQ9wO1cGC2KQXtNsTFPXR0HpC4cyrlUDB/bke/bbgX
eQ4mQeAjaJjrb0ZEH0F8ssAaWEqR+DCfWsCwgBMrCf9Fuc+wHYcshHIH9Y2HH6+bynzWbTLcyTuE
7KaOM6n59POd4+8Gx1TjOJFNJjyM/GEsTR6kmyAnYEbDbwQzYd/dEdEA1SOduO3UlJfN87Plt9QI
oDIISXvszpT11GkB/w8lQv1hIacrSCi0nUkAvIGdmBEwevNcMEuMEH2ftPQRTfc524N5fxcuoF2I
882LQBGIJ4xRrvpV9TOdf+bkW+KOXe75LBw1k+SolFRmgM+yepDw/8fhcDp1WwwMZ05FvLVMVotB
8SOP2fbFcsw/m54ERONIhmLCEJhd4IfSrbQGm0NjZtEJwL9vbmRpbuBn24yyZzf1l6EqtAgp3i8y
74r0oW+I9dlpA7tpvpZJ4dYOuM5o9U7QDkqM7Y/r7dm2HUidUEqm1QpxRCPvvuVJnD6/yoYsQxjS
dbtJ4C/JWzUkB3be9kucP8vRK6KdgPP/Vt4j795l/iQuWW+Z0JE2T6cENTrFqgF4E6/QVP2ZtW5u
62ijCL3Y8QFAik/+esYwtdlAjWa8jzQXLtEkxSaZmpJW0QtX1U3XLSDG6FYtlfNY2dElGBryzvm3
y39JUcJ4VUw2ElfVzJM31HdWQNmgkVn770lmQxWKIHPAWzmF/VKD+gG/JPaBpFPLi1b9DNMCG4oO
LnJl76ge24776a5cDYl/Cr56LTIo5SfqrjJUJOiSgf2dXpTiImQuxP+o2UJwaXRbhvhcnrBsFpLN
Z1jDzMPcUVaX/SVHo6q+hpmbC4+qe4sU4oy9IMHk5Y3jjm+sfnsY5YUu/nE0UvgIobkSzpx2Q7OV
iueEK2Dot+svDcoVKJ35AhQmCV0Gc1G+0NONIJgMyBA5JcOSsAdEl9DRGoxuV8RQS8V6kh85kYd0
U/NzmOXm+H78pPkCv10LN5+vfKmCdf7ZKe8ZY3Tc7IRiTi1KRTmh5MLlVSueWf8Iun02tdXXSKzv
RrNShBQp4AijvPKCyXaTE6Y19vwrXFgI/k1KnnyY6zOjDhZSsPjudGipoxlV6PJuYr7QYJWrOyyV
fG/9KTF2OUeFO4neWodH9M3LXkVxZN7HZbc/4wiQAAy87HCiO9cfp1DJoFs3lKwQZ2Txt+3csHyG
jBI+86iwAF8jO233lCF9sZLe/RtT6Z5U0VG8hzMh9x4OTGi2Vo/OHp7hk5LMUs5kOwYm/dXh47XE
gH8smt38LK/ZMEz0rhsZayhDvMM5XXAAKAf5jp0lgdJ4b6FZJJmvvkKoQprVZqtki/fT9JfSQFrm
wgYTLQwNF/2zpKlPDtKFJzb6Nwa8G+kjgrMzXWfbDcZaxbE8EPFDrlo/x7mzthIO+mVPH8loFLFZ
ZSNF+965Mh9e+MhbMWEGudEv514Es4yX82MXuHctwUPQoqAYfR2ICt3cZ7KNExXzCSR1ijHbZrB2
0YCy5pZU6n6+zDMTbMzs7klmtSbOfFAvrdkyXomrYNfu4QAqi2wjuxiHWR8nNoQdYc6PnqeD8jR0
uKlstHyk7twROTZSPXK6dwiWcyZBjEzuMdwzPMi+dnZFVAM9Efoz3mZPjJ53ics9+ywYZkMhX0Xs
w+hogJx+ac2Q9GD/lxnBo/Zt2S0psFjUkL2rM/xHRBtmeqLCtnxGBFhbMu+A8Mx9g+7J7ZJtFqJ4
Lo7aE2cunB2FI2HU0hKKaX+Xl/25XIiUAkQY0zKRicOYdqUsuhf+IPmZfcO7cusKknDJnkLHdvru
RkpTeoI9O9B9erB1TNr6wf4R1/kC88IJzRzcdyN0ldmy2HAGY2uGPSDEndm2X+Ebn80JjPzTf+Or
uJcra4oJq4ljGyV/tQ/nzPXJhH7ivHVg9F4eMXUDjN+DdVIrfdb1tTsFv1BGNkzKefrGOxc/RYpP
A7YK3zK4xsovjdaEknOSrRFeNHxbg0+kOZjV34tDZ83m4qo01F9k2UtM3MRzgGPgcmrxdNqTgz4a
ZYouZVYbW/pKJSSC1bvpXPx5DN2N9qobHurDwCCSDfPJLWOpOYk7uDy0WANYnFasWNy/FnQCvguj
ILL7H2oOzH3PybK4EO5xh5wQ3JH3hXP9BiVpMZtjSqvbw43u90GNvP2evOvIS3jTn5QOTDMrupdv
/syBc7GEuAg+shuO3qLdDAvMBU1/kTn9PFrMlnTCMg78prQX5iyW++wv+cHLZoH+1Pb22rndiPCf
WTOjiM+UeauCseoqInr9syOK4lA+Wb/y/QPJL1vCjQzdkFEln0Dbd6+PzbHMSqKRcvRRfKrfuKYV
uztE/Z18V0wMOhaBDYOZuhFjY6M54SizYvh7nF04T/8jGyVz2ht5xS/J2rm88i/YtTw5jsYfQdJK
0WhD1h9WzFrxxYDRh13stXOIZba7OdKHLXLvkc4GwAHxd1vu6OKW5Olh/Wxw+hnlOtshPILkw8Qa
PRSdYrweHNmpdXL0bAQGYbuhXIA8kzg9/MAR1OZvoWoH6Awo/ZEvT0/w+mMkGvX+V6htJpcexlB2
fQWHmMODV+ctFEu4ZYBsX+IRRvZgAg2mX6Y2zPH+/cUJp5jjcQLL1MU8BZtV1BbdHGOdDk9Xpk3r
clte2W/Fe7L0YQzxAL4+Fp5KFqt5rISM9gHXHWeGbClskcCQH24A9e73xFU8vavmsCdsZ2+Igmw+
RKoa2Q+p0Xxh6R9XJszVjbz97DQ0CcCAc4LfRnPiYIcsyahc8ej/AAv/sCewIcLdH5mw3BuW8Txd
NGws4rFy0XrM+Zntb28PFLcltHmrGDneEJx1u3P3w42kOy51rAylhX7ABYMThgQRO3TGTeQ0yRnz
ojJaQdx2yb1dh0tIRb/60duPE8ibzLG8ow7CAluGcnZAN2qjCPphTqQ9IY6XV9QvEBiCPZmli88K
CTrL5BwuaggwI60Ua1afhCYDySvrj0c13sbzZnRwpUMmtZNpPtXZonNZEMSfyiM9dLqxEyY1eMG6
9AYsZP8t9kboaA/mBvpITa5eyU/3YpLTGoDP+tbPDOkfjzciLFhxzIYXcCif/j9pTdMpzvNjgCkw
TiXL8EJ5+52Lf6DwlncenPxarwX01pydu1lsz/C6aOGKz2XsOkxxy+iHrj+cWdUN0rWD5s1waCcs
30GYuGeAYvyei0uIr8HyuypJaepuTGPAJlBKJJf4p5wauBEci3W/4zQ3Ro4vlF4412yn6epL1MzZ
Z4PDfRzYewnH6IIxyCNbg2AdYZEn68JmIdeOZghLopcWFZ0euQJW+LNHyWCXPBifp39hhcOy2qFi
UJ3xhcJWf9Z2ei0AuHf+/vm94opvQ9OgvN5450C1smgcw7Oh/uZXdZO7qFvuyXqyxxb4t3ykV0Ah
p7dToB2+deVX2oVn+YAKhmrE/zddwuyZbkvKZ6gvSL3srws+NhcgMrJFO3UN5cuWO7YLfR7EZwps
b80Bt5ZpqKH/sPaxYUStrhvxuvqTKocDwkbCXJEFsgKc4VSX/jEKrUzViddEkKehDTyZ0WmsZ6Ra
fk1IkjBSLRwNXsz1nWCrHnnrsYj3LHIIt82fSLzJvCGEnhvadka2QSWN+pldjSK3GC1fO2unjFTj
7D09IpqkQhF5SjxwcgOrNs+FpzRZ+Bvm4pgrdRobcnr99qZy5nMKTyQhMua3T5RS0PvzvwnqVA0H
UqvC5+FAfgPtrjscSno6FFZAlkBZ6g9D6ANg33AULhwoiIEWyXKkvvN0sHTTVWBXC32Hq86OqwxX
8QHG2ai0QmdPoccw2M1flG5H4CgID7AiLCCSHx3YyJLX2SYwRVu7zJYoXy/BL+aZS8D80Qcbs7Sv
m7oQECMMFzBB8K2pk7oIZLiv3Hn0NTR26dQNOF7RENw+J+rO51GCik/jLpioZq4F5cNZdDi+torV
LaX9eKLuWFMHcUtHHDoQvyI8LZjDwZSvf5WpFb85g9zPiY0WRVjlsmbQFCEdcDqzWZbopTcSnutb
eDp0QhaTVt+a/AuzEXWb7EXq3f3X7ZbpKn2G62Y13OCqYl7ClM5Qr5M7u8T+N9hyAC5wILWxPOUB
OYrH5m/Gw82jMlI8bWZSwwEdEPKjcXttXhB5DiqN+Va4VnhTT07Q0yA1aGQmGVihVFeGhTQqC3XL
c9peJtcM21Ega2P6Ki7oAWZsm9vp15yzF67ru3gEB/5cfaQN8AkggRB5utXfwRZ8DdIrzGd28D16
HGw5fdjAjash/tPmXYcIyYYQFSEE4dS6EuCMWTuZTwQYshPFpoqc5dJzUWf0P+hYR7MVNIP2cBl+
oOB9lgQOvDCMAgQhj/qzWnuvgks/fZfM0/MDpOtcm6Pn1ObRT+Wkc8LkXeUOuegGYUEfV6tiXP4g
A8wZ5/GfiEVWG6oFz9ikaKKtcgTLP4XWZEV4I18QKoIDvs3z0B7/ysFq9sbfv8Pf8zGxLuSq4V52
Zc8d5WUMHFvbkyzPWCq2bz6xIzOfz964/vErbdoY8681QusPqhTUJ5oH69+/lftIjRsvTY39nmKa
i7n+wwPNXPXGZXwv3pU/pfKxcgcTPH4IiywTJo5x+PevNU4Y3TgQhXgNXuhWymtgNPG/8RW0oryR
ZHCdF8WduYT8cQd5TE34V+ZF+u9f4rLCS3ITVwUDOj9/lvChx/+XIV1AKjYZifJn/12CCRzFL4YI
Y9Eb8HPjf0Y2Fy+GeclLQVDsvLFCrAKeM0iuHAxzbzU5157BwKvwGF9bGlQ1jK0TW1Nd4XOCPjWt
1iUJsCyewaShn7driMEW5E1u4dTkybC5TeO/4owycQHjf+O1coNcPqIzXm0Ki2z8k/H6GRUu4Rry
T///LJnFwcjVks41x8V2kezjiU2w+l+cmIyEwgRk2KquJClesRDLt169ZEY3OXejwtAa3bIy11t9
f9Ak4jOLkQUR43skTfDPwvzR/YFZQR/290K2QsAvL+H+YsiDnO5rQ5bD4OP5YVqGPNyz2tX0PCG3
zNC2AdNvil+kkBhMTQfzkDySf0BihBljOtUJcxSSAZS30iKuJ9jgBjiQC4i3HB0rCUQWMm1tB7Ye
YO0Bq2y0D9BKV152z3TLfFG+ROM8zcwv6pMxyWzYwt2JoFbOhwvoe3/2KFAJDX9iP8B9UJcMgJst
QbKhTczag8Fg+S/eY/N96c4Yf9OcYsPhsmdka1RiQU1JRXWK7Cx0YFb+1Kfm8j+SzmxJUSQKw09k
hIIK3rILIuCGemOUloUgyiagPv182RM909NTXaWAmSfP8i8zAgKaGXqB/tuBjDP6Un2iqvgn4Nas
vHSFgPvygULNcnId04oJmB8j/4BdQdAEKnLO5qf269UHt7Kd4F9bgKkeNHwTC1WEQb+d/AG3I75M
duLZOLMrHwxyomiuQEiZHBKSzok7haUa19Fse98qy6cziwZ4tLqTpwnkDmRSXwTZD0ypL93xkA8z
kM4oCsJmkX8zutra4wxZGdAG4i0D1UTiagqTcZ1FTxRZMMNwYHF0cJ8+bnI6ADdWOcqzzXu2O6HN
+wLbv0xUOKgfQ3WGHigeaO4J2g9okvkfxjYuoTFBnqULE/lnikDxHbK6oS7HIMJRSMRiAGMtdTNq
591s94Suj5NQcrpFPVzqFFB8+t0JrIzqPyY/BQOPoeIyT6DGZ6DYL4Tv2pBOEQQ/TvFSjesUigIW
Y0/s7cgkv0wpGMvfyBXy7zb5ruUEg2xk0l00b16QBrGPxF+qxJLYHaWLW4kFDNZF82exaAaR3PvF
cJG9wfZZ3CTf/ACINvO/g7AeH24Qak7c3Zt3b1DjgujfKn41md+U8ITUoOQ92JXXilIRSPLbL9Dh
VfwudXGlEg64z/3gTWNpk768Qt6OPs8nLuIVDlW/2EEx+Aqn2E4+aCW+wqFiC5NsyajAwKIVky6H
Ekveu8txky7LB2kKOnPELzhzNVY13IUOIJOjFlcSkik0PCZwxNCAQswDujVOwTOEh3V1hLsKhwfc
SjP9Apk1AJAizVH+gMcEYwtu/JnTXzU4wnoQuELdjTk8LAYQNIItC4SlhEuF3PJIH2OdjU8JNQqB
aCCYeJRBY7Jbtv3dhNPQ4q5ynRQmOTNXwO89aTSFpEwv0f8C/dETyDQTIpRJIgjqikH6Y4RaFAZN
Oj3ym4o6hHFKbdgTnxFG0iIS0B1nUyPbJjHNAMbyx2gBnVvAY+C4QUaAqGcyA1FpoNCID2Dk16RE
pHa8wN+Iu4WJzUAXTRhFmw4J2PoLyk7i3AvnK/rfiAQhzGNB3Wc+VdIGp8niq3uSiHdGD0Z7fY2y
wPkAMQtmf/oJpD0NF2omeA9wjmX4BPo0Mc0i12FfP+H88tey8QVW9YHlJj4pHhBteqW12swcgJ9J
DMCAOeR0jmuY808rq2wEf8D08gmOkbOQtZDvhthMocDTAyx44ZPnaYlpJ5dxs6jOIEDnsQK1XaLf
1YhBCJo0EQqm0zaq298HwKfaa98op6V2z2cBDSQ1ksJqEAN7Qri2C4V8E0RRc60kL3tEtC4yxaV/
nt4ZhHEwofkC7V+Tz5h0KSfjvpUO9ZkOVvCml4LlTfc1myCLUElr4/KKVRN4qymzJq1dPwIF1T7E
+R0Jqh5TS8Vi+miVb0dBMR0MDAENmKYu7ZTg48G+PzV6u3768pyW/uV/0bE1lenEQHZXAO3hT6DR
JsFq5GECIX5pp8SdHoTIEmOgA7N26LPowRNRSMNBmjJ5vm8vBCitj8fW5YXoyx9eQpBhqSX4XfaG
2wwFFGiaARZOgMhZ3Hy92JaeYsPZkKc6MCCQKNIZf1SBUBnCOKMNQUvaVBeDJWX/ZBahjvTZ0lzn
QfbAYag1wbGMdMggC9DMmMWQ70KauJa0zNCH4eopHDm3t2wcmw2ELjoAXMZ+5tt8bZE7m9dQ01N8
BZd4UzETgPT6rkzKpelcMFrPoh2Ky0XPqYEcoWR/rf4v3w9uvyz2ySQ4Fbs8syFElKWEiNUExBt+
cs8hGho5violgnboZCe4LmIFz7yMEw/FS5pSdJXo+uU6EkL/pnJsQW1G4oMFEdTABMaBjpoAMilo
x/JnoQ5CAZPrwxE+ERZ48KH6xyyPHF1llA1YlCxHDk/pmUHHQ9mdehybLVLuKZTvMfjr1+EDmmds
X2FmM/1reiaBEJdNlr0qs2AQvBqgMIPUIvg0oQrxPIPvKXq0sJ0Por4QPLoDVqc0TGlPMO1RsyX4
O4XirwKonnOgxOAKHh8hMwOvirY6GLj2T7ncVzQ+7hyfDXr9KMTRjtTG9KIC9VrPh361haAO6SlB
MhHb+zU+CLQe5/QIplMJOgRJW+3eab5Q2uUW3FyGTd/ch7uuJo6q0JIS/YNstpErzJuNNLlKtNcm
RDXzgRNSjnkr9loIkG6KPpLHAYBc8bcpYyydK2dKh1wYoAYaRvToGD519RrexRjxXeSwJn6Lwhi1
aOdIJHATeJUgqcYBvusnhUGRpyzpEw+/+1HJHrWouxMEXqwP1fvIavHnm/jfkdnw6L4rnmSC1Gwb
Sj0QjoDHCPae1l2R7drugPEdoJcRqPZDBcC2RF2p8wf5no3W5RFrfDBEmZHbLFqbXsvjige9wpxm
OI4ztCBuo/M426X94U0pnUNfQZ/a43ZPHQ9QSIwresbrg70mxPZ0dWa3w5eB3/0dMU5PsIFYv9To
+1lIBX6IDAjZ6++aYT6iXkgo3+3qYw/4/hn1/hvCCOtXRUUnnoxo/7h4iZXJogJSqqoLsCV5kKH4
Jm+VLlSkc6OE0/eBbfUcGg2sLKzXeYg3jmJ9iA3F10XhnhNvereb9Momv88Q3LFGSIGSG12b6LWu
XMWj0+EzXo0HsbT9+G2EMu7iu6Hm9yaLuydxQcsPIqocdUvUzn2au0KepRRDrcli5klEFJ9XiYtj
s222RSSz7btzcX0c+21x7K9ElXuUr58BJy/N3hfQvKgMyvUjEr8qvkuJP1dymKiH7SLY+vzDWlnT
do6qiIla7w+JRkGPr7KRMMHz60A5T6CPN1sZo5diO/JgvK2f63772TZH8Wu45ReiL262Bni5Gqwe
NsIx22k4no9WkxW4syUGK7gxlUGLegah8xnIsRy32zuv2mzz4BvzujF/Wo/i0Vk+j/i71PxCCPKq
SNzBI2q37fV+HMUJTUBA3TQFjqMzjU862ufkWp5fsXp4nQnvsbL6hNMF3dSFuuhGYIK6+33/tlR7
cGGUlG3gcDAzW882iOxaUiRF+Xx2aX6Gu3bZLJU9BPGdxEjkuRH+SO1P+3P77cmmNu0uXeG/hVzv
72Df/1jSrtv0y8+yCyaLftmuylBetKtu065gz77CflmH7bLbZIc6rFbVSnz74GWWYcN3NqsXc6Db
AbrHcCft+MO/37MDbHNgvz/D3Hn+ZrDYcWI+ZAf1L/vtuUIGXptyg2dz86PsnxvourffDvwtU4Wp
qit7Zc/VHk5/6h/clYopxa+4Vt4BfYfV/y8y2Je8xMl9OE9YC9UKKxYur+RyZSj8yGPQjuBdbr+K
xXsx1/8Z/oCRCkc0x6Xd89Cs5EV+aJfPw3vzCvrtcy3HE/BTksn4J7pHlU//9H0WhOSL7MLa0Tkc
WRNdXPntdhIzZmOhNVEXdOu7Z1Xui9XHDOd7p0H/jBuJGQM51difBHuF2RSTpslFucwur7livQIe
MfIDjFhwANq/DEryt52Zv1O73+Uhf8HtZ795KAPG+gXS9gyLVUeBF+aH0xREifbdKM5r3YUvPoI6
ZK6Hg2zwYn5ISIfV/9qWURNMvbVDDhfW4WfZRJRcZ3aW2Eeswyf/luuCVVljLUDLrd/WzE1zTj5P
puXjVa7YE9URsFZ1/Fyr4yx+rcVRv+19scs+7JvZeXaG4VoGs7PYanUgfifIzc4lf/j8e7OK7aKc
2cEwi3hL8Rt9N3YxTXq2w5WvsOMnhsJrMSfvfeUsEGp8E9vsehc/oZzF1YpPhf+R48dxwt4S/xIA
70fhOsYnd664WCCE9KVQaxBh5HGU483kXPD16sgE4wj9Tbziv+Ai6EHX/spb8d7tVfn3beIB8RcS
7Jszb/Xvf9jbd0QplDNAA8RRSZa4OpKec3OtqfL4OYVdTk9/oBOf2Mx33hYlmJT/tL6IMWgvknNB
NdTQ3CLiQCAWt/A4Kmdxm0pcrmWiSrsV8U2Omc2Ji1W4v/aaAaHV0mPL8x9uwa97pKTnEX/Bg+Op
D+Lm2PMm4lHnPFUunnSVqYmgNQNUPV7Dw9d8L5cM3cWViZ8j00M9cZ2tc9Yr38c/1ZUxUcaXgHTw
J5iFo/jO0iC0+wXKGepGmocHN3cXF5zownSrHrqz8AgkTIlfAkcvpjzv8+uMRAfTIQxt5k9PCl7u
YuaP0QDW+z2F56LaTFxpP76owXM3iaB5R4OoXXwWU6uejn+mz+Gur7x+KeJRvwRKxITq7jUR+l7l
4bvhO34wcT1I29t+fL1dBBbh3yfFMyfYbjh7mdEXCBrz+YziisD8iL7xfOK9OBnQ65nxWkPWKefG
lrAtfornSanJs+dzCBhRY27AmeKLxV/w0+IXSxEi2Dk9NldeuSJWPNeAClIWpHKGCy7OQaFLUhzv
0Sie6TF9snW7f0elx5xx9YprfqmHEw/tsX3H3fl75kNorgB83rEansI04sgRV50eEQtiMSX8V+gD
DXSZuyi2oot+Nyu0R5gqJRFrogDNDhqUWRdANDIS3G+lIUEktVSTowCjPWVzW8hY1N0295+HEGyf
+unPZF3vk125uG0wwztF6Yp5qjghmt0pKgGA/qEXfbnNx/5zwbTrC3NN+/w9lvWmIPRja7UCXVdy
hDw392W3eM9p/tvv/cfEb0x39H5eLnMndwfzzJ8tbtglITr9vdx/yvlr3m26kHXOUYnOzP9bFhI6
qNTJOf/Sq3lv+vIHz8vJvM8vg7ED+uU2iIbVYox9jkxDkbwn90A0CWJPiwUJTYCYvjYH/FM2ZxUu
D+EIJaOZxYx9QvHm3O5BIXkwgx7H+2QpsXTfbik7Ujdn8DrdnEaIzWsIlV1gfa0VBJ1nUPr9fN9D
RMKrtDwowAMOMmpzt3mSrpmjtqkwLBsijVeIvKMFR4KFdkPZXTpSezxNl7eeZvtpkWTuY+wRz0oF
lxq9prGNTzHDFHj0s0WVh1RMBdAZiqLpenhHmn6RapRDD5rQwOBi0BATg7nuYDLn/li5X6IOqhKA
j4wH9gdYdDI3c5/qkYhUBiCSSPK+xfwEbbIP33lA0lbYJHWI10mI9a6xx6W39GkNLhtQErIG8ini
i+ALegBGeK6X7uNrkw+myCff1hBJZ3GFQeQCFc9RadyF5s6HzmGO6vi/CMgb8t1VLiifm+ndS1MX
AnI9OIDQmk6hdBOrYcLiKJx3S947LVdfrLpH+mwSNL1ZSxC2tMKWJsaIWlXSu8pEplXB7k1dKLlA
bQGSQ0KB1/rgvJVvTnfvlgcS4JYBDHwDD7fJPfh6bS1oPZ+P/RqN7QwH7PtvGqUuI0LABW8yR17i
kJ1PIdJqOec0G3eGPvAP1zfyaOjwF1TgflnbPGDugMgKOSy1KsBGKWQ/Cy1PNfwIQWNMOMoTPr5P
9Axujyh5vuf553eEC17ag82CiCzhEoU8t1pfSeiBwB2KG6o9tS3TcrrRDHiOydoyrouPEWrPSOH5
1u18gk8hMqSv0zOoJAYz2e/pmwdjpuJZRzEJgPXNC5QvPAebl38a3Ah0Dc3zz7ktD6fqC+ysBoSV
hidJOSo3et30fG451FbySkito8/MedULGKSCRzG7o4J3AKNLk2nwHBh+NrwmPmXlm+H6FRHoZyAx
XQT2Ci6PCL18bC9UVhTlFAoKwpnARJAM9ftyga3JjHYmn8VDpwhBHLMeeGAa2HSUHLKQF3PR2hhp
d9W8QG0rBx4WVumWsR54Sb5xOA1bKh4YNSBzcFwl7aDVfcXPXmBU3vPMan32x+fmsF3EVt4ymZdC
ekifA9M6rLFsqk4aHwwp3/iqnzgHKTE51IbXyp8iXUTHUZCmQRaAIMcQyfCns8XwfWADcVxWbNd6
S1uJz8+udMCSJU07gb+5lEtsEL924duwnw6PzQVVAxnlFe2tXXrDpS9mkW0UKJ3Qk8H/gEmj7AEH
TCkbHpTG/D8dERY8K5uQAURDFRgYOEYWk9VLLsgF1BtAYsMTRxTSIKxN5p7eAGLYMUVSsLUFzm/9
9HhB98O0d6hnlrKq9E1uyZRaKH+SP1KJgx2hr2bjrrr8PPZMCuCG0jl6MMRaIr1Ie6pZf86PiV1e
oe2hNk8zG1IBePwRkuDO6GNPY5XEIT3AxRICM1qjuN82qCXY3Pi40A7+Gi+7fOvT0+Gbuli4duwv
ycojKAT3S/pLN07MxD4IMjCLSLQApgg3zW4FWQl2TkYw2kQdTz5zk4lJDtRMlslo3xKYE4K7mFjQ
f2luTP8MQE2Yyk1tEEFADbux8waCwYGnAnfK12C5KIQ/6A9amO5OSncCWhlREGZmUyjFSP2h2OSw
WjccNNSpemv3VyjgX+ft0cyXXhq3gz6Cj+Z+x8Nhtukj46OjVZwLiE2LV8R4nkDiAq/ZO6Apj/Xn
tx+vW1Y5V58PLyMixD2YioWTodEglFvQN6refmalAD+PdIt6q7k+XOKLRDF6c8qAvgq6KzOEBvC1
hNdW2EQgKEblvJ0Yr3KutB6W9NP0TyKqQGgb0AxBAMdRoUTc7a/A5HGeNJ0xwvQnJPmOOViAKbbH
1KM3QxMZ5JcnwKSw+HQ0YboXiJWHwz3d7dd3N2WrYiOjA3QEAuvnhzRCJXEnOzQ41vVv6lYu18fx
xafHAH/MRQFjYekB5GJtZnuSc3s0xaTGVK+wjvfo3cQQdNpo+kNmen45IIk4fuDC8BpeR43A+UOh
gsjdW+dFuzUBH7i1dC1rl4X9eeym7vDa0kr/QfJAq3+T1ctChpjZCaivB4DZf7akYwI4hmtIPXLu
VAtOi9QcJIvyZMn0LXOzVU1IOGxgyhdjSMi0sEuI4Lw3V/oKt7l4qhxckIrZuUQwKBEpKAgotntQ
cywc1W1AXGP8IHoUxgsBE/KSIf2/vUwtwyfjlet7NFCPRza/AtoHx059Bk7pHtSfK2hJNGOLt89y
6YlpGeRig5T+TIuZ+RuijyMaBSxWcETymQOffksxf0vmB7HrCugenc5ZPGMqEaJVO6VnUzqoUl3p
IwK8De7vuTUHpbL+h8FFeentTGKIvHAII551ZkESugFYVZlo4ZJljHuTgoWHSvzk9mH+H5/gd6Ge
QyVi8spgfqgFbBOeFK1fDki+RGwh3N/NwkeMuhVQMw5A8ZaF24DbQAeICMJiDfJZJLT9DrBiGRik
1rO2qze8XXZuzqxVyI+DPuQRicRDVHUzK8Aeg+FhjRO0JCBtZM4iGYGXQqDnIJG9M2uMKarkYTDC
LbX2TUHHw0hd0unUAvUC2B5+Rn2+HDIzo1K5XZlsfgoHVakj4lRIyp4ZD3G26y9tIwo3n1diD9AS
YmG89fsxiUQabZfM8+OHVfvqubIW4JYjNg2m1dz+vweE4SIfFGU/NeHdpjlVRUj/8iRJCXhGDF0N
9F5bozgC5uTJoevisFgIWQnbhVlBXOhWZQcogmbrXjXPWUA0khHSxtcbINRI52mcE+2MS21lnzOL
OtHkhdLoDMv07ZAVgn8LoAtZTcGBKrDVTTJXKpOPqgDLHaP+4vGwyPOewbngnbjPDBK2+XVQKkQk
NyAT6bfN9aaDx6fvyCcnF07NZL33KSkCmsb1cDUBsAO8IybeYowskkK+IrhWc5SKRJCVz09EIEAY
8vUHW7Kk5kmPFpeOoGmiE2OeL49Pp8N6RVSRAc36yZks7MyNEymIvlz7i5hf4pXkZ0Fz/Z7pAXcW
B2Ly5px73HcVy3UaJkeMM3VEUUH/QyOQ6zi9L+UsOCVXmsL0xzqrRJziJi79VKz4ND7lolyLWzC4
2pYJLnOP47XTT4CaUagQ7vRIUYLWeQnhFI4SgCuy8z2D5gYUM66Ah0CH+uAej5zhWDvnAQ+DUE9W
ye3V1OwzL3XPdPvhzMWBfM6b+CQhTkle3azLsYOd5wk9SIoxWvRo5wFMAvYGeEjM/EeWmILA6kEj
YFWaDBOAJw3M2qGnWNlsw+858UEmm+SmCzmSj03n8UqU0Cd65iBYmeWw/raFrhqd3j1tWGtYyGrX
VIck8zZvzp+63LXxuvdQCDwwDFbCD+bWzEzmMmNGwCIF2AAtWTbOJ87gOB5Kqg1oxwt5CZIxtlfq
72B5j8abzgH+azDSgUOtwJXXeWyJDzbtjdySBh7hyV76ApAbXFdIo5DooXkKwG1T/bz20K+6w2kb
Yaml15fHrrYIgA7Img0VzOZlkXcGQ3zfOV9Z4HzyiAWvFH8WyUw+rFS/b7MzrPtbs0DC17YXaCpA
y8fpw5YhpSCNO/Er7GWvqDvhT4BWLvIIHZ11LXx+UbTR1JBJyXQDAQp0afjmcoGEkUrVVNklYEBg
ImMjTNwcQA+XEN79sC0skHCyQ4QlVNxgcXIkPM83Y3pyGAMNw1YxR6sBAivAo3jJsPPCJzpXpINM
aQagbS1VA/FX0g5P7fzcjqzOKz2pc8KbMQN902s2gMgYCOXLqZ2Tlc6n1OnplYIqZq6vzhXdBIGF
q/T4t3PhzC9BzQnYc9lZT4+sFjGq0ksWX3DAZgNmcBsmXPm2/CzUkJmowjOL+Ur+F8+YYoH3XA2W
ijnwf0JwpmMynUX1W5WaNDD+xuAVkM8ezHH4kKJnqnk4a7Zfh1Idnvj9rzC9naz9PnFeO2Klk8bj
Y+Oo292Xuljbfx7a3645e4NfHHUSY2IgWaVsUHB52wDumVMi1s74C3+uw0eLciCpgPFOMDfJ8SEW
a2/mtMx0PwYs3OEDppr2/Z21kRwm8f08pkETzgzWS2p5p+VnxUu2zmQ+XCoa+JwlcK39nzuw8Plp
//0s1NNsu2uJTRpQMkRX14+TwWRrkfwM9ULz07g4j4ACgcsROJ+ycxh3M23WAHbDXHWn62fMKgGJ
/f9guYxLZHypH8Bi+woQRKubGYgwwU4bmAj/UfHZjy3hZ+IJFX4dSCuTuFj2Sy2dj/Rt70hLcF1g
0oLMKf0m4KqyI3TsMey6TNsnlp/5hccfVRr3oEfeNkbdQ+0R92ark3vDPF30Oi2X56IyIwyQ8DN0
FCP5S+Jha9WFNTO8KZL9813r8PiYD8bPPuK58rPI7zPjC552FXtPfSJrkzDf3tfdEQZ6A3toW5ws
aOoY/k1CYC0fTZkTEoJkzeXgQO4izALya7aR/D/vpENF3OAj+oly+7ZTtkQck/n9bVmadzvkQIaV
yvzvUHtAi0fnW8BC5lD2OWapflpOcr29jkgkyEU6yj17nOFRQZKsvWI6hRhew5W3UT2+GTZGZTGi
0glNdY4iYiPxR1+RO4RfH3GRTAhhoEjg7sZof2X67vOcv4sFaw4XGHDNKJnSnsf8nEVgguzpp0c3
p+OF7donph5Rl3/ynA+Z2S6jp24w3yOcKZ+cR9w6MrWO0bsD71ZY6DizcIGwFAOWd1YQt/4GVkrW
4r06czRGjnGe0PLgwDackjSJ0WyL4qChWp9FsmkZCJTua/nRKmePio4CBh6+gTC0HKC7AUxIWLwN
PPYHjLUb6e2y1/MNTRd7qOPRaF+IOYdiNXRfq0e4ftq1MVhA4rdJbWbZDsAj+LKnD6gHNWFdIAVx
Mw3RJ6LXNTR7zej6iKVUZ0blPAL8TUBN4xrpAhs/nT/aiWC6OthQiEAaZtubDUZJ1qdrNVD8Yr5e
PoxPnP80TJfdx7xeERH1Yu4e7nNCIWmLxWDeOHBggiceRavbSrIYfyBKqoCmvtJeVcPR6m4nborJ
8yLdACg30SOYH9yb+TAOhVH67bw30NjQk2ilAnVV9+DppGBhTy8HDIk22aoIXz/0gXzA/8LTg5Oe
RfoDJIEGyeLPaVOwh93fFaAFQU2JkrDU1ghsG5dBZCIWY5o3bTkwlPkf8MIAh9gV3Kk5lSMXnZOl
AvxY0DJwOvsN0LxYszexku9ZH/hNP843zaVwdcYE3WutHTDY2XwVjbPFnFrP5Xg91eyv25kXLICt
t907BCsGqG4zvx+q+RhSSG4Ovdw87RcQ1fy4FIp3wzPlNuA3mUMdkIYN+JXklDwJKFwVTJ3KYjU5
hYEZxaZbgvfQSUIQZwlYvbbfe3xwDNFBRJAf9GDHK2v0xidCmDPi2RuBLLuy6LFTBP+1rZzTSlpi
3/E4z5ASAF1yy+yctyPykwPsxktCemupKwUsTNDyD5gpezjU9zI+hEEaQEcz8KIAEvryn3AwbVaf
CdwGcK5Lfx5Q68i8h2Wt/+lv896aU8ecqqBB8SYhAIp7bDfJgfzXR+TQqI+8qaonQWm/KDQ1l8NF
KyXNG0IH8bcDu2QevFEYNtMiAZ9AYYYYGDxZFvrxsXY/8e/zbmNVCoecMO/nV/oPvXMyR2HPm92i
xkmBXIyNydjwUHva8mRdKNb6zO45PGHjmywTrFESIC9Rxiu8/Bl50Np7Xunx6OLUgGSbYf6g5/7u
ZH6cm08LEUht5eQAb2ZGt725248GJpZDKXoEBJeZvG6x9dAkcChreH6iItCbNRa9j6fPZ/49Zq4L
UsYcx3fJLG3QeSyBCoh2Z+6inYixme9VcbdVgApb9bF26ytIaGJZlBjR7fi+ggv+OC67vuyd/ryb
HabgDjJzZux6bgKb+sGGP0uFsWs5OVKL05jgBAS7PY8V1mSEuBgp70HecFg3Z2Pwyxl6Zb3oO4R2
srHmoQWK2NXMeG6HOD3pWSkoIZUBF8IFTH3mkMDsAwyZj67o6hu+wRItH56vLCLvAxUUnQNEFzRE
W/t4ZgzCX47rl8o253kCIzZvvOzNPZ0FMond9C/zRCTQ5HVf/pA9Z2NIg1UUj+ZuEOBumn5fn2Ix
7MTfwnh97a4zlpiE7Ai4eLtKHjfKC2mQg8OHTQxbgpeCAogHqibvXMkDi1TXi5d+kLc0npAwBTJ+
m5nE9OPNa1G7JjSoHj4H0X1dGLkLoA2rh51MxRTcQ9UBjeTjRbdBPcAewWc1hvRg1pUFFJqJmVbv
0gROmDOAEvY8buVd7VZUflor6ZiFDsSBOgglj2CDs7heflzSmbV0A7dMW9dvzMYdGG//Fk1C/JWu
T4a2JI7r2VxyhEiXOQkKhybNJb8OQOHP38tqjZbQyQM7dAK9nnBmh9XMytwhu0Nj3VLaIs04ng/P
LScC0hWY49JSvKbr+54+1sn7xGM6hG65BYP/iUsfLEiGaMO/6EKKBtwTRC9TIYNhnfgoxwtOgy/N
SB3e5OK9xW+AFOVBWoVvq9g/HwF0TaGpaMNNvmSPzRt3bMNz1tJNQrYni0jAco6+JsBvHNxBArkc
OQwH5ugc1cvvHwvHpR2qT4l3IG+Jlot8peymHkgqd+Z+wcsVBmA4MOwxT316GVpobxr38LXksIXZ
2RgCbLzEmG3iEqctlGNlPUp6u10jH3inMaONtqrVAi3GJuiv/GkCoHcPI/cLS5x0rx3ZBlxqUPRT
B0xsT2/xqLhY6Lm47qJ6DMlGVo1mMb5shwJwjreyziJVnXLFQ0E80EyD28hRSUxADLdhFWarkZ9R
f5F7Ggn0Uc4VWcRQNGgOs+vkYTxNLHZG29PlBEDyYdLyQeIXtB867X8vszcQoOUoAJ6uQpH4lXeY
Z/5V847FCMp5rQpR4pvzVfUBdMJu9d7x/8/lyRrtPht1DwS8jghvMoOtH3gYilPuTo6ohkaEwPoH
+XVEP6wOQLfQVLH6fbdD8yQbhBlwucYpp9rEbiAJ/JRMEdAhbcClanDbwfGXmBJ7uAIO94R6K0cb
Hick4222YPN+5F0DHt6GCGe9oAvAtQG4uMf4UKDNKx2s+dsFy0mZ/RT8OQsP3NebSpdLDx77D53t
gjIAzwz/Exbz4RqjGgg0da2VBSNiBAimBNg9E2W9+5Nzg/S10C5InLHaOu3tPkBamtIGWgpg+e8S
UlPJQeDSLzeyXGsPzQK5Emu2HUFW2AkKz3PJA8DgcQq5DOD6w8Sb0RkbCPqe5o0BNh+3MNaNy+jE
J6lDeLw50N9AyGSv0trj2EFa5wJiH6oUmCiULaSp0xqcoCW+GWa+e+J47RaXL4qmQEJeVHjDy+BB
e4UlNVqhH7mZzjt2ADPzBfA1vXRuxjfqWx2uI/xDpM2oknGvObnvt/lYPHfKEfLdgfcbrkeoPQtO
AII5hkgCcAOZP2M+DoCIX/TWx1aVXFAVKd4sjGlzmMACqnXKXCx9gOjNtuODlBh5LG2yZQKgbgvF
KWvDEpcYKgrn5YK69JmtrW7rWfz2Hm9bXt0yHS1xq8In1nzoaEBq42CG8Y49o/CnY00PhUZ4B3WJ
/eLjcEBxVLZoQgr/GShpN8QxcPAknfmHwE4yDxCjRA3iXaYc3pCmYZ2HKH9QPJw6EzfUwSo/o6/d
0p9hMLNK/ARDdsVsuzkQ4NOG5QEYkmKbBspwjICWrcJGHK3Y1fF9hJqjMEFT0c8yU2YYzF0O6bUb
mbzNNLxBGp4tkVA20ytfeCu42WwBFV+kOY9C0VXIvR6OSbzOdyWtpzDD/+6F1u8VehGf33EgrVuB
kNaow18QZqHUsxcsUqM7QoRCyl6FCVmbzf65S8JZEkwXE3uwmyn68JeHx0l05rZGjI0+v1wozM7x
72PBj90XCMkwWLD6sB7a5XifjWFBLAG0ZxNv9rLgbSa1g3+4/l1WMw1vWPrLHFmIDJ2Ck3WDAA7w
9nS8tzprFaWNH+nQWMnmHUEZpbqdLfGO3xy+iDpq7/N4Dhrr9xTSZ0gilXAPYJPcGuDkgWtRosZ6
eej/LU4WI7xQDZspA1IoJTsk+mnO+EM2QI0XsFjq7cgQjqhfvZ1/Rr8l/b4Ty7jcUT5AqqWvBZA2
+2Cyoig0RWS7saZv+wuZHMtTGz9BrASQ7kmE3vONAjGuTTosdfy4SvQoRvhFmLQNgZFfTuzkTn/M
T4shJhlboKkpXgi/vU1DjGVqXQCZjpZsdboMDCpxAyq0/O8djXlWjro4OVCPyh1SIzz1bmwRMm6r
wqi3xDjILS+f2z/ws/VjDkEaCCrEeHon0pxm6YHFvcCboEhoGm3QgkOXiAZQRrnLvK00WROfA1h1
fhytaCxf4dTeDPplI7i6SwxdpyE4+Wk7Z3yKnEqPyzestpN34pkh0RPPVuCWJ6u7vHyNfupSwHwn
tIpkwei7TIPnzxeuaQHekj7b2OgX3x6DkJQ6BjKsDwMD2uuaYw8iGAHL4yUJt3Rb7zbT5S1eMxmg
nIn/wSDGvK3pWJ02pwMd1hLuYc9IDIoyu7iyQY3RrZpPhNrJlxUArpYDaj49jDdckezzwmDXuPtF
bU788QbfHbrNqT9bvuejYMoMYNGbr3luPK6KPhCbf+Sce6pu5rkoM2oP0X6WrV13kOxneAtp7+6G
Jngy7qYnrCgTQaDfP5Bf0lrwm6nC/J0nvoZKO0Inli4yk1TpAHeYZdocBtsMVjqo9PGU0TrJNcNZ
SzWS6OQQLjnXEuNGT1LR5Zr8TIONX97naWeznFB1HI718Vivf1QgSMzBK8IBq81g+EBPE7MPeuhv
j8k0HbwaOZ4t/bdGoKCemChPTLSChStJYb8YR6A7j2USw/pldanpNx9YArOfQURH3k3hpb8+BuSX
D7gMIf6kHLsPUgkcU9IMtSFqKtjCJ+vFcY3YK23sVf7DbFgKMVDyYbimGmQ5/KUvkFNnGpyRC2Rg
TE8XQzgWQq3eRJ5xvJGPX/sFI4/osDgFCFCj3clhon0szmFABZxAmNc22eK+QWMckwyopsP1lCF2
Fda7kLgdcb6icnDfKCTa+3TLqBvTTj3H2Uyr8RbAic8W2cdU9KAVxso8UhsOHJlC11Aq3sw33eWu
XvxH1FktOa40W/iJFCGLdWsQmKHthhtFu0FkWYxPf77q+XecmBhqgwxSVebKBWnghcldUVfxltUo
/ZMCdi4ICfVNtcP7IHcAjGH5V3vIIHj2sBQ6aL7WYbNCnMfObQTrhNoSKrzT8D+EMDsNp4lWuFwR
tkYAG5LET+IHtW0FWb1dtKNjuuWLRjVhXcgM8I0vyaWEDF/UPUgThvHxjkkExOWU0fCOrJ0r37Ry
ZHtjdaKyUL6oWKpUfAva25StLNz1A8nR8ZxUz4iaS8lH0R5Wy/6Bih4i0GqCr6+uAsplxHk4r/JZ
88K6xBvkkwH4iRUElHnEiKh2caowvTJ/pw3tPvEeQ3NtX41v9Eq1qJJDrPB/IJ+xMMY/COBfRPnR
7GAUjA5Cr/3spzkxGV2EHzN41URoLKEnOerDFmf5lkNQsA5eyZjuAid1j+N8dV53GjVBCV1HJPcx
ma7+zlTaDQsTSxY3MlOkMxZOz1cQz4JPgBNJPaBzu+Zbia+XtF8GPR27/8qenOalo2THQ4r+HH0s
TIbsLW6XjAKxAmCyTWCh/sr1jcMVlI/C2LU/EHeYzzP64lLCjKRfGYzkU6wrFryUEtIOsnRc267E
iTN0BR7U6w0GPMXfwFEVbjD4lLMF3K13QPzWG79tZrmYHKLIIWEP9jgoRXK2pJNVzJE9zNhCWod3
QtlIqG4/8LQL5YJMgjsXBGKKPVc5Nnf1rCa7gJpMiKeRY6A6opjrKUY1NnuuVT1dQ+D44jHSFZ/M
6PCVuRHm8BhIPRjLiNtkSi7ulHNqraZf80Q1h56fOppXL2q/L+VLPbE+pYowdpztkR7wPSM+/azf
CIe3Xbl1ObX5ofamHFIfhcui98BhWq/64RU3K8m9DuhOC1PYTrRLade+By8/7N2n11eWiXzmBHDa
g1u56FVn/GFezkTwkftxT473kikItq9R4o+O/cGp2mW+/YFFA/owXNvGI+kAH/oZF82Tuv5KfXZJ
/Hzgmlxg3zxZ1llkI0dlzXJrbNSAZFfFhfmVfkY3h7lTLxRawQtVJUq4hpdIvvjG/oQ+Bz2bDTcb
dhCssxUTQuZEojDymbMsJyRZZKrxJU6vBsM/Rtqze7NhTIGz39petG/ILtYsPBH8iRVhgIFwJGFp
5Tzl6KHGusNWD+8AOpKEvNPBCRUBWoV9WfojTDkc/Oux5NP8AQI8l9eBIrgINuzE0ZMIIfCRnUrw
MWUx0SwKWtKQ/cfvhI3eLpqWofrKRh/d9dHT6G2pdTBAx06ZtEnPIuct+xTekDhMJ7+zDD0i0Slz
Ha+sFm4AE6iNlOwUGQaT2P2xuy4IMnNpBJCDuhJREzqRG+Pcrh19raIjmdvGXNa3YJ6PMEaEKjyW
BGyOb950gkqkY4TSM2KfoJhgx7YigPGWY5aI7HwS5Jnyh4zl9+rGBmlckn1e+4yecsA0EstvM6cJ
+HyJ51lW+DDRsQ17PPr4VhhaMGZjaWML0Ib949Xe66sS07tqpWF/QH0CmLKQGVWsgwVh68C/SI/t
z4w6kE4SAa2+CFHQCL0JKljsFFeCPLdq0l9Ef+b1CTh4ZdhVvrFM06UEhlfdRkyBGTmfTCKpyFxC
xyh9cD009n7ao/Cj/KpeKdx68MpvBjF26aDcnMYlFTb71oSD4mw7sXOGOy51mRABsfqyTzI9xcMF
AxN0S0R24D7F9o6hN98Cwkc+ST6bOc3L0DrMfsV5AOrOOSKGGc9b5sO06vAzAB4ZBlhCPigYwElq
HMhacqRiW6GzUxZ6iRRnrS6CO/fKdSrAS1eDz82qfX0szh7mzpd3lQLqlr8Yk4NAi9zVbCGtc8uT
1qOypKOmt0cq3s3cMjjoOgvV/Mm2CZRNwohF8AMpFVhHPKXtnDL+jFaSrxtX5MR7/qpAZ9qz+yiF
bAGjP9RFsP0RMEoWcquAINPVw3BhJj8BEZkxYIiHto7WjPYk9OmmJtJwwAwpoEyML8HoA9ZfKAal
03xDv5C3LQFSOKWQjMvARqMv1f2JZmHEy4exKa0J8zvJY/wPDQQaXiuGrmb03r0yu1GSTcmIWPOL
5xuvpCk8yDED9nmGq/QeUi8mZMENDm6cbZTbuMdwTJgVSlcrpLYSUWQxNmsOzGEL0y+ACo/xLul4
y/ideHH3ViAzIU0WRxqMacBY4O3H5GR82rO5SrF7Nal1v8C49tFGc8Tu+mKc88pRMGd/QB2ShbU6
W9Ep/JQ8Qv1mI+QV4XDHHJ8IRqGyKtZh4cDtqNLDjG0UroYpNNhrEzqeOp2JB0Dny9lZCR8R6wTa
QhgRG+FBpa7FPrLTDvLgGp3fsvcUtA9mvZEToBBtP0sO6gw7g5xI2yX0J5Ozq+QmZt04CkccRtb2
tnKV+ls7MUSyX8hUwJKn0/F3o7ZydBvecUpXgOkqBABcg8ENRhz0cAih5vTwuB9iB6NFC1M6c+1n
nD11C9fXIzoaY6hIGX05u+f9uxb+woTrUxIuyitbtM7+CGXCAlbEoj7CQinyBOkUOhhEL75glty0
+Aw6nPiO+IQ+4WewUeh7TiXsVrbGQUBh0XsPLBIuFBoAZoPFIWLQUbvUCrW2hpWGayKENS30EZ0F
6Q1ek6K/tg/Wu35XUlAF0U9E2mIL9yhO2KjgTEOASxCJ3zscAJ5TdWigEsf2tjX2IZiUmvV4HWjr
rGZAzsYHw0YPMRv/hiZnkjZsdntYnjbEfPQxympmOy0Vie0Qqp5iTGkyI3HhYPCF6VjA2tgFiU4z
xhEIJiCWA4IBORrMdJIXPlWIOL0JLx0aYTCeomr9aFdWtJtaF5nk1Kw7ONk19nmYnLhZvcvxfFOQ
jfsKB0T8eEy6eVX7U7uOwd3JDomXymPPlTHLPYtUBUYcEBlgZO5qeRGsDfRN+wlCebdFumyUiDsd
1TiHm8DAJ0/EyZHXkzDRmatPGVBvJ4dO2H3NcOYp5lO9k1j5rgT86NKCjHDos4GfvxFYI9STHVyi
AUqXCEm3RuzY5vDYDfzpUO1iEPOC5njC5OzYWZ5ykxtnIM8NJzcU5lwhW/RJ+S0yvbreNnQn46rV
HdJZxnVNw4YNHQOCU0Lk56bdPIBqBhHUHJ1a3VVRiHIZs1uhKeSTfWUWleyi0dWPujT/Vd/NF0wR
XBm7xmAXJUs5858JszvzIDl46XMfiPdMdJW7AkX3Ayx65sOf0xnAzLUT8XNY2VNaDEtzi8896nak
GP4MjxqfeSvPbfoFqMheDfwZ6zryeT7DA4QHzOsQ7yI9fswTH1SPAgiOZPBuD3M0dSckWB6GV/Xi
i2p1YGiXbpANWHC8It+I1328huI2uU948JyDTH+ygnDswidshXX2gwAVcqCpns/Krc6wXFhP+qr9
Tey5DP96DpIQrCJ2Pc9iLLfCAz3cD28khldbTtfrcIFEh1wRIQM0YCiC9MJ00qhpa8FcJnoL+y6a
EA/GHA2+MD/emSv7/GULk1RKJjA9qnJ5FR2fR0gdxTE4sTi58b7+gCrT3IGGPRoggAIBfrCbs+xz
7jC/eBPc5v0M62MnpphYI18B5mtX4yl5QeWVLp3sin3UHbqNupff8Pcl5agn7xcbho4ZGwBFfo6T
b6j87AipuqnARvGQxFWPD8aBIQObG5nrtr/GXuJX22n7dJ7KKl8rn5WPrFlZg75tBryjEDz5kCSN
/JxAjWU5bnyRwQ67zNyTSPgN4ZtipMUlEdCkhM3zIn3IMaPJ8JC9aJ7sqWvsdEOXut3aou3HN69F
pqt6dB5S/J5M3wUaSUia5XjCnDV7bHREIhA4LyWbMyRwDNZx2LqapPoQdTcPb/mn8CZVykV+K3+t
bNljfdgtcfPOu48KQ6hGME4dEnltnGHn9Q7yuJmjKBfkSYTsOnAkYxhKjdfuUu9inNs+lB/ts3oZ
uvnjpauW6gEmzcVyVSc8Vyi937rDAxh8AaBPUUyLYbjT3dzAm02caNGv8MSiWDeFturBgvKNXvgH
1gTMDOtIbMj0yukpK5tDtzVxRl8W79BBX5/vYyyott3leczW3R17O0MEk8dnYiz4NEmMvRHnLnwf
P0jfUJ2UccACAo6D3HZubmYeJanTfJHTjPue/hpsZ68VOnOMy9CQ+JHhQrdVUCfFq7Z2qmMJr2OG
oV+zhUVXHZ/+nTM0o54W0gsN21peGPHio0sxrt+n5BBaq1qaRw6V6ExgwEGy+uJKxGEYTXaytLjS
Xyc8U/XHW7Hp2GkFhGk8t4mxtvuvsvPiziPFGgcJebZJRzeMBL9Rh3FySd4SQtboU5lPIJUl4WpT
HImQBSdlrngHrUS4iaWZdWHPfscfBelgt0m5KodTtqCfJZx0C3lpo7rxSTrPzsqX9f587e6QeP+p
ZXAtte9chVDbmpYOGsxIeTpArc66fcMKQzQkWHAHS5ZkwXD9oMT40jdUO2swUiEkjZYsVEc4FZ5t
OVQAI0haA+F+0R2U6jowJJ+n+2HDafAy7sh1oTlDxt2BTELY5GK9y2trnbvyMIfRvb0Ly0jbaRxS
fDe8ejYDdgIr8qA0LKslJeEERadhASWlfjXRIU9+ckE2e4gu+pwGF+qnF1Xu/c06M8AEexXwAQ0t
4IQmRiYWYJkvAKxIuBBA18f2EZojTtgABNMdQvtzybfoabi9cbaK02Ypf7DxFEeWnOkOzX9Fr2Ph
nxpzR8pSwuzrD+jMDhUQ4g8EGzfNpxr96jbnL1xMfKDNI+h7BZo9x/ze0/cRg0+y353r02WIvwEM
BI3teYH6esZMQ12ToeAx6/TSF7b7V1yEjNXvwHZUuSlUz1fpSHTKaKyfbsJYxfaydxqW7vfLdDGH
UXAiX2p/9kMxg0BIKKuY+azuKEuqxwym8ZK2HSX6B6NeG55L+zqjZ91re/09KTJkTqvWo7CjLEdP
s8gIiEzcGUyyZKkSQCW9SBTdoG3kzHI8de6RXfPEqO9aIem4jK/P0+PU4b8J00Be9kyQOXOseXaY
SoeKadKY2lbpV9e/MCJ2CAX+8wrmNGdiy3aH50hzng3LunNNadVgVTVhHurT/ph8dxsJ19yD7kZn
061tbDOZ7Cqe5IepI3tx8A5NJWBauu5xxP4h0nOG5y8SyrtWuo/0xu5snPsN02FKRcuxaPThQN1D
Gcd/kn4Wgbl+nvSrrp0mNsScWc48xwKH9iXeIerA9yt0SBu1kwpM3Mu+23qpNaAGnh5c1JJEp8/m
s4UxSn0S7QIGGf3SGi6q8oKBvDwhx7H3Nci55U/KS5q/P1Ov+qWSa3qSWqJzgsWhevtqmB88GGfi
BcOc76umNYPgi68O5F4fu0WMCJi4vZPWCR7EWuti1H0GNNYchoy4MqiL+Ft2Hjz3LeB6wOj4XeIj
eKkxSDm3T0zRbnD+QKIJF0jXtJDNOfafN+bu8ir+BsOJPgfMgG+auniYS4DZ/KW4joRXMPtdpMSv
Qsz8gss07BWo8xt9reEjW6L9vIKZUiIkH4XiZA5sE0lfTBdio02mK/UHjBLiaQuH04ETCNvznxLX
pZPlBIfkFysyPsAI/upzxTuQytvjucI7TPki8KncCq+Zk42hJpN0EFrRiUbEHy3jt2rwog3pVkQ2
V2eT6wv69Ef6bluLRVkvYUIUsGtQxsBP6m71Uq/mVkAwlcsAbNrTmvN23+T3IFyV8lHNqHFslDPl
3q5AtR7XajpUzZbuGGPSAVMCZieDfAjwdZUBL6tvnX3u8fCLYv/MRS4vpy/Ctcgd0TDKlGeBsGb5
nLBBe2AFOG7VP+4IfrxPOiJK7WCPq5vxpk4I08i7Po/yMeYqJeju1uQsOPicUlBl9Hf4wRN0uxz+
koHHS7BJYa9w/uMVln/Hb5gdaYxR0FztCcbjaOp16rZPDSVLCSzsSvlxmLlcQvlX9gavloCRSlpp
Mfb/bqScRhQZjwu5pmBHDP5ii9zfDyM8h9Y16j4zSoTixbL8QKe5PObGuX58gAiG/Be0ftgkKPmN
DREfrf0Rzy6tgTqmvffja6/dZsOnbMLde1wf4UHqzlG/DQPcA/BEe5yr6dRFfjtt4Z7k/NTub1N3
zKWbqaBZQSDzmG6V8Rm0X0oEywPl7Pg91cP8HPG+yyf4/XQfs7M2uyg9Ai8HB64sw/wm8Pr4qJG8
RKqNuWI8ze4NH5uzrA5XDRRbQjwAGIhhHWi33GJC9uBMMRm7xFL5ar2VSx+kPTE25oSadFGDTSlu
aPkGhI9kZ8JLW6igYiaLw5JEFgl8SCIPCWKX8MEyhbEV8xPcsCAX8KQwAHDaYUaq5qsIkPK9J1ae
6IxxGZXiW8EZk+Hy+MWwNiQGEU4E9FwC6kn3QhSAFzPT/gcbsfDXwqzn0S8lIsbslQzQOVubI3Sf
GzbFFF0wKAC1iKhcceQQ9gkyQEYV6pYv3QL8zJaMXZJxNfFC2HXMBVp20GGeAvjXHAUMBMgD6MYQ
TQCH9S+pSqR8ML5RBkeAh8yp+uVkLFWckWbLIhNDhDreglKpGpF4i2CidptX1EMxs2GHTAuT8QPQ
2LisutsEp3pc8q6I4eATYhoDfist0DFMCjrbFQMpSgjZMYwtQXMVMG2+blongPY629AE8xmMicsc
lipLD4iHcBLdhdErd6gYHKr7RNqM4bqMPHx0MKim8B+lH1W5BurrgDdE9P6w34EtrP6lVWDlHqfH
qRhusrUdzeMTMxaoAMnGPg+Wo2EkTTGvfQI+RGCMaM3mer5kmE82BxkjOVmareChTKCcqHoO9Ao0
rSmcRzcnRkNZDa8IkyK0vWjgqalFfQDojS4vYjt2C7bGi/zDFJAKhjvSRJWiBn9ccLTAv+pjB2lG
BKLHnhC4TgyGrsRCXcMdQTwGA2wnkHyAy+cGqDAcX/SM6AHdyz8StIEpB+J0eCsOABfpgNzknO+w
bNiAdcLhbAlvWWHQEwOLQlPr/Sj3UbuWbq7NfwKmqMwhMjfk1quZLI4A2jRfzKwJiAbSgNzDC2gq
MuRpWvc/rAyYUeI4R8cgzYG3vRoUnA8KNP55bwlmhgPxDicAJkLATNsH2uvWMbpoFxt0YE7AF7a4
E6WxkDEgPlDPQuRaASoscYedKChNJLlgrv7M1Q7P3yezcrIfn+tJeFYrOJkZB5s9P32yCNBTR0by
oT3FUJ2FgOwSG1Iz48FdrcKi1Rh+PzeAuyTOgzaWUBYtVOdCFdT+wADpfRWrK8YyEF5R9kCmX0Ei
9RpcCEcs1APzo5fPyr8h7XsM8EmDCJi6MNst6DOghJnPP5uZbxHApNDgwSz0jtznRu7oc1wVew0H
2hcLxtx2I+XzeeMf/PPISMT6joW7Rnhljtkwt5lp77AIGK1XiQ20ALkNCaYp4zRHQEq/C4Nf3axX
WCYwo5SkdU22b/3Vp362z/clOwUJUsXe+C2a1Ri+qZCq+ucqhTYXUlL5lFjzBHYMPvHwEKEZh29k
XkUqSn98AhcTOyADJhMvXgzVDqG2HZFlzAj9CM1qTZEyC98MieqBSBV8mhAOn40UES1AvGBvNZ2b
wREx2Vn7G2Abai8qbRY5hk8UM9hDYAY1IZehOsfFF0wcaPEr4ZTS8zkY6L8fgp1Vv63O9Ip2p2J2
hSlZ4ctr8zJmS3KTaPfBKZVjyeifRZPciVebtfmPkgF61LzSmLF60CdxZAy3mIb6LM1kVlczd1hD
z8I5HNf6df1F282ukIL2vOYQYqiDBlJNUSCJegT87z2eXtms02P5wu9m9RST0eT8REcIIQ519Ann
a7e5MewyLqHkAO9r33QZS823toaPT7OPydYmYV6zBP/H/49/ILrBjrHzDB96wrj9EfJYV+vef4Lj
RHDxnznLNXRRDqFBW1k7phH71utpLuFJLGROT7DTWNnQinGpLhAjRMuvfMEFdPyLvWFuybySCzv7
INcWCgCnNIsBZCBO+wU2HGSfEPsidL1grTlIau4TusO9UEIiRKWXe5QrFJZo/rGImqNXS4msoDdF
qUaOKrLl4iC0e+l6RqPNb/HL+/c/1StRBG3KXbpG+8jDxJ//bvrv7qoACmpXJTHg71Hikf97NK0w
z/m/h/Czf7eonjhKulbRMTNm4h4MV/kfAvL/PVb1VA+BqXjA8+9P8fT//28W1tbloOJnIEzcS/X+
PFdaVzyzeCX/PRTMdN0xp3QzRIXizxlJRYy0zWOMa6zy+EqQyvIjcYDWJfPg77f4UyOxQvxd8Avt
6au6FPfjlS3FfeUrXltEBPJLPOjfXVtXxsmrdVGDu4XzcMDzxI3//5z/3TldiyPyHv6OSwYBR/t3
JJWWuHC6Y3csnGxl/h2v4Fbx82zVn8Xf2ipbgXXzYoj4UJfipVnwV/6eDb4CKzdjrDXohbYSt2sr
UJf/vY3WJUneVZfizuKNiCeTr61LVBv/Vz3x1OI+4mX/+1Pct7v8u7/qMV7lPjW3iQ+l4F7iucWt
4nHifv/egHhUexbPIY4v3h53z3jQv4P/d0fxhH8vkk+VfO2reHB/7g7i6cUD/71z8dN/Tyzeyr9P
RvACrmXIjvDvE+HgR3EYPuGEj0JdMmrkwxc3SgJ3Ec9PUt7fEcSbFDcoFDB//4h5T1CfeDgGIEfT
UVbTi3jI3wvmXfTnjIdoKF+5G8ZxBEX8PeK/F/nvTYg/xdPGHLeCSvb3lCT88mPxlP8OEXviX8ML
3ywHFAcTtxJZwPctPljxTmecQpzd/10s4nQTv/6eH+MDTvt4zfb+UqyKFfI7fk9nFE0gcLEb8tsQ
+7pn+ZaPiBPXMGT0iF2jQwdwle3Ez7oNg+rvbmMRcmYgB0xetSUrWNPfhsepxskvdvBIYeF5gvAR
2IZYCpN906ky1PbLcSAf48FDQnc8zlzKXrf4VUcKbx+aBGjs04GrRlVXEPTGVs5lGn2nEhDt7dHf
RqQv4bWFk8NK2nhIEz3xp+EX99BFsO8iSMT7/v9/Qd3F4TQmhEW8udg1V+IXbqscSvzvwa3/bvv3
E2ZeLk7zwFfMze36KCOxmj7htlLUlhgfK1QuB2gbOmUDNyf1XrZ+8+hYZD5Lfl0uK1i1SEgAl+UX
3rF8oISHg2BfCZLL3uTorJk+BCHLGfb1SwmZdsEwJ4F6Dcn3wrxYXdMhPr2esRZUNFqecs7OgEp7
spcz6xWFKIxSY0sOywRDMQPZyk75PtvVX9jTWuqK7qOEe4KXNcLwS7XznidY9S/BQfsKO0EtE8xb
Aso/wBaqkvJ+3r+UB0lCj0JjvDDudJEIZVpmleQyWmDSFP6zGQN9vDsWMasF4zqsRXnR5hJSKdqm
5ibpc6jNweO9I7md/Z5m+gl7kYoxJ5iNnhx7ApCQiHxykuHdii0XwxXajd/ho7klbGOwzxLC7YWz
5sDZgjUpdiKn4K/3BQhm7qFixRLgXIxZxmJs3BSCEp7YxbGTd1DDkeKoJR+QazfLvl7SrUe4xJsL
E2bQbE1dwFiY4RXGP9AGVVhpPzpn5JNoqBUlBGajLdAVtQZt2gmD7fSLbgtQwcwE4tOYvPFVCWTf
aJZTb9EvL9I1oKcPiZ4QkNit7rNzC1B0N8gTCb7x49m0Z+YRmReRRgguDUOnRXylbNM3Plr0abDL
GeKLOTPZtgtcLXCoQFVnwR/KrhAEyadot8VZZpwBC/U4Xqy32rfXw7XYBa88haghy2uP2CKAwg8z
fY1N3A5anJ9t7euIPStVSIxZ2egwnfR6mL1YxwCzg0vCwSSQ26eTIvIx2JY7zCk8ba2dwvPdOhov
pI3obsHEVHHEk5OD5tircjd+06jW7xh093DLP/pjeJqd+zc4gk9m3SAw4pRRf6mRAAVGKuHIVITr
a57Iv/giR81+St9Cc9sghCC9hR6qoKXwKhUHWEx5iDAWWRhr5YW/YT1gpton+56UUujH1DecGjIA
ZL6EEQVIASeH0WC3w/lUTlCsr4R4mmnvuceYDB/fndzD4oGsyTxshoCEeAtoFADo0BPLpsRvakG3
QvwNjinvAPzhT/oDUoz5Np1LKOhnrJbQI2FMBjhYnuPdcK9wXbL30jn9AbOnsbtg0SyAf+Md0ii1
L81QRfuQOzyaZgNbLeEqZ/j0TTwY7dZswfNDWBcZY92deTXfBgdgfnQHz8+oicGplvY5uVDvih6N
CQfTBqycembjvKx0J7JgIO0hoIefXfg1aEff7+D1qL8gR+OXGGrljlxgzw31xjPkjX6PsBDRl6Dd
VLLgJiHXckCSJFNEKGpqcurKSwzXqDmqs+u/f4wW0QrTve+8EfomEApcJL4oGydOGMfN4TnzRoJT
LQBeaAXncXork81grHXVE2wYEx4rLAZf0cM9zaKJzgSRLc05wS8Mfhj1EG1kMdd+j7nmvbj3CHUV
IyFYPQwkMCHH9R/lM8GfyicMsYivAJJY6LEoGp2ftYdJ8/GhhTlWxt8WyQcwHaxuF9DJsWLCcuCL
59s0jsPJGt66Yct+lr2pjxOTUipXTZStfP0Phm/UzQbo1Q4VgeASke6NoMHYjsmX3JHohWVCeoUR
Rnq2LfNkR7sDzYxfWuBQJb1L6qGldw1/eENkd/my7Gg0uJ2wYGbEmEluwJrZvCfaBwAJO8cXaJId
v9akQp/oj0Jftlz0HsCsxqGbrdkNepxuGZlvpww3rjtXwmw/HrpxwUKK9IRUl2zmqK3zUA+qveS8
Ro0gw3MsuL5y4Qcnxq2aWxvb/rmNzZX1Es42fbsbMW2AZs6+J53V86O6hBhGoNsnSfudM1EbXGyF
jeIaahcWbiPZ4OHX09Zpl6RYkqE7H6JkhXkawEJvbVuoBj0EHI/xGe8ft4tAfut7P43Yw3Cx6pH3
ch1ljIjKdaFd8T+RwZRQIU/MbUkUvWDkYTCOZx9FIW9tZSzG6aAfp/KHPwg0DYEtkNXbLyOZwZ0D
PZB46WZmL7BU4zTAVJaNP1lm2qswTJaXmbHNZ7Ffaqgts1JeamR0GoAnGsNKJYVqHrxzYYyC5fbS
mluNedoRtjI7FZcjtmizdv/IdqQAleEf4SKVfvHBSBsNoha4Il6/6AaWuo0jjVDag//IaNokYMWl
sGEw59xEAxmQG8JaBKC2ykEbxWKg1j7paVlwhtUIaY3tsZs8yd7niKjseZNthPu/vhmHfR/CTezH
lWQWpzAzvARCd7cCwiqnNyJScyhW1WXWROu2MLyOtAo1M1Z2/PSNIrugN5G0Q4JSXOMaknX5wE+S
4czBwhChdc4arD4+RnCHBKi0e2BU2cRbzM8xdJGimkFKSuYw7tpDUp76JFnrseK2P5JqnhlBR62Q
gAHZqX0Iw4etlauM08Jgf46gXVRWeTbwCfSTGC4JqRlwDGIoZ0REprcGEC33tcSENClCdSzwbMTk
RghS/eQoj5zpSbEHZFvr1yg/1jPHDjYT8r/SLTM+54oQK8a0eREyVQi3A+0u+FfWoWd3h9GTqEOs
bjGr+20/kHGCW8JofirNIgi+RIxC+2PEN74MaalRGHSVWz2x+GfAPVrMNMioetZkhhPyMZSoLOzO
r9qIFljxOswE4AM0ySbLz3wXlUhwCAr/OQYHItXN5iYXCA3CdS1sHGf9sVVezcAiRxO5Rb2xypaT
IfCSJyP/B4OWh82gZjxB72pgVytsYKbcwWm6RAFYATWVCsUKRVKl3yICLSAj5fAErPamwUiuWIci
XoDhxy2QgM4rmvH6raq86NCymg4Co6p99shjmsw4BbxVYywJHE1B3NR71VWEgNDIPz5VRBMxwtYe
QTtihOTLwM/xWa7tZ7qeEIgn7bBvnnT/FqYXdfmrhxuZkmh81vtsDF9m0nKsyR/LR4ghs+E9SpJX
vQtueiFzArpGW2wKLTk+dLhlRvnwMhhtFl5X9b5pzaMt8c7zYKXX9WsIkVIeF2ouewNRqoxnKmie
s/plkqhaQprx4vfZoXSOSqYV+DhYits9HD3dlkPvzB7bQM7eMpUCbqg3fE3E+yB5DZuWhdM8ab36
koGRg8JluA/oFitWdJflRN5Mas4OABdDlddDY94tzdrIQHBDn27KTvixN7cxJXCnaRmpAL+1uVti
XKTP0k2qQZ6CUDRqxxZVPVXbU4f8JptLe5atmh4M22xZnLD6CGS/NWwcHe2DTPiCTSBHr0BrAt9H
H6L0lAPdLYbcpKI0F7m40szyOjs4RoW82mV4iJVM8mmSYLKVKYqrrPGS7ONRSf4Yhww78SU37esk
PV80C3yQEINpGddgZDLkMfpN6QbFXNaQcBqoURT5okpM+MPAL0pkBbeyajw7V+5tQh5Riy/k6GY5
ujgdEPeRHtIekkPfUG/xrUe5vU5b1U2VxzICzRp/w+jSSQvlKbnakJLrh5tIFS5H3bpH4bKCy4pR
PezOGq0hZCGbH3SHmkhGvf3IjZcW7eoEbFhI9UoJvx5D5MaPcW2QBG3BFCrb3SO46JicU/oZD90v
zRiwt9tNDyDMrouPkm5uUzU/V8XrA/jQCuljMwLOZzD3zFWidSREyih+woI0LIQNz4x080fyZsfS
d59wnVnNVqrS9ywc/PFJDys98JuewU/OsQbsWnE2sjwPD2Afe4YHEZfRhC1LA/qd1itTWzcpfmxP
dTFQjFhDTqwq4QyUwQ0ilwfE0Yo6tGZ0GJr3tsWpshjWFA6kChzz8E03iUvFCCsedoHR/j4Yjsi7
ATsmccZ2DKSDbFn0mGvY6kqyZIfr90KaTNzKnmSAEqtwBvXJeerwBct1yn6Xw/jIwwu+myiXpLo+
tAPccwtCD1S4EdZvn6NB+gQiVQ3ypiLbazXFQas42pSzyfmgPVmUISuGA8P7Mlo9mDbr+GXN1lVz
mtHk9bpjmpHfSLt0Otkmdtr9Rq4xTMEZ3TxkqJeIzAEdm40IVdV+FctMxkJCby3p1rOQK6DJ3YAA
l4lsiL9TgGfONFtyAFPBLibmLKx/5KeylOKYHpK3Pu/09CuFJZpgB8tp0dXmfGDe1lLaGq26Fqvc
YCXbR8oINDPIrkZhsHuYH0+5vUnGeEZGIeXG50NFxl8FpGQosqs9nu/hWtNhvueQO6arjoSNMHJ6
MRYateDTiLVV1fIFDCkc3u43NdtjCL094XJS8VMo2w/cs4A5xFsATMpZyZ5cYk1PuHGDljAf+UQ+
rFj/YKinP6Hmf6Zd5zKJ0uJiO3TZsislZzDD1bP/1lE5p2kACRhL0L5xYDrLhcJoFd4jBluiutCu
iqEjNJZghp7anBgU+c1IaU3XjQzvfljm6U+U6/OU9jqofhDDRY+TGsBQ7yOsMDLAju5nqqK1FUtu
Ysv7GpgjgRiitqFXcvKwGbg2+3vLpy8DLYQUrFMxvGkhgkgaWm3c9QS9FrG6CTV9E9eAeOaXWiqO
TPPeMLDN+6sBwTP7Vq1wqzaQPlj35bpcWdXVFt652gNfDKdN1RXvwVaQDD/HF7GsG2WyHnCYZSil
ERCRF1sJbmXbnkvg/ydCwOF3tEjII7S0y/fpI7/bXGERi2JmPI6lvc27ezKLyIu81xbWTqDc3eMj
reLDVLVQdWaQDx5hfa+Vj7rVvJlseXGx0bWqxt01pZCNsbIpqMyrU24ae3hrGspQGdSjf+5leGHz
rPqZKaHqtDN9Y7YMvEbSz1SaAWgG2YesO7FV1Yz5TceYnXrsdRsITVLqarJrWUg4Suk4PRlYWEiA
1qQA6CSR1xnakaZlvrlWYQqkNe2Iui6IeMOQIlDWnHk9RqixIbkhQrNwj69R32yN8aOrvHyVlNgu
znnXToY83mkSJ0huGNSysZcQdal1SE8sVuYDTio9tz04MYHFBV2x9fiqC2DCykQxb8nlKgYgr0Cq
qJ+5StT2kAWMhbn4Yq6LBwLtxzodRV4UPrX1TY5OBbFxuUwxzajZgBTHqa62n9Xs/zg6j+XGlSWI
fhEi4M2WBOi9lbhByFDw3uPr52A2L+6bGRnCdHdVZZ7MHF1QZsqwivPinhoMIcPwIFo7BX1SjoOR
B5I5Wu+02qMS6odBwFJQnmoGUmkTb8aBjpO1dtWbKhUrXd77IlGRe8n05yr1b1wSRmnqD06LC80T
t5bibeM6d8xogCfyoWOOqi4mn0VmAKcD+AuktYGZAUNArDgGDbd0GWRXOewJc3uI7PIhI0CJ38Gw
SKVpuH+ttmupLqQsX4lwFkSdVgqDHJM4StiRyeiEcbbLzKlHNckJatscB66wRcH5Z9VkKdLNKlW2
KVnehRZatD1Ls4teqA2QWBnpUtFGp6njbSUjomPeyRlLkImIMiRHRRcuTy00wtE5pk3/16+RQEkn
MVSfcka2iQZrt2J82wcrk2K+zYBiSukm0uJF1zFZitS9aVIqcuEt5aNxgWBaLDTEuGi2KyHIbLZD
CaUB7c8Q6EdDyUATNBfmrHEHMCzploYyH0RrLVCYNPWflWM9Ra/vNXAkiOTdkD0YA7rI/spRoH7t
7VLpdyHsyiKWjq1o4K1rDTz1VQbwEnWcZ266AQpXJ1ytuPssJZhkJKVlw75lEjZGlczxu9v77NBI
7WOVSXpPAk+yKCRERs3w6KWC44jFKDMwrZUn+KC9K/b41KVyKMStRO3aundTPcdSi4+FAZW/UZk+
hgNbcMXR29ircQJmVXz0OHh8gB7sWRbDafjNYidSjZvIOvHDa8Sz4r0jjNzVqpWQiUxWWdDjAiMm
p3aW5umpF81sqaaYSnoZmJOP6bL6mq6/OI7nob6qUQElBAmkWf+4EamLnGjqWNjFGqqfjjK9wfqI
fN4SP6KBDz/cWekBG6gnf3J3oqVI9T9JMp2RHcLF3iP2KAyiscONkf6ETbxo8p2LEM4wAUabdz1E
0l+nnM/7s5d/WYOxqjkWxaKKjDWNFNuq2G37euHL/jqUfk1agL2/np4ab6xYFaIMqm0LwZL2xBBs
QvVepQyLUwrVQFk3KWEPsgE54NWrFflHNP9x3RlPjuqgdwky678141w29VJhiCggIhmll74IU8fk
0W4x6VF9zCMkcYF6b1JkEkW1HxhHMvcz+lVIQoMvOvTJQQgHjlgeXfk3z3/iQUcXQxsFB5ALS40e
nxAmpwB4ZocoJBnAiGfHOjsVqJGlvcQ/Tdz7mNHTaft5CjUW4VeSWbZL9jeDWqGDMGQNoIZtHdRt
5S8Lf0m9F/jiVmYOKjdOEyz7SQDMuhl4q5LIWJfCmjdNHpC8NzvPIrKPXFyXviQFjJSjrbssahTb
gzU38z91UHYlTQ5i+FLvZZqOxQGQKXxR/VhQxnXudgijp8+wCKryMsExIRp/I1I4Eo5iZDT9lNBM
M4FuYXAyGYzHyJRRAnpS5WR/BmLmFs9WXxVbvR5WRfsTKNnW8i5qhUNCfpVxSQIkRpDkrDEVTuA4
stBNxyopQ+59N+DoNCLin1JBsvhK7ik03mnfozjI/S3nI5Lib1701JEuCBUPIy8Pwk+dIgn+I12v
W0yLcYy/wFJPpiqOu2K7FSJ/mwT/i1eUw+CpXNtEr9khd8rnAXt70ElO38oYP2raJ+Ud46A79KcU
S3XYOGUWrw3foo3ISVZd0iLggkH4xQCuioxmOTak/HXHXujXzS5zh3nNYmao47w26Zob7C/qV5J5
Oym0dpZfLzxPX9SFuNSTFp8OLIKOynUUKfiVTl5ouCXj9BGUjKDih2Vaz9CLjmGD0dCFUeE1IF10
lvcS3b+rOBqty5SQhlDAqzfWsy5nZJJH1p+mJH8lZdxMKpY1q2jGk9yjig08104ImrnjZokGJHoT
BjwgzI+wUtoquLYk/mCoMyQJcXuJ0hLbriqtpQz+rIl40KIFmJbNOcD0krNZqBoqgIGGR/ZVW+uW
JqjeXRoEaV7wJ8S5M9I+GZp4WxLF1QcErWDeJ1HS46C9oGMS9mjb/D8mmwYgRlIhHHFgXK5wWuNS
qmzdCnamxO2BbnWnRD0k9GgVE+X4CDIP7oSrP3yMaV2XrZtm6oBm21qDxqYETjdoqGuxgijwpujF
FTkLBSdpWDrSboBzXRswYo2XnzD6zBcFPxARmlpu1RJXtR/uS1qs0sAr6UX3Atwcq4wkc2raaRqY
LZcGfzXMetRu+dQjYHNw/yQk57Jdd0tlfINuVet6EVv4UxSMVdNDIQfv6QOmdbWYwiNk5N4d1QKP
mT2dn6uIhLvyHlBpT0cSA9Ecl0JWLIcdtxFju0sKx5KQmuoIe1j8sklsgYqSB6TNhHlUpPbUucky
Ha5fu0Ex1gmqU6slVv2rVY2LDLMRT1aP1LrVAcWX3nY6w5N8Uanx2kyQYYC109EhUOl0nG0L9Asy
EvKhs6vm1ZPyEQg9Z+pqKepwKeIGIzB8SpYlekfYJ+HpDCeNnAxhvHivaWmvRlQKpEpA3alfGi3S
tiTlPCO2YHhPdUN/lrXsmeUIB63gxLK24OWLLGQdHFoXjUIKADJxKqzug3kdxxRQNJ+yaDGUYwxg
y6W/ZL912GPHxFj49GqCNLxyp1x0fBFvS9icK/Mk4LxK9b3Zxcsbn6QkLL6A0CfgMuK6z4jFCuKZ
+NddpG8GHZYD54d3hd/N7i5hOIvrVQrZamcojw6MG/aR6OLSVeB9A7aKIJ7Dkj6L8djRIMI4O0Uu
oLCcaAnSlr/HHQnRBL39lVIE29RYr4QP1YnQFT04DDZUCEBsxUOUrEZ1zre9hCf+kh9rDVfrpwc5
bnsXnzaLTRekQXk7GcroIAveMmXuVKrwiYheXJBopXzGJ3eYdQgdk2YXC0fP+xCaeZbiM/4jaUW3
sN0V4BP4R4ogLFRVO6YsL5G0L81VIq7S8mYyR23EdcEkSkarlNHJ6RhrDdjeOdN70l7oAQiMx9E9
Vvkp4p9858M1xblRe0uZC+plf338ekg/MSaMTUmL9k7rO1pxnBjpvT8ZYReJzUNf6qsUE1y5YCMZ
zuJGkB+BvvUZDRIvi33QhdWROhxyOQW1fMqWyck4GXL19Bk3pKvOi+nch6x4XhL3xe2AQS9/ZeVJ
fVMS9/qyILmBg29Ii31JuAGY9GLZTdW0gC3hGP+HkRQ7QBzES9S/xAuQWVL5V1E7iM0RlZDKwArp
0YjTg2M1DX98QCBfCEgg6NPfABEX3GWKDm1Bz8KiVStjXwU0TJ56hVn5LKu3ob830p5ItbzKQV+5
87TZZMqmtJBr5p/cnFz960eNE8AW8bVEb5432loO8qZEz1qJq0q5tfVHlh9KblSVH3ghvCnod+tz
+hP6rWvYIArYVmC3OOkPg6vK8Wu8eGOx8g4cfJsTTDMgmS0y28Vwwab3m8A60acc23SfMMKwdcSQ
XNuZv66IIcLPeuAWBAhLbX6kONuiT5uF78kp6GI44SFn54EainqRQjpzJNQT6JcHnC+do5SUKHa4
NkmsR2Hc0AucMnJTzfFMm3pQzSH0kh72f8QNhL/u3/AWIO0Ak+d/VWsutUtWOfzV8PktRzjmNno+
GwAKyxWj3ntQ7DBpI8Qcd3QZF5yS3v5vuSNEKUbzHczkC88Zvzbi83S56sp5BQZdmxmM7TmOIbB5
19Z5CFFHfAhkWrz5IwacZ+YR8RSDynTVoL1ULBi/0rjKYch6NFbplpQQ89Cnz5kYAsnWGWaeuylI
YVzTa4X0k2MAqflmH+FXayDpw5FOdjqSBpb07oi3M1vhmUDNiICeVVEuVoKyJ2yXEQ1gLzhcFA3s
z4xUXBW794G+LqOpWlsPIKgILYN3TlIIARyc95lVcpQrSFE0u1lxZpABJQA3Gure/74k8yts5/11
8gB6L8luv71J0lw//SN2Myy1pFacRSayeKtRxQ82wzXv3OxZaAHuMJRnUhmgY99yI/aBjOKUn0aZ
z8YIg2jS5Lz5ZbVyWd3j4urJC7JR8NFxP/t2AdcZyOOKieO4LdUp5ZcxWgYJ9CugITVdqXiBEWfJ
2BZ3ZX0Kj7xnwEMQCY5PdbofnKDo0SAQxA5tIhJG8fZEKTXB89VP0gFAM18ZkeJH+3aZEmCh49nS
ELSw9WAlvmOb+gmviAn3INl5qBziA3htfSy7m7Y9QPGH8cfYG9U381zOycUKetisdGLt4+sJc2oZ
3CCQ8IZFmLtYUXGsPyEirULvs5vECvKaEdoPGWysxZgiEWE/QSAAw7sghYbWJy3C70k51MwEGkxY
5ITFeKhUm+Gc/0R+zjS12knynsAXkPHaMjzj0fjS5I+uvioNsbWzfFiK8jwYd+4Teu30AtMQaawz
/1vit0U7qVJsg4UduOS4MlEj7ylnGLx0jKuP6B9691BQQT+bH/OnurVn8AflpY437ThnvkWJvvTI
wjhl8d2E+tde9NrB1YNmpTgVPshOW9g0iq23yzuot7n3TnbJjWWZqnClnM0Tgdsf7RcOq/ILQbOx
cbeGuAcMmBfzHKKObBsFBjl76ofPItzQOGMuPU1nbSGwA7d0klii5i6dPUw78qZ/UEXkj3JDlzNO
UZCQ7g7Nls5VaszTdAM/ia5IS5/WwUpCR9wHz0jOfYAHgd6qty2/uF0JtdkOGRAJZeAl4ZsNi+YT
acLM32TVHJwlnAf/YfonCr2Ip/AK2WkAWQdKCtgamnLkDegALnK/4TCAAgclRfld/AzuZuIbdUs4
VZ2HP2MThkeYSIUwQ/nDjA9kAQ4H6mD1A04lZAGvWaeHTV8s0C19KcKz777MH+5KxowIEmJ/lS4o
SiLWYPAKt2BP2BTRd7P0CN4A+B4LCDw8r7ghDFFeJi/3n8Vohx34V3p4jaNPdm5b32KqYg85jF+s
KRkqZArdEUk3VBxAGPnDN+2osmMCX9q5eRw+9HWZrtnaJ8WzyP33VzEbwTiz3vWhK21+3EvbgPeQ
zgYaDGFnIpoRuUKacdAY9zB1gCJ+YeA3ZPsewgKTf7Az4ISeU1A8vkdE1zBLpMXQrOX6s6iO8mQG
2OrKoQznHU7CDBE9ExcdF7id4GRTlHWrrGo8JPj/ujkKZPQqIRjvZlqM/Ss1atUeE3p1NLSpeu/x
iV56UZy8bXMn4Jc9oz5GzL+JzKtsOnYcGOAKmNnB3GMdPGE4XIe39sc7iAD7oAbRsqw5wMyjlZat
I/AdhNdxUEWSrC2LDcIBLKXcew8UBWarWRjPO24BJj/S4ew6ofdJkLSNx5odCJnAR4CRV3kSHAgd
gS2DqXVOrhHrDfP7uJsU5nE+RY5wxCc2iPSXZbw1P+m5FG/E4Q1kVwHoMVJogDyKeGHBLIYNdoay
ObCuckixiqXY7lk1WQ9J/MC5Pf0AMENkYTL529L09phmzEBEBi8mqK4Js53GD/wVuztIO4r9atZA
mCMDWZj7RIzQS+pooBTAteYqebxae+j+k/E2JI4gacDEYp4SxkslUhAGi/wa0K/2rG9IUYSQ3YOx
9kpedz+c/Qu6V6To1KuYOMLRMYGvQm9Fc1hPy5a+6JgtBraEbu/Es4yxK5F3arRAR6C9AIEGQL9i
uq0gmToImzItSxxlwDWIKwO0ejd7RktL+i0x8avmvJTWE1TVPWbxS+ZYoexNMCSM2TkEEqEDWqxi
UDLXOJ4jqLlR8bOMIWc5Wcv0HK5grInojPA8ksy7pf2OQuudXzp5plBTXqNdV2+keufdnnq/yHad
T3lDF4a0pzVyyPDBuCs7+Rcsb4m1KkBb4mI2kD8AouPQgIWLHgzzqFhbqIU9HBNtXq60JdACzkEW
TUhcsUsPTvCnupJ3RJXh5qCK2CMQwqWY0Hw6ag/Qsc2uW1NnRgt1F32y7GE21X17wCRb7Y139pvh
qSECsjg05Z5vWoLSYEVvdipxJ1gWEXvRW6cJZPN567/up4f7Oksvxa8ATvY2IhYmbwQFFjTeXfVB
21VD88jVyOz+MCK+5ExTLOWbpdsyUzCTnhLfLf5zPaBfm8Q6ttQpyGaZ2cYP6a/G/disi5rY7uVA
huOEDmYI3KGd0mfg1YsTJ2D6RF4wONEbJRbUUU4PPLIxQa9PPF/CvZoUe5MxBiAGvzyjzB0Lo/yB
zrP9G3EKvn7YNrjKL//RY9MpYRhxAnNP7i+Io/Dp1XbxwTVfij8VZ1/aM/A2aNFObtWoIHBpOXzw
3q3RQ3SX6oxxv3hVBwo2yVYnSB82oeqz/FK+QEgb7+JU7dLV1ISxtW/qA/VTWiJR05GWf4jrKp3/
x5GVWJAdFB9Membhw8Mo0ruO9WKkyzbYGav2D1wVO1JeIQmAXDRxinxvYX4MmoN1+sMQnPZL1Zz+
S9JR3gYfytv7aRGB2PWX9YehFKOLry+KG+Mwn63s1slzcgupg5SbJS60W/IN4Tq9s7H/ryBm1Yoz
ebW1ykW9DF8ynICX91Ew0TkFLLS82hfY6fmeC1+ukjfutHt0mfbIYck6iNzNPfVbhGwIbCFWAyGu
vCXeRLJx0Azp1pL2JH06nnhyU/jVQXEZ32rwJftONGzZ7x+UBRimVsDv1j7rC/rLTXWKEThujL+E
NiqPP/XGxXorD+3Rg3ewvU+j51zgas74ZcnLkqw07DQPrK3DFbOz8FebAIw6mqKfFR3Om8bZdPoS
RAwtlcJXHq9brIhfwJZafFoLSNfNlTGfuu0RhDHig8JJZsQbpQQAFIMkTW58t6ATPhROewdK8u4p
DlNlHRk4pB3yzCg8aE9/xL8Cd47AFoacfHqml0vzy6I3STA6CUZBvK2RZaw8wujGGzO25uw5JswN
4BrRunggl8qIwkYrzQlRha/dz/RHz9rIYOWn8OdsVB5XB1wNv8q9uCdOf8T6NIU2yXfaDhRaKtmJ
XQmIRXwK4G7rR+ou0UXk9dp8E0Ndr5tL/JOgvbH+RGkti8FK8Qe7kX6j9G54e/zh7o8WreNx8lwi
i0PMN3RXscLAaRBwEs2F5mSqBxSi3nSYJ8SsK+6Zxux5XqhX8AZUNRHOej4hWyJMQrKkkjcblhJP
p5WMXWpy1XEOZ2CEUFRkdN2dmQcxyAdoNREJu7cZbgVuik+4OZR1R8b7FS7pMO25zBR0uewU5/SK
xUejOO+cKdpLO4xbMClOczARPleooWfaB5Vx/lke2anxjIBKQmp3ld8CCMWtOmwGvkp2hG/Sa5E6
ePhTdwIl4rdf2AT3oba+0XnRHxQf47qTVvGv/6lw966yaaPkrB89a+Ii/iWovJ3HvxC19D+aDhQU
4svd08p2amK/VXHNbCU3V9Is/s1//Y/6WP7qX9zR8hgfEXx/wQQyEJTQwMPETnqk+4u0F/XeQWmI
C/7VafjtkLBGF2ubr1Ai/FGrxzCszKXPq8H1WPHmfiJBokVCx+fvl14NYeUTyHt2jqCatqhqkBM4
TGoRNX+Q9BbMxLP60tky59bxwe+nR6vmQoePGOP/kmDJQbY+12gBgBXGiw1NHTw+lQ7Gz28NXj48
nrm+1AlasHCgUGA/07lxG3/9tVctJgnerD8lo91SDdJhQemvr1xs/5zhWdMExxNOuXjyNYa7eIe5
U/5vSKDgD7OzkDz1AiuIaHPhE5r+2op00FHg8YJ7nbx4qoDN3bVtLHz6H+2pD3CIdtALpQv0Oxy/
MLDwIX/3Z4bAwEnGMwqRS7DEXOk/8U3jB0INTXdmKl7v1hwh85QKmm/xKXhoJdjPmKvbuGmDNw7y
fkVlT6LUftICk9VBx2p6bOMt9OcPoquhoZLUIKDlWVskGDV0z5gCMShcqqgo2ispWzuD/AzGoeR3
cgoblum+Ms/0TqRPvb/AndQ+FWxgi6mxuk6IG4N6ZSsgJGKHFU1/IWfwbwKB9hgeGGTFtqose23u
E/iyQgimktaypiu3KQ7Qlsa3QAPjVR3JGyraJbqTcT883YPP6mLA43mIMmssOuDgXKMxXNSVTZ1O
v7gCzANlW6XT9umzdYimhdRkciAjN9X2uvuXfifTRUSGC4OSst7F3Qf56kL7FfPKUBOiO4Ibpzbh
O4C/Ch0WCeg4k4L6kl4BVIucWHiOvBf7pgJbDfntdMFQ5ob6Pq4n626YkQ76k7w5lnJwVaMDI2cL
12F0wMzL7ekhQ6FeZJHBxcxjSY/Wak7SsEPvGjgYK7QOPh4TQFwWXFB6ICI5ZXddPdACoGUgL1gM
8H02HEKu8FPhQAhzMubQgOIAZE5CowYMz7vqbwJXoZadAO5LexreNLk5pffZ2vgG9qWum4i7cKS3
UgoEenQnOTop2do0d8lwQw/M8CzUl8M9pVdOuDPJCP3acG+jek901PyTWmoKVCSUVFnQQ9Q4gfub
UQKChrZ+WmWFRUJNT6A0YdCgq9Ap/bJEMYydkloIiV7S5VGbIy0evr9E+6bdI0/jAw7dqse6i7F6
VXi4f1eTAEZqT4gO3PwLY9Xb1U/FK9iAl0EHgUKNLmeK35iDJO1iWFcInntilj+nEqq1k9guLrSI
z2W/4JC799aqCGgA+jMSzLuM9XOBxJkrOT57TvnfgjnLztHLPK2ZaWDQ5LMSnombCsIC7XVEfRcA
MkQCYE89/oCUReuFrFkhoXiusXY7FZ0nytvpdEUEM2eKD+3h/UhTEbNr2NnuItlGwiW5x1uwv2Bl
XRoHB11c5DlwcITlE4BGHW9ysetyNKssKiMjuAh4SuUyzAAse+urK6mY0WtKGkQTCxlvmOziaKBj
QkXyBRsS8sOp1qOl/Kk8p6MOVwaiqnAAvbNA71z5zDdBebSTnHwu30buJqzDj1b6njaoyEacHyZc
Ceotmr6IC7Vv+mTT/b1CxkNZrvHEO8Ri8w8FCMlQgt88nfyd+E7JsnlJ6op76wOaxK5ZYbNMFzFm
RaKIbDpB8LjG2e0G5oiCk3s0mbydeBE45FhOf/QdOMU8ttGRYPcsMK9OW6lERUaEAQdQxuN2tJn+
PYc5spiLi7HyOjgEmNRZBXcgACZDLRDF8nN83tYNtSO/nOTk31Ty0tn5iWdPcYGYH4zuDmLGrJx9
+bN7Ps9JYaKgset9PU9s2cbbcAgvRJfNoGj3c2UTrJ2ewg7a87xYK/MDqGm+pL548ztzZJA6OIU2
zQmuNWkvn2RK2gSYTikOc9EWbWhjMxk0SXGMbHmV7hFPTd2Mr+oXhox5ZIwxisiNtkJFdYuoRSYr
FY8ZxTHvGJo4csLulgLv7KxSzN375hCKcK4YRv8PefTfXfWiKq/ukLHwUhjtiUTKUETmRCf6hcI4
jm8KgzTSt8lXQ63rrbllXGB9P2gH5M8T2hLzbQP2vOZNJQp56kfm9GEo+tcG6zVbSHzjJNiUdw4k
0TYWbbST/HF1p8bgP0mWdSPALUvyZ2XsB1dJ+ER+kGcfjPTr5BaDXsWyQxjVbMra5dFCGNYdC0YZ
3jOFx82M7i4HV91njgr8E1LuXP8KYZOTuMDsIb5EKwmF+C397I23bH2Y8GdmHGx6UEHOt86MdB9f
pRsTqmzTvd0cyuVcwGjJ+YcUeK4qUjxmVRf8JTjFKNmJoWls0AahtcjuNMOmvYCBqYI5SzhoOKL4
ihp/+Lr4wLb+01PdaIv+UV7apfYgh4XunLi3gjWOSbZbHYPHRTuw4IvphW6aqlynzQMSPJrDknxP
hrPmWYdB2qlPrAEY5y+WvunazyI8MfDNmGM5CpkftNF/wwtBBlikaB34B3RDDkU+LErONbC1Gv/X
ZTSKTYcmU8yR0up/aTOqhxZZ9RcfpE8+WL6yKbEj9j/p4ZW8kyq6I46snH/IwF0l/oY105v6Wtqz
62+oN7Gcc95Hbp/jJgkfaHhnYXTEVJJWT3YOxrnRVvzie3rehrxPFp8pZXTWPuGUsIzV3yn5dzQW
if0UPyy8A1H9ot/D80QbhfMF65aXfsfKnfxc3jj6ksMGP5rO1JPRmwtxAt0zEcUmPiPgYgD/I/Av
PzydUYcKa17iuHxOq2LJuU5ZwxcFDTDDh4nuuVFOQAz5b5eEcQ4sfJiZibbtPrLSn6YMgMwewq3P
3ngXP3MFJ5NNd/sneAfAsscLboHEEU+05zmSodQn+niOV8ULnQaEf31vgMsLayE4ytkXIkzzZKJW
2ZZbrfkzUI89I2/FcEPkiIFgDCKtvAYILSdHqT9K4SrLzzgvwEqosx8BgnFE84e+Aj00c5F/U11z
RAvzjdx+IrJlQcPd+5uvMLp4AU5fXFIjsy0OKdUVC01CETMXKPvP/38Hy+EYR2pLHJ1d+dDQj8TR
OwCfvhnmE+lrIzCrmZGX4k1tPpQJLrw7Z8QQn28gnkz2HLdbExLLpkqgcPDKzrz55TXQny1nSUYo
KmpQLHCvvnAIruXV58/AQ/hzhdWj+KLpZzyVYto9dP9PMjbBi1O5XL8IMxajZc5R3Qc00TERkhAI
gPzNlK30bQmfCTyh7hTBTIU/HOhXWJmBU/u7Eg+0TK60bXULnaMGhq6z9dGQ/MR67gENnE3rCn+t
rREa8X4Pb8YdaAV4nooFx+5qz0xTZ+8DK/7Mmpc3LkV/Yw1vFSyN4kjjrg2RSCHYmjNgQ+sBE4kB
H2lR8gSR4w1ChcyBWmY6waxU50fOe9Dj3V9YXcsrk2LOXHQQ229ckpo6lXgeVg5E6EXNlzQHvgnt
WtMHd6+lE9hFNJ183HFdMpArUy4lDtaEK9k5pG1TY/YTBPuHMvOHNV+gTdOm65YFI5ycepQPIGB9
woECni/uEcHFKQYbh04zPjM1wPC8ZjqGmzZlJ/lG3kB0OiivD5RFmCMo3LfmgOVylnYHyk9OCQx1
8X3R7Iw4VLXu1KV1HzxiZvOZwCOgCo6ILWZtBB/M1zGmYiPt1AO/Cn8i39A+71D/cmDuvwlH5wji
f4rCKr6yv4QL7HDcABPd6zR4Yz7y5Dd1CQMiC1MgGGXNukt2Mb4CXocyY6IF9WrLpFLkKM6p6VwP
PzCREyKygAFxcJahimH66U89CcqEC83d+MCv1ZdLgX4fR+ks2rbfLJB8V55ehoP+PL5iu2lBATMw
ZmwzeRdH+d6OF454ZcMGR8N6wrfxcT4FHIohVEC8rJOXDggMZNCKqQxVHR5ETplUWb/dwfUWoQsh
wB6P6Q1NT2I+eZ6TfoUiVhLjBXe35JhDrku5SbNzMyLznKsb7RahYsZbe6+/KdmYDrA/4Io15JW2
D78SzTGP1Sdxpt8KShB2u3n5zbVyPbqANN4Q1nuUdL2j47JvvkllStmNsw0euJKnYSI7n2tAMQTe
+itkyDUfGk0JKu/j8MITRRQMsmjj2QTgiHHobVOa4MnG8OCWBFPTR7oJ3w2viz5ngxkIdWFcqK5Z
reSTZzgUnVMHHk8tDSMUT/q94PC3Ms8Momk/3gYdMySa8WXD/JXZM40nbzpkGLAROa8jS0R0MIdJ
eNe1oxt1EyZN4s4jAWLfYj+FWnRiN0RhoYVHHT8BtV0UvK16m/6vYeBVMKzImPTEqAfn0xk1t81b
t9A2zKM2bE8yukCmaNaihQ8L3Cn98JNbSRORSSBEpvSbc1ERMF40J7WJNZ/URSKTMZOYyEwXHZ32
vqSdUenBU+JZLRl5538laRMQqYDPZN05iu5yDjlrZU7FLT0XrH9aYP3lgjHnZauQW/kkok7lxFYe
opvA4hkNZ+2pJqZtCLc+ZZITbb2IxThC2IhurdD0Q1bWl96Cky/WpwgvfIxs1rP8S405xSoER337
KSoKWox+dKtFHguO8/SZPLok9RgtwjawBcuR+LA5L0eWEynFh0FCaReVYJvBI1bzfdrXm6oJdpOS
rHKZiLrmUu2WLZafsWD3Fo8dtdvUH/N27UMnIRGl62SpzmCPjyILEdCqzkXOiQW2orOTR6TC1F9d
+tVT40+qKAZbZYQxglgCDkzoKQ126iAJ5j3i1rbrbU2zgLacLO+lejhNGdXGDz1BOhOmaItwGxT+
PjXh9/JS5joTYHH1X6HF7ZTsRF6C+AKPVRpUAiGRLsNKUqenz3WvQ9wCqpTXlcxoXii2eUPSBc0j
xf9O3MEOKDmGlF3QkcGyJxtEWoHoKK2wqoxy4YvuX2nRLm93o8x4Qy0WljY1aPcy+5tHC24Mzbmp
CURNUR9TC+PqSqEnWKwZp8H7ayu8I1yAzMDbO+Qn8StTlZ1EbeXTQ9MBHFS3brw3491Ki0M4Mvb3
16a8bw5Igp0IYafu6cccMJWXw39qZESvzbMIlb0S3ltN2Vg1bs1CXieW9JeSjG3pdJ5FbdWikDa1
cNNGwqnJ65MIwdo0k83A5fVb5SzJ6iVuzUsWCQuLg3zPIKr4sARm9bgS0X/wvXIRg7Mm5o5AaZga
d43K1qhMtqAcY/W0fiI7qnpyGfXj4KEwka+T11NG9Vaa/VdclvDNwCQsRLH7syI8r0iaG20dpCi3
eWjL7Owiy29KGgfIr8A36p+pXCJ9+SuQG/T5RndfPkwq6zF478r6UyUKKA57PMtlHa4SeGI5noUQ
g0Cd+Su5ulv4TxUlAsy2qVR8gcUIrnLju/FXYgHmgSaYjQSYjDDt9XliOqGMC2EoNj0N/cbtZ2Vv
EhVKBJtarXWXKS1SRcDwbtHuQyGg3NYPk/S/DRNCCATmeegs6Gf2GpN2iHa86rgArC7loE6+MXbE
rg2uTQ54RM+OI+kDiZotu744lgHpMLg0MR+VAt3XmB+eu80yRBPR0yjo09gJXI9GkTK1zxOmx2HP
/rKUrHU31W+mBFBN5DMwfvJh0OZ0bbTWmiVsTHXD+SvL51I3AU4omfUezL0xT+ruwLuVik+ESG72
ThgCpEqPwVliKp3aqviaDKZqpS3YNUB0IF7pB+topTSNN5N4cbpe1UA+JgoItPvYGhJF2wtS79RI
NVNA7YWL+aQbjhYeUbTNXs7wZ9Pp3rxXaGGhQJrufoYlE+iOTPBSBu22WLjSkZ9IJgpK6mMf8TG6
W0eN2uovT2mXQ6g4IirjuozWQ07MnpviYCBTI1x4NeqSgK5rdZaUnmgKkCPlXoBC2nQ8vQFzKWQS
kkYkzd5gOTbGbgPooRIfXbcCwtAEp0F4xMmNAYjGNIFXI4AwZKAOQsPBVM5DZ1vrrD4QRLWG1Nh4
GQ8JrAVcpEBs855BVCoseNm1tOE9Q/xFGAJ2gk3FfMjiF0Dp2fe/fsfAidTNnE5aF/wpUU57G01x
Agaj6e3Ul5cKcwcxfORSvdKIBHB91hRCw9hK9W5jFa4t0xpKCibsLDGRdmgYaOkpSYqu96h4Y3QJ
7BC3praUu4T0OGRFHzr2fENB4IpyLqwPnpqvrICse+5dHoQ7Y+zxUtE+SQaqf7ZXSrCE0KoINU1/
4fG03ABtnosrEOxLC/aRLvpgIMJEjSfDMFaRkOOHY6TFYcoMJyRs0n2YJvKndQCSZbCFxuHBDL7i
T+05HqkpDMYYCjhzlHx/mXAYgLV0W/SCprgySDRvNxgiSbGeRjlOiiNTPxRkrJiboV8O2pVzDPwJ
0g/gUjbxepS+jf43wpnW4A72Ni2Eg+CkM4djKSZsLrzW2UPPbqRo0Ukr63dOY7DwaI6CddEnQB9l
A0RJJFuSsM2GZRnv6/otqHtwkw2SB9huMT349MxRSTTQEa6inkCMk4heUoGU4tMtm2oU4WC4a4OT
QPdpdAeTINWAr8OyzP+biv2aPmBBU8YPrVlO0ZPRneyZNvRoPgJU/CoVah/dh5gu2op/mqwGRdiU
5q8oL6V63TPtLdsPskAWKufmtCXZgKmixUKd/iPpvJZTV7Yo+kWqUg6vgAhCRGOw/aICb6ycs77+
Dp37cML2NlGt7rXmmiFnw5aJYZkAxLptF689fKsTSO0AygVmIbKtdR8C+N50a0AjtIig6I9Rhudm
XmfN8aTbKTOasoV1SiIJ5GCj05FxmUuFUiOBRe598iF0/zG0TjC983ejenZqYcmU6OsYbtK8iat/
876QNz9ibAc0tGyUgo5XOla4IncF8HWrHGieBh+aK7eTPFw0BhroJeGHyRsjBuoX1Keqn83Rv843
nNyZl6pKXgYuKeYou5WpblvKgorhlIkayk+omegI9GRbcHDMh1DW6f8Vl5U+UmmgsUJyiWIMxpHt
e8YHfJSoJIKco2t+syFkBb8tTmphoEDuTkU6axmC8gKWNP1FMBN9A9B6WwZ/Bi5T8snSM1zpWcAK
/kOA2kQIQXsngCrDrHawZUXlt0ZbN9gV6EXjiRzY/jgxap2Cay8Yt5IZQ4vtCqjDAJ9wwbqFBSud
k5t8Ub7DjxwiyLJz88uwErbCTSGXqlglDPq4k2aSL6Ov6tc6c2r/si9wGzHCIPjoEfCCc3nbkgCz
IFgEgk5+Fd/9J6zr/g2mxzyAGb52lY7mLjgpj/GP+hbLpjlX+hH+WdgqLAVIL8uCMZh8bejthAUy
MG5UaPowXPCLgAV0kZpNC3UPGsJ5BARyQGAe6BL1L1ZxvIzewlr4yHbGP7AsFKWL+A5s/+hf5me6
187xR4Ultb6VX+UjY4vZFp/e8iKs1Iey4E/Nod+qD9JYQSwWBUEDfCCfZvUBlMRpjTBnmUF5wg70
FrkrHRTZWNzyxatbkb629n/gOS6UPUAbaWTYps028ekxu2nAq7f0aiwYYl7GK2N1W/rN7/EVVdtv
8W8gYfNJwBCej9WecSH7pLiiq5zHdQuSqhgFt2/lMb3wf5XBFz5HE17zqvAW89bMVFInYS881c7o
tM/mBNg4OswXnNiun+HTu2i/+R+BJ/98/BDLt7RlJLNjxLHIzv0dLZ/AnTl/wZnKGwAPJyVvfjPE
Km6BHWfbVwevqiVECLvbxdt5XNhDUYVLtX0BmtOjW/v8wlNvjC074PIK/bx+Z6v2wPf0YTy0VwtQ
y040fgQo9f6ZM9WFBDecLqPyo4bYy5vRNl6/BCJkese5AAOGnYVkk34J7YeNFPySDgAi6S04Gftp
l39GRG/jTPNNHwAqUfaM7vClXoQgnAKjFBwrwZk/QIPgqn1TsAEt0Kv3n2wUwwf0gQNjUHjFHzhV
s+0Rw40/+jO8Tm51rn+4vWPUSb6HnxXsLAPP88ykoDIgELVARhyOs6hKRWFrkD6c7BVrERwQti7F
v8FFGbvPwoVysrb1PdmhGQH4AG9ljslEElE7z0Ds2Vo8ggm90Ad165YvvTj3TrCRVtmJLfRFU89e
TUTpySLPe7oQWDsYaNSXwaOygRPnD7+YHMxtilf34FLDcIOHxwrkLP1RVtlZqhqUpJ7jR5QoUx6T
3PMQi1dMdZWiA81bUt25fjRkA4GAEM0brBOEjGhsPNpjeM5RpAL/mOtgFFcR4L9cdZueEXcYNpuq
O2u05NleRLsTFbdx0jALBm+KV/OpP2+SowA/c1Q3Bf0tqqd5S2IbmwXBHiT0Gj0UuwdiE0uEedCw
fR8aTGzMY/IpdKC0MBfdWtzF+UbR7x1xF+KqysAJk52XyqdSn/6RMSQQG53SBB6N6jCIpAyjA2HM
Hek63LiQMJWT5OrCuSNvWgW4h6af0NcE6nMmNEeK01nVrg2YKRO1iMGnir33f1+g5TJySoV7qh9p
kvEwkhbMtMoN3gxvoDjhK1u90PwV5+bEqqo3gDqAWbAG4SqRU9Jjha0vi+ajMJ0AlwIoAu0ecIwA
idI4ogBM022boypcAkiAXwFwJ3DB4XIVTH0PGJtn5C74n9qAnagzBfum3uTJGRMW0myxdJVwj4Ez
7VOOtcVFEcHfzpNJIFB30cYVVhRsE9QNsNTBSke81HYtqXUHS3WzcwGNCZOYvbadnVqecBeCf3Wy
mc1MIUbSkgTzDcXZbP6zyNEadgKz1Aq7nCm0c0G24RymHedPhGY5+K0maT21Hu4+xRbezr+U4tXH
uXZCTwTSXVNfj1W5K4GDvCkiBQ6HNegYorBGyLRAJO6jg4xFMhZA/jdQX7r2YJBZItoUAxF8fJSk
dIw5MlvUdIx0iHOzLXQe1YaamigyhKRjgxRpDH5MnIYULBAHTPiimwgpx4DPrsoM4aTw7GHKYhgE
LQ84PUUkRfT+WhVA6iwMS6AdjKPJcfIv0iSCqdw2VwFpnTRFA670O8VEEowIsopRdGNTUPUkY6hw
r1hUU4/CgriDApxSMF+VTJ4NvyL/aSG09op0BzQlPT4pPoFwok5Am8lMTiexIQALyd/GPJdlRlhI
iJTmWaEIPZCLGRtfOBrVkjMQVaU4sucGOVmEX4XASX9KGidAEA8FYeRi2ZFwwHGk/qr7T9xD6vYl
+oegtoXG1vV1ra/N6cTzhdGh7U6aidHIZeICjuFBDA783YgV6bBV8yvgbxZumMUN2rYP3pryxNeA
VRx6X0YEuQK1i4fxHyL3DDIcdtLzu+f5q+arFk9T/Cm211jcmrJjSo5ofEXCc34/zcuEFVq1XxGg
XlSejO6L1+Y1mLYNxbaWTuQSmeqaD9w1Nj/vWhCSjebdVOZV7RYT0SkmfA310GyJDNrfj46hOWGI
EYbpMlOakkNFc6A7/sjBJ5X0TQ41V0EkkXkjTDOo7EDbUl4tFO0p8x/NmH+bp/SES44Ls2k3SLTS
6VtMjyYkePA1k3V40vR3W4WLCmwU2TdmAZCuzG4RwXNvxZ+CrI6/SXhK3jMLNr56m7BnqLtq3EQS
fpVc/TpjugL64QeHeF4AxNTF/FNwcNRzz+tIIBy+wmxoJO7Ee8Y9c4Yu4NDgH3+0Ox2i3X+kehkh
JTzO+FFX1aoL510BzAI8fAQmM0ZaAFUEAee09FEWW4+0vmrYgcpPHwN9EjO0NbbaaoRfnBPixUe0
znAqBAe/rVJzqKnS6sraoqhi4Qy4RG5r2dG4IIMzJl9dQW70VhPW8Pl41rCwMcXh1+PU5neGCtXi
uyP8cPAuLfwICyAmMi9cmGB8K1tduGOk0nkofg6KcCpVh/9JGZG3X6wALpVAZy6Mb78/tVVKDvWJ
MSA7IVcZRkvfnDT1GZRbVi6T5Mm8gG8JNordvj2phjv/myuouVC1ucg8iEdz4LdMTC48gMtrWDev
YnPh3HY4RYrkKv63Sv//6jya//EmJwv2rM6wu5r6GgMJEHauKjZBgH2VNa8hnjUMD9wiMrcLRUd7
wgY4h+02OTz5oG4LNG/aljSKfnDCgRzoE6uQfU32P0Afk68e5xz0F/l7wORNdwvYZoTvwARR6QCf
s0M6yG/NDPFWh9dI2nYaYN02bh29gXhySs1/Y3kyFbfUXLFlBa8tXkp0e+lqRW+LL8Jb66pr8T2W
uFMObEksuk65+RaRz3YIAwKW9Tx6wUGRro1iq1rUX9lMu7h1cxQ7u1iHVYfATtTSNnssv0TjaLH+
BbFjiCc9vxjYj3ROIV1S8xlLnOPZmydI+EJLDDxubS4SvECcm1TSgKDL8XI7UWjOiY0Io3nvs9YW
ia5xwx5Yk2cyFbuQJTU4PYodVMu5HeafvKBuMj/RLp5X3SsSJqOZHDkLiXRzqRKcoXnc/DIBnwAl
gUlqD7JZea8hoW51gGqY/mGyHGYF88RXkcpE+GiQqYg+JaROGHBSZallMhQhWKkTSqMWmUGQfxXa
U3rhapMPbMrqc2AWq3G0DMNbg/DnQUOQQVu9kh/Dk0O6yu45P5XHwwfzwlKYH6IyK4/6N0sr4IHW
rVKeWnzyq08q3np0Cp5xfvLsS6MXz/Tn/Ana8E0qnr4b8i9yH4fwJUxvla7GGBRAPoWQiCteJqW1
7OVD0X/J1RulqzzdAuJRisrBgVF6TIPLxjhnqhpbFumcUgFDoz1xqekf2/oz9VwvgqPgasItDf9Y
47n0xVkXhC/25DauFuzO5fSZssvNZ54xWjNW0sUJ0jh1cfIYbhXmu2YgGMrbiQ2dM4U7mhforK1c
XDP/E35Z/DP0R8ZmPZB0HoQQiL64iSMc2eJzSx5bq2wQV+WwAPeAuswKDzGgfIB/FlkVAei4iEVa
8tkqlPOQjEegQAlaLPqYBLK91SowRtiW6/Cp5xW2C2zHcxlAlZImWItp4H5iuJ500HoO6pgTK/AA
w3Fa8LhHeoW/T61N3roVVG4PmoCXwYMJLim7nml4a85QPcZfdkRfMDC4INIO37p1pEKKGtljMY0g
0TII270WGUSz4WdrjVg/VZAWxm0lw6sNS+nSVZh/jo/S2I+8BTXGS4C3N8l47wyBbVBHiHCD54e3
vC0JD4aKR5iGYRuQbObTQlTCvVz9NhXKhA7WcI3Rm4rfJDcDp0ZMBZLHohtYFBk6V4ZzZdL5ugeO
Z+5hTpS51qhDosx48fm/yJTLnLzn4Mpn5LBWkmXEt5qsLfaeyNzmBiJayZm/so5apIA8Xzd8+mGv
QjqJQI3HiLRnndk2lnUBH2XoCVzBJCakyqn9wRY98ilwt/ZmvbL6zlEdB+MjZ86huF5zFaMdNi1J
dNbodg3HcsOT4YdAbUuVniJofzyMkZJfAh2WUrNXxsGmX0qzTYueM90M6VpMjsLsT+bo8VlNfsfS
jSKC00kLMsTtmJwbEw7JLrHItTo3sC/0g4hxvXjlF/VoswCqgojTuCoGF4j3WGAm2A3yGjJb3BRf
v+I4Bl9egirvCAMFtTE7P88JME8HAaAfQ6dQ5n/jGiiiykMcDijEyvPXhbZVBWZ2fA87nI2hPWfK
yodN2jA7/hykY6eS4Pfg/USpRW7MmmfhR4NwS4Qbk9fyMOmHCm0pv6R7AMFk4Z31yJV1yMKONVwT
z1atwxwLmNJabWZ3M/R38ir2DiMnRnVOKrQ6Tg+tMrjim9mgR+cjeQeruZqtk2ooVlx+H3ywZEoI
d1h9x8YrQxFbMTudjYnq5EmoUBXDzZVAZIFdNGLFhJCRaXRW6jPJ47w10btGysmXH7LFGecG6Hy8
0yitaoSe4aeWrIwfTV21zNQrm3NqrLc17vL+OVMddjO2GZ15haxREjHMrbI/7EgxyMwv0LaSEI8f
IBcABc3OB0xioQvbVna2yl9gYC9eg3lKl1r6EyEyZtsMREuI4HCh2meyoECMcTMYY5k75Q95Qj8+
XcHx1jjOkTryrauP3P/DSRNWK989NSUwnAgKwjUTc9dXiXyOIL9CAxxDyhK37XE9mEAojQfLbSZt
wDnlD4X1nRNexrPOvwgTHnra9JkpL5/jQI9++csK44OauaoFtQ5GQPnQYgkh/bYuXEJzuaRt9Dv/
vcATiFg8CDcWhN/9yBCjCkerjzg8s9wpaCYalXJDeZejKRyvbTyvTQxfcb1DUosoEoZByOG/yhkC
F4B/OXaIBZAgPOzoN+AGEbWH0POByoc0XnkKPqsuvAt4uVH/V3k3qHliPQ/lJebS/h9P2HKZg7OA
UKw4stabFhh8y0IPhrMhXYfAFTFxqKPZ7DGMj0n5yJVHXv6U0ZFKtRXeXXe2cLpXVtE0v2Eug+/v
mMaz0OkbuGGhRbQVgO2vnx7b0ZHItsTutZ7H2kwvyQeoNjxxH3BY2ax2AWJB70g079257eJtGkYb
IZoVZViNZXw1nL0QwhiPwOCwVjWiYkYuPS5qG71wRXx5dC6lwu2lQgiAE1r0TJAIVaiktUyqTvBl
ZT+lT0kdfLXVuYRuK/jN2iuSbcht45t7RS93cRLhw6Hv6vI4CMammQS0fiYm2Mg0o13WbHLKa2MF
76fFtof3aziS9OqIZPTsybjB3QKEbTKH/CHU2w+2CSv/i+N11ycYnGzaxI2SR1GeK0R2aXwVxp+o
xoNKYgYe4ssRwpjFeUVGLqsXdCW1y4bQiTcdZ6DakYhi5AsPx4dPLhaxStw1zXmM16WF/+ovC0mE
pVI7jfIj+lczgATksClaBOsJTKfPU++m2nn2v0pdnnS+ubOrFqwL8gCHR2m+lfwcKkQTYCrosqeU
wgFJNbfdpBMysOT9N+MmMCDdv7rEKeMfBcDEUveTR4wevF4Jd/8Vl5IHcXER3rf6tsH8FZPOQmzY
DH7ZnDoURugkqRmx4lGdmJjiNvgVfOaJ1ttkHiAS4oYLwxn374iMY1J/vO8qhYzFrZSDDaZo7Cb0
XhGj59Rlf7P4Bvkq2Ey09phSj+TcF23IjSfaqXoutH2RcjXgzFjv3Hv35ACz1RMx351BzfPwd8h/
NdHxPW+nAe6Zwq1LNwn0acRP2tB+arimfgQM1dQQ9UYIlu0Hq1yeCTfWaozpR713JEKD+4uA2dr+
Qw0/eu+uBscQ9MQ8mJHu8hbp7PB+ADIMsMWUETR5wZp3WFqOPmx6qElxesRtukRbOFjhykTs1/jl
TksOAxZPVJoKTj6WbG20SGKS3MFpQjQX3sQSZc5AKYyIsV5vivKYqOIFQ856BKTIcCXFlb2ZkxzB
880QcyQmB1nL/UJ+cAUHUlIBXIEMWgU/WhS8cTvror5MLAFgVCUVKX7GXQy/1XFvSbcuc0B8rXEb
gFCX1r+cYVfG1hWIp8qsvkRjz15hJDTj6btRFFy/P8eWi+v9ND3H8VsJDuFgbnx5F0e/fN4EJY7Y
fCtdxJuDFFgVSxX6TpAwVLCyZYS6tme6ILZbJT+GaOTzk1HtRUXBtXFa6UpxkgEoVchxLcYoBoOi
VyN89/D0chwQIyNbzLtAOn0JvF9rwAbqVvdY5ibMTdq7QjNbjS+z/Ik9mODeX0r06cgkRNfhf4M4
NbCYxZSQuX9l9SwpahgfaMO7l74k8eyZmNWU0ilXvvvkzBgnkq9Z80G29Eiknrpps2PRfFnBXje+
R/Nbz++U4Wp1tugAzFeHJ2SwG+MzWSel3C8KWgoJ4pLObYlZlk69qHQMtP91AXrOeZE/tRrArjgb
7Osx004N07BGY6xUIFhob0px97m+FXcgSEmXL0blQT8Lm1RMTxZQ/nAc+ZQzl1WiX5DvkvnhS/gQ
z07rYkcremEwWxV2YN7G4ofWFmM2QVkP1X6IwZ+csb8J/XtIL7537/p/Pqi3PEbLtHC1kSavWJrQ
uVJttlH9NjNMOog3PCYN+lqshKSD3m9b5cGO0KdPeKO68qi8PcLlXt9ENIaNo5lgEzNeKSWn2U52
YFwI4VtOQf5o7iIfUuJE6gIM1gKGHENsL3ukwQ1vjgC2e2mPRErD2ZOxGMQnbNbUjcM3nu+z7Kxd
MHlm0CoguMvWI2kdw47APORJYOIkhgZumJ5j+TQYp8z/rfWSe67GYAWOPKJ2Gs8l0gSmDu0PCVEo
4PovYCw8mrtml4U2dlYK0CnMt35YDP/w0wlLaMRrnyBlbAjdOFvhWQPulHUbQSVZzM5oMVRXbl1x
4Hu+a96n5KM0h4k20wdj8mksG5ooFEx8ScdhO/YnUf8wh0MmuorvihbOTHPmO/g5W9EaMj/zAdy7
SDloVNx7zqg2xoGQ0l0hug0gb7NnlsxXhbUYkRoJxmWSjRCL6YyK2/yf9SPuRFYhDieQ5PnMbwYR
LEsGZBDxGbOGosMTcO7h/NP8Y4TUL0J2oRYxoPgpPYQjjD3/MtsOfIKGgydDCOxAzBl6YTs/C1vl
LwTZ3HwGsajnckdUCaXVv8FpnsyNhHcZ2UG39uU98pJhr10kjI4Wzb0ljw0uEo2wxeAG2iAKDkwi
l7RKMakCSDhy/mYpkrbUoyJGWLLLqOLjNQb7aC7owaSn4tBlilRX9X66DpgZIdIcV6L0MSq/YfoN
HrCMYu76HgH6iHuR19sQf422WiQRj4JYO1YsGpQ10sicmveSN7Xtj8yd+Dw99mCVAUN+Vi5gP4ZT
fFzQZd91ttQi+vZRROnEt4M6Y5RdJmR6wg4LqVMEAWAZh6xiM1FNpgzBAjfXPyA8z7R0GPkBtkGd
+Ao5dirtAF01xJmsFv4ZUA0m3cNj+pJh9gPNPbh3FY0VnoQHDPYmNnhfIZZqeFvTQdR6/KwvwC91
YJPfY0itXZufsfCOMsJz2F7JfVXdTr1kiTMkjiDkttpDgwmDs1Fgbm0xEqgBzAMnYfDuh5ecjlwN
37O1f/AFDtYIzWYQzumOKSz2fgHyld4Vfiy5djyyDK13h9zYw1CKSkqo0DH1l1pFmoyMOCUhJ3Ag
0fTVD27mq94UXMxADBo4ZgsFU0OFl85E7ayAaMHdCqQXuZX18N1JiPVEA2RyFZtYMVWHmDokhKPY
gZOKO037sTAm6qnY02cYi7Y2flumibAovQVReVRhtUA7mPl+CM61Bn8syD21A3/dFJA0wtYkKVhP
xxVjnGJ0LRX6Mtba4V/eQ7JChVXVoDrspyqvKVYosdVDhlUAMPBiZtI0AiaY4T2OQBT0aR+gV4g4
sq1YeukFtn5p9z1URBKEUKxi4HX8Hsd/IaLNGoQdQRoflRkAFPYSzh92t57BujjBvykqG88rAx8O
kmjY7mjF8NbDv4IKlVx6cSnRNka7VP+PF0tHAGcAXeAb6pQ5rLF8HnACA6wcyfrbVRp180rEVT9d
k4WMX/eUOuQgEZmIPT3sPxhz1TIgPZEUIXY+jtr6lLc7kaIMf987YRpSwFcBg3FBeLOPzh+HGv5Q
1lvAGIa8yKBwcgm0H1UTmBol2D0hBY0gAGQHqHN59hNTk7XWjmu3GrPciTIGE8Vl0IsNbDAxqZxA
rS8xwEOcPns8K4rp0Gbit6nA6+9BOBF8BOWf0dMWUB/Kxmea/Si4PZZsx3GNnqu94KTSU+0mMVpN
OChBgIya+WKi4L9sAI3x8yL9i3jHJmYVcz1g1IcURDWeUSoIZ3279/AcbGK0k+jm55xcSrBMgPFR
DH9+Jn/DTcnwt7aMdK9PsIZZBjOFRc2oh6QY/Rfe8ESgyIRlckhKPdGNSMMvPqCmhuLVkiAUm2iL
2VqnOTQ1+6mwOgB+wxWqxG17urLwY4wkpMqB2w+ExJfzDzHjDBbODQ3G/8zgZAbFaL29JXtckO0i
7YSeAPFeYV10y+36M1j3ALoF3zE+kWx6CjAYdfDGHVDwgm+qdpSvBBmq5xZlCPokKsdBXXOeMxCD
8dVzwSWbBDnl4M6yPxo+Ju7Ggym9eU5exQteA+NWHggLG9Iy7HvCkrDmmknzWOehLFuEN4QmAQG+
O4U3CTEK8Vq0oZMi2Cb1naF0msktxS96S6j/EpR1CPvMK7CGFteNchKJ9pYpKGBtYXpPXKuMEnFB
T6HBoGDdYuK8VLKtEKyRCcA2aHMXOjuUlQR1AXAb3zidj2wzjScegKaInQzjHqaaUOAxKmrWLUne
ui0lB687DJTS+QpmfwUe4RmuNGcG+cLqluOMUHK7qpjrriDc0fjAxp/E6zAysC7WAZgt/NPY5GZ1
ONrJzqkyFXOzqzVOzNZuSruvMqSr+rvGCtPDaKBlFI23AKkUlUaKmkhesN7jygJWWF4RtcGo0Fom
dTAfRdh9FEwQ76tfwTv1yKeb+DqzP/3e7VD44L6Mh6vL14qIZf4D1qfswdjglfsuxKKUtSMMCO7l
YVNLRBCAgI3tcqhwejMBTcf+2KXGXjOuqeLvgp4hsyHevW6Eal9drdDWqp3VYkyyTIkyurDFqvhQ
koXr73Vx283WKQvEG1K9arCcx7eGLF6Zl6Xc0H8hs07Dvlm12JZ0aOu5cLZMCt7oVmDHmF1gJJjO
EFx/tR6QdUoVNxtmBTbG+7CtKHcGvOvMa1YfYmnb4Oo3skstSIIxEXQJG5QGU701i3Orbnx+yJSm
20GXnpBtr/rnjDV8FPuc70xcNP9gg2ComU8bJsY6XSLar0U537uollaJtymVfa2sS2VtNutwJJJs
l3TnArcXhSKlJWqE3rSRp43FXg6TD8Bo5tp/ttQHXvYkyTrRN1W0K3Cx9rkVJvT38kqbvWl2Pqam
worjq0hxFwGZ8BFkyKRdq3G90b3woiL+n3phM5akSo1LT/8clANnmqH4d7/G/Bbog3FACcs3sw1A
3jp+9RHORJCrqpvGkHMcjVWjKxuKBfYtcU4ELg8j27bJvRGYx1AVVpYRuVqNaBFCW0AyA54c6NUK
6doQPcBWZtb4UeSQr1S2JhTFMrFBO3/w1xPuIMKn3LmR+EF7kwXHvrkTABN5JzBUBNOxccynb4Na
0cgMqLec/+lxTKDFXkLMr8QHbvB5ToLFoS3udbr1q20h5UuJtrbGSJ5hT9VcYFCEwD+US5hfL0P8
xKTuSFVGNylo+iNSbZIz2uBmhLehfZakIaoHQ/4kIjrHqgAGSJre8/GiY5asG9YJx9td5SmOrkNK
z8FwNZS8gvkek+ACPaYwrzoeT5a2lZmKDGKCZ3F3DnA507F65sXj9pTJrxFXQencGAiosMwRnWYe
LYKwgCxlL9zA6MwE/WfCSCxcNd0vxUAkwhDKyYDUkI6yiamgcOrThM2KL1Weu1KBE/45HhwIv9wy
NNKgYEn+q0sutrGFeeykjcHAN+ZVFA2H+cAOEeaYMuFH7W8kHlsJGAv34A15EJoecNtDLeIeZ/gC
yoIRV9Fgi9/9SAEWdLWwNBSi2znXfN7MHHMmJEg7mc3J1HvDy4KG2QTfpFF5ndsOQGz/kQ8vUwY2
MB3yN4XbWH6qNU5S46KXNl7949cMRUfe0l/dH+SM6pBdsT8V8jX15F0wIoNqrb3ZHqBsTfBGYDom
/k9Naz0TRDWwjbmAisVkF/MJZ8jckKKF6GFSBpKbhiuLrtyKuBEg2bV4oBPOQYnYG1T79bDyh8t8
gsJ3VjEh6g8jdNqSrlQB6uYVBcSTEZUKabcQl5IA9v5/HSUjzTCHvM4+FORomBGkeQCWcYTRlDR8
xnn3LYbKh1YS9SEPq84qSBpiiILbkD88BqrocBg5qZ0e6WDLrNLEujgrpLM8TLtAVjAlJGYsU3Hm
Q/ZMRvoAaBhPzQ6S/VL3YPljY9HhFqCrDLlQ+GCkbc7RhZ8TUyk1Riw+PENovZZYrOopY5/FHAn+
gNlkJPGUOKbPwW1LaWqXWU/clkZeL08bFH+Cf8s4w32UJgJuUWZICFD71ckk5zDjUfNvjxpmpCVU
PLyQs3xd85Sihh8gv9KV9xDOWOinUNEJkZyj/VRK+ExCT41eR4Gzqxyq8RBbHEe1q/vPLGLwlVmQ
k2knmOtAEp1Xe08A8pvaAOMPVXbJNKL/o0OcrowrwvrL6xDATAMbBjZIUrzue/UgDR5WXHZVQoau
l4LCfuRTC8wnJSJ+gX+0YF/CzLBk5mpt/Mw0i5TG7FyL7IQTZnCqCNOGHXwmkKn/Qv3VyBex3voM
LYRDO+2JZFPlN11TGoPbX5XanZsHy3Pz4NPgjNBAXUvsWKMS9iiNnxBCgyZv4d6FNzleU/wX+r4z
MWdgaENBxVG+MKdzqf2201G3tl26jenzK4KCu9BOYNKRCDT81Oo/S7zE2fcIOCGO2HmZHpDcLWO6
qDCtaQi8qdj/cu/A+P2Jpb9BrlnKxB7F1UqOf5riXsXE+3wk4k5IV2G9E9e673jaR1fCT1gkbIbW
RmxRW5ewkHjW4hegeDSfHbASxHwIJnhTDcOiHs8iFoaN8R3gKTTcgbnwRkyaM/Fl6XTGZIvPVlcb
fcZCXpDYKSEwkOm0fSNtRK4iPoTo23aW8W1SJUk96SKmtYo84ehxNDQy5F4rgBgQcc9jqcBBWYy/
QnRTygfycGrNSdxENWaIJNPua0IVos+GOaQZXMt0XZD4OiRbqqVaQcKsQQrDM8v0GSqOy1FBM0px
26j01BZqt53Q3+MA6ntXL3ZCi9ca3TwO8xRwHXXYoCAAQLdfjciFB/Z9AzFT+mo58wmBgM/wXTGn
jPlpGWDdEAV2SaU+ebQ87GTdSYeTTUSLbN2nQf6J8KvCyuVu9l+GIkNANB2fmyjuC8ASpKC5dwnT
FwBKKJmnuUUMAeUCmRO2P9D9D521bzEtKOrYEQbKaOuoSShqzwJtYyVujOgQjiEocExDs21vvrKa
YuLcGV0PZK3W38ROltjeYTwxEPcsAeNWe87yTp1hEXzbl7Hg6MZGTr5BYbngFji4ZT1MHHLwrsbE
v7cTpuPKvfCOPmsisIXI9iRYRetBuAbWvUivoABZsK31Xe/R6lKKyGeA4EliFmCz8izKo/RsDdgz
H4yQteJQwoTVgwlzAEm0YXzKLs9ag/Cfb4zeHtG8MzpB/NjsenaUYC9Dd0Lgum0oUzoQH7PulgLD
fp30hzp6AmiTpkoISM9A7dQ25zC5GRgG5dVDw1iF2PqMqA/YMViWRYfBgJHCcDJu7RFLTv8lA9fg
5VTsMQzl26vTXUywYvxM8o+2OZjIN4m7S5Blr3rDKZKNjBUYN61ox/hJnTBo9QQkBXtJ2chlxKX9
0sZPcJI02Feiza9p9a/H6c+2rJGWclQsmLokJQKaRBYsC/kwgn0C7MmMnJ5Z+zv6r4LgKVIok1Oj
f0jiLuFmbSAX1H5vT/B0wuTT856tBJ/zKEdPM7wK/ScjvnFfjx8xW52B62J16Wd+tI7JK9fuhqFs
qzLjdqbi3TZOXt3E6aNgHBEk5FZCGDT3SfVby2RNy95hktRVJZn7ukicsJF3eMNvNVojw/+QlI//
dJjsvMHBa73vR9qaVw08cKQ8xchVCvdjDR6y87E0H9maa/1fH/f3iVVqcermxP0IId9Rp7g6fZ42
m/9RHiclet0mclRzYi/RbkU+dw8pvFFoqZoIN5AeBGiGA6WoLbTqVuG2SgXxKvE3Zom5TaEyk8nu
aZo7Wlj99HnNnIo2gCLWwt23VFDEy/GuCKWfzkAMk8BL9BoIQIm+z2P4/RRt/3GrvE0Y2ur0sNJ7
iUokQgcuVS9NJMOMqQJeyHiXpYl/TY1hTRTeLZVDzKFvZWhCPcYWRZ+OXuhK2b6qfFvSsJozJe9j
mMNQvKoHldc+JDV+V15y6FqZUZO1bTz5kDYWUhPURykL1pv+BFGC6MZJjCsCYrydUuJXSwqp5+Vu
LSirEmtjY0S3O7uvgZ4qE0hkcGJMJd8mtgvZuJv5z4TkrIFnnwmM2nUDm+/ATufjMuyPQ1O6VjK4
uWbFa4sTVvWwNpbVdlvHRyAdo0L7zEPQsRYo1t4jXhPJlyKiGCKiEF+Ned42MmOHS/Y/ks5rt3Um
XaJPRIA53Fo5WXKQbOuG8LZlspnZzHz6Wf0PcIA5s2cHWyY71Fe1Sh//cohajjgzkYKj2pvfLUCe
ujRema+vZcdhARfXbFwFPlQD4skYcl2blmGYLsL4p41OzMZ9chkuxD8fxUBicMPIhUv5vwkBUzGr
2jqueXYa/3mKIrLq8ZcI0CSsyXOWfs6vZBk8tzY/eWVBAt3kJGJ6r3NQwepPZ9xyVGKasYk+Ne0T
795Ovzj/UGv/w21255JhgNhiq9VN78PHUNbU13GSZ7cItvMU2+BmtB8fNCenKziZ6G5B1/+ME/MG
HdeUQVdOyd1lDtxvzRmPUeicrIFzBRok+l10tts7fRRU8li26s+yFrnYTskjqp2VpsWbcc6oemue
ayC8xUSJlb2z0eNNec1hBRNAnthzGq5ys16yqx9bkuMlRv8lP5C6P4vCXHD2DmkXDibqSimi3Mvu
LZ+wrJrZraeXT9RrjGZWpx1n6S6k5r+bRr/J9P5f7oGcFIAccgdgbDnxLDdR9z0wA3RGQnptYL+a
MeFvbv36yNgu5c/RYRy6/KXmOefYnB1T+TyW3LHpWndJJZTWmmW6u3Xdq5O+Tpjyg7sFvBPSPNkB
UNcwf3mkfW9fOoAkBkSYvlqHpv5WDT6Qt3YZxP9CGbKjOyAj970D26YmVuY5p75AP/J/HbAQY4Mm
zCwz1SCv8M+6fErrjHtkmYELy3IAhdGnETzn/SmyiGAHx6xlDq4IU6eQrXCuv9DmnvwyP+j4iirU
kTriYMDrFJTuPyuyDlBQKLNuwMCTj52PJf8R1TqQTf1USHavuZAfeF/3RgCdvSLLRu6CT/lE08tb
zd6YTuVBPSYlMKVkuunUYibkDWvsI003EF3XcwYnEOp9iGlqDJAiMSfENrsaVQIIQUx/2VPn8VZ7
RgWlibNub1Hj4js/lhr19s/CCI6+R2opjeJnCSTPSMY3czD2UxXd4xIPXWMsctlvjdHHUGmtytbE
RS/XU3arSLHmMq0XdRs+V2bxSd0vQerh5IpHd8pHHePogMpXT6t4Ugc+7+AO7daF2JIS5gx9zskb
T3NX9cw3M+IAC18qfDS2LneZZi4knv2RPLNblLCQTMO4hmibGdTfuSSzkXb0NgoVE2rBEkcLAVNB
VaC0pNusUbVGGc/VxKWv+jdQhgOUEIfX+Jul3sZ3+qMTUxE5PWu0ytIwuEDu7q7GCCbVIs++9iX3
rgHLo/faaObaK+ct2T5mu9m6KZsXm1GqVwV70NADt+TZxjopCG+cQvHruefMOYtkP6AqtkZwSIjc
JzQGxeO8NCLYr6ArqrhXhbfnkBzfzKNiK9U61pZ5bS5zSblm81KN3aYY5xc9xPWqEWxDLKAVBZA5
GrKWOVfDWZlUwva9+9GTjh8C9zTKatvXRLTACg6ot5KOLD/O1iPJa1B8g/y2Y3LbNFTXMTT+QN+b
ZnMotYJwGG9WXp08y8eikEwAhXQ83sPKlv9ZZCKfeU/FolHBGWRg1w5ELNKvOHsH+DERws6kgkly
ziDgwE3TpkreOwxGui1NsS5fezpzLAOHBMqagaOi8h5hlnIy0TfZkO2NeFM05j+dWQ5Kvc0gjOCb
F37r+fDmaUxh6N26pGLY9+1/E1vEsTY85Ph8U+O9QygcXAAf5CYCEGDmGK2sgebz8jDbFMQlc3Ew
Op9HEtkIVFjljFjZfdBpLd5PbL/QhgORk86FB07DIbYpWmEqCNnZlxm1q5YhPHiUQNsVyZflfvsz
E03Nkb8apquZPJGWD7ey5dGGzVNGAFqyipOUIain1ACxaJfWeRCy/w4HODARkZkZ60I17MuJWGLe
8I0BHKSiIvNbAAis3XG4Ywz87gXAYXxs/XO7fM1Yy5wcsluGYmfo5AbrMDs2Y4+F+p43ch2pHc8Y
Z9o04ydpfPQtVqOB8H8zI7i3jE6oHsMEQ8GBvbIMImsEhouclqEClahM3wMj20Z296b6XFOcLpUf
/YXFa2wYzPHtg+OYh0Af9in9cirYnqfpX8Ubk9TmtjX/ydH9BSbrhr92heeaqukJxb3rev6A5N02
dlHWHwrDQmEz7aMRH40eaTsnzImpt5PMZUaT/pcBBmR4dnvxNUsGwyNj27qb39qoOdade5zESxP2
h4anOtXDZ/aoN8Obr1Ec0CIO2Tix6bTmWsk1zjKpS9IYmsB5VGq43U30wxgvps+QlfdQqMwOR+MB
PVgjhaVc2pXLxYsBR2lB7BAp1gX4XBhnWigeqGn7FJ41ULsGc6e+TyDFt4xwiF2m6UUE1668arRt
+Dn9zjpuRopGtZUY5rdCjJsZ9okz2jf4Jauh4H3Hl1psqKTszZDP5aMJ202ajxgtGbTYXyaLed4W
W5v9yMVnxkc2Ih6lPjfR98laT+Kzq+Z97aCirZ0MZmQ8b0aYzwE5rS78TKkHw4oNPWcT9v/E2J0n
stIifOsoxp3xaENSwD3FfI9EC+g9PPEGjk6OeWxk70X6Omwg1KuM0fgaye/Jvbj9NjKWgIVocCfd
WMXPDtJPi+5En44kbYOoyFli0aK7lPgRVsFPDb4SsQmyjb7CPhdlO/mL+QHdb+i3XrFLqZLECtyh
IVKpxe3ziaAvlQ6wQxhHDc8sy5j6rPGHguiRQPbMIx7wIx2sEvRGfMzTGVst4SIPs1uWctAudHgZ
6tCacK0/z/XqvXMubvFtWUQjNt24G41X1j8ipnXyJwdGk7uUn2SsXI54t+xxm5ExD3C6Vt6BdN4E
BCaNX5OcfuFLiluF+73uHQMLQLNpLzrInwbx14jRES3XdOTw3zpCIOGAQ6yzHhL3ZwfwtWWMlXgP
o/so+j315XFynkdysdbGxZzEa4tBiHZXnmLBiDOXa9nUC2FEm7botqGfcBwLfnJHY/5Xs17JHZAd
1BdujHowrbOo+6Ribl/3+ptTNY8ShkGW69VmrM1fo/Q/NRBu0WhsjWnYyZjX/+gJ3OWqgiolDRbu
pI2VFdFvaaTvzLDGEXiUR3mQXz/J4EeDIlNJCWSVwazyeWf9i+44nwNjSUhRsMbnc+cduvqCpT9x
zwNULXA03msCtpteYdpQ29ecOrz2MtiMW8d3laIN1lwzZE7qjIdp4btMJwjyAjvYWmINy8Odnltc
hHinCCdHWyinZPMqe5vXa7hjTKyYtBMJnKrzEN/N8BwFW5/IVYopvg0/3Et7CSBf0RDaLdg4Iw4P
cGkekXhmLFyFtOVslIAwrhwuHtmpNJZ6tNRNTCPlDSOsm5LZX5Xmr4TJ3mcPw9g00asHxzlka8gP
Xf85uOBiIDDWz7m1HI1DoW1BqA9ioyGJFod6bf4gN3D/q61jUN8abp4OBYsWg/MWIxJSMxfI71ku
5FRuTMzUgLYdLrz4RuieAk/2WbdLLuvQFcwbH0L9o18csOyMPHELkgVyvR3lIaKC38/1Y12EC8d4
j+xmLbx560kq0YjbwCrQWJEhIv5Rvyo/SmInpLZRpo0lPZmjduSAiZXOjpbxqw1GT+DsW4AbfEes
rz6cl/KXetfX6cpigN3nPv30DL1u9JJc8C5m5/zTKw4ATGragyALwOSOMbgsxO+QrYtDs0kY0m2M
TbdzP7uvdj7xy86VG5r0nvxoGRX0Kj+1iIOUHERXSjmLf3g/g/3oLMVnQTWKiykcEOu6TbdkQF1j
OXxBwIxBKT+N004zVh64uo+hOQ8NoA5z2DRElSPGbwl0rN7mf3dO2GMwbi3GWxRvB5vpbLqZHeLE
+GPE9ILPrzyx3sJ0gdyADQKcoWfsG/YlGHh1+sPZamIYhjsu7p7Gd3kOXo17egl/yDdVHJKxaFhc
eR6MaJvhq+GRglBDNV55EF8Z6vETlkseCRx+axGtumaVJspTz1NPKgYab9IdtT+QmdIHSUQyyPpl
N2CZHJ48uGtcGIZlz1yzWwPcdZmwUrCAVgneAQTiDrEYI48dgt/cVMb7gLZr8KH/uu/UKbDxEwx5
8iBBcTvqPvBr8sWRGAKOLWjuHavVlHDZfY7tc5V8wphi5k/+zXW3FQESp/IPXuox+yHjgfe+s+y1
hSpZJNiUh39FDnR5UXXwpIGX5u0qjjGJqkeO0k4gTCagQs5UXbnwmt/UuVZTuWNt4vT0FqS8CHgh
K07+Hb80W/usAZfhY1BKoISaYhmmztoHB4fDW5DbAoSx8ji75DUphcGiZpBYu0m/VxqgNrCB5Djr
HP9JUKwWmcdUK3aZj7fRVh9sXm0mnAzK5+vvLA3SKhdRi82aeSumDcRU3uNOrjP3pZPDUlTvPG59
8db7DPHbmcTLawFtQI47faK+6Kw5/Jgc+HcAFBBGQKAE3d4Cjj19l/VRg3SULWhEKr4R1HKxN/IT
hkxXmAtXXj0WgLhmUAy+l2pZWwaXzIAPzZ7aUi5j+MsksbYaV790eufIx+XVpRWDxvZ6lVIIAH2R
GJzNj11nxqz/4Hkw60usVW/jpIqPCVQUzW6YXYz1ICfdm57dGvGrkUbidJn1+gEc6kxnivYvrgZM
UGzRuLqNQn9XnBPXTm4Gt7Uyd0kL8+pi7JicGMo3EA2i8/NzZl5y+azO2EI5AQHp9LyWLjIr436P
4bZHEaPpAracHkVxP3ka2D2X4zA1pHzDRTR6TyfLOk7UkSQxgCJO9R4zpxbrXTPfE4JXThSfVcex
xGyHxrY8VQSYfMIseV8ueop0Up/2Odgz7pvGudHFRBd4477LhxPctr2Vtuvleqz9nT6vIqzArsmh
kfVcymDJADs032MDpkl+1+BrR1XyNlrVGw08lQl1sw6aVZFpb51JpWWRPXfta0yiPUiufieIszNs
oo+rZ80nEdKQjTTaai2hATHCTodfs+u2fPdAZSj3818x/NQe0lCN3O0kmPiMy7oMS2RU53cKnEff
CZ4jR1/qIQYEz45ZuXSIaiRFLTHRnsNBrcRANOUP3z5F7BB18YuFsjlEMF3cOydkeLlT/09i8oJ/
kGhyi30ZgTl/yojvDA9s5W5/wNr0pOO1wf511gr/ECc80GXrbkvMVEnKgORv5IgJDjvfDtm8EETp
whwRiqCtwWvu0JHCCeXpvaALTfnTfAOUOUTY4MlklIVO9kVQfmO0A2lFzjM1xhAB3Qb+n7l3e1XK
jC7NTVg2sAHr7uihw/CO36UlTlVK6QUZhziVq378mScDx4BDWQlnCy1Y+tJZ9IAwKshrfHTwc6Gj
OG9zFZ0BInvl3o5uvZhXFganLrnbLUmBkYDbo653QekfUpgBIfUcUYv9nkBJC3JB2eD0OFpJ7gr5
UEHnIcgzqXjiFvG2H2aGCyGCu42LrV+E46cI0FbYUNshXOm4TwzTw5rDhB6Zpcl+uuRgMa3O2g/s
157NhO3JYijpxfW6wfw9Owj//UIwHu64SXvKatXKNcqQzrHbYJRZ0ORWstGwXOeHmVGy9Wxb9ErA
sbpbFdIbc3/DIe5kUMlq2ivT/tID9GpMYaB6lqkofnp5mKi8I4ZVQMobkDKc+SfX6d3VnV09MICL
aMiNtuj8G0y1U/5VyNcW80nKgVtnIkyv+VrDKYxirrm/nlWveTz3HjGNqOgJ2yPaTKsZqD59qRW4
a34RF5uJvmiY1EK/j6W5CQOqBf27gBLou2+5SVkZ1ARAaAvohtiEp13L7E/DRCfKccU7xH5QHGmX
7dsRYyXVknsPe6Dv4uokmKrgzUG68A3JpvLtw+88tS5dGEjW4kURRBRPrvYwEbAkTvRRNPSRN9dZ
5wqIYTUjXkqBnMkpsEWBAFXCFcW6qK7ePEEurnIwV/2akQUTnJuXcKUiBQ2CDgLynu8Ni2vOQLCJ
BHChjiJf6OUSs+vKM/pdjHkUF6DXXbuQu06384qKsnGkT33ecK9aCvhyyrGnfAghVC2QG/z+UUWj
p22ogqyGu+gaBpBnnUy3psygxX6kNnvmSIXRtmBzisEEQnps4g+mhRk2A/gYmxjZlssXltjLPGPP
a52FwxvP+N7BPKW4bwVmBlvnEmdTDs980/cLSMAviZavWBTIJTLQMHBczHQRJl37rFukTrVdVK37
/LMLmATpd37iyteQikuq354rC581buiCkqkOW/BQ+NuUCx1/XYPbOdQ/M4rKT/SPZEsgVp4OSXAi
22ABhIKZmzR/ac4l+hQoVx2uBOJ9sj6Qku+IYqJVho8cQjH/wXFUcAtE7IuR4iLMpEH6N3I7bvAL
+nwPHvm+hav7iOcxg9p7ji25TQiIZdbWJJ859teEEViVlltgMnnH2AkFmPs9+PF5euo5ekXelZ8G
X/pg61t+hyuuE/EL/CvchOxYrh0HYDRQQ9NF21sbLUc8d9rk4b22050Wk/oS/4ziYczNs2Z7ixi3
iOnxiqbNeuJwWg6Sytd7pl2c6lLzsjTOX6CnS63aWKDDXOxYM16zov8d3buWUNArkISyTdDP27yF
tkX/hM4GbrrTSVEIZyDFkVldW86TrQsNn8HYOMSH0zqInQXZ58HJLlrvg2KqMzYEuoXSigSwS+1o
nL/O9PLKyHuzsissn0OHHRA4TxMwp2ojGm7BiKa8lWm0Ub9TvUf3is23Nu3lyaLQB3Njz6DKN995
7VqXGnf+4gqgL6lFxyNqa1+i8rumw7XEQcFqUPY2I/l+tYN4PzDWvIwY2eCYutF7z7oSMZkdMEOd
qjY94IBcBPG4mOcPl8Vb0SBjbVicVHTaAxnnYT5SR4HWv7KSAVn+Ug7e5lEVODOx8mAtcyuE9j3/
7oAGocrrIXXvW5aGE0oliYb6E0kviNWHkO8qTlM4etQfVQgPwGtGbB4zmzKhwXuZh+IQhFz2G++I
WsrMwX66F9DpAJra4Q1ORJK+rCvjSo5lkru2vsXlnygTnLdbzbwXtlyavOvqTQ0vvLi2+LPUGsUP
jMC6IvCSoBuuWfQFj4+U2ARNUxW9x39UX7d8FLVwFzPT35gsT5UTL/pBcKXV+KqFu8ZxFgWQaBqH
Ara4ifsUvujQXUdJuKrK5iEGLjbOn5kwJC3H4d7iFLKd8jdHrg7xAbpMcB1uakEHySMatlOpPzdG
89yFzV5o06EmctG03xMOC73/JhLiciHnv2DIGpGdeVg64R0ttMvIQv/lPDI1zWFIUA9nsXY+W3L3
Bqc1EztHUz4ioru+OrRRq6OrqxfvfgqS6AVVtPa0DYEClHedcVV8Ae638UqF6J/30r5FY3ZJM6SB
6JNoA9s2CQpn/m0phYKSN3WU+VmnYaihU8ZnA29x7IHRzY6DF+3tpH4l/oAPQgIBzj5ybdqMSYbe
1C+1RFn0x21lkcpO8kOcYhUxaQ6MolvccvDYYf2809wlaFmvHwKBEGjRwYCK4rVET9JIey7JssvU
pXQh5Aqei49kBqqU/StduRztZ7dOyLIM2yYjVopG3Kf6CzP5m9e9yGqCgWLhGVy1LHo9ZmHB0uHU
90oq81rD/qOiHDEtTSikGudUas40rHlp9jkn98zGZitfEm7wUcs7ejOmX80C2EKDOzcSPxZYtB8y
+IqTgN0vXlo9bmnhbTiDsbEdWgcuVAAWgLOQLNKdHhLXMCCgTEzfzOjUFPeuspYVQwesaFSN+ES0
6/arwoTuznLnkdPx0mUAjSb3vlMWnNEwWRf099oN38zKQRdsVgAXAB0wYAFnMpJIHabNhOe6Si3Q
z87auhfsVMnUAPNaBfiI2fTDlN68ujy4DFLDpN56jXbsxHiMwVMXyblMMLGjAIQlJUAtR3WJMiTv
VBnrljoYwjV4xOyt2ldHHRiu5VDcCsrMOPWoURlQ3M9o2haY/iJMQSLN360I7Nz4NXXpKW2/JDar
WjFHUvPkNt5qYKRhjI+SWZs6kzVUqGuMExw72PgIvwLjDNdvjgYhtnf+oRm9jGdZ7U7axdLvdkwA
tyb81P0l7NWenfNs70txmwpqMoal2W96D23EuuMS3aA+pP6l8IKDNdx8ChgcZzjF9LJOBRkX/8/0
dvmAGgI0pGEOZvVwbsLkM6uGexSEb/i/PHUBC6qAHtfAvUz8hF1ubD4QxjC2Dny+kn+GVeyWQ06o
o/nFUpeKyToUTJT92LlZdsagRKw7gKGtC86/SagtpqyQdYyZB3BOFCXHcbcG72Gvuctiti9lajKr
a5jhMpaN0vI5JqjdDksdbaKuaCUySSG9j8mpJL6fadx0wofJMlCJXeRyWBftu3LmU+OdMew21Sxg
ZGo1feGxJEGZEfjMT7rN2L96YQbcE/uUnD/LJHpPeGvKmCgFLHl/4hBsM+VbVTVxrpG7Qh6B6bPY
+DGRV3/qfmko7uxjnGNB8kA/jgk1b3mx5DNvtJ8E96gkh+RrBVehe1w9PMxYFLfo1LwEXyFosZBr
jUZflyMes8HQwL2keXfEZd0b32Nsr91y3Al1sn1gJq+J1Q92s5HSbciHu1js905/EWyQ6vvvmU0a
yXsXMdrfDzkZ6PnX4OcUBPzYmeO3XngeazrHspeOfSPF6BUhkRvBZWDy6UY3zauOIzg0ltuFdF8k
KRVDckAK5Z5QatidzMRbwOZQb5ZNxxAHyZWnVeucbVky/m0L3Kyltilxt7OOcN1Q3Fhyg6l5D7Cj
+i7XonHTEpXnUIgy3KYtWOHq0GUlVpWbelXgDcI3nN2zPOM9wHAiVoOVr41ZY8q2k174wnB4bfan
kLocq94MJeFA9yk2OGVyrgvkS8mYMtNHDmk3Dxd4BLCWN4rGDULziDICEeU0q1mtjRuD6b16D3MW
FzQuLNsuKPXwM8i8t5DmMv5HUawM9Ieyio5RXVHDYG8yzAc583DF/qOdCtV15Hxj6AwjC49JJQTt
oT2YIj+P3E0nl7v9gNFlZeGISsu9m9eLJKCpDOHI9jkS4CAp03OM7YJJJfY8Pr1sVTP6sEospdq7
hhbjifpUJ+LgCD5+rDxchcLqmg9X6Cv2cA7EzcwHTMebmFErJRazv5s0jBJjJI4m3oz+0hotWyVh
Ss2dcLrj9nPELuGvEziVW5d65hfw7kAMNjOSs5skAC5iIhIMSVj5+dCMRkDPWNfGSX3LslXrokzC
qyoz4UjOoW3gPeOj26sVcXDjbcD109DePbc+8tRE+t1Px2UXUX/FS1BCISjJkkimKKH8kwyw3eYq
ije3+Sn4Em2s2dFEUadapWO/fg1xNHA6RDR5kZm2thBI9fSgsN+d+g64x7sZDmpuZUZQHUK6JXIv
BsMiKFkItybD4by6spzyyDQmDmqMi/SWN8tR1ZzLeTU2+qriH/Zr/v9RvmjaFQPOomzKk3qyYztY
dsbdhnU1lzaWqOBUSlKxBJ45J2iiP1o2kQhZjktunKAQWoEJikfTpGaH1JhAn2u17pVH5r/PyebX
8E4npsdE62ZBep6H4aZztulnzpCTi3+X57vnHfetvdbvJ8Cgwz9rCA9+WZ0i8ySQZDLUL2/Mt6Jz
AFOER58Exi6ANlloyee8mwWJudLeWs6vjIEEHUwib3kBC2uy/INZDpTOnecWzU56VNHwtfkz8ZKE
5FzNQNRlOTT0TTfg4LlpiCt13PKIgKpJuv7SpeI5YSDCux7ZnEbVWuBQNjHiVU/ZLdXDVTXEM/mD
Q/Jox3GVZDzZJPc8BqHsVDNFgKP4N7hi50Mvo59ppjO9lAjSGVelvLH32iQ3OlqERa9L7fhEkoFt
FBCSTXGsQTr50HNaxkEaAX3KlIwp3Ak0jsYE33kXpL4mxjpAENdaX2+ppQvyR6Ux5kP2Dn/z/DsK
zJ1F8ibjRkyE2o+n7dCi6iFbegY463JvQPAYmSvWY7cqBNMH4+Fkd21Ya1m3FRxfqnG+TAOOzfzC
5PigEywhbNr0W52c+WQcTX+nlYwZp53atTvu7Uw2PRxauW7A68REzE0OqmQzUXWs31uE/SbjOD/q
x5A/J2hwsskOGDNPePxMJF2ER2mXn51KCns0OgAQDJrmIwnJPFUIZ+rvdcruIEgF9qq8KKz35jBe
ShiVdktHSGb+uLxyfN09XQHqBSiS/EM012YcL87knvNcHMgQaS117qxptSD+XquYRBydFI+gBlrL
tgFYMN5b0YnvkBW9bu4xvipuHAJ7a5jt1b/VE4FnghMi7xfZd8zjEc3+Wv10NQc1xgIIaZ3Q7RaS
w5fH8ThIv1xyjv5w9omCjFwLewXRdeUbvzHgz5X0UqjFQ30eif4rYblL8pwap4E6+jD4CHEJNned
4bTFmsj7N2m0j/EQqvf2vx2Q11Lj7seOUkf2EwAYQWLvwjmrCJ29FaDAZbO4eFPIKZHWiPE8N2yH
nJGYyX2Mgarp5knDNYqNo+CGoBb43nvT9BN/h/qCJp0nzbm39OLG35qQHOdh/VrbudjpEUUTmxag
60yiE184JQtijWOIOMEwKzQU/sKYp0PKFSF5lYXhagI4g5EBnJhhN3EFsY+exAbOhBoNb6fqH4IX
XWAMheG3juw3yIT6cErTTYo6EIIX4ISxpp9RH1V2MTnj8gCJAupPMYF850LpPb+NqkDa7DVnq9Hu
16n0f6fvWqYQDeoUAhQfIj6Q577/bOiZhYvMWbPZ0bzZf0DgfueE1BRvuKRgsRmcSz9Di514WWLD
x1N246wVZc98D+N0UO0Yzc7pn5D06Yfq/7kPm3GgcUnaXRMhTDP6OWI1bJirothYSy4c/J8BiMPZ
CpaPV7Oil5PeGyohVtwmQpbLf8SfrQ9OiwlfqbXVB4wWX9Sg4vd0yzXZVPqPwkHB6/XmamEInTeC
OEC+mP7gVzbiTUI8AN1gY/QxweMAgU+1oz01x44DksBkHcdgi72Kv4JFkOMNBwvfLjY5VwyNDq3I
bd/9vjmO84i6y6mOJI8Vhx8xk1fHTHBXXl05UuzJfL55IPEZ1pcBL4lmlnngUyjbpSd/qvyt7skL
hz1wrJF8PlYhTNs5ixHXqhxsFQpcxdV1PtpUMNcgmSir4Tl2qhd2D+e7IEk+M+mjRHHAeW1j0G0Z
QVodEbUbigYT5mXr+MRFuEixKRB26CV1pKjWLkOrcQEEv/iZcmsXl7XzdOohj0qkmf9HpjS3uwb2
tCMm85wNf70Zv7RZs84QqpN2RM/n3D3VHxG6le/2y2HtGC+2DkHMfoIm6ZBSE5D7y24jRvirI4OW
bawhZwqobcnGr2wASiPMAnwuVnecwKJahly78j03lKpOZ9YOWUMjSi0J9qiqArAW/kaYMyb+LepE
QQxDfUwmxs6Qm6gRfEWga1l6adzw4mw1JzZnho6eNm4zLGAoB1U9bkM8mkNXvOk1UwFIaS35tQ9+
Fl4VAV9hikU1snJCBbyACfGCbIvIjHX0qpTiBPBW0L86ONf9Sd9m3RU1lK8u87XnpJ236hGYS2fd
QtCJRnEyCnlAaYmHbJVC6wNnKHE5zxjVS0Ns2wq2HnordmWUG9oVql3s4eUh3MgjN7vFcSzSt8qr
nkcDfrLV9P8FwVTeLBYzyfuDhmgQok3xVR/cLsZeyohBEtop5KNgq8zMT1IOFTAULcxWYwWUx9p6
Jieg+EFFRMmtuOFOQWnQrkgTElD4kKpjxlFsgmGrwHp72zLWcPV0imQSdKPpkFv4mHBp9zoYqZIh
UkSnnsdUbWal7udxxWcl+CUj6b/9ZMBmusP2jQ6BMk6p3QCxu2RUg8gOPL+cVmW2V8K7y08fc1XA
dQuFXk3sjA4RwT+1tk/DBO5laPz6lR+PZT+8Aoi3dlRHfp775ex3C3N48UE20KPhGRg0dOvUBu+t
nDkUnTL1Zx/ucJqjkaIPY42Em6XGPTF2PKEaKp6OlJ275OftZwcHSVnvE9WWi0xesy35nHQVmELr
rLVOUhXtu01AXTyU1laS68rTR6Pq9vjRMUHwmfkjepnJXc48pEOOGWeft0w9Su610PV5GgfjoEhw
Fv4jwtEzJSgkMgdefMSZ5qp1G8YHM6cuXQKG4LP1d2V9G9yt8L9L3jEdYmXJtxJdfAgc8YpYfnXE
lJFmd50XIk4ZTPbXMNY3btEtR5YdTV4VOENLT5JKv5C/wyMkoefrniXCHjc4PKm+RmrDul9Wyc5E
jfb1UQV48YASQU6hm1WL+a8PsfHlS31oKAyc9iaHL6WKq1fYK1Z6Va91Ztdcckk8+BYeTBOq+IJd
UY9ZXrN4O8fYFwJinQ+yMQjmKlWOiHHN0XFJHXZkka2cOMg9c+d9l31LKbbo4WKSBNcY+AImJpyi
mV8eE5msChbT0sBXU8oXE42RO32NS8vtzTUKuov+aznvAzxt9mIuTO5y5pDdrxpt3yak5cxNA3Mm
HJmLpteYUri2jtYlIXbofhHc4777ntp552+bHsUaf4uDjqcNw7Earj4eCvyJHTAED0Z/LeRnJ7jn
VsOzxSBDAKSxOAPmJVjcYT5ZDhMbD32+QW+gBN27cniaKyBXIjiG48tsgnPnjewxyjOJkNyBYFuj
DpvAzHxsARSvWs3K4Gbj8kaWI3nCncZ8ua4uNjFfL/jn8AOMXcWnzQ6xRiWPGt2Smgxse61GbpZP
vOYaUkvk89lFJWOWdq8aSOjjtnUaQECcGFd4W830PLOZmDL5CvimC/8RMvn0GSTGtMtEPaM5rTty
TWOV2xo+sjeqYiFfWOEqLgBdlrNxgWeG2mpNYk+RAeJ/AnKeoWYcXWOayZHdgbnJ04ytrh0vcfpm
wjhA/p5gIppXFvNWbpiVrXgZRFrva/EJ41MDGBRr+p4JlxOPUJvRHqlhYQtW++VscfceqrXtM9XT
Tj5iNxOvJEOVQanViwOHyxAhRk3VApauAmcXPwRjrjEXTKs6RF+KeYyKA/SCp6i4Nu5Lifbk0YIi
ddy380voP0flhdh1xF0pOLaBBx91WNbta8Ttz6MWB+ONFq6ENtPpx6trDNa+DAO8jdVBzUSbprpI
VRRA4hxxpmFCOb/42iVMu+uQ0OYJYbjICLmVm77d0YYM0KC4qQUxxa/akXULYfelvENqwmWR8qyL
TcZwiatx1VSLFqROTi6U/S4SD9V5ZI5X9bE101VnNKjyvrDVK9PceFTEmL1HGqBCHEz2SUfQOmKp
pfGnX9PNKfNrjH0PHgpnC7zyXJT9KAZoBS2K+EiUwUGj/Ua//I+l81huXMmC6BdVBLzZit6KlEi5
DUJSU/BAwaPw9XPwYhbzNqPupkiw6prMkyNQdLzXBUcvJyOefTZ97BC/gPO4iVgxwZg60iBBKSEb
5G8VLLmBtJpxsUkjtvwkYEyGeQKwxtOcbv30NFJ5lqTG2FF10TptW43+anAzojLZn7F1t8ZuaUF+
DtBcCf8dXIsx20ZzCHclfkXuUHYHxkKPUZQjJ50t4H3/GEOecx7iWd1XfOkR1UgE3IrVUDnB1NoC
76H+Ub6O8otl7Dhil4WhaN4TnrAUruN82vWPTn5F2J/Fs01G7nyWmhUzLzgPDDgtFyncrUeLxkhv
hsoWVb4YEoacUjw1drIUbKvbYAPrNUbN1tHLp8h6c4XaGSlJfemTb7s+BW/ui/WrbkH3UYvX0T5w
8cQoVF0+i8KwFyZl8HwO6+H0HLgJwTj5uUTXY9m3poSktosY5lZMXrTwYf+360RwNSBK/G7ivZay
jUv4EqMOoNer9EuPiHlikmTwVlReulEh4Wp5a3yXis7+MTAd4TsjDZJuiu8Wftlk4BfAWyFPJk/Q
QAQV/g+MqZjY/7tm0MIx2aEeivFCptN6LnDdLrvpQrtWPDQ6YDSDi2IUM8FzjQS6IsQn24dx+W0j
ZKz5o2aa07qJVapVBuSAVag/rBDGvc0mWur9N7PkjURo4lDbCo6dSQEpCK11HTAy91Hoc5rM5RR8
isYwD54z4sEJy6VBO0yJh7gmREgoiAKu2RO/jkQ51KVch1wjunWp2m1J3OkInyWlkX5txVsKgQRg
/DyI2SXexXXerWHtUlRGmxojjbMr21dM1SNxaj3Qno0rLzmy3RlBsU2iayCfbY207yOnsSLS6Z5V
l8Q46fEJBG1sHrX4pa5/E/egA1OPKDg8H9c334GufRpRnMOARH2Aa0Tkr9i4VXiuc1hbG6MhA+pu
UsF67q8WHhqYMkF4nsR5cF+0/iPBEK4/684TA/4nI0SO+8IghaPuQ8qXRB4nhcdj3yGsch9VzkPO
bKKwr147HoZ8tpBs64y4t4mz5dfTzgX9RxeFG0VEqF7SELCR1Qvk2LzbzQ3xE9KGj7y6YbaPeSVx
9ekkL3n1iS/Ro0EetRM6N+TKDBZib4Wfbyovbnn2uZY0p1z61V9gvfmB92Q3/4pylYPzSVgWFBzq
NkDONmFI0oEAwJ0bkt09TDsbokqL4o5h8qpnsUgswGJi0dYrXHPlJRWbPoF9vAIOrLDfG0CteFgR
I9IK0bXz8A7kY6c9CRvTF2dEnWwjDUTgawj/mFkbN6+2ncqHB8I+5NWfRJVB3gSKGFyY2ZSAgrWV
8ctCNQ0PETrryD/4CEMhkeJCgPvsLzovelL0djCqGFmE9mNe9qgt6m3KEO7UArdPvKisY8pbpmnv
nQ6+CrgR3/h872G0r9BSuxolHnOAqqXzF6wqqueWD3JCght4lDGUOT2iVIt3mby88iNHYpK95vU1
KjdTuh/4aB8lP6dDKzgN5TMmRuh7lbOdNdzZup2ew+oEz5XEAA/5yA+/Zdv+VLxHJYVMg0AalShO
EBaLFEIoiXcsL8V7h8JaW3M0lsCREDJXy3FCTARc+yvqflzx3s/AL8DR0TdEAwyE+KHEHzPGWOzd
IVyV4huiBHZLGEHMsqjV2N0ew6t+o50zf+qDfQI90lzCYsFUsfFf3PShj9emvNahfCuwNysEO5P9
mXJAMvqMSARFi0kTgj66oJEjmGxtufyO1bkQ+Zv+TowmkW5LJ+U8oyvKOrWzOglc6zn2qVgWlo2I
pFk2s3SV3DrVE/s6nSW/LA0ZoSlBfqx6CNAXouhNd+1T7VmL9tTm/JKGdwwa7pV4FxGWx0NFoBNx
YwxCwR042QuB59C/3JQoTv/FK4mECf8M783gi1An2I+AILh4Kki/bvtHz98fHtgUeD2gIK7cVR9e
M2z1Uq7jvH+S9ofU6HONf7G7tQeioSuWfXOXTjgZgU8ZFvotLkSuZIM+t7pnxr0RG21CAmD+ut23
aW2KOdCmu3QwjiFffKn4UBOmqX+awfsAX6NlsOVNZw2xURHvAnkzs9e43/CLoRpEAGzrUE+rw6g3
K//UtBur2jbJcbI/SkesDbN56u1mkeOBny3MeP/raVeb/oZupdf8eXqP9DZBiGycuGcLZeyDkRuk
0kiDS+BzGO34yM3F6JCObYVAMqdzC3J3kfs9ZXEecvyDOeixtY3yYhAyVxkdby0BFnQotEZp+FWk
fBnAdGjOcKtjZAq5Aa6XPme4jD1sAEEGcWGcrRgkfBzv0i7dJABm2vHGi1g36Ga6/uHAlDOy+kW6
BPIxAM5k+mcWHlrCHFRkNTIYZRLBzRIpxQCrjl8Lo/h1fH2pI4lyEZraLmvxgajc1oyQBAfGkWbw
uZAUVcMj0PcV1LUiRKHI2KfkIWTYinSAwnOXmASlNdNKG7zV3JCWcMnnl4aP6tjq1iGgdaLxcUp7
piL6iIBG9k0jgHfaLyqXIL9S1AHdbTOUW1TOTHM8SjA9+o9pKNejO3ylrIzYSxEuqLPDe8KnsU1E
sc2M/KshRaTzfglehbNj4AqnrdNc+gmSGAdyczyazIlxmAn4o2y2NVPMLNe3HqFfBnPtHp7It8De
H80qzM9CTDtdUfQtXSxWKeqCAJfWDIwxwjuaWoRvEW4IrpzM3Gi6tyosG3sHSiizY0JThVwNWW8g
0qGIJOcr9BgnsiExAkhro9btglh/87CZFqwsNZ6Iwo8or7NnbP6vYT2+64V7rCvuD+l/FALJT5YF
RD0Nm1Fx26YOI+UELyF+LLY+l0bhyLG/83zweFMil6cVoq4+DuvBdVrydBhrY8/bDJOLwyEH9dzJ
+yi8Jwt/05cdbRn5JKChhEYgIJ5dxnlzRlRwZwQbKhaWf1OA0M2oacu1aNE5W8dc9en033irBXrY
VekBdMKpQxsRsyVKZdbMhr+1rucaiEF3Ezoecvnwagp1Yxb1KHt2MkaFDjbJP+fONTVNGIFj/dUa
1bbWlM7+c2Ksyeprmae0dvSC+EhKbojI9+mpNLCothmz4MfZ4QxztTSLdc3iJ/C/AvJJcth8tc+3
OT45XF9Ka6hHme6VQ38VeQ82NsCczpVdVMhYMsUoOqCeiEIC5ieYyoNCvZrEeFsZ2WLtl3jtRLaY
8B4kwDmALDzSWHtJSHofYkYYuNdMSsZWj85Vy79v0G54eEhVmB1geP7Z+bR3E9Lv9CG2WG5D9w3A
T/U21ii7/uoyIEaVfxnHCQ+E8CP2waw9FaaVZA4KtyxzqUVs3tmyDIFOeJubXrxtUk3oIl3nK+mD
HyP9xuXN0zLZ/1KGcG2ubpU9LazpaFPJV+iC0+d+uAWohMpP02NZFgsOUotENAYkIFDGKX3uiIPw
YDWkivIIqZWAyG6bOIvFo0WoJe01I5GmxM2XBi3Ylx56u8XMTS9fRgTD06NzT+Sr4rWBTriv3H2O
GaUdEaq4X0N2FVnP1z6mIq9Y3dnLHC1ly5wsifhKi/hsord00/7ke7PIlF+uQPPUQ++z1a4h9Kgu
likmtZB/Mcaz48VLVopbIwGLx9lESBCp0wwpLB1Qvn4HgJqSY+DFh8Hxl0Lt4MA5fvQ8/xgigAoy
qYoxpbX0z6hBKInmDU1OwAxwTcrbYmOwBQIF6zH29VhdD73cxv3NGw+htysKcMr6LtHBtBsXxEXX
JtGeA9xxPGiWPbwPc9ZrwnwV6ZJd/ndVa3Chw3/IUlgLSbppOnrm8CZM7IENzIfDNMLy8MzqpDe0
YKvSh9aUf6IDAY07oPL6W+cC5oO85/bEtjgLLC2oXwCtos/p+QWYOG31+Frq1mb2wQ3LsiCzxU4u
VsjAuUpdeJwQgpD/pcxHrJaN7yr221VRGy82Gzc8DyPFjLLWbigPUw3E2SFzAAv0kL8pezyoGj/S
ZPt8vM69zDdmSwsCeOjWz6r+0pNHJpbrdEY9MNeFldUQhVJFV0d9dnzIinVkzBKGLep/m4nApTMb
GMm8mNo/Re5vINfT36xuIexmFziXuVlGw7XSYQ5NBfFonLDc+pylZpTiT7ybJOFqA0ZMHo/u3TWj
fQxEghh4WRUrWdxa0zqiYtygHkHVCM6Ut57wQr4hOrJ6qmy+cPM8nF6GFHOE1wF9qhkyHyqC+IxV
qH+iUV37oCi7Vv5kxjlDzxd4aj3xLahse9X2zoH5oqpo+KXp7qKUuiZMoNL5q3m462c86FgO53ly
XB9x1DM7UnoHeQJ2YbKR3VmwWSxfRHZNWkHkJEBi7kbd0det1+x8T+f3SZfz2+AwLc+qPSGIgIDZ
HcbjTlhb8r5waPbe1nfezFY/g4irBaNsNF9zZjh7AfpMIyrp9DFzZPsSiukcOVwCvvUQR4re2CFK
t5ehI+7AYCDfk6tC8FXITtDEGpZ8meE5RZ/K7rMChRsW+puZPXzGOJokowDekuFPu0QSWMecevwK
EPYF9bg3+u6sYz2E97/ymZmzSoBwQPu+9MCpJRqDzpAHOokZslbxniP3lsQM8vLEXnC1B83WlH8h
SkY/7apl77Rvfq4dG0QBFtNDfwTCZyQSieoJ0ZwWruaevlQQ/KphE9b9Yh4uqEitus4/15nBrGvA
sEQnaCIHRYWPolOrUBYNuXjVY5hlnSfaF/6f2G7J/Ot/PAnhwi61o1Xf+DavTIGZrw+gsiRRfIJb
0kc0WwOwdBB1USuJhei2mhe/O0wpU53y3OBjl77YOPhInhwb6xqzn5TZngPLJLVESTre0CyGjB0l
UYtrUeQb3UWYbKwtnlQSAz6SlHBds2c0BKGV2XJD0AlcSnQgxcKAuYk/Z6kTTZzyp8J/Sc2AIWfG
yVjNZpKaQv6VLYP3zEv2XhF9DhPQN44Xd5KXxDCBQbI4SJ9rLMOmfPi5jxev4xYsxpo4YcYplCnM
lQNNZ4mAmEOv/xG5cos5mCdp7KNidn+027DL9oMVk6hoC8m3grHASMHRujnuVnQplp2mR8fS9vVE
iroHgSvOZj1QwRI602tvpddv0Ryo6nkeYSm2+0Zga78fOiIspEJPYTMBkX+qwy8YQO0KlX8Os3xd
VvTWY0vwMmmKDi/Sy4eXMe13Re/e86q+5B0VQmyD2yuWE9KomE2zkHjjDwMb054kAZnwUGg2w2kr
WudZx8NbxjfbjXdkmyyF+SAb/JKgnerSDLgZJhpI0iQlyIoNfr/3UlDm4s6Zvo0aer2qePcK925a
/s23HIzdglBfdVQIcB29hYgFgTFwSPdo1zaofV8Yrxw4cBGCeh0jIKL7mD+fGidZx6h3xjCCGlc4
o4ypfvVtYhy7j9m1Rj5IWRvPyEzmHPCAlzHPsIXoe0DE9p0ZZ1JDxFz7ePuc+38T3eSKqmbbZt+p
yHdMZhWDTfEQAIv87uSyFkZ9g4JpRnT++MsKNLfuVkvHheCQ8RUGDot32Wn+MhPHBjI6Ha3hREUe
B7QqbwNivRi5VomEfZwF4OgYZH0PaZVrUjdKlOojZIZG27yB8dI22jzgBflseO99VPI9OU1IGzrc
wxoLO5V0F0XL+N+HwdZ6sIESADdJgx9KX+ujE3tw5NSI9yTZByChqZc3/BpKKNbKPNcsqu2vwMbp
yUzWixZjfZE+tgCe60WWfNC8uOpzMLhpUB5Qa4i0fc8AkQfGs9aPx8Iv94UsX7xMbnRW2DmvqcVg
RJgvq6RLiPEwQd6JPNZiujsrGJs/F70ANii+1PmuQY9Zh8NFHbJ83Pm++q7WkrJVn6cRHIQGaQrz
jJ5KD4WFvuvJPphXWfk6ncKVDSM4ZJ4xGxaKTHuxsA9FI5PrFHwOjfPAZ8PCeFcMfFjShZBEK1yB
A+jhZX43eHSk4t3nT9cSqLK5avXj/HcELgdmqL1QpxdQuTp72TFCgcWecaZ46Z/XWhuz3hfdRirt
3tGRCh91OM5MnYW5s7S9ej+btjgYJ9SYrPH/OW237uuv/pFYbATg60e4GWAbKirPoGN3Ep5Kamb+
9ZWRLyqWWqkdfE42mDKft2606VuMtbROKKrvFWVURVswo8pI0IpsybaS53IWnDOKz0DgtSgmGlAL
AkO+Y/YrVDlMFZCH8mVwC3wKX439yH2Wd3ubdyV3pxfkFJERrLPJXIeGtY698DmfmQBIUEajXYKJ
MViE1xO3yMUgoqN4L+Pixee9mlH+jr3rerhd402xpdV4vUbHsAwC6pCnOzN+hHKGukOO7hdTuHEL
G+kr/aWeHWKcqH3P0AgCzTGcoSvajwUaIbYlpibGKdRCQZm+op/MQAjaZnuYn/+OysTQV1hWXQoz
tiIsR1HNbSj/8ZP2BzXRlLAQAJPboFzE/ZDsG8inPuuvUbGcZxdT7AVfOIsiFgNHjXFcQUxCCiwQ
M+P8QkoDzqsvTj7nkzoWwbJJDqoD7Q2ouRpOxFRBIXPGvSrXTnfKgVRj8+pV4j2NEidzBOHXrkih
Y8vCxqdbSLwe1Kktlf2InA0rgFTrwN+MFs4/zqzfWj+lwj6HFZ4zDkrfds9OweYR+hLsyZxVHORc
fNtTio8uwEQ7VepF5uzsgk0IDKugy4vtGml1TVuks7RKveGfzpovdFiLeRqhrvI1YN035JJTDBAP
jiZL9jy75/kQcJlbpwOJydPr2EK8st3UXowu0+cQmWIyfclvf8puKfjootAvEt2iaAFjQPWJ41OY
cKZKsTWHu45XMPGHZWczu+W9ToBppByUSn9Lan0zyPrih6cQQWu6bzj52uBCYIQkSrmRpKbyeBUt
XmhJtTKuO5Zk/fAFA4bUqmk76Mm24emZP60iaC4d8y9nkuyo2TYAN7ZCKhbl9feJz3oitnukTMvG
r7kpQa+gpp3sXzq3huqqPYjCcpaGYBwiM2hBcJdHuGrOtNWZkQpDO/YEH03IKcxWwAdBJZSluzrh
FpEbBr4GIFVzTNgjF5vGCKEkknYY89Tm8q3NOQyT2rzVKdDktpYXpmi/lg1IsPPnmWiQLpn44vma
PYAnR38kjgZ+DuQCMCuWHCtuXjBBLQN05gjac9oK6CnUhTZJ6yIM35KheK1UcmkCQgjAB+27epNW
w6FLg1e6koPJeKRS4phI4kZYIbdtu6ZTx03PWV2uKvLFa6M++2VyFyBgjXEuQzQT7TTZ1H1LpHue
/rFz40XNcRNIg+B2lKep5dOFjWQwHSx5iM23tM5/VRnvdAYbjQfrpjwVDOGiemJA2uMdGnZ6baLO
q/u9riasfhQrucAzZnNvtVO2k/6MjhpXNMBm/OMl/MnGNw9pjY5kIBxMuevcb9eTd9J49eQ5aaG/
rPG6pj0h4F4PawN8ZUgYE+cjtUB/Fz5bv7p+qaplTErD3PRnrnto03zvlMHFbtTGcb7UloHExsHf
qLi9uD70KD7AFkeW/RdyNlpWfBJeNWvKFmPgM6eymXEyKqGvqIj77QljcFHU6wnBFoN27YFOVHB1
04hZzziehfPOOQqkZVo7Nn/M3QQuRl0HbNY8kCz9dikr/UPSuZVmw/q5pJD3GlrKyuRhNMBud31y
q1rGan3JUoiAWBQzSeQePQU2x4iGN6eC8molAHJzxvoGMxgs7DxUIFkTBKu19aoSqdiYRtcBbCS8
35a4njQQ6yybQ7HqcwdCJdMBw3L0h31xMeyHClgy57yGPBs+RQtXhaQ5zasOaVAfuz4nFoQzTqXc
3fnGoOZN6fscGADdZN8yx39uCK2v1PDr6BacxrjfTXb+3LqU6dhgxvYjSTit/IlBPoWj3evmon2D
NbMIPXjDtP5gks9RBH9K7SZPW5CJiOcR+Q9ZoXP1z5UnNOt1KmuCaFkVsZyrXQHVYIq4xoizjLkA
ylrgLmoefinfEADdSgdVY7kxSYd56hr9FtGip/98lwAGNbFRCu2/FAu+8BOc9K73BHBgPtex2ASz
k0efZ/Qa56ITVeg2cU1C/wowdYvAOwgBGSYZaFjt5jQZ/Ghids+G4G9IAPA0aAu6frqiBgSx1xp/
lp4eMNP0gN38VzHJCMz5uMkc/qBK7D8wP/oqSrnVm6laltwoT71VsTRwnVMrrJ+z1mcMBCQeQU8r
LgqGQV5WLaUPF/CUHiptbZb1X2pSh8xcxqEb7kkGeGXGszoIAWQk10nfnwZsHl3Wf86HBOME7Hu4
lXHR2qx/vast5V5PAQPFMDqc5wqdi4AT6bhqxxu4rLEJ5Lm19gj6a9ocYvC7OzhvavotYZx2rv9W
2c96MdfFof8XdRr7k7pdpPzPaj1yRd0txpdNMtSnHG16ShihMIM9QdikBbbUu64ntpmEuCvifaH2
IhGHhiFIXoEjH+uD3yHUTWu2xTAJqLztPHlz8BZMXfPbD3LRW8nSmoXg8fjZxRgz44rs8ZTP6D2D
IWQWkmTw4WBNv6OfvAd6xdQAXrLeselHr1qoNarI1aSb20wxg1LUJGMJfwOZKhc3sU2rbr4LUiYP
3NAk7s1erQnMScCqQIMVNih3N033rltZfoP99MJEy572U0UydJpsdMs5x2hhor7Zd7I+a7Cd8AjG
OSOwVqGog60xmjj0g23tFWT52UiJwTH76HvI8yj8ZNPZBAxdfH5aeThs9lP2FgKoVh6LxSoNcUdw
jRjkH7T9SxLmz5NFEsvYdk8xJzMQwkXvw43FEKJRxDsv6RBy5NZDu7Lpr9KWsLCqg0WEEMvX3wPf
eYWjeyaIqD4XhXFQRfSsypsDXhKMNwXdalZ2qaB9hT1q4Wv8y5jIa9WWgo3i3V/NKVBgVoFTgI2o
xVmkXJc+ckRFPVNpA2OLBgjPjLuHkVzWCWD/ef1SN09xi97CkdG2LwsQU2m0bQZQcKyONDtwOGMX
Y2lfxo7fybMDlEINv4EymXDzLWEKwSSC2qgofybCUi1C32le7iBUgMIoDZvQRNCddD+YxdoUnTo7
Rj+n8zGadKL3kLeMmIjOqxe+GScMW6xDMvqnDJ/0FMnvjDQxUZIJ4/mcm2Nfg5xGQ5IWz6PDl9wY
1TVuME5laFJw/aHZSfcF45JdEe1GzfmLbAuRQ8s0v+Un0jbpl3EHrxoFRhfzXUwqdgbJm119C/E+
l3BeepcQ5WvL2hs4kPg2h0zBKn3ghPuZkpic6ZnMBG1Fti/5b5J67yW5TgcfMGbtAugE4dnRIqM9
a5banPCZkrdSGGwMex7g0k1/q4oeA2U13rrUYyaWCV43ODbTJAhRfowAFQdSAwftt/a7A6sTOB+Y
Hwyv3zWO9JZZ4upr7H3JqhMtVDvjEjhql2vWJqE97pJXYb1jeiia78rr1hhk8rUZJshGvGMq1YU1
DQeMmKFIyLFUcohAkiL21/5Rct0raugmMp/zGfwpHp6Xb0K0atVIyRBLkE7MkwrCMpI6XTeB8cUe
njc+WznlrsJLWCRrH7YgH3aGE0E74TTWWxRMw2nW6OYAQYx7Ff8VYBaQLB7n0eAU3OZQJmnDHAFg
Mfuaitd1hgTPaey1DwHC1NSTUxonlyk8Kb8OpiuliGPuYRjSvV3tPr2EGWsbG9QDVpI+f0cOuA3K
XcSkkiIp2pf2///Li/RKEjyoRJe5P9sjcLtWe39wWSWCtn8aSaMwh2blzvIcpDa4lsxZYEet2XyP
dfdCJCqTBm5UZ4DoDhagY4SEEWtCM+Q4AODPIPgQQSdMqmhJtYK1AWOyQluP3gtDWELTSHnJ0QHm
4WHAj//uIvrsJNnV3PP2dM/iUwSkYGSxnwzowvCe49fTUcQzBxtwbY7F0oHOZ5nVb6zWroGWAWGF
YS67sl+zxNxGrTg7TvtnlAKjLSrFCDQVB222KRUR9M82S/5Z3c3n2FhkGb04bEsZ6wzVaYz48SZA
Tse03pyTTYZtbroFqgdCwCBPaBYEItfdwwb46PuGaFn3N8Y1XAa/wsluY3XuBOm8M0K67b9VBq4A
fLkPFHF030oMK0+9QTVnFiETvnSezmAqhfkLswO7R9pexqo5aBjHDV08d92HW11W81aGs7YLyTY8
mH7P3VvsvCI+RlqzGljGmvcSMaRM30JkiTMoS2eAUHQxspgYySY+ypg/gAkguJR9fPNtdWoUUih6
O9rs4Tx95TGDjVJ1/tJv/E2dYK3HLcaeqY8+G39bghh+qmvjT6J5tyfzk4PT1Gca3ld1ATJNwIm9
nxgUOC18nz5P2cd6JP/2PCNqIiRQdJARu2LWo3tLD2YA64HrKA+1ZGCVFf1jyGtUR8lCw6jMsA2T
Fd21x65sm0t66VjZgJ9UxLMZrh2nfCYJdTd0EA7iom8YRfJao2KZ8WkHPbNLJ+BV41f8NBjNLDQD
7VoHQc91ifvTMfQXyn2qcwpDsQ9R1GhzBkqpXyIXMs9YCXJ+XeLaqme9sQ95pc420ugBjGhq3tmh
XOL6NsTFlYHhGbD1bfL1cNmCTGR6yP3q2KtCJ4NK+lSN9khokh99xNRSsBz5+KeImG+PwCNGwYPN
9iuQXks7o+GaDMejbxfDvsnXieI4O+sOpU5unix7AxwLLabHNwc/V4Tyku+Ew5w50M/adOgGFDh8
gWJ9V+dYCtBezVs8QTHamuZa9x2SxXJMg/pGQLFpguRFJvWfyI1n9nk7cpKwi61kPXw0Gdm+fM4O
rX2ZZxsL0WPQb5j6bebYuliuywhiYEwMhM7ivfcXgF9XiYelJ0QpaTLhH55LOlsV1D9ZSrancE5Z
wFg92uO6aBcxrtSAvWzzK7DeGCAeMHXVWMc0PjmT5qIqyUbVreGcgRtRsBFWkIfgdzQo22IWw5U/
1DtDPLuDpWOH5zqvdWaaQIqtEPGkx35NMTjq43VLFlExk/Zd6AmVWgKjgSlG3q2uHz29/SJDA2UE
qqepwNhjwO1m3oQbnAniMavH+4AkITk2ZUpMwXsVuAxIYB3n18q6s1qFhEt/4YLJmH+9ufadm8Ao
JmnI+bLoexmR1voHczVhNEfT9Y8lid0SgTWzyOFMfuXie9Dg5KJgpYUhYebaMpLOQd+E2r9+yFnC
bpJ4WzWbLH1k7joy/Q9i9xhOrcYS2zxT3iF9DTzrLMCO91Cr5ys75z5pIUvrwSmHG0WpwIKtwGHg
8U+A7y6uHavXQjFxrNdzfwxd208OWcznn77loLJNOkezIxTZzKl0gyerIUHn6oYepDsaXbaYuVo0
vvYzVncR/e3tWN3m1AIYc532yPFfT4G2bGOGHkh45QGRBF9/zGTEMidrZyp75qPRk57zYTeZ8WPh
f6Vk5NA0czaEGf0XLnrjqQb+x2MerjQGDOj8DLQYjxB6Bgq2nIWq4cfJaqULcGe9i1O0iLu1FYBl
66dqixhj5WqFCZNTZwZZPfcs7JiY3Afpf3lNtI0ASnUwQAVsnJZDmZeewGUAhuvCGnVIXiLuktKM
L+TCmT9NSDdz/plS3RXhY2yMQO4LzPzYVM1h9d93cURJHcCmTigMpU2KuXUy/GQ7v6F1zzrZvKco
Nh3GeASqOc5j3kfj+zdTZv7Nfe6REAsBeNXohFmz6NZKd2Gj1MPLwIMvMAk1HCScsljgT0MAkwy5
Gdw539/Od2ik2mNLmLOdRg7kwOTaJyyK2mb6bcqOHEGy9epe38wfn/BJFO03upzT3VoDXZxkf4VR
nZ1kyklcUtKVEq1zHzP+zpa0cP5wjbUNz0jLgz9QIJicLoVx9cYNFmlMO2lyNqxH7TZnHUlo5F9C
rLkcAAmpfsGpJoSFpVwdw7SkhOqmPSLsL56tob/aTOOcmVdTvyPIbYkvzBiLZBU7zpAYBgP7mEDe
xDp7KDIWXUtZejQSq3ROXTSwI2WUCuUi6LBYclWhqqdQxi3FxONeA8e1bfMofZr4PKNk3vD88O//
ygSINjWM0K8FqsuCYXLEJzFPLN101RfMQKng+FVy+h1cbj3rIHot+EZXvtpaYSGwUK8h3MKMboQJ
oNcsYudRcH3GbrGumxAyOTdCy1sumjVMtCV+vgRYTVkt/eFusBCmGmKUvDQLTqtqPVTJOrNAd0CD
r+asTAJ7KA8E5vjUPGlcG/N0TxvseWGCJoX+n0FSFR8QQjFc/mMC5yvzLHL1KWDbZKJ/5eOVEeMP
khIbE+XiXsuT67ygdGEkIP6f1Jdq0bRyMzP610zmZ+rEqxLRVbEYMg3xNQ7ZSVGse8SANcR6ItKn
IK6h6BYBvq3qv3k9rhdBpmTnVwfqAhIiXwBW054s8+zoMjAo1E6xHwDGa3h/jZUv+4n6xx4/Us0/
J3pyxPPNbVBcZMY0Q3fcsybdS9u8eS2L0aajhq1tY9239ndT+F8DnhHXUduaY1552VOkffGbTlr3
HuL3zsHPwfKcl9qYMrOWxUjp/gbVLRYwQhtjYJtQgbzTrIYB9XB29IoJbvee+/mSmFrw3LiUs+QX
eoffetWKIQkybEPHF9J5eyLOp208VutqiktEdxL7sYItxmf0CVEG93HE9roBuCfZdwJibYdmFzXH
WALHKqfVAFrTXjThJZIBZdE1Smskzpj/uGOjQG3nsUkPMyVaEQCcQ4woweWP2W+YpPBt+eusCSpg
/mGq/ENM9qHR3Ct1eW0g4WsC69R29sEZxTL/LSz/GbowwPc/T+xNj3k/gn6XxhDEu4sXgMZca9A7
T7iC7LF77wzCb6dq5ucHPmso2wRB1LJCpJwcyUKfRlKYcirqqdoZ9sRM0iaR0oNjVmPQeaPHvCiZ
XLwI91UYHXRdvqM8qOWbP8f81ph8Xfp0XxyFhNtaSCKA/2rU2iZFqIowM8X89lwNnodY7FAWp4Jw
LObGi0CtE7pqlygXwZgg22cagjK+AhIFCueax/4LDTryq27XlWCcqJKIsOE0jUrr3QMrtx0zJH6i
Gz5wYFFiOftQp3jRv6eC9FqybubdPzpRnWBN2+PTrB8OhzWaLLhn1A+13OQOlgSu0Kg+sQAJCpiy
sK35Ac66marTaA8hmXDoLw3XJqoOemdmKBlBI/kHt1/16gKFr8prYDnQq1lHQ9sllQzjCquTK2hC
+tIjEuBQQ1rdbsEi+KjmUFmgw7y3GnsHFJcqhWZoJt29cRm+S/9/JJ1Xc+PIGUV/EaqQG3gd5ixS
IqXRC0rSiMgZjfTrfXpdZa/trfXMiAS6v3DvufpSUwKCBAqk0p2mgKNTNq+8iD3zABl9NsjES+eh
cQ6lHfvY3rjqXbZvTCDKlL8Ff+TBYW+/71WC3Rao1Mqy4oPmlOemIQXRx8yR3FO6x6YBPsE92A/+
NQR9UjI0UF0i3SAPKT77lGBtfjmfjL2gO/XTLm63o36p5CdGKlia4GLodH2uW2VeyeWHz/XeNNPN
5X+K+DUjk1Wbvjp8ukQUvXmBtpjjcKucfHuJQV2+cjyayENDuqJg+rW6B9IMk2OGUdIiqoOlHZxS
56g7pFis5uhWjKoK8Rh5RD1PKicTYabuyRrJCQIJUl7VNzQ3PG4MlYjDikFOE28w5kz1t6Z2T907
3zrVwGgSFdnd/egJR26IUWsBreY9nYgBvEcKsPHSzj4JBPuE76jf1OF3EmHGI9qMu14ZY1E78Mg/
LUSs0S1krMVd4jusgfpPgreE9tpDceY3S3nEbIwPGeWxj3FH+7XsfjUmj0J8gSlAHesRacyKEzmg
1ZkqZp3oCEKCuLXRplYLrmjVKbtMlrkFbW41/6Wl5pu+ZbXHc7YQUt0UJieCs/awJSVcX83MeSBg
x1T+pnSNxSzksu25FfmByy+LCDyf7PRga8t10AGZWGnWR4cToqx0NuwR9aBp0wJ0nNDh2q5zgz3H
8JPM8FqwLqq3p8OAFP8dGKlW4t20zNWEfMvmLXZr971RxUln+dCHeLaSwdtHLg9I4FKc1YrvDMpt
iKJX1+0NxEfEowrwhc1Prg/m0qPjjDVvVdUN9E1h7VGhauRm6sB94nG+WVV1w8sYCffZJcbS5oKJ
2zDBed39E591yXUzf7nNh57Qm0Z6fKknRis1I1e3+TI5h42B4ao2lXh1XesSyuY7LK3rELa/0I5f
bVuwKC+qe2rQwP9jSorknivJ3hNZdBZQUPR43FJ4Mfw6maxR3eDpz1+OG4KegeqDGG7YSrHJJD9C
+1q9F9a2ypbSevHCmzo4+xoOLmnDVKFxSB4z0tFy8JdlgvknX7rWvEyKgaN1BvFq3gPJzZRIzKbR
2UOcQ2B4hKxwxh/oDfBe7OSYexenObriS/dGVG44phZwXIhQneg5+OjivWlmyu5NFQFT19xr81bX
ukMZ0aOxDz+2OlF5GjrfBHqI3Kb8NvTWGE9WSniZtp3K/Mn4RVNcTmQamjkkVOnD4iyw81lZTXrY
DI3IYylnjNoepSDnGsRigq7UK4inaGMn/goAZ35MDJ9UtGIzoAvn4GNjalgskivWMeSCMqE3qlvc
JDgWtG2fNBtiUReapH0nKreoCAAPXtXPOdjzOuTOCnzt1FUJdKPg2Bs+n2mExrHDyI3v04OZvXIS
/1qFzcaUyYnY9h+t+o5igllcFf847/IkvLXucYwu5kQSNDJkHTsMSMaPLOe1dXw44EwYYBGRJxdL
2svhEcmvFJ78lDwsNq25t2mg3xP+BugUVCWgajHtmWCRekFtN9OHjJrcxVZ6gZuwmtPi1YGtBKK+
vLZ+fRUtygE+c1EPa8/J1jJG1GbYREAEYDCcKv2SfURPz4RoREAvgncn7lZl0gLT869RlJ1Afc3l
Q70JjMHPfsYiwb7ZzC9k4B8YO3ym0bitZ3k9s5YL+NV1yeqtpZX+SlDplsnKN5G0Dwh4lEI/JrKg
sVYurtCpZfxT43aAfFQ2y0x7b71gqxvzssKLlCfKxwmdVEeN1Fn7kPc/RQVWah10ZnJi3Ufk62v1
t/ucMw73VgeNq5ijTSItEp2NI+7ZBaty0qSrqaPY969FW73zWeE10Ja0DbS+JIuyhNeGS/u3qnAZ
9uHOmXyoapyReo095JNDGe3RKvCyS9QiWHVhfDuLRLOBU6W6TqWRH1mPASfkuI3EVffN1///8GMO
fZs/aptoOwZPnKTNjCuSEsv7Uj+1RcBz8997PgqAhuEEI2p4SSXQbUvjSPnvBxT8Fn7xsGNKtwHj
favvfUCXJpaoinjJBNRMAx7awVPHIdCFxh+tTZhgpvBhGVINyV5AJTE5d+OzegLUn1Lj42DO57cE
0jgBHpPuqj7m0ME4tta9jR2k+xwwvq0Cc+ZyPaAvVb/5nPXYNnCt2Oylw3ea1twOyMbBGBPepjw9
sSzA1UyPFjYrur2wzS5p8LSt/sUouoU7A9HveeWaMwvMZcTJwR3HP8dOryCPHKKJMRAV/pTIzQPi
gf2n4ZwGJzzpwXBBzm7228K1MVGGG7aKZAX5yL0Et7DAXRjrc7bAuEfYDtpkFU9pDf22GiC6Jr0a
eKfxxZRLR0DrskqUP8rIPVXWCdXQ6F17+ciRXVnjwcKXG9GGDZa/G9i/asUnwFb0q9mhQhdiECmu
M1Ge6ItG8kwqQ2j/fVJJd66KbB1y8xJH3hhf/JxVT/IEu4Nv0L2VIe9sP5nh43T7kKa2RVXNnv+k
2IBRme6tiH1MVm90DcsKSLxkrS0iXnEU8ZDKPGyx+Z1JlSJ8bK2nKqe46zMNUPygtBX7ob4menlv
B/FCJjI4QEXKJmx+FNUqZ+s8WRQyj9SmqNIsAla8X0ybewAvKDqaRTju/YT+h6FRaZhHQSnLnH6I
zEeH3KH2xEvKuFG9SZEXcJix/0YhmGWvTcGeoJqZQFRri/Ohjr5KSus30ALNyBGGq6hHtUQZWxhX
Gel4HW+T9TSZz9jEPGL7pEbpUv7POpUFesn67iW09nI9QGFvOkbrhOIIvurOdw52kbH7BNI3sGI0
xcbt9H3YdDs3lefBPzWtvZn0FiJB/2XY+VZ2/8YWEZ42HmrORaNGwl89wY5uefSIBiWID3bQhIPK
5nsbyURrSbGMEWUn6aIQlEDml0Rni9eO/wP9SRgwW0hW7GpQBOMSxkNBTmJNIoaBq1o71zrT6/45
zxXdeUzgwvii4kCFyySToXUl51sovY2V9e+x4N2Fyt1cdZamRfTOuIHPZhj3Y3HWC+Do3UGfv8be
BbmGAZeCwBSPZMb85pg7v39wRDQ6uUndX6l4QuIqqIKmcB+rgyKBLEpfrmHj4n1q+ENyB65gb+8y
XILqBcyIaYm79tuXyPY5OMrwy0DAyA+p/mNMyaSZ72p2gJUL8hTChxg0wFODZ52h7q5ssmgROgxP
m7Hz0DSnkAyWcEILkEParggYdxCcq6D4la5IT3mKbPoG6mIp/GpXRozMSnfl2q+EIe6KC8KkbSwc
RDjUyHyucf61w3ZDpxpspfbAsOXP8U1nD2sx7El05D5zuUtnFnUocnO8eNlLgpq1Z8RtodECbVuI
T0kmfRn/tif1FPssAaDq1clM91CGPFhfyOSWvKitdw88jdjnhzRHpRLfsDRs3bP6bYr+4RbJafA5
+XVgbnFwdvhUUny3nE+NdQ9gL8zU1yQDwAxqxD8vzgGh8HjM13ZizJCMZYkW1jxpMXV8qo9vqSCY
M+U38OL4twtrGFvKSqAGtSj/rsR0V+VeTi+zHhFttcBSoKd4kxk+88kkrbYuN+3o/WglGJ4B9hb3
rO0SxDWd3Dm9+Ug+kP7671NLiE2vfZSZ/zGZRs8lvpg87bXi+qnluC5DuL9kATGki2vnYYgJdTfd
Ldw4rajOTgdzyiwPRNhR7n5KijmGOqqOpJtc6GuA6xw80yrH8Btyt2Wswkc6Ra8x2OpgbOBW9Eq2
axnhT/JfFaYfFWCFMOxXcXhhGJnHVwNNst6198zGM5RUfD1Zrq1ZvPO1IW9J5m/KWNr/gIZW0INF
erWbk4+olr+2i4osE8XfXK9/8rKIFtAXdgLZRwtzrKIHGVHDMN4aJRy7WPw2FRmClYorjQGi0BKp
gjlEflr/eOQtd8NIYC0tPGS2AbpgZlJcTuK1SxroU+FHVGiLPybV7BjJqzPQ7vopoa5I1A/EeZkC
oFIWJQZzD4GQJmiZ5m3N2tjH7ksIcLVeUfsdQnIhGCFm3M/xmwLqW4nzHjTtT+7qjAG1b+bfHkNW
qp0EOqMEMYcQV71tyE570e3dpjxXVbMd4nCXWgdqTtUbWbq7LggA9/9NX4E4wOGs5TEt373gwfI2
NZ9qYhFhxFHxvYjO7igOAJzE1trpz52PoMQq3wmEVSmOiFjLQ12nTDuzgEo2OrVEd/RirxPMt/DI
toheWd8W87Fw7+qsNPJqVXKXOBkiCZhGqpkzQV08Q0ioQIHq8RUHlHJMz1vXmSBygbgF9Ove1Uee
+jThE8nK8z9bZ+I90+6KT/XPcTWjnPS8rTu/c/wWNLxJ9IlNB4EUtvuHwS8fcQ/KstrXDH2VOmsI
GI5Y/bL1eDe7EL+AI0lZTf70rznLkHgoGlR/JjxrArOlsWgupTIbz6DrPFcuM/yfHnqK2mKIUkC5
lmdSajnC0Ob4/sENd42OADq/Bm7PbfibF0/PeLPdky1fG7DPJsEamgWFGQf07NwteK1T4LFWpMix
XorpZrGrKJu7XZK1J8eblPNx9JCIuMaXzUooJWUw9vozqOXwHCT5jXA3Ih47ZkSj2jbbOPXIFsQ4
GbAfLH5bLdnPKPUGB72QCT1lzvl8GYXEOOpzS1OQiz96QPTMnkEVsw4/RNUBBsZkXg0xK/OMo198
2rL/k40Y3/tTVYLVMNgUZqghoDCRIcRNnYDzXo0OkADPujKJThC34ZGY225nTjNAPIdvbHwfAoJB
SjTgrM1W0Zgu7eau88K12rPn+a2IgTPMe7QEC8boZoqUX4q/ahWr8ktDmUBunc2ZJkdwHpPPtkmN
nLtVG297BEUpYiarsK6Yvgl2sGxioyeS5HqGcmzHCpcdBI+M/slOkTAbQ0GHI5hbl9ngz9BxuA9X
deA3RXiYzPImDBpZ2/Au3rQ3RuMLmfJqEvIQUuyYiLpV6dKdqEm6uX7M5ncvSYtJAnzU2SnuAvbZ
5oplK65CSvQaDWL9UACbAuGDuqNIlpvGwKKQlQb5OcNq9J09acxvsim+PZuWyjAPAh9GGxiLqYdA
xSaYzGuqDVC12Y2WYG8EySbUfLQCeBV19mM069QJTfmQ9Pz2nkqqm2rwd8m16oj70jWSSji9mnOz
0mo6BE1wvCHiL4PNrJ8myGMMGPpmQZkh2f7NHu6DZgNw0i2/HUryBshjaMV7L4SzXWwbIhVQ6ZPz
BE2y9IeL6PKDOV7j+tFr1zjiDGv3Ns+Y+sirMqKeRFNX1KRiWAuCp/SoffdT1Vtr8urFrO5LfZ1X
BArO94nbXdOMpePf2SjhBNMXYQPRkv5eEJwxuwe1vx5jCjN+ehdWCPsGVZuEfNmyClaQocJCO0x4
zycb++vMwLPIhkNsZ3szafEPmwH7FT6PEll/GWuPjAK8wR/goTZsRnLNMtBDLPW3bgtP1wzZZvVu
jXt9RE4z24xDqrQ3VlXOhK4j3ZKYhwF8N0tRpgsqziGkLmLuQPSUSiizzxktjF/MasPO/Cg9a0O6
9EawlvwE8bCnGWXg7PbYobRb7sI3Cl2UsaDVdqWPkt7lp+CAuY1dArVWAcgzogPtFkJ9VL6EtGh/
/EIxowtmGj3zPUCDAz++5Wr/0viRVt1bGzFSAMNBYHAjS5YpKZM/zPl6emK7xvMMkZgzdFhLB81m
SEaYg69ooB9xqQxKdKxBIPcJ+vloa/PkeQ1fBxiyAdj2QMFuSTyWwZajQJG6iLPRDW4WHwa6Seyi
ScrHykdgIbBS8eBvNSx7jcg+Aoj9fwyNHUmE6uoYZynWM+co/Sc7kZVhVmvNy8xFaf/kNjAdBjzf
U37DLSs7NpLXxm+3+VuDuzznwQCJ6RLK58uZMEluBIvbpO5IxCrzN+zyZZP9qI1abN+xTdYuIR58
m9A03GFP6B64r31MipFmzKrNZjyyt57DkcN3Ha8zw4F51r1FM03y+G5+pMHODZAVahxKbLO4ZrC4
LUKJfZOTg8AB5gDdCrHBBbscUFwC0dX76jXQ0K6ddlL9FbPTEstGuR47Bo3GUvbMvfSrKeBgas7V
8fhgaxOAi91i2bXWfN4hsiSr9PBA42b4O87wNuIUq3/49d+3iYCVeiszmLKcbLouFZCVpPmZboT4
RXshvGpNtj3zwfy9boYM7KqzQWws1uIsixo2IkpuQK2A4K5WolG0txt1W2cEL3vdgYJhsjUVMlsP
z2y8hTxr9NOgUoHQTMdGu/GTqVa4IwC86zbezQwBEevFGiBj7LewLkMsHAukJfsRug5ajUugVkb9
WkOjUWNNGxmEuMXObMlA8Zej0Jbx+OzdvzWWD6lR5WLMDcD2DhRhWNUr46SWl4E2HCIkRHr/tD1E
6p9lhxFcP3FcqmdaNQ4ZrWsfAMC37x5z6uxq0+OpdiM8BdVni6NTjUb6BBkvWwwVzqfRXCagEHTT
+OuQFW6Vb4nrvwTllyfxQMUN0Hy4RRgOZ0GQsSH2lbpqOn3hJoLA5yPkYmwS8GDI1Rh+2kkeIgp3
kjqQmcMcGWFq1k68wXS5yuSzLvx6a8OzltgS2mErDLske4nKeArQ7VTeHC0SK2K3pmOutLwAVwSg
hxD8anTpNSIcp02FFYwNWTR/NXKkTvSuMZqrKEVBbjHvzzSMazKZz4V8ljOVVIlYL+ovgwE7BjCS
zVeNeiEu33TjkDkbu/fx/BJse5rH31hEP2bgL8OEybHGjhQUwglg5msU/60DTy4DvM6y7N7GQ84+
3lj5DBjoJXN3O1TZh5k7pNNRtkZrM2YzMI/4B7X5VpvB3g+ojKF3ASHJeusWF+3eHd+QyAZ5dCJu
PgJ/iLAGdeL85xenwsbi49MIl0POmCRvGg0ABFVYl7/oJSmRxbqX6U+E4i99c4Px4BrZkXDM0yyc
F+3sacGjxOxTIDVlpr7MT1mFhWKPsFynSQXLGpY3CgkFjEvE3qAKkcTL8O8Uc4EgTppJn9hHwBKk
/kwBIiNRbglnETsR8qBGW6cKdnrrbWZhb0OchAjOMObzHgBmQzzN3n+dYxLV3eTp5dTyPQ+/5OLE
Ehb5bzoQo0GNTvRyaYANiJ4OcUl2Ub7EdrwbMzZ+gXPMwvTozeaxaeIXTHI8UumAw60njzICABQk
HBGUk8CugCdw0oe8e3j4E0Lf2Gya+tYmq8vFJs8hYZEnGqHp0wtukjTLPjHbTsNfZJTuJq3GWy1C
3CA9T1v1pcoDDaXZpHH6fWRliM6NE6gBpQc8EfwXWOApiuwdyvBo9NkzMbhE3Fs226KnLEF0E5qo
ZkPZ6jsvL/6mdDUaM5FZFFsxMWINIZPmBQqVGPMATPg45MHha6WlwIr0pjOKCZrgMw13Lo+kVW6j
EgJ2k4HMbZndyOQe+jTscFX7fl7O03juHKY9ShI7VJSYMYMFo8pxQcQLp57/GvFbliJDnr+AQUzj
rxFVT1IQscRxieOPoIzJeVbD7DtTFE6jqH6Ssd31zcQSexFy+zfwkXp702n5Z6OG4TqFlswoE8ky
5pRpLPcjHDHfIUVZ2PaMQTtKssPwQlRbhgc7yBZOyJc3tahBXXnlUEPP0/biVJf9e6GwF8xsSv/k
I4grwdCXVF5S57zJ4mvUbCL3BJ8F6vRMkiivMz09mxjSGhfsGj76JFxHAEgNDS/k06QOcMd41/Dq
9DHBTlm6j4zqrAJeyJepmJtK4TFAibZUkDfROD+cKXNsvwW8vQSzcGzdcyrU2dFXnf/UqnHtVNMp
7c1Li1RvuPvsCphgC+1XF/luWdBDhCMiRCS7bEi5w3oNxOk4nNr8b1M0DBFzJEQtm+pkAgb7Kti1
EUHxZlbgZFui67H0aovck6e0aaHZZNEyFymRDnskawlGGySkud/cEmorEa8t+9KbXJDBoujErmay
HIfm8o81i2NtcuTBMo2AQjPuTC2MlR1haCguMHDOuIJK++wTp9Vk+o+hf6EuSJjQNSB37BGdDurZ
iyZtnF79ts4x1+mWcyd65kuTPFFw4ATbNm7GlN2paV5kd0CkJesrc7zU/xfncqW4XUb6XibWRsBW
WaRJu288cI6cZGzskndGemtHc1b27F0iCz+Lqj31DjtED3o7q79H5EjJi0MtERBSqYXtVfOpQCvc
MOh0/X99jL1deGvpgVvvecOR1QmGmPXg76rhxBcjLfePqp57xO2mdqIdRHGHkC9wcCviM1Oi8yyH
g8zOgCAr5ZXqHk26IzExsg6mm1EkXEPBRWtik7gnD73b6DHGL7wooIsNZdv2r7iU1R3aWFxTDI02
deluR0aKYdjuB5duWnVmVMqovnr/EBXZwr/VGFbVVHfmba34vW22CloNgSzzzhFVdBPBXQ6D9aDV
CxRuRCa28TGM2isOPVQFYLq1ulsMINSmsSSbHFYUntZCYsPnqaeyCl3t1DNK17cEevEN+ItZJ2SB
XbzFa5oN9QY41GlMf9LX3EUIwOJ9yf4gh+vrvSBYmrhiE17UBKyWguvmLM0rU1C3suYSvv+OwWPv
TMcSFx2ZbJy+QKcY1XAxOuFMZ4dJa55uCKZxbSV/UhNrsE+TBUIyRg6wSEeGMCDGwKX8NVIdp1r0
yoNcRxXnZWncKcPU4DBVdWtCwd+M2RELx66himgYSYm6WFKc0VHUsjl1grkCu4eIfYRGf2Z38Y7U
hcxnyEtdKApjUWk5OBk0OVp/DeKDkYUHnDxIbLytE7DR1uyVB0mqKHZVgaF651i7yvKegYWrDXqQ
Jpqd5nboUiciyGq0ogXna9bhYJvENiuzB/rnU67jCjHi/l/VzYw/ctNYJI5DVHDxmvTchM0VWatr
ueqEzVscBo48Wd1TD8ky55eJC0plesy/owVAftFrjKhqsBuJ/XCCCvsabO2a1QBLjXUT82pr1EJN
hZXT8rqrolWXSb9WzxyPzMqjFFTlmj/+dHI8Dj1LiWfPYwH6k84UV/2kl9oS3kxFpbTxRfMkDut9
BpoXoK6wgbLE3cxSufob92RmnZCf/IGtNub5Ox/HkoUGPpiwSl8xV8TlKqEsTCiyU3Q+Ii2XHkLZ
UQZXjXjuz0wwJmDELtkhZUuXDyajZZGEh2fMjkFqVVm1qpl0qTJFA96V845K40lEKF7qRT5aWzWw
SVReWP1QWF6XFzioADjKi4fitmJ+nGp83kRHlsyxWFAUdEsjQzn/XhBnrhWOCjCFC4Cmkk68Zjxj
84gsbb9jTVpfqgHJmCmLTdhne8eymPZcw4C0ugQtPu+16wNrC/udbb6oJqjEmkTBiz6vYSR4VyU1
0k51kKg/BldsegwiZDABZKAcJwy7nZbRqvPbRMlB1oI4QQIl5q+io+eK9Fd+tJ3KmDItuDDeLkew
kKXMylhZeywZ/Eul5ytOWQROmtC3knyGiDqhrunjh2XSZQclkEZ7irANas2Cf5SHzSfieagKFjS4
0Zps7c3alwUxxxHtxtE5lGglC45VKR9dBkGtil9011vm0/eMnyDhDSloHMrpVxnN0dJGI10IUS0C
TXAFXkPZdhC6ut5aM5Eles9e8mlxfwKID0mURCyM9SJLTebGhGTQJqhPyJPtVvPeDFY57EcHqH5E
w95z0V/6slnEreIe6kvVy/R6v/ThRfgu5An04EqvMyD3BQhOFwBIgAFWaRPHIj44kT1+bvVWT3UI
CB46pPlim9wB8lHQspqxcamT7wI7saPzAfUfspLLLt/zpczBu8k1VwHk86dXarkBF1r5mbJxMN4F
PiHVK6vHlSFIqDUYP4t83ZYkhdJHljEGEVj3nP4Lni1qcPLg9xNnt0Kk1QwBDNt6Z4z/G7Jjqexf
tZ6JzAbrBXHJsY72HGtL+5uhaw75hLin1Ufj21wQCUxGQ2x6Cz5o8eUAHA1R6J635kjsB8GlfQJT
Grol3ZyJTqQmRX2s96XETj0HCyP8C2V2ZYLYcYNPLvpYlEdf05dhYYKC774tU2UUwy5x+ABCXZkl
kOwicavSip3FQAVlLxxL2eafAavKmT9TzrusvpcRGcpMxDIPMeJY5MJtX2xoHuj2nZ2Nw1i/DLW+
D1i++761sWr0wqqrN6iAphRodPZMB+c84swY0BwY2K80Yf4HXy8MoK2++WUIe41k/YXfdpXxLQjL
WBWqQ5XTMcOAYs/R0W803nGoqva0ZXS2GKLiWvXRR4sMN4rt8EWhOHL9JTSGfyPInN7YWiw3PcEa
b4zI9T2nXJbxCK609tTPafNBVk6zdDmaxPjbIOXRuTyb3CCgseLqAtjSnAe+Yge25TySsjox1+dw
Vg8JJYR6UME94gNmEYjIAKiaGT9pLF2eTY/VVJwcGMMANQcu9GcU27YGJUnha+uf6qEPYMJZKVtj
xofFptJOgfZODsYG4g+J4t7SkOXeI38gLAdeCkZLOv0w42/GAqh4/jsGu7BBPoSl3oLINpTLssPJ
kzF8kABbsNNDdUsxY/hGv2SBmd8HH4ZVQdFDuGZL/lUM9NjhtjoWnJcYZdiIYerAoQHBVgWbGrj5
VAHTgWhQb/7AB6NaF66J3uW/snzq23gdZNM2BWOqHnidgVSBUBAHTIWFL41B03vLGdGKxt3HiA/n
DqzeuvsCLMdrVDHYCKL4ErZ3BhE4V4gILvitPNrssUl/Bi1aW4S1lYC0UHNwwaJKLVeoudadbZwN
ztG+RnbJ3K+32le3kYg+SHM0g7uTXjM3RqAtO7aHLWusjjknKpp8hZsZZUW7gbj1Mlms3OYdqSgX
kCYSyRV61/fZEqgfNwVDThWWanOxG2m/JltDbam7YTipAy2zrF2mXpaNYdXHye42pnnlXwUHS9We
FB49uhTkbJRWteWhC0vUfIuQlEfYS1sWN0jvuERlS0JDlJ3tNNp7DAa8VuwK58VJ5W4aBzQMsBbN
Z4Qu1pTH2mCXz8jHJyiqJwKmGvWbSrM3wVy1ghR31/1TO4QIktuWhmv+NGNp8AHp/GzOvwghtkMq
rwcWz+xcpbD+Q+pBrKxS0oNwzhDDtfb9sQijb+ylh57kjHHZQ8eoWvOfSkUoen9dW9Wy0/iw+x4O
KDcuT3rf3wn2YIlUgvzRGTs0QfGaepd+QsxC2rxkdf5UlRonbIT4GYW+n2bruRuXqtb2SOoyqmqF
m3AROK8O9zZWhERc1RAzKetFF+XYW+9oPOIGKROtsUfUN1ohjmn7QxUPEf7csRoeAQs/aoK23Xcd
h614qD5gaB4i/LSSajsjwRBRvSRyuAFCEqNJJfMUPWzOUtFb9GhosT26pCsUlknB/J7VCSOafNVC
qlT1hvpxpJfTUQKXiDFGo0u2QM87rE7DEkYkp45COHLr43LhvvYtOiBQQmyBCaxTJ8d/vxTevmok
QSXXV20F2IHhReR4B6v3r+NjoAlYtjWrIreXWwUsUc6DjgLYSWkfJ8Dgq4xlVwxDA9Gics1I4Dcy
YGPA4nvcCp53Nv5AfcAykSwI0CFmBpkbpKl0XDL91qcq8SHPFvQIzHlb5LCcN3xCtcxBvrYHjbkd
z9oSA506smDMbbHvIwgABG30/q4f6bQ/MPZjVNVmsO/RqyzUFoivRn+3AjZzVt+fEKgrDEkUfNik
RGYOxd/8JZyDX/1EVrFMTHdn6mjzWYvbenfkqyuVaMbWV5T+qI3BdZKZiC6b77vH/eg4sGrGtfoq
eKki26SlmM8imED61M6x6EEXUUdK66Tl15jjuM1uNvee3XKhMLFvIhpRCVyC86o5LfzwyuI2wH3Z
H0br4liXGCkw3eYft5mWrsF8kxTwC8qChTPJdT4WxEbjKlK8uxtgma58plWxHaY33adepzxRF7oa
qqpDs/GJPvWqD+ZrTNnqac/Ijb8WQv2XiZlc+9/f4q8t/6Oj4ncgP0fU9HLoz2V9H3LOvsbTj67R
ApVGIsrBOjjOKZw4r/3BXQ8RaTnqkJEHyU/hlNgbMUzO/QtAFo5XdM4Cpkmfc8cqsWmeYK1KDeZU
TYmaPD7Gg/edNa+lzAHAVKcWljgYCwYv8mCLhouWjbmJf0mfEEvFt6j+VxnXmgusQ/ww41BGGwnj
SH3Sur1XBVrJyArBYewhPIkAVU6zvqqFcwzbFKw3lomYaJ6JIg55rl8rfOEjg9oftBXjJkO+gM75
03nrVmByER3RqO5O4vJ2xok9Cx3ccMc8xALwT+APrzQiq+E/dVOE8qllkjecOqzqjHzhT/Y6gyV/
MYT4Gk4RiB2LmQQmjglVAEr1Ubobf1R1EFUhspAeo9TIBFVyM+WZcSw+1YzeKyc2oFDkzIsbpnv9
Ps37sPwOWxb2TMvYkTckYaXqcuYdGxBrjhi9sCiJAD8Tgv2Se9XULUBWysGOVirA1J3xqmFfinWK
VYRl/rkSw6bwYeHa2TUbndcc2uNgl2/2sACqpWrGQF2+7HtLIv4iryLyY1e7+Ur3tS2bkWJtTnsb
sado409Gp74TcP9cu2ET5CVsm3PnQtQW/Gh+1ry7ffYRD9270cljkha3GCwVPCXxXyHQhMVunOu9
TPxdLSL+hDVqFnN+JKi82RKhhC4G7EsJbjh3V6iKX2vrs0FEsiRGQmVVCRwjpbS2oKi7hPy7Knwo
YYnbwP2OqvfSAP0FFaw3WmuFoitBGdiNt7HPtjmsZTmUB9JCjzA6MN0z3sNC4X52wHDsXxfdbPE3
ZDdhtfkyMPSVBOvXtWIrKv9bd+89OzheSnQRJrmMn+o51YjQILqIn70UX6pVmAsCvIiFaJeg8VYF
ru8k8DYEBfraX1f7jXTnJf/VIVXozJIL6wvGVo7yIv83qOBgVCRkzjZfxkS6pXgtB/dsDh5UHpfv
ND0B60QM9gXObC3GI06M8J+ZT0tHki12zhm2oGtYxSqjCSvHb8+uJGFBadNic67P7Ky6LqdGpD2z
q51Wy786TirnxE00zEFDsGjHGJfpwpDQlPvTJSWhMOmAYTjDqR95UiGIiJXav7tkYkvq2CouDqp4
aYnI5CC0KMGyBVTPpZmXG4yOqLGblr3of9HY9QK2+M5uBhVBoXeXoNZw4Uljl+XW061xIScuTBNQ
jYDcPAWJMWaAHAwapp3elTuyrVBap+CkQ/NUkj/aEpqT8ROiunY749HAlrPccpGJbNFgXS+RjIUd
L79b8NmGGaHs/H4Rz2WrQaPM+ZvIq0tjZNbMrr8PuHwJFeDw44rIuRcK454njN5dQ82jXQnQFnMR
oDBENixrTeGT5vAzds+SM501/hl10ra2s4v6eZMp3A7Fdx2W10obTlUtNlMdf/+PpfNabhxblugX
IQLevJIgaEArShRbLwhZeO/x9XftOXd6pqcNRYEw21RlrizL6UXPi11PscViwVaOr3n1Cdc9ZtnR
eeX4b86/lpiyQzJ8j8nVcowr7PXVSN9gVltCwJNLMwvMzJyBJaguWYPM1hj/5TVbvJZr04HbA5+G
36+1TibdKEZienuFfV7k6pSA3soKLnQXWS5VFrJsWA0nSLtR6UmJYyMgf6g1ad2GND4DGvGahKtL
JlyGtAs0Sdxho3UoQ+dHzRQ/TDRYVSjwMvkd5MGZu4Zm+LrLW6/KqR3qNBsiex8nsm/h7emaS5YE
NGJmnA24eMJoPKasO1qaBwE1xhbfZhkfM0Kl4W29DeZ2qkvWOKJCEr+U6b5l20AzPlfruzlvRcVq
4ru3li1MY8WujJd7RyMZjsL7PA/cGVia8QLAadNiugfmcExG/jrU/RIXVbzQS6+0bULlSWLUYAHz
Lr68oTxmVuZObKarzMSNVUBLrrZ9UB7UwnqX7eZmB+Q/Fkx+uNJ15xDaCOZrwr3GN4NZmlpPxUQo
Uxmym/FVVdKjUJsv6o6MM5Rfuzliq9fXaLlGNARLl6w6MBbWnkXOurPAV1hsqBw8fA5ChU7+LSnM
i8AysWpNsgX8nQMTUmP8T/4MSyTBlBJb2G55zlK7nQvD6+XeR5zxkkBHW9WTQlfiV0+F5F8dMNP8
KZH1qwhxcKvTUo4oAGt7gsGxZd5q7Pni6ZGZ+aknyjbZ1L9VvWknlN8pUTAKdxQykWtI2k7TzagP
aPBzcVtdJUukeQ01R1mNUnOzuN1CljQ1idNF5fhBap7lGn1Z54VEttp5d2qW3h+rjc11SeG3cqpW
VDO70MSmQc6X8KLkfh5xtWn90EPbWbgJMNpDu0HLZvTPZe7Oaq0R6hz/C8K/ORGRJqz0u/hVV0nw
yU0GLEnX6UOFqGaVtxLZd6YNP1IWXNtGY3h2nuyskOr1TXkVs05LC5alO5KhoKbNGyBqryg7OlL/
gASMviFK6HXIC1QMCVl2wG7UEwXC3Ib/SsWbwQlddkVqhKiBi6Jqzydm5VxOKn4SUBIh5qrEA9Gz
klgUEtHmTPIpjf/E2NsAARp5xHUkctnosbmPhEpLVsZNXpVnQ1g8lMQ8LPaL3aPfhByXwyAw4E5E
ZSf6iem9lFMAkqAPX8KcGKxtHv9VaAK6klRSWC56fhdFJyG64rRu0q7dpLLhK+2p71JXRvVXmPuo
ghI2qxlnVr91SE5Lha2N3XYMsQm2qrA1XLvU9p3Gpn3A+NQTHxJK8XeuZjv6tTPD7Bjhr9B2Iyso
rZoeCJ1OfUihsRAeRkLhKKeGqnnkCfujc88+mfrbcgvV+q/Pqr0aiKtjnQPTBEUHwV3uGMSzwzTC
adaTj6W9iU0d4k6H/IR63jQt4Cg+58zdGlgtGbCVl1m0IxrDxZuO2vPPYqc14MPRKBv1TcZ8VdLe
aYLgCjNzrbE6kFJnOAQ8e1GIrA1XY1lSduv6gsweAHkaLfa2BAlCyq5N3YEdiTWT18B/olTRJ1jx
4SlkXFvdJMlItCfoAgzDreCOrZVbPis7ZVa9RSPHr3EtvNQhXUPq4M+oA1cFApVFfoqvWSk9o7vY
lNwHXeLJeihys8MUiHR2vmfEpgS65gmpX8N1FXUPTY2Ztpj07T+BS1eMGy2ckxiGagP57Sr8cGzt
ZJE7JZHeLtQ9cgOkW3btrTx+WmyEavSasQrPPX4r+5B2uaOuNCc16GiXFPhJDy7Ub0dagDg27tDr
LRvv4VqSjagnp0nS/P+qSZTZLGmQXa1srpXdEQdR+YUWU1cfDWJzDhEU3dH62U3ks1X6+M80clTD
f6IukoSkLGJmE7tbcTOC0VuPEmWlISWL5lar/6rljFpRLHgy5hGmg5q6f2erO/R4QQkpRGpeWrl7
Kym6Z53jhUL5Rp4Y6/+YrvTsxN9I+Am+vonK00y0vUZMyNArp1iQkUgdUuRlp0YPM0aGhnJwUpFC
ww34pAYS7IkfPTi+dNFv6inOcLrSbprOyJOp4ewH54/EbTOXPwtZvS/cLuUZda1fd6pfQkzLWFck
RXMI2Vu31McCbkrxKZOCguUk7bwYLWuBe1mLRaKSvA7Gt2qJ9tFgrxkPGoSoOjsMSszkPMB9TUAA
tP4OkDUI1X32upjVdikG4gqE5aY5mKw1JWOf4IwX9F6jYt1sZAfZDD8HRneKZnXCIhXjo0IzxQCG
38OJ6Obo2MvsHqcVvM2EgnSRNfuRhji3zfuwlB/BAOi4bCpX1ekUsTsrfmtidBqbxutvFqDaZ77s
Cipv442syvXYjucJsLXNxqeGqKwxX+oQMTRUyMj64yV8aWDbqqm9STkDKs8B5Ue62xRRCqlmFYK8
Sn0keXSRxuZbocyp5/RNzfKZtfGbSWxJqXZv+oA/2xyPQ9X8BOFyiHsR1rEk52K+6wfTtl67qbqr
MddsrBc65GyNW9oelpdo9jkrP7JRKGc2TjI4q85kBCEAb1+WHfFabD5kQZEqbrREL04jnxaFDG5A
tVKL96/GmeXQEe7sc8uGCr8bmMgYSycphsncrmjZVZLjNcTriq2HNUV7uVxeAhleQTKdc0c+VrHz
6cTsWm6p/Broh2o62/k+ejMpJawJJF3Pq3u0Ors/0g5M9/rxQw2FH8bKv60PO/fhpivX87yX7Wp/
8V5f25X3cfKf/o//k60J1dyPq5/732738/MoN4/bbTevDvfQRXO+9urV5XR6+reH/5OvfEoOq3Tl
u/7tRid06/sPf3ejRb+yVqfnU3zXJ8v11fPJa8vVx8dl//ry+urtobWto9X9fjgc1u4jX918H9PY
ipzRzc/t5MtryHX8ePrisJP9Q1uJVwG5dSn+PGmjr+DwrXzyMVx/R8909XffHZrVerdbPx/9OtWm
lzbZ9SnyOW14uKeOr/Sfp3nNu1grt908n3xgY/Wc151rbt1n5z5Pbr7y+HOXf3Y+Lzz5fIpy9XRP
fGJ+fp74Ar7i5P53bC5v5/L37lN8rfg1r3GLI1/Ie3OOsr04er6SA8bmsXpwFng9f+SLl3IEJ359
EkfHu/Kv+B3S0jUHwkuI/hZ/7z7F2TuJ3/I/Xue6vD2I0w2f6P/fmxeI08z7cBXFAfI1J972wXGL
I+a4Tj2fWVyVgaP97x0//veJ+WYlP8RB8jfskLenwRWvEZ/n+eGfxPf84KeSs87Z4Aj5+eO/N2Pq
XvOJJu+/D8aHLldcO34jzg2Xj8N0VrzxkzMpzjTHpXEaXN/hspXumn9u7g8/do+fh++7PzduIHGS
ff/Zr90dH+gkDlqcmv9OnDhzJ3EJxEGIY+Wbu5NLFZUD+6DPxXWgQCZOrjhU/nO43uBR9mzB1icS
dlYf4iTwayQmK/5AvIxj5A/4T/x8+u9VJWe82PMifgENGXTY1G7i7kvRf/pSOiBCfaFsbSonMzOh
U0xrV8D7RZBqNUbHOtDOhmrsehg4Fqs4spBudcbCsvVqkZlDpVsukMZm3T9APhRJJtmvIKIt75X1
okrvTUG6RvUzLpuqOFFAXk1HsNcAsPzwbloaYOW3rr4qbbcKAC9bpp+G0mrc17p5zJAQmMR82Roj
ASsYCUW4xOQr2+1O7kxvoe9p/cR1vesMs6OaX6SouDqcJxc5y3ZJhphvfnfyqEFWSq0oMHBdd6w8
tcfSSLHbmxI8ioHj/zGA9OctJat+eDPGep865W9Ewz9CrzlTHmtS8icDzGwC4yyW68gxYsLnG17b
dzCsmLnqKb8Hibkf83mbJSzAJ4Jhkqk6jYpvt7qvTwOnTMYe4S9K5wqT3AJmaEZPNkivhrEfnqz0
4ocwYWCJ34jZfba1LVsKHaeXSqJEQWxYxVYn83vdudkRtkMNJUzYBMI7SdBTrutU32B49fNbLcl7
UW42Ygja9r8QsHYfvQKSEvV9YUtsBIHLRphjOE82KKJHjbUGcc6b5XwUiXFWxol2S36Y2DVBvs9L
uNJih9uoe72wPbNYvomhUZ3ZLTqILDFzWwZ1WUxiCuu8/jNqrG/xO7FHEDN+HaUkfdP0ADdBC7iT
X+W6+kpqUm1HCQFR+68tJjbbyo4qFW4DAI3RKUdSlleBV8a7edkOAJcKLzZfK7xkVk1znyVNQnoE
BUHR4LZFJyOm/F+Oyb8q82ZQb9FV7xfMdzQMEq5/OPMSiwk6TsK3UrQ4WWjQuEIhC2IfxfVkf4LN
xAkk9MrxYRpuZcq0R5ceZg71Cb5UpjQ9ltQgq9YvERvk6sdAw14sJiRbw8ZoATBtvXbOXqWu2Bam
uovrvxCBWErE0F8W99AOWWEClcuziRIp+so1+Qy2qH6nVNtt2GfKtp3f4oTWRflCFb5a3i27eOFb
OT0l4mr21f8W3Dk+9LD+TlrziiJ8ye5CJtoTstP2ZDUvhUyIpLbXbf2aYQ+U82XD0mnm5sT4hYKp
NqC29rd6+dDlbYtuxRGWU1R9mn3MYF+ayxs4Klfu8Pjx8QrWqeNySNXcK7CN1TaiPnv5l+NA0+dt
jUIzlMu9KC9UCCBg0W46hcRwFjGkLLEDaX/Rd3yV8aFBg4Z+2811a91CchEPg5rSvQofkwkyfFCt
SzJNh2aMZnZf8ypXjUOu7sDdgP7gUQxQLWs39pFiwykZfKZF2Ql9zDJXxACJAgrpfK9BPZzSXtrO
cb5pKohV5UL+LRX4Ht4IPTbRMeti9Wsh5MjMFnanSrWZ2foagBQHGw03ABqS+ODrIqMCTDBmOydh
TVaWh1QHz5VZ+Y0LcRLZIhPlmSKkOGQCcZjvC/n0444Ic4ckLDZCtFoG4ydeWJj+Tv2BIQZwTQIT
4aPFSQs6zdHYz8o78sbZxzRFcdcpbub9XqrKHRHOgJjDT3Wq6NtFaGPxcgzVqWipE/WXMP1ua5JX
diSlRaY/KyZZtAVR3tdwZMln/Cs6dNesegce8lKjwd5fB6nbhkV4JQkjipeXLtEYPhh/SxnVArlX
GGKl1PBa9lUdgV+V6mxsJgY7GTeR6dUzNXpSiLBO2KBg6Hd7Kf/veRAa+EeCA8Sy0SUKEmWlDdLJ
ITByTSkP4Jtzy6j2QLJ6ynFMDOWHk93bluotNNsQB5rgFMz7YVZ8QYRt92amXT+byNrVWvFCi0o0
OWntdPdOHXY9419qvEdEbQ3ceD2ljLi6TXxf5NZ5s2eom7JtHH3gInFH6qUGTb2lDr2lIEx1WPZt
9jGO87NJ6ldVNTexym7TGEnL7QBqbxyTBrQcujbRidqI+aNmB0iCQhHj9mmhxbNv7gqUe1ni2trL
0jdeO6IiYQfX6hM0bPPQyUDzrI2atqTevlUMJ8hAkuZRzs6qxaZcUokx5/m0aExcdnWrSp3rBS1l
VyUo+lnhszUMB+1ekjqVOjuN+c+WykPEGLI40g+umbcZdFAMDXpq2TupPWUMmCHOZhihbpu+YyJF
ronSoOHtsL0ft0j+7kUKyTrR4J6b8WWkbymVgU8Fa1cyqTc9LnjMr4m6B1ztiQJImfZXNIXkUC9g
LYc3MVkl5FZFJUhfs/VEu4ipkbJuT1pCINpnk4NxnkcM7Lpqtq6CBgRlALd3SIHVgjcodhnBXoSu
W+UhWyDtM0irzYxzCRMFHVsH5KZBWEBAtaQTWmtl9unMkOKl+72iCBPHwYLHVgJjxxANfAPkcaoZ
J6PE0ELaITi4DUhGvxjMjdSa6xZPIyItIbEwYyCCB5OMIRI318x0jJH0/kLHywFPy2bjRzNK2OGs
slgnn6EgiqXSILajTa0RVtFRcFrII905dX7ymr2AVhGvJ7K3yr2aB55m2ueUIcaAvqOEHzVIgrY6
spWED8yeNauOdoBwxUabpELHJdlnHuO1IUZAMRpU8vecYenNKQKXOXRhRPX48mSuNUYqN1ajU5D/
xfKHAoHSlHfJTPNIs9dOdULMh+R+O5tgPSd5S6d5g5p5a3Mi5YLifYUkDUaYclrS1jVkFcAgZYf+
QWKxC+2ESYvNsgMSGPkyMgHcDCsTbDzTVxzQoCMbSprDU43aZKjBJiA+CAtmLZv2O4I8pi6hzZea
xZMpSY62Bcr7vScnW+HB1vgeXaognKGHRjcyuUxqd9A4HlVkJaGcWXT8skCS8PgxtUMdpuqPfPxL
WxwXAOh6IQ9ApN+J6aPUURQybyTL4HL7OfDuxSXX7PpY6IMrcHch6SeFxfraRAAonEp4N5D+S522
VrHNGinqD5aQ2WMAy0+3lq7Qx1wNJyHkETN7VLzhp01oj4riZd28FSomKMeVpZ5MeAvuysd/VgRu
pEyv9x2nFeXOg7AyNGPaL0lM0iT/q5EyZIBVlsDLh7dAuU1kcgc6Nnes4K3gILG1HkdUTjJSAcUN
xGadsxjLKIDmX1QSGPAITtbkballa5OANrLVtDZyDW4eEeZVoO+ElLZS63JX5jcN8C7m2aL9IJIk
ruAV7a0WxHNW095yhpUukYXMN4rafpMGvlhysjDQewCtU+Fx1AaawALVq9lFxHtHl1aFCMd6KRwh
aXGOhYSiAf6DjZCtDUqdtMLgezVBEnYKnTJLu8i6xvyFZmBkpztre610NjEjtMTCHbsR4S20Bbgt
BsXXWZqW2UvIoKi9pfS5TFXbduhFmCHV2PYGGHbyhAkC+mX12aipLx4tIbmpaN/iHNYgXFAWiW+m
ipxBwlzEbPLf003AZRKyF7GoWSzqfZDVraF/tsjOpPCjAcWvUVVQzt08rvXmu4QmPNDDNKorGEG5
/MDGTB+RkYEQPyZPwbRMkvd6oKHTk5AUKC9EdILCk2nsbKgDzeovvh1FIec2jbdhZhzVi5Nif2Lz
pVOVShOKx5J0DCCBBQgZZ7qsxDUfNHXx1fh/A3lLSAj1PtoBpo5ikbxZnn4z2DBwUGZJ6Py/JQjv
80y+ws83DOSI4V0OoSl3DnEc/9gFbGP9TDjCvkzkTakueBiosSt/ixXdigIsZ/w6pg908OsWi3oY
GZdJe+Mi2ux88i2ohbWEsKoze0r2v1M40gY5NtnJIC3CLg3uYWF21DeyFEEZmhF7LFvDIfwk1TxZ
nl/mnhmxT3N/rJWrMV67/KiEn62aQK4sznM1PhFRQRQwD1qivCY2aUMR9iYiZAF+SepGFzbhxFUP
cYPEJjiZ86ey6Bvm+E2gsqGt7qMae0Uh7Tr6Az2JTWFzrBN6d9B8MNGOKN/7ztmlKl700oRho64s
tcJYhz/YoLaIihrYVYgzVM3fMhbpC3ChmSymlFwWmxlUrIXYoxUavMl5WyaA2PPuJZVs9jQo+QzQ
qwHL0QS2CYqAzBlXWRL7CicSNS8rFCr3BLhiPccnAAmPCnm4yeefhBXrrF8wAm8W+LJSvFbZzayi
7UBvnNCRoP9wjJ96yihNjvg4sQUyXQ0Gk4DseI70VWqo2znh+fTOymA7ODm1wG06k1a8TuXuEUz7
CBJE/l+iyvJVEA8ZX/kidYEcptQePTxcCIA9jNgL29BrP7ul4Bm4qwvrAaKftADDNjozOuANzZQ+
3ysDbbjI5wHxeVRPTlGiMZHoVgPsHZ5h/5XEDyDJ9HpsesTdUYqPqSSyqzXfimmdGNSrxAKqTIlS
PJBUB8XV58mNugwlLPocbkcIcwlhBiGL92G8D9rZTNic6MNRy6Y9gphbl4aHdqivyGoJvWqrkuQF
me1gh0H3YqH8GRDzmHpFu605RRoKPRMr+swtyiwu08TWdgop4c1y0OV4y/2BlzN021bdSeYVlDgj
aDRCipH+TWgS8JLQQ4sa7DqXvM7XOnP4GDushBovxPwi0IQIXshZtSOM+AJWB+2yQZxq4E8Z650E
2zkY0R3GN8X4HqYz2nE9fxaJsksb4x3DA6rJ6mT1+8UkqA+tC+PpdoExERXyrmEp2sK2VFEdBgjX
w4qZnK6HWV/HtnprSDUvQM+WLOGs8a8n/SqLyr1eJfcUcaCEdjP/gJ5GuV89sOp+5jbpDcaGsGy2
h9Qnhvw8Fs4z53ErDnVOmJtUvjJ1IOBzNDRkVB+dzUS61EBbCj7/mCeXcUZnD+qdttW4niblPTg5
ZX+wbTxW7FTpeSYWURAJ2ddfdnYqi/xEirLXM9+rqYj4GtBnKislv8hVweOrvoTzTltUZqKHMn3X
yqXAJ5VB8Oo0+uvc+WlYbqJ8XOmo6pMaMRstzXxUNr2t7UuQNWbnGzNc5aa/9BaWkemtBNu8lONl
tiaEFbjxp+TfAA6hRLCl9Fuzmv/F8IEX/WR3+j3mfYZW9bRlXNuskUB8rEezOKuRsVGnQ80DkbVs
yYZLOO3i8ZNcU7oASDb68YMI9s2SUIIxMwpQRfe0jZsON8oiQ7SpXufpizjIumGsZSTtKV1J+Trm
TJYmlpxJ091Byr5YV+8XjcI+2klKLBbHElSPJDS9nEibMsdHRKy1NIH/lNi83cr5Oxi+NYAbOsoM
MnLQpv13uxYS22DcRrgp4ulUsMeJGHasFq0PS/QU7k9ngX8pUvYkHVW4Isq8phyPVYHykpQv5F1N
zTTZ5fhmaEnGJh48hfOFSnigqDUaB9M8gGS1VAFeRCRqeJ2BnA8NnA2kVIrwKFuj2y7XjFCdplJd
HV22gVQEGzNYf6gYw55AX1rDhFEl8X1QyI1qWloksMCMCdPzrpCJPA4/Fk5O3SYMzoz/i7OWGyI5
5lL36pEsq7nY6jsEJDyfdDRKZAMS0yFW/d7GvmSmBMfilm2WbdvLpx69lzx+Tww+IYDjBO3DzSlv
cTp6ioLcBw9mE6e3kDdmXHCqczB+96wmBnC80WcLQoj48USP9uEsrWhLb+bKWetRQVYF7DYDLgK8
x3Kg4xv+mDxXnfJVFYzHI9p7blBNYvBNaYm1xrqi95lYxp2WEjSNkVKmkIFfZuFvsqk0inUb2qE6
u+Hrvi61c27l9E2xe/Cuy1cQAwAupfWUXE0NwVdYrp0Mft2bnJzoKK5Ctj1Q/Vuxtm4JuwZzrKC5
UKBz2BRLRhormfxcFLgQ4L36DH9ArW/MZvQIHtsxb1orHeF1lz70OdzrJhtFtkfJc8aHFmcU6gYi
VQCw5VPsMgdfkqTehoZx0cwXNXtHH89daLmNSngzzMooCjclrUQB5uU2R/xyrSyKffG2lJ4AoNkt
rAqVR2F2U/nHIba6W+DUZl/AhoG0XslAirTmjbFnDmo6ph0JjBoJZ+azwtFq2jW+Ps1NG/ribfJX
mqqbt6IfP12xOr1F7CpDIyOriK1Yfp/BJCechnzXhKE7gSjRhB+ZSVjeTNihmhytMduDiP21E9MH
4xwSCLmKlGIbCQgtbkyETKIRSyTm8MttO1PKdZqDKkdExViQJNN3xBWJtjNphs63oXntKDgabb8b
MnLOFhJnCcqG9bCuGFJbqQDcSZ3BBAkKT6qu/dpuN/PETjlTCSJhOxvW7Klp03EjkV1Ssbsjutqs
J/Y4FBygpiXsp/v8x4Kq6ITadsmAJi4wiuxDGPFcWB86W0cboQ2386W2ZRheztbuup1kWQQgzw9N
f8jtp2kvnNfgoLbKHR+L2yH3QSVT2x/kboLv65he4GfzNzTs2pz0k31VUtMe1uMrVGj65QNKF2r5
6lY7aMHZZmFBrjb79nDLRncbMRgMJBunnNAh/e1DtkugGWKl37etLko7rogpoNXgyUCnVdPeGqNf
WTspwuib+hxiisqgkn5z3DVdZt2dZdoGTrvuDf1aUT4FJXcbWeHTtMS+YFnVGZC+Q50ttTveV18j
JV3LkfOyEESkIKIuZhtqIOoGR931UUh1+jbnr05sXzW0C7TxQ/BY8YONWaA+9CVm2cMmSTf24gC7
JcdPmECVirjH8MATWtofR6QnIxNjhUJ8CfLbVF8KtOfBLAEEmy62NHhCeTNSysbmAYVAYkOC+4nV
r0xnXEfQFOQoD4I635sILQcWQ0h90sGBHDA+FEk+4rBKZkbP6J6m7cFIFMq9Qoei71Hn53hg0/wz
TOGYD6o7pLana8YenG3qFW190Aby2ao1WWQrnEaEP16D+F2TFldzEDaiIUaxSlOC6y3o/z3wUa+L
cMHAMJqsI4L5erbEYLGt5ZH/Gwclzz29O2ow+EQyfdAmR53aDqOOdkzJ6h5t9a2E+U0jfgXl83ui
Ej1jyenpQrNHXo/0NGdj9rsJ0E1vkxLBgobYbm8eup1lOL6jjACjWPeQOUxtFr9pARahbuWNUSYH
iDn7jNTvIVYOmna24flkKIn0ZdoorLgL5zQMr3p3z/XLiPOZqkFwatNDw3KPRaDiWdGVfouCi7Q9
Evk6gKt2/qpMosfjLdO+hj5hZs9qwpz7leY/dkULID4jzxeDp43GJyNNxfqPCAtJmjo2ckc1h6+d
2i9mG10i9UJumuKmoUyp1jwtIgMmBvi7NVHn1Cn8IsQ5uiv33Yawj5VpnFAN8YuuGgicqo6NGSJq
7Rl/4OgzINcmTvz2vGzybjeY+DXwK7bgfSej3wTFa0oGVakD6Ad0jcYVxZ7t1kHz5+wXrDwznYa5
iPcQYiOKj3xrmVMavepoce3XDgEvcAWqWs0+yvG4RcOHwWoHGJ+Wbst7KM3EehLJRe02mwMv7iIX
CAo+U/yWoELnmBvLfjES7VsEEVoVS0dRZjUozsXZszW54my4siNSXApQTJ3QsaLohpQbZx6tqvxl
odBSLLgi2DuCJV5Nn2McgNRSNsBZSf60QMUYOye9SrN9KaRZ3A8oRQgwG/V1bVq0BzCplasI1xYV
PHQMa9mhjxS7xvwEel+9LOmfQ3VtGH0tq15LimvKSCQIwwZAVBoRen/AiwOdRF+zS2L6vjQhrv8c
XRLStzTp73Jn4IKd/bQljBwZRmc+C2RwpRIhMcEKJE/dnU7he9OjY0rsQzm8OpAVBznf5sqzpyxL
ETYOKVZnxTZP0lOWZacR/b4UysdEBVFjeFpvsJbVdki+ZnySc4kDjVWCRAtmGi8JPc/GnnYqY+hY
S99EAZ9CyXqZztHgoKE3PWlB19fEnyqJJQUTTsvCv6awWAOHwA4iM1h1FVKjjPwlHB45gj67ndym
ye+1HWyUuQcnRntcwZOIdJvEq03CTR5K1Sl+BrmBZ/Ktk21Kol9ySjxM+2sbDRirIwiSVRVeExWt
3Chd6eim83FUmJKzZ9mea2wii9VtBlmT6dCMr/Lw6VDgBdQpFOPjuighBQ7ZlVqXV7OH0mo21ml2
GxbKgAqLQaSQxEahtmT9T6EzDA4tNRwSlBA6vhhsX9uOxav2SOt2D+WXC0rqQ8ZSNS6118LsdwFZ
zZTTCGY07d8eIlXotFiGoleDSnhClaQz0+PyNAt4eRQIL2D//hV6ijgcOBh9Q3PcqHO+rW002yPV
ajliqDomRXoMRzgZY4DgVWJFjLF+qEjcPirRnxb/lekLAX/At0u6jDXGL+aIGeZE3WzSqNjy7G+6
GiGY0nEACDK3QbQjT1Wy95AOqEAoGXIZrBaWkWxx0rs49g+KXUN0+lJZtsrjoSOJ3mb7ENDMHZan
U8CF+WmXbmuNeNYwRKbg7Ua/h4zX4nsjCID0SmxqyTuoFL24Bop0yArp2ul/ZZ0cyWXehDF2tVD2
hx5dJ2Q1Z542JH3d2fZ6gxbsFU26SXJ9Tct7ZGMNSVKCq7OXXBqPEda5rCQMiWVAXJW4/qiVUS/L
HHMVkTtl7BTba9BN6g49tv0UebJV7TITxRU3pMa4W0Fpj6cv3d7kxbFY0vtSk7k2yx+prmCW00FV
IdKn35ttooYLPdOssCj7OHm+kyT5FJfXAsqtYqBLGH2zp1ARSNjk0V6BeI4Ueb3wvNOQyLBViB3M
iLeAJs88fANbcQ28rTbJUT0WEvhWjnzpzF06IPxoXwYcGFKJdHhEwWjpsEX0D7gYfpyc4HxsVD16
UUl16DNi4NLuMHTRbiE1w+laRlJEApipJ3k+doN105bfIrgY9eD1PAr2Iya8BkzBdqKBnBYQYcOF
bB2QuZMGxaPyIfm6RqB9dB0bfrN6oCEiQCcn8m3I8FWflEA5ZnHwKKQUSoiC5e6CdDiPjwEcCql8
74JgHRoAoBChWsW+bp+U/4Kqh6/Kep5ePDN93XFjKuQ6LV8dqCA1+JWDg4zteuwmLiI0UUMhs01a
qYqnR4jjQu5srQ/9rlefMXdyIYcMAyXPf8sspdZrM0upgEVuTRofcXesCVcDK0cIkQi2rXE5GehA
VTAmdk1FGYRNVAieB05GVofleMvkV4uxvGdNyFgOD3cljd/EotIjta9FYbEz4Gpo9FlSEpoWf2Du
aItvaV3Qvv3PKPDeaMmdxZIrO+UxQlk/NsGWGjCeVnXVxv9a+1xlVxuZoXHKkaTIQF2kYVwzkoIv
QZAz7uHbbRydcpn1iWqEG8uLRpW0neDQkxBuIRwx6XOo47mb3gxofx0B2iX5hMVg70emYB3WQn9U
8CD0sQ8J49AxVMXgKbCXoA9F8NkcsJuQoZ5+F3LnGkBSnH7apA0RNJblZhQgR7oRRBqmcPxT9Lc6
PKhWzJnE0QBx21gA/4uqecxZvtd6cE8QluuQsK/idUjmDdJGIRltLBjuOu59sge2dZweo3AnN9Nx
qruLnrReqH0qU06g4VmPXxP9JQe7WAN6VCeKVHBXKB0GIuF9PNO15Xf8zVHslRP9Osu3uCDKZcbF
rTmrCrXJWtJM31TZ85afXfaYDEAmTLfR9CVWBkn26Li1ozd6inn5bKx9T2mfqrSivzj276QQwvQP
ruZqiAbq5qja8ZA419h8dv2TFS2M+Ryiz9swHW1NoXhIK4XwI1sND2WwgEBhZpOJkyIXK/rKJszX
wa+VQT4je0/O9urEKOjEXtSfFSYw8xSSxDpwe9ZMGzmilrS6Bu11UQcvqLuNOQMB2BhslVQkzMl1
7KFBaNDUjgZyqVxj70Y/HqoqkgiaN5OxMTHIcmP7grcm3ZS+8gIQs1rWeBaSCz3w5rIF+v1/HJ3H
cuNYFkS/CBHwZksHErSilzYIFkXBe4+v74PezMRE95RMEXj35c082cxd7hQJD73lm2gdH7NESMTc
qfGKTKtznl9yDAYekWUq6k1xr5UBlvQO9Nx00eTDFvEDsGgtf3iV80JPMsQzn69NlkhGH0k13Jrf
ZuyycVWXlmVyrJKXzK+Sx02doTLzFrRSzrLi1MffAeqcydqpvHX6JsCgYIb0Xin+zB0ePYtsKPcN
0ZL2VeCwNgB5QoJR66dsrcW+YysnsgliEKX+S+OnVBRx0fW8Ikan7yGkY4cueZsU3GcFAtC9qBxp
lQAtQ1+JBbn5YUT3ofmYzJqpSBbn6I5YVoaRsQEltX8nkt3TxIECgULFmcYJUUGqp2taEWuIDE6W
Xju8A+0nbx6N/1uX35T9zWIkoJS3T9JQuhveA2ODLtU2ZNZ77gLDbkyMBbEScF1nAYpB3h1F2uzA
/msbTeeOUanPqafXKNZRs6sGfr6Ggg5eMPgHsvIwROsKDiXxbthCJHfY9RfQgaiVSr/91gniQyC8
WbRYrb/1kIQVosodemWWx/MQlxsp8W2PbDBCBwtUa2NI6NLyux1SqHvUXRhAcGVaNnXjZKUEjkmR
cJb1BmNhRMiACgzR+FBtPjI793y+OvM3E09g26GqhynrbR6iAAu7rGNhumIikxR1yonxMUWfUaOf
IPIXJal5hcirCRMIDzdxSWLJEbN6zfYkHHF1g//JtiluBdjNMJ/NjRvwfMl7Mz34sbegRXGtAQov
BWYVqggyjjiSBQDiymIjdmDg5dFbcP9S4y+IGf6UFEZyktVn56GfTAt/tKCOK15nPMshsEFGLGIr
XuWbZghWvfxLzzwzGyjGa8szp3eDDSEXuSJY+MPHkzhHaARp4Md3ZGUsmBPdjvGSQ9WbyWGwTCKD
/SiGXXPrWZ/WI+EvhysjoL4a7xtmZuDuNTHU2AwOeo9aoi1GXT3IGaUmpbHL6QqLhClJizVCdjea
ukuPLru1kTMdOEBF8NrFHySTv2t6R5R3JM9mmfaYbHtCW9lUuprJkwEcGQVGZIqoIvgNtuh74r/F
+EfCC1AvVbCuVsZnhWyX1zqG59uq9su02nNf6O6mQPDLxJ5O8w03Y65+QIIInjEFA7/UEWdg8Cgs
M6dnVg4UTts/T8CAgnlDHBdxva07xB8kXj7KfDJdizftRKRk/4iZJOXOIaGTl3g8sUJM5hK6gT8R
vqZx3Inql1fc5Pike791vkm46/fadurVNNU3sbpFYra7JGddSMFAoePzw85L0E1Or1p7y/AE8eeI
WOQtnZaNwFGxaUmMZpV016svT9kN3lvC2oIEuOsGdoemvMypNm9UVFWnoACtVFuKj/8l5BsqkcrG
al8krt220mcwNHyXBupz/pcr2aWerouxv8xYr6cKvP5YPmjKn0EORvAIGrDAThGKawnDUjNPfIsZ
gVcZjK50OE0yz5AfDPrRTaatsj2Y/ZdLFNjIyZRiNE3gbsbqd52UK/nfwBBQVmC40sBuKwZbBBad
5EqGLozG5wEV8SabS+nBkEqFlU5su6m53VJUlknjSsXhNSZ7o+ifEyxUNO5m0TBFOUa5UnGvyRCd
KKAjMyWjVOZL8mrUUGyKgN0u3jrkcTk+C9AexYkQZkMO7fopI/Ajg5wZghMfzIIEIQUpUs1sMjhB
vqnN+EsA1zVdBuvsLfDW5EuJbbVWh2ecY3HUDxWfm0jHNXJTu9iW/H46COiFv0t5sW0988iIuvUE
5VDExDXRjiStpsMLFgQFSqT6WM2pGm9r/Ttpg4XY4mpmo019HCaw3zHHRKIUK8kEtAanPIdwmoAW
o9HQ4ak/la5JD0J/sxQydosySOdkNfEFgI5lalBS2DnwfSuKxTCXIgOFKkRXdqhUz6aCtChtMjOd
qO81Nj/pCmYWeUF8yzyg1qWZynVSsLNhCPA595aiH+1aNlFG5uLvpSgO32EABh3pSyH9E86V3pyg
LivZv2aKsWwxaGjgkNkumeymXH57Xd8u2fjzUU3oHyhorQ413tBS12zExFppXDP8yHtKMug14Ez/
x0XPpsvbmZFnYC4s9C+LHYEFgEhN367Znyo+5dGEIpZvln6hFHCWDPNGplM9DalH5+umfzLdqoEI
Q96YQUyeFf5bg1pYJn+e9RdNiWtkEQXCWkk9p8WaWIz6r7FnqypTmgdKMEyfevUz6YDJCN5bendi
cbFAvukcHNPfTY4ZUCyiBWTuLx93ZSz8i6fAonThyZ5bekl2btg2NNpOg4+LgA1f3tYFyl3FR5f3
m0RxZEk5MKMKGstu3uGJ8lMOK0kNOCCv4tRr1susFwFPcidTGzsz9iHxvhQxTHn12tXn3/aw7kl0
85QktIPo2fNUakG0GtL7qJ58vViY2EV6mKKyDlSICam9iBo594MxPmuj5ZvzliqqftTci4y35WAb
fbXQm/T/339BR0Uct6g+C59v1V1bDX8+7BiQvYqIYZYjjVtz6fULAwEO+i1dEAmW+XmAAOHJ7tqM
rZXrJguTHK8mXXmDZzgUxgf1UGz8x7XQ5SsDK87gv8J210V4tzhHpvrPHOSqScLIQS+VWLUYHIoa
H/Gg3ZpTLBKPx0yFvVowBpXmo2qgTfSJLSTIkPq+EPbMxi4OzqE6SVG2qlN/lRsvT0X5ahlxgeST
KFU4lEt+fZbyyDUBJoy4FpV1ggzpi7ZFXJYfywXGmWfnPAZf0n8aHcg5fhoLAh53uiluSvBpbgwk
fvP1kA4rkditkCSvrnp5/68M+1mFsh1Q5VtBeAJsdKVeNMXlqXwjWNAOP+Az4Hc07Y4jFjiVmz/G
2tzjcdnQxcCLt1vLfJM9MhLCZKy3GzwCareklujS4sSUNaLEErffxHsKwcZo3Y0vPGKsAxiIchTa
hjerNCEXFMYmedgko2dbCUuulwQtoeW3iJNuIY7KVQ2SraihVLe7KB6dwjOx4tpFqP2aGHe6DkCO
4jbWPEY9nWm1cEyRW4WCTawPyllSZoY/btLyxWHdizPK5bFwCFikONeK9NhWQB5It91Y7UvFYEfd
PeblpNEl6MfaspXvFZ6MMjzkNWZMEV4ay5BcS8+SD+aw2nS0+mgi1Tsq47v027UwE7HJijVyfrZw
8bmpkLLqagfbbG6q/0sTsHSQ6hCZIHSzs4m8fdg/+9rkCf4e3U8if4f9Vh5o15F+GBho8KZLWIyX
WX7nEOJJZgAV/uHRp2ymwqnyTHjGwo7UGJ+/9JUw+KXxX8M7LTcPinWyTLg0lrni2bELt561E1eD
asqw+SPf37nZysUfZNSE4hr30VvvKmQXn/8lw0+aQszAHIj7TqgOHrtLS9tAip55TExURXnVDxXZ
3+NQgiPQyU1X2x51YhIbBiCo8FkjWxLYszdEEbzUwfSos4yd5sMm7Bcy1Q4NDZXvqilZbzDRNMyv
wdSkFwXFzu25vIKFIvEunIqwNLm6HbGF5Nh1PbqfeZF0QWlrEn4k05SckeWBigEzyEEZ5pcIXxgU
KdKaO7n9uGm2yDFotD1vb8KAuPXTtTAQa3165qFr24XCQBclypLhidaJmc82X+Frdsnd7YjuKPu4
fBcY9Nhvs2dK9qW6JovBrxY3LVyNfgEsep6gd4kCVzcXWMeYHgyEiv+3crDNCssJtZaS1p1MW7b/
l5rquq/jg2BVJ6Gvj4llzCPcihU1g1r5D3zwiibwyBiPDU40qYBbUZZb1Y+WUFe2QzSsJ85qRTTY
SBK7q3GGzSsuzp7gHdua9TymTaCMgsLc3VaXHBgOzbFjUzsBBZhdwojXbUWKDcP8ExTdt5HJV5oM
OpKy2Mq21Mexnr+FOOq8qz81jM+qTuK64C/x8wiyOLcSvEpcaILN0CI7hcPai3A8dl8p73Hh0DXi
AjKDbXUQflCKPQKVPsbngHhCARWsU3RMnV+s0+2Gm1BjC9IN6wDmibD609ifSkbA2ihnBc+HAqUl
U/EbSbacnyiWwr9/FmGWs53yc2qppw6YBm4LNmc++P7RkPioEksinlEHeHqrrzY1LtUExJNQPSU8
qXI8nDN1AAki2ZrAOau5VyQtgLjJvhC/XGRLLPkG65jGw4vDgmFyN0caCewB8Nqe7zczGiC2jmzC
1YrL7tFmFmMN/pWWno90OFKuy52oRQ4PCe0riTNlkOEiurK1Ca9lE17joNzGobgaJNQ6xq+oGIEV
CgfZG68RhSSjiFltPPDg8cClfgtcgPVs+Q5byGhcNyacRpo6WW+uByhyKlan1KLuAAOJzqmU2fBd
hPoAq3b81pXDGEe2HMuLMFzp4y0po0WEdi0I+8ykZdQ8qHgX0U8V968lSWAyQYyDzdIt4q3BxYjq
01pbWoKTuh8eWGoxZrjESshuWL3yOtup7auJnmX91OQLr2W31Fg+4j8Vn7JuHILkDYlu2RW83P2b
Gt4t+FxWFc2nS4k5jAv8UgoTopHhfRGmizjBGB805iFoys3koNJRK0IfK4phbQQMhqzInDEDB5Tc
uIdPK9x5GPU4kNBLQurIkBkVmTETJDLdn7l2z7n6wm+fV0m5zIRd3EozvudW/qjizdCoUeuiF/YC
BLtPlv0RnifkyomWbytUgCreVypg8ET81JL0DyNDysva6sDARqdI9xYFbg2tmHA+plNNkz6fFnFs
u5WSs+QMln7B340nATDLtq1FDaLFmQ8sY4RKYabtWeGzXuLfK+axpv7TsFTHun7I++iU1e5FmPb8
JrlhLQkoiwg46WuIJlSdUncqZnuJ6bLzsxUtywfFQ8xt127+/52sY2mBltnhReQYVN2OMhj2O8He
Vd2/QDBsNRgR4IboFlW4if14narkHbVP0kRzg2NqbNnCI4QZFr0GlKc2NIQnAx0TeNGTpypky2Ks
Dynue1TWAYBDot0gYbnoVlJ8Gtx/Ecxkgw2Zx8sDi8CY30sOEAZuQMtotab/CsKVVh19KPYaSkCC
qtHtNAOxDpdprPYrnfUJCSD0PRddPSVmJtmDoMOHoR+vIvUnpsONsgH/qydsjXdAv3hEw7SQnqb+
FrGeIAgv56bDjn8v8jkX2XqY/HWKrCcTbdxz6Q00dxWinuL98gBJShoNKLpOw4DMjoBsfGogDeby
JjLKwB59JkRo1spkNWe64+O67MbwuxTlF9cSaVbo1I/g0l6ppXwmPD7puax/uHeYuc/Uig+oQWDV
0o0fDIfknv0DpBur534FAX8RCCex7C5VpuyTng9eXnEM59kuCYejCgAUFAB9jldFeNDfKyTfrfeL
r7aBgl6v84TVemibwrdiHvnwDmDH6aKRzW0pQgNDhGay0L0dc49fECXHT2bUIT5+R7JueXK2moK/
Aa7CriOEh6a31iFPkmzxkMe7mBsBESu6Dkj1jyRokAVBG1H/TBgR7FMEabSxmPmBgJlvQgCp+qck
r9BfB+6PbH5FkN4JDLDuYstEQgzsdAdrJuwfA3Cc8tTjMhFpFpuYgBJBOdPFXWuwmjIsNoVQkRQR
wQxHl+9SW4e+GStw3vimZJXST36hYATN8ccdeW8ThcXvCOJ61lQHzT/RoFsQf9dRJSSgfeYqVJ+D
5TRJtRNbiSdgnAcD/nG4Q1igdIsoQombkuUzGU0T2dnAuR+zOKdz1k8vAAMuJk+cR2QPgoitMge4
0S6P1yJ/A0pz03qvnkTc6UmdBmCEremzXb0LbP7AOuFa8QMFYJkS2l0k2rWw43ljtWOvIsmgQqx6
qZUnUgXV6LKq/UWvSvs7Q3aP117BKt4103J8WbVOgrplFsLD4sguXd74LfmRYdUjNKsVzT/ubVqO
aPFoxywxPJjZQyPdPUXegJq6EEpTvbvSv72R+hzm3FSgMo7sWEP4ye1wggk91k4lWpXE6kylubo1
xgQ2fRngSJ8aCcsAiBkufNoV0quX6D9sHWTSSegd+65+D4CjxwLGBhocnh84U8B/zEU0lDxy6jJu
6fbEXaNm2w7rr/uy9Dcm4eRRFedCfmb1vWWASKJmVVQx8HPuxC4oSz9aGIjOte7ztPJg1ae8wyUz
Elr4M7QcLqc1DwBkG0cvwetElEggJAMaolJgFGH5zon3gLsAf4WMny8tjVnRHrgjF8NNDx8txdWZ
TA0AXoH4CEPY7jmEA/6GwIX61COkr56z0atuOa0Xo5MnV3XA04rS3w2nTn001JLwi63HwBYgCFNr
QjsqXT+ZsC07CnJ9vm5SrNLJ9f8M4VGLqxgdDOvMwCLGai5BfVbUW2buugCUpo+FhQEjaK9oRUL0
V5k92LFmrgPh7cJfnydZpebYa5Zq9t0Ly0R6aFigxUeBWp0TGkFIU9pz0LR2AhU4VpKz4WtrhRWd
1TiuuIZN4Q3fSrzTMGOZVbxW5Y4dc/TDP8M1b1vAh9ZTMGgCZsQIvE1414NPyTldsRpVm3uKUavZ
qeWNdkKRpVpeXGJPnunQxc1yyb1xfmpWp7fdzs7lkqKT2fvBIvDEH708mQuO18X5w/pxFs3j2Rma
xuIM+3rm81+z1YZNOf/ounnQfDnv56vjiXzpwk5n9jg/f89xPNz75Y5yoaW6sIONejJPcEr5v/QA
C2dw8OZ4bDf9XJ894NHNpu9mt7xchtls0/Nn8IeeisXj8V3PPv3sZKuz1+HlHObD7HCebYLZ5nR+
n0745GezuTO3T/bskM6W183ms5s7M76NfAZi4uX8OcNs/XWZ/znTFzX5KtaeUOWS03jGHzp94Q8n
6xID8jqwI1tYTj8hP/bG5j/eu+Vcmx/c2eEVzpybBLDvET5YhPRQUsMlYOeeTFF3z/1vPr6Gtq/N
rzDZe4a4FHhXBRgOjX66L2W86az1KJu3KaUQjYTjUMUTbHCIW3ocLLVQ5l+jbI/sX6wLPDjPMv3t
dItCJ3ZlhYToxjIyHIuM1RW6jgkglVpw1WQGgDJBEA4YLYBVax4KlzA9BPibJBroFIhZlsRP6j9J
GPPaBi4KKIR1XJweKkNgT6hejaLblhJKgUyDpegPXIe5t8JmW3JpHaX4Rm5+m+GOZLk7YNiLRdnp
evgCnjcvqb2wgNnHpUkEjMIMtSQDRu1lp/bvoHZCXVyIHAqN9maGBDJGgIKjoT30wPbEnGVKs/Eo
6Gp9LLm1LWecmDRXmbF4jtEdpX4KDVnYKUrrIVjdQlw1HEHuyJCCZIobuWsxUIBKGKVjWZ/rwUVW
Txbc1XYuWaNCulviNf5r+58i/KnCH8rz/ECdN+XTbGa7IfwprFeUfot4GPPqVJOFBr7P3edSZLQn
fUnJWgu+BuliShffuMJvkYW36N/N9GaIt8C86/LD9765CPGbDc3vovjp0ReaPW1vsfdtSK+s+abA
umSprn25eJ8r7xOx7lF/WSBTRykF7IoZdT9pcfJcO/c/vf9pupNebwQ27orMEqfyIDBx/3Zvgv/V
1qsRQ30yatMAyYAH1Mm0QdBW4abLmCL/J4Batgn+J5VOKQODMV5ikPkpQcOE8gOkkkFZ0t2Gxdq4
VZd+3CMv8RHcWMXS+Bluo9OsyiXu7q8rNDn5i6phBShpzFLjKhl2nF7zBi/rtwyVTbMbal77OXNq
c+Gt1+B/zVbYnxbScjn4izkLGMIOoFOX261eznE1Cheoqi7kSAwnTlteQLBXxa+Fq05OuQK/zeyd
XfEtKWTmN1pKUMsOo6UXfav9r+9/2hBPMZADxw9/qTYChR2H54wgf3m2fN56H7n9y6M334vQf1Fb
Z7FKDr/d/2M6CPVz7Zjvkle7wf0WME/wHVkwRs7tLnslr4DF95E9i2uLTsN1f8P+eVN/0Lge2sa8
ob7BsbhJG+MXwZ8RHr1++2X8ImvWDEcbXNqYsHE70QzLnM9+7aFz8rrlPj1of/Ac9K374gFwE0rf
ZmRZEM/37Z7rB/blrp6Tsh8//C/SSO3UkMgwPatOrS3jMkguMRUfG3o106VOr+TK/wzSPxnPV/Ab
/wymk3QnJGxIWcRJfkX9x4CPjfFknKXmUUmO0bhnCMQ8aLhnVocTe838brNXNi68S1u8MFGyqfdh
h2kLuXDIu7Q258tY3pnUOix33TEuDq686BMq5r8TwRkYpIChYF/EGuE/Q/UrTx6i/q7Lt6y/u+La
8MMy6XmvyAcziGuJiXsZPYR22zQvTmH2AJotKGfRkXhX4Cj6BPKrDhe9xaCJrDSn7rCX/7H0LVlk
VIAy7ql10/XnSLRdeyJB99W1064sboIKXQTBCr7cEtsBix2hdtCHQmI/2eQmbNu54L+a4i3+NcUh
pxYwfHjZgUW1VD6ZaL1jTSnLOm72wD111gPHYRKAz2n5jI1NeSPxu8qqeWr3N8q0FjwYvNY9yi//
xB8MFSjYM/wU5ULaVGwZibvP8meGKY9i0nouczEj8SnS1zMPDt5Lehv46znQXdp6trh2R2vNHXzU
lglbr3oSOX6XZrIq8MIcgMSa64T72IYPRATCrAJCspOYVYGV1GtGrux3vHOD0v4ymjkzW3pV4qGu
ZkFF4SgsCuBaC3giv9zYol8j24I6zjca3T5FjXHdcCrDGQenMZxWfWiyuGIJUKTE8UpiKLxlI+1Z
884VYAEWXEZknAtbBdefL+xEYQ9WnWH2X6nKh87AH5vcRp/XNa99HRppg1UiZ2jL8C/oYC3Kjntg
3ggHwfFV8P1tMsM0cLV6HS1h7zWHyGT0B6jB7YShoCqRPF+x2q1ybHZxgKp4FZFec2odBAIeecQm
pukWJDeOde2Bq0iWBeRH9lN4YcVY2MBDiDEy+qNdY6No83otDmDPvZAln2MQnpCtWzuxIfFVQqJt
Uza5Pf8cECTLaYhjDMW/OmVZPoEs2erBtKfAet1FQKdmN4LUHRaWchOaT9FfR8OiKWfAfOvNOADf
BvqHEa3zgZVcCzOXOH7SsYjOr7VYXOuu+ORlaL8j4UW0eF0ZR2AgFXf1WDgRAdaI5AzuXsEurncn
Qf1h4kth+KmMuEaBOEY2T0Fb11LoZw8j5LViOX14bamkL8nYa92ITkmDawS4jMtDLp5YTioBV8Ni
m2kg7TLix72UXUhx/cNk2RfAJAgXqQ1WfpDFhLkShEClcOCnLIwScBl6N6tszE+Lmm1IKGK2Issv
s4qSupmvkyigngjhXbJYJOamRKiFq7q70zQgat8IxasaeLLcqk5JG3IRVSfFcy8wa/0AJkISsWxk
lZD7PBlYKodsLVhvjb0+YYic7IiQUl0bAb+VTkb2bM0R8wB3yDDb9Mm1IUUBivdZ3Fq1Psh5tFJz
impCbyqRxzQPNhzCCchjgqv+K5cOBj+riZRguHYJwMIjq1a7duq2m9g31z0u6rFkdUjUXv3NrAt7
CAyFQb3rKY2klmfu8vJwqZbTVNVWwo4V3JJfMisk3Tsj1JBrmJEOqH/ihTGsjGthpPBKVsPAZHZj
NQ/qQQdOUaBRk5lhKOR4REy7yahP0x6W64kqJjQPYP6/G4zugfqXRBD1GZcSHYPKFYs1l6eZRBQW
o0fvwk14Z7xIVRyCAbWVJrJThSbWGryjqdDFsoDH6l5Q9GhVzW6gRDEcfuOOLVwkVTuAo5mq3/0G
6lxHj1CTHIap17QVVlmGoZg+ND9fW1lIULw5uRx4aE7SZszock2mAJ/7U5v4nPCWeeGf0CogTdHx
TZf4ZIc0/UyZikPeSmXGp713sJ1DQqh5wRiXFGyAzJ5AZAuXWOdkDFcCg66cnPO+X6I74RGJkS34
Y3TWwrycMQYn6xy91K+9lYIDI61IsTcKTnZ9m+szYgQLsi3oHW7jLgUe24wmjf5fX78DAIhDuMvY
v+gw+g3qmNrlZOQwhh9DT6i0seamB5PlqeF1CaeRkLBA1v5SYIr88U/VFyG3XNmrMF796JPYUSaL
AWI6UAJ378GAlChfPYb5K5gcA5hLRHMVaznmOp7H9GoOALlkDPqjLf8WFr0h96k8XvNWRoTLuvuU
kjzvm8lYz97acjDO4de2Q8IEBpZTEO9pt26zky41k+CxGDy663qMC5U6K+i6MshJVdJO4AnO4l2u
/iQ1UY3hGRn/cnPAKbn2PTBOg0xpMLV18hOc50JiQwAswh7Yo9WZCNnXW/Z8raILb1ZVH8L8VMUv
E6BKTAlbnfD4VzNJajcVdXEe3s86Oge8UTSu9OxjmoTAH6JSJFBAi3RUxeXc4KURqXhkSUpH9zHj
Ep52dj9Ot0IE8Y8RbevgjsEpJZQkD3A3EBn9xkmxd8rVU2jfreIoBHslFiGolxjfTbpgTi6WChHP
e6M5fgmqNriS9dm09bVTOUp0nJfG5MAl1x3jMbr0oLDx5y4rlk2ISbryCEVIAZBAghH6OJIQv3b5
VpK0bfy9pV6qSd5aJyOdQFTUWPfcsNB2QNtJT7zze4uWcaR+BbJHbX13ypaqs95IHewzG83geRyY
QVGICPJsFUM/WdDfDGuYi3IAY5ukWIU/WoNTRP43aVclxtWWaq+hPgb45XWz4RSEy1svRAwvlXhj
Xgp3g/9V63/d+IWJdTn1zjDSxtYE292Ifs4jKvD8gxwHxkr/rUrRM4q1ZUexYMfGHlYJDvdjiZI0
SzocAJqKTeRocpOsBN4Ynbw2THRhg11tKv8KGZ/hLlkYGvZ0hB4tw3uBt7CkNy3NIfmQxR3aWze1
j+T62U1PbebvEgNnadHMDYs6nMQieljNUhwbA6ON5AV3w8CYbNk+a90KRl5JOayWcvI0AgnQHKWx
d+0mt+yqe+HxnGGKKJt5XYq3NGDfUHNj14ulbLmMUtOB3SxN/NMVH2WXmOYULZA8DZ88CqIzecxd
iFduuEo1bVFoF8niGWRnMrr5ysTAMBBn1kPKkJJ0U3fPrK+2JYa+MV9riot9hp2PjtJkgDbzM2d6
xee0glICVrLkIDBkqQehxfa/sWRHDc5KtXPT3cjixTxTkIkzayeQWp0Z/H3LyQYDYdtgRTsO3q5N
HLXHdwGuJHuBaV4aSAE1HrMAd/RkVuDYAehCfzmmXaz2ncViQA6WeqPtNCI1U9WKYraclbGdJ/IW
EtPXoAg0h8xNJlu5fApifWui8tZTOsAQMwszgkoTXzBlBpVvTZ0vA1oxIpN+6/BCQH/q5YVQojoS
dvmkZwDn6e2lvaIph05hASF/N4G2r0gj4s1cpPty+lSDiuy+yBkQeccmZdl6W95CM/sS2U65/qFC
7aDU0u0sbobTRuitB7ibrFVAFNOKv1lRRHwz1F1WIt0AfcdoU69hIKG35WsSvOjbnFTJdEIAsMOc
3jTFxkQYUURqV2pEYmtRpvqxxQFQMR9rlJdoWNjJsdOji0lVmIkwhVQ+ywYXaqqGLE6xMPlNg+Qg
eikFNOjCdVisJlL1qGCPEylEb95YWhaVfwvdZSWmm2j6aOM7lhN5pflPD9oHjhyFGWmSmdugnRXB
KkmfmX5jSPBJTejElDaNKBDnO8qsVlpT2tbsqwcds+cAQAooWQjzZTew1qeaihwR43DNUU1ur2z/
0UErBOq6YucR8OB59cbEuZpFOFCzlnsV+XHU+iDGxZKcdCI406tVsXKCr/sYSK9GqXw83izNqRhH
EMBbWBVltUO91kVxS/svv9MmuPF+pqXmGWn8FXi2EMhnUZ1GxGFVq8/pJY73rh/hm40Oq4Tpue3h
74ai9TXFHkTceQGvO62ptm4TnkZD+psmbjcygWKgZjsBxSiU+7JQQABNGmHe4eYIZYFUxV0iUkeZ
hZeeM4ZetUB8mmOBhdfN4t9HjckPJmgMBVdIHW1JuHL7Ym2ZnoCMLCyIbcaW3uSuuyO1UdbAq/oj
4UuRjItMqNrjAzfVL2PSnnnJWTF/JPVH4+PbAucaJqBYhXczvE5ttW6nknPu59yD4uo4+aAkfD0p
uxCJZ8bQ2IEfUrh22jdnkud+9Uzojczor4N2w/9NjoxkpDnmdkEfal5DyBdmmkmSuDpY8TWkJpyN
/MJs6fHWjj1FOv+7YgI8iybqmurgZAEswJxoYPGN4EoayzSePtXT1BP3Ab1Ad8Rz7i4w5K5CsYtS
0tiCv0hdbR/F9PnCkTSZbiNMmqYvLstagd70iiVMjRfP23rtAbtNMLDOpns9Mx1r4IrVnIXo0jXg
DpH0sq3UVQ7TzCj9cHqGvIqEwvuHxz5hbFMGFpHe23Pvnv4YDQzkMcbMCUoeLJL4js5f0jzNOgF8
3jRYRdUX0jREw4sEY2P0VqIqsGyHaUXxlcm5LCzbGOe7FK2qkLAS7PCqm3gjJp8o+sW+KpwOofKP
79Np/D8GQL3tGc9BKbG27AZSmkHN6wG9XbAcSAkg73ggyp9ILz9aG346d7QNtKW2Rm6kMsS4yho5
tuCpUKo+LXWyGv847y1Lou7IimSn8MWj30oIT0zDLD1jQ/iB/j+VmEXiROHAWYfll7iFDpOzqsGP
HFs1x1rHvBMbK6l2dwq/haFI70FUOnjZaBSeJe1wMMAzpKSIO0JemoEzt9glk4vdZ5YGEZcCvFI2
+BQwxx/j6Bpq2zDiOi/ES12hmjFN/9FduKzVhhMf01rG8WQcM7oGhZvo//Nwm5ACZEiV9H47eSwz
OGw+hAJIJVyj0NI4S7ZTK2nKZcFEFhi6wxS5iCpkXyWYK0jTeMSwKWO2XVDNWghcdAjRCj9s24wR
ssyBQ6uilMcwwzl9iyMZZGU29WVSRQ+BKr0VZOYS/RO3RF+I7Hsdw9XUE1i/Sl12NG6BgS5vQoBB
OZsn3k9+guGU/EiYAC4t1J3RakvMn7iH8oXo6ltFgqox3DLurQIPNDehbzwty2RCzIBp4zqlMrSW
OH8jn0mY63td7+L+R37j11fzryR4gf8qjn3yNvB5cTIXydltOnJHC4G7JUX3LVCPosUjlj17tlod
y2OveHB1x1iw89O3Ie5TnmZD/DKqdzD85f2ypU1C11J8HcSj9XnYLvtyXcgv1o9e/dLx0lQRKdmR
Jbu3/I+k81huHNmC6BchouCBreg9KUNR2iBaDt4W/Ne/U/OWMzHRw4arazJPJn22wedSdOEGYXJl
Q1YY0oWBwNjlU5rgba2nFgszQgDn8Z9wl63wkA9/koFgZ+6i7tElf37ECwLs98EdzuSW6S5vJNMy
VkdESMas4hKG8wZZ1kcUnUYUvJtRQh7uiRbDBfWh2+VzTYKMORP6hBJIkmIR+dQF20JBMPBcGyUD
SefTil5BcVTzlVQBTLAMMnXMcbxwJFb5GsuLeVHRkIX69B0zh2BNv2iGhktC9ULOQspaWyB7QrGR
tv+UN0UivlZ1IFJytXJPC5yHjAf6m2CpUnnkiTM8N7SMGizb1BLZzZAd84NX0EkHOuOzwP+odE78
fYH216EYaHIO5h5flDZvRJoubZRXxY9iSeTyWwTiKeKrLK5YoAG3cBiDWwoMRtSId8J4UUH8Vyw4
4hw3Q+AunPm5dl/Cef6I3PEQ8hbkybaEIGNT0gwnV7iIJlvqPc0jZ3uCksQLPHYMTh33fR62THFU
iMgCsC+7jfcU9GHiYjghWuodBO8h16L7IHDCejaYuizfioFG1bQMCqlyXQOYkQ1KQ1DKKOA0rG4p
0Dw7Kw9uTbRCHaGAjZ+j4i6CN1rlNPh0y2se+kdP/FhMQdL50NpENaTylXHEwkS0mQObi6Dq+wPE
F9b0OCqVkVkX4b5myjaqlnnGQYWcPGhplRKJJh+tIWBSypQcsDxTtsZ9EEYbxm904BVcM73+Lcye
0JwAuguoVQTs0XAYnBzy4paUVDLQrzm8DByOJZ9bt124VCYICTeJpKjPR9YyzVdlORsRsreOm48E
Wo6gvK9qSqnpMMzvYHJWIVUgO7M4JEmMTVOqUn+RGKhwRHtfw9XjW7AEvJFwn4hxaAswNzUaRvMh
6Uy1GuvOwFoyOhfumgdt0WmwhfzrTFLtdPUU66SHJFRyXvJtRhwz66RwAM0YA/bTKfOwsjpnpneY
K+N5iOcKSw7KH7KyNC29Nbp/0dTeJ5rfCxUiWvIfSSTfnfCew/ZRhNMlmKy11mULtNfLubQPA3A+
rxt2unS5VLsuY4njAADP2INjMBpMhgjdaWbWqwd4qGOTpgOF8mfkomFCq9Ha3n7o5ltEvLGM90mW
b8KSbS/MvmvG5rHXzE9WhKSFoDtT18bgJCl7psvxOaenKNGUlQ6xr76LpyvcZRNSAiwUkbUkGOuc
AVN9auVf3g5LXG8bUip2qfmS4i8lCMqilxLqeiWbcEIAnj8Yzdrqo0053TA7kH0BA4rdZ5xu7Nzd
eFRUpcFetHjSZcg9Z2Z9HzMyrIlNDwG2xmO6rgKiB7L8YHuwWk1sopZELWWghY6Yo+gfDRnTpMWO
4zFsHrp+KrQXi7e78IaV1gxHDdvyxIBPEctq5KSGUR9S/dehRa1dKtfiPLI0DPlKWJg/WmJTOqM+
2xPQ3fo+t19T/1oRXpn/8teOZnjUizm9WdEfw2Rs5RbpFOTYVt1VIFUexjOoLVL1WFCYLuDQBBQv
Rl2NizaYK4uBW6BxGWLOSwiw/exSRQrc1CTAEy9o5OHV0l9gI6KfMEJqQgqiDM8MkY63hsVc3z+I
xjWArTTORe1XjbSgqnv3OZELcffwp2l8uwilzEzUN2AXouIqmD+6/Z3yPCXWRhSfLvfGsN9svlIy
5hlWGUgYGqpFxIfIDN4b7aVgs8ZkXbVBOGPO4z3yrZ8a+u1QQtUMk2xjkvGBMES69jbBc1nr/xAX
udKjZMteooBtFLT2fI/WsFnssHHTULageNvvQTs11bDR2aCw2z5r4mWGPtNUzDELjNyGtfXjXWNO
yHDftEDsQOxd8oBCKEVXwT7SZrjEdnOgSLKTv6HUiMls+OR5RMLWe4j8G55Aj1lm5Ou7FLSU12e3
gH1Coe4KH6KeZWVPpr1DQLZ51ixyu0FKTi72MkxhCfFhzIsFtYwaKUv5SQV5bDFuxLN1iGCoCkzV
fTKy2xpO0124OXFbmbqi/BfBWh01fg54nR4m8FbuBFkHQ5uMtH2Hm8zBaizQrITcG4BaTEF3TfIZ
dWBZKV9ZA6zsFCyCGrVwX2YWaWm4peHpyatt/yj+2UFYS1untg7cxzAAk2PDODQeLhl3iUBgmQiN
tch7E090nygZJtyBbJ8GYEYNX+Z0Lg5VPV3Sfnox6mjLMmHtF+Ot4OOQSSTx25yxeuRdIu/Wh2LJ
ir+l3Mabj5/N3TcIt5+c+p6DPQczgGm2Wtaaf/bnBvdDzPHgHZD6EDBGQEsACKoaD5qusa9rV575
EQ/aL1nwxJLJ1xy1aOcAPUGj7vLZSYc3czjMfrMoAtz6oH8CzQWwAbSRl3H0XT4qxIXy3YaPqPHB
JqYM3pO4d3qw7C0BNInSkGGd1CTY4OipRl+K+Vplf/tGSYeGZa78c4dxPWAnxqYum6P/Mtlvqh83
jbvjDU8dAq/BM5EoPzKG7V5+90zeBoqFSdLtsUijB3OIEotEcWG3Q1uAEnmpJPcIAQbm6Mg2ujPF
ZIXlzSOlUrncYlbNzcg0KeTOY1gNs/eC0Vi1C9jUJTHAcMpx4vh2BvMu5X3wB+8pbXdEfXU6sbOv
jT1uE1V5nntkmFV9ctsb/PW2h0yziL2VE247dN8OEipacCe5W8iwU24nYQoKQZlRmTHBJk8L9CzP
jTGtg2iXQbGq/trpF90xkcgZJYftVxsbNVZc/yXiV6lywQuuKiNCgZis+sHhROVCjGfm0bOQy94z
1iKz1mP4iox66bfdvnbFImZI6CQNM8PhbCGxp+vu/lnDm7UfQo+A5eAVS/JTyJHg0JpP4w57hIZy
TQ198owDGhtWzqlQSX9HS0RmAHNk9lnKx5Pz3VPqtth8tvlaT4CJ+CeDToOUwnXoz+u6Alah1RuT
otfQgIaWq35M9oWrMRJqFYv1WoCE8+99NTOByjZMmisKSI4ifMBtdJtYQgtIeUR/6mV7HZt1Vv6A
O16k9A8cz8+wIiEc2MeGIURVYgLMrxpj8pgClKnc2oT31AUnXSBPgT6F6CCoMMo7pF/0ryNWHM7O
LUiQXc5kLLGmjYVBLje/Sx/YbbwpnNOUf7QmpFV6PiGnFffxqWa+137N2sOU8VXYkPoZeuCzk034
mJEwxGGzHDYDNI6k31vhyc0EUtxmI7CIpOQhpSmqZnEyazC0MmB6VrERacSXRcAja6BbbZf/eCqx
SJQd2hnvAYU2B18Sj3Spoj5NZI6h7mYaWDzbuXbNGlJ0ucVUL+TnKkTJugPGjILsFE3KXU5jC1bJ
0C9ygBBrIfBkIEV5WTC5Bpp4ULZsxuZLk1KoBEUTh+tRR/iiES1vwOxI9v54rZBg0CMhJUQmiTwr
kv/RKpvevFVmsq7jYY3hBhkbYtoM+zW5cwK5j36OZp3x2Mf0q3YQZoegnrVhPKzMPDzpqXwesGHP
FqiVIWIki+XySUvEcyxjHr55G9P5eEW7HABR1vhzi40voVNbDADt35ElFVs4bFZLJIWLkLWxi6KI
/YTGWcDwEW1nSR/hpH+4ONce2k4d73mIAsbiYlq2Yia3O7Pg75PprzXu8RQVz1DHJ4MNkASmXU1o
pLwvJUEnB9WkyXMH/2y57yik1SQdGw94pzUPi8Bp5XAe9LJn1v5Ii58MVTYyrtWArOknIBJBCc0e
Vka0hsWuio2UyUxWMp0YqqsiK9gcHxPaLy0XJ2JJl1ka7IfqZ4rCY4hGaHASYP9/vnlLEJuw/ke7
/mxTz2gEfXNOtvUzS+eFgjAVzbBQy+VSMxd1iiUQlBXBaoEPWbVZM0ucHVyq7XPRkb80cuJzzusO
3ygWY2p6qyf6euYi991dDXJdsNWqtgn0pb2ZnWmbYHZp4EJY4IlKuGMJ/KtAyRRYl3bPTGsFyB54
AfgpSHmGAteEC2yt2IVnWITVsaSLb4gkIUajHu6QrBilyeAWcUxgFXeBgTIUMMkiCOK3bkRwYzh7
JkCZgcysXIqYoQmsQInTXDoXO3HIacXtLl7iYd757JoaJs7gymc3vnTTi2P+RqhwbDAeTdCu9b2v
ZZ+EVCz6ElUIE9PyZ0SBXJIHFCQaVTElqUYvTjSLmMxFTyka3TOFyMiJv6S4n4IVg7YRCxMKi8L5
aPpppWu/UFyWlpiYnnDoai/NnGxKjGg+KO/0nYap1Fo2NzseFiSgSXfvyBvZYAePI0a5G7xArDNh
YyTYucjHjVqYn1257ghRFj0jH3r87N5ZiNp5KGX1XNETKDRSMJGKSL5ZR4sboTGk0ETLRePRImM9
V8yc1EAvN3KoA2Tp0l5Vxa3lfO8oMDGiuwEDdDX74Z52Zw6BqWyXKOMVQUTJm3qXCoYXCq+ZpxwB
4psjnB8AvArf4aCYCim/KWO3Sag5xyrezXBA/uA4sD3TE8uVoDrKMmZt1G8ivIlwzLRb1THAr1bK
y03E0ZNOUdn2+5SyA69+GbDEYnpJAgE33940fPvDuNpq+gbjzZLOHElMRTVSPxGE7QfVE5NECu4R
8BbgJGx7Op7WMOHIneJFhwbUKy94BBkfWIj3gjlaWyMCrfXM/HIQVKOQTjJDSabeNcdaemOxAZrC
+8+fMH+GxpFKEdGUOGUdRzdTNipdNpNfcw311yLsCol7MR9LGM8e7bkM/0TOG948992fQGJQGto+
ptgcadT1ik+gZ+w1jA1pcoBdPCPfLFGaKmNf4n/q4YGs87VGU1qTtojch8pLuZNjpMV6TtuRHxWq
IzBcBvGqICpWzAawesD3obtfWj4zNvEXJMPzB9Dchc2AR3PRjiMElC6GE7SIgROxRB2JgT1GrIxM
uBWIyVLupcevkeVnOb2ru2lmZ1r8haIhSL3bjqa5Y/bB5rNmweLY5DzwmWNzIbI7VqwBSoInv1sS
TKBteKCrORrIcyAk8upz8NfiPUigyXPMz/5KHSWsAoz8k7Fdwd+Gv9xSdYhtUC10A8u3X6OmKOXK
LX7M8EPw6eAKS0ie1s321xBPQwfLVYgePeo3SIhSnxkB4qrY//SLX8lza+hqv+ZvJa0lXwJe3BAg
BU8FKyP+eMbxWLBb8e3CXg6fDXpndu8et0l93GwKi8781XgUcMHBRtQ3/WyCx1ww291lRDHyatEh
sRIc+dwXvGyW0BfS8VaCheVEJBlSgC5n2u0DRBn/XH+lihVgXU8jSOCQNrEmI8NvN2Y0XnX7BveT
t5fpwxwdR5Y9LBHWg/XdIgtl/5ajxfP9s2ZqGx6VkEtrMZeUGAhV3eO10Qra/DtYsMXIqlgLqouU
6UtVGzycHyaViQ7SrVQkKETCMjGvvTed1BxcxMyWpunOgAOXHJoM3VjWRXRAC6ubjNlBkYcM18Ds
HHvMByMfAOY+gfNiEqFlYzys4XRqtjzEsHINj/rMLfNdOq2LnNeZpfiTMMpLboi32ugR4LgcIuVm
HKaPMCMAVY3ya53YeKCQEXXUhC6rbgVQD5oewYtvhvlyCIqzliP/tKZ1L5fSf+heunFwn6fIcwYL
l2zFQAbeLXrnEsGQ0mICmeX1rq2bH5O75jEVjWk505ugHEf6tEFEnUEzMG7NQPftwK/18Sw0OfZK
ijmdmmzuyXYjiiLWee8o4PAc43zKMsU0QQJA4cJ2U80m+aA1HlIfnRVqtZ+cYD8KfddJ4qeLCuFa
syMdnPbdYOZIkHCa5Xu3RB5JcGqrsm161lXdrY/wdbss8Nr8/7CPGNgHr0bB7kILkksyPBowaJP+
OfbG1uu9tVb5rxIznfaOYx/SDt8djz953NraW+extxLFO5nmDgV7Zb+N6C5zEr9oli8SwFy30YEJ
dkHHBONXAar4eDIQn9t87QzkeQ1MT6y6PdpV/AYZsTGNf4aOWjanVILIyFY5xTrBptr9isD2S5dc
GGqMBiCEpFxykxMMs4vds2xOCvxwwUfZdk91/TeNS+lyCZgvW0O4ZyD6GgzNWqF5CHAHZ2RTnGhq
wG7w6pH/dozd94T5No/rKOplHVub/wAHWnuKQixVJnbV34HbIeppN7Pi9ETzsPpndPFjGixsXE8J
fF557EgFNgx2rkV31gDs1UyUp/xgNPRSx0qr1jWwmXq49JQe+PMeHQeDgxLbI4igwN3DmnLrNIDg
bO/oG8V/EXJqukAjUPTMHpOPuadl1N5jhwtIa6isjOz/ZK2TEfztJs8R5IUBEHd4mrR3RaioUR0q
ak7vItBEsOQsI57tzkUoRJQM7BFgJ5LlZJvD5qEBYd0tqz+TDbr/ZVJL6rS1TfNI6H7DLoKBNsM6
hHfoBYvEumuhxhgtXJzsMcFfykuimeDkcFZp7xMp7k50qjx80YRQFdTiUcX4Dj8W+RRoMpmWjFTO
fLX/U4QA9p4FCtgUve46jshTxBob4RgZjrr96aKuH403NB2gdvkje3ZW4H5dtixNbL8NLKjn0VR/
OebW+l5aHfvAiYm6+toANuvQAWgHO/h2QucmRm0jGCCnD0PJq/lvs7xBk6RvGu2fyf469Qh6i9j6
dhjAikcg3i2LGhWiXuXZK9ySGaqKJGfAxMbG4gUuZLSORPChCXfTCIscPXJ56aT5qTCiWdhZWyuX
B1NK1aDHl6QlcbzLzj4vBQhTaJefMUqHATVJGj06SV1VnZvUX1ngL2fwdhanwITkpjP+tHRbO8/x
wLXC16GwZ0LnCJnh4XdIh2vIUdHQE0ulb+t2/K3pL8PB3LKsbZnoUIiOJssvJgWsdikFFrr/HqXz
qqCNjlE59EOwLt4rDTVXcUXkhTkSQU7ugEmwm9cw42i1zTRbwDydGVrDymMPK/V2NWXyq839y8is
O82tZ8RZ9Sp2CGy2+cmDQlw1Hki29tTFxTm3zEvJQkIKfVnx2xPMZGnSE7lx1bvgaCgFsANyyevp
RwRU9dEFN/HlAO5uW6ApibaNsbf1yGgcDCe1aayH+NNrJE6IVe5qsPm5MBopNSyFML2uqhhxVtEb
5BgiGRfNM9Blxl9c10ieZfWqrkrWEQyhsRsKhbOHwwFiDPOTk3M+2ruSFQRBYDtXiCuGlX+j2dHN
W1vH9/cFUeReWa7jnqS+KPjSzHqF3GJAf+LrNswIxmpBfVMlik+alFMHmxR1klp1/HcT8+E89oRR
htVBhPZmo6fTRxKgEi6ubqtvtTlfmYX5KmkztYCVALiCFlGHQ2oAQtJb7r5BfWfn9jcHyNpLNvFM
ojznGuv1h2gfri/Ie7HPQxSejABLZVHuc0F7LUKGw9GqxS6htyPqsuFNk2xZ0nPBXtagJmL/Sz+Y
U+e+FXBRi9CBS68a871Md+6j0jhgIbKI7LnA9eznD0iDkL/mBuu0OVNfPUoTry1/0syBXYNgzFtz
0wzAASE7jBojKhcaxKfdIEM0qZp81iLS3spwbyNzcDlC0ntHf0tvQl4YeQIJwKGsjyjy9aXZT+ox
RijSKOpDCBHrWrFsHuiWIbZjxy3WszYg50bEZoPFgWEdmAtHUPdObxVeoVonLKhjU80M2+bqcASm
YbDI07fAxJOpemt0wsICbsnOqJmC5zaHy0lBZjAcrIsERifkJDmwJIOFNab/Jmopx/dWWPIiKOKa
49HbEFaJEiPksdMG2jf64RSrF9JNFKQRiJIKkk6EckfjYTX1UygxTQe/TQhIqMCkeHItMICYDWwX
p/OYgRkJ+7++UVuht0IFWxUz7XuyUosfNUwh3IzR8bcKQEshGgQU3IQr5PYhq266YVIyurC1IPrc
WmhQiUcexMiEINMWO/qMdZ/NpxY2BM3UboT4VnJn5kwHozJuGdVzLdc2HY5lX6wAbSKFrk3AgMdZ
cux7bW+n5Yfpl1dknguluLTC9jVMr7aiNYLqiOONBMdWRgjo7bM53g0pYSG+DP6b2zCjv+nPcunr
r0r9X3nYGnCrsahbtsjoBYlGBfbZllPI9Q7S7RACoNPC1F0oCE2ur7Me232LUN0LThRhRt58iUKn
hLCIeETSbZZ4SXJjBVfsX4nh263M16yhL6JIzfx+kQ4aDR0kc58qF7SjdZOk4E2kraEgks22bFjV
zt12bs4tfEGrIB1zq2cpmvzmgN6OrIwPg7YzCe6yucQqMdjWl5joAyAaRWYcVMaYjQ5Vcw592tLN
5bscZ5oJei0ReHhJEcR23I46/5pkp5i7HV1DByJ0nv2FTCvaGOfT8M+Z3hXcza13NR+WWXpL1+d0
DbVtxA3V/zOLJKe88qFXoNn3o32JuNhJulUyRqeiOIO137up+nTziW/6WP2ca0GwAoG1ZzEV+27g
vWXMw3tEDJG7am0XKB8mPp/gtsSESkmTn7GcnAYgxxY9kOG92n0Kj6ZjhjJewqphbQQQF5mdFdyy
2diyEzCDrUFZ6gJGGET3URbJOnzRXWMtMX+46T1VsHKHfbuZXRJB5I6xZd1JGczqxWX33TTmj8+k
Buill7zWMtxaLIVna75Zfgg9qNz0IGGK/MNy9EMwoHyGUweUkZqA+ZC2NNmhRFHHhAT9Uf5X9OUl
yfMvmaFx5nFNM/lc5O7WUIQ78iR7Y4cXcg1aigW3U96qFHio256I5lvihzFjkjcntoMPSyIrMAE6
dbr1VrUmiIwHgjnYOzjkxLKL88W7iI21H6Ptkpr36Fg9V7P36tbIV64RXCEn+VXgX90ho0wW5a/b
Ifb3u+aiV2SlIMuIhf2sSGVkzNBDM6nS1k300Q4jYuKIAI+3yXiv6W74OW7y6mroPdtH53xViLAY
UYPEiNCD25C9f6Ab4Rp+mj7UDCbREGvUj1AdvAmmhxDuDm8zfL5cd1irmqyASxofdnPhT2zckcAW
qTz4nxAkkYbUh5hgAoEfyHCQ65N11/S/lUnX68WvUfLizY+A6b8OLn4Yd0DknliyIjGSZIfpCKBn
ZCn82UXBQBLdWoiOvdBvfkjYQXakEyabdtmZwd2ik/pvkxOzNCIgLsIpphE5iZk00bj3NZKDstmh
Bwb8A1HFfpc6Um0KMIj/5H28Z/HWgnVr8VX0kf/DEOa7r+7ekS+LbO5CUUZBNg8UySJCRNHIe5Ph
eGFnV7707NoC1dLvA5rwmV1hNW6BkWnVZxP+BdBA2zZ9zfib2oJpgci3vgPZIrWPofYWup8DyRA4
m5Y6bCa2A2z+zRfHQTL3rf5kflNDvlccPcS09cY7SBawFGdT/PdG2LgxMEk0ozwOnXOzYMegDidS
Dtd55JFcCaMjQbuU6hg+H9yxpx4qOukOb3HbvIfMHZ9ywUQRAVMSMM+Ii2Na30rUXK7HOUd10/yi
arE9LgApljNP+6SXr6Q13OxxRBUhKlIaO2b2hHq68cMmzJfppUkQie3xJGDKHNyvOGdb00ysaVPq
CfChU/w1s2Frc4FWFqI8ydY+Ta5N74tbqMzWTO9thzp4/M2Q7OXeMTA+PWhb7Fby5NjXpDaBVDQ/
jGxPr+qRJ114iwFixovgE1Rlzz6NYZivVc1o1VsJChYTatwMuxrHWtkBp8WnPOX72r/zUTH7NzE+
9IGgKAcOnVz5Bttf/TfkOJQAeFgzmkhUS29m/YUslPYuahkulutkbDYuulqP2VbOuDXwqo0+mjs9
iEFB462lKLS9d0HcQ2OQ1hEuv0PdZihB1eez7mAGn4cpsZHNbSIcyO6sn4HfbHxPlnmAA8w86yn6
1xO7l/A0jnfZPmTxaRTeJq7/hQilZpkhSHB+ipBhnZMON6ifCzPrL3lUnuY2Amx16dLwtYmRyWtG
+De3yaFSgZRGHL4aPa4HHwicEVn/SOc5pbO3gbHPh23ixblqpCRpA8U0aGfEDNjbWhIKI4faMAHk
hiCPEUKvk+QLs8NaxNqvmodn8VpaHnnfh2ny/rOLVQj0DM3HrtCvpM0Cfs4cItqi+LV0x3enQQT8
Pk0fZbTH/qaIX86nGTDtK+3yWDG4QkN51nmYDBxlgzCeQkp/Yi8XmX5Luz09YoN+mZKUxEyA6vkX
dREqmheSD7ZkDUS0qJ5VnAOuV+XeWEUcGp0vbGg8xirdBO1H285Lvc3ZTACyY2gkyJOy3Y9KuyrN
eyrhujNKn15qlDGFzwZ/5J43xdapFAn/I68/oUBWDcPZnOBezdqZ7ozT4x9znHbepHHJR+0LjirT
XsY3Rnspu+bAfJxNSrMKLcLs5mnfG8+xyDAvY5eS7iPMWZoZChVUMIWeX1Li5BwS4ktfsMdl2TN5
ayOwn5O0fCikX+9/MgstYoxXmX6grn8O9XuOYksQ0aLjM0tdeeGSFViKQw1KS4c0Lnf4B6rtyMPQ
pm/8+QLlUnjYRQyejBELZarEGSBQw7xavrqcd+xNpvcS/0wAmDfrVBrJcjbegl4sXSd/VQMAlRc6
zozvFsEOgcPMoGTmX+fmS8u2zUCR6LF1SVC72hQ4WdMAxbAXdf0wEnwUN7XvBW/w1Lrsbvy1+u05
/79xAJyHpH3Ai4k4gcOPWgCfJdZ7fujWpuUFFqvw5UtDt1hTwqnV6VNTZ4Opkbgb5b7+Byd84WVf
dYF+ujixESXOKFHkp12sN2y27T2V+5oNVcCLpBcJPjOGewGRgIbHoFhVCUyRwp4d9D+PR6VnxhEe
7SHEetusY88/6zMh9wKjkrYMGVd6c7Ya2G60vz5fRQWdB5Zi8Lb6okZOBoAFMXZIVSe1DRP1k02D
iQlyw0SbzogwCe3N7NGJuvFLgIRIBt1tIAkjGWDpUTgwHcTq0r3MSaGSRdVp2tn8FeNfle2YYiPA
mNWxtw+VecRJTgOTpQYtT5VXYE7qi9653hOCyL2BEQgRkY0puHtolg+Asc048KZmqSlFyDDkv1VO
/l3bm6u+BuEF489M2mUVtTfLpM1IZHSFKkM9UNNRMcjg683+sYfoxuST0Q6AUqzBrpdt8MqULvif
lhEoztrIvUUlXjA57EkUCtFLNFhfrH7rzBxaOTqh2PizLS59202vJN8y2tBAapkIi9EdPoU9UgNd
rqOpgCjW2zRDzPs9hoAL+Rioh+RVTfRZYI9o1JwbwVIkflmLka4Ro+yEDpRGMBz3lyC6VsAe0K7C
y7E207ExLr29taq3oWNd5m8wAYQhC0jVUlm7SeNBiKnLCKKi8BCSkZJHhqK5tTnDgdKaSfOSxxWH
GdnDhE9iV6bm7Z4na1zGLE9SoV27gDVfHF/j6jTghTaH+hjl4zEuQX5UBagt9qUVH2bnxgPN3bRP
MfPg0Oo54Unuxeznz1zi1qAl4cDL9efWGK99pOBDSQo9jk4JiVhBlaCDVYcXBHMAu2uXX/Vk/nBH
7ZGHW30YGBEbw8Joa2LS/VPk+O+2dZ+STcrULY+D5RCNdNdW9JNzzHofY4osBKrxsrFIkmTyb8HF
La350U9QEihpmkfHCOGek1JceTx9rLjH+KrjV6pH1MXZt7r+IesZV3+TYYzqwdx0uDKxNRR8aapI
njrb+R7ZMRi4XqdkLZrse0gIlPBSnN3rUIDFMctnl2iGHkJ3PhKCwPosGwmvXoU21++tq+qbjfOX
AyqL47NPrMRkf0sE1Vn/PIrw0ZvEILBAhrrk7VNOkwoovLHcJvsKprmbB0sza/5yOCvJDCbw1acW
1HgTrd8RDRJzUNR8CSog9G7MWxSzMyq2wqIWw/ks6/KCGHwTsqhh2brMS/NFGO9ygg6jE3Ba/hnV
FvVdh3hHQTV71gYeVmtj11FmmPGLanfH1Noi4XflH/HyT0BfYmMfo9XX+yPA3qDh/wbt0PvyGszt
X2FOccpA2e/J0wCrP4bZbRTm2amMl8CZGSfEr0WFDbGFtdnmPw5B59D7MN5E5FhDcOiJs8nZUbgb
XRmDMtwrIykxAfJapmu3vEu2qd/vkoz5IAqMdnDOeNGW48wOrAM6SCcbh0A+MVxRVU+nUruz4o2K
HZs7o9wMIb9F+62jXc6S0ctfi8AA61+eWv/mNg3GHqjP1FUaIMeJ/YdZrArXeQkqqH7BPH00CfIS
19xHtjIIk5eB1PttaJgE1A3L7Wbp2eHGNlyCPidUkO6P3gNr9V9qcbHBbcMaVcK1goAJd+k0PxpD
M0WVYuPi9tZKCVZsfsEozlF04P9FMq617hiOMPrx+etOwj1oifbdo6rpXY4P8Z7Xb2ZJYAxuSIPe
gDm8oe+Iki0pniWISS8N0Dyhd0ZLJtvu0rMocqcGY+rH1F+MEcInGIkZQeMB2BaZ5M0mQg8sfzKi
EmjKCYNAQYuU70Wk1DCEathgBKB0X9sIz1N27liyKXenIXqggNzB8dOlnomUpMKrkOGTJECawlPu
uusMV0Dma/+isNgktf0WBujlOx4o9IgRY6nW7ZcOwoeuTj9kHu18NrrWSOYQlPSCFhTxSxuZC7fd
+nqyTvyGHg96nXyQEYoTvmHtQYYePXKE9xyVCBnHutDX05htMK7YLm8p72T8MWgAdt36OJf5Nbcr
+NWFuDaR8bCSn9QIiX/g3guAxpUGTbD6zLo/Nz84GoZaHMiZBYYn8Dd+w3tTHy1U3WGMvHIekB5m
AN5QFrYUYlTd0fg94DZtav/QOBnbPGiycuFxK63uxY/QDw2SegXTiv7pa3BFyQki0nVRcY1nsREj
+WKTsUQIggCh3WV0WP1Md46xDFHhheZ31gnKlbQOD2w7xQDFKGZF6KHRUytyVy05tXuQZLuZ9o1H
nDE09NlkF5PoZ4As6XAN1fhOmYv8hHW36lgGmLVC4OFBxY3uBF8Ww0NgKfhT0sUCQdFT39gHE0Zf
gQs4eI+64oHbLqB9x4/WIbZmcTysAm1nY9EnExaB6yUX1kHXTnX6LQXysfqYcWwknr7ktvk1Tk5m
xHKAWc9UQhv5DCdHIfSt5SCvZBjam18Z5u14YOVHHJcPTvDceTwwZKTEsEp7/LhJHy0RJTL8ddG1
kHvAOWyP9XNQU0+apnWuphwhOZz3rVOQnGta7DaR/MFGIYlGOM0JGtQqCWJqr/E8dvzHwe/I0t9S
X2fG82TIaONzAoQXOGJyjqb6X+aTiRha1wRjJPXCUWkYxMwR12FpR0QD4JpKotSblS2i55YJTGj6
f6WbL3t7PYl1IB+FA1KHAanO6DlHZaaPNuIlXGa2XPGLAQG4R0dh+aqTFZwKbLHMWhyGBYwR6A2i
g47Ei9V8zy0qnbtJyIvvUQS7xznKbknxd+xeWCj1d1c5+Pq9sujGibYjv+w0evGPIxl/dKm27UDS
1huvR3PbdtsQKc1EaEPKb52n8tTX8bK0AW+xxfDpIbPix8bLMGbtseKYHgv7H36vBksSpwsCAPXk
A/Fgbmz8j6Pz6okdWaPoL7LkHF7pnGmahoYXCxhwTmW7HH79rDrSkWZ0r8Rwuu2qL+y9Njo7HaW5
uZ0gbzFY5pUCS1i+q3yFSmDBGKDVxdhr6ATkQyJ85R8zgp8AJ25CSZSBDoeFgEWEY++WavZyZk7u
/tTzQhPQpcWKWr3GgAVtyrxV4b5Q2c74FgTmD2zXxVIr4BfNX2Q5OALzor2VNnc86CMfvh1vUedc
/kFnMeD4F/XYomkd8ocFUMqjGbSVst1fViPHKp2Tc+kQJAC8BVERxx9F8Nf1aFzJuhY/ZUIc9ytL
AySIZ0ESnwuJh0SiqYvXAWxRJgGgs34SSuKeEALfxNovCCDwFRcrTPEe8vwVk0qQfdJwG0wZyWf1
V+ZfXXGsw3aXtPRwybSJ0ubTcbUXJp/IYLx9H1WbOorXUkdajAAE0TBxaYsqzDAJkTTkUP+1PZHG
70wBlNtGD+OFIf/AZqvaAImw7X1vSjyussQQCH7gW7gleRe0S2uMyQQzwX8jilFMK7AA/4y8s0Vj
7ZHHmWB6MMcBYioxhdlvdTeCqxyQGi/QBVMnoEBpqlvtrpBMGi2x0COxdOZbT+6u/UeG/WBelH3X
Ybg31xOKbg6T6pB1LLTIAi6yZYFnWXqCVPZPbbq1NqG87JrI4uwOWoQ/FCTEtqr/8jRfJiJirmlv
gnBc9alBODQIbSbbGerf2tuW3rbjL0vI8EtkDez3dkz4vOi/1L9oSXvXjWLjJO1Cuse6J6G3eO+S
Q8CiwLVOKedlV1XvZDYPIYkZnLSmdjNoKpWeINTTzWzO/0a7+H7j6GAqvAZq6J6XL9roFqmoX1j2
W+LM2h/H+wk7XLrGVhcx6kWoxkQl+lNE1g3BBmGwg1uMwMT7YSBK+CrYMSwkFSWZgKCuG/VXwdNV
87CDVTDOFr8MV0tXXvJj2Shlq/qtZsJ756tF7kIJhDzjfbJxijcJac9nxdkV/X72f5JZHky1/mZd
1oLXsHTgw2iafVY6moa9DpaLj+bJGrN9Oc6YeIddOfJ+2sWfEbSfLvswtRyYlekSuhc4dzSRsYUD
H6Q7iByk1zYq58rcTe5LKt6SFl44GTM40tQzWWTtEpHfGiXTEqQx1SAlZdWtw/Hh+6cpZmbG2DwO
rK3ls05zscfCCLEHjGQl0118/Ll37RGs+wWWVjtO94it1y3nq4VWTJthpnXZzZ/gPYwpGxuTZRuK
puqoGrmc1zE6iEJ80qtsu9B89X2IUX4FfDSFAvIVyv4ztJ1d1Nh7LbLfcITCRflrg41Em6iroey3
4iilICJqHYyHG94s9wBwLNblYcLiOzfdh889WIv80JMgGIbW3cGOlv2HMo8JdrBqKp3iM05/RBBd
ASCyHNDJ4B4lzrpkK4Pkh+ntGwr+v6Y3jlWnbwdUo2UAUyEsi3UlxjXZndJnbOogHpDRrxzxHyUR
doS+X2fJj2thGxiqAtXZsiT8LENj2bRQPctVy8BDbbe6+DSBE7Z5OwqsDYGdbEAkUW+j+0rBF7kB
iTdfEEE0xBlV+mL0BcUmsCCIIDza+bJCoJxiy7GQc1kKHBkCSqvRfHGq1kdO/6ueE/GgH23ze5wf
elSvHJ8dDhptDW1vVoFlIZGlMOVqguzngjyY/B2IfU+d1glMJA/JGU7egIyxgV/TA0ISl78pzork
7DXNXkwg7Kp3uM3+QMPurEsLelTtWWdR2BtDAK7sEUoxWRvRdYKFWjTWf63kY2NIlA53Q2qbBhZe
P0cLminMUouw+JT4T+KQc71eBHuez5StdB73Vx1eqp5CrmdpOrEEz+6+sOA7sP0Yh3Vea4zNARIT
hTVO2iJvdwiDwIZgrVZhqh1LfGpzPXtVsMw+/3I1SKTMyPTiOKITQesApicNrFWu44VvMhYCBflg
aiARH3JsbXouaXSwAyNbYGY856h1kj8H2Z8L/88hC2M0+ydbWfMbfAz4k0zETfVbUbl7h0CdBl2U
S3nKRHTh9iz1iWvIldGECSNjcALvZXmeIaGAwpXQN3ISkh3U1zabf1CeiwJOUa5/yululP6yJpdz
n/ksiZDRFURQJF9j1X3k/GcjmaKjzS5ViKEm7190dzzlFkkd/d7Tqreo6vdOU68rUkdRH+5y8hRm
0D9mjJWzoYaHRZjD5MP5bAF51NHpWr9d0zMELXYxLWTnZfAKZ74rBe22dpU6OXmUWVyob4EYnZL6
sineK/lt0/DtY+5LOsSMTJR633CtY52eD7PchOZGuqtAbBJYSAYBlxBXTMQmH1KeU1a7Gj2EZ93V
pRvBmnB4uWGq4mmjcPoWWbGu46OPvBqgX30ItXfh/oSQf8tDgPgX1T3sNHrNjb33mReaoMlcdMgT
A4ei/kuK54BJQMlqCMgQOY6tt8SkgCYHq3D5hkZ6YYJum9gVgWNrzfXIIhYvQZ5dO3kfnZPTvoeN
9jaa7rpikKn5DGXz9cCgo+Bs0vRweNJZ6SpGQvLF/lsLTzqzs7joD5bfHDR85nQmCZk+QfeeMj/R
NO+odeFODNjvQ8k7JyGIPAWUVhmbyxFmoNqzJ02LeJl2EQX3LKxV0de3EJ8bXClvWLGvsMdxM6Ib
INuV2RV+AZhQBZNz5ojdtHDCs9vhdMS2MsQOsYoZ+/d+MXglOmiqP+PYCQznSsAcgHWT0btTujuy
ZVelg+q4b1u6WvT9hBK4tA/EfCHtsJ+0TweAJZKqW+reDNpY7ovks7VAk6KOk8ae4M6sADxwkOaM
bcMo176XsB+9d8S36+5t0D2MUYSy8GWHPFF2iYKOeZKLQ8NGa1RhQwaHUzB+QivdJxBlTMJGvpq+
+3Snm8WNqtfXhDhBMxwOzpBvkwoANwG/zPBspu37LPgj85zVprEtyaxwKvzhdrhPw/mp8hgUiMDe
5pDpxpTWpvGfA0o0LBpUJEbpbnkmKh//U4DTqdFgVqGuAzfoIfmwGP+QxDOmiBHAqqFF8ojCLLH0
cA21KP147bZNLOnfdjw4pQcSlwwGFUXOGA2BTsLAG5dswbZcFvM95GUpY3cfOCdtADxw9epzFz3y
2KBfsdYyNp+Mq0XFyTx4bzuCiV61soz6OeaxgHK9tltP0qG5S/XsFBP6NeLQTVKS0PhJEOKCBDK4
6ln/Z3WKEKHRfBkwV0isJR+vMeK9jfhLIiND+TBANqo88UI7pfv7sTF2AcGlCZeDix7dJu5Bo/la
12qlYtgHO3D+Ke99C8XDfMxZSTrORi07APH16RmZklX8GizPhQGxaGsO8HXT9Zg9LEZCHvv2iMiT
Se7keMkVSgqtdfPTNtRAzFTyFyWRMOMXSeXAMLcK5Cppm1PRsr0kT6LNv1GQ0m6qTaPShmTP3UBo
uc3uT3l51DEA0VRA9nLsj46zahbljkSflY4+fPgyyZ93IXbF5PvoW8f8LTw8KzG3EC9EGu54myNk
0MQGwlI+ZaNK38bZVVIb+veIeknQxTq4002BmGPN2c0IhhQDxjY2d4s1eOsC1b0O86Cahz/DpaiG
LESNW+lYiFmBV7zSGcM4Q25nBfMhCLKqF6ZaGDXdS5DqPMerwtc3ImvOqWYhRRDLutVPGQyiThwj
GRGuk2NeH3fgX5706CXTza3WI4swJQ0tEhiHyYQ3GX+6Ly+JxzukxXew06F7r4aLRhOOBgVLjwfU
VCc1w3/RETtaPmk0PyP3TtD6e7/BC2addXgUsaXitmHgszsoi/x51Lp1YERXSQtgxIM6mBz2MfWl
tuuj5+YHkxMsCbVj67lrtxXngsWiNX06nK4G2rOoB8hcYUg0O6tfGN7AgzTR9swc5m2PG665BUJg
eXTnnYeYf4CNMhrd1ke0Q0Crfx2S9KvItOkpZqVYWT66vxjGkU3fbmbpm+f6yOOx92f1ihaC8aen
fREt+6b1/WYS7Nw5JCwAwObRYD5ItL2h1ych7NeYa9KIzkXisaZFlyGSVxPcQ9C6K4s0bhePTT6C
dv6NS6StuNv18De3uj0ivKNkJqKhcFXm7oRi2W6y5yGevtULUg60gNCXyuCL4I6Cheu0Y1V8SrmL
GiS6fkC8Yakddnr1PVjXppuWw0CXO26SotuM7ptAb51JeNYVWZwIW1qxc/Xg6DE3i2lFLaUYzItr
Sw6gwfqDTjWoHn72ViCKt+xLAoVWRx+Aj3ktbAsDmkC6y/vWF+PLhHNwQ6oO+vuEx8eybknlLWoZ
4mjHx+n9ti5DrYmrAaltXz0Pjr/p0mlFelfCHr+zjwODFYnjdajExq1gDgCtqwfgF2Rjl0j6lDe0
pRRyHaZk8tbQ9RcBtJXnqefHTA3z/e8AdkCbPlvlQ5jf3EjX2bfuY//XcUmNxl2fH2Na4wjQV2zE
nNjcuJm1G4fnEXFDYDJOJA6TresOuxhj6ZXQewBxoNMskwkh5qOCAWBDECKXlq5KjZJGjMVzy5dU
vwBIWNSBcmvhfoRnH3f8gmzveaujJjjVwI6S5C9EEQZHdOGxhyK3q+VmZxMa2wi6V7WdL0qM2wVs
43ammx1xIiIEwQmlEVBV2D5WVTqqozf/NuyLJ61ZR7gqHRPd669WvOKfe/KTt183jZbI/FdognmS
HQ4Dtua8/M8Nm0YRvDfJjwbQI76pUtXFIQIQ3tOsdQGDePKP4LLrivEmoNqc4l+ZV/HFkpQmUwZ+
7WsEZMMBOYTKPPVnXv3+ZvQsVMyC675hLIqhppk35NFt4xZokuT6KI/MAad3DGI4fPFTm5Do4mBZ
ZSNQplcl/Um9q+vq26qtztIm5ZzNbhvYyCoZhTSUSIIKJ/jTnXdHG5ddedXcfKt72IHMrY7GfMK6
PUbe0uMuGC0oBcNH7CbnpmQTYHrVpiHqSeCUU99xGk+wmc6MT9k0BwlZ4tO4Qj24kOgQ41tP1iMz
VRtuXMeK1kRKjdZxqBFEYNNAQZbGMbqleR34cuPV7kvf+ps2QYwYf9gMi1I+CxsiecFrj7BUzZfm
TiyRJBK08uayLSv+Bd8c1UpIoKAKWYDn8k3nTrCB7+kRQiiEL3nIr80YVQ39etz5GVskEwVKlu/q
twYZuYnreUxpvLRvWeORQnDu41Ow+0OTi1XikKrM+lnkLw35mLQMF9/l/+6VUTtYWZRGNS6EhF1F
U6CyFvNT+O0RHzEBz+wfrMwmd1V39asY3O0ci7WfkLCNvmoyIrI4INfCnixQ+BCsS3lYrXWURmFH
0+sdQ/9WGDBVbxVtPY7FCYcmJyvgNoPydqTyyPTfITuGPNdYa5nvqjBR507mz51ws0n+JdFdq98q
i+BuSG9chybfT1lVKwRT6wIETmTMO4oL9WKumFCxk3SP/nDoOAxO1EJ+ZP5XJMdBMkBheGTE4uKx
ryxjxgIkHKAjfmoXOoC8rubMHuatS0R16aFpwtBPetOyyx5JBHEgflU+xiF9saDJ5q9IG9BrpV8C
lVfjI0jHSTuxIpME+DqI52HetLSrSApwDjAkpRsvKfd9KBmJ6atAL7O6p/pPW19HLN6oqBbW4O4y
wVyTfzcb412JeUPqGRkOoNbSFQxAH7uZP7078TYvv6r2PRj9daaA4ByY8SVMHxbDgzz5a6yYHQJr
DWQFGlPouYVP1l5zI39lK85dJw+yqX+NaNoNecthpYuj3o3sYpxDaBFJ4LH09EiHsfXfaFAZgRj4
J+6FM39IUJgQIIfVx4Rga7BoOyNWnnn95szdOu6ofdNt2ZyH0qevfpSBjobph7EEIuZeQUZrD/yZ
4d4U8zaZ2PmdTaNjDyifq1rsa0uePM/dOp92VO3Vbquq/V1ZABWJFJr5omlbxuEQiHFWYpPH+WIg
PrAZ/KcgQoSGWrQxVxXl0iS2KUWRw5QAidAP7dfSUsBxyWQrFypG6N+HrkXAv9P0gxTOLQb57Rhi
wTRcrgibQQdbflJiKCpGkzBlXBRHXlCIGYKSD0JcCT8FQU0dyE0ze8+NS5AvKiFQ5OXMnMcUZ2ek
nSpUb+HUDf0iau0W2JrTdCtdi86Nyftctz2IHeRtLSkf+jQCnOguHk35HJjkQuUveN1SGGxGzvj8
NQZ52RZ7GJ9bCFiXPrT+S4rmkWrFpg75nMZdc+2RbOo61FUJ8jZ8sf2JwIeAPAWTTbVtYpf2cz8i
+ldcQ0vsVQgG7CpyZQmvnq8l0vdMOos5fVWkE0sjKozpWpI7n3pHNoKP19LB90PWTk7qqj8ED/W/
l4yP8uDPz/ODXnisBEmmQXQfaCRQQZgPkIX3O6Xy98B467RJCVX3U2+tp+JHG95CbauBXgkyPj/s
aBQV2nCelKLXCC+6cP+SjC7ByN9lbW+KIDv0Fhb/Rq05YbMlTFH6fOUF2VZz1uITcVITbHqQjFYF
a608yvSKgtVgZUvZgcYEIQh6DLeA/dJMy9Z5xzGUVuVudsa1KnMyEwS1Vv7IJtp24ydXs84Op2xY
y0rzWeTg+JtqLzATeRA8fU4q4xjhXNSnXQCqQYPQLtEJN+Y2JzDVXNEgP7XBG0sOD12lNvOzOu/U
Yp2Y/QC5Oi4UHN1FYpAlUsBDThGidptBYMHUT3Z8spNblcuTSV84DKc6Ptt++MLzp0kV4bEq698c
tnHckUhk81e/43QJ2eQE7W2kcDTC9wa815jEV2siap6pvp0zHvCd5y7/ZYpFIWO8ztl0BvvTO+B6
PJx6ZIdRuVnhbwWh1nvP22wzQjcjA5F4IRxnuJsaffM26FeXLGBBPmkL6I4lKfhmA3eHU4mVG7sL
VOv4ltIL5swnbN/iPXfMfVeyH5+PA08kRs2tp4O+BKSatw9JuVfBoJPcVBOATMtJtkNibYo4XIfs
gB2ymDryn+LRRV+DzgPXuYWRqgGw4JwrF5EdOpR6JMOhOsToGCwmVRYaHyrbmuAtSp85j7n9qSgm
aB7JW8pPyGOOZbB47aZVut+ZuWmCaJ4Dhp1XNGBd9049HChnRnRA4WQaz2qTIJ0/TL365D1nNetp
zTyooz6WZ+65zAmW5PjN8MHdQGzHhHMExb3H6DVliIHXOElvFlrM7tnQUHM5yFl0EzDSc5z9Wbj+
eKCY0PC9GZ+Q9dYtvuMCF6LqElveK7fDaDh4uyYO1mTAbz0KDUiG8KZsVLRVbTPoYURT4L2w45e8
LXa1rW3KYHhWfRs/CHI5vLx+hxSTTILPkpZXkQD7I3NIDDIrXxKrbv0GKN9w9CzxlpE+AyNJ3W6Q
50TmP6NJVQLpFTStTQB1O8QF1wfhNR2ImmHvPsxr/vjW74TlN0kLqlraBosY4nLbwx8OSFOB6KRw
ns9m/V3VGYeUedDIfXSx1ZbJKwItPtl+rhldEFrVtJcOo7KDjqh7pIF7zJ0e+EC40zgy2Nu3XDdM
cP3GJKJDbhMCwiMiDv6Y8sXzTyHuGZd8hCrfMuAgvjbDT6mIN5PF4KxatNOwCrptCTUixCucf3VW
euB2UTp4bo3M2rPrtBsf/zCS83YvMJo2friOJQ9AQYDPeubR6d3wmFVEhFayvLE3ytvhQ/SIko3g
wF3JClVZ1WGrsrXNQ8RMpKhldK+sOKPuc8zJzxmDQxwx10/kPsjkZUYXkbV3kIyoahgkQtSp7QTW
GFLOEQOGf+2q7tAb1c5sMeoNHQlx/n7qDNZ1IyP1H1c/jfNZyAdP4rmtqlNGn46qdBovc/Y1Esri
hfOrZaNnc+OrfPcMpeR23kVN0JqPrp1JZIQY5UlQAJuNINQd0RPbetbmSCco+nrW+J9ARxjBFKb1
nMOylfxaPsbD/j/Ys1NKMNC79ZXNDT7FdMECp+meu+bOzZz/C4w8z/pDie3TCWzl1YD70lY6Gmku
fBdP1VuSXljLh7NyWWtfbP/x//17ZNNfZEvbRJu3/mCfDCM+405azogf9AnL0AZLFNU0vwj1gqXt
7HO/iimSwLOmiJDzUy4iQky/qy65Rw6jn6Q8RVny11c0ZGoCGLmMWsgvIlykpzd0K59Z8DnyqYoa
ly785GJBz7rPRBzdgMs1+h2cYgsSYQuZpyM4iQabbauOpMZj7BhzTjCmUb/urS5agNkEJU9EAqfn
hBYC0U+JFjNAG6Tq4rln8Df9ThNZGOmXp1+CBgGw+8XkQznhEb2s7eF3YFXpsRmseAts3ggTfp5L
sI5LOnhl+scSN6fhxieWOI2P7ORXgzXfmuwwE0ZPqh0DedCAKLeJwkamkMWoiQ0APgEz3/nYo5/2
mXdqyGGSGmSmdw6LVxY9CV72pqE0I92dxkPwEY0jG0+VK15i+mNpjtuWbIiaU+wRIvGsIwNSDFgH
7rk6XteE9KKPMsLxkJTseIYHPWGH7C23TpaWbGBIdx2MlqhZ2w4vjOkcTad89SydGxRNsLE34l1N
6yFylrFkFZx1tWNjLlnxuw0VU4GaNFzmrQHWliRXGWuEo3Won5zuWRCZYUzZ0k/7BVvctVqWWjLc
elGzyxMmQu20mXuoYv02nZgplbR2iGdRGZecnwFAEgdvx7jKunuiBVvBByiI7RRAYvkaveI3pc6t
rZ10LmCJn/Iiwvleo4GCvo3TlvArl98wmb7mSIm9Ws5jw7M2iXAWomwfNUXj3PXHMM8xC5Opy57H
DR6W9JYZ8rHGLlZF/DemVD4mFFwXTHr0CrwHTtgypAwJu1fl0dDlq1tcKjr/qm2WPuj2LIJ2YG/9
lOF5Lrc9QyMTqrPLUJbKEi6JB/P+DjooqYkjxd8NIzNY4ISnngJzR9/Ik2zBpiBS4MkZmHP5bIYF
2wdnH4HbSWgk6pkNekXsAZp9pLA2X6ZCihs9QkwjZdUxotr7Az7mlAUBZ4hnklw7BE5H03/0GiQt
Po+/RM6XO/E7IiJVkUg6nqmHst1FmAbEqztKVi36HvEu4+zPToht+NH04pQjZU/IXdWNkVlzvzal
vQ4r472frEUw3yWd8Ry0hy52D3PWbwhy/LJz3nd8ZQrLz4PKyGalMVln9zbmWzHXp9xgebaJ6RhH
MYFliIDqIdJKwDLgZUuBfjsJOYrIugEA6StL1692d8UUVj/1LKVQCcsW4abZIMV688JLygCIslO9
z+0ZzRXOTcYNN8trN7pbn/tBAWWIbpTWll4fnw4sI9f7N0RrnU1dfleCkswiUH1SUcOhDtw7ONoe
xxB2ufLVH4/h/JU5rF/sZ0EaR84ys8PLIA1OKWVK9OVucBKwVtOOTLnUcp7A26OiZWQAnggRSZ//
mvHH6OcXftgY3+uOCgAzFoxplsU3FoHowFnvc3VpPRopLX3XOsT1sl27ZXZLU40X5quhSzIMlHHP
LhwfG4mgIJUK5Cg7HOGjiruPI0kb/3nlW2GyIsYL7TOHVoYWypDe2foGB2FZL1mprPuRUWy/k/b4
xDInbTFREXWoYyro+XmiOlrGw8G5p3RGVCVYT2PqlTbolg7484Gqcpx4aCV5GuNPBxRNL7qDDmzR
JsQ9B/46zKz4VIB0wnmw9qNhSQgKb4FEUaFJDIvdqhr8VRXwIXf0uUN4VJutBLWJDwpoICkFjyJH
vK5hZyD96a4HBriHDqys9RESWDHYb3UOlEpvL5zkJSUrFsyFXobHtHI2SdTtI3vamIuiaJj2u8HO
swgBqPpXKOTr0Kt2+ly8jFyaNUvzFEOC+g5cRpyi7lc5b04lXgo2dnmhalPgInlKGMqA+eqaboaZ
AyZ3D5rZs/+FXpX92RTjaWRyCpP8+w89r+qLQzDu5v6StDiPolXPox5Zd5tgKBHGrH/zf/fGUO8i
D0uRQ8IS1yP0CQPa7DyxRWJm5XrI+RmkTYQYz3P9jFQEU+srT0M7PFsSrELZm/QLxjk1eZGx6jqR
fIH5QjFrYGcRxNPdHUgDtWPd/fi/GOGOAQaTgrFK/5PhK/QjFNcTUwogfS60R3D8CMhoOpmkqb2G
N6abrv8cTHh0B0PS2k75qp6qDfJS/Hru1dTPUNin/n2C/jeaEUcAV2i48YtHBkLC4mNLiJNK8JI7
sC2hA+U1/HrUjsrkZ+9Iu/BJ4albLq5f1IYT+1fdYXhPep4nCbclLM2yVkmHKbfLr3ndvNbpcyI9
RjFvHsjEhj1uybR/5MiY+j83+B40CNnIjpskfbe7G6ET6j7lBIKstaoVAdApfqu52aUW63KqlJS5
n9AetCnImvBzNykLCh19lly7NLIR/jDIoWetuWU8IGMJWFxH1Mu5UtrlpahI/HSOE07mJN7AL6rM
5Axycx/9GD06IhZiDfsW4GiNyQ3Dtd6QKD9p3SGt4+desLMlHWWXTiywPH3tjw+WRDK04G9ZT3os
uI0h4zYF7o6jsNx9C17GffH7HyHQ/pFNXlK3VwhbdEhLxE/l2dqydxKDoRT1ZuaIrJNu50KoCGzz
wjqiUklO9chJzPQderUSDsX/tb7PGYjsqOJlJPJKYwZDc8Pu15sA4ePOcgt4cf5zQVuT8nXW4iN3
ykNLk+u28pDMxOJht+Dd2iQluHJweiEquLlYBL2zIW6KeXa11uJoU/unzpohvtJ8IwwWXQ2t5AUt
+oo9KN1QU5B7HJ1zLmVzyinPEQ44ixglV0m499SN1xw8G+JzB0JADtdldF88HrYZGmSNoIytARSH
EcUSHWnEXxDzdqgkBiTeI5Tuofh1rmKrIilljtVX2yJ8s3gHY4apwnSvnp0tRmZLVUZcItt2tSow
P2nyl0rGIXh90BbCJGGkyOCZTNe12vkH2nvWYXEEQOvzgLfKcMCSX73QQ9S+Y43NBE8Y528Xnk3/
O6rxcUyMTzBPUtYBoeKExqLWOgDk9Jombfp3zpkYAOqcrrbdszimYUKlhlrV4YgUc0ffdzTynljF
eRvPR/yPqx4uCDhnuA04JzSHOqLmquxwso671pA8E8qixAKr0Xe6ZNzioXz8M6AXsyaWYbKF97yK
5CMpX2rn2oR8csbVjj8VX7hEK9De1V7G62+U3I23TgS6m4CjKl7q9Z1dGSn2jMRIEHD628BYNfB+
dCzJjPG89lthzBArQWynLL07+kuHKyyAoMMKJ6/bha2ChgLuyNRc+8DMW4YHUwW2pdwXAv+Rh545
2AA68kjqmOG+Dqinc+3Hrut1L9nsnAfTWtVUa6Q7sexnBVz/AcBZx4QtEouETxVUC+bXGL0lPyHY
Nsmjsm/sxC2ylWxUb5rpQSWNn7y9Vc6s15i1zunWw/LJy+mzAMZ2w/zmFEOymc0XN/4sKGiswDuZ
olw73kusxpqkacL+IkWsjmAIPcasxuuHf1B+wUiI2jeLn+tilJ7D0yA/B4PpJQ+ADkhCizfVANzC
t1AIoKHrH+GoPXnOb4dqnYXKSa0JGya3IXIGbNI/yhg61o+Zh1NjJwq1iIkhDiFK57pPlz1u3b7h
smdrUxhXd94knrNTpwwtA4XjwKOOEYgsCTUbUVNxoz4WiOTpER0Rv9iqY0NxmovzwAYgiGOMI8G6
jPPtkCLCIhgzHP7L0gvuHswP1CcxISUSShzHgvk7TBraNzqFAblAjbhk1DdOYB7msjhD9scMe7PK
aaHxVA46q2WaJeFBb6jfEra3Y1ZcRzQLGbMrH7nu6P0KkgvDke0swdxIPavqOfXvNYIk29hjM0/i
U1Z2m5bbaqDm5Y78V+/iM35CKew1hxLZTENSaz0ep45JnPXJmCbjPgvxEVg25D7K2HqY7wwKDeso
eGJH9zes3wbx3I+fLtdGjqpdw95nIna0SNLLR/K+bm6EhDp/nVnpiO6cE85oVjoJVkQOiDMlf8KY
uoc7JerviLCGuvrurHMw1OTCwyyWX7x+RslSgLnZuC120AmmRiPa/n0qHuBDW4tc9s3EjCjvmkti
zZAGqQC3GdC01ngJvVvFoa06X0qzsHh0JQ4HP94Exueg+8d5IHsqXrszxlr9kWfuIpYEpxIvGJ6g
BET2f+TIEIbx6Ji9NEwker/dBGwEDQRbhgMVdmrJ2hk3jbt22CUB6pTGyWjPLouRKSb1hzouIPFp
wqyTr9XwRRgdGkYXuA3T2EKsjQOHL4enYiMWRJwENIzMZhVCqgT7S1lVMhP3yuii++bRUrlhaXzm
RvDWTrN15D+90hhi66/JkHTNhNUtgzhnq/HBFCHoAI3XFijbiB5ACQU0P+EkuXTOkZWQAZfOObZY
1NhG9ODxObz5MzFtDlSYMHc9y1NYYMXziE9SoG6a0EU5Y8dy6mdU+m5QtJ138KkRllR4GDWUKDE1
eMLInY3IJHK0gRDGLcINp+lfrIaGZdR2lIKpx1iFQQF+bFlMxwJnae2Y70nH5MT5zEzqFWLNmiT6
Fnm4jbTvsAOwiTKpNThFKjj+zdGN/E1NTVr8ImyyaNSn0dgAkVxIekgnO8TeTnJEEJEyM/6Bx8P9
hGOGtMgA9J4oD4k2giLn28z/EnZ6g2UcJei2AZ9jBmU4a7+AOIDYxo8SfojkG3/1oujzpUuBhXf7
SdJ9BualH/DRMX9oBnzj7xXjiJZlU45rT6ejD8merBjPJ82Sv7SD0bouME7gHPI3/AeT/BHJaqsT
j4gSELctBx7CYLTQq4Th74BBIHQ+TYMxJhzzONQvaf7WImuk/1ym2NIzZJZJEbOobp908cqa1c6B
IYEryY0HpWeDklI0xlUDy46EZZF32Rtc0BdjIqIYUDU+FNrCHtmP8ZK6uDz5nAwJf2fG8sxVX/Da
xC0PJUebz3eARNbNX2OXTaF1DwkxMrIOgcrMRiw4TmG7tknnpqYP9C0LhqVtV8sYDp/oVrPPT+cp
FDQRwQx8A3WD9PvlgBuIHAWaHSWSdBY5Y6Ja/raP3pcQoEjzyIoV5J1FYpGAji5nUyqbJR0BXDV0
4XEM1jDq1wj3OX2MlW11RDHOJ4X7kBIHMAhJ/ModMPUgaLECKdbrLRhpzF6tKuT7ACgzWqveDHbq
q61hFKDIX7vctXJ8jjncw3EXSx+uzTVAHAc3gXixvvqabW8r7AucwlSbl8XM1PtoDsYC3wzjEqIA
2WDn+au6sHPGM4m5Y7TypDM+A7yOGo6hW/nlKl1XFO4TJ8EeTpOaAkJKsgsJgqiRCHIsDgY9Z+ft
PISqAYvmabrjiGu5PjtNiQx2LlHUDfj2SGs4LhXVF7b9iOBO6fxRJrTTXidJpwHy4mCdLz8FTG/B
1rrXVh74lxnNkuBJaMG/jYl8GSZOGGKytIhzHVBXi62tc0HDlgSx0JyT4qKWkq57xJbD6lHYvwY+
Rmw7NvM8xthRdZhxILPN1X55DQfULSxuFuYsjgqTkpNn0I7oBDtp7ksUnroqgKccnwoPTtDgia2o
ssFKkSEyymUEQ0RO9ZMG6DzRGFro78LHiN2EQJDQ/yt1rdIT/s/Ree02jmVR9IsIMIdXUhQlKtiS
LLvsF0K2Zeac+fW92MAAM1PdXV2WyHtP2HttFnXDOQ/LPXHcSr7YKz9z5jjOegRA2IeV2O8XnIta
fzDzN6XWDngBkcH3bh3TC88Mh9E/Kj2SDzCbiZr6wxR9FMNEdRxsSoqhqCbkbL6V2KusGNYybT/M
mScGKXvM3yU05qHI7ou8q9WFkeT4ZGH09iaVBvHhnMbjlwysa7La/8lsTYHPbmJcWMNigCJXId1G
1bqCwqx7SwykhLGoEkQG2HSwYLxKFmhD7YnGO3wlnh6McUCyW1aPCkRfXK2sWh4qUFVQMJnON8py
VZAz0Midv2CVmFhstbxnVUSocfE+gBsWce1ydm2nWvcAMRBEe6ilFOn2RCIwuTEi1RRmRFQXBeF5
ikTj0l+bFEgBKADWxmzKI1DP/yrkgglkYmOg5kooyaV2OUbaLccaNqAuhXYH/uzejf2fWcWvlf4h
sMPToE5ohAktmbLlwKpUTGMQI3lNErbMZWr5/G9e7xv7Jbrsf0lY+ArVqNI9BvGUW7iFcQSBy2Sc
A/UezGMiVKBlTmnIsPW+uvv+GdP73Ndez2Eez/+i/tlEGLTNd7Vfy/Xk1CGpjGHYRxiN1EpA8XJP
8OMTTrI3seYnq0GK9XLNHDI+8vNzVhGQC8Z6ZkwDci420SLScBGBPjO7DqP3eqwPaiN7UZy+Z73C
iAcJB8cebHZ4vNuE92EZ+b4yg3aDTxAVFxTXrVIiTODXU7G8KUO6lXrrtTWMl3Ni8lpJ+Xs5Qm1J
twJHAoKrlJDWpiHRowwdtdhynFoSmkXsjm39FcUZOWCXItmp7R7FhA7YVr9ELxl0qLX2QVG0BmW3
SudI+GMhsNuFGG+nvuJmfpc4vbo53kfdF/HBczOfy7xHj8hydwHM0LJ9zNM9EFe9sLxOfi8Z7xf4
+tYM6kFdCRJ0hL26kV8LFPaz8JUpzaaX5HORQIvmGl7h2+AWfkep9mv9q4hfTZHBLTUL2y9DxSYK
nhdlkXHIkIL32iNY/w0goUA3OQHoi9zK3g2WbGtFJmjvhvRbgVIotYDw62HVyNGOAk1peZeAB/PJ
HPUiItla2rQS5ifE65Fg/VWZsCNHwzXexn70i8g89XD1Bonl/fw/bQdsnANa3xE73YM8JFnqPjfT
D2nB9U3cRsUXG5vlKRRHtsQG6HHeibHeyIpynvC6yVW8kxC5VMlRKBjnhO4s025S7kpKuSW3asJp
EZHCISAviCsGgprkJdMlVymO9FPO8An6JQ9+yua5oZGDnYrgK0EXN/HwCX38qWvVyVjifaZ22IlM
2xBZ+RReNFykAlqiug/hwPAKGcQHB8z6ZQkmm/IS1JLTATowBibT4XsYQU/U603aoIDA7zayDxHw
1wqLTp2HSxNGUc3Xjx6dbnlyBqHjbbuj27BaDz7bp5Wkb332L8ppsuuZnAiyQF1l9kfMKcw4KxnT
QH82hmwnANCKm0sCM0VWU6/ToR3G7GCZPVKKf8jheeys89I0nlh/dmljy1H+KYZnfS2Gl4tMgVoZ
irswLIGWReddMBJctRGgXsZnXQ4vKh4OHYLr1B+EnNowZAORfxLrkBrnygiPMkgbAD15fTTE20w/
qAo4EFBHEfHRa4JnARXvRwVJFBUKyL4i8fLyX6rjTR5IKfzSl/qqGS9y8lEs6KuoQyXqtaTeccvS
qEonk7ImimOfkFkGE5g/ZxgWwBKKnNUHZ7SEMLIXjn1Mo4wycwAhAzB1XuUGZrXR1WxLepxdVJi/
uS25A0wUUggjYdngeQWwVBU/4cQc9jpDbucDCKY/MZD9HsqVNaqHsDbddpC2MY4uthueJL1nERJy
K7uChJ+JsFTq5dSKZD4MYCUJn5sTExv/djaLc0jsrzyx4TDvvZF9JizKROx8c9S+tWp3IMbPBji3
HXHIxkCsVtJkI77E4lMHeKNCBgB3TVUCLAUlFQXKMlx66LZZmTxE8AGtiXYow2bFuJ/afO3izUX1
ClYKrLU2o3bqAw3RYntYDCL8+u5nUepPE7d6sRCg02wFDMwLj6USGHvQBrGFhWDiaOR4jd9Thos5
o/u6S9aVL2h/qm1QmlQvIn/QlmEjogbeAMhkOC0JxmNVilyXXWkynkwZBynFlsrniIJha0aVZ1bV
1czPXY5WQXvJwl89xQQX6W+HcWjPk7IOBokFxReGbXNfU4SO+Le54iBMbRVEPYWa7tm7QwPUPF0i
0z56DxlVyBP+IflzJlEB4BM3MZGU9QhF0ut/1YlCC9nlsub0ggTqASvQlDDSFld3hQQnnxir737d
Z+F9Lw0cJBlzIIV1MAMgGHa0kwzojcHgweKEzPYpp7MwV1TYn2KyvOYcXIH+aBiqbEu5eGsZf6Ko
lBb9quePof1LmEO28pOw4KyH9J2gr223pTCfY/M9YnOgtdfVDqJMmHPRUHRDcE5CYFOy6nBGt696
OTKdRwTN6RNV9NqjW+AsInDBSXOWy0U++En+0CFam5BzFFQNYfGZ1R35CtBvBsbnpwRSCHOzSjro
oXIImvSIgYGeCIEOmzStBrqyM4V2r8Mrj/ettbWaGbUQLy3juFGG8DiiK100iXxC1V/qwcsWJu8S
THtoPehhnZJgveyn51KKELZ3CbXIrzx9a8nZwn5A+/qilSEcUvpgqps0vIhKxQfLGciyvK12S75l
bg7BVvYHQqkq7doNXkuBj+acoVRqM2/HLTbKqh8BbQTs48Xow9bBmUBxjETWgO5ZbGJYjMOERk3h
Jd0vvInKSEQIXp0RsfqC6lSV4WqBr1lwP2DsXSjLFNozfRnQg9WeVF7q6UfGiKvgjjHiR8ulKkEZ
IkHSwDIdBq667FnVULXjrkvBnTannmwSs/xDriejwUbDVvQ7S+x38dzvG4bMY+GBkZbB0a/mw+AA
5yeQFG8OYCeNmC2izM+YjyHRXDgjQC0UGf0PwyoWXqsWuJYvSYwTk1MCpSB0EpTW+ne2/CvTW4Qy
2RhO5vBXgEBLFVjmGgIp6QniI+ENj0XgIKKfUKYIeDNE6ZGG/zQsocXg1+HfBFfcbJdvUYXNwYbc
7Mbtio2ysJn701zdNPm7Bj7VWF6iIK9gFI+ILLyuE3ArOFXKa0Q/gy/FovVKltTBn/MqAZjopGee
840yi0zSM6uyIn4UA3ESfOmt/i/SvzlHHEaaGsrAlmngb6Q2YOBWHoI1fVjz8Cnmp5QZIiCDZu2D
22vI4Js52UYGD7BuaZqAOf/gqiGqRx58QzoiFaX03A1kROS6+mFi68r5FxorNDrDGlTQmhDBiwSU
k1uCG4D6lXWdSnUiMWfiSwj5lqJ1msxLGWfYtSkHdf2NaRaanF72NZYakpNwtSuK/qm2ACwtLAWl
x4gukbTPgIAsHg02Q/xyCX+xFU8KQn5ZVTyxZ2Epoti8m8niBv0b/1jByZ7O5OD+g2MBsA27RQ6a
IbMVQ4NbGsb0vPGzRh/RY1kPzXGrKc/J+CPnksqHF65rHmwScyTSKp2uUlrHSQLMn7AylsabCrfB
Hn1TvMzT9SiXVOKg5DaqxGp3l6T8YFrw3ifLNjIfZGjbaoedfsawVa8RF+6ia5sMi5c+Q8Ga9ePU
qy9zieqYvTWh8xNhveD+EHgwkUcZE/iFKLq1JHmd2H+x5n8V2TFOxTOGlhqC1S0itN5lfhuq2pWC
4Ui6WGO+GnQU6sAfXh64QeadiFMY1cBKU6gdU43dsdG9Wl5X2T0KP8urCM7RqNOkCo+vqXiCPoL9
eGcL4k69Tg6TultV74Py003MCyDsBGx9JeqvjK+2ULijAI3A+09mhDz6sMcfaQ8CFszpB64bUP3s
p1IrZq6s6Rm/dlRBDHqClAAeXWS6Llp7CZg+s33GLuM+RPy8coxHY9xpJfuE2wjFw4hwJLPus+C9
GmF0XuM9QurxpFY8hZFTmzOamV/qbsIqOxq3mrLW0hK3LRdehvcRDt+gBPe2HEjoYq7Df2v9V1P/
mbyivIUoc/R+BwXCAhwfiuecPD0VjluL7jjNJkSLjP/QH6csalQWga1I/qLEFyUCdSlrr4kQBSnH
gWOBUjIxFrSVcFlb4Nhzi1Yhc/GuOiRS7nNWeHFPyKQWZAczYVKpI/QacaBe49rySxENbx4j6xFH
WyABgoGCKGNCqLwO7VU3sQGBFmNg3kkk01OLxu2YozCpTqLQXaZTqhO9xCknE7LBPWHgQtNH+ics
5qCgp0bxRmhluVBt5D79FELrHzcX3Va1tlxsDA6pZlAFCcXl0heyDtpa89oCaUDCKSGvhtqGFPgV
WZCxC7A6+b6y50JLdSMRT4pWnBgDgPOmAlZdsTsFwjs70i3ErsOUGh7aSDN22+hm0AMOS7DTougv
LOSTTOMZaV499iQgoHUIAeIFMuJ1Ioy0NUUxFPYw9QOlfu2QSCOIYW44B05nbSz49GmfOKmVYCH8
KVsWpYm5DY2VHwQ4jumPQlh9a4FLx573CFEysb5R4NNao+IhpPMGCfU1099GXLnAy6ENQP1BrKPn
zszh0IQXbKYMBa3qL+rWdTDJssmbJoluHBh3BTdcrVSXkk2cYpESFuduuRynOXks/2vFF7RnZGrg
wWiF8DFry2drEvWzDnuVR0IE4nq6GtFwmiRuNHNrIt1p/kfgBR7nxYeaGV/K21hm74LQvuhQVDZz
kfpmapwEvfwTovGbSNJTy5S5a/YGOYdyEW+6DsR4o2/ySjl2goxOMNwJRspWMN10gA0rALGpnuMD
Wkpj13MAaLAgBaO7yhRwLMp1TYY0X4fkfUzPMWnBLpvInH+H6J8AbmHKemRflV/oXGocK2rKf4M1
VKTEx+vaFdfVv62zye5AQfHUrBynMQh3WQo5ibV0zk6iaY+MBoQW3GvgFDNoCk7N3s+pita1pTLc
V1qAjFAEcZetnUJel1XDEcKYVIhfYQWmQC4yKXnWc6omQnruC39R5A+lAaKHXYS8Gqzj7ynv7ZKW
zOMxeItx5WFeZjRE1OtqumtQzBWtN2bGybIKX2MgYDUvXcq7xuhRhhaqoYK0hJ2RvJdBvGlZHsXt
uqnbaAojjn4P4YDMtvgtVqGWosbMVeTWIWLOxmmYDhvdzxDx64ESvyYTkE+6YfboAydbWXxJmuWa
IapNNvu1FZ+UqTnk6q6ueZbXzTXLniXgUSUEdK5w1zSblGXivIgfc7fshvTdEEUvMdnGKfZUB2c1
fRmYd2uDfprH+qSOH2tSQ8bCL5qW7yBMPmLOqoQQUhWoSuYnakCCNEJQtT9z0NH+dvKuMA9WPuD2
JY9ENS5kNq0buINQMIhT0wdNuD3UZFEvVDWVuA76osNcGQjSmm9VKQ5ROTJy63ZxNx3k/N7p5mHF
CgoBp94i78eQTttCRsIkcco738RHENZABWcP4ja5bBSsPT4Se4AnF/9kssTJnRSHHk+O0oIFHj9p
qU5FNLiDVtyYMm17vJnNkt+mYnkmlwR4WtDzHYlYokdTf1E7qpBC065SWFE/W5JLZPBXYgj/gvmf
KOjAyloc2mbqx/C7LZwiRUzPUG4lQzsU1U/G5WWiGDpl6TNBWpWPDDimXcqsVOXG56TBb/HC1noO
nvFRpndaMNJN0qckdL9JOpPdx5tbUXvivklD46CU3VEe5MewxMzYamYlDcEXggGUycrZiBm8qmSo
58xo2FYj15LM8C02+leaFhie0vCeyvlFL3lFmCfSABeHRJt33TlPBs/CM1uSwSURtRyAKO0ZSxqh
7rTNSRzZX6YAYdbE0HkvKaRGabQ6FB9sHRUByV+yy4to102noqHcTxn7jZ5SpJteY7IcZyRZDxul
TTdTIW0Hk20A7QM7b6eO9LM66N+QFt5gtqgJsGzRGpQzHBt3JFc7YgCKDwEN0dREjpBfNL1+Zrju
S2EvjOlnp1eocTE3SIYf1nyQE8kPhvwRLbCFk3lnxCq7NutzxeUI6fKbAblLANLKFU1vSRyYp6Tm
1qLrHYTyoNO0LIBJ9S74rIAPcI2hQU138wjDu2cQyMZO77Cs8fkLAwPB8TuXrU2ugJFJsbEOhKYk
xcnQn2XqCu0fy9U3ElI3UcXLkJxRY0KLkoRhX/IpLwERqitsFhNRW/hWXv8KUKymIb5kE2CgZqei
EOsm5l4ZIIV8upe4klB2Yc7xK3ySkW76jDKJkLzVqUH/4woqRY+Jk/YWI+sHWXYIdASWlQpUDSnz
itlQkYyyG0+QjebFLamhsOtchF9kvaEQp+OsaF3FFyk13WZaThYSAa16qkx8YPpbKiA1IzqtSqEC
5F+QKZfGXB4ZOq84n2fPTKobf+Fr4rn4GhCxENuzieN7JUx7mG7upC8fcpxtKhllVtKcmconhWek
lxUklHQk0uEGYAGno8JRuh5f4rmMMm9oq6fMo8X650Ufrc3QJYwkKMJlsz+uz1nW0nDipa9kXo2w
H39yHFHGQBbxEjL9Zk0URm+Z0j+rJPfyENt2m7kZTeWqgCuZdPcjYy56ZLOsbkpnHvpZYKjJpqxq
BFYey0u/KZfijXGJPwkVHG/TwMASH4Isvfam6hJKIcbMZTPl6mnVTW1odDSWbzQbQwVmKrQoEq49
1Z8R6M+xAWmhVntLiS5sCA/MkgXCrXL1Ig7oG/f9sId3FwtsjlEzPdeICmWH+g/3uqhOH0UYv5lr
hzDBdRZX2zOL69lSQEyYlB1OR9aYz0//E4D5gTIqemooyj7GfNCqnjiGuO5yAAAYc98UBIMDtlyY
yY4WuyYGaovrUSnQareR09U8uURiZGmyk1BtrzEZAzLqOIgOZCDccZo4K6BTEmCtN8nqG7RjWuM1
sX38HNg4J6yfchM5XVe+zoGAe7nZEwSGTqFHsUh4SnPAxnALy/koLudUVfmzDKyzI6NyRELynA6p
5gQfpeG44EFVBAYRcrNrsxqRjw4OWwle5YSk8SzrP/C6bFOTaXPyJrgEmbGhPY/xhEiIeO70rree
wvskIvmJ1ezTGFN3UnFdiS9GyCvM7jhItH2LMnzoZaRO5aED0ymN5qEsrLuMbyXRvsZS9PEgZisn
i5G8sKCY4c3TQplaiP2vKB5h+4WOEuH5lYXDoGWHptdPCVtcPULHYunbQO5ZE8DLz7t/MVFcsIAG
xvzz9BzgbEQvqGEzadjsmx6DkhcxRpWKp5YqkPWLfaN0r3oi700ST1GC2bKO9UQF6FMw+z6lPVfh
+qMb9eTq1SX1BKdbTXUtJxZlUcjWnrgVXdpZ6Z/RYkPOa1R8CkfHGkeFWJnQHKs9y6nhTiMbQRXD
SfWJwunF6nUCinhQUnChLKHaWHjhwgAHyR6UyXtS/Q0GiJ2rJLEGqpDIk4Yy9OxUltadZ+nbgilj
YAPASCvx99cwXRhEJHR6kojK0WkRqigYh+0BHqLQd98DXU1PdmTM8CuFPSOAv80A5hicd4Pu6A0+
eIVfxPWwz2rG3rAU03n6ZRhIDR639tDpbCi06jyzmx7WfTK4irmpnNosQPgunjRaJOgagxOJ9bWL
ItMdUHWwdoUXRV+gvsLjyofRNRhhR+goeE7EWruOFuQZUC9C5Jg9NvJlQrCA0yDSudnvk4JrCtuJ
GHcsiRm2CP1VZt01iN8Gc7EZ22nPG7RYb2QTLJRW1dky6g+FxdumTFAJKCaECN5oBNpZ80gNYUVK
WbgO1GBXcCURdlh/ZUTcqkpOQ5Af8LFj+mcOj9JqScQtR80xzBh4WVfYjzpbkpracH2N4y6/jYvK
Ekb0W3wq3dQy4+DzpHsMsAWrsN7bsfTUiWg8GR1Hx3ay4GdLFcNJ4uZQ4+dRRF8oiM3OUMSJNWs3
7U2C/xgV93SonD43na5yIsAFARRq1ocbiUIecD9QuRV1LbDLsnuoGXjPF/1F0IR/RapuhyTZtT28
puELEcwm0MyfFAGUKojemsmUVcZFagvPjE9JQ4kTDfA88QRwWSTqvSFXt6IKy0mHUnTOXOiwbjXe
k0X5X6fVlgI5WbhrB6KZWNxPZo/jR3oD3PCUKuliqtqZKIyNkKR//YJMp3nIBsOHTGM1Ou2VHIl5
pW+QGzpD82UmBdkhzKoaBG7ls1UnPswSYp0HLche3+V2mWgVE1JMwfcqiZuQO0Ak7eiK4Xith2mH
HrJOspuMQlTqJDdb+dbSuFdYJePw5wQChUDxLI2qnXGcyoO0rzTC2xgLDcIWP/roBEIOlCCZiBmk
O6Inrfky9Bh7LkMkq0fqVS6Tr/3pvVc2b1FT3CIEKTrfZ0rg5SgR29TUHBT3JgPQyg9v0qIECZNy
0ZvY7SEHeKTTNSyDvalx8zEG3OV5iQrrXM7P9U+WJp96k7yiVQOYRlfO7kB8wWgMe40YeLLnIrZu
FulysaxuoWFviHXY6CPKBR1oBD7rp9Nb/MyegBCRYbitlZz3i+dq0gU97W5GXgKslNngBvjClmOy
OpiIpZaQT8IiGWr+ZA/kxXz/JaL9MqdMZpRYN+Jdat/bBTsBX5hZwz+1am+Yp1sOz53t6GzHtHUC
57FKOdklT3Qz9ojKIphFP2MEHk3UOdq2TSqb8M+INQSHa9Lf1yodi7iTU6d06ujK5OFMMoAPZC2J
6OXy11T50/gViopfZuGJ8ol6hRmnTmBAiPby1PFtdnmPjgs/HnIeI0axybXEXdtJ52UAPIjQK9DB
JSNzAIvbNKeY97yXG3qfr270Mo6ceZ2z6OsfHYguGndcZcFGZ/mVk+Mojhfh0Rsc5Cxn+tZnurRv
KLq4DzLhmFg98nQkQPeOcohPswAKT/pAVJOSFL7XGhSVltORLZkseuX81ldXigOFi25xa4xIJHzH
iNm7TuTjMA4a+LwmSf5RbMHc6PZdfpqQvLOwqhavCCeXuLK+U13cdnp/DS95ypPCwkvmDJU/NfU0
dE+RYXr63cHYb2JERvzGKvFQ0oFndKrv4KIYrMROxhVdhQ9BeYa5XxRfs/Jp/JPVliUC/ssJnrfR
aTaSKF/qKXcAXQJnNowfhJFT/WJSh8jDXgnp3tbXdGy+EnFy17uwlfQzacK7MJ3uXeUD8v9hh/8u
QBYV151F27fvfSfda1lGe2nsEyT5+tgeBQ1i6y3Lhx+ZtXIaxztFoiDjnBtpuqz+N5qv4PY6dZ+1
K/i/P6qSRhQ72n7q4Nz8yYECy3HIFICBEOqJD3oldCV9sUv5G+EbcTqLC4UoLxHdureUYCSY12Je
S/1EfI2Z8kXm8jlibh1ZWxdR8a4vdP1c/hTfXbJsiiioXc3qXnvydHrs6oVl6oy9iE+EZ64mCE5i
XqepY8Qxhvs2uqb9RRIYSGoNkWyCgEBXPTQ1LstkOfR05MVKxaNiHLqTQodWNipk5NSfBQAVrlQ2
N6ZNdNQabRLigQaJCIdzmZHig4SkNpeXjKdn8PGhWfPLajJZj4OIvyYzIAPCVhPwPun8MCK/JFXe
+ih13X01oFBCpq/amv2aKa7UXpL+Nq/rhAphT/jCsMRp6PFp//fhepk240+dZS8oyd7SYN0o54hd
uMkhJVjN09DmkySiRGPggqFbbIUjs+2tRNouB8OMjW0eJtuwiB4xEoxxk9NM6ho5cMFTTNYF85yG
YG+uPD2sYHCQvEZfmYf9UUjPHBDbyqp2QbCZShClOTz6JEs/cnEtojFgwneKso9ahN7R46zqF0Sf
HV567BYo5LW7KZ5Hpdzw27IsTvwxK+49c05Q89Pv0OV7sD0kH8gkQ4qKyIuSIy/Cf2b8Ztif1qNM
bz5pywC/U5rRI3NtDYmLUZk9Nfp9U9oHLbTipxqeshijZLa4QyrctPJF48PoE8StwoljWRZ1QrsJ
z0W/PvDb1lpB7xs64IhB6n7NkeSJzLMS7W09Gzv1cx2wCVnJvxhhXewu4SWyXhfOK5luC5aSnNFV
ttiGelqm+C+pntGYu2LVbmnqnLpSQLytyCV2JnL6AYlvk098v6iq5oOVtvqaKUVqLtA6Y/KW6I4B
FIUE8DJ4LWMq72vzSXJg6/CF458iWHHAGlzdByN3V/WGTCsRvnYWNhwjgiIO8FRJ0ZkTISiYz1nR
tlbo69lXkF/qhTYLIp2IBFjaD32AkYUf3MIJneRu8wxBHI8cOBB8Y23f0xMvCdkF8GnEyksSRLD6
PlJpcTnFsKVl4aEjGBDKYh1CusXbB9o8eBZ4wiOq2HWu1fLng9HgL5F8sEIGQsO93Cvlk+5lRKhj
/K731OrKHl7VNUzIIAhsfGZ8IEapMq9EcMf9XRv7puLS4XOmGrJeNW7hrvBThjXVaYL9Py1O2o9I
E7GmVMwt04uRcMviooHKWj0E7sf1glNjWEPZjBQ/u/DsCNgcjHj5wleOozRwheiPWDZIUI0/6n/K
8kOyidhjg4OdHIbxbsouQfy1fogJNSr9E/00g3+ACW32ytCXychyR+UzUfHyGMuislXE31HFl08Z
WIsaC5wKO+kB9qYPwuyF2B0852QJubF8Uguuyemk8/qVLWa0prwFYnMeioKEOeYhdzpqSMwmXk/y
e3tEUUinCkA9bTzzMD+W4G0eLkGR+ZKiMLLlpM6BAyFIlk96f5kVukw2LAUzo6Vd0dYCpBP2uQzT
QWytEyD6CuB1UXwRmruR8jTEnpD5Mo89nAit+OGb0VpgZ3Qt7cVAS8+/gDOzCr7b4iahdl9L9lA+
zSgcQuspW6qXjKgyxq82vJXh3lju+XIuht5J8N3yKAzW7C4xN2/wiqbSLSwdP7evJ5IbZH4YodGX
X+Z6RJDQ870hu5pMHlPzC7kWgVNBMNGK5C4nykvPdK1Hj12CV+8vQXWSuQeWbPG7uX5JLXk3mbwH
Uu6zuNgLZfOFAf8iScZbSWyvjebmFGraOaJJiK61Yl5J2kWeIu/Edt/XPT3sZUhfBxPQ4y4TP+FG
Gdf8RIXDcvmk/h4/2Dwd4z3i9PgYH9c5vRd71XeER8BOPcNNPjzLmS7q+pcdpvfX3BPc8Kv0yKv/
JlHXI/7mBEy5eIndZDMd2LuINr8zAEe78ytGKk+PVfmdm9LR93TAtsL/H+yrbX/6bvyKXsEZbPvY
2K7Lrx6Jgbbdzn71LB+rPooTu95rvmE6hOn+I0tC8ftjxFV8VPz537hFN8SfC9nqGZHqRtyC57Ar
9+dHfclsNOQ2WEZ/cUy7ezdt82VyCEbyLNcDxsGf9fmz/qXj4AuO4OLQw5Vtf34eXT4BUmY20fb5
bFwwtLa8//m83zmAd5F9Tp3nK7m89rE+0jA4AJUcfuIXYQOq3Ln5wT/DszwEEt274Ymbz/GI8h0/
2n48gnUszv2RU0fzC1IR7ew8+fxpPxf3/KiPvOX24tGo2pAW+KDiI3tC5pSXH9Y+/Aof3seyA74H
QY/5uu1dQz/ZQG34zXgQ2V7B58O8rDlvb4t9+ho2p6/afrlOtnc0bcNbXP/Gbt/23cfZSWz/zkfu
ea9HGxyMcz4nu7u4OeevLIftxr4/xA2yYYekHdbND9T1m+AF8769uJJ7v0NT80CTPkHVHO43pNA2
KR+byuHo9xEgbipvV3nqN5lFXvCRb+Fm59uJCbKbuFAJtpVX3cNtuI3uOCA+jE24TRg7bozP8SPe
Rm55S7dgE/h9Mzc4IARzzB1H8YMsXad/oW+3kwOj38S++fiN+Jf6d9KAaep+cd7YhM84iNc9+eNv
ti9/mWNeNWA2duGMtrXHPLnrv9tDdEKP1u76HUtYJ/yAGejAavACN7n//RXO5XA44P6wwfjY9a5m
k2lHJ/PMRGQ8EImxRXRYefPuEt6ITdr2H8g4HRKGnPdT90IjZ3cbJoG2euCJ8efvyOe1ZtrPS+mI
3/I3yyWn8Od9tktRo/szUVq2j4Bnm+zq3+gwWM64n4+CL/hBzPbEjg7ykekAe+/tY7givNz2b9FO
3dav9Wv6qW/zylYcAtW21RfVtMBXzQOHROE68yVW58Bu37Lr+qDSvR5lu3MqXq7Bk3eLO+7FDcPy
Xej4d6Zrm/Hl8SBx9FXcgNh/ZRi6ba4BVe9iz8aVEheLEpcu0BK6YP5v/AkeFfDWAgo84fzvSPM1
ld3M2GUtPkKTOkjfJcU+YNSSC4W33icLK4R1cqREVEwlYMcXqmOW7hZBf8w8iIBltS3yOiTFRrMy
0vgAPpenKZVPOVrdtT82sm/4KKfZZDIoJYQbr7q72pHbjg/6oMIQMK2LKIyeFrHiuWV35rH7zLM2
4WZ3iXh0Quf8ID/XhSjv4za1b7f0Zf2rgdvbGLLtze7mfHrHT8e93TaJd/u7tfAUXpuLidqFZHUb
OsGJ5KANVI/5MB6yU+BAK7V/D3+3XWLzUB52pvs72hGiWYTpxoObP/niyfeQ6YoH8QAHaTxEaEEd
6cRTzXDkdbhW5OyRe1naH0eOSc+97S6ms4OXAhyWaCaGKna9ZaTHO93Ztn3bbYzN3933Sw4FREgI
CN+0dwF/JX8PBmbjGscuYjBejmTX75nywZ5Dqbk+N91+Xn2bzvK+vCeWwyaC/yzv0/vkFudoJ7lu
/yu5DOx4EvC+SO/hp8W7+OgewDTMf/xj5kZ51FD3NnJELc4duv5Htdg82yiAwCapH9O9cP2QyPmW
mG6e4/URFAi1ecS/69Qmqw5RdViCM3qb0PjRuFEL4xDPIIns8o3kQATab9G1sv3H49bPW4BYrJFZ
MAS40ELuGSwDzuINvoikcV8cio/YSz11g5rFDjZX/o577gy7wd4+Y++JmGXtAd31HuIw3ZGRZGPf
4qjlgDfHNyM71fvY2lIVHblGbHH7+cD4/KO4Mue34fMzykesOdvFbR4kCG7644Oe3V1PVYQ8NmXc
fySd13Lb2BJFvwhVyOGVBAhGkZREBb6gFCjknPH1s46npu61x2PLFMLp7t07vCZPxp76ROiTb34s
1If+iC/bWtmLv8zevb/3LCPfOeuP79YJeHtlPQ+rH1Gqxg94pS6KGhdv36fpOXqHhOI/nuFkrSj0
6/Gk8GPi+uSAbyhG6SZacUTe9rLrfU7r3jX8z8H7/Jx4+cX/FO8JdHMn7UHA1zc+qDgpscjkVGuO
zupb9r6LCwjvbnEhsW6q3QcttGdxeBHN5ie7t7ee51k/NZvSaza4K50qt3KvxRrVHBVv8MVrk22/
ku0XV+n2kngcYeLvSDzvs3ef9rk4qFc8QtTkfHckp4GfaH7rdp55bgXUTn7BWrp3Hu6Yb3DB10im
VwyaL4b3Yx4Nj4S0p/AUYZl0sY8IC0DQPUhhEo0EktA1N43L5/3gA8Plm9YLlR7SxvH//zf5Fcv/
upEwufqChbwqL7gxcjiKcLp2xy/CTtoiMndz9+XKZoXXN/IFircauG7rXzZg3scbriMu5Cq/9ip3
OTO+u9CWKRxwBNwIkd2OQ84NnsdV4WcUhPFblJlxG3OUyN/RPT5z8h+KfeINd3Hw0kGz68ec1NmS
xvIk2pXgBZL3U+eFF0Qqu37HnSLaYdWsRSkVXwstBOlTB1TFK4nbB0F48xa/B+v9l05uynHx9A2O
rpz+4nLr287v/Hwjb5naod//+4Si8GVrTP/XEG8umd9DxEK3syYQ8uZwukW3YC29tofy3XG3opJz
yWl2RHGtTlBj/OwRPFmXfgXLdhf5hmuvGVMPaIfXzlF8Irx0GOLEuQlquOZzbsWvSpvgK139Yk2x
wml+800t8x4/pEevLiTtcL/ll47WUH1l7llnh+LAKuVoY8lLEMTJeDaeuoPzlK/pxM6hh977iiDR
tba5R9zHEyjKc3MRLpab39AdDyfiTlbwAM6Nq5wrd9gwVK5wevOYnl1jNe81HnxEs964haqk8B+K
I0yvf/eO6u+LDuDwEb0uG3g0vAgfb5Z72P7RQ0Qeyj83PocubAluA1fT/eOd997Em/SB9nolHXlP
HLqFfgUP4hAdcaBzx33j8jkUPlHjtnuBeq+co/h7rF27heW6Ts9/I3diz+fx9k+37ZZ77KKY+fqi
/Wo4gaLt/qtZv1x7/g6CKXfWxth0r9j4bOa3ZqdsDJ5FJLxcd2JA1xhU7Xqvc/Urn6zb8AkAvlbh
V+eCpO6mjfVCCVpL3DGbN5tF3bFz0Tpfg2v0isORZ5zF279ssEH4MH3TT9+6Te2N1/mqvKQwRHf1
AQBV9nGovver3ysPCG/7afhs92jPwNNX7bs8/oEQ1B4xhzy/9FOGe8CripdE4h+eSj/ZM9jC2loz
NG7RHnjxC7a5G+sS8DhFR+WFWMJT/z5+Z4/62+jc4Mm5xOeIV5Sn7+K40T7fmFg+mvCzjnRXW55j
ejf7GQq9ASANPrQeDzPtl7xle6pjX6Vuhof9bVYueUmHsF81fuNXj+uf49o8ECx+0Bn+4uPldxvZ
H6+lZ3rz83I2XtqDpqR8Fc7EsEbhOu7aOT7olf5t14SBjNDY/PE5hp5OLzQlfMQbKCtNjIpcIN2Q
XsLPewSZ6q7CZE8Q2FCOwhWhEes2MF9LfDYvc0I9ql765tLinmUNK9Ub9+ETNxvd6yvqx5bcjtcu
w88L9ptKktZzXua8US+2xXKKW8Db7NLscjdP90jUPeyF+QdDhTXObS5yp/XPpdhqOmMb1pudJ61g
C/EPQYdrosB4z9JT8BmfYh8tFH+/mO/SR/RS3sIbqT/Vu34JOblzX3O/W4rQTl/5K8yN1xMDI257
rhjBnpmrACHXhFS40PaO3zCO+RT8QOxpp4DO+Ow+AwSUtAkexJJnc61/Tbt8i69J/Tzzqk58z8sn
lDDPPAWeszMuhH+v4u2OUr6++PrqMqxMt9mGvnWjWK4Dt0e8vaqflaNA9cAoWDXizRGvDFJUyNSW
PIjj8JCE8ajxXqQqzihYImB2ihhtbgNkVTmsYyDwr6m+ViAdZNce4vq9Gk/WULKNK95FR2uYttsO
NQmN+ntkJlfsk/y2MjcOnkNBMx2l5BAQ+2Il3gjNhQ3xt1Y1Bwl2ZITIH03pyiJBowRorT3J7OCq
yH7P3FbCGNF5LjJQn6T9ayxczZna+Te7b14Eypd1e1m9mckeh23EAqd6PKX1mxpf0wInDlZPtPqn
MlDckcF9vGUkknYYpBC9bcRg40RxBfSccAjIxqgS0DxIT2YG9yfC40D47q9lnKPWc7Nsy8ozZdQM
GOG+BSPHfY6eFiM3je8bVqVqdBsrr+m6u00JMGVkdw3QrY330HjIyBF+Rvel/MQSZxUoNXgj0D4s
sOlJj44LX3hWHwHxdqMLb0kmc1qulx37bPSqaN3vemlsBT7N99+zmgcmq6QUGB88Pb83b5NTvRp8
/05tHlN7X5dXfVQoZABjNbRxHfSshy2ratW7FOmHAY3bUjtur6lnLX7YKgzy7wp3P1UsV2TaSEUA
2lN3y1Xc5MLkarK/C9jZd1Bhl2SXjg9dvQ4W26jsGht3IElD/oO1tRG73nn86dOefexdtZEV1Ccn
PhnxtEqr2zJpO5O0FjWSLqWKncyd3WkkWFhwuYYs92slQQZ1t2yA2G0r28Q24JUlJa7UmW8lznkV
Ev4YwlwG2bRFxTQn2ZbPr9Woqjr5OONLOqF40z9Lbn7MUjbrCbgQUClXkiWU2HPlVod/L64wVBHn
koTQaZxLtx4zzOGB4fjDAp0GLwMcnpPP7jRWbKf8sf4x8Vsdt0kLi2FB9QBoUt9KhrOyIXEpoGtd
lufWSAm4ojwol0CdIM6m+waPdlzB9VuhEIYEvNkV/blpAakIvkPr6XO7uGzc6si4g0bOQwpFZ9j1
kd8XLKkJ0HF0GfhN9yWGP0u8hkq8LVr4XNhAGX3llaQxTIvkQv5aT85IRF9+wFV/C+/8rcWRkcyH
3a5SbhJJ26ixEpTFMhZhmmTR6oWh7GoVQHr/KFRkLM4DDcWqx0GmjO9FfsV+BxIr9IFaeu9IrxBv
Z29f9KF8GiMkm6DiXZZ5tTb9KJj8LxYZLLSv6n2YrNc+lrdYTKxa9a1pOyLMmDezGff2BhueGvB4
OufJjEbs6iYDQioBOZqfVf42WPIlS3YqBgNRvBOYMm4VgPb7FuFLm9/iEWvS6M6+EFRREmJqOcdY
Xnm1qSEpu3Cpct5sPBIx4f6KWYKAIIcgiEXzmAq4vfHyIhZcOqRew4YDlqGRPfFAOFnosY39B/fW
E+ecJkPgLnytWaR/RKRRl0i+YOKxqeu2mu5auMZQUpN6YXCd1a2YzueaF3TGUqrPrXWEu7tYRkE+
aIl5YPnVLVjo0QYZsBogI4l4XQEDi3PUjDAENZ/D/D6HmcunFTteaDdOXJI7V611BrS4EUlxmDtR
weBzBBZQNMnzHeYOkyWfc+kzjrV9orGvGi3gnJxiDMsXs67d2GLB08lvRXNlHyzXb034IhELDapp
thDR91Z/zfPrgikMrYdGIycSvvmxg+aVAD+EX7y0YudL5AHrvUM7Y/Jb7IeY3UwbHmWFUO+91GCE
bc5IVLtk3U6Sp+qPsn9XbtWgsFSbGi/sX6wJAykYIg3aD86UyryZaIMDDfkEswO4CeSZlWx1l8lE
w6iEHt8fPK+R78N0JQgDjrG3eVJTwjbrQlk5g34OsLFQTfsvGtm61dnKYhkSq5SxjI6iiaZbgDcp
VBh1XnzrojT44OvWWsZ5XhpfRS0o24XnlXYdgDGOICujj0qHaG1glzCxrrY4v5JS8vIsADm+x/Ld
qiN8ZAJUDBxVTrIe+/YVxN4Ab4SohEHOSdE+l3TxOIIUk9UIi7ma/ECsFFK25IkMZ7zj8a3bTcIK
CMggMM9spJS4YqZP9rOluUP6m4XvMlYNDowuXcFkSJ2OnbAkcdgptn96M3MMXdkr4ebp5kAAvBiF
rHkt0m2t5diZeCvSg21ZSHavlIc5wrNF/gni8hRTDjUYoBPu0yoSxjGdt2LbkTcYmWPkWFiQYKAB
pCkcWYLs3kklPDc9j8yQTp6SZp5gwXY9iSYhjCTb75T0SpWndtfrIY4+sgQ5ZfwmHvWFOKRooeMi
+Dtatmpy19lFmWzNO/0eWjeWWP9vLm8I3NYZiT6LxkOHsi/eL2xVFo34HI5useWa1BQ6PJIgvNzM
2N4081XsZGswkLlM0a5Ga9GNBN2tCMkZ+Kqix9i/SfpT6HIvuEch/I7+NPD7dvG4GxMvKzhyIaL/
dlGxnjCmHKI/rARq8GeFdAbgSwXfjM+svZtPVdUeay0+yXK2dWDpr7XphAdiW+IIQMkNJiYCTAeT
W9diT9Gf6rj6R6ETB+uIfTgEPkEaGQL6pPQmSo/WdThGs0iGdNtLnxii0JkI/gtUFrnKvBn3CKkg
lSR+VniqiG/jlQ0EeydK2fEKvowvaUeFtkZjx4rnFPeIsDp4Bv2dZ21dEX48F6iyl+6v7d4m4lPQ
Ga7+UUeW5Nwot5SuKw3pjmBawlNQ9cxnBYsgEfNg4sNz7j5mhDacvtgAPoHhlkE7a1O4Iu14+PfK
F3txjInvR1VojcyfhpVUytIqaEA5M9brVHkBVcIYeYpnbulQPeUWe8buWkCigsk9AaFbP6LHi5NT
TBsqy+tmBAeHMyDjJgqLKADzCTBEX2iJO8UXnYfS+1NHDoIp9NL8UZ7qCYPKUu4esUF4ttGe0a5n
3ct0DZELhxl2yGb5luvGJ+kGfqHc2AbymPXE2CjqrWTFT/tiKw/x3ErNd4DXHCQQi4fapvFTiP4J
OLoizJnU5w46So3CzHlKAMsbRA7wUxtGf7qVMYUnQTcWyXBOu79iXtDGmpuBB2GKvkOL5jx4KfDd
KjSGF6IjYqV9KhcOuXpfTlD32XPWNKgyz/6k5r5ixR9QEvqkcjX1R50db6CXy+FB5ZDZFvrVTud0
akHCkQJKxhlz96M5o7qIsX1JhptRE0yiRruOcyfj8Jb0ji0EpTc21WuMmYn5aGc2cdSPZqDNMZxj
NoUf88jmg83Xorsmf9KckaTZrAyN4dj12Q75tWRJF7NZbvTPLVZwKofKgPuLmlzMSRWiTmy4YDye
xENUjleR/JmSUfWPieK4WBCSNvQ/T5L2IZMutRqtTZgXNTLb2XxKLEgYqIrHZfQqDugei0esGzg+
qFEHC05cOEIh4qiudJjh9yo0CB278jD3PfxEVKZV70N+Z0bQLXo8zm9yK9v5WnVbpxeBUegDwtOg
AgvE075EqhDJtI8z1pUw4HXDQsGLiPvZMguIBfitJLIvmCRLsvywrqzNyZ0hStgZAEAoKLHjVm2H
lPYfmmkFFtZlEDKvfcMS0ImGF3OUIB+mvmhQaemJRXgRdLQw45QUXwSLvkHCZ+0l4mhwmIy6oPDF
KCTICzE+SpPJkArTYY581rN1T6BSChI/k4kLJR/pVJCA5O2SiIydvWxe+pEml243kwpXt3dB/JQm
4lcKlUNJBw85kIS7mlOhIsQA024fGgSQEJ0k6TK08NCxJP2Uz+oF/xcZyD/kTahqX0xpLVaNpZZ6
VeQvS/FeWBXM2LO4eBzf1YClKAcshAHBG+w5bxcFbhprjm7+jBtv5P0uiNIYpFd5ZPRCxTjetQUT
GfUQLQ9MgxB0nTjI7OomaM2oNNwQwbvWSJCROW9pgnAD9fhNjfWTTyNECMllujk5bcrCjMdRywFw
ampcS3tK6YX3mpiPLjHJt8x9OiVsi8nEW7QdacWfUqCeNBWacmpAOS6I20DvVM8gh23a4hymaOfE
AR+JegsjpO0gVZeGbY2gEEY2T2GQ/giXEdq2C/k9kKpVxBC3pYXXEBPWQwM5XXtVIkZDR0b7KRhz
YCqriMKb4lBFsErNDAKDJeplEq0fKhrwmQz5SbqO6d6B897hS1NE+EWRdlshs42GzTibrp73z/0C
EtYXL2jv4CBDO4ffnhDQXKGUo3AcDHl5VjEVl9kySEW1jZtf2epdcZibsn7oMJ/JwnuyyDd9uHeY
laIx39iFyTTFRlibN03dMtPzc2ZvOWOmc/QPxUAz5hgbXi8n41k7lbOPcaWF8H0YiWZpen/J2biM
y3Kq1XzfNhSa5do6oKlChEVoYoC1SVYYK2SwG7s7Jg3YRX+tOZ1hLZDWYDYKhiS32WCxC8osZzfE
Y0QpuGW7Tbg/of5QG/HSNzBZYyzQKGc9rt43wbtalOYF0pllEdTRXadZ26gRqrIY65U8y45GzxLA
0A4m/BGzF1uouvATJaV1iFjbtpd/I8fgjzxGOL/o5bkVUiz2dm0H4hDJPuOVE+30mISMTCUAF9Be
vSbZPU5xFIVQBm1joZV1KiILIOLwU54r+qAB2ZS20Ym+1jiE21z+6qvo1VEvNkrPun6E2bwT0/nS
0/G1RDSkqnqLu+5o6NBvAz9xYgiJFja0VwVqwEBioCkiHlTsTr55dGZgioWF9bgxkemaGBX9iZlE
EAH7krCe3J9tRG+vpfORkXNMZ+Ni5oNzFQepQcsAp6ZUVmUgmiZKwnghcGEGm9NhiSJf4t5l48JL
D3hJFIFhp154WrZVh/gALVWbRmjIrOjcZmjFCCAQw5Hg4WpBuDaL5GIFXo3nSmMsK1FYhzjfKUX3
ZEZQ9Qbz7ET5X5d1nrjpQrahFJxwHJLEyTh2trYISysRGJa+aDntLN+iOkgM4d7IhtgMgNuzeuss
wbeo4z28+bC+1ZMCMymxfGP8FfFzUbkjLcIvyGEh9x2TJP0safmuVeWtLnp2ZBNx+J7H/7OGOpz5
YBTiNuFpS+FazYQru2uZ+W7JsG7lR0FZknqczkWuEJxohuoFCs+g4UgBoQIPd45vpLcsfhX8t6aR
Zkp/xJkvLoC4NoKgXeQkVo/lxq5wbmPVW4fFNbIIcIJqbCqEexHdjOEseAKtMd02S3jRemn9eLSt
dEeduOD0EfTHHlYxXm3YZL3bivzKec/5CEN/2RZIhG1bO6UUG4WlcoPhCZdYpZUGio6oAW3ji4Za
ZxYScRN1fluGk2hwwXwm9WEpGLZBtAoAFxaRSAFOP+5Vm2W2dG8Y1YtwLwb8mE6VypIzOI8DzkP0
5RqueiF6zwR1YtR8KUO/s+gyHBQ+S4zMHm95hi/klu7vAm5DJIekOXybXN6yI9LYxL6J3jPnSbe+
uQ+CkodCbl+GNEE150n4Jl5KURRpvxv8FhabStkV74JepSg9ccvPhT2jEuGBaaDiQbbkxcJjna/r
yPq5N+GElYYrMScqCIdQAq51eAqm9LyY6m7mZvcibTvIoWEYCTMxHV/NE8e5FPOC1dy8BZysKQid
ox28BelXzEZgfKni5c0grkQdKQD4h9Bzgppfo/CUqvw5PBnV/NgA04b3SRelNdkkwxstzaiRoSqX
cOCP0NIF+TOF6tUoUPJbk0RtQgHik5h80IXry5NAMZXpFr+aZBdO2eB2yFxFiyIGb74ADMIp/AvD
m0DGZM5vgT4KzZlO6ktZn5Nk7yDbB2zgBtqIKmQHc+2NAIayPQirmHCj4CjhS7E4xgeAjDRzYKrc
DSseTwZEzni8jH35Ak9B3C6oZzPnBP+WsQcXzY7McZXz+IlZtyuywxSSrPQuAAm5uLLPYEmhwofI
mFyTKvXAHAVD00j157FVtrRs5kS5HBDconsgoQhy+zBejNprGm74aaDzi3vUEjyL0j90FrbjJJ0S
3O+HaV5LVv1kzdOWUCQcB+BUYOumGI8suKt5xOpff88nwNIwOgNlPYtxccn3YswUglQSnVfikxrG
p9qDIMtPILwD7QXHJm6wDwEBqhyDToHDjT6I0MTllKd/hsyQ3kOV6ZoDwnVXXBJa1FNa0ngVBFxR
acOkflLJO8XqAmhEWJvURG/rUnnLu2OlTm4jGCNRvicRkjZPcrV5xcuqDXdHHj0T+XihnkMGcxMH
3UWcQ1qICBGal+Wq0mcxMTUJUMomU1O5OpjG8jwwUDIgrsaWZt10/3307l4FCTc6PQjwjhEpZnlU
UFLEIZwa6EiXo9oCd0lUWBgtcOVPQEudRuZKFJ2Vwde5y+Q1oIo8zeFfB7+vSfCKT7BtQs0hZALL
9BgZehsinvlNFkkqg/xbvUQz+DDfQYBvvCjrSYEPrbxu7W/6UHFCivlA4AcZ+o25YcsUkCGh5b7c
3Y1vHcE0F9RT+t4nYJPD9jHCLxSghJjFY63fj81wnCzV/Sds1tUT7UPDjOvwW1JURIZdsraBFd4Q
B6nDRRI/z5TwXUNqXIFLOyAkcaFvFl3GemrAuiQ+iAmeh7SgBZnICO/Atu3lyqHZUUh6pvkFCXID
5Ci6Bmc5lTszIXQiAc7LPIneeGreUVAI1ZLcEuixF3irUBfZbF1k9WME9BuOtn5NmJkNeGTmjs1H
F3ud/GKk59RClWBD4dIBSqwntb0F9Z+aIhvH2KLYx7Su4g+KrED26Q2Lcn5l4BS3AgvDyz3Ffupg
PoR/CH7/1WOj/RsL+S3vy48YTaGZjt8tzmELQ4I4Zm0xwMntD95uAhaN6GGFLthBKc2EMU6sd8ur
FEJPKsGPuAYGvP5izC6qYnu5XLtwXG6CL+3Y/Sbv/5wwZLnAA5rKu2qW8cy0b+x5wIP9xgDZhEtM
Y9CF7zUm/AoBRY0xHARkX4LpjQHHZ5d0zyTCbhdSnlj7j80panoKBR70JtxaSr0Ifyr3unxfJqaH
dczDmSlwSSaWVAuEG/ipis1wLq9FD5S0vasiOhPYm0PdzyviQFIxkb5GOP7VuvxbQmke5mKn9goe
F7RNC0bX0wOod+qIMGTPhHiCM6Wzb2JQITx+IwatWM22ojqGnBHYm2Bu2YeQmMOtKiOqqVnwKHyk
aq+BHCQD5QEQEkQV2zRMJTUE/jSpvC+sUxAdgJYu9BWohba1iQ6DnyfsBqQWC3peVeqxKOAmJiB9
hT1hfeGAGqvsNCfxVnyAiddcwGui4IgTF8SX5VqFxYuFgbBdHbCWBmFC3BYkNI8YFufQwlM6WOcI
Vx2D00cSs4mzDiZBaeOQ4fBJFa60Dzv6qo2jDI+FzY6so3BI2ssQs3RHkoxTyL6wjTelL15Hsj56
NupJgHh/jDchffoJyZjHAqalPVYkU/QVgsYesGeT4RC3MXcd9JjHfebeW/TrJhVx0GKMo32D7dJQ
xyyVHVcQYUTpC/4/sEXLZPFaqYQtik5/0EDjLWMlMKi0TLEcrEgg5nrorEtlVNevMoXacEp51VU8
CUWSw3GC8+fgummD+7TYHLSaG7Zihcp8YmONRNDpQIrHYpbbxCk8yCHLd7r8VBDZQAyDtHC1Hv5v
hTcgTDOSMXuAXJOMz7i2+TDVv4ou/luouiWe7q01X+KcVEzAuTHwg8HeGabMdm5rYEMs02wXLHbZ
HjateUJ4hfKv7/eJuRGtywQHkW9OkrUjzGcMeCYEFXRcGWO3ht7EqDS4FSUKQ/xB9B7nQf6SqEIk
+BeV6kuMuQFB5tAVOfwXZFwmEfQlsUwD3ECLfMsgnTd5QRXgEql9wLwDjjVh5WKTsFC1IPGY3KNW
lPL6pttorVAko7Tt3kMJ/laxDdC9I11BYxGfZ6RLk2q/Tln1qVAtZmIM4Af32KlaBmm/TFrJWWCe
g8puIGAwVWUiDx/gRqL/y2Q2kUZ+coLS67t0yzk+pfNaDmECtqcJ6K4JZ4KnxbuTgNLlRzQkK/EB
YgMy0nTTs2OVU39vfbzJ5+IjnIKrCvkoh6UdKCe5LreLxFZ2OkT69FNMvNPpww40fB5Q4mdEZSv6
UVxAo7rOyB1bce4CBqsZ849js9gXkymkeMwjQVZRrLCGdl5GZJLzAGCLEUc9NL+Z8TlLUE1rMkS3
fG9z92EvT2JwqgklEUIhWUMABnleUV8aSM9F9hOVPU8oIjgq56jS4WicFjQqMTTJH6FBpkPi1VDJ
eWRVlpdw2OgSNeMPkcSCnfLQnAwwt6lHV2r+OipLD5NcST4UxR402IwvUQsT4N7QFgbqXWdcUQmQ
nqAaclqGffIiUbwW9YflMenTjsf88UlMyDOTWw22EcgshM5yOe3TIP7KSwb1pppc3gKxgme/h0Rj
Xou+Kg4wEfqseZtAysX4rasXlX1D340HdGluwKzmUDpQPQplrRhqhTRRNBosXJQFWz9ScgriAYgv
ISFtzAmGKO98E2zx3TygMOKBC0XcmZKz+PpFZeFUN7AKQaqd0Lw21cswA9RxpGBsI8q0Gfq9/VvP
HI7wpjhsJ4LZaJJlYfDd+J16wuMLGjrP2Bi9GVBcTfxAWy3ZihCjXiFQdzg5hMWA1CUWJigV57Xu
YMwJ2TjalwYOcsujRotrR+9shMb51FQ2c8edhZsSLKS3fOXAaAI2EAhKAom8ylkVcodqJ8SD0Bfn
IqjOWkjC71MHlRpL8g4vPIoswt2as3KQPifzLvSF5b4dCTMa/ulrFqBqu9oQFukL2SilP6ISqO25
CA5iQykkywLPn4uJNdm/eyVUOKzKQ8iBETC73e8XHktxMRvo+NFeHs7EpIhoIeg6E1ZvoFEsWXSW
bAsHdu4cQmgvOJysGhMAPX04kCQiVMdMFhjS92ezvs/KS9t8NHhzRhbpOJhxFTxpRo24lOZf1tgn
DmhfKAlBV7uSDpElvDvRX0oUGpdFic+AbVJAcP0LVbmo9mV7li+S5jfpy4AJIxhB/VRyQonmLS1l
VplPHfdyxCtNAiC+8dCgmmffxOYsTn507T3Tz3zZNv6RFHqTa9c/WtIg1O4cswdse3vl5A6Iy6NY
frgITnbt9Xe2CkV2lbKPoD9Z05F8tHYSOZLPBaZPUpadIqCYrFEPlRSTYFP/TkO+NrJvxeRRH4+y
CNleiLfqVhWNrsOOVhrotMB6hHrJiTpie3KfAZC1ytMyl+8Sdi6CJ5AFRLUuyZOMZgdrkXxTj5Bv
i+Enw2Yjb1C3Ib03202VROcKkx09fhgtPRHxIE1cHawu+5Lkk7zhSU8rXKgx+ZLt/BAkI67Dy043
pn0x3XKH3R2h9jqsYwgWxSmpLc+Rog2Ph2Z9FFbsig7fwGkuLp8VzmPJ2EnLX2u+9pMOuHkLppOu
VW7fKFedMJyUelGy5scEXWYPMuGHFLNVtsAbxCI9J6Qll2F4iPirfCYqQKwTIsIZIoT29sEg0YHJ
WynKvXj/e3prDRu8YV7Y9QEF6fZhaoBQTZ20wGbl/GRafShjmrzA+NTwDppDKNSki6wKogpfi6DD
czZof3OkvVrjHAJjpozOMGwKmvcN2BEclsSEJGvxbLN9LqV9yYGzQNKMDQ8gUl3wigmkda0gnKDD
Qwxltj2b14nsKEfgGvIfaBl2AMOmNljNyTliZAZb2QbEYMGTLSDMCAmFPDXBGgNXtp1ugsHRdScv
GQ6tUH7hcWUmQxlYYhG+ykexxxFdupY1zxCG5nI7as0h9USrnlbXEQVyPL9b43hs4sCzlRHzsfiq
7JU496ecBNc2PysR1GnmPxYHftLpV6EUF/uFKbzGdY2yxZCeZtpSrVJ8GDcE1Zigw0kQXqmwIBBO
YnJSixRpqg8LGbEMDPhaQ6axi/YWYdFSXFNIdoyDbTZzt3TCbF/wqrS9CrDYMXQcIjnjoXLoPJti
HhAtdAaowHiQ0VmKxsC2p5NUgzFL5JkT/rFE+hfNY05emGbuTDzbwvAgyECkYok9MnvWkdV2qSqu
jD2CRUWsLEh2ASkuhVs40OKiT2tCG2Mx0UOPyZc5pTaBP8bKuUTTPBElONKZjMbJogY140PhToqt
nMauTkXQiL05/gYB7HyL04vQdTeMHtmEzM16CLycpteefCEplkk9a9TPfEQlQGL5BABUY8uPZVco
neQEbYLzkdS4vGKQi8BaoIvioO01tzQM9hvOpcItpuf7CsKnAIwvIlQspUCYJtJ02rzYmPykqL+y
+dNkcw4sQNdJzHv66DXto1bMd9yMVEx9eyH7H23fgEkjtlfmiFZOqB3zfcTmV2ylUzpMfWT7U76J
m2Oly2tNzxvXu6h4byZk3ALsoaA4WkYwC9QVPurC+pkIlB1tYreY26aYvA7FOpVRPFE4W0j5gFde
6unTslPphuTF3mrDM6w2SDARaxMIKzJ4d6/B7q6SveVE26HQ/DBQ/FQUOBBNiGtkdiEU7hprF/Qq
nWPOCFYteC81w6WLxxfQf69Gjk54J6T//N+pWXeHxnh3AnUnw3TBNRODECzl1J+Bi4pLAiQWFQZR
ZxqbkVl9pkkR1i4w9MQLby/6RoHL0bBqv9Y4irYaMY9Q1TrsMASNC1GMhYVxbN2aDvO0JO0uVTnf
WoWDJrrzxcWgIqhy+dwcrfKpHgj02OTY2YiqpIUnjUZLIHzBqCL1bjYFcOnabot3PS33tkbO96Gc
pxNDn+DW6cWpWWxid+zuMHgGyZD/xM/EOwDHCCicK7l4ITIQ6WIzddRi0BN7bdwLW3IpOAdrSV2Z
pqeOtmtKjwI8u12KUxrbp0XNd37hOL9AJB5DxkT7b45bPcAyFHeUk+APUKHovgGnrYTQU3pE5zGD
v+Sc5mIvg6VZPrL5ST86Bx8P4Gkt+tSqxU3BgzHDXGlkawN//N+mULb5ifInFo2L9EpYUgMdbLKv
wwCzyKfE9izdW4FP0XYAiBh4u0TFxzBVbHz1jaxaTJTTTld47ep9il2dkHRbcYd1Ha0ETmxWTcry
SK6w0z/SlKEqdLxius+saSwLnUD9FP4uUv9YiA/MeZQt5DwxsOpSzrAJ5c9R/wm04lphQa7hmOzU
8VZgVDnBcJ2WuXOEQhgGYOwYTF5m95bkAfhi4rxk/TdR0F6MGDjCl8HGIGEqYQ4vRG5V8NpjwC2u
X0ExH3PzkLH6AycJxk2Jv2BwdHBILOvgIk/Fydy2rY/HC//Pf5c1TNobxxaqfgBLCLB2+Tt3vL3I
iNqmJEuIH/w2eUVPJPKgmEL49ybGsfmGSXNNey1R3yYJSLuiLrFi9IpKWBc5PIvTVG14qrtRuZjh
wajUv9lKDl2nv/e/JXWbb5RoJpuGoztNCKfA++Xhr6YFmNEr4Su/jmVUeojgibUhQZi9rUWE1exk
AMtW8drJqaeBhi6kBLW28SoGboUrWRP2LMGra+WHzgRYhHjVl+aD1W3DZFjgDULwNyQY3KFBczN0
8JowWatulskNf4NrlkgPyAgJtDYnoaGbYvxhWK+VkGCR9MfFX90tK0lHqNPXuBWGG7PeCPN4ZylI
G5s2KUyFzqRBCm14XItnSowCzCFja51KJtyc2qQ5a3E94flCd7NwdyyylQlZNXZeTWBezllx6Vm0
LpGNMRUVEk0XzQ0fSoKFM1YO/NAfvg2xkIEIJBgl7V7wSPJ6HwafunHvoVEI2MfWv/5j6byW20ay
MPxEqEJqNHArEkwiJZESqXCDkmwROWc8/X7t2YutnbJnbIoEu8/5I10wegxKzr+bEacbDBuvmlCz
MSZw8/PDEnO9hWklhWEkdILN0PniQOX8n+at+qM5R8F58LFmvoLGoHuaqPQ9Ch417R4sG8A0INpv
itJ94KCEnu70FfEvLbPjggHPU6w6LanitKCr49Xy0yDIe1B/dENNMX+djV6hEjRSFyc4ByftX/Qy
8ZfkRo7ev12Kvrf+izclqA/zjOOD0xza/oHp0f1DDOjGQrImQcbRVa51L99GJcJVbWdVG0TdD0Jn
r0Px5ezV350SLcS/v4LAUO8JybHgJR6crJtDUOJl0qqi3FWxArN08WqajrNp6xwnbRs6r1So9ttO
fuRBRwsZjL8E59dogBLpfuCZIx2D2ZE2roMFfF5nCtwzud8nLcFSneOLavJd4FlfFXmzAc+RTbiQ
A6Tj2BgP3HbjdcexcckLIx8amliJvwcfrXpAGld3namBYGYa3H8S+JUciSvU3Q3b2sLQnAj55S2M
dQgJFxNrAK7RhthAWWpPSzQ/c0btXbUrieovYmfM9PAj4QyQFRFVG/X1v3ATXbfWmju8LgGbgEBe
HJFRkrZ7PUo/nkqciZkatgByqaYQhAoJfR3zeQIcKDFt5f5yI5hWRMHF8NjHgKSiek9gzyj5XS+H
Zmk29EWuHHdae7wmc3aPidv9LG2jouQf8pHRBRCf5hqS+QhaJ155LB8YG/9/SZFXRUnxYaLHyx5g
AlNmXggJm1iE4t3Cd4Bqj5f2N0hemvBpEYhDaZ1FhMiBtyvmS23+hvDwsXMxxpHqqU3dAf9433mE
TexRvecEKjgI7nnzC0k39o7dg7A7PsLhib7kna3Z26GSNzAiVlIBl4l9zsJ0YSBE+GbqwhhqvBTF
R/vr2K9IY2KYR/DOhejD5lmHSaroiUNEsqo0E4X7w1jxY05kLNdfocBWxxGi62Lrjtkzt6XDs0o8
kuF+aQRrQJ5tBq8E9tT/RBH6bvClpKHkLrDWjfnUovAWz+g4XdE8FRNt2oTZ79IJnMv0/BKtdApX
DwryT7sX7ermRXQEyLk7dzkNPIJoz+16VRIvJbYQOy2cAQGAq6LvcBuD0PNkdagwclKXArbLgR25
038R38TXCdyMGzZvv9QCV0BwAXJD8K1sgmUSEwrYRN+0Qje+xAU2fWLaTori0S3jQZ8rcDF8J23n
2ymMAnVNOTq5gYCS8Fu3CPzfhJeUUZGVG/oOIYnSoxYOLEx4sLMv9XAgoLcX4NV8G2CG+szsE8JX
A09Oab0ZlMvkKLgaRDiE7xK0RUsaiXLZV5fl+24sfUUUSGYnFZNTwsQnXXLswuo0Ul+QuBE1gmId
1xmq2xBTeWSO68GT7EQc2HA+Sjyf5+buVRp4nSOT5sX6xQ3FOkf5T+egNVNiZ5LPg+fG6+5ecG5p
X2PjgYt2my5HOuzwnrcH15teqUn7TgtEjI2j8cVKTR/J5qUuyr3JMNR4YI+DiWzxpNZwhxHXokMo
MarNWPaYhQ6KnYvTs8PvqrKHOjF3gd2+tta8VxJ7r0jZ6ewX11TbaGpx9cU7zbU/YrYQ2JtHKj0/
1bjJg6vkyaXhreuCorIiI5/GDvbzqF/c3gJwr951QPJJBsPKsN+ScJP18mqiHuFs6JfXIeMbXeXL
YRLwmHDfTE/PShrcpiR7Rr6jj3sUbsSpKJAc4w5EVoG0dx6ADvh4iNRNu01a25veTl7adOrwzRMa
NQan0lFuZsv8q0X5JWzAqUfGx4ilRF3YOZL4DJ/RzLZBQlO0L5r7UtFAMWuWy55fXRldAeH59szg
3wsWozrRD96Y7qocIzGbU0IcwXJJad0rI9JDUVSF8YgOgjfVnWiOrV9bk/AOvmILIsnGnuudJSMa
+Wrfbk8UCU20VCHcpKhMWjTDJFr6yEFWCatmjYEAFmicg5tXg7vG2PfjzP0Y6Iu3lvw4sPgl1fxc
Am6vYMSjxF1zb1jkzBYZZkkKR3VMHQuIppokiB7d2ISXleaIbBlgB3FvUWqXHmw0ZySSLC5RhyGT
7RjG0TKMo3kqlFLCI566u/NmM+kPG7eEqyqJVJ1okLeyW2XMB7QJTbEcHZsiJd7YBAqrHJWQnKnA
TSQpNuEuKjETPuL4dtMI8PLXa7+GTKoDAtaBIDdmoZZDg1mhnlnuE5N0zUOC5iBpklfdTd6w9xZy
kzUxalaFiKNrgCSuEpdw6uVkZBHWl2XfdR4iCvL9lNSBDirNzH3s8AHd5Z5JAFhbvagwGzZwZrm+
O6V4ep3LiC4tT9r3xaoOboTRPBTtNhsWEiIJCTuGluK3rK2nAp1o8Ejd8DVwrskAMxLebG5mPY3k
A0zL84gQ6z7NX41Er8PF8p5j/4+NEvH3QgNW2z+ZGn1BAApORuEkSfZkExDcFOrlR+g9J/Oz6Ip0
0xmHgNIRS77V/fTXCSlBoH0uZxibMHx1dbCzvZtwN/2MtjnA0MGgFCARDUeDgNBtQ6+BRTptyjgY
TliSrQx8YImnlSPcRw1zP1E1BdShknnPecL+h2quuI8OAY2z0tc95YMBUwyhxXOuNPUe3A9RlLuU
Ip2hO6bCODLmL+BQmgvGDx0HfcSAyrDfQJPwxHh811TacZxTPx2GD62bIRMraht7J90tZQSWqdS4
1WvgMQRPDTpPTCEZs0Znossl6BZjAb86sJs2v62QjMDHug+fQg5TF0Fj7x0N+yp1DjgYLckeLkwQ
YnosTo3uorpvD+S8KYKb6DMwEWrIWABtc+S/Li9MFpQY+CX9Yzafywhj0aiU9/dkWH7GhPydntQe
AMqEE8cNmp+qC6iO8X7bMf87Bh3ZzUeFHxDct+s52nuv/TaM9rM3nD9WRZqkUeQAueijTOLyu3RZ
h0fHQQS1uNsG06ZJzTuPzsSG2LwVfaSExQp3Z1BeRf0ZxFg5GJl5SDpaqeThfDaoJsgflfyPvMKu
GG9DLK7cdnPwiiQVYTTvlnFKK3nsyaQAH/eC/maDkxbeWxnFz3mz/CeTqPTdIK1D3YgDQsO1xgsF
GHozpHXB1ZR22yIyt+xw5oJN1AFJJL7QFX7zQhJpz1c9SGlnKKWftu0KtICAyw6nT2Cfqrnyzf7e
71jBF/heo51vXrlQ55756jvb2PnBZj3O4JQtWpadigNYyRewcw4qANJ5duz4scME7ExnrgyirbFA
YcSKvINX2k8bRdUgXKYhmW+cTuhgw4BsR7tAc/ekFv8UIJBKYudcwdYTZBU0AJFZhx2CiYMs9X0D
Ajq73trId7FkK+rlc8emvUB75KDduLicsaBThqkDUibpDuHM528cVBBLyUk2sC1Rl/myXJ1evoz6
uHKm/G+HPqHrrm1+qryTpFp4aPczNTuRDgkiVyRP+5VGBSXfzDA9wboqTXyF6quph9PSmPp68qj1
IAhmKT5nqPnA+sUo2MxXDeKkek7xLSQ5CllcVBLdHsYsS/zFBD1DuOspXS+U/4QJ1rMB2H+wpGpg
exSIHaQwqeURf8hGPCvjE/a9Jd7wT1QsY/BE3WTTxCaWehu2eyLU6Ghz/yTyzMfPgJ03Z45cxFoj
1Xfte8fkM6bDkfBj1i8vLdEymOu4GF/c4NaQ0Eby2sgmHNRvRVyddad+1F3r0Rs5lsPC/qLxby9T
pPZB5zdmkK2cPPp0inhv6jHFgwPTnbq3MYmBIKEAMUeUAqng4zYmcAwJ/YfstCBmQP8A2sZ2+zMd
dKJTCuibRFAFI1hzxMOz1PmkeDMCosPTPdw3TKTbFS9WLYlCmvWrhWyjWEgWAIQJ+UNlQBMQBWtt
gK54nIAzrIM+pj3q1PTbTLlVaKCDCJUdlmHfySmKWk7a+JXxPGryPOlXFhrS/fBncfwwmJrJrA4X
CpPYRJtfrUV4L9gCWKVwIszGEMLyI/dH6tJDQ0eTc2RLzs2tpfYmJ8NXTrfrgnB9+B6S7AJX7VvY
umBdHogD9JN2Pi4IjwdYHRBfGC8sDJzn+fw8csELC8kC/DVQB5BiwFGusHm7KEHAfGh/CliJXQID
YLk2IrJl4ufBes2ZaqnQ1RlorfIQYI7RaIRFjWSX8bHviD/AcWRH5k8ruvvk5AeZUiEp3GRgwljR
4oyov12UCtU56dCNKdEcmdgk3MG1ZZJ7W3dH6qdO4p7hgjZcFo2J2mDvWkE+ZhhRg38n4NfCF5S+
2HUrwmOSJZitP9ogeXMS6Eikc0Hxxc/4krMkdhXXOyLiwD1XpBrNCyFPGZt3nCrSZpVRdAA+RFwP
VgaBI2rIXu3JIiWd+G8lSZ53C9KVdGKIE1yOCEcOKaRnXXlfS/tb4iPWxWlEsic46xzN2Spq28ia
vQOLMuBkGcryqK9SZ/psu2/yNddJ7611M3ldOtLzSaFu0HH1GFOqhKBXwuWfdJ0s1ZI4IY94KzKv
0vA1VdpUUIe2npV6qtLQpQMGTHy49xAjTEkFXYI8LTwApeioWs3ltXRuBg9wa8B1jBKYhviozKRL
LZ5eOdBzQq3VOCaQZ4GTKF/iiFJYCXSa7DJmH3G8cWdSE4vKt3TnCcxgxp1Kdi7qbYGetin44ovf
FE+RuqnRJKyqOFgjllUgT2iFuz4rfJqZILrdq3CHI+7FB3yjzyl/7DgR4Cu43wLsKkhBkgbt4Ewr
xWmBzkpaez3WZ7Fcw+gfzMNl+bCgh8qLr5CCc/4CpawX4qbHsDpfCngykPfzwQPYqiaKCQVOyP05
zNQjQfWNp6C4hSif1ENR5TT3kKVT5ns0x2igauziOnHQSvsJOEpUQNNbBFzBDYL5lAIYC3HIaLBC
YVTk+dkbCYkiTXmYmQl7ggYy6i5LLJQVG2E17jziDofxaUbQsJN1AVY4oUI55QFchuzWrK4eeX4o
Tl3zGNfHJCLEiUBLuLYfZc0cboH+GxVfCfugBVtSaKt+dMkODavDaFH+pFLkV3pFahTdKgaeBZxV
iXOvsRw0ayaFmW6L7CAbckMSptNlxp200pK/FjODPjV/6o7jGx/vJMq3goboGcWZXCe0riUzgurg
NYzoeZgBGZIBEX7/pMMuteZnTFKU+h4uc9uh+/8ySJIbspUZJWy29s0lLJqH/rmd67+9160T+ZoQ
RZrq42NXhHslX6brwDd41RossYZejvc9MwgJG8+ac6VPBzXSZ51Zxk7OTF04MxgFuonLeG64Hsi+
KLgRgAOQF26KF97PyPlOW7GpI8IzBgLP0ukDQzKwtOHrrrbxagRD0SEDFh2nN/J+ibZH2cNDRic0
MmNgPm9+0itgBG/8jAJwB+owtThZ0SHnl1W9KwYu8UH8ELNPgzIN9pgnBco0Nn8Or/0EboBEwwFz
GSQ2H76Uddi+hJJpK/IVxCMoIgW9yTPgblJtyWXIw5+KLwaiWMoghpms7W0ZY1CvyNBHzuQ6+9zt
/LQ7qHutsquDgeiZ3hK8LzudwZ+23c7ILq35D8RU25HRcdQhskdv2XwpkNKw0HUwBtqfGNrd8dcL
LxhU3fbVHT0O4RODTI3mVWO+bfm+8CVgB2JPKMbzuAzvnGoLDxySToqX7k7OGfc1S7I6aMjh1ADe
dUAzcvOqD7xKxk8pPo0G4ageeQ9Doj3WhD3Y5MNM7rMCoZWanFeR0v0ZoNgarPscIHGYLxJfMtX1
XXTrhHVWWOokfqhqelsafeUY14I6T16WBaIv+1OwfMcc8DURfqVLnA7FqyabjLr21Tk4ZGDgEp2g
GsYq4lsm968omscosz/0UV+Pw7XQrnxLtBSzXHhQHxqnXW6fGE4RdAf89XYUPkIaSclo3dmmT60m
yREye8p1FXnfQdfmDuAzbxz/Rb80W/VK/72SimSc5A0KJhv2No3iPOaQBIXmbXjKXc+G4p+OFK2l
5U79Ar6TmCSsZWTbC3YEgDCkUbx4U45Ube8Mw0k3up8mOQ6tb5hHonhX+sGI5KZJAr5yfK/7yE+G
h/BJS4dNvKyy3N035Wdnh5/pcKUYrEbkrWmbKoO7l3+lIDk/2SfTu7rxyqeQdN1pfpyN1q+Wl8W4
V60fx92nheITxdCK33kDreYK+cypMyQViAPRbqlFLFlkra29rVBhKd+l72aokjZWc6iT9xw5ufBo
ye7FLiInRo4V/FN7mg8jXrq0fHHc127B3qC3/hQhcuvsy0K+bpjuOmKgyuzkmO2BIouvAPrS5K7S
Z6xIYt44qKZ0E2mlelC0/WTiAXuqS0o4vX0VvMaN+YquP+VYpjtshAUdmBIwrSwHzzs2AclvgXg0
0XRPChtO93FZ7RxBTKVGRCBPtbsMm1b2B23m72e/BJDWdPKP8UPQE9obd0f+6DWpywVCXu65mK7S
aVJajOCB5AQmUWwSUJ0eJ4SOhGruIQO3QxpeIcNq9sVa+JLlnt+eg/RYoFsR0M2N9SaZFnokZdpi
wgvt1F9eDyRvTV8dwpCix5hLsrkXgQ//jYJVK7E20vJNGAqvkaQPCFHLoYgSBMx277V3wqtSG68y
KUj2AgJOy2HrxPra7c0/Wox13LgHSD1pf3xIvd+SRpJ77927mAhU+kJJM5k7aoG2U0PWD/WT8HHW
yW12GY0koXtXf5LaugJgA/BaQD6jvMkWE1C/Fd1txkSEQoiLKV9bTbWe2pXJ4IP6WNlQaH6iB+8g
uYnMMTiIptsOfeovUCFp0a+dlByhpOFx3DcqX+Elw60LsKoEbhZe+1q/JajjawVnhNK38nCvmwtx
Kd1G27PpUUezJjbkJYSjtXPrcQRFzsofUSGEij+ryh1W2nxwJ6aOtvhUbFkc1zySn2kf7DocNLno
zk5UK87wOOFxjkYLqyNpU8oPh/IiSLUf9W0vnPLNNtvXZmaSJG6NlAgl13dwnRcd6eTIwSMKgqsF
gGUJUA8y4X13iYRmj5ntsRqjVMaWiksraH/CPCLz4W4g8OWtziifwi+c4Rff4yFXkQJqAYXKz9Ff
FPY/bKSJ6KXoN8BrClJryRIBe7f2nNzcAqHmAq2f84jGnOVrfqudm9LHN1NwXWll+DLD+Zi6T1zC
rejY7bruELRWv57n8FiE9npIQGpsIsv4tBmLQBArk9xoaDMq09ezVp1rQd1hSTgHoFf0Z6K8D58W
QyiHwGS+ak2O4otgRYKhxrT803r6S9XxFknEQ7jSe8PaZ9kmHcrP0Lbe8wJK1SWUhYsrbH1pEjno
ED3dkw3LYI1+vgmuRu8wJDBILct+SItz0+c7s88uum3tqQKGsLpTZ3WJp/4d0HptxXJDgSuCUnvV
EBZeQMTbVee3KNVt48dZ1kxOYWlsa8vbdRF+goWBFjmTy26PbPNfWTNZWgQ9FfROXEtItS5bkIht
+3avmYeO5clNrw0qjIIJYNBZK9BH8fl1YIuhonEI3dFv5Z/J83Za8DQXWDl44nhU+fg9JE424H86
JRtrmyOlb9saXcVXm6YfHl7eAuOkJz80x0TFxXVf2vXnRCOtJhjO7MKK0N8Nj4CLz84k3mY6xP/G
OI+UHJtEhgekNlcM4ofJIywlx/E/fJ4tJG5cdewdiXdt4D+9eNNwz+v3QBOPVblJLUqCjasg19gl
LX4a431RUNtQ3tqcwLS2WmWDjx20zvOPuu3f0Q0M5i2yFgZ/2NjqDYTblMvrOLV7NzfAr+BXyvzU
hS0SChIPEStxnbu2jrRtQZjYbcbkYxjT54VuX003jjbrT4P5NeVjd9H/E2FmLms5vha/Rfg9aJwg
Jz6B4ol/bMm0h0wdt2qpt+EOkYro9xFHD6Avhvc4ILstI/8X7EifXRx8Eui+f+ILwr621UGPOsWa
0o888n3RKJvV5fOcU5W97UIiIAUFwVrElflYsfOmtna1vGcs353HQg26/GBOqDlN96sIIKvyJ7Vg
L6Qcj5s+vadNv5lm+nF1HDLbqMNd5GUnoWDvajuaEnntWToTNS/7VspT36KquQAZWwLehn05dQPK
b9+p4eBmNXaJ+2ip3FYEWAMSU6tK1hEaX/KrEKvlu97DueeKvYGuzCyPaILjqif84gcDOgRfvCLQ
ywRsiIavuhfXMV4rqIDRR0ctZqLAhJ4p+/nNMLKNRY17pNGzDZmgM0DXBqYE5C8gbNmynrq7w9/A
eCq7W4G0tEZL1HTZpR86Fh6/QqHCA5OWz0NYvUyh/uoQFw+locHQL+4L3vluHtdpO2H5Lna2DgOS
2O5r7CZ+zLe9jb8Cxhq7NP0gJ6ncLHb94qB24BonSb7mZ8BAzFUQFgRLuaiT9Q++Nn1XnyzQuxLj
ltC3hiCkBg8ELrBlWZch1X5cb2GgLK21xrBkQRZSdlJDnVbuVnODk8YvUPDsmmBBBFocIE0bggbG
7QiYVfn2cIIqxN1LxPJ9jGBp3LurklqWD9AwyLQaCC9ni02y3xZ51pww0jNi0b4m2US7E07CEFwJ
dJb3suD5FudmiHlUZr91r+UfpzwB1jClvFhz7R8Tsr5MgpZbR35g15Ce52tDjavi7FJB7cU0TL60
wkQ5S9qF9e/3bJJ54J8HOojUDz+QuqnHjwqq5TRqdnr+zd9Z9SVRkcRMGP3fNvum86AYrxqFcgH5
qVzUegC5qo/bKHSfOms6xws0r56sbWZwtVdP4pBZ+zGHiPjRbPHCvJUA9f2zFxvaRdOXla7LTdtA
hushWoJkYxPnEWpbR3LGFmm2qfL7yPWetp/zNF6Acm5lAWtPuxwCvwS17cB3jvqVMXwpRxJTWZ1r
BrHwEIflGfjNSR7zxjgwfPRteIkc8SNM3B01xqCKx6rJBXieqCUG0uQoRQUlXkKSaD7fyS+rzOil
U9WiFzywCjvQAATAUwY6jVNsTymDBx1bLCM/Vl3xw3n7KZ83Ki/Ok48q/2dOK4atEt0tvAdfI/X/
ErYQPdGpR1eQiSdrenPpJEKINEqaqa/O8iN7zyffp+QNMuPKr8viIybAwEtuQ279UdoaJ/5E9QSh
0+V/3Nk8T6ceMs3m26Z8WbMsub6icN0T3azol5ozjwNt3vIgc/TVxc8Q1XtTcHC37/FCOBt/WBw/
WxoKD72kUkH+8kstYA//x3+UVMNFcQhImp/a5grciprKeIprjlIVOVNNFwfBE3PoyEo1Z4+5GPDw
p3td5pbv2k/NROpjqR3LVGyW+lWVDOkLHwzg3Fh8gwGY0DXVCM0zPQ+SpgZs1xbU1EQ0e4I5vrXh
Ju5Ff2eIbNpxZVKOzs27VyfZoBcbndsVpTEmnmy5aFqNeh75Al96i+DAvoLxasonE4FqbEWHYHa+
ey05anzlyoKEIdJYwbS0olg7Pd10qAgdA+nUUB8sonRS0WwNNABRXCLIQZ2ItKiytmZBIXkyYxa+
jzL/d2GDqqklVNWfjTFPDvuhCz+WKzJBo8oFatNGX6Wb9WGKwr0YmXCKavh2ALckh2jMnKhV+jrl
mmrjT6bUkCBJtaZz/o5o/GwSoukPtu8w3GzlaJUUq6YgyLGrAaPZVhuAKpoRygl7LXpXpuk5pm34
6v0GsDHGSLDQdGaNR3VMGRlV6hwcNS6lX3XoVz36Dbfq8SJMsA3GMZfD3nMi4MCQTGEgtXJBelU0
V7cwMPwkUYtRWD6kGB9sTBBQNHBFZTf4ebVslJANwMYDVOcvhNFQEvdJ/k5mfR3lizmmJACAIO1B
0vBOIqLqQ/vE3aje3tKBB6ahTjR8I2cw/KhYe5m9DqudRR4L8LhefimjHMgbCxTkkfIOuw9BcCYw
7J/Qt+3OHOuikDvVbzeFzzKuD55l+V184Eco82xrV9iqWHwJkiHjSVuDH7dojVlfVzbW+qCE1ZfB
grtMH/yRAAtJ/7iQ8d6e+03M3czbHxqfEK8+FhLiuYarKzBLOsmHqfL24X0AICtzXI04yDy6350A
fYaBX9UkfWL6nPvgMc11Pw2JEwJot1BtMEizZfFl+g8OEldnIP6g7tRwOl5bMLlunA9O2FNZi77u
jStTPb/UvOXhl3IgLlb0lsb2c2g+TQ1rEvAXuS9BZa31kr6y8tSGaLBlSJCJne2Bv7DPhNG3NwxP
Di+buMuYfCmi62J80gBmEy6HKEZcGAIyxuonl2cvd3Y9wPVswB38g5ao9u5FtOWbWfAlqHJgJn4Y
WmShLxmVpb3X8vtEPk4x++4gdF+Yfbu5wMcciMZD15vgobeGzcAqi3tN+ELoL+TeRWH/lrQhuruM
aL7fllhLr/yKTKW1UpYAUA5tcsgkik7qXyuxaqnDb9HyLye/pP3J3KezdmJf8Dj83H44ApXRlJAj
lho2zCbtEHFPXuNJrhl+WsSyLP15+GiE/cYChZoWlJgkonCJbqlLv5LihIoiwd5nSlpKMcJF9wy4
VnaU7OG58BZJWM1Xu2D6zLbwUsz87x6BV9oQPDb85uhQDjUSN4GuWno06QGrZiVJbxRd6JU/aM3C
46rhVzZLxL/Dx4CwOxvjd90Buep7wklG+ZMHzSYMEF3wWFoYWhy1QDvkRdFT1bAKjpxVOqU5SzZc
kkyu4UgOY+GdAuOx6nE9ekcPzWTL55vrZAOQfwJa5K41jtXa1O4hn2fcWj9kBjx49uJ3dfq62Eo4
XVO6J09OUGCybx6pogL2Do+qN0nbopx96GkuGJbfNiOFnj9wmZm2eEC3vZZ+lS1opNYF52XJrl5g
+WntPHGKFEjMPLdau5WJ4IDrmTk6ru7JrED/38L9NTlgkryxEbCRF1JMl5mHssVTX1DgZGMK1aqD
PlNqdLAN4jgcC4N7fEL5RYMRGm2ZRWuvfWemQhzFN5jEeqP75aQm8g4hfINGEVCar8gWiWM61mqW
Q/CN8HaVZcWeO1Bq5rNLBaSNxwSRH2guaua8ueZEHUwmNwqvIY/IFc2QApibQO2oHRFr6Iw9eoyZ
A/t52BjBxxI8evYhhVAdpeBcexrNXzqJM0LsA5spboVlq2WndjGNzNGLQqmLqIH9sbcFyJq0Y2SU
TybAsbpznZznGi11VZBYYygQZ0KobZR+60XMWiQ5XhVMRFzE2jWiR5ttvtTwmcJFTkW4cyF9Lflp
tu5fNYEy9i2gllFzXOJkP08muvGrjiDWYWuygq2NDQF0prTNHwZZD65pqsCfLMM38VF3cbRWb6fH
y0zAVzvosNYycYujORl7JF8o7EERtMJvIVBng91ZpQIJ56biUlVM4MRpx9heda+WSj1RMaBy3bjh
hn9UZiErwfejhFHr9p61H3ye6ULUd8kKaBjD+zT/ybKzcMzHfxNd0JwYIRVBmFDoxThOttA+iA5j
NTIIfQJCqZcb8b8y/DWcg4ZgKMgAASuQ1CuPAKeDLl66SZ7CwCOB4sAvD9PFig24zmAX52oRY9Cc
Ex0eGB5IXvOJtpjS2zjOdey2ilxSr7uPqJxt+cRwbS/hmgMXwzRmF1xC6H8wqgw5ocE0XGoYs2br
VqD+CgvkKW2Npa7B+jhlpx4mJyQk3Tx4hf5udgF4eOOXBFIZBqUxjQDJ81YLLA9PlTINZOjSF3oA
M26AduJfcwjxRisUu81mzMyHqnpWUYMpOYX8IM5alu+5oeJ7csSZe7wMnmBV0S4MzY+8kXPvl7/8
iLOcKBIxKFpma4IQctrsoC/wtdl21B4zw6HPfDoE8CEKXlMwW8zYY83lvi0+OvpquLrVVa9kDxTF
r9Sk4mJEIvZ6aFC5ENA16LhlCX4CMGEU7lEaMXaRWwfmPCsxS/qLBD3uz86C7I48cVJDJofUrUys
CeFb1ySB5Gl9tpphh0PQ4ms8lcvRrowTvrWd+ijUmG9l1lWE8kLAA2KE+oj2iPyv4qrrBl4RvnfN
74zeSZnHml/+TpGSxkXH/fRLvKC6c6voPLMEqrl+nhH/gXuGV+TsvBNMbyi/J4JMa3St6kWPw/iN
cFyFyoyDdmTcUHV9g0U+tbWJNANLw5cyuKGWUCiiVBl0C2fAOO1UKId2x7Bul+WhRPafKDcxGPJU
bsPi6hQIVTmpkt/atj9VkkLZ33ELQEjghU9uEKHozRnCeIhzgtXBGfglR12q8Ailv+TWNnDVl/U6
9CxKEary6CnnPss4EZsyJO3JXfUTSZnJbY2QlRDGK6IWs7jPjXUMSc/8roXY6Bq0UAo63B6mDNED
gjCbCP9lpr29aV8KVqCWs4rxQXkMpjF9SsWzkttz6pVijzWjHG58BkrIa2loBKvnSQ1RhWkcDU4s
C6XYAtfFIDGW7MqMxEx4hOpyd0bk9P/T8+SYUx2iepxqOcZN8TBo+AzBfnu2/YV8WSFAd+x955zV
cVqAExCAV7w2boL/TxwM3o9ISeuE/tmY9X00zW1ZBm99BY2+WL5tYD9Uo1h0bjMqLDz4J+KmeGVc
VGUO6CNIWQBcasZtIaPVXLfkRjub3jo1BYRM+Qu3VNjyOUkvsgXWDW+N9hbw1hgIfmNg4JmQ3PiG
xwexBYYGu0QDGvgOXyXMfg/s0CRvcPWgXgiY+eHi+Gj6rS13saGdq/xlgoTNGLqn2TkZwvsJPR7y
U4bE7gHF7CojbrijbFOKdZd3kGT0Aqc6t/J4Ljrmu3U7jysBywyX58hz1iHtioQKepXbud+2YUUz
4YWHlP4innBs6CFZwqGzFZX41jCb1F79RGGrVqJSi1ZhBMWnHslEtYzjKOGdalqctXG275SrrOF1
lV6zvqMEXqvXS07Mr0YsD7dkDUDbxcFP06u4F7f1s94D3OWZRNLEDTvE/X5WQEL0GXUs3k1Mlw71
9ssfQ8GZeqIoCdgLMwn/Vkb3NKUUuZTfGUx5vHCNE0NTN1fGQ/VcVZ895E+HWERwjJJ2phHPCKxD
e/1J2h+u162C+IZk3Y3rt6mv1xOZHYEgCaYGplTjf3sOp7Mmy/2EKI0IBBRhgpI6myc2Qot3ikyg
H6+cqXfIggM+j03vyucorN8rq9nP5oS5hhiVdCMtczWAG2ujjTd+O+Lz8/IXEwgWNQBiO5ZS3rSY
HT1o16BETF4ZSB98Qe9rcfOhzebFlsZrmiLuNm2CQG248kGbECvXa8cE4ubr2kLQ4YP6MzaG32XB
WyM8opy8VUW0Bvf3rSPYhXLAsN56KUaPTBBBOIDy7mjbYD2GyUJ+0x5yE1U5M4aZV3tPiWa+kTvg
kKX3a9B89z4kl9EZHkrIFWFg7gmQ8sGD+GUccM1s4voWmidJwNIS6oemezRDbprnigs/hzgaebtt
VGX3COa2C+mrReXSuRfzlDVnFEP/o+m8dltHsij6RQSYw6sCSWXJtuTwQtjXNnPO/PpeZaCBwYQe
32uJoerUOXuvzQ/MLVIYFIhB1b3W5Hk7u0b1nGnZy4gcZUX0NVlfSFlsx1PCyR7qh2tM4z5pR580
0GPOOpDBz+44G8ideRxYnfMl/nIk3oR+atBRk/KSll+pBBkg0QjECse3Tp5O8xBv2RAKrGLUhz6H
Vk4DGj7HEWdNHh7nLqTR3h7q+mwuYAPyf2q9bFWcn1Jjv4mFwProaQ0YhgK/kR14InidB9W3SRFg
cbfILw8Y/jo5aJ7qEQlk7Pw5ZLu0R+Qtn+2/Wh9rGvidkU7tvO0MlkbR7h6rxANBIpwLfZi5S/8G
Wkk8PUGB49FZ0RTTiInNLNut4vkqGSc1kg5ab50CGBtD6ytRRlZXXT6H6iHQDa8cD03Ln6/YS2mo
wBHsLYI9sXkIGW7X4Eec8bYnzuyNUX/oW+1Gu1W0IcvoIsGx56RDrcOEF2Y+XjmmruH9ruaEueJw
G1Wsa73XtEDWJWVvasOZ0hJrr/llO8f+yRnJNTcYDUUt5meglCG2vMvAiyvkrgkSlhq5b5fJbhae
5TljQGRfctwW/HKldrA9qN6UcZijPR39e3qTZRW4AA7gaB9XmNqno/Dzd4m8n/vq1xkIf27bt1LC
XixkVRSCehuB+oUMKGrNwZtG05279qjZA1kVu5gzr8AqiBRZZvgfbT6tu1k9hCrTTX3ewHB8b0F4
WAhVSvvH9numgAMe5KbY43Y0eHyFxq9KNbdXH9aEwrp5CjPt2bHynbAMlTwtjURxSxdmcl7yFo0Y
3UeQXAchqRMF9NIHt1j5MTQavhGOUOlHQcjY/QYoDwo0C7b6anacqAtHftat9NCZ+wrMmnWW+ofZ
Y8bfduVmutXHkOknMM21sS0uIT2bg9zue88EVrZKjg5yR0TUD82PueP9LYFabb0U6Zu1HcmBH/yU
zHTSioYNoL+eFg8AVaYbG0aqHPo7pErtSt9wYC1TV8Pd027I+CiuRFrjKoVmrA/PrfI8v1vbeGfH
T0a2Z0w2ExlAV24DhIh5EC4FB2bGHrmxXkGv4AlcBTvhfkZz0iIv3znqTcFluEOVdrB/5d8ayGHv
9couCbzlJfXsi+TxHmt7fdMCv5RX4cloDmIGJPl2uI+QHmwcklppiQNQBD4cPYrf6AzTBp09Usjl
qWmf4h3HLUZglT93G9ymJY8A0VZk8pRYILbReYhu4HJDAj4J5uFIBp1jM18La9/YeLZXdX2o4aYr
LxU9LDQd/QosSovolmlG4FXaFRmNTLakseE20Fe8tJjzEF/Lvt3tF/UdTQGRpbRcdPoG68rZNvf4
ko6u8sMA1nSj8EIUpzRhQsJqZkpeOOCceYeDBk2XzwraEz3eR6Oc9QcpQFhTYN0WNA8vxAdr6QuI
CQJNcYrkt5GA4lV6Ds90rIipKlz9o9DWaKJTH+UEn62sjnxv7jbm8FTaL1xXewepREsZEFJ5rpi/
a6vB1+jbLjTwbxL+It0VQFLWeDynWAcsQvtQY0Xwncm0psjbIE4qzkickMRwuKp3WvZKdmYOHIds
Op4rq3rVX/R6kxprfRN9wTUiAY6HznlCj5JMx6B7L2oPBIgIPxJeFepPtx2pxzy6RmaMWIZGEPxK
anPfHG4OKoWBY9mGd06pthFTWr+im8LInGIs3NRv2iF77z2wdKOEcHw1om/fpLfuVcfr6SOpwFTJ
AdWNOMXTzuIx/2h2yTvVPEVQxlzkgOFMfe8gel/6f6gEADd+6N+pF+7ld+YvuMowK1CoxqrL1WP4
w68f6ccCeNnktt82J0dChoOYwjWDdfk19SvlXYMtydB+pJba0j6VVb9g1fpi8xhEjM34rLoVbzJP
KHlR/JZg9Er7Ye54+bvCRxwgcSQcXhCIDDbGMeYjLxIKUtwOePe5kUxkOC9HpDn2/5J8owAOdJWn
fB/6U7MR53d3eeHTogVqaTl9Oor4h+jPDsEuAZBPWUJkIzvonmOc5gvJQL6Gjfci3hdUKrr4ES4m
Tzua2eIdRyoPYA3a4ZMLLVF9aDs+g0amgFCLuAvkEL6rF5euoWzhaTTaJSjcIN4a28p+Ln4ZwhSp
byh7cF2oZUyyttgsN/SFFnOl7Xljg+/i4jA+5erlbrBXuTrzO3z78V0zEGyv5/GmMME8JAFgRpf3
Ju7feb7FJFc9aIfie6C5ouxt/GK06il/wFOaG5LVvfCWtJiLDjmJyzHiTnxLz/VRD/b6PHggmlKx
3pjGNUzPU4mGD/yxG4d+MpyL2LW+aFkxLDhoMfUEHNq3OXoM1XOuPUGBsphJBMRrZe25RgQ5XVEX
FvPG+FCsc4PhoKQpew3nKyVl68rTeWFMTJ4sXVi+GU9bhmJ7w5laR4XCvHsLopRxYba1LY/Oo15y
Wn6iwe6cUD6E+raRb/l8zaZLIN0UcWCGC6Y9hePrqD1J1rM8PPPvFWk9MHX6+2hfOA8iOIiPpXUP
hteqfCTKC/1K3JLEPzL8glCCyKy/8yGwCI+bfoHXwm6P4+CeShweYWj3AxkfD0LdIOawUC0W+94a
3w1bCe/5zCu/HfVrqj6n+dPC1EnbaPjrzZvNEzZvIWaQ3xxA2E8oAfcT1Syh0kuyH361PZtae2Qf
sbb5KX8aqG1CL/DqdOP0j7ik/ftWT2+R9Y76ouJycH+f0U4x/Cx0zza3ofqqsiLLLlcsk47sRcPW
fubdNNoDJ0YG0eJtTlQMkSvtUEZ7u3RpUVvKHfxQzBhl/oo9S90RO4H3Vk3ET1OKBTteTCAM35rb
yrAqN8J1dYhPi1ezGOobyzXedl7OAqh4K044FCbgbILg0nwy99f2rdt88WLzN6UgNiIQiJ4MAYEN
l/MJWNfLT626TbnreMaDjVqsLX3fVV6ceNOhZdpxUhyXyaCKYlsidmUT33LiP8gx3qF2g2capl9q
Km9YTGfyW2sqIije4cXQPrL+p5TEKhvaj0759Npp3yas+sv4DY0oXTyYWtgL2VPUn8JxB5/fyfvc
QvXzYHQz66Xvy4rrVPvolbNh+UaJ1/gwDjqO9diTXxdG4iRT9BhpV9W2YgUsV+aLLe1Y+rXCNws3
PEGXnDf/DMCod377eM3f+mY3/BJ7T+xFBNYHj0ng2yiKyeBaGT4qygdHfkh5LzlhytWJuoMWY0Go
AeQ9X9mPlk+RoXgDFAYQdMumSte427+A7BQX5WWEkoOxFqSSG/qUHbFvHFi7TLqf/tAdqoFZvDvj
dFJAgu/j4jN4idJb8YoJkA8Ehk+CDHVWnrJXCeVXQIsTjZBfA/dGXPDgSQ/799gz9I+h8EvnNzKR
t6+6cr8QvYX9rV69aLcaPFL0w8l/aNcQ98N4pX6j9bW/Z5T9KDD96JXvxquZKhvnROMWHyzMLsUN
pR1zBi7s7HMpYevIb9hN2HMBICHbORlbLKkYEUFi3tsC/tNa7rd9ttZfUHmvQnVFJz2zXQa0vbiL
+B1PGs+kBpFEwTyNxGt9YQVh2uUwYyKhiBAIWM4Mubfd3pD3KVHY0hHPB3MgJJU0CajoSsmiFc25
5jjhwRC7JJsfHClkKZnhTaU/Herk30RsvLK2Bx8ZGjQiR9myHqfJg1QC44pcOzBA2fhAeBN3ZNjO
a0ghcmP9yH7ZyBLHDT9ymHP2KnmnmDkFO1vfQFKON8kbouni3bqMWHtfOg5+q4UIM2TJ7GW0TUef
6rBgGjYZF2bd/Fb7aku+zDsz7xNamgwdvorvZmddmokX1SVypzPOxE6v1XO3K/qtjMcLwSIgPjFH
iNNDpuOlY0KwMYI16RNM3SHZF/YNTf+MUL/fsCvayqGH5rQaGFGVfj7vqU2Bs1Ka9tfOZ1/KIWWn
G56Jif46Bg63+ArsxwB38mvSsKPQwkElTBYSSK0NMjqOsgmX+NUms5y6bzd40K8xYSD8e2JwoP+V
udVX18MLX7GEWL3L5m1MxxgwyLZiWdE35cmoOKZyR8ziiSA8mSiWasO+n5lEzm0itx+hgK7Z+L8p
gTnpUZnHq4pW/6f83roUeTOJicrG/mb9a/sLM49gT9SW5PNGGaWv8+3Wwy72+Aj0T2qoZR4POyMO
/qi1J9+LDlHpqe1NpeUrnykGm8/36Fx8LasaX65vNS+QQzYdrzmGUgQszGHrFU2/nF7qO8GtDS0j
+hvrQIX8zevooYYnXG5+8ZO9uWV4Z4HoZhZE6Nqabdu55KHHnjEa2xy/SXSKWsSI+LWvVEAHWT5J
vEec8BrbB22gdPva3qhrwDz1O9oajt7VM1etXBERIe4RgkmfEwJCo5FWNy/+ZjiG57l+Nr5Ff5gj
G3JB9ah8l/FFB0X8m70z2wX+z2N0Nsv7cui9eB/SXloVr1xGL/9srY39W7yTEvQ9PfHF8iMrwLLn
8MOK+dV/Mu2yOZKSsQli17N0l1U88dTJo74NfevC/nLQ32Wb442hXSL8pQQqtTBg/JK0I/AP9JQO
keZrH+p7uK+Age9hoMh02330SJwAGNQB5FK3ub3tgheergqLKDXNQMDaezm/9faD/0LMfEoaT3lX
0PLjlesuSvpmKJ8WJ+MeewPuUA3p5b4iYfwNYakDhczC/LovXs1L/K3s4fkmukdVxS4SmFvph1JZ
9xeZiZaPlELeFrlX8ZAwmS3FFs0ZgDWvRnB17ot7r+BGI9APSgk1NqJLlluwvJY78qDAZCTA7nMY
j9pHEN6ZgeGsiEoQQY+5uBe+FPETB842xddMLw55fUCdxOKm9ieCB2fANQdt5gafqvQWfLfxY4wf
aDo2S7nnQuvpV6Z+LuF7VGHuPDvKZ2PdBvWTDXBODugKkvbAPxy11y58DzjIP6UQggiuw7K7Y2eM
DryvWGVzmhiEZOO1oqYJomszPQ3cMcIy0G2/2MqrcIubKNk4MTFe8qGNRN0nVGwNw8I2+swenM2q
aK01x6r71KuTlG0b+sqBSzBJ1uL23drBBasN/vrqZbR2eUMk5kp7gKaYjoNEUMoqQPZl7Acq+PI+
uB0XAB8JcKEGIVcKnbfS+rdAshSUTp07Kodu+QdQRUg5TXSNZfUxdWcmZj0eY/KCLJTM0pWOUMEA
XXSn7R2adDHY5Q8hEscsCfWSBm2EI0uCEB+fWvqpkvwiRiSgFfOJ4NvXJt2XMx6ViofyAzXaml4L
Z1LsI81aTMFSHDUOKOecTjxoUoaQMy8Q/43JAn6XnpO4sMrF5xK3bPFI8TNh2hHMg8FO9iMVvpig
Mj3EICSGERJNAPEfdx0MXYhAXRjfY8dZM+OF+4c5CFwp6jryZm2RBCugtcBOZzoAOopJQb5iKmvB
wNc5rw2p3/TxExM7YUJDQ8x3o03H74JqoskWihdmFwNpwNme7bfo0VEIE8Ls9QZbLb998hg0Cvsq
3QgDPwmpVchh8nStB5sBR5xwdTK8Aq2CHPilwqsDnN5WP5bknVqOMGj5wSCZr9TgeI4fUn9W4vec
7nrBvuAgHePTyvL1n2W/DsELl9nJf+rsib0MmTjiR0ySoj+W0DlG1EyDbQHAytjM5m/tOQAIf6MD
6o/euFU99xnncNkl/RH3WTdaGwVNtqreuAWNeUtS4vuYmZZq5bUpWUw0wgp8GzWpBvIwZevaIa6G
0iepfovsPOu7oURXbSsn1Gpe3xlUttZKwzDDBdWYjk2YSWTi7ZBiQRZKPvQcyXhMmtHd6X8nBsvG
4KBsIrMP06QSHJ5GlkoBvAmXikhfZxdxIEd1pvLyyK1zzxIdSwqHyCb2gKSZAh+HX3HIL1kZgp1g
QWRQVSl3IAmsWH/2eyU/kbtMtyxsQcxO8DHtX2FHZm9xkMOAoLRHeHh3KSQOidqEhwPn4og95YdG
KeNCBo7Yv3SJpjhdvJDWh7Qdxg/TUK8pG8CcqVsx+ZUzhoMcdjkX6sQZFo729/XLxrkvxO4ozvnv
/7J3BTfXImhQyzfcRZ3UosTY593GhiU+KsgCg3WGCkmr8WwhrqEcE0Lx+MZzU1PoqhfBXTb7m83R
Tv7EampR/1rWLeLp4xkVwkHM/kGPTQ/PV5g9ZoZWCzLHeKsGJ7QpKNe4AxImoTkxHg3xhIuVM37j
7ZnMHd/7bzTHDItrIVQEOB0GLjWPV1+3Po4HfGTcjY0wEpN4WEsj2n1EddFaxY43/MJ6EcJWUs7W
VT2ehWyvJfCUP4Ut3xPJmmIiJSTtyMPJsprQQeflIRQiaXTUgI9wHdIhkhu2HGdfj/ouQjnROb9D
8RThsS+bZ2ea/o3R8hQiiKrUgWpMYSRj7nMzdBXUGRKValfqt4LEFnMS/iIqGLs4hUa3iZLYZaSc
0LSdEIMxeDgPVv9cgYUROlAFcVG9yP9SGrxFqELVR0cTmf2z8MXqKpMS5IxIm7kQDOHEtxMJphZ1
X/Uj8n5tcPQo9FaVHB+FQlCMw0to3YLOYWGml1Ivze7WlL9ZpHRVxMOFiN7snuBi2URwHsebIlfX
PR94YsSJoXdJ4WJXCTwr0tbflib5HBMmNqHdk1HAaHnmKIT5gNNtTjBsdje7+trGzSuO3dc20g4h
AqRRyg96br2F0ZEbWAegCwFs0vSWDpIEQlckbE3NOiPXwOzQ/QD+KXiemBEKGUHTaJ5AIsXUwcFP
CZoyVUsIwsh/edM0MeBlYGbbsqcZiutY+M4lagHSQTt7JwR0YJDGGUYGy7oKxcj4sFAtibhhIX+w
YZAb8Dfgw39UBLURRLPBieNHRX9dcEqXM1IbNQAlfRvD5awuFb69Jkexlu6bdPw0wc7NDHI4VTDS
MQt5p/9tQBMm8BRtbkabkUyKi9WzGeQNTr2W1swQ3JwI8Wf5Y6O9S5L4Voi8MVuMY8fAwuad8iCg
a0Dn4pThRUVKkbHNFuGHzBh1xk0TIZseTNsVy43Au8g9FY58S8riohauUAkhLxJy+YR6F4kku63J
yywIAgqdOMg3eWeRH1RvirsavKemkM+RpSz2Y5FoUJINlznNmVUoJg5G3I0KYiokBDeFyxIwoQ5A
e/PGhxzVUgOkpjCxkq3c3mN2m5Fs120z5c/CffQHWJWrNa539Bs9UTIMxeFZdfkpM2RfiCRCa94J
npFUH21+YuHCcHMohBaFRi2fvJSLP+5UFxd+NOKGRzwS6+M+fi7KT/yhGJ0YVYsnXvgIVImJdjwx
aIAFgqdGeNm7JviupfCr4X/nHO5MHadv+qLxcHXMnXiRQemk5q8lV+8qTcNy3E6EYAg92aAoO4PL
0Jgkotg0g9tyU9Thz4hcpUEgJp6sHNNKxhpQO61HWE8V957WPlfFm578a6SDjmW8Gn5t5CgSald0
qOQCy5g/2PQjKhzx3CBuvMQDRTc4aaWu6YJoniCP1PGvIARID0NM3PlBwVPHMaAisNCsBhekijFe
2/Pycs64JZXFUIhZkTG4MvNwQflg+7MJOvhTrdk3Q4Ca0JnBEDD0y4CqTfyMNjke8tMpR9YFbRb5
C74rcf94fipM/JqquSglC8Kfw6k7RNPJcZJPoSumvz7fY4QgbJLODrFOR5SGgCgM9c9IZ0HnFbNL
HgSnoengO2Zw1AFOqHXM9Bu05nSTHaR5wW5EqIohnz8mVia0FmKR41OU5l1AhFRGg6z71HuUPhRr
kqZ8aOoN0/smNAomyKSj3YKpEDwCo3PtxnKFBEmQOUeER4I4ZGjMplnbccoisw5x4UqCyoyQ49ob
ngGqXcXwXPfWLnUGdYU1H5xRiS8KcGyNDnbm9TKmlH+I/GhJyjsxkQsekfza61+KNm8N41qPrF/a
60i/qoqFc+iRMUdxaIdL2ey2meRPw2dk2i/xMnjLgAszJx+s7ZCZ5DnuI1K+UnM9WCF1csA4YTzp
Qw4dzVnp/XyCqIaEC8naHG7G1AUeAQ4dAw/zMFQL1D5yTASggAoxHQ3J2ZGC4FNjStrIEkFeMfRC
Ob86s3zDPsKwmcgaBQUrfoIyIfckv0cMJWOxkEfEh7zG83jIuQCTU7pZ9jB4gPP+V88VC5ultmZm
p8OQZ8ic98ZHDT6e+rXFKyhcLQQfBQ2MwFE+iqB2OzNtbJeNm7PKxNjypwHM8AIzn6xnYzkaE19s
2Cddt26oS2ueOdBtG7OgH0r7LcxDFHD6NnrrEnzrHNkhwRtBfWz6Q4agn5Laltsj82QGDLy5KQEQ
Zpc/d7DuEak1T2LMqwNztDIaysvPxMY0oOayxhCTUnUV1YoWp77J9qxWT5NEA6UA1FiQxokZzdil
NmHuSM3CjIEEE+IJkVPVpd8Sbe6lge6B8xfail8Z49EC95JZ8nUCcLfQFKuAMguqS2FM1DPBJgz/
DVPyzOsSMrtB3Uy0C0eGH6W9Dxp2vKXfkffAzFwZYSlI7RbxHKsqSNJEdrZKDdh0FvnISA7nmN0m
Ua+V1Zw5dDATDZa9GrzoCtsQlhUvZ/ibleXPklfClrgyy5Gts223RnuXl58K5aWpTx85RGcarP1V
sKOMuXzuaLclyxHxIy55AJAqNgLAEcICaVod7BGrvVPrFswVGuaB4roZavGhDsV3GdmHmazGQuV4
lO4g6t2UiCFmOr3UUNfsFn4sMHeBZAa1FFronrhuCdcMK46SKLQPAbtZxNCg10uobru0v3CwE2eu
jKlByLkLVc9anH+SOjuFLwO3rFJucj0foeKI1E18Cmv2BC4qrXN0q9PCkU4Mu6RDob5XnN2XKnaF
+U0hgbBPJSIDai9JqcbpMsTLGT7rNnwJlOQUmtq+Uegu5gRGQDWNzfGfgBX38uc0dkc5WWhRLxFc
UziE3QSfQmGAYdQOI2pceeFbM+Kc15tnEZVoNd/J/JknRcjP495bajzmCQoWPK7jKL0K2aZYyljJ
4+84NK9/SkK2Kd2SjzWrQiNoH6P8FI9Mwdom+7Fn62Tnw1Pemge96/MVyIhYPlatdDC0/jLqoCey
UPE1h06sLfvyEBLZQXHkTL4SmyeRKCYpVOkdiqZw+sqr9qlX00PV2deoEB2aedsTuKJOLHpaG5xz
cI+pmjLf6eC01SAUHk0c/yvhW09OTKpU/VBz9iq24TYFbp4CxW8L5bNq4S4tanZBnUWKk12d5fZg
Yd4a5QVbnX2v7G3YRuhcKCao0VryKIjFCC9RJmPelINLFI1HKrOdwfLRhYJLmZ3N+dvp8CSp2a6g
5xq11bnvU2RK412b5kuwSMj+2IEm6TXvdqPenwUSQhhUlDF/S+PNoABXZEAXx+YZI90RDf9eGyb0
9vpqPXIhDIzo6CymtbicQreZs/5KWAntYlMj2dEgIKiVuk2/W5qU7FJZMsMoAbiYIrmfdfz3iCbw
8dQkjQg8rTQoPoc8YJq6DFhKrTD9dLdYNWg/fSyj8Wl21HBZeEn7gTAtyaOAGw08tJQLmebKtern
WvEmJx1PFwfxqiOTiCbO7ByGPjhHuLsErKcCnpFTWJPGtYD4MePEXQDEDjqAGF2CStBgdHN+e9H9
V+9NH9AQBjxsTsRtJt/DMW2Wh1T9tHVwUHJnbceURWVwkCFRS226F4fmjBFHlxgbM5D8EK/UEut/
JJtEfs7IGDJYGERJ3pLgMdThwRKeDw5zA1UYua17jnn9Jp8mt6zBD2nTD/8apnGttPJpnpjlcIJQ
hemCPAqNCxsqOBsd/WCSbZFUGIVM+dHlsj+ldPWqhWQicmIdRkQlg2rW+jIW3uunWssulqrAJ63P
NmExU4dlVANvNebPchJvCb7GfFHJL/X8HiZIvjIGJHBrOryvqly5TfioVVKjeSCsnIihkUxPk+cz
R2Y136uJc4tmfuR6stMGYMvVwNaxXIzA+Cd3DHnUw+TbiKmCqH03GvM7S6ptx4shlQ4mW+NJtK9M
9EZoHztBtNSzv10IcoRjPqitBoJGK+SREL5LnnLxR3/6UPtHU8uyCu4Yjs6aC8ZZs1qWg8Kov2nR
HZgfvXqul36bULZ0tBJVCY5hBLtbeZKKBTrw9FTExAhK1ONl2N7McH5tNE6qlV3RI1Td2Rrcse5e
rZlUPLVtmCQxxdD9GG21rFloXoFVENvjeKlD0K4h0jwbzTcdTIkF3I8efg6jg56xiiR85qIKtZBk
przHHdYUocnG3hSV+YeIMSHEVrrKLe11weYoy/EuROCSOm9pZVnAFFUVBGSxiVjfy8TAV/WBaHaS
bylBnhH5kPzMThSTYp81qF2FwkpkRoi/LhuMWwQgLUVzTYYwGPM0hfvzU2KRE/B0hHdrTjVO6Dy3
vQSLFTarpV4DmlIkR/+1FWT5eSIYe9vkwreReBnDKqaBBP1Np/S1z4iEQ/cTWRoo8vaP5TuUtOk5
I4gFS10Wz+7yaxPBDeq3VqYhzdh19fSYqFWWEs70+DODMp0VXDQpYAO9C65l13+k9uhLE928+NZo
DVFMVXRO2XAqLdww+M54wxpoRab9pOnBcaj7JxMacZlzVliUg9NWxxzjulEtL7lk/ShWvxnLeJfE
ADnJWRFc3ITipgI7lNBrylWK6aJ96jL97BSv0lDdBuBGWMtpYpbk65i2fcyzhH52iqArp1VTzYxw
iOR2CO1tcS0BhwwxKldXwQ3Oq3gX2/UhyYJt1IiwawzjhLYhT+3ofuAqDjTlOIbzc5twYBumvRx9
loQtWcupxZC7UgvBjWj3Q/noRLdsKDdjh0qm/zIY82Zm8S83nFVp6VsTTo/Tu23L6LmvnuRA+cP7
TWazKy0SGaT40nGIK5BgqIF+j8JuPXMdleK3bxGc57ijhVC5RaBvrVTGpBiFD7qsvkqIugVaqlSL
TYPSpEu2ic54g/AmAjLh53Y30S6jbo1ErxEZ7KyzVaHQ0mlCWxgYW2ZQhGkJyaui/9A+77H59vI+
V6rjUtBmCpR1pv5G8IaJ7W5kcdaBW5teWnsNFeTkFLZfjvQ3s+lz6h23qUtk2BNMiuxVyeIdwEZ0
KbjaMpsyJYnhOXZahyyON00CUBlmn9COHa3Yjg41uA67r/zQhmwPW2wVQd4Sn2ykmQZRfiup4gI2
13HpjnhIPMNuvnEEeCyLRC2Ypnmuqn5eoT+8qWX2Noo2DXb9oqWip+/bUnqGS/riKFK0meCpDmQP
ReR72eTda+k1oPESlcQvz8opVoJN2X4bpMUIt7Hd0/5PDnOhPQex6C8SjqH1BIw0h0p13iEPcASi
UduRX9qG3hhfs8j4tUbIRwqjV/oDuQUrvn3Omwi0W3qKLSTL6F0jZhExuSpK1e3kuf9EyuwCcn12
bB3M6ugHIxUScRjiXixDeSHe6CotEiS3fUP7mcrX4QZnPcKfJr30zCYR4DZol4L9GFL5LHeO9bEK
jBSUXdO0b5GYW2KDDnVUnqw7RhCsrPm1y8hYGrKnhQ4fIyT5W6DGmx4uXxVexVGOE5SwQuCl2Kcj
9gyLN5N2gDjhFWzmKkfXABueow7HbIleiRt0M+NXaV4WuEGZoZ8mIzmZc/K1BACcafOZBu+7bHoi
QFfwT03z2QyrV/C+D/GXF3TphWC4GB1WkMbN4pACqhJOVxR6zA1aIlDQj/IjGYpKC+4q9rqUTU5c
AHUrsWFIjnycJ2uPACKS+n+Gk31GtXlIk+5rZHmOGXIv4aMEvIoPeCPSsGaYNU5F0ioegTE45LTw
xIadpsDGsE+jM+aEouQwQzQs/ro7VcGrATgQCfeFh/uZKXOgmqestBG3bRSr2GWk0C4OyNmpMLyh
Ky9qz89k+5qA5zq+paBXWF7ssH6JK2mfxfK6pmceUZIOBK5O/V68cxWymjYK3HAvQmLo6oXAdFtC
tI1sy1GwGYKLAOoGuKgjysWOrZ9WLW0f7TXGE5s/YqTRLAYcjCLnZdKZg/GjMWejhINemu3KLHwA
CnuOI+VHlBnh0CHwuAZEYiZOAC7K9DEpoCQV/mlEfKCnDZxgQn/MmgF+haZRrRAZQJtiPLVUJRKe
NDyutEEOS96cmSHRz9RQ0WOgbIXReqQt1eIEhzlTnOTkwaxTzg46aPYOLRtPLb18khcvQj4cIzY3
aLzytgiLOC0RQiPQ9mNIwwNBf19v72J9Ep/LKaN3zJioP9uKEzDCkBrygo4zBvbnImY8jwH9WLnY
ezAsZmi6NY2hLv7sQuZDPKTahMieZWsKVF9XpQ95mh+sjaKGSqb5iHOI54FpRf2OSn0tjOTM3zom
0FxgVP0MSxS5Eox7QiSE0c8elKPdGn4f/5QK6KW8CrGsxYeifDen/KJLzkkuoieb8KRodlkZed4H
fA29t0D8UetvNdd9HE5N5nZ2yC/VfQ36YdTWm96C3T4mt7H7xdMucrOn5EtnR2FMCzQH9hyRpF4x
dh8TRsuajVKwXuaPKdAJaSvODBEwlBBBgpcKIxb7BBkJNPH+rmXB+EuFNI2658QkYr181cW+bUSq
IBv7jJhrpjUEdgXpfjCKbXf1Z19EXj+mjyV4p6coxq2iC2gxwilZRdhwN84Cw5bSIqYwB7WyB2Qr
lth+grPGhJL2bVPKL+JR4sFQOd+ANtgYOcHc9XDsjB+aHgO8Z/H246lNVHjs3MSoIEvYPkQzUGRQ
pLMKoJcGkFjPhFexIQ65TRgV5dIxms/tcila5Acm0WHULivQPXM6ngvrk5xf7BbqNB0TiiMxQBFR
NUPqTWhyRUvLxD3At4Xb4Q+6jqCflUDEw/INe3jBAPHG4c4QMa1+B2bLwtDBdeVRE7J4ria7Lf8v
gFExSBVPz8jEbWI2zKcdycK2PgZT38b6WYyQIhPaTHTGinWbeoLF3owiZyLs/V33EIcc6yZ/LTjf
ra6eBMk16m8dg/wSb4dGxwAbICb7mEQs/DEZackxi3iv3ZpeRP3BBzOBSZFcwF2FkiVWBDwL8SBC
QcWAOLQjl1aLsIRNkCXK9oOb2sFVEk5DDWEXSz/cLwbWNZPdgWhB/VpVr+r4otNJoPVnTSIAjHKY
6VkeZO8lRsGOMAQR8EVRYyo/i1NSE3ybabPnJ6ENRAayLocFS1noOWq0o8itqFqfISnRdy9Cmyme
MzFZb7AzhjSPDCwb3fibotTv9jzIWA7F91TaG9dK7F4NNnsZDiEtWkimRhx74qBcd5/iFiXJZ4P6
WrSlk6U7h7lzYmJrzI27NTQP0gfvskoKsejEWM0jRrkoZg38XRCz/jev6JG24xYwidt3TIv68jfA
sCQWzA5U+OYRWy/yL59ppOmpdh8iVGQuNQ9jt6hdhL0oycML11pMTZK2xJTx15UfpX8TMS55VN5Q
r8Y1qk3nVw5Lr7XvGXk92g/nLW5KIlXn5QCZxEp/x/pm1ptqoiKkC2gnZxZivEkStAOuT5M9dXSX
mdVPlclMT9uITTwMY2ktGvti2vr3SnPZaINxD/kdlaVTLp1E413TzbOAU5upfRKjUT0WMhUxJRM8
wEOnVESeCm81+lN5wWs13vg7JvjxSD8Z3KJCsBK6ACKz62bajAG0/1g6s+5EtS0K/yLGoJHulU6x
N4lpfGEkqQQQEBAF5Nffb+Xc6z2pSsogzd6rnWvOd2aEsDrSnOcWtoqJIIn5t2279qeFj08or/Az
8JvgrrgEi5m4R9AWr0S0dPihI0tILqaj+AmhVlWU47keINPGD9KHELgDaAIh1s9gmROi087CGw+Q
jpfPDhj2DKJBsGU05IgepO0hC0Ih4xXJayYoye/SyHX1nQzguJx+BzC+yJslqrkodbqwsGtPZzpO
0kuhhECcpJGx9D4Pi54AFT8AJewp2ONWznBdDd1ZEmGRLKAoEM1A+vXDXut//6K5aVxD+XRNiTsZ
C7pCtwe/VyrcQRyLfjz3CrgJLcoZPskh+SxCfygP6bB0b+sUL+epFQoL3IwJdpVh3vd/q0qncegm
pJyM7XN8dzgy99vXv+zetPl0qKmZaD1qQBAWN5g9aAbNRamOE+AD6+qXZyNGnjb9Gb7K/FUhRR2o
4hkQK06qlIEz/ZCnGPVK+H7YV8tHD76YtqpFhfrcn+jGuj/wtVbl+lMI6YXemLOurX+wGo+MzrEu
pQTWnym1ZUNwsw5XYnGkPsSUwPGonKivQbhEhETpZ4aSDZxXdBfajQAIalgsOkQ0ZNiRGfEJkSIb
OYgdC5gektwvAMUJMz+pUqDnjTmGCAC4CGNbcx1SDhhqGUCvQ7lKLDX3iE1C86qrtNi6zCUEzrYJ
qD+GilmFg7HBkvdQUc5eNZkdVwJFOHbI/Z0DRByDQkjPLNgSeB5xQUNvg1LJYynP4EdLPwD43EAB
GqpM+INH0ADH8S6zOJizT/Pa7xBaJRqdTyA++7u60ei2p2xVU4A1wJfFIxCgUenmYy7ZnPjRAYQw
OTwKJie7EFSLBrudNvCxzExQsJ+R+PaYYEWR8eddT5wq8WgLbsTqfi9A+ppnvdqKL3jYDPsvVQp2
BJsVaRUlHwp9mBoCMy6KfWwO8rWYHfiLM0Liy1gNPqVPjlz97UbODg8FlJBVOF4+ibDYwjOCBWn4
FpTa+Am+fIK1YWRyn38UMlzRqENYmI8V8FJnHaRkCNs1t1xVOenLEjI3Ir6WjqqGSKZG0YzTkqLT
VmfQTWOGEvqLC5ShsN8uSuoCtKPBPJ2hXbDVMRyBBUAeFebE9XKdfcrkVaM9iebARBXGBXIKWTsL
57oDVJKBSJHfgM9SykUkU3CosDxl5J4dJHAs6Mg4IYkreaO0ZVMn5v0i9skWcIG+FNXncKUeM1yW
aUp1GvmiSw8b+Hk5Q2f4qtHiuIF75v6R/boje44HaJHwVu8XV4xmQ022TxMEmujiJQGIKR6C4NiE
0AE2NXg6FFrUEs1XzoONITuJ8g+8qGLPL6w4IvCWaddbvhUDihFOTzfEB6Ejn9It4TYD9Hz4mQfa
XKj4ArSAFzSnm8v9ZuvQB5Bu54MhllTfg4hjR7bFaYYHBA6nEbzieOr6ERCLgLBDFkvvUE77tLW5
3r44TFgLF9ZD3ZsmKOfVhYUL6QZUI5DPcVFcgO5smrYgnvksU8GEsXrtywYn0Zl7HexYCUYiBXXg
nG/zGWxX0N3J9eYg3wYnjxlI9xky5TIdvNRNKo1NINVZp2D26w1Xxt5qYBbNgN2xUMkEluNiQu/j
8QP/Ex0AsC03B83RMCe0gHFDmT7voHbkacsp2sjjjBWWggskoHG5PSbTVIDFUt6PPSTzERoSCWbV
8bp6gNs4Wz/38Y6+1BrjKZGaBHqoe2k9AJL+WX7fZtw2hStHIB+PkpEmRDrS/LdDV0YSCqSVOmgv
JZDo0/HbVs4LLlEeO77+BrQAa/J2xjLUDOcSq4BLwtxbCArjlRHfQnVZnPfszDwxK5yliRnDbEGT
iiIkZ5VNPzcDITMYzKR8ejs9zENHmuIUq165ewk7nzRAzvBc3RdEgFn35/+xzf+3qASKQUlrUSw3
O8aAxpBBScQdnF/IJ1zWDpKo5a/Es1g5kIn4WD4SPnmRr8G+ipGRKAaAISN4RIrIu8J1jW2fMcPB
SJ/eHZEsx/9h1UmxFNLeu3YidjrfD5L48nAxDHhG+MsZbwdyRZHOdgO5RZjf7gDZuAuPgUO/jQE/
9izWxm6ENwJWOS3tjwZ1dXkSf0+EWUviYJ6vK6Rb19tbYb9J0iN5HpEIMaV4CoIWovgboQMZDPG9
VNpUpqwMLV1DesM9ADWA26/zVsY0rUo52O4tqlE9GQS8BG2GTOAOHZMjhDwm3M8Z+EoZsNeqKoYI
6I+lzBgePvP3yI4vpQ/dLA2dVrL1eoV6g/JAQWMONlBrdkiGI/3zx/UbKivW3RUyWb1MyNSiW4tT
ebw3+s7mQ7vdLYvV+vUybalPpiSXNWBedhMXBJdGkRNo0sdnJSqUFHj8ejvuzL8hEqwLQMoro24Z
+pZueVu57ot+tRGgv87VXwmMrlDtjakOd3M9b0D8KyNkpPC7SkTXakK+IRULBNsTUWNnAh5NAN8i
1ZA656M/SJYoC9XEAl4YowBlpl2fZaS+PkusaQ8/AsGtiMOKVHmpzeuWp8+aTG8n+5vnDOc6JKvM
U1/Qi4Di7crw5kuTwfcX3mlRsj8AYmC5CK2IwEgZWIoS5tNDTk/0ZYmsKJOMGVACMEeGSQv4/qun
gfWMDFmMAbGo6mMdMJlKjyoEug4nwgQ8IkUMjCIE1Fd7g9uzdTClc95G9HSh6C3GCleqldNOXJI8
ONykYVRzBt4lk5vQzZPQQ3zcfUluy+9yQAJ9iNj9SgCR8InMnMuc82VnmBRqHho60RbaDG0kuICb
JWLDBDt5YkVENoKH/ZPiKPTFmZSD7Smi6dyEW8r0FoNtiBJZaFbAh40pfbyY9hIDqHWxaT11w5Md
PeBgwlzA0SIIQRjugIV50v8wjRFegQNZgfCo3NVHQGBHboF1M93jHZ0yuejWBpC4lShaBclwYXub
1g9mXVhQ+CDQVtxvyWbN5EMsuEnBFZ+tWPmGiAJDMaA0QuBM1ej6+J1afc9JjwfXeWuvDPwUHs9t
AkwPBkh8kLFkMALXB/8K1yimQ2vnxUAtdAhELxe+pfuDpQCfDqfSatCPsKHBAGfXnXU/o9yDnusG
iAjmCGf0V3g3RqAPONCUdJr47578UKqhkK4QtjH1ohLCI6Osp3cYZQ+S5GNU26pcsCJKAU3iKuFg
hhTU0+GQxVzwNh1SVXmriDxM0LMC9aGIC6KMO1HQFBUnftY/b8wSwjVNoCcJLGEsLim5b+rCOnJ5
BTV4Qz9CXMs9TPgNG01ZWb61tqDuJElydf7DOpOFlL8lJK2aQTu2ZMoxIGdiv1sNrW5bkn/dewCT
ub1KDJak8Cpc0C0g+Z0T3oGRE9if9AoETU4Lu5n9Vqho3KqI+ptNZQ7tIt92y21OJtNI3sTgt3qw
AS9LtCpZAmeP6eYwY06ufYN+TWoJLL6rjgGADA23CZhQki3iIlPZs/Qh3sBTXgnp77i12XwslkB7
WQ4sDPI1XBAQCvHHF4E4dDrUJ8ImNN7mQvrZUrNFTdH8yCA2A5BZWtWc0IL85aZ+5bRA7e4vhrrN
qDmalMMBe6dSxxZtOXVDViUAqzE99KCvBuB8YINvg8BVNjxiNAfgg4IF+4TDcxsm067vQkbzt3ZG
yBdr2kNnhgEz0PAUs1jgXC/MDl4JJol8AI9OsWYCZGCkxL50rrPXGfUWbhGemXjXMmWeQYxzz34b
YFaQDFmySsiS6iVrQbePSgEVzH1DOFjjoephUc+eic6sJJb9AOtFQRAOPhcjKZEvPMkACr9butLi
BilE49Q4jXtGyVLf8Fz/H9NIlqeRXLDasMgMnVDfMMyN0W0oB8p95dqz5ENMalwbgnQ9UAjC+RqQ
tZR7pIZomj6oOmrkZwO6WJAkZQYNqPZ4c/GhsEs2NwFjsZCxw+x5Pv4Cf8ZfqgEmuzvpDONz9yeU
aFwTTOz0RxsPYCdDAAGFFYhi4HwpTjYU6ElON5YepKR+Nc+P9aNw40z4sqkxacssG8k0WXhg5wWp
zekaFhXCofKNy6F1qTaRJXFpMpNATED1zjRhZCc8b+zb6oLM1I2ZQ/uHpNgyDolCiYC6/cwyoNPT
Ywt+wDsYQCp2RCRYU3C6EiOwVHKy5vbQ5a5PhC09Bt5BDZAFTUiDB8F3SBIBTF+ykWa2gf8RrCEh
EBuA4omYBslEz+HVhDz6KEpzGEwUnmwk3ekBEPOVkiCwbtTxyHGlCERS67CiJ30uYMaBwmDXMilF
CKZg1h7d7mou2P+PwQkIj9hLAt673ceAmQpiRAY/uPMS8Nf0YUDuIDDLtdxp7HEPhP5GbJ88KuYu
8FdX62nW7DP4WB7UmJLTjBPTaFRWMyZGnaPCZNb9/CPLl9tEowBedNRDLEwDqd3/w6pHtZgMBpKP
YlKoRM82Nrrt+F79QPomES9ceESLmE9KEtwSqKNZ+Wwcg8QZWgAsygWuJu4Z+ZbcTKy1uPXi2DDC
XFOQKDKBAGfND5TFPHnk+NrLU8YUCzAiNj8uBS1XyUAg8fM91v4ABAF9Xoozwd16ezAdfZnFKPVJ
mQjXSRhAhsXT4tNpGDJVxTwY47H9JXbGZa+sOmfdQCVfbXSH8Ds9Edi70tRv0eljTuiavus36p7o
tp8TaPMeZqS56bLomjlqN+atptX1MUFbAzCJsZewYsg8K5mGvTHjdqzsvW3lCMduUpVc23b85Eos
j89DUoQLAJeZtldfzeGKnS1u13vQ5NrXDaosyMIQsOhqv7Foz7KuQY1385QmBxMmNmgbUdE28w9N
fTojWaGD3MEhjrr90uRvE0v5eoMW3oz6FKpQJghzMm4zm20unRPa9lLBMQ0aW6o7oH9M1N1qhytV
B2P6UWBRLooMPHAtC1bGh4oRei2m2+klDQiEV/kDwPqmuVPTvwIaxmi6urZ6CB+o0Qe2ewT34EBJ
N8LGdIXX7H5oRD9lAAtLLJswNJjfNTCn/wVwCpi9NMMLNmu4ejX6szZIjXN0P4qYqG39VIMbjhYV
MSKwoTajBpEDim0zgSelqoSNt5t9MBnrcPUZXDenDLNowCf8J9zIvBcLq6GWde84HCi/AbxUkeY7
0uEWRJN+PmVVbGfk7uUpfVy8m/AuiudGMdiEqbDi0vXjw2XE16DDBCeBsU0u6wkgYdrPfhopsYLo
R4a1bJjaZfQE2IuXUM4vQMBlGBQDqY4h7X/Yh6ow35JHGQykTNDw0c4kOaCej5+UG+wwaDtUyDbO
YIzoTvnFfFJQLxBOhbv5o6IzLyLsaQ9bLlj2pIADXJ/fZ99WGnTif6Z+dX883y8PhFfvi+6iQNZx
RpP3QC1W73qGHBhFgM4FhPRpBCVWgGQG6TlvKEJKFaUETVcgepgywqGoT1WZP9+uY5DeqkVG5aHU
Zgt7uG1LB2oJs3lhHdD+pFA+J5nTaoe8d6NpACDVOxiveLg6yyljK6jgh8nzAHW2Lhff+l0JJgob
RPWgshEopCY8Ecn3ebWxobO8ONS/mhkwXhWmHaJVxKgVbKpDD8phRGj2zPQPuiIOWifUOq8IyNky
YG91L2kN7Xy7H9o+ejCpIE0SdzypjfPuYMXd4hetD5iQmRnlARYK89LQ9df6DKzNb3GjZlWGmoHo
2f2gqlSKUNVIMAid1r2IpDYk/PMKRLcLoAqkOCAeimMmJVQAu7Pu5U9XqnpAH2LDDUXGbWcL1TmB
H/ewF4L0nkyYB7BsmUmbGP2y+Ez1wgYceyEnKE+CryxKBvrxklc8IBCRfESF8bwWcGqG7tTs435G
AblC/yyn33inYITDGRGGGDpnd7YH+FESv0F/05JpB1TWGTrYlVD4pq1whh1AaNuZE5agB3vSz1sL
nLU4SAPwDuRdJ2ezTDfUKZkI9Tqcv4ArwYMD5IOCPrVuq7OM1PHsFCkNoexppmD31Z97eZ0rWvLh
cr/HZWNevyqtWBh47RZuCwsIF3iPRUnsee5+2VHERjx9F479DgbbjEj8ulPc2XZm35/PkcZY3r2C
LaEpZ88jZqxF2ZIxMjnP1gSeT8RVU2JkWWFxbigYuXieS7e5YTmRKcAU1rm9mrHPKCgVxUtxfasf
P8YFwePpcO2MF60ldtQZ5O1PD0mor9qHk1DzA8oJl2fhMjzgRIr+oT+mhWZ85BSkOhUCaD53ILdV
5rdy2HLnBjr+YpNyBnmgLY57gh4N6uqaGOw2A1B4S31rrNfTL1JxAEPzeTerIaKBQkyEbwyyiXNK
mfsMCQ/ApeRjKn+lYVOejHGj04stH7pvj7trxdwqg2q4z6mbPWXSOSPlJFIt08vKpHJaobhbX/uY
kHU+seMwCOOgR9bMjoxzGXLEqTdBFQAq4QlXM8BTV/qCYI5HI7pO/fKOWahR0Uuxz2QAdut6rQGH
EzNwDvlDortArDmybgyhwJpGAFNpNYVQRe8FOhDdYSyx2UQGPKQucqEYhgI+37Io53VGmHk9LyV+
g0hQ4swG9gXawL7BJDYQ+PmN8IPUIuvPHy7lqhwLn1yRUtCTCFGMIOlXblaC3WiXRA2XjiyzzV7I
mrGkfTQh9tBTfM/PgF4gvBmHDwY5UyYULFhsK2VHyN+6/f6ObMwZMpveNH90BEMpfCENFIjVKc6o
FOv2FnQWvFonvBXAp3qew+iisR0yoOGdBPhJjC77/KqgOdQxlGV5LGgVEhomcgod5RFUVqFTUF6a
BBYPR+V5HJq0CcVw0iK8gOa+AAdXGgubDTpm+rg0rIGHRgnZiph1HDtfociYZQ9fMq3mR7CISrkk
dXTIvhrsEQ3GkJSiN86hanUBZgxV0MVF/ZpAPkH57k1AvyEjD6E6x/UeCA8FI5zTOkSzVO2mg6Rq
CbQuywe6Ii4mQ6AAdUtLstyRwImvY2kVsM5NQJAvICHNllNwEtrSsw3zTaBcWP3UxuOcQD6/UnAl
n8EboJjy56wfSnwBmO/0iVAhz64goapAZZa+699E0MVUtHlKcbi1q6VFSVhkptu2Qq6YbA4D2AER
yyi3DNJ3UjGw+UWIZlT1vNFveqQCpoMThJl6Mh/Tjmq6ghrh0wNlAToB16SaZxrj2Xe6bcxYMO6V
YHAt+PVKCkQdcYN01TEeyEuJpHgN+EBmAIGP9nfqqRvBkxecslW+K9qzjkSRcctfZj1U8V/aW+ro
cTUR8QPUFvhPhqfQkfT9Q331SYRbL0xIvdhK5qAsBI5cFND4QH561xHENKzlg6KHvkMk+KWa1LBb
m9MsaJgMdtAAv7CsaipwUBh+5on5NslISE0kltCtIFaBOVGk6AfaeFZqryodfrhpi2cDUAlpGXFa
anHbKKJcUM1UqRaWVG4kpWzOf6XRG30QBT5WtKZbk0oRCdMIaoU9H+i3cjudL3TfRlji4eWljKOA
z2i65DWHKDZHp8Cmpiwrhtb7DAtGaKo2bmRQ+DLd86IGbECoUWZFYNaSj5slc9rNvKWrcAXNPraH
ezvvkHKxsuI1OaNPpnNqj5ySLk1LUMu1lqwrYZRha0zodXdTGafXNq74zA6yH+I8d2riaUKlPvls
busbyf8M39+fnailz0i4ND4M0BIoYQA4IDLtST0NhjYspT1eLRUILQjUsQ9KtkrXpC8p4pYqPWqK
RY2lw65+nkdfhBah+X05M+CNrC2xvzPli55R9IkNkhjINM5+ZjRya4WmAmDm3kjizKCz99gZSh0L
6iLH2BYmxBeg0tMUGsKR0PyUq7/WHd4BFrhNCJkyJnxI2Tnu3p7eBYRcWUyS1eYcEDJEJAyFEPpT
LhDFU7FEbHQgpUOQ/7slatzNcEn8A+N1jRmVRJGJRSMiPbbGz1B91FR9wDBtxHxQpqlLZHcpfWIO
1bZbGRdAT+To3Pb2s3UeCG+xE7ODCurfRZo1J7bGW48jxeCRYgf3cWCKvCDIOlxDFMaJp5jXw1yD
GrkQ+MrpzphJFEedtEx/IhNZw1vNyrhlgUCfh6gDqFRR7TZt4lmoMerdNKLqiF11GC+GWwnfwZ2S
MaNeNDoIqcl25eEI4E7sBjloQaQ96DTgRxd+Cgi4oXsl/snn0pRMKOY71daRC768nmcQSxBmcus5
bZYPReQzfFFGil9XMriWIiNDZcqBuiu8np+hQErcJwkfzwInuJ+MAvJ4lpLg6Uv72hMpziKJGO3i
x9BGn1ZijcQg4+rjjHGteoCR9yj13YHVAugsUZVQJ+bAMFDaVkD/3jsed/GrlDzg4fL2QN06pQP9
d4+pvSQQRc4geWLGiyLpEFHlEsWsgcptT5sLzdAg096QP32YqBE+ItLJYYCD8O6pEEdJW1Gst+Fm
LDcXWV8av1jVPHlJXYpA1KihSoP07XbjYdSUPJJwMBn+p+pdH3pkk0wtlsszTPOretiRA4g/wSol
CC5Rx5Dna8L+NnCKKuSp2eyy6gSZ1J21XZKfVzmj0hVdwsQFLr+ssx7qjhnDD0jc88jJO6+wEKrd
3ddnoG+njUoupJw/yuRQEngVzdGwn2c3I7BbwKQ2wnICxbqeuibKzhynOKnORp2w+wQsDwY9JKgQ
wSix6hW8gw5BLnVz8rJeCpq5OSfP061QkDCZ+WLxVO/qT0uKpJvf9vWpvt6iGRSQdfY69Acl0Zcy
LJ6g0nXXaRTbdIZUHjYY9Ym5S8LiUT3mivVtUMYrXNcHJb4mbkvRwysYeWCypRc9w3FF+VYmcJ5r
ONKbgZDuZ8Q/NUgIuWOUPBY39ZXKfN5T1zKp2TApDVYE0dYLzJWMFCcETAn+uRv+6Qnrc5MRLfI7
zN6Y4NogQu+thdYGbdIv7gBtk9MEjkRAHU2d0WopGJAtYrVlLKbKAln4xYGSm2xsC20vOnPl553U
Uzfg9cbvYY8I7i8GkTGTUimJ2gxSJtqimHrrTA1wthELIOeKlSDGcjsrulZHfaAAQOQ0MuIiACJD
gf0UmlYTFVE9WbhT/3ytaZlV7xo4AdkU1JaBLAeam685Lck4ZDRGAkv5sx/JPhBWGzaTefHawB7h
POrRpoEbqDlaIsZ6sLjv1IYk4S5A7ZR4a0liiP+8CqBf10BFfaef2VQLWAaCyUVc9UjOCM5lpgCf
ovdWX8Oq5KzhjHsfdCqetKJymmh9c1/f7veonYFv5mOSy2PdnrOd+fgQzaGHNsSMXd5pQ8noq2u1
u0k1NzY95wEaT7KddiIUNPkwxOJChrDnJZsocxAtL1/gJaZryyMSeeCxJeC4wTCMAsfX5QzXELeX
Gt8PWbcvUwUEjYbzXiSwOZ6yy29HrSDTywVM0h6/l1LRkz1gTtq+sfKd7j7B+AN9w2gsC30WDr16
7BoQA2OxMq6QETEyI6wWNhBT5fxcYF0fmh5yNy81jKe4lJJRmx7CsBz8gpXfJXoDeQBxRiDgV0Fv
kp4HwE2a3WOAswzVem0BSdHr/dP5vX9eX5T36ql5qT/Trb3rXW9YgrheZ3G37JYUqWO0i8Jkni+c
ZTK/xunC8pGb8Fo/nvO3wI3sRbGAxH/dALjyjLU8/WW3KXeX5+pwP16ei1P5XAM7/eL11u+Uwr/A
w/GsvKlH9015I7U8UsI9nt9BRvf75sN55S/Ty/jCcMp+2CqQcm0HXglFzy1si1G/h0aUUSafCHg+
LVIAQROv8rndaKvzblz0q2zHrTrQwd1AAVcfzrtkny4ZmloxYrehugXf+M5eQcWyBEcWQS4aanMo
VZbJIokgE4esqVxdFmqszfO4i9J5Mf+htbahdLhPmS8ClODX6DZs7RDJpBixx6iICQvWHpsh4Fjp
/Lq4rSBM5pccKKlCyqQ+XE+rc5CG3+acNGnDbwUQHn9eXqFU8BU/3WRR7efeO+bLdxd3H5KmYLZ8
hEakhyachOW/ryCOygDZx6iY2+HECdNoSuNpflnBDaV4uOK9E7tbIPtfFEAZn7l9JR/j1/iWPY9v
cArWx/Y4veWn87P2htM8IDfK49gVS8Y1kRaIGHxfuKtqMUONxI0Knmy6GELoBRf5Aqao9W3NKFS9
dZa19whVzoroKu7jMb5vx1jePgurRcUhHhtjVSyJolgrsHNwz2kf7YbNfVMdqqW5mP3I+6Z4ip0f
lZ82O0ZCVpfd6Hi0wqsDlB4s100F74RXLdSNPCxq8rCkQfQOM+eCcGVOu2gJRpaneN45MdCA+bRq
NzkPmlXANLOHGvbKinkQK3AaccFDyXk0QtgR8woYU/O1ORxXITuJZ2jM4VhbasvzttxSd7ls3eWw
Ji1ed/FlmzPq5JVbY2ksoRBeqt8TLKTVGs3MNTF+zPRT7mlzRAPfC9eb5mxGKiaLjoMOEdEAQwBx
GhussoGczYP2ExIuRE45VBXzdc4H8zzL35y3wQPHd3K0hpMbl4hcr+9wzUV1XMfuvI6NJZIma5Nz
kZ+0scoYGUJPsbtEmBkNj3D6NELc8sd5ocwRBIwQNvT1QA8Mn3KX/4jgQfh7GfOO6dv49kufMvsc
3iEh8rjioHoxOXTFwY1lU3qPaFpCy/t3YnLSw3ceM0kEPc7vwLEoFDKmCcTzxHUVMUZSiOqWBdf7
d1eKdbEeuV3wiEZQsk1zRqJP+jOKmsH4lNLsh4/cDLUnCDG1p8de3V9Xs/ib8mzqeecvJ3D9b8Uv
5k8M6mxn+x8rxnf5T+NiXDh7xa/m1Sb+6rzdI3wPoneyLg8FVF4Kdopt71V+4VNqiMmk2GfwFXkz
9hmEi0EWuFt4kHwC4PiygprNIzna8J1XrBnyYUNJw9ej3+cjM7oaPtzPnn+8B8jE81bEBfjTYs9T
//Uu/E1+gsXhFlj8OQRg8wPIrILLFmpijzkiXgyl+9qS5C8m940a78PxwqW/hQ+VG1/sEcr2z561
GGIa2RwE/e0g3UN44Rs8RLq6WxR6OQwFFLnP+EI4YF/H0J2DxpPXK9l2wDt5MeMRKvwnR2IB8J/6
twToRPI59M63tJgCUghf49jA/zaPGDouT36XchZ/pkwtB3aMsoB/ZO7TQ9XZz4PhrdhxbM+JKPn5
2RKKZ170ID1KXOvR74Jvuh5Pb5bHZX18ws3ggSDx76s0oBIZp0HJd+iheDTc+Hr8PFYc6ffuFd4/
PghlCz4azl0OCl+EnwbQk/jq6rF6eG4wcEbyu3zw3zvoXnG6chxGW4JmXgSU+Dj6r/yz3PY61nzt
9/qZePCMsksox3Ov5O/b9YUzNpdMq3myYT7lKZKv/30+aD4+gyIAb7l+nrejf/G+3xAi5CVnpS90
zue/s9D/WNn5NKY8fCOUA8g9JdbNPfko9hw3GU4SHtcYwmgUDLySXbK7B/fA2TmsKZzCgRF5Pk0e
q6wlwJ3zGWdEtSX+rt6tNW2v+O0NnQ+uRPO7OOFjUUvls658IkFGCAk0UvPREbG01cTqpV7AetcW
u+hrBfzMPxzg8l6sNichs/yinOdGqGP/g+QPfvuo85JX53V6yfzdS/wUz9/W1boPqS1EyU45GEsx
D/Ct8ZLFPIs+9fXnpxZyZxtvvX6aFvCXe8yq4qPqUxkgSQMVKx2yQP7e+XcsPRza/An9SHiOzjv5
WvIVlA0/af1mV0bn6PIsRygjfrpjGD5ARS4QD0GbNqSAylfUwfhvWvAJ8q6gncungJLn9+S3mByP
MnwtvhJTAU6KzeKyi5nH9hn5oEAXFux6BvECmHpD0DJzeRFNhBSiovENbwpHKfTyCr8F0QBGAqKu
v+/cPzNx4xA47Dm3dzHBpt/6lwjpYn94YlLNu3AWcrj2mMNArnn/XQFXxW9gt9hHfFoWZVGvetkz
lOOB+0QkyMnkR7F3s72FvVH3w4cF9X3YfTz+wX63xwImgYdZ+iHUeurRNrh5bzScDljvrayghNUG
sCk4bwesjLxgBlhDv8IqGwJxGY7HiAavzDtWwXYxv2w/b/7xeFkeb34ZfooREwsuT5r9wcPNvMH7
V/rkELzSgF31WccsgN1/C2EpW/vf4D0vP+G3Yl22a+bCvXp9DzD4mEjrGd8Y758m74U2Fh2t+IRK
jvdjhnvoeXl98P+3/X7P9ez50YcafV49bIa1yNjRYieG/05h+DMXy6sYlYv3VnrfgNMXDJ+yziuf
bOlYERNya97mcy+Of/az4Bs79E1OxGZCeBhLIHtevgOixjXC+DC/8R0uDpydnywsL3vVd+G6C8Su
yx78FjvbexxHbD2emZ1ZYeLkoMpG2eAmfPEJo+9uIDGhnPJnncW6UO55uYWj3wYoY/mAxJZt0AX2
Bmfo19wlUIu8OMHes+K37Rhy3SBqn+2fS9jP+zmalqv/HpUYwtn6vDL9ibv8OcNrmEv0m/9crPNM
IJLjvmt8Fp0LTnBaSmxJ9v8MQTtTU2s5z1s4vDN1T2rD3evDt3Xpzbk6+R0Q0ywMNXLn4qLyf1P4
KaGEFvIg3DlfxOYhlMQvihEo8Fz/3R3gyDtKhzPvu4ustRlamYerJoKDrXmEuZfO8A87gx0e7TbB
YXVQgt9nJTj4SQiWmkebhERz8T9987qyd++vrwf+90oz3rM2XTi+X9bM0EPdCy/SrxE5c1oc/D3b
P0LW0hSo/JHww5PibSC04B9PRrSbYdoYFfcIwTxgXB4KFrt02wfUJ3/voaQ5xjetb/4dMHEXDj6Q
0ODGi5kFvhq78Ru0/1K+U5fJRg6h+q6ncPgxzhdfbpR7nfcFcGD5pXn5UvMgKcZ0SVbEmKF3iarl
/Ujku+KnvDf3JOyXNYp8Jiz1P7Ng//a2/hB/Kc7m84MQgIeFWxJD2jxhzINk9fG3/NT4uw1YIaB2
nmShy0dhWbjDPUs/Q01Bfsrin9P73P/krER4kpDdIWCqAPZ4GmyxOovFrVYwt89WCAvY503PwL2v
hLdF5Xvu9rqq/G8zZDXINujwL9TEWNZ8Zc1WrJQucDeyzGXvXBb6842/0eh5Ufjo8UuiLPE05yj6
ijdMpe8h9cVt31cJTh+9OL6rF6ZnnSj0HdFWD2FeC7j/JDjQpy+4jXIVf7Z5I+Ed6A+2M2RVYXGi
K8Cdt+YpKiXUhQP6FQFSCvyHhhMvd9EE1rFbKiskUwMVRJh/nlM9DZ1QWYNAD+rFtAcL4Dsh5Cdb
M3D8atUt3UW94Gc+fPSbZFv+hQ+yImH253FL/PhFB5mXPG5zoXnXHd/9504JLM3Vbnd6cArK4hZc
WTooXAXZOls3fJetrc3gNwHdnQCcXeQcWHthHyQHtMnXcmyc7xfWgscoa4LI9Ghvuvc9hROc0pO4
myfPClKv3pyjfNmS2Ywrpp5XeIDee7p53gfjgt7ndrm9eObcIkoclzNMUe6PT7MXpvThhObZb2Xh
pDh6bwyYImZExcteZA8AWQkv62aNKhLXwERLKAbe2ZZHpB69+6L9wvDOJajKg2z5WKAr8eHu+Rfv
tQ67ZRMwrMS+gUwhsOayO64xm0/xvuyI5sjffdMQUWFsa9nKwgjEV+fsIYXfUP30qdg6c3JIf+R2
yH9ahEJCWLKzJ/7kBm3/+5OZXZaJ6t//9iYFlE/25t+u7bihD79ZYye+nc3tndjx3+F3sVweP7bH
Y+r//oNQGr9FH8Eznw1PWcAlGrgLZWF47kJ7hoPDL7bZv3JPTZRPhTIMJB3ZL/1epM8XSKv52nqM
+Ro4r8UKXoQXYz3Fw9MYo74ZO5/jP8un2uJJRAJoH7/vrjqu0ljcN2Lz5GcSr0gcJBENaL+/n0m8
I/ek27S+xn25z7+M4LHd7V5wX08/e5wNgAv8RB4rJ/vwtr2Fng1QjuDRNiOJJKEnJpx/xNmKnl39
IRHnf7F99QHFQijvLJ8MH8DNXt5q+vVeDShs8TeSw7B50pjp9ZBkjBgejc5PjI8E+V4SB8lV9KgP
VdIDNRjW46tEFZJBcrjaK/bCKP8Xflb787Z4QedpR2OEqDZ/6UOi/cbbhpfmnwYk+7MC3PHtHvpQ
V8FNzA1QH239kekf5+6rc+bOsxiUfJ39Qro+f+zSeDZ70qnAqqXvPGevyqnD2L/i3O7v1g4GozvN
T5vZRXDKnsvKw2ww+0hfUFhdPGg1kSzn3Qj6nBmpvDOmGfBPGez6lt8e7S/6E3B+verf51fjMP4W
L+r7+Nu/5nuT5IGaBmqt9KN1L4MpiDmuPHx0QRu1iF+Vfmr6xbsy82o+9NgpAYRI97fGglUFyl4Q
Sip1hfLSQM1BG4Wqe5NeFo1pxiNot8rtULxC9L6cl9SQnSliVtCZDvdzSZSUTvsHkMLzuVqV1fbm
WK+P+vpiWSMECRTDG9demTSf/kfSeS0njkVR9ItUpRxeQUQb29hgDC8qonLO+vpZt6dqqsfTY2OQ
rm44Z++1Azjeg/kRO8aHHJdge8KdReXckWHU9YSL6AhyWx6Xjjibiso4lWgNlUODo6P3tB0eofe6
E43cZ4yWX3RsRtDqdXPFXCJ0R7HUuRJ8Fy+ON343/VoF5chEsLmrBkA4jckp+SgGeiYdpWSHRYdS
qhC8iI+lecNbPLDW6Zg/0u98elkpMGbrEkRgS6NfBX+YSU+zQehtp+3FdlTuEBzWmjSeAYTVtDP9
PyvyP+LyN+xEhlSAYX4fov8xEQmg9qxLTjapDjNzxevaJItWNA8QG7kYsomPdImRT9dqecs7OrPA
qBPaM4NoCVGCp21MIqpJm0WKTcg4O6spvszqPHYsl5R2hSCBtkWBjRGtsGg/CWUEQBqhediY1N2p
Lks0HeKAFuv4XZnqQpNJ8cF5sQYM3yqvOhldYmORNJtVcfasYp/QwEN46Yd7lIuGrs5qlV1WkAg/
G9Vhbizi7OgX0QsoYTWyVlanHBMsuyBOISNi0O1xjIY28lzjm/sW0LvNeA80g3DNjacIYzlW3g5H
OPyi5K/Ll4pRu4npwZjiJjkQr8TP1Brn5bh0u8Z2aV+NVbqGkIUIDuCfnIPk55iQR5vAJwxcow7A
o5Ug9R0JSQuDdlbXu1x/T5UfTf9FIgm1CJXSp8SvFo2Vf31lGnxJyPgv0vlowkXzePBjaIrYWYuK
1gZOkUiZR/x+1BdYMi3lZpIEOQRz0Y1PtP/b5ZHIYGoJEdDoKDSh/hOkBfT5YW0VbLORTODNKyKA
abgL9qYxuLZ3aSBzCFWHgrNwIlYjidBia9VS9EBqbXKnIVrFQ7XuYmXBZ58qxK01fkGdxIq5JT4l
Oc2IfxjmKY1WOix4QXg6IfIthUdDqPcIWgeytGsdAudpfGfU7+OaoGp/gpKIVz4VQHupPA/Gb0nU
opBDFAg0/fxXMw0EF8yx8F+Qvtk4+WgKCp2PhnTNQ/OVthhTdqRnftAuDsS7K4n/olKnEkDMToSV
9s+zV7R9MnpAQq5UlvVXiwVAtTBeV7tsTFa29S2bxVo4z7n0NZBF2M1zHpGlaqlEaP2qNiPOv+hT
8omUJzGfwqkfyK+hN9boghX/B+0SGc2XAFW3kVLzJaRbq9nCp93aS9jJFv63nI/vZhMt6ebB4p0Q
tUAQnKnWQ7XLj1h6ijYv1B9MUA4yO2xVFd3/5Cq0l6Kzqmgct8LvycZdVxgIwTBlYhDpoVPmLjmL
DYjsYg9xklgu9twYuLxuWGvoiUyC4VSk5kqpP6w2+lDIWeLNTxI0BJpT8sXIu33ypdb9UlmahE04
rCE03QzGfsOVkujesS+MVRG2+AuAqV94zQ1dr4SKRNG8XZtFR3TKzrQX1DGUCMuwl9xwpP3NxIxa
9YtwdhjtL+AXZC49VcwgkYRO+d0w/kTDERepACMY+rEGJScaaoNxFCRnxFZL0QsLui9cOHPacZAW
XYyJjrKXjGpT0w+xA91NkFoLJZA22m8J2dN9P/Ow1SIP+TJDmt3ZXe7B2Uds5oedhZgpY6am1VTj
GCgKxFj4TBT20AZlQrSCYixpWI2qaAEBE2n5LgzWI+FrtU/ykAjCQR0xAyuXnbITeTLTd/DrXKLf
4BpTerva9+iq3oPf6MUSW/4VL/VOLN9f9SoxZvw0LzgIzVW/D/zSO86WR3iefglVPvV/DFOO0y9O
wqGxUO8xNy6fTa/kSpoQ4AXz3rwYttkVkaJ6V/8qbDx/Cb96vI93Msie8rk4JSf/2dyKU//FayW/
TGTmj30YqFbNolNxo3oT8D1oXvWH9Au2Xj4LCRePv4wKDXHjTLlFf/W3dOqP+QU4bXuxTiWPZOGW
T8FfmZWXga5X9CgvIVYJXNarmFYdGpi5c6ovw4/60q/tM3ym3OFZczNu3UM9Tod2X1/4NeWxppUQ
s3/TYMtxaqESN6CqnfcjgKyF2a/RVmaQQIqlTFy9inhzXVUrfrIi+dZcpcNGLZYJ2NQWvf4WChNJ
XVWxVmMi73kslgNS3mCLvYefUjocX+Dpl9LkeuNWTGj8w5hSF3lyH966Al+ka5LB6IZg4ykgdzSV
3dp6J+wOu4uKSn2e/Mbdur7zVJEeU3YI2hhFrn3XiNie6LdCQ5tZ2C/uYgiPxJZAupjjVWbW9e8q
+3Aq9R9j7srUx/O/FtMRC+aRP8CZdVx6aYWTDlkNK1XZvU2DWzQIzxcW2Dl53nMoMelrzgkbiznw
q0gwNkr+YdAyI1/hynLoE2/BE8EDnr/xDvVAAO/iL/2PDafQKAspgXvUkO3Nhmf5ZbCivWsUdONH
/vDPxeBOvyxL/pk0SeU3ZjSSMz8efAYlf228nFf6QCNAfvCtuLQH5bu4mYf0Mn4GV/lPv9t3hjMD
kQ5L3869O9tb4lru1IRQLsnn/qv96//8R3Zpb8ETDtfCu5chgl83uJp3toy8Se01ifoyoFESx0Wi
pf+g8Ms1Dh95s2Ar9Vs+Oio30p4f8+7ab/2TXZI/7adwOZXc8K8On1zv8ad7Dk/noP3a9/pQPIdP
5Se6pKfprt3934m0K6jhx+rbFp+DqsJve2g/vVN37H8gZVPTY5BfmktCUSTlyRzv3l35LZ7aedw3
T593wPrEr7p3nDz5sC/OTYCx9sW1eWm//a25ly/jgMDxiQA/ejb78afAiH7mv6QHLy9ZC+csEQZG
eTudBU8Z9uOr+3ROOSIdsuDU1sXzd2n++CnpXD0RjiBpMU/TM3vKvOUMPPgtu9i3mMvrP+RPrtKB
LXm9nw7GyXsgHd5DzEa78Nt+k3+VoTv9zE4TbXbklbPxbB6CKxMT4IW7xl3lEmcnUnvwH453Jiri
N2/eg/t1D67jXT0rt/GrP2QX9nUYcKjjXWO6GSe01pf+YP9pr/DcXBk1p/gEUSx7qqRaILPmankX
ZUeMcLOfjubJOk9njTrck1BObshwp4Lx5/9y6Zo/5Twehmt7UO9MwIyKmnnvwW9pb9YjvsUnfs6n
D8RXiH7ORjRLyL952Pfu1X8ml+gZPdsf/U5cIucQ6SgcqJ8REyt3ZN/+jAe2nV/mLWG9wW0zU294
toiFOaknXqleTwjZTvDexh9sdsmFux9diifvKz5NlLgkf8GNHj6dh/i9Tz5ifEvAqs/rr4mPXV0b
MfwPJK/yEFTf/L6bRD4Tw+jJj5z5/oGKKzDfH/+E+2n64SGftNlw1g42zmQeuF+PNY6nqryBlR2+
4lN4q/VdfmLAtLcoXkQMI75klWF43BCf1Ld+r/0MX/lNO3NdimfxHMXfJ1wI0WniO2REl/x08Cxf
5q98VK/aXfkJ+nnyh6MkfnlX68xQ5AUJxIjn3q3+SulDpTPt3PSz4m+klMECpM4iHqdvRjKlHE57
NEiHJzNU8GxldBSz9Kb9JOEMFOOj5ml9WQdGNOMaSTn2iZl1SLi2o3hUztaBn4vtGdwD8YHjk3VI
T07BRY5Pw6d+0R7cB+WcijtM0dqfGTznD8Ycu0Bid07tl5iTtJfJROP9KcwF4b14Zlh7zmDpkD7/
4VJNLde8aD+Q4RMw0yx4lECiTcNe+8oHQX1j3PkPFB/wInl0+Zpby9fS3WbPwH/99cBBbuN3+eLG
jC8fsAUfmTUX3TdzIJaAv/GK6FLKMQ4sOIc79/5av2zzrepmQnTF1mzGdszhCyhD00z9JVXRfkWh
KxilCI6olN2lv+AuX3lN+aqccgAODRvTWXC2WOONRX/lZZRz9IxPfCHpOHpn8m8RrNAzut4Lo0xI
g+lVi826eP/8yY1CiW7dsfPynvhN0YNks3/vGRJZyPqDXhtH1ZeeuE3gjldg91wu/mxfmjPzr/41
4/Oi5qTKzVXwyc4k7GrhX4c7DtjwFTANe3CFFrUQmQJ5AR0Mg2AFkkG/GMj2jrgaWJnd/Ne6W3fn
zuWLKle5e5fwytcBIRVIvfiVvN8fbvsUvZevrF5MTJbepbsH9cKic/Kn/FiH7sxArVz5QwnuhscL
7VT94nlvI/giG85WsAVq2r9U+dugYBS/lWR+esQAS28+BS9lSQGjMohsoFib7AN+g3ECX46NaNA2
o/Pd97CKvjpuPntUx63W2c1/ZrfqxgauuGU39dyfoxOT5XBiSjR/KsuFxfWiN8/MpN9Z32xa42Km
4nTO9p/7QOlkhIgBCBdVIWQK8mjmbLpAqrIPZDLjZ+rhxMrMRk4ntWWaqwyQXV+4jFMeIP50CBhp
51o7s/iHuijGfq4qzyH/G18ipDrIyfvcQiYmnjCKFf8elYfCxH0raRAGSIbFHc1f2k96Km/1Tb0p
R/skmfNmn57br/GHA3q1lUh53Hf74VIqM+3ZSi4s+5Ye73BWKeOLXc2MXSi14nTeoDGm6sHZrJXB
KwoQ1peIhiB/ouM6pxHCCRNPue4tNDa9ivpuJjtFYJyZG3LIqkxe1AgafVz75ULiNCFIdE1Wf2US
n+stwCfTtEBsxB1+1vKzKNGiBerBx0KMkJUabIEzSR1dp3T2wrTRW2zb2VI0ySLNTfDzk5uzX88o
TMUGSeAkKxP8o77LlU65PA/dUX3qnMUK4SGp9sgHEerDzUHJK97J3VaK98DBxcBZNBzqZWluHJkJ
IU2mvTp9VEBKZAJX0q+wJnvNWlXsUrDSNNmP57ezDlGOTIaqnpwbsEkdWoliRarU0aG8VpWEajP5
aeNMp5lMmsOXUdHTMJQ7dQuJbD181OAxBmmjQzuirAInH98DCk/soLLTrFHFxe21oyINZjb8Gctp
GcjUkiOLYy3UK2IBNw4Gy8n6asZdjhNhnJKFOnwh6R0rBOfcakSZOjfagD2xUqLJrdJX1FUrYawa
Qm1Xas2mpPMWD8KrNfg77E8zSg/AqBQ3bA8SGzphIRPWNbS+BocgZ1z3mb9oiGfFK4wnRDBDfDpp
0g/lBHCmbiRPawkRvk6zGoAHeWj9scLfCFxTXBBM3BNVBQP0bma8j907IH3qGSuFEodQ5mPxrKT5
GPprCGSLBsizUFii0yaNggPxUS/QXMHVDKtm5knvOG+dwVwqjJS0MfS5MEhpuiAkEkSwK/UBUL/y
0JVuUfIyg4olCxc5tSyITmG9++fyK+FZ6dWGd5az6A4F9eRsnxgQOKtVxdpECgzQ+IU4XUqYMiyZ
czGSKsSwgeDvVKTMc2KB/SwYI9lJz3/KsoJ9Ea2hp3XyNgnQaCv20iO/StL8pUZcui4Fn+pPH16k
klBioGAGiu+Rphoy+GGA283yoJqf7CWE4h5D3Vgo9ILUZc9GnmpBxhZfNQg5pbxggORvo4LC0Xci
UXNDtW8OgKpEXWEMbghwZe0iKl/Ik4ndq6eLjh0twAJCKXsbfAofar31KjhJdJrwtxrqLuaiDoog
21N1KiqQEc6KUQnhqF9Y2Bdl/GMtDoxMLbYYW6RKXw/Ol0GRBpUYLpIEbMwIC2tMWCM6hmyyEslc
gvkPO2yDz2uKxo3cPtOGb8aB/qEXxBbTn5/8J09IUN1Nb1dPHwIXaFDRoZrUTu2yS2W3PsVmDDIv
WQ+gwCVL4GexeFPr8GV2XhWnW85C8qFX2BaPKhyKJz7DxhkBnnlvaLwzisGBzcoZNMVV13DI1w+L
6N8cRunEwYh4KCrVHBqpqQg5PDUEDWCzT8aZWQzftYr8mSjPpPkm51q4YX2jXo21vhX+CpuSpw8S
U46+u+lcBD+2RHut7j68k6N1cDMn8GT+m8cLUG5a+aPxzq0sGZxVeyihDViW/uYUgKko6hGS6A/z
hpznTqLjxkPeB7h8058QHX+SpwtPc+a4o6697jYlbS0lPnMRFp2G53CIb11arvNqPY5oPU1nK6ob
tvYRaID2W/poGOYDpKqGtBCOgzGe3sOQwm5sU9xd5CZpvfFara8SPzZpOYZw/TtXiacOtlWL1KpI
TsKlEDRUu/YOZRWpmI7VGB68Tp4HIDjs8WoObgZnoqWiQ5IcD18XXktmfRVbcKZspeGRGx+a/WGq
f3lM0EC0BQWacH9DeCQja25UjR/tWLgF0juZ262buD21WS8WTnwi6Ug5lj12ZdGJk/ZNXRJBIz+C
eN6SOgVDaiUqaBmm/6SmJ+IxBjPqysLBHLnfkB5kZqMYg3TZ8nijdh3Y3W5RrIcO1ezG/6PiqObf
0fhQxotwPlVRDYuTWZnZz1p5LB250bz1JkIU23s3kg50OwXIKVvkAoxK/o+YQm1v+FCxFBfxVklX
un93wmxeAtO1Cnmm+fYcxXEerqCTUbNMp68CLprl77zanvOpOVOTNRDSImp2YDbwAtYeanBYtIAo
PLpXBlQPXS/XOkVtfTCg5c6aYPosYyjoxHc7KQ/hRUlgfVyFcFoZyGKS8M9mV+GPMcFNhrpFWt5W
qlbD9FBbi+Il5Zz+W9jUxOAwcKuGRv3e6j2OhvIbqj94mOouiqKWSu+0RGKAp4tHETsHDg3ALVWT
rXyI8bm2GKxSRGekKmI0Dv8UkSNGGj58FQ39WIuxQKmd8e2L18t2ERSaSh9WJs21kaWdKSemfWNa
1ptUUcdmfGv5uihiOEPsfQpPOL5z3JVJQ+c6oRx3T2oK3S0YKpoTIXYfBomC1aMhqry1v4P6Hvhs
6pKNoqRrqAm5tFOKr6pi5D3gn247uUCcU3L0wUcRdw7IcrcEACnr8hYkC6ABDFP0V3LqollO6VJP
MTjy4ZmCJDBNOGo9auGTCt8m21mItmpzpaqYpnEWs7sB2cjAAxWIhj5ptrmBBMla9+YbBh5JWo82
RuFnyRKKlzJY2tm33KJhIkim7meZaWE+2gi7f6aMbpsf1Un5VRPjW3hPVY4Kag4H71CwZw7tTUjP
yJsEu2/hOB8Jm3cSCzBdcxYkzcDBowL2SH5aGneG9ROIZEZoXUUaMmTz4E6oQGfvg+wRc7YUbQLQ
OE26972f0LFnQcnIT5asp0zRarnSgmsfDwugGrVOH1rfOD5lduxUw57RGw7H/IRht4QEQF+MtkuK
CZTFAjPoXC1hYOgsgASnUvoGysEM58fbCLsz1jCn6DcOQDQV+DNnnUhR3r3iESnD05ROjLOp2kUT
Sw03JyPHMhtZCDX6lu14CdVt53fLPC5WGqEsXQ+YTn9wvZD0U2+mQqmj/9FPpVx8Oh0eKqgcvkMK
eu12uD5IChB2f5MFdEgvnqU/RHNLGIRFQ0WYxsVsV4MrIUOnbVFx4BxQJtwddbJrlJR2HhI1+RV7
9lYbUcPRtOLT54zkSPk1UBd1MJ+EU46XF0xPEGDOpaF+Ddtehs9qviXxu9q868BUrTcHGUOC+XkM
ua3rRHVNECGKrrhd8SmH7ABjIlTYdWmAEkAemkbza+gUb9ORNdYxzG0bRJ8B1c6hk3CDYYRlEJls
DH1mLl+Y2svoYGfsAMZqrdkbublASs/IxM5BLQ97knNVK8CkMZPcviWb6JrXZILZ10C28CZ+1N5P
VYeHSjA98KbQjKRjEGfI2iZPEHMN45zQdGUx4P4nzI7RsKrTHUeAiT6rUV188twyPEcsNmlcuJYB
roE2l52UwhrCzGdxABon2seXFHYF9PilOAhUMY0dH6JjtGtTG9tC8yVccVb51XO0ZX+XVk/mWfaG
WUG+y5kJMaaZ1JScr1r71upIeR0WDBRnSoL1FeAIITZ1SfDPPp9IUimAv+xkLNQhvulsEhbyi+0z
ynHhRUBCSiYwTWEziFW0DKWv2pmwl5zaYBF9yIr5U0vElCi56wfR3oi0QzONS0vvgWfWK2E/Fk7x
oTeXXdYvBEJAONpE46MLDnpI9NQRRT1PmfC2ZIrJ8SajxfPszYuJY6ysf8LPIf8WljfYYxROg5B2
a7AXrVnadZwu+OaJeqxqbOixWl3zHlJzhBUjGqWiPyf3HRynpPjQ4nQlnHD5CP7GYIXC5VorVBKG
/ZAr0OScVdQeGw6DIaJBUHQ5PQqLRwmHkNil40IT3fg0ee+UcBn6b227ben0ybXi8jzVGq3J1NgW
4KtDKgeqrbkr4rpluJ9+2S6qqbgH7VVRdIGhmE8jtiKCc/UPgntSMasU7EWQMQMGERsQESXgx/YC
bmTaeR/C1OMFiPIU0DOUufG7iXhPhpdYOOEj1j9W9AkLiqvkWeVHxiyWfcO1mMXm06C10VIrAiLH
leb+MstRWuZrQv5GGhbywqYYg24tW0byYSAgy2cNWJYYC0Ai2ICBU3BmkLiZaqcU2CGA9oKd15FN
OJR2r/hrgao62eDyDoSDTy8vkUxkDYtCW689L1kqL7pkar5PWFM7rdhgnBWdV/EdZVf8OMpnllN3
aEeQaaizk5W41jY4epLCHVaVAoSNzm6BFrc4tPe0qYV9HBhEQlNXpEz69qN8iOePZdkE1Mri4xWL
2uNUo6NloozWXSr892NkC0+ngT1ODq8K+z0KJjqK9YnvjLcsw9Twj4JJ0pDtyWGPDUYK50+iSCVa
liOwosTgbzmKsI0JwEizuMME7XyW++lqyPqjyD/EuPc5qAcWUuKGYGDgUjQ4rPE8aYd+jHeJtlHB
ysjawMqzinPY2NNfzEZXeN6g9oMHvKr0Ur0lL9pTr1QCTn518C6WYB4BccIXKBmx5LAjDXF+cW6t
PLE7PJIqzqXolJfPPozJqouh1FDggboAztzSPyyF2FN7G/WoBT9S75N0OIg9tg2yFctHSCyk2DbU
IfWM5miTx8ZxW2xguEI8dBl5LiEfrpp2wXChDoGlWlGeaV6ue5JOOIgFVCUEXsXgXAt2s9fNrVZH
M1HyENm+0FGE7bFSJWHfVBzdja0Fd4X9FBngNnY54exUEp5QAMADU7jzirkltUOlLqbX7Mj+by1Z
WLNRD7bEp70r1U0Nsf70NKWicaGwjRR8E96+RwaTlILJopgkMwOOPdLsrlk3FsCWnLHVobuluCpg
bLYKOwNYqXqUerNhjnGOvtikFuNaxCMN5qygtOCxN7Vj4sWZebGneyZk9ZFRKuH7X6RFvmx5y4WA
0HHCNziaU31YaQqKhEm4xpny2I13GmGhhZZAdMQnTmqlWrYuj5Naax8+BZTcMZbCLa0eqcN4CJcM
rrga7mnWu/xL1Jrsi55aH+wTYqaLlgj0ZFoaG2Hsp9dLoQqbsDlAQzHO6G9GaBT8WmHtrppbUrO5
X/jMxlS+5Wz/D5fhzytqUa15USnfgp3UNM5gJn8L2yXmMIS1uJyGhW1MHx4PJDUuRpnYCIirLTAR
3vh02p1TSm6u5TuH6kBOeYETNWgCIq4E9rjYT+yLGCLpV6BRMQlezEsdPI9+ysSIbd9KjZ5p7bmo
edhY1xWSJY6SEO/DDBlqTqEHShUu8XVD1Y1ZX7yWOHoiuaNdOGGb9ti0RmRG9fRQR6hMEIlxZLBR
UimCPRPpiwmmlzAbr4TSYzDtVRDHq1IPfgRDY9qOsvY5Rcoy89Cngqxp0hGRgXjNl7B1sn2d8Dm3
GgYTJmIbTht7QFbrCEUSkWa2yjM9HlXSmcU5t9aOIfOr72+FNEOi9MlGAKt6B50K+CWnYQf8G2uN
mK+9iqIL+9FHzfemRrESv7Dom7VV4TqMrZvIEpSltyZluEsA2bJVjwrbzz/HAC0jlYOejDGDCTWK
X0J3JgWe21XOZ1boS3j5rq+TF39EmNIiaSd+l3QYYAOw3cVzaUE9JflE8HkgV0vI1Yw++yPTaRaC
Rghj5VOctWLSL5DXKMAwQHH9E5tN+PwBDKRNdLCIHZKUTYBN35HXugG21pgH+VuXVSsb5QTt36l0
5gFePTXCoFO3SyAoDo5pegWFZS5kHddinm5qKnPi7GQ7kSvGvjK0q+azjb2F2MD6GYt7c4mLzuXD
BKm1QaAjFoJ/odJschS0NZbpb/2O3PcvFYBPaW0YsjFHhxDglvgboVBp7YfY96iqihjIW4Qccwef
ohlxrhpsON+6GSrermEzGVfv0GmVuEoC3mnCoIm2zD4ZCpbEYI5JXMEVqFpweKCrYUFhGK7Y2YiV
nZ2WcPQXnvbr5BZajcwd6nDJTCgW2ABsQBGgPlP2RYzMhGvpBQ8IycvSkteIaJpOcBuY21r5mLAA
80Eidkhao25ABoiNHUcdpq2xYf1MK8xC5b7UjnBiS9V+Q/0zxft2RGca2vOE9DJBsANkZ9moQIL1
P8zI+IRVmPi2gMSjodFstluELXDEkeV8JcBTXZVwcuFzfKGiESmdJmEPEYS3uqNya1B/F0SHbqGX
AYVcKq1jSQQj3CFQFiOx92JDmB+boiXXyCLPhCfUcluCgbJ0L/ZmXMsmgq76r2opjtFCsAPasfk0
Zdx6lXetTH0pzue8qf9RGh0IQzIJbE7fSg8dKyBl+TpRURbqJh4vNIBWG7zDCFZS4hUZZbonvXXO
SAxOso7jpx9/NEQtMzlQFG0Haynp0VYKoveKPWPzzpEUVY3RvNSWKapxs9BjX0KbD+QMRU80T0wv
lF156uZqt6pHmgpGReXSttHTi8HwLnVcCUSmUwu5jK2YQUgQT3on2JossFJl7R3R2+v9hZMsOSv9
K05Q0P4XWV++ISJqqHwrJBpZXfoJNZJaI+w2u9ojrHOFeAzuGH7yWi+2/jqnypTwXGK7Jx9FoF/E
ntuAeUAfb+KCFjzO5bjlAadGQBlRJGmUMvEBxG+x8ubBvnJE19oWD3qFaAx7OJu6qgKwxGTk0TZN
RWDWXJwSYZvGegtRCu7EmzjisoJs+dU18Bpmb9B/IUdhzoA6Q8MuXkVOU2D6QGqmUaUUarfMrw+C
7yPutziDCm5J0+xBVrIaCIGcOMxwqEWC5yGFYcKhgmEzTBnwOdWLJILhh6STCbRUZKL1rKX4wBRP
UFWJDan/ApMiaCsCCB3y6gyzSJKXfuCKtoGN3Car3azcWvYmNsj40zpWEU5ZourO1VDC6hgnp/LK
88K53ZCBfdAXox1Nc1jKL0ZHtFeBM5JtWHolqEy825pqlyiAqD48wBKhB0ykibOnyKMX8B7BDai0
b3jlHBkcdK7Q98wnO0/x3kMEam1frUE4CZN+5QQpEjGQi1xDQPkfFH8QzLyNHizqXsBxRyldMw5T
aKWKdgGOQbgNubv2Fwnmcx9inUghsr3uHZaHh1JUcWomXdatHNC2Ore9U86y5FCaa0uVYgg9uAwd
Q7njk0TdtAZX1tsN/Aap3HbM6KqGrk1f8xSmotgGiErfFGzt83spEn/87n0Ki42l1/t8sFYcwf4B
8ZSAHs4KgpkkG5xhlmJJGygm6bReRIVRTolDQHYpdrj6CN2DFqFAmYhjDpsLcyyXMB9iTNOx8d5x
gSsqK8ztEiAuGy2rrQWMXndq2fozzgmtWMKHEahdgScsw2DukBGLFM4MiYYtfcHz5SMIxBrDuErV
hZjodP2satthwo+XXjpx0Ei3NeVdQezi+VtTupMIX6f3O3JItxMF6q+88KadzT0UG7EK5mgn7SEe
DrQKci1bd+Q1NhX+QRIK0KP6fiViTrhvjMQuwnWcNi8b3aPgmzB9lSpTvtrugdW8CcJQuDBFgEUP
xazfClJEyQAiyGgpuGQCNRIW1FXNo9gFFaTCgeGlHskWTWC/pgWbxTwId+D9fSYDh0K07lFTAsYw
yr8hJPVOyzZdsOj58FYsfxLE7XJeAozhMyWmfrP2TCj6pEsNF2+yl+L/6xT7MkVd6TFxOTzgSdAt
W87nEQurFXMyqRKKFdChtXVEKfXf7Mi0M8CRiTn9txkfdoyfkpTuFIsjqDRzOGNlqQwdT6LQuJeY
6J2ZnuFEUi9pmq5E4a4bxvm/eA1qfbqar/hkAmtXdDA5wRwFxrBSaGUxN5FhsBc7i4k6bJ4j4TeY
irahuhTTkOhmxjRG1OJQNNR4C84oDH+DTyu2N3r4FE8+ZOJFjLKq8R1Ya5D+v02+kWVVQsMLIod0
lz1lqME2lqVzYa8JGfXIsmzVTsL+NQBdDK+NUnwLyFMoNP81mUzOH6q1rL1nWLOgaETuoc/Pk+z2
b4gb1Valbtbo/lYg8mpwp14ir5nUbhUHft1BKVfQQFh6iChih7jzZUUMo0nhVvCBdwJ8YpaXpJ5T
38w66HDXnhJwx/aO3qPgpik0ETvCslQAbRlBiLGoQ0/o/5RdZTSLiKI1IFl1aNi6M9lz6u2RP1PW
h/iEzDOg3pbq6jGjQzACSBzJVM/JJ8vz/gMxfdQ2S5bcmN6f5uBqNr6TlnKG81lMhij164Jc3Gwd
ZCONCT3VYNbR4BN76aJkKuQM4LbyVijg7Z64n4HzM95dYsKzvsUGAEZMYmfBWQguOF3bpRk+jVh0
vk3DNciSaMujanJYyUxXJqS35CRPjZ0TdG3Uy7jaxCQ0AOJbibU7I4KFtS06SQPgFo4MY449ks1F
n1j7UuWZYBPKYTqANSJ7h7w5TOS6KrrtKvDTjPZYl/CpM3zAYEbLncPj5rN5BEskKi4KaudIydbo
C2h7iPgYnmMhn/c4KKhsZzVqNJil7Q2IPUDoFlz+iPhynpoSgYLX9jMNjTpHQjJ1xBHO98BJJOHx
X3uawlRpn3O1PJfKL02XtZ07H1xMNqSDzikisFa+by1yz3ZLhnancE1oAcZ6Ph+5fBOMdhwU1fTd
Tn+9sP6NmeunJLOKjiaSaj6sMuYLhNdsdh3m+FL5Ep2Dlv0Na4BZPAW5qmRzwLibuldevUAJskRT
Zk80pvKGBfIzY2db553L8xz2jnish55tUvFR4MBJDeIAWcHEDOoNxps4tCV0rSp7o9kSAYrmRuNJ
izFNKhvN2dRatIKd18nMMOhdB43FRPNmKZfdwK0TUpwImjexq5DJC27YBU6cxtgYSoq6bpg5BEDQ
NyXaK0gpEHuPJvtLLHZ9f5B05M1sepj2sHmIdyVWjUClX0CLjY9ospOP6RsJClUARYpTHiOjC4hT
0ze9lrq9le0RIkk4BNLh20LJIPTfjQxFaCvudsWBKUuSnU2jlN66WGr9AGTYRqYD2LQsTxDsC6S4
fC6UxyjEvWFjmTUulWSTcpjGQbCEGrZSL3VjwGP8ZfJjjySJTi69IJ6tgK2N3hhXI5YXPbOSWjRf
tnHWaSemNF2Vtbh0HmtlidWFOLJ/J57+MnbTRhwyRZucgCBN50BFs0fEv4jgRMkD5wEfUjgXxP+L
9HCnS7rIYCRZPsK4LdmrzPgbPaxztb7xNNLtph2XRmM86Yg9wa+mlMNLWmd2wUCHHZPvOgkUxUQX
w0D1TmEz2/WSTe1rWHU+hkyeEQFySwiE68V0CU6uJmjY54zb+rg7J3sOsmsd+2BeQC+rNFYZ9hrx
GlZTfxKxTTeTWn5sEz2jflgU6QZtZ1naSpeLH++v8z/D3gC+2Hy1bF3FbMBG2KmefXRMqEl2aGUD
dniZZcztVF45nKsLtDNcHz+HMqVWK5Guq3TjO4ui6HA0vzICNqmgqOU7F4szUUfNK2fP8amlwaKm
CKZ56d5C2pP8tHn9JlbngqZh01EF7Gmw5aw+2lOE1TC1iBXaLPEcEjqAUcxBMSG8Eg01RpGSxMbF
gGwAO4/doimv2JmGxqW1I1eHrSfYYgP1Uzk2bgFKdRV/i2gJh96jdoDvMEm1+lmpupPTyfSvOqB+
MPyEzDSxvnStfDMaGxsLFXtLEVg5jjxZPU/KZJdb9iKWwVZI4T5hVfb9Y8d8+x9P57XUSLas4Seq
iPLmFnkHCJBodFNB01J57+vpz5fMjnOzZ880LSTVMpm/S9sZ/nqUwNNkIUQvTgKGUCFgZiombyGB
yi6At1E9SW4tt2VALZD2hEB5SD9MXH7WGVi0dsaFiyQFdCYw71OKEzAq1gh0FYR5TPodADdlrp9b
ol7FITx5jAlnsAMKDB6MsAodct8+LKGKkXDVZvuO7EXVmCalf6rtV5dzStOXzRmuREgnMVbUHiNP
Z6meQvrDCp+fBjFQxzOD3EIC7k6a9YJoLlpJzp/MNFAaBizqSEH+jlO2cGFyA3oSD5kN86mxVMLQ
MVWJepK3NObMgVBvJSSuDLSdjYfs0Vp1d7JARLFlEr4HW5FJ/j8sC0BcGyTnwPsa+5VVj6BJwLrY
Znia0iNl0r3D0UlNFaB+4o8JtEYocgdEg3qWGSL44ETTVne3IL903q6jhiBMnzqC6npEMx/xDgi/
Jdg4vHb0Vob64HVq8SRWv8hxejZYfsA7nHKDv1RVXJXKDXXCgNppGnk77LUwaTYerTc0QIZpkVFY
fGyTA8Ciy2JS2MCwDiRAG6kilAxdI81ixbxHzERy6ooNcSDnIj862l1p1F8liMOFW3FFCXnjQViW
HFSSounIygHMtaurCtIYmvfeK5YGyofRpbmkZTD8l3LAWi+YTnUlZBmIicxoKn6pLkBpsCoydBYw
kXDtJ7jH5uYMzp5rnYGKY2/Qtl5VMwbgRb1HIxpQYkXThpt97C9Tg+UZqbPKePCsAVpgVGfJXM/f
qGXOFS7/SCOsw34kAQnsjw6VrxI+AkSDNeH0TU44/nxHByIbgUxyAEuIiJ58u7q21vGwa9voOJpf
Xv0zh9jXq3NbghRlD0GmSU3cMtl7aablpkbRmlMZ0tQ5NMBg2+I5A9IUWEu7C1RZVcW6HJFccNFX
8OiDbCW1oamlyORCsp3DkEEAgeVX5MRnzH4RwQVPAzKHhpsZU0+AuhArvDpIWYpsWkKwo+AnImAu
wGkLmCMPyOfcArJtiGcF5xDPmsuciGmLVWwDyF0TvFz22GKMdxGDpK5xCm2yc0e3XYt4waAhjyoL
w9Ziandz88/gAOi/2WmykYkJXiXttf03qhDp6BnNdAsXZkh0J62sbYAWcqR5XFD0sCJDa8nL7kZm
kNBYjxXEDP9MeiB8xX9jJIKewicP4zZiu3i0yejzTJuAfQgXsDoJjkYaFyNr4OWKcJcQ30CwGNol
zWFVOysZJGWgf7MFaYc4SPGnwXXL+BcGtEidLkmiNrLQjQKnYNPBx7S3pT+8qp22b5FRjSg8plY/
CsluIrwSGJHNETGro6+E1XJs8w/fusweYepGR8imGm+YvMEMt6kH/8JdPt1KLaKiuXQw6XKBq7WK
xznbslVLZkLLPhTqpFa7p5HROTMw0UhSUdtsA3FDu8FnjGsuCnMmrnxrikM5F3ElkJWoQu7LGeHS
Rfog2LImNAiotg1/2LSjyjQ9pvbsQyLkSiVGccO9ZHdL3d26hIEgypZeffgzIV/XY6rokfKrk7G+
0m8J2hzfJCy56UiaRchZhltbSTYiMJFSSVRxgqbJKefsDGRR0w8jYqKZYsl8yNduQ2OMAA7wFcXR
VE9F7zzwq6JlBzCyopMibWB00JyPKcz2JvA9AuhUGi/Ue2wEd2b6XnJJRfIA5aL75fNgXXqfbY7x
OeNPheQu8GYYpfEXzP9t6uEL/SdFn7ZpcmebS4ypTI2Cm5NHLrbouBz2YmANFMyO9j8P+CIAPaOS
E0HIHF01Ppy8KKLFHBfWQIBeVTGlJ1hFnAC69gC7lRbU9jjZ2CkDcho++O+gKvTXNlpwTIrN9Jvs
yFysGR4H4DsF/hJwKCbKnXKIkkCWHdnOK3kxtT9VaXZjkHc8kXxIS4l3fBFWp6K8ggrKhBzkMbkV
7oWDAAcccHvZ9lIaX9k5fEBmrsjEk6btEc8Snr9DpoWkJMfHXJL442McLMdL2ntf6CqYTpKtMk3d
hAxM0MtpaQIEGM6wFB6UhiElpF5mL5LUDVoP7EFnhnwODxrTYQjC3nnt3lU+W5+hdcubPW6b8dT1
L7ZxQKHZIyUYz5l3sPJT6iLk3KZY2XLcaFtNPXFAK9Otqk7oVRlda9rboD41Nizg2uJMFWHhXmUs
VsfQmuToGpAUf2rjyygPw5GcMwqqMlmF08YHi3W5h+WycVE/TX5KvjX/f0oOrpMd6kzdqZ4B6/ts
Whr3nvFH1nHqYR/Rk9cGz77GB+4Mc60ydSTGE5Nyy0cmrug+e/LUYaWmp2FU3qqpXxpgXj4CYb17
ABtIw0gJLNIODbsUXxxi7/Y1+Bdz8g8qiwdBKDlvJarpOTh2xvRmSLzfjhq4h2esu+Lg5TGRAT1i
BO2laxH4BvqH4zPaWLHxzwTMX+UG0SZkhHrbrVORgbnPyvQaFNoKMcSL39pvIx1CHIXvxVNs2gRW
tNZWeg+GC/mG9SLXz2gmLw11kxVbOwWsycDALxJdNcbGoVQ3BbpitMLtOBRMEDY2XkK04bwk2nrD
zdcWyaH0mNNVyTSRHN2OO+1siMLuEObERjLrMG4StH45ea40dAalt22+tEhuarLDO8bCqylxaV1z
zfVpNfrRzkLJV1sIBsZ7Eb+UdbcyGGzwH7nDvRJFL1mcnWzazwGFsxxyUI4gFR5q6KKN4EKJxAqn
bWZy0Q3Vt7CRyE1EII6Xf8L+kvnDNhvyjaQmjB61JibxMjB2yNvlak8LvEYmkRqc5YF+7hx3GcX0
vN5mRs2PnI82J9+37mtTMxhz19pMKsEfQcKzDITB5J0Q1Odfe7DMrK12RnICqvftqwyoqDvrIFpL
YE+lBF+f/olUMOZ7BgmUiRsCndrBRp43nD9bnjFfiyGvv+XOlgpjVqaT0AAcFmH5NIzRGwIlUaXN
evExIvKReF3KB2HmBawC9cv4hbie2UuQU8gFBLsSYtGLTlpDwHzwUBlZ3ClboSf5q1oaP+1txyKk
e1rwLpCUwnmyJJJhlYAFjAxH+Z3KBMjEJrTQ1jQNqSGNeEa4qVUUUupUQGmKayKfSpF1ONZXAhYZ
hQa1EtUgRjt6PXRZtrbC/y72+5Bs4OkgugypG7lgRKXdFvNenB0xdm900RFrnhqHb1n6Q4oLGaXb
FL8NvJBsPdtTM1hB9gFmglSEfF+2ayTyvknePluU4RwwK6Jjw5E+kwpBFLVIjHKE1BZAgLBQ8MF9
MV0nSk6vXjvNX8632frT6sk6lZYT9Ndj/o+j/QzMU51ocHxa3EHf0sbJUShdP6dzN0+r2j7jFbaM
y4SMBWzI9tASjMhZzxbCfJL3n4y1Z16h9URQPAE6Ui3WlImM2wrsv73Rg/18twDArFiQ35QiOMa6
s5crDqlFp6t7odJj9kM9NXt7KLdjekZKixgwVG+E+HuF/hQ52ZLGQvTQe2ni5nmfk9UDxgpbqkLR
5dFDJhdgdndAg1lSljApaXSOqcyoooq23RQKJmPuS1Q8ncpgJzTZOGs2ckZl3aMhC6ImGwCun2F/
7oWhotTFlDGRQ8Y4qtkKuvDmMYUw+6iHT43RC//1hdJCinTDpkw0ADX96d6THoJIkwbIBMMdaRXN
cpFw6PKJo6R7tZ1T79gkKXir1vzN9pAaS+hB0WEg7ewSgAPvl9nmHcgtoCDEqEoqIZZXAgqhYDlg
PdNA5CQe5Gdx0sibjTY5+KZoRDrkJT7SBsjaqvLWjGNdk0MhNzpSRFX/9IkBD9Sta/9B5Zzj8UeH
EPXPnJPAITnix35y+LIYOZj1HBvXoK72vwymNe6VIdrmnbWeKIszZgx2hCEOZy1n6OLSpwgRSBTc
cymAPZsz419lqITExOQBA45UmXFYWky/Cv/O2lYp/fWIss7gOmIpp3s2xsTdw6FCigFiBlkpnHyp
/YxKTGU7yV7JjY+cgJmWM890qZ+iYkPyqkuaIuWPAQrh8OxpdDK6wlR1Dzw76DdeM2+1Lf9gtYvU
VoZYgj5VyYbdIOtQ2pYehemAjJQUmyd4Eaui7tnlTrph86koL2SMWMCA56GmuaRvVpLpLUk1pnp5
7Y9vrmrVWqH8XTbMpeDzwFfxqyUtX2SNTjkB99BC8h44BUzMJeIDkjpHMjnI5aeGsH0KLcOA2My3
UFRhySy+kNsTvmCw0AO/Z9G/wAJ2hOeJTx4GLXt+mw3c/sRxyxyg0uNHu9xYmNmXyJhl4okP+iJY
zNo3UVmJzYUb1DjR9yDlO8gYRRpJTmppct3pvTJ4rpDyyivnb4jj39poTA93lC/qucB9oFWkF0KD
ZZPJI68l5Rr/EfE+cNAEOU/pKbxEAWgXePFBtBAJvU1Dmy+rjFM8BWf2QNzQ7ioWtXEZ7FlsycQb
Jo4Ml5VDNRcFRIsp71mDSqOowAHlY+5dnh5/zUUclGP/F7CBg4hdx/8izhVGQZ4V/+YwSq+g+XO6
rdYiRazv0vqyBiu7J0K/RWvDWDzvNIQ9jsJz4fmLyDQ+6W2doXohdJYeg2tT4ul/u6HJ/RUcSfg6
INqv1CYZ8FCV5bEPgelAW/Tsg+/S9i4CgQfGSkl+umpVGavU+GMyV0n6TR//iXT4NYIRGrRfG5pm
7OP50sGqlqCe2IjC8SQXoYFcDS4O/RBAr1yUNlBbbH3xx7KXIE1MQh0zlztsKF61OVrkEx5P/SLY
DB+kJWQ8viKDFwtYwRbLt8itm41BQn6Oao0fYU4G2i2uZsFFUhpo2b4+fVBiQ4qqNzEe9HQD8tYp
bwaM8pxXRtOtTAK2rGZVU0lNo/F7dHn8/cJERTsCZmR7lGfP8lw5JHUuL2nrBTiqp0QmeL35DK9n
EliSf4TQ4cSaJRchK2C0fwR6ZLbpHBtrsd/Rl3IdFxptOGSYTmjweBGGVaYeYcl28xGT03iKAJ0L
MC5EWwpj5C0vOPFlKXxQqaYC/68/jYw0aQ5xcm7xl7KgGSZEc8uVzxQNAWbs+XWmi+Qplp33Ao/t
2eWh1fGK/ifHbDk7+u1ovAB1ZCa+Ww4/kSBU2BVsL7mxNTQnOAbxv7LF2UHGgOzyckT8zT9Fmyf+
xqLEPcDfBs1cxMi+pbzy9OZoZlSJzUHVnBt+LRcpfc7JL4qsBByEYGc2cgHCVUnc2C7m1UU7yHEp
qm0WoDt7X/1wotCp+vyVxtFveQj7Vt+X+r5r9027J29xJv283Rv54bOOyQg0X2iP/TJ/Q+oxcJnX
Cd89iZCksWDPE8lM7/Y7dG4MM2Rz4eHXgS+QWDaF9sKk0gSpuOlds+l9AsnN60dND0w5MqCDmRF0
GqRkTc+m8gP56YIs4eElqmYl0n5EXfA33Y/M6vUvjCnsh0wIfQnsic7GDHuFRgOcVpv0NUcylhLk
WeaHVpHxMO7sv2hQUZRGxhHqBXYYC/pdq8hUpMKWhJsUaZA8ztpCIsSYalQ0KeoSRyV80sV0ihhn
wlDKxnJhyRlHxRg6wP1+MTPeBZSHmRNAzpSPCK9lLKbPjIStB/Sv70quNbMhkDSOGGu0JTvFQcRh
VQeHEg444otLq5QtRq2Ur/L27wA0aNt3wSfadF9C/AiQDv7CpO06wp1PJnq0y6at6i/qAHEow72f
4EOvvF7n7D41lJjejoQuRDvGSo3tI72wBE2JJqAlEapokA16zUqpYfogFA2PIUE14gxz02TkbQ8E
lHIbGkxYIazEDV4bCg4Rng2XzpzXdhNj6rxKepMV4/Lk/SXlQRAGCn/BUxn7hc43boPNwvOfM+eu
l38q2pnaPyp8Qnsd5lh/l6l16NxqOdpLJg+PQvZrTCo+DhNaF2gFKhIueokyEgUZpfEClLIvFaZy
bDg1BfiPIW4pA/HOCs04zt4PpXPBae77J+Ua+dsKl2QSbiAFBHrs2hN6lKeqXA3cWf2378zPlHNJ
6Pz41s5rjC2aCCQdTwMEmwHXO1xAkFKSgJkWo1F+cqZ66bCOUa6jXRLsB6HHUFMtDhVf211KMflF
zJvmtLTrt077EslmjxVtXTW7qlrGNxt9qT0eyxR2pXBfxwK4KSKvoQfCNTdqxzD76K54DSFkjn5r
QS4K1pWZGQdMZm9xaP9hTvl5jKt9JRzAJy3ghIspIIKgTGm+PXwLhdtQdXKht4s8wXpD4JaQvb7R
MF4OcTZ1TP5UM6fOG/dOv2mDa2weleAby+OWxzZ4MfKAR52+mfiPut0wnBp4HXv+M8MlENy0jjp1
TWkAE5wq2guNsjR0LZZmyjFGQHHmcAotLI9TnkVnEMgy3YaXrkhf9Kp4AXAd2weHaqN2OytmVsiz
9Wd41utnN0X990EYGDPVtqJalyZmHtTTxKh4BmUj7QLEiMa1g9AzVPcgHlbyITpGk6pioKk6YUXr
APAVNFIrC9ydvB/AbwGoImJGZLPL69BGgKQ2XDQdJvyIc7Ll2JTmpiUaCKqLbnbEtI4gZ6cH2zj+
gHfm1mxP3pM+XphrjiTko6Eay41XZthBmSwsCNA5OzYxESNzsszjlxpQTSK14O7xCJF+GA/r1IzA
+f9jyGbm0FQKgpSk3dYY55IwWzfqc01yjE9Kawu6/GTa1N4HZIFMhjvDMNXR2rFvFZB2sGXvQNeh
ZOEE7xQkr8sYjT1YVr+xOU5U6rmngLhRd0c9xiHFvxrNwsXwWe3L4mS42AY5ZAiD1Fe1TlrSzcJW
yOoQA3nLXT9H4yJJn2Fln0bIs2Y3MhWxpwxPQUTUES01QzPddPibdcNquNnTV9Ude3tet/ja/fGr
A9UP22dF6/ENnRgKoTCZOdoSl6SM3zZ7miOobNE1LHUaE7D4Kd7kzQF/DtD7GV1s2zAD7isuoHfD
187/Q0vh03MLJGhN5btwviYkIlviyTJX5mguCRsMYMJnsli/FNCmJnm3W32RE/xSNrRBSPYZrIPE
MFv2ibfy7eQZgNIZ8j8uHIvu1nuR1viut2ScsOd/6QoByGX0RuUq6GPJDCQw0NrecD2X6nFykUyS
icf7iWi4gIdTfc83l3vfv+waVasW3K2e6MyXDA96fSjRvmstRzD0Vo6+eHSNF6WvCDgQc2T2LOW4
ZpDzA3ko9HwybHNwXZXrsEV8VKExZFJOClxMky8iOxMALlf7pWZ2W1njQz3uiubmu2yTgKs0zXHt
og/uiBYGBtKCq+AALqxBU5uHkGiVJH834/JggTJJm8OvSKyvODFvAiW0QnqYEyWPsphdlGokxAwU
aP5N+Rfh1p5apLdC97oXXZ/WnsNorYXqY7Gcnufuq8W2VGb1HqFNbRyNwN4WMlccDb3Y78BIEKNZ
A5Y4RA0WqaXNKTOFDCfWq05Q3HnsIHAK0hV7ADWHa01mjFlMacbCRqoBHPoZlJarqKStMjUNnjH5
dnN4x+ZRAQICTMzM4OsSnFHxTpAGREpPSk59aIRryUJUBXkA6Sg09Lrz8BliSpBipUTENiaf3Kx8
dY1YjcabFfqrkmlhvLhuAFe+BtoSYeivRxfljuphe9BPNrC9oP3Y9jQXtpSYJHxFcbWTFZLoNxs/
iY0XCGGdyCKUi0vBl3fK7q94cd1QPTrQPsLacznZJELqVCEK0tcId5b8DtRSnJ9VQZq4NbwrSrUa
M2LuPVviHnIDVAakUbhQ9PwQruJcR2j5pNhcg0QIKGQGpBZh4OmHqT5V7bmprJ2e95JD4VpM9cOR
/BtOmjEbimfveNGqtvCPacxBozTWfDEbkTVQWS1o6m2Ok2NG7y5j15EURTSdMnA0wiWvIBVREdJ4
WgeDyJO3cQW7z2hIQX90Ep1thKhtjP0+PQn727AFqpDvGDswKYrI5Kn/TB3dHwk4CXEbBJApTF9O
82rb0WCDaMJYIK+pKI3Kc2kwY/JI9WV527k9JB4lPUmZWBeaHzb5U+P3krhp+2+FknOloPoAFFaj
Rx7c5vEOKzh2V6UkplO9EA+RVT4T1JibF64UA+XR2EH4bD1FXZrmqnX+mCbpr7zrhJh187mSUtKa
aEe2GKDgcF+VmF6W3GA+kY16BN0GfT0rUi1uLiqtxlkP0kVf0PLMzT2tAFkghRuyUkbMO8TXBBvl
LO0KfI6Nr01HNMLPGjZJQEMspXyt4vzNb5n5rSKQ84r3Kc8XPZGjyTqYPvkThPUhp8IvKApF46sV
SQox0T13hAycv4y8j7yLKEsErAogLU3OxjEAVKOrpBIVzMBAP0RtqCEk/Z1dpkaURMmSesuIzvwM
dcmTDBEtICFRwZFJIaQAAcKUrcx61PLphePpyQOgEolKwZ2q4NmijtT0AtwAJpZcMDa2LJkxCK42
Vjy2pJmgWjM/GJbJJPuzXaAzsz4C8J25+dYIzaVMc0d97YBI+aJW5Ae6bK0AKTqxzvXHcPXhza2a
RabnhxruzYcFkc8or0ErDc9lEugzIp+J7CNSII27PE7uMfoS+VFX/GsKCivUTz6sZqW8yn/2W3eR
q8ZavBeUuxm9ZDPSa7l8PQDFXCh96Cyl6BB5p2gwRQqgZOfcvYvONvXbQ4ZlykVXE1hfvXUN+dw+
aAd/VVgotBwoD6sCMJ8vpZmcFd7ZCBMAgR5bEZ4nBEQMjNpSCUJnAWsUZh6/DreMMRCcwdHos5K5
xV0iW4LPzPkTGyiSm7toxSYL2zdMzwtYm42GMNNOI1R8NRJTThcdJN2PamzGDNIiRfPG5Ya8biJo
eXTuc7e3eddICVfcikp+o/h35k8Xf8J0CUuOqelzztRtS4qIhu0LN0eZT+hDznb5jK9EGDX4UY69
NHgWibNXnzOOIgFkbLU9DjZRSKC3MHHJpTOchcN6yShELWefsrMx1wdg8AYCJtO/jqTMF7sc1rI7
WIG37fN1ABVjPbAMis2jPotBlcHwTT6vtH4jLnjlK+VwzcxzFp4h0HMGDUUr99iiIfdfdXzL9cHq
6WKo3GsBjaFc0eNBK6S/NL5Z05uPGuXY38zYoHpH1Y5Ruq3xJJBgweweBAaeseEmG8j4oRx3jUM2
f/k+IrbTkP+Iyl5Y+QlYBjUl9kuS38xdVNCr5pee9J0CwPTIUF3Ga8X6c8+ZS6XPyIRqXsmE3LZk
tuGh8ae1kq35PquIWltlRlAPdmuPkL7y4g8unxjdG9MKKwWJTf3Ot18jxPZRY8xkjnf5Q0ThBVhM
JpMAW23jRcOuGe1jpUHbAqBnHNBhNS71AAttMS1jxbhqMQRVsrDN1zcTaE4txherhIrmIwfxtnOJ
XiDvAsC/UblmGVOnSYhr+FaaJ2njaeFlWYBsQd5ttIEEJfpg7kqnX6TxR5j+QduA+QP9ZShaqfpM
B4PzJkRAk2YNnk0Bpti3vsnZc3Fi9YmdMtfTykPHBVrNZkSE9eUi3h/2mpltkNU7yUNn0QSoxM9+
ccxy6EQJSIaPAMwwhx3G5oB2I0d9XX4ICMYdtRA7vharWBOYe3sHbpAOn84BC2yJ8Tz9G9ITXYrk
VR/eeJ8umg6TDwGpDBbHz6HNzutPu2ZSrEE+SFuQaLz2OlwwVrIG6DP3YbU0gSgmVGk6LH/B2tXB
zxT9VSE9mYHIBkJ8xjxzKiDcAKusElwIhrUi5GAbqgzQYcIhJGms8GnfVEppm6a5JHeyYIGN7j0P
DkPZYYJURZ1V0vQb9zDAnoKSqz35MB4Oy5Qo3wTfWtH+s1D/ckhgcZIYY2qj/38Y6Pdq75SlAt6q
kRBAwZJNDJJO9DoKUkAxnT1Z60endmXX60guOuMEmgiBwiPSuk+zRQLLleXla5WJeeC8SflIgAw0
KhX8MgYXjyPJIxyaRDyLeDAKwxe8tqI0LLkwashKZtmy6OOeyg/AjgoQ/Rr7eOz2IrHH3dqeEK1O
lfvU16yn4qlm+Q8o0cFLSVPgPcmhqJ+CBse3V+8HTMQC92ek2xoKczhgUhptRRHPGerS4hcNyS34
rrL6LUf3oNTWwjdDtEpr332H1M7qDQZIHFXMBathplBTsY5chtc6HzZhhS4GJ52yu4TLbRmmMQ8L
4Uom9dzpFCbxCjm7ouavHRMDR+suX03MGGzG7czTfiImkkOoVq8CBCO7E8+zEPI8z4bRxKhxeazy
H3kagGHSEXQU8QxnBA0ILNQpDYG6VKtni2HPQFO5xjQItKHjwuhA2aAch4OpZDufUdklEuRGx+0H
78pbTOG6teiv3kVrURmExDjZp4Dk6tKRSAoa6yZ9Y8+NYNB87TyzMWHQlHJHEyLWqADqBZ0KXMXd
ksjnV1xOMn+asAPwaAud7Iz2vsPlfPHnb7Y8qCwRdXvJC/BhrufCO8cuZvOUKDISbJBEInIBExBI
SspcmER8hA0tsJ2xWbuOXLhkgHsknJGxmW6XbFPxhyNiUPlSm5CxncM/3p3mXPA+b82YoKLiIW0T
xwRLiMZjkWR0vsQZ1OpyxEkKnCPcOwRfSCEmym9WW8+aQkHed7h7Ca8pNxEXE3V+UZfLInsk+bRD
+ESHsXAVQh8oAmrJCLh2MOru/K3HZ3MMn3wzXjig256+tPx9qeCzuJZMrobKAuYmYDn6a6LlalyE
c4Q4ZccgpxcILtF0VIv8nUXR8hiBDciLZHndTGhB6UND0Yr+TPQUEyKekuRwi5EwbBf+MCviS1xo
W5r1mA7cNRiay+4qWsZ2k4c1YpnkwLW/BAOwGR6L96ZScGGhViyGb5tKadCmjUvyMBDcbGLHA/Li
FM2VV5cDys53DZgv66Q2j8BNtPXBWVphF7cBnyFQVyXMBuhLNcOvk75h+F++ReUTX0vIRFug3wTr
5drGJYXeHeKYEzEQMcXFDMF4+M9zO/8ti4xMDRSVXNTZEJ8qJPEICHDkUi9ExLmp6NS5JlI2eIAQ
MJNflGTZiqPai57zkouDiqk1LgB6aNdEFDgj4Bua+FfrTPLYUtDpiGGqc3Os8YZX6oC/65CpyYst
4f0khpSbEEIxBImxyaU3k2bjGqBR6o353dBMdvZscsxN0pEl+jb9cWYQa96KQNa1ylDf5shqksej
asNKnJ/mXXS3+aAc2U60tT5oryh+AZqRhWT6LqZx1Bl1xyFN1NAqCLo1RgYRFgscwjYcnWwzmPWz
/JBsG1l+Ad7ELLn/zzIUUBQpTPBQG2pzaDTGG7cBc7A8jKJQPkzl8AZuJ8DXiekgJunaKRGLI+mk
uEMLkrsbRP9GtdHc+jiQLYDPGNkiImJJqqAMWfBnRep96k15nEYab0b3dEz9drK1lzAMiMrHcjYW
uy4Kd3qXgpFUCFEe2WAtpVdFY4N+6NkKUclq35HfEm22CZIVkVDz9M/AaofWz6lJgv1qetDbU1Ng
TQxl6n23LIkynWBahlPPvAvNShkBz+BfnSjEiWlg+fSG2oXMLkI76+JT0akIKLUAtGBSpUn+7a8p
hkCZ6dcqEkdA3jKKJh3QnQStbc18HCSRgcdtHSRrD7wD/bhqn9pQlNEMLq/Kn4xaZwS17FQGGtpS
tHdLrdMPcXBuyVIIoINFUqewfY12qXDuOhinkVH2UK7ONaTeRDjIoA7UXlW9MT9H6x0Ww6JudrSV
6Ouz5LXMPUHgX2KkzFiwYHNrblbYHnp4TcJBkDwqVfQhMR3CTbYtMeczTwMmQ+RhXH3LxI63qgux
6EZEyURom1HOfeQll7gBXBuuXS1/ZQoIUng8D4SdZq9uwbCT13wzQ0cMVkdT1R/G0lu7OH9Hkq3t
L+QYs2Fw3uqbQhtIyTFgMPC2TzFZqdnZNMWxhere2LTIYAvb31rWtDUyHfHztlD+4suYjH8CzLgh
8V/BrWcsRB4Za5+dbZFJlSMyqDOMFwym6AtrbxI5CORBqZBk3zHHoJqQTJLeqJF8inX67Vz3GO1W
oeLmosCPz9UhT461niJlFf1zgnmUW3VKAEeSuzHAoXlrO9l20ECwBhNpab7+JNYKRCMj07CM82yi
l7QGUppgmmH0Qbw5V+v6VJana46IxI2HlRgIhIbFU1KjHYH2pIESnTZ0JP4+wHmpBkbKxzx4geVB
/un45QGMHMplZEWnaAN8RnJTX8lpBzmOr1rrv7PwO58xLjF2ZoMEdDel8bYnCkDkAUXhnKVV5ZPL
lq7AqEK+N8xmhyohxS1e1eS2ADzidLowu1sJ70XvHcase1IM1DfJcrDImaJ2T1RISQBK8G0i6G64
uwyxS7CchHHUEsqMkg5kbCaMRcZSyHNfRrk0hzLMgcJg/yEUEL7jvvHwxD3GZF5ZLZ0f/S51+KDs
fEy42ZffrtCR54R5T+/w2KxhR3+XUoevOyKVIMiclW1g0D/51K9TMpJOddGMd5vYTIKGWk7qNr4r
FLW6Mh8k0EbSWnnLicPkQDJLu3NaMBfnAlAS6DuEpKkKbwuJ5a/0dzm3oZItuD9JBsDeMvtkTfQn
icXjPGvcS0RIhhTFI+xngng55BSg/Uc7khFw6KDFlDQX27/BtJoIwuQ0GdOHEBmKeQL2UboHoAM/
4KbqmwPFjZxLrAiODRpPuez+G1l8CtoXYbQEIZGXmHRwGCH0AUZFMxSjA4dbl03siGUaPBpUBCxI
cDSJ4YGpFg68RaeC54WqabRv4hvJKk6EE6qXiIgXtAH8laQ3ttJnxdxSrXUzgpPOUdz16x5FiG39
hMqKekMethxgCcOG0rOyHp2rzO+ZMalJkoa8OSi0Xtv0ohvh5fjSQYUCZpLmNw9GVTO+YM16lJyn
ELoe41QP/whX1O0TLuGp23vJuepuQjggrZMb2c3XqULvTQVBlYGNG/E7tUFDNZMjuaFcaDE79w/g
74NDvZgDtbnwGvhZkvZ5mL8ckHtUWDXlLH4dBQyQaiEqirVguw7W5hHKxRDLTMMvvDtcnqP1GjHT
KcdD2FTRWtO1xbxW6P25Qn8BezERZu2PqSJl1R4CsHQcswNNCHaUkIgXEfBbHynLAUmyQvQQ2Rmb
CWOzqrh7MbYL11tTd5OOadLVemRYO9C5NX9tqRf6zmYgR4AzKPWWGpg8qy6GUa8i4DlsyznVp+hv
Js/A6o1dEEBXQCiD6CJ85iJwHRFhmN6lNAhq8h+As3bsrQAXRUwYUdkOsyjuGdpCp2e8c9bgTThj
wFUL4ymZGX8+qK/UQBfP9peOr58gbrpE3RqUGSk2F4k2GzDAIpBX6y+AN3Kk8CYSrhzmICYB5Ez0
0xZrFfQ2asBRY+9kWwYAEMol+ty+P0vZGXXfWIb/1zdCR8SRim2TGyu/0tgDpJR/6EFyDpjZBXfz
d3SZ/AH6PtltySWzDYK1GH5XQms12pZ2v3czQqBghvWVUEuSSyCbVYt0PHywmmH74nBOVXFySnpQ
18T/5whG75xUAIk0gVThXB6obChep4rgJ6C3jF7Bq2hhE/jIb0HkpV2cfbEaMCIwy+4ycsxJUQ3b
w0F+r/iuynZau9HRpg6npEPxJMZe/NfQ1+p0k2q4hrfrzvUACwVSKA6MtPx0SE5EUWNyXmcAqs2A
PIWmYV5kchpQLlPcDYRMCbChXwr2Fc4QpDWyEAZgS4aEdqc5w5vjMbyJ44+cj1yJ11rtrdW63fct
2rBG2aY5vTECHWtG3YgATlf6Y06TGoG/jXDmmRK9xJ231CkHPOPHMX6iNntD/jOqWOhPJtUu/bMQ
sERM0N3XESM5uf5Uso4Ck0xB0hVCcy3eGDSxuzZ213UHR0Nx6HuM1CIFQKHZlLtbGUnzNu6CE8kQ
rkFFdlV+CAWFRHzhBRuVJBEl56iOteNc7JwWZX2SH+fU2kuukQB69JFCzVHplypeWzZlSDPWlNfR
MtcS6ZIGb36Y77Ty68YAAsX//fagK+b8bnLZJcVa7DUivJFY3N9Tjc3yPNevBAmw9qqxfCdwVQKv
xNFP5DdCIENBtIGRBcGvaOPwx4poUskeMxQkdbuaRgTeo7pB3sk0GtN6i3AYm1whUo3ROlveRU9J
lWYqHOsE90mMvnRO0UDN5TbG4ywMNdwCmsn9ZN+Q7f1qJGUg1FhDh9PvjGCyCmdNyWn/ewby//tq
eqFCAM/JCCsGIgBURI4wW8++amJ6xAGg3iYt2CJpG+NihXLm93RzT4FKUY+KkabiVwFHpTqTCIpj
DRk1ndwK1E0skiLg9jiI0I9Fjr1wwd3kC89gtb1kFUCme+PWTF+osCSs0VNhHQg0RSgTsWdGGcKD
b4n2ErEzIAivKoWYLFYQAg4k6ajEVCtVBbqXulzFaOoGF5oTdXfGJwt5p5082PCrbw5meT9RnRgE
lEn68H2ElDIY6voeJD+6G6714kpZZ1Ov0t7xbWTjRm4+jl4gE1e/SSARKTE0DELOA1XJaqJZApyS
twd6r8TkFfWPwKbm4abg1BgzNIVusUTYQP0lrFJN7lZpDcffoo7dyxWIHn1iqKFIvf1JvchWG9rD
/7F0HsuNY8kafiJEwJstPSmSIlXyG4Qc4b3H08+X7Fnc6DvdVRIJHJP5uyxKwnAZRkn7WOcHws74
jQzNCKFxec7A5sKiGTSJXJAmF3VH++bHHXnD0pJU+rBLvHdMB6Heb8Sgh4HFhufFGYk0RsLY+If3
JzcFmBw+Qr91Tj6cax5vDURQuRVhs2e+7TgeOx9LAM8+8MaN8M58m5piJQQQNET3xAXU+ciY4NmQ
EZP7Bh7KId/eXL7K+JaS20JrCkZocTclXz78u45mIciPBnJz+fNSoFCGO1CmUpHbUj11r8I22X2O
OAi1vHSaqXsJq6+J94M/UwzMst1YGHlUEZIj+QO4kECQkhv1cYiYNyNhZh6dQxg9qFgacHpRYwbG
EZS5shi041v12dbKHZGF91bACuBjEoUW5a/24mND2GSmYEVGIEE8utQOXqsskHHGXrQnu+ojgMhO
mBxTYt0gkn5Ek8J9gsmCRxMQtLuMeoRz6pobKfLzDd1Sb9xx0LhYNRbWdxJ+EFNoU7rvZ8QR1osK
giKq8fQANmw4q6CI1y5QglzMwgkgCRRVtUhlkbOc8ZeRw5AyMM+gW+eMRLiYi0aQ1ZfVJ19N13K8
4FXeVPkJ1dbGQxukfqlhRDLCDwx5n34GE32iAf2DynnmyYBDUYN4YMV848BlRDNRPzJnT7SwAuNb
sJScnFJTwtgLFFjNtiTrdAQ7xNIdZwcNxl8p1K0I7gz7pn951H+iNRyQtt9VOhpsvWFspQ/hgaul
uYpgTeTn18aLRrZglaKpqsNjYpydACYARVAPD6i/pE67iggNZH3bSf0YEAICp/hgzGetl1sxOvn9
U6lfshCJGWEkE2aLNlt3cfSY0P9JwAPGVxcjCCNC63fDmg7QnKxQ/MwVJZ1FloGtX8HBcvXJLCcU
H+GmrA4+JF9TNQhODrnTfA5BQ7w5GX/ZJ5I+l+IEjlTeZ0CWh4u2VJQQVnMyWZfcwUpsbfOMIbNc
YSVbjehTtOA1Nj632nnBUxitxWdGIcCFGZoMXvVeHBK9hWK7xyciBsZ/JBd/RDwAHjThDH2URIW+
4abMHXxtDEiKij+1fcJZZoztrtJYlmuA9uBA36Ki7nFXwh1i7+ASYEHPnOi/YrqXUFKih6SNJLtz
rZkVr6Y+Zn6/r7FA4UigFKCE5yAj9ZSRJIH1WGlXVG5D7j+4wSdVqPSSKNXRKlT1iwfTUKsfvn3R
IKSLBnvQArfcTP+pqV9RGZHApgLhH9wKMjo8dRRVPdEIee7frxa5q8TwPWC+BTJhvqP47RTIY364
Q707z5SYcboVp0Yn4c3+QyHlpQ3E/ZTbn9wlo7pmBgXjAND0QxJzL7dMFVJNYxXjKbXbpde+8IGl
CRpV8xtlQwb1IqKTJtZ3WUoImYPX/IvOTFT+wAZyOKkN+Wu4myj2YsZFuOGzhPyy5dL6r6+JwcCG
HR+knIPIZyvr6i8Pnw3tUizmwZfm/QmaOrOfYT5kTUy19RUW6s6i64NMyHA6Dp6x/I60cgNBvZak
DiFlpQZ0SaRJpCVH3kyLz0eDX4S1AphWnWatzj5CPt5nxJE1vCClyCzzkf+YRq/FrO0TysSkwGUy
EFAafPWkNlbZKzuS1i5DsMQfBx+aurWPipk9wZekjSptwjyqA8cP6xNMQy4CMoRDqnJZzzGys0Hb
goJLYKHc4AHGMbxB7qku9b3ZvAB7V4x75bwQZi93EbyVmBG4n/1EefA1YqpI9YqzrwItiE1QgEDL
jTOSqAIDE3b0CiZ2x7VcKmxWAQAxkUOG8ss9OpX0Cb/dwUGja6nJpqyNRcsha5bXQGNUlXTHU0dd
wF3CTSOgp3vf5CYzm2SOcnVGaC+1p/RTFRaFtiRvwehWJjNCE9ZK1kZ0A+t6ehHfP/eoQZE2EHJK
mdJYfy68LzCIuKJdqtcQToP6ao6Rjdh7IV4Czn/2DtyS0XMIshbmE4WjaAdirj9rZHAhFx6Xt/x8
pCTp+Bmq2n7UCKEASnDFzsSo2SLJPwwytIXcqFDmIWzjwhOTkslsZzRvEgLKLyKccqMG63twnHpS
EpOMdxSRsgqn6lTykO9TagjrEW9gtoZWZHAI92nFdYGCOrh6MwPR0NX0GgAZsTAnNXcvgme3eDKy
ON/5JKOBVFDBQTlRV+nAm+qO9YiCTMIfFsIGi9p2klDnmH/JfxMUu7ZhOlHWCMOoB+Q1luhQuL+A
2csgPmMJ9rnve5Mj/4Nz26UIg4T18QIgubjyXH3QY228Du0NzSm7juxyYnYyKgmenYbHV/xTUW8v
S5gaIPG1yPWaBjY/epU6XGRNmE4kR04Q0ZQehIcoW1ptrgadq5JoxJMwXwmpNWXy2C+Sx4ISiQOC
nVxjcHGDn+Ejt0kh48wWOgCXykqyWASM8elFZIXytVmYrKyUnACtNbYWUt8eGZ70nOzakXXobQQ2
RsNEnTcgsUz7E/zHKs73Q/kdmLA8/m2k7OX3tt7aA3KrMfAQhTuEe8UZmFRziYgM5dAZmEyYBats
q1oXOurlR+96aMnx85eYpolD4nLQwy85pBV4M/YBMB0rbWaJBYglZVYwU1koSmRd9wrMCxip2ZzE
9DDYW+rqyiMLfGFBHSMlJMBe3TDmIxv2qv8K4wqIZiwo95j0w7sn+vSoSp7/1UufIpysyk4t1kYZ
XMQurAz9YkBbJvzdWkp2B9R95/7waBnesx7FY0HNY9O6V1p3S7iWumEfHQY/wqp4meJLWxMjzyQr
IrWB+s2lkZA1tUJJMXI00appIK4VWcGutwiLYI2gWNa2YTPbG9yQm3Sspy/ZmkX6hPVZuhmOHwgM
xLInURLoCHepfKIK0+2DzOXOfsG3FhNK6YLxcbiL/BEOcAt4oaHqAw4rgpXVGbu+Pxkk1og9LQDn
YpsLXCzxYVpa35NSPGrKmIFiCrpJONJgHFZy3nGKK/GL6Tw09rOuYUkhSRRVAWWaMN4Z/g1Ifg+0
LHhCWv7iUHKM6JZaTAZp9lzUGXWzCEsrdMnj1O3lMh9B28S4n/ATdNc/1ShsC4fJC7TN2lqkUzJW
sWXu0irXV9S3zHtvqp0fnJtaJ0cH2ouhK3QZASqMXqxCFRlcwrnZGF/CV6kdlGirJgbpEiSawBQI
/kzJL3q48Moe4CiTup6ZXlj8c6CEn+FCCoXfrSp9YzJHo+SWpXyYKRh6nYP6jtYzF2YvNbfUukMJ
+ALwIv4L/zxiAqdZ5HijgENfXoK4iPEAtEJ6dC7dLhiXolmRTDAD4TOnV7hy8G+NKq9+GzKts/Tu
F4iQZ2AkAptr2S22kc6BA1XUkQIGipWymLh/ARht1V/zZaSa4x9yk9QTKq3kD3jaBdblWM24c1Pw
VdU6OYQuyefSUcgwwoW7kBdpci9rPXBOeyo1CM99H//JupO+qb7SidFuh+kWjklujgzhkzTVUUC0
EAbEaX1PAAaCDphxbqqrwN9E4aKeDuU4nSalfIjKg8nLEVbedG8tI17UiHiiUNkPlUWsUEseQLO1
qYEnnShyhI1gCxBnVJkMQQNVcON1zjiQWKeFyG4IHgYQXh9ex6KMttG7MZo4D4FBlBcQWHllMUyy
hbSVa59RSoIBN215lGvnuUWaglLpfokD7LtArUAigHBe2h+9xl6GNBAWK7AoKWvdm4a5pCL4REIH
goCyjWVUo6uxBUVPGfkQCqiVafoWbeVeqBQicQXA5QX0OnwXXeVPOCqfMZBVUGQPBsWvsPbcK9Kd
KgbpnaSVZtgQWmTw3UvOj2xJrJlVJjcQqN6hWi8JHbGQREnkgc23vnMYNBwS/CXQKehZRtsslgrk
HTzpHEK6wl0Qj9sWDRKvULZE6BrAtMc4JaqnIMZg5uCEzgVfCAkQY2lSF4BS0smzmEAVEFnKzUR0
Av+WAKWOz66grSzJsYVzX9Zhu37xVzW0oGoQNuJeSiBn8AYEqRM7xhyv8lVraiy0O6KKsVwCQ6hm
JwTKyudMBSSoZBQReY3Gi3O26v8RR4Xt2GHw8UrxUiZTMDUBAThQK8A0HzLm6i3ESI9SjHtNGEX+
j9jkpcCCbLQ6mtcCEHCZzCjgHLLgqSR1jCYKu6omeRTJkijLqRxVlXAcZNO037wRMBaQBI+HJ1lt
IzAd5ZUJRF310YZnUCMvE7gDaE24IIfdD1R6ktosHg6STaBxZ/XATGB6UjMNLT1Vcd/62sREmZKU
Pg5xGB4rnnYIuQSOEligqZkTwBcT6oTSDf8lyE/E0RQ6JKiV9Um+OToqNy7XBlq4yVPe2J4q3y8G
eSWrYZ1XT077Srtkc6riGWrMkoFRr9PsvfsfBgM6DDaWbURro2J4hJJfaXTd6A57IQPYO6yroKu2
0tEnqJ5GZy2uI5ctLktQWvDcj460Tp477ITr4H2SPb200wkBN8ELxU5K2rssyrpKLegZj2n6LpJg
c8qPNYIxO5ATMkFUoL+IyUQHw1DgJXl5AiIy/aJiNGXcBIDx5aarrtJmDTi2mh4+Fx6e/iWfmKO1
ito1fwmAQ2+fQc+QMOFHED+I7zyCUboUWOKZsUhk6ra6vecKpTQvuQW1d3v4ZUFw5qn2H6Wy0FIa
fxYOrlIx5iANi9XmmEwA0XyhUd3DBrMJeJECF0HqBchj0KsDioz4i0ixZIrTSe4FlpFULQ6NdpiE
J3KNXe1ASSi3N+N2sRfSQFu1dpaOuTU5aqhd1YG7i9kjKAzbiDfMOq0fE7oLPqHw67K1UQ+CxEhG
pKSTBTjihZOwUwv3xF+mFBtBjyXmv/kbUFGIP6OytPubk02izuqLUacPlPIqWRIJj5uDqRpJn6YE
1nUIiw/CYxyXCSho+Wo6FxIRTbq59uh22o5/IUlFbXSo9XEpBQrb0gjPfRVtu5BIevDbkNhew60e
OIV0deQyMg6mehz0s8JrdZrfvH1QYDAM0qaQejJnPK+eu3afqL/KAMccoWX7GqaLj9ExLL+d/NEL
HybmC+fJY+UdWUEksn6WISPd9bNJ8mX2W9o3x3vs6iOYp88h2maEA7C+Moss0TrbT5V10BgtRMdX
dJS9LMkEOTW4zBalMcHPNraU5UDHkhXBI3oEWghSZBkug4d7Ow0RXodrTAFMc5mQ1Diew4lgVrKA
7kQq9bIc3R0GLNBnBZiNqR1C+arb+2k7IvUkeHE+yc0zds1CRFeD91ow17jM9oHzKsufBymFixix
XTpkTNawy5y/4r/iu0h2AgVAiF4aUKBGfz7ZLwM/kF8J6sz5onA9YVzjpOIX58gIYcjzg8ZolfQA
i+qTIN+1OFII2hAkz4NoBPuTbDclA4Pu0YjUVzjlDg0Hv8KJvxyc3NyjAoFyubXoTZAnSFfLiSp6
HOHBZJuTKcCkn+xCC0c3ZmOuQfmjEWjqveQIOASWyuZTnKBt5cyXQ7pJQXmVS4bkPeFQUbyj3FaG
R/Tp9CezEWUfaiBbAbCbQB5wzMinYDlZ5lX7JXo9EVyb3Zc46yROl7c2oxypwa2aVOUg3SJjA0nm
AuYsFB5Caz8D6J85fgW6UdCV0XfSBYrOTx4Kq0NAsZlqkOqDHCoMNHAjol8UhlBsHHIACkYNfqB8
oDG+B4tLv6RDmweYO3qVa9RB7IP4pSFIE8vZeE9kpHcJKeNgLpQ+/qdG+V6+VeCD1UBxAWmC5GtS
TBZQuRi2WAnIwBrcNqLw87G7cO8a0Z+sIuoY3fzuPIIi1VWuQOzPIu/QqS7dd1G3jmg0noznlqx1
a5uCjQ0PpcHhqz264dUkgn/AKLtmfxIDUs0HpUBAhQsC/AY5cB99kBs0kI7CfoDiC2iMkrJbKhMa
hIhxl1t+RUkqCQya6Po0VKjlvPUZXiTKEvw6fIeGqx5xX+3RvI5blclNSrLPgk8TKSLfBfJwbP95
ySMfdYj/VBcMAWjJJHU69QvKFDikSH9scN9BMknaERQD0GjHheDX+pOUbaw0kooQe54GbN6cOxir
kcbyB4UGajKGWfbmQfO53JQ/acqlDrZjUnVLSP14LYpc4f3ZI6ESnmzuWCQAEdUlW7cCUpKXjWFq
MrV1qfqb0NrIk9fQp8uxy9UYJGB8/EEgCWEKIJY5Fx1KYCbjUPLLRilhm/T6uffcpah7Wu+WkrrN
ZgCmPkn/FWbADUD7sb+dh2HR+96mckkF4134VAiijYPf4quXCCGF1sk59lHoEKkr18XEirfJJUig
V7z42SzIvUUt5PcESdKjAeWgE6UtGrxuMVC6+MzZM1dkgqrp8334RIUcmfty4gKVs0rcrhIWSf4E
eunW0hfBE++5VGEvUOzPH3ehrHLlrRC+cbJ4aFxkkuUwQGJK/gHmHu5Pzg8Wv4GKKtG1vV/ETBBR
F1xKPkQfV2jXshwFMSXqHtFFe6opnUZya4QsNv1px2sk1V3tb1k3XTv1EPYaknB9Fcthi5w5Me/a
wYiy3yQPwcUGQFJxfaXBTERWCOV2D7QwQfKFqcNIiP3gADouG06gGAN/SX+9VyrMdBDQaYaphf8L
0aDJvCRJys2dcFOzLIgLq1jELrus/scWyIaX08g3lschlr6+1vd3jSgcBRsZBp8zJx4R43Mp491x
VswBd8hOQ1/VaBcmTOxtGhu6VA1wmEZK9j5cXV6vXKISBmSKdXtFfzkP9dqkwKKsdHRmer3OIEgt
dhEp7kgDDZpzAycmvzswMc44JuZ/RAgKyaWPImR08gdYi/HJ9YHtVJpHNiR67Nc2oR82NfKn0V9R
UkbzbiJIE4WN+RswmSTZay+T+l1yKhc3yjqNnBrYIjaEU75lWokclsHPB9pBWeesfboFzlwr+2I8
FbcRyiR3IvyUp1Hd3KJd6DRU3FUUazQGunea+2z9MXv9znbwnurUfslzggY6Gp9x72slpx6R/dOH
WV707htNP7on5EdA7rINWUOyZjVJ2ydJiKyG6R+/XrFfAf1FAsUDY5IDm2dpoyDVAVJR2HE9yioX
11e65bYT78T4oNU/I2qJ+x6ORZEg3AVrEhOGtJUVBbuFALIjMeduwuDeUaw93JbMM7Jpv7S5/tdz
NKmmtajYCyJj+n8bLuYuqe0a16eLOXL+i2yRAi3EseEm5PP9VhaRTRHDF6mmkNuiogSZcGsAQ/0U
PhDxwQel0WgdhvcCF5tI87k6A0AcaRwlW8GIT0CemiEJt6TlgAMN2pPE24HD4TbICROmgeO0u1Yj
kQmIcxj9yGRuKFQuWapt9AR7akb4CeUtddwFPtqwWgc986Mfu+gMHCnzZIVBs/V2E3bAjOWuw3LT
bTP/x0bnaeB5PkwajfSV0TUaB7gfLhum+CaYmaD4SfZlUHz0kFqo0zJuUwl/lAQGh7hbstKS+RL3
310M4KKfkWIw5AnGZcSZMZ+9lwgvCOpXoVUlVnxY8ju80dqVEr9ADgHWR8C6iovKWjH0lTVG6R8o
3KYyskp69f9Oe+L6FgHQFRWQVGicz8OG+x3g/tK07qImMiMSUnqeSUX/joeRSSb1mVnZ0DpIQXoG
8P05UOyVcKq0CAYNnPBvEO3CqdUky9zXALtwuguulkr1TkbByPkfwMPMHK0OvCPZG/rw09SPbvyd
8mmJrdijCfIpSOscZk/f64i7n9uQASPLgfOPmB/gtcV4SRmZJm9ihZK/i3pYuVmMFBKkL3aCmhlv
JSZV2RQgidRLOexbzyWPfFAlVrrysgeRdTZsCmpMRGqneWr289CJEUuTtclQKK1EkcvHJE1aUCPC
kYg3yZB4c3kh6kCQJwxxa37q1E6iJA+2pcVES9TqFTHc1brUTrJeRaaqxN1lYH9yYYpMhMuYVGls
UfQHv2CE3rStsNPM7SdlQ6qcaS+V7MlNyJUHVQUawz7RgHB50PpVwRijRfit+c9xqKzQncfmLu/P
4fiKzYhTHqwxsviV2mn6hY+ZVWzmFEvDLg65ivFnb7Jup4ZrP8R7/spQQKO7ccqw183sn2FFC9w3
EXGaNm7ftTr8I0MmyJadgxKMkDmu+3Bi5G+10p+VUUpjxoPu2SjoMSJT39EJ5lnM+yGoK/7peloh
8hmy5mwC/iXVs1/vMioD0kmit5SRWRh/6cMKaA4uNUfot+TiczyN2Xc8fRQBUx69B56kBEgxg4aI
QKktGWsvMk/5NJxobE2uJ/43D/VBAw0VD3d/ymje8h59FxWoUPLBiwUnjaqV25rlAm4eAHbw/3GO
UqWjD+f3CDRHKAYFM4esrOfYOrUBOhQympAEcWQCSCaIblHrs79SeCxb6WiZGdRso91fmoi2ie7T
tkG0aGfsoEuWB0YZlX53hiKTszeyUS3jurP3DVGUlN8clHQnMCYoPUR6xsUp2k9+G5+C8dcbeDIG
FwG400BD9HG+Ns2+OwZXh1QB0ZAOpHM4osWRRAKOf/EYG6AzXEo6JjaTYstecDFxMwOAzdhoTOvT
Nz6deKt5T0jBNWTI+adPwnleYr/X2hUpM1X8L8dy7wD2h9lDxXjKqO/gcfNTX12ZpiWSpcZ/K+t8
4ZgvwjmCfA/Mxs0JX+F7A2ShP5ZJbuDekucFYtMkB0OnWqMURPqZMdGIIlxEyO2cQeWS+bkt/Dc2
AmLMErI+0t/V9DxygavI+ZP1gB6BL0hdUFfdwnbeuZK0Hxtft7tvQyC+LdlBabM1sW9kaz2g/kdT
fSiCFi89jkhkqGOvIJW7hGEgTg1peP7vOKPNHJSKRKxtgvgtPJQ/fUNxh4P7aPHOI5+RJBg1ui3f
xQBrozaTooXmX5LKTGxBlJqAxawWPqI8AanBNw5rW+5T+oKw/0x6fzMgkqGakHM0cIIH8BDk8XmI
UBKcjQ0SBi1JYlST2EsiLNmcL3FpMSWMoG5oTWoKpjuwgnPAadHeCnuZO+7SxHmu4dcgQJgRvrwc
6iLiGSIs3xjn4X+J1voh/1tKRCyOeOOoFsLEZc0fO1ihKL0Qh0KDJXowvX3U0GG0HcOmt+H8zx+k
WODEEUyY4z5Fgu2FRy1/Fq6U+xJDq03QJYu0EJhALZuTCncV3e1GWx/ODuxEeh82nUX9TgUqyim6
hca+9uOBhDJV/ZKaPIE4U37p3lN6C5+7CiMuapLo1uRn4kOohHi38DZq/2MDFdtMTwPeNXOS944G
2ioGK521XyukgfyM8GfhVSCJ8MF7RUNDPp8GKurwIdn2HAvkqgwBBE+IawC8KbzVJfcp8wXoeOWu
pVSC3tQisM5YX6VIMjzzAOfeD5/CoEbw/irx0xDxgmDaCJPv5O+QoOenmYteO9ShqsPYI1R4NFa+
/YS5VtQRgJ5AvyAQPhiLCNaFUhubbCvqPF6vVE1t+d0w+zwikF15G83XAEPYJWYmsmRh8WRlspHQ
VbzLprjRMKBZo6VQY2UV6u8aLLhkfofzsBKVE8PpmOFQOMeSlr5u3+iq6GOkzZIPOU03m5y83CrI
B0Nj8kGlMrpQs+x8E6qmjVTI4fxE5yX+YM0Yt4K1FXa2qeYfvAibdjBo9kJyoMCNSfbRJaJvfKHR
4JMB/nHMiP5WSgksgx1VScvsbJfnRh/OQZBHZ6VnVMV+9B/b4AcBWmHdpLq2wneterjjyNYLrmS0
FIAdBOY0lzzQsHYPi5LkePmufX9V1fI4K9OlDNxF4Wd75gHuBRUryUSuLNSfGgLAb3vslq27yxBO
9Mq2uk016i8WW1JMj8FsPcTuoTEfEgOQHFGJY51clMn9U03FNbrELdrMqjkmjY7uc+upkg9LOTlv
XS2EIyWdcnAXnhPsaTX1NyZCr/I8AsKgJR1ey5g2mqND3nDfTt9FrG+ttrlweNgkOAyEYXAv6kZw
LDGoI4nd2FxWhffm0+VbhH7iAfbJKzMtdeloztahDHxvij8Iv8YqTiUqHPYLZllJdHHLt0YzNoQ9
7ELsoxEdBjL9Qus3+AJzFakt9kCEkx6vnpIfa1RdXEuqBo9UdpfMZSTSR6TWmHoI4iqhhS1eCBQm
+gs8agsZSMpp3Y1PTAfdFAoW31niw7qiXjF0lninYms3jAng3sLqEb8ALtvXwWzo4lViD9RnUS5l
jXuwSugv9mtCo861u69akgI6B/SG+8Hfx21xmAOXISB4D621pUUXYgfXiGLwFNYMC5n3TfLPkfY+
BqKE4Uir8VEfv0syJkAszgZfn9zWHKqz6PRli53wNKW3sOwWToPJp3j1ULbmerzpu/eJYIW2RSxw
KSdO8nlf0dny4QQVk4Ii4WXiJ/OYyUGtjf+dHBhzDYYJTLYwAkmXQnXrvSYAQbb5mdTQ+/58dqsL
cs+lBWQRdOOmA4kVyj/haNJ0tAr9FZF5XNkLx2GOTiG5YQgeWLwjBQihwwyC9GgGcnRuxcOc3syS
BFciWV0QtLm8oEGmNvVUHpy3U/WXTDsAP/kkX6N8trR5I/naDOEuxugNKo1js0mYCD9QUZmQEmP+
xO8AxYw5huln0XfIva675Awg6ZlPxb0TSyfzgUTtHQUZeKgC0QqbjMoYHY4UyjA91BusAiuj6w0s
ytBrCEMPHEZ/AYkM+c6EN4thOuYLYYIx3nrx/Jf1D409+l7y8XCmipq70FezfqCVYHzwfC4kvuqs
mkyWQuTo4KIkfZZ0lIrVKjyXSnqHtKSkp5HC9RfHvwEVvwvsX+jOdjZ9zNJfCo1lyolgVeW2o+Pk
WyVui/D/c3LogSPER+6OystirhhPwWIIbzh9aAid6varcoZlEfmib2GzCeidAlRabAFJFkLIkDQ0
QxQHDrhXU+QfuZYy75BRr3xuDkweF3FCLyajnsiZ29oclA5zq+8VkIevdtxXw00n8dTLVGK8GAVq
0mEyfKz8raZGLj36acLokW26jL8btwRXC4Y3jOrZ9t1tGjsbIB7Jzx37kxLFBLAeOibn9EcR2wwb
/VC5BjJNfYv7ZWrJmYmPma3LDiZZapyMDVyONyD95d4LiYZm6G95FcBB4RZIj0OLamIFvu5zXIpk
T4ZAZvGT3ux54jxH7mA5hmdMTEU3Mq4hetNr2oPmXR2ZAQP84wF0uiThEG3NABPQ1ZWSv5qT81iB
1sigJpmJq1tckmQKiJkjq/KFOWZLdWSK5F1XLj+CpYjbCqVnROE9dz2K2w3kEGHui+yZ6ZGI8wBg
eQoyJzX9mhwCgXImuZEixhA/GbejR8FaK95t09rW5meZv9Zl9Tjqw1HLhs1sfAKWyLWRE/g5yFFB
sGFnOmsrSh/uWA85p2hvYv66r2JU2QxZs5AJhWJYkC3FzkuJXupc/+JrKDmuyF+QtJGOJgQwhc9M
VhlqN4CJOfkG50Bz0Fl/EB2u9hLDT9pAXKOr7NX4XxkAV3sygUeFvvVMjzYB9UXx6pCsr3bGkXJJ
glvn8YqiPHP9pUwXsXKuSoQGFpei9uLymQaOkWhWnktN3zR5v7ZioCIGywV8MZverZ6HJxUdx0BU
1QDwi4gUyJrNwcerYmydfvSakwevl8dYVPgVOCZlhEspWjQ/bqAdsT8tUB1vGu1b02/uIOmLwXbO
fGraFytBBjM5MmyZyUnIpA4jOFfsPXumdSnJ3LNHCnrL3WQ0jirAAgrrWDd3Vai+VsQbDuFXB0o8
m1ysIU5vKIcipK4o17yvYQLoMVGrGcrmnm/P0EVXv2E8VqNs6UztQrRvU38qXYbfaR8yANSdjFXZ
ReuZ7OSk0QgYpZIlw9WpdAq5T6vNHxtciQSly2gYg9owRtpgKfY2c489VbSN9E8DY9VH/SiyVR0F
igbS17ZkE1RidwmOqX3wawuQ7lGSu0F+ZDDAkqRXfcivU4byeD6JAJJ/I7m6Q/itxtZaxspEMOED
MLAhVGezDKTyIG8cm+kqz9CNXG3lj5J0OLbVBVGPT2Is4sZ6uJWgHiQzB4TEwcvRJoIVttCzHO85
gnQ6EeyR/GU9PMuRFaIfmuB9OJ8a0h1kdqS02JGOlYPlyR13tpz3kJEP1qOvfjNafT9xDGORBqOy
nqYY+VFJTqlRcNQmj7rRH5968zH2yMNwoCzU/LtPDFLoqPYpI//71Njs5jJ9bgcuC1PCu+8h4pxe
fbFP2FWZdvSpN5IkwAKKuQxypSQW0kiCfwQ8LDKiIpGIKCUjITifUMb5cMRosFw+vcsfcDtAt2vv
ZShb6h3qFoCmrv6USyislaNqg4WBJQTBGgGAmXAKwKu59iqoO4bJ9qshu3jT/CI/Lu2jg5EWN3fs
3lLbWE3ZT+W8MSuabvLa5/DjARU1kF5JqoSlI/6DXqVRmSZ5t0j/NfXExa5jN61ApnSveFbp1SXS
a+RvyrhgDXYslTuRQYoy0yCmO+d1yCEIQpDmP0l/GFzyedD6Z7azMt3XP7tzGUGgLRQiwXo92poV
8yOUM/n6LbK7nkavHI/O+X6TcoqBbVT0Gq3TbjtyYJkhQqfD6I7kyi0nf8iXOE3oAZ20boK+5Dwc
ql3W7WNWOqtNWPPqRJGCExYzQ0j9KjafgcUl0+RZFuvIxjgZb5HfRAq3YMu0HWfjkZCst1ClDNK5
EXFC8AERbuTFONQ9MG+AKeRQqQHqbo2XjQ5PcS8uNwv/wZjYkZjjMtLK3eYTBAbdc5jgoOw+JHle
YeLthOpSxlTxgqVmkrG4oA+sdUJZViysOcfAagXyAJDW2PZ2YsJKn+Q7qbjprqmTJzO4hOljUKJT
d774lrRnLULVyjR35IvZwIB8aXe8+PMDVVabEWcAMkepeU8dgAHTb1wY5qT88rrQM8q4DVn7MqWS
PO6ASchXmRMMzEn14ESXmmvNrthsRCsvPXXjUUk0QJdomJh9IbobWiIryXaJai7kImKYQDHmgEmP
E9lLffjm1/bOEaVVeJPhcpatXThUZcey2G2YZkTisqwKrimNXtZDIMPTEArK0Xl1GUv3K7LhS7nG
DCovcBZWLDPFJKuSD061GegXbi45lgRpw1vvIeZBf2nHOnqMk+U3u8TvX/tkJ/n3ZBdZJozmGhJ5
TZXFPIhP7Jl4ZcrW3g4RBtWp3FEMFsBCg9GvVbCWqts1H3dyHZSDV6hi4aMGDSrsysEn449JoCNE
hjpbF/MZtcTJRMtlUH14SbRyG33fY/BnZchvtbzm6iH3DZxfGfaUB+QGzTSIdq0z6P0WyOmLvNmb
nxQklrZIjRBVDp7FuMfhyA/JsBHX7cvYm3tlnHeGk+4qSFaDxd1FUQ+qczGrp1Bt3gigQP96Uhg2
WIEVkU6CkCr3rhXugNIkoyKfV8Zwsz19YxDPgw392I6/Je09f07WhoZCH7UVIjCZ0wF6ZXHji5Ug
wwOAE3YEkmAp8aEMxVs3A+pYBhWnanVxOdXc9K23Y8I/We4m9l0ZayoBIsBwYKRriEg2nEBGE0pY
eLqITcySwegD1U/xX3YX1FnUcthg+tCllcQcUFxMdnVS5h9qYr96LJXaTL9ynIFt36+K+EFjnI8O
KpnCw6ZAejbV2iQaV4pgeeaqQ8LtQU4RVrEowQTnYD6oLA9dTtXqOsWvEvaj9zqkDqGSDOZMGJJq
b8qJHpz6gQ0j61WsQVRD3kSasfYrsFlylzl/doaP+faWxP3xfmyBymvzeHF1byGTGy36tCaUKrPc
IWNTiX0ACSnos1qj3Jsk3VZju5UxqG0Lfp0MeyZ73BiB+l+6cJnRUj1VfsvM6eHHoMOiBIrA9+r6
hJn4vqk50Lhsre6FckKMU2TZwnBmy5COsIzxsZcn6UYk/t+GmmSlMFGmRDhWXqPms678fRjie+7a
ZdP91DYJwn2/CYo3C/+BZLoB1MBa2wgbVHKrJHFQ5l7bZnNQHlPFXXtxTJJIDqPpPOLtkouVvyLT
v6fGIZxuWvU4HXyeecwznzTEbj0CRAeTfL4uENb4qDRFdpD0NoH1HpBeS3F8ysDMZQ2Jp0Vi5oyd
3ZJ4+RwWOyEvBLidyetras64+NBQg9ZoWpHbiS4RIJw7Nw5p/v2/otd2hpBHgyeJRkAM/AUhY3CD
IvACTCRNkWBzA68oKf3zeHd4iKiQ+Q2GpCGOn9Afkbd14YbSYGkQbBTT6nKItwTpiM+aixXKiNLo
a+R8B0BHzksqRwhik7ffCpOCKuVZJsfZQKkOZ8Wgi5nghM/CqVD23TwtFh6XpN1VbaOAMkd0w39g
yBCt8CLMABT3BEAJF1EPxi9+PU4obiCCFBkPZzoY1MCNmdwyvsMsi2TN5zB1rpRPPJU+eVNbNEvP
vdmc+bQIaQWw1+Au6sTH+YBpULmIiFqkR8w6C7Y5w1oW5Ch9+K8BByFo410chayu2UzqpS8e0EuR
TDVzv0DxENOXpwhFEKM1H2JZ4IyWXrjFWsRtYzhMglWJVnsVQ47RwnDHr6IhAAwUmcjErE3y9OE6
pI3U6FPilhu+PDCdVkTpQfxM2HwEctKR3zHFw1PfcCTUqAHPE2nGM63PrO4kQ8J1CNalIAOaq81D
q4LZ0/EyFUIS/qREYCvjmzrxj7zWHwT20IBBpxw1YaM/ledRffSRXwgKXiLtr6Hy7ET5pgVx5vA4
VH9SgovxqbOLc7NuM+ZM9sgafcELZKLdi4yvqDUJPKiBM9QaShTwRm6DBjjSKWfUKZDgiLFLnABB
hJ351CSPYf+Ygv4n7sAkgnINsHoQkqFVdvJ96DLrenqF/N+GuCZ8ulqBS8dcBmlBqzH5VySBcfQ6
8ilywmZnsJEsh3gnrZuKnemb2FuzfjNAQ/sEAqCOm+jvo7Sj3nnrdeNc4QWVpJ47m0MsrEzfvo8G
jFDFsprRiS2qZ1v1CP/9sBE7p469p1fBDSUD3fyqJ8jTXpEtiuBWWbdirfgfS+e11bi6bOEn0hjK
4RbbcjYYMNDcaHgRlHPW0++vOOdqj726G2zpD1WzZpgmrHGKVWy8M1Bgurp2Io1JxvyUs/3LqASq
hG0WVRy17EPuHTDeujqNGW3uSHmBUxv7Z2r9BM86CSibMR8IqJ+k5DPrACe6GksnWLzJU1wSD6JZ
K9PB8pyOUtHUzQTJT56fiC7zDqtQaoi+TdYOnGuutdDFXeaqwPWZw+A5r9tr/jeBuRaGse+1X482
RSIUFhg2Ce7SjOlL+Fra1StP3jL6KXS0QADnmbhUL9pWNZzs7NTE2onbtcHc286gaD0xWAXh+WKH
OeOrq5+mwrlk2A9haUjp5IFDmipBxqWx1bv50DuMXwthbkC8VTeDwpTlz5vVxfyxnibfZSTWATsO
lrHOmDZ4/W9MepkIcKN1P7+LuEyWoQykZ+JiF9u6OlGydhHRGYtU0d8tu6fl97buB+MS2hjBUaRq
k4XKXPCPH8jESLoAoGKwxsIXV2kv/F3KX9wqNozvUAdJtZPS43pQhgIYiO2sbsbpoLc4/dLzDvt+
CLF0hMJvIdwMv7QaCpGa++1Uv/R1v4eiZbEdLCgZak4ipQXXP/Lj+LDwKIO2Lx7+HCDByPrqwbZO
Xlhfqf1JeGVaEnNNDz2myQhgM6O9OOSqJ0l41LCyAEPxZ5wkpABHmWcbb0m6n6GPpog65aBbNCzb
55NErSldslfwbRyBiuG1e+SNsvQaq3s0CcCjkqQ6iIDqaO/KxN4x6O4BFSPHB/miygUNP0htTJER
iDdRhZU86wxkuVDId+KOnbhNEwg9FUAslw6XkCNjNuOpx3mTuV6a3FSOzaXzHmsVDy9jWvUpI9a8
/KW9us6lvebugjM3WNjQqH851KWRFxC70OKU2K55MFfoKpQfO4RLY/xDggsFqMZtei7V96ZYqHvg
YegP0CiIQt0YMeahJF/8wZps7lbBmw8aFzD4NBHNANwdzfprT66vxWrSMTseFLINufCG4UTozIXK
EU3QWpuUdRo3WzEizuvqEjJvEdGmB6qPk/HOg3tKlOuD9eUapLNELp1ZtTOy4clIkhVRnT5GFqsJ
2ES3P4MF6hNQ/AsSvXVORVXi2V8dnORizbjoBvDGCIvpyE/7xu2UxXZDTKRnpIvLQPK318sHIh8s
uDmYY6h8H5BHkbIK1RGAHJWWw1oF2+c6/LVmPOSQEwhHQIobGdVw5AqeBdnFuWqGsx2tBHOfzHeE
/8uqylsYgc9QT0d8bazyJe1equF5NJ8zL17zMheKHqD1Kf9GsrTVKY7UmeGoaSPQ9v7aWkfyZH4S
4QEuZzCtDvV58mYsCMKQm1emL8Vk2wcrOr0pel8K1OIqDZdHF6v5qRJgBHNRkxz/hB7K+aeIGosK
I7rqNoN05J31Hk/cqEzEE92fCubM3UOs3TsiC7hvMY6B7huMJyC5ldGRpMtkrUOIY6KTHgbDp7GZ
Kczpfboa6S1ohmAVTjB8pFgmwg7EJmKrOZc0W9kwRxgcm+bNGj5DFSSu+WmuQ9IQ+laeModITZyX
dRiGNR1+h/PGgiN8g/WM1OkgcZT9MzGgpF7oTDrDEupcqeyFKDBhckL0HyTJ8gYlWG7EdHbXhQFb
YyjhxaQMTijH9GtWWd8NrstKPPJdynVP2FGvdjCwZ6GYgaiKasbo0OywjkfJQGj+maa+oTouNFYa
jKkoXS8dTGqnXxcsYzaY/JuOXOLx6tJ14CS7imlwUNioyGt0IomRLGBwqdY/upGtuihgtI+3XRAA
Hl9x3+I48taK/s3Ek10SsZtaPJUeXcbgpZ2sxG/V1K/MCflTnEOr+GQhYAOpSFDpsLiRFxUqOkmW
YNB8p+7FQ9RksjH1AjpDfhfCd80MxcJEx8K5rCvi9YDqkoAAys2OW55T3suOoaqvetQN0wjNqt8m
proBsA+Tee8wHioB3YiewI6/D8s1DN7IfS4ilFbztp1Q5RRQe26FDBiSexGMu2xg6YADsRmM1vK7
5TXh6OhL0w+xF4ZAKeU/ztv1eBTPBw8kp82zXaOER5UNPaFlrMd2nzK7KpQ7DHK84ndC32KOYZWw
JOJwR0HbQItKePl4vRD/XG5C9cjoL7GeEUR+LcAONKmkWA2kIrc/0YSVBm1xFIwExbJtejnyKY4D
lhQTjIPLxeO4j0t9W4h2a1poUfOBOfpWzco1cwodTmWMAh86XH+nX3UZOSawUHrTkxeHR4jrV0pF
3gO8wqU75LimxnjdOnj8uoAv3V0OGkNb1mDt4sJRjVDYm0Nfun4keei5d4jys0vBY0L/yUNq5rB2
eBLn3tlC4sdM1y29P2ChbG4OwF2+JPsI/kyDzYJg68LgHurHilHKWMBO+pEBasV7EVP1HGgwx7le
erNJhziiwnun5U2gdmBZXsCRKLMQf8yfEa7QVCrbdJrWJob5vSoTualk41RbabhyIP/kIKjPRBPi
UlXEm0HkrvqZTS52C1r8q2Znj8/TtO6K/UtxIi8hEO8zsNsSgKtGr9tyKlUxnrvzqgkm1EkH+MjS
fdcmbk0otfIJyWF2rULsSh3IuYwFqBmU5to5W1rcHL9aFWv8MAOvvA4d5fQveAK2kjFn4CmrP5Hh
njoQhohHIT8Y1kRkIX/Gq8Gb1px0coyoEFUcY6YgODSZvo4aJuXAmWB8+pj4CUmlc/5ZO+U6tRm4
8r3hGSn6MR/mU0FdEHC7iEpbasU5at6DNn/uovQoIAb7vOzxeHZofqVZnsuja5J3PzrXONLA/HuM
cxiXcrlItp14/1bZfAGuNfnEmVF8eAhEC+dzsF+nMl0hPOdCAL5hxRNagmT1MMHYiiMm9e0Dniat
RpjhXeFSxPUsw8BQh9pGT9TEzxr2WG31BuRqyn0WFSu7fuNkkYYn5K/YRLyUzEdA1qaN9Fiqeu4G
fifLjj8oEBLg9FUhXOMAkjkinAHgLjZ0TmOd9bBPeBjQPR24f00He7L9oxQJwqNDk7WJg4yfZTfE
ZGr0WGzYFoYwI37L2Dp7hXUaJqb+YBhe7HMkygRidr6n+WbQWxghVQT+DyguGg+hHmgNy7fPms8U
49J47vaCyROnIImhHNfqED950c+CxoatZtTCJ4vye0Uk7B+3jejs+qwQYMC9yvFPSP2pA+7qxNyx
euN7cS30gqqOL311XrwJtAusBqMckhzAF0rOSh3E1YNqCSmWtR0hKV/m1+kGUrc1re9uJPbFvEfu
h6YpDwMbPeV2zR0Pw1MLATrs2Bzr0io/08SAO3Z16KOpEjqytVxLikCtJdAK7DWO8MQzyBuKEL4B
ZmZki+TI6tXPivyLcYBRdK4pw3Xnp0fHLp5Ok3i3n0v3v4h/wFYzSIy0gnwbWZ+CVrjfRtvv9bIn
qQ2v4b72R60lusfeRWX0JE5aPATpw8tC3anMsZRgwNEvv6YMWuhurJ4OTFEgRsBeJwLJtbC1xw/b
sZ66DnYyUy4zP1pYFCxVB5/K/KxTzEFIZNuHtiSZlnt8ayiFpFQ0GKOPMDEboqmIOhmRBuZIkYwZ
cNX+IS0YK+kZJPNTm+djQKWoImiSxoFZ11hfFQpxARAaJK5N0f0D2zY4Qvkft1FInyWsbDS/qqTa
C9DdltarGeOPy+i6dj08e89Vv8mITVa7z5zhYEM1rLpvi7FX2f19Mq7FO2M0uw3ABUgIrmvC4nER
VDnpT29/ssf7BdEJ6Bs3lKlhVih/bpNBQFUQAtgMwQzdHdEeo2Ix25QBgEbXNVo3TjfFuS9iBTeS
nR6XGPYvp9iEY9BuFp1NiOkXoHiBR9eQjass+9Ft8y+eueSgt0f3ee5hxnhPGQpx1eMWInJM6hNI
vEvgoBbAspr6GPcM9pQtMGjO7IMumkOchWFidmthk0s7BiRe6/XeQTw4qHsuihbnt/TJJgOg5H7u
GVlZuR9/ltYlBDxjmA2kyM0bsVHLxvXl8kqcc0JhCawHbn2vcDriPSf8NhYe/AVZbRXGSlX/6aK6
GtwWIz8YGdRChaodUiIj05S+L2hBX38KD68PmwYfX3sZo7Hpu/K3Y5Br8xebJDnpwT1kpwVPfXyP
uu9x/q3geEQ6LX8V7d0Z2ML+Zh2vB+hnYmYh41wBaxto3g5sA9dyL5JQ31AO1d1rWUmP05mPafKV
GsREzY8u6HHvJpcZaTsjhpiayuQis/79bQ94VDWFiIWZZUxuFLQHQrz46RQNEAfSWPNHmDYiVJtJ
PWsUKjsuSBfOuGdSgsApS28G6Iu2JEy6kNhBuBbSZMOUpFX1Ld5BzEXxFrTaZ+YxvLMRE48UULdx
+pfQ5mrjAy3NctKyu0UaAWSHWRUn8s77jJsAGiL8neoiqVl981/qkDIwPkD9Zi4f5QlT2egM0ThJ
LrJoHfvJMZ17lzD8acrDSJpQSXykpB5jCqi+efqvUC1HKDJB5SeRs9PBEnKj2QCXyGPxvJP0uCpr
I6UMtEtKmpas3xmVGI2vnnect1jojofBDU+y8ZXmp6UnrbNHZ7J3ntW/xDA0Yq27ELK76hL81GfO
nNCDR6Th88fCKjTnSZsR09ycDNoIegsenAMjyCa0pkwQ7YPLON4PlUtI4JyWPDkKuR/NMYivYeQh
y3hy7WM+ZxfbsVY6l9FEKyqciL76StSE+M52u1TtY7AYWBhBOrU3Y3Jt+VJYhtILC6qB5E8fCetw
QlqvJdo6c3TkxF9Lv6gAs2fLxaJ9xQDewofPGRl9wqwvW2ODA5Qv5AbODVudj5Wt7wYtOulZdRRr
jkXFuiLC+VBpd/K75M+lgpMbnEuVWklFOS2VfhL9tyj5eSaYY0xh1/MwhNDRWPo2c76X/mBpZKjK
wfiyLESOuUhsK5N5I/yaXln1MLsazfvbtrK98GES85AattUUnfr0qIcv9MCNB+1YAGNMkmJ/iV3E
7BDW2s8+Hd5YFg4550EyfsJ9Q/CXbwbHwFRBeQTyAFGV6p6IcDHMn2hrVMSXghrkcGTQiKIYze0b
ptDo6TcVQlNkgoj2A1I1TVwo3icNAhmTPA3BBz9BIa/VQDeNxcK0zGcn11dOO1zMOId3gLKc1hyz
yppxomp8UhE2Qb36sOwEUiTYDrw2VQcB5z0H3rDFNsVukZC51ZZhmwNEQp3ANI3ifkI3IP/9Lx+l
PhQsRHjCkKktOqOITqTZ66Z77CbjymhFzgFwhwCfw7HFRaa5OtOT9mKRsKDiWj9B9GF1UTMWwxuD
5GquNkpXUOc9W5yUAONS/zNEWof2f2A+A6MB7ARi0uVKNeCCvCfQgHOGmQqgnLKUawN7W2IqHgwY
IF3AvDq+uuhEyloHHFy2o9b7rcfZuhZnMBMrKzF5znWEXt1BqAnEBTQgnTP+Dx71PFqZtFKhc8nY
Qxokpn8rMCIZmzntsUlf/+ZCKfUvj5CaMZzQOeDF+YT3AtcGSdAIKxJmgTo9pPhWCllNRuasDHKQ
EkpJRXA67mjURS4Jnr15hby6VWqaV5c5B0R9m2gcFrlxS1GVypAo5pnSh6yG8N63+EqEd+q+BZck
mokkR8IBIy2rqZr4bkq/WlIyfhgy9Dp+bFAmEK7BksSKE0uAyvvomJpG6FKEw1BgV5uySMQXV5nO
sme4tsTHn2ABh1M8MZg6wFyz1U/CrEXvOxvQlOybFmAhzd/GwOUYUAD2JOeMd8iN1GwczcKwc7h+
S2Y37uIx0mhehDDnsUKyPsHeLH0qiEL3pGf766X4jNLeR5AK3iR1uyDitEFab62D8o0L8Q+h6okZ
RYqezOJ7esICVKKZhQDBb12MbJ9obxWjK7GN52aTUbIwY2QMOAzNoZTsj+JTZoqC3i7I54RPELPo
Yo7oP26yxj8Bx2HK9i5vgTmGbf2bUTYKNgrrdi4ucizQeFp4EmrNoZ1ey2jHEcMZy1w5xb6LEN3B
unHkCAsbbGyaGEo0oLUUO0Z+lw4zKm9e8lY05sYxWcoMD8jZUqGhcS0OIUOA7lA5d68ungq8BdrE
fOjtFCt+mDUUM/QJVMjS7jOeUg16ucdMH3DnFxWzmFt7/CaxIqVNUFOCB5etiB8gkDO9qNl1VPRB
SKYJsqE0JwPCw1a1cNZipMxCEUdoC2BkWT6M3ETgo6EXg7lo/ROw21AcGHgFLEFcGlR/wCrLYSjh
5kwSMAuR6sI2DshCFaN7iUtcWOKLHmyhEcA+epXpgIMJlgwYltQj+RLODXYaKu849bl/2/kKOoGk
UDyyFvhTuRH4E8IRNz8GCibaAzaKrEq0/YIOCwws1f94LoJLwgABFHQ74tAkQ3c5y1kkwiuT/6SL
XRWH8aRmT1IqOktwmnAbRio8EgVU7ci8fBSEE5SDx5DWbxx0khuStPuxPJK/Qt+psrCkJRQXjcb0
NsNoY9n1kzCIYRHClwUJnGy0atZPiD4gxltwSjAfoLvG6M+B1xrGv0rJEqOm7ixjTy1H7UljkRC1
bQyiKNNVwPGO6bOG+feIycR8VPQ33F4eQyawyKYozllecqMI6Zvz3WYs0nZ3GI/wAhSSXszilxNc
esQqGXzObAUCpRAiseVw+rPSHvK4f+T2hnhQcdflGCFzbmFL44SfzEdYx1CMJHqLRd8xRY1ArPqB
ngyNk3z/VDvETE47B5rKEq8bcya3tiV6EJVQ+eZGJZQg2Ei9C05dS3eKvWVIvhuFApCGvA4+FKuk
rw54iyHRxX3P/GTm1nAPyPvASZGyQHQwfC7+X7bANLKmld1is+ghdot+FYwV4d4mACIeE5Younvl
PRCPWogIufPlDRDRGciMSE6XonsS1lwZVhvP6XBLcP0Ce5Bfoek3+Y3Ob0cxKK4xlK5NYp2I6eM6
XPR+C27u8CQW+Ek8nZnPVOUITligGtvKQC8YzD+UJFJiDA5scp6dtUUCz5Tuz8elPTOe5pFmaCUr
7UuZ3+B0r1zYKgRqcdTa4c7qn1j37AP6IOsWchbA3hQIaeknXG+5d7tflpaHbAlSErg7v8gD3hUX
6Qx5mm6+FtAuaIYxbRE7Df4Jx6GoI6gLGdbugpyTAkdERtj6i1PDUx4zck8sVJ8IM7gg6YV1QoT6
U8xUoxHm5NNC/4B/04PJHKVLb0L4is5wLjeVMTCcuJtNIP7crPzARPeD0bp+AwCALDU01hHTD+gZ
NYFBhBuYMUcPlnYWOQ3slf5XKBdVRysgYwc6W2jLEIUyLQWHwQYIN2keLoUT0zXW6UIHq2OXy9L4
CyyiUXcTHJiQ9ZN6IP0pbgH4GmG5ykimvnHpCxmTT1bALtMUikXJE8O4IL02LFpesomN/2Kr+9Iy
qMOZut2w0oJVsonjyNcQvTS6t+IVamxHGZ0wj7E0D6OzKzxzA9NN8taa4adOjlXwOCrvIQzr4R8I
nVQzMpaQDlcqANpJ+Yb0iJCay/AuB8IILwq2EItdzvFuqe5/rDyQGxspnPUJaMV9SI1R0kWwSVuN
yPZ2I+Ohtjkzq/orDOVma2idGNLAvKNDEWr8hJjPTOFoMUcfAKoZ0UlLw3pCoVTGvrZ8yEWJmRsf
KoL8DKlTQJOEFJkFv8Mue1L4H2InMu3QYS3I+IIz1nBDBhXtTs0uVnUFbwsYbI75qsHrD+GtrRBu
8wYXc+WCdzczqQ/CmznDtSYU7ZK4H7H9XnTMmumBeQgLnIocxeoyveZML3iLzNPl2sESIxhfJ413
clTivfdfM+EeK162HHDWq7wNfVAoVw1MDZm8LKGfifN3nPHJH9pbRUFvyCtC6qBhzI31uQA1DI40
aNiYPAhGHo8vRfFdYbkvYgmsasom5IAc5CaBFRBUAB3ZFfIsfL4WF74lIX5QYLZZYu4sDJLnTgZR
EponOggNGwbhcgM8yqYV71+BblFzsvN7m/qyx97IgGzEVKXvNlqm+ZBQBjX5EkTW6dW9jOlnlQSe
7mnsYTXndzwTt4Yx/CEs2ZK9GhCVmBlFeAUXmBvHvhK+y1kc4Vna5reyt1cph2VdImrREhIAfpYQ
99JPmVCC48VDgs3gLYtejeZXNeAO8Qp4SJAwZEvJH/cTwaF2jxDhJocrx/RmDJV/wsQQuch0KBti
vIQcm9b/BgQJkFMmBzuHhskw3rg53ybYzAZ/t8M7BSYaQNASRCgnyLyqLIgF/R/7ngq2DCn0mWVG
evc5KRHsFu5Pe3op4dLo1SFJt9wxLHQgr7+zdhocv5+AWPcVtmL2BKQfX0YjPmehscmEd96DWbH7
R3BgxueQMODfif9P9alSNw9NjOqq2nPK254D25j3Z5NYC/cVn45loIOpEG1A+34GnOdesaadau0y
dtK0QDsbK9QONkUFXbF9qyizmt5aJaP74GTwCxBjyvdd7P9KnbPdeZ3RvqO7g9DbsuLn4MJgcG0O
cLx7/PrF4hlzIxPWEZO4cdBWDP9EyJG6z3a3k0alLq9Bmu67MUbdcGog5ZPs4aXFvwZ+YGJQH3C9
B0WH5mB8KBuNMSpKYZhTTmm/6TC+YwctEjVZ96xYim8uX22uMq1keNn+ZgCPGjpK9AJtU0CDj9cq
Owvk3+k+VTx6k/6zS9RPCoNuPqfTsLYi5tvlfhgG8Rm1ryDouXku626jx/XTUuoDEm8KEx4M9aVH
vlHlsXbnc4BvcApk7pIvFi6fHunS1VNVDhzO4NrGtUHN7KqPWQ+FRIEExvm8HMp2oph4VlATuYG+
wmiriT6GGu5OPK1VNB/YCHlMFePsNAcgI8uFun2jxebV9MxdNF2DjprDiJVXxXiiDMGx2PsXTsVH
2B3rqn90A+NQpdtWJ/cULVMYkzWAZUFaoH7D/4wu3OStFZmx6tQfbuaQNBUPnqSMteYhfo7gPozG
LguzYzbmPk+iacFYIQ1YHXl1mEIJhi+VRmgmZE5dmuo/MILUVO85/mbqsvgD2hYgRr+38CCzcdji
ehtkosIgiEuAUePWgZTfWwUqCNpawg9SZnBme0zJ45DlEofWesGluGVOUXrafgyNR/Iulw4eCC+X
w38rasS4LT60YU+6ycEmUE9ImbSODuTCMPxwCnziaYHqpfe7Zrg0mZZj1Rlgyez4FZNWlW9fDs45
BjFtMHGJ6X3FcsfAvoOj0lMe+tY8xVSgMzPdRRuA5Ymfquzxn9h5cCD4dWDukvA7bWF41b15msyX
jKrXg9ClIhyps+ZRZYLgRm3OqCd7BCzTC1rm0sP7zCZ3D5ICLUBuV/u+Vs9qUH17s3Ogpj12PVqa
NbF2+MRlq/A0JwReHb1kfIhdWIF6cHPx3S3QZWqLx0Rx8DtXPem6/s6GcSO6/WR5ybvhErrhOSwh
48+DfekztDIW5ZG2MviJOs5GKv44aji95QMDEXU9JMqXaemIU7W3pRleJ46UrP+Vrkv0slztXWr8
mr3q8/pD7zcAwNFM5dnOxierQ1bMNlpadwN8g5FR+DSai7FuasWPgToo6n5y/Agc/Q5ajOJm6J4b
+0NbdsQVB80vBvcPwud1+/RZwIs2UB9LMClr+oXuTJKR+VgXw67vsr1Dq+ExkqXAUREjLRb+P0Bu
OfW2rezKQeWHLB9D/6ZbPGPGVsxq7EkHkWCloSxJfmU4OnFXSaXQuqS2GJd2GVZlqWFBLTEvn419
Xjg7M/tz1H4Z0jYTixmNIpfhJKP+HPTxzZAMLZaOrpSHqOo4AZFlYTnTvDhQYrVPL/+LZO7eO16y
EhxtMZkC0VXt8TZwkJgFU3YOvRFf4D8casR6G0QBi16VlpFmXJ+2Yxb7Cf+Vy3MCL7VdGEmnIlf+
s4L6GWqjTA82KT5hWlLuRShdRgedpTOBQuv1KTPvbgWd1Lj3hr9oX4N5VlglI6Bf9M8G+8NIxpqD
zbh4Jws33bm8U55znqY4ukZTcgwx36aSkSFMbWSn2vuGig68HNKkNitoUb2ns9PQysDTlZKAmRfk
+5it9P889xrsz+CcT+dgVabhpjBntgMBMw2/Z7YsQhRJ34aoiHRIakudIRK05EM5YmzBgEOFBIcl
NQ692vNSG2vmRoFHXT61p6yaLh5gzogSyfGIVd/HbHOvarHYdBJKMKCGpUVDhkkb+k7MX9Zcz6E2
HsJB23vuz5S8kRlWwnGxCvMk1eZIOFwcvlP0Fc5XBCKXoNoKUh0p6wyvGmYP2QFsnj6u1h67Wrjp
WhM8FtwnM2tZFFjSIueZQ3XBxTJc0S8AiLoYKWrmq8FlldDJUGwxngoYhA/jSGpzKKHZ0LMibJIZ
6yKSzy9a95zB5sZk3Ma1xRKC7xT74bUeTs10zLllI+uXFAcV1+6cLAl6MWOeyE3lmCdFRpmgunT1
dlQM1IA8AYbWFoWvdqw9P8qOSPM8WLJ0/cbOmr6EWZyVePHt6xpGV+/hDHTnhkeJyhPkaLVamkxa
XsX55cNViJdjLgYqcLBFyKQMAiVLB3+3VRZe8/kpVCBlGcqTQvnYRPpjgdpChH4LYAKSWVH3jiBD
Ioxf1LPgDVYXPiZ1fzKgdPRc9XhWEf81geRH/Ki2zV5UD8FPleIa/Ys8cfLg04YxaAppD4y0fvVf
sPt6oJGCpsL9bDxlvU8ZB0w9Kb/mpO0FJjb56CWDB8RDlMS0oegzl3KLjxZvC8jTi4Uok0A9GXd2
AidblEZTCWMDfKaj0cdcgzcqQyEZeoFvugRiPAo3t+0TZrfiEI3GZwuCnIMkoTXi4Ohx6hbyFVHf
FKLSfmcAlR0f01anVyGxcyyaerGnxcg4zCIr2yMJi5bpNNn/ZGJu9/2hGaub1OF/+O97UVBmNoa6
seHd0lr1jIIdindKZHA5gHy8HYRaUijdWfBVADUdpzMH3gPyCOIaRdjFJq5pTviIdn4HpZXlBMEN
V8TcYSBGXA4Exiz2/IkJQwMtSCUnoBo06Uiw4nDj+b0wbSSJ/VpwHOCcLn+lmhT/WFgea42MH9gk
8JHSknsYjlL9PThAqOCzkCPEJKk1bi5aZZAY9D2KYRI/CcLEHW5JCI9AKVhuTTF1a3hV3bfqvwGQ
Csyd9yIX9wivKAMzFvqqQGSAjS5+M7Rq3OEiABJPHbq/SLtGhMUjRopC7JuArhCAUdoJ/NZOEf0L
FV998OixDLzVJvXHpj22FBC55foyuScYDG1+TJifCqEAHl5gvERJ4uf0YbMSC6L4h0cZz1i/02HK
WBaSB7/CwTUPRifmhtiURwzsvN8iJYmNgOvwbCjwooZ/gP3qaDE25PPFySasXmTNZB2eSN9yMcF6
mnmQnnbLcFySS7T85YPBZQXSj8a/Dl4sB4WGIxYn4UVedkAQK4gQNjPSSvwf6Q4clrOm9VXGXHFC
+pLGmatfaXob8xcSy8LpNjsf0G4Kghgg7e16S2EAeTMAUgAQjGo8Ysy7MjkJBX22nmHXp8vVsZ97
Cg5GaWypFM0IcaAKUm2TMclskX+N3UR1K5tnq0YF6lV+zQIQEE6GmuMW/RDuFR04UnfS4YiFOn1t
iUmajHD4MBBx6xKrAUbPut7vKu0/CdWcafrqBShzedDEag+CJ92bQAzgDSJPEeqZ0iQ70MJvV/mY
S4ZWzEoUb5ekPgQcu1MfsLfa2In5J2GK6c/gNMUwpVyIkQ6kYswHGKKIfinpRAd0FmljLTdSZzyX
qBqpRuT007KzlARYsfqjAebf3FAC6CHmrABHWo2ayGjOpoLaKaV7tUQPKpU5kzKOQJcBoEh+aUkZ
+ocMo1DI5oxXgMl6CLzz7DfpzsNDURj6Tjru6O1B6UXfRGsFMrSM37H1lROMN4NcErXgtu8mZhhC
jXEYJyzmOtG/F+NZKFIqqAFcQGCTAqYcqnU8dOakgYHeslnAc2tiJniWKSQ8qnKX0GXbXSM0yML3
seD5impLGEYyJafN5AfRUoM4lTjzavsOJEwlnjjvi6/J7NY1jlLpRjivWH9Z3TNFaWjczexzNJn9
0wBKgmJ2q5g9NdA07L2ek6kXrzv7NUeEp1sDD+ErTRx0cZR8eY0j0wG/k/VYJX4dbeYE+5LFd4YY
fiQi9Wa69EaxFzLHgvNN7vAJFSKHQDwj0WhyONNFrXIpZZQfdE4ClDOR/DMsonEhPYlzhDbIdFzS
vb7EwSgVqQxTH6vTzubNrpBbYXRXpzUsKOwJUywvDz2886U+z9B0lkJH9Q9OFgQ7FWGFKCaFv1EY
RJYQxMupgTMNTwwl2EcDHrbomEQiyzGgqxHFhgc4whyBYzMHM5XXuuGqbJ4kmryETChMx0vgGKfm
NeqUPbO7kavaHa2d7Em7uuncJktukCSwL+fDeLHxdMrxhYTR1y0OCgGmIrxYDXzjL/cTiYU9/Uz1
D5yIuMXYhlkUtZH8VKMhwBIxREG9Mw73rP7XEogNCQiKi01hoWOj5jJQw0cUWLh1xJXvILOqABIh
a0sl4VOUwBSDCaF6djqsi4ShMaYBUf7s4GaRC+1ZedKmd7etWGQO07uD1B5ouNaMQaZo3dqvMsrs
3joGjS7+Nabn4TVODdXhBmSJGA4HMSGnuNnaxhlA6FJsJQFmxWtB3jBPKZqUbQXpiYITtt6D1D0x
+tYTNe5cl6eJ4KuWI4H95ECtnIMblVrLZGR0VOys4P1iTeCl7fMSUhRxHDHFh7Qq+KcNaqT3FjE5
h5BFPMekcALUKnyDklZPhkD9trf6I4dThG62in7GErFtd/DYsykIDtVIOWdHlkWC6kimcHZ2N9y7
yaaUB8cxLnOlLqPta90TY19BGLVRe5j0B1y0BoxpSJFucINarGdqZZh+Ex8D29KkP9dt+U+LnqGE
RMFwS+fHDM+scO5OUJDLdGv1wdEI2FjrXC+oKzgDPFb2XvHUA9VFShYMq1kUZKjs1ZUxsjA90Rdc
YzKFg6bzg7F9G5qGXojwlOqgInJgSGQ68yXpu8NUjEeZDeu3Jch26IS4W9j8QnNEAJ1jiSOUppC4
JCX+TBm8iBnoYgwHPSeja4SnWs0/szXgNk7ydWL4nhISxYf5A1181AUbW/V76EORpWHqinIHRwA7
IBA1zajF2sucqXsYXwz/cZuDswuNrsbcmC+kd+jAVARbn8Zsbj3gbgnsi6z21BouzDVkBuAEEGpR
ya3qsvZzF2cWQE1bO+UxwKOxr9DjeCnpAypzC7hAHooM+3NZ5pXwPTn6SmbTjEM0s3ydJkDNkGH5
aDN+7FYQ0khgIglDgb1vOVdraLYcCyaFyKgSEe8e++hDGDFxkh+j8G0KXkuj2qViIRn8WFxQ4ueA
p2XR4fEuvWzEAYf8qZyy06I9Mv8c3JUHJOpoJJqGnKbhSsSS9QTncnxLq/9sbVwbcI50BC+yV8yw
3iyQ5Rcr2qZeQFgkIzJ2Y45lSE4DMzFC9gBQ9MpXci6J3i9slEprHQfh2Od8BYIeuRFr6zk8TfOe
m1HrLwseJZmvu8AbLvGjZGAgKgdELaUM7f0BiY6X9duUmxAZwSZMxieZVef4xkhUQzH1Pru2TBg4
w23r3mZc0ySqKcNZpNQ3IS9vIWhP0nCwmdEaWIktegJGuAw4yjeLVsTLgg05JMVME4iiiOtBwywD
eEkbj720KFa6qiPYG7Trk6nDsqdZdq6UR5SnHDRE1TggzgkwYvvV40A/8ujB5xvSTghC4wTX2xSE
hwH0wilaHkVkyiWOSP8cIuZILMo7wzgozs6b/T+WBhO9HvNhcvIysiecaYU9zipN35KkXrexsZ8X
x9exPAxYU/LWMmh+bvOjK5u+DB6kBurTeEOeLs5ZGLwqCvZnyIs59XBFqcfXgawGLl4HUNNSTxDa
7nkTHEWo2i7Fr5YRDI1JbBA+hyl0rKw78k1hfOklHp3qWuASg1o8rO4e5DYHxyPUfqH0aO5VMRnT
4pyEnxHCfXhoMki+GVr/0Y8mvBDsAmHaZvbr2LerRS8vWo0cgsPMMbRN/jHV/025tsmwFRo655la
VdyslmLwtfAmaoPF+aEl6Vzy+1wPoH0nrPbWZvhutRfxQ2Jk4dJFw3CSEgkjtbUa9wd2/SpPiEPF
jxr3QQAbPYYswzfR6HgyEiTkWc70D5ViHRKgDHHzsdLfZbyp+C6X/XczuE8N1xU2f12rAJ4SbFW8
OKF3knfmcVkM2FGJP4TV9N8ibjEJYen3CpFzzmX4H0nntdQ81m3RJ1KVcrjFtpwwxgbMBzcqonLO
evoei7441f2fTmBLe68w55gJNWd2iJxn7YGLJEnRrHCGsvUMWuJ2XliPT1ikUbeJvvxPHtisp+TV
nv+BOmXDvmsZ7lBSSdFO+9oQCSunIUeWDh2CjalDfAmCxky1T4Ux3td6+d6E3MenP3xnWF8LaLFt
ipVaBL56GV+6hBU6J1ujbak+oCxyuTP5OXfTrWUsmtqkHeCLdpGQREhG5FvystEXZzlrK2r3gs9P
bgz855GmbdhCw5FH0RzdW+OBAxdeWeB7g+mrS/I5NRMKQAPOChvbmCAkfOjF0QysVWo8VxiibGve
ZXTcI5x+YUEZ4Y3bnds7BsEG2XCsX2xB0dOcaehBFSrpXGfepO5sKluE0iY8o98WLaTHBCXaJS5R
zPqLoSCz4JUr+Vq3WXgqqlsRsZegc0LyZkB6kghkLmBaHUN/dJjw84RJzLc7hVdV749MKNHsSF1B
D/7B1c7MR14QGdLhhxl571gMdthve9U8yAsZhYlvAN7qqJIS1FTsR3NmbL2lQeT70dFfF0zH3R2x
lGnakRn7NQ2PtuJ7pc3ZMkKAWRWRr7TPnt77bHtwu2LmHpIXf2T6+YcConRA7CGUAlCihhLem0kJ
5Tzbi4i6g6HI0RbZ+Lt5nGCubLUxO0aAapt0fi2700wcmckRhXQ640lXu3z3x0djvlMyFhdedsAC
pWPJmvcbuYpV5VfyesQP60AskvlqP4CjYf0OmFlQESloqWh6dGh4JB4D1w0y76OIQuyfhExpoqSA
ylW/crq7THtkxgF6xYkqBj4o9moYn+Oq4QbusvhMrgbjNyfdko7zvnO9Z9QTVfedkXlX0ZDSz8QF
n4ktwLHAI5Gk3UvfriNKU5Xwsw0Qzvnem0Mgfc2ulqeKowclL1dk068tPoox9t6bhYVMb2xM4ztK
d9wgJJgekvomDpIRQLCqRnu6qtbGFMzMoW6x6VZnMUtKlzOwtGWV3dXal9isDZpLFB/iBllS1Eek
S35rCOYgysWJgTGj9wXnJttKRgAz+65hF7vKRsHBVCybSZ3ZRhPxgQjFBbdxVGb3TCX1x7BfUuNp
zE4GqDcR2BGQ2HXrVvWo9XSEDAPIgChbLzzVWRcxCdYgK8lv8y7+dMaq1Hr05+pvIWJBEcczFVzQ
Z8wlWlUmF0L9iSZeSkSMSXrl5TIL99RWky+Sbq2t2SzzlXORz9H0qS/u3vZeGmbgXGcR0HyyzFJN
uQ/XVfrFWKSi9uw3Cxdqh3Ck3M9WtrMq76MgC1Q9iH9JCT7r/ktaaBXocwG3wXghTc/SjzMs9Van
+MlRXFSU+nDyCsZB7GzrbNxo03SO9fRgZcza5299DM6Nd+oLc9eY/QnPddKu4JrCFra2YxN8YwUJ
E+0p5H30HBffpfOc3RtoPjW7PnaWR5DkJzG+sa0c9ZHRf4AcBV+8DTgpQ1khqSxdHF0GGjgmvH8A
uYjVX09XhroM4mUkHZbGLKZYp8NwlJWYsuvYzY9M8xkaDVqP3JhZ18hZTIYlqRAF79eMS6H5yOJv
0+j3ESCDxdp0ytlTftqA8bVFH0npSkUkJN/E3HRfOR+CAisX3WpjI1tlJBnW57aq30SrNg4o6YeO
mx35rPcmgg8kXMNoHdEu7SKGkTEV6fgiL3MUGScYEKrJUp/KK6Kw7Bl+oK0Qya7BMELVVoDuhlec
PsyLXqJGaFETvkqtq3wn8D4GekVRAtTFvOlM1voEkFMOcY/equBJ0h26jqAVkS++aDOrt9659eyy
XPbRzB1TZGzWlL6w5z/FAJcQPlTpCNrhqsOVZtDRKMWp81KM5PGa+oMbZSnAb1FxWMzTVUvbKpW6
Nut6W2dXnf4G5aOWFzt4dZ2iHGFsw4/qRO5IAQV/QsSUzJLsPCQMBg7p1qVyCItTVTdkHLPd6D77
hhVxdKeA2AyxKYT8C4d410LPmnWS2OvpFhrlk8y+R/5yp2sHlZliRWhaM+w71oDwUbNnLOKvFMse
J4jJgSCHknQL9L9iqKTuZpg6oSQqNJ1JJUki0uxib7OK+xyJD0MUsj0StIxj4e2UaEb8wQij+ueU
ARQIVgjCwx2uSU+w3vji6f9M2DnEn9kEdrbFvvGsdZ+AOBPS0rgpkNlpWoHXxD4kVEEcpjwDzYK7
lVl2BcXGGdJTsYR8lO91RMePHKCpv8ZqoOTmNWXk6KKrRuihRfZKLUHGUW5GzEDZh5bxwQ1od3Ra
d1dCtMR9HEqCmcfly4qjjheW2VcW7duJJ2up3roGtvayKSzjbrSyRzEG1orl0+WgVEClgrUmYVb1
T5qLph0fVLxW00jqI5AAw9qP7bfcsNw13BeQMzm6ROVDPT+nUB5nVhVUJIyNRw/RbsTRxWmiQ8ac
lDujwqBeAtInV9OxQ98z9nb81Tv3dfzRfNjBJQ8+3V4HuVXfqUMPVDHyPbTCfpOJIpWL1KhOQ0gg
TE1q4HcUFXCeEYC1Pw6laRIlG/nRquzF4zNpDUSDYY8+gdwUtic96zqOGebn4jUr+eEgkskYZFqs
BwvnhIbvgWRPah5kKIJQIK5JJIsMQg3e3Hn8YF6g16KD5MPnWrM4XkV5xv5e7QClOwdMSLVCXDDQ
IqLOoo80eeDeJVYuBD/0otq6P3yaCDEpf+rdPZr2HEkSL1dMjVI3W42fZka3MXHx8WNE/YeXFf6o
KH7SDBtKzRxl7zC/VMWTVj1GzpHyg4RA2eUz3w1LyFXc/RFLu44csmWsMF8ruxThIHNNmbnLsHQW
pxJo3/wYenyQjM57sE9kL4QIzvhviHuKxmDn2k8uC7ieMat6ap8TlBGuxtjXJEshutgM63Oi7SZ+
kRR5Be8TZUGpK2gGvxnekRhj9sVWcCV/YlNlDXMJSJTaic3z4rovffQlxTp9EGY3VIYQbcUtAboQ
0eGQjud5/C4CjZHYqzmsApIbaYTMwOCMRvkPC4rNUcHkGVEhCvQ5xi12y5oKoXpOihSSVFUTekCY
ck3nHheawD5A7pKoya0JWxyLHR9c5wx3Ckj2pvwR+Pboun4FlQOhYARTGW0haiTD5hZ0WJXxiG+m
HDooVzZzi3T2diLikPwsJpVO76w10FtMTcERMkujWmMFOVOKpOGnGwNMxl1mnhbZghMd3lqYEdqr
2NMAjgOlXCKWGL6I09E3yhQZMTiDoqDayuzeiIq70q2OancRKgT/or/pDJ2gwm0mimzZPET4H61n
CBh7Ke/4dCWAtbMvLAsYBM6IpxoUZayQeXFNcAO8xWK/5fDWibLQ2p9isv0Q8zSGtR7gm8cR2jb3
QmDItjMyJbR06MFvKKmhiyqpu09RMaG4D/UdzywCfeZMrHqGuX8gc5R2sPZOMzINGbyB6qPWkmfH
SrgAQfGMNgv4cMNOkDCXliG+fLPWJUZ4NFC1a1cPEGRnqQ8CSdLm49/1SDqGh68zq35FrjeSueqJ
n58sIwjrGvvqlhdohvlMSguvSEmVGPCJCb2wAtln2wOKkP/xwguXCdlg1UcWPCssD9s64rw8Nc6z
bmjSiAgXx1I/tYw1qkQfM9Em6662n8XEkHaWPxAFyFvgM7KTsyqgSCMMBH0AykUDUAsuKV9aN8tR
75scTDfPqN2oOAb7dYeZUXYTLt5tZfkYaWDDHAGzxUAOOT8iDH4CW8u2ncF7ytVYvqQK8m8DLlLx
m+XRKywJ1XHWcTtvaHFZcFA06L9Vhd6lb//WKiw4J1ApeXTgZyK0OmJb5jGcNfNa2BK6nrAZ+svT
8+zirvMSv7VSIg5mhCv4DHKNj996IvGNR/nKv0KgGo27NmkKczJNKNmlChEdIjiu2OJoK0502iEf
OAVIxxAM72XWWSBoysdijHDYIaqKMpBphBYFo5+hp+TyqhEBAzLMEHaHFIedqCVTxZ/64izL38jR
joqzPCwA4vOyXZXLUxJNG2sG9es7U8BPqjzM9rQWr+aiBtcZk2jRlW/LxJoGByrbVcG4CB/HKUY+
buVd/pjzfMVT/5MaKjyo4EMru98GWnjN9Tu4FeUAKxn4F5weaIzteR9W1FwAyMS55MbVowmIsV68
vQUHyB7Sl7mtfDMYCNVSr7Zu/ZO5kokjXOCsiCtQGXdKf3GHW50ll7w528OfANEx+n8JxK3ehjPb
AVF37jJz2HQVgSRVe/Ri96ijVTCb+5p5OCo/wkKCVdPBG5/ibWSTRWm+DebIPfmrhg+1wlhl3nAk
sdrcN8lvaL7o81cY1Rej6HFqEMLOnnr0jI0Or5VDlG8wy1kL1dEWZxPb55HOKa9YNbfEfvToHjpY
9mZPBmzAsAcvZoBahQRL4t4OPGQO2/PC2ilT5hcLC47W2sELaBHc9TTQQsMtEm9d9dPapjKItZtl
pK+dNR+5jtdpy/QnOJV8XTozkPx9nObHtmQZDBF+uGMz4Sxrq2IiGmB4AWLDXZNsG3zJ6eus35fL
Axq/uzx5T6cnoJ3cVGij7/V2N7XfNFxMNGjJdTMi7Jr/q996nS1eI1Ksh9IirTnXl53GAVW1Jl0Z
7AQiaxnDYeNm++cdCzbtrPLn/FnMo+hHvJUKGqzzbagC66UPd/KGS2vushnVjLepG313YQNgk3RG
bRYomyZ/ERiAZm+50+DITJtUt59a5NIhANWKS9fFfertOJdV99x6BGUyTEFG6wJZ/F3iMxp+BYkP
VScDP4Ox4SptCQoCYjogdAJ81OxnOFQaQ4cwgRzKwRXFSF7U6D1k/QiX42gQLtTp8R1YD8c81Jnf
SSWESVXnS9pBpyuSnbbsCRpPFQTzFBjazgke0vDISRFwSMlbWYfcciuvA7a1cvm4cEoUtFEJl7YY
uW8uSpnA45PYx9SYWnlFp0YkCVvtwVeZaJvV4qvlrkn2On0/CjeVrqQOoKeuLWSFy5i8FLZ1oni+
46lfKzPa4irbwH1huqXsxumpKdFK6z3mgOxpMkAbTmoMjiTcW3l432E6aBusiwXKhuarcQem2vWm
gaFSMaMUL5lADiQbeOZzrXcNRDDLr6o3hwGZigMXuc9VQbagqtxq3IaWu9FtVEl+TASeO2xmjiCy
02t1Yw4nVA9UGi+Z6h3d0TyM2rtO3VUzkht604eQ1Cv3NTkGUvOaeJMMJuQUGGvHKuCbPboT0Ggl
vSi4ypZMJfrPuws/yKhBRteU+lE4b8nS4mRDHEHg1bhv0Cmi3ES5ca6yvc3QbQn/OYeqBX8wYAp3
2UySTsUWJvQGBnlCu1GApjHdQhUCsI/5wskNn+P+GpkUK929aT7XwJU+u/ye33wo77WOY0TZ5Rl2
YlQNxM4Hr1587Rn4UWUEETS09CUjGErPocsxZF4x/QvCXxeIDi4FlHyqX9v88ttOZ8+MZIM1x+zC
y7K2Dz03zFK8aqx7w58gI8jU1tZ98OzmXPnjzoDq2/O8WTpp8yzFw03NLNRbLhmG3bJgrEipWrAM
spV6M9uhOGyC1Douk7dhORyBwRQedEq5SonCNlRV4/fcrMky+hhj0GRi6doNFUY7FAA0/nDOPfWo
t49gb0l5kxQkxLT0iGagHI1OIaKWOjAyIbO9GviMEImta3MVh6yDaCqtTaKoIjjZekzDGdu4gF/D
DJUsKwsYwdNIwmMPtaYcwYBBH1NWoWoioJqZj5U71cTfujfdU0Px7txXMQ8iZUt8V7TgQILbAH9L
NCpjwjh86P28/JA+Z6xyACFvdXrM2lcdUcSMUKV6QtLpswHNkb4KLKpk5KSO2qrS0IDTYac4XxIe
jXhnwf0waeNlczFFb4nxrPcMHNCKSCxcDzwjY9QQIFWMMVmLKTVFDZxCiqq8o16iz+B65KKGHThi
+N/GjzSA9JdYJGYSHzISpndokapS3wFBEXN3Mb82xj3Wi4gtDw41zdqm9ip/mZipBN1zV91jxuwM
H3Ud5SGzR0hWT/Xw2hfqKidZhoJc6V+hE+dUA9J4y3QDQz3CzqJ+VPXiPo7fOHLPUWFf8c7x9sLz
JdPWJzQDrJnJlszZj+PClqdZa1m2U8nOctBESRVtxIj+W2ObyVDaZybZGV+eA47HO3vl7JOBcVDt
d+g7dsvWo/jN6/q2EN5shsmTXX1Z9RVCGN0k0+75QTNZp0wSdOnbDqJJ9ZHztYt/eidnoHpo6SPG
bR0MqIs4JWP+I/F6sux7hXLjjzTnfrdVsjMxXmZcQLCETjir4vz+YbLe7HYdR+uUBMPpyUgY16KG
Q7HC4zRHvxpfzKN1Nc/s6JDItsaj2a8Mm8KGfftTTp9bI0lE0nCKmBjwpAjpUf50ULiUNka/3MnI
3ByQnqugRmhzaHUG+Qax2ZonY3CZ1lqAzW8h8DoseBY/x0Ezzk69MELAxEed6GyCv/fzR2MpkYOx
yczbn42Qh8LjEtGXyrc5ghvcq1PlguZiluZuYm0notVMNbcIn1pCIcqKHx1HQPe04PS36qPgxqAt
TYhcZsWhAYewREsWRrxzg1FvBxWzexOebWoRe8BnhuNEvl47p0Yzgy0rbvCQxLYzk2geFsPbgNRx
sWsnVIZosF/7Ljq2Oet8AcBqWf8Yasfc27fsgAhstHCmClzGlEUcIqO8Wn5CzwEFuGuabWNv1eVS
G5fe0jlmQJc5733d7WmBVP5L+IK6hd2QfQnmtwZIgKe6+GTZuvZrB/+3Yp7o0h0z3fFbKxY/j/nT
Zz1+Iq5cDhPEVo7yKN91WL7mFCfylv8pYPkEaJWkmRZxv+yphI/kOkJggb8XvVs1u/6qf5YVSpK5
AJsxAtYFQ7yT2ODGengGl+WjOtmPpAOKS1trL7mprg0Qcx1xKY3HWY/77YH5WnbBkOcRC107HAB3
/XKrWXJb1ENwmFOKM0Zc0vszCBS/Cgo3WOENgoSBhiN7s/AKkynmPhbZHsAFxV9uEbA0Mhl2+Cts
NhCYJXKkod3AAIB+icyp5UsMneRO0bbxY2WE0fhO1q0ZRRQms+7JxQlL/4ozRnnQQewg+W6JEUTT
h5hr6j8nhaaP/V04nSdz3SEoMgyxX0GqrHAEGul7zqZTZdRrYWIttjMXPDJ7UUzg0+xK69aq79gd
sozQFPxeVL/8TKywORsrIfjrKhCBH7N/SFpwh+Q+xNeq3TfF16hTw2yYeDTLvvNC6KInOtzcvrpZ
ThsCDHfrgiRAjdOEOyLrq+ltVq9DcGuaF6CGc7ljIzN7D9PwmqEgZgnIZhuYXk8hFgz3Ck+oBPuS
qFRXa43PAHQF0gTU8w0L1wbfh6NjovBJAxbvupoapz9pFdVAwCLpmCKv9Qgc5ahi87REN/Z2nUw/
77pL+NwEm7zdjMbjWFqM9fX1SPnB2tzqP0ClSSWWscCnfy+qh0p5tJs9/dgyI1YCPFGyqnQVuJ4N
MqzuwWLSqUJGouxIvxFhuEl4MZJ/XnfVw2Ydwxkh0DFEiw5uYjcRvqm4E/4nvB8jDNatXGkS1SJP
uGx/5M12mgd79Fs2DtkROJHD6NFbByi4qDhYvtTd+EzPsGoSiRXHeEAwr/cIlskauoOsn22nvc2z
wX9NUC/alVZA/cdwE4lfObbroOYw0a6Tlj46+fJTexcUbpc/K3qb7kURG5JuHbUxLWxzMKP7Bd/u
wLSjTE+p/l4RuMmryyRSj06qN6DWODkJ/KN4x0kXedsRgL8BaWc1szWcY+Oc/luIE8Grselm4j+A
FWwJOLISeGUHfBtM3Vn/IEuBOaVBnJHzrTG2Mk6W+aZ468tL3BEwVh8TbHpMXjkJmXlMNG8L76BM
xVleCQUp4gi2A81vQYrL4q7ZkhNTzM+J0e6qGkxlwwaWtTizFQOVIXsw/Km8mzl1X+p77+kz6JSk
FZjbZmE+pRM+FWkOE24SjuyH2JrgDwVnPZMsoH7T5UyHCu3MJbOy3WrTuZF310XMyTxfA783ZLuA
kG6D88my4EziIk63Bds51QzYQSnzvh3hyKnsyuEfQROTzTc1hqj/4zBg9I6zW92Q/vUe2Tc73YeU
gCl6jMZVN2QgKyhRiAv55/YWt0+yt8FX6mF+TczftPtpuZqMfCcFYBUqH71lnwvGkfmMJLD8x5sY
KDz3BnJGlfTCbcrax97XZbovTm1y7rqzzow/l/l2fe7AEoOVU4z+WDM4HvEBVswPZMfDYLge7uxh
2ElNlKa/Bn1Ww62ZVDTjCUB43W58vYFpSc9B6eeQ0ZQD8McZ1XNzdvOXyZlIoLlVMHoq7xlQwreI
UX/RVq3MNPhU5/ZUNY4Pkc6OEeA95SQH77PiI51t8PavIkOaiaL+u0u51jsHg+n44UZcxC1zIgDn
9LJjqe8Jb+kgeITbPxDt8K4hdxwt7HzKG2G5CPkEUHhQgOhBi0Xbdq0RfmgYy8ehWQdpDS8eagrN
fsQMxZ2TT2IezjGV2ARpEJQpCZ2AhcRfIrjEqqQUla1PAmDero4eluPwiQSD7N56DBIoUwg6kG5C
rXpWAAwEP8H8mdoXN7p3uK/ohkFvNW59VhqVBFtte4Cw7kx4KToVeITKprc7Cg4sY4moKNXZIhVJ
1+/QZLZ4k8M3dgZldkkH0iDQJFTvVX4urK+5vR8g8xn5NW2PRnm/UHkjp4BsxUP5mf+WJTiwJ+ur
tN07m4kwLdrdtInwzesQQ97QvqTWJlfgNW7s/s4iksWD07FjKJiorKPDn/3SHufhOWOxJqA0rf0Q
E0ClGL4SmQwYHlzUiDFPnsudlY0W0nE8FrzY99+nEJ1UyF6rOTv8wr2HHflCs4HukUUCacXgd+34
mtvmxsx5+ZKVPlibkHsuSzeFhzqxFqlUhHL6pMWvFacKq+Ol93w2HeiJ+f42+mDTA4gCSUlv8UB6
3aEki72JHyKLSUHLY8thhUmN1LEr/3Rtn5qh4xu958+cehc5+5i78l0T8U9OQDNoAyDxd3F35E+M
RCGi7Kz7ACVHf5D9YFA9a9qdjg4Rabok/tn2oQ63U3c1A2qEzts4XNJS7RTpNqAqYY4vrGn5AGm/
WCxS1ogaILbNHYeyLhCh5PeP5Z5ClkvHdeNc4e6Ml7EjFandqCAFGJxQqNj5O4aKdRxgqMPxXDFN
YTivoCfOcbl1qJqdYVd+hz1ZQozrQ7A5NU4q7A1wgoeQnl8Jdm07bUabEAUmmdVA4GiGa1o2PgDT
rc3IOGiaz455rBl3+G1MksGmd8djZLa7sWOzWu8s5TVqMOqNB9q6XegA7g9nMOnqIYgIaobhXVkb
1/qcGZc0IsViJDCySfTmDeEjzrJlqMt1fkm7/dR9d8vAQ+IrxrCql3sFvEkX93Cme9/KPFw2xSFX
SGgyiiNcHXGrANCEmrST/CGh41c69VL3gnZoa1Ta2QRLw7Rnz3HbdhBr+q1NT8K6t2s/SoCcd3Ub
ngN6hehDRuRS+DMax8tb0I3W6bwHRH2/hEejHVZjqt85LqL1B7uoLsY47bT6lJTc46h1Aor2DmP7
n/CKmQPP7J+XYPDnlFM6Nx7S4IgEm/Ya/O+2LO4iIlvYzdXAP7WNIg/CwOfzaVIXNRPM3f6fW9+b
JHbWj0b3L/4sm3Oq3tyiXpfFOw+O3IixLDdZ7db2PyMuMVHkG2Y6BloYVDQIvVN8Lfx2xIofMUno
KX0TSVpj7SE5eZ10EFNofbpVGGjnwcrp1SrK1vekSv15ecQoiGSUvHhPfTPmfiVsMhXXqBfqDL6p
XSQp8oXn0V2edAboaK2gJ15AkbYzrhxCsliusJiRpR+LEpIYy/Ij7d7nUJYmLWcDmHhc4x8AJveL
Evk1Q1jlUrVfROHQ+pPcXQM88vBz5Hi/H0J+Or16UlX8Aueuiqi5Q3KnurWlkb+BoE2U2iH9oSDB
pKzR2pfZUg9JdBGbkDa9DBo4FhQaVFWif0OEBlCBypJyyhrpPR4MN4cBImYEcc1Tuw/DGU3XUny6
HLYYwoH09mg0jedBv8vDfyMI9E/sWp6OkusWtrtroNirmhcjsPBymUdde2AhT4tD1DCV58haCtVV
olrHArZYUlJ439Q24fEVGdTIreqsnQE9qcMBdzY0PoXgELipz3g2QcEX2Gj8+/lf7JEEOXtnFsQM
v3UURrKbAseA0rpihcW8UDxrLPaSgIRN6BOM5qoGketIpglzIkGY1V17YXVZ5PCKAJxguWzbg3hb
Uf5gYg30rQD0JHMPsIQNcgsKgABhaUOH8FdpXlhRinkrrxN83kQ68BaVKscPrMGQ6bFaNf8segGY
6zS0x1w/xPTJPdOYxtLIqUT1a2n3imeckeaRI5AQ3iRhoQYfdFNeogB8df0dtXvFaa7FjJkon6Mr
/EezRcWLvpwY5dFCJVVubHZVIPV6UHkE6g3t4OszYRL2cDJ49HB0kHEdxgC4QT62VGYhgkSPd7oe
+r1hJnDL8lWl1+tPfbjy963yinwUCxn9xSqOWvkoKnMmh+KFyo8py8zww7KaTdTxBTloD+z+q2sQ
MjjQeEoXgk6BWYqZMYsRSuPCfmzxKUWUTwr7UiW8xvD5aaU6OV8N+iHiCQCC7dza9RXqSqwi54H6
UKW1CzjsVZ0wHBJQoQSYBIFP9XhNiMqOSg1knQIJCkQTAa+Nq+8sE9tIlPlx7YNhWB5jqOKawyIr
tFbcE6vJHeBLPTSqxc0Blh3UXtFuXO+N0vdFrSSRub8Vk7WbA1KydYxnMeoyvreczIeYTreqMVDe
ZdovFRaHoR93Cfg6FHntzwDC0dJunkz0jOOycH3O5iErrwg9J/4Q4VnJKcYA8601j8loc9FlQVWT
mE2rmAPEEakGTCkUfGL7oxI6MKcSYRB3OoZbCGQxMy/PCnda3p7TGp04QUg5UqzYQgcZViuzvuVs
eCeaBkVd1lqNgCnhLOJnox53sAzxD7QTkT+oJlQUGWX3yXJyZ/QbemdGnZuWYpvxS+ceEkO9hbw5
QseeK1A4NBWisgjKDxA447TJmSJU3gEKA90EmHckxWOzBvywLoGp8PewEhWPBRriNi83tUnOkvkC
KtwLvW8wTvwdHJKCJcIiryBQx80RSkXb4oOVXTr/my1uU7brCfFbukyrtg9BGoOjBp0i88+xNjeq
iyAMPKtHTasyp5D1fzJ8dOFJy8MXC45oAXG0M5gIeERSgH9huCM6jiX+TTJA8MheLX6IXPYNarkp
gGVXGiDyTWdxr1XTZm6SNTVSEV712iXpvFqXbNOz+FQAphhYsmOx7pl3McnHPb+AnVT5giUBUGww
JJgkmPZGw/W7mN6OH5HVlDD3UIHHCKhHAVpy5bou7a85seFFHBm9ZsaCFIaFJsw4OXQ99NjsExlz
qAvxY88T+yUUIAPuPg1kO0PsncqnJ5Qy4VUjn+VCaliA1T1GPRBFCPkr5t5fIUQqrSahZszvBEiK
FUYAdzwABR4Y9AVTe26Ns2hb8AXNBJCiH+jjfmMGb2X86pE9MzTvhBaS8IW3Q30HfmSCIECMpdQ5
6UzsTOjZM0xSGXVu9ypTLLtGDxG2dwZwdmkcbAZbRDX01D4GZ4f9JP6oObxY07bjTeaALbDrUaYa
4W8VnuMYtUTypyFNeGsHWt1waBHr400bwi+KXGkyOZlM5yTwHSzaCZNp2uyguNEtnZ0WCQNM8xbT
dIJ3iYluDIgf+25n5Cx2WGmkB9f5240HbovNuPbxa4a0dkAFRtdbtwmcS76BmFGJqEbyoDv2hunz
RAlbSI22HHVl98wAQ2Gj1ZvhTmXcozCbMnK+p0GSXIjVC7nPp/tKiZ4SViALfhLMrpF3kwtL1Pec
F3r7YIBjUCoNRBJPk8v1E4yM3og8YLRmodePnB51AVlQDJYRIwmhiN8hRZNtUgVwjAny3mLtH+oo
sQDRqohyynx6QJWflp4IizyXYrLnboVimM2Hj8iud0gC5iG8c5DRVMMz3/tAXzbyr+Hi0haiKh6y
cGDKQH59dRlA8/SM+WE8kfVdaJeMM3ZWPjT9QopApj5FCiox1K79Vg9OdXSM9L0z/A4LdurpLnX6
p8g2Nn3aHrQEUtv1b6g8MYXhk6j4GPNyJvYNqQ8GsXwsAEwe6OiXpPclsErGHWwZ2EKVAEJydho2
vz1UU9443PjEtAEx6E1SXkTaqGvYgpdzFl5Br8BCYi9h1xAlFQ+cD/q85IYZPw+LS8aVL2euSUYE
LxxYQiw33c0TRWn34W2WxeMgWUeMtMZ6ZDD6xo9VYTNMHGQzs3oTOR4R3gdVWYSU1DCi1mgINe+f
Z9LgKKRbWAztKDUCZC7zZMHSzl77hpHP/FxY0A/AY8QDZAdm8pjz/yKFGVJ3Gkd291i7Mbd1KV7G
A+JJEPMY0mMpQDh+qm5eC866ti8NEHhnufPEhkg4XEbDazeo9FgtZfk3v36xoBFFikS+smIf4nre
akfL3Of9qfResuVdIWsweJsjm1whe930r543+jHVbeb8ZM57NT0ylYO52DOfTtNv6zit8wAK00kB
jpqyzeB2a8GrWaSYeCaO2ojxKg6lm9X8E/JryiJZHXdED6JK5CLgwFKHk458umlKOFwwhm3rETXA
wI6kCgv8ASOcqpZc9VeJVOevRKRSRpO2M+2rp0ZoVl4s58R+jPIFOz0Rn+aPR61EOvB6bNvXjlyV
mDieuW23IQj0AtSVRVVDiPqzvNV9EWxrj0PGxOYH+jr4VDRfh8aHK0m/n1V75UB+NNHgiqxrRDlN
zAFFyKlq7W0fXOWfRZeHQG0uio3HC+/xjHbsIfj1yuaHl4IfqheQbkQlqV5YHGSgbHu0xSsGqpfS
e4MKsbCZJYiLgXmDcT/modZmmRoSeVHAT1sY1FKGyPGq3Zh2CCxWJjzYxAOmCSQd0PXY7Wo0M/gO
FPj1hcbble7zyHHZWG9W94FHjmerQsYWEQgj8Fe0vH6pm7yW79JDeDM5UoSSJg90J6tOOeUyyMY9
iNc+8j7tILxvWmxDfBH8FiDFRFeQszdz++yAIIW5Awo0tpw2lYacyMD8BSFLtCCCBoW3h3/GppxA
w4XflEHtFm9UnZdg0kWuQ/s8HWcP8RHTTWb1OppHIsprCkOFySjai4oyVqS9TbFNY2hMMMNbdPFw
h5DNIA8Ynatbr2cGR64dr71H/nveh21+8oMIERG81Rx/WhCeQBnyzdjUSeIZwbAuQE/+0AEwdRlV
qXO+o1ZQGNlij8gaZ81eV5V0I9+uNiM6tJGhvDIVT4vePMVsTdus9mGVUL8+ewrm1p51fn+THCHJ
CnGZf9A5snj0cHHkhNqIIJ66qEfjrHfOKvCaa9O/U2DIno/lX5X/SjyKpW7lwdf4J3gT8w9OF7n3
dX2XVxNOVFpWnmaZjFrkLy8FS/7sonspuwW1OUq/zH2qX5Mmo5DjhppeGv3JtC+xnePj85EMbXu7
wkFOs5Kzo88AdaJaywioO7C8Z4RI9yNTYoHAyWRbxup4A5BtUCgxnSQ2uAlekUHkbFGZqk36oWe2
KwMEAznPbMF/UvTTiMoH1GVnQMVgZzBOiCI0BwmOctISHT3QKz0AZQsOKGjJck6gOCmcaq031Vm6
6eRnok2jbzvLjSq5G+U9iBrUmiNPXEjQQdCUTICifQkvWB4UPFsltljBUqNw7+t8i8VUcAhURXz/
/P9Yz7rMmhRqFc501cBa7axF1BC3zE9YzXBp4unwuH9l3SST1l6lkeJhLGHjBXwMtP6bsL5Sv23B
/oCbAMW1AHW/8Ara5n3YXQhHkOaaMONVwSSXr1+cB2kGPYNx33f30T9rtzJeA5L6WD6MW/gWfg8f
+bf3u3yg7tZuzm1+np+Hy/KCi/Fz+Yn/jU/Ba/Dqvi4v45P+5T5Xn/obc4rTarh99Ofphc/f/qTj
Vz/pHeLojnS8z+DVeKlYPjL9Y45Ncsk7rcB/PJ3XbuTWEkW/iABzeFXnqO6WWumFkDQSc878eq/S
BS5gj8f2qAN5eE7Vrh3g0bvs5l/iW/Hev7s3+FPPhNx8D7/zU/5TfrTY1Cz91+B7vFMj3pk5xQ/y
ERX481dqMd6JK+kv7S99WZ+wN90MW9Cyk7NL+bvbdluLX6eD+UVQUvBQf1ifRDCs3a8ZXDuUv9xL
YywVz2FC+FYlABHVjcsKTWKvrJwVfd0q2pA+smmfulO6xurtZzzAWTk5J+VDim8sw+iovv0jhMpF
sspW8RKB0QIbp629e4g23o3C65juwEWO49rcG9viVG5pxR+GNUF0j8TOnYuj/mRfsOlcFxtnMx2J
KzyjUTtYW2fd75JbckYkeY7WzRblywZ2y4L4+UN2CvbOrTjWWxqhD4SYi/dmebldjh2f4NV+IAwF
qzyOokWzjM8Y1J7TM7Y9m2Jn7ZUN8hvkqQ/extljirnpjuFBXU67eqE/FJd6AyFuXR37lbWH9LCc
ltgO7NQjnKVbdKl28QNuySTrQTzNz9NSXybLYq3T7G7bhdKsLYYwM4V3gnkDAh8gV525VJq2tJQQ
h3mSG/VVDb9G0eeMS6dSoR35D5XsPOHB5SEgS9TCFsAws5XuP/v2yTDBZRTloaIln3zupbtAaAOn
Z+YoqsoV0MhMeq4TTdt+AvhkTjsgapujfNV6rESKBjyfXeWngy3hR0B/LMaZUx7PQz94d6JvQCp+
z1mIy0WnkjvKweHtqukH6JfTLWWXD1H/icp0hmyodAxynZUYUFASKRm2wWQTY/OJt95vZcBuYs98
cJlWFWZ+GSsnXBZB+o94zSoHlmwz2AujRuUefYFEPKTYDBlC57Ltc67REzPuRUv1IHKCwm8fS2fY
wZWHfwCMB+TrewinYVCP8wmFI7DMQWWnwKd91bcq+yiTNvWfNLe8po33BMo+2PN5x+Adyx/YMTob
eoSSgqiiKqI8WaX6m2cP9P22jP5jRBFjt/e1K5XKgw29ysJDOtUvjXktiLGoke2QkdNwXoVkVTbm
hyAunPW4gi0l6D27edS5BV7poAAwHXsV+LLOkC9Q2YzoxdqNgayKwVzXKwzU0cV0GHjYfzucgVKB
45ZNrXFx4rWw6EKc0JvBM0trb6cLF2yugKI//1g/hkFYVbqvp7vIKoE6Lcw/uJtVCiyO2r1bqPGL
yUNNdBfXKACCCxr7tdbdJzPLSfu8uT1EDJLCAOseVAPiUX018Rhvi/wxUnUkaOkqQIFcON8N07gq
OWvGZwtopnpMK8O735BqGsK0z36ZKotgoRnHZ/ZxhLRLhTaFtOaHIMTK4zvpwKKHPQNmjBT/7E5S
2KMF/F+aI9v8dVwX0OEpJzzPXk8A9Rh09f0dsB9XMZOqFqg0p7wsMTGWT9mcGrUSl/CnGCQJTQgd
pQF4YgFI6EIsogIjtESBEjsb2KtDYg/x1p7MZVkcWN730X/TqJQEGpD2x7d2Hr0VGHVOyG/XPBXB
dtYwjlfI5vR+qR9VmNMBTtYlMq7IzHdwpKg0FfWLQ0xxLWwIPpHV8zA4C6dVQOYwuOrOfTreOswf
pTnOrjnBgi2WD3GwF+EJ6ghdx4k1AVbO4yPfghOyItGrTGCQhNOW5CoAsL0jmjDnhQvLVw+kDmg/
EAaEzNrNn7i5lJFCQQeTjnIq5CcxIs9NrBEZ5aq/JnBEHignXLokLrhvxoVRFGfmVlrxIopY0Q1r
5DVPGwchTeNeZkZXSCRa+2Rq5bqjC5HDV9EMxMFETgNz4oRLcpOSXSUhkKbHCZIPsBHNOnkgYibW
FkRQ4v48LksXwPYBYhaaUFTdCeiOMhpEEDZrr7b2brNQ6IiN5iYaMpc+AcHeyjHxDbkm5pffbWqQ
ZfPucFAikbE+xtxAqRBvC/XcttiI5Zsaxx7ctcSvGVesAfUI7YSjbUwNHlN65VFS2YtK0JMRF0Uu
YJEwZey2OXpsS1pjjBxdEww3+PV66t6OvG1kUykes/bKQpRTsonvtRJuN3fGhTftNy8zqqgsqBYu
+4NpUna62R61E8vVRzOFN+gBtjYQNUF4kuRCagD7RQXWMjFyHdo9qzWrt4GybljpwUuXvgnqZqYA
LyVBeJBOZuhy5D6UXCjZS2TuC/+CGR+3FFKULD2bZU4Nzx4dS4YB9bRMYnBPwsxqpSvbeTqXTohS
lvQiDMN1U7mjQcanSdlN0Cn07BLSKipQ3+hQwl7fEZJ6DEbcuYsVVyPF7b0tEXt21yRLrnXAxMDR
GGqSmNqZbLC7krosh7o34VqxndPxLfe7h8qbqcDT5Dq6+QdMAcBQxJGq+p3X9SN9NdaYaIMqE0oH
8bdAQ3i7B7g+iTFCqJQv8GfKucPvFiIjAy3osrlTk/OWsg5QZX9q/e+YKmuf5wsSDfy0fUMhoutX
B88PFXCoxx92bmpGtS5PmIcFj/3jjGQ9vGpxCRNfW8wxwlCyue0MwRCkmlZL9r3JXpeOS5G+jBST
Dfk5g33J4SANbk6ULBcwbK5e/iJbsAgKC31ctTH1GB5ECXgQ3eiM4MpGrdjRS1pDeeiRW/eMyzCo
acZqYYz5B5eSkVvziiooHe7yHPC7bnLg/O1lZJoSDti2l15jGKVJnVJ+MXHblKF9C2Ell1P64dLa
id1vpwLRQEZke8nAkSB3BRauWwxctQ6inLvTjJpoLehBIF0Wf9KfchywV7RHMQ6UAznJ2BTrDAvY
mnTuJcbP0/hDi4nydCPPemYxrIWgE87aJgvKBDIbj2eFpiitGAxAdAzFU7yAs5c62N81Gz1JV70A
+rRhDE5VQIH5k49iAppIyz44RF4x5i95lsQmr4AYjveMsqyTn77BJwd2TpKbuICmz0UEszgG+s/l
+LIZUZu8QjUU59hJt24ObMbOPWSlnHMzHFbIgLxmhZKLMxQ76PXovguoCEEabweSQKsVG4O6xhkb
k4NTrX2KRVkC43doKaviFZuf5d3xRTKwzc+UfzwIM6NuRGWpKEdhd+qqfuRBlG+bC0OSB7JFLail
/8b56kGDKVGdZTbbChegyo5+8hmwxceEHaYWeNd9HphbTZjR+cXD0FkPegCTN3qZDGVtA2ZxsEW4
+UX2j5ziHO1y0STyoFTQv7WPiRQkUbMywPppEENVWRmXv/opzfY2k+UR8ZXB/RYN1kgX17PDalfa
fYLLVPQk/C5Najoy9NUCsJrwEO9JPeys6dGcm2WwCfnpMf3uk6XaXCPPXTUNRRJaIjFcd5c9dByF
IGrMXLO9RyeQ10QctzDJHH8rN5MTz8E6THRjDtEoxCU30WGOEbAYWJgXcChwLGRK15KPGG8yv/4l
WdCMMJ+yGF5iW1/Z1rKe22OKG4L03JRUqvpsxaTrTffMRkwcGfTB6Y7B+rpp3VNGbzfR6qn2LjSQ
tE/spUbvw9oDJYwm2fRDtVvJalGTblWX5YauzTuUxLnE1IiBZDUj1RXGKgORDgYu18V58UYiE3nY
5GLN/KD8M2EhO0hcIw/+5AuvXOd06mI18jLOAv/tIwZmasdlaxW0FFyf4tMZPQBxuCsTTy3GQ8gX
lwXlIlIeYF/f+g7crWZEh5qmYBhQ9oOJajQFwN2yjqAPosHqob4hlSTXuGIq4gefgFZA0aaOEaaf
rz2Oo2acFvLcMovcypM0Q5vKYNEGsCtz3AYDI35Olf7Jsf2j+NflwSdAwL3SYZfhmwAkx+3S7GMx
/ZnprGI2Kw36tJ8+ZnBzeaADD3p/AQ3uJQTUx6OFAedyVoEFKY1k+1m4FksX65LhLpVKjEQFcEpW
gULgzZ3T2iHDCr2FwlTNr3cFYxVG1BXnveSOmnf2nMuIYYDmvJTMkclwWofMMOYUd1Nm7bkxMnpk
1wNd0OorOEkCNNrNtxIzNBnhKPrRR0bRBWSmVfVjFgh9T7nWFkEz4MpvqZktFZAtzClQRpLBCPDP
cYGk8xP7OTnUFYNQ9F1PwGlGqKDJKM61nh1/QzLbmnCUOU3WdVccnLp9RLbmbNLdpJMLqT8imff0
MzSvKIC5lY6PsGE9PhV9H/uqNIfQjmHYrfDdxGOr9ttTh9FtGvI9Bko4Wion7g5Nh+z4RjbeS0bq
Z9P906dHEvmK/MkbcRJim+ObEG20zeatPu/E8u8vFhdgCIPnit4SFtyAHgDFmyn5H130wDsWlIXQ
CphJRNWLLS4zAKtjt5oculwDnFSKvPSmlnxRbPGBEitY75OC6e+Q32q8GEt3fgyGt8F79dPmBBsq
Degug0cz3ZB+Qug4knzghAxVsAeO+InUJO459mCMSNQVEighQdB55XDoLTDACiTKZgaAkZw4rEkF
pgGJ+QuIMXK6AQ8xWQlpLNCfGBHvYZ5aBhRCF2DUZ5OixhL+o2LAl3DTVwPanFAc1Axr4chBhuNX
Xym6qzxX16Px6zFd6f1WPpz0tTY0G6NCwe+5W57cSvvkV95Yh2zv4gfMPeIkJzuZPBSH4Qo8Zcyv
RNPNl+8MB0cLlIC8UKymWP8gfqF/m5HIau8jTHzCTmLisSWMMGjBZ6rorTjQY2L//c92MO5xjhFm
SGOoYFAG3MXFgVPhszZA88vmlGNKy5VQ1U/6V6aUmfeqGNGmQ4SiwT7yXgSYlrYl4aCv5mUfWQQj
cUyiAPC8cRMF0xUNwQ6NQhO+d1iV2TW6GILHUL4l8z/50Rmai4lTCEBQDe+tDobjBOscNNUJJkK6
rEOl3ev44OXGUzYpm9b7zYgcSGCfG1T8WG86cX5wx5Wh9WufgdJQaztfj5jBQuHFlJzBI0iowu6Z
rQfszMajVncP6V03tlxYWCOA6C2C3QYWkD30cCmDlR4oRyNrXmhowvhFfGD9uETHYFCxqyVUpqe6
vqsUr140nwtP/RdNCax2WGXwUYlAP1SK98SyQQj7Ludo0JOjFZ+d4coeWCrHmHItq2FmfuQtcM9Z
Q2yFlfoiJgJca966qTixHkvqemgzluUz5yPXHtt0Wnpz/qpt5HkY5xu9sTXB4IbfYfyuGixBsUXJ
44PxKIu7rt/UkmzoVl+43msKebxIfmWBNGWwamFPliPEwfyz0+5YQKybmXu9t13/VH8jJEvMq8H+
OY0M/LAD1cLPmBm12U8w1nGlzD9L21sGnvLgES2Jf/4lQccKTpRY3qZt+o1NcELF5jNDB0sYMGgi
gvSVda63u8bsD46anxGNyGurHWZPHrG9PcebiTcEIoL4s2BeUZq/bh+hNgY8gDqIb5bl66jzKnh7
3bpgaBXa4aH1/g1/J8NS/B+zwtxoGjdZoGQoEVB4U3HbZtiexB5Emz2eDmWwl/Mn9oJdYxFP1jQH
p/wVqzs1qbDuF8g2gKHikFBxmQeX1QS46DGTan1IIi7xNtHChXFU3BhrpY9/VTuzRjiiSI4EDlq4
NZA2HuFq7a3b6TFjymEmRzeBiaUi8EYNqOCjgIJT1eHiUgqlCLtt9KMdy9+1PbRIUP/Dc2+99x70
l15HwBMiTShWFFSu77OhnTsI5OqgMielBWzGtZax8bnzxsRE2pl3RnEeOEYmALouMq56xNasN/Qa
NJfxDL+uW3kG7XUTYrKIGABOkKJvnA6xMxYFuE/ZFfKvbljkI2EL1JpWhYNeoqMj1h5iF6ATsLlI
2e/jRU3+l8w/KWxdqQMLknzoBPS7BasCk+BUvadpso+Mmz3AnlfhlP5kjUu0e7UKTeviVU9WTJmS
qkuildz+eXL0tUf7k4TpW9p1GP+8VDQkCqeJfKQEdnmho/J/bWv066GebQYP+QFee5r93uoVrsMj
cjV0RsvEDA8RO6kaYq8ym4+m/yMGUFnSrBLoGl4G7IIfWmIsx7l9mGxlh0N5j7BvCP+N/KNlBt6Q
pZtDkIeVmVITwSBj3B1qxImF5NO8Bfo/h8taWxxmPd5TY0cLjW9jTUlrTAuMLggkNzjoHBjH0sna
cAXBKDJEdAG6sYGcP8xYGF+ojrvS9GfcBOL5KwrvMD0h7hXrqat2ARLoDJ3TXNLoGfM2fO0rkuLt
ZDvlj1PH5H+ywUW9U4KNYY/91dwvs4xS2w/epjKEtR6fh/zuc6pBcFuO+cvcYUZXs/EmBeCA6HXq
mzCeU68hYbJcM/62ofp15risfe1guCRH98lqHtp7k8MdaWJmwL+4ehQm8+8G4IBlkuvWYsbJSY/t
89DKTJBvh8q5f26C79m3VlEKSabFbpQllplvbKxZpT3Q3/Sf8agsknJtBeM5HnEJMfPr2P+bSVhn
hFcyaSKSRUzTxcqANistYZPpOPxNaD6taKtCx5yMW46Pdtk92N6PMX0JZID7g3yKKtQXGHJ+m+U1
pG4BzKix/VQbGFzeGZ7h3Gj4FnxgniQ2HBMMUJt2bqzhjoZgz/BWGtaRQbM6z9gV9FC+lU0XoTpl
vMH2W0Mis/ZU3ZHh7PAfNLrp8T103hwAkCz6BxMmFyOuQcfmlhEd9a2fBMvZL+5AfFiwwONckXGo
APF2iXqgue2r5iAFbcgZ4hnB2rykNccrZCZp3+TTZ1Kj6B1KCO2GiRA5IDl69T3freyNs8JNZCZl
sHP3RrPCft6+U5PvHGhcGhavSUWVaLcLzc3XgoF4kfmY9/ZKfCUFR42YX7lid4Q7OXxE4Sx6lMgO
9W/O9DEY8P/aSOtIY7yMkvyU00ZVbc/Emll45e8wXxgJ5LAuEeNXwiAawIZmxrTNH5et4XwGzdoH
WW0BdIp4OeVHq2YQCaGPsuvPogREk1u2oqoAbyLLlStdfMr2OsPQosN3ALEcY88tBdRfBDRDcj8n
5hMFYF3A7dWx4FV3efUCQGZyH60wWSb543hrYozuoOGpFOINA4apdo86zv5x+pyQdww1lgS8MEz/
1W5OPAmIqNEcQYCwEdNyfs227EoT3qwtb1NBHhyYjJYUBuHjjJHPoIvig/YgOns0sCQHZABCHjNx
TBKz6VBNWHBT146kCDCxrFWgBBrAQg5++ByZU3wk+CbT6Apc64ZOxPhVSxcaq9JcWRha9mhGnCTm
8n5I1fzP6XYgs5WzzWIA7RYbpKbdKIDWhtIsdTh/WgABhkvTeDjDhP3WIuYHaFYwk0Zrd2h6K/3s
l28eloAQn23GpDZ4iIUdYohWrUCUQTbpQjozqQN1usQU4QsfMWKsn/dQ+gBEwEt4UeBTA5xIg5yq
niwgi9QV7/YFYnPiYW9eyyQ52gul2lup9rgVi+GKWR2oM+0bAxE0sd0uhjJCXxbY9EkAyDXmyjqu
+or9Qg1IVspBiXkh246eIliSlaff9A4dMVU8MDMS45v09QxRVo064lmnAoUh+fAZ+w/O1nVydKer
rMM9I+FhxPUEqBQCRL0qnOoVT0ymR+FKlMqJl22seVhXOtA8o4zUJYyFKwDkUDEWdaKTpF+Ig0EX
gPrxgErxLtU5vkEKBI+yAJ1kN8nsR+hkbf1j+MOxSa0NlPS11MIWJLWU8wjiEufXojFp693mX5fF
67R2NzNOBv3gbuR+lGxpZq4BryEDpeLwmXZElbaKj71bvVTe2fUvPoOhCZoB5m6MZXYF1jOlP2/s
AD6V+5JbBURUgNo5X2XBt45EBlKIS9VDYyom5V2goTM64eEXObj69tvemjCJw8q3BZ7kLYOVyzC7
bD9xOaRBQTC1DjcDoU2loi17/K68BHPr/neA8UAl3kbN1fT8ZWSEezTbqkJolu7DAn1MFXhqYKma
rh+CiPQQnFU0/aDXlCeYIM0BCCa8BnIf04qhTrjNuU2jewWY92yx1IWhwJPfoMikOsq6jfT6JoiT
fe86/Pz+OmC8FlaZgTF0cZYFJky2CrqJAnYvE4j6FFeIKp2RgCwMG6hg5lpF+3bSp3f8tKvI5dz7
tT0qBTi+OtlelrEcUFn7lDANZA06EJ9sGu1UhzCDCuGR8aIIILO+XTTzzFfCY29OtrI6ZGzGbEoL
qGKzYpkmPyA5ohKIfFjd2ocscsiZjXHPtHeoOX89XrwXkOmvVASlGnTsDop4PcTGLpqL19LcJpgk
avQCZHNk0CHvDUAWjT9tIFVvO376b4Lm2fSnf49xHT2lprH23eliqdRxKmuAoQcDn3L+QLMLU3LD
V+h6Az03h6CmY/aiLXJUTk+Rb34EGPLpjIxTAuzQd1rc0/7kkamho+nSED8n+i8YVT38CugMlRhC
lBq6SJgZUYEWw+2hUZrePUyPB+b5fj4QGOgtI2iQGZk701PdXsEKgI835KxQcQXQsVr/KRvC1Ygk
WunHzwoEtRzCtVhFynBWoJW2oKY1SrYKnJ+4z7iR7KTOM/CPutj4ZhZD8RiAYLod+DJkqZzT26GI
IPuCoRJv2Yjrf4TPD+UnEk94G2CwCW7GRgS51lRAushPePVbdKXtSWacJUAhVBdQdLGLBJd2K2XF
GSFrjctph8QHwFPLSK81dqPdPQQzpv6Q9fWPdEpXsx88lUZ4bEp0s8Wvy/f3Y/VYtfNCmbLLmDE5
gB2plxfdZfi7NwzvXaq4SXcfIdafehSlbO0b2dpHjg6L8raLf/C6JeT6w0afXvf5WuoXIPRFhzLV
xs5Vq7c6LOgByM4dqs3o/JSANKzzNsbiurS3UJwjZxUEHX64H1hDsQ9xnAbgTLa+YGqyjvzPLjIf
oji+CMrvZb9ld680WumStHjr3YUDRcRYVG1xZYXSiPVyhaEnatPGOrZwB5x9BdceaybY1/MStt62
pZkI24zx4nMTf1Pizbm7bkBcNGx9LIgnALxjichVivJGCgBh+1g4D3UEmxRVceqQBlGhIbfEF6Nw
p2vFhuSwW7pAfxzCNovPT1g/nItOXwnXlGN0KrOLFX8D5TnuS8AEEAassoLg8493yYfmoAd3TkFx
QHXwgL7m8JQ6tib9t8JYYVA+cK/nzoRevkOtApo/Y7RPvqIzQG7KcKtkhubyrhUJUaGFIoxa3k+6
V9s1Ly57IZAbDROvMNJGY3s/ubiC7lrtV1AungRJFZBbQ/aBcXbR7vbNtK3g4jB7KueQPQYrM/wR
bHcbZOVudP2NjUAFtYiTnwQ7p6Wv6GhTysZ5PPTOjzYwPSxIBuTbC1chpLYber7Yr86DNsSMGeYH
wSb9al7R7UrNJX+mFeNHEhn4NPTrULHc/w8jm+nOZaDemYLgRCz9hbJWKlypI9gRuVnxfLd5kOr2
MEXOe8BKYGwrjWPPeSPVfA8AUwUd1cubDBTSYn4A0cLl5091MezT+seFtO3pzybunQ3QdpTcOYVM
vQFYSpbUeOK8aVgvIeEyA/wx9+qF6inm7NF9TmbmZ1Lcc1QwBvVSc+vgWKY+K8ywegTfUvDWXyPV
BhWclW2Yc6LDZKZDUTmMyL8YgczEBSd8uAbIPfHzbVopW1/tgEugB/dfDMul7GuZSvz17C9BSYVC
jSyluvws/Yumt8gw3Y2MgDoWObkNUswbTGs8KDI/x768SLUgfRUGGLR/fz6avn4keu07oH7RdBwW
4GANccP/Ij+IrWbsojW1P+0IILzsZPD1h4iKF9yn5+D5s6A2TgbFv9LvkR0AAOBOUd0N9wrGQ5wL
VJ3Eurj+TXa1zmrQX9RLIYPKEqJGYRstf1R7wHr9ODMog+AzMkll1/Og2GkR7mnSyMhYD1+7tkNy
xt3gC8tQIU4w0KuvrQG+RPFG1R2Z9s6g6JsSnSuEEJ0Hl6EEbnLAstA2AYcL7ZpwStABUEjGT4bw
WMFp3jWCQBj3o7yZByj6yibOCYWlUwruCoeq1PE6X4nxdIuSZrj3bryEECM0BnyE5XawufBRGrqb
jAIvJeSW59Meypufn0dg2gluPxdQLppd/ubY8uR0Hx5JX1AB8Nn7gM3KW4zYFwVqsU/5skPjbTX4
q8kUrSWKKvhVnXtmHIb0W4bDhVoLJWgef2Q5KgUlswn1ELEgxqrcNGiJDI3vGZO8hEVOHh+JGNJb
nSxEY9HAheE2cDTlzCb8fkB1R+BDdtUwIOEELKhh20oylDdVjNOiEnJM3VyeN214aTCJJX5sgHzl
KfdyBj7H02U1gmQQ/0R7l0DeqOTAOEpJBfiWJT9xu6d+YCHNDOPGk+enn4FP98j5wtdL4ZmyO+Ik
y6E1xRRfBTNYYsDRU5cZHjgSF68dOAAdEtqKkc6PMbeFbGqudk4HOSBAGNfgEckOkzCsnzoWSvQ5
5SgCmo8mcvHjB8QFoJFhshmebQ6UKUoebgpgkkt3wWfku9kQJIASPkuwwZKbjycghxJh4OpV1rEg
NtBoQmYpxvDTFDd5yMXju28RfTF3llQp9NmypSmUnpZrXXRMqwkMFCdveZp0fykuiDlCUUNN9my6
YPCsCp62IQ6WBZNv7zlQPziCglMTjA8e10brYM3oDI+8Dd6wFZx8NqNWBh3lkrQOEykSVRRFwxTE
2BXnL5Zy6TwocQ777aPMzMFJlwqDw5kb4weHhCI4d3+cxHyILzJBR8w1A2cHpFJgYxe8eAi1lP6F
rFQGX4QvIraVwgk1idL2q4AGnpgeGoZGJ0EXwMj0MVzcNMOGeQbnoBFj8MX1RmWCk1gAIs/8iovI
/yplgOc+etM37tvVbxreRBbEsFomVFWOsclrAIV3Cqa1cKJcyDy68yIthkbks6Wau9Hgeaf9Fv91
/E9dJ1nYmbryguQ46jtchOBaBTg/zj0ETUoVeNExEtgujNcdnGV3Hkizv7Jvy+1kAKnRawkXKET5
7zhvON/Rd3LKBpiPlrNzswgGHJwFjvLxWa7LZOjnMlFxm7liKcyvYsbaDj7pONoKsbeLKYA62pfW
A3FjhjtaMDo5uHS25oqF3n20nnZke+Em8oTlVr5tyklIUdzBts0XjrTPCL1h3/KnVI9ul2+k8ciD
ptPBJ5F6YXovxYxtk8FoxEvVYlpTt2wjWD4xsgfHiH40rE2nmNEU1Q3pqyW029+wOUuN2QS7vHlF
ftVl8DzNq5T6vGRQCqMZZ4qPHLKBs/eNI+tdVAxDzxlIujviK9QFjuw62a8RoWSGFe79ema6cEZu
NW/OAZpOlCBVszaaexeYp65FXbBhAdXk9ig4YtkzSyb/xDpCvp3Jcao6F9lRQlixMLtMnk6mpKVi
QNRHq4cLEsx1C6eEkB0OZ2ojdzbKJBwGIYhwSRDmRDUHLR+u5DgaafHBt5Mxg6e0KZWlTbwd4C5c
tL2nxjd53Pvfxoo2ZQZMTVwIDHBoUjD9fcrA2ezPKuGwujXKf7Wgq7JHEwIFTeYGo8zPVwOnSsDM
H3I+h1lEACVS3hqNYwVgKMcP1B94IT3jNcoVqbp4F5pKFaJWz2HNv7HhErgHIfEFPhh1woiXpbDx
uC0M+SjheCf4kFLnBEFLtgd2upwJMoj1q+4orRnNcgZlQggcgr2M5m6HO0+hM2HY/xFqBV60sYlh
UGqOydbEdqA68bnEXZkv6IbNvoPxwwXuzY1AgVxc2c1maz/BE+Ce9fAIUpMqA+REThvqZrffhcxo
82RecxXNHSkd25mhvoCEHUOwMKqfpTlopnRZGjwcQBBgHnBT5rPCNE/4BLS4rX3tlIh9z1wKeoNk
Fbc0ySdN4VY1bL0hd5YieLbYxvUPqY/bTFvQnNpjRh0ILtsuZt9IFzwRmB6Q58sRawD0YRfpEGZZ
kFkbAI/DXagxqg9MfdEMv7ambwRCgpYwolR0fHOVQsmXFS+8TGb7A34VcwjpU/1okXhPG4gsOvpM
YcWYCFAynha0MxxWCWNfGiS2cQ2VuEB4/NaBNn5kDJyKyoBnuUdEXs4bktmG9HcAgeyAO5qtT4I7
ZugZLoDUJvJ857Bocv0F3qAKdtlcfToR2TnYV+OKfltQnQp/DVK6OU2tzj31FGVVlmKCu4LhI2ww
He/g2ViIpE8Ro3bEHrCKXU6RIL/PUD7a+Jtrz+YphRwgYpcwFNQRh9xkQ0EvJBAZ4EE8wEgBKIOs
4nykDHVj2Wt496Rz6bY++4xpDQMZQGWZ3Zskq8voV26BDEIN84lRaG6hMJa4CTY5cuGlMFl41Aci
JgMxLi5GuFbI2pUtOwUvB5vFAXdmU1C4QhrVBOCFoFhyuPrpK7dD3tfhue7gmkIcETZY017L+p6W
cIzgrMZIWeUnO+U9K8SF9KPAhhcCGS9VY1IgxGfhoygEW6DBxYPOheOSqOqytiFUAFqEe/wim4Av
MyCrR1/JKeJY1dJhAjhq3s3MueJOsWYAS/9FAjBgvNQHendEZLqMXPWMyZ4W7JJkpwSiuSOWBTsz
NsXMXJtc38EuFo1XHkRYi+3bBuU02MD/RgJaPiDH/QmUrYbRpiTRxDy9kbR/zIpSeFVdku3ppE1o
2Vwt3UObKXs6iBHnsGs8TXjIdO6XprxydNIA29RwBo4Nxbiu1PEVa4cMJEyLtpPCFv9vYMcKWfms
OL69tPBYiFOJS8dseveGelTJwhNomwxMkpcOAgy2dCwH5nJjTv6LDdX0i7SnBVjzHyErEfaC+SPg
e8ajRlU9TJi64AQAGUPRqowdDaYOY0bEa0G5ZolBWhaiiuVYG9Yc5ARZxuVwkoKUf+shTCj9DsEz
DGiIOGaO832G2G5BbZljzJszzqUQwpkCe1N56t023HVMiHSGA6QaZr8JRR8iz4x2GyBV6E8cEDc4
07ng9nRZSEV1NdtqMdO1XIQETJ72jvIzu8nfA9UAz6dUUhNG8iwSZr2MAR4s5dYC0Q541SJ/QPMV
4V8DE0hB198jYhBmPevW4oQZ8nM+kgWT3Wx27JTynPf5MwNJfkiXXwql3qD/8sk3ea3wt5tj/CnQ
p8Uv9Ksdti7M4le8ddCcCsqmQllaXGLhcMpex9wFarpcWnnvYQaThII0M/AaTgUWU8xVdliYoA9N
xS4MpQ7HdQneJAQ4mP0PlDo8iSZtmQD3VCPupYopp/FFshFP5E+250kwO2cbhLHEOZVIDtSWwR4f
DRCeI4mqkX6Ic9SMVkILjyVYB4qi232nPPhUOUKogkNFd0cnwHFH+yxAP4gATRYAiMBLTvxcZslG
qf2dHPi+u6XX0Ybx6F/aic48qD8dvdkVNFq595zE1krBLWjuHALonIcSGJe+lPpKapas77E2VBnT
m1tGPiF/oK2jS5RDM8AMt5OlOvAncXN2t7WXfM0MnUECKNnn0SHmbWKaCnGXA3btkwXaJwwePExQ
CrWnaaLpQbuow4f3rYwOulm3Ho+DeZ+Gfh8gw+wVkm7I2lnOPMYlYwjoU23T7RqjPst4rAObZ4Sr
36XJVwc2SOHAsVEkLnXw8FbEFYl06hFe+DjgJjfnjL+DbZ3Ya3eNLu3U2dkvdik/snLkaArU4RTb
tF+Va3A+pvlijPsvVQ23XuJsDMAmViX+YZQ2Od0xM9RMGkfbBx4IVWmzagVxsv7JHkCsyRIcQs8w
yZtPFghswI0Stp5azHi/xZhNn4Vd6AGKCQpiwIlOMXkyFSYbbnMQwE6eHyrITem8z0O6DcLvqoQR
UM3SN0hbjAwHOycUjdxaNmqbNS3FuVqaJiQ2JsHpPgk+uhG3bsTlEXgSXPdHa2g/hyAB0hzJC7tz
RtGqcgZQ2sMPVbrxPaPPzlsKSrZYOTxHDmivdYk3AY0ChoJWzzpmMZJGB+A9pr9a0Z57+ICsUSgv
b2w0HPQOW1gMD6dicXQUR4OnreVSuCK0jcyl0a8KKhBzchGkMUrognbdhvY1qFArJKbkKq8tq382
Ceey8u6C4ciOmlggpMZqQS+h6cYpSaYXG+58a1IXsMtLY8m9kIIDdNBMo1eq7xpaIu/iefEy0vp/
sRUsO9fGGCF+aF0CymBJYN7h+wRU0+9z4KU3ISlnvXlEKXvgoUPoMVnduR2YifAqg+IcpNYWKNY2
/H1uI3xpWQ0Tx2x3TnIATqZCDDfA7Rh+fSfaDbidETVYdLht21ORYN8BuV/juvZ30RIMaCTyFCvg
On3rsJbCtBouMKFFo7sK8+ni+e8up4c9vQsi1HsdIKuBSSZZfF0IpA6zEnv3hgydZyr82H3Spq12
IB1H6zeFb+yCTsGCTf0aq3iVMSFzaPqGAfP1/1g6j+XGtRwMPxGrmMPWypIlWbLltGG5HZhz5tPP
B91ZTU3fbgfq8AD4E/jP057U7qyIH3OHt6k/mmxk8jhGrFgrsF1nlztEgaEOWw6Yhsq2A1A809wn
dEOOi3YmgHSsN0I2ZByZrON3UX2kal9JcBG9HNQM6bT1mfB/rf40uBkYW1mPS1CHq2HqJUAtiR+6
gd5SzDLFl5/9IVanMPB/pTExaBUyKLIQCmqsD0FH8UsKxhgEgnH3IcyZr1QxusIvTWU9l/lXsFij
GtZJgK+v/W+mKGhk6JtVlo5RGLsCriM8CNZ4v/yoaaO2oIsRlIDhWpBLMCqZ9pg/0eF1c4rBtqJZ
YuFZ7LNOM2BZDpszAUAE9yVym7QTHO3RGDwUzpNcnsI16SXbdvjQTL/ZDPQTgjbZSry1i+HBh3tL
RexevzBk1BUEONvrbVgM0nIr1UKPTWwZ3mSaFRNhVAN62Og43o73O8C4jITPOMwJQGgK5DViXjDn
lguET6p0PiMeAfhR2MHVwHyrpIK5Av6Y8c6f1oadsK/0yQzbkwWtAbwRx1/JlB2iFNWwS2pdcwwd
tF6M1DG8JdAYFRmJBiUIHKXCUVcMF9P6HsSpXN2YbHqSD1w8BnEZ7nkB6JkbeHXgIwHWmvQqZIBM
3RQtdOmW5aJX2sjbkqQuidzEpcjqHxaTgZMXa8/JLxahJ8iQ1WbTghN7uMyNXCTzX51olij0BaJi
7Bz9q4NFB42FDDwtHQatUw5+Q6GchoD/h8s/uzIqqTEAtt4jBWVtcnzBunHtAToKrsmy6P/J//LO
y0wr8JOJ+0CahYTa2VADeVkhzOrw1kmQA7kylKRstK5CinRJshWuirvXjtNlWxpEd/AcAvOVXunV
0/xV6+x5ZFyf6oScE05wNveTzq5eEIjpVyhJmY1HVhiMJPy6VrfQta8i+hCRc9jgUoJSTnF0a096
iaUNTIXPIqqAXTDY4vdn+pRGkpc2bL01Z4GDq4Tf9PhhfJV2t2BjUuOR3aX+9CaG/Ix8RZZQsokj
Xwbcm3f8wVsy0gXIRGQ4EF811YWfmTgxaHYCphlGTSAdl0tKTqblJqvJTNYC4jt0jDQewgr20k2B
PBnWdJa5jA+ECWQRaE8y+TZFu3SJQhzc1wJZOzDEEhJiIRqHkCYIuGFgs4P8ey1mLzj3Slm8aSyF
76GgZlqrMfWoqMZDr8KlN8NSxxPIr9MAklmfZbX3VZz9wNkLww9eTQDcjgRSW8lviqvDHBMOhfOO
H1PTAKgKdUf701ekcam7pncI1tJRQ5H5ykp0MtGvcgeidbbBNaQJnejV7LTbNHO40UVO5rwKDmik
Ki4CoGDOb8TIo6LSkEk3eJ34OGF+OlCysToix2bqDHLZo+yvJ37vCOljAxHXY+2k3xXsGfTPmm8K
r0GMyIHS69zYMen1HwI6SE/RRieLaGOh4l39kxWwi3wCMeFRydFSG3ctiOzQnDuC/hkQYZKEZSU1
A+KXm9/FngRy0oMxFMRV+dSfkZQ8v5suRhs9CvopADD9bdwWMtOKKJvNxKK0o3NHR0WxRcNf4iKU
XoHXMFPmR5Hk+M1nDocigUvMmBm9M1dTwOyO6Eibpd5FH4i/mVHvDDutSjpuAMelh9GG/myQEuTR
K6hsewU71Xm2QfOX8if1oMOFfddhtZbXn8Fc5wOkjZZxMtZy5IosEEVIN+GLZUCwkTlGtHny20gp
0ZNumzBTK0gZ9MDbGeOPTeHC+gt8TvuW2Sw6KX+SuJcGWhA2+ZlaZKgCu/fET6vOnl2dZ5ZC0RT4
ydYoQAgigs2Tx6lu3ieH6bwnh6V0x8OgXoDzJ4LNed5tNr4XvFHmMKwK6xRxiC2ue8DEVNn0tLul
Ba4Lfw54KRbRDqfHn0yKvI1innDMC2MdhpNoZE8fp5vfkWdxmhGyAp506bnNyS8HQPXgKgQQM24i
+hibiQpEugLtSDz+CU9Hy+gPFyc4yZMdEIjz8cSc7Vy5ibw/BngE1EFnJHOOHHAyiHztYqFLs8DV
Q0p+QMm/51ap/ZLoEsE55Ex5NKP+qe0HLA0EoLMCsdJDFC+18SzkJk9Yw67L+RAgkA6SXc8b2/ix
cRaXHEK5Q1ifIwBW69Dwkc8j/RHZIcKA92xj5lLj3YGiAg80B3ZIBp8Obs3c2jEQ8Kalwy9CZ4Be
/P09yf74bJlzB40sfCfa3bkGCqY1tSc9SBdlGl2oWw33Kzo2LlM1KdBL6+eSS3/kwDqJ9yD9I2Va
Tlg9Raccv75MPNAGApLxWkX8l5R2MA8+sTctOEwynBnS76vsDgOn5EdM6JzkbeAXEDI3SHX27zov
tOYVHgvfNR5Eizbjq9HsETGC+5TQXVauAu120rHZFPTmAQCTiHgcIphBUn7vzmTGndpjsuEz7v0b
V2dDfBgmjFZFvWqQ82nGb3lvYCRkTgRfoEHzOU85jSCH8CZOUCPKdzNSsZXwBH7MSBz+5iErtKAm
ol+BGMRjJN+w+3IrVDfw7bTK+H0Ye2uenm742IawgND51/E/gZ6YugUnIEkk7OvjSF40kbF8JiIP
EWjX+JXBtexfC/Mvnviber9mEi8DaxUyfmS80xAKvYfd1SquFmcuMb98ycG/tOGx3abZvJZamx/H
6VO80qRSf8Z0GCwPK9EEzhGRFNRjLORGV3wJgsgbIcM3sm0bVI6cPeUm0HI0sEYMB4hXrx3eAt8b
gWRnZzvX85UjhbkRfHi2dz2/HxEpcrxU1Vky61g9SqDkMoCQpInP9kCfL/4qqKiBxCLzhg2HGm1p
iYtWaCVGYfoR4tl64Ov/qGkiVE226XQnAWOkeriILgVYKxTtCSWL6JrovYV/BE0aDP9BqGtYbKv6
c4gWK2ml08NQv7InAnQyAIGXVCFAgvhfDlMC0iKmWYZzFckc8g9WP5BYvQJTqcny5Tv49k2ZP/WI
wZDaIxRRAT5UI8MUa33jRkfuV8pvGIGNa5JTt5d+B8FBRNGBiyuYGHUdE/j4EHMnxRQzYRJbCA2Z
Diz+jLOZYxOD/3HsbAOqYFFheZj3Ly84U2ls3HAT/xcew4AHTXVIwQYqkiY6Ar1ok1xfX/K6Mx0Q
HZqnXbmotCN+jiZKHo2iPvgTceTDMcF6q2Q7R9+lYnBothMtjvsr90gGUsxG3KWPH0hoSg9nT4U+
iHMRkq5PL8S+Tpb0KEtRPxo4q5Qm2wn+mJWg9eSMZkAOHg0reGPNlcepocAL8NZm7lYqCb6DO7/I
b0rXLI4E1mazCYKPLGYjkuJvyNURKozfRB+DZ9rdgS7HHue9w18S9NIDmQn/g18rCjAerimv98xC
aaWum07/VA2YFm6CaSTzCZBFGjRd1U5KJ4kFpQ69wvDYE12tEzhYBAeq7Eqwbvoirn/R37TDn9M+
lUmyKQh2otAIUSLnweWnZeVb6Qdy0YxkBUSfEeEYrd+iEI6AHBElAnbE+7avNrxb9Jw0zCpyxt7A
LxvtWIu0E8bcnvQ1Yw3B0GJKhgUBRhM8lB9NYDORLk/1lk0CyNxeWDmAkwL/WodotIFwvBc8XN0Z
mSyAqwCNOq99cxbEDxhsQiYgxk4IOJmFRJcdsxCEh4IOF6bNHJtlG1pvnXepUCm43YF2SR4wSW4g
zDRsCXsAE24L3mIBlx3swHWe/xB7zIL7jUl5A+hsRvSetAvs0kJQyOTHwEPqL29wBms3hxRgviV/
FHXBE51KRTZSxovox5uAxJDm1eZbAgcxruO07WSlqmSy+uqwciKNaJjLhOkcHNkL560J+kFJLAkg
kY+ottSNSiQGz5APbTCQRrGgTp6qx5tKmk1KW3H7wJTLZJP1PNXkT5r6lKvQqM0P0aQAyRYW2nvX
+BW6hg8v/cNQG/L3WTfAk7R/ob5liDI4zzdIAZHJ3CEZ/wMPNN/85o7dPcW4lmcBrSZdNwXck0uu
uVlsT6RPtRDB1v5TEr1W4V8GBgKmCZxoAj3TplkF8WvRn0u841i/jm19VOhBPf1TqJNkfBLgfJpM
dou/xhr7MMD9WHUSclK6uwyWBeiwAb/wzm79K1qTZD66arA12/hQgc/wmXOyFAZ78jfWLu8oeShj
8uQ3yloJ7Ed8eiyFZ6XDrZ/L78z/c3y6RUgzGDUr38zN7wAeq3iPhThEwz/B4BBMtfhKm9pl+eaH
P1tb4SM09qDGKC+JvLSIa4R/kpdew0fZAwaIfnmZiYgXcLwew+29KGh/Tnya6NKShg/0JuXyPuqZ
e/4fD3kROCiGsRKJN5Us2YOKQKxCESgm2QHIcf6wHciuhShS0j/5mg2uhH5EV0bAnCb0pBQXTlNC
h7YxrIs80N7SF1lnbQnSu7C2kCjLI63OBGotHd0YqwucqKQLkn3JMi7ixEq8dvwbl/NbhdnCxxua
Go/xeE+0AHjUrG6VpARaUrZ74kFkfq/YqUTOrEe7NTo4BFYTq2CljEizrZQsQPFu8q5yA1hC25jp
mWq7buqNoX4WwDvOq8SPqMWrPpHSC8BA94TGXKf8crvXyktoKV/MfTWEgAJFaRBxS6LrAwLnHB+R
aWyUZlVSr/g48LjqKWmh3KfUW7W5Cu/gDfUWVbIwvqkWLTVFg0h8TmP1WRRCoOvBTSb9//JkoDXs
M7xohTQqnltx7kNEKmaIigh1vIbgod0DcHq0OQoYCQ25oLJSleWPvC7gMDEH6ZuwTZddRcIf+h3r
s4MSyvpXGdsyGsXUPxNAiTibiHz8v18yf4n2W2z+9G+9DltEhRVSxqDftkH+bUSlkVRroR3kbe+d
QLiHwGOT80QOJYAwaH5J7ZJrjkgQm3sAKccYYqVjniOoeSOlSKh24Xbik6YcSraJNFXx1pe+pIHY
SBUtCniiYrHK17WeHcp+L58ffRuLzMB0TLgewbJmdWTbzgWtqcAsvO21O6xjDXM5UIsYQcwB21WC
h5JjlaGG7jQwTJ38KwenW7vuySMR9m3Mg4MP8tjDxXT9l9wLMhPWCOidtqNZfWBKDH+siD3HJuD4
Y+WveaDS9VFYuurZdV7SUN2xAIq4SoY6/gWTAFOV5GHVybyRDk/IOdJASzptZI9ZVJ7lMyd1SwwV
Nc9MWFi+pltfeMoyQyslm3uG8KoQPuzUXHXUnAlFePJLe8vxDVrzSkgkpop6zaWtm95LQV4s4ScC
RMl4qQLic/Wjw9CcJ9RvFgTcXZykgBDYR2Psd17y4bH4ouAXRhMiqglROsIDKiomnGYJWJSBulSM
GRZbT+h1EpeXJQBkIn8SNNzzZ3SJAFsc+TT4HHiICKej7hJxuVGPpVSLAFDqYwonAO9gc+XSmkv9
BeXCYUrO2F1OwD2qBW896fCuqZHVNJExqS8B6NR4eqL76M0LiXnCNLv9Y0FRtQHFMhNpv95+CTQa
NIgVvoTLlkBeUaGX8yMPVTILWLYwGNWbQYKDNN40ydCXtI6NYLKkAnBTjDXRthmPwyvbX1K2uRC+
MW65ZMjl8auhH+XtgccTMUTAIdZK8wCi2fgv3H9KOjwh4QAl0IL+Jk0Cc5agLgORWBgO1tJQ0Ah2
trGefxQFfXcF6W99yQcvlKAgGBppFUXxxiuuQwYUNItMOTIQ899sP3oPmYOEmukK0BflqMDdwqWK
UpaTsg3ZCdwgUO9acCN+aBJ1iO426J3yoNrUcFw1BKXNDW0DSAjRhrEIWWq8EtILk1/IArkYyMaq
YMH78CxqQEt1rtyIPW2R4D38ZHH6SVVFrFdM/llGMI2717nHWHnwcX2qryqDnQnHqJ1XMxY/sYQI
Riq5V25bPUGkCPEV3c3R2sGzxjusVwFW499wQGLBbOU2QpjK9XoXAsfZfqyzdYScdVDbi2ES/+UN
ZHeAOdabDvKgqgn5v9gcO5cUid6/ykMToCAXuiqd6YT8pQ/s3rRsefTgOmmcQrIRsmxYYkLD+I1i
H/AGdRYCV2VpUAjlNqM/E1MPiQXSwRtcPWpBecn/QEzlphgQDInRGz/ZUgEkt4oeA3OAdXKDfDII
THlVEUBwzwp+Ejkv9BsEpAGOMnMSgs1UWznEgtP8yq1j5NzRzAc1Tb85bnW7eCzs7CDvCves9OYy
A6RJ81Exd3gDOSLYsSOURFXMFlJKeH7rUHex83INiiLAk6SxcBNEMCtcsoAsqMz4ven6CSHw1Gwl
SgyCKJSKM5K+/5/A4x9b7DCIARIhLemECWHi6kFACCAg4iXX7M+j0i294wweKZfy3bsX2GxvjA9y
ic0AYXQ7QcReHsMCbEE/FKwMMEQRIIAUB/D1dZaseQzS7JDTvvOCAh0LoA7xeuod+1UKZd+o+VH0
wcFDxQJbTyPCQHF3WWteAiDTPn9Pg8eSdQF2ea3GbfVZNawPh8ePNHUJFr00tBQF+UWjIOcNh1Gl
Bneluha4SuAQday3AyH7hf2iNsFTRM/djv/kktK47cr4Xz0cdYsAF3ajNxuJQQp0tFPi6REbC9cf
DKaOVhVSvWIHpxrES2MEbL3ROCjV2Ubi1ZSvblCt1a1eoYBs94WGmn3LSaIOTFhO6VEiRBbMW3ZA
pFDTrVqFLeD1nBwLcT5xmwSDeXLdiNmQysPWwKXKgY+r5tvSZWCrshcn7E818bqjHpxsdjTZNUjV
r4XRPE8xsU0af5pIaDqC9TURD72zNS0UA3p4kVaTgl239XOCtaQiL83UH3LYSZaaTTepkCZt3mhz
wLNwXVc7+oaRg05OlX6Bpl/YuvfgAFs7Zfkb6NWBH2CJzI6VYFcXhO1+JIoVv+e93Jm3Mkf+y5At
igpmcpbzUB7hLmfEcDnZ6tE/pgOeqDuZp4FRVhpSUZjXAVcLq8TjPD8nzrhMPtQIbZxPRsQuhyYu
6RDjZmA+p1Eev8MWSqcuFjKjyhEV9ExpOzbjpVshbfkmvlfupFC3uFBgrkyel+jnMjiGggtES8F6
tAuvhFsTTEiXPuGGoaIV7u/Q5YeZUhTN71qXRw/qj5qYB9V4qlh6X+f2SvXcnajSNbYQCOSkqWKd
w5l874VZlhF/Sv8rtzDyHyZ7Oh2JKkFvBIr7hTs0Smkj2NYk8qjGIgAU6wePghqAVgTRG5xcENy7
V7nek7bfdJ6+MiIsT1ATWaY8qBOxVAUqqBI4qdsO/o3RQ+gNsn/Y9P3Vj9H/cxMJYGwBOphVgqTe
0oAy/BkVjU144oMTgMgHmFN71j3RyJUbEa6pMXFxxbKxj23xi6vP4QtUFqFv9pjfiB25awIAUVnS
I8kkc5FuSrUDTILhUkX4fadkjIujkJLWXHR2W6ie8izXkzIBfZa991yZbv8QWfFKdDSogkIZ8YHX
HJAShnvCGwhfh8bVa3k8cKdao3+iYhONI/CnWCMs/zOlgyaOnDPXuz0CIt39kYuwabxHAWMEqeJ2
G8HdA50QeHpqG4sF6f3MmHZZn7nCOJUFa7ragHgInqiO8oD2TgQrRuzhamFLd473FgXNKz9iQoRC
8LcdTVLCrf6JARxObMC+kYcXeaNmvNgp2kAmjwg03uV+l2gaS/sJ/FWUmC8xoMvYstlDh1XWFo6N
FhChy/SpmukeTlOsXyaPpRIahKCv+JXkhNdY/9M0fd1nyUvp6KvkDcQZGNzwnoEvfeIVGEnk7rPI
tn7wOFZR1q1S4G4wHANdkwRKU5Dl7UBGQhNmI0gkjGqXVg0LbN4tO9o45IIlL9RfaRgHZr67NmcT
OyGHVLl6oFIhcK6XTkeJPjUZ0RsQhJpFohy6wS13FXGX1NfMxuPxnuLFyBnq81EWE7CpnqJT5M6q
k7UORfwG5XjQlOQUFxrKpt6n/3OeuqHPxaaL1pcjgbJ0gmzKo0dJrRBhHGVPhhX42Rz7hkwScttT
x8ygJMjIWIhimJacohj40V5VtiFXnAzLdWizpJuiAXPm32ClWLvxy5ZhISaDmsSJ6Yb7orPKLafv
Tu8EHpLJ+VZj+BQjpwNDJV9Io5dzLVwM6maYqi3QAQqrOb8W4GTI2XSwYMFYK6LDBX5sHI2GvCA4
xr0IGJaH2bPB52sSCSqaRpL6affI26fZqhQsVtLXoAGRiav840avCDMEwBhca0PnBswqxF5ie09S
uJSngoAQFWcjL6smZ5Zbh0FQEfyzOdFhPhqlsZXWWhoumaSFcESEJo9R8K3OBGcGDErmHtJJthu0
X3RqmeUvWOnOMMPYRR87R4dgwO+j7S37Vxg/iQ+c0a3ICXfQnRI5JH1VxPXRDOw14YbNpmovQjcT
VrLDiilGA9pf+fkZeiRqE7xPPtmQbt8hIOju1+RC5wzJICXoNtGrC8gfoqggXc8pMUSz3x1H5VeN
iV7hcqs77RX1zVo83+6YrAO6XClHkGBsvnxLEpukDsDjEetW7xEyUb1AcwpSJWQzrZgoD1ZBRwjw
n23a70j6BO/mRwBLIBbKg2QeeuIkpne1GxH6fAqxLcym6r+EbAmh14lApEXiP5IQ4UF/0pCwmvzk
VXyUPG0gUTZyBismolAQiWKjM/WiWOCeEay162j27fNos5bEOsIcNw7EL7uV4AgpKwkACqpwgfRQ
1yigNvCz0jwxPmPRUw0NDN4Xeb/LHkAne2aOVguMhaLcV482E39Hfqg4FxTzD4fCbO07SF9RTwHr
CyEp4x8+JWSiLCZGvG+zYQmE2ceu1LPz7ih2tv/k8y577+BpeZM6nqgHt8ASiNw6Z9abCPu4sZis
pI+CCxlppYehlvGQZbMHyBVGS6Pxd8KPaThWo77adXiM+DA6Dc0cYDlMJcvlZyD3mXsESoVfF4mB
hMapevkhb0bnmEtsr9wWFNaQ305Bg4rvo7TSb8ueLpjYBX021R+2oJJPgn6GKs15gMOsAyKzeeS+
hXV+00z9TmAXOexVGu6qOVmrukNk5rBRuGbFtjKyYCdkaGeNxjYK0lWSdVuFV90Ana2PgZkTnLFq
Qw35FG9fD1uLqXOndIl0ev+sWv90m/RcNbYGVsEsjXeL3804ik+SXpE3wEX1pBjjth4HyEGmK95I
U9Qr9rwhCsHQ2AYu839bnt0eFzyRXGVsvU12uBR4Wz77DpeoZZe3OJ/X5IQf5K5nibbwCY1xkVSB
SdX3XB/SSbX81kESXNFQKVjclwqSBgH7sIiIzDHE/ITkrxoR2qnUACkrqISFBPaJjwEMERo7xrlo
0qlAMvmURPlcIt9YmajoQX0klFVckeVkEE5KyKmtfWhMok5JYAn6absE87VfpUPDgSOdkrgb63hm
DZPyTDHEqCGtj2Ni64NEULwTFG2ElTmm2y01j2BrYyn/TjATzwc3nyFTioWfXxsksb1dL6f4qW4v
kCbO6L50OLdVtLioaF9rAAw90Z97nnPjENuVbAnOxjQ6QVKhr2RnSq+fdP+EnkSkyPI2isQ0gRzM
CMIptlaerBLvwlbBBw6Way/p/hu0dTaFy6Dw1h1lyy9ObNNSOzRxBPCiXZiclmBIdOjWxGpwrsqY
xYjM5mjy9wV86mg+BxFULZO9cLzSORMTlSEcufE4Yi5SMaTL5ZV59DqZzi01DaBO7lpINg/edQrj
p8B10Q2tHLYbKQ552I3pH2yNwUMgKuqnkV2sf7lRI4a+5ihkaWqkLWijGIUrG0rBGyMPww7wjX7r
+EpCMHVVTQbEUfj9sEbhhzgs+dOTf0rf7ntC6WrF+uE6wjODuiUwZsKnab6CB+Pb85H5VndbsMJr
JXmrOT+pgOtOwsIuioEQ0u6uIsJBUF4TMYQ6QUqwwBNmFCy+1fTHEtYBZdedXqFLs/FU96A1U6Qx
5TcrPAmxgU/VxR+FVwZYR+qhUf9qEDdFmn9OYHkD4LIM/C3mKweaUwdlJbKG7IhD7D0H5THIRmLF
jqLhlRIX1KKNFvAxoU10GQU8KPGClfMh8hp2Qeu3oiBDGK4dpTUyFJQP6FfPlsSpmuNbaSjb2GMd
q1dtbD4hg3raJPGany4xpx2zhh2KVjI4U3tyMgBZbQgOaz0QqUikgoNDBqS0yw6YFzSLH5QAsEzb
gF65yWUiS67yWLK0APGRgb1L2V1NsCizaGlta/PTgUXOKcd16u09OBkNJIIsI5YqY7TT/MeKGUsa
tAafhq7vhsA8Tm67dBg3psh6K/QJGtCBo0iMnUg1XHQC7OVllq+QBzT2hV3M8OjhIkgLkr5/h41o
EloDz6OzFnbHHfTrnBGf7HxbpktqFQ36kKzddMvo7oOWdKL5466HJV/SDITxV6v7hH00gGX4DJjh
bRWHCc+IZkOKusTPpaBfpmmf6uHd7r5FIwXEDQCKOlCc8AP24BT0mqMo8LfRgD6456hp3+xofI2m
fbFo3WabCNrJtS97Zo3mKZ50OiLjFKrX0P8ApvOo2ULH1BxRLJ584HIv+BAyUjBKk7QDu4+Oldsc
LfdXzcQDiS/KGG/kU22jDqcED8VrzvRSRTPuHBR767ylDAPg6QgCeuvRbr4z9rgYAZAQiw3KGASH
b9CiLJh4e61dqpgu/hgoIpee33RfBRICOjkTByICiMn5SxC/JVDQ3NRLs7J2TKLyoILpb5xeQGwF
MhOQtcRlZABBEMzPhvQNY8GcsV2MV6epjE/Bc2v1XxbTIkSEJnKLM4qUFlb5+akf6z+R9WnFlYG5
BoUp5kMcnIW/Msv80YGek2ZO2KqZIaYmwGXoCdfLt35FlgpRhjavprrz9A9TWZfde8lu337tWMba
RPAg/JqJLZqGSMAGI8B+bVa7kqGR+PQ5ZLgH9BIcTSDwCBWL9Pw5gbRjiubFOrORsmjtU69i5oSS
qbg1suDadRMyKfhFnZ0R029nYTFDWMBpAuG4O0HIP+OeFbJee4XOk1ZDvoMUvBhNK+amglQcZB9i
ixPcEsh0DgbI6ZLr31jOoE+YO+1qYoRCgUpmBxZgUoD0QL1MLmB4dLHRtuMtoi+KEUCgpngwsAE6
iFqnBulHLdY2DUc5fYBMTvVV5FUWpDqduoziTExwHsh90DQ4oKTBWQfVxiMatzjZ/3BfHTVbXfgu
eS2gLmDv8I1u/OIUyVLMoGyahwSWuAMIVXpwwAqmZz+FCuEkAKozQqiIPxZwtaONQKE+QXyX+YlO
FDvHQ6yyS7X/1ypCtkmCJt+ItsV2cCCri5jYjbhW9hGLUX1y6b2uP2hl9ghwsrZwfEbFLa+HhcBJ
Itygi5/NN0tQJUg6h1IgvjY1TDb87k1QP9YApZM5LGYrPLnVy/3LMYBnNtNhtYxJqSVXG8iChybV
zLdl49+fpCi1/vSoVZ89rYwv7kBeSJkQZBz35fTQJuq5ThKKKtsZLKJDmJIc/69MJ3QWFCrGhmqo
tj5sedb9iRZA+nS0Sdh/AC5WWfaDUFqqG4fPl9BuwIrUcq/Eku1xf9+bmNhn9be+DBiNW/xStAkO
BEuALCCe2k3P+stKeTGQL0U60nL8u6xT5Kaz+UtiPBZQA+hioawt5e7FDDH1ZdkFJkQghhGMqibB
SMKLhePt6K9VEuliN3n0Sx3D9dGDmJVzLMgaZ5IP1cX041nq9j+/JLbFovyOhqVK1idgE8qde9hC
TP6AAxEe3yN3wbH5rSUG2URPRidOB1+FHuJY+qOYsWI6JMiPvXTvDu+NBOP1xaGHgNN0lsAa93K4
8DkfKdNE1hGtKVYyhFi2QtOr/moNKCawQmLHizb/FyErZ5kfx0K4Bdlv2SjqozQ7AsIL4IjKQkeD
L5xCbJdbZMEXIk1PbqE92+bX6DRLm7YymdmMaHfLbPIvgzJ0kLrZMja7g0k62oRdwQp/qop2LSCm
VpceCinR1ZY61x7vKzTw+IkQ1e+tdlEbzgHg++aN9QqebU8gJ8Wnj2hUiILlEOhVT6rGn7zHNZ4W
CH6L6IHSabZu8CkEliM8z4wlHteQuOj8DrlvQrHwn3s2G0jfUI3zNoqrExEhe+UpbrR9zG3KugCk
eMeGI+G7GfsatLNTfhHd9zKMPqPWWY/PRZWyPqO1f5ycJlBkHy0bwwrV3Hj90cBqoTzBjO8d2BwZ
jUVCqmOokbtGPlAaLZGuhR6JWUwiduJuer19UdjAw7kRwm1gqcJQ24eJtaolc240//RgEIPCKncD
7qimexouMFOwIPKTouh1eCUIyAVb6+mvoknSvg7NP/6OYGA8R+UuPu+QXVzkNZ6zfzmJfndDZsAS
Ja7zfkq2SPNZ4Ods4k5ihdyVGXx0arYRJrAe7W+hsWMcTmlpnXSSS0vbBwVZplUoBo11r1ZsRGwJ
Xkq31oRmCTfF1PcHN6akpvhMeCGc+r23g18h4dMK/Rr9ryQyl+iiR9bzBvlzNZfX9hs2UmFlTdeX
rFbJn3APnJOQNCtckHTzgJSEIbnBRp3OYFZrXy+vtA56Q75Sv+hHNqi3ODi5DMBw/h/gk8ynKiLQ
zmPJJYdcpkyoqKL+EzmoRBN0yspBP4TX4tCM0ctEfdfg5Cc/eWq/s97btcXLPVk7m2UTH7EhVsK9
CcumktKcEJH83PDgxzhYzVhj0DXcxefmObwRLQQ11h17Rm41eI/sdcg17I7hphy1pYBTfHhkE89x
BnRl7KVh6wx7KbMeliVqZr2W2DHW26k2nQI1H8yCgwHr5zOgxiqJEkN7ExxID46WFb9P5Mj1LRJf
s9i0s30VdYNFVtHMfjDaB3yOMVUCPx+bREjJZAyAmVBQNWt0PKEjXgNvaReQSh8Jr4jJVmSIGTmS
hjGtxEIw4C2mU3DyXWnjWdU/E6SUzMwbR0tPKYHRboFQIaHd/4grd5VPJVvdPKgSaid9A6yJdBYM
cBrTpEdDOopSAXMWeAfmFIvQmcLjF1XZfkAAOak1pEe5KVnb/leuatsQhKQK0OuwH4iv4gEVNOor
BAPh/0hweNUqNo0wpVT/nJoNPRRfGKS23UTJv5G23SpOOTJ+LU231ZwfchJUTKL/QfTj4abO47HB
AGqRpebnKhrync5IkvkCFAncOesGCKZ9UOP54sCNYcxEIcHcEmEpynv839ZC2pXeUW5uVG5HogBH
W333FUBhg3Qgw8x5u0NWh4bY4nxarubFfQ8VzGez8ypfCmQgC/BWkUnsw3MTlIPExZyGb8UYmm0o
oZ9U5dZdQgkizYO7JeWCQobcTx6pD/YpsHGr49oh64K37+5eHMC1wl0KjGWXLE5Wns02/HBTDAPl
MRlRd+88pp5YW6lWuLO67NH13VMT5E/Eai+lG1I1wOaIqGav98nlJHSnxzxB9vH8O7FYraH62+Z8
ULvqNlf5Bzl8LameA12vWAcNP/zppua9qvZ1lz0TCpbhJNU6IPkyshckcOhDyVXoiqqjx+BY2xEW
PyP/kXhHDSG6fu/lt8GsPEpFsPnQxHaRaMWzl2PYbbVumaZcHPHeGrT7PoyQq8B1laMOPMVDTJC0
xzBTbRhtpT/qkwZZd7JMZf2Kt9WxfDlBiHEq3spP4DAd6hnZeIzCIVg4l+45wb9A07xzjBxROYoo
Y9pLoGQYGsh7n3yhp2wmMegwcAKs6uZWfntZmTaN2VM1YcMXhY5EHkCQDH6wDIBxtGwkuG2ZUThg
HILJf6D4rOglSY7EMOjil8m7b5KvYTeAD6fpu8hz5EruAy5evidxpwvP+XIDbZ3Ed7uRNHoNarDI
+AhI2ALG9hJWLa59h6jOAN9NzdaO4Epo2roJj6j1fOI6KVKye9FnQJOMPloYwFbfZ1s9xNrUkjGq
NbRtztZSSWOz1fi9r8u3gEA7gLCDayMekHeE12/tMs+L0DalQGocSQUJhU2qTqkjEHkLOrYzuCT9
hc5eyy/VHFwn5ECFSO4Q7rhBvy1ERw7IVLMTTLv4fLneV09TeY1C99mZSJnA5Cj3hlyLpRBPlat/
y78Q5KAzw61C0YAWDnm+RaS8ptj12X0aS4tPI5wOD6arbuXnsVleFEYfSv0samsHTxcX5MSaud7D
g3sPpCoj7aeg1QkV94U4ktFK72maQtAPI00r/WljpjvNDh7x9Da9skwwDYqBrzOOke2sXc0wyage
HiobBkbhS0QGDPa0qh16hl9EIG+l5hzj+Sd1WV6YmV+q2i3rBBDZBnKDI8noRgP/mOrfQ7TVWpX9
VtHKG9lmWuaLXjmMGnuBmpWS71K280Ek+GxFCsjoCDaJ5jwnaNucwFzXXbKfM79kdAl4VOGhwSMS
D79q32wBqpG9lmF1kQy2Lv/QBe2bzZ3NoKpVyhrkSNXca5URMolBySl/Zb+PLBkhSYoYv/om6zLC
wXtOy/lg99Y6KaZtnFdrAxpvUu4baSV0TQW8zeJyKQvGHTh4iw9Jt5Qd5yymdRH9LKGGC5NlVrpB
sopqJhjAnWUfiF872xoO+fkhe1YLV1+jU7pNzNx5WD0FaHz8HruxLxQTk4txzTQsGWR8FyW6cueV
FV37tmxfRwvgn+jLKphOVUErjeIMt1b1rTfEtNvl+CtgDeUx5nK1U5KVQbKojpI+GuvHtiIhdHhX
3XE5QqHq0Zf4sE3rfySd127jaBKFn4gAc7hVzpZkS3b7hvB028w58+n3Ky8wQM/somWZ/EPVqRMe
DOFLfPm6Gd4vD0fr06WatWR5QZRG/8ORNKqTt8RIfBk53C0W1k1t5V51lVxnKz0ySfw1AnFwU6mq
4IVS8d6X4kljbDpEuzb2zAr6gloJdzGOiCQLVE9l6vHXgknBZGugNiU7YN+yAuU2cHJ7lQqY01uf
gYa0DqC5MB+crxuF7mZS2xYHaoSRYa6/jX7+nYb2Xs3OxmQ//bBkLjQbO9zo9ojXgvaIaHjZDRuX
r1IkL6GaXCrzK1fIq7KvkvszxcT/GjoHeUZE+qzjqQZ2LLdIxBqZOv9opDQf1rHiXDHV/EtmHmL7
yQndj9pW2HoCRIqovGx1vLsWfRlv4xSUoZ0YBVXTboBlnNp/ZmMb229h/W1v0pbbAjSqNF/ANYcx
3+bltHcc99gbxmb0hlM5dv/C5tlrJHVPN4Qwk69x2gQyGFLoQkt3AhJJd1INdLlzLXfNX/c1egvv
wT+P0RFH8DvJvNWx4XQQHW5rmX8lza7WvVvn/GsosOWk1jEJhKMlTyTPn43JAA5KI0FgfkWoinPs
aOZieH66dfJtczPBX7XUDSq81VgPG6+++phJWN1JddSn9N04ypYu3AVvP2TRvrxoOPypG1v/aUpc
xRZ9dRI8qh/ehjkm997ctN2FtPI2fsGey2AmLvphEQ2V9D6j7uE1gSlV8V539pZh/1ig7hYPUopA
yAwMNI0TSCkXdGH96OWLb9+FMRCUxjUjpEmxjT8JLwvOHlcpLgUnR//Qy+oCCfuX7sNZVf4IKW2M
2SfYFIrXkGOAIca8Budi9oRH8Uo7+mtrEh9SkF2sw160bNp5oDCTRnBUpL3mys6yyQWUNTXU5fbV
766kqTAv7EJAhVm5qNZpjpODCK7xBMD5IYTE6EHqY7nk9fxGRYq19kmNnEOn8hjQ7sA9rHT/ZfC4
CItlYeWEsCALGCvcHC19Kw5uNN1ChcuHjnBICux6vDTDdwJBDPYbEnHGTNiT4xhY68ehyU/ZyOqD
OyhX7HCT8TbTGyme62St6uMpzsm8YMLn0yXY7SsOLWsEk/KTZKVTgWP57QJ2NeDeeYNb2eeYxi/w
RTdl5P/Hcy7z7DD4b9j6b0IX6S0agRGZW9OSBsIxnt3E+mBU2Px2hC/+SKxLtiuxugEvKAxK/QZv
bL4vmbbZGDP8hsKB0ibF6gXKgBbFLwnSQn/sbjM+A8IPmtvir9q/ls78PRdPeb6RkRyTNN5qLv0H
IElZn+tcDHp44jRSNL1iDNxMJSYvlAlsE04WO/Wwmgn/YKmpIssQG1nPw5a0zs7EcozEjMTAkIHh
4aSN0VDa7rlcEMvGnw4D3po46J0bD4eY24ZkkxkthUfNCGP3kozcOiP+Wv5mDOOPtnmDHwGOPtjB
svLRp9n2hw1wIXe/Tnki0WoUzTICy9p1QabN2LYRQ+r/zKQ+THW7MuxuiwCkkJKLHy4iBQmO9D0O
2gAzQNN4Gy2S0iIeAG3jALFiggzrucNOBr0c/TH4G7cFZh1rY7RwCnQv/OesFIx6r05uQo9mjFfR
tVD4QKhoOS+M5tIzd1b17qIiDBHPDQPWU9YRJrmfceR5a1sIQPQGuAxg/4wSBlbPza6f5XgV3wyT
iiLF5s2roy9gefrW6J/v/cs+ymf9VVfXSkf4PG0mfLR4ssGxh6dBYCO6Y5PApzm8i43VLzxE/OaY
BPBvfpMIRH7ceUKdHlDB8pIoarmbOSrrypTtUXCYKSm7abw5yUecv7fcZ5IFALnV/IdwDR+Fb3eY
njHypcKl+sXdv6XiU1QIdbjaaL/oLeoNWYRZ/ukRbh1yFYph52g9xIYPr07Ky9hmekXaKKXmpsbU
MoVwoUHTRa0EZ8oQ7Q8otpy6FKsI4Ted9Rzt5FAyeZdpRQEI3YMDR6TOze7Rr8AQmm8RI8/j/CcC
goIn0JjmMRp2ZnxNKJxtG5Pw5Jon2qrzvQVKKcrQm3jXGE10HYPk1TdAaiH5uBG99nS3wnrtNgXr
E0cJBtgld5AIu+sKu6sGar9zJUIP5BUbg7w+utRjfpkgCIKIXvyHRTV2ZLwld90NLm8bEjVWZpBa
3LRb+lD4GybTurfWMCrqQpRd87CeMBNh95kRCnSw2hlhozK0q0RJjnOBVyvuwQa6Ltao7az77DwR
frhwhuSvSqlsIqvGpHq0WiSWA7XPeKohkYgvSgN7GFAaiwedHY0xxG5IPk2CkfywefTgSyELR+wp
AYMB9Vi38RbzRnGIMLO7+IVDNlAoNEe/+rLJCcVrQkwBsUc8scF6AtT1Imfg4m6R0Lk+ej24sIWG
bXj/EWXGGdHBwacrD2KIZ2R4p9U7iPXD0aqHPpg3n6YSb52X0UHhGpH+Ld1o0j9U7aMaNPzogvIt
78xTE37rYBqqVS0Mpdw3Dj72Qn2t2jXs/v+atn33uAKmNHqJRkQHVsJZqhOPFUDATp54chKD193G
hmXTjWiSm+cQVrvR42DAkZxON4vrjaKgO7De8y676ugLSS0tT36LkQTRq2QwnQyMmwgIX+gjVEd2
J0+VR1lWB9jxK0ZmdbnDvn1M7eMYgy+qOYz9Sr/xQvKFwQCMcYeFG3XFJFMkhUKuUmP9kJVXQYzH
7qCRdYGQb2B1FYjXBFaPAvMaZP73AA3Qbk0ofsKSUloeG8ED08MLLAIe4FLWW5M4T0Yn2IM4CHaT
TRfBU8nb5LWB0S3+5uKjmPgmUYL7dvjjY9UaPARPysBSxYvPtYghIkI9BbLKSihQsbGwJ5wWOhxk
wTqVslgFbgO7uyEqovdfda80loY2H42wOqKQfpjdSzEVe/a6MT4199MtH844cKG7yBAO1n9Resmo
R7u6+VsSPafHKz2r1slwFhu5FHvcgXpU6TXGnl6ILBHrcWOPIQ2FlbHJPd6VXXu7X4E1YLpmmUA9
DIbSYGVWbrwOGdaGGz0iHI3Ty1l18/jXaOoXTSH3seKO8Mz5EI4YsJsO8GqUbIVXxxAkqD6UKNpb
APkMQ+EfPnzMtUrScv0AKpQ1v8GWepmi4jimbGSrPkCjbtHR0nMsTe29aK1L14930RNa1j98Y49z
Ob02af7LqYUaNFPHl0q2midrT17Rf6mCU0WkMorSZ2XZ1e3Vy6lTOnIPe9jBmFkwQWSaAhYwatMX
Ne2a4eItUFHg2h8TUFs5Aopj/WF21D4loN+8CsppF0jxbgU4azZL9sKOn+2ok4ZjRnPMaNDwfTRK
jwMO+T62NyJOpQnY+DAmRR1YYMg569esvjhI2yA0Add433WEgjPJbtlk/O0Ceh/qntknlgo2SERo
gHBPm/g/KNIXEU6ahncXdg2m+UsXLlSDBGBOIdatVX/em954tBjRGkn7mEmp+wXHZHzIFNYP5nyh
FRc5yeviXfRRLpALWrkRHvQEt8zXg8O8aQzvZah++IgNQv+QgQKXNhTkyc8ot93DTF/n6OSvOi+u
RtnqUzIZ4NlDxnxUabZo2TDYUdvPBiPntjJoFqzVoBJbpP4tS1KfxktdxqxtijGT5jO6++KhLSyg
IspOLR4UhZNs8vr867iBIEmxqHTU8DQMxqmlP8LBCX0J1jzdhYLoNuFMT7G3rFDH4aoUizeLop0S
iBphDFcHOkUaaLhnCkUh2JYUtgvHCrA39PYV/oVtNpIENi2tzH+fdGeTj+Eeek5fGyci1fxBA4Ng
YFl8ESU1awsR2xWQDSCA1Hm5J3E4oTHX7W2fRus+4LDYFPE95jAYBxf3ev2XqVRp4v2nvLixqqOu
zAFcbaDt/ipyqTGmrWp87H5TxBfuW0+/gYnsiEc/tk5i7tAhB0yjkJRrwdN4dVzrLaAz3LZV5nm3
po+BvKA5aL86G9p0D7UwA2j8xU0s6Fy1/tDQlQJM2DiPRpRXwkXTNf8oSD6TkZh5tu78yy132wwu
VTPTaUu54e6wtgml9YvuIHymX8dX1kQGTQIivAHozEmvJDcPDnRFhpiJF31qI4uPIjIc4AbLCuJC
w/ZEqgzKHtkqDnghu6aHhNP8OlFdfNw4Yivf4OvnnUSdl7X+RTzNNX9+BqCRMrfLsBND4z7Z8Ny4
Vp2BkECwXDHNwJZuw3hFAHQLRv1UFhc7Dw6RhiwnA0ujN7NUbVlBppUt5uM404bI92LIKOjyNEae
lY6cno8cGCElNQcgq1mEMIMF78ZLzx5MBwsliauVi54SzBl1YkuKV0RcEGxFLwzDPcJyWh6YBcIm
5XTaWsc8+BCbgRxKOEMsH25nLChHEuDs4uSrgpDfWNPvOcSuoMIlmZCTtv9Xv5tMjTPtO/fsXWFV
RyMHHNfA5GrOHxULAwbHhVPuSs7jgElYTU/XQQAl5xHjzGA/oe1RKNOGzD8FuMx6GcH1XH519nAZ
PiXuUbgDGeAQbaicPQnYQWiNawnq6pxtBITVAozOrON8iO4G80tlelXSDDot6EBxS/DaIb2mCdYj
TKdmApG/h0w8J0LoU4lG1VZB+AWl3+hAvFHdOJW+7CzcmroJvV1ytUk17w1C6NZqGC3i+txNZ9VF
ityekcX21m+jwQL/RS8nIugbc9nU79EAQc/+TFBvVUq7+UgBkHrWUUhx3ZL5yBBwqww/AVFYvA5F
eWlVtI/e3oz0FxfkbUTkYNWcInyAaZs7GyuABLZ6ph1U1pNRBktlMlZJ4SFKxMtoCJdj9pkEzm7C
2KOJtzVIft/hsokgiVPYqaJdlRvPHM972mePMT7+byvXKQ9aMqwbCrOF1ZnrcSpeLANCsE5xMxAG
5LyUPmjLJ/Nkbcw2rfsUVh/mfPQpqjmdx7ZZgYUTPcCJBLhZdqhfoG6ZwaoEU4U07s3p0dbBSxUi
N6U2bY2VpRTXyXQ28iralooHo6auPDufWf4CcXfWko3BvqiUbU2GsJNdcO9hvlZFJcE31PLFTwWz
oKKwrpGgOJCcBlBnrcf8zkaExSgCgLzJPuNwlelvWk3pj5VB8sZn1NE92/XEW7GDk/lRzN5LGpNG
C9pYf+euiRsaCysip4E8qJj+quhTFjYy2mo7ef5aK4O9haLXJPNZhSeiqFv6NkYz7xWnvsTbRzg6
HKwGWcAhhpxIHNjIQdjUlxln+3kTh+TyzaCL3y4Fj4jfWcnOFBH/99eW8Y+GbgSALRFOA1MpK3/h
923V7zz6qsiqskAXKHwUKM3ks7pMVOVv9f4+ogrFRG3WkDVjvri109sw/kDr2zugv0NzRIuYdGh1
GVuThlEy5Ao+5+ZWDNXLBBtiBpFxeWExg3wuk7SXEbC5V8d5q0FfTIJngyK7BFqCKSNC0Uk9FzAL
cbISHY4OH1GHOYfYb5jfBvsjcqBoQQPVlH+a0Z8y3M0Rofb4hglkgwewnMhC2gwGQpxp8oUgNtLn
1qN3gBEKaKqeYujAQXWNBxGCcsvpcbsrjW/Vr8hGROAbsjPDarpwI6j6HyWi+Qz67k2JW+DUCZhZ
Yx9h19lyhzC6kOZb9apV5z7Fn7oAuRbVggJyQyfUZURg299iNOEz/yiY2gWMkEVJHZbYldJRwT+z
3yLkcGNMVHJcHvBm+xrnu14+iBXtYbIbCwcKqD8+iiBZNqF2NTDgFvWE23Mh2PPfwru3xoPcdSH7
uoQ+WGjsu5ARI5rcuSUq1d/0OFx1s/efWsb/CMI4BNmaf4Qt59IjV+UAF/IimzEYX6U6ib+qgSeN
l5N4qY0qqca4n/sjHFh8AeD1QAIB39rWcA0ZRHMmLaXiy7GlwkqjtRFy0seIeYEDdyqAy/xHhFUG
N3IWfI3pbQI7yPB8h5UXQcti90ctxyiHOe9bJ2G5MvAC5c61nXgVK5RpcFx1prcc5+JH5NEXgM6t
YSnU6lXJHfYBIVRcm7MFhRgfQqw55Wdju/llW7yB3D4SSXZSu6Rf9bS8UR+unG6mJ6VMHAfMMzRr
jc3ExYLG1ZLBY5nwkOfPgbOwNnD8nM1tVdwC6h8ff5YE2lvoHmOFRUHlmhUusqt65+JNX8MczYpq
UwzKjb8Bj9uJMNWK/sOHycF7Sh/v3bRK2ZM1gKeCZ7bBMT66jK5a6N3MxOxzUz9i8OYaUoRsx0DE
M58js+iJ1NK6Q3+ZramoUN1gfisqi+4nnKB/B4eaix+wJtbtvQLdYZ6RoSbe1uog6lJPTg6pufOE
Ezm050VUdBenbC6u5V28COM7WHUaJJ2O11PL+NN4IW+MXrK2z0FIhVXR1DNB6bX/nNhaQbnaIHLQ
cbhtpmSr+vY6slWOKWSoU5e+Bnp4ivT4DiMBHV7Wn9KO0ECsXnmBCRERyLRc2k9iS3M1WKb53ZXf
Pnl6wQEGRGYBD+0iv9lMMAEjArQRLtjIQuD5M0hBK+H1z7qjliHT1H/oeIdxco9y8qyH6pY77TMz
YyA14y0bMANKc3B/MPyyuRd/TBO7wC7e5WH3Nydtz9fYnw4lBRlr1mIaOpzUkP7q+WFwvT9Ub1OG
a0ofPWPLPZr1nGGE7h7DpjnGkbbRDHtPwIgOyAsw0C7yMcIcEeM9dJyDUqw8BjsOxtRekx7m/scA
S23UDw1zHFXbB5SUzqcyJRAtMpJ/XhiR1ykXUIg0AwqTRQgquVl7f4DRAXONeUQXSygABQf25bDR
NqEwnLCngUxbDmhZLiklhIfq2h0hfuIyXpM2oqDs8PNHild0HR662UeHuqNktAFucAXoTbRhKAct
n7m+A5eO8TXWv5jYAxETKCazakZdYcUpQFLZI8BcPQMWJXExVreyCRgMSF8tN3DCAcmKD6DZFMHB
BVpyB6xpZnOpocuCvLJMpgYbxy+lRQdmf3rjZ+jcXHa3hjVR7K2SNMBn52aXIVxB460fSgLoYELU
yKqdNLwVjrMFym4zc5kSZO1y4dZd++A6A5wcvX0XRAeuzVZ/BnZy1LDqgwQ4R8nm900zAyWmCFcr
khWVm3KcWxh93qGn54YdNcbPGAitAYqMMZPrMbDFCoLSR6qCBoDeM8+/j5qPKfzdpL260HBgbKwK
A11nJmHbv47/sl0mvFxjImQ5Cbo6emRMsJKxZRZ7MMr2ak3N2rbgGRaHdtiGSvJKIxmzcvDAhQOx
7jnGErw94aybZyvd4GiGCySwjLMtsZVzgk8vTE+EESn2bu6dXgLHJP1LFmYA36TBBSum9qUHd9O7
WnPWKZl+wAnkdYZlmsYABH7qXYghNmGlNhNPgy06GtNbA4906IzblGrmwqTcVXMmCvS9A0PdaVvS
OIT+GZEpNQBLc7Z3ET4teFlO4RY+bRW94/dvg8rKVtcOGTV8xqi7JgJ3zWYu2JIFDQWsGKwFnaNx
DKe19YkFd5uE5iLwpbYnWj6ufwflMO5t3AA0t3323SkjkGdVt4xP44QbMs+zbSZiIH1uOyx3DBih
WO3YMIFNaiuV7RuH3NqUDIP1mKfYW9SsaAz0syIC2iRWF+LG0zYwG3Y0bmqmlCY1ygg1McFpYLD/
NIVytGlvVBK00vEd5cwyVPAVK3x8qi/Z8MXrq+st0F1QwmKFQWCkWwSrGZqSkbQvr0dt88mAUZif
xUVO/6nAJ+asNnf2a1S9TyBxmS4SH6QPZUY45sO0t+0WbgIqnx8D7ELHt/rKU3XUgLeKB+t4DsdH
aXMDu994PxNoEGB/NofvGA336qGusayw59VQ/pEsdcHW7egZxgSOjhy4VOn3Ys6vMPkB8gi747pj
6MS35nsOlAwet9o4YnfiUQqDhCGD4annb8lc/qUb36CTAJ/XYZnzHmFmFoeIp8YXTKMzbEQTmzlz
yBeW+aBnxlSAO+Au0e/4n8BtaLF4pchZ1OrTGG49I/Ru3gwlflhAqeGTZSTzKF9loiZaDLjYqG/A
2vnDxZSGB+VRsbG6vKJ9o3alTOopgVSHzizDxpM+xQt/KvsmNyi714VeLE2QrjXrAeMux5hXbRu/
he5uLMM1H0TO+wHDlaXekEilGGg5p0MGVyMnW3Ca6xOvBAas6rKsZusBHQYS7bTA/qth4TPSBwCb
6pMaQoHtfniYVhxsNPOjhY/o0Hlxf2kKbkKB/bsUK+8TR4+O1wQ65wHimdhL5JTfdOCpeho4470W
OdsHR0ddBfD0/4h6064ZIzbLGTKrGRDEnjJYBckP32YweY7Sjr4w828x+ouOmoyxcDqciNfdV1Qb
MU+0L1uc2pyNPItA49yjm26G8zwSuIhYFl16Ct+IOi5pCbEXW16kB4cmMHF1Xtq0MCnA4fRfORzB
9JbytgHZqGs988MJRyTWe9l0StRw/BKN0lmXdsROnacfUloV07eKuLIxN12qbPqaglrDbS54yJw8
KJVN0hERMzNxQphbQjTmVyoY3fVcTRNXUUy8uxUfan3r4e5rvgTMS3m2mddsab1boPx62PWYKbEF
bOVb1nMJzMwVSAvLLzVgKMaSGgZ4kusRVpPncgua57b/MnqKN8FRYWmxh/zii4PeVZB4oY9T0zVZ
BoG0bXSm/ERKIuo1jD8sdcvGs8p7TJfKO2aAgi2QB3RTxf9GOJ4V/6rR68TUjHTB2ApHDNvP7fgz
MipVPzy04XAUEtnoDi5pkgpThrfOhl8bnvXM2uv2BWyUEmY3N83Wtv6QmXOA0Eqle7byc5xZXG68
kFSYfRwOk1nudOhpGK+s8vrbZNe4kh3VQf4axlU1/EyYGFTS1OftWw2RJp2j3QyVExCCSVMV4C+D
6ptKyivReyCa9KxPVgZLIsCyKTKX/KLy0zK6H3VmEKBta1oFiymGQDD1iPsEABEvoYkuMBA2Uth2
zGg4gOg/JWevQoBeNkekiscEYGZ0EO/DWTNFy8sbMtRuDR1b9gP0KpgGmXFwhUEd/ER9vPIYNMqv
GVr+2qb8kS9T4/YGzQraltzfxWhehKuXFcTR2vZeU9EzJU+f0ki2AM1tYxtr4gML0qMgla5jHg+/
4wA8pSfWqYPzpA1EnVsY/POwHipGq1p8CcxHHN1GtCvDvhvf+MeHPYmvxzqGrpl3p0ZBSMwFlIHM
Ij1fZem0hoElhgglJQNEMqnsNN/alM11BF0y6UZp71FCTOzh0ceSPoTnRVB7O0D4LDDD6XdxOh59
lwHqfDOt8ksx/gWWsw6h8GdC6lW/UTnqmO1oPWLafsCZlbGk3VziHhpSEDjaKu6mZxcc7YgThlSn
WvHvVja/C4IimYYVPVWnav/lJX5os06pZPTnMQ/vFgWAkxAxVaIIyDsGSfbJxsLBsttLFnlfyAcn
SAp6DBM6VZBoWfQ7KJVG6NrK1O68IIVggpdePCvbBN1VicWmGRMkV2fPpq7OvsBcuZJ9GogC0upV
qfXPGBpShSmzUeq7WMgTI9ZasKzyW++/6bP9zJiI6M2jhsxPjyJRsCbBHT5zvSF7lgwBgIIFHcQr
byOoiQNC3MUEO0bIpD6MlnG10p7Z59AnbwpHbxLsQzrGqWpfJ7K5MxzNElvcAddw4CBbuhs4t/h0
bkgfxNitpTwbG4cICguv71/Boqw2MDAyUen0lWyLXkjKCEHdsOFeY5nr5Ihq+HUW8nYq+GRGaKxS
HQPwqN8nZk5sX/ipf/QV76fIwMSAEDr3XwtAKWfa0NxUOOE0fHYBm6kkMIakBXReufPFqRqP/aVT
v+fxFnFR6NF7HfUHDY/mBAH2DE9En78NDOLibTthlMLl+nseyjo19V+SFjUeTWsC0oKbJibg9Oko
vn6q9F510YltunagBNJMSNpU/EOopAgdCUcBgMFNnjRS4ZPSK+Gm6O9CulTBWXOoOgSXhb9UkJtA
ZblyyhHnI9MqsNQ7GNOFxY93BlcL13sWEEclefX5xfwoOT0NQRGwaKyhH863RoFurvzzqtfZwKmc
Drteyk0BprbomQ/Buyp7+2lFzyryaE4QFXTOngOrZmpCeR5VZPpyZ2eFvetIfDY8FFiI6Gc8+Zlg
ZNz8I8QAjmV9oAJ1cWNeNLr/p1SEzMEOS9do9olbj3wauGnepXxQXqCy6Y5IjpZq7Xx02FSBRmjM
3ph7G1wbRF9BxDy4ag7TjqYH+/agzP625GWQn6MapOYmw25kTB1x/xhWSq61sm5hrhDQfSyJTIm8
Wz2Zkkzyp67Pc7Mrk4e0K9KVMBKz4aJyz2M9Nq5dTse5Q4iqqPvRq/AfiPeONHHFp23kH6VBBhN3
X2D2Kx8jvynutl7xhRp7mzLFMt1maeGuQA3vatNmngqM/bmRXbBHznoMXzkQtQQ2SrEvnauESDNn
LrtkpwQ7Q2gsGM9C7mFkxSa2z8qQCAdK2ngPalegbSEWqzCnNM6rrntm+o2kOblpUqkSaDxtiNCc
5EVPReWnu5Z9HMIOQHQI9f/CFSDdKYt+wp+4UUnZ9K/OZCyPmrqxtE1l2R9VcC9wwEoFZCi3as5g
kdOp9j8spPI2QIELIBVzXU0M+BOP2R6w9th8WiU+3LSDCbkvKhdiwJxGh0+RxYeSJ/XbAkaXEce0
LrjPNB4W/+pNJ6XG+I7hX/gSl3DOSpKywKmssD2pzNvD7mtE7dgTFMQIhYTYZqtYxTGHtJ95RNFs
AXBGWNpBhAlydIRVEqRPvYW1BJVPQbih691PC9aR861dp13o9bhJ3eZKsSEoeEnWMacgHjAHzqXX
BDkLUwjstvYjHWrRVEzbER4wWNIJB8CeF2lIwT3dkg4duMaBscdSQQYPVkVnYrPPyTmn8sL4dUou
FM/6yNSLebCRfaFlEMrAYkAMiAtggxY7cbj1LQ57Q3j6t4ycXdc19owTIHFir3AD0cs9/0xzq2Tp
ij98XOoB4lUGJ2OaAlDOxz7QrwWcNNDsofC2dcZJ191kKu/o0z3RNnZp4fnnM6LONriJbQ0IEYCy
4n5IAUYUWxmNrzGsNF8j2sr6LrqQywAattrkf6JiXDuZD5F10XDXC+Y/nFXC5QqAaWmT0dZ5UPrq
LXYlXLzmuy/uLHobLfPquwCxySDKqcwmAxIi5OdmTv9uZhWrrb1Y1rRW+nI/RCu9/uPNDtZM7Oo0
MuGcT/Ne6hFSaMxp5+NgSzMtN1KIQRFTArWgaEu+Yd3TIWaOz0zCvmONu+C0DhtLYplsCmn+kAVR
a4RdM42u//EeheXXpPgDIXxIzWldxi7V+Fec9RuaSnCMAX6ZVN0pHPVURmG5wSoFcyMhvYbygd8u
Kud0cvDk58WeZQ/Kt6fN4TyIsLzweQhkRKR4MEIvCdc9HUExaVIFm0x2+omHRUNjcM8Z1htxMttX
Dt6gvMBzJglU5EE9tUKW4bFXb4WoIlsoEcLiNw+BlgMAr/hUy6+MforSDWcXflpcHKQo5NZ3pmlp
otOVv+pzt4DGQPfMo27v82VDZqx6F7+2sO/lLwiYYuOqsVChxVfYKErDwj0j1V7PhgfxYbqgU7+5
txoIKJVih1NzEcbsPhKG0pTEtoUcEHLoGMhBcPr0Hb4DFBYAjFn9yl36KqwwXC/diJiSAjVSWOA0
pa4z/BYR2vjT4vRrzFgY0VOQPuItivrBmL5HVpvmOTEF8SpvwxUvCW9qrE2YfUe3sGIop2+lzp0D
bHHYLOlw05FHF7q/0SBJj1BVpReS26WJDmOooEGixsguBDzCjWbW/aS5FijN0x6Dg+JA5TWVhzlN
jjSbGkWSNJu//wlsWaNOquB2N3tDmLVUWhCsHoOCDho4KfT+q9AgTgWRYq2x5UUZyLraYTrJdaYM
1Yoq1jIxfGlECgWPqbODV/ybLz2jbFvN711S7mB2fjq6ewxc7xkOEE3n2YXiWsII7Y+y9TFeQmyp
rfOSeI82Wjk22iyj4IIZTSoO+5y62Hl4zIV1vX9gyvZoUkBPpheACpmIT2w/nZc0MMd8Yv6XLT2E
wyXnD10rUcyDjnpzAL8wcJXy1nqurSitL1j1iCVZPGZ7ozRRnRX12g7jm09BvvZ0QPAJPKtPseMP
s5qCfnydPMiTU/1H/at0zpvUgCrSZqNvH1ESv2mzgasowOjU4pmW8IE0fF+dzNAUnYqsVe9FGf1k
1UvJDNDw+N9m5AaxUW9OWVhw8lraxaicR+Yn+BX7i5Jw72LiGaVXfWi+4cGu0ay9FRUeRNFG5ySK
zeEe1PlJZEVJ9YxAPYLmEXgaQFR8cqAAQA7ZRIJXOf/pDiwBZr8VT0e60MDp9uIiQ3HWQRRICbAK
cxw0q1twUWqDSFwmKEW94kBfULeTFJoGVwjcENpZ8zkcKhYbDR0EUWVwD6j0vWwblQSScO269n7s
O6qy4OoC8QsYNRNHbDjJVQ4yh0ALO4VSX5BUtxUhQue9WwhKILTBFjp3BRYC+bdKz1G8B7DdWeIe
xqEc9RA6OzKj1YNFT9RDZTEn5sO0L5bBwQmPF97GiAJ+vA1if4X9RO8Fuzn+vwRczsQ+A1Jt4y2+
c2BIqhBMph84k3CL1pTVvq1ibN6dmUW4THQ6U1k6YpLPJxToJyjsYdBLiJLLr8M7rMldmJ5K/tQ4
W6ipSFpfTGy9mesCJcQtazAcIn0Y6lXhBBCr9BtPHY63o+01zpWK4lk8rHyAR8yAki7EK2k4y4QE
IyaNETDJCtFWby7GXtCEQdehpeorznp2626gMZ25EF1skelTaVOwakc6cPZpgf2GzKOxf5VrW4ZZ
/L9FoHOZ3iSOqARaMQASNF2/gO6r1bnRL14aHHHqWdEeoAZYStM8jm8RiZgRMwL9KXh+6mvIM3+o
PzBgjSgpVLozXxkXHHrf3biKbW01W2cHxKbmtLL0NXkglEETLL3cgD2IPXVE5LACAl6jnisBRGd2
NIcVx7/C1/oNMi6+HPPeg1qhBujMp59hqeKAG8gCJmoio+5spgFWDPkurbIC/vXQD/dEaQ6f3Jga
J2dEkVdFdzPj5Q3vqQOnc+b91SiooI0jC2yiL66uyIGABQWDTLfgdaAHH6BelepuNN7C/Nv0U2xX
1lvwpFrjTjrY0YCBx0sb+quujGCG7AUXHK2DUMVf0tx/LdFgRQbR0PqjjN5bZBUtI3XOslJ/nTtO
ftbumP5C/O4U7FHq1i3Po+Ok+laHeKOGrC6rx9Yu/wo44iMXYFQaQmbKU+yygapP1zxz3lMxReon
7hnsCkI1Zy/ftZj2o42DkMhs6uwQBczHIBIE1OzFUexPTSXq93SjzGFa81VDi9Yxw5MeKtUO+khg
nyBeNG90rgGOka0LQZxyR4hsPodNRdPieW9VwgVf/ICl15W9q8zxFwp1WLn1+HRMhPPFgstdKhi5
thRIa4lmkFAEl2+AFYKIzPI31hyegpA76KNkLIlHFo5I0cjQ9IiPKYM6AGq2lKUY74xY/lqR2m6a
4Og2iEt8fpfS08F6nZOlJfCP833U7rpG2adzri8qBoha8+Ce7fNhL7RKj1K/DylruXOV4kXzXxi+
LYu7oqOwCr+m/OJQSfi1c8US+5wbb53tr2uI6sUVLSHHa30YSS8rmNxyzGNr74pm2oG24dsWoLW+
B4pp6cD7JCMvAlug5goQVlarstulpDMZyaaCEj8N9lrHEKOisGC4plBqplTNaW8T36jc4slhPTlU
1L3BxINO1IvYnXQu5llLrVOG3wB0yP+xdF7LjSPZFv0iRMAlzKtI0JMiKa8XhFSS4L1JAF9/V/bc
iInpme6uKooEM8/ZliK/M6wJ4qiViw/UjLYlahw+pJFXzeQjQL+pZkCPAnI7IuwtGqow7cu41Fcu
o33EmGvh1zHq+VEadaLAZ1Txrk30cHpuRHGN5uRQDzNYcvszcJ/O062dxK2JhqNAdECREqmABJil
SKd6qgcqczsWbbvOGnJXWv15ZLXF5+Sn0V9mUSZQiS2tCoQ5/BL//jhrz146HTzA0czCCpJZC5pK
ekgEtcIzXoOhfcz0hCBHscvC+M2XyVM4a6fawWWLdb626KIk6wJbGmKNa0EbUVjFj7kv6ZpqnsZm
pEij2cw9+78mEzIMvfWU/3hi/LHS+ks65UHo5UeZNLvBmQ6Sd81ekte+q15zX8egZqq6JPUu4nh3
Mwd5tnaOPO1Hq8kjggR2sFIrcjTnKMEQnzJ5VfS7qGEjBOhaQslyqUo1rG3TcpHY37rkWYQCRpen
lgr1mf7NpvNIUvwx/rQykzy0hc5k4ivw0C3o2flVhBGxCYeFRoi93j9b44JnqBPbgp2YCd0Kz+om
LD8qK1esnGDn05Fd2SiCtFM73qZq3KYtazrJUBazdFFScnVFBqkeXjW+d0N/qZyDRiUwQCjK+zuu
QNAOE/GkhS5JW4Yg7bFze55+cMpp07jav6UysnVsJYE26RyzFWs5sZOboj0saLyglXMCLXACcfmC
sJkxDyhPzGQVj7ybam+M8sdZR5bfxk+snrChNZdREVEmy/iaZhVhm9Ha8IM8Eo9keb6bHVFNvs1l
R9QKXmxoZ9/cdk6GxobuBc098LHM5ggzi3XR6umElBAfVfa1JMZEmNW3bCnqKFmWvOLTDg1Msl5K
TxS7qvjQ7f/+UqJKyqg9Q9XMDHedZXIwhvlOTPN5keKr1lEDti7UAnEgruE+k28C2HD0koXC0Grb
TU8gZiIlxoMDVv/CLo+1+5nfUYv/MoJq26y7pYiFRiFeUs6aUrikGyjZ/FnH+d72KPOnbDvbSI+n
DxLG5PzjZdZaj/GqNs6zkTonFvtfP8aePon/BF6TWQYRrAVr52gkeE1KVg6rXtvzy0R+fBKxyyGK
LMtxY87201JZ7yEFHFS1PBY0Fq0mMoF+wubffOsSqiTFd0hnZWlCJlDeecRDGnEdPTQPmL64yh86
WNJji9Ldd7J144V3FBuMdPS4K8kQcBlIKnyAWe4NNGHMHqxydlys9YzAahu8cPYIwrAvs7U3rPqz
Z2ksbAfzumocdtAK2wNZpmawEGpmkc86OhlHb11/RKxIHcYRQ4NTTJ/pdQa1xloNCpOTMkE8teaK
PaJNMBKSNMh+SwagCJv6bAZ1ZOQmJFMlRbAIPi0S9gCgxhZVatEGEWq4gl3JKInmanddzk9heF9R
OQYqEcyZEP4DjmCn49vhDERpTz8WME/uhNtZUS5feOvU0Kx6gGF2FRDBsIR6/nM0yPwesZwbiNeL
PwbFruCzt9ea9trh8CHwHW0OEiChXIOBx7kQ8rd7jSI2JAdMJ3Tf2BQ+raZ5K1kCq/k1Sm0izAGd
Em41V8+uqDAgDE8JZ5Y9YWjhG0AUC4Zr9DhJs/Z5NgiRpXHl0sh4YzgYVUCsudNqLcVvA4vO84+V
c+WJv7C94Tkk/6Lt5MYFE6B5PV+AfQYCSt1Pj99zWlbNMh0g7FeWx2qMTTBlsU+YGhrtNvWkL6l/
1Iur3Y0oM3v89xyAxlbHOcVxDYGTK67YRsmUmeExxGhQEL6px18GmXUz0D41wqqAHlUqVzaXWFpe
5jQ+8pouY0sclTkWu84qXh1+kIweTFvcy0b/dVE6ygjtSLZ866IlzTl6MpEokuK3yzJK5Oik0JAW
GxEDuE/j2D7lAYroYhW6hRhyDBrk3BpalZgkM3KbEAlMX2MY+ETNaLGxVb7l1uvvnkSrn6nPFhV+
1eJ9W1t5fMXAeKfaGIsBvZN8YGmN7kGyfSMys/pvnz+ehwpJDmy9gVUme4tIBWnt+r7Y87YlLYSR
UVFaPZsX4ZjrcfznoYln/Mwi3CzblN1Woxp2Nmiq451UwI3iFp1JaXWffCNGm+BjEBq2VSf2Ki0u
TThMTmpybt12g6T423YNen2BArCbCfoeoAYTxIk5051Rgp3mF5LsGDF2GVo0NPtVRU4U7MF/sCVb
FF/rnW2T8ppsM/whkn6bGCqgm0DUUvhwtpwFO5MdHoTRUBmiVl59k+tf5pQS/mRiT7yT+ogwAUyB
DzCHFZYLhn6PrYgA97zfZf3yFpcvxXzgRw9tktep4y0qcVL53LHJVhSYev8ymq8txSp9Kx/a997y
GdmilZ3Jm3BvRombuSbxysmxUnb8UEBTC1Mx0uNDHBZU9cYntyGcTZjpdnHqtyS/m2EbSIfoiUzC
IDgBlR889JmrbaKKmMDYeprDFz30sDJXiuvSa75IMPaV463m2AEr/wSQbPzqsxs6ggscAEQp5Hep
OScxLGy5bo3Hn9qSEhBmAecAFEE5xhgE21eWm2UBfNN69Zv7+7RbfuwFezNS0W032kGl4qB5tAmx
rnyaS8iR88Pwov469QC+LBKeX/5lYfns8sIsunz9or/5KeiH1vpc7+m0M1KflZJhufi2Tb4wNZ8t
upKuWw9Rfhp771CT9mExymvVv6w0g0QJFpdJO5hd8rcMFkEPzjaTdmAtfLXNPmiPExJ4IpgfpUVs
T5G8GpxIDgyMH6dPwnQGTi8x7wyRxtju3O8RcnUQC9I5dDtZveZDFtmM6hccyg8ZDyoSkeb5osos
U5tgxxQM3C5YnEv56ZbVR5i8xDMLJgZcAkzi8EcRrdxxJNBmdzv3QADEZ6hBNBN+Go3ZxeAzo6wA
pxiIyGNNHLTC3Bou4GzQtrAz3y4nm4LZMw24ki7AErSsHs21gcuLRzR+5/Ag+JTBw4QTZcGUkTg3
xFNTpPheLEpG2SaYcvH9Yi4Mm5xWqlo17Ux5x7H8t4ToDQkFyWuCisPf1gNbJbEnztIDWFkJUosf
5qhWEJtpCrGQwbMDRnWdLbDE+QmNYRtwKMnqAT00oclkplRHD0PTOJGGj8miQlnri2Vto+aupiig
k9cVcNdYryrRfZc4UHUOZ4BQtiK7kIFSsw6WJKUy33eC0Mnvpf5ipdUqtEyd+5InyzP6H5MzY2F+
tdLpFvG/jVEyTxqQxJe2wc7QPbC9T2aHRRAvObN2waBg81FqgGS4U/XDXMt9rl6wtk1ygsZ4ELkp
PQV7/Hf2Y0FVpnXLwtlOmguO7R6wXf8HfrWrkQBR8bkbZ26IkTcshnd5ipqfIZyBGggwxFDzr4Nq
0MyUPEIMyKS6jFW29RuQxDhkSLAR3OtPHjsh/Ag6m35E32KFG7Jp/kfk9stt0i6VykzTJKqRrp4v
leZcl27+WDT7iiccIqTpYbvQupRckAmSU/bJqd54FMq6QnuuvfIJlCTVy6dQhPtiuauoNGwgjKrk
EAlsMWU+XiLOQn2ET6B2JmVBTcxnHzVPn9OGYeG8iOKXfIqfOht3Vry2THbUVITAeqRnkbvHAmaQ
e72F+lszSpS8jxPSpyJ7IcNyGc9zulv0aq36LYDFkrza/bcCc0AUb7zJqxHuGtAFTytMUQb2ztcM
6RegtIY6gBoaIHANpmSBvuIrSu+j+62Sh2wEFyVmafwYO0ft3YtxzCcsrejMu/6iwlpnts/CFG99
HQaymNGdEBeDjVSKgxkt255bvwGmhRBRW5phwrGa00ZpVEdTvKtrbwSJnWWx93BpseqyxnruV5gS
/w3kbFvG21B5+3rAATtNv0sY3awIaMrJrVUELT3yVuOA2ZqO8U1BChW7gTBBCO1MrKIq/q4dYi55
l9T+4Q9vE+FjuTmQGfPvS20nPZaUBc+0axyUo2mZcS9OV1e7ijoLojJaOzP9VNyoY/YlQPkJH39w
8+diJtiJGTPNap6n4uR72VvMXY+VCCG5vk5CMDCiT6qxPbEYIIqnuRMqBhBKA2NpQgMrUHQZYAi7
i/1vMbZKUGYyD5ODiNmNgWAGEgeyZKRcC2vkcYqOpi6/odwVfU6wXpW88X8Mi4B9xjcwBsv/zdon
uBwkfYxVbRGIJjv4mXNT17Hk62hzOtuDTv7DK6W44FPwri7ThPI/DhnmEngIbtlpuPgS0mYKlUxd
CMZ7XNGCTVHZV+ZOBk6I5ngsT/bsHr3Rf+0nlfNClLu6yaLc/U8AwxMcRNwJOhmZFdIGh8BTfU9+
0X+cRtusXXKexHR3om07RM9e1e7wJK86pEo0fpX8Ev/XG6n3JMDJPKOi7e0tw0Ftfg8vFc2ZcROv
mYOKVY0iMpYWU/hvLJSgMCRytt+7FRqyiGmyqz8mm1iFlqWwJ4ELBPGBkezFLjAXodqM9REl/8no
qrtXs3kYAygtB062EoO+ndyTB/9ZJxVfFq2hEY80qpA6KwQ7jrQB1qNNNZH7h3rroR/Gc+hylyUN
s/1XqverZP6GEG9jA0uyv1VPmTmGAGna06Q3BLnZqjd4WCuhgLkIOmaIKWQ0N6J0rzIPIg0tFBy6
M4U0ViQ9bOPbEqbrmUVUsNdXCRGZ+FS4woasIjJYIpvqqVaXTzRBn7vZDTICxHyOGcgCZNj/OXI6
AsvDvQB6y6w/lcgt7fYAxuvM8mJIanXmJ0poWgZIMzbOoMaBeuH6JE6aNTw7VfGhEkcKleTFXqpD
pPcwZLxMSH+3qkliRnEMGI9lida47J4OydVSaseC1SmUjBqwHbUwPovIPczleNW1L5g/4khTuWXN
5DWjfR2QGIK5hzCZnSF2JUY13dmXVN8CEnj61m6iGs37dJ2jbGfp6WmwEL+M02OI/MDjmlgK2N4w
MS+hCaU6dtuCkHFQ6/BHLyfo3GK5Wnnz3EyvsXUvwhAXOWln2OKIojh5nThCx0c5eXDtUwO+HrcF
aQHFVnabEp9z2E5s6/cifdLM40DNJgQeWmWkE2HmcVT86bG5iTzKlyYnkF1HuoA3vrgglj15d3Zk
cftx4GYT2/YQEnwFmcJsbjn2W+LfTVJUcvzWlY5jhMdrajMKUWseYZf0uFneKlROcTz/s0cHN+ow
qlxj9WbYVvTTGmTlR86GxMrNTEXFhJa5svr3aPE3SV1isC3WJcue+jwyLDllB7XVMwLExDhmCSqY
oEyBAUteAL77x45lLp3uTOGmpDTVVNizgMvUdSUmm04Zu8RgfcVkpVhUfsfwRUZtqooSJqqevU9w
4mdDRTfCcMHZy5XCkeimxBsDlSyo1WIPPq02qYDUvOtoNoHWpKfU9fdKrZFFBKkku0p653DRHhPA
TOS3yj9IgFQ9ykuhXzqTldeZQzoL7V09Vf+aunvuSN8whlMs/MeURazsyyfNEu+Gb0QbjXtidsac
dCwI1mksmLmXfh+51Wc0z+9jNt380maNzlkwtP678bNt1qDN7Cna8OaZpqQEo9bUYQwa0rrchGMB
+uWy3kcNoRCiZfvVmT0dl1QeNYzU/NGuBnE7L8ab8Tcwq5OVVYWb1ikeRe1wKWr1ibX9Ge28pixO
GX5HFo2IFMvO+GQm/w1j92olNbUNYNN+963h6Erb9BRG/ifC8WS/mEwrU6qf5lpQ8uidm3QOwhBr
oxfjzela86knUGVrT0e/h78MHQ7g1MdaMrVleMJ1y8aZtCRi42eVlbxq/Oy1fNFsKoDHJr90jUEK
lg6awWFPKxdwlgssanqn2AKBheBM6SfCjbzuJup+PTAwLlB9ST/DyP2XDi74kLigp7tAssp2z3Xf
2kzfmdUH5syD2S7poeoJNOG87mwq7PnDpom4eYrWEuvX7bRPLakZwJJ8l+kGQpxV2PvECFP4RaLQ
wHppGq+lV58GlPFcZQFBl4Hr188uXKo9kdmCdns0ikM+JxuH38HTm0vnhdyyE+OEOT/39OKqUIEe
vgT3LVV/I2F47aHKF4QHSXys3NFYlwvlRP3sxeuKQERBdsn8rt6ZCdm5IaY98SDXptOPWunf1E9H
1/x2tL4yTnNKJzFTsAOp/tYslkFo+Ju0ptTSHXgczrj6heaGHK+YnBfjG4hooWk2repNpjXXfs6M
84D+wWRe1XAc6HZyy22wFqIAwhFyYxbMdKU4JksbjOz2EbyTGsCpVW19xlN2YBL1tpJMARb9GY5F
X1l4IKvU/Z5ktA/jitkgPLXETlJPa67HqPgEqlnP/It20v5oWU8xsUawSe+u8WdfdFk+G5V/i+2C
Vj2f6BRr2PZTtO6iAs4VdZOJQLwrCTmOqujfXKcEhyJa1nPvSHLn18JIm/fKNZn0H0SxkfmVmRvh
VLCtFvLauvqZ40U5+senosXK27BaC5Lg/XHeNdp8a+uiuM8zd2rK+kVoxN2pkxzKlivgpbHuuU/v
EvFHsXA/iOfhu4dvObNWeczp6439UzW4j0RUVuvQ68mF4czrrF9ZL3s3RmzetN4YGErWI3O6mBgs
ltlB92xsPd6r0M03lV3cFodUljlJEQMBW4QLug+V99KWzka2cdAXekaQccg/weA15MhGjRxV2uyd
hriWlMbAPlgzwe3JDmCzwKixa6vmT4wdgYaZtu7CT2krMMwmAqIZ1mWd7kUqbqPO2CkaZsma6bgm
brf4IIgVx38c5GNxonXyJ1lwwRmNCTJcfSTL1UtZMxeUjj5kmL2CZXobvfwzC6cgyrRdA5Yd98r1
ohO7jmWo/KjndkP91U7IpMbZqnDcY5/B+2kyzVYWL1rys3kd33t5aCyvVIlkN5IFR4zebGj5b+0R
/+PxZnkuEiw+ABdCP+mqd2fs8I8gcl5PQ/2M6Wptc9029ozo0NnFjiq7mr8k1qaKVjSQ5rRyNpYN
K2CR6yQIGkbX5OGk1nvKNrzROSy6dhxpQJiK3x6B80Ots8VbLfbXmTY3t6Gsrk6DVoBH4ARS9dGs
Rs3grpOq4gR9tRChLU8hMWyoe50U4JKOG6/soX/jfVmBH6NwHJ+qdzslIcUnLzDzNrp9ry1ownoW
v02aPreFtVF5yIm0N6asmaG9tyzMDmmNA4jOwKfKwIgL4MzEgRz8wnV3G9tCZ1konn0DyXi99He/
LwJDEvqn07oEo3FCmIsoe2zIUGOfHTqxG2OBopqpP6yeHdbgB1/vyHl+cZzhZmLQmB8tj55WIweH
RK3dy+IxtDOkZ5gLVVrujOIhw83GAUYjCg3XhFMisItJY0gI6+HESpkhY4PUs5CeQCyFxpnA8jUw
pB728D8rPJoul/U0cURx+1xMMJyLF91NJpuLj4GEC9f1ZrpS/eSh9eBm6qW6hDXh4cW89rvi2OZr
s6I2qIQPH9GzE4RjaOeOA72ilXmZGNPXNhKDGpH+FO3xYuEEihFgkTAlZ3PnUjdTQ7yl5oyEFpoJ
nEfCAzQY0VK0cE33qf4RmsuKtcdml+/PHTzp9CoYYFyrpXXlJPxoS7ayLbb1rw/iFiMPTQShYu5y
FEiqkz9BFS1BE+RkKAzVIAOtgFFQOm11HXkatiIOyRMj+b7zTgRtoRUAknMWguZQQ432Yz9cDSHW
Tba2xGMbgtswVi3IdPjGzLA7fIxe9RXPzrFkd6t8eoDig268qZOalPzANsDeK5J+xwf6VElCPU1Z
jE+bm9A/S+3PBbYomWeXob6jk1vp4iuJPmvGqs7yH9Qdxd4zmsbDYhhrdvUavFTnQrYw9A3hDj1W
UMm/sDmo2Odc+eSERJWDa0G+TkmF9vpudHuneJpNonI/NOM4StKbViFC0XbdL+sUJgmBmvvdji8x
E7QHQk55UaQh3NBxv1mvTo7wRjyTvEbMIjdeInxcl39IT/L42Wr/UkM9DMiQK7kqtyYqWxJ91yPl
p3W5L/AOkOS07ropAHMn9vWBrVe5XDoTEtS40cJDSygmuOheF5AJ2pp/rbO6fchjEKeXgQihDplD
mQdt95LynFAPvMJlZ7dv87fuE5/WPA31W9hSbM6APpSczfFdfeNJ0ZDJ0eRHvQ90F1LGNnq3gvco
a0iC3NkAdUhUPN06LTiB/Dow0f3NWMKB7Wu+zSLQYoE9JCW0iSAOnhbfIDTyoJUUaBhvMDEOl0Y8
RoG6o1Nv7+AD6suTLPeD/GGXVNsAAXp4lRJoxW1FklP6zVoXtOUFXEolhbH/26i6EZPxDnwqiY3e
bI8SQaWX/VoDTVQtXZbDFtdPVFZBiYoHdMOfSW3uPmvnEKaAIQCFqaYGCj1/QSwbdWe10qlbQa0T
Vp8/2/5XE/1zMDf4wMcZHSlowVV8JARWLc8Zzv5aZSb0Z9UnUyAqTngABqnjf77pjoNljh/BgRJk
7EKPj4ykICmVPoY8R2csz0qbyVk5vs68XhUKX9dHXWNQ4yQHzvJMc33OdTDjE1GW9UdDQcBnJo4k
L3kEcXIsS55ruUNumTughggA9xY8p4swsSFHd/qxi3eHBmGmjhRKEZiUE6HwzU2jdYfRYxRumA98
7eTk60x+FcxsOTGJEJwEJ5Thx3KUiGqc5WD/FvWGRysdV+rHhMfw9gLTI+dq/mKHUDIW69+wLbE7
hdHbM17UFo/mwObevfYuBWP5gb61hk0DGR/PzbKciPjqyA7kKBs/YXpWjm2hgroXUA72rsE8zGgl
H8sSFI43XjxNNEMz4nhmtwJQgbsFx+erlxqHDxXdM0hu4/qmQHzNhGHpAlBc4tOd0lsZ06PB7TAT
THIq+y+spQ81ljj7wXT+2bpzaHhOH0O+9g8uKctLlGAMRpmu/zgKSeAzk9afIg5RVqPdb3ZwYDNh
8kn9VIhPn/zjAowaqQf1Fs+pgTkdpS6ggqKzSpWbYwVzvyrr44JhVct3MTCbg43YQsAPTjEuh057
JspfUAmXwnkSTLk1B1RZQ8J/9e8T47r5kCk9UfrCpdVhMG6bln5223hc1MbhvkiC4ZrWf5nc6Kb3
SOFm1HeOjkTWRtTDrS+KYm9a/RG5XGzH5zmbdnlaEOIu3tXsqbUJoCfVN7K/53zYgp8x5Il06z9+
eN1YNko2bMdHDc+vfLF5GSXJmjODVIxWTd0KlUeilvzKNdoYvC+lm4msBt6XORGRPchbi5goBfJ2
x40Sw6vvNH0WUOwXE22zOW7VIcIZlJJYS2aNPt2E+TXxo1vA/4bUHhYLMrw/1lqyc0X+xrGaqUwW
LCL8Ku4j6CsG+of8e+aJL/CUjRjTjm7KRWATripBzBjfIcZJKpl2o/wdCS7IXmItPLcIEuq8efGt
6j/HREw4bBI483tLulDonsr8Bk3P3WMn8zbPx0dV45C9zhLv0fgRbzQW5j6KCClxyJ4B/ATj6s51
PWzDKVwprMcyvxS0Dcig9HS1cs6orCSEMlISnv3bNV/KHdRZ6FgaDAzeDxqk/4yHqOKUgLGAu4OX
1pK1JLGtm28AnQh/+dop3bUq6UnASjoPCIiHHRYiU8tpd3cYN7LB+hx9a9dzo5TVG+TJg0mS9xQQ
TWAXqmfCZFlO5D5zBcGzZO/Y/0LzMl/TN69+4D893SMFxyWtd66FdtXCHVRwdF2IER+5aWrFcKDq
Q1HV3/CSsgLV5ArF1l6CTXdI+rspVfp4WVMk2iwbfTibOK5691ARHxO6PBcoZ7PpA6yVj9K3N6AA
PF2VRagUiE3cvMYFrBOtXPCY/Lh0sQDZ22vB02wsn+i8wV8Nezl13mtIxqoZBXK+lKa8OW4ZlB4z
n1aRafsw5/cxeZutVyQB+HtE65P50l5zsaMX1XGvrTcEHRygbgd9dGa4wT/Lkfi/d9v2X4iu26IS
RAVKjuAkJdLrFBbaCvg8YxejvfwyQkWA7ih558KEw3gr6p+mQO1xU5yc+irsYzVht9fs2NyT5lgT
HtlbK45CmVEMr3+7OZ6OIEeyVZyVQ1Rdn50XB0QmDnVJetJRPeN+5R9tppmM0L12+o7GZ7s3bTqL
YEkRiaKP1kmdwROdtM3GVbbx+ZvVKiMpXm3wKrTxf3/eVkDD25yLVXwdm0d7NFc6wsa4Ibk43nUU
zDSNRMgV3hAkNxVpis5v5frEktnWdfI8dy1Hak/xMhf9XvvGati3CdG/y7GmjGtmb5lcJnNdbmun
+SoM49W0p2/irR4GvVu39avX3hTMqa50WZ1J8yRnkJSc5K4MFhbMm5m+VcWxU958LdWvZtk/chqJ
5nUCLv4PjMWNxHwQTz6DDpm8GHMr2QJY/pvEVwobEqvegXgm3xKce66ILGu6nzKrP9yI6s8MplWn
Dw1TsFJK2JxIaLVJpTvOZOG1jsR/vOmN6R6F7bM0WZfmJ5zxY+/BPqhq7Pcw+QHW91xUNa0XDesG
p2pCvmKzjI8QqXu3jzads09xsWXZY5U/m1xffsEaAxhNFoqRaM8lJ366fPTjZ+4Czv8a8U40b4X5
lEl445a8rvIZa5VLP0zJE6FYGIYqhQn1sjr2xK2E6wbsfPoFSCtn6oi4YBQD60Y/A/GHGDhfkz5m
hafoznrzUqTZMeNnsb7183vmy0uKu+uCfb/HX88hnZ4F6a7qnZ9RwG+99j6QjMs/Eicig07V0fFJ
H+ZsLS9yhpCgh5ds4dK66yZexnGX8UotgiYB6Hx8DrQmnDOip3NQaLUAD3z/E0FwA6Eo02uYV0cx
8surNwUoqXuohvDPHfPgt+5OBbQYB77eS0Vta0Wp21YxIvy9fJr3aprrR5Ry6K1khxc56YlpQHlK
svhs74vsH6YNE1dBGz6Pfre3B0I8sP7xJeZsYYjDQLRx+1nVKdP8uzfYurxaO5L/73Sfg+efbHZl
lDlNTazZqwNdi6Yzt4KouPYL5qflqdG0PZfXAVhEQQ4bbVh2PSIq3cNeMplvnoyoIcHkON8SSJ9Z
8pXj1s5I0MLj4yFkiprXOUpffb04JmW2w3SPdqcD6spWLo2OEy2+xoAWF/nGguE2BEdsO1KUTFRL
FcXFMYFU1OMwNCrdled+0tbjt0EYfZHFA2XTebbyMRI1Sqr2saxIt0O9x/7A5kOFEI2toY7HD1IV
P4rh9Pi4vVXg7HxsX2yHtv0CMafk9fEXhb+tczBoErQuFdccSag0Xg3dMfL34mDva7UIAZH1L7y9
kngkdiHl5uzIx/WsU6gd+N1y+ZWyzA0YyaD7StL5h7vwdI7IYROld3w5OwCC14ivUQEX3vr4OSFg
UhByGomAFe1zTDaJavicJBlLff0UdaSvKBh6YUur83NhX2yYsMWvkIREQD3bkkQXvt7oPoKxfUUg
YNcs1dXbQvmftWu7kSdu4L4mOBvRjFo2G2o6kAc4w7hKl5KY0G+94GimVMFLXtriSTQnuXwTchz1
25BdMMehz2FIEgWeLjIY0XLFasLm5EfA3Gpvgit1MKjVkfQ2kNlldtOhdTeuE91oT0MBb2179Pxs
swhd2fJM402hOF6CUBlihaIr/ERZNW4KnSg/uewdn1ry6NjnO5kXH5H+RhxlSpsUr7oixo6w25q0
d7koA9vjDD5fIYNldGH3ze7Ea2yhmt9al1KgxN66xWFqi63pl/vIoaOBdgv3rvovyCkjHXHuxV6s
5jY+2kj5V9BCmxrFjlzHEaVzIe0jXMaxPz+XfHxGSoSfrk8bKydjeFuR+VD4039P7lhMxJSWTxbN
kWQB+ts8LoHpCfUgl9JJonMWB5BY+yrjVPTtcefG4jA36+5fWtMzzx1LPJ3ZBjnijcw/i3FNlxyy
IZOiy+xxDGgG07Mvg3Q8HUyNOXkywo1DBIjTtNdqeO+ZtwmVMRus6U4dqSHpPTUKBADTegxpR2ij
jWU9I3FtcrBVHkmD9IXEuBZhc3H1fmvCfCTzMR3uHaLmWay9YrktlX5y/7pxwNTDpkhcfx9Agq2i
VkAF1S/Wq2LCeer4rkPiAFmTyT28xyNrmWEyeZAlWuNbx7AnQyJpK5PsSqhCDnH/v0Pcsu6C+E6m
bTKMN216IVnYwelwNvk7WNfiT/znVp2cTNruJjhxyU4Dk8rCgsuIK4oZZurwQ4zJel5TvOKHT+TI
RujXEmdrTd2qDqlExEMHSEjYwcgNzQiDBNrsLm1qrkxEF0N5n+n7VEAE+vBtEpFSuMqHS4o6t5uY
sQCRx4+FrAEiB5T7YrBwZm5rhio1s7u6v8FtOAMDJORNlFhn+hvWtJ1SJSR8Xb018+7oJ0Hoo6Lw
Un+H4N3u1ypEtuY6A5lKRrY5ND6z9qewEMJ5Nqm3HaYTYmN+QwFtMAZhLIKcPZtJhjgQxOvLQGg9
VaEANvjDmXgsML92QQvBtNyI34yygZTvgITxTPDJIhWgzQLJnN9YO48cR5z9RKxgQFlLt1zpbAWZ
yVKrYDKveI3QKgLqPxRX3fsEWCWXJwjt/NZXOiMSmULLrwJmIDTgUQz0+8RUmvPG7RA7j0RMgSP2
PZGd/rxWcV1mirmSwOHMfwUxQxgj/WOB24SdSUfSi1Ru5cIE6YAS6qni7oDOfo2yT95nTnUNLqYO
Ck6zeECOV/VBJIv74LqnuRmRDJDShu+ojHctHi2ikdX1p3rB1SttmcIp5wp8jyoglypDqhTcXTnb
ROPFZ5/TuLO3CkOLeFlotkogn4ittkKQy+MkMfVy8EdoBIqJ0k6DOPmRNvb4AQa+QyWotoYQMEGg
WvsPtmRXqlAd6yUnXisDjrzMeiXaHfxpQolgY5b29I3aIDtQF+IG1lp/Jcmf6j+R+TtSKZWbb1V/
tfVRwqnq4NwtzRQa5jhK5PERWvvIegy7+STUncPawYQ9onilyoR4ubPRY9LPAS0Z4vv+LK2zzZcQ
fy3vhEVOvCWyjWngyDX+euAiI64hpck50j4pWu7NW0k3AjgMr4crNkFag5UpZKkQK8fQ1up34A0x
G8DkB3RALBuG+Gv0vUsuitrmAKrgdpjepzs4SEv3QzON2ziGVuGrAtn3UHT+Q5ZDVyA3c1HOFL8m
Ky2Tvo8otKezE/FZeCK32MOb27WkNw72JhmICwTO+P/3tDaqVQFplLBKW6op4+EUd991de3M4tWH
S33ou3+2cfImrI62FkF8++BSr3AipD48lj4XF44MrQ1PHV5H1Pl/RnkkppRgHkE0w9UxHqDuXHNG
GrNFrQ4qtZl/fKKkTL5yPCdt/G76zMzDTvMlO7qHeyw6DKG7N8V8NXvaFUHHK5qQwMLhdPJIu2Ch
yc1t+6ehPwNVe+x8MK9L5Jo7dQEg4shYSB3QXBYzjfwveeuA7Ibk/0g6r+XGrSWKfhGqkMMrCYI5
akRJfEGJCsg54+u9jlx1XZ47tjUkcEL37h1a17FmTMIf5i4ZPyPnrXRQAzLVq18iq15nvrrt81Oc
sgic4joxjqX76EI8u3F5L2G50yPifwZbwcUsg54BVqaCqJF+vGRqh4H/NKGtp91BEddcEiJXkFP5
RMXVG5/xLAdQweYb/PXM0IMYOEAj/5uZEs6KXMk+hmjhEmxSxZwh1Mq9Qg0N0OFwpGKUsWxz5tHO
qxO9iSmbCm2zZDLF3I/dEGGt3NIXQFwMvlpMjwHaRdNptLtG2fjaDvOGRXGs/HtlH6ywugjoFjKY
HCCXZV2DM2qoOvz2X0IwjlV6DqV6MOIf5QXTDmIJzVRRdXQnFWRj7m5gFGJwyIcb0icYpzjUeeUr
OfqOUHzKDCxSyoNVv4Uddqq3WOm6YHcrOBNuxYdhzrSSFsGeF7gAblzNW2DALaLMneZqG7z6XWlB
pYssw+ZYWfRn9RX/grFfev0/1l6Q7bpP9ZcF1GChdOIOmdbKJT0q31BxveAGmXGTbv0jL2aNCf26
9fx1uJzfqiOKiCv2rntj0xyzNWL+nxrzQHYRqOx23BqH5iG9VQ/G/pgtLJptf0S4sWTu+c/+MG7T
2XxRX7p3aPGRw4aA9LcmtGLSL8Qd5BNRlNBqXA1g7wcMRI9wL0EL5yIQacullO1jZd0Mez86FLOJ
f4zPhU75nJ/V4UWYOZoB8DRNCBeRRHVq0WXJJmWwfaLj4Zr8sAC0puJfMLzw8/z0A90ASVpJ6BIN
nWY/lfKr1TedtjJmurKAkpC941jevZuXZF25zHDwCV1oV/2MrsiFI+xiq+4yIXCbdxgm39bK3IYe
ZIkVc10XyssCbtiK4NujfSnfZgHKXyu0zFr4EQz4TnpFiNWMR6aHUbqA6UzP/8Ulyr4FhJW5X+r3
9KM5lRf9tTdXCjbr077IoF9vQgKqcjjiLsiYoUKecBGIosoa1gYh4PfAPyiDhxs3hKIccoRbLJ7V
MnRzFzn7Amv7BaZui4BQQppRuq4FvxgbvL/dDlcunh2sNcB7j5ViRNxo6+LGAtu1l+o03dN/8cX5
IuwuwApRXXSf0Di1rXliFsc4JDur+35N9VM++KLQ1i0JrQudL6yN+FV+5rvyavyUD/WZuezsZ3g1
T+w6eHQC+MR3DVsrQRyEEoZNDXvCdYqtUWydYmNhA0r6VMD8nWpqqZ10N9hq6+bAKKDCwccLgn0Z
XGGrzqS3ZDjKwqTaxqbXZF5erCMN3QUtlYv7UZMemuDUl/tePvvSsdIPcgMxeKuo65Jk3fRgUz9T
bZI+Fq5zZdu0m0mcfAIGxyvml1LVdNZTtkSm6SlHQG10NBIFTrvESZ+BJ6BkBflpJtNrEX3DaaFV
1t/lQxG47RUL8J/uzTw5G+qn+Sw/5Jt1sL4Fsn/Wn9HshTOWIRC8abRqhmfAqmG9HSDjQGnXSIM0
Ul78ot93r9YzetAPMaB8RwxJQU96FdYwD9KULuoFCb877Smshs3kwnZuPNiLq8YluBGVzhaJaI8P
MOczlqaf1bgn5HlLkMbqdfLePinS3XecIoFQVmis5b0FQAXvdo1FZLSwF1BZtCWWrCcWpnw3f+tX
aIE3U/r036ttfoPYC9kGucdKu1bXEl1vg9fYAZbJfTgG9+qjp1H3EDUif7tYVEbxItwka+sXaqKr
gfq8detyaxAQsyo2zQ7PsN8ZG3BKVc3XH8UpPPrOSn/4qwR0a0WJ1fW/jL6X9iokWSWML2YInUKh
JEdlB1tN5OkJDVbOKUyIqgcKkzLeMZjCdsgNkhG1HzM2FAqLnPMDuKkJwi0y3YkbKh0wA1wI5ceA
atW5Qw/G4VBATuIWqvqvNKKqwSy9qgJR6VsG1cNE9/kyTFvHuPnzWg8ZtRkv+fzSxOd+/JeSV97g
ZuanlGDDaWo2NaPB0uvbC002tqw0qgiUBVDd7IV5e3EZOPlZDPAaKanyvWZ9iA6oAZcefpNG3/mj
c0gI+KYe0+Jmm7c3C3kl4LFAcvJP0ECq2HDExPTfJK9sq7qFlCRyXrjc0/hhqEa4nnqInU8/eqvV
N1X9bJFYw5IBHliEYEmY4Xsyqj1h2eeYJFYx+AViH/UII+gfWTBbSUujzJSdXdSuzbDE/h3jA3vN
wByxrgptiyJc6hIXFg9gO39qU8lHUSILl2fKy45KtteIpSBup2GSTD/WVG/8e9SdoCZ72rGouwpJ
O0eFuLhL57ODntgeIDs7F4vvb1zIosWHB3NYBo2oYxY18FTHhuxwCyvja4UIuAQH0VyV+KfsWzQJ
Vs207OLHX2KYIGrFLPnuGFEhsJaAuzVC8vyXlosIs4pm60TRMbuMyHUFrTEswXfCb0XaMHcBzlz1
jUp602+KgAIcWwEyx79y2eMhpQXLiZRSnhLTUKljngVAwXE5op0LEpxPeWH4lkwdRJd0bdPJiNYE
FiVFWzVheg9nN9VdNptNbBMZPYwJ0DTEe93uiBVh76eouPAixAyTwlaG5hVVEqsXyj7mAA68KTCd
MaTQiW5mK3iwR8bSoThxJcIxkIIyhoBKrVbyhYw41cad0tyJmYZLBlPN7MEyRLxDsiVywmrxGD46
wbsOtzpQj+V8MlFtJCMBw9KrIitbEUAGyE06sOlaZuypcNv94qSSYq8vO3UL3DH3M88WtPbNQoTc
m87Gaf8UkxXqd4JB+CpDA7Ug+QHAGxoXF5QFMJ1afs4t80181OJzdRSPKtDf2ifdHMQAjVloWzKf
wafGxGBH+vUZ09AR0mDWpFW8AlM7OFwlPaNwc2n2JADQLbM4YBHTUBA9yOnR0v7eWroUw2dwhrtT
DPGIncH+AICKEe2beNnlNzECGqfb2AQbkNfe+uUWHVQEuj3/qf4V8wq7jHQQedHW/8o+WhenArTC
iD9V5R2dJ97XSHLJ5JaMc8cjNvVrg/2m0D4RFzIha3EczBFp7qifCXrfqFbzEjDMgEI+fQXgtln8
7ohpIKzjVaZdB6jswUsAkxeYvr4PXD9l2hGFfSqNtZ1+/cl5gnyl48yNjBVqBmhaEMToWkGm02dD
jsYQbvXpHGXfyj+lhri21QjrTY4SALU82WvsaxrzknYvKTg3hGVh8GYQTEHRqi1xk1GtjhHuoriZ
vCfMHhYJsGdfsNT7kXHTPh7oO1WgXxL/OJ5idjPdaE8hPEEzyMYt/hAprZbYj6Ka1lia+rqAd2UU
DBNraEqYQUfFru7qF1LN9hOCX2uW9jA4XaEDzLp4Jf6/JsxdH2PtTewApzfONnT9uvjF0SWNc4on
sGy0SHe0YWB6T1IfFiFAREWRyshwJvUr3k95xEQZB8D8o/HfEBT5wbnQsXOpnoOCkrdsl4okXWD1
YYImQ4WbD5MBRgZ3NlrhJNJVsAoQtIA7hQkHZoiPQnbr0UmMe7aXgEcR9jMvwYkFMoYJxbveRRNz
QhnyyniFO87H5RioAfdz45GzuFJyIZLtFB9659TiUd1pvxHDXl8mw11/JiAQihStsZDuO6+l1dIw
gdYx2tBKPAZjy6t1Ywncz6lD8B4j4uAE6WUlwoVshDxFQeAKL0MgC9hOEQWqh6c2p6FgRDYnNFvl
S5PIfGSJdXqCEsD4EfvcfD9yrRJjBbg0J7w2gH+25syK9Pm7amJ/Etxo+Zh4mjXT/nQ8wMXg8JDp
B8TBZOCWJ9Lk/hIU1U/JhitkhlubHztMsMTwg2lmzZ2xI6xqvqsxe6oMgFKVCz6uE1zllizc7dBJ
KEuBv5XyUzUZ4PO6Iiaw0SaMAPn117KTPcIP1/BVxHBenLMhuHmPmpubyaQBA5if7E+mGSqQuRJd
IxK9wk/xAhlS2QBVBsRMomwnfIPV8NxazW3mfVMwNTCu82Z28+gmPIUIJ7e/kpmL5xiTX0UkaKdZ
InuUlGNp18QQ7toBf1ay435J+Uwa/I8be290xarpaXenR4b/vqMS0qKu7KFz7aRZmxrJAcGfS642
PWu+hWhf89ALGqbahsYLBpfjhhdAuT+cAgq1FDLJUOd7oR0y5nwz2EwnlLXBXDBl3hI4Fq8m3s/R
rzBoNL7wx8NclV4SgMgKcb1SKf2oospOwewhWFd4OlwtzVgOBKBnysiw8WNov5U5x6UPlrID1AQy
S/2FRdaiYXqtUZJIBMLUarXJZumIw3pcYRrHMd3uwFP+6EHduFOIyOMa4bMrNjjzxhzf59o8mypZ
Wuw2kkeCRUD5WFjjpkbvJVC8wWb0WnpNnhEQ8alz1qRMkrGeHnnVkYlVcUsWCpHgCDIg352l01C+
YlnG/YqPh7YzIPypZHT6hbHMY/3Pvq6kuBZ81DJ5E392x1eIAS7l/k2dCUrRliryTFhkcpWQr0K+
c2dvypIuEVxnUGllihBy90uLGhRjNp3aMXTgQyYvxsrOAnfudNeC55XYyCDgfKfx4GlNQl53tnLy
8F90aSuMfzHiwBi8tO8WT7QY70MXEi6EyRzkJOiAQPnCikQYaaUJMgtZR6Hx6SieCuu4GliohGrp
ExgDfFcjUhf8UD5htJghRlvQgTOdEK0QHu/0yp98jKcO4cmnX/+AYXSB+SqZpHEUOa5jwboMHrIa
Mj8gyBE9RzbW+PiWO1WhUsc1Zgio/U+t/JNaj8q+D8aTzBIkIq1rOq8lLk2SGZ4gfTkknzq8l47p
KVkbWAJ7ONn4jGFaWeYgDj3Tf1bZ10zJo2cvqjDCqn+mEcMtvmLESZoDoqCyWwcMJ4ksQGlK1TSV
l1QHnAp5pDjyvopVXyUAwdNRGvFtK0n5ipMfZWIki2upP1HY8dgIRVzAGE3weod516BPQazblThN
gBEpQPWi1QWhC2d9FehXW3700y/B857c5gRj0DXhPSfWOEgkVFaNBHutTFH531pcZk3pq1ak15jW
tsSMCFHFbqZFJC9nKL/ZNpg+qjCtAo7Ju25XHigtV7JjgF3gyD9UKiJ05ubFNSP4zrCOam5fe+4Q
I1MvEaWLkh/tkFLWfFVFFK9Q7KCqStRia0LXZd2xV3Fw8Kk9DceTsWHA/syVrGZThTSxsHVsAIjR
Og/IYc36xxpq5HY4rPr5V70idgTlPjxnzdxAxT+JyV8V3TojcS1ibPWCwZSZriJ7YK+RgRngkSCg
nWQ9RjVZRoLWgwlBG7f4I1KYj1u90uhg4NwrmOQ9hD8TIxzHUUH+cDtCIt2Vu4SqG+4n4QBcWMtq
nZW3FNksD2AGDa8gwAjSBuWWQmK5RDY6dJnAuUWztpPRc6Vtx2nnb2byn2L/kaPEHtEV9sJRDM5U
gsxaVrqXmsGqor/HaA949uSucfSMPRPdwDzjkZFxodNr4JgC+XyH1Ji9Z/EWmdpyq5sxiCcooKqZ
MP8UzKGoEAJoGRAQsArPcTyCnCPCTIrwOkLZp/L1FVJV1V3TDZcmk8iJIQzdOGa86obhRvZpgiFE
8IbieTi0HGahL0OGchiE9Bx2VIGwNMT4itxzdOsRHhn8hjiRnF1Krpv46nJDICmd92eSfNpILzGx
GzSDoTk3EVult2Ai9Bu+lhzeYGjMWuvxEZKAo3IcUY3jWBU/SfWmdsGoyNJcCGEG9TKdpDiIdLLx
5rHk3Qc7Bm1Lq7/HnNKo6+3CXCsahyN+tWa4cXQwRdsr8eY35eS9oaOr62cDogJXryFjZP61uJ/7
/tOXy3XjfDJfpWIaghxt/JOA0gzuYWQ9JuM7kkJwL6g+E2legEJjTvAUFZC+lKdhEQGXdZ3jlm2J
eyC/z3DYisHLf3s86RvYWxPji46THyWgNAr6abfR8nRjVdMmV0dI/ek6gVFhleEP7je9dbXsR9Td
khYWdO8aWnUU1wQbkFcnV4jP+ZYKkgoflieMsqn8NGS8Dw1GjWDnVd/gcF0sxUVVsHFygp7HKd1L
gAw8REdQYwmTZz5j9xjH3mN8ooC+neINIVtFRlhBbSEOLpakog+XKevcLH5GXHeQf2sFhynIgE3z
EbScgE5zHjPAn3g3NeRLJfcgugpiqdgmcsDsnF8HjMA4mSzWCe+q02UEoUcN/IKCIzEYX/uvhIKv
MWpakVWXIG0yGgsLf5q+tN6pJRloeQ7fG/MCel0TIZKKGCie1AMGa5x9/F6zFjouZljiDMg784WL
f4CBdrZqFBxyfTI1Y13bnlaHJ9WXtsyBapjagnMv8tqHu81gbKp+fZDNNsJhpFa2PiRAi1F9rHrK
3JGiRCsPiZYR90pJnmp50sebiGvECFHW9DUnLty6OySppF7W0eSWfeNphAqrMXeloW4F1YecSRLQ
iK3GbOgdo4aTCjdKln5ycsfr6AbAI6y24H3zqgN+oNgXnY6bLsnauv870A22WfhIZcxJmRhCjh+z
0Os53Li+bAZKMv52PfIo/MEwzGWuN1o92iEViAVbgQaBBv+MUg0OI6FXq95WziFHGFB4ybzMAhnk
vvRRU+LpT2/glza17ApzT6zBmMno4WGiVUi6ZFUypKgZkhkjAwuwrtx8glLG2XLkZMwzzHXyW2u+
6W8xp51KMR+A8soJcaGDvy2QpLLmnylDnEY1lphs02P9fWV9wIzBpF0rY4xBqGITshKMfBcyFU21
u+bjS0YIiIhZIW6xD3c5ZiohEli0ILJKLYzshsU8V8zEwXRr2d5HmYFPmBSdQ/B8H0c8yOLqa1dY
Vzq/jPQ2pHw4kY8zZ8psnJ1Ywjcq/urT4O1QtPEtysGHh1H+kGmiRz+H4AUFvkj2Zibv8Ccr2WZ/
l0wQMDEA2XADKl+kr5wLTNw0oSjAJ7jrbjmOlISk/W0LsUVCwBIK2JjdH6q7GgKnYOmJekUwTGt5
J5qDNg2pL+x0P9TvCBPgon6rDWauNR0iXiIH3yJITkFT3Zi0ktkuGKRVWkGdMFeEOmNBUNA6N0c4
taNKxp2Grwo8GsxCbGyW4cPgcL1uSmb9Um8CadUAS6HRvxBCsO8yIKgyV9kuevkvMb4GiaFyWrfU
2/HsStOWEuVDr6tjEJDmjte2FgNWBFilUhioV1Fn8YjFhaH5EsLrt9Cyt351Ne3fjE64IyyESfUw
oaJSL4n1yCir2HiItUgQqsr1SHhCq/+rICuYRXHhjm2ApVm9itNu0KdvBQV3nD+qhNCXHLfahPV1
ZsIao3GF7H+gsLfrdWEdgR9LBIhcApz0vd4DddGeSciBcGej5vLHVgAcdqeuhR8pP3a2OpKTyUyx
GEDiJ5sNOmpMZjcmgeUEaBfpNTNfA0ZDGtgcdRq2TQcfI4QIuo04JEs58kQyn4blUF+OFyM6iu+F
H8U2KfWtPgybICtgg57SgHsPbnUGj4vMitVI2WwGRHQyEgmg8jIxJllYTB41UNHkntGdUJA2Vkj8
CvB2Te+ABxas+qG2lmi4wF7IDrRpI6joEshWuS6Rak5Pw6EFSFBm+4ySr3Hid4PhnOAch8LqDnOD
kQ1uZ/FFpijFgUpJ73K8IdUwQpXTCqYIe7bMzhLXROkQxo4bDF05nrWQKWJm5WSTb3rlIZicRGZh
2MDsb2SeKKG5g14I30t5BNgqQU3dimcfC4EhapjK+YxU4GClXUKpM1g16Et2qH06QkWC8Qzu3ejl
PmrlrzTr4Y7edVyVOSs5BFy1i0j8wHX9L/STmERSUpnyOQOmrAWE23zXtDZDgX7p5GdLFcHu6t/x
xWGC+80yz/x92WwLedNbO9289GWNhdBPUvYu/iogyyZewF46MVVrg02KI4bwkaLRk5oL/3N63x26
fF+DInFeCvJrgOwdh9gEHRirP6JFMDGPoZECKV/0d3EIx8Cq2Bc19LR+xQmMLoDwCTnictM4YGLK
VlSYI/Qos/xK8G6TEM6hr+heTIh9E+dHYLGt0VKXn1VxZamLTmSGjY+10Ra9SkkccU9wqDUdROIE
tISegV5luEocLstMWZd1j1Kw4Qw+ZRzB1AfCG2cqUBkwVMgwBPdJiiEInf/CouT57ecnxDHAGccL
Bg3OFBnb4Iws/pQvmptMSXAk6S2Sb2gYSvvqMAgcK+hsIqwFb50QpDhkLLRuJXJNdWdh9vc0BaNj
0N1jR3xQ6phnTBIY/BI4NWr0O8o05jwuUzRHOnRyoiIkxrJiobJoEsFpQbAEaqgyJoA5Kc5OUcoy
JpEBNPhgErKiqNl+pHAJQv9fesaDY6jvkrkTqgQIOeJ2M2ymX/BPi3ndW9i1YktYjnd0AB6ls8AI
+ajOCBsbWwxID2xAieV3U024djCR0pn1puo4KUJMiIlOZKDDxZzHjC/syJ1xAQLb9fsVQUmUe/5M
xRHenOyKhxVbcxEbNQZUkD9gemtqcW3rfbCmnNHJ6AJN7JjsDe9xg1xLI72bBJ2Ip+dzJDjrLoN6
zV5VkZcLJVxbZevYh8GTY1wf/UnT8KEgQhfnwXJeC7OY2GzJwKMdYHc4ke+KBqlB3uQIb0ay90Ci
y1byhj5fapiepSASbfGLqFA8TkY3x8LkKADwqamsbdDLfBkl7V7Gsm4GggK44+AQqIq56zo8zid8
FWsdD2TGlcBwctucxe0ojsmUGjEdX3PKlhjM1aK44X2q5rxqx2c5/AoNGMweC7BP2EiFmSIEXq6K
xH1W9dUIbkbzjZ5hth8qjjYOFaPf2et67regk/Yb58QmnJ5Uua1EU2HAjIG6Kgwz9ONsP6URVV5O
AoyRcqJ5gAat9ilMn7hsXStQRdiDV3BaxnhCjL/sI95boNmHGlSvKetdQhObc3S1fCG/0Tz0ngNQ
ga4eIyq58MYF/sqib9jMYJ7iO4rHIAq4DjYt9ayAWZISjhk8FbGtqd4EAz41mlU/VedA0TlAoCeA
h9W1l7OYLY7HEJyBXBDOFSriyccWnZa+B1Ovf1SdHQS7H3EkmKPoG7rAixUwI155VPwUs4RLl4R9
HhPjvqD6N6AnGyK6DkwNfAmpkNh2KsaZPMCqPoY9qnp4ByM5J/seBChx3khQgr4ye+1or6Uenpsk
/jSHMpS/2XSvc8VY2sdCezwhznYTlfyB0dknaHsrtT6lFKM2N5+IBKVt4hHJQ4NM60k5GuYo+Vgo
itwxj5724BrioQUopmjiXVGvV+Fwi8PyqAfP0I/2WIDx9I2DQTD6H7pC6+srF9WCHSvGag1GNATQ
MUf1+WiG/yl4P0H0r4tkj15f6I164CCqloEH3VSbCac6X6SufgQ+wjInXkvWgClSsJCiN5Ghi/Nu
Gg4cxBLOrSgNuV4ZZgpWfJHGfxcZfbr4ckLaOkrzSyZyHDqmUJhParT+43ZGMD3BAFbagWCYbDHN
CIWzF3E3i47M+YRvigrpJQJPVLkIOGiFfwTdJZKs40w+i4lAQTwolL4D5OuMqi/IcrJzQSXH8kXY
WclEnlm4OMhrm36GH9pzDrWP0vgUfZ64s2JDWzM5nZn627CZsvLHwnKi7Qz01ONGrne2sNCJjuHE
TDCzPSc1T5PQEnMYaGiWYnoa5LlTZr2W8QBnQniN4txPK8Qgd1A3wLhpW22NClcUG1vjloXWBIdU
/ZgrzIMg340U7FkLc7rCJl/Qq5R4AxiJmCgnkMdZgG96ZgEfimi/+ao5IjX7teoe4uOLXs6ncB4z
9KG0WENEymmhoYa9WQ5FXDR40yivxc41kNbb+5YCHnfAF/gWSA/hFOfFQdWGVZGeWvrmAbtTORPG
okgB0xEvn6Z9ndKc1g7PFNK9RsReGA3F82usPnIFLju4TFrYqFN7JI/UZxB0wksUCinWh2jD/6pd
/YbdxToDDjI7bVmWwObyxBUnuZyUkXMXx78DeBaWzkKZ+Cu/YhzNOfCpzdpWk4nArV2tqjayFL2q
qX00hnQ/TSOHMJiKep+m2TUhP5mg5cJiBNd5RoGJWxS0HQDPRkHCOcwFTV1OzOvx1saw6FBDmhNQ
XFw5V6GR5ahsdYwr1DvTXVNSd6pNf00FbgGU9wNnoinG6hqT3I5k44Z9Py3AatXs5vMCMRERZWzt
f+hd8XeJWJX+j+dPbPh9CB0ufyKHmbVQlHE+mujwjfxrjv+1+VZNx3PUTivBvrSz1xqhjbD/kXvj
XsCmSTyD0WqMa+tAn1twTRGbMYJYs2mFYgI/qpBzW3SbsZUeJgTeDYNcg2UmrqjGFFV25sbJL/u0
VPF67CnW73QVor7gqqqANwydyFLEz4bF5JqQRrSJVIFq4Z8iKjPxDCRLVE9kKeDCJzmgZAu9fY69
uiL8VlRDBsyAQeKetbp1UMNAgzNuwJmQHypOF6Um/bRBu/PDAbQ8es4R1s0MWy35LPZNl1ceE7dY
xTjGJH2Uibz4cOJqFyRhcemzWHqo08JxX2Bw8+Qg4E0AZs++yqxzELFsuDwBvc4OiYvAnyCVJrie
YjAz60A67bcGL5eqso+AiXQvHvnFgpQohPrF2sLcr1MRS5NRxSlUm93KQiId+DJ9HTN/osidSRRx
DbuBcwx1Vcu/HsIZNuWNiTxgZJWERrJlzj/zKcuBdphMob6/dHBknPhY8ghzB//6sdiidhV6LKSf
fEKr3+gaGbBsNcFGaA85Ir0jJiR7DVasgz+5MCTABnwNaoNjsv+uC6l2I3N18xyR4MZpi1voZ5Z0
RPbw31N/cbkMesUU5gef4xQUV8FgKYlRTwE/NdxMzF9oxTvkvnMxUN3CC62+MBA5JTjT2eTQauDz
Ke3UMKgg+P7ODpRLD79BdiBgWnbkaUCmUsyFwlHsLHVFhD1yD7aPJB13QfsR0pM55bAUp3df/Qi+
OqiVuCuiiso7raONGbMpsB18CSRSYhQv9QEOQ8GgTH6FPijScpwPSDc5JpDlcQ+hwCUkLfxt2hgQ
nKMTgaq42yLp4BRHUSJIdcLo+A7SR/EjalxN2/QoSjB60a2NDGOE5V3GDUIYturExL/95M7CB1+S
iqNjJLfAJsmMOElDCB1E9cCl4IqhQEe5ZvOFGJ/4Mul1CRRbCrVQKrYyVHlRv2R9s2EfMvzhwEsD
11klwbfZA/fI5ZVkdh2VXh3gOawQdErpCUFiyEcc0h5FoQDw4Rd81JXY1bsPQTcXtwBUq7DcmPgi
FXR94lPbQIch3gINfjYhpzDrhbv2Fpa5a/QYbGHcirKARSgQGgdbLEVcvfwVEwkWxQZvj7i7Nn/L
8gftFEIGrq6TCZoqZuzD/CHm8QqnXzc7rt5C6hpoCLBElTVYE66kQb5qfbjCcL/pYgto9Qbm89CN
O38+c+WI6EBtJIgKpURj0kBOPprecKN2SJqwONClcatS7chhBQe6WDPQBgK3ynmPo+S1zTLMEwb4
JZb/Vsjao/GdX8tqS7d4jzjmqQREW2RwUM7vNWJSlP2Y2m8CXwKI4akOtuTVCWhzv68LOizINNlt
3FdUWoIV4ABzK611l/iyBtifg1ptUUv6LkELq4fDc8Z3JmUMDpTZLRUNfynnGSgEN/WVOwbyi1By
iecOiTEOf/uQ0FKiUWOlcZWC2gUEI1RQ4KMmxxAvhWM1XnKaKO5DlxPn5W++5MR/HUMQ09jG+NVT
TgMcQUkRp17X+WtbczDAtVDFoL+oVwLFLAqGvtxp4tdCmlfbvHsMKbEd0GOAK+c7fOmG1A0t3IGa
J3LWKw9qDuSV+NlWxASXYK0AVFH1j+wOG8ixHrE7MI9ChwgQLIMLzNWTYw7iI9evkyACqaEaWaAs
96FsD/8fG1mD+0fcoddB24/5goF7dv46s5AsGHSiquOaczQCFsaNGHA4VJlDqLszHBBGm3auu0Pb
uoY0eyORPBaDKRkH3pJ/NvjAEv0XXn3QOfAzJp0zRYU7UcfOJZpJm+7hMbT2BnFzCNbsEGwhIpbj
NtjVhe+GcEbFmxfQsI9VtlZhJ8VlKQa1torjEkanvaouo/BUo0u1uPojeinm7wMhuXWLMwQ3E5SM
Xa56+OdCLe52emcj/Yj3Vv2iE5GtMoRM9XAtiq+Af9ShexYzIWHAIdGJw2iEfeRguTi54EuL3nh2
DSZGcgciZatbxm3iVg80Zw8i2YTWHkONoWqXLXmUAocTMyZ6JlqvGOhikKIdEiMtkVaocmmk/xYE
t7soIgV4JIwj7a7bheo6Nzi3mvY6qP2qUei3tXYnLO3F7A8UcBggs1fllhnNqP9/rY8QZyT9l7tF
RQptYKcToNsTgWMIFTOwzWiwFrPtk4/CEdBoe11x3kWz3BlPjnWz4a1QgVCTIKW5k+tbCV6TNyK+
9JGMRL9E+w0pBLLmFYezeXxjOiPPwO382NxiyZCb501+uBp47o1lEQAHZvIdEFnah4uaaUY+vKtk
uhjVOcxMFFHYE9DCJwYgyJxuAHIqvo4CJqFBEc7G8WFWhWs/szRY5oyfZ4sQRkDQongdNJMuo1Qe
FpK5eUQbN1Aascg1T+8UbhJ8azjRBkjK0ZDt9EBf0QVM7UV0920G/GVvIkgwdmmBqsOhqBovlKMT
MymbRU+DOGiDqxOw0HgwdOTi046RGONS33A+shkg1+U52YHFiLBz2dL344m1DH1zT4+wGu3HmHR7
RUMtihMBPsSYocEP/zWg2ichVDINO4jqaVAowD0MNdUVX9KE91hJbCOa9on5HAeeBFBTzP2iwU2B
/OFF0af7sLG3HeAgcUc5uXy5nf2D9Jp3ymZAEp4z7nMaApdco4EZ7a8zmDC456KpID6DFdTiN2EV
4z40oLk0rxb3uD/t2IUjo8sAPiwvopCVA9UltpVFnAK3MpplPCSAWxX5AeNxOMWVZLoa8ITKlKCI
X4hfw3B8/LsnOA1nGuwASWrIgpBNbDOmUxJPW+ipXmaRhsxxxUlUMn1pHPmSzhgq6rDjDagh7bpE
MZh6UZBCA6XlhlGAnQYzO4u9hJ0pEBDjZwnYpwZ/gZTYT7dSyF9tSizueUtSXVPrD3MKRc/A2xLV
XAc31iY6MfCNZddbXsnopkeLNjrduWHEF8nSaiT3s2XwZCnqv175EAhCV8aeyVSkcxRUQg9xY7DM
OS8R0179THNZRa9suS55k8p30IrGhPpbld+NdrWpaaSYHC+rph7h5kSnSL0OSUo09ciwRNEhlmnF
+c+7Fncaf8Mgn4ncXsM4LOiRd6Bu45GEQe5GyTafUACBJNWlwYpToJ0JzxED49qipKQmecRElGAy
+6KpiGFHW9wNM+SGAptov6/WilPj/cIf3xKuY+eenU2vNtNY1mkG3uYQAMHtm+nkd39a2jnGeQS1
ZirjguZF1pdUII5xLgG817/QHT69gCxthvB/Y1HejThjWULdgDxkRhoxXSRD2SjBwaeEF2VYnTwc
hF/Yrw9voz4jSYTi3DnbkC6yOA2wyvH7nzEJMcDpGjz2fQxwU6vct84H/gWbpkxo3UPwjWpW3woB
zSnyKUjxGTBz1t/D1zZOeTJAsmMAX7vF5IdWSh6wSVJdfGexPUp2QvbHixNSX+7NycfIKEKGqt3F
ucT82wsl0H9RiNM2lG/8qh5/kg4bSQdnZKM9jRAtDNlGp9Nfpe7bGDFMUuCuiMgaeFGx/qbBHtHz
bzlcGVjaUhOY2AfpJMyXv0CZbVlsE/CviMiKAp/m1H/MzE4SktstvBAlpNJC+ElW47Ept5Fj7gum
5wJeSRFjCssd7NRXPUMWlqKEaqQknUdEbfoKTYr/oSjqWqp2g9Z7w7Cq+9NY+XsdpKDuqTiF3zXc
4/hFVN21Ei7+tnKyaZ1XOBZeyKQ/tgQISI3vKRCy/srcpNkrFccIOH1GV6k27bkO5zODW5MChypE
hnucETJQMSPbSYqGgQgjGis/lnDSp9ninMkA3HYUG0xdxSyIKUmPB0qM2Z6hrYQRnQAkoHCcZOgJ
2IXNNCNShlRVDXbCE5d9w86Hqxxy9UoyomNzB2uL3+fyLYL/ODqv5UaRKAw/EVVkwS0ZlJxtzY1K
DiKDAJH09Pv11tbu7Iw9sgRN9zn/+UP7qqgDJ/c9BEGkG9X5NLl2EaMaNm27hKamXEZ6ISjusCZa
urn6/3nQDBe9IxyJITarWLUXXzfJUsv9nB6gVtbXukxJk/6AGTAtZLogvc6fC3FHs624Gwqg7h1y
/XmEGljvRIXL8HOSRjIRPu7g02KpDTYN9FMh9lyaO7n9S19gugvHFjLCj/ScS4oDwxQqPD1TvqOp
93uw1/uMvxrSbVSr5vuCayEgXVW9zw/sgEjlvq/BmQPC4gGTt3qo4vSKixK13MyE5hnCok9Qp4On
W3s1eFuifJmZQIjoAgFFn4vHZ00KLVuNqvwvsuw2lp83uzPRzY02xVnfJbJCaVxwlNpBOy+ipTIA
cenBKeMpXkWtLS5G1+Ba0FuReO0U7ply+xSVsKz1vhh4SFSAIQRdYXuu0QJmWeXf0cIuL+kdnTAO
Tv+f28Z7yVMo4nL6b7ZES9Fj4Ya9AB1wjfriHsD/B04rtMMMQ/YxGYEA9xe2wtGXaK9EUcJ3YqF/
3m7S45B+lzIYHqJv461vxVspvvUNjjFUXcNkoDrjbT3ehRZeDInAv827EmIZA9IjxkOiVNcMEkzS
G7SWbx11PsfDVnBExAFadsYWu7IRG2OxOE2QjjEcHyHbiTDo0BjPrIz5CpBb68PoPwxQQtFAj/Lv
aEOhKs4URwze2jdOB5sXZaFn7Z+p/eB9Vcvf/aI7wF7icRDHsBg7DI9HRAMLC51z9HyXWLHjVgAC
rJ6G2aHY5BfNiBRBrOGww7tGGJ3p8nQ4twzEQGUV6OfZ+SKe/hRgSpDXqexWpi+5tga1DEq4YTpV
119tZ+wEEpyWZ7wxl4iJ/zhbu5VeycF80SiO5/aZoKh2MXGb7eIqf5n6dgeX1XvQ9I6GFEo1+zEs
CLBWDtJuwkKHDWMt8wSLG7SGOrv52bHpuUdZiyfUqWIQMRi0BLeWzpqMbSg/6cjYaXLx/wN14Yo/
JjitKbY5FKYyoDY6Zo/pNMj/25lZdYNzC4tzsWp3I2MCDam4YAxp8GmVzShIh1mahpjlCKSp5Ljk
DaJwEvjDMqICqLe6Ab1FZ6IK3KyomyfzsYmWNnh0XzLGwowgEBfUuNLVXPIcmoyNJYKkzch+KrBL
+CaIacRAxkaerS3M0Ui2T/IvMyATA4mhL6Q+foNu4rXdlTE5DU/oliaHDQg32m/pjdEd6WOMfbD/
kl7Rzb1ZXzbSs0gPngt32LJ7V3sYWu/69/Reb5fj/bR57ewDNb9sucWpN/z6Upz3D8TZAfIqGwsA
90jmOVFHGZRiOEc44JjbsUxw1gI/1hKmHhpO8yQjtdvhEcHcfFTY3XEYIpp0DCRgrBx0Ns7jTlDd
Vv6QUW1A/v8gaWhoj1hiLZfqQFF+PyrrD9cGAkJ1iyrI2RFcx/ofAznqBtvGYBw0FBEp+SaJ7kM/
YJ4vZ/HmGwX3W7cfn5Xovn3A3YvU8kmhguJeQODXI4sZkP7a3XZd8/1Q6TieNB5SEDnYua8atXa7
7JsULcGBRUv3kWE8aLvq4/me7XhD83isKGY/QPtEhpvzMm21kMQ19kwXAgaeKARF1XvoxWAGAX9S
z65GIc2u6XZFiA7qhk9FFdDYroQaOOcbifCJVHr5EiiIzOVg1jAiweHIh3Bn9m+b1W9HQuq3m/fV
oGrwb985+sJiAzcENaESwMxpMFEl2A23zMIzPEBs2nwYeOapa+I20v/RbqVoKzGwwaH1w5KjAfhj
csjD3VfnrSFjzHLozuQ04IlwCDSIH0x9irdumr2NfrR00FtCPzzyUNv3++NHX5OWbaSHJpnzeBlH
/T17lei/hO+OS7m6pi78pYJYaX/5lRXrdfgkGLLFj8zTiQ1KiOr5wLxhaHy8cBh8MyBDz9yRNcfk
y6uOAEen4gwHBf/gqfqHuzJWNeqFt2P2sakQXApGga5oZNjBwKJcGH73gQV85Sha3E57brL4f+qz
X2hBtOgrCO0HeE67t2IkzyXaTqfbKXhku2PI0CgNN/9G1KsZtCTLSzPfCs6fBP21AQd6G92fMU7l
wROWklBzIiXB5UErw6r7bQ4dKMAQSBtPeUT1yF255DV68hAyas+wFkbxZps+PlVmDbRVGS+vHGBG
GmqIY9N8vpjWyvSSTIQKtO6znej2f1qU+GVMCQU7g5YNmFJBp+9hTDPueNGZJJbDedla5z0NPxmw
Q4RbS22zi25XlFHKnSVt/Jip10OmHyHLjrvqZfhFRUuEARod3E0Q2bkyD+tBIZ6BktJtvjN28fhW
RyvPh5d+0cdSdYVDpL2N28dbfSAB8FfTvSKp8M0HFsZVsSVyc59LSSH5RRkx5BvD6akUEhd1DdGs
jHVA5Wx+dZixw1G7q6eKA7d2SzYrR4F8nzD5ufMGmI5yTR/0J4lZvGfX6oohlH1dwiIZob84+auB
lSoDZL8xIVZigYCBQMy09zHssMsjHJsp1qH5WAmyCuyDC6dTwiGT3KhwfqOO5lSQAftavKAD+cER
umsVh2LHteVofnwi12qDZs8okJQI0O3H3wLDmHsdzy+aB8/+5ikp38iGQH0gXBvMFkYlPrNjfbLI
m7DI9rgxSOnaEeB+Qfx1ECwEyci3cmoJML7/mL4zOmhTUH+aF9EQ0sgL4CJFYoA/gwyiwi85PqMa
K1hAYor+N58Pa0NYg4lZPth2yQswgmgZEPbgLVL/YtnJckuxKmt95hY4VvioMxFqPqVwqVZLimG1
fGP2EmIrd5M/BXI0jPZeFNyoB2+lYDotZCuI5lAf12NKnsEyx12FqxhWt3IVSTnWACkawA0q80ES
VjSi0hZYsihFiCXAiw/NO9WTMA293V8WSHFV95QXL7dSD8HeRBW7brpnrBhirZ5hty+QV2itFOAT
A3Bcw3Y6nYYj6bu+eDFRoqccl6ByumgNm71swj/KJsxOw6bGZbIMZeWzqBIxGVOXLBDdpCiU7zVm
5+WX+Db+BLGrD1xoM6WoOQSElbosGweTWZstxwsV/h2VGDyzlq5p6tRIVGFV3vwTn4bbpE/fw1q9
4a1w3pvhLfMb+x2pLy79BWfgESSI68jPOd8wuv3InjoqQ2BGjkU5AgXqWKzxG21FNWHe7ZRbgpHT
4AaPyLfZZ28OZFz8Rirmc1Tht2dL8VjTWr9r+pcHzi8ol5xNYr/jhw6AeychMlC2eZjvqd/hIi7C
8tZ9JJbNd1nfQ9x/FIchVqjBZ0J4+/GiWQesX8cN1Bi/OtO4v9a0HyV+Vn+rkBal75vhstzfzfRd
984wys3dTKgp7tT0TvSUnLp7YgXj9Yfxh/GB9+t9gh8SS2GJHr/cwdDAgs5QYO6wYgkfChaolvXj
sGwYkX72cATB2bY5UVPgm860LYvQ8EF3DiZdfhkTOJfjIUgkwCuTGkJmsoiHsDwxPmyugxn1Zx+/
1IqV+yYsZh5eTmdccIVc3FPu0Yx5RpgnJPeKQ/eR1BTwAHQqLkze/f4yFzsc7BdCM+FpGYFqkJIS
pk8ajgX4fYGywuQ6ZFG3Y8piIy8muKg3YfhEZ7hLeviAIrTFVuRJA2i8QtCy4pZoPprEPuCqYhZV
mFse9PmdwsoEPrqej0ofwGHmg6AUU+t/XXcEp99g17yy9aAOe55PLFgSMkqiBlFaUCV7bFrY5X+U
J5hpZFemMbo90yF5LY+ZrJjztlEJric9V7pgwY8dH2MY9Q3PVrHc2wj50CcsUnBaYizQVcnBWry0
Y6I+ghtBYUAhCPEgRq3uOccADMbx3bXVn7LQoxXzNuw2de68ZKELw5DPOEDCxwqE4PNyV9vPUxU9
bh8Ib1A/NHegbvLSpvE5I3FE7mNwTKpX2m4+JRSFCj0kHOXwni6BJXKnVmOLLn8zSYQqXYus95h6
sOXZ1B82ljbUA0xsB0THloSqSkzzGefRo9LXYVdrrclNY8vnkJAx/D9TBj+elfLuCZ4O7d3SN9jw
4LlBw1HA1zAiwsN/ZdoCrALcpZ8+BIptzXh0me+mwQEy4XlK2VV+QO/GtjIpqCtNuKFwTHS8Bzbm
uMW3AR15MGNm1N2/yrkJhWii5WcIFYNl4kWT4x13mLWM4FlCEpDPTOfbzqwX+Aja1tYqllkR6z0m
yU9yAT8KLHZAtboBQ7CgaWcvggqwZo0Lvz9np1tBc9JZiQv9dSYvECgG+gEUI+x4ZswyGJO3Auej
sgHoHS2AoUtNEIQpJBDCo/y8u1HG3frcO7N3CoILOKOEtbNV7GxAMuG2WS5Yp9bqL+jbx8RIZ5D/
dDw1HkwyoJq/z5v7p7wOz1gpnu/Nv/MKwFxIaN0ZONwTmxcwaj2WNtVFEAQqvCAEcQgEo1gXjNul
mAF6LBRYNGuCk8PLG7XyotM+9D1PjdLe9619TpB5m9ZLdSteS0gQqbwhC5GjpZ6wThdaiQWfVWag
L13dhHMN31ll7Krew0prvUe6QnlTcabd7AQ1Xt/kW7K0vZpN5YGEKC9ptWQ94GZXDyUuy5Kq5NgB
A0OuGub6wzDafaoqP1LTRak+BBsMmYggjYQt+7lrGaPD5cwJv8RaxEj7SMO7U3DVdbQYHK5le1Ep
XAmkk/NNQP7s/6QTMQWdbSEI2PD+FfC7f5rpLUV96Ew6jFqBS1JHwCQfTU5caDmwZY0ddE4FTpIe
3quvJrcT7YZ6GeGO3E4HTUg2eeLEPFkqOtSLgQBzcS+tzWt7u78Vxm27sunzaVpsMTToEhDE8RoY
N0xTfs9ZOCMDaBn6QMYxrc02Q2iJjyMmmG1dBAKZxFZvA/S0lT7NjwU4Rg01SH+kKL4i7X/Cq659
HzCodnQ27v+rkaR61UgMJabLlz5Lg/Q9QLVrhaprjjWSBhvRP+3pgPRbwF8hZ2483oftelILKEY+
Ox5+JIwQA/H58cSYyS3wRmpyHGeQiN0CAqh0RjMoMRkV8y5m+nTV7Sp/QMgaGhBTTw8yxwOcz5np
TniWb3ErouaSh0RUXqi9UA5GMNwlKcmju+xZ2HZAbwXL+ofGm6z79Jk0+Kbad6W/khT/U52WnX07
siNQ+S9domvb4s6TEin1fq5+NNgCgXnb3ZsvZjmUx8PiLq+rKQ7wGzaG0HDIdXAqNaLrU5EaldvN
gfqhPkcLt4sch3iGYLiZLplESB+R8cYye2pN4z9QpLQMqxsfLxyGSMep2z1qZplPQPeOqbwSfO/m
wuUqu7tmD50Ql8lb95U/XjbYwipjAEEK/ktbYfcDQ3tomLpi6aLiQUE4MsiDO0mZc7P3I8vC2LAL
gvMRYBvbCA2fBEdcx+h7I73dsR2UKI10sSfg3dcTkzb/ZN2zgn5OrX/blqWzvCo0RUIzEtxx0QfD
peX0+k2oYwIdlWvUyx6js8dbRn+PsPUN4F3DT8kneovZSlW/j/OL7vY2TlZmGgAUGPQNkcRMc3NE
EdpPX+yGeFqxfclLSJ1NV0xR8Dj2CNuHuJb3Aji7f0NSGqpXs33CGRHEucY9u0ERmaHFCFRmsRxK
l8WgENPL1/yAU1IelQnkZFFcUBX7bAnkVljkyuNmaDrTk3mhxc9x4zsyua8PPZr2l41vPSkRny5d
o5gqiKvDurS1+DH9QRpNizD7hnI4trvH/dOYn6wWhfXv7Wh8QizaNoEWbT7ZxCLFI6w3Ui/lVvfH
ybuTbG5TIjsT2+47GeQxvMdkjObkFp9D7BLOT0Nk7XXOSYoTL40WCBuZJwX1dxXDPCBiarfRsNv0
rT3hLnX6nA2RefaJoQbzzfxFY8TkWIR9AoUjYcEmIXPmRNNclJRcWj49rUeEy+9OeyPfHP/mAMY5
2VOJbLt9gWYCUplb/Bo6RTyp0B4h8WAse5xk2CJkzHbc+Q53yzHtV+IyIQVygbEAYgYhHDmLd74E
KNSSt/eLMNoja4rSV0kPc/rVb3745BjEyd1lrA9Fht/x+JWieHVmZW/ReJ4xxggLzal+hbvFAgUQ
6If573f2uZ4kyN1XAJc+ah7RvNP2RBrltj+/E0x1hsqKlaVjbsJRCfTO4xHE+wszMzJtGGR3Ts1Z
idRH2xGimum7RRWfjJ2cH96fOiBRCp5kw/Vp/PM+ZSLkVFLC/6V7APIKFw+K7ScuIdAnH/qBDHBr
FD7m6E3rGhJGu3wlynEC0+Jh3vHfh2iuHOPPRDQbndOnCqnJX/VVMKzBqCNhAdhWmKrodTE+DmlG
9EuFIoFYLUDLuLJj/EzUKiS/DQEzNnDI2lGdZf45NBFBYzsmjJeQg5/KhYHliTRBtRG8+RK8C001
pXiUo5KJzWTgzoLg/cp4YmIrDZyUu/jJYZ28Vakx4Q1BQV3eZxtyfphpvo4vFYWKy7Xu1nC1/DMX
0t6fv6YQ4z7cWICoJEYWULicM8sLdC8B02KHouxtYzUAXOmc5vscAV3VRJU5SAmTEjI5PQN2WviE
CcdISmcLTBx/Ht6Dl51FHwNPCUmJjQEWVLSG48EleDyR5ZjbtOygV8K611n/DFUSO4Bz+rNcN6H2
zHQTUSsgSS3MULLfPs5wBQqniPl9Uu2qVtw0ulw5GbOgg9x94j6uTSyHSJb6yP6RIpNJ5F76wSEB
uyesNkN+5DknPsfPE+zgCwJRAcNbcbYt4KBglkAiM1kjMRcXUCrR7CP7UI7gG74NZq+ADI7YjK56
QswZFAYp9aQIpyAKDH7P0gOLaWlWXR4qtBAkgTW77Jf1QP992zH/yE4AjXRsfKj7joU5Eqi08Rq8
TxHYOrN2YhWD1INu6deR9oOeRqN38Dpm484Dk/uUIoCq/ntMv9r+Q1GBLHn4yDx9h6JZ2CGXCwM6
LVCYPNnUKg6F6gqxgnY2oswkKJTGkRj1hHPEsg+NtAd7vQ1ec+ItpgDpVwof9pxHhi6SXQlPxuP9
14BXWQes0fS25S0gHJWZAIXAwW27FXYn9x1b1XjfcaDMpD8SDXvhdSXDh0AGr15O6ge0iW3b/VqP
f72UsOr7e4zEKcdgEnb/ReOKgBbFKvf2xlJizSNEOfGMLHUwX+79vtpl1neLzRvUneoVGglLQArE
88vThWL8pEksbkpSkJxn63aAIJ4exA6W+ep1vX3wneyoa6Jj+9a5ZsJNgwUzXuQLy0K9sLqK3xRy
ICDrv5K148MLaX7ThWrTxdgf2EiBKoOF48zjdU+aXQHztb5uaMLWzQ2N8N58vnXPM9qxu988cSNu
/Z7PnGZ7VU2yt9TgJsh4Eu/V/hfntekL/LZBkKJjw+H045cxxIv9rY/fZQdF0AYiBqmNNg88Wt60
PLDUrXToIInSNe0s5lO+xmQGdPUfxp7ZlZKFLrrY0NzWasDMw27gO0ZjoLJMiZ54a7KTAhgXKiRF
uDCmSn0HNeYHYoZ06c+MvWJ4MLsxwDznfMxehrcWd5gEpjK7zv6GU2hL5GVEz/INqktJdbxvq0/z
bcDe+qXZEtUBjk18Ik0bJvcm0RucV48YCtbPtH2pQVmcOqJBZMCzB/KE0gHxRW8Y1FG1RSjcuvm1
tcIG6rtfFDEyBUgHsFb8rEysLoaOjcAs3aPlWyBcn1o45Qz8pgsSqkwP0j+5DFG0k/fDuo5nBQmQ
WzdYy0AexnBy42rPNio0pr48ad3eYBsrdwbPBNrsEd/CyMRuCX3FK7bFlFe6L5dBdiW1BuXYKDFf
CqiXodIA36FZ8ZeEDIekKzzggm5fhtPKqITG2IVl4rElXtg3H1eaTgqafqslwl0iYou8n71zdL8A
g2KqqCXShzr4oEW5gmO6YwbyCW4Mdhl1t5NgrCGxt0G43KL2ucxleIauGZFDxZ59/ml/0l8pZERR
Pp5AsvmYS2KLzRiWLq42/JJhImVuB2q8wYeAyydD4E5wJm+MGGYExp3L0PA7Fe/+PEZ9Qfifz+Io
OEY3RMMlC9GuKEpd5R9cf4r6Fo25q56Ag/jSqnrgEtKzLA4L5UXU+LByvOwzj8sYe8cPNQ1XTgns
fn/0YLpicxNrvooMsPEe1PDTLv/txgRY6ya76emW6PR5HF7Ilxlq5C+79QusNT/xMlP1KTPrIrnq
Xw0XP2Fkdktu+w6ezsx0ictR7vLQ6sFyDzXjI9DVtzN+imxnlIV7UkwgdbVFTMAvJwo9u4065h7e
T1NgrjRoIUwg+TrSXDEq+r793BL2kjZiY2H/4G9Lv7e/LqJg4utmSNoAO8JewWzfKb+rAvddqIee
wnqlYklyJeYQt+hn+OuARqzACi8+V4ikSax8eJQNOPPClvrQqsSMqDaKPxXCeeEWCdRjK0l/jT/t
nW+D6I2DJmzgz+rKDT8R+abrHgYD8fymbzH5MAMprhLBamGEyDFuf5hB+qu+9ZcOYSjK0ugdx5JY
O3VHFh3Hhw9ks8UCbuNuQsYFXFXWPZdMk+OeOV9yxuDqXx6SPvjBAztFLOqBnyC/yW8Agnk8/WMA
Tg/z+aCvfKogSRBeE56v2pMUA3fc9nasIPmGxBxxrXAEA/pmlVpT6HNDoPU9LvlXCm2dBgeeQ7SG
xmm6PJLss47TXx27HHdK/t8szDRJRR/pDGbQDPss9zhS/s6/BWYBYclbCCFAYAjoS81rkT0zzUdL
qISqumvfQAzQoeV/THAyhtcusJqAfwA7PJEX8Ap9RDICO+zKHV43JKz2jKziereItiKEjsKs5zRF
j3C5DvEU0qnE6mkiAoKylKe3Y4HDljtHqHbbH5at4KlGtz/mAOo2R5hPKyzjNuAKyA3ZFd0W5ayS
KFeAP1w/H6uvXNmp5wD8sLMBidgmeMzUZfu4tlWAJm2m6p9fGRJPZQTxCLEM3p88wBiKKzdfnyNl
y9XJ/3CyN7ZpIp9KjMUJriUoMHmw15KK6bHnLFEeTlD5hb1wntwj6QwRGfIodku7CV+4qL+UGLBz
LI7ikTdVUfWef9g4GE+N7RGXLd0moRWhyNedodffhB41apKFugLwBLNqB1cbnmOKAwrXxRt3XJPz
j53HZNGX8ZL9D+BK7fV2gcmt+fYHUYsGgbhuT303xPPp0TsjhK81YE/IYwDnx3W6QF1iGJmRrMvG
wZTjkYADM/DEGITIIsbf6OaAzVEqLXA7MJnjUWHDwTKbgSTAHTsddJtEPXsW8nPYwhtfwzw79Sml
6kN2soVQOKRoNl7J6mb4w1R9POP0xmKmWGd7SL+7b2tPNYIVIKJO2zGOK+epT9EhY7t8za9fJVWE
f9/rgRnJ2zkinECF3uD31HW8poFbnINh0ZvytZwW+Bj/aPzGnhXpAOJO7/yYsYwpAVNGwjIh0h6A
q9Xg/oAHHZYjJpCCt1jf9g9bFq1Mfsk/eKQW9Uphs3gdEoQEbwamNS+4sfxwPO7Z7HqYYgCJAW+T
HzDzxNAL0kUhoCGTnPahgn//cKpT9iv6n18TRP6tYj1c+Sk2i4BiIYLrlRgfyz+GkhhUMfLYdtxn
FAH/O/Lmv5zsMx/1unBHOHWuJNsYA1fBGgMmWS2MqeSBZcYtuJfbBhOujvbV7YOFILmaelkx4xEX
btZzxHDTmzMMuOBGuUKszBKQQvmt3FWf0kcaQ2K04WQAbjjj28hI6L6dWdVIUhC/pW46eFbQo3sP
VbYhnLx/WQa4ByDegGWcbML8ZFypSIyrAD6xnfaWiOMvIqiLypV+PdnQCgiCfmL70FqIHueeCmGh
w3FKfCwI1Ud9Wsr4ccGFeCOhwo4ZG2iocG7H/NRD1E8MBN9oH37emaV0tXuYmpBzf/hZT/XO+sEW
djB8mzQlOMEnDfyaHBLUBFQPeTjcfZTkolRARY1GwaOsiJdkPb9PadApT/JbsydOLOO0YOQp1rEP
VnpYkjtznMPkaHDLTdWD97KiYj3aWgiBgY2zfV/Ii/ehtGO+/f9shemOgzudJtG0ve310rttMwJk
H95afeYv5rNKxCZTC0p/BrSDC0tfWkQzd4eXe+q+eP0hGItd+FLu9ScTZypGYCxPJSzhv6wCtdd/
9D6+qeGI/huXbPwJ3zDw+kc9cgcheDvAfChoR49sUY0ciVMa+zEqNcyU5SfktNUUgGdxoZiLMtBw
Hy+ECNwy7KmczcG+8Do9u5KnJPbzBqBD8lEpQ4JmwPa1vsHUbWOYdvDsLQo6+vKE4fFM/jxZs7Nb
ezAoOa1H4Q/pn+9f7P4LXjCIHBgLulTIE0Up1DoxvCN9pMzFHAkbMmMm3BGDBFf/GlJRN9vubYXG
7zYoG7jwzKgZm4r6if1yA6Xnqn1Q4WAz7luoBOPMf/x1GBzcfOQ7JhGPkrArJQuk592N/nn8fEB5
N+Y/2WJeAFBr6a0nMQJW1nf52yCtZCSSbq+Uf+cb5Nu/QjtR79rwmyUffkBW65jR3rAI4bw7yuuW
+bbCiPWpudRU8jh77+FwJ7h2s/QvDLn8NlB8Lpb9jMR1N+/qt8EDR3ck/+yRoufOQRePwc3PwVSc
lsOx3mE1X7nylxGqx3LHNDFGSAppUPl+fKZ+7HxOfFb8ko48+dlz7uFq6t198ZqH99755IDkn5en
E7QS7+wA/7iaQ1nLr1e0MY7Jt+Hjwx+O0biV4GZIjPKKFz1ANRHWwcPvYlybw8UfYimpn2BmxOuO
FtIJpT0U/uM5eKKW8+oodZ4+TR78CDdIdw0oT0Lo3D5VC1QewA/356S4VsRWF+wq5+nu/P+WsmT5
w4DA2s484oKf+THnjo1C+Quekms6l/chvn38PH0eGjc5+5DE+ReR65aumyXUu8wzjvlX+wv9ApB2
uSj0brP1o+/WWHu3vuVvvJI3szM+XhaEubkDS7YJtZ/ZR5dx3XwpwehTYnEHqBlp5s7QuHfPOonA
dvzuYnNxIrnS5da9nxa2wsVX3DG2Qyq98IRWdQ2Q2HpEpmxxEUILRThtccQq1TVduOjO2+L8/Hwq
LoUtI0h8w0J4EdH6yZSlAcvarxG2JHAk3OS5cdmfHNm5cPRQGTH/PKye5Rx2zkuTk3voMfdKfUbe
P+sBOxSfbBhncU+spr0V0Tr7DXFbsAwdFHn8l2Oa7YzhvqEw5yf+C+O1+I4Vi0ZMmoMmDgE7Pqfj
1vTtnaJ5Bp5cCB6cGbDXp3szX5UZLSkJRgF3Q6YFSYAJ3dUhjwbjbPwN7GxXbklx6QcKCITULiOz
B5wpJpYX43j70l7t6ObBVHPb1/6dcoD0MMKbIJhnb+U/Bju4EPp4Im+N2PTVvRSh18VvgnLtz3xf
X8z3nqgIYi8m/CC2izftph2tQ8DENMhi0hG2UgB9BMJeeEW8cna+GQlwNMEdJMPAJSTydYZD2R6u
abD5Q/rMQKq9qi8p0WuUB6Z9wFHX4VXwcZkd42R93vcdIBmkaQpAPvI/hgn2b7nx1JAYhZ/1FRvS
9FpQx+5IX2ebbijfIWypzleGQpZaY3/+IWlkdn979fU6XWtGy6/qsMUH8UVBCE4D7zTXFW4D6SRs
Vcj1A6P26bk7CfGig0F/OX1t/qohoHnQh5hJsxoQ3EfRKqpY7rmfT580oh1Q2Etp+aUs0AhAhaYL
2z/cPe+fsMvBznCS/qKONZIRuYAvTP8Y3BDIGkCGsYjpgoEFYuncHNg47u26IjHXhXmVVkZd76H+
ra75LqM6omWgvAJxH3x7P+FGO/BaPoN08gHQBTN5pbuVni0rzO67m/Q59cE4vebNqThQw+NsUrI1
7AFDnoz9/crWyFmVs3B7F4jyDtUAGHl5Uzee9UHexl6oG27ivQhDf44ILJPfs+Egi5lBQEAMaToI
zc1N9QrR1BdsxM0n0Q71Id224czWNazb/MhYO5jCPBDx1lSojKEgQHFq4ESd+qDXvCdQUFASmzAU
Ln3ENMDnd/x72+JugxPiE6Sy23ezNWMG9wiO+N32tjV/lYNyUN/k33YvHcwnK5affuzHSy72SLqn
3XBUG8d4J2TpqS2rH7o8458Gut0eBQLwm37dSg8pIHVOmaJiw4PGR/FkP4MBtVBocMmIDdsbg/OR
59fEgSVkmsUpSj9QI8OoPQxRmGi9kBJIKAg4nxnMPyXGPYAbEO5owUXcB4melE8XLpZ2BhNMikPG
F231GcmDSECj2kOQhOKHWJ4HqjYSK2ynugwgOrDgNABhSNQOSna/QL/L7sGo2CF3egR3wKxKB5kI
UU5TqpHl12gJvvidHcPYg8KUHcom4FS0CWodQ9V6h7nR6j4j1xV8BWdOhc/gMhTTRuijvs7uwAZc
+rn9bNn/tP5gSd/DL4d/0YYQs3U71LHXV/HRfZ0ITrUvFgmb8QyuwbASY68vZP/AeqhPjcCfTR/+
Hbkwu5SSl56EusnJTOeHT2zga4u5Mjo/j3PC4lH8aD42yfSy7nQzWbcgujw32CpNRPR5NGVQfhlK
M78ANEqfxyfe0/oGRVomstnb3I+3G6R3AAiM0ocXKkowPoaToiibPcFxQZUpeK/bqaDJwOnMelUJ
tYFKMzSMBhUaUFvDAzhn1c32+pSfZ3JRlcC2ywhpto3cSMhF0TcnI84+QtEjHJ7GsvJuyIyVSQua
zZeRpe+STQYFYwb7nMb2Ugkmw0zlqJKX2poj7o0rKbhoaGeDpLQzQ1hOHDgNaOmouynplvJ/sr7O
9DFD4kUmAOU+ebpFoLUDJsB423QYPkCRv8+7dTw9zL3CjS7GnSCGmfXolEy+MQJASw1NmyIGkqYl
N64Kdt8NoId6WMLXV2Eu3qCOG0yN8Uw5V0SWUjH2sTCry/lDLX0gA/K6WxY3uhp8KBKn6NkOsFTL
Yd/aRHwMuH0MeQ3SiPb4HtUFAiNKbruX/WEu39vbj7CxqTrtNVNI4YI6g1tJtmY4BkPAQ/GuFbEw
EMV6MVYVbTsWAIFk5Z5jIeWVQIyKB8gdBRslllQlQs2gLTEBB4YthL07w2bcbooE4KG4dpSgwiy3
K1jP6gUxmZDXWuvtVcs5Ww2IoJutoL8SyIj5Jg600sFaSBVmM6gwwl3fCdBbb5+T+vEgDR0FToa1
woLlpi5tB7bGMyg5n3xAeGUU39ilBfONlQ2DRSo/RpqPuf3hUuKRI3Hn+Mv/+4hivhwJIWajf6Z6
vMBlsLmJ5o3hDzCcPmEog8HYg7WJmgIKhLAPtO9kq6LmuT+hwLsI5kZL5CX06iqDdsSAiRGABPMb
EhC5e3ZJ1twCoEu5j2flffDVGhsWIAP8CfOKYKPCT7HiwqjF5WpBOxKOMxvDjppzF6aT9ivxkQo7
9zT0R6Um2CzfEwQDYO58fhPmLQsCFgnvenszHnsa3pV8pHzoj0o6P2OXOS/w2+TQxkGOsh33xgZC
Ejsta7P8bplBlJkOy8VEL/aCHF+B/Y2/G6ILNMKpcW04RVtZ9RegO7kgaKUvd3OvHg27pZrHE6Fr
8lBacMEAb64J3bxYKjzRFOzFxhAbie+avQhnwjtmDfSPDUqGuSd+bTM5uvaC5xEOZ8KaFjuFIQ8R
Vd2pq3jfKscbDCwuOiYW1QCX2OCdpPi2LxdBZBEuu9BqSM6IBnQgwpNQ2DI3THesagsZvxccS44v
DcBJrIBWenrU2IzCii8RqpfI0QqEtDyRDwDFEpJWhby9gFPGc68O7xiknFl7VcWxiVuEsD2pLOtD
nhACiueQddRzTuPwI2zAsJte8ZixIZ6UqvUyFRIUAzDq9AZZGqEaUyAcHmYJFEj5HJ4GdErYwabr
d4cbkXT+2xQ/nBFYBK7okGSSOKW77kIvbWcLquLGG413QW7F/JAlxazbl7r9AiaAI0r1Whs7+t5C
i7N1s08BWUrZfZhh30mBRLAgTyn8Mk3f+I/psuEP8CK6/UfTeS1Fkixb9IvCLLV4BUorqoBqmpc0
6IHUWufX3+Xce82OzRkba6qLFBEe7nuvTa2EP3AMGZHCXx03JTCpMA9WlhQ/FlYwHBkkIMf+09Du
LbI6tOgROyF24gduoXhZWgY5+LZdP8WUfYUBLn6ponDWjlujieKhNr9Gsz2agPwKihxHPUcsfGUZ
HPkxA8tExxSqjBxAN+FWscPxqzdkJnHQ9TnKcXIdE1qgDuRWm4wVQlVDSiYtfACJFgPbX0LWHKbU
CODgeoQWR3rjzi+bspR13VuIDXamxpvrd6BzGIQcWDIh0g3iINECsCJgQOpgUzkF8EceS/0DmK6D
RUQAdTUCXBxicAlQCHZV/BZ1CVDal3rMThXx49PSb4viAxpSwOmVH6boRRNqVEiCaWNpPpCwEDlN
IAuHC2iM20SUFa2y2t0JMapHwY1YzcEqGw7eY9prb8ASKm5POWg8wJ8517iqeBJg38FLYG2oWF5d
JtUtoM0Qe/+UdcBqTvzW8CVEmz1VWNPJIHUp000XANvfmI4/ctp8GhC2JA+IWsSGbFvlLbSsx1zc
FTML/tBsoEmK89+laZcb1D5zvDP4KJHqcO08vC9NeV1qDkRGcumD29SI6MkUoJ4rLx4sIO7ULzBM
R+1ktRRAa13T9l3B8AnRqU76rcmTWdTIUhwAMmyODTJ4H7P8YLgE2wPiLP+rnVuR04LBzSUEPBo2
s/dRWNW7YKgR1dOtTvBHB80VIWenKGIoJSzgDf+3uWgWfWL6jRBSoIczKaIYUBqIcQNhqo3rzK/X
IeqP5iiezSlB35JHN3vCFJMQM4xdH/NMyWoOCwbXtYWbHusT98JIQLT7D92I4BkGfoU6gyCbtuQT
F2ajdFjYDNrw1kzItGj3VIMoJ8Mnk/EfF7fFyBPCIhLYnDy5v/8/XTtEMfg/QcAliNtyRpqlAGJc
tnmL4ziMp1kGn1C4BLWkZW8AMIUZyTqXVe+kXa2QdGZk+pEwy1yfcIeWI1YOSYJFSlTkTRKuRSvZ
Yf4s4oxNdSM3SWSsgnwyvGzdtSTYQfpX6IjRyUpUFpt8UwJll6mhc9HlZU1dskxk6IcQOd7qan5m
O/ZYHhV2MmFWFCjDDIGqQE/hx2ZaI0awNjBeouo0svzT0NkZQaQ/iXqyBgxsY8sr1NsYMCHpaK3N
9M1torodHlmQBv0M50T1j35ovbUMBnTmm2yjWP+GhqkoUWAbJtDrrCeEuX/yNfPYciDVDYZD9g5t
6C8Ko/kG14MjUwITmnjvFv5nlpZY/wi1QCzAAkGrmwNUyAQzI8rTAGxmU6sJccHDBS8kUSJELbEK
/tEQiQ6VsfOTL5jSWPjXPjyUmj8qdNkJSH2BrTBZAD8TR6Z07Ri50Qb/X9dCwDiwYVULixxpelIS
5kiUw4kHp79wIijViUkmu4IQ3thLxXABnneibjL8TxtaooCuAA56I23U84KK2v3I/K8U3eEAnFR0
xCwSUmNCATrWTblj8pnh5Qrpf9e+idaXo0J2iqZYHjH2BEJPsGeiyBE9MzNY70pp5rMtBj4aJkbd
XMRuzI9D2F0B8MlGBylIAFi/as802/f0djy2YvIBBk8dXIQKUD82WbecRvsrNI4J2u4QIc1wqGBW
meYNmkNLU1yQfH7xlSDBNP27qkA6JZ+pjpXuBpSlAmKFk9TnMHRvD+o/gsKoPqm0WoIGUIWOpOtS
Ss1YVSxGTaxi6XOOLSNJDzlSOYXHIOCWdJLjG3Gl9R73VrcvZ3br/j5XDy7ldkLRVZcy1qbfydI3
hgFy3OqXJyFbQO9Tl2L5tQsSKXxGt8FuuAtKFsxm6RKrGKO1M59zAisk56IMln2HDjrVKMhLSjqG
hwOzXro9wx+uLjkOkmLRzpQDoEZJSUanvNQjCV2wzhbEo2hxKu/bA9gDe5QxWdQ9g8wX1GVCyiyo
KHH9Uj+D5XkAGNna30IdVZb7mk3NbszabcIzoNDF9GSPtRDHkMWPJodcHtCpfJvNS8mGgoQn9SD7
IWkUN3UjZz2UHUyaejp8xD1lCBdk6eTvENAJc0na2xSDi9Osx6fFxTxHyUVoGhxGZhBvy/IvBjvI
AzWl0UbL+b4chKvE4N/3SfUO4LvjGyTFzkOT91tRCazR/Ry1/jqziSnq4xKQiIZVmDtmIRdWLVMs
4nuXzoPu5ifXQWt4P75SFhw3PsaE2Zij/re1GnDlCn1GuvOtc0bZMeODbS9jPcGTAHVAonKDKSok
P+U9wCpTVgysGgtxNaebNt7mwO+hT+XUlG3qHOy420gUheGMm8ly167sJfEEGFKPdxXFOBbsEFu0
gF18hYarJuzUYrOPD5QAeKtfDESiw4BugCCQwDLZscPLrLYuZmEcnVbefo11v6VtxL7CM8krnkFk
qYtpJwh2cxwPUmtWnrEvI/dvMk38go+5CwIRz7kwAf93BxC9+shJOQs1YW2gD9cZHjKI5Z31dh52
NqSp+RP8iTXXZ/DqDTHe/78vMQ6qsfx3Qb6e2pvLNJWoaw+nfjfjBZoxiSbn0NJewbdlZH9Z7clB
baMlEamFLS+9w4vxUcTBUSCG2NqfmywqIWq059rsVnTlbGAriTHvIXA9a5F/SrEX2218Y31B0eNS
+EgigqzTGcu2UV9dA7kcm55GyoLywn092rwRgID9+qeNaFOUhGZrRPAYE5HIHDoHpEzNEJ2TVDCe
n+XkblLO/hoDY0EvRTwgVlPRRCPJWVCIgocp2NbhLQgifRzo9CAcYXUVqsnQ061jzuKgdNDLrV+a
B6l+gFNaICf0sr3kzTdUCtZNiaHxQJaPEB7riH4T9d1Ub4LBOQNWIMWsoE0S3VLQ09KYmEpCNf0R
YxBMS3wX/bRPctYANzj4jJ8wkDBkm85BVj1xvQZJrjaAJMx0pOAUEHv0CPDuaciTndYfhtB58mTV
hzBaXCcNow5TwL6j5dxd2Q7qMV9DPMI5FsDbAOi8hZkofDVKS7RMZF/zacT/oGn3DZ6b5rtJfsLw
bVjonCK6QzVTYnMsFYMfrq4L8JOKh79iuyLxvQUfDyd0285vS9gfSutE1UBx7j0Mr4GodDkbl8nJ
zdlXKRvz8jPp34zpLJaNgirWhukvQEVVo6Go2o3kFy0QboWdiZuOyoT3AROS6bKyRLj9QBIHp478
8owNP3qUDxWSuq7ia9u794DcMpZDH3a/vJmyac3hlqW2LYJ3H8VFCwFwoQaKkR92qG5irQZwmnNl
52cO0smUXQ13vjpIvluak+bWEs+0X1yTmvNu4GArDZij0iCCx7U1rGFtkApv0F4wl2DVEE9rBTYV
XftkkUXlqI0ETthltaI0FSg0e1ZHE00AhR6Y/Em6bbg1G5jDTqL+ahN9S/60YW0bi/Y9K5PmKa5m
Pr43dGsiZZw6hP3+jKZ/Z5jBJeVTktI86XSA5CFgmFN3FRKySzyjHqMFMiMkA8YJzBhEp4nYO0RF
yMs/ILUwsA5OU8GO8ZMF8zN9eUDOD4DT4u4tnW+RVnFugr1Ebelc7JZJm5weqQ+KiN4N7QmcohNU
wKqHa7VaNGzxBH9L5Caw0qr5z8WgOODgXf73JO/QHuC3o1zrLWfnpuYJpMGcoGfhyOk3KUJx/N+A
O8PE28Yc5P2ivgikyopw1WX5Xxk+WrqBnIShDw0Mq+aVSl4SocMRcBL20Mc4Ubtl+FrpAMKZX873
mLJ9dr751jYPpnSqsul17li3kS+h4ZnNo4UFIkvppoJYyq8l2uyaQXMIxchLDh3yy7RePjJsAUG7
l1ajoBcSGOt5bF3iKr+O8Fbsqv5AwBH4/zhMbWzUowGhQUau3VrclTwHr1KOgyCaiM5J+U5YUY/9
iNIsOUyNwllKwPVw8xkKBf3O4W0t7fpczwx/FO0pV82bycSeNalLPVi3Gnl34zAOHvby4g5dcOyV
Wrco4wSw2AHpjZBVr9uAEdhGX0hsF1qWs41HOPw+GTDMb2JqkRoTN4bEeS/thBntLQrfqjx0lKUg
PNh8pdND1dX0xdOId2appnNGREENuHJajsqjlqPClA42FG0VBE/SzaJm4eRBfq1jwwSnTNdwfY8G
3Sn3O1WkIxkn/7cfs40uEc3j35Jr+CcQbmGOsCvQPlIrP8E0w5gbWZJ37sq71DsNWUj64OxGVK3D
SO9DXgWiO2VjnETI5Mywh1bBgr3sNJCp7QfFnXVEqK0R/LcgeupssPvUTNhbWSUYbeBwA+GzZnFJ
YBWHdOFpSnvgwvxkPmSofNgZBIyxEN6h0LmlZvIhm1Pa4AXCwUypSYeaiAQssTNjsGX4W6tDKFba
sfg7ORb2pG7H5jnRFXEaOMdgyBmv1+y0Zq+zUkilaZHDrVZRZ+9ADtxVjZRotm52F17q1Kf7ehWA
TwAhhDn+S1dCHsCmHhcT6SDmc0C7QsAuvMt6+RE77n4e+9euJpOWkliWrHbsmVAx20v0cF+l20Rl
hNzysLd0HzxNP3cjXe+0mI9VTZ4GIErhObKJFLS+t2wTnJcGDw5BzYmFdrJ4xWkpE0/GzAev5iVw
Of/Cv5qDbhcgT7QbPMV0YCrOFQM9f7BSxdLR5h3uIYk1JSSoOfM2c3MJIhLlUxDRecC7PPb+Wrc5
AVAx7osR1xeFGDqarPjjU+GZObHEONJYi3xvhn6MzqF9qDBtdoxHgOLtlQl6kba7Yd5Krdriy+DZ
Hp3iuKj23Juf4FsLsjmIIKZzFBX3MgYe2L6ONFGFGUoZPjCBEz83IKBcxF/FqdxzaoOA3iXj5sif
Ig7SmOCCLn/BMdIIfKnM8VVxds3KzcS2zkjZI2+IswnzDo/aXxKCEkJ8bJKsvPtAV9Pn5GyjEoGB
l+b4lZvhFrQFld63ZKPKz5AzC3nHH/RXp+JdTpBD4bZXTnypg0V7zADQRVrOLAGvaJIOEEhoDlJ2
eiWzXlSNTYToKFNWS9qafs0JmmkHzjEWKkfT2tHUJXoYg/jb2H39hiuMi/hiWb0Tvs8gtTsUKQfu
8GSwczjVthGxNm9Lq+CQf82Eq4Ny0nRj1cfGqY/3kw4M2v0eK8J+pgvxexrN85zkO/oedLiFQAQw
qeSt6myMBYwBSo1UwbJ5NrT5vTS0k2EVHxbhh0s07QCkIVomBuxfivjIQ30pTDbL5hjYYzAn3wha
cDyzkAUwTBaude4koBC898xWdKmQi3Ci7modrANjdlcDM9fjJXqf0pzX+7ccowXQh9apCbwnh5HK
gk7RSmVchKLLv3f4IjKsAzADIBmR//mLEoD2lbO4E8kc+UcP36JAuru93jLD4l6cLcI8K4JnOCA2
TDjq+NN0r31Ax6yzSbvItpw7D4lFYk4G1rygEc96RL/F5gsExFdEerU2GvsIT76e7jS/Xd5Qs8Dc
qhHlx2Gsr84tJRqPsg3LuGKUnpr3qSewSsiz9naZWiBrb07zp4xvln+LGN7pX7Td/3JaoUMYECHc
+TDMScJL+mtViPTB37MzW0gKQ4J17YHyCkZd1OLjhiJgUZLJiTMd0QCCN+iZ0SnO44JW1cZsRzdA
XY0cZYDRvTO8kdexZVLaG+lBV9RD3AAXLpF4PfMQZ2CcI5xvaOk2FcS1LWMZg7l5VfFXO5gvBU/r
vMz0+eNViui8oHkmeLMaqbzcENOheYJdHhCM5bUFI+DqUSoSGlLyoi3LXvUtCWc+0DLy3lnv/E2c
9GJz/ij5dZ04XYW6YBkGzk3ZVfPyQyftpck49oGzCbx2O3KmT6ZhXREpFwF5ydAf0t9tqal9i5cZ
RyePmcu72hHRAdkd0KqLn4prWq352YjEH7hRrc0gDnXM1R0/8S7Lbtl7oLqNxymhsPqNp+iJJoz2
HW2uls7zYmjbhL7zaFCm0Gmhk6vFzlbRVgQXM5c2mjT8FNGycxWzmwp7cL5EF9Wgc2CdkL5j16VP
JprSOoc/seBil8Gdzf7B0XmV000v6QrO1G4Oh4rMxYBbuo+yyNha/ipIwV6Zn2M8vLCZTNo5qL5l
w6w4FA+V95NSvfWvgVY+AUx9+V0UKOzk+jl06Q1Kdbd6awgRYHjFCCfJv3zkKGyvsbep2mA7JP8l
iQ/kF6ASQkwve4/4akJFiwJsj/kop352O5KIuQpoKBOYCBXOtQvpGLyL0N3M+k6Tn0kRLzD/xaf0
r2BS2awmw0qV22V4bsv4BCL7Me7/lX23pT5Zq1/0/KMpDKf5y8fM4gFI4Fwj7Td5zgOuXRy4F9fL
XvXJ2/c1mGW83p2HL4VuQUJCU+Ix+4+GZw9dSpy5AtGna4oFjzZkD16EfIWYggsG8VzWr5X2Pc/u
SmglApQ1iLuKgRdyoDsIWHMEwJ04+moAyBoE3lmyvnHm0hp9lu8l13Y2wIywmNlGvIti9tWQ4/3S
g9fBzejf4rJ6zjCGgFkJx3/S2mm8Z5Yj6ZZKZCNn6x7gPGY4Nmy2xCAM1tGwJob7YaFw5Whamhi3
eLmIvJJYvkonxpdgtxSXw3LXBBFPKWjY00ZOjgV9GcrFHqdnREyO7BB2gQ9BcV5uV4uBjq76nEmB
05hzTWy6nY8cJ75GDmDTHtwxAebCUBBaDBg3pzuQd7QTAkFdMNPl22uwF1k9Oxw8i3Sl+doRLFFo
AC0TB4Y2EFSU38GzwoTKo5ogCmK2tTJa+5CX49ngLDAuRC3p0a5U6sPhxZTLrmnhCnqa+PIZbX8N
MZksXb8frHnTMDNQlbp3vvUQJr2EI/Vt8WzhAKOXELdoB4RVTI6AcbUC44FllSJCborrTGvWYZLI
HgY3fbOkF5ppz3G711l0pSgtm59gWGn+suFuVHF+zoZiNQfIJWYSYhz4Rfqz/Apzh8KZE5Wgh3Ug
+sCWe79Zh0xgmZrbCpI6pyz0KenvUf5T7lqnZZssbXj1IAN8Gv6lmj9cTidjxJqv1tS7o/sNNaNK
TfJqEKV8883jJSR1ioYcz4+sYCxBvn7lojpYVkOP6ULj7WjDk8LQGtbF4GJAupT/SB+BvMdjgECo
cxYKRuy52RYg6YObfs/uzmcsII+bFW7x9kc+5/cbswE2Md7nmTkqUpEyJASuZkN4y5pvul88TBVD
S420+kFC1z+aCf0dEybWSZKgOqrxzkDYhGbNohAdyC6oQF2hSWq/l9nYlQh5gVtShyTdtLLC/mkA
rodMYDf1n+TCE8QQvLWqvhH+rDAiKkl24BKFZsxAeE72AQNhu3NujadfFH3bGYXU5Jwlx71iMu1k
7xV2ecV3DvJrz++aJGRxVX8MjpuRG67MwFlXBvm9TAe9kEcoJnck2oVECcuKMrnGnhqSF+yhddMj
rxLdoGhr+vkupS+VNkjNmVVzaq9t9eWYePTgQ2vlR4idtB4IZbe2pIBtm3ArX8cNPyMAbhRCTB+t
Vdcjy7F4SntcWhADOL7ISxrz3A24LK1xLznpfFrK3v6Pjoo9IFdMfhNs0sl7JEcEW9rTaGJqcD2k
RwxaiBpRPBa8qbp/tBhr6PhliZrGIJRckoCWOjIBNlv2Mw5qk1nthuLsNIALlHZIG30vzGfiXFZ2
1CYMTZEU0jOMKKbp4DS32DzMccw2qa0pTVKaC22NSqC7p7C0pJ3jcVJADsr8hZguaih5dRbdffW6
GpFcw4H31Yra77hLXoOxuCnAOkAAs5HpHVIT23hkCVyGfJ0SIOeaM6swiao8613YrOWrwyRboXY5
LtDYY6ytjUXaqktKAMipJcJYZEDpiD8ZucAmkQoyYbavR/+ksNARFM5j/fvtpMI2/WEbLv6TaySy
DWk4XYytC8SEB96jZa7DdMpVRJO8oxmBeye/asF9Qv8USdCjRZ6ffuJ+jOe+hEdbOnuPK1BYH7PF
ko1+KbM6AOTlOy3XaNlbjAREn2TpGXZD7XlIWRGopHWPUizWjqaqjgCTUxjofP1oL9zgca73QN93
tr7nCeFYPpifg6TSPU8v8iswKeT9oQ5/MECNWfHAseUjXZxzrJU7mxUQmVrB9ujVCM7UgPKN6Aql
YF/MLNIWUaOLVucPAwtUEV5L97/Y+ZGVUa/HJykJPLfZzH6+0QKg5oBadNYR9JH12MBrDFlIfhxu
yKxTgCNRP8X+HzgBJfOonGwannTnWyRGoU1EpFZs46RZMa/8rnHOxqweaCP2sorIt6L7ys6kDESo
Adu+114mYz9m2cbQ6Bu7/IYTZ9f4RXcoTEeoPhQdZs2gwn7PEfhkxgdmXWyQs/kMzBhH/sKg/NSp
01RX/ICH0J1E6NcCemkAEnNwv7tiqxFJ0ksuQr5XJfpWxBk0uhECUhYyk7fpYWHYVM67Q6dP1c3a
6rgdhDNRupaw1vXt4F9HxJhFMOKVR1YJ+V/fKa9hJnlmxbaDOzO+a6d5x5pj9wC4a4zo0FN3NtOd
PYX7KQfNJm6/PDoCTESzgTwc21gLmLvjkjcVwhzMWV1aQemLtFVZLOh+QKDxXDfvUx8//vUytXJy
G5DW1nKATHC2DJxgW6EDEaFQIz6B+E4Dvm2To4XhyAzjHVxaBDRvOnlfC6E1+zA3n00+gcSdfKZq
rX4bMlJ7If5h8uD4fxJeeDp2YE0wWJMYLDfeMODfFuoZ8UyQRH+tNDzp87zlmbeAQy3ugMed98cM
D4Skc54kqW3cCl7WpC4IKL5LVJap8SEvEqlEmtiqcCEmLS92zyVG0BPBzWkamAIcROhOsXYpSoQw
048D2kSrjXYeHaA2Yirs096Su2OxhKWWuc7CjzrCDVSRFQ3sUu6s6uo9E7vYQ4SqM2/QHXCcPVHa
GsG0bJBxe1GeOBP/425qmMZChmH0VwgLoqHc3nsiBgqa7zkVnx8Tf5jwnhAxskpgLNaBtyrD8d4r
4PXuqYPOxzmiHlNKYapNALVhdO0RqrDpxtz4ynJ/H3+eAznJycMxk0xDduZiQqjKE05Pe2Z1T1Y6
M0ujN1VeVPk8TwKrxyc6xxOcw4q5Q03p5QO2lTT28B/HUjQ/zDzwxhrzOWM568C1q6VAmWM/dEr7
K1uQzXjHZ8ZYO5hU1E+jCXJi+l56feX4O5febgClL6b9XTIcqtkpC4tXKaIP3Tw5QP3zGpZKyJlC
zob4+mcmUTUTEaK39LDesdQ8tfLZtSx5Dw1Ll4F8JGJtsMt4H9DYZsO3iYX5Kmd8ukBqEfJM83kk
fJ0zegkjufohHSOb7X1u/Uw+4g8ywGbbgTyOoRvmtZzzDbry0uzsPRon1bzX8E/qqPxdf5vVwFw9
F2szYj+6V5q2soZKDt16COS+vpsEkqjlQyoqOUG3MMYYQnRDsPLpeAn5r7FsejUfijHhEob7uD3F
5nmo1VFGp6KWs8kiDw4GBCpRI1lJvKWmqwnuUGQ+aCebsWfSXZIQNFO7slz/kV9BI0+V+e0tRVgf
w0SwflqIEYOQcmzCOuXZALlhnC36I9L+mzPgMniJKJa6RCpHRLX89RIAKJodUTnSWVlLlGrMycvy
lpWo1QYGGiaHdwJT1wmaQzqWptkhC6rwf1M/Ogcn3btAsRgy0g9/ThobbtUK8mJIOSZFo/vRJcm6
mn9DA5D6gFqemSJuPCj+SOVaBqHwrnS1o2k934byDS9uN+0HDiPxxoQk4vc7Ag365Svun418NwNK
Uju6Xp69RwvgOkf+aNocatT4MZ2BW5kA/CAZjAiXNwhxWYhJ/Lke1uSRcoS0GOHl5DvjEHjOcLl3
z7MGJ/8Y4uudz5T6BFe17Wl+RbjBAZz+BGVIG741gNJnbsWBho89betC5FZ1w7Z8obmbNPdCtoXg
hZkjHzIAysASUe/E/j5vQtynPPDzCjGDXWMEO1XqIpCK6u+Q4T7dOx0Ej1MXHnV7yz+bccPJkjle
aO17TySngXPWqQiefPviElzTn3PqbGsDvsDmAWs5uZp/cgtu4IEDQ6CtGxTu/Tp3jo1LKMCBX1Db
JTg6GXlOYEsSVB42EXqB6tiGR/etm4ESmu7Jb9uddXRZXxe65SE6DsWkJUatzYRaVU99zJyg2cT+
Oi0PxJ48ht74IktDg9WDLUFaZSyzAeIut7mlSLOC0Oa49isqjltOfdMpZ083QiBIMgSTSFd7uUo0
RmdeFU763kYgGZ8c456m55hX2oBeEJHgpqSQS/ujmVzHrECyVJx8L19Nf0yiEkwNVu25yUeZ34lQ
lKNuPapHne2nXvKtPOSJ5wIMrnf59GoNH2aBWjtyPxcnPreM2xuSjy16CLyxehmthXztUjFLYPnc
pGutKP5WLgsGM/fY9g8q4hwLeT+Ks23GvzJVe7ZEvWcAbOleUj5uJi0ophL1inCTwbLPSaPOZ7ac
yganmKCwo1YKqZqdztkOqHrwHQlsG3mISA1sDEJjbb2nPSGKrIIp1nhZLlLmi6yXAuxvou1QMjPm
qLzAt7I4SbQa4Qx8jmcyfZWGtMmWz53mB4VvBzKuI4jPZ9AdJbeYoK2JBpSNhnKEHSKxSWEOddaU
nI8B9OA9Y+KWKsRZjFUli8s+UZoadDFoiWmIQBxssTqa3NR9Tky1HmjRMhi8VMYf0jQZODCJY3hl
6DmWH7TYvASiXfKMf0JutXAHWyy+InVusy++UQZ0TFYXP8qOvj5tApzGNF3kmRGBzFA23sPRdedD
0JdrI53+c1tvX+kx1OfpzfS1lclFaHtnj1AMKbhyviiCt3V3WzT1qDU3l2sjCuiQ+6LK+tiIHj1h
3mf8l877DFsNqcM0K6jfBubTI7xSn1CEyeaxx//ovdgAVBGJSEK2FdOBwJ3g8Xkt+LOs3P9+HGTB
zOrJZdEeZZ4d1u+5xHUZtwqNLIJeCO06XCZB4aXpz+glm5hJTAYQ8i5rcsnL4+nYeekMIKZqA7ow
zAss3OppZV6QwI+0pphUWyRDSxSy3l59wuBVyHsy32nFuMTzjJ8uIYZLQOHR3wLsGwzTFpoJwKjN
sNqEGkQrzDZ0unXHY7WDUBjZKLOqfT1r+4B3LbONfzHaE4YCcvNd03n37eTFKBAb82v96r68/+Tr
cVhrqntEq6ChyPHbhLiuGRWe9R9aYDXr/9AuRn2Hz5Z5kSCyMzTWoqfyiGc1hw+RuZFU2ngIz3is
SjoqMfu8DfPG4oNaumFj+gImjpM/MRMOg5rpqshvn78yU1oySJ+m8SvHTWrbwI3K4hAMEAxw9qGf
In/A4re2eY3oSGgpVSJbZMFAppzUbyqjqOkdYR9P2U1T9bpACJTY8YGZ7TDfkGquE7Z2s2kOQdQc
YsQFtYv3ouCkEXzSylFIcRaHDjXVJHEheE8TlFtsfgu7NAOrevxjzl9gRMMCohJ9NhHWuUx5xl+y
nbEue5LLxz8yMh0Qh+gKfJP27PnpseVrFsutYa7Fpo5GP8HyebGZGEqTycmYFtL+HknbaoEkhdaT
mby0IapgMoVohVdK/8kZ8NtFtUYccaxIN+jD8YmXRXTTrLxZOr78Xn/fxPWIIrr3Xxm+9jVdIoz3
2mLB2CwBaDgXQogeKwQclOzOBKLBbrw3jTNrDUitro8t+lUCVxp//ieBTUonbEqBwchrIDr6IppT
qCO0sRkuHjFfeEAMOFfP3n0O8q0XLjvaZ/+0tnw1WLQF2lrSeZHq3XkN2wC710/TvY29d0bZ8ODm
f0ws/mZLIN0y7/TK5Sl9k3g/l5JnmJN1CCII4x+yMBGrcpYTJbpcIosldxwZopXTO/xI6YXr2okz
hiTN/7FV/y0D/ACYv6cYfaIjl1IoxhGFGP1iS7wvKA0ja1CouGgkNl6jdgHmmQblEpVeCUktqGL2
GSh3rr/h0MjZO5CVpzzLRmQgIZR1taLAJLWjX9L7QuPE9uGkQWOIHf6dbmJo2KsMmw5zmoHyP+Z9
LkH+GXGzUw4D1vnkmwgWBmy/877Wja0deMiG/pm/aofDgmt6L4qsxWdbTUsHIH70kXv+RgSuA+DP
bmHakFY/MVpuZZ37Ak/g8C27n8PDWXUWPRh9pYF2oKk85uFryxtqJkgBh70xtmsd2UQ/7SWSy+TA
pYs6JiaYQ9HgEoOK0t97hLDMkLl3lE6EEsespi2fxv/SYNq2ZnNyh2Xbx2hWDIOMRWyZZD3ncfje
5d/10qyMetnNJq1n2+jeqLI4ScI+xy/vSgOebU/LkGaNHEfZ16jORFYTUqJH0qt3+0cX5skivZAb
lhS5kRoXyvrH85jVUHl9OlMyKfIBDHOR2Zvp4n5b7L+/aEqVHxeetobGktvDakLT0seHkpGdPKBu
ph1jD/m7XtnXaXTvtZqvU0A2XfYpD7QiYgL/D596klM1S50+Aw4aqu0c3qsaqRqrbyEq/sfObzej
bL88G75JovyEQRhO9ZjfdPcsA4HuJ2HtEhlL3mIhph1E8I078eM/PArW39iotvzReJ4Y/MO2MJEX
eQjFEYHRbPktvtgw4thB9Z08BYRCt/2/QXsJ7l2+afAH1qwTcAOm3CODDKA3pXnK1DXiCKSl2I5J
fp12RYIJkvVuLLWnKa1W47ALXkFJozELb79DvOCZRZvEWbTnbn2eTWHolXvXj06Ni6BgdvGUuod5
7H68Qs/WoxfwKb5aW3rPAIwUlsmb/9GsXPlT/8olm5FDZ2a+qlLYDlr8bNN067z/GPYMXfYsV5xB
/+yQrcOF1xePcSPKUKpwn0M1223eku3QO86284anqH6P+3OC/KU1w4uBCp/63oRVUxO5MVCdNBGZ
KyWDXH/VF5+L6/Hse2hiaW1ueOZP9W/OBeYdgLZRfNFH5E/FIXLgmHCP0E3LPCOnauVsupxDjAUO
599e+/amP05jrML2JNFjeg+kxXIfCuybJnErW4Pbga7UnH5Kq1w1HaSN+cpxDPAivJ9ee+PFbhHN
I/A0lgb4KUEtZfbSQvww2qthB0Rd/DGyezq8ZLz/DXWBFEyilSFq8G9vGMSta9y2i04nTy/BKNj9
iVmc+Ed0mtw2OiD3SQ/sLzYojeGiLxsVDFUrEhWIJI5ypJScJ7/ez6hZPVSROaUPtbTOhqqC9ITm
rmI2gc/NpffkNVcZjmQWHPf5xhLAkclFU8Gj8OQH6Qe9ZQmUM3NC0xnly/Ks5wyX6YQa/+alPpix
QWLaS7mUMEapAwroH4Q24aXujq4xnRpMoqLAalHUDjeTqz7h2AhaANVomWh5GnRBmHv5QJzEQ1Mb
fyiQ5FcYbznAEw7DLMwNQWiUqH71XyWRM0if7ItTg1CN/qvdEqcIulBUOPO3zCUsTqQLPczUn57g
dJ9qbUEUlq/04j8SkOmyU3jVzVdmzFepf20/3dVIRFSpoe/DikITuhrQUrGVjtSYlhODlHDCv0Q1
/FvinyqZflWU6XCPaRI1Y3ozioMGS4jWU6zobOSf+gCWICADqR5Xci+jur6EC1bvKmGvcc2BBZjs
yxTW5NTVsGSwOS7OTithFZhGtbOn+KXzqme6zuxHotuWgCeHnoTRUbqkCIf1hDpOdjMzjDZlD1SE
E1XnFCgOl8dymohogbzW98XP4HBE9L0Xn06IW42oqryhOU494ZIAroxi3VPiZDPUkwCzo3bxOf/g
15AC0tAx3sQ9p3LjkI/FoTLjA1M/CJKG/4q4dB8r8KxLuPaIZpMemxMS99MF6bVJEsooWe5HPH8D
nrwWzn+jCBx3/TvKlusIBU9TwICavnuTyVA8Jrei1X80r0QWOv1Ts79Lo4FoZEU8jq0faHt/gX8n
AIJOU22OaKz5xrlCqM782sIyQ/YglWsunm0euQyEzjLt+0qxGQ/UXPZxcDwKenYfPC0y0Y7zDr4C
R8li+Eo6hJFduU7d5CLk696djpGQf0iftgESFDTa7Ws4BgfZvRcuddnbpDIEn6KcQVnCyV00Z1Ft
nMJ3DceWRsVAwBdiPBsqfFF8R8PZz/snCz8lShutMp40ZoRjou/yMTs3tEBqCSePfZFVlQ4jkxGa
jax6OMqN8CzVFgtIPxBPwjCJB2KkF9ZQG3jUZ6aO+tH/g0MebjlDav34q7XClL0s7fl/SDqv3eiR
Iwo/EYFmJm81WROkGWXdEAq/mFOTbIan99drwLDXC4UR2aHq1AlOrHWn1bHLQTMFkrYYNKrtUlxE
aszGSH57XoJ601g4+9RqcO4UfWtLuz0pe5fO7W8ZWE9DI/Z+iZcG6ndUTagV1b51hq2NI2XHh9Rh
VWYB46gcL7WhzVUhNEQaMpgcVJnPHkFYel8mEHyMvmDtvEzwitni/iB1qZ40T0GCCw1n4tQ8doJT
phXriOOImF/fW+47dUSHKsnbq7Lsp3DEASl8lKjrTBLh7JrQoTJ/71f2q6IuHq2XahgPJZRik67B
pdcly4zpsMIJc/ZQLGMjAbKAqmUGlm/gC4vpoVn39lMU4/VF+bGMgAvI/qZrvHEN96oMZ91iVcuB
q2MSNU1Kl30jDjImLm+cGNPQHAYsS3W4okKn7PtQcMwQHmyf37oUtxA9AOQic2Iyv8ebxKI8DSDS
Il4lNHfMMYa2xgJbU5xj0CbUSXJ2YIa4zdMcOZ+c+dx1ip5Uz+qbYAF+8DC+8u4pqfFUba5jBmLT
fTMXQrNAXExKZIFW41BidagGshnz1hGzKgamSPjHL3BWzw5Jk8/R+OEhzCiExJKm2JHM4CAz17qh
jDGQDh8kl1MXSIm8mJgv8k9ayOtEF4NTwQR3bHVYT8Jn304Nf9K9i6mKlsB4+SujfF5ihnXF2Gxn
T8C+uSJm1UWclWK/lN9pTKXI3jVvKUa+0ERUYrX/X1xLMqJmqy8hqCaAqBGAshXDVrM+Zu6e4KGG
sdrg0KYDQ1sqLx11m9OpLv0Ifflf1N5rPKDHpsP1H4oEhYl5VyhsSAXe/68dBFp8R9R82ll+timc
L5931PUvdobQOtwFYD4VgEyIqblmYLWRfLK6O8P4Jh4CVvus3jQ/dRlw0z1OgA6BFMeisVCl8RnK
yIA+Fx7dpH4VCCvRi0Zg8t20TbSRFTw5nqpHs5cPdJftacqvE3emE0LsjXAf1jRRTdNg+lSt9Wr5
T0yFBkEn05a8ZYEGxQ0qjtF260jIUIW3Ln0byBHM7EWZnxJGIcl3qwUasNlB12Q0aXmE1zJ4aOer
bb3MCDzniTlSr75IpcBn+p/EXCdVn1FU7UMaddd50aq1MH7w4Dm2DlWjiyopbMnILmVGFRLDyT4Q
536is9UDIC1LYpswetVvZYEbZwG/yTwgrxUtqj1BUul00sHZ5ZHRmFNsx5Qahi5vqiswodky7udR
hAFBATRWLVdhf+QjJKK6G4MXOV9JUPet8Q4GVZnX6wKtbHeGnosj4g8g4Fo/OfKN763kBz3g2o3x
VeSHaWpehxmqjz23Fd6iINhYP8jj7ycDVhoo6H9ESi99tzWnhz/zPzI/cl67nvd2jKcsOx5olecB
p8uEd4KQN/uqRyBm8LXMRXWAKyH1xGy/NGehy12kypjie1zp016wlZqmw/af0AgK5yLcDYD6hmZ+
yO9S+tfGyNYKYvzsLYzgsr2OJdKEoypq6CLFnpk3N1iFhQBBIQV+y+nfovV5NLduvykXnDWek3bX
+huT7mhWYP1yHzv5AYcJM9KlLa+kmA8JQv9uUr99ZJ0cmPXGkp4aEZ4i5oq16eGsds55jx5d7tQN
twLTTSqJpHtKy/Ik4OwS+KgL4ahNv230ggNDQK2JEkyYbQZ2WrvjMpAOHCjVZEJWocktx7hjhEM8
juewtU+Wx2sunXWugxyP3RgAKmVHLXEwguC7byX3KDITCT2nDPde64GbU8lzhutUY+3vQQPPHAkG
WwBQKwoUJAuGNy5Kc7DgOtArclDTLSrJZwybgwethD1Xu8tHsvibvqn2uVBvI3dF0kDVzUI8I80j
PeaGu6kS33oRjpzl7HVbfg/wfuW/GZQCUNk+GCDknKERyinCSMAHu3LYDhyzZUTdbk7TpZtAg1y8
nNjkmkJVA5YeHNh9nTD2PZN1JVD5+t5nU/Lbk+s4XUNkaGXWnFF8yBhoufgNUjKGKKmGut/a2YhZ
zEKKPI/ZGzaNQm1LGVSAV9Tit8X4itSMsMJYtCjPLH4aumsAR0Ofqwq5hU/qLCJ9rUnoDaJG8H2z
bech8wGS1LPGX73CO7Ye4ZSYeqko21gZX4ZcjvQcdjR/r8bUtBIxV1szJbsX5laNIqohfc7WPkdQ
piwA8g4bqxxWroIq6Aw3TTbVd36MIyWBlHOlVqMdHaeqQmTnMQGjdQB40e8w4gzXU1vVzxCkwHcE
2iFFmW4/hANaQPMwSPsvDuR6jtJ94ObkbkjSRcEmGQvgKlAiCa59uZZSngd+vZZyJ+iv6umfphck
TBFrW61djrVJ4tSsjkzpASK79oC/TOVsTTBOMmbc9qjxwAxVO2gjnAymnxL+8wQHdBkYpedoIYqt
bz+XPvBLjbqNqk2M7IAUe54FP4fy5sfWo0+RMWVPmFlsRNU+wbqCk8CJxBWjyxC9qhsyGOq0Xav5
bJrV1gUI4tfrsZeuLbEtx8pzPRurViYvDfaRrs7DJT8jxYs/drq1/qADVfJM+6pJp3AZD2p4xIWQ
eCI0LhDWkDyYldwNBR7xEdy7Oc828/QWYZPDs4NUmnnV52TRt4DVQa1YZTALlgH2Q2CdlIyvitJ5
FObWGiF1YWxTsFwEvipB0Ftr2bqrEWFT1vQEfzPkB7umj0SMhGsvASuBDhkCcRldDNI1CkQYj8rP
FnxFNJe7RPo4IQmG+8SoRPWjg4e0mWzRPAIjYQ5tDZBBR3WyMG3xc5yf4M9WOalBPjtfGuNHbY/b
LGPO+TkP0FWGi0QhAK6Bshf65gAWGE8XjePQdlZd86MCaJFJYXzlwXjQuyaGsaKwQa6D4SX0rW2Y
YLg9nFPlPcwQKqOKyA13C430YhGgLNr3BcYCNQnVh0yyvdHU+xy2LghIug3Tt1IM+xoguoMKkVKA
uvDb0tDRLmmdgccoZx+HNnQByy6PAitSeg8xPGLGmx051sb+3SKxMG5XeoWE+c80rMlGPk3UxWVi
7SMDdVGaPkdht4d9dO8M6OwwFK96ggNsa2ujJ7N9aBUFo6oYvjsjSoySShdpthZTGhUbLPuBnqOr
LyasfVmfQzySNMF5juGTsm2nPyt+wfxFWruywwqzqRmWYCzGo9atFFd37xUHG36wq8MZln96hSQg
EA0nfe0cVO8CftiQbrxT0Z784ofzE22k/h2a5cDyzoaLmbp7XD1kZOkOm0LhWY2PPRy3hv2gS9iU
2XVQTAddMkaui67St0691Zxj1T4VRc9NVoF14ktpZuvHRVzbgVDK+uqwieBCJ+ozzp8Lc/rxahgp
eDnLN7ClGAapKOwnYqpYZKorXlr2YAUnwMZtFk4EBqI5/pWAR/QrXmk9LnLYSGm+RBWaQGTbEOQR
IQWJszbaZT+P11izyjgYXPu9Xjx4d/51xi4WwwRmX8A1py67DYStmRgbYMqqEUM12ZvSIWjM+3Cq
x4iY05lJvOOflc1iY920QOX2MmLKZ64HMgesTj3rM7kEEx3ENyQ55Fd/v2HUvTcTQtQI8A1jL8Zi
VOiLpV6Qllz4cx2oQU3T7rvsxe6T99aDusiEyrpODh75aXzvcIJIIFwDRmPtho9A0pCdQKLpdoBn
uG2X1v2EQ4f7XjKUj3pbaqjV69VH5uBbxZNF12rjXSJA7Om25KJ2uScuA7iIaQooh1sc1Oys2ZXe
N7rgO9q+hMYB9gPSuWwScMEBvu5Rsvz/sPUaFjvgEx4zNNyUxhG9euqsK4xoOqBYH5MBjlzE3fVN
KzyDGN5cC9KUYEKiT7IGnszSa//UALPzCY+f9Cij4VhAHNOXG/Wn4IBr2nDbRL+2uRsbdE5MToX3
UolrFLgHlA7PYlY7uu6yqpnVvIOQh4DWeeg/APChxT1buLt1kXhbYo8KloDG9m0MHMKOg7WO03Zk
sPFr55i4DEhgQ47nCLX6XaaehgD2tXuDViE6fbfq605vijTHqeM3JwfERuyhz0hGTf/vALMFgh3O
kIb6yJ0vRiD6QUbZq1wIN6WtJwvOrGDf9ugFsQ2NkAoHst3BsKHyxdqD2nJii+ghk8CtRC8vDf3D
osIvx4B9CM/EfoN5BJfgNaIBEH79TOmtqThmrEjn2CcyPDR4nINZxww7y3ari4BmgbdD893iuFQI
YrO5zkeBgSoD3ZQcWq/CkbK+jU66njtT+43QELlhu5Mx3pUBuFPWeVjd2Gdd+7asYB+bEYefzG/X
ipAKLqguS7EO0tUaDg+aVvtr+NN+QZKZZPVGM0JLgNSm24eRdTAXg4gMaoNoubmOs299401fhTmM
Jt2eF8QQyfEYSdC2BE8+JsZNuB6LaWWZUIOLb8pIFvx/GL/5uQzeXutZ06FARhS/FuQDapEmlx4v
PKTGBNeu+3LtGkyQWNcl56yLfYFMiWzoTkP9k8/A8fqA9PtpNXTlhZMe2luCKlEXz/ozkhZ+ktRO
+hyR2GjSzHSdooU2GAJS9wOC6QY3hLT03+Fb4g/Sg+nkJg0C1FF9BNcu6Qa8OURUgvNTVFANAEFt
7ohWECtW0B8YeBi/Tnx23jaefn+JIrmD35vaEBC9aUUQIJIzIoEgh3eGe+8xZSvgLYUefVlsfsY2
1jbw3/Q28yUkmuliYMBZxyRV6tlN++UE4hJ7n3M1HvU9XM0+6mYtVmFwOhN+Ue4afcxY5EVUnz2t
KadUhrDTTKcN5SDINQ2eLje6F9tHqg5Iom8ERRQeK6KFIawZKRHiSg2CB0ym7xUVvaTbQIO7Y/7l
TgwmL9DrQ+JbQx8+JkV4XhDNHeypd/Ssrpf9ETcGaGNtN77iSGLNb9b0HEfDk+OSW9GXj34fHjGp
i95GbaQC4JDZEGwDtoYkUg2o5kVfym1OVCmhoLhKdnTGzPWeAd1bGHzahkxP92Nx5J7V+wj1XW1n
d9L3t53nEjkyrfgxG8OKrmXk3AUJYTAJRgd8YwwZOocDHHYhSQKwK93gBIjItdmP9A6jd+Ovz7jQ
vObPgksoFkIjgp0eLGWgXGYhqVMxjwegGnAPKiLQJt9YaWF6gzKPamihdI723njR/S9KgZog9vzZ
gjXd80Pm/q1vT3ijj3iqTa/a0k2Cs4QQbCL5Y6c3MsZ8SOsd/OqShBd86cLbGL2SI7fO2CiasGmO
xrmaSM3TrSNTxoiJQU2+XoEtRsgcUzW+7mq2C+BMWhfvDn9zZYUXrcmxGR/ro78T9Y3wQy4356C3
RVyIIx+xAD9PEEONeBpYXDGyZmhED+hFN7fg4ppxABE7k5HSnVVZT2Yeb4eyxq0wuWgqeAAtjeYQ
4QHvr3vW970ZomFtxu3kqXOVyF1lGi8duPJIEpKVQIi76hUrDEanaNCUIvqd36tPFV0qR9N0bzGW
heh01VUOWiC9srnMd3M+ke7+ljdknOuIaxI7ouZmTM5TvpCVCAU3gPUQz/JFG+aMAWw7vlO4ZGVD
iELnmCzFswseN7oexvAZ7r5o/gFjTQzi6P1jyaShS2ZC/vJrIe0TQRIi7M+2PQd3QyLW0gKvRoUN
11h3hnBQF+ltJa7m+s0vOU9Sfeq6xLIr7XGErkNrf/QSzstv9nfW7cJl2uL6hA4mRsbdgeno+1mf
zppmn06FDv2A9MqGgwFKXhIl2wI1JK9PTlAh1HZObEetDNQYHtD+ymUK0jR/Sny2mXsuzIYq+wOC
uUY1JEpNCgS6lHFl0zxm41cEtRv+boxDS/9td1iu/Xla/wVlp9I8QHxRShin2uYxJ9sBNQ0ahAH8
3wWtlSmbazkQag3ymComHH75rEBThEwelubNMuAeoMjV/ZAriif2VWKaiIKpGelVNO4Z8EQKZHvE
sZejtWmrcGPH79J4yrTKiaK+SMpdTzxH8NQvb0Z2yuyTSCNKBKpAZkt4fqwrrRJazLOJWQT5wgZK
66BmP++GsvodRIx3yQK11A6an7lgopj47wPmhNTubMvgro3Yl301ro2ImAwf5s4ojYs/a3keFkeY
VY1cmmn+CDf0sSOIWNYO17CFEstBlKeYqiScYS02odQG/c0P1CZOcY+A8+swkGv9p4LRprmg7uOY
gH34PKYe9lcL9MlzB27ZBY9oRNbUEDhe3GZTfDikM0U4WqWcL3plMbfXXxjA14G6wv/iihfQnRYZ
nkb4OPiMcrghvflDD/TN1r7TFpt+dOgJj47I9OWaijumpLwcRfUXUJxaymBk+mrPqFoZteeMej1c
pHhnNs1IIM1rTEMdTXp1AMKE6J3dbDuhKMn4Q43l6AwwxoErSw6NmZhkl4DcVhzgNW/6dHwN4XJV
Jcbdb7BBUTtl+BUwrkIk4R28ATd6qLggOprULvOM1S/Sj6IbCILD9wyQf1Vwlvmt2GN5sNJ6cwYr
q8ZwPxLO7JSz26oIbgnGDcx4NHcFfAUCnuhva+tk1/VeNN2vl40HC8KTZJIZVn8lyFQ7uOtMJuck
sC+gzWzdznr1kuRhRqfnNsknR8QBCpM+jpJMXNLHVBEuxrxBbXrkhmxo0yGPi1J9Tr5a078mcb1v
6bbgdeJ53tBNDnnAZVsTBdG9/+deoN7dAk6DIn+gE6RxDx5avHdd2+pCPnQ2dntWnXkZaV+q4J/F
6Z+wuplYbdDZeJf/IJJwWpkpU3A4DmB6PFRLSiR1d8AHvv3agN0WcI1QtiAHX+ElNYQGgQ3T3VgF
TOqjd696Wyi+bHS9Hoa2MMbaIgLbdwBwTQWX2dhGDQfaeO0wyU3rG4NRSo34S3TMNOy6vboJybNy
F81YCh0Z0JfhdDAD8tA5i1Pa1gxZwYDqh1ytYVfOO9tlAZliZ83da1Arh0xnBhCtZMPQKmLlgkio
rsd9qeDZpFDxluW1ROKqpV/6DWuwHD7pYnyUbvaSBxDLYePr6iWMHz2IcO2fii8QtLG+IBt2InzF
QQfhkgIbd/DoipuGmKwb0EUmvLdlhv/vF7fRGhmrg46Jvf7k/aAeS+JKh1aSVWKfRuyCxmp5ninV
oay8+eO2U/NDayAqDXDyQ2kaF/umm9+DxVubVrv1gDdd51+CvWT32pIY79YPer9WNbpOjlADVzhr
Lg+m125nLlAfxiObc0yifdc+DrMCcvF3ukbpU+s041QWkUDsMwiSASUk3Iyw5wEt1JnFbcBUxo/Q
TxpPMQTqKTwo0itJWd/zj0ZHwDsZVgH8jZPJHdKQIzqYn1wyFZnAlcDwueEgYU6IomDCmNHDKGAG
05mREef1W61+OhPGK4H37PS5TT7H9s/oxhsEVQaJK/j88FWgxrSEsmONzA+dSQXh8oyHTaKwGvCy
XURtSSf0WwzeT5T9BajjRd9clgSyZEjyS+T/2T32j12IFtH2kYsCporkvaoITp58Mo5eXDwUVZJf
tH4o44WmDG0USLl1djj6Qx7oBPQdMdsq1LRrygY36ofGN3By6meaG6A8+huEtXhI3ZYyZnjqhxRr
rNiKS3dYgqOdd19uPD4AJ+44iQcFUuJlDzCROCAxYmPy4p1C7IcoKil9IIpSw0uzek/cgwdtxgnF
A1atJy1WNTqJwpFCfegxdPez97pPtkEIpil/xYw33uIqDgyn/GLo6SlAgLaez0kS3g9QH9AYCnd6
ShtoHtJfd8383ovohlcpiUZ0BaQKTw8Jw5GZ+UEEvXhhOt8sxXmy561skndhcf1nf1PRobiGT4Fa
8L3BEC9jYp5xpnlVfTox0r9vVHGLPe8nQ7NSm4gZIj+4DXP9MI/aVuIhSatolbTO0+BaVH8Qswvr
qWbE0pWU4Q1LqyP4o/L+aRlezk3nQ4Zt8vZNeHTXdTlvkvItmqudJgOBZ8NHzAm9lwcUQqhV5M/c
4/9F5IKJdAgH6tzNnrV1SWPPuxqX+Ri3lTYbb1q94lozUdJw38BOm5F+qy4PRGWxGLRuWlbE6AIW
SJ/2Eicl5rogCQVcOd+Gu0rb5ZXRUSh33cZfavrRieyF/85/Js+7zaW2TZjvPaluFJy0MsG7CWvT
NHFCxaUeRQ8QZ8rEfUYlbsMHBzAlYH7YqCWgUiA+1SCANPZWk+qOWXBs+ujc2LjDYchmM5YSOJJn
uCiqsvhreZbaTG5gkjRCS6DBjL7dkv4K66kgnzeixaWzJMYwJ649tx68DpPX0Qz2FU5xLd2dSz0s
yUKx42plxvFrVZRHyyFAlU5REWmPK3wyk2lsettcdBRm+feEmIMhBSHPRiYwnozjk9MY+8UmZstk
mJkWNOvGpR5DmvV1smARpp2VimnT+869VPKTIgYiT7L2U+vBLqw/h/wKdIpbSSGov+4/fzyvP+gI
eT+nYMTyoZfwR8icgs9dVxYzRfhG1NjO4HFCWCitPIeRXrjH0n7VeZSrPIWxh25VNVdzWM5RO22X
GVMTAit8Jnm03R11AhlMmXutP9rKffVnc+937bOma1pl+C9Ammu2j4IjwVSfSd7flCKzS9hbgFX2
rscEG1tRIrGsFFqLOsQe/rgo8tcFirVuJgcPHr7kCI+jz1kgixGcnnA/0rA99mZEAtQAATcq1GkV
i2kbs6itNLr32Y8MVz0Q9LSpXvRTKI3+c/CdMz4DXf+YC7J33H5VNCbln+udvDncRoX97rvG3WhW
FzjFzMXhtnX+tecvDqwEb6hxlTbzZyvPS8IEMpsvFSV3pOCvOJjjQI5vhuIx9Oe9mCdUP+MKbtR9
shifiZUdHDzRYKA/h6QYdCqi4ZaIIIrwSb+g5UvimrIo2Kzx7FKscpOhBESDQ3igqY6RyJ6NpPnF
DQLnV/vqaTaAAO2dfqvgXZJTYTnZZ6SKp6btT73nnUrCKjMU2Rh40VMTpYfFff0hmcth8nLxB6I0
zODbkt2fs6BGCoK3GrYxRfTPcCoYHQoCxtLJ2qW199YN6B5DRDtyaf8iS96kBI1jTAbclwLDSwhf
o+Ed0+lYTJzei2QuL5w7HAePHoWP3QKU9fI9q6dr5QfUJ/1OtVvfaEF++e0eKblAONu5w26vSk+T
5z869T0Iy3pQiOPiJTvmybCPaRTWmfdRW/I+7GnfYA70zmJDzcdmCQpwQjgHXNoYUy/tM8SBsAsN
cleMEbP4qwU5Sz3KPL4yGwY5zuxjOnTbuvV3Ms12fSceu6TayTpY20TFjcW9I3ptW2tAmdMrNeQN
WKWPlAxiimFiJacNUDpcE8bYp3HiEWN2XQwkribT1sSPhjP8r09xmspOVhR/LpqXlEBxy32swj2I
aF6bXuCYZkbf3M2dc9gjyERTFBMYCvaO5BJ7RWYcef8QOozcAmChEc6AynchVVyZIkhwxw7env9B
p45TKQpiX5RYrzGzBbDjHUwHJpY4KmFM1+JWSX595tj7FNK4cvo3JovruGu/yZ+LvOlURCW5qnON
K3ZRbEz0Jbtl1Bl1/bFioDOUjFBn8r96Ez4A1vvFLK52e4qM8jaEmAIZDJ7nlCiVzoft6SU7K2nI
OdfW5+4c7Ao73vVor/OZEVXc7UQDD4qMwbiVl8p6T7Pio4HwDbP9IWtZYM7/95pTeY+VU2OjPFww
mp2W1RBxMU603Pl0gvUEYT1/wEzEJ9wwtR71AQQI8NBiWG8N3tVijk/T0u9c88HHLtTehcXeRzVl
7vmx2Pe+gjyjQuzWKkS3gHm7IetN1gtAOwlibTKDN7YLZhh+ytwoOcyqadcMuUErF6Yj/Z2U+Xru
xXFC3RDGwZ/j57sCrzlh4EIZwLK1Z+xso/awIIdcxZKSroHtBjnmYpSSPGoLf5EiXPkt/PklGLct
RuUleYSdwCC4ks1bUFsH1PUqJ1jHW1f4b5pxdyWB4ogN/lZIRLYo0io0wQW8Zbpohh872iiDWflI
11Olzs6SgHFIBuVyncz6I4W95kCjWXJMsoudwHdFy6GC8Fq3uITY7jqV3ZsxN9vSBZMQ2cpx2Gxv
VWxSy5vxrurzbcwGrqW34d6fvJOrkOaM1K7B3mPRxQ0QNEm0Pvd6Nq+1DEyTrfQB3STXiuxC2PAu
rY0FMm8AgkwDnDVCFyO8vmVVHPUv7ueXGZaWz/pB6gbfi4YCoCxyGQSyJxSmloP7EjIuKEHMp7Z7
1G+KyZLm5+iIErR8iIsqmtfA8g+N5xyDBrJyiB38KsAZFdkQhOE/L1gQK4iDGUK+KfsFw3gSVNz4
MY/VSpGNyze5vCsoR4BGE0vNgFalLx0VymNSGreMtESzFRf8J3/4qnF2npPFJimguo4gOKLAa6U5
Qy7feHysWpqnLGn/OZ3Yu0NzlaZN0O18wpA/ZbKGyYiWkqc3/e+NsthfZhOqg+W+RuyckTWlH142
QBxlkpoyzU8tHbs90+ByLHHD6t6dETYdpvXJAqELjmmY+WAz/PXF597n/rKNS4M9yXCN84SArHyj
76O8vW+Na5XYpGtlD634V5DPq4tDWxz0Hx6r4t7tk7PBZWbDs4OTBdYe05fo6koB80YcbqMgnKqG
pLts9Q8tpoIDiusxBBIUeJ4XZXHO6sMEqKbd0SWQqWsSZQiRTpcnyTxoEyNoMa8m0J9AKNrWFRUO
7Z6rHIzBvfyUDbxrMiZOnvnqQACAY9lotgG2JiUgwMSx5a6qBU4hAIvmFCdu/2LRAoQJnsZk1RRM
lpblTPrMqVIMwiWjgJn7O6b8ckilNAcgDcwGWyj2qGGMcvlJJjlvOocAtFRtq/67ZbOLufgZbTws
PfcHtPAQEgs3iNehRpFnzccZQTAP9w01+rrp1THripsz1p8dEuPYNtdZO+5aBzKwsMW9/pgnrdnW
ELpgG1m1+9o11iGGxIHH4LZMjX0uaRhRfWZMnyLuCw/YL30uA6Ct0Lzkymf4FMDBVdul73ib8Vcd
fioUVh7JYIbPMsaxyJmoVMvyfWzqBzEyzHDZb3P73FXGoeQN9thfiqM/Yqc5GEdz4qxIEfw0zGQ8
CeSEMZUamkftJwtVrTUvXVHR/wKu4jFCbGmDL4d+UKIG4XAAwdvfAhc87Vft2iQZmVZ0Il0Jp+ez
dkHQFxY2wG03XzJdWr2HFtakuoz0GMTeRXX5Qb2ZGHBWm6oUwHPGuQcHbXsD3n23Zar7NBj3WYLi
ugl3S9U8tkV9glBfGthxXrT/racstHTmrs/fKt/esSm4s7O2OZZ2cgoTYzVgv3AnTiZWy5SCp6pA
Q1gvn4mkiveGfZDspG3na12AZHnKk8Y2OmvNO7vsDr2bQVdOtQcr5/nymAMcJuB2lhWgqMfhtW0Z
pFBXYopdLAcvWR6rV03wVNoCkf2+69RxcLJty0MraSkLX+hTHwOMR3QoEQ11kp2H3wrPE123xbmO
rvDxFCb2jvApLNgPTRIdMHKQTbAdqnAN9wKrbPAjIoSn6sPqB5w8iu9Zyr3o1bZYvvShqL8yy93v
pBdXWhDNI/ci++iKhygdPyauSpdo5LbeGHidYVqxRwWoP4ANgchszK2gmqbO/0lsuOk7t9458iPx
tzws/nusIPd74YvI/adyXA6FXz5MSUw5AHSpUemi/qmmh7mv32BPcac2tyQ0jzbk9RKLSdaBg7+l
2dfEdSECh7Mx1uBTU0FcnzYEY6nwdcCmWJ3goTR1PrFA7dVz/R9jKFZ6FwdMtM2YYBF+m5VWZ2b+
mZWezKb+1zHGHS3vq6wWfyV898lIiUKbQnmZ0qi7q3k65tLrcIYHK5H/bEmSBifUuJBXGIld6nzp
GZOBZCaU8X1WpLCqEs7N9HGsSfczTYRihgPjvQbY8lP315UA6AZA31wgp3RdRv8RzlIeWWNYDTv2
fd6jKcCIyhijk7DK1zox9kXmPinGxMKZsRRhyJdR1tS4ktMyJG13HwpxHdEQ2pGxcR1m23NDSQl/
U5Tevd9msLYBK0ov2mbTR+Lgw9S3L9pjIXMRlnWy+fRaZNZmxOAPoFpigdEGhGbY+KjaHdQk7N9w
HU5dCE+A0OFY7PR0FcsP/dfDiQr5HnK02/gzjvwZSY37KGxNFGPQzzihrQsQVThvjrvHsh50wibt
zPxW05ViOLvThmLoVtel98vT76OFg6K/CqAedLSDheoMolKb/7G7HsKyJIATWuGekKiWi9otUuBK
foKKFe6M3WlEHm8nJvVUNxx8hzRwAt1j868Z1IUpw6oykien9M+LaWzyPPxLK9LJ/YeWP3+J0kMd
Bc+OaZyWDrxPwjVKu6sZQojmjzHL6if1B+2SYhAhA7GCCXCK1cyQlW+x1epE8eY9zF28GvH16B1e
vEre9L8s6/4cqb9qNnAK4burBrtqI4cS4mP1h4aWqov6+5oU/kdRObAnZ7CNoksaalI6lsDrDimJ
HsqERh2VNuxQ42vySHvOw69gWPaBIsLKHLNDgmyGqz73AW7EdyoKcT8k4d84Fhl1sDqx8f5qv8Ze
M9LuQpND9TbXX13AAbzkj1gE/8bechyK5WFx/GZVLPLgZJiIlhJ/QM/7qj1zXFmNxBLvL8F/BDp1
oetDJCgl3xcwFHBGTNVl+RkKc28n8WlIhiOcl3Le14Z6slGdzBd1JZwrz7KrE/tA3UAU42m0fkRm
bXj7mEAG9Lntmzu/ejMusFObrVnNbxEG5d74VZ06bN5i9YkR5X96HmyQeGykpL6gIknZQHi9eBSB
bRa9mJzfc8dsFprhJF9DcmVk/V9qZnKN0bA1NVVF/q8uxIf+Mj6mkYZY4JSU7t1jFICxMUQuNoGD
Rr2PdxENbp+SdKXgcIK47PQxhEPoLun8jWNW66p10ZoWO17yvY14uGIslAv8OAMyB3tASS4LbHTw
1F4SfhR0at8iwJDWyx0L/EG7TY51dhqJz8qER+FXFzXSxRACvqQO0bcOArWPzA/v7fQlF1cHsc1a
ki2pRfuiB9k3sRyOH6OlZQJIBEgDmhwyGCXtoqJBr3B8QTheLzZjd5JiepB1ni5iTmEZ6BkaZOvd
LYTHZCjsimB3UxgxnNUGph2NSdLhczx+xhgWY8saC/T9xo9VBAcHbyjb2DRNT6+Obzezb4RuLdV3
zTjS/x1iPPG74g6P5c6/j2DhEvarvfuJHuj/Qp85A6LS+OIScg0ljiBgaPrxMZXPYNjMHnPGXoiP
2HFdHcOfqnYTLiwzw3zClwhTUfLgd4xSEaIUkKyDhKCkqxYGzMmZ6piy8q1x6NHpy93xGDr+FwyJ
kNkLaTbDos5m0uAPRVj39DQvgrCz48z/gdM8PVHgrvHF5RycRmAPdTBCugsj2lUKsR/i0KnAujlC
pgSGkJWYU2KPIpPwYFbsY3KY6eVHZmURtVRwgtcjfC2i/kPTRqMHOzxItmmRHCwGlBGxBuu09p87
jsH/cXQey3EjURD8IkTANoArx3vDob0gSIoEGt67r9/sve0qJJHiAN3PVGUxe+3ybNvrjcq2cgue
8YiigTFM6GTYJZqFeoEGydRhWMG0Bs/S2G/052J8tiu8qyAyuK/QqxyMFAIW1xJK3QDzIp/WurZu
uQJeYKDwQmIOODkmqPcCkbHH9oxzvoiahdV8OyDjNMqoaT8W9xTOUfmLG4rui2ZGIBMs26039Den
0zYiwTBEh+XQzYc62Rc0BC/M7FC+Q2uoyvdcEBaflMT6tM8zG6VcPPDsQReOsM+Fe8N4L4Zraian
oZ9BLhKgMY9H9kspppPSbl5CLzzSOeOPKFed1X1Yg3iNw2kbjT2d5MGTfBq5v62c+YBesyhUWBbI
1J5ThDxc9nxrlegyuZeZfQrrUpDWiSW+ZMKoYHTetIZVJ4FAT+CNuGEBlVd1eAh5TLqAKYEF4rkU
N4i3i6IzdEDq3oWdGiNP9zjl8p1wmCEavsw8XacWo4J0XlftYSwph5P21Ac0ZfxVyqqUalQn/i0V
jFmEhW46E+vOe0xBicrvo4hwGjQlf8F7lH3H2XOMYoTGbRFFNYl0aN/aZFtbxUMXSLppB5EbIwYY
f9GJhRSm6FIb9BOd3eHvx20UnQXaQ+QKTn0YeEMUalV7xdDoYKLnaGlBhoroyf8zmhfJVt3UTKak
7YUGEfFhum3MYGUJfVUhjckaa8GBHrODqUiRlw30ekI3bEHATbKKiLzxRjQx+SO+Tb6xUhRboRb1
/yKH2gxI4Kl0n0ce6Yb8Ctiti1hHvwHHgmZCyQIMvVvprrzL0Iarggif/2fSnrrOXYn5/he7+1cI
k5yGxXxU/DAGDNCaWko8bRNzdCu34WCfbcmTs1QFO1eeNzrQ1Wj45qNueCud9ZFnoo5wCNQYIDaE
8L8175/HNKCMxAumJ8QC47ELO3bJ9Pa6u+UhyrVzzPKocFd41ZtY/4zLH2G0ZwuzXRmdnFzFgXUM
uIjSSJ7b8aeJ0HAHkUtB+DKmxXKo5bGp32v1yylENh6xssN4mRkwxgiZ2GZlzEzE6g68Ob8B72HF
qG4Y7aM5wGWbm6NThYiwwIZHBKmMHlQV82QNcqXxHo8Dcg14LiCtdTR1SfXuOFePLxvBPRuh3nnc
3+qE8tlfREGIoPEzPffwwGdWEwQNexmm1yfzras3LclDKjOyrfBH+ifLfyvZBHdlhlVDB+I6bBzn
o8+ntWWCJhO/pQkIPEb9W9zk0BrLQTKShakpeRhcAnIzFs3xpbX0bTishXPBKb3U9h6nTl+91lq7
NlwCzeO7Y7zrvONpf2kHb6P31H+s0hw2BdjAT7YwQK4jXkiRq7XLxD9lVn/ETmzk8kPw2Do50X+u
8Zz17k7rFT+xuqcEMre+t+v70eNAD27G4AMv7vdhycWNoM1qID34H5Osvl2p72DscYdjxZo/XPJw
+LnI4VCzkUZMq4YWWBA4+XORnOCE7lVdy7uIrWBcGWG81pp52/L2WazKWGvdceIyZKSgyAYmdMYr
eQ+LcHxr/fKXq9GduQ8w2cUwzv/M0d5Zpn90O666roWlkFxwwL06ZIdpSr09vfeQSvX+BeyoWYMD
y15yx31OWj7PsaG+twyU2JLjH8FQq5yFOhHiZXaqSnHQser8X4STJ28NOz09VRgmmd+9GkPzMZLf
hTJqzaW/MFo6NJPvO4FabbP+WDDF2o0Zj3FYfqhmZyTGWQJc8wvMmsPwpV67oixOHh9zX7+yQty3
vJHDdJ74U2XqPpNrgqlAZc/F9k0N/WqQ5eoL2i46fhX4PX7Z9dvUY1zvq284/+WZ2bnEeh9dAMOa
+a0jrFgvxJU4tQfLCs3S9ro+fmbEH6H5ZTXyPtm7wUDwNRxY/CMJJ3oQ0g4TYzbY8CgmPn+kUSPl
Y05ebr6F1OSwocTVruyUDTGQUbgjq6JFL17shxLoyFMl9sz0UV+tMZ+cLXaoqF8s3jNshSLEUbLX
fJ4ORt1Ny8q2V7tJcYsdLv+hv2g5yEUKmlhB8NnOPw1cfn5yMN39OO3dcD9YuAMQ8rvfAxYSpUn0
eNcmf9jkGtq1eFwNWBmCNyh3TxbxWzk/wQ4bjanrlwELGcxShdFpPJtdYnocnYB2vfZuDV5zee+9
cheHZ9MiJ8g/G6xX2VakO5NZU559jBZSpkZ7FXF3a+CAVdN8CB3IRnkSLNPO2qS6ffB51k2TsB/V
VLFS7INoq9viyxWkeSdx8swMCCBuOXDQcauJ2gZ33RFXsM5mZOioBOOCD7Mmiwg6kapOWI4SIaJg
bxJBisNPl0cFQGfFjpXrBBi5Ku6WsVuSyRMfmOtStVT7lKDmACsifw3mO/lqeh+TZZVgv9AbKYIA
ZZXbpWjJRcmwCv1VW2COG3qMlrB9SuPZK7tNxCescOrq2I59TUNMm4PGTzeMkPro4VM6Pvn8BVg1
9YGJEhHKce2/B1V1ZdLHv2cf4pF0KIuheTKtDrYeuKI4d7cDSd4ttFf8gsxK43sVXTXCKIP5wOMb
IwCaCBZA16b8KTadHxvMi6eqEdPf4CjqKHfjyDxxvqiiOuqCHe2Kq/IIRxtLAbP9HlzH/Ku6kzaU
QEnJ9BNLh3GCHx1TDtpJpCRWBqx/rO8yJfHCZhLAdJyPp/c1qiyfHAYdcdyllNqpcOFikhyWUyFw
rCbE6+aI7FhQyuzb9jaVhzVDufr6V5R/3MyaobP1w8ZY4Aor650vZrCRYthXY7iVHINpTQXu4vge
PHdhcerzLao3Q1AVFFKgjf6f1NRqX3FsrsfY+rEG1o/sC0J+HjK1scVmsKo/ExtFQgUkOgIqKu11
ktRrIb7V52ZyZskGfTke1o3e0rpWfIVovlW4hJQ8L03W2H7Ug2Kg4TSc6LmYFECcmYUIUQKuWs3+
hFE+sw2tDklcPHvz3Rm+DFksmwnwf3E3UwTRUwONdq/mC3h5n9omuUr+Ti6fkx6hzchjPn2e26B9
kADAX5HSFTD7X8RUzQisYFlAQZSfOiP9cOrWoS8gcTRrj6p8Tg5tNND+7Hv5akWAjvlFQ/N2JoMW
dZ+qAguVkd6xEWTck/MsE0FLqIEN6nKqDsIlANF+7xEiZ2jmWFVhVtKHn0hdjw5tBN9pr/9qNKiF
vGgJ3J7Cu/h8ZgyyYPCzX/d+x/DfFOCocEpg5NWmDZtFrN2BJyBrsXB1vHHG1jzPnsh2/ENJGlgB
PlkKKrUI6VfW51cnsneBH7/HKvAF5Hc/fzCE7DFRWIXKykVQqg+P2a7p/Psvpy13Ogbdnm55/OjH
bGWSn1nYGPobHGMWUsh/oRTwE1hlchyFJUFi+hmY0C7jYzCgCHFsSrW4AshRpT6uvOaqzEcCi3lT
wYQ32yMQ4NKrmC5yxmTor9Skiv0ZL6vj7zMJX8/p7yP7Nd3581N7W0jrymv70H1kRpJE7D58FmaI
Ph48g0nJoy5CTpFF25yxXp66UX+0IUZK/6A+o3T6meJTqiUbDTFX15knT4/uSi2n+E16NS1Hvfzp
wgR0C40nShVPBy/HiLhOnn2v2jpDQng0yxN9jo5S1xHLMjid7WPaelc/2icJWdbmvMM8QW2fJ4cS
jIXDx8jO4iiXqR/i60MbSQlgcZkvkiF6C0KP4GCJibU7Cs8+da12xK25nsoGkyyUnh5BYeTQzVQ4
jeZVa7gcfgjk+h7LZvescdbTUm0xveB2XEDsWKvUnBZJZ0zYFYomO/ifbrHL0urW228VVpV5lnzf
J48OyWW5lya/UYMSDoCmcjq2pwjYPgQ78hN54L8B6hCFlJcbroPJIM2Muo1Q5UGJS6nfNTERGslu
OaQaWs7+ttNXYlwitNScRc9ibVNqnEQOrjEXS8BYY9iSyC2cp7QO1878aeTE46EDY0TobYmyPDrc
GjSArBqaVW7tO3CTSHCK4enPn5O7oK2ZNHaK7WkQ9cZDlGyX7s4JMe0f3PJrznnip3kN4hvnKr+I
2vIHFZsRL9x5aVFXhvtQMO7i+pd/buOqC/tcdp8Zxuw4PWvYnIl5QDn0rJACvp2c5Az9PtMRi2Ix
sadD7yPlsqOTH7F8iwizwa5Y4wpH28DK8TPic/NdYEKCvOjRQMnEgrpq3hOef9Dddz/87EPr4HUT
B32zD/itSfEXAbsxc5RnLEbxm4QUsomBjIs5HkG2JaalcXKWZkD9pT13BdATZvqxae74rLm6LgS3
0FwyDio9Zh27AVGHgkh43PAIY20KRbqckGx1dhysT232QNlnQcyZ0F6EPu+SnM6Chpeb9qCD5jJZ
TfWyQGDpbz1z2AGrXJot/XF/bNhWsvIFG4q4JZ7uc4liMPS/HA67Utc2uPJxaHIBp/EfGA8r51AV
MPRiZOHqh6Mb7k5oBhl09kqvN4WGKLTjfi8IMI+79RATHJvt5xqdvlTGWgw67B4XCwN/ceTZlxpH
wYhDLZ9Tzhv6dBQVvVGfJrz+YVdfeocHUZJRlu/pJBGdMwSnnrTt4+i7K40B39zfjZUdxJQ4rOhy
e6MhcVLpucxsQX4m3OZYQeics1TehhkzNed9J8HC1/7KjcPHEBhb3yVIOesv6kWzWZB3FfW9GmQd
7LeECOukni+T5720LtuFFII7ox6L2EXK/QXoA2QveO46iEn3fGTox23s07iZ1rbjcqq8fxYTgQw7
zjCaq2Gu1h6K1IznR+9MphVs4176qT+kaY50LV7Pakue9UfSXBm9NTB59WrnR7fMHQnTojPD0EMb
xfT16iHPdZkBzjGO/m4MCTGgBzOiuz/GH136KSPsNxnuMRzyrE+9kAeNoYSDi3iYBLTBcxKGiIzz
7kE9EjzFKCPqTq6j9C1zXXJGQXwXcYDDO1cByAliHZd5RIz5Adpj6uTbvKqSlYl8zqhC5qi4SLtx
HQSkDyuNt7Yqgn7pOu+O567gvC0z8mtyO9wltkvWDFvP8a/yyZjV88MwJR2IXI2eA196AjUH3KWe
E1JCp2c4wTmtikXtAFTgWNCuQ3k19VOob5PopLd46Z+ybybOgU/XtzS7De2ONS4YA+j4S9Fs0q0R
w7XkD4hm3RrP7kSrQVver6glVGpATAUa1BgT7mH7bvNlcz5U/jTCTC6+/dTdrerB7jPGGAN37p/7
xRPXcrjNL6bB/5qfidkeOBoP+s7OklNAB2lRH1skbyiyfEeVlzdiJSpyeyAiMGsyNnI4xmZABvDR
qMTKTg9NHayRVhcGMgpO4OAmfbBcroIaIqBjhMCYTWNt2aeHHKucMT4C9G6Y2QELoflNXruU/CVs
s2hs67WOL9iJfkHHO7xRPfLyAA0NNEt9+qiiX6c7u+Wq1gjsxK36FPxaYPT4oU0wY+UZ8RJTJg2d
xLCKL0ZhPKe1f9Dp7CeNxBO//2LUidkbPA9nkl6wvhi1g2kdUBbTpcRkE8Fltx1EoT7uf1BVAqrk
VausuznqfxVt1nDRGAA4tbxT+KaWse5pHr2KnrEiJcDo0Va57bzVKrBO8lPa9sWI7ZXf2MeEEwgR
1GfUdMSQ2Ggm9lFJyBvJ0+o/0nLvsCYKrtgtOG77ZQrJWs1FJF5aO9hzxu5GjwCDtDX9RVvEa68k
f8xOF5lt73vrG2TrSxbO/bL3kBF1JVz7UTs7HB5mbPz1GNE4BFM1j4ccXN5ZXvNHLfnLhudJk0RZ
QscWyJwi90pklMBNHBOVtkd0XgfJMUQ6Hil5U5gsXCIfMDdg+snxU2pHfG0khMf4+nHzKJ0137Zt
R8+hk5IVByNNM2ysNbFxGZOvERRMjJRIT1viN6jGbAzpCBFDuEs+oQTNb5QNryGaAt0GHZJFKvUu
ZgRBMCseWveROxaQVAm9yb3VHsb0rtjmGUNUlNvlrLGh694HkD4Byw6EZL9+0hxKnqdsPId5skUJ
8xbKYG32xa6Cfkzm6QPTOExbURL/3byjR8v5/rKW96Yg8hukDf9LtQtJtdshXifnlhR0JqyL1iBK
CR0gUPyOgQrYfv9ZRwA6ta8pqcM+4psaLEiLYH0xa/4Vlfp9Fi36pGeLOYCpI5iQiAXROTCdLWe2
+NajmYuPBPGMV2x4kbR+k1mb2vmXhtmP4g0TYjKDHImi5g3tTlLKj6IbrgXrAxlLvI7BtYV+iw4Z
6VXImgtKNQpU7rLJ4Zc5m5t0eLht+fDmYp1F5D3Qb8RDse2HP9c/iE7fMLTYesisR29trhLnXci1
E/5NaHzwP7BtIwOWJNMmLvaBLLeJsoBhDunc4nOSsOIz4zwRgFSH1bbFgtFAMWjmmTUE/XbDa+XQ
wWD2A4Ewf9gdiSHVuEtlBjmyI4EE6YzNwx8ibCqPrRMcmWAJP4ZoHEynttX/X564MfFo0HvE9BcU
wUNnzDsGwSPn4vX0exHybeNBIpPKAC/NIph0GxbX1Wc53UxEzMN0oF1b2Z5cyjhejvXIlAHhuHSG
nRKuh7PNiJECs0CM6FP0YYQ4JAkwUaYLhf7BnCEYAyR0AXrFGAPBYFeHEaltmrjHQsTbPDdWFWsD
StxbVBXrS4y8zXFPqF4xn68yosOqHiBdLzfuNL0ktbbNW35AEUMBXph/GqKmpvV2gc6GRlqvPWp0
XIJ/lVLNkd5o+OD5A/x5ZMQn2U9dgmYVDiI2o7lGbgJ6DDPRYGFTvEF6srJ/hP+yA3vvnPQE1Are
GTv8hNKD68/XBSsV8E6Qe730OWUUglRi6YNhqMEbp22wdFzUuFHPHnMgrbB/MRCIdTlltNDUirIC
JjKBr1r7WXwxp2CTytxkI+vaC3vQGKR+OfQHbU8sl0xwkEzxdxAFD49Ul3IK8b6gkCkiRAPGDYUD
50FriR3ejKU/RexWZYDwDMMc5Upv/LGPpsLgppaoP+DhOjxBEUMBpDn4VFMf7JhK3GZrBsdPRRQy
ld/XTPHkXQVXa4aLb9CFD4RoJQ1fvfoWcklhoAdTBdCqYm87x85et933qXaQTM7bmCZxhqbpTIs4
QGdZ6cgQlOPOuyaoGYmq3jo6gJUcGTdpn8iW6HNADvKVD5j3tj7VEIAd4BPdaKxBNyMlq49uEFxj
YdFtoqoPbQY3GE5ohilwGRTEhEh0DUcFKnYzyg5N1m7+t/hhDrW5SUbbWMsie3a4gswsOBsMSTEW
VplLcAr/XNtIHijd/meXBYO16YJXQ5INxoydgSyn8TTwXWBxpwKBNcE/D8/6wCi80EBBIlovq4SA
6g6yDic/iqGd7jzkuB3oyfXpBonu6PXOFYXIKu+wOWdk69ZnyP1fYcpzZ8c72ZUsnKcLkbsbQa/d
JxhxEIbxkU4sNkKwT1HlwPB46xio+LAdoMK76cLV0lcgLAs2sEwm1PcXcxZR3vstzwsHfBIf0smG
78samuVS2qdrEedbi29FakRRTMYp5YUym+bgd9rN1t58/nmwsjMreZEh3Ys5X2Kf1wclVZHyiBPx
HaxMikUIrUfQ5R/ZiM3SaN9z0H5kJ+euBvQCiyzEVTUsxpjFSbePB7lxAtz6yswKGLbU8Or3xlM1
0HCENgGK089QfVkkoIEzJFXEWjuqMt1NGYvnHfrfGsmiba81/rxVrUpwKxVQjEF8jPPv5Nj7LITC
dvdt1hohjBYXVrccdhpu7c61ttgEs9JCbjTc8Fsva/+zCYxXF8NTHiXbxoK4/1P57WtOc9/nrDAc
7X9PfTXmKhaDFSBdOlgIBYsVbNyivW07UBIkZCLwE54pNlwOvwXbsU57Fqw91bXion5xOfMdkFCT
R4TIUB4FAb16Rra3+pj5ERafVs+CfbJegiY5dx6zV3vgi9nTpU0YxttXr6q5N3+qyL4m5j8Ag/hh
qeTzDUsMsR+xOI5VdEhnzlKafatFW6Sm7gktDruCsGw+ADVuJrSRrosU0sv27CRQ/uTmN35I2KFG
hg4Zv3Y2UkorMS7sQhRuK364PhudkkBd2f4j1VTjGwMm0ci9Vj8z4wH9piAwAxDl+mVmLK+Jj6py
nqh6vys1FbT6dTvxltHsVzZsS9uvCAYsHiGzvLbHWemmt1nv1szF8a9baKd8HlE7LeHlt29WN2yL
QZwD5VoSZnNH7FsjLfS1qxtqyIKC4WM2ZuZ+AdzjmW881V41N30JBsq8OdpXhXcdtOBF/StqRk96
hmbnIYp1SzHUOOKPKEQceqm1K51XgyWjIqDzJX74ZlcKH9QRbdpPf9KxPiZ40VZNCDYL2FLic8NQ
XIfeMdPEzneqtSYZiOHKMhnUOc2bTWkatd2FvWEXEEpXnoF9T+wTUQszfv3VyzMIlTLcp8OHhSDK
YY7jsGRSdlrXRg7lCSywnNvJq5/E24wlo5p/GWjyHZpYV0e5x2fIJRebW0C8DNOGbqe+DFq+mFXM
4N0iUu7+H4hXiHG3omQHw6t+0mlC36qOMFqbtIMPxyRInOwBmyh1x98Kmigth0ICfMvP3Xvpxc/1
0OAqnBdzHu065EAbrR22qgUao+gPjRpTHn1Jj32KavL6iCSyy/BqGfkl1ZmiUT3xKTCmEMNuLpiu
WNA7KzYimvA3k0SGWbM4osdBjGOwS+6C+X9XcSHbxRjwxATW9IoZcSVgIaiDXXLQu+X03PTGfmQy
TjTkMiwJ80yGvXp2/x8UsjwPmEwZOvFkLaZ4f+10/crXv8FcRcijAdDPvn9SV6agAGIi3BuCHYlH
/I2P6vfW+IhDXF3ccZ6ttc4gMDMZybSMPgJGW1nzcC0TVR422I4+YGoz5ayhjPmpUpVRie13rvgZ
miMjNBykkmGNnoCVc2s6wzR573SLOUV7mySGWYmIDGl/2I0EaNC6nszgq9e9fZdOz9I3v1Bz/nqE
9epM9dRUyE8IsKyKf5OPbH4mSos0NYDPG98jt6nR3hiNPfdGg3uQJlH4rAN1ztAZmaNt2fd2znZV
kt9C2P8D9afszOfJRc1accldLMp1g8aP4bPRu4sCRY6LKqsIqqPCkBQGpzCRctRYam+n9OY1z7VB
uxjwWwx0bD2KSWmgQUX2wxHFGSdx4YI9hHPcJciVEHgpWIzggSf5r4CgcC7HFOAiCgp9LWrvbBX9
eaY1URtxyPs7TzKHq1jqzxoOObRFloYCQrsyKlpqDikcGBcs54GK0EmNQ2/qXM0qd85XqwwiySRC
V5ZoCB2IlXHdrW/iaXSKuxibXTGVp4ZM49Hmd/loL0rx4ljuqcR/1JwCjd/84gvjOhnpzmh+A3ay
WRV/WUBrcaP30xt6TSheSMWawlsrgkRmJNukIl6XXY3xXsnwwdtPDJWS+FNdFSTZuGS+kxI3jzDK
69dkJswg6o407UVobGNWV3W0zo9WXYACxC2vy50uK8KK37wUKTnre/9ppu2PGXA7SfHIk6+weWnK
4FzgoUIFjZQsE1sDlrYJX6iZ0os+Yi4QS3fMTt7s3HO0C+4EjAkTDsr1xWCB62tZVGTGDfHSykIb
xq7NAmXQs6D6vydCilpD7VE7KEtDHwy43EGJTbdONmpV/zDJXXq9dxBECYYwlDuDhozVmhL+qRW6
bQyIX+plQPL7CFyMVULY8m2Y7Er5O4fKWKrhWjTGO4QuS8sGFtkzeQABYDnBytPubAlqlieA8Dzh
P8L6LZ+dzcwNKYDgVm1Hjya2PoFJTVe9ojZei4ALDOExmwE1sB20V89EzN+iEdXQymJbiC4don2P
ezrmhZaGs1MPVOrSK7feJnHRs/1FQw6spUPHitiP299C4h6GL1jStmq9oCmZwHMm2WElINVUprkm
MUSyK/S4G1SRXpFr33EfDs1HLf6HLu4ASkOiOWXezW8vIxvaIgtIj683MW6jGChxt4Oe/xQl+tWh
js0nAJRm9BlR185Jp6S9Tyx6nAm5SLb02ZAUDOASerBADOjQWIhsdaDwwWs9mSv0AqwtpfPqg07p
iNjW9Cd+obbfC7qcgTm70iTYY/fyl1VkWZoJpiACH56QiP353L5MBZNtoGebwqO0kKgutNTfjYVx
V0PegsoW+CyHbMpCVp4dlnH//wOMRR0WJyUFiHkhmjJeon5esg3OuH7AZJMNvxP4U+g9I43ZCJI8
1AWMl9Wr4qZfhj4heMjOuk6n2+KqU958uYeEpXSACLeWfn+BwM4Psq1fFWBFKQILDjyEWZjxWN4C
k2KuoeTLtHMREWPi9D/FJ+2IVTT3tgdXtvrrKJ68Qj+JsD3VTXMMGAbMVrCX5byx5GtPGwNGYl1M
0G6ne5vS29sTqhBtG/cfrR7/TYgChm0l85WuI27JS3cxI1Dt8AiGNLaVETHImn3UzDPv+nhk/Ky7
JyOdHp6Xf6poagS+uyYEQMOKwjI/HY9Mq4xx7JAikdjG0Z4NwKKIeX9Tfz+Z8yNgIGHEGcM4zLn8
W40G9WrwDvVw6XK+9m6AyItLlrgYN1r0ItsrfJ9a/EMj380xXDXEwCHlqcmAqo7/tKE+Sbfd9xx1
wBwNGnVlA0uq8JCnZxFoC+n/8KAsAUOuB4oQxo4LwBIQ9qlG2R6mYfzUTBf0IaprCRi7ThWkVdQ/
tnsax69BlBt1ZXjGs1KP8DZwHnpktPbDsPbUs9shhHJXo/lQ330URGutYn9nbsOJ9MA2extpydTr
p6REA1GL3G0BTXiqYXtFAztNKSPLKn7SxgLBfYjwwuo+C6o/mz0ZmzalsNZosmxtOQFssOEZVCcx
1tu2CZagMbkvMBGuJwO3H4uasRHnasSuwTHmWt0zFwcMJfsS6tnDZjtS9t3l2Um0hxKQOTEWAQDS
KLpClBee2QLSoRLk4l0rA6Q0XXq3AbVg8OpQhSRVyW1jLNs4+PW1O7eXPuQbFogRp27j/2iqYKTr
bIKLzzlYxtrBJzh7BUcd24e5hpWwYJE9q1+Plym+voIrsgOQ5TY/st3aI4cqhm11ISeKdc48VGj6
seSVlvG+KAxkqPqal8lg9h5Jd9t4/7gAnpSex0EljwGIktnHp4PuKbY/7F6sx7E9KPZHfVA/Va/Q
/mHQ3VQxinAJflDmjFGZxLbwejXELU8wu3ZeoEBYW737F0f+tge86bTNv9ZgnpEZ8kTI/CYx/Gcp
iH9h4QCKJgNJjSu618cfbKFXrKMP9d/jhBN5NrHcUP4K1L6MrPE22wg5m6r/bqGxhPX4nhvkF5Cl
pvNvmZl4823zDb6EOcoJtjnvk/hs5gwejvwu0mTXZdnJHxkG41XeR+ixFD5Tr8wZAB7kXfQRWFgi
2khm9bLaFVF18sCihRTqNh4xSVNkp+LbVVe3hbUZCyKpjl0/L2cTj34GAhPTVGlgemm6N0eLTiaG
pwSraw3drOaJRuh5VBBAasaIWexWwfvnD2KVyJ1TJW+sb9Wh1iXRq86EfOhRTcE4Ff0fjf2zkOIn
KaYFEYMbJ58epk9q+K/DadAo2tCoEdDpy3PppOdQNdD1eGNpQ0Dm+NZr6IQs75pmzbk2HJLM2VBB
7blVAbOKuT0KjLxmW1+j3jmYZt+TXy4WIE7jol1iVmJXS8ZFrj2TagIXfmgpGoNlDKryqY96bHqW
0s2SWJKV11yv0LQQK5oPZ8iWnX3KUTkRNbUw8fu1XbFo0SZUHbA03FyKJ5z5nCPDNxN0QSpe6zoX
ciJWc2OtRvTkpenc2tH67v5JsBshk7yMy7iTPvssTd/QhZxcPz2U5byI9IkEHnwbINCqpt4liflI
5aMl9iSqFkpOMI2mjdcDrkdi9hubNs5E8DZhXoknDYxPtZG9POooQpCR/oxpuyjD6BHEA9gizDag
Aziov7Tqq258xIz4ygN5QwgNSPc30c++uRdsziaXsaiD4rhp2N1Dxcl1e1mAGZgr7VsS9eKIZOUv
NN06RU22TKvu2A23KHlU3m8RlmyW22Xu0/OQcl47OgzbfNWh1UaH4bgfPhQn7EPuibmTBuiziK5j
9aM3N0oHzXZAImtrdcGwtNkApeFcYHYsxWHgjNfsL8+BGsnsIpveh6HYtUZ114xTYJB2WtYb3Ue7
cjDhd9q4WrQ5+meG7nJgJwIVcatksGZP1A0oqpiRTaGz2/S2gQNRiJ/9iJwIDZcSygL+WuPWkayE
A99STcnaoN+eAIbFFnkBXibPYfg/fRU11Hxw6Q2VACcTL5bsSWAAGlWhXYmACIe8332iL23dPPQo
lQQoQiQ0qOSLKnqbUjwRLGy5yZzC+VLCsqHynrI6OEfJxY2rjaEOZdpkXGxFWW4pt6F/2UcflljX
M6RhL6IuOsBYNU8HHd8yoqYsMvvTgR78FGe0WL5+1ZjmcI7q2niowuEI0xsS3w1JI0YHVnOUtV1n
b80KFZfPMIASwUDRFDO6y0h9i1tgLtQ+Oe6Lce5fgk81PEdxGWk+pYeF/N5aOPVbmkMPC5GLd7cY
2YQBNXImCssI772ygeR7BtgTXiUm8cTiLPqS5zvMMXU4oAmTrU9znqfFY0agME1iVyZHH4lMg3bR
1b+9f9WUHht4lCZbr1JOS/XtT8DVvOKe1CnjP8TShCdkCKodgKrEQe1QNIVgKxM3P7j5BCOEW/n/
coF92ACd27nLTpk0wfddxhQMNicCu0cTDD/kkmuK2s8enRNfXrDZiOhIusba5V2GIIaKVyTGJWNT
OX2iQaSL5nFvx49ZgvqrodqrIazgsKbvJtAt2nQmqjZQAmag3+g5Y/DA2LH3auTYaGKbUiCppsYt
4UKPRErg+G9CEk0cdAloJHq7YuI8vXg8b01oUInMzyO8rVNju39zzxfLQ31d0J+41PiNJ3cJ7n1t
QHKOKGMyiq8ZZexoakc1a8Mgh0gaFZfxqTXNpQWNxveE9kJBPVgW69FevaF9/s9jXJrJHPVTuacD
wLBOgw1nYILc6e0dHgy9TFcp4o3c1w4ojqGikFUJ/5/RX8u2lm2sGksoYZY3kvvIgDCELFV3Vx2M
vmQlp4UUbv0iBrze317CUanUrL26WFqcg6zH0drhW8iHfp1wQHoc3srKYbMcbsZqrY6NmgdZ5QFU
yLvUhcZnq7fLFKFESpVjsHQP3fAd9tm+xW4WAG+WQEdaQXLAMB07n7O1ZNfJCyznFx5modkbtV+Z
APkhW115RYpck6Op98mDtZeltzXSz3DW//+p+iXsQjYyBusbn72iBglZTs9u4fAADjsKH1mm60gm
qxmJiun8sRY+qF5BDXRUW9RasJc5P8uwu039CbjUFuHWWnhY0BCGElUoeFwQYjvaarBTNt6Okm6o
pZvXlZue4YEQwFKCfN3PjK5iHjvvP5LOaztxZAvDT6S1lMMtOUdjDDdaxqaVc9bTz1eei3Om240B
SVW7dvjDphY5foaWEQMpC0ROpjarGvDYOPbTvG9QV5OnQpvFzdop3mpHum9+Kn0kIdmYvGhIiZuY
DClthH0bLBLTLpd+kVzHGmUFA4H5MN85ya5XrkrBjtFJzIHod3L8KUhAlG/0/GeA4ad9+Zsi0OOr
ybFGc7B3Dn5igKT4tAvov7R9XGQLENqqAuJvfisw/ZOVauVL9qxHz44/v0p6iY2LeTKpX0IkKvCy
iqKtEqFgIivg6MNtPkLRNTejji4mHgpmhTEuKrbqAk0nR1bnwvBV4ZQYKtJrzpE/BDsFAd2faW6Q
6/BppNVm+CMnDpUOXHvj0tPZR5Vnneb0viCoCLG2WmIl9JF57YA1aUH8oxj/Gkq9sJCuEgefGkJC
6PelaUCMxx6JoYOHPHk93MV8S/RQY6uci0a+NSJSQFnRx7RxmIqgMf8ZZbQzYxIrbohMp6aHdaXq
zFiYfGapMc81bdKbD8X3l+KYjzP55Yh0hj6uw8QyUZ+x2dzEGZoAwgXvOM+T4TRYtAWLiRfZVJVC
rgVCY2SmqyE/jCFlvBijiOl9XvrbAqfvqmyvOgQXMWqoh2hpguYMBj6HEY8FbYmMuw0RGQDw3kLe
EgMDLZOBAhuoKiA23yMnq7THZHS+ZW+heSdxmXnjr4ss2GM/aPrxVkxhYlBLA32OlPAvshrDRGpS
8M03pUBdut1SCaV9pVYrAJUTxS6BXul7oUsn5I/dks4u1VICg7zzz1Js3DQv3tnZv87wD3kAdAGp
cvFlYxy4iNfiu5YpVjek6HkIXqJCUM85a4Z2i1Efsnz902JybeUA/EWpD4JHGd9Y/v4Nx2K44n1r
nUXcFa04r0y+hF7wAEvHFO1cZgYh+BWBiQClpzN8L7cVoUoALMSTEE1t9gU2t4AX/RmZjFqpS6ut
Z75L1V73wAh09VADDMs9hDOAIsji/D5LQHt0xDHB4WXKRhRncUoOh67wINVb0skp5ATPNjdwxESZ
Z/QJAeJT6surtRQLHrHkiR41e5cRlM0ZWabFZ8tEhaSwrm8iDvWkvZWFsRW8DkbHPqoVuArPCx5D
zHBK4ut7nA8dvzRAjaYWmslYqxnpq9Fh/aEkjZoumPHYe+WEtFE9+DEkBgspYJpGhewyHkBSzFs4
Tv5dqgUQ/OIQq09hUxv4APvlbNEzivHBrsAwsiEXioZuQutGSAI4PGrfzb8KQ1kKULKIeTpdXJnF
W9KR81Odk49uHPqLDMWbtFm1acsgsto0I5LDJRzI6I6k613wnJQUkbIU6aToLZJhcVYZJPQDDxWZ
mmOal7w5hQuvyH/EEShg6sxG5FxeUoXnASf/TyN9a5Y09xMNNRERe5Rj0UqLGqoLePKtrRp3G2sW
t946tj3NEunVRLCwiCCAgvcZR0lYBqSk967ut2MfM4SlfUQzYkzYrEzaXb5G1P6Sx8Qh4mT+rDWY
uNMrEQPwCrIaX78Y/7gTG9HESct45eo0ES6NiX20zbM2nV+JzmAYX2EPxS63OWCNOh3dvIeYuIck
SB7B0FChTjfOF72bdWqBBATMP4IZbHRSLgBguR3sRdJj6cbsWCf91gu1uVDQNVpAKTYWm3ysV6FL
RlkQlA9EdJil1xsNcyPEWsVsSpYH7IlfVrWs9Xvj3iNN2UBacSSHozy+RekwkXXtUGNsjv0MeJwR
i6x+1/WwWKgigVWgBTAsDXBIvV/vHaGp7v8WjFlCSGU6USeBc3FkvC1m6ehMwi25pRHDx1g9yHxP
dZj30OqzuiUKSYvO9HbC9K8ZuqPn0mmml18Dgm+auSzEpbBZyX0iBy3SMkgW2kjTIfwe83QNwjYI
Jfo0+h72+h7k+kTQj9KqoZlv/4N624/+TBiODXS1G20455k9t117zYhwo0HFo7hrGEkUUbKBWzEv
NGwqRiCBtkCeAcV0Z+kQ0wS2Duws1vS3V+A48pG6MhCz7sLc2oWoYw7mJ8MZ9FwlfNDod1kpHVp1
IUqwjK2OqQQ9XjGUMqjQWzKfloHUyO4VGY+DqFdCJkRKhilvNI98OKOMbFxqQx2kO6DrMdqIfFP8
JopF+wyxFMpC4FnJR8GEemTvKYnExP0zgmWHIWRDO3pA4hr8QcMB7pvAQPxVRNEYq185cJ6uSpYK
jAqYAXMBfQhL+9fb6kY2R9RgmiP0gGYjvAG002hbCOS9zyoK/OSqCtE1jZG2wsOpe/8B+uNLKcqL
yMGbVt3Gvr8wqe3EScgQjjqc5YkZWPWRjtti1IFq0Unj91Pgp0cZ7Th2vYCECZCCeFgWKAXj4oEN
FbmZR4BOk3zh48foKDrIfWWhAxAXNz4yNULIXxHbBwCdBn3DDTRJuIuAyWgS73zrF9W6hWvUqLgB
RbalaUfqlSQ4R1Fk5+0GoEQFCaMOqXt6fU3MRXd5XOWiRRYMK/HFxMaMPSjrnoUnntCjI4Ecl7pt
k3+M8F1CA1xMiEYZp/6fnz1q5oBgEkSgxUXRjHDadAENIBoZLIUYTzf6O+m1lSKPn33RH5JiWCl0
GEW2ozIgFGNlLfqufwWAIGE0KYfM4JHkmo3k/RngroxGb5Nx1vWosrUioNAa7kxI48VGMjHl2Sfk
u2JYjArYSmAUlSHdkM80JYiKGnPd2Nc2vkFMok4ZAHoVcEnFcxE5mU6KJQ5+nKHEp02SLEXeBxsL
T10KcnPD4Hkcsh+OxJqvLFNC98zhMhaqNHMtbS8iOf3qqEHNG+iFInMYtRtElOZMBFsl2PaDB2/5
ZfUkGYm+KoNjSo0USRfOZSFgkoCkYm4RObAOvF3L3MMY46Ne0JowBI3xXwBYxO0//+J0YVwY/y3U
zMSW/Ea/c17HsJqClWoxnh+hxwPZF0w1gi+NJORumA3r301vgcfFilYMXeOd6JMHFWAZ7CYkrztF
C+ovhrSgfVISHde3vy1oIyD5XIhvINJ68PJiYCWazgPvHpO4OYh0DjcdhDGGDGVUo8g7DeoUUe6a
LqA3Fd9GtNEbo7k5NJlVddg58EVLW0D5IaByNGGqCRtCI3kWk4pEkhbGwDyc8yaB3siQJGbozUlf
OE8ZxzKErta0v2ehgg/cS/C1LePea5gCCQEdjUcvflYCX+P0lC2mDgIE1EKD5Alp8leM0wRfbxkD
XhzQ4wjq/WC9YyNj+ThTl1FZIsouVFFQzKGX5DEx5eH5ZEul9Q8zH8DDTC4QabZKY26Qe/hU/oKW
LYpNB9y3KEsFkXWQlEVZ0jIxg1M/4Ngwusu/IbXJ8gy1h4qy9EhEin3jKyCh08uzn2OGAA9mERpX
H2DRtUOsGkA94qhHD10jJYMlwwp1ODDFABq7mqnf/OgyKHDVJKtBLwxdpLrg4bOABZ1JA9uDOu+0
A/YsKrgMoTDRkALrQcT5VKBy2QySutS8FAaoBNzRvThaWnLL7GXVQCRsFf0sWrsOTck/una30jAM
EP1WgazQyIMCBDKLWD/GGQiD5MxKhRvKCbgWWVGf0dEURP6sjTYi8fJHC9INLtvNW842Gu1DUVl7
4ClduL6iXwlEY4Ej8tKrvZocaSbZ/h8StKzaL41BrJg3itXem0xSyEdEt42ExUheMO9wG/DX6E1N
tUhed2Chm9JcZF5xkEPcsAr/EHpipIEuDAz83Ce71j5K78sn0QhK99piPVeAoBrTZ017GZSc7l4V
ZB1GFn2N2Ug/dluBFxSh35Jr7Idff1gW74rE5AxuF2DVZvL3DAgy4WAfyhL0bAlnRGEo5XKtKq7P
pA3Bb2vl/0D/zJqe+trPp/Yul75E6dB3WEsh9uKr7aZORiSOXq07AN6q/mHLSE6GSzLnopbR5QL+
J8I7vZSEPSZqeJcJMI56e40YYdsk0PTHDLnfYOG1d+oV0oOi9SSsHkTR0A72qjKieULfFTLtXERy
8HuvhCxHoj4ENDY0w6auyD6S7q2MO9vxVxY5o11/JECcB0xbAogYA+I8rKeqgyJYlucipOFMbGj0
HzRCKB+DNzyNP+ornqxMqiaG7AJt+k6rA2Q5gTWlmgusg2EDSGWernzHQOtiV7pklkrw19dYPHT8
njaEc5EDmFYIWe8m295BXMiIzlEyN2jBiv1bAekW6MI+RlJlSJHLrEBcIjQrNf9IHkogongUpIgp
6exSTULrYNpZQPY4LgRrKVXUpUO0ycp/TPnmTQ1mhkZSxmSNoQfqgniHoxFC+/lblNU1ocql9EoZ
QAGNWdj2NpPnjYp0sa7/JRoiBxLwatGk83EgLIFjCJyUKNIEm080PF3uvYablSJ9UH8yuwq2YWP/
ZXvi18UQkebCgFMyCthIIZBSUcgO1Y/qoM4N2tYPBxpHyTzP4bXWzERpAQO3P0QMN1x/XALyX7lV
f/ZpTEd0WkWipvroQMulH0xtuj6J7p9MyFew2R11XPo252iapZ9x15xEESpyJjTUjbBZyWb4OaT2
qUAHwtLGWxUtXcE0gMU8WtqXAOHp442KVZx1tr0u4id3dNG0EI7IZvQ4XFp3taM8Q6nI8x5N/QpB
dQrQp6DU/y1QegZASlBVXyShuBlncZsU8mJkdRhRpdVCZH4RT8hkvlt7kDfolIhmcqbYGxfcg+r2
9z+Ie9pAkMnYW4jbls0+abCo5UQbbRtXRBnvq5DpnrnNyO3EM+JwHtPuikz+K2urbyXN135Ea1gc
uTJVt8afxxFTITTgGYEbwEht35taiEiJQ73WHwWzbU/VERfPdngvnqxkU1SAAkPwChoohYGjpQyy
Q4r8E7N2WcIWcPgrvaB9DXiEtTKTtFl5aVqOiBCNHKIVqNqRm9ICvxLdR3Hs+FYAbai4hkBFNWqS
lrM+wadEqgPYSDmaDRZvTNIpBmOrksoWmbsuADQnjMdxg1xHqvo7tNrJMtJr6GcryXK/2qyb9qro
Fj5QI9918XjOHYhFcqKd7TKiLoUngRtAh7rjhOPEz/INSgmLGNAZBmybQUu3Q2gfh9ifl+bVCSAf
CIAqNom4ajM8CIylkAxJfS7bd2d5/u6UEYU6GGMkkuLCBKQ5jWEqfwH52Ima2irfLRbYCl2hevgR
m84zdWb49sEtsnNdFYdATedmk+/6lJqouciq6N23LNkI2eRkg/kIKaoHpV10QxBx+UMhB+0nYrYz
YT4b5OpRdPmE/gsG5HRP0g4iv372COtEsYT2nco4YwjQ3MrAYUXAGLHbg7+xiwGdmXq6HO0QyWMJ
fO5ay/MldevERarLUdmMmcRQsgOjgdEu2a9UA4IOgeEwUWlgWESQ86ivEW8J87lA4wg7c6fa20QS
m7ZTytzHohytcvtHxGCBaC2Yr9H/hbKmIJqFSktKpek0mzQdMXLyF7mEiAHmAToaNMgj1PW4VJKv
GPyi+LQcuz7pKe6GLhezIYNpqdbrmF4HE7l5ihWOdKrArKaOj2RVuUR06l4SckQ2aHJnbeepR+pq
sOl/WsVF4F66BM9bpTzk6CvnpJD0drwoX1aOshQIgaKkIeTj+IrFvBrNYlpd4kdCB6JyRzJOmCL0
CYromAvlGFp2Vk+NX/nJGWxMnfIsZDQkSi27OM7ngHdkygERiNw+N+eKS2jGlH1Z0/wuCvM3C42V
gZRIpEvfGaQw1FpgcBOzSrjngvVuuJtMcVcDXWQYwR8CjkLI/3XDYq0DMe1RCK59AO0ECJwt1thz
LHrEqlKQuGoPkBaySseBat/D3Jh7uSWaqPZcLyrkEI10U9rZQmuPPdPgpuq2cNXoJS7yginQ0CfR
tEt6sDCoNtGu7oOVBmGCmlCM2lpmxR1RFM3vObgiNCbB/Ugo6wOd2VjENk+Cmtx0PDF8A1MP12lp
J/ALAQO01AzWXVuDfWbI16enRkLRMBxFFrIWFTOiImL2qhbxRogVCXqIDapF44AxTHF2UigGJeSQ
wd9cE7eGBBN0eAL56F0jiTMANSA9QbMGcZT4IOBPRSohdaqf0ugnMXLwMe0mktRjUAA2xJTuomq0
3kE2hcwnbBBlPqpLjJ1snncuylnbZn9rvxDBN4k7olPS4sPceKfEkX9L38MxDR4UdgkfVm2XkxgK
vgtX6hK7TFVpP9Sht2kdNEPEjCIBmWvIkBljRirAI6YSfyUVQpomCBh7Nni+V7ZG+acpb7P8665j
WVMtRjwy446ViC5Xk2rseXYCtmTz0Y43qYcWkt/uGZIOY1dPDS1Yl70zbziNYo60aviXUor6vZMg
Jlot1LyeNp3Cc2g/dI88wDNvSPgsww7/JponYGHICPWHxpGooUoiqFTkQgl93DCiH21Ym6xE349N
T7I7I2VYDPCVErRKWPG2zShXKWnI0AjOGk7MNrKoutKNNzocJypKtvmasbriGU+vqr48uPTIb+x9
xaJDSU+d69pBGBnYLaPeXLMoQuOSdRfRwYy4ocG8LZA90tWjqDdVwdfr1mqKIaWEXgszdIEjETNr
k83nD0jTACmA0A9pC3NLBTpceSuq7DoIEMeQ60ANsdzJhMtlEM793F2gqYatp07gSLuIyQa8LZWR
tZx8OApDEsOpLlHm38LhrPkRAPhynQDpoLjr6T+pNMsnyBGg66ABa5WF20+7roLmrEiIxUNDFd8T
SYZ/HmWJ4/czRRABSnowDOersDnBokI+D0R1mzK7ot1rNNs+a1eiqTq23iWXCxDZMQD2dkV7bNkX
NXysYek3Rw6AmcJczmKKR/PMZ06WZ9IkZFWroGcsHcpO0NFjxgsCETaDT2yMbh+56rarzPMA3zE1
8lVSb0d63SVaSsikoo9vgd5Utm6mrvoOg3T/jbEHS99qPoOeAWKvh7MSX/VJwX2AqFuF9O2dNXEM
t4GEwTVZpB4eK1gPxdjeS9p9oj5jVjT4xiqNDh5U7zZX94xD5r43LMvCfXqDs01T72xr1bWFM+9j
1izlABk691EG9XKkT1WF8SuJofIDAA1aqup+xHYlU89i4N178bOIlF3BfNWgweL19T60tV9XY7Rb
R59tTOGHQgFIORS72ms1qmdRDFYK7sO96a9Mhd5OOKwgqYpYKoX6bKXLyT+Fo1YcCh33CazVuczx
0G07zibwEBjz2fJL1PF+RuSNyw87LM6RZ6waKvrWpKcIMMqlCDSBjUSLAI0CGoCl1YKLAEgcWo6Q
A1NG+wzayPBpphMirFzmY/gv9oEWyIguAfEKYnpqKlOjLrDqHGDjjdA/UpR1S11eJvDFC9RXeowr
RndtGD4LyF/nnM2uBS+fOwgGM7fzVV+M14Tv1lSM4GEDjcjFmJnzVxiTRZxQbdkxTx+U4Dmm47XN
F/UtAC1RaurOa+R9rdGphJssKeaB+Z8yyShLLWKg1X9Y+rUPo7Nqn3FauBrscbU99X72mQbvkA6z
ZKD12v1rhyXw5a3VVDvLA/OwrG2cMxdN/2nREyg2SKsrDgStg2tvTGTmgE8XG+djLGZMyXlHLz1H
AENAaFE/6kt42URXw1zow071dtxvOrSw/vWc2h4Q0LrJNkX0iBmbTA5ZO0m/gZT424gp/9Sbdef6
iX4Lw2YgzL+KsBjCfeVo5Ducb+GqTroGQcE5oKH2G8uJAQ9VDg283eGE4rtRzkmlik/tw9FnCST+
Pf3PBiyxcdBaLg3O/IX4hR4cw2JcaR1jZrtwdKbeVxZN8RnvGNGCWqOTeFJfSKtRBlMkFexegCr5
jGvDYTFxaRBMa4xpwAypW7s4Vozq/mEaAk8JFUbcp5AdGZ/IZWrGgXR1k0anSLlo3jEK6QExtVw6
qKnTwwX6A+OQib+5pMdeNjOhu9v93X7Yay6yzXS68o2AMXDqpKQKY4z7GkJT0bIfzvitQuAVUpEs
V1RbFelfzB5QTNxz8Wscd7pxZM4XBhu9rOdB9w8SNPgVDdwnHX+upjMRH1mngLPJkZCVvA/ETmAl
K4GvBiILr48++UvUFIy/CJ/cYDG1hprG95oER1zNkT+TP/xnzoygm8JaU3DC/TFwuTcRfwDagzXD
JL2Z6C8Cztomv9mDgoPCSKUVzKlHepvPlHdzR4SAX2l8mo7T8tnVmJBPxARx6b48ZwIiQE8nrAZA
ABRj+MK7wYLPdHIcdRm08ysILqIHzzkV/HCg5AwcKeg+S7wHliRz63TT3ZVf4JMckm0zQ7CDVZTC
m3qmb6wBSNUbOouIPGDTmG8CNNAutCeCYDFoK5+BBoEItMtEkkSegpHQWQhcoTOw1WjEH8E/tpcE
dHs0xSubLC6bN/kM10V86YT8jDepXv3bvWcPLg9JSnrI3HGEyLgim7nl3GEigvAxVgruzD2AGqnx
jkHSgvKNHQcmK5oytUee0LtiZnfObyRFC+R+z+keyZ5FcCz37lzfNqvZwV+l0/im3/nd6ihjP7/W
V9UqPZNTrDOmJ1cscp/ynS6/p03gy0SPirv+DwuRdb6pdto8vuESdOsP3MMC8MXtD6wxUV/SKby5
03Gen+NztupWTjcdXhZPZqWii/5ywefyhWc8uCCaIhXHF9DYJifAtfyM17BvqLhxWIAt6mFPj/U2
vpSKuAUgnO5Ir/dvap12L66WZ8jzBZlClYOYES0Y9HRWSCsf7UtyhSC6NzbpIXy7LxigU2eG1Ll+
5167Fx5L+WY/oJzXXlAUat9cIBEKCh8d5g8EMVjkWBHcq01yTS/2i6/m3sdTfLb++Wc0t9es3OKF
AIn+Uu88ce5//i4xqpqgI6qcwjMrNX0PW+6Oe2/3WINe3Bc7g5Uhvv67unZH+cUiN7lmvvW1OdY3
EIWrdpkdzS1c+K07zxbRMd3Ap5tT9M6Lhfgf92fNUIFa/53vpRlPjRfo22jhrBEkX/eLX2XebOFn
LmiDrrG+nDOY3fTLkiUAy4Qc2DmxlQGE3oV8ylHeqRN9J69QNd84M39OoblBHuwIZnNO42GOm9iG
du+KkL9A4PDUL8NLs5Vn+SZ9yguSVbZsscKZZ14u/UOK2kw4H5bDCnEl/ittjVP9pvd5SWa0YGfF
mrbfol22+4wFCdbg1KzjA69fsl+e6V696z/FtlhQ263B+sz8szYf7u7FnZrzfNnv9R3UjlW511fp
Ul/5l3LpHYNjvde3bF7s0SkAb6imUFmBsjtxpqzsY7yhxXDutuncO5JCXopjOv01ZuWeS2HVEEOO
1qk68lEnC3r+vt0Tz075De74ubvrd84PNDPgCd3ysxNO0qW8qm/ya9znT/iAW30bn/mVyXBX79E1
f3pXxj7spObESnM+zS0BDmYqRJNX+11d86U7DZccgSttXnGNLW8X3/Il93uFI+HUv2DWemQguuF+
Prt7tR2WxQob5iUCCotmlx/yjcdvuUc6uRv9DF/kEe+zrbNTt+nNPkin5CqxFNgtYnnmb//cF5N8
z8nQApCfsNvDtfJojuyu7l4cuf74bd5pzIulymJ8o37A3zKbZvG0JnoDWnsrcypYAgqzqI25xatu
5R3BL3OZ6la9D3fzjjbhFuXrY7+M98Mae+qtP/eJzHhuyCy5AvYIu1a/G+uSpwwYb8662DYv/Ndv
8hYuy7F8c5P/9qcYwLxx9FzUPAr0JflwFgxczxvfTdnb2/bAuHtqL6TluHFYOuXe3ynXdDec7RfH
6RyXuItENMftbFNwPBn0DJ7dFcKPPG338Vle4RXEYhePI19m9+AOh+wAGQiqCMcf/09sEWOkT3li
PAi2HJmfJBzynZYOkRoESIgaL91QerrfXjv1b+VzfGuP7Iqu4SfBgMDn3nGZNSbZh/Kub6Db1Au4
1G0tzLgmKBqR9BNTpvkz3BRHLI8fBofm1rw4D8JUhJ6MeCCAUjGVwumwqOkmMMcB40GsQ0h3oj0Q
Ufss7vjp3LILQYVUhChZQ4Imd580J/ydjFty7Zf2pd3bKwJWfmuY24X75KocSU30cMr6wzrvqfxr
n+2Z8WvygnacTHkoG1avem/P9TvizALUiCRePnuTBXEmo/f+HNbGJ2G0A2eFvR2bzp8o+iR80g4i
doebnlwFd3Hq5W1xbd+sAtr9/DUe2SohoqhCdK0Car3Epou4nn8lF44z707+SMAvFs1Re7CCEZMD
3G9859+syr7nPHM+4SeD/0Qs+2J+sICVd3oeQLaJ41J79MvxDbset/oQoA4KNQcV/P6BUSNSdDI/
ZdMfJR7fF+SlzwjoXjg90zvnO3Dn2REP5tX9O5GJJv7GvZs/1if7PjtqnEoE3eEuOzM+Fd08Q5+Q
ZHALieJki5xcLFDAYRwerAxck7orctIsJ+2WX4Zr/I1uCkcGoD0OWW4F6fU9uRa/w0cwUx7WI/pK
xCrvv70firSzss+O4b7D3rafoFHFu5ZvvCzZCWQBFHT13oYVwDUfnV/+kcMSRCyzIHIQ1EqQnz1z
y6or1CXO1qkUzrjpfD7vppJWPwls9a34ZZnhSMftaq7KnsdJ+S/tqhcB8Mbac1+sNby3eXH55BNs
PMbO9Y21y3PKrvyLtUG5vJnFG/tAIruB4ooBgLWRd/g4zssJ1f3DOVgcJsDhNu2e4psK5fgZc0Ak
i2FLgNvWS3sKt2KGS/LcWJOzrP2bc+Jeyi84YgiMr1kZ/infpfOQjV0cVaTz+ceEKFu+gx+WCTc5
fNZv/UW0I88zVyFBJbuSZgx/N5qXkIpid7ixV926OnpfMfEdntpZnN7cggSCd3f3z7TsVtF1WIvm
rYhDHMbb4Zrvsekm/3xWpFFEtn3+5sPR+6ahSutZrAxOdx4rz4FUIqon6Vm9h9sa3u7UvpDW5M/2
Ur77aJ4/eXl3JWPRiSgrchaxQEhh3mSmWc3zb2/2K3+zxPInSU2wyBY5kUPd+k+i7b4+cJq/6QfZ
3D1eZLw9cpEHQafdaySqU31XSKRdotlyJYxXV54Zl8+NBx/KxxKiyE+lqXZTvqUTdLj1PV7ZRPSS
9yW6xRv/HH8YM22d/nrX4ZpOUR8kHYjPkHzvNG5JG3xoOzvrhK7Eo3/6T++HHaKjNQaHMyX3IyOr
rmx5lof5lRztl/yqb+mb+2w8uGBOFvR9eB7txXxVV/PevdqzWGEbspq3TvLQXP1N+Y5X6Ztkh3DA
/hzfrERQ9nf5Pn62B96AgqA5ERzyJ0kXiMVLfoHkRsbN33AMn1CBtXwYmoBsa17PNZMet/Y8dnY4
uuBtax+VTbB0zuVlRLOU3JLg0PKxHTeQPBFlXy4n/a733hFLJB7qLT1ID3kXUibtxzdWRm99b10L
xJMn4bm91AfCxBupMLT6phKEOeiYjLw/+SYsluaFvBTZcA/PHuie2KjUIWSc1ZFNLp4PLwNmfkWj
jwKHgA3PdIKYjrVEw6T8B+vsoN/lJzyuG2jjeIpezV7+CI763VzBoqeT2XxoJ3S+dvWBE2H8LHbx
oRYrXLlJH926+w0ZxwST4k4Nxndkh3FvxR6mvuNRvfKeAm3q4sHkiLtnvDlMULDtn8ZviahTAYd4
ov1DltT4aDHrYC72pq4BQhm/qdnkD/5U45bLQJPalGJrzsKXP9gkFLJyLSpw4yGveBQR28gk9vX7
cJtdvSvElSdip/dhN9xzsLJE7H161p7+CpL5rSOt0xfdjhbhkfYf9Qxzrpn0ANI3R5ZsHlydR7ZF
6XnRL/WFd6x3HelHuoynsJ9XnAULmkjnZJcsEB19d2Rp46m5ljf2a36Gadie2w2h+VVOg5m58HiH
7EgB8U6OxgP0ybJ5iSqUVgJnbXsjXydR5KaWXxJCr1QR6Ey/xu/8Up+D4/BCH/rGwU1cIGXgsdQ3
KrnqjtIZScUP1Vt/M1/cfbY9kUB7N7+c1zx69gMxZGB+hpAFbBhS9AbQO4qAZ0ZI+MCsDYpnA+yF
qHjEEuWAoXRmDM3ef3L6YIuBJh9Si4LTi20nc05uAKD4dhL9cArS/vkbOIpwAwGCFg/vYt+LK0vv
qbwNbrR9Z8n3ohpzUbgAwyaOK5aC6D4UEy6o/2SlkEyQxfRvfZefubjoq99zUK5Yc/1huI9v3pzL
977KJ7VG+yT6cO0IHFFyeV9gJ4DnfiDof+OT0Nfhun/J/Tpxx7F5ePJTrjr6kT8IufgqYBXi82mA
Zs+EV6pdJEfgweF2L/xHGZ3TnWPeTwcGb2+KRjQJMYqlNC+hRk0YXfIT2+b9iaYWxyYCS6QScE2Z
sikT+4sfhFgIwsSfuSiYllOXJgtKFkBBuElH3G9Ge+4AjchXQF80VMeqNeKGCUT2nL7LnOcwPvlO
zF0hDzN9iw7uluf1wcmGSeKE4CA+grzRnOBLSjsp+OJv+Qihg9KvRg9hQgouTqPl8NF/15/2Sn9F
V36Vs6S4Jh/dVl/FVATdlWPoCKhxr32ar4CncUQij/3k3uFVao+Q12k3LEjv3FQejH0PjuOTbc6N
JM6gXQMLqPrlF8RjiH5Gwke4xRdjrbzx4NwZ5/Gb+PYqL9kxfdtbWDdkgDFFcLVqeO9iG6/ISLY0
VzyaO9GXTCqvTgj+1h7vj21zrFjvB6At5AgkMG+KsockEirtLXEcZyR2xMF7sWgP4GpJUInpFA8b
VhiRCCqayRSBmMjRfwk+rd/8HT/dl7JHFqY9gK0gRWVlvugiiVh5ty8xaQqR99Ye2jfYr438UT6L
K9vCBoiLrN0supbflLmv/lA++dmWg5VTih7Vie4Zn67c2HTVS793Hxw/N/9sXqxvcxuLtUlNtyKM
oZs+6cmUOEeGa/2Ud8kD5lr8BkhIVUWOzf7l0KVuH9/ts2rFdxQmkb8OimE3iio+kZ3exwBgJt0v
seJN3gKYWIReZR9xk62H2NKkCsV8WKtf9nGc90vyz0Pz0a3CW3mAEnCzFz6dgWwGRu3kfGDVfiYT
2Ptv52Rvyz0pN1U+X5VPk3f+tvvAJuWEVuZCeWgnNsRCXoUb7yqCW72wjiS7/9IbNRX76pa/tau/
gg9x4EQC9uxPrF2LojnJ1F+LJvphweNSSVwQJycUgB/nU5xiu/7JzWQTuC8KA7qghB5GOZy7xmfw
ABTwPVIPZo/u2B4QVLnV1NfmvaKCzS98VH8Q/1wcxRKEn78ih7jWdKykD95xbu5JyygyapK+YB1z
wXjGPiGL3No9MST5F39gPyrB1qERjYbWd34fSd8SdOu+xidf4Id+2pXylNuWzOq92CgHnDVWBX1F
mGoiLaIgLq7K73BnEcucNaKil1/tLTuSi5ztC7eiZUHT7aBHdaXGP3LDyKxFUGOZsbH4A8+VB8yf
6XBR0InWATXXluzlymOhvX1r1t22O/JHzkc2nP0qruONBcWbsX7EPWyX6qt88qFEX/6NHI1XE67t
OwuUTf1Vki488yefxUMWu5L6obiSU3GQ9G9uJmuOcyMVoYg2xrN5EYbTc9DwI1YXxyoJJo/pxaoj
HP9/7Qi4crax37gbXgcFU+w9ggeHnLLn+0kPscBxIrm2Fz4KzBnV1t9BALkZtKMLKe/NAIJTBnyi
0R5ZxATRkfBDyGPvclr8rSdwbuqu+yg4+DkffkhMlb0I5d0KshbiVie0zz8jfFE3rDHNmHElXjmn
4EvyWSKJoIBp3Z2DJ/mpKQEHfyJoFKw5viQ3yPshdm6ZxxA3iY/f7qv6dbd8V2Tnn8OLX+copKjG
pbS6csrwlpx91qf3w/1sn2LbNIizM1+ZWii0RehNLTijecIDL3twMf2BpJdTBfkbjpT2IL4g7L8D
X7ehyaWLh0AXgGdi87zF5kZG6sluUZg7k2qyfJASoDn9W545MfT7sGY9P8HXnOmBcjRzaPGHPl/w
2HjT8aaQbKQbhkgsBAoHFuC//0g6syZFsSAK/yIiFNl8ZRcUV9xeDK2yBBRBlM1fP9/tiemo6S4V
We7N5eTJkyARLAyYdePrja4tXC+JP0g+uNRRjYfXUYwRR+IH+ykmQvHbu9iRp5MtMIzONAxkSYhz
u+Pgwm84qUFpk9ZVdw9Au+smrIdRDa+FPj1sNjE5jpm5nyz5FRkl7hSM+434tIgX2eSk/CpKbhdi
XQMBcMihb3vElxPFQlbgOiqHqqHxrzBEbYo5TGKmXebekwXP+ITgDAWPsVN2Pv/sR3RruyhktJJN
swMPllPh7Nm2LEeWv34lOkKChMCG2B+mGHQMbmhqo2bc5i4tgm1jvcErfgocNzEIDvvfg71xQAiC
qGXfoHRZMlnVxxqVLtECIa/Go2N1YvOQKMx4DmInIehF6AFpmZWG01Sv6T+PyVuovyiUFgqK5ZAt
HNII1i/xiMKpcDOZu8WdY1Nx2lgErCjOX0CuxGFfG0MfcfqgIzxl2Hh48X9+jw5s6Pfk0cMONS4e
ICLg4nZjdnlmHJqcCQxGLCGyRcVccxtgtOpbnZX5Bd5mBIqtAn1CHbGe+GS0bGyuwjwH8dQ7O5E3
jSLLm66n68DxDr61DDzHd6zAiXwnCKy1yNVPZC3x14pbMw6mzl+QmMEh8g4DMz7HVpCZcXwO+F9l
Bs7ZCnzHiaLoHFlBtF46Vhw4azNYR3zKnwbWNDF3QdCaznm9syrzPF2bEZUHc/3nRcHyvI6ipTX9
85dBFKyDPyLQtW85a//Pcqy1k5hLPzDMtWXxVq7HtBxxMmc/5sT+It/yl+elE/jg+vbNZgqZCfZo
RU5txsgJmg7HOKxj9OPMwy/LwOTDS86an6oVL3vTD4Klw3da1tmawEgx/b91a/KLu71+mgF/WAb8
WjbPELzsJQvQXIdBL/65jNZ+4P8FtS0+so6cdcjJ801BkLriLKM/P7jZ6/gvCNZOvIyieL3+W2fm
OsbbmJH1t46Ds7i5XvC0gt84iCsrhvBrxtxoslR7zRu4iZyeEwWMYI4GXPofEzLMh7XuxXu4xMT8
41U/cCxukh3ww5oGSys2z/6Wexpz6wP/7nLOkeWLMwyik1lav7+5+fuX8aDwa+BL+OElC1UhFwP6
FSBPu87nw+sAQ+NhYKsl9vH/eggJKvNPO9ZbR+cXK9PG7mqA3oQ7MtSX/RCZLKF1oyUdtpkpTI4y
mjMfRH3vDZmKOFJ9Q2QXoTHJKJeiQTlgq+mUCZP3vixUqG14qTeE9mqLMpEPi8f8FkdmI53ow1EL
G3n/02PbcRf5kuGHpGDGJKHqJqNShF4LkLc0tvPv23/nhfMcf8OvcPGYh/rVuumw8Aaw3VanHv33
G+0u0HAQvXBF59yrRKqv+u3pix/QfwA/u37XM9GjP1ZoxP3Wbq2ms6R9+7BOs3IjlS0c7Nwh83ie
6OZhhKB2Glv6c933XEPaBmM6OkZNRQNXYkm9ygjIhgYELx0xn/LjlePSakZL1K2jMvx6GRv57tdT
drG57hnKDXEcUQ+cC217b4S+GiTIOCuXZ4GZUjGwBjJZsvPBj8s3aNTdZ50nlAy14DVkMvXT6evN
GEJhd1pcf66Hg4eHtKLDOYoPURDFVrSLZPMQGxai7rxCykMEyxhSOkAZ42h99ZDZvtTMTzJdAa6e
A3Y7xIB0KrxN/UzSjGQ+tTgB2aTkwKyspw217834ycVj1cPMN7sz2n2Ef2fI20zL5qV2X9FZ9GW2
qrIfCKxC/3vT6c2Abdl8rMAZqDZWdInSgqQ5XDZxnPoSuVJpaXTsm9A/uDiNxzVEHdDCk4w7m6CF
jK0V9VU6ERE4UGjiTKFMOpBblFzkillv4c0Gb9ibcE0sCciLvGtDiT4iAUPE9Dze5tPGIQwN2vlr
ykyo4LPNXeoTVCvSheIOGAzX796kycCRKBKckEgR2ZyB6hlXx9wFX/2jU+9hfv7SA8Ro2tRSj1nf
Hgh3/6MzOh3SLyIOOap0VBDs19hEJIl5IqZyGEYSA5GiERvnV95Uf9KSNqsa4R5a4aCMgNiwP+n5
Jt4i7kaM8CQK7PiGhwjGuALCgMeS3PfUmJ9tF+g9iTIdhatiMdy+Fpyy0sDJpaGWcQsF9FQUtRSL
z0Hgo80ioW+OI6KZDL0TXHirerBQV7fgNctjhgidYf97wOVTwlfnttBXNYnkIpl3u1HwIXbafj3d
kRd1jMeeoEmzSFaDH6bSoQmP3SAy/8YPnx5Ra8KAkuAOudMcITyEgfU/Z3Kit63OZLoXZumcT0um
uqTuOR0ACifbdvKMGGwWfKLB5rM67Vk8T3o1uTHHz3K4JeXE53VOag/CoIupIcXvRUcG8HLJml34
Cu7X6W2mOjhV3E/ei3QzCp6rdKPYBGBuP6mcwi5nIwf1ShpSs0hxkb7z4F14lH+BmKASugh7Ts7w
cC3NjvNJ/J6Mg5HTTkgVQ2mlTOj03Zcrw6+OUkAp86dcAYmckapUDulEs09uGifzZA6h2EqpvUiT
fqpsxhShKAkx83zfbcuVMr0z73qfTtv9bfFCqdFETO6EAiqVx85jpty0XL0WoNkbuuHmz3M/hVKz
GJEQ5psTTdf0MIlYFP5fhGAhV0oak3IAQWv8bS8gRNSPqi0ZAPMuPkF+pzhKaHlklO+M8btzyUEa
HD2hj98EuiNZ54+Zeq84neieSL0Sl8aXVfpzW9CI5yDiHsh+EylhP9FcAiEOIoOpQ7r1bhMpePLK
KQIfKDZJ3M1KjxKw9ZoqpLS3Q+Lz9fHtaEwFbmAsUA/jMShh5oG9zaQIaeMD7IVAdWoX/q/9WGuL
d6xbLxdNzHDkMQgiyCKBtcHAWCdA4jXFTkadz9iq1PI+MbnLZ5ZOy63kFVPNHUzHs/tBWWjz9/Q2
raEf4OSXz904+gS0q8w025i27iiQjsVU1AYSZxwgEDgDZPaqXekjUwUCn0WFLS1vHiIy1MNlG7TD
/m4H+xdV18F+PDOwVBFcJruKpCVnOflGsOls3u4MXLSuicQgKzjSjNYYihjX3OOGW/VU4vKLSeoy
o4gFg830NJ/tyxqlWk2kyJo8v5hUCh7TCMMjdfZLsZjCi0HtNIYKwTXyaLxDvNyC62/QnsluptWb
or4szBQRJtaB3ggpEeaU94A2k+YzvYt+CmhzXwtFlmQgyEYCaTu3m/yAcWeSIDYCC5rd3EYMl7O/
X3Pwkx/Q17//YGLB+QHx3AyZEFP/4wuIe+1nKO/HObG7yURKPo/57Z52/tudGQJCBRz85AfxsXST
ABoDrhfmC6WsvzHVn8zE6DWG/abNqXIqxHEw7W8bqZaCoSmYa0ZHgTJdG3hcuYvlohYKhsYhMJP9
hMjltscTqVtj94wzQAZsHvtIvT5wCtAGF2dhQmlSI/AGjREoIL/kaMyb+p6VHTIeAqVNaD+z7hKz
UlHwF7U1ugFeOiAkslOmgY6amW/IAcHQ81Q8kGT1+FMDPbhthivm3a7JxUaorO5PPyj5qNshCOl7
o/xQtWfuLY1PNLaJ4px61S7gDfj9hw+TpXNEgf1zGcfP8Bt9KbMPg2pVzZgq9cu18zHcTbPV7H5a
rR544N6842l/uQ2DDbDpv7IOdn4wHW6bP3lq7I01xJew3vBmMhhfceX9cEujJKj3kaUmBosB7hVz
1Ooj8tMUZkrQMUHEKrdlhG9WkbDZ54tuq27bOUz/Kqq2Q/LMvSgarig0MGzieD/km9Hf53yCbvIl
HWM3rbWf9+K+f1HrHP3dBTjRXl4LQdnc8j4G//zRMRcNZxbfWMxfI7tHeYv7YeEpMQMG7IbXRXCH
3rvvLCFiFcCP6jFXbaa4YGyTuzcMi7izHr4etHa/eUZJ+Fmx7QMgFPHUSKgfy2p5+xktHtePR8fA
L5gllIF2OvYK9hsc3jkYiNd4GSlzYfdU0kIStddC4fYVizqkBLFtvNck85NjsUiOwD7IZWwKoDdp
MrhA7pwyxM0ZL+lAWz4iICeXzpZ1O/3ARkBk01Tsm8MEKFtfyZMvlYWxNV6CUtg9lVFt8qEWitux
dJsCwkaaoD2EEb1P0K6wB7v7RFrGMgajs07+wIUJ5GpRsnzPQSBZPpTchg5g36qfAOA8fNaGPG3w
+mjfz18uVAqIMDxhDH32B+jkjycVWWCNa0Fr36WbftFsn/F4efKr6OkgJuuefCY28fthRCPpkrDH
/66KX/iZvuQ9HUBI5zXl2+ZZnEVjxnrMgcRYD1Hja/NiQTl1nm84gy/4m+G+Dq8JIyUCSleMLdnL
P/2UbQiIHkMxgGsASQj44yL9cceHcXJ8BuNlzp03AFrvPzcVSAZoA4XrPxnhB1pXt3iy4qDxwAYy
uFsTEYGSnmz4H5aN7JrV/5Yt4APQY0LiLzxEtMNKG5eHMsqACgqoOzrdvQnTL2V21NiUmMDxm50l
leDvPlH2+uy07v6Q2nhtOgcdXgI4Wl7refrzoXDLowBVY2I69Pcv4mn2Z6VvCTcBBsDq1PMwZkcA
pdcABTG3NxpM2SU36jgAgwyNAhj8F7bDCQEVovL2Ra8Or4LrJPJmEuzbHOGbXUzrP/E083sdUBQj
iaJSQK9NS6vTrEG99l8J5htTxgR0BTr5pQJBPYMFLIoMuwwKyutrc8ogRSRoRHhYXJCH18vRGYLb
+tjESrBOAegwDOBFs9dGvmDuAbRGNG+D28H6lixlR+QGZAYqAuo3ND8tCt9OAxPtbtO4JdPJCyvv
hzom6xmKHmRWamKQO/k0ocMeT0K0SvgCOgOfBgPD+z+VAEnKo4Difrg1pIfgh9wdsXGj0w7KDb89
CaiuWOtbELnmSL1IgJsRxVLIMzsAJ9i3PNv/wSJAEkG4ZW6GkH9wKEcC8gBBkxB2skvUTEYCSwG+
FlATZCzwNZ4LsTzTphDnNpy8dUkPEvh/unPnJlHCYdR1ajWtA6NU0kyykSoGRgOLARXki7+tAxZG
kVbIAtEoh3GF6DoURSnGaYnlx1ODQ0FllnvBnQ7JEsB/lEs7l31gMa4Ez3MCIjQQ+6ZpBjVp5gEK
hAdFKQBIGMAsC86AMJ/7eAcXBD8+stIECghZgOKgJlICyKn8E4SeVAiYEkZGdVT/+C4WgOAAwWCl
FC7qg8AF+ZwxhQvqnqLOQgBNlQvqisAyxe7c8H6oJX/4vo8m2EOD0tFYZTnjykTxDM1Xdhkm5fmg
ngK50n1G71/9yrIB56pa53sGzfrHqgVX4ygpyBiuFGXloF1L9Dgo4t/4YV3QGqiHsXtZpCVI4+9n
W6y5RMo4rNQ5esqxsgKOoJWDXnJR5ufSWccQKkGyeRZAeDwIvg/CzmiLx77/8AInDZLHDcEHjDOH
jxFaUI5PzGzFqF1oknReA8ozF+nIaXObWJs8te/RoGpD0EhVZsZtVHbNEdIQn6P9nxs+43GL2lwS
sr2lBeV3TNV9PqDGK1OY6aICfUhgeI4pSqS8mVUvyLIwGFRBqCPu+VC/4dckbekPTHjwQZ4qoCu1
oUtG8ZNzZa1ycXQMsK25OIKxIZVfqzmyiWrZEueq2gx95TAPHELBjFC7YSwq6+glYMTvlV2kHsZb
kjsq7wD9pHsg2qwsHTOwI/sGO4Dhw8u02wHal+e88JmSe4dLKTS3LDgUN0mQsk7w1J9IZFpYzTet
q7WF4ArGkedPdrwm1NIuxFBADx/wS1ET41u45noBxi9SPh6QsCHUGqCWAUoDu3PNrEOAI3YusClW
i59UpEE7MUYlusZUhE+X14G1j68B3GXFCM4Gmlp24z2vFEL0bbllQK7gbglyDtQ4mtz4iem5kt4x
EA9/cIRuSVuCfs3RAsM8Ui+GVG2Et73gLxIrUZK4/7BImuXpwvdQSTRcEdhD5vaEjVF2XaSfDf6v
sRhZrVwZEwS4lTYRuSjZsK1Q9tnSZXcFak/pC0IigQCf99GHJPjn4tZg1xhdTFFKEUcQ5X4WKRv7
yIrlprVr/g9hvTwqAoiPvwR7gDrvOSVJXKNwFPFrMQKZwFyA/dbzKsCOsm71K/eNfYAH6mKOCAjD
gxY26Khe2WV8IaCe995BASRG5YnYHCjgxhqsNuEwmO1lmNJvOWNmAcEVOfS1X2M6ORiPj0UCl2x6
X2RM77TIJP3bHsSJGsmcoK283vaSan+unKQRtpPm2k9OO6zD58pVp/vBhviPGxSNA66hDKBWEOuO
HDYSpbv7ms3Cd2BvoNtQ5PhQKfOj14ZQk/mUoYqpu1Zg8mJpkdGOzjy3oygvsTML2/C19X3B7VRC
ikYxd1DkxhQxuL0sy9em8aCHkpNS6SQP5mZQtjpSE7mwvsQKEE5FuNImGl/5rur6WamCHpQFp7A8
gpFwkwg7UCJZ3IlTcfNHnsco/oryTipKRXSkt6IaQe6R/2CfiUH4cqpfYoVTZD3wcDCvvPO25xrY
2zxX8qm1seN9718uU+XwQ5GC8D7+4FbxGHrpprLD8DO5pFvLKqFfgXBBiRu7TArhyYhWCBYUNEy4
NSXzBuhfF56AoS2iwlL4XxrVeo/pNy0DOxCFZdiKYX8ifH6OjgXmEehKpU+KgfKi3jfuNjQyVDSv
VIGKqnm1+CA99wo/2UxPA6Z4fzufEcJJ7+PM3kAhN36DNqdb05CXzyBcUOdpjhyVBXbfJ53wQJS+
6OGhuY1iEnWmz5j5aohA2PkP02OHnQ0AxSgGoCsKL4CJXBDYnmo4OM73wMaXfGYscqo1NAV2x4cj
KpJ057ADuE+qzRzCltath4jqyEcxlhkSMJmL/xekl39VGHw9jhQPjZdH3pmeFL7o0djvDPUsJnei
yyIKV5SniBfv7rBmRoIovbH+u5srIDTu6Vj4R0o9OoMOVBv3h7sRFRrVY5/BnMZsGXRh0L8jM03V
Ec4ogmSDzaQskz1EKYfHSimPliFapUSYIDvAMAamr3UYzwZflm4k2AzcB6KDsTvsYByGr5NLhRWr
kXVo3Tqs9PE9VL+eQcr7hDvqGfdpV08fD7tB77N135pHZ8gTBKxy+swlEuBTGCWweVHaom+IqXyd
DSp6Yxq9YXK3RccJ9SXqUYJ0xmlx8zgt6rgtPdjYZQpyncNHW453Y6I6tBebhP+bWqTPgg9D+Keq
TEX0kE8n1GZSIos6/2FZ82uZfbLHIRk4FDoqaVXiANSYMTKEJUiGISLGU6SBgJkAYvHxeAL42VyD
uGlfrzcC7g/PP2Hx+I/O54aJn7Sd0RJCBYxmINYhnhtA7e1B6NXZK//OBAPU9BsqipTRoAWN2xmm
hmctghj2VsgWPbHQqAVQFx+hD+FiRk87nDS/y42g5QGMnHzkqDHuZ3T3pDs9yXa/Ni4U/J5fT2om
hNwS/XB9cBu7NR71MbtDeC+de72ojc1JQc1+0nQejctvw1WfUz0NtbGNCNvz5sNlFRxopmKoC+0U
3lRPAmfJS+RA7U6JemWeXe/VDsiBduFx4bYpbeBIpIkWHekzHyiwLW8vJ6eYu26zeQILyiyNad1P
pcwry+lI8rlHRJ3S5EE/Ru+V5F3aggL6O5/hoxMVZaU5XSDE4TmzOmhRiYcLuPcDUYvn0S9kn7Dk
hlfcVKLKD8bmnuoobaKHIJYSnxDYja68AfoslO2lfHleARJJj2I8IO5UWEuIh/+SEvTWOT+OAjG+
OgKnEOHD66qOfJ6chQQpg6YGv+ABTYK2338cCowIPIJuBg2RUCQl2PzGnPrt57VLYK3SPCX9H3Bo
/6g/8qW9dFfjImXOUFBC8Bz/c4Pe6y+FSozzTm+JvkEhD3gIenUWjyOs6pjOjoFZcPqkGASSHDhf
t7vHURE8EGkEdUGNaZvjdEoikQvejjfyrwRFSew95LtdEvQXfCiL4G7dYR/sirng/Pn/ehieMdYf
eBTeFUXleUazq+h249LJDfEbvMp1PuC8kB4SYZMtQD3DM9zF3yGTZ6VLckCuRzhH0qCIyxenwKQi
WgPW8AqxJ5w5h+dmkm7xYenwvghPSdrA9ZACvxCUnVBOhvjG0xZVfJKvUiQmKNBIhftOEZ51BC1O
FU4XWjHXRvt3zNJGqDMxaLFlYwffPniN4kG+/9x/XhprefKmR+AecnS8Gv0J2RHiFINKNGjmIuQd
xsX6MXvzl+t7zvlxlXjrKhYaARgLgnaKiUzfEmFrQ/aGWjWAKXklzAbGMBDvEPoRxGLM+RjxyIcq
nA21nqMQq77WlAp5LysK78/dwlni1llvzZL84QKzlgAa+8xDpiFzmPhDHBdrV3Yh0Fzwg7COL7Cl
8VokMEJWQISKPCNYIkwSIayGXEh2TqZAyktnwNem41GWHdK6h6Aq4+/gQxDicHc/Mc6g6T3c+Iee
pwk4h3akwRFuUkPuM6bab97+Bt6bFgQQu96mTRuValz4GGl/HuiVwBudgSJ1DXoe/71S0xIiBkaI
4fLflsoiDsqqGaf1K4BIQAGaYQdQEE0Z3UuF8Rc2oKcEBVBL3LRx7axd5gwTHHbBAI60fXJg4Nbo
fVLja27s0UVSSqZm4ERHZ007lnJD4UxisBPSdMWXdUeOjHjlc7Cv9aNuMAv85yQxNmnSUNoZUxxC
0Q3C58humFEUsltJH9Kxy086S2omehX2iD2Z2bKYP24xObk4keoGTbao1dm9n3aZ18qxkW1uzd8t
OWAS83eYoKSLYG6o1OjVMVU90iJU2hQGQXTTU+2OnzQmsDkRx6wwxc8J7xuMJpU+Ra+gR6aJVVMb
h9doMmyWd33JDXm9vG+6fX8vY2WhS5NTjhDSakyrSb9qyU2a5VB3NOqVBEeMuUflATk/G9b2U5Al
byRDXxPzCBbDrhPjmFhPaK9UDLimsbRrl2yob+ZkFNgS670dAw/Sx7dgnnAgz06wtVivUCJRgFB6
O6c3E1PLvUJrCSpv5jC5ieMqiduO/EbyoYvLIIO3AB/xFYOXwurm65ygzpd4POxh5skjX8+I8ei0
t94MbkIrDQ2ILLyPN93jQufwS511GS1Lbs6g8tbB6NCIiANpCT3IBIGYWFiYaqw2G7OJWezjAztH
A22UJlp4m9PNtBrs8JbV7DVXptKCjjvgYl5prpw99+rvX/zPHmAbsu/EZmav+fViEDZXwhfibLzq
a85rMvkU6RamAA59QZ2BFBs63ZIYWsw6UPH8qJ+IVJw4rEmD8baYE9vRuzclZvnEpMo39K4q5FEc
IhiCL4KAfoc7ogbIJ8g38URQnPgCsuodXymOCCpFkAy9ieySPp9YWIoM2+K0yG7llEbszEC1jCIr
FDQLq471Gl3HV1wXORZFduDL8VUG3DnwrdRLCF/Svb4VTci6iND4bf5ksoPg6WCj6lIwrEQQSVlc
E/aIBJfrhtyJBySg92jCBXcW+Nj/WSergl8DOR1FW56PiJ6wH8BY1KiWPAK6o4mHawR5MD0ONpUk
Q2IQpckhoDpQTiECXWl039HoJtBvfoUNF0kVJW+uASNP0fIi6Ik7HJZwIoByPBZykiv3m5ZIT3QJ
zZjFPaefJ5bJD00QaC4R5mFQh1nw3mX0fKDgd0hmD68NGQ+wymbdQlnRI56R8BliEcF9FJTBK56R
v+KogBvRALpwo3H46Tpd06hpG9HrbfWXgWDtLmEU+iVMYsHhfV6LuXTgu/XFfc7qgj4sKPMgqiHY
9YyAYvwrh9KCkyXVxInxjOJ+pwcAgz5UXe9Ff4DwxxDBaCxsqQBR9FlmYPRMlYRdWu8yGrcoShxZ
HdWSxc6ZgXNqO+0ioBew0vUpBCObSb8ULdZ//IYbzsPh0eiL2mchcePJnXg4/IWpSktepznGh7kg
LvhzJeYKnhT8Eftju3TxYPeZPY7cy/bC9mWgEfcb/v7bLz3sw6GkMAqrIqSdIH7G4iODHUem/QbL
oJL5Loz4OW1cZdYvT+eOFYLNUGy8REJQA3umNcFgTtYgFJdiuCNkauY8kOQ4PKi/owMrnlvOrdnV
OzYeDZHZDOnUhbFKiLeQDjATh3GBOiRqtibJaD5/0/aa27pd+2yUCfFSDIZgtdCnSs7diAahsaLZ
33+Hrf/g2TxmDDwKHmANcKxnd5e80GeGiCD4UoVgyLzzYNmnNCITPM/qC/Hq66JEo0ntQO+0DQti
p5nMdIoUifcOtzdXpz2Y4qWvReQvjrGSOD4+H4sUtL66sHVqvHJIM+v8th7brF4noeuMWZP0RuQ2
c7a5kYmT0R8iijjUQixAVie3IW2GbFHAED6FiAQEapc8jW4PxsVPfsdwc8c2Erbhc0b01/ocyUNk
jkZcesL8dI1A78RY8feQYwIhYkil38cVk3pa8SCwg1hxgirMCHE1AQwmRQRytX1HYKtxiX4I5IjU
JAjyYMcwceen3SjujiBMC0mQzZbtlFp/lK2+R9lcf+j2VSkLdaJFhZIWO54NSrMaNfsl5ojackcZ
GurWupk9gZDKgLoy1WUayCErf2byBf6y0FQgzSTubS9sKxYxJpBFlv4LvxTBLyDkwiLQ2ENUhm/w
kHAPeYfYQm/62kQ7GH9YIQQmLBLaO+cIFwHVePqBF/CBOCAyCowAMQxoBp0/RG//NrqIdfExYXXF
lgGI0CDLxl1BfZ9xNhyTE8JHSQfuX3bsruAA2oXEi1Se6AsTC6mWLyZKVGAFqAvu+8fGsuCDSaPY
Dz2mnF5Z7sy/LUG4zDPAjFToUICGtiIU4cGwXkPI7iw/gGf8AO8Wf2ZcJ5ElYTPbfgSAJm5NBiiE
WA814H9xpojyhP5WEkByZdGTicBI5xyyKzIjPgEe0kVcBn/hwFw79oLIXMgeMMLd0jOPYJU4lwVA
tNqfRAcmepAqXr1xRpnXE7bDrUBE5IgBf1zpmCJsp9DDC4TKnD/XyDSKm5h6KGB4XsWjcUSMP0fE
aSjI9hGRUPehQEFnCYUZfs9SW2CN+RfNHPFpxcpfnCKa52NiDA7FNWVHbi1ulPOk4E320e5EVECP
FURgqiZYrh1oBwuD7yWaJXuk7UmcHusJJwOpRCCFvYiVBQJJ2xcBN07qU7p6770BPACCGRr7Dd70
fmhb7e0jzoomrGvUrBOE/K8Pwe4FZ8X9pnQZe/ojzNX5qGZ2LuI9UUKbd3k2SGGMJRK3khJJkq8q
65M6B18Ydkvp9CfVs0ZbGP1vq81LaftPyN7R3uuO6bHt8tvOvmA7JYOdJy8FRRhmH7uD7peaBX8x
ELS9hyPG4NE4Q61xRDBjf2mYKKb6dy+lAgt3yHqaFtwE3mGDc71324QZtDKyKmVxSZBVbwZOABbD
4lZvvWB7309LFs4pGUElD3lU99JUgNIhOjHIAbTj4UfDMVMkTGaftHeGzdkgMW+dUsPC2PHMRZ79
RuIYxIPvba9ovjxuE3YQyfwACsKX2T/I0w9OrdtKN+QuP96dwl8OTXBUo8aH9JKCPnH2g+Y3TOIg
hTaA2AGVKfmsDdmIBaqgDABnG00YT4l2OJnCTfa7HJFqKx8wUYbl7OR6KM1Tw6qgsSAKUTF+1msq
9qYro6tAVrMyJDcHO9+qSCQhOl5D3gJyvtOsWBfoM2vQs7Xg+ZMwJYDSK3vp5Jfsq1Ui8SMN+R+U
7Xfhj6/VmbI8Me07GsBLka17vtKV2fs5lce/39y59VGHHoYx/4Ty8Pd7M9XP+VtNH0hLy9gU1URT
s/8EleZKNAr1MyCmJdtyAKr7YEfRU8vWSJIAMK9kqDXWMhiRXT0YLT99D3oKE63DEu9I7skyLwat
rnePsYSvTiDqtGNm3Yxojfk2VR9IuP9uU2cKI7mY41SbgD2n7ue71jJg3SeSmqB2sn3/JFafuori
kzg9eiT2J7I667GXdwBltKdRjehFUiWRjN23j+Qqp701froUaAvVwwxpD+BP8jzFJ5zVbgc5G9kn
qixJkH+npO7SA0bGKxikrlBC0vy6WvcZs5I5WKcEMlAPQ5UKf2Bshv/6rvWaKmBGhqsSkCKFd8rm
0iJN6Za5Tb/GlAWiy/DgYTEyOpgyEc53AAwWYvV4rZJdnBsyhozB5qcwZjkKNGUgcASKWUPBm2DZ
5+xHC7wMtXta9LFixjtEThuQQVEmVJvEEfopJ53dQ2G/MDz5DK+IwbihDsFv6Hj+hCx6bGQvx3fV
w2D1eFFyhXaGXA71NGLuMSrC0PBmJ+3ICWI5+QbUxgxFaLN8aWYS7cc2NojjgTWl6jxlaBxNsKQG
/EHD3ZhiKkHdeabEMJwBNVjMCkMhB6KHHK2njgLly6EiNyL+QLIT9BD9SxCBVrQIi7L4R9ydVJ2A
FBePDfh9AS5KhkeIiXYEyDaLGnyRq5VDtUDubEKWP9CCXJlUCCMKZLN0uW3Pf0gH4CxpCx/rYnDL
MbMQ0e2z+kr3cOWnd8K10J8+OktSscHAowmW0fpwZ/Q7Yj9ECjLECQIWVp48Qh8LKvTnOk54FkB9
0J21LzzBOYAIinw+m5haMmnTV420fC/QwOQXLOamz9qvMnkyOT5DfkjBdYy3QjxAmyk6gWd3uLn3
NrrXE+ZNq1I0kK2KTnBtcdJTS+GpGKdD9ti+u7DPlx+EHtd3kvpaxschZOc/jtjGx3CPha/rKO9/
2XHsK4JnD8hcQRurHTm0xHw3/dj/SOv6hpCV88km0ITIvLLUJ6HCx2aQJPuwu4U33wDRZ16haKGT
Aa27Q61OVIIUag/DWf8zega96Ddi42vI/0/BV/VJOrQKbqmjIljCKkZHmmKRL6OcRR88/BCQBECd
fM4o9X9dHIhX8ZwIqfuxS7Aj4LND1griY3hDXjYRHYw8SQlgOFkIGD+kYEJzHlMEbPlCOEKaBtnK
e7OAOjxS5j77IPGI2MmcjF2l7Tp4GIVON2DzAUxD4WiAYmrcab1FiPuLAVfQADBctiEWkwdaoPH4
ahYV87ugmoAJh3kx6e4LhpzGBJ/GZ/3W59SOmRx3hiAzQNOsp2AGLYCoiAYFUkuCF0Lnkch1Wu0o
3ckpacy+Kt9fNACY+sgkxmWeCXAAdTJg7w/TVS9UZ+qGlN7RGtEEcwKVhsHYUeMgMWdS6LCiGpke
qmL10o9s1FbzDJxl+0GJ2cKqKBfA0GxuE4s+4u/7SJmRXnIKWM0VSTxivhAnWPpsI9IzfaZ+XEZl
Uh7IEtCbWSYmAWBKXk6lLYjqSJXGh2RJRI49ZNE6tKDlEg0xzKYlQ6PSIIBMQvJvJlICJhsSrV0I
UQAO/gF9XdxROaQPAsZlsSzstlCZigCX7jnrHuEwu74e81qb6CPMJIJFIIn0At+CioK4yp7PN1Tf
bngsSaqdRvG0bDWEUgS1o2CWTU8jJEMOpqpEYj7mrCgWy9bnFep/gGMoDJYH+N2AGw/U+CoWSeno
7QZO1AQEvFiVWCug+jkBFkIZbI3RW8SJN6GZqC9uOWB6f3iOhyYLHl1wEZTNihMgE2zBa35yqytt
dfWxhAWXuiqIZmP39AkbzK8spPhFzCVY9sS+FYCS+0IH6sQabzI2+i86LVW+g9tceGV3PilX7eHm
qqPKyzG1sTqbMmJo+D3CvmwYNlrs03oHG79/Euz6MFnL3IfX9BW93BCpaSuHZk0AoBAdhikYsmcg
hzjI5nWzoAb2lLZoMCrkVgkkJahXzMcdliaKv/cf9R4q2oyxbuUMUIDHV4+X2WuaHVNmZDVgwDPK
fNjtZzOvbhzzcpPvwavYl1ScxRDbdH66SBPCWJb+h2h1mP4pF8qT2rxhx42kbVFqzP7AXKZ/DJRi
bkp8L2a8VMGCYDAgPd0UIEsCPeYbCYwnECW8I5sYYakslGmaAKUAaQhy8gfmF0Crq22YzMhX+ZVJ
pn2OSrosCLfgb+aLABttrU+iU0mD3jewb/+ar+juEb3Yslm4dANZQWXlcNvXVEVdenhtenuR32a4
H+EFfMOTGZzMw/lpRqKHiEgkulnxmnalA9+e28NzDvkYXvumWbLAaMC1yY8Fy4BhbGhJiQYxhA0C
q7ToOKHv9xQGVmw5H8dZjJeOM/amjVU5pAAQXdHoon5JwY7usA6LR32evP6DHBc9Olw7rEOTcyUO
8wx6xO97dGsO8JBHDsVqlITIWMPTLrBGVmEH6nkw7RwL0iQ9YZqbcA8wHDAUCTw4inWmF6TdQH6k
8oq2w5kmAotrO1NVMM/8yfxoQD7/dcZXvpgyqpnuA94QOP8fxoKDmNvcd4AZJ8bSmeeHg/ycOeRo
ojuOzjiL1rCJeIdfwPikN8CkYj7pvJKX0PbgxMWRoYbStkkHN/9VEC+J4oW0GP9BK0eIhtvsBGcK
kut/dxROfMGnWBJ8Z8GFPZw1ZBVxeypuWz+pFwWqHuRddJ9VFk1u6yEdJ7IZUDe1ELTI4CzcLG8N
s0Bc0BkpAbOmKVq2B1Pe8/AHNILZtC+/Jp3DpDgzpqcFdijTTFkf7WREk8zIYqmJlUcLXWgNHfHa
yImwUxvriVKP4sK0hWYY8ZIDgCC+Qw+GDr+jP57bkECUzQ+QJxxaXDbE9PvEL81p6TD8ALq3hCUh
kZpIEGaedKhXcLzEYxZ8VWBzru0/ku5rOZFkiwLoFxGBN69FGTzImxdCLWnw3vP1d6VuzHSHWkJQ
VZl57N77VKzUhriWarIT1Hx5eXLtDVMLs5emC7IPUztXi9VNL1tA4JVmuPWOFTU+5XnaghbIPSx6
xy6tiiboZ1N1KrKZfJ5c1eeY8JoRLFY/OpD4ENBaLQ1ujdvj88vtEOdXAdwIF7v9qrr/VZxXocPQ
6ZZ/zm+b7LP9+ZmLhv8Ixcfl5iffn0Bkxv+eh75mEKPnR8g3p/YWX+GPNw5h0cM2pTkJzMcKouU2
GvTeRqPvUbW9apoSG9XjcTyJ/Jo/Qqr4txdV411sZlgk0I52np3E03duKSR08yN8+xS/3TsqHU3Y
/IdzUsucZ4csQj6K1o72U+8LeFrRCqY5zjfxhWKzt6JrPLzG17gW5ZsG81BKujVPSbkS6TQPz6mu
c3JI9v7Gm2+W/C7sMEVGCnwqbMoESnkIXlH2SqVg8rN8PDzTdhydRgUXYMo6MkbrZHJcFEa1R5em
QZY7YIV10FmZiQCTC2jCm6m5Bts3kRXyBZPVoeTu6r367L25TCAiN3yMHj2Rl3G7FM+idpuLc/mb
KM1FHnIjsgAcpj+3xNydhLS4r69xuMN73LAi1797/cQPiK69ht8opaW03rkl+7Zxy6Z/NaLdYN/e
eFfgQ3/CuxoOl4yza7xtn3s7OyYN3y66j3u8b3tvL4QCaKpLxC67ScLF2rzVI885MODy8cuLtbbG
+6jQZKW/1LZBtlEEWG8coFJz+mg+pG+OIwgJL+KhgmFPayp4CHSpFyfX5KuYTlsLrDGD8+ASOrX/
Gp17UlOhY0vL6aG9zw1ObU7ieQuUfmGoLz0SjaP1NLu8nf7VRtbqDXt5C7sFhW3gYLK7p+VTdv/v
cGpW9B6fVs3RNrJ7XPosbsS4fv9B56/wQlRVXxsPJwrkp+jyXWwXPyRGyTQefbhX9vCoSHv93X5S
flOsNshlVGh+q9/0yxxSUxq+CZooxNEr1Zi6f9WQYy1JZgJysBoYU3epkSXGw2v+m8b/oFial+yG
C9I/PJxhTiBwtZPrIov41l90p81pUzWtOfq1ltsUY6J5aP5Dl2wurLptEY3Y3S/YvGL0YkQyzbAO
jlK0aH6b/huNztHbGuO1y24NyKcDoARic/CmnAbny+2x+EWPf54g0XJ6zS/cTv6q0OS/tFv5ylym
TdMMy6nIlzE8SeGl94aGPG92BX/ROgbAcUmuLdrTDCTHkuzTY6qDnpQztdyO+oxj5cab/01dJOHA
h7VFf8LnDTsHZijDg+lMJ9CXwZvEL/razXNn0s6+g/E8pOfocRI9rwwbjB6Hu2j4qZ1sb34OJ+Em
t0nv68W7nbOXFkc+eEHvbaLxDs7NQUeNJO59sTofyTLKTulw+Nz+bLf7KdT3aLpevEy2ZQNJkfUK
/Ur//nhSlRUvHtMq6x5fkJNV1Cfl8pOqBwM3ia5Rmr53z+mteY6PKu2w3ek+BvtMT8393z2/hm9W
2I9DoopeiX7Ocd/L4bffd8nJA6pExX6wTP4Vdd9p2TYB26JgdSSFkdfFl4oBrbTpFpYzVllLZyLm
YS0qfJ+SWnRioVzaLuqTLG8r+DQX7SHMNYPP+mmdRXWEiWJ6dMtR+7mUmpc8OLxWO9WOGfCUJtJ8
UkxuX7W0EB+HttRw+Pn5HOx36un+E2r//XeNHrN19IVQHQKIEA488c4xlnZwtrd2c5DrVNNOONYo
ODbKF6H++JwUnO/o3zq1WSe16Da4DS5Z1Zav9EoQlhHWLrZjWOHmbcjlDItP98xo++EJT22k1tWD
V/DjxgvyLpPbuz+EfxSfDmkha7xcHwqZkFL1xgTGh6zQ+eglvajiSiNf4Dsm7j/50AGICLIib4Sn
kSwHHx8fuSxElIPOoQ1ChXNeSJaPg8Gf3x/w4GW7/Zp4s1q/ml6eEbuEbbns5pwAjUeHXqW/+6ap
8Q5S4ViX42/pQHnavCBEVqO3a9MFRodvmkbD0mc9xCZBffOaodoq21ZfszebvRkBn0fb1vQf+uPA
I54kj7/fveQXfJgiRqs2yCXte/QMTxY9XyPiU1kuMYKznz0yW71b2rv+m3F740z3eDrYZYtO+hw8
KOVHmJPoeR1//lvZqK3VoNqpd4KrO/03zjbRJuprmMtG2ev7g8qH0l2Rh79Gz91juknwouJzv9kq
DC/NeU9pPqgsd4qOcEsa2atEr6+VqEstFB29s0kegk/q24Pp5+en0TutPI8xaw2NqY0eGcXmqplZ
yPjt7XuH1pOJRLRh30dvWSZvt771OPptq9m3dp3zSP+n+a/RHdZat0E7F/myFP+7tpXumsPxQzk7
x+/vxYdV9P7+/lkWKzxm31nuJahPV6Pk9t7zeZV+Nfr9nbW/w/KM1vsosz7F4ds2OTdH5Xh0br59
nztRtox63zNr+VZ80lSLZ71e9uZ0JXQqkrdjZzTq+fWokGXZ96zZO9iqLvj77ZCK5MJ1Gxofibln
MURhUu+KR4WMhX4QGO6Qc+w8FQVzZw3KafTwxFxSfUieOttmTKHgpblIH9imjwSiPrIBA0yfVRbN
v5RwZSejXQ+AfY41+FB/Wr5Ov4rf1//q3wskofr75Ac38bp60gLYrJqYZuX37Wv+PdenztYjHp7u
EyX3oRa7yApqoRmiqt/rn9HCMfPfLBr2h12mKyVkH72n/WHajtJRr2f3XiUtQqt3SMF2L/s9R7VB
rRmpJgu3DM5Exsr1l687ccWfm5udgECBHlMDvG+TuDxJGtqF0k+Sew+VSlQeTtrjViVZ+1ONAzPW
PORmLqHkEUOgin6Nk+sglnWozbbH3cX3VaYOZqTqUQ9wan9XwJIAlv7EPuTxdNp+G79Qs4EBIWZY
pXtBwGwUnlrjofbQeFgAQ6trduAp4AAeroX0qGe57y6BWWoBj3LinmCo/rtgMdk9BUyaqPQzeSMM
CDWuHI0jQWJhC+QZ3676DO3JdQisc7ym5kYWPcG34mNlNO+HBu6hWxidP6Ymqqo3tgr7pMYW3wCv
mjv9z+1bRdnD7jOScPdZWH+NDfYGPcx9wMqhDmstqptRlOb98iT35vaIbgKFTDQsgAedWe1C36S3
m8oc+7KmtLN8LMoHOhRLwCtGwZJRhpY7ycT6236YQagZS+9im2nSjUIjtj6oxTXs42mnMbr900s9
/Kv9EPZ+PCCGyC/a5Yf8f3uCCQTScul6zQEKcG9Yk9ei2T6YGMeJaAMVo/Q2UWap0RJ43eQDEg0p
Q41g2ymWhcvn0XExs3WDR9ewAaK4XxOV3uVS+3P+s722/V+dNuKC8RTgGdu1yZLqL4vb78akx1KZ
tzD98to0M6+9CXqwOwoQx/hSp2ywei0en2owAHOzhTbFf5Wrup0CxnTzb3L7r0qU5zw8T6juaWHc
o8PypaIKt0Pmr8fVaaYmMTcb7oh8ClWI8Z0tVqlwb5KDcm0X5y/FBlnCdpVMAVnVMbXKUMnWWlRR
BxPWB7mcpLHHJ5VyJfDJsg/XBz+4qrTyM2X6eLOLdwZIf0xO7eO0De08NWr8V61TnZzORW7aKcrW
TTNIkJPK0FmqWtm2XA9dyksoQE6V2tULqlVl4DEUou4FcDfG9+ds9YzfdHsmvWMoKobySX01845H
nN7lKgGuP42zALb5E1aYbaBYmqV8cyY0dkTxlaHS/iAY2HObbTIHYdCoV5fEIVVqLf03GTmN2/9o
HuPdbu/BsKAG7/+7vTf0y15l9d0NmvjyZfW2gTaYPBVmFFDuzwXtBpCB8qq/BZ/fElzfv5Q292he
713zwnsZ3bxrslKynv3oCgF2AIyvK4OpsSi7ju1/zZlk29urLa/fr2W4gLZDO2lry4wPtObM9DSG
W/W//KT5k9v0dBpBdm8V4+G7jREIR+hav1VAndzQeffinjQ5ttuvBu2Da/8J3EVRM1TGtZWh7S4o
Qs3KqKuxtj8Nc4rf28RbAURpDuMZqHlq5v6zwuhec0WtObn3l7wWeMNIvXEcWtPIXmLxW6dxbq2m
ZbLoi1W/qCVRGZ7qhYQu++JbQ2C/YKKfpouRAvUuvFGcr/TNIcJfe4aj9XSmHvGmyiaV26Z42Ev2
i86zA6ZdcFo83ydPyuvjUqvkxbpENrEyXbb9vZ9bldzj+vp8owcDo+YxnxdC05YoX/LUVyXWoUe0
OL/M7OP1TvD9QoGQKtfie3ppmQ/j7bVLNWc8tslwvHgGCppmywedgV1Dq4j+aaaH76eLRgqtYpDs
X3d/2dcJvsDsqiOeRppMR8IZ5f3T+P5YKcdTYnqTVu7D2tlpNBokIvHsaXv52Ikd+y5qCUmzSk0g
8pHMxVSGAw2hDwi7c/1pzF8n9vJxMAYEuJee4B/Ly75eA5DOKv+P1dKSxrm6vro5d035ffOoqD/N
bleTmXCP5qOGEciutUzStPiyp6uiTzHNGvtTYsjEcjEoTj8WDfrP9aQy7+KGliY/k/lQkZv4uh1h
zfN6ileTPSedsST+zVgPEKry+T+V/hINHnmOR5h7bBTSMTCO4h0Y6MosQTOKtMLWxe5Csloe7pYP
9tI0qY0gq8pf4WkeY20+4Onu/PeS6261F1v7M3RR2eSKR52NxrXjcbAZYZKS/qPFzPKB6NNW8Qe5
XjyDPujDLh9yF8Tvye819zsZ2rT7+auuBvxWposHWLKyhr8uDaiBwn/5q+FWzwTwJ5UhtCx/AfBq
vS7U/z42QrT6w2b9Pik8unW0znFYLr3XcQUM91GVWR8OExZLbFp+qrV90g6crNRulJ4oVWj8m7z3
0UCfJKPG42jaZJa6M89Ob3oNt7fCDbRsnc22NOMnLixMYGlbthMspuZyrpUvJO7xyr6NF/164cVY
Ya+5Xz8O5a9z/n1zMsgGWqZ9Zp0cTo8NOs8uLFJ9aRkgwsjK4BZdd1xY/iOYcYa+uq8fA/g5o6q0
PT/Yo9PSOTCITxNwouFff4Mlzr+t+5bGm4HoUO7dgbCe14/VAUi3pdbl0TeFzHVb4RQ6xWhI5xE+
AVwJbgFAZ7nxbNfeDO4odnce/ywM5IKArXycH0oOf56YrIFdQetcc0yljwcFPg26hBedUqKvbNVn
2Mnzh+LjqfgC4pIrdAuTznXS2V4eYM+Ey6aOPjENLtGDD5D2/FvZQ0A/ZAD+SEOeAfw0qkGwOw4H
9/mrL3qz29fsfSxa2XYK7DEY+Kqvo3/ZtPSXPT1wLU662NWj16yHBzFPa8EHWQRNZIeflQWo59S3
Fa0rQVB8qPZDh9oAIQ09itNhe9UZOk1rNG7g08DrCxAjhne+0foPSwSuusmDRx27lY+T/pgzjO7a
cxGAIqZ8sReTqmuJJ7tknKchGJBKZ8UxCJBK38NyuIQs4zUsRbzXAhK51RIBSH73BihtAIf2HGul
WCHT1aecIwl1/A0/ML91TuX2ckw/SNIHtqpomGsZjQfBr5HrcZzrvW1ft3uvy+pCG3Aa7eW2NzPI
RoVKq46uuvzoF2gVqWCqh04qGiXH7JpL28m3J+/C2E3raJJzrYMoYGIGst7NiEBD2FoAR2CjrL19
AmO1nnZ4Huxpjw7SiTUKkCuUdfUZ4NZK7MLMdgRgNz8AIuwSkr5GO7juGNs6d04ClRU83DN2jnte
CJlsUjWdj0K6WL07GyddIr5MyKl5717WYfAXyIjB6bE3qNZTz0fggcwNjAHFsaVhDvV04EECk9m8
e1BrvXtaZrFYZG+e2o7sV/e27YiNYN8KirF/IGTbLQeXAsV8GnCqTspcKx2cyUWWDcXr+myu5bjo
nnWkUENUNIrJ5dbT7FwuuoyD+4XDKlY/rf5tPgRxYI7mhu1YVAHmBtejXTwNMAVOq35BxV5FA8qh
3hOSwVUBDS6Jm4D3BAxSWatX8fs0DF1miB6SGP7edvQet3XN0I7VWE//MyAOqwowgY3ipjz1OsSk
T9xOtW4Muv+7rOBdLKdtApt8CXszQt7yYK3ebvtHU6WZr82r6+1eG+l9RSU0cesOhP6lw3L8e/g7
KCgXD8lR+Bu9Bfg/NV9ufsvGBP1FKaeBo+mhG6EFxpC7GGCmISgbINUMFbYnmIDyLuapQcvO+56v
F3Ds8EmirpreaIB01xUGPzdPINQO9+ZJh7b2K7UqXlJ0MlYWre12yPDYAGdf8K538u8ruhI6qIZQ
iCkHIipf1PkfVwyEr/HFrSiK1qPl4QWfFyeQoDO6JZOXG22gNdS7YQT/ZBm8Sv9i8X0pNj2r1dDO
qCl5sKTftTCo0OPr3vuHn7tqLH5aZ66+kqOZloiCTE0IHJcYzHMpLdy1G/3bj0ljHbISOhMuQ34o
qIKGh8nFhTR6WIWc2e6N+7XeXCgawDCAfXDfDqQdKrlw49VKG1HtcklvKhPC+0vS2D6Wqm/FMJAq
npSE+kHLU3ObkQ5cFenuIqv8+jhre60L3FuILNU9pHFsX/oEOAJBoZgWi5Emgvb2QV3JtXExstxc
91oG4TZLNLA0xyYPzn5L0w63s6gsjfLQ20OOIZ3tb/zDeqWNd3e7GDKsG/M2q7SwEI/Vp6VhmH+r
Z/DpZq91RzkH8V7Z8xC0x0gk6BXDIVmwSpX+iKAXc/hviMaelJ0CEmUfU3pD9+32rIMOZW4XH8Zh
dJy9uNpnjBxSnvVzxkAx4Ptu8CpukGXb9qRqOCwTfqSUbhsaoGBqPuzy4/YWTxbxVOnllVlPEXEL
EzDceWCqkwokkdA28ysMl59QNg06COI23gsmN6Tz15bLIRZe/Mv67/p0y2wxTnEIFoRO653irmPz
E3uA+Jg/bCrt8+5rs23dMZC2LcSpQLEspkWlObtQfFdKfbQe/nbW8gbnWcsHYnNiiqOuTnaB+Y5X
LtQq1jqo5/UGQ0G+w8QjZNrKRhOgEGEqYmcB1SKHz352+8zuWLxTQEB01WCjCNcM+9W+3gKHRQVk
TqfAU63G+2qMLaxlXJuk27zS3+lvkUgXeCFCVBFbCXa51KrwO8JxhQ7iEt8Ors+TUhTf+M3G7YGA
LBK6sk0hzKXxWwH7Ve1zY7fTwGosKm0nRfhePbzJTif1Tm3awkSlvQwmJbyh5B1UaZGuHWxP0L2u
vq0aAOkf//7YB2NySjy2++25gLdA0aPRQ/6clxit5vH2AFpp34qqrpVBnZmWgXrGuBkYvco0pEVk
BnyYeXC7DrdtUUFG/IpsUCrImZxXp6ZLw4Xya+yFuP4uNkoX74H9FsM0BdWUTfuiPitTAABs1lAH
+ebAJD+/2F0BMJCPV5WvpxJ/1D9VM1DZeetSpOcEptEwehxHddP8j4XJjQRj2Ea76iffwdfgZAay
KfBwWgRDCwi6lsdhT7EJGLGYubrFm2d6T3/7GVkU6LHLs/MlEE9gfljT5BCQaNB5PbjdR6mBTE2i
ElibuBW2GTEqmxd2QTlKCn4sPTidp596d/ZEAehiEf44RNgr4r3prDW/ZyFIlPQLRfOBzD27DIBz
qv/+74Fd4GycIvNSg6HIwE4T6gdL1EAEEDurw+abJCZpPSrR1EsEYl4+VG5a4+f1v/EzQf+k3v7V
nEsm2el9f0vWl/i2bC7rzYs24K15aDjccQFIpxDfp83e9r/9KpkDrN6Shd7NcNXTFkOS8Z9A5n1R
i1d+CBDzXlVRUkhe6Wssw7/P6aHDYKf7HnniB/PU1VoUzpTV/A9eBhpbe/Kb1+/J6/G71ruP5EL3
zGBKaRWPoSloKte5eZp0VTO39wQWZnuNG1ObLzTRzlMKKgnRocol3tfJmaSFWprl32vTZmHePtZi
ZU8FhE6VXIIosYYoprxZLaYTZaanyhsIcGutzVHQ8VymyMqaEePXuXtbx9XXy6Aavq6+Lj8uj8By
LKpuq9ndOo2Vr51ZQocf0B4iNnQUVttQQrFXqvXIYoMqWz/HEzGSqpFqf+p8pNJum5FdLEzagl3c
Vi2JiTJEQMMDEN06gswQU4ljmXn2w5F6E30BZp+z0l/wt3wAvax2hRlQzEuAOKhaVCOxh8HSBiV3
WE95hIHEXOymmrHy3ki8OA6j93IfLAoRHAYtcOZrQ1680M9z9ZzRtgX851DzUCv7DgmcXb4ioJoy
nszqn2BAdF6d7jxrBlSgm3gi784IJAjzpsRP1s+rb/u1WHzMcRG3Ppm5es70xecdnY5GcjUlxB4R
omyaVpkhri1fg3O11+tBb8fxKwGW3oP6DGioEI6v3zbRJwgYGEE6vv7IMqrLh8WxK+ITZNeMKxGa
6lSOm3CGwnv5i1rZrMQLdJYmEcmptnFjnt03NMLLQ2WSrUoO/NPJMAp+Fav7UTIg9AeUVG645W2u
YiG9QhoGOOd5FYPv5uhZVejGHLv1bUd6Yn0sm0xHWHgngYAcbpYT/317tnqsR2E6Dcw9np9Tq/0C
hzETjBXQK26cWJhL4obuiBgGxakRMp2TJ6O6OCnE+f01zGaUJNzKX95ZTCfUG5dbQf4XUFLpm1dB
n79d/7uEcd/f82ubttTm1K2qjJG1YAT/GP9Gy5sHyYfc/ptt23Zl3fa9ZaB1NmH92A1hOxkFCPjZ
H3qbB+7PW9fl6+aSiopO9U/bxW8SgmBy1jMjJ5NLvUO8YuP8XEVWwaFtTBCyVwvfi+/CL20DMuO7
fbLfpbbYpvoCJbmYCKKbVcrkkyBL7hCQi2ruTZkLDuaDR1H9LH1VGtJ281+p4pr8ElMldK6qxxaR
BSbOb4HNmSp6fq3sCJAnN4KSsJx81io9zvrX1VvhLrALmoW4AIdGa7kWbbRK64Rsoqki9WJU23bh
VsvH1gRhc4VhmZcffixrqUfGBfH/Ab+7aecubWJUl0nvfBHeoT84bkbm2oq4dpU2qt8O3tSoylzT
3/IFERKv8CBnDN9tpKp8cMtL0ZWExMv9LaNDQBT4FVfvkmGBv6BRYRT0d3LvwZ1PmBm7zXkjvOYo
KF1D7FnV6axTm7QlWHy48zn7Fo0aqG51zWBvAjieto3gPBbbtuB/BxBcrLQFL+G1IFS5mGA7LRJh
Fl0I2iLL6sDWY6p8Z8WDbNMyiGMITVt0IdbX1nEfJsCJF8UMtmwx2Rkcdv3dTXqNS4v3Vn+3U8VY
jamcIDmYSGx+qhjmt7Cq0cewSaKTqej3DiNEruh4HlYbaf4ezskdttPAXVmw6kPpFipY4mFob2VY
aERf+Gnw/wThTPNZJOdpq6JqhseSCcEFyEGTxOy4Yxhk4IYqfmPb9ozsWIuEeUilZFrqEoM64pIc
p51wQJWF3AmAvP7s8Fb85+LZHMcnxItiCn5Y9E8/Sm89nMa2UMvDFKdAobO6bhxYP3C1pWqlbllt
8wrGEVTXPGNPScH9dnt1En2xLXVdpJxKUuFtvZWAXcbigsPTVcU9ddkLttsDsd0EcifFwGu7AHCO
/ZFaSasS4oHFj9AzEFYQTHxxCkDKDRWhQByKj0siF5/nZUJWbW6EZymD44ZjJNQvMsgf2wK6DcIE
Bewrv5swzJdDZu/vS9nqx/ST21N+msgTTj8iTUGMO/a5kHm5v9lJhq5BUNY7QKQV431tHueVLagH
dUBxOZG2HfYRVJy5PMWMnnV5JQBKi8LTRnM2o2vq6ZjCBu6v+pNcKglN5GsumZ96JKJHlz9bMNVK
btttuU2G33G7p+p4jdr7fZ1U8q3y1AmNRXK5YkZrhhr17sO/ZuO2g1yC1qIjxwJQ0jbwvdaFFWEk
lisMCtfYXACHrELLIjdva5vebumlTilcsN0/8PqkS30T+qwunmr5XVdXnELn+VSpkwtdlJsnAE55
bymMNGODxG9ubA6Ztv8prJ0WkqdZuch8+bnnoO12patdFtq1RS6m3Lt310RRykV7LKUSSRbV0YeV
kaQQwnAOdErFKSWdlUpSyLdI0VBtFe3k1tmm3LydOj5IRKRX5Ya80RReQ0ODJvoGRc31JLNGq7Hk
PIPGTnV+iiqF9te9Hpen2VUTgNBeQ96TNe6JkGo1CtKoh7RYDLMX1uu48mIj2YOSTFGsRV2W+utS
tl8HqTIhLYlvsjvHa0JHkcu/Gd5Ilmb32Pj1vUspYdXlCBLGyrUtaoY26jWwTL+JmPPuVPLo/Z2v
IcyfalbiY+6bE3hPAZ0MtdLiIOREhW3XnV1+Cib9CiM2I0Y+H9TfIyEtyXLR86FM8o/Pudx7lV9D
zSbBG1Cer3fxOATyAnFFh3L9k/FdpCLkOotA+d02K1cS8taW8o6DdW4uC+3gFvKtyRmFNKrmtJFi
8OIxFrj87Qb0Zb/pmtxXI+WQ6f3BgXOdDpPcrSq0vqfQkONjQq9dyeGXe1t8O4KuXPwHpbo1RASF
w0cXJ7gaQSczJATH1uXHA67AzuVjS7c6xO7Q/At4YDXszuxdJL8M6O4TJF6qXU7+c4l5QEjNcM5f
qYjLXDbCs+LPFGRsrXxPHzykod+74XIyDHuMJLxPLpLdbVanqnWpZ+fszI+pIsnl2Nod4nWh5eRK
V2o0mfTLjY3fZPtjitYGZjWvx7qwt0ZmpfQvWZT8NBzq8alzeN4924p+oKq0t5VKHftfIGw5t/XY
Rr1Nk/1dBeEvNJYDNNwwc5BUvsZkta7xcdas04JeJ8dCe4qZfOpVQZF2eKs/q+8LHlY9mhF4Vixu
XFvCBnummo/zuM46eZIruNRb0yz2WynGYPBP1ksFoayCpdKP/fd1/RRAhFui0nVMc2tD3TnLleZM
L398vuHRQDNRwN4ktP6cakvBuoDS5qf4VOm8EW+dsVkcCiOnTnhypWxXisNG3iR2tEV39lROxkBG
uUR0wbbZW1D9DMTxzoJkBgzQdALBVsO/vSwnaamYleutGsnMKwJba+/wVpJjqXOozej0dhjuxn8L
pvsIH3WdGQ9glmOmidfYZPyCVbBFJH0qKOKrw5/VdSpofjnJBVeUY69GR8iONZqQ5F4+5WlJQk3m
Zb+uFn/Vco8qMTuPl3syiUb/YRJG2lx+xOlTKDTIeZ2QWXYuZaY7sLL2hEPmAewvjwBPVdsuMB/j
/GQ0vcV76GCXqDZj6kI2Pb6wAypnHKQcWrnAHAyQPd5Fi5dYTYhFQmlRCYjsRzWW5FLBwkV1Yz6a
oDQ3YBoMQTS/O2udhShqJtfw0Iv66EDZ5eb274o4i8ksHjcyymDFVVr5CsYLMBIXR49glnnulhWA
hPkv0tPqO9oTcywDHmf1Qd/M1UuBVteRQTRb1kTbmmETyB5nHXGR0XRqbiLdUHObtoOU16PSk0+p
MuT7ZnXVvNbDsz/umpyLyRvjhlELni7vyBZBKKhR0IETIFPwclCc3H3v/3ckIyrNWvYzPbDa7O/4
WfLTiqYqqYqIYvYBbaY8p/lre4ZrVn6jOVf3zWOLR6cad6gmji+Lb5cX80+FtU5G/P+/7dKZmUqV
SDRtiU/7oLlacTJKabmmNYZDhZ1AcNvgHlW2fCxdEYjw/0KM0ovXh/C+FB4RRfJt2+24ljzdTb4g
/LpIgMLY+hyHgJ/Urw1E70O+uWmHSob5PvVo7QidWp66AqBHYvDf/dr2vkeYfbOK9omEMF8JL7D/
SICwnN5HDbP2JZSxUW1kJkd+fXgW5lfv6aKaOMQc33bZ5ruwnT0S28LmscWuwP4En0bh+XUoRm5V
RieBhCe0nJZSsa3ghmravS8WO0/b+/1XCKsEj7u0SCToIpUzivVQac9L3Zm4bdsqFbtoh+5LbCxE
K8jAcL8kdDyOhfZ4CvWux4/qsxFr3NPDMcQrrIvsZbxKncPV9/7ReAzndX7v2BNF0z1+xTwCBZGY
+tCug92t6s2aoPDIhHy9XCbqYCrRQL/3zCJWq5nBlzXl6Hg3+ZS/O60CDk/ZJMVK5akmtfdrf2lS
1dxzPm76fKviLzfVMN3gWJdSx8EiXULA7ptyniP1h0Z874tbnC/lDHGivMCJFBCTyRPvNrY9lUxN
h63ZWcNDd59/D+W3aytfzXDy1ATV3rQI8lfE2LAExwered72KHAt0s2kVy9/6QSJxi0EsNZBsm+t
hPdqlPrRKvwBvYCPfWntJbeESmTO2oRg46vX1TdopDctH1GQu5qZMvOrFk8NuiVTqBWu62go5q47
lenvnqCLjhWxid6uJyx0N+RpG3StiGCFYipOcj2MkaM9opwKsK7IeHtQ567ia7JK+nWVwUEGLQ2j
R1xR5+i6ENmSoshUvSPS1pSz2RAqjQSPz6HGol2myST1P1GR+LQeciknHzSLgDJARLVfK3Y9U6aP
8ZCyqdmN56nVgVOT61L/lAHP08qmOxmxarNvwyBlnJVQYLAPlW3wipX9rZFxnQQUhfmzU+JsFHbN
WzoVKf3V/MiE5xZttUcDCRqrZDUlZJFvL/oFvX6N+L6CoIT48ONNQv2w9ubozQwD3VJaAGuKFJfS
gBVbG7KHhNMSl45yWaNz4qVDgWvxvn2oIt0TC+2SJm8X00qGAd9sJLIXsuzVWEwXXugkK0VJrXjO
eotJ0YRSdEZOW3c2kHAQq5n6ltcoaNLrz8Vc/E2aVDPjnqENA9r/lCeDZXJqLASmD57EVBU13L3Y
4hLSpnlrZvTNLS09oP/2BGyzd0+r3GUCFqTyr30tr9qts2wxgtSYDBj9MiBHxRNJIARJPSEhj+mw
8pG+YGjVbySk9jjWpOaOLM5ywW+ZdxZkHxsQ6tYVX05phaK0SLjPGAS5xQ+fKlAKCch+ZJaknofa
Mg+9ZPVia016KbSWZLHaXJfogMCxTgsCpHzCPjKmp0oId6rTnqCzco1KXKDKWUOdM/MjAfT49los
v2hqrK8fHqAsWm289FtvjXF4vhoduzKIHlTajNV1kbHGt0q7+oayr5GnGaXhwYKIkjjHet38X5mj
5V+WstqXg6RiFTL8Sbs2DYK4Tgy5SFGHaHCl/E9hvvJge60uGl/iHAZNIdyrRKM7OEENpGri1AT5
asV0qlD6OMe08punrKF4jnj+ve8IE2Uvq2ta+lLWEdra1nY9QOsUMlRW2GMBWEkRDR9hb8BIc43n
zIk2eGFAkaDxVbq1TF8m3sl0bgN4ySN18hzJRinlEUxueUbzCI2Xa4iVDj/G6XKzWgPFjC/m/kNm
LFyVWlDIOTeD7a0/lseZ3e5M2hysZ7Fzl61CS2+DtWV27VdGw0agukqsBInSC9WfqmkA3d0TN3Ku
pgW5mMmtJp/cE/7Z57ufuhKcqsAyc+QF8YdxJn0xtGkjbd7HzuZmkhWmzT2m0LKZ6x9gGXWu8Ipg
U8vxuaO43eFb6X/alipIoX4xDTLHwmUPkg+cKp1bKRH7OBxqsqc+VmyvtbNqtLhQ0aWzdyVNrzMh
KAYjZiyqNBNjcebt+OzJ7U5JvdHKdRZyj5J45igV3YbQptgLTdfWelBtqOA3PSTiIy6yiHzjk12U
VvD2waQemZaEQIrnJYW22Ky2/+Hu5ArXG8ur4dcxJIPtEiAX7V2KJceQ4MmWvMYjKVVgGtpTExiK
8YWizVL9IVq/6pfJ9w+jkFmIAolwf79Ux5lCqTrbMXXjhS0lFCT+psFSYvVVtHlZ9MewlgEQLWhQ
SpSiOSWckXagbvcpF4tWQj3l5jSKljPrausJZ22ekmYszzwOYYPHqfIpZrECx2VXOWYz1OVXlGb9
lcpUcf2GY+tMeZqLfMqgzKqJXGtfj3erT5mm0sVa3szDa+Ll/92nagQdm0E/nG3TtD1P+yaz1HYw
3+s8FngIGvWCFt/nTMBjXEuxN3lavE5MWotmXw1Vg/acwaLuA9byj0GtVvuchWKcLgGwkXqx80Ga
EQ7jrm6tiaiQqIrm4JhHMdQM/Nzh8ym3q7LtDa0zOzzXNPP2017bXAKBWMhpdqwRT8EzoEIPfU9P
iiE5agdCOjAeYRAclqfKD8M3OheM4pHcEU/tFF4FY3Ko8C/b7vzqr/kjejYT3rshI77OH+vfq2d4
4uVgfkiZ5mU6HWxMMBpe8/2NGUOrHtNgt21f163FS2OQVdslY4jWu+Y2P7z1DqaNdL25UVrHZft0
fBD7hetYs/sQUJ1qy/POa4redU3b2sQq6LsK7xbGeWCmNppUyh3wx5nxaqo100J/71Q/B8fwwQci
XdKr6/jJZHTqubHBXB4FlA34ioGL7XKCUs9r8iBdtgQ38xbWZKHFahUNXpnG80Ht4ePPT+f6uQen
npVodPxY/3wg/7/6zaV80biTWjwbBYcLyFBUq26tyOYOmdF90G4Oy7B4P7Xtf9WT4FlogSEcP9jT
+R404/01HKFw7uSazrusr+payi6TPf5U7p5csrKWWipRHKwfvdUzk1g9Ncvve1JeRw/bc8WIfpsP
Vw+7h/mw0N2F0VGv4bJ8qEhxO5ACbvDrpmoELfK9hmMUw+zkESD7l6ElJlRBXc37898KeBLdaxyX
amvarba4EmN0VM0G08fpoP6UH5Yec4MAuetvXwt3hFoP7oF03b+d0drFnrADTru2MW9tPVANNAIl
rXYFaObzPmw7FMxL8f3z3hdhQKPN+/TzbJXmTl1CU7ZfpKjJP2X39uVrTh37eTqaDRpPl3y2Qt7S
Ye1QFO1tELgulU6pfQUr/ahuOpSsZrcAIw6glZfax2nT0pq5duCtxuMuBFH1kdJbvwi79lsd7Gj4
PlEQMci1v32h9khDTf97MZwo8v9q9gA4LR/y3eXD+dpmQReLtN7SI1GrJlDCZBoF+QIs17lOg86A
cVXFQyZV+/PNjd+guk59Ju+XwF1SZD0O9fX8wN7d2mp+VnmjlDqtxdUh3aDl4NJu7HobeZc67KSL
gZXrjFuM4CivwN7a6kb3y+3b+9IklXpLoFa1pRbPtqWqyutYTjOYb7uL5/qThHYeEv7GaHpuF0aT
wb13GVwYof8RdV9NjWXLEoB/kSLkzSsgu7VlEGoaXhRNNyPvvX79/YrzcONMzHBoWmyzVq2qzKws
pdiwmK6TyoC1YTId8dQpDI7JbMh1wt0b9BXviUz+ZuIVjAi8Q2je1S7yWiul1QGVYIsyI60M5YbG
qVMD38Mx2CluQlEMI8zEfzrTUfF11s1Wvbhpr/h6WminyLQK/e2vec8VvE5ePWJWObdqN7TPy3rl
QzymmeayPpiOpJv9au9ceSoNZnzlVBbudt6ngB5u/9y6Dwd0/3x/unbOnWLtJdN1g8Bp1PTburfu
3bq7wbp1TqefOx6Mo+3w0d32drLc/XOV6LhzzqHaEJXP7LKGcy5NnIF/RlkV0+W2U/o333auh2Q6
77MmCp/q18mswcd6/XjJHpPTJVzRyPmMsE7PGF/CCdPieDP/KD9IoWZDrr+f2S+COoLFSa/aQ+Oe
k1ZtUD73cud+dp0+UEabFIWqGJtq8wPnkVqi9UjVhfJvHjaWoojRP6WHNII7Py7yRAf1dqTq3Fdj
oLlN2cknCECnDEOBWdvk37+IMOfcHkHfwhHly02/ZVvtULKQWPY3Q1qxcovthNDSUtAXE2uXFVM5
OKbyFxPqUghs2IzxLMyNLfMDZJhIuBOV57ZtOs2yvxxdt21/lE/mlaaIjXgkzjL3QLyDGmM7O9tR
VSWkbOsgfAhvkDyHVXIoREUo7Mn+vmZ8JRDXVc6TZKYuQH/UvsXghclJ6pBHHB/uQz/sFKi6VQCD
ihLjB5nALmIjJXX+bbCB3hrzriaK3bL01r2WW+u+J2FYwVjrQoptF3l+PuLevqQOO8S74erl1tQ2
KH7lmVIqKxFarMEp+rKElI7Nfd2dhyLtM/+VD37rZLdng3s1bXC4Gnru21E5UUIv+1QAyHsC7l1X
50QhISpa96mBspWO5Fle7uQ6VjukNsfRsxjEIDIMJIuihytO9o1jXyHhdYi3npxoEXsxw4syzjpq
GUK9YTFkgzIFlY3wbdBghG4cSW2YIfyAbTccIioCcOrJ8kFUYYXnPCcvKdRnM+/s+0uigXcn6oWj
DnOkLHlla2vDuSMwfN/9fXFzy7+jj9T7SIB4FhU3Zu2dzP9jL1R9kUjm7fRDxwmogcqwl2x306ua
Eaq97dFZyEw7Hh0teTGMoC8aLVy/9X1ILwZnrPDQT3GBy5EKT/W+wR6mq7EZJhb+tqTBi0NEVETr
j1wa8yzng5juePmlfqxDrNXiKkhU+rGffT9Pu1hNuc/7wkLSH1LW01JO1EuWtGJHdrxWNbooIbJi
epowCR/v5iT+ZpmZStW6wNia1f7SlMY/hz/bt5pby3cVhic50r+76Y01QyyXb/m/D+IECX2VQQsX
ithETMshC5nBvqGP7/zsxuMdbtuWMZYwvvh76fXoy2DR+oSYQ/MPC7lS+epgMLeruVK2+ZLQ795+
/FkPJtWWC3Nav656cpXI2V93PYmyLHTRy+deZr3pYFkb15rX7qxXHuwJmdDTQ7ZSSaG3SuZvt2jp
W3ZdJfmeVWFTIZ2s+0uvyk5j4ioi//Dr0lx65DpRo9WUiex37c0QyhGL6/GJRYp8xtNzMTG5xNOX
n+RlhpFJSQblA062t1P15dzd9dZvewcWn7qTdG+9T7PcCK4Jj8H3GV35trsdr79XlU5eD5HJgMPq
YGqu36Vj2CAwWANiMu+a/zvrwQWqvw+FjhQa+NWrtbRMC9w6cpm+avTavhduHQosKJQ4lE1iDhEa
ZX723m2xXWexSNXrUnJ1YmSSK5kWMJcprmkO5bqRBG8QyRn4D2wWuZk0594pOYvYY0KJKEQ+F0PK
AQI0A/Sm3fVIKLt8b27tSwxi8DB3nez0l5C7Xr9B+aTZiZL1rOeQk1Zjdf3K7L8zlQS5oK0zc+rm
C10A8TKT7o6K5kqrpvMu15wiJ0/mdnojHL0n31oL9eKxQNdNuKf+6RVUn/RPxyTad9hukScXX3Ym
yvRWYwfPLo2DUjwIuSfUYN5a/4Wxg4ZsSqkJlW7WnMVz93xq3Zqeh1KSTNeLruSbm1xbWmwuEnLL
GeRTqJEgIwSceSv4J2f1dRQfyxd/xB2KD+cLWd//NG7kJ8K3nBbuDmy4tRF72vP+nc8xaRcDVbo/
iUpq0b1y1Iw6DrqN/d+MrHHRz7dpwWZl+QVf1e4+qQlyMmuTP5cd3VP3Knf+zi5iyTTdp7lkPswl
02Ghd7PzzPEL7AM92FagRynAC7n9+F0pPM8Gaqvjr2qal+WEI1Yihyi/RjsB23mur9yoDT/KtatH
E3TZqPfL/U2xOfMnUpt4FQy42fQ6Ut6Urcs3sWYhEIs3lAlrZ0XGABxDhT1Y8XQoQlYGme7l9zXf
WWmmxR9lG7du4Xetv+le/6v1b3o/ByZftLNpBn+Gxfp4dG/d7Z/ZWzUtD8vTtHzqzgbH9cvu8LJd
dtakdvid/rkz//Xo72fPm1z31HhgIZJyWutWVaitjEaP1iObHLTYmTRgvl/dZLDXggvZ5BIu8bGY
Zqn2mNKg8iGPLyEDxhfGyJu25H7SY5pfGWjf2KXbr9JH4aPYqxHEdfkKv5Gq0jtNWUD3Kh+ZlgVH
5rAY75NZt9ZaMzteq9ib68SneQoSPabC/mTLhViSxic50Wg7lYFVWivNptqCXifDUl+KNeuW0+vh
udItiPCt/Xuma/I3F8d8r6g16P7iv1u22pZ7vrfoFuCC/Uwr/8qyvRQjlW7dUtxKputdnvi1A+om
uJTuYiyP0jkycV9bMxV7krOSHZWe9f+weDGhg80+q8Xr+6S30Y01EypsIUhyOjND950F425sWomj
h9CVM3UcgYq3kfRvC2g8yzsj48kMtNpxQQQOD/ehvN8MLf9IwrftmYawjzBgtu20d/TZm8oR4Gvc
rP1vTugds5GEEvT+GMS/GY6rDdO05No2ow/JJvkEbkkWt79rVjHXkLR3RFQDjZ/rSHqC6q069GCX
Jg39rSnziHDdLybHY9NhWmwZTz+hLb4p+LN6oKBLSfX4XnSuR/S7Ned/RS1pntwcHh6/agBg9TnG
NylPlr9lb9RBMF9pyCSJItzBsG/IHcaruQRP6kiaFO71dNLFxD0eZiNO+LYDWHQ7OseoLDVv9DTE
vZ6O35XcHv0pVaPGOkwBkqqzeRNRuLwkRFo+jHDuzh18PioUO9jjffFrPdfzQZVfaD4qPcBcLqZ7
zpr8VKFZF7YPlz95neeV3RMLgMcz/wc9aNLm3zOw+AJ70qi8TMVOQgUJSPee6SuuN/l0kzWWcG6Y
99OdeONcB/KZhY5wQHVVKAtoy36jXF3t9fiivkeHFx71q178M7u09vGeBLjTQZFX56/XOZliPz9t
cn4zo7s8MY2mvpzVb8SrqwbFSp43kT99K99Gs1la3aer3u5BdXkbzeXL5dqf/Kkz842yKZ7Tc/N2
aNTS7bF+nTLVTA+5TmGFQHg+s34iATh3jTcqTIfn3AAUw3UO2yDTyK1fqn/3mX42N3DIn169qaZ2
s5CX40QMoeE9rSxLKcu1CSqCTzxZ1zqGVL2Z5Lgn5k3/J4kOh3GNP56d0+Te2S76BamG5tivhSkq
HGIhxzyVe4Y76mScF9vD85fKkdx3+5X5UKq9Zip1k122Bu6YkSPofOTfb4PV+Pi1G1f+3d9V4/t3
Xa8fy/7WWbcbF9rTvtkXSiMjlnvV1yqBzkgFuOJH7wpWFCLhFj3TZfWqZeiku0vYWKe2pI6jxXA3
vrE8XafzRzcafKAQfQae1W5Rc2XH3rk5GYuyHNsV/bfrnCKoJwaSRF0Dsxa7jEBuWeWtZTXdKyls
ITawhz9VTu2PFIcMdWmGYTsGQ1Kh0Jn4BOSnzIh9vK2230S9W+tclu3bn3PMn7p3Eb7XPj2vyhxt
MnaoBncC/Nm2F0CEZ42LTkons5nvo80QmIcvQUgE5eRa1/0oh+YtxtA/h45zPXLz7SiMNM3oLLXk
ObzN7eJHlEhFYSPwoXAtiuS36tHMbuaT8RLf98O4X+GhT0h4248eMZa09C3fnLWBzuV3uzzdDfdQ
n+Uo27UVDq+wJx30MW2W6qcKsAE39QWJy+ehg3rgIVdWOSDW0cF+AX0p8d5INjnczTsYN+q7W1Qc
rdlahFSdaj/YqOHubSUfVq2jCvJZNyWjICFqubqIMcVE1OHveP9AMkR+RZUDCzGqWavprQH9gr3s
B+u/Nu+uwmDY35E8i2uRzcKKfIV+qTqRfJHk0kBkJorFMJX38lvFZCXr3qj4TmksB5LpKLuiuDJa
vKOz3215sG5JVbkKDppoiJ6phkw7pdO/Hn/U1Q1w76r1YLfLwCAmla5a5Va++0jRBmIZN7u7quDS
Q4wEbqZgzdbovovESm3lVmgJEI8nsNr2X2Uql7my0GysP0wd8/eq7xaQKFRNAHxnptjPedgoZoSU
lnCAsUhnbyhwsQuN+5nenAHNExh0NxUFo8Pks9ooTlSF9LVyOJJnjY5NdUe+ezzXC6oMw1OauUJT
GDZYWxqh3u9OP+7tWaF5/HfoqDohoUraBmSbkiRbrpe9pL2XFOfDAkZgEGhVKq0ywvWspu/056d5
iyb6lP+975NNxvJS3Mq3k91Qx5XKL3dN9ZI4MlBUOvOCfBrxzB8tR+s+3axamVqUPJvlLuSBHcWS
WcbaSWzACumzTQ/59Q1DEFN62t1QwUdVrVC1u9WLMas03q5HOzbJV562+T6p/EWCoxbPz62Y8cmY
9nPzXfzarmaS2d14f/vPEK/9KPt+0ZvsneONz/1VFGrBVgWxnszuHa3ni1T03JINjy/jo7OMyBsm
OEfrhRd5G4FwaQJNbLAc5wWvwPFJ+AkgwNmngV4VGrXvAKwLdQe/B9yfdwtDSDlHk8DyVq+Z64vq
apYoWck9ltcmFd9eTelVRs8IgUd1lWpaibVLgqZk6eNrrhHmiuONCccTNXrB8/KQRYVKx3gTdb4G
6jS6UlMSZrNAtu0YSWEfptAcOmWXZtn3b49m0PY/9WE5chpPImCT3Tgv2QReXcCFpp0BOFzIISUH
Nhl+1jpOhiBftboHmFx4lZVbWynJrrPtByjumyPXutAKsG+IbsWdSEyzAb0IhH9dZTN8XKt07kbo
4W2PmjHRf7P6vtbKI3X3b2RRk9I3Dfhl1dn/Q1+epr/3ImOmgxOCRhxL/yqPfnHV2JQau/zwUmqs
l/ylCm+Xc/dR1ybATa7rjM5UXja7QW2TFE6vvGlMcc+yQAx6kGyyrukHpjF7MPGu5/zADklAhtWu
7tun/26lxv0ADaqru9fVZk4jmBSAVlZ75kRjZP0x4TjxPDk0Norfg/iQXMl7QxakFScov6pnu6O5
diBetErUp/82mn0ezw/F/TON5/qvz9L7K08FDdwgZzqv5uZJijjFwezQ3h1/l2+f6oJivv/I3HSY
2CH8bebH29NmXF7VzF56u7ClQPiCptZpRf8+ZGYCsZUb77VthP/0f7tCYyMNy6vLiyUmyadWkY19
BXq22ywbu9ylsTrL+5W/+cJnkTu5/uozewLC99V4NtQp/zntr2XCdPSFahePmT+aCoMs3u5JTp6v
2vlPMSdpuBkXtUgych7aWDIQ1WM2utW2tiSCGEBm97R9b9031cj8RwiyEiu1KGItFS0jxB0ttiW8
dURMiToCiJuhvS6l3oLDWmpj61u/CQQnK94JqnApvjs/A5CPbXKPc/5/eH3nNAxHlF0H+gWOiTFK
poskS7TTAju2eV05DVZDZ4VXIbIF3AgDEflqQKLBpUlVRTSY7Z7VOiL8dkAKcVh38Cb3BH5x+nVG
himNMibQBwY/2Jbq2qCwTo9yUsOM737d8h18GfZk0dv9OXGaxY+2HZAJgx9ZxIzqPRj3OD5mCYES
39Ndc71xUggckfNfmk6Tomhx6EwrTeiCubt/JKiLV0X89m3zqquilnUz5yJTwCUZA+UqfjcRWOyo
/eCCYMh3aU/ZFa61sUe4SegUH5822719bztm9431hFa8dfuFwFFPzW3VW+/elh0mVC2SL1UDEc5q
mH9nP6xe3JjrNe8vzv2aNj2I0PM+gSwsLLmX2lv+tdg75ltKca0S76SwSH714sEIH4Tta65d66pk
79vOLpeUFvUHOmHeV42qBYMJUNFJYeWCFsBt1jmYcGOj7Nfpxji5zbJ3fdcvfXsAwKU/ID9QOaRT
LB8uR+BrD86pO+uYtIQtDcYj0sTIHqO5UX6E6cmRdjQd+RGIwVyL1/UA5jaDRThG2UwJivdueNDO
ZBXUEyKXZowO+V8I1hoVGEa8nnxIFHa96m8T3IjXp4kPgTges4PFK4W3E7pjaLfcW1pgaRseHMrC
S7qStYGckL4SDCt82r/cOugp5XE6LZMwMDxKCxXV75Ut1cBWPM2I+sOcZiT/Nu1JV/w9xAXyPuE8
IvCxj07u6COi8bZgg9/MWzz5WDOaiHvI0UOPwjkge0u9DBtSQlZbss1DujChsKD/CoaeSQCbnqBE
fDFEdcxnKnzGIERCP2MaVATehiUgl4/+bP7YOul6sAUZ/daErPgveGGSoEvy+/crGqF5VUPNbGR9
4nD2ZPXp7c5qjD43n5pU1iNt/4Go3iBpwHAArljZKvw5C8EiZXwTwR2H4Hf4Jy8wRxp+qKz6rj5q
9x/+Tum96PC/S1g35DnoxdNNRMdPnbVIZKg2cM/TjlLp9FT7FYNjtWcaYGtm71//r/Qn9135pvoy
FZ208fvyKdsWGyQWyBfJ+jnOVh1qbJBQCFxVcFk83g1jj2luSqdMMi+MY9EBB34WHmL0BCIoROPg
U1Y1dH8X2CLqBeh9EWD5KI2Jf3bpaXwCGvhTMxjjIqFsdOY0f/L4ov5TbTBfMRhB/lRMfqLoWqub
Y165gSjvYD6g73HQM01FWRiBLMGudndjRk2iMiyBJh7sPs5+2Qmra7r79lGGcmTiZ1dOdfASmiHF
GHWABvSVu89gtKVEkPFkzo2XG620vsrqOxDs7eigyvhpZHxIA1Z+iEIhE69AdF73PTvysJsdo2nu
FumCLvRnb/VHbSI9WJoKADkx6awqjmqG84IezUjl1iqgYouBcuCDpfULIB4qRwVWFdDBMlCuAaIN
EJdpT4/J3jgudC/LEyfXaD2alpuHsSciJuw8BiTIklTr3ZFzGJe/lv3b99o7crEjDcogIEfU2GEk
zeQTJtdx8RI+jdmOPD3EyD1Zo0/nvzPK/MwA8KZUg43pwHic4YIUAKbOx3cAgZuOglt2SPeAUn7l
JWrNnBe5SJcjvPFSJhd1zOVbvZ4cxnG/TlK+GZI0RSqQB3Cb2N5FL+T5ZBraxj2bLyC19e/y7ZcH
LdYhWEweW6FRbii7ZyUbbcf8rw32Pen5C6mH6ZuKPaHsELqVyC2Xv1XAAXahETuRqrkUiqFICyWU
T3J23BO/6hRz+XP8LoZUJ0PJGGGKcwDsERcftaDTkyj09OxZwDr4Yzr1oy82ArHjwyqETxGY+Vin
tSl2N0/B3rL0EVK6EG1KQxaFxHhiHm5/NZ6PZFBWm5B9pC70UBnNTHpAhJGkQWYbfz2Afe8I6VdV
e3SK6By30aOSQ8U0YL0B3souh9nrIEoLb1Q8yKtmEC67LQ+HuqcR6tkkL66bEEE1HHi+VOFnZ3Oh
Sbw6wLlZebp0lJpQbg0rPzLQ5kyNqkaM83l5a8De+fwzAkL7BD1f/YoUXFTfdeEx3hizG3MrBp6M
6/C2Jz0WY4ViD4riUZ7b5L9EN6HKiqKV54p1qTb68ldciJ56fVz8T9LloysXt1o6o1VHlbUPLM5b
+DlhlBAh6VGTwvb/UmXCLGmlWZb4m+hQM8PwKoOM2SRPbCCOSdn4OfOTeXmEb1lFk0Hd+96Mtdr6
Rk0FdICDv3JmwwlyuNL+2vevg0gibtqg5MCAgndPkJgWYVD49m4LIJZ7u0C7Tt5NF9pY7bun8WJo
h5uXJjbdWlYf5m+YV7xFWWKdDm94X4vA6Z2P+dL+W55/CLpLB7bduBf8RVC3LFCmcFH/ASUUo8Xy
MPYGN8r9fOJ8pb8gFo9OhoPlB7z1tDn86S1ohYJjqESaffo2xGismSnnfIsWxHRd8lzXZnmAlUbF
9yrLGudOLvySYifNHCVjBgmyYTc+7R8YGIxnnE0sv0hrnZjxUPpaQ2Nwz3dt2TuMi3xdeHHFL8gm
50dXhTQ8YGZpdn+kyBRS8w7w4Vzt7D7Po5UYOa86w7GC7dvma/XJXsgHe/bTPruwqRlGHeCXW4hu
R12SZZXmZWwPbj5PN0/TZtiDabRj9UUE5bn9KqwqpDHZ35BkHZnbkfmM19g+Ix4cMZET1M4YwjIj
8nZQ5qPXEfox3Ybq2hkqPmrteZaAO3NpaSHD+UT2JCEFodEWVH90CCGrXV97oOUqZaM7pna8XwfU
beJNlqIyEC9B1qRXTTFqAFWhmLhqku4d+7slcwHbKahwrY/akcUy+A9YyIFzsr3FLnpCUy5tEz5Q
f4Itriaa1swMtwQISikJcmToq2bhT+2XEBb/J+gxKMos+4xqQjnKy+x8ysF7u6hPivmkxpwCYGa2
eQko5DJUl0vmN418VxtN4H8UTE6tgS6C4wA1sFeEVZoHo59auUIDPiRBnLP9vnSK8/qtd+NakvgZ
nVFvzLgn8WfCDVVVQf62adwDydtBGrcbR9l+784UH/asTREmI2AuyzjORbSTzDUET8fO8te6+rz8
k1mZ+T7YvN3ohFzWNqnlXvb/FbVvpOd5u9BfXZNC7imr2aFTTMvpotK+kC52Vr8fJMDFr3PnUmk+
+tchqmnenrNIzmuE6lw22Lh/9xoXrpfbpls7t3nJoRsvoYS5nr9zp/6aXBGl0kPDHCt4+OcwjNOC
ygmkXXubvIaQJ1fnJZo3nLjQ3owNXedhZUTnz3EQowAp2l+kScdkERqrvuFdlVuH2RXDsC2bryPT
xx4iZPLqh9j38cNmhsyrfPMMTH9lGbaSJfpz6ea9G+nvjytXwX78mpKpmOjKUbDFJkQ2Y62GVlKV
cWmY/UWOQCJwSJ0kyhhZlARQsqsskGmxDK3zC7gzZeFwDl+dsJx6Ffw0AeCb90abyvVOTrQridYZ
lrfsbbOv8wpwtMeGS/nLbQeTVDKVpcUQavn/Ch75+Yp4euMsF5ZESTtasrp/X0ASDHx5mHxWX6X7
nMfyMPXe6Xl8Bm5HWjBb/bJPtbZrzbb/LmNeC4CeS8WUeiFtM6S/UhHLXIBiIxkWVshBcHYqtg5D
WKe853M/KhkAWsLwC1MWZV+LOk2RvPAGwAr6KqIbV0eHVNCE1WW6fV/m6uuk+LrIQByeTobGJiUG
gZm3bWJgcGkD2Yshj8XX0kflA8daoOY8D7x+/CAeUcuEEsHZhqZDBmQGi2+vv/Thi7E2fNn4Yvmr
tu2qIdxvQHQP04uYaO3HU/EXVlBa9qrOac8hAxoV7jJhbrmn5Dh9525vRYA3siOqKINa7zEYU8z8
mQw60wmvp1tsrJZT1mTB4OOsfo4Yp7F5dxdj65Doz7rDseeAMIrzYfWLHdfq8/C9ll07HPxcLB5O
H9n3yWp4ZrcWgVNQX8z+86V7nH1evxwG7OZGLH+/p/z1/KJvcpfyl+Ma3CXbEOB+ePq7zqBGIBwz
5V5b27oGXlh74MXXBn1UKHYLY7kYQchf57VeCdb80f+HiZbRwL16x0n7NiWzpsZuk4XoSdwwS4ZO
dLV/Vh515xyDy6/w1QP9mOfKWGOkBvMeoHA/Zjwl5LGJT7hqVP+lznGsT3FQq9T3qgDlZ+bpPxWf
kmY9OpV6K3Yeqk/sTs488kxyNinwixCq2j3f/3kk+UQZISeO93BIAbmOay5tKjw7838yIkeiNxCY
rlPQUpPW7Tulc5A2kBz/VpyPfASUkgKTESPjna8lRbQeZGjkqHJJnc8Q3H0I6G3F+cgGgnftlP7r
EYciPRLmGSY71cysU9B+E/Kr1aec/dHhE7A8a/3vHGQgqdNGQ8bPgVNjBTLOFZJbus+8HQBOhG2Y
1vUImBrA0paa6HL/mN1blTldphSVGoixBKnJTx7UqegTUg/3bJkdhuzKzo+1qWBX7V2uSr/KBx1p
hcfqcCXBpEf85iQXtUOsnT6sQqLAykA6gHUOBOyQOqbL0oVP61JXR6TmTm3g971zjdquV1iYZZs/
Gp7oLTCWVWCA7JLZJ5+lGjUnMq207UrFVCxeRL7WcDD1FbCXsWSD54Fmz1r3fu+evyY9Rflu+mOJ
d10PjedeVjs3oExafde8UkwKwZ6JG57rtlvsZWiUCu1ib2LYx4ydSUedy6+SaWCJOPL59G2K4eLe
gTzaBXqy2PpZJDn/uA1TEwwVVPjIlORJYrOwtRxJ4Hd4Pqlt5F3qEBVo0GK45M1n9ctG4fgghHt/
yZn9RBoVyS3EXT8lsT7AB+j50pR90ObaRY/v07Dyaz+qJjm95tm38hemolyUeFo8xELL+ur7/r46
v8zGi7H9u0tLgzBk/HCeZD7sE2BLCDdD7XEwhzqEcrlHEzBLxiQfWvbuqnv2HZKvvkyZIF25XQA4
LblzDFUz3FgpACWfYbsvTSp+uWagaOwLXzOwODajoD6qY7wVcjBuGnbrWMjh+h0N+aoWzA4QDk6n
I1aXV7XWrnVKxq5s8PcQw/iypx87V+hMT9GYfO4CfXWoKNlLaW6RWCeXxaDwYc8yJ6PciDJxUk63
UmhtWVxwO0B8dGj2bZzvOpuOp/aFj258ACON8lPxVM/9KpGnsXaKZSLjlrrvYmh8aeAgxahwuYNe
1DiD6KS5yVrPE+4i0bxSPr0phgrfeperW6Yw7cmSQcrLopLMXid9PV+zl8Mv2sXpqb6d1XMENLm0
+Jt06PJn+e9AbYb6+pEgzF8OPcz941Mmid6T9G8cTFso46w7vb5UtFjoasu3s709UdqtCzbbVLqS
j616+2JyNbDMw2VKKYGukuDeO0waRR8FjPOCJbWE4MKJ7v4rpJ+8zvlHcdLjCbc9NKulpuXN/dBN
hx+ug40loMjTpKOIdFipSwDmHSdwPdsXsEr715aDOqwJq2BMjlhVjCWPlwFYL4bObgmAWNkcASMu
TVPm4E+kNvQcXCh/unlXte5trtWde/C0LR5ArOgJeba5cg6ZfrW70KMIDwRO4Hpl+VnCV5LLMHDR
Blvt2CB6lukYidBllOtsYz3QLKgLonVts7LQL5Vwe9bap3JKA/LfNipEmz00f/hy55JjJsHHi2xC
MyQtUP5KR7FFe6mUmZ7egScF8V+PpFDh2Dqlim3X9BCQhpt0/4MR4yRCRcPsLg53CFSHVaniyOmw
GzPGDKaaaJjeRfGXJRMdW5v4KTuFh4vHR0wpimNEgH9z6/jsAascFFvLxN2LoJdpez2SLZzLP4TX
NfVrlKcHz2vkN7gOa4Dx1sGtfKrn5AK0zNBGM0vJuWJ9c4UTSzRCk/XyEnx0J9lXV+Wf2jWlwYni
1HWZtsjB6efwfjnQgz64t9BU30UBpx5eWWdNoX4dcdF6iJ7CVIWGWddNEB3lpjZDehNclgbNDkoW
QcjmtI9pO9AvuEaYiwQxEhV6qlKaf72u2w9BIPuU2XActabY3zMq+G1Fez2OY6KO8jHJtCvFnnAm
ONF7TPv58yBzAT1IQ5nYbrkMWu8/ouBiBLHEehRqLZtsucmRkQVkln8dWySNNlEzKh/vusWRq/a0
In6R6BlyPGBWTlEeW8RRy4W2mTrd0hbcPEkKZ9X3vkVPAVozkE277Egw06/V18aj8H90PLAjK5/n
0ljloyVdXcQpQWmE7JsFx8hTyY4xiFfU3wwhR/hE/45n3LiO7gz7zgnyVVmLZ5V73JzWTBvLTXZH
m1W8HLfm2LAZWBnJnQUvL03fHVV5YAXSKucJGSr7vnVqTduXpSnLy8CmqDO81elf0ZHqKeF44JNV
YvasTsuSVkoPgtIjEPQA8eJD7yW0tDctBJPMSsZ+8KoQaOx/RPwEGhUeBnxUmgrBbBdG4nETpE43
ZMjXf/Z/KPkBj99IeH1Wilw8soZqPdqlFu0Vnttbka7dWuILkcmeR0pHB4E1V/i2om9txyMwiFXR
0L2jFUhaD6lP0UQP7RRc6L7D5bHt3bE1jaqmJUwcdQn8KN69SnvQQ8gxcpcfwAHKKXF2OYBWeZ6s
CjZAxB02oqHp11ngqv1atPjW414mkGiIPmhCqcT8nto0xNHhDuwXz1uCBqXbUH4pO4htWGWiLI2x
8GuxqVq2XTGzibBnq0Wx5fq9byCAQMp9b/HT3Vpq6bv2Rv7H6ETdoowDJPF6kOlLKEDsWn5egWey
uZDxyGFEEFcvYAfxYw88DEG/pgAlAeZAOK7twG0AOiL70iDJTlIjgxnGjg07ZmyJ+yHvWsQJIMla
N5T4R8Lj7wlUO4EsgBRABKrdTtxGkhOc1Fqe0KnwtIJH667YtnENao6NeWJSe0xbCAjauhnzLdmt
e+Q+EWSGXyQQQloDtDbFSmO8cOORRBtr34M2omAToY6EAjomkTz6Yxi3peuohuLQJwQ8qtaDPWs4
Sf1yaTq5NNwI1KOZZMQkrgzmkS7LC1yWJyYZwQGAdxlsSm5yP353NkgsOXjOop7xxbbPHaAhdJYT
AmFU2bfNk+Oa9o6AKbLXAiuRBZBTB6gLRHd9I04BNiNlRLYWngbqM6ZmctTLRYoC15YzAPKchjLA
H4cRYdMD9TV4q/w+W/Etfbl9Q/TPRQrnMH4IoF717simkWIDXGvI1ESORWdZ7lNnhG8uU0cGMyzz
Lr0wQFNKEFdrRnFzygKjhect2SIJsyvfESWyfIopzcUyJ6FSb/fNB8AxcinpuTdcYfrNE//+xX36
/rWjMH3JACkbeiiMxxYci38O5cHiE5QQTgkjV+aBaDRb0LWwTOl4RgfFtxZ86IIEgvaJY8Dk1/36
nzp4DXtgIgjQfv9pxTDSFYQ9dsS63vy7hQ250Limqrv/2wzFadS3DUNyBr7mq6iZq7D4u9Udd/11
lpkujHCpNbBJctuY21FoqVOUhkp0jtiO/dr1DTbzv2sMcleVwFNi21gXrWTe7WEi3LTDdM3ORPdM
W0/WvfM/czy/8spbnfk/ZFTjSPUd7sK07fTNRJu3I+e8anXoFameY5q1SlohCL2Bo96/okxIIp15
Z8dIxrnOf6kP7VQphInCRCfSaGXTkZXxsq+IlI+pLLfroUyID+dp+ypI+Cu+7/rZGkvpbjBNV/2Q
SjwtD80t8YxnoaNoKl5LVSXxDJ6lM64CAoBvzF//M/I+ov+0LcuaCTXyNCbBdl95sGTvpwxx2axt
/TpG8j45XD4NXV8aNVCZ/2N6fzNXxt9SkC17ZR6lgtXtST7Lx2BG5qns9Z5pd8wgAevUGIc2BSO9
/o9v63hb0WXE44L5u5/zVFXAR1CaaTwzcxMnb4tPCMQGGysJjYpyfxyJFWbZ+1n2GX6oto0sNZrS
Jr+W2uFm9itNpcB2/xmDLno7sL+80cftzUYhumIIXZn8kjW4G3iB9KysPY2tPYvTcI0Pop10IvPM
TtIBOtVPcG2wrTsuGmLnKsYug/6VsRZ69v3hV317UutyQO92o5VkH+uHC9Aq/75U95ZL2C7fV25O
jLx2r1mjZ5ge557P69/qsCXHgYexBN3zimycGWwxhKcLyZFpnBc2aI1Kpf6gdK9P543CthuJ+aV9
hueXPz0WjSFX04tyN80yw7m4PWUMyirF25PWi0VCF2HXEHVtUWsZdhAjpmM/CEfKelw1FKkO9TFe
AW1VajutRK1lYzryLid1aYlw55YczYu6HBPIHrNd3OJ/5WRSe7MXxWwfrP9MoXXT7x8Bz51Lkex6
UdJ5d/8CZznDbfTwYRlZj7b7HTft1CtGdTCe0MVknv0sbAbU4UNXQwWCYpIlYg1ColfjwGqo7zWD
OLDCmsz6k8tgNxaTRHjbPlB6yAxE6/4lBl9SDuGESK7RKo+6xp8jHIGyKSfidu1Stz7w9FHnzBcm
q1hGbX02CgCwZvYLe2zNZ0hIX/xK2I3t4548AVPEPZTZ8petpH4CVJ4PTY/dDt5Jw8893q1yNU/Z
MhQNN+e+wd2Ci8ENbt7lYKJnnPpBUFyoc3f6ouebYSrMq58e55ewnIkczB7yHpYNwP3ePHbCwedi
l9DKj/K+AR9Bgux/v+30vaibx/ud13Un5izE4vs7m11k1PS3txyvKPZh5HDzEbZDjbh9VnZ3xJtF
PUZT05RsW7WNfuENB3kypKKh9GHi6zagj5/Fpdwbu9W4rb8Wl77vKjLyX8PSfqyFbvb5Ym58IlKy
lrcKDo7pkGrIZ5zXjjszlHvnwXTzbOh45uWyazj/cK5Mn54txN3n9kXY9leuCdEHyoZMttil17uX
U75HyuzJoemLgnznjYfqdgTZ3aQWlv1oRYa8N98Kxuz5IS38/l/YspcjpepdPp2illZ10xZbh85I
l+wnl02b1ovPtKPkOX2GRvn7MWZFN8I9YuA1GD2c/5T722dHreOHsxTH3pdsS+dUZ17+UaBo++nn
6BrE5d1+vDMexwyKEerASGQRznefw2nkdvuZyIWJ63vDwqdN4nvSfm7CwXmXxmG6wMBl6O6xRoch
ratE+c/h9do/5D9N19OFeaIGhJW+LCdDZM+5XI/7a4H2bSr5Kl7arxrzDWyglWMkzzPFNEhqIHWI
s9aCgQg8/cdCgfmW6ySA3Rm4dh3ZrvO/YJhd7zEfnl4XMZfLWSs437+WNbPopHSux8Dt/SaFdh6G
/E10KuTqJCLPmKpO9Gp54ZrRB+SU2msmdROKAM2b8f0w0o+zPD1di0YRZ03brKvu9u96LSbPRsU4
W69PKOKseM6sYvVp7ea/0LCelbUqn/7fbKz6SoE6dtrvvu3fI1WLhh8H4jIRsG+pV24aAPzwnixM
2DCH6sKIZihp8d6uLSSJ7cDSfEUtPN59Hobrhp6IMRk0PEj8QBEEYYgeHQNFgJ2OcQCovX8Vz/2h
5PJF7n/P/g2CQ8J1ou8Fkq0+LZldRLLlyFQxHxXwNtjnuVMmplN5Lz9kW140h2Z4748hZWEe9LGd
9c4mZ0PQPcIBsGuZ/A33QuJm1itav/5MB8/6Dav8GXrl/cup1gPQ8lP9MB/iqfK8q59fmrwpZgQR
9/Yo372OzoadWfpWSme+e5FI0Gd/hawGAyGsmAckrzsw2xKFty8PMqcPJIeOvPv99ZBp5RbN222o
OWBrTutHJZfmHw3q0dqv3ecm3VyUaJqTnjeZ5mnhPH/K32PKy34JBoaWaoJwak1rb6XFCRLR3Rf+
GINWPpsSaELKxDhBzIvUQrKXfZjepdloqtgZ33cSjflHvvZ2o6WRyDjdHpeWZ8tRO9D92z9DTRqT
fVM6WL0SeFY74JnSeBEqdk6IrEAZTuiFBHkSPs6eD6/KhA5zgt+LBN5f24+z1/8e30A2e2VtlInK
bVs+4A3eBIRJgb/QgKM3hGA/oklnVX3jGlRqzj4frAfF32hRLO+bLllsNBUkhC25Xw+y6SayDEiY
k2Es7s3aP4TZYvfH6K4i11V5XO7Lt7esyhUrjy6S494t/s71qgNzJPn3PpnSUP4yZge7Mrukh2IP
4bcuNfF/pUvbmLJ7fqyZy6AmC2RSHULAp+w9n3FS69svqrpyFTj/VCj17oWxSkHkMoXh+H803ddW
KmkQBeAnYi2iwG13kzFnb1iGIxkkh6efr3TNHEcRmw5/qLCrapfKQoAJk5ex/oO2vsv83r7tJ51y
ZOdQNbPVXVBYuvHYG63zpLfGZqLxmgoj+aBaOpU7k8HT7vyJ3r2O2Aqn+fHwSl/x+bAMeYEqtNa3
4ZitIEggw6zyfDC2Clf4gijBzmDG8ukppzEnNavZIbJBNGB8Qm0AztWbVVGS1/2m+naxb+olONf3
stY477UCmkTvs1JdXfAt9R8O0PGQrSaw+XN/Vb+tsCYop8LdkL1/Bj/qyzf+N5OyaIEZpPNMmTJ2
iMlxSQpXmZfhFDNp5tNrGhHSpR3lrlczely0YR9gg8qMa1iv3OOz4z4dLlpC3vrwgf3VB60lljFN
gOsL9tbh1R4CIFBLTrtUQrhvsKCklzjieLBqX8yqJ9pEqVqPNqDwR0oBz0Nte153noPPhmmQ1Ldo
cfcghZwvb6uC7tIMFs3S4QPToJSh6aEpuQPRqCeuuqDkSKDEv+jn1KC9f5uRUIXHf8QUY3Ryy7gy
MgBBcT25/DCAWs8Bm3BKSTirY3JLRcP0rftId7V/BFolAsE6WB70l/cbgAdMIMHzjm4ZJfM/raIm
b5QBE1/Zi2WtSCRd/PPDJ2iq6MVGqhMvDF2uFdONBqSMo+EMheeFssZ/PC6OGcFe37cR4FP7km9y
e4FfYaMYZ/tXj0/DphIqf+dAHcUm3aL8ARduiJORYWQ0ka5bGGbbBk8hNJWFLlEPdkvG/2N8eVDu
CLVu6tXVNAcfdunhGnTnbImyt/t5RAwrrdwNH9FlZ4+MOIYsUyceMpBovc9Oa8SiHUmyjz80QHBa
JOEdqQl0UPGZ2zYYv3oJ3uGGPC7SfFtf14jXUJdgKqvizGA1i43zv3lzl88OStcj3KMM9nLdnTWY
uIDE8ae8kAhZJGCMTYeKBZSgNFxe4wkMwBEkBreVEiTcisk8SommAbTYzCwcvp4/wSrnNGH446NA
BLlc0s3vLdFJGDiWnJuiJhXXdDF/58I2Ax5V0+1b5WgZ5EnCZ0ZWgwtMv21hugrE0JUSYkn1CRno
Vs5K0CZhOG9gpFplXUbp6eEcJR+IbUuP1XdpY/Wn0339aXu7CJ4YuR7jUb/2ITY8+rnbXEMk64Wm
RDE59R+VQtMq0SRPuWZl0lLlXM6YC0bZWuLES6JvWkwM8Z0NdAuMqEmIKLXblqOSvFw4EuVngAPN
PWkgcITGCUe1+Dp8CwXXknRujke73e41Q2T3mtKAQanhGia7j538Yk0nik11vt3zv3wQyCu/l+HX
ePTYOsF1zo31G0w05pPPg5UPSRmg+sC0TiLbobtucel2pRSj4Rwh2qGVe/q46/iv1ewMk44e5ncP
nbtEI2N9pDVwvkmSfqKht7alSbfbbR+SdJS0F6m+kGk7szC+o6nuPTWefN/e/6RefUdL3FF0MG90
2/e6z9+3dToZJUKpj48n2UomK5/cdyE23n28d6BOjP55M+5bpnYjRgj3gDfb9/fTZvc+Dm3ftx/B
lcyHSeP7G54X5+re/35Mj2h/94n0/vvR0e7k+5SgkcyfP1fTB/nwQ5776WP5LO8BnSY+TiBqAFv4
/4w3kzNwKJusw3/MVa6mukeM7i9WjSLE2GoEH6H71ITsmoSq8orEfzCZTTP9A7B3Wlqq0x55P/Db
aykfWG2JSZ2QkJK3gh0eoJoduJcs00+5gKs7GP641Ni/AaVzHuR8vPS8C/w+mAtApr9bBLNm8dyn
kGBn15Etzf3kW5IA0+SbuSxxvfmqFiP6LAnnyKlRGspbXbxlq+M/3Y8fSaXTx+Qx96qrlk5Cp57e
b6Tgtf5PjAsOC7fmX/E5XxO1Zw0KE6GbVFskzm9fTz8N2bolOK1zoD6Gi1HbX3wSVhFOiRRpf8ZS
xaNuwyzCqIeRKyrpFZ+Bm6oFuixhq882cdsb5SWR4x1JhogoJ0kJ/cMAnPHJWNm1L65ynTXzrAL0
T4oK32Zvw5f9v18IV84d8o5rlks+4giIrLcBmp4fgx5H/sBJi5Q2z07hmEL5TCxgms8e+cTigSxa
Xah31B1FxPO6aPqkrjh261vXmrtiYj/qTYCUs95cNDhxfgr2Q+JnXWh+DTmXSYKJQV5JWsV3I3VN
EvWWPy44eB7mM54IIp96d53MZJ60ubB41zyp8k3zp5j1TUyBn2bWDtfSrCG1nCEwakjYzGBG8AHH
MDgK+qJDzFmXBjnfkCW+8vP2tvRv+FkBmpKQEqk/929coX9yMiGm4NpAqFUqkczDPRa2tR13EObM
8tnqYRLyO8fSTteoSXet+vZtPe1igLk00/rwMQZ745f51+Tu4mXzUH4ohJsxS7fyDMvHbnQlV6Be
bZSUwWhyqmkLq3N84E5uej8XIpXa3LXH10CJE0VOVBrRQ3jH4vxmov6P4cbAKuezuWbunwDqreDH
vBlUcIop1282GNhPlyhFqydmfpIDeurIMPscHYkvakMkA+xw1CVK+xgtHQS4+IgfOEQHtK7wz7FZ
F4s8BsUnxmvfSVMkpgj1g2Tit68aepBR9Woh7fXYWLOxFPYcYVYt4TQ9pQ6DThBkDloTZBipWkuF
6HjSnQPX/3p8OX+N5j4Sv3+52Oev8lZzPKAyJR7E4NurwjsrXLso5T24pIMTfi5Mp8Gd5ppBWp8v
BtG7z0Qp+zsyFRDDGpgTGQUcsHEpUxKijUG+3jpl1W/cdjk8cnoGsO33KnCiCwP2EpV2KCFztdQ7
F6VUZbu+dKV5psmD6qBRG18iGo6TIk+++gEXZNOeXW6ewdNqDdYaVx06jGLd9/SKnWYy1/bHW8E9
zpf22Rra+E7KgPxYXvBVVoOoNh9sePy3rzzTiODaChCPFyCspNQM2gg69SLgRmjrbe1nYVDfcTTi
sUXt04H6XM6CiSJdNtZZ6aC+rgAvBQttqulKYvuHBDuNUroXV4uXi4amuQwt/A5gBCVWV7IMNHKR
9gxBqUgm4dEKRgvIKL46NlC25Aftg42h8G7ZkQqwFCWCci7HGu7KdXxUXFeZJ1v7hOVLJUNsq9Cn
Xs11EG/Iq0+q2mutO6dDhjZk3Rn0c3iJSnTOOd13N83aQ42xZMKlqn4UhjD05p75wrdCoYhvM2RO
j4DTPZQpUBw197mksM3G5+jKWh3pOrmVg9+eltqHZXe/zU6nbMWC2jGRsvHxFOi1XUyyLSIGYAdp
7Ax/BVMgYzIZ4DVVTvn24Vmfq/mvo/zDdwfm/rY01MdKniDMCpkeFISABpyo1pPSpKsd82v1ur29
uMu3Siw261nqZOVZOgWyJ/qFBpMri9+8nhwe1nfIiOB9Qtmj5IJb4PszMclUmelBro6DPns8Bu23
Xbl+i4wGeXSP41fbpfCef+BGUmhqT0wVllTcuL9E9QRhYISgn0e7bN2Vkj//3L4dyOW3E59P20Hx
O+S6tup48TATREXGJ6sJn6Kki5v5F9ppPpLNZSvN7kqPhX/p4IOAtHVL72Tq7lrNgPNFHoK0RGyq
MNQPIzt7bF98nC/rT9EA5Uc89/yPO+6TBUBTxzZD2vWFXfHVM21boTkUEdutEoYRwW62t8b5+Dh+
IQkWMBRDixu83Dy+27/HFmU9by4m3wiMDn2JNRJmNkrC9fA6c98LSTS0lyzBXZm+bm72P5KSQHyc
lvUtDTX8mr+u7k8olaSK6FP4PbuSDwIJQPKAD5e1euAuXKPiOGou8is6tHYqif2f+tOb1c3PVbE/
6G3fZ3eECJbpeXJ8/3mvSecRWWq9o+79mDbLH/yrdWsOLYBky2dcYXRUWB0F6fNmHjURuJIVrZTe
ixBxom2/HUjhmSx4BkfQ75cAzcGZFi0gKXhqy5o0ZnVpvYiCqYxFsDeBlxxgGq2LCPGxJnTf0HZH
UZimkE2dCgy8DxmI0qrnQ/7O6hXbDDP+HCy7cBL3UKwlXE4ftdKczC3RJ/QFJbK/01nBUSqg3JPp
MlMIoE8jvFJxiCu5cV/uwJfTOzfkD/Mwbnca1JkkdaEIcC8Cds7jjrSr8F2tsCu4b7dAolt09NaX
H/MfijpBa+APfzfpltT0eQTnNfY+Vv0n86txLPek97ikd/zJPfkeCT8iHpIBh00flxjmRh28mPdY
gi48q957xxeCAJrWVdyWGfFsyKCdwdSUts3hIX5VNOt5nNmpyHv35szqVb3jVL48p+O96XgHU0lK
Sx1p8p25Ylqa4xcn/bve36xbr2bQ3/wqnR49jkPdjbu8OPeg4B7Amx44bg6zD7tZcxSm7e8lfR/l
W+crD+g2nMPpDQLih7gfJ3PgMTMZTuDLPeMsW4Pbtplz/C0lVzMlMdd8oFF83Gd9xALwzl9mrluI
ofsdz3iCYVOlgGn7W24+6+vvZq0JU2igPLh2DrUoF/JpZ42t/TufLhJDK1v3Gj8J3NXg/N6ty3n9
d6gb8DU8RnezGCqBIq0Kke39sgqboxjtQ9Mzapdj7pzdUJkap3YDcfzvVPruxv6u4hij6EH8KuHM
aX3ht/CRv5n1QbdormOw2a4Ej0I5v5xK0VMCuxfKi7jAOVh1vRj1igHZ2UPm3G6eR1jBZSw1X87l
eaT/GMS/hXhW+GB65vEhHNqex1O5qqFkvlgxXkiOMXZO7gzu3gt8hgwVhIMk8nQe3XH+BkXGkCNR
B0ioiYbGcRa0YHKrzjGlf886ODQRlHntDl0brPFpnA24HWvq3YjOuhYGFHePUjstvXtLibRfXOtG
hVU2f30k/joqfec3Gj3VvzdfGkn+JMtXvdx+F9zwU7XI9r0Qnr0l+cNuD1rvaVzqcT7Mpi+rVz1O
NM4CD7R2x15ZyGJJZ2DoCt6tvLxMMkW6lNXfBVeI+C150SDXBo22Wt4SyCe9m2SciEEXYq7zD2bb
Ko7COM769o6q2TxUv9lk86/lF0hSUEltiyTS6HkB46nRgNH7hLEW6YJ8/e2js1PDjDdLYbi8rJxu
kfdHolRm/83XWiMqsWnuth15pgqjS7e6hMWmJc12gkuEls1LI6JSQsg+FM0qtKvS0Yfx/MANUnO7
bHhf5wMXqjwyf5XUT5YNn9D8r7bVyCE25nzbrm6aQ9wzOX3mGvjyzlojjBro1fXh2o0aZqNaxaml
55QYUFbBxIyLXeeyUlrPd8YAqjBbJcw2fzTn2TZYuBcVNRwNtE2Yx5fI/SNvtnmUHh9depbDXvG3
Xn6jR5eaQkwj5X+nwTXapuLnpjl4WDGp1okmbsyOO0sPkf5gg2i4ofmPEm+J+LJZK5vmbs5Dbi9y
VwWvRw3m8oV4qmap9e/VVkPW7nTfme4xUmvU0tSKFVU8qondpj1RjOkBhy1tnspHzTrjbKzdXVfP
1OH5+bBTBNvd1TsLLRKCzrcx1VFsmRRL6XqVSmM4IhofiZNmPxVpntkIHcWzJIL+7n7wMf34eblQ
eTXL1kOtVNi38oRRuiP5S/eFZHu9a40q/pyscdy/H3vFi+LjoljSUPlqzE28mCvnXL+UB2/17eOP
gp/TPfyhT/VdXlwNn5YGZqSlc/pTyCSVJb72GiiwrfWz3cP1bhef2+ZUhN40galLGjQkVcaJdS8h
oiyCrQiuIyCqtDI1xbX6w4gxm8sX8HZtine13USpw9fwM3+RnR9VaRWv1sl7qcEk7VUzxLogn5fa
Y/nt+ALE3uib1yiPZIyly+/qVlcJ3mJWEUoqZHm39jlmyYyy5Spd3kkByWtGa2k8FSpiCq2FgjIN
Yl8nBFLu+rTh2mUHS5j1/Tz6PF1di6bo08OBBknpA8Bv1iveBgDZpZ2P7fVPqZH7GNL7b5+1rzMS
D3qxShymi4mEHVQbFmJ6OqBYbo3ISNaxvBZhLYYWOQ7MEYzsLbLc8/K23htixHs6Zs3LQlM5kRJ2
nrTWH9XsNG9sQTU1eQpJffGanwuZq0hMTulh3hpWs1Ihu0CZ/D3XYJNK6583jfPnYZ2s9N+jDUbx
OYRjG8ffDh7XL3XYTyFb152MwRWkkyOFWcDAQ3qv+FsKD2dFqv+ymz9l9UVThViOTBHqgdfjpJR+
ITy23XeG5wx2n58wptMje/+hIqWznsnJViSw6VV+kvI6eTm4tls7Vu5OlWY+11jKn5Zcm9Vq0o4y
NIngoEQX4kYNwYjmx3UrWr+j7GLR+tlkpsRYMHaTve+7ebbiv9ayxdfb4qb8VB8nFnLpZWAFrGXh
YJFJxsds/j59r37+fK1DGcI7Mk5YftmsqAsxK8DAZZN/Vpy09gONZsVG2mu5BUhQ0A98jMtJftjd
ltrmawfcPmdLMVOt7iEnHz/0ZjLRN1ShzNVhKM0qzRXAU91qqVM7pDWFcY81iN377u1Czdha9kiy
+Co1FYxVBOIEuS73JP31tAtFuhpx4an1UhZfrxbnfEs5N+rJsb/vj8MFaZalQrDz9Uu2FjRw/kaN
eLtvHk4etbnSGGGfvLnP23NvdzuPW6691oT78knyM0kLrcn7/vtQDJf+9JKw0b71A9FVZkBBXO7K
mq8lFTl83C0GD4qxWqKf28/rheZy4Gk0JDpXJoNZssSbogXd+1CPtO/yd00LjIfl3frmq9KsdcFb
24bMtIdjJrUxHbb3/dkXLlKbpJiOvIPJIpEvksQ7BWXJ7eJT/MJO8Ma4PUJu7UhSOc03ZIc2Pi5V
OKeluQ+WfWzfYVQ4wfp+X0uA+A2koI2TRIS02i5lcWILwbnOGZruBiaHphTAdi7ZvZUdU9RO4Pce
0Konu3c4apPgKzTL3TxJ3tg0Jp3xkx5v/vGWR+lLdMbOtlklWWfxT6eHPmGynDeG36Vk3Vxnk/SQ
ajialhLEglJy0sMsUzPblgd5YzkQa5Dcy/HzuplrbjjlWS1t54eAU3U7aT2rdywVH861t9nOT42e
hf38KCV+maXDD8WOZeR46W0pkeqYrNq2/qA95lEBFXB75pLandSn74uB2BeRdzfKtU/l1rR87ZNi
I7nUQrkeNQQikTj/wtxTIMj1RFCly7aToJ7yJTNoUptKtx8eLNSkEhSJRdlA6QACT5KkiGWy90P/
9NuwkwVVbEsh68n/bJHftWdcDP6BmUqNaDIB2OSg8q3Xp9bk0JaSfsHDrCnxBgzpRKp2/Z/40Zv2
DISNsqyfLBx18BGYca+iLWPfqBdnD5UhbYCIUUfkjV8NMFKLavkTiBqVD79zWg4V5PClW5F826p1
OIi6oL9VW6qP+QjFUymdnhqjNUwuXXwWtmlOs8ZCdqre7y6ywXuZ4TpoVEsmdfh9PAqhNy/mvUlZ
Nd7VfHq/zXpIEnPbtI4ibtyfnLRzaix8H1yuqho796bvAJz5XIZJK1dT5/44LHWLq7RapPbB6HyY
dL3JTppUvNdZXY3iUzFFxZ7CZDtSFCxvMRpcYzfx1qA7udEuBnzVmIgnt0RXLHhUJO19Z3Ezulm+
v9Q90Y2mW5+yAJPqp+65V8ds3ScGcvflU7qPlu4Gp36/Hoe82GcImJ+sodtdY5/ts3hFrur7lmAk
TgmYTFeurPJCHybVl7y7KaIKes87E3ClmU/lnNQ/z83Zwz67vCyNadnhIiunq6v8RWLP56FV/WG7
1qU5WtN6unmvJ7ZvesxGN3oLvsQNYhb6jt9mna3dckpHndlLKKHuKf1V2348xbW1oknttk86rnd8
rTXyd0hM0vgf/xg6nJJX8TrX1BijoVvUwNuxg5Sm6vZk1/z9umN6+tiqfSGTppiXqORwbcdsVk0f
HE9NxcfiM3HF87XqQlSbaU1khgBpVJJKckDUmI7QkSXbjPaMDRp73dV7u1Ruy++WrcTPLmlASpxS
fA03w0LvoqMq5rHsBNpqLaETySQ7/ePijLwcdIbdaZcf3l635bc36+nnIENP04Drvu4TMftk1xSm
6zEtmnJTGky3RA1OS4Tfx4XXEjGBFOIgfBPbswL8L7WOKRprZUGJXmkqLxLeZzZ8lGV3s0/Od2Id
dyFiubTOvzJyqch5qvneIs15MfdvsU2YIukPONHdxK3P5Ol5hnFjcr28nCK17Y7dpXyI55X4rVvZ
irRkOyF5rxl21yO8ys/FR+KcSiNrG/qYJbp4+7/SH6WTQ7LsnjukfGZkZQwQ6uV02g6RjbqgU26E
IkA/4d0Q2/sH76VAFiV50GZLTnd5R6+t/FNj5c3QMjYKDfI+H1tyhab6eoYzB/Mp91r/nDxgTrA7
zs1Y+9RTtu1v+1qDN1b81LR+fWJ5ePdkwc6t+eVT9XPDvUvyrC7vneyZ+KlHXynFRxyvt7NmvrvN
Nt8hc5hjhc+TJZ23dI/N6RMdgBQqq13uvCBmDumuW7usrhujDvuLm3FdvgyFss0gGRbPKRRId9P4
eRk8LhsjS/xvlVqGENPPUX/T2LFeX2gICrRVuV8jnUrY1ZjQidBcc/rOWLiqdQ3J08Uq3Q8My8/D
KUwH+RMZktoZi4p4OLHXQc39Rd/nP52vkdMVjVVv2Vr7iuiSRX/5dLJLa7cUYHr4PmY/HRf3l9I6
26zSg9XncqN9Wn85sbaWCTGy57uxEuotb2/0ouour6ZX22woOvDiwnqe2dfu5XcgQzIUTdS6U/ST
1Xg2xse+ybNQ5v5gs9b8CANCA2VJzEm5G6JhcHt+KbzEwAcPvAX8xEjr23YIdd+Ghj2GMteevWDi
fZv0j83ty/7FgzqcCBx6hNV3/vbCJ2uPMTV1TNZmQOm2fS1kQwR1l0TKqVVKelyb6n3x9vy5nLYr
pnf0UHILK31L8rFazjBYJ4xnCRm6d7cWVw2DfVpYJrFGGJnpuk+YXsed/8nSv5+561hR+3Gixs2B
1mAyJUGz2i2/w0BZLw3ryWpaMjJCXB7S3+e0ZnDhmjtsDjseFBEUa+VwG7f/+wjJcmYpedP/f/9C
Zq2b4VxNLJr8XUi9szTWtA6wYxumm+dDb4eIm13eA3mD6ks3JQQLmMIB++yMsOS1nu6d9RRYimF1
J8tmjTu72wc5xKjaXw9wUB0PXVq5Nu9M4/9d4V/5mjS6nFEk2bRvWWQX95IhXS9bsutTjTAaI6L8
upZYOSlbsx86NB28iM1FHJEFAm+9hVx2sf89S/L9GGcnP7kcd0O5ypo6X3oSSsJghBl2+J2GOlNV
MnuCH9Hm1DP303gajFV75jjdWr1n02YxzlTI5a/Ybg0eNxTnzGSUrmPBbDO7ywBbVXGi0FgiFQSG
WRmNfHxvKhb9Yive33yLGvUBGY7j2q5jpZnBWT+kQtxV2JWhUbYZ4+KN4CBTBpdbx9mRw6vpe+XT
Dvu86K6YpCfnXWfH65i/P01pn5XN4APr18IZX9nX7smaa9ZaRwKpUnZpFADIoOxznl4+Far0va6+
IqlTOo3RTZWyz+HQjr3gyRwaKnd+xei6C9M6B+zqFAjfaht9v38zQpuEf/xVQF0JSlnhg0k4ybY9
CcztybMc0zYupUQ3iKTyVk7kqptLbfiolqLZP6crVAR5/maqLqDBWRLQXfYZTmm9lWuFuWh1dWIR
H7My6VV9mT/luxVLestMBpyneNobcpith1B166v1u4XXgfHTUhKb07qLTTvLPl3UCm2mUVc2pnoE
RNsFilRc2u0pGu7i2UwL3WU0Jnk+vIidzXz0kOFNPOijIW6abGQjW5jHdPQ+7axE4sbL9729fUFy
/bkzdvzLPHZqTNGvrWB2eYwvB1bStpwuHhZFE1RMVUz8CbLRV8i409Mg7MHFTa1b+w59deznG/s5
z0S55Vd1T1zrlmcO6DksvunuKqxCc8BmecLomy679CL3ZXu9uuV5tVgDJmnCNmA7Z/R08/w7aeH+
EJjZ4W7erdbMHnAmU7HQKCSnf/O36S2SwOTcJsKdZpOOzfXIa46Y37xKJ25XQCD7uV7R+4um/n7d
n2b1OVaDSpYMsVu2U23WlaLIusjdMQ26hXb8rjQmXb6xXJ1o5bJh4ITlWubFxcUCbDIxd94zNbHi
DAwpt3zzNJ7CZ34vWmrnmSf8u3ESV2rIRQb/ZnUUYiwPtue/cvxdRVJMdFx3c/uwiEPialN+3UgK
goEYpdgjvCXZTp2QF2FwhB0SYxTmR/y0UHrczh7MyRHhk1Kdr5xIdki4m1ruej1Kmx5vLrPBmwuZ
tJ0cKZNz/Lj99/M0VhuabDvH0L3Tu63tx3kl3ZUKEOnxKt6JySu1T5eKv9K1uwvzJY4LHWrljB4O
jdlDHLZrlRvbjs1+TqufoV9Cnfx9P30Da3yOiPvVOnV6JJblurP2USUqBMHoJnTn4Wnfn9wUipRo
7hqrDqnza8BUk8LLKTAkuJAdZxp2jYvWoj/NsYp+BUu235Ez5W6zqjlxQn2TY12o0fPockZqYg2/
jRti8Iay+TXGQ7FUbGZkj2k131xFd4c2sXxbulYr66AwuyGi5HdtnS4Z0CGx3VOzl7994ieH86sX
19cwY9L3FrJyFpf6PKGPURW++6h3htmuPWjUMWoMnOaIlRaVGKmgTOPU2z2j+0tGjzKma/4qiPQB
eUtVOChfiDyRGR7AzTbRDwKlg6i6bB4ngdL45ZDII2vLIDtwyseKTQ60C3OJ3wuS7sx+JZVeav4h
90qriDs0mdGfhYAOhyQeFPbLxZYdRHXVPt3+M5NCYH3z8JO8j3rryD0MXJ/MC6N9kMilIjBrWa0j
wtMN63nRPCf7HhAz43G7w2lTPlBbraBSlHXLwzx4ulAL4WhMOFJQVrvIHmj9reUcZOzQXfaWvYrk
rNK7GJkLhaCVnfNCkLYUf6KVNUYGTgMG3P/tClMk/W07GI0HBYDbiztJ1CIzSa6l7ZtsLK25GznZ
ISWydJyV0sITGi1nDaH8265Qdk9PmLgELMhjphEadOJCA7zjOLTj8iZX9/ozyP0otqeaUlE2j1Fp
ErkGkdI3zOCMshz1Cfp3aht8jdWy+k2Npt9JNRvp4TdIEdTU9f74utg1LaxYcHDFbP6Rr2dFtpkV
V5ailxY6MTMcQ8jDr92jOWn3hzHdLd1vgDS8EBqwpQsJO/2eGodMxyEjbFkrWvrPmYtxPl6zDh7g
5DHN5YtMiJT15dMDKX2tXVf0vxv2RFliT5j5dFa9HcZGrPN6G16UTGzisBa0yV1Rauf7ZaPerjiE
aZ8xH1ghW0C2+WRMbNa/F7f6GMBcjPjrTyk9f9qULxQ45mk5P418N4xgre5YYDyZ4dUp7OWwRfPp
pNJYuyTiv7NcGqtDZUV39kUuJzq3/0q9n+auFT5bsrucZaHl68/z7qQpK0jcOik9h1t37g0bMxUf
zWXrVOzhAPtQFndJffh5IRibzlujzL/wG0fSuJrhME7uvfP3y/H5GE4kLrVf/9EKh7CKYIWqeo5P
ykC/4VM6JlTZ/HKo8IOj8BrqbHgbx8cx++eTHdo5T1LKfK47z7ad0+IlO7dHzbiaaKQbGjb2Peez
j+Zu0fd/g2wJiO+pldZDchamCw0TvvO5N70FHC6uwyGfZZRXTw/a21BYJYrg5xp/BZ2Yew4bosRh
vVCUxC8l3PNjmhtMc3o/G2tey0HgEeTB3ZKesjfQ+XzbKGeDWjq/uujWWgG6sMZ0GJzCP9SLg2lY
b59hU8Rc5VPdTphug9sD0Rz+VpgWDM/Y2ZuAwply7KEJ4Kq7zzhHuN2wpNcu59+ntKxrXLm5PFlJ
Gxr8cwO+nPXxaCXT91HogE4YurtUbOyy8LJ25uHT8XpAzh0ynw0rdPk96ocUxpzmsNOtpdspdJYN
u4FsjyX923QoJHMgJVyE2FkBmfygQPHD0r/820RFBHIhmJQMMzpegCm6NtoaajpbIBh7UaAwQJSw
1IdPkcRht+wogotHtx/77hBbM9TJkssYPgzZ86jAsl9CjW07xXXrD7WrTe/Xlnfxkt3Lex4ThzFk
peuzNwQh3jRjprDcgtXjVPJcPJEThx6Ku8ZbeB/HbJv5q3AEBcTKl/EAwlkxauEmSv6fu5H87Z+U
X9v9f4APH8HYjJ/cYjIllYLq+oKFxB5p5FzJ9u8j2CMpZr+jW0lAkGxa7r1JfRw8FmdZ+Tb8+cGb
BpT29E4D6/T4Uhl0f/rzd97ujkuMPuaqMMpOjeVVeWV1AeFZF2VE7cm18EFlkCxKNPtpk0xeAvnW
D44tse/8PBSfdgGAD3vWZbrep3MqEqJefgp8cUEWMDne4d+wn1+rJN6YfRX4BWHyHB/i//JTWKDg
W7FGVoHc7fcdsx6OllaFPN9/OhfW7qmBBIma1MQJtz2zZH8CgBw/Yd5VwxqeWUDhT+Foz+lWtK0h
p38siHXobyzSJKVSQLUUOP3O0nSUB8ihelQ3QdKXXmtXAvYThHiatv4ZAMPs0BtmyFCFFUkoKn7Q
iBLQFsOhMUuVWISRcHF3DsfQXO+snT60bwncoPevRA3T8mXhPpxDMzG4hI6oVbVDme2gotiXsV85
ce8xPliM+PgBIfH57Nac/QsU0r5LtCkOPjfjcPbbd92WISgMk1610guBYuRBYFvMPPAqBlDyGkad
nJvLd7O8AqUcGhffglj7zBj6o4lxStMO+A1fYy2d0UlOrgwm4YmARyrNc/O0aJVeAtKa6dlOYDfD
GgTkSLG/2jyVSj66gb80/0cf9Bzgu8bdeoyaF9CL7vDOR+QmP5ybg1sIhKt2L+JSP/2IsQVeGrZf
qC/0sISUJuVEUpxnRstsNBa3zC9al/OneK9+Xf2cXoUluya938Fh7m/1VOfZBjhsHCF/xw7JymCw
WOvNP7eDXV2XnHsdjkgp06ep9GsCB6b4ewDMcMMklhotqnNhdMJZinASmLBxxNHzJlbQHithEtu2
bIftCP8U+mEmrx8iKBUyXCKkJt6sc5j0KCue0+M8nTGUV1f2wh37vz9vH+5qQp7ibyz1q3n7gneb
LYG1oSjDTxk3BNjTap2lVqBgQmtM2W6L6/gTdAwyqtCpx1FRDM7Kz2qv2+ejFFg8IV06srtMS/wm
1PQHztUklNrgVdx/knmRDf/9sHtovvLr4jng2/nlIMfTEueSB8l9Ojx+GLI5p2g+49RVetz15xUH
LtS4zTtOBQ6Uzt/FgJeZG9l6JKs8sUtNT7EbLsACUrHNWDyBTYTU1fIwWah6+EmR6du1RxLyZvyM
v/+m1ggQPSzyIgA2Wz2P/mHQTotgpFGrzrwpQ9PIx9uQz2G+gyqJTyHk0m9g69difpBq9BWoPREO
XotGcXali8dH49XOXwK9i0hZjriII1YNREgZ0wvLhkh+WrqveBkxuPqqvQlZT2tEdJ/OObBuD9nF
jycS+idj3yZLz/WrAF92oUrpnU2jej/9LgyzeUTqesCtx1ANf4pBJpS7oGn7XKI9XLQQ/s+hMX8H
k0xSJKa4CdNTpodzUvrWbP2cVrrMiKR8vcrkO8M9xmnp9tyqS9SVSZqueHuPqlh04/g8DRsqFcWm
gSAXSf1SG4/ATBrnbuF2oF3M7TjNPTIuAChSBrs6nt2OnorX8xdAfVZ9G7SjGUpytKccdy43N9ne
noOrOTqdPEmJ99l6WtFPDSBiTSebJlgkXb2ssvOVIE9SuippRHJTsGhhAs8rydG7Y7Pqvotf+rGn
VafIXy/a9mCyeL7o5Cd/UQEJWB8lics3IgpJ/ar4Op9k9XWqfxvikbR4P0vw3YhVSLfsBoRS6YZj
o+Cyc+i/Hxvn91VnrXZ+/BokSdq1chnkVqvzUj8yeFZe8COpl+vVkyeAU49eD99NEkOygCw+1q07
TA4DHqCC6WWGQJYHV389POdtJ6wKOFPwlAIsWvc/rftvZX+ikJTB94T2OCXjrH38J2VIZu33l6Rq
dTfjbNj8nuJwiCIf1L9N6Q+R8IpCOHn8ftfFAsuKWjqlV4z95Ps7OAml6raXze9T8hhe2X37dtOp
R9FM99791jMF1vffu+QrFtFKDDEcX/WQrdLX0/n+h8PS+9I17HrxXr3aUNCgq0/EeZaCZXOPySfN
C/r8tD9RiYCxFDNkfKij8SML9nyqHcDoqfqNCSBS7KrSd43xmZ82lNnLN+ReVfTrW/tfB66oc5U2
dn1qoyFqxg2f7gfPKobxWQRzvz6cPNSA3rjOfsNldSs7hzH2QzfNABchv0/fu6did90RoIRKsXvJ
x8BC9g//ozkEHvwlEKeI6v8f0//1QyEzYW8fHldp/SPSLvgAIaIAQP5AdhJWKxJ+2qbjGtVroQ9T
Tg4kx5v5s+GMqYnFoXsgxgLThI3g1JNevX0b8vnXyRl9M/ZAG3FnXUmC/HueWvM8a78jEwxAWZJF
6yIp3MZv6yf7tnWWO9KRNqjb0js1eRMbeJNpL3a16csrK9niQDOAYKxkAiXBe5UVvFIAKXx8V9K5
5TTinCsvf5ErmMwf1jLA+OtreSg3ywfz4jAZUNnkavkA+ax0lzK9dU6PHR8wpeTBPsWTxq0NH7z7
VLuO391kd5G/PDWHD/OOUh9at1l8WY7cxGKVDm8GutWY/2pXocbk7tjYKBcQ7Wps34vNclOFa7Pg
xvurzkFyQlTg6Qd9Nfg8FDMVJllDEySflvWqkEMAHynB7G7+MP46Q5Y5sN390w8NkMyuhmXHzR/c
kvWpXDTbPvEWAgTwiKemuqV3SV2M6+amnhTMUILj2rMNJPgRCeXss856vMvfuImrOpxW8hNGhY+L
7OJLK8FXLUeWAOR9Ur2rrkkr6YCP+7YqCZh6T/7N1fSyMEh/Poqv215VakpW5J/DJZVyW6KPo2at
M2z8MAJulmPORVrVuyTDRjBwFQWvHdxEB/uqeL14KnWPEF/D+iRZDsjbLsEj1kp/lhCZkFOgd/QD
f7sAoZI1JGu6IckdrrG/2jyAEY8fmD9iw/izOqvYeHKkXocyRIepCqevWH7Lm/UZCzkmaLCKznDJ
7mb5uhQZcb7YmoXL1c0Gyd+WYSI7/vg0vNBfR4Jm3IYMA0ty0lZNZke2Za5KWDTy1qtcEatRKnzz
1Nw2yp/123oL8wrZXvNv2c9/VoaXQ3mGyc9T8SXW7vABDQ5ZbNW2Al6a9/vPms9kpxflCJB5TKvN
6mOpFb8p9mieWxd9AuhtlhTv5wslJ+N00BZLPSbj/uh5y4FJPqUN30qQ+4+oM+tOVFGi8C9yLVQQ
eWUW5zEmLy5bE0BBlEng19+vPA93nT7pdGLQINSw965dBywAbX3fkGQbVxJOaSrbtm9Wl/LkCL0z
nHNEX4D4GseF4Xq07TzSEknwdRFG+/MKAmYNPK6KkhLbevhQfhZhTzKYwUPyp8W7p4DvP51u0TBI
9Ya4JjXxtqLo5RDMq9is7bTapaSs2Ap5+ZKKdAmpDx9djDUiLSoThud37VIe8vRjeEVfHlnzpOg/
yZw1f/d5eSz6ZBKL+5mciX7S4Ue32rwOhNC4k4msZHoHOCLWWaNZlDq9g7yGgoTHq5gl/ODX6cW6
BO5veVnCrEtS5vfWreqY/xV2l/PuyX2vrU/b9iJvbkXtQ9GgAjVyq0tNgA3Giv2mEgTkh1ngSirg
HrGkuOg4uX2KDYA0vOeZFeTNLyZgMG6L+pevIvYIlC1zPCY7nD44h5TaxvJ1yA6jIKd1EUmHoB/Y
/vDrDwPk2PBuQscYP/EMpQGn5EOUTCQWNVZVcgkxQg1tzF8Mz0j4JMIVs5pA8jjXxAqweftJbAam
mwgNhiildyFx0H5QXyNPpWsoaZkUq6I3oLuBAZMuSboQqDQiuoCr/YAr8YgYmpvgvuPa/ZMtWrUz
NuMdu11mBdGSIIRuE6uPXbob8zuMTfUid8Do+AaLZBBrVc2SDegkNJPC7VqiZ0L7Lbc0hiwufmk5
2iYmt2Va/+vJ62ZxDhPuufeU7Ejui2lFWbgnDakDT2z37Ldf/WN42UF1a2HpYWHf/CkW6eH8Glsn
MKv2V9gUSvMfBCLrOxINBmQ5zZLh8pVIFAQgD+lwGfKYALvwKwtA3BIU5G8GSELOHsPCVNYG51IR
qbykPXYHUQbBwQaKzyzvtoJuQvHEGzj0DfeEL7G8UMMWLFrB051ihV/xBKHD0UAjSrP/Hf0a/CLs
GdY+BTzX8jcL2HimDtciiDEE+jz4PTUmjK5LN40/Ac85j3EVwOSCrppXge0XFi/yZaB2P5uWlSCf
gj7za80b6SQpzYWdFoodduECudinJm8D4e+A4G+fF/GYV6w652xIwyGdSDLJZ68DDOYRIyVXkumL
S6+PpEViovyrmLyG5K7Ex5mYsDrg8lfdT+blemR1mmDPPvg2jzGCPqeTPDcJrbME9AEjvGjHp7yt
jEYPqIreS2GTEYVKgUjJwxrZz98UfVtRxcn3qgnPfgYC5QKLNqCnR/a0zhRO/ueOyQ9MDE0YamYV
GpcqAXhAnfC25Q7hhiSIXBS51R1Kgd13yJ7iv4T+27qdOQwDkmcJMki1G9TW1vNPx62RaU/CBQH6
KAW7plvDuTzoZVfHJiIWGD9Q5fGEGtC7EDYIxaMtzugg+15Hb010AOQkiqnm+yjHkXgUTmJu54Te
iHu9JJCVpiOxkog2T2efjP04QMS7QosO1+jgUkw+rMefBB41JDI+gUGditxQXfjKJ4oP55rjERNc
RKKU+xJvX/Zq9eS+5sCYG1B/XlOILzIwMZsanYNJwNfm8P5mt2bTGd9Uvktf5E3UvfaLr8sP1wEb
Q8k76NIXfH3XY3QznPN1M/ZOM6Kgj3AJChtoFzUUDKi02yfaauoBnN3+SXuTfGFTyiTOl0GrYDbT
2xYUeV7MUS2BFFcorYGUHwz1cA9hXDFFxQwuDRhM1cF/0I6h08CKIneKQIiFiWzoQkGDY2c41Rjt
VgCPlcZ8rZnlT318vmbAYsAGcre7/3Rfjiv/pvaZKE5OBbiBUwQroX8N+Z58X3h1oSCpg1dSNHO6
pneAilGguQV3tnCxTz6j1IEypeZH4iwaHhVc4YOEAEXwXYB9OaB3k4AOr4vnFtwpLhW8AgbHQfaR
JUvFHQedGQfJUiITZOwnZglizvnkBIKXizgt84R4YkkJTauTkBcm4VyqsruloTrDOw4wYshqD1qR
IFz3HMpOcqx8l8w+lSnb29f7beX/0HPqZpJJLca7/17xXpK1U648/IsWwtgnU7bw8rlcAUw001Ge
ZpKBaZHDGR/ex76HN+gMhacDLyR3lsolFOZcKcrQkntPcgGXjfM8ny5yq5bnx4bpZGp+yrKBqR+g
n2wmwzTeS/ohaW+k1QktRo/tbBWVFLCtPYhR+BFq5Nss53UIxITNNX0t2ZN6jdCMOyDT/TwiYRE3
X2TEs6XSqzHE5svs013KcfeLkFTTTjDBkMqR8fkHjSNmG0Qf+ZtxMAx51+LW6fMBSzf0rcyokwYQ
xy4JQ8ywU9bCiTG0ztYji76WLZzWx41PXI/tyCFTrZlU5WuSbQveJ7thcolpxyVbvuej2o3d8oUp
C5ObMZlrQN8n2VXa6nwP34YhAqO2fLciblHJDgGPZOGG2CKQLBjR5Kfl6ZnI5K5gNBuHmT3Z4Efy
VUzaZLuR/fzlgNCkfGY1zApzvIHfoc+ERyV+BgIfncQG+pPHhOUk3ZIuppKEJRWjJGYEycpCMjSD
prV5Fm5SanBE8WZ+YHPboS8V8mNDgnf1v9dEPTKTauHcJVrH3lyqKIm23Qd5uTEJwqjT5DWJIPXJ
GKzOLZgfMIuZBGRmw4MbtXVIl/dGtr401rWTTtojw6JPDjQ6olZbjLnAOIgtUUoOz3Vnnttjewxr
sGFqM+xK5LLjUkO/UvP/pxxyctk53wIGpTRc4Y4NOtZ3TeSnrwKKtYz1EDyE+iXjldHEzahi0uYr
g8dBCULSvtwnEbtlt9qaf5EWeOr/B/E39WJ8m5VO/gnTZVDYBNmlFJhUgtxzM/Af8CRUwX8S2LNj
zM5VKmN8XI5GY5bBo2ZHCu9e5DaICjI71h1lKJrP/Oll6iYrA5rSChdXFWoGL2q6UpIsOlMuedBf
AL6KT8wn744B+f33NL6GTKTSfc3wDrFG1wo0APlNDexHF+fUBFIz3IuEdHR9TlNYk5MfzqmTIvfx
1cD7/4u9mkkQ/BgBOlPcdm2dCRknWrLnELzSY8Ev1nv22E69wQqvEdytCMejSQYueEOkquP36eAw
YOdfvZbQwdvzbThvzBSRyfacqgFcNTa139YTjZ2jbCBiq90b3STIMuAbAV/lWh1gdWopQAjAygRT
q4I3f2HvYWkguaCrc9blSM4wixd5QD7lv0+y+KhsSCpIeckR/G0105CEJHHUNlLAsRMvhV+Mt4rW
d3NyLwxhbQB0Ptw+kdpPiXon92VjinHyGdsClvPaZcOFgkhOQAoDFTIdK9cQW7Zo0d/UNlDvXIA0
/n8qsEe6+o93j3zZSjuwBb0ZYkmCE347TQ5c1dxQUjv2YM3bT5ENiwK/XnF7y/oaqY1ATxzdU49S
LXBjEftGGYEAET82n81eCqSMDeawmlJp084+vNse0kVCTD0iINzFfie28Q+9A58BKoHVED8COTT6
fW6D0tQ9qdCkuo6xHCCGcGd+EYkvEnIZNZC9bFKttowYSoihGueFEFqljrMND+Me2cE5IKICa9rN
vk9BIXObQEPMPfITsrJdqilqFG6yT3vE80spRwm9Zvz9v5fUIDVAFCAORJ+YRKXHv1JbPrITjo32
JRpDBBE+kcdh5cbqyTrKkdvOKCVFy5F+c0qZyOBXk018eBKwKRqLVFx51CHvYfFzIvlo9wshXFw/
14TTEU7CVJ9ybhWfUrv8HYP4EyOZ7v+gi4TMdMt1xPTxwMVpnFF3RjGxGsXQGFEE1pksPhdokkVs
Hxfwu43FSY621OJEEFl5/XhUJaD2yEOAInD754OYw+C+nTjZMrXJOLgpCoi23zJuT4/A65fsg5k3
MCGpSMBB3m4WeEqQljGQ0ZSYzVsDSkR/KQ8bSm4bT7Hq5CFvDstsp9UDvVvpcrHlpsVy7cQZ7pn1
rK4jlSEJ04jWbFELFRcrgjf67tK5Q0LyxgLVfWEOcyA/9+4TZkXiz1BmOXLRotyPwFZMjIfHkVxz
eKPhjcmqDZLSAJcfFKJP+0SUwGcUoo53qcIeGzGprcEyxVYaO6CjOcDCkWnWzun2xZIBFBQY7I5H
yXr/1yw1FhFnQ3/M/cp1gFD+zWSr+IXh7FGDFo0sfNDxQ2ABI3AM1zL5CHEIsTJ3xrXZBzbfjVyK
h0ylR3ZG6qH3xwwuP6Fw97DHgLCA/AD8Ao9upvsoD+Flxw6GYxj1inMe5GgU3H6jNW5dOM01OBpi
oMemw7vX7HvkVTIuIQLo49JE2ww6jJL+OwfyyRkmcW/KRFPdiGlPJkYQo1FoUtQe71f9wPBshcdY
vk8ROYWYbTDGaDIIhE6mEJ9Q4UopUJwC4oTBevHQN3p+hGE0bnNMxERMKMqIXryIqcYvDZqd2Bqj
6YLCZfy4Y2gTOYgCD6XY7cAdUhtCGylumDljxX922Lb5sIjsr1edGD0KPYWG3aE9RJ3Rc0dU/Lhq
PJnf9kdAAg8cWR2GPXluGd1AFnDzWPnGvpGIF4qnZE2sfrIDDyUaRjNM+ZlhiXfceK3+Pra9r4SM
DfZeefHIzfBqGXGtOS3vP4Ee3BYEgkqPYUoa78ZOsMo1vGHO4K77wqqg3eep+1Z8dj1hZnnonVhZ
YR1R2ZycF3zFE2s9t748H8gP+ltGX7fG9gYlZfj6Tp/xWvNjpSMxV24BbqAvO43oavVtwtV99zMG
g2cKWiJ99rSNLZMznIkqRwdxm7dyutmaNk1m+ra1Su4yaqGlDpG3HF6SnT72U644+oZLOUP0m54Z
RzutuqXh30Gw/tUksyvE2kqdZ0xHu3FmoyK4jOfqvF1rO4bNft5kpxpq5LEwat4AK2JHFKU/0pt/
D646lvXs/QBrjqn/tILW3AY+UYmz7/DhU7sGW+mIA4ITBfR+v6fK3efB/mwtLMtZNM4icBadtVgs
vhcLCmx+ZmtZ2z3/sBaB5a8P6+nUvq7h+q/8ub5Nf7pe27ZvXy0++L69tgN/7fMPi39C1ax9f/sH
8rLmi5Y9d+35wZ5Wpn21LdvyXddNzbnNSF1lHSrLRoQx5djTscNBbxa8o88TTI8/9tw+HJCVVJZ/
N6+H6fUAH3nlOBwLUweeVkSB66vBq1hffflh+8CB1tPrVF4WZnH+0eaF7n27dm3/wKdTkSZf7TXp
bs1jsKCTT9ZTYBVr+uf/2X+x7W95lT3+8n3rbwtF9LfnlHBmid7k0X2K1d6e7z6s69aHeQKHQv3o
Yp7spDYP/aS3v8j5o0In6NZe6VmEZUzqthiESQqQn12L5AEfIobtpLaX/0XVuBbp3Fp0jtst79aW
532bnHSLE3CwfY759sGdcK8LzpKPFwEzbhbHFbrMt62VY5oCmSy+v53vvuU439+NY1F6OLPZzFFs
sh4BfsEba5LVqauf5oIX7EgtIpXI4ttxzO9ixo87AM+VbX4nJOMZ5IZqfpme55l48X1/P0z+UG6U
PMypqLU9PDpM58OKCGZamrPCnjmNM+Mas865ueeUb7E1/DuNz+lPiHbV66nWUpvVu+TKQlFfi53l
6NzshqX/OE3q3ZjP8+ubSCDdMlVcOYUZvf8QYoPTTF+cKDiBqf+DpjuPGowyktUf02wP997pZkam
HQFdfLV9rNB3bfjX/wfr+U8QiEaoiJZ6GoAvxY7B7P30A5BQ5m9In/5jMXA7p5jckaed68NwjCll
uqMNWTIDsVRDp7i0F6npEINl5nhbHfvr+wwySdoI5cjgPj1uwvaPGqTkUhwpB43+bjhXJu337Z/y
TaBP9DWTXB4j6st4T1h1oZW8jqJ5CeIUjC8D974rhhwzop8NbS0+iJ+5QGf9wwmi4TwMUtiniKXU
I3c8pQv109V7Zqy7oHWhH2CUXjPj1UIwodh3wxX1KRvEH4tmHc/ot5a0UGwC+Iv3p2200AJlwP44
v9OnChMj9FnvCvsws6KV+Esxk43sLrK+jJ8bpdOUfTyr3jmH6qXEIx0T8gAAM9tQGDu+ew/2vwAg
PJ0CJe0QY1MGPG0+uVTwUZC2ifzRfvr4jYxdnXYGsRht1UMcH+rUrgiimdk/DwZ2fe5Be1/0cy/A
7RgmZYxQEyFwbkOjVho2pfZYdToAV8OrIjvFF40/O4N3sIAdSb3KHYRODqIGDUfBcsUCBHtFDPUq
tAkMFwGmkc7RnwC9Xak0bsjJ+uIQQ8GCzS/jxai0EArBVdBR1SgFbpmnnSkPMMigbmtRUSFZV6G2
o32u2th0wsc4yqrz+h4bpP7UXc+a59Px7m55+r40VysvZ6GUlY/dGO9RZA4hE+2m8S9iQJ6+gcqM
IgxZHh5mlfluLPoWXfV1hkwH3mC/o0PJYBjqxYmk2mo0cVYzYFp6YiibArJ328HNYTgF6jAP9/oC
8GZaZoG2KVS7ytyub9X0YlIk/fBzKgv5kJUrdnMtcqtevr1TY6WYTMbbMndUSE18bKiBJuj2bzjS
oJOzAatUqibaLNpGqnfVGjMlDhtXYmPgaS0yqBTR87KD8Yb0MKxmV9LM/wLnjVgC2Hdazhak180+
0V/3URzhBsgFwKYOS4djE2civHztB3TD25Wax04u74fdpGzldvWBPQaX0RydbXoGhg0odc2WwZKD
7uelNYxt+chAszOmE3otmb4YtbgO0wyxfW2VMf6wjgMOnywB/TkXLbX59j4frAZXZdtskq8Rr5PK
advfgIKd/ByfXsOOts30tcfYIdqqiB0Hbs5pGc01sAzNVnHCe07uLVuQvBO2rmDov2NYLxQ/4W99
2/W/HiyR+NfsZIzvGF2V1B7lJnXVi1efmNxycx6QzkfftQ47VmRmRPELNqXbGuosFKGZ+WLwZ/Zg
uuiNZBCLbVN9m89/ty/IOppPhOwHAaIRFUK60IWBtUbIfOU2Qeg9cIsaaxWHeNVnV5LFUBYAgZ67
o57bsdQ8pIn3wtbV4LpRpAXZZTS0IXM1AwMITPmo6Pz709Uqt6GoB/mGw4T8zszeWqephYs9Vq7G
GAbNF7wvHexitHt/R3+vi4Es9C/c9dbxasQG1HwP+zAAD6XNonRNHKryW0u5bOEHXesLyn/Mle4v
W9xt+u9/D8VRITkrJ6R7PL93xeq9BBOkUO/c/jmi86EHITUYVhw70ptwk9f4ZrglNSKXxwD7oUkB
Jztyn8PgBb7/WmW9OW2L3prNw0s6B6eZ7uE1d79q2TlyfVUESQrCu9+WXtYu3scmdwsYaibQKdhz
d4DTSeUpuU36lfJdLOsVRsFaXrLbbEpGU2bvYw9qFYOTxAbpHuHCGiLudm+dnWEEj0Eb5W9th4kz
hjvATovYizENFSh7EVX3xRujuhpjt6E9kqmSjlakM5Pr8xsQ+64tUmImzMaEq6Z8Oq8bb6xdvP0C
q1vAxPfu1m0et11zA2SnVWCvUT051ZM39rPEvs6+sanvwfz+fAhfG/q9gX+qnKHulq09im0tc/qZ
U74v456n1GvD6rLg+W/Iho19OSWuw+yH2IOcrBvvIYr8nj/uu9l7jcvGiTZ8rqpfPNmLezty6WkG
GIdggbDCLdHIbPWD5zyHfjJ2jXTCU+hPLwbnMuwhLiFo2G82t06MgjJzT+hJBw4Rr7cov5J/0UFd
ap7+p8wem37w2pWbkexMm4/dhhHNfbUtrieyI/xwbnWAxzPkBKMxIm/xCcM0Fw9XumfMPG8pKy0o
fNRjtXyhV1k9Q1frJMLrwW3KTfQ8YEJ0Qg0B21O4CEUMjcbeeTXTeJcXZGrWUC9fxyFw43vGCFsw
QHIyNlt8+/DJm2Fr9Dx01n33QSnJaP0/jDVZCvjXHcZHxAIrhtfWg6WBOKTEp+fAq8GcqEavcS5K
57XrH+gRgenyAoOitnROlxaoEJuwA+6cMas7MbnHMoV5Vt2EumaJ5KwOcFjt7cFGL05yVi7j7clH
FRAMcC3dPvyHrxzHW/1HXZKTn/4Nxf1uxDIDOeeOgnHEyX6oyxsalrc5GdNbYL26r/8Vv/fguU22
j+FZd8J98Sar9BzeKTXGmQb3IcyqPxeBag842TPUA0gMytSJlPm9dVMmJ5ES4FSk40FrDlElQHVl
FEXcMpiPToBZaI8xdB2SiDQ7AYDJfJrqp2eofJC9DWPz9vuCPJL51ecvVhLl+s3Mh/ku7DFMD8Ae
4NzY6t99AF6a+HOxw8JMpzJ6WsN9RNOo49tAqz8unciwBrxJtTivvq81GE9jRwwrHEaJa+CUN2Cl
IFvLnbvuJ7nbwd4lTocL3fhlG/t4/9r3q/0tGFGNTeuc1WhVfuylTv8n1UgvTCtCazvgwBlA79Dr
zasPIyeMCuFp/mq/Bn1qpJsV6waDlrpyfL4pohaEnjZBzNy69T3g4zD1Et2+jYFRJ/pcHK0akC/d
Vtn1rgQNdstPb+z3PNCtyMX0mCacIVBEKeeRo8xOM5QqWPiw0wbqnLWgCJ5g9ur3tZppp7/68Jo/
YQ4R2ewyeFMOjtsg4k600rTtmFtxatFQQiNo1jOdRGjvGWOaKkvIoN5+dCxZ6HXadFcknHgKNVQq
kYUqn4mbBAVNxPsq+8QrnJLeHj31EFlBnyWOotnGrrQ3HQWD+Rgi+6rzHfBapj4Y3aGUfDGXo7O5
CfNYPZCS7BfsJceSn0wKGh2akbHonUDwmhsaKXVg55tsCzyW//hbsQCmPYPdRmk+SE19pa96FJsW
9RjgySg09clhihut6TImku7jX8F1cQLqOb1Fj86inN7njb9BA7yEO4zgvH5fOKD5/2RC8R/C/GLR
zKrD24mu83lmJpPaFaX2BIUJbLUpxhitky4ek3DgPSeixBbJ6W0SngsnRfWT2ANqJ+o6dk+cMMsr
3Aa+cAcebnfeJpxHPCfZFbgZxtJWJ7uR/cWYJCqRvv92f0/owUTniKwe9SCZHw1GuOxWUFYOs8kr
dgz7LXNvN+8qUgcGWO0b1wckPiKN0kau7ow9t0Wqy3D/BEc3+MZk8jc0f6gEPRSEDK8IpZlM4JDc
1LsxcoDcAXLyt4CxZGCBgYbjT+IOGKf/4SXx0zFDS3cPvwafy2DCJBg/PaBZz4AyVY8yxEaMj3hk
ZB0jd079+3bKGdIZJ3ZZlTotZ+zB8RjPDv4KEFRm4pl0Iyzxe07nIZ4+hYfxqPNYlrd1hccpZ3qb
8zuyciZ0Hi7TsCObf2D7Um7H0Cq/DZBQBbjCeiPQrtjLIT0zNsQHOaFVMfv/3n0vXBu5r2c0Hsd+
aTLmgBiE9ru3ohFgw/g/wKx/US+ZxVT+NUMQCoySdT/9Dr1fpzEvGCxDsP4iOgOio+EF2XFQpkGh
upTcH4pWz5GILzkj5q6GLv5h/tiZhc4F7N1bfCdO5ORWMp8iVA7+4P+83KMg9kVQwvyOMHwCaU9B
w+2/E2A8hCZYAUNIbs8GuImc6548A24h44Q3KL2bs1j/KVN2pnIZTOX6wPLJvHnTJxFjuLp5vFXz
F703TqYgCU/p0639CT9+5yvyHeawTURPiUfHt+Xm/wwmyoyhqII8LEEt9E0U8vx2QqvRTZrWw6Nj
5pqCmAwGi3oMuHWjv5VuwLxHBJ/+dwP+fhNARmP+hv1fP49fdkWyQ4ClbDOgjp++k5jf1KJs4B5g
lZ5RIMIB4a3I3CfGjmHqqKzH1b5ZM7yMUaughDW8ExcvAjFP3Z1m93no9Kzv1n1OIa13xLEwY8MW
vpTW6Vr6z3/6Jv4NXywrMg2ylA1vj3AAntkZr/J/TDnvKUhIdJiK3FETIHdGBLZ/wAVyfiFjUdS3
DiJUm/7F709lYECbMh2wjdfJMvsFk0MkxPh19lPsq/lr3c6bbbbeRcc+fcJpRTSBGdUswARZ4vHh
Bcb/8h+00ogbGBsdY2TvDRhsQXmAPOzlADeDL7Pe1wj9ijz88nRm0FHJM2/qGzTSqPVn0b7Pivbe
jB28G3WR/ntNWWE3hRrUrspmsGk3IJzhV2QAchHM9zcVHXMEMPyesDGIcu1lkkDb7QAClED6sSTF
MhT5sXambtLZ86f+gyuuIFgRDrBSFkN5RAlczp35upbJBD/KO5zjhqUnPgY1iCNMkbURS8lxv7+x
8298+jfUvvOgGK7Y/1Snl3v7p2J4PX5zyjDdfAanlqsDYv4OZN1ozAIRFgdYkQWgmAaYHjCe8N5R
gEJYlWoAuF0cmCmeEZuKMFHoswFrHdLIxOWT/fOetsrKRU1ps2+/KBk4ydHg2B9vO+XuZunPgwzS
ixJst1anAqikZm04mySxrhnSrXT1dwUd+6UqZvMLb3D61/z20S7+jLsZb44On62Lnz4+iQrlIoAH
Zf2lAieI17dpH+FB6ofR9N5NIwXMw6awwBwW4gQL+Iy56SGrQd0yZd+km0VeCsCLbTtiHqjRyGtG
rvb3yLxKtbKCERYXj0xsIwE/4L0xoBzQAjhQBTWiIk71yGzH/l2HQC+wBocNdfrhmkZP73tUphVn
ZRAYqdOe5u9oo6JDQ5jA/Y2ctzKpWcLILhgTudCtlM7tjKYRWVI6njwON8AH9MgImXDJOA62pP/B
ZMAdcChc9KDUcSBsUf9bV7y+gCQsHfND2D3kG0zaUSD9jIlhaGH+KJpGs/f3eNdfaPPbn/YTxxDO
Jz86vHo4yFsl0gLq6TfeeHj3OU8wGiaEzvcLufEGqAddBe3OkA6Kp8zG/kRBVQbZrFn6TlvFQzaU
W93NAToftMAPdnTzXl9DXD1uHht1HlirjoACzfGRypuanqYPWK/BGmJNwNegDPoe41Z1vmN0ct5n
YvzI0AlAWXfE8ebNBB0tOfOH5+r8YHx4uJUpwEO0G8/jikUOjkb6hPHD/AmvwcVgEy4e1M+MeoIS
yMiJOC1C09CilXgcBo+SdUNWivmj7pKVOgYhxocCVdPYpR4aDMlYdh8JIfOYOoNPsheI2zaNXcYn
sFcPaf1AVvfdoVwMmXWi1+2zKfvld6t/WIN89VXoa571UxEgYwrBdPz8/Ru/N1Qm4590Otj0dkgK
XdbUb3nJvEZlo18rZtm+sIIZMFTHHPgMuohw3ZKkaXuw2SsnRWK3J4k9u4QRFfv0+D6Bnj6bJYQV
rOELZ4beWmWAW+GtTPqML77c7LtAhQ5UeTf8sG84esxsWbSNO8Sf768G/9BkFaNLjwZD/9bk01MG
dNj/Mg7KDsLaOZ9FosNIxrZjqF3k0yDSexQmNkgGip+hQ8zhSze/uKJPQwMo7Hfmvpf1Zs/XU/jZ
u0ue7Fvm7Cu2Vl5tebHleVgNWkgJSkqV1Wo1+3IcZ3FGSCoP3dde5+nerUTrlSx7ha09NqPHBENv
4/c0OgyLc455Z3+GOokGMnPY7dJqZ635ZuOkN2CgTFvfjVXSsKDdHTCI3/o5O+HZVEBjuy2NYPSa
Po3gzpqdazJ74VifOPUcvz54TA33LVCuzsMPGGtriclM7ozYlmGNnpCDNiyphlnH3aGZ4YtYobMV
S2O0OLRiNDiaD24JtwuNjqs+D0AIBB9E3Tz8Hf5qYGiIdHFbGQDtUyvAontSMZCEkQ0xHoMeJIQ7
BtNxRRoqPHsNQSSPZGqMUEzpgdJoC6cjVPj2wd6mpyxG5UxnLtGSZ6d6gq8fmyUOrUSB35Qa82VH
rc8qIXo7kB3oVHbBsyB9jAEYx6QvQ0hKYXC5McWaIxLSuO/wez5vI3mxxD5sFVxseNngUeJKh5MN
lXHlFFd2P/b7E6MTrnkEFRyD0dM8N+dmkX4TPmn1anw7Gcbk42Ts15tIGE2L9pkfospAFh96RFOo
XmwPQoRCFGaQ1sweol0qJjFgE64xmYcnMBa+JVp0qO7CBhTnT3ilcSUyE5GTsa1SHD6nI7Dewn30
52GNn6lJa06Pniw04GdUE+cqteJ8DrDNVxW8bDaPji7fiKzRMT+DdKffzJQkwH1M4IZIcyedMkmq
GcdTy+C7pS8dTXNEeoX/1EBMeP9GX/39yc2/im+ZlQEMGFtRyjYOYKQnSBFLrNj+EYArDP/uVyPg
7Jelm4cuL9oIANS5fQA6gKdLP/5lE4vHC7ixPbxjsSDet8v6xzgUKzYunAiVS3SrMBtvbkCqFrla
2ClKxsRziLWh6YRGzmzXeBtgR4yTBQUbq9fM57zcj+hYlqdNwZ7m7YM9YuWcPYMlzC9Tb/MCme1n
o1rTyFRWJUz1BGttsHlKDrAaossLdzXoa4zefzG0XHTOa3VmTyiwgOjg2i+p17Ol+vUI9EM0BWrh
whHNBVnksWYxA8K33/hi/DZDd/h7P0YwFIrzuiYtuTusfIQA4AQdgplzdgURYusBOxfKQ75425hm
PTa9oF7U6+GhmmUrYi+ySGSfVwQJgBbDA8mbrjt62MM/ZBBZbemYfJRYZVu310Ilyw7MBhkOOnGR
V6LzBHWnj+cqy3Y1fuKnaewSD4YTRCf5XLSJNOvo6Rj6a/YNDEkHtLcwdJul5qnzmmjsxlJWT1QD
2K5Us/x14DrlmXMua/CMHMKLZj/nQNwZlVfNmBSCNwI9oL0tWNfMvFBqG8k2xEHzVDhRNB+QWFoN
E90534w1eSQipSabvgsfCOvxcEIsTUKve+813eZQfbZDUQzwSkKPVZ1Kbqvsie8WXKVKyc5P+Y1L
YIsUlJXgJM8eVRsOG0HSV7jle2lu99plLwfG3yV8nUEQPI9b0MY9j+mQSB0L3W/xvbn7ResiqPsM
VZS6HWNXQgfN7FfqaMUMwR/fTHorChoOOg7toTZ9tGaf8V2MYSLrqXgnhVnJF67kUBXI/Qk0FLGU
CVgIoEXDwwNs9Gbj5jzQrNNjVjez8WOm8C2iEnIV5PmVr7w9Y+hR5/LPXupXJ59JSdFDMwaAvhUN
/dBCuJ1HFtDXC5Xda9LEE+VlD3+KhO/4qEecJJ8+xRuOcPMY7xJtrqh2gnBOs4SBxGgMNR2j6dgU
QVpiHIVHFNJnHxtiDSYEahNd/wOgwYu1eqpNB5OnX9ldl8zLQx+EnoZvk0NXsamvnHW8pCcjeGrp
DrWACZgRKpIbIbou/qroUr2tEdblNMAtAP+0PE37uP5QTGF6wGTmfZ2iPdtGSyipCNnskrPrM9Qs
3hs9jD7CufokkzMRS0YFB0ZLfaMiXpcr+Cp1Fa6H2C69fsM5jDE2NOduLpqnbt+XL9BgERiNILw+
zyjyIRdno0tK0SPecKQbgzYYYyA0TSzSm3FNJovGCy/PHxaXQHYZPhgBY854OkyiuY4zBXKir798
rk5ZLwiPQP4jrZJbnkE09B4bojh4LvaRf3lAOVakZl2yWUrmUtXEe6lLfTAtkm2fMURkdvlmxABI
aHZ96rJlhH0BLlNjR5bpsuSLbZvof+ikGv9Nj0jU8iJkXmjshhP9HZxQJjM1ATEDEna74HDE4usi
dvlpDvOuXZ8dzxL8EAazLBOcHg4P9WKH/YtsRspYOt1eG0q0mzuMAmKXgh1hN1oMRh4LXZnxfGJg
C9rPBKmBs8SUqB4Cr7Ck5OS1gJk4fBKwmUbHUbv0FWOikdQISmNsgOg22BPb/SBZqscOm2bZHrll
TdNwtDqpk+bxj2qC0oM6QldFe0i71xkY5cpWipxxmM9CDJ7thEaTueYkIMih/sJmn5zGM+Bdz6Qi
iZQvMoz4Zk4CrJdfAZoYGTBbuTyGUR5QAZ3YkBf0w0wbQxEyajbaFUGne6hpGqAUhLNYndz8nOYV
2gTAgrKHdmD4k7vhl7rRQfvcFk25270mCXLB0tMLVgmZr5s1guhjpxLeyURoJnTfQZoF6ZNVBPCJ
REo7q1aDE1vlWEFPh4pW1tYo0E9k1+udXOUmbIc6BeKYWXi9fJnHU47K8RRoChwXsBaC7DixEhKn
HIaFGu/1r+z5+o3KzaYKHqoU5y5rcZVqpXzxzrJKHakkMjcQiBseunIlcD2oT7mynmMnw4uf/erP
gC1ZAy6Ego3IAUjBTRNmut/sTqGsjO/dPNaO540sDecyfM5vkNOY7wFwN9+8FrjsfD5g1+qEpdMN
5HuyiAyn5DpV9+nI46bgB0nsXLm09S0jYPN6z1/cKlxZOTx18/nqD3UnD0twHX27KXUDSvcuGA5l
rY58jg0Yn/TBTNzivWBPB8ABH0nafOSKZHUK+0WQEZKxuUxr/iiOMjrUaoDWUsl+GJ7kAS9yLktr
YksuK8B79B8UTYxAMLAAXMND6Zi56sjIXHLcx2TEVHgdlfKqMxfsC4Hgg9d79om01q3vQ/wVqcu1
x02Q1Z7ec7j2G9S3zAhD+bXTWp/m1YwSDwa0wDktVTl1ttEtyWokTvZCFcUEwodZ4iH4ZjFJ2H+m
bRAWaJ1PT8wn6hhd65FpXo2KFkuLJ1c8+3QcBvkHCxjitvIrsF24Or7ZQmljIP/F+F8FKa3bpK9o
sL6hDserElvAxCVlkTgYBUJfUZBBUqf+HHUcmQ262f9xdF47amtRGH4iS+7lFlyx6W2YGwQzA664
YRt4+nyOdBTlJBkwZnvvtf71l4JqE6Ihz57gcRq8B48jh3MInJ5fhWZhth4sQWbCyhtmtMdzy13n
BivMzfopj1yaLQQxVJLwyQn3iujfWOwfYXKnr0SBe2YpOeMzUfowCOmasRofrqDv4z5bupUM9W8C
CgWUQuQiv2k/Ngu8RB3O+GKJs3es2Yns5LLLo006bcwwAukhR5FqC0wb2QZZ/hJj5ikqNHJzH8WV
84lwZ/6lADkErz/s6k2H926PMsYlpd0d31feFoooaOwb8jUczA9m3JP8b5iMI6D37Pk3XCsSIUuf
J2O8cgEYbcI/ZxutZefG5kq8HGI4EwoKwetCCKbLooYfjnnzQC76VD2Cw6GGZUnXbE5j+iWvBXOU
uFjQH4gdlUuiNJHq7fWRLTrEkVCtYXrwrMKNP9GTpzrd+ziZGqOroTQ3HoRgcF8mWA3pnhwO1J7v
GZnuKPQJRzPVQGxZ8Ow8+KHOYZJy97hUNB7qlX6No4VfOyJ3K7evXKrsRLQVzpCjDOEQ0qltXtWj
fuRRN/nx+1TCpgdh1vFDSbmnpSRaFCisZfGAqKFkzmxpv01fTtJg0eV+/s7HBHdHPvSX9sfTCgH4
8XKKnw9syhnPWvLF6qG6ZctvXk63pT7+ogx/UUiLUMC7Lf0lO3n/LXBwYVEF1MzJ3uDUR8+HQx+p
OOOOYukj6ZZrGnlXR+4ufwCM9sIhCEYAGQSyw/rkhc2aLtUuum3zDVeXfadd8hqNRYW35leywPjh
YZszzbIOGvKr/8c7o/9farg/yLTno4rW+BxJf1o9oUx/fRMISe9Q/NS1LUb9JgM0/U19yLYAduxe
XD13gIONjDUSJNXBrd7z+lQRJ3D2YD0zXWJL6vQ/8DeFye0JuIgQmnpn3KD+CDPTJwYYbE9CLDkd
+93ISGbAGSamNzx1HHFMumDmsGPRXpHXRekxdhbagQQdho3nwqX17BFAINYx7e6XASYEB8VJsPu/
wG1gK2QfzCHeFgRLTcAO6XqJQaIr4eXqU5fYAItjKfcfgH1gKm2FZDYNePddRPTdcIqHMZeKqyRH
G0QX+vBJ0t37KQdphUg8viWbL/1QOX6O4Reqk/w/Kkv6eFz12Cfi0rWl5yqYXDAF1B0gTgKiuJkE
ZCk04sgnLBs+d795MjuVx2S+CxPHL4bn3D7I37rLWJa+CD517j8XFLy0xNwCuiUQ2GYzgpxItmm7
W/tBhw5DrlnA02DQTWglXTq9FQwW7cDeD3+cbR/pF3yGAvKHxugZ3gnbIX4oXAyuF/A6NtkvjS2d
F225SoQQJKSP87rcEwpk2IfVgkMDDQNzZlT+n5D7zIvy6iRxajD8Vgzai1+E+1wqtocm8gt1WojH
9ldWqRXWrfGLJ8SKd+WyhBmHFmR4pGc4Kvwi/3pdmg7HgvaHO2C2fgtSoZwKPMKq5fkV0oN/PDPC
0MBg87DPLlRhx7ziPALIhBBbc86yfdY3XbNjll9Xy76LjPKWyMjWNZQqFR6woAEs+ofHITaee61v
MvgUtnSIlbgk1RP/hxi82FnEVHkf561vnlhsSHOZI03ZCfp/Oh9C26ChxmHYkzpD2B+gA9G3DY0t
0nRQgDdYc9L1sBUg4StPaj2HHqP+EGcuztG2vxCYzLKGmOcQI4H4vHpBq+YUg77wCOUaq+hFfLVq
r4V/z1gYkU41NZYWJVU1lSXu8N0Mig06Z5stmBm8MqJ+BC/4L8xRurCpNphR/degjfvstlAurTQt
hcTJ0uV5CSmsDPhdE3FoLKwgyXaZ6lP9yxt1nffYZ7/Sy8CoEGGX6D0gp8er2lFnr68K/hk0Ig4x
0BUP6Jee5e0IW3lBztvSQk4zzZZClHtkMS56Jz0M0XPe+oT+uhT3qCYxaxpbLeLEDQSv2mb8fRmk
+8ylXoCsm3ufOULHSdisOdPAL8TvvrI8VrTxPUkCk90NTc6oRM9hONn7/6FfnNBtyxQtXZPtR/di
MZWCfkhokDHjXGzMSFYDbZVqSKI5iYXA4lQu7lwahXqzH+M78dffUuOwNX+qUPQZmPNXpHfEY5EO
SKDhycWKwiYm6EMFGdQ9eCCcN1w4HFSSprNMeN719w7yXPIaJVCQueTPFqKViEkdStuWiSAYXh/B
oJlXL589ir1hVrIlw3xAFLBQ1ReZ9yCykK8MKbjrhyrZalBMc8QjZ0x1H7Z49shobGm95RL+Bi2M
tlRJVEldQSELCKCbCeehuUHEemd7iC7lx02bRSduW8Af/MLr6PUnMgZWqXGrtVh7FlM7kV4Zjd2g
+MIpvVP2w2KRCiAz5sGHtJ4X8hrIXqFSVnBksCWIBXrQ96FBxB2egkFLQAj5iHcbH/gXQwzs75BA
1mt4/meDOtwtD59u8mY6ydBo2HbxdPgE5mPFqOC9BlZ4z02kSFeJDLX5Op8htd8Tw/Wt3j4Q95iL
DLZmzjWoW/OmDzPVVdfQG87WtB2rBOjXsCDId9gZAE6viQpZAa+ykmmtPm/v5NwRemRTSICySq4S
fISfD6pABgrkR3SrjrayJEt6JlOla1IoqYszAg7qjDfEM+UPYK5Gl0y/gZQPHRYHx6T5MwJKJOvE
dKFwiQpizjwqjxiTSB+n2DHwgZ575CSX7q60B3MGReI8WcH4HX7gBMLZgcMj2hIwpmh9s5Oqrz8h
+IBfFIH+nWPvgyuZ/YAed4r3Q5jSc7STJ+PLoAxpvga6GLRmFAQ7zp7nXKMI48dZUWsSm3Yqxpak
0vOLFjCU2wDuRWydJrL3FaWXg4mV83SEOSUxOygbJ+y+PKyR23Pl8pkt4L9AmM7VIAC3MsB6//ps
JaQ4uKjHO4XkNp23ykhjh6Z+WlApYzSYuYtoOkUlzJN4XljwJQZsf0frX8GlrOxCBq8Cp+5r+d6U
N1Q0xpd6KzePFXFF0wCphONtgoxpycvGunpeIq+Xj+k3E9vnSTtlbfiip67wiVUWZrVVistAO2ec
FDGEnyKMR7Qde6nH6MdQ7fdVRz4mT6nMunLOTFj3P9ZUOZy/DA/ZtHWjPro/5tL/NMkn3pQJqNkE
nFuGhrgASdPxyUoipnryDxF0LaodiNJ4I2QuBTsptHPd50hMdgIgMrNABJs/QxcOYNqZyXJeUj8I
IKy/H9BTMPpMOr6U/03fp/uRaJbGQ+9hhgjAWDXPRbwRcH6ISuyrxKA+c9o44JKyMWKC4NGmAgkp
pR1SzZle+ah+KI4KgewW1acjpr3tQhKT9IUoOckSXpsz8iNx93ZyP90AT8OBdGPnsS+vny0WoETr
LbulYGdHvN7cs6PoTuq1tAoTKNLT4ZD/8NQzGY6gznKGbbKL9lNDVF8Xx+dPTeojMkMEkJHGvGqS
X1pKlsHyJHi6Lm4OkEAaD7DzdA9cUF3s5gNlJtxgqptfbxdWDohY45uJHXwrP9/JbDivagaGCOs/
G41knqC5SDMAswQn5oO+vqOjHwnqf+LprkcKQ8Id1Lx8shctNzsCJxWM6BEi+cps2NJSQ8EN1Z21
ppDIQqb+oMyL51e2kG8CJqD5lVisaQmswvANizqqVKhLS9UIUCI/D8lOlex6BWJuzURXiqfabUwJ
ZHzSz/kq9fOpIAwXUdhr4nNE4Jc2TItqlia/nQ83g5EpjdYdhjX0r1A5GTtObnxGdiqzQMhZtCzo
MGGyHQUQDpO8e/w9y632lxRzw3QYUr0Rg6pw55+X5pBf6h+oD6/JM+yIuLIBaZE80Oc7ogtJbXT7
omY6iF/CLEeg7oHIKQi46WFzvC8+QX+hQK1/Xxf1vBy+mBrXWEHA2NBE/IIS7L0iBiYNGvFQiF1p
YxKqS/ur4K4xov8wnE3k6yS5bGmv5eAzQ0LxBUROmcJ8pXeMUQOdYa37cWNcF1bvqALtN8c9bWJ8
31dlhEcfx3gIOauh8FwSSxCVX3yDHxSitnjKIRbQtsB3SLcGJck6vaY30wZ+AsjIWMB4RMTppJ1b
BowIFcsRJvYNH6DByeqPH3afHq0hPJUDbeINQmftqsf2mEvu3c2WzzVl5sMplogUKOpw7dlgB6JM
cRL5Hft/airvyUBicMsfLMcMG3peDfESgS3NmXl6Ica48wNgJ0GyV9h0HTPii2i/EIoQo47m/GJ4
3O2KTzd4CDeQblv6rCfU43mAMftYQEDYqUtQkxPDNdamzS2USUaZwk1NwweiZJYtW+Ho4UPA3g6/
QSBr0lHQl/7GH5/5P7gEWDmQ9jkJrXNo1N4Yj75SV1zb3UN1k26fn7MjpTsdWBl4AMOI1xRZANTi
GGbIuZ+buLcViodT9KhXHGCL2sIjKCk9yeIbyo0G/MWM8zOJhdMA/CB+3RE6vtPFJ6EHolMo7Svm
93bpycOoqRQetswmgvf5a2PKizbxuAOPY3b28Wrk+8wgsFTz5pI/tnpPE+bdxS3Vx7RatCuREDPR
SdQ96Fe9zYZVqwdQnQb8s0QfkwCsKBl9ZN8oUao0YBQAZaL7GsUzsE3GjD4mBUxGYGLgWaUvJdHT
cFqBzI8KJIdj5sAmVeCKI5JvZyYF3H0HMvS4gQR9AFH8gkU6tM7jEyjmglI7PjsQ7YU9tKQrrWgd
cv/GJQzR6IC0Fwc+r90oRFbt6rU0a0LJe2NDsEjd2nsCiOzPc+VLWdYvG3pblkT4t8CQpK5e50RX
vL2nyEqe5Mv74DwSt/3Tp3C5KTBgxAsbA+opYzsx7OHrUVR+iy9So/rSx3PbTja0hHMMPgJUErwV
XiSwflK7WNd/MUsdrvq7clF3DPqUNxQZKAhhbUbZWg9e1/dfybxWg/Axfcj7GgGJLIUq8PqwY1+E
1R5jzbZ+ZEu2R/WXSFXi5TK7/NbGcKwWkW/vl/P3SqdcB+w1ogKGOoTz8VlOXp6xkZRAbPpForgf
wdaYNMwMTir/DIXexTkcsAthIPPxZby1Fh8IY0+MPWzzJ+e8nAnr4cuYmivDYh8q5gU8E2BKr78m
DMU9cZ+F5ugFOoEDIUKPZhEnc/EPSs9AILnPq5nshsOk710JKizFdsOfqaadtvYdmshKI3tuh583
MxVgLJh2KMS3PTx7yPANFAw2DNw0Y2whXrN3N0eSEddHJj4tz3YdUCqdIbJx/lIPVJJnYcjF1WvQ
TadcyrAyU8dYxDdYZqT0xjkIMeMkJFhM+MZJtpGHA9jo9n2NFWIzV/k+MV3wQNNyzE3112mBfAVn
zos7oouDdlHqDaiFori5GWZAG/cFBSGVwIsKl94Zpq9iNw/cCM8hDTr9NS1QsXvraEPgH1FSe+wn
InHp6EUQGKLAgg0qrVDhP78ZkViHbodtI4iTPwCiAyeuqJGreT7XVky8VFt5efnM2MUQ7Ki1shWh
39BMaS1lB5yg8s4b+Vp9i0egRzqFN6UyWkNIocCIIOHtFdTt9Q10i7cDddbDLrCCRIuUuADh9GUU
zpANN6w0eBjMuMutAbNzmSrhu/WQsIwZxuAfgOZh7yXLfP34A0crmYl/WxES/tFgxoieOG9cMNYa
pxoWSb92bjgN71I58rUNsy04P/TxI63jawWC+fTeXnblRGTOhFn3MiUoKuBYEmagpymPJfwHdFHU
GFjvoDPD1mkCVKofM3pb7Pv9sTWJ51uAVsT06TCnxjQh9F4FVxtpU2Ch540ELT6gKqbULMf85wk0
QOPDzUSOzxu8AO7gAH2zQtLZIJKKCnPNoaFICD4b5+TWVGLrR+uALL7HTWPOMQ4tikXH8+Joe9YA
0D5lZrmyDsy4ubVgbhmSPEfJFoCyT0zpzYkqTBWZUGwPN1hwXcNj7P3eWTegf7oOCl2t9AqXmmwN
vk+cfdaPAsYC8xfIbyBOWNgB9WkwgRzc8wCQaFdECTloIKMEQLGOdVI/WUCFG4EhTH/7Kc26GGHc
KWPaPKH0gCXRr7Mty5sZnD5L1yan2BKRfzzeb9DOt48ECWbwFwuchmM8Vg7PC6d5G4HjgffxbcAJ
TL+HLRNwWPA2mvwE74RoWL9+YK0h5JFkfOiTq2B4A1aZDDglt53p60PKsTB/7ZENaicNInFP5b+2
InD0bqSz468ctOH4gMIzQiSMmGubYx9qtwdtxQADGIdN4ijh+ea329pHSQ+ym++xk5i1V6I4gJE9
VfNqVsYf4LPBqbBPIFTJOP38PPcsJttEwQR9l1QN58m8b5+Jo5eAmriwO7DxxfWJHrGZg5QmX/qS
2QZkBg8ygMFZlvCDAOY6dHhgd1t31bMn/FeNohfw8npDG0O39776QvyLK1HDaHu4qlflhFfJCxbL
SHnKsPfgp8/uHT37ut2CP595TfBnzCKYSkH4g//gUbXmHHcezesiB8u4R9yTLbtGsjR4oLOlZT8Z
hNIqNA26s96GMyJhwVXhlBEI2YpWFvImN/WOSFoPQGtRhuUo+wHfEgckDVLR+csM+TbrrbRnbp64
IPgJjhGlD+s0ryLuS/ot7Hphw1AXdEa/UhfpC56lDI7p3x2Eh656KdceCDyfqRn89/FdO2cJ8Mqd
Piu3Rj35v5RW9qZJLDpQow8C3gzzDvf0BcKlFc3XovKFWTx/X8lOrZfZklenIEcYw+n9G2cOj0+3
7VRfQUz7Bxdzep772hO6eDsjSc1pd9DSeMqNoA7RZlC+wUYMckwlpq95+n0OIWjNlJnpMsnQN2+/
9REMUOPT1p2vxOz8Mk9gVc6B9n8f04sRY8Wn7LsQfxPoKrBvlVNmX3R6NQalm3zPmj9QXhB4PUlW
LJjYw7PQZqlHHH5LaFMPAbE5dcMftiQ7IOqJsHo40DXx1xJDro8F4PJkWYzasj34Jt6QwBBBcfYI
W6ecz/7nrT9fFBrI474NKFGyp4AUr2fjvPnAlBAEuAyaW7PBYmeNt66bnSQLdhrXxMIhXOB5qmjP
XXmaX/Fjc+CTKnh7UTU6MoelbzpNsn/KdnaIg64Ie6wkFS8zTnJ1lM/hPT5Jj804Me7pxQ/d2R4n
GoTQcELl65hJDXpMj0GywHSG7Q+LAbyx7hO2lEwN7lt8dR4zKkViyD3h937l+5hB+eP5tcBotsig
/MqDtMeGlExvGvDzGosL2FLOmZzvOYSLbi9c2RxKpnk/H9+krkf1oEXlQtve1GzHo4wnFpO6Yk77
hwyRpxXrpbdXyk6XuEVy4iGA7Hwmc73dSjDZof//6cbsJX/V+pKrSJBsdfANbQVV41cKrMMDgg0T
tsLLzwlSrL4HYr1Yy5wgCs8KsAVLkYIyoPBwaoEQ/RiwZDQAJfiSNV8D9Ade/6HS1rxu16+ZL4sx
s7EVQPoocSsh6vWb+oxSJGaz3sVhtahH0AI3uj3n/8CsJl4xLhi6WZ/7HctMQ4Qjf5dL+Tp6hTOu
HwkPTCZMK4AcWNe+dHlJ888BtB4OdVyMW7VoziBoi/59mQ9r7jeHLAOPejU+9ZGG0z6saiQkvrYR
NinnGdblAf7GxA/iFZRMnnj+R8PyMao3R9Y0zZ/iPzD7cc+cu5Rx09Fpy6VSTkCIa5R3SJggiy6q
ECF7fqMtfdzY3PZ3r/u7v+fdnC9xBISJOsVqDvycQ3/Sj90cN3sEGIRDOzAvJYBHWVSM8uiqAMnQ
HHHe40W+R2yAvABBBwvAg8y94DQE/skiKbQgoyx5tVniyT+bonJTCCNTafM6Is9xdMpVHpnVawfT
7Ktd6JfOu/81y018QOqP7SHe484bbuIx/WK/nYCnrcq1MhJ7Ss70G4ZO3xYERtmjloK7CTc9bEa9
KZMIEsv4njnyLq/ZgudNjXBmS4BymJ8Jq7r2mIOqIa3J6AVxJsbqyaeOL8qlWzYLUqVPcNZNyFg2
owzu8rhtUPRVf+2y2WNffi3cl/fBDYGs5bC76m88admGupXURUrzU7EWsG8hVI4pp4is1GXA+/ZT
tEzGl9bayYOg4jQSWiiIgApD1HOan5hhtWT6tFtmqNC6Z+dNT7nqd4HoJobPvF6ZASOYYUMCE6Xp
kcIzO3Jt+8Tu1+1ucLsadwHFUY8MqTGfnMErEwR4Svcd6Yj8wVS238LUDC/pBZfpRexQl8MAxnNy
04esNZqgck53pixo4ecfYuOoKXdoCxk/d64eVDDOr29sJFHMLeGHpdWMPv4MQAivBbYK424VbUuM
Lww8cmUpA1ZptqF5H/9BxfatsDjRprJOX5hswkiM8cioKbjxo0Ab7/SaX1LGYT4jLDJcHqqxbamw
iiqm0o9MjUfXSRmtBSVkUP8NQByJe4ui2KsJIUTOUzkjEuFgj1YjVjFY1w/UsdN4KXGuoeKcCPQC
P2pQw8k3HAtiZyVfJFqZMoNC6T7xzOFM1pYaBuCgRG+PNZ7+fgK2uzMmYiA6pPepq9Evp9/enTdq
92zJw4cBZuWWTP32d2P6LqdvzX6umm3+azK6+Ca7nY/HtaN+hj+WTGtegFoJWskH6jRGDVCnca+E
WEd4iNjur2hB3nGQMXbCFI5Na/2gY5/m4G0/PW/1a3r6ulPWCZYeoF/yul6cD69oQCScRSripFub
BtktZVzo6H+MM5zu9ACPpLiOwDket/gzz5FTDZ4eqJD9+Ac/xq0ltaJ2P6WT6VGlLMUBfO4GPmYs
kChJcPc5YLQ5QzR2+95pq32sz6TOfYTSBqnmgKbHPJnK4syiQ/Ocus+g9hBeM9+JjaUEc/rpJniT
vq2vaoeOIX+HCaW0GZqHasdsov2rN1Y5UcB16okYNGFHMe0D1yFJvTNQcJD406Ul6+YdlbKbL4v7
baArJ2qOE7UMNPgic/7CxEGPnE4a0yGQuLsopzQiBzjRPzPePhbd9BkkSPPbH5H5Aj6tjFLhuPYe
er8fpN3ty+uYaLTMlGhQsYMFO8eN9C8t/fJPuRZvj29ck5zXE5ULzhCcF7h1rN/15IkbBwF61KxQ
4EAF8UqMI5wz5IPIBBlFHGAPUOmGhd2sevZ5ZsB4BUBP1lwBRuXp0XBBU3z81v2m+e5A8pz7Nlty
ljU+h69KgcejqO4lkPEcwG/O49Rljjxy770BZkfidnsStNtv7ZrsWxcmZZzg2jTt5PHetfNyLTzB
ZRgdVWAe+eZj+WoyHwpfuYfDIgeDD8tNjEpr9tx2C5Ze86sx5c59l2FlvrJk1EgTpIwio12I1t3d
NYCa+DikAdG9syODjFP48pVhHbB/sesNwfNa9b/ggPck1GJXWJRvr6EENaMiXzzhH8IVa6ggAQlR
6Iw3Ew9nHkOORtieTITGD80/Egke0Be9FUhEqIKPOcjkFDdesmLqTY/eIOTfYbco73mIGPVCxBj8
9CcBF+YEJ+AUhB5DWGsndpCOJvgc8GUnjo5wqKCngpjSuyPUgracxE+mYE7aLXJ93v2ZFOhsdC/Y
rbHuCdB/mL8SENWGRrd6bMGSHkuLGlL1dTMat4x6Zh1rXpBIIDQsjOAhtM2ACrt6NAPptzU99XK0
+WVPhT1aRwW2FbVul2coDd8CmN9FnJsrXpW/lYPu4RgMTICWgYsN0GuvRM5I8Un+ObbAtw+RjAzS
VpK+KaFg0xF+c7/K/QCvrg0HkrEZ7cWT2PzmQC72rOEZn6VlhhUzrAYGgKo4+RxFJnqM20ld7bCK
OXEvgNb6Knhib/pcppX9vEr5+gncSRJoipbmN+V8170AjxQ+LRvoAz9H1ackIYeDwU75lW7ZI+sh
4GgQhOnu3kTsei/2JXMlE5ler7ArGw4dOvfdI0r0yZk0vEjnEcAYAXsFu9zHX6+w2J+pbE2HQ9oK
e4LvMI2nyuaIVqIKg3kwfB6VUQYxZZ/J8RSAXAd8PW7/oYQPDyMby2k3DWyXu2u+ML+dNrhMYBvA
TtUtJB5MzgyzjLp0Zaqop5YcFXQAuNzka/44iWccPMguIIVh+sDkwWX5mHXEN3CXl7yRAMV1dT9o
JXlo30EPSSyz4etIvsaZSrQTY6Ng+fzVwACiN4bd40p/gmfUiDmvIF5YQFCJLGOkL6Qaqvjy1f4g
+TrmuBxzDNQd5tXz4ZK1k/Q0bIhmE9gyN/VCippdddIiLeRLJukkMLi7GNIBP/9arZNdHs9ZJnnE
vjHTRg6Pe2zmCy9XIZFGoMrXlmNESsO403j9tiP7NrzPCtOR+DExeHSe0deTm95mM6M7SZz9oFyg
phRgEmUWs0X8KOSJgrD6IKMogDrxI1NnoggkbAynZA0ly9T4ekYp3uqMYhIAlAlWc3zZBX/NjaCm
RarQT+qDykyJzURDzcHlXAcKrpN8aTAADd9zdW+AxFyGS7fg00blJsF5G04MFSdLQB0TAPTzcZB3
vXWRQQqKbNvNHhgBGtvyRU8OO47t+bOKrYvEoOU9UZBO2pLuk3n4Er4fyV5QNnq5MgtvgO2IGkO9
z9vk4Xb57H2BMQXgjvvFz5C7oyM7//GGEwDsh3tGTA1ItX3Aou2W9yzUB3otv/DE+1+7V6njLTd9
fKXsOGuel4IdgnIZwSsa7ZdvXu7FSjZWD6hhn7DBYqZgjdrypY9BciEorjkk0thLBlrQWcZ4FpCD
aEq0Pi2WMJMnzBcGEVRKPBOYZ8PMjt6l0++k4lvTN+LA5/USeNHPWa4cGpwJWXwwJH8qGKkbTr8m
evIq2uY9Y5xZ22/UP7Vr9FujDsgWOjvnhOIzeCMSIVk9Oco6Thi4ZMN5fhAD7Nd4F9KBUUNH1c8d
uR8gowY7K7e1swsXIebbZUcTogy5SLUWyH+gMnncPe3unFklLxRB2fcHIt6nw9Vf+zGQoajPzV3e
PUyvOYNoEVwBUMu6mRMHtKi/DNVlJMRw9GBAHvptlvnS2n9u0qHGI4NMvsy3qNTenvDdWV4JLoYg
l2xQmTHQmz1ChiNC+1j9fDA+L054RVTdrsDLCNCp84f3VRu85uvxdsMXAB3qIz2ytKhGqWpsLTgh
lF/PTTfs790m54Y360b7leWZgFPEGemKbc7Fxi2l2fsTFG1E4mXOB5+kxh4uefpZwd1INFdEOZWR
0Em0M2AKPKyCElA44GTD4ai1Hmseo1c70eFYUmJwgszNXXpovmlFX85LYkmfchble/2iC6UYoQ8T
k7HVtYfnoQbsTqWVKs2hHlXwKtBfPeEXe+wNVJdZ4Zu3Fs3vx2XThu6+P1tfJc+hxbyVGTvzTxjH
ozuq86jCmq01dbv01CAwmcQ3efk8gCu95mhq9Z82AH/HYjBA6/7fL0uPabZdjnBJDbos7EWXA0zi
+6aDQbp/9+jY8se0wNg0HguwzljIU3PGtopjLQ1+GT7yiL08hioxbgaigDP8G4f/Q/rFhpjbG87A
zN6VdyIWjw3U6k3HbuJk65jEuH2jewp6i2Hf/ZGO15h4yBg0Fad+rLypRvL1fXYGMIStBOviPmrs
S2LiPQqpFGNMcSP1iyecTgIE6nmGqgD2YYBzrWyDdzmIQAZ4qHYyf0r7IpnnuPNJAcGa2h/9mFk6
GI/m0dNNAxKVnBd0l0ygygbOoHyeAd7GBWUI0YE4HLki3HTIjtgeMAgVYBRC8AAxXCu+5pPN7Jsr
6wOVAvckDPko2ZwBzJbRPnNDqPWVzZQRI17gzP9DVtZ8NZ7MiPkm1FzXM0YExB05MimTz0ieST81
m2dOrM4drBJnLBsGIJEBpjfciPzEG/scMT5cqNghA8m5eMbssNwC+bNmj4UxywLJq5nKk1Vk3ZQb
eN2XMXMgpR1y0rgaO+ZL2L1hL5Str3EavkP0Hk9Gs7J3L2Bte1nhavE8oXeWPChS6i5dkgUxeywz
z1wCtXjKDJdoXgXaIKf2ByIN1XeEXuSBqYcaqffQqG5w5pHNKA+v6qJYXNbZ/lOtivwb7IT5DTrH
WAoMzIqS+fketp9t/7IZiii4zqSUdvRvwlyVMaF13gkN9E7GmGgOdKwNNpeolSGBWyB+dP+YhyEW
w1aP/2B94GkExA+pkct7HDgMNsMO9mA5siM/sDGW6g8RThBA5YnArgT89wuEiNJO/CkIkhm+dKIO
UCpv2UfKSGJuB2YNdSI5tb93WCZwNNmgMPErbMa1YBfozxAKQDvF6Zg3yvnQ6Pc2BXs/mWmoyShc
V8BOFVokC2+xkY3KdVrfDELUL55eyMFPwcEskVke7l5TcNNxyEDGCjYun1GdD1jJGAKdoIVeH/6G
yMKEoukzQO6bQ8pEkT4VUJ1XfC/FrbmsLoBo/AHq09fF/MpWhmE/xIDQkjdxhm/wFsgL1g2CMtsz
n0EikQf/OHztPi4Q2FP0wVQ+Fa2Fq5FUvSrnxrWY9yR4u8qtRSqoRIggIOJWwx6oC6niHUplP62h
lSjTOxO8YsqbCfie9OMNgAj6ukCZyOijCAMH44wetzpgCvSbjHfXRr7X3yCjAJ1xbH8OFdwKLDyT
KQdCG49ujnk9xUEpRj14fC/vu3wjzc/h58Akhc3iQqfFOsBV7ZUGCFwt8nruHnlk4MHGXI/EVbGv
sFg8nk8K7nzqiW2ciW1kzugD2kWxuYfnIOaov7KNfDbVAS0yxkuQ8N42z7yyBm1fZrt4Ey9Y+pfP
aHQBZ5tZALggkDx5ZphKdFE1YyazY+U86NvZImAS3bjd/MfHRFHCvcKVkpuDqwDSSIhXErKOmo1+
xOL4lOCn/AY1CS5dN7KN+EpqVgGrObaZ4J+BHM0pXAlAWdf6zojWZZp2q39H0mYy+hNw47iaGmNL
hl3QS8Ha6foTW2dOcQaomOrni3WfjxFOxInmLneyYN7PnT9VV5AoeYnA8bHUn4glAUvHd7+3/rMz
CKr6eKj2FzAV4NPiJuZePs7t7s4IioLoR90lzB4EmGHRjQkAjAcXmbY3Rh5qARMRqjCay6M1qy6a
BxYDka61GxLoOpisy3jdezVyU4ZefoNdC+TPEMoYwDas7nTTQKJoZh+emhs2DNwnoummEofCHNcl
n2chNINniLWTk3ijswf2ON7gGyvSSRkQji5RWlBcxVA7fC7Df2fQ1uWzzwoPnoYzxgZEE+e0OF32
OO4O+Pbet83fh30IGMcLxSt5kLPRSqQDRwMebnci50lz5CDoUtzOprHlFgRJMT1BOx/7PRFStVNn
DtP9OYkmPnEqXgKpSz+hf4lGYto4ANooK95rBcbJbA5ZR/7NVPV8RWTMU8n+8thoFxxSFqMNvz/M
kk2zapEU/Opex/QDL5fzpqog/9RLCPnfMO4EQsZHbbBxMMhPUUaTchaGCibwfzcAKlFJHiAtA3T8
4/ZM4UfF+jjbxF4OYe8ZYa/7yhmgTDgERHSgI0FcopGF7fSysZUD6SanpYDfxWYne6/72siOQ+/J
mg9u/iLlTp6w1OQIBQBygw++xMgZDIZlAfJBC5sJwxWpoBftLxx+CxfkZ6QaV2XG3BdCO/IFmS2C
t+jJhfBi3MUhcQDkQ1Eh4v2zBEgpXDiZzCKhNl5wqURskW+y+4Jl/roMomu8fOxvZoNMRGEhLdi2
gSWtLzJeXqVHufXedYpTEjlLBc/zRZ15mY0z2R51XcDTiFhKWeMeX0H+KmYfIpWkAJXFB+oOHGUp
9559VEoLTijET4A5TKv114oL5+P21PNP934OYEhC5jdui7e4yAHHcmDhV+4r5Y3pdB1j4LHO4/kz
8wEU0gL6zii450zEhfKMbU4xfeKiQjtJIt1CwDzQHFUb6AUqSPuFzel1hhL7g0aDbUcDSwBybbQd
Y3ANa+Bmek8Y3u6Nw3P0yoDY4S8oofjqET0o/bW/tIkD/d96BfxZCnDxnA93UCOo4PCOCnIMEBuQ
PSd4icH41FHQrjK9pKJgxvWfRW6RIEMSWIOj++xNTWgh53NzZIDIivSpjsUNVQ+wLRhyC3l2necL
/hcWCC598AEVSA77pt1XkLHIJMyQsEgbSzj0j6sFJjvXUfma40AcgpaG8+t+rJ0VpAFd+Ez8AWRQ
Y3b2zPPpNE586x9J57WkqraF4SeiiqCEWwUEc043lm1ABEQy+PT7m2vX6dpnrV7dyMxjjvEHVGi5
mJe6qHP+MMCBy/QjfqqjUZU533MnfY6UlSzFzyJzeBlsRmaQeJI1rbvTJZgqBm2X2TOhLTTm7Mel
VqPga2TT3wvTkIeGO7RsnrNy2IZer9yWaHzoLPHOlSBmYC4pnS5/Rd9/tV5KVzTY6Y4lDLyNQ6vP
AwpDcevR7A91kTcJ4gb2QrzMo/sbd4TfCJqVxb2wTP8ahMiAT/BlVHYEsTIGGl/8iEg98/ARhfMI
MdXGiXgkzpNUllAVhOPYzSz0PGrgdGHrZlw8dWWuS3ZKrqnNJnmyrDKFq10xDqVVxu8adPfPoIwX
Y9dih9WBtQsmOJ+9moXElIBRSqqmr32ZsZOsv+tA6+M/9RKLcpLpVyme8zNJPtaRDE46iDiEzMCr
Et3uI8DIeAQ+oy53r0H49VJ9AcZTIB3iZR/fcCArPa9JVmWMILYDSFkKfGov8OYkcqMAU2jgplfP
8zM/Ry+UncnB+U92E3WINxAHOFPtDLIakyfCl51LPD1pKUejcdoa5rdC9pHiqEpN8vCiyGVgE8L2
SgZj/MWdF+Ach1sEWhnXSy4izRLio5mP4G3CpLOYNvPwM3uFzwiERkcMDUZAC6gf51ydYQ2ydaXH
DtlUzS2ycSbboF5Cc/bFa/EQtMuu23+qc9g1Q2h3SnSX63lUjFpyfCaJlx6fo3NT/rqJsv7qm0j3
u2ap0oMZmS0aFTHoffKcEokGMoxoRpPQUU+quk4/hP6dR190wRnalUHTAD7I0UnFp4hj/ibJytho
QSEis+vnmlsCLlG5nf2oY5DD+Z3ehsvuUv32qFQLjhzPMvseO8uPxL5qIpr1hssV1EC5dtFbHucA
KX6pueygwCnqkXbI5KYCSGUfaxqrx3hcKWsVTQoRccHaa6iU6yawweBtC/pgSlcD2+p7eRW5sjRM
CQQI1LTvWgoJneHBxMtPvYggXiVY5o6spt1LMiWBIveqVnKz3x4iSfzDs1YnEyIwYW0yByJGfZZ9
AnRlLI95N0Re4T/CWvyNmg0HHu36PRir8BbduHt3lPZQadY3LGFazU+hN/MlQCBm+tqqbIviex+I
BDdz0oCZB6SkXAGegb9Say5gRaWFsb7MCrJIpBodkEOBMUpxhNVtRXOR27FYT+bX7reA3kl0AQmB
xueAQFHBQoCKIr3UuJI+Lxb8cCOxnwj4kXhFvPv4M6n/eME6FOYrYqfhowBPQZoGNsVZh9oPFBjq
C7RT6mOIdOiQAGIr/feCoboGBKI2bqg5ceZeDsqDqJSHF7LNVwKyue9fDlbjUGXXAIGBs2VRAQfC
8TLzGFZeGtyaSeGL1FEAbZXomWwP63kIART/MhAAiebwKz+2TLSBWFLnHybVAfWhmejxVnzlyZzK
KJ/Nu7woNjcL+pNnQEjgtyFgApfrmjnoLDrkJVNgH5Vnizt3YJcx9GhuhZPPi1el7fztQ76NCz44
MQTk/r1AmbntOVt8I2p3rykU0uyzReiP3qareP3CWMBJReWALzpf0jc8nRGicVBOv3jc/6Obaq1g
r170hamjhyLeSqIqhJ5m7rClhzfaVAqaKtxMpgnjk7Btvkj5MHgMAr9raROmjnjsb8X40iUMpxIL
5jqEV47M8sw/sgeppLBXEfWiasMIUpsGMdme6THmpUY6n77ln3gWJ1j3dk0YIw+8Hs7MLCzlQBzw
Tvw3zcfA6KJjeCR4KYmViUY6dQjWoVlFRwoz3ENI6PNoQpAX9EoaD++egoywOwFw4IJrYkNmRnMY
aMaBScEEbS2HZcPrNTTQCg7hZyuODSBUF6CY5+jIR6OaxG4D2j8FgAfgnf+UQIF02IfX6MioCz+c
HZNF27WzrvfXlMP+o9vm696U5xiIIjMxhEy1qLLzJEIMiKAdRM0tqjcnMl93rlEWYdEdiLfbzkoq
w+yHp/CI+BOcV92tFsCtgIvKUxMWABcpQVYl3lP21rPZEqmQVzlCSUq2GN5ggE5o2trEnb8zSD9e
IjnB4OQCTgqd+7k0N4wJiWH4ueRjIVUQGwNNI/39c7jZT/kACTAg5y26TWytd+zqXyPjmdx5AEGu
tQdoRlbhHtyQ2wI1A9I+W9ZroCrQmHMBHhFkXXKZAoDX+dEJRD7cwHF07LbpXXSEMXxdpvDqIP7m
QJhIHBBxRTdQUuf23GG39OHtiM1Qp0JKmlLUvF4L+mrgtqVrPURkSOuvQBXZoT/IIjvyllsfOucq
d3DNBshyOSLf3gdpm69Y493md0YfAU1rWoQOZnQqlozWprkD3+HvhJbE9dwdijtY238jVywV8JfV
NFtCF+k26QkwDhdFZLjwb9oFx2bBmIXHfM1A0FNC+dG0O19DWjk79R8cpw91mpw6vIdYFUyzy0Gc
4zdWMuukb6ebaoH6AyyqCV5cptg12SHoQqQRkxutpWuyj1uuZXZjAb+IQ8Lyf8xZ0Iw6+iXQkeFH
d3bjV5voxrN+occO1wHMGBiP3xk6EschnUvXcFtg6Gjb71wtijty8LmwyhFQzmTJheV3ZRTreUXy
50YQy0uy0Jn99do0xyw24pZKPJfbw/I9abZMGmi8tJvlwBQAdvo7CwtDQ2wlxoNtfAW6t0e8uuqx
kdOwi8suyzeyE5gj6M/0Xn7Ox+YBmg1Q4trWibPoKLE5ZKcX+g+b+sy53mJ+NOyTk54zsQIWARyY
ek7r6PAHHUL3o3tXTzjZoWNBuy/XvG8Daf8iTnvGjFZzUzpWd0AzRJAc7YPoSPxIA1oEKHbZiW7i
dwh6u43xEDT3I78pb+WtuHVs0c1dvyflmgFhLWtX4VpObzNT2d/EgWnXZ6CgvIhO4RM4GFe5yinJ
xTKN67GMYNtbDAN3y/4uvPEM3gBBdSZ6dYe8be2ReGMXYT85QZ8mmQiyYKoQqsEWLZbwzOQtzy+2
WNuF/8Yd3Bi1hhvbqTpl4tVXpsCdj/1H4W84qK5cfnky3yIrEulOPqZx9Zp1Fd6aO+u3jzkh9b5F
Lgvxgf+3JdokY+7ebFkrJJvF4NMO5gW9l0xRkmOycJ2C+gYTQXqqbrZstuy0zNIK6RIQdpDhBz19
VMCkWcNP5yLPr2Qndi/mBm9baI5QLqA4SlQwiEG6QtIBViPklnzeqrrTa2W5p6fpWLkYXcieEQwy
VbDIPtMv9VoC24n8fAQGAgF60Gs2mW4aSnOru2DZq75F0MI2ztERRC4nOVs4X3wig/PSZuwRrHo0
C+Dhy6oIIplGvOj3PdOu7AhvHoRSGUuGfALfZ57wHvQos8G4sjK1Paq0aCrYiSZIfR1IKdnlylw2
a/7MPV9/ER0hM+H2rwSnfFiHxhAuO6bdbNm6GTK2ms5Pl7/Pxqqm4j5LNhepelL/3MNDWwJYyl01
8vnq9R3hwMB7IEVETRb2POLaTCf0PqlSa6uyt0W4JU1crvFseig2WZQiyMdSr4ZWRbkNkfjL8VOv
+Ss/Gc/J/WrgN18OyGwoD6S9L8fw9JkHJ5GRUEf5NVgG5ARQ+Ru8zRNgUiM4Xkiwv/A5gbp4/e2Z
qLzJpe/8dJcXJo9M5oOkQwoTHzRo6QgjgMaGSkZ+OOeFOUy4k+L5xbXsX1oNx4epAnWHwU8HEPBw
hCd/S54vNf0AtQhqNojGkDhIGUqKaoYHSQPUIBJ+/BpKmknskml8f8imxR77Bk6LyEKNOfIJJsoV
6e95LXtvyH6kulFMTYTJBsL0fIoAMAIbxM/GB3GmL2PLlY9lxJbYW8YlCmvD0tV3uTTSFv1Furcs
yv897HbIrXNJ/qD/xIEJ4KkkjDc8/tl8DS/o7K1e0zSxi/FlCHAyRyMIi+1ttNSezg/hMJsEb8Be
+6QzPnMiGbZNSsDWErlSC+D3A9h5sCGSNt1eMdFSFy3osOcbAP3YMICXf+0CET/cfck3onH7lPqQ
9wiObCRySPnm5tAhmQ1ElMRq++T/KRIEJUDWgbFqn/XT2JnLbBaSq6RHMMTp3fp4Etb9qxWSu0Xm
CpV7adxfAUHMLJHDTQPn9x1mgNK4SlF/RweS5Dwu62x7nMD0FxsqNfwDPKH+vNOn0o+a80hfvvFa
p/T/gP2PaAN1XDv45xoKLgH+xvxFOlAdGDmZ+NT+gkr9+N1nGv91QP1I5SDl1hvrrNG7jsEEoNty
Se8XQ5AvFNkrpAHGKQ5AQC+SKegfakfDeCvk47/+z5WpFLuzhb99tAN/669H09/ARcwT/2pl8LeI
PHz4PEzjbYtEu60OMwTW4e9NU0f9IU6hzOQOiY4OQH5EIgyxls9no1JwlXv7+SAeIOn9G7rotjpw
DUhrKthqpzNcOoZLlpTh1Oyr4rGkHofvu+YGXj0NPM3tnNzXXAD/1xp9ikGybqfJOlnnPqGal/vx
Uvy5cwAqaICtj5XUrlWUxLYI4C9//Ja0MFcfxgUFFGoEgAHs1ocLY38m9Rh/GFF8jO1o/VoGE1AP
2Vrf57rTYugt5LyR2Rzqj2RctcPqgY0IwF1kQjBkf8Mx8siiWOmGbTRju4eoSZjDffrEtpRfydu/
5kKV8KkvPk9Eiy+ZrQYO4kqv62XBurT6x3SKkQ2kKQ1mQwymDQjjjHXLdOxZQjUZ0aaIcrNiF8xU
ijKFoz0pU31p+bK7A9y7TPAD6gGRm1SnaGrNgK43/nccr+QDbhYQIdBPSksf4TSwCZAG2IepqkPt
gvHCZsj2iJaJ9Uy31F9isrLURKYUwYhXqTmAHVrqaC2y8REAk1ekFv6kWXx9MJel3kFukKCfAhue
0uyQrxFVAxJixXtNRU5FHJps9J6IB1Au/dUlIHg39ZWM7YtDgxj6ZYPV/10pByGuzn8JJZFGA83P
Fiof0Ez95Mtu+4YdXA9x3amDLS4T2ApgpxNsiWA1xScIe9n5HlropfBzIjGiNWVPvSy8U/wiZU9N
TRPrnR2brDWf87uyE7O5k9nk2OC/bN1ot2jFjWp4Rt2Kqil3gXREhU2iCom3Qk3uy6c9vO3/ieOu
HqWlR6GpJEEPbZUaYihkAKhpsr8r109/y/Ze1EdSx3SyjmvktMXIC14uNXiAxx/KMTYZabqfKweR
Dk8h8cvxxbPKNZFzVNFet5xfMxFZq00zIAcdXtDZFmP2CVzORQRnSfniMUQfk6Pnk3IFHjNwCJgm
VBsZYvTJiPZbIURTkFa/tleuMvystee4JgPM65LJZ9Co3l2sEWEK9zU+OOOHSdwnLlnkyrwxbRDN
icgyc6iKTMy/wcpM0Aapk94Vh3tRnzD3XU9pMp+rZA+9hJELIMa1/h3HpgEYCGNWbk2/g6St9P6T
GKEHRICCEwqfFBO+E/pZcGNM78uhmz2g9hjZHJBzQRAAkhyA55tcurZSq6NRuNy1Itj28oJ6MLcL
ElsULd9rZrASj/OrtufQfoEIiVgO1MciP6FOTUocZzd6hwBKAzDhVvmMCdqZ4u5gPdHBt1vz2Jc2
ICN4TRncYd9JKJ1JgPifIipgNbuknjLLz+5RPM1l6JmonUq7DoGhLYQKGAQZrtMfsuqho2hjIr/2
+5RlcAcLVomoQ1d/KTSkS75Sqr8kmMjWn4H2w2Ue0+JuoN5IwiDEtKBahMv4vaTSn4nKnJVjRbtv
rL+0NzRkD9F1DWfPcmy2m7ycprGrYVoOWAsHLuIYxaPoJWElDadXXoSmkDfa/WAkMdWYEDpsPfGU
VFrI1RjQAz8t9x3rOw+y06XwMmCk7U6Q2gv0e+2kQMHGfkMWB77Hkg/vSbSjLckyVKhFUR+zFWVm
fJcoBlOLpDibiRkJQj2maOKj8RqZHg9HHEK6OLCwLwRFFEhGCMK+16jrw1lH3xlhJ67QHVHWmoou
/c0o9wxBD1n0cvDA55eyojreFR7RkSjW1jtrVlbXGJYWjDALqc9s/zKPCUjofzJ+SCMFLekcUSMX
Wq86CXjS+TeYOLIErnVSoeptDsEzANNX24Mwj/+kE6Ri8e1TARqil1xlMy1hF4y8st0RpL2aKyXu
LBjJxFKRjyaunqOhsCis3fuD3yXTmjhUhqoyTZaoJwFPgAz4W//PBmSJyw6Oqi+0ZVwqknsumixn
Ai3E/5i9CePHFkGp1O4/ZQk2CEwNpgUVfaJD4sWMjmQGvdfQ07LCS7Rp9D39kDtBfv+77DheTT/6
IqjHv4lq7FcAEQxo1KUKZg63MIoWtpq47IiAOVrZZ/8M0IdmeIHyvP0kXKNUrQUrtZv0CTql8RdS
tQICIwdWAryC48HI9hSjkQqoCo8ShXmj0EetDUhDVGBdOWib3WvORo/T+BTtMZiZSAKLZQh5H/4E
5flqjFrnT55R0eK5RJcU843IEx0oL+dNtvpe62tCXZiDpvXyiSnmeGL+fQnyCdHwtuH8ZpLCzZII
jVobjIcFhsX8Swq/lA5FNP1oJySF9cuC4+YzJ13ExKmQY6ATyfJN1N/8R8UtPhg/tG7oXGBNzteY
RNEurv4UlE2qEdgPRKkU2X+jEJpAfaV7Lz9ESMzOxbmJctPz9AVDCGrvH6aD6c3wfa76Py0UamJX
jlVRlefcNH/I6A/zK0nrf4CTCjacTaD9IvZnOaLGT758zOlqQG25bAi7+ZLoB7LffECBeBhAk/xp
bsCyojqBM9+WeQFCZ85faX60rfdAMUSpWkgWgyTjN5HSbvQ1tVm+bYZrtCjZW36cei9bP2ZTwA8B
IXchcI9Z4TeFJyB1mNUx6+jBCGlPUhVC5QIIBncR0wJrNuUlicapPnIpUdIJ4UC0jfff/eeqQXKT
PQAZQFLUY7D97JNp76Ye2YXUIwE2HYRQSyhwNUTacTyGD4eW8JOYJkUa3LzxSTxOeJWRmAsgf4zB
hnzBHHMXAQ56fa1zEcnH63rPK7ML0MEAFAjYxYoizuaqYY1oLM3kZZjbBFVNbuf0q4n0OVcA2vNS
MXcUh0+9T3FALTyWlhg4HGcAqcHZnvOCfIFCQQYDQ8TeLcIoxmTBIxb9jK+8rdpOmJvUXLkM8vSK
k7RC3HkWEGx0qOYOqQvzfjRa8IZzcZvi+3wWI0ev9o6XBaRe3FKJxY5v0EcwH9Fer4b0NI8Hb/F7
0q1sMHA/ENb69ysMAlO42+AMxyAy6ajsahhwoIpfCAkSnkO3MJ1pPtMMN9I1/De+xUd3XNcAC/Gi
fPxrTUsvC7ojWOpHRhw0Ed9m9PkgBpcXZijoIT6Gwfs3q9mjaGKfCgpvxGZFz2un4M7OZB7NI9Jv
9CwIBOJJoAFAmjgNyz2/TAsBB3GNjfpOCwGaQeNayWui13PjQ/9/vZdCPWwoxr8DcYbatk3XAfrk
9/QjZ0LvyFCDEuJQ4RoaLLmJW0/2lP4TfgvlekOgEUjNarLHd7meMwkUAYdhEb+4hMzjdbHNhWQA
5Avkys0brWY95FcmDPEe6kG0G8wTnU3H0oH0BKuOLmUmMCh8PA3npVkHYhSoEuoTtiAGmWOFucPI
J3TkPxY4uxvLly6qn3Xf7RlicELQXUd68kWM8vw9uVwSbkYeP/f6ONYKIiTYdiHAPrQEfowh49XD
diIf+RH9Ru/R68GS+fYG+nXtr1hNPIJ37LOvx4Pojk0AU3LPmS1XLCb2Bbrxp67MW3BnRGlHfBXj
r09S4u94QPcClOIzq87lCsL2eMk9EHyouHFLIcVAGuFtDkG5MRfgUR65OVurz5UHhfe0HaHMvcax
+N8NhXmBvBGy36D/bvFVLNs9/SI2Csh55L9Ika/yvY5gEgg0khuA0URmwbg4za1kut0ydVqKseK1
y33/yQu/5h/AFQmp3wFwPd6qfObPeG+szIV65CWUJ6uek1gXTeVjPoUrpuwT6Vv8Mjv4o/soXVwk
1D9GokExnJYBEM3PPhUyNnjOsLYp4XOG8dUdpXP55Cfobt7tfW2fPJOcSuzS96xJvvndw6W6LOTj
ZcOh9VJGhjIG8dTccrpk2Bg+Vz3+2OBeDAx5+qZT3N5GOgMNBbIltxuZiQSy3PCIY/hO70Zgw3sY
K1qaPztC2/kLEThufWgAv9KJWrBRMAxsY+yHujki01BzgRSUeNlisQy/T/WW77HeoS2/blE3lBYI
CfF+W3z2XCBz2H4SL9FgLzv9HGB6CHuz35pTcc+jMEgFy8TWAU+xGv17CzCIJDYkYZ8DyU6+cU0l
BlZvyipjMZYjIc/GRlBME04X1N4ZO76LdaBOMWPfHJkq+oIf7TOlmsmXPbgPxm6IpkwO7YHU18AU
9j7I9vDHXrUycQh6UnoC9zPFFYg6Lx/HTAReWD75x9eeJFAuZh2hDGqQdJ10jnpOIDbcEQ6yFs51
VE+h+XZDZfR1tM6HtBbges2Hh+TPJNJfHOAOQv08nbs4MD3MZ/lrcdNCn2cVN8wFnIhA7eJ8nwpq
y91Q2seHQU6OtIFeZkP0h3jdDeVNfBn2zzy51G31jvLQheAKVi1QZHLSgd3wszG+jai2SPvshok1
IU4fkAFoC/pb6KrJJdIFODcA7xcAzPrJ0ojG8By1WWbBphpEBHqcE+e280kTpRbcOsRcFrQVsKE2
upBXohO6RSkAkPAWmCGBis7o3OjgIw6RjDbEZaC/wmiJJBRmnLQVxSEQkfFV/HAuRLJeBP2tSw0H
CJ911nMvy0kpQgkatXhtNzadZpz7b49Jfcl8vXWFzRJfICXJSK6ka8i0aIBew+rrbRjMpucw42gl
k4M3rpEm4H35xTxhlSdoFKZMKZBdNupDPDW6jOP+8XNxBFw6cjW8PPoD1g9+e02FEKubGH6JShcr
CvoUE5i00zS7hcAaYAyD7Sw6rCqG2RHNtE/u8kceHRXIso409Dw60UJokcCnW2NoUbmcYyvZB4ZH
L5FWy10erlDtx90AfiR1N9QdWXxsYbnTZ9E6LOAfFd0K6Cd9AbxpILJ3/RW6Yfo0kijcDZkXluoD
zP6m49oggMeal1rxQD7pd/CFQ92OUFT1JG5g2/QWErriau5L5zdhwU7f/FYfMoQejVZWlYVrewmK
FGGmj4f2JG+HrufIwtend5bvMLyLE3MLWXomDQ1Adg2Z28yjXyTNta4ZMxWrKwDEK+v6gb0B+JmJ
1wE2GL72Fj5J5CFB9yHv1bqYF7ZcujryI5TVRauRKeP7uGPRcl7BhLK8SRWEb1DItzuMZ7/Ot4+b
KrO9WUZMVFI3rDvdQ2TzAlh/iTs2lVjLwQEjQXw09GGbs6KLnqPBZVio2wRRRtKTwlYZEZ4hWctK
QmLb7rFXKg6WsHRowM8s6RT5nmAG+lomJNmYQeYcRavfXF5qM+usoj/CAsS98zMnHUYVBo4CmdCX
a03IM66gRAazRogQ9e5oU0Gf/loTXOD56q94tV8iBGXpDaTMuID1EUMfvDWfFr8BHqakf0cKrM7K
5RX4L66kIUqYiwZVJX2FPjpp3AqoGwJkCLIhOD9k7Rro5VIDCtY81gLfO2T4SPpWKI2kqK4LBD9T
uF3T9Drxm5MaTsx7rxlryP5QC4F7gNVx7V2+AJ8OEFHhAmQ7Fc1uOE04o0ukZwjABgW8JjL/q55d
sCdcXKaiFY8SbV1Sl4JFi85cZjMsP5nMjI0kGuDcEpxlLtqqqT6vkfAzzOTeKJYH/XCRQT0gD+P+
4Jlhz/Gi3yAntDI0P5y1nQ/+HDwC5TvLllLI1y4TOsbP8K4Ab+DYA+NvB4OQ/7XsvdR6+NGXy2h0
S4IELE0qzE96yMdPutI27xifIJcVwS0Hfqn5vIPF/OeO+fF779Gn5wPPyv+MzpY/0w4GhEK+y8nw
bwZ/pnmIUnGnNUPSJSsZvlotnKRfBRfurR4ueRh2Is0bbyG3g+0At10byFgIQ6692N+S0wCAoN1f
l1B/UavDQBrVTBJkqHGmNol1IbqHBJWEbDBi6zgUD4JgTAYOUDfru8B6WOg30B8/lBg0n38xhI0d
GdvPBN7qACnyBxbVPa7dECOpnSO4ePFi8s+mzYAHuKMG9xYiPpfJ09t0KwN0O0GW6C5+L01dxRjw
toAr4t9fL93B7oa6yXzumBqshzecRkIIwVBnsjAxL8AiTpnkwyRJDXxvHj2KACe4/j1MZXrLsB1D
UgHYgJdZacv1KpS8uISDyUegOSm4VHBR8mGN0awKaNtVUe2C64WkC2VWyJJQ6KnBY7iFYyvVZIfR
CR+MKE1EH5G1i9aceuddoCSnHAZvzOeGYOX5RR7fpK7WGyndusFC4OVe4AqjY9oXnr8hjTvwbR6E
Uw4d0TvFh5bU+5bZF09wPK036Pux6UEvZtvFKLz7t4oQMauZrWsTF2waZtmfg45bPCXqxm/RjaTj
h5/eKMA+/n2EinJg55ziNP6tHqo2wEyeCfTZoGmxs9b0M7/7liYhM6RAJM1mcC5LY/5VhrXm6YYj
9+we48oXUOiTuWS4+v1xl7qq4ponVVqjIvitXfxr0BIIqaJJ8FDW/Wz0gtiF/Y00sRQIODX6SQ3C
PnZ7oGeKZsYpkWBV8EBjrs98aKd9HI/pvBOEL1ipL+RKH/CPmVTgPEB3rvymt4GmqqXeJ/Uhcxox
xoD2S8CrZ+XfD1L1o8/MQ9MUD+PJC2lRlJ4UYFlD/k0RO9E5CL16q+6aB6qRiBlWqGPtigcvGnRj
BBM/pKqtE0Kkr5aLseBJvcFmeTr3lOkF6vygkpZ9dZo9Iy54W/UKHZjPelPw5CYAzsmBtA5tCxCv
UJHioiQInNH6gtiCfemc95ZKTb6QHxkieudmFiF1O/guUUigW2BhgwUxnGbH/C5RSeyd+HzjD+I+
0Ixbgtrs6buMyVnvlII6DjY1KM6vu0fpaWt07grMnac6yOCL3V6EOAU7KCUyuiND0QbAGJRTHSST
p+COcTUxA6UYO/lNW7/eaF//XG774I8RB0Q1c8NGCFHU7uZQqNMdmn2HRueiMZQOP5s6EqtZSUnX
2Im4EA7YecYqta0d5GqJbUMfA8Ethr0le3of6hdCndoEvQacezA8xnLj77NJ59WZyfiFYznodihM
reo/9kDGOlAmnKv9OdOS5dc7vXt++t0VMNtwiEIzMfDYoLpW/JWJpPxRqPzDBJhrHcGrYHSnoffD
+Q1c8yTaoWXJpqCPI9QUWSDptOgNEnB7wEQ31Q8auNOCgQPZBgJpyammYjH1b2tCOD68Mffr5i4o
3sGgPJhLIa/YH0aqCw2aMaMZ5+ys2TXX6C3GYCIRI9jAObkFbhShE65LqIkA5dDVxrRKEN1xBpEp
QA9IqUZjbUpmH0TSKd/ofryvppVPDpSrAwelItJji0DyCnSQLsNopzYrqcdtjt/7LqpMEGR55Avp
e4AdANidXj2jINYYnHtzQ3HKsXWmYopakMdW04KZgrHHABOvWZRepqpvbuHJu98Fb/jdhOcCkQ6W
zMdr2pE4bNgxscn6tyOwabAjftopeqHoi7yrx+frIJFBrRUHKzbzRHElHJOx/TlRlTUSn+X9vWBB
aL80Dy1FtsW8nMf1o2pHUP2CB0bozE12jRqliVkwZrI3TAVEJYHFCTFMp3hAcgDgcS237T8pBiUi
+haipV/EF+YyiELAsoPLCE9Rv703I/N6xI0Z/BduiVSTRgTLw3KRs0gf8abGjfyUUr88p7sUDQeh
KMSZALoS2At47iHtC2FBKDvJWPVY9qP067Z3cUaILRFHDRcLUlcmhz7u3Xv3ZKb89f+6XXfmWFzL
+xgJy9B5UVCOGNl5NGedBcBprgiltn/FDNERbZLuvqRypdgmRcgV00DOHHrHC9XJdEztxwcVM2du
QEClrDb7LtqD5YbjAu3yP/T+F+GMf2Rt4imCHDn1/XvRDLW/0uuWKsVAEBHEx6L+vu578qK4gWZi
PmB3OY8eGEGOgI1v5SnEmdcK0wGP3IRS28S9r86Jn3AqKng9Y269VO7Dy5g7EgG5CeLo9Psi9hvi
+TSoEDi2Jj2FC2xqN6dLOJKA2UAd5ZjVQUY6RLxvroRI3qgeh9m3x3BDokcjTcwm+GLKx/tkI3VJ
MHLBUD719MardtahXFSgbWa9E/8I+HXHAYKLiNMjc+k1Alg6SAjCz99TSelrXW6VaZ/UnjKrN5GA
XA+6fe7XPuID1hquMezPdkBchohpLA3DVfJA4WSSaGMQBn2Mh6iHshZ/AyLzg75PALItMMqLJiUl
EHFX4U6YcnYiFvuexH/cq5C3+ZcukVb/EvsG924RK1NSI5o+vIQWONlqBy7wmmnqNtSdonFpEMI2
7QBdSA4YeuNA9EAMQNAvY6Ve2kQCCYE1SL2/nwz8fcDmH/995F3IWTo2dl09C3fvAu8SV1/+RrxQ
h7TdEL/t158EaQSkuF3syGb1UNGi/FwNlZVyJkD/TJjPKnLq9ayobBHQ2K2nnwwvHQGhfaGezItR
apOwCg4f1B2oh2jXeK6N4e4RUnGnDbsjYQ5+fT/w7mLFhI4fOMi86qF98UlZsb2Q6kQ0p5sXw3BM
bE6tv37Kdn/foe9d2D/2Z32izIntUFStToSNRGLcYEfZGN4w94DJ73kCNQRf2M7X+uJ9U3fVMd12
5BFjpMDLeSa4SHCLkUtThJ0NJhyYP9Suyc0OmTsYMm3hoLpi/04IruegzEG2Gqtkqx4pFxd3Mq3o
8/z1cUYXHkvAYh1k/zh2z9gU/HOhCMaFNMnH0bIHK/ecjxCihMIG8qxEs20QLORDsrygFOO3/7zv
ELeTfCrzAmMKZsikGMnkvOqeeqAc7Gi+BI8K5QLBdQQYAfowOYHd+yfCrTau8ijjESUyJhEJTmll
kLTlAraAImeA+WLHZPqbbgDyH80Y+Oo3ngMK+d9LA/OslheS4+Sq0AYZ8p46XlES8juOhQYLIRCS
jlid4dHUCkQwDQXeHIoEenC/HHEyeijLz7Ehh7KgFD/DThjyOCoEIDo10rKiS34IOwMs3MnbPiXz
Ztrfw01SdkDU6X7QuW/8HFCij+fkTdOjMeOOnTOrCDk9Yyah1NptKbNWG2ARZCzJWH2fBK+RT7Y2
HEqENqSqv09IqaweLvDYsywtcD4khr9r7Zr68QT5bCGUI6hsWK8AztCeeTohvQKMZCuu73ZyZJvB
EpN8LIlYt971/r6R25XTo77qumFA4AWzb5IsKKzmJPpMMkKsDUS49+UOk81puEd/ATlOy8cEDurU
e4XAqwpVCS7dgDFcBuyxZzIPp5cDzaGD5AeVaUjqnL5Klx2TAcQi4yIRaz6g+wNNWEcnYAA9somj
z4qOlCc5giuSh32dyT2iIdwdQsDJwYM+6OlzApRFmZlcdCntz4xp+ETrD5fV2Gkd3c38ZlHvlCX8
D5sVNaIOOFShhHYISJLHdl6TlgsJMTTi51BDdxaQ4ievYT1qvDHChe7hWoUQP7jK0ab5p0d4sHDa
gp4xAQnIGAKkND1s6hgtJRNQXWYztx59WMNdg3AEWJ8YqgIpMNGqhf7HKsRgCqgcrA2B1HebSXP4
UmU49kaRTMwuvJD1cgKenR1w1Zu0c6g++IjAUELi9vWP7QHWGAcpaBgb6h3nZCNsvGACvJHjF0q7
v4fp/mZoNkyARIWnyxG86AbaYbIk7QSmF7WyzMkWcD5b3KTyEQ7NVkf5gq1O+CiCFKVBLJtUHWrZ
IDhiTEREgBbjgXhpX9zxQM5OmQLsFz8qvGCzTYgKVfP3Oser2sA/VjBaeHpHR7yFy1rXx2t42jto
BCqQUlgeDxnPbnXyfvnJyfSorgNahiOA/Kl1ep85XKMNSrd8vze9IE1Ja8/CMCFH4hNHgEexbOxq
arragCm9MN3XnANuTPFoYmDEmR/RJRrVI6xUR9iMUVkC47dSD7LwMhy8H6GNZgpPghCIbw3rHySF
cHtDk7V2S3REs2V5LR1lyOpD+2NczuhU+YAbECBPBxmjM5VYaMgWOh7YFzBfMfzGAg2djoMlTh+O
+UVok0a5k2U2F9hOgCe8AeXG1KATEs5MAfXPSJHXBLfabEMSLQ8a++YN2IsfOfpexvOHZkQ903Zv
j/7Qe74tnWDLOn198pm/Jr1pfmZmcscA/4soz/E1KeegIfRhfM5c05WDaZUeIcEwX9+T4MYsZ0oi
86KLOVDPFOx8KFsRX20N3DcEwWLHvroLifT+PjvrBUK8wpkcJDh17kkz2LxmTxIPiwvnulBQpiZy
UEIvXuXn4AYU/beDGhWQ/DuUj2wTCIYGyF9Z1O6/q2SDW+T/Xsl8ej7uI0kKPA2QOVab5A/uyU0a
F1Nr1bBh5nPlSd2vKkGQDPUbhb7LsUawtXHlTe5QjmUXpJpD2lvUB1AQgMotwFkMF7tdm80FFIxi
090YsyHWDmej9B5HjReMlbl0nrbkPUUClRtSd9SPyLFiIFMnY5AFHG0riSrL4HVGPgoKdYFGMFDE
M+SETeanTA9E/O3kTp5nJNnUJlbhXppIS5I+7MqX6W9OQtQxsQXsfGVPMUy59iYvB7nBKXhfN1vg
+gbMf4kmw4Ei5JlL5XuBHP5QWiE2/RnL9ntO5RBSCXdOLAcIG1bKAcb5ZQlS2Yn3lOHgMfRRiN8x
K5m8rzOTQMU7mm3sP5rurDeVZAkC8C9Cwuy8mmanWY055gUZG7MvZodff7/y6EqjmTPHZunuqsrM
yIjIpsM4Wna2gxOnHvh/6TYyH6ZkxhY9wBoTYhE/anubtXA0MzTVXHv2y+7lLdOa36r3dyef2dmB
p397235j3xm0/ePe5n/wNTCNMcEETjQmTTfVa2gTZn9u9eJMq6QV7jhTmVqhttJYMgP3/jRwrYRo
ZKyZH+Z7p3/ZONdZ1udvyYpISrWvS9pbfV7zgZ1IJIoZjIHw2yqO9SGupdAtdPPn9aNBC38G8VrP
qA/v4uHyVNMhuE1i3b7kC7lbAKyvj9JS96wFSWykp2CUYlkXOr7riOyr6ebL6ETpCil0N7MlxTHr
uXlZ8gVu3FR+x+51dTWS9WrMvAvMvvFHwNJ6FG6l3NtSMnbvMVh+Axp2zmUGFqXMiHdO5aS5d3hN
B9ZFkXWD9Z6rLN8ug0Q1EZNnVkw4MBpj2d19ioA0xxHT5+rxi/dlhOD0OT83POwuQkWbI51zRx+R
xfu/87lyG5iLNTJlq6pFM5lH7Nn4VgJ5EjTa/CtpELQqT/VrNdd23J6rx3ZiHt/bj1ZuIPNsodXR
UTSQdaLHVBn7hsQfmGuBqbD+c60v4ReVucpMIqpQ/JBvsdnonuahl6nYcB8y4Mmb387+5CqrGqep
T7nZGxpgadV2lv/4rqY1lBalRZSqY5z/aBToM55at5aG+PKtoL00qcG0i7E20Bjg/uzLeIY6HgDl
zWh5La/jeY8h41zGYmDcdHGtaHqVmAOlX53YcV4RCgVw8N8653xJLlYVzV8TrexboZR6vUWWgG/j
p5wIjr0TWVhcIGaHII1J4xz53jtKtASGKN9ZtSbDc3TkFDExC/Q428XFGjZXyTAEmzuQx0+De/vY
/xOczaVb/zZBCBcuFy6E0H/sh9uLchA+kfjC2Y6QsWiHPA1X5oV/7uGH2ClVm8erkWyNfUmqPk9V
DjWGLSWpQGnhzk06CNeJGN+/W2zcq9nPnRgW1qoGn8HlxvIsv1nU1w6lYnfpPLdX7rZyLiiNCm0q
XXqONuX8qvUcTIS0XYMWJcXglVaydKv/VjYGWHFCiRhW80pXnzeupgsYhNxLdDgLuGCzO95UPJgq
y7ec/ZaIdYKZ5jQpH9AqepdCad0+obnSri/6qAuFinQnvC7flQd2E1HDoBU/vNSzQ3dYII0udYvL
eUdr40K3LWZc8c2cv2OM27s7iPB/gwAEIoMtPtklRPfS4zt8Z3oqmtQmkWgW9jTMz+5t2p0LjxXJ
HekDjm12Xtk16DIfdWu4hRWZfmdIjelujFz95PMKhB/Z4Wlw6aoXPm5v/6lmbpkSxuqJAiTQkO+p
6jndePkxRSkqNrI/OJ3zb3HwlDI3o8F2xFmEXYFKc4uw2rrYTV2zd13Wb0o7HOiQ08wOVGkFAWaK
P+j1b1vnH2CEpYhEmMg2rYNsAWBV+/1XHJ7LWfL+yGC4yukjpZ9VBncCMsan3qWX+7y3XjAzK9aP
UtIgcEkqD+f6xgjyy5u8pJ2Yzdk9wl12tcRMn1LF3E1PSsBJtWNfoR3w6XyfLrsHYwNunWKGYKaX
OAXnvUXl2ISwTyrV0VfAsdS9L/nKvRaAlhMfkkUn0NnJHdp4EPHKnENKHp491Eu9O8fzAKjZR+nP
l/dTt1CR1kfZ7qSkVxXdq+r/7t3eCDtDjTQRtvIN0aJQ+SWx3Hbmh/ppIOM8xFLb1QyZ+rVI2oGG
Oo8MY51a3n/7s1OYlDaPRm5fN+biML7OTHg4Wxa3uiLAS5dKLVPe6+n6IU5NUyN5khFk8XpK33SL
z6a0Gk6CpGlz8PLVvaNlXsiHI+fnq0XDdKK0fwni570KO15/icLUTHRKt+/7S41kiM4KJXwC2O3a
0glvNCpyZe9sZvmuLUjBFc1dDh9rIL4hdXLJ6DDLnGTpp4H5BXWKo+c7maNEOr9v5fp+Zdk5z4To
YAugiT3nSxqKPz3HmM6bQ2RBfwVdmzxK+ZJoFdoSjeal6/zFq3qq5dOSo2McsslEd9KmRnErjBjY
mADPFmKcK/iWBPC5YiU3WnYU8rlRYbTOx0s6QoPymNiHK7i/XsMIbb5QFSPalTy+okzNzcovavtk
9DIMUsIws1CowAooHeLDDAywaawXLZrr3djMeO/ir1LSyOpWIcOJIjaq60+x/l9VknndjZcSby3P
HpQgJe0h1O8g9nWXH4ZFtyadx5eo3soFN5W68XauUthPLaopHxXev+QeL17XnZx6csRA4/nNz2Px
rKqatG5I6NuH9uXtIWoWGw+HQtB12SQdZ31makkYz+z15z05GL1WtCxWaHt8u342W3p+hIN+FZti
YjHdKiz66os+MtiuHRbraWAQuagSnuvryiSX8HSFh6C1t+gVF+EpE0A7TielYi3XzrVNE2hQ/YWH
letcf4qO65f4GB9n5mStxutKiFi/lUsLgazYe/7wJKPcsAP3LeTAxsUOz19b9MUJ0ckMStvpUs+0
djI3H8lhZd71SgcODZMrTtax2ni1YFrinSGMfwuwfJscrL/ft052Nr+7jhRav3sZHTD3JD899mu3
1mkSnDvYRRhZ6O3DVlTeuVNsP0japyvr17UnOJhb0ItypvkSvxTLNjfNAN3cu1LrXeo3VwoanrXu
Kn/C+Quh2dWMGUPzd1P2zZOzi3WEreLJS0Kfg2U/30G/igx0G7u34c5lu0yx1SgvsWkEXaYbtc3Y
+kw1Xb6UnRbOYEQPWL7Z9OAdBNdZchrKnHFmelR8U4G+39unXCPRPc9cQgCs1JxGJfqg1NRWPeQU
l2Gge2PyrwhMHuScDgZJ2/uGIRjnU76PXwC50ar2UEbqaUjJ5M0dGthzzFE533CD8pfOcjBXe+Y4
+4ci/hrnRu5asthTxrJKT9zqGWB59mqRJxbBzOThexC0wh2/ChZwoWKOTPodVx6K9affTjUZxTii
oEjVv62bmjq5rH2LjRdjKdeEEcw2DTMmLcMyrA6V41B7wukq2VvNYvZVfAdDOi6FUE/+OgL+AIxQ
zqvs/ZvTQiVAAz4TfCepp4pYwktPUYLJXpfk44JbLrk+1Ve1pO1m2I6UdUrsA3tosndrzb9fgsOZ
ybgPis/5sZEeCsxqir8paoadkNd5TE8ZjaGDmPnfRJLkzFyGChVrMQjlD22hNf0jq8cFRyTFnc3/
PFrpdztXKGYzBjoP3oBbwu5xctE+h6F/YU1MRJfedbYbu8TU1N16DhXPhcry6yZOACTBbN5EOZJ0
aJ+MeY6OY1+OE0t6qBwn2iZ0NhUQFGGJ8tr3G5NE0FXzYniOoYGgyXusXB5vvzzzIBj+Ry1L7eqP
DAqkKdsvalSpxuXNp1GpiA8vhgYR5X8/WgnsXHBgt9g7lye14wKBzpytaN11OSEkJtUvUpqWepTm
wZ367WY/gSY4M7pWX4f+9lvBakCIBN0F3N7mkK0/oStWu9EQldP3+gNo6C7aJRNx4cp1TtenBbzy
45d4brXr9sfXe/nJrUrGarGZzPdLvroTqfLdVZzohqxZkE4aRi46q7q/i+8E3EwU0kHA4/4UQyYc
XxpqxNr636S5v9S2H3dldFEaH/l3UOGrNvijAUKDPYMz2AVZUJkW2S8Pk9K1dYzSrzQ4HcOYMk2n
8fKLLF27o8uo3JYlRvZIiuVHmJew/KYxwWFrrCQ463+7xkEtCn+5t0NFsW795ViyqpUkzGRS+Q+D
wpq9GFF2N5cdziYOkqRP3hkJE1I0U2E6UqfYBMnwn1xRXON4GzzkQqLtve60WD0nKazT//GdLFT2
RFUyPTfjl0c+OLiJ83b7V+zlGN0jDithHNlyQKRRNMyv8y7o2xYvtXXXf+8/gfHaWn5vg/4bGTJ+
fK3aayv53YMNmWYQroHR2k7flowt00Xa6VLB1YySKIVUlReA4eC23C4OocvjhAJ0C+1MunrclDCE
MCjReknQJEzF2mKcVMFhvDk+2qkmlBW4fZR3C5fc99cVgV9qznGvNmmSeOlsIfIbLPbHY16UWTUq
LLbrFj0spW++4YqXrXPj9HX5Qnk0TW8AEEGBvIZRIpzBDvno8eWPt68q4ue6gs+FjI0j94PobuyG
pd3ezxKrUrGd/JCEzmMdkvVsNZCDsmw1FrKHm5Bov7yUM+Sl38kPzI7Mm5DjJizxSgbLltSxtg0H
nRU/CKVOUWdWXSQ9BJFKs7DjJAQudOZwc0TJDOVR6ZmEhZsKRP1r/c9qDvYI0KoYjPh7qzgQnYYA
fNV17Lw8zA7Whfd0m3tOYBapL6XjLDdddxyv4fOi5PSszxlvxnKAzCT6PUTHWCh0usIbY1L1iQbD
N/8y2+H3Y/tFV8+vpXfsSeycTSdH9K3sc5ed9cF+ze1hjEKH/4HSONZgby6ALZgRX+GDro8esxmw
TBWOjVk4DiYIggfCg13G1r5mGptBeIiruHcxEM9rIHnP6rEn63tqJJmDU/8dwM8y09QU/H6MZYLu
4i/BXDDpYe5zjNchy25Cco9K43DTGPZR5lP5+9THYPkF7U3PWIDk6qxZJEFecx0eN1X5cpKZF2QS
jjfjyDK4sa6uKLGXX372/HNwmZsPOp5fmvCF5mY8X1UOYwPSOGexUhslsspuyWsk7dz5D4H9P2Or
my91AH1MtmHp83IY5Luei78Y7xrXMbel4rtjJdVMedi/A+PmP0KFSp0z+afxgPjGjTwkPK3T26m7
NI9PYVBbxr9qpGsjnMmUQs66fCPtZaz1jHmIs1owC0aZVQ49sYk7Bs0GJ8mwC0kUjWx7iR15h3iy
qxW7RpdNSonWShDvEH8np7aapeCPITY9pCBAhlAOPFBBBkHvrlQKQdMklY9jn8WFi513tCtoOv8c
I+adVLI071jIxsIoHe/N/yd1KiuuiPSr5CEsTGv6Uef40lmh4MIXYP+VW4vvzDDR41ZQ+/3QIXMC
+h6YV03rbi4icvyITW+Xp8+/rjN1guql5aa0V1r07DTC98+Zq8cG4lArbGJ7yl9f4DynVFlGxVTH
sitgUUWeXK5ZGJ00Env5XPsw1giQgklprkMHr8PqD8POjU7y2kTDVwa1SHALONx18uXl14BXIJ5b
AwLaTVM1AQcVguqZVY25TcJqNNb5n5tdhHmF/MOqQpx8ca92jSdASfs6FGjFd0ED1DNWyK115Dvs
T9ziQ7C3uLdDjV/8M6uzZ8TqcP66paDKTe23ImCW0m8Oj66hYFXqGqeukkMM6fqOfh0wepRr8H1x
d8Jxefm+vYHvGvdPnYWORb8foIH2nDty4al69NDjCMj70ByW0VNJ3GHx4wTwPNtBFhYC1CP4PSQa
2+4DceXfedN4/phCZs39PS1nAciFBVHv3D+3iTGJmah9xB0HKufeHwYT3ecPhULiWHFGR+TYw3Xr
iMbsR1LP0tUc2vlQiBgDB1rHvgfQzRNYEze+zgepqUKjHkqNMsgW0ke+FQdBA3p7nLmN0LFFx+Xb
PEs4SDZFfEJtklWK0oiTa5FL/DjwEcKBWMdACM99wVZ6uuJQwcXn9WcyIDkTZkOILj7qyUHqDXsi
DLdj7M0pdPr44IdBRB7gABOCa45154DcAZ1y9hsGcTpiDzNZptF9s0c/3xXHtYabIbfQRwq2EeWA
QxXbSPHGJUehMrv4hRPIs3P58bL2H1pQrO1a99ak9/i5lC8NZV2ojA9CUWiG1FZKj0tA5sI/jQ8m
71HqCzqXGBsFv6v9chKStviaEoeadwxNpFvv8G8yW8QZZXh32zmOpfAv+kC6ZziTctVtV5mV+ofY
uioZ6aj7VGzoADoOi43LG1eH7r55Bi8ajHMoFYabW0NcbD0xFUdp7v0g29fTaDFjMqc9nd+V/H/i
HPm3VTQAqKH4GFqD0tbZNVipGUTG95dKxL65dQJ051T3AzZMx9gG7TglRAtK3BkTM2CF/Mp+TMHF
fTUSH5rY1Nf9Z5G3t4G6ftYK5+2kPc9Uf3kc4dDu/J/TbjYnLXotGNc7myARt3V4gDTS5IjzgSKo
c45WrevHepSDOoIpDuqjY/x7aPwcsu3TuvM7eIkvXclemmD6hQKSsAtO8z5PQ1KkscHS5xxnpqFw
mr4sGpC/YdhQAAxN/9vgHl/Hk9Gx52KufNniucNnJqPJNGEZ/DgHMJvCKDcV/Y697PDcX36cP3li
taXal9aj9QKnMygGFFxPmn73mqpvW1SgtxbIIdLccN3n/mq4mUVbhxbI5TKQAGSmIA2HdP9iOAgf
VHnwfKA0DtFaMRZnmlrMx572//pf/nP7lVaTJTiE3s0UzpoKh5nL2a+kbmXTKNMIaMmiBqtKTZnS
FsLzyLRW0qqvw/i4aGSm0pBweEo98JnySqLX5TT9mmlnihE4F7ATGp4bY4xkI4kAZCxD0iP5Oc7O
oTeYNSkTYWHX3n3arNQaxFymP3QBGAFLCaBLoqtx5Rnhpq3AvtKY5GuNqwkOrUi8KF9vCvtccHLM
TPU+xaZMc97ZiXO6SIfKcSahlBitD7X0o5qazkODSKQWPvQr3TPpDbQA/jfQMN3/UnyHbzUZnQa5
KZzGCSki7hqT0dYiZhbXV2FcBvuBzIgwYnjr6CV6FIZou/i0JhqTNZ3+56HJxodKW70K8eUhfI/2
Hzxmi2wnWgIBm/EAQF8/NzXtzG7Rg8zUsrPJtRGW1jigTpue0CWVWU8qz00bKnWXcuFnbb8URyGE
CvdCQIDT4YfNLSNk6dCbeu/2tlMnNi2SkD5tB2L+1PPMaJidTHfVjh26+6H2UEs1w6dAvAVUU3qf
GvKTyvJfdih+tIJAuX7oM2hABCp0tk5CVI7xqRUgDRC0yUeAJ6lOtDTocAavHzxajaJJf3yk5t2b
IBehsjw55qtLKMXo3fxh/m3ARMqJY0B4+VaH0a0HwJa+ZWRK56rHSi//eUtH+fffj0tnF7/Uc+1J
G16orku/FVspvaIPrSFL0+PNNF2hnvZfTE+6ez1lPQqLlUlFrMWgqKlnar81NJzmHloYEKC9Mfbc
Nr4Sw2TdkBfDykNzNbGo8zSdjKyFxR86GCBOXmgQmxWiWkmWqpaWhNpy17EtcXkJOY53AgSoQRQj
TIUEJQJvDdoTqKTM/4LXsWs04s4WSEF8zTLAdHaxfYmDW9wCoN7CJj7xx7sMdrNsdz9aD5yaA1PQ
K8nH67GS7u50RA4xrohd5OKl/+lV1e6wC/V05JBb5qMv5g4EwhdaWuKdd3L/4Lm+3ftUfofgU8+6
+dxmcMGf4re0+0TWunzdyBJNAHzYjLl/qa/ze6o1aT5GBbTyPish8ceKT0erdNWTfag+5s1ncD8I
LhrGhTJJcELnGNKnjYMMEWoyYla0Kj14jiFSPqM8ScMzQuQoiKmLmsQNnoPfoi7R5HU0yPS3IFv3
9VjdP+ZmStRRRiYJg3MCRSQ1MsJYq4lVW6pyL5RXNj0mqMNknJ+843kAx/3zOEQshJO3rjTKU375
JGQNLhr/3ZBYaVjmAF/NRb+t9duqn/ravC/p7DqLvoS1+EMpmvt6/ky+ILfthHmZHFOKvcM76LF2
USkc+/nPexVP4S894gFHNxDaXvJkXJWOROCCC96i9GWp8C5P0dLl0LR5l4C4/USJANVGcQiEKCHc
xomZXicfc7TH2qRjlfq6k38QdIgny5lUI/R5CdcvdRwNEx3OQTSf6J1/Hl+7n9MXxirf/xC15dXz
b3eprt0lqiJA1RSyV8gEWzBvZWKc/FF7YhELzo/f6tyuV5x2BXtW8LQYLR2y9lMbEwxa/IGOQhOg
sAEtwEsI1UYeLFjLTXcNmawU3miX/g21QYaHLgzVLU9ai6nrqDGheSefzeLi6foeQdu+fTjLAyB8
/4AEadHwbULkkjlGieaaGKi0GhZrt9KtfI6091roGKfGejrpH+MA5Zl23QZlKrbC7dc01LtvPCoG
s3DJSpdzHuAlp82GT7Tqybfn3ezP5U0WW1agTErEu0KFxFneGr5GsRs6NRUEyo7wtO5kpoWpVznc
x8yu2+tRKCTrv1nt530z33kZeEF8X1eXZryRpipEkvnX1VAlfximQgzcaWLdNQqs4r9aAkob40wJ
ogLgWHS9zra3ir8560ysTbvUZUo2r3CtY/U8tAlwYQ4zcNi6CtM9HiqPMEU8MzodIsOZNz2/ISwn
VcOzCc+qlPZv5IRSh+OmScJ9E7Yq4lISWoieFOF9/Xd8CeXMoL2pc0x59yLeDkWu1BR1xDzidccJ
ehmZUT4/N73XLd8QYG0t4KnXFWAGv4xK34+Ucg3v9XKrT5DuDVeZFbsUD3jnZvqqDOVBQFrZ2/rW
9Wdl2QHdBPojYs3kR5pfTucwRF0ZbBgNTGeOPdNcFMo57l0GqNDmGqxrbuHfpSliAnwMIFaT/nGZ
/iDT43jVA3ZM8yZhDdYD1+h+gzWuM5wnX/hirjkqnD8kSscsl4HXTTZcjrc4zkLX+LCOwu12aS8Q
Biid2ucPaPbi8Nvu1d81u4ZrvMq1QS8SAkezxhMCJfEuML7wGtrV0/u8xFSbR/amsbrz1nMOfrgJ
5zF/8lMiCsaXcER0Ta6A//IIQuNj78FbEwJxGAvLquLg43keQyEAwSMx4NxLzwrTkz6TkpUdoXju
oy65qpWNHXfsFUZp3fbBpqeyHBdGEgLB/NaB41zeeK2Z0RtavvpIsgPVY0gVdc0dVHWN+ZOU8nIs
QyMCgAJyK91Ki27YcWFn6JGFDs2zMenIQH22FEnWJ8lIfQV8L9F/2ovm60oK/1gDMMdf3kegvE/J
ckdbQh62asjv/lrpq+71baE9dStv2/t2sfP8ysWnxj77er5AhGqF3ureLPT+Jqdpx+c7ic4kXunc
S1ZEyd8pbgNc5dazV4/6q9r9T1+3vGrkRqkWIv/wMsh/Hueh5TUAeAk3exKiW22yrJzlZqsK8FDa
Wpi+wMRsRdvH9PVZyEPLxkQcKpteTpMe1izvcffXwj7+4q+5gvcQ8z0hKKqHSlDO9qnuRquyme/6
cWjd9bTWZJqCY2Y6T0TyJttfDdAIOb915FDxa5npfegvdFHYXvv3JiRYoLMAhYW7XhiBomQVexyw
YYA5UerS5QNjbp/C+zW0m1PQmXUH0hQdG3IQsf58L4PWNBAGu1Bi3Ci2Ls2wIJaX5qK37VhBl3nr
PPNBQBQbYPF4A9Y5AbYd4fSe1VFyk3Z3ffPQUN3fKnPO0Gg09hJ0ZOa006eK3TavOYzvM3fDjyep
snIfVmBluysHfEQtVws3eVPC5VOgMjVmdsZVGoJGRdoRLbhyB6xlXJgGGA0TT67jFoWkQrm0/CeV
kkcrkCSP1/7LkC80puAsh9sKonuO+cLizxIJo9fe2xrSv98ooBqsyUzpYN76oqpAk3roZTCVRFj+
kHNfke4sTQNK3mTlHLhywYSMaRXvJKF0/63Fk2ZtdgqNnsRPgJaDGVug2HGAeSw/Q7pqadtPz2CP
JV/9PMonQNcGeQY3FEgDnrE/o0vgVSxgFAUkpwY7pKJ+Br+NR/lwhKlSoLYKi/7TJthW1zyTUDR0
ZeQArcy/FLguU25lVi3Gi/oCBYXvGBswMKPkdDx5iq9AChDbYZh4u40ezQQWO0O4U8h8Uetq3HL6
SZyS6fzUXCOnkoDiQiDVw4v798NQGRYiqJRcGilnDF13p6ZsRRomMiwr+87tQJFRmn8x2P7v4Vqp
jsbzf6Xa1citYhldO35eYwgwON6eSpRkRMlgZ73Wfh/KHaVcYcDIOrDmlt+wgOhUPoety1LLF0D/
Pc5SWoteDqaNTi2dpXbh3wqt+jkoCMwhwrOJ/UA+75wG1966+5jEmjNhMITOhsBPeQ/v4ZolrUP4
bOxq954zb6HUmXMR003VPI1zQLFjPzSi/hXz0fKb+UkYwoK2xVhi2Tqw7Bzv/9F0P5mQ4hVhZwK9
V73cKKQHULQGrvMhnleSzd0w33XXhd4AcCveK/pOoAvp68jB/hfVJEMAPOuwAJrX+/5AJdTFt/wS
T46mr+zmTM7i87muF398kY/jo5Z4p5E3YPocJB43EhyCjET1Dt2FXSVifZjQuKGHX2MYBGZBOggJ
lDoLIff1MbqFVmpK8adbdFcZ/XXvx4UhiHCB2ystQfC/aL7DqUAGj0h1IQHKdzPtQvvnJ8CSRKo1
tSMEIKRez0EWB8YY2z9S2eLNk20tMS87yaqiCQV5GxArLhd9Kf02O8ZdX4r4mo7qDp102k//fGeB
v+nXk+BSNKn0NUvk+4iwOFGJoWSN3di4uzis3AA6KrQdJ1o9Eo7Qfj3lQfvcUmPTDATawNQpVCjq
RzD6Fci/Zt2smhNd5iUGk/K5jXUR9P6vwMGUWejBOEZYkgaXXlqP8rbGZkhSjLzjWHBwIIumu0Wk
ubnrNDGtw+HNgw4r5tozV0yzMHQ70ptaxk13NKo32ZXVV/05x25Iaxzwl0P7+ckXusU4UPEKEqvx
oLRKiw1CAGSyjcha7FB5cQ/4ZrEJ4lPcIoM2s50bspvuE/zmGEMflh+JKL2pnMqoZ3qf12pRrqVD
0cQB7iTfiTdqgSA0eakS18S5Xrpz5VMwNNUzvdKjvEdUWmVwXUAdiVyMlH0EBceWFOHnl8VKo6CF
NbodS7+adcT5l3JelsEuD5LT348SzZM6tMhQqHTTiaW+m0RGmBDw+RXrK13Pf8grn9fyNxlhQP+v
1/JmmKZan9fuq+pjhB++xhgZ+lHxI/9BaY1qoS9lKIjR0XpNJ4MoDWd8hcgsSE/Jct3WdeAeLHph
a0n8EqsmuDBVXlj+bonwAHNWIif7Zzrbe2hkNZkBGdz7l1J7pbzwF3mNkL0urGeekWzTZ1zY6Mpl
5cUJ382P0T9upcS+Eha2X0wqOsR9URji43y6lSaUJoXycrDQIAUCIXV0C3wzyv+hrjjfSAm+2NiX
3qybyatp3uVdCjFkIQNbxfuAx+s7rIaHoUO2s4jvTjNsG0lGL2UKtWaZBLajuukabIMwP8AIG2aw
cxOvm6FjxdUGjkmhHZpH63Nz0vZDiTnuTzMIA/Y6IdeqfKWUD23tI2Bz2XHT9TvyGWwdD2qSqZ6C
KCEKn1rexDLrRRxwTaU7kPaM3z6AGJxn0J6OW1KMjEyaWFeF9slpSkS+Li3GQLwNX/SWp5q9lX5u
0wOJWUX+vlawjFS3s11vPvD452JH7G5Rsow9Ee+sVtnMLADdTb3HZnKqo9bJbP+t4mJ3g3SkNdOB
ySKJerXbsQj3H14UHgQTh/COuEXFaDO8nUqF9ZsqKzDHrOgecppbLQ6BdW8mS4QGZg3aM5i0A9P1
dG7myAQnCgDlgmAWYLTUVHErx1Z6yPZHf6Co//nvUvwb0Wu0G6dGqjZ4p3bRQWk3gE+E5yNDWoTG
0r6yl5t4xLQXOi4SIRWCCug+02FpObCW0aljAoA+iB+nuB+bBTp+BNgi6MQ8WYvUhViY/m01Wwfn
oVNQiRHwzyExlSJrgqE8DV0Yx19odha7LE2nANRt2HxI7lXai4fEmpjOjjiEzJV46w9CgiItZo7W
DHMM0/heKpff6ma4993PIQX4dTfgpFopq9LTyoCiqrazJRWi8vFBXaV8XYXffyZqc5fBu2awmKUM
hvK98lLGhroSy0zP/dx2kCe4MSh+/15eaDserD3JSKLr930/KYcbCHVPvpR3Q226y8YsJbltxWg2
q5UKiYZ/xZk30NkK3FF5ZNC20TDPa6lT0+ek9pHLld2E36cNNTjSteECtbUwLAVEQ0sSXwcTzQ5G
rZpE6X2rsKtbvR7gclCzSbp+nJ/Xwt5Tjx4iLwtyHT8O74D3dJs6bsJa9SpHTTgx/p7Y4Vb7K9kd
HrtbDXlDzFdZ7LLM9V8PD7gKmGfAQ/icqjiWPFHVs9Up82fjfIlUAdttz57YjU3uEj7+62itB27D
SlZOI3OAFCBl/0HSXuEblbYDc5sOs/uh5d2uM0l0cVGDFVhjuanygX1/GIul6ru5bai0oSrQ6rmW
Ch2SnUp6ruF4iSY1DATtHfStnYqSKmlP6ZXR0bl+JnoMfyBP43spgz9P3IDsoHBNdPUIRPe2nFg/
ZNIzSzua980XEYkkCMvKKl7hqkab6Nwt9HK9J8vpa/dRvpWzneuprG7L9Yo1tmux5bV82p1KxAGS
Uxj6qpZRWoa2+A35nVIk3zlhcZePAXwKBS9y00n7AVFgBj5Z5qoa0qp29XkPkodcXSmoT4nZN99b
wCVGzqJV7LIGwHBBLQyHte2c+JZvlBddYzLbRwjxBVb4l8SVUtD6YkNSdq/CJLeDpNyTPMvAiQV1
0/vf3yripkcMs3Y+CizyRfdU1jSxN3KNc3e1qyz2JNuGqVaKtaIwtMNCNJPwVbZ8DkNp5H8IDUqm
zBT/yjwO/EAeSb1VS+NagzY0uNUttBaDpXid/nf05vRV7XmTP1LsBAiZiC5G4JCvDNot1l46NKy9
I0mKbjlediJM/yuUzFLraEfpijoYM00f7NhQnF775BeBs3WhM3j2vvK4eVoOzQyRwbqVjdfmbfLA
Vtnrb1USycZWQsmnV6Rs468lGvn3O5Ka57XtbB3kwyv2wWCvRavjydk+tH/DaxG6EjFhS01Zsqmt
2gon93XSXJWRscaaEy/xbUDJkHuaCynZQQdqbmuXfr624dd+0UaYENqgfd6ZpSKgDYzTk+d/XK6l
QENnzPszx5xBmCun8En9Di/xO1burrHYVN3vm0J0uKtm+pvqIV5VEy3Bq1A6NS5lrEHZ02FYKPu/
0ul93V82tdHeQx/VQFCVi94KnllhlGw+uwVbq3+a3ka35qS/qL4fo6SVNT+9Ro/So5rnIgSVvPhr
p3E9LNt75fRuXpWxiK+/7Ud53iz8ZNGF+VjhuMXn713n7CaLioMn4d2Y04eJlYSE7QujUcy5D8Om
N1+p2aaysN183CZye/MQs1nIvrxhltfGpVwYBsEG2RDzjn270JM9d/KdAqsuDRPAr9MvFyXHC1ZY
l/Jklu/skdT+nb9euCAttEWy6Wg91YILix8jkM1Z2eCQ1unHm/fpC0rZkEEQ+Mf6ZHMFO0gqNhs1
WvdT70sNPL2xUmIgCXTPjtG2durP+3fWcaEzp3daHBQ7RoNHuXKRCXC4STh2yZWpjkzKKvNOaPQO
ApMDiBqEnhlHoDV/Kd+ZI3l92ol7p0h/FR0k3GCqLuFjYMNCh+O9TCXS/6bM6F7QJ8V372WvFCuF
2SUObP5UnbdAN3WuXN8yP8Ai+FPZNQV4d9Jfivvho1dOmEf7HIVzR+oiO8atiMKXJSLzdUKVaX+7
3Pb9Y/fPNMxWRgsj0sMo+rX029nuDLl7D19NnDiIwunXcGoF0NxEsE3vThFiMaIEDOejYseJIX6C
UqXjx2896CpjmE8jeD2A1Szwv/Czw1xsJgT7dpJVIt3Y17ZdNAiBT2EHc51Qg8Fxfy7Jdhovuuta
njWGWagGZxq5xdwiSgwmPT4m1umDRbMWwxLD/m35LD+QD5eleX/bXrylCcpUOghDZv3+bM4cqoK7
vz88o92bz8haSk1P44ZripVwric/L7lKGi/Q56PVfp/6i5tlnvvxQbtt6fdJSlp2O3bfxeCz+Hrp
L/OVXTfvFergr0ucrxlQXi3WNNQNCzh/J6wWk7FRZhXBRh8EY5oCpzuKtlLi68opo1nYVzmiE2+1
T/FZZd+4G1XwrKQ7v+V52zz2e8sEzF5yaO7dsRpMWHoPE7xv1XX2dd8WDoJlFMfLaEEldIcwZjup
n8Qg07NxavdFc9JYdJMF9dP+pwCs+S5ShfUm3eWMv8mNZrGd0qQwY4H7homKjQsOidSkkpONBleM
0+yZq24G855igRXSrvM7hjN1EqMMil7L0tx007xYj9FOxOnvunf8nDd33Zxx5Ndi1Q9X+Arv/url
Uj3jdGRFIPNWLXifCR0yeUsSyNvu8pqYXrscLzuZ4RHDKBWtPhIkmqywu79OpQELGRJpY9+kMJIt
5uckm6VTO0mT1s28r5KV1OdCfRYxS/fEAR7P0m9/mnu/fW4BtSV3/1lhO7PG+DcAS29wydu6EpbE
2+L7gG38k/KY3o7dLfGMxuaIIQoUpTOf3fs60V/4vWGaSxdF2Hj3NoyKdSVUavPela7C7KWUetE3
zNqIh8Pl4+t0r/A6FV4eX6d/L+1NM5OOLjaQ5HE6H3oUw0WqvBrkJYK30nm07D3EBhxtcODQNyh8
ely592t39fWsbxvmfFTm5cq6cYdyVjeVIs1hZ3urLQbFZeVmkKahe73dr0NC8vE210+TKHykr1b5
tfs7LipGV5UbJom3J1OenQd5YChFEKfKQouvT/MSp6eL6Fnbj29j99gqazzW1Xtt7hWyXZSNvUPd
N8z6aFnYf3/o+D6Z2bWb2TaSnwsc56SJWK3D937+uvk4hfPDOs3lmitjzqL9EyO3/Nt2kOa/9u0U
O4XWvv9CrvcmoLSzzZdpeuTr5cEVSyvVJ20ih9v4t8d+JPN+6e35+syNuX9L6aJUt8VWcjZR2wyX
+RKnqfu5dBtfB9vGgp8lj3yItcJXf7T6wKxCZmK4g2K/rm50i+b1OxHSRIVc2g83YZCKkgeWbIgd
DmK0GBApdq2lt8JvjdNhcOoTFaRnf6Z9LaXWKNctUkjcG4WBzuqRwXqPhKuUxy/Ulu8X+/zW8Hi/
8jGGF7bcVyJW0xGyfq6JOgjmwJNAaR9LVkjg50shotXMeGYz9Jttz8vL+MGa5vj6W2cs2zKmm9py
U0Jzvv8sz2X4OdYY4XCmljZryFr+YAXjRFt9m/06T1UnNyb3pZteZt/80xorSNSVdGXTWZohPXoC
zcCco8SkOR9fhpd4r3Z5uy9at3FyyELHetJP18Pu7hxDs7tiCNGXE8WutnoH3C7f7tqyf1ZshTf9
KpWJikzJ2n1L1671a2v1lqvO++EQX5SMx2un6oavDPLjUzRvcXotSWSjS2P/s006NrPd/7F0X8uJ
ZEsUQL+ICHzBK8IjECAQjV6IoZHwHgrz9Xcd+sZ0aGSoqlPHpN25M5qlNOCVAChle4k8JFd96dvO
Soylm9EMAAccVZafqqTerzjWfBH+xDWlrVpwhA4/AAGPEX/uNG/wUUPIhFMBnSrgsmhyvjfDYpmj
JbojTAxizm1bigmO5jwALmEkuVrI1DYWTfMLBia8BfczWFgoyP9O2rlsZY0THHvzVypVjmWxXbB/
wYuC/e1pL7h9Xwpx86cwvBRLj16+Pf/vTp3Pt6XTLPt1ajAdkHIgjQalJD5IuHL899FL9y6S7YM7
0oPi+2IootGe94mk89equ+9cuulhtG9k79i4SitMCalS/qc4uhdKt5/HkFw8fVyEEj8Vm/Mc1d6O
niOKs9g4jNPDXKiVxr22R9CkGzg1wv1ipYWrCmqVu0iMmvMWJdQnsm+4oev0VBqPc9DoVaw4au6+
t73VMRjU6JQu6/bqWCsAY3XjXQML3iGuOi5MpPp+/5Y3FTGLB/0t2/BN11mPNIKNhMfw1o67E+0l
uvdy9uvWv969QOZQLo62PVXWzYlYPBy1oPhw8bat7xY1ejoeULKnwXrpXo0JfoDF205C4lxJPiq5
IvZYrVLKayHxXHU1+HPHYFtA6lv2Jx/bykk6Aii5wU6Q4F9q0ZVD8bH8ij5O6ve1airdfq+PUsTe
W7EHTqXVopxevBUFL/V+crdF2d0uzD/unYYSi/IZjXGutNBPa1u+XN/S6NpW7+d5+5+rsma48Qjj
YdJnNlUg/831Lft42/9ml6PUR3ZTs8O3ipo1JPzN9ub4WdQXLStsWVZwMqQwbMyFHFhhqpjfOfyc
tBTt5760bH9W1eUrQYh+97OMVkRl0PFH49SfLytRBk3zC0Emtr9+x720aSkE8T4axPw5VdKDO/hV
NMhcuo9UK6+aU7XsgNVSLkiMDDEm4iK6QfGX9kABN3W7WxX92URVvev5PfRSDm5OKPeTPoJfXP3u
eNvbwaKPBAC+aNNfDggnpNNr9bubashGdBT55z9OX2BT29kRBkyRxHKAZBswaPcFesL4/ZdeEf1z
1ODnjGEqLHAaJoTvJn14NI+WzFhCkm+GYgG7bzkJbZIfO5xAobwk1EXIxL+Yjg7fzGrxAqiSD+HH
zJhlagYLId+zGS5FepS5/Xf4k26jKtxy9w+pLiPg+DXR2vST+XhBAqKdUG2ebq6/NOErfcMUv+eK
tXuDEOycHcXsV/a/ydexaeISpZv4yo8q+lAcgTXjZ/WxeEPMUIne59ON+E0pHhffU6gE5nICMSbL
zmIo2mJZ062493ifJzvF5qqijLOOCaSzVC6+qSuCkl/rn6RzQo+Mdff5X+BjkuNSanfD1wto0Ux+
p471jSoSUe+0umKh0reImLS9dbTOvZ3QSJ2JmfoK89PfJen2vU3Vrs7Mh3qeQY6DkANcIOaYgvVs
O9nLuo5F+Z3tRScFJYpUxIWFL4a7SbOV7bn/uRlcKW9d2XfixqK7D+H1y9/T3+x3UfntFTGz3h1v
CyXivR35OMxzVaKK8LZNPUu0QE0h+N4cQQ+aPypFtDOiRH+Xo3SnqO5YgKWJH7L2KGffIR9AUYEN
LqK/ml/hVgCsnSVmAXgSVUT60YryDFeLyv1Ubk96DlQiqI9q6MTxa054ljdWdO7j+adQm3fSPX++
SL5fb+X9F3/uSXX+uVVY0eRx/rfwezwzPRFZnpaLttBWurH/U/xGgUCpSmZJmiTln1b95UwLqLmO
du/6bx0Aj7IfKGPb2z+XyDUa6pSL/V0LK/icmGozDm9jRy/w5fYz/eSBCAXQriMRww/nr8qH8E3n
P3e/+r/0AovA+n0tvZLSUUnuNPAOLAdQoemPZy9QzeH3/fuP7jo/EOkwNvnZXf/UL4YGXeuBlhSL
V8cRINmvTaoOBESYvs8v8F4oqEyYciUNS3at/Z8VFsJQVqWXUE8UQS4e1VBWw1wwXIEVsGdJk3NL
nP34lFfm64T0giLbebaeKLwfP5gu8Mm+hjIM6IubuRH+Qfiiq+S9rn5WCdsNgHKJdcc49QNjAcEc
ymHKF8sdk1BPtBq7FhL+wlX90ckJOrL9y8/V5x2DV9SIhptfs5OTrUFBseOj13Ycv313+x7yg896
4OLvh5pHvRfDVCkQu6ybK3GmFwt+JN3sEKqmrEVtBOVYkTcar6HvgVFc3z/R1kkz7ySiF2XQ7D9p
cSg1jqX8n9PX5bfYtgKJXvyL8dui5jh1s4fURmcpkrx6W7YPLR360PFta+lGblPZv+s+ceF3wXc9
gzyECoBTMxQ1bLBZFMKuok/EC92btgfTTX2hzgFjIhZdOQSJpcL58iOuKgsSOaGk10GZ6rEiySBl
MNm0H1MgQtj5zxvwx2OQhuPUN5Jrk32DIteP+t6Gr1DiHpC5RTjG23tiW75XTvLM6ocV3GheEwfg
4xrWrlg6xiX9GNKaVmjMpHtuKPz/T4Fb/2BgomNCcE8ggnNXZU+L2QVAp574hckwTOOT0DrtZSiP
ADJOsuzpIIW2T/AiYrfJtIOSi9XpDJ8ilbalvB4gKiN46PqElqWp75onQYVwj0egYQS73t230IJ9
/fEpyCxHQlzxM0I+bj2iKvPD1Of1Ldl7fqRA0+Bpikrlh/fxrUcGOurb3yRIkmP+ARJPFC5Srdyy
le4cEFn+gTmNGTBIwrCoKLxlIowS59rzioiR0aCBYonufzCZ55XbqRr/oThkFB+iGar21DfeWg/5
1z9JiN1clUQh/DZH4MDW0+YiYG+tM2YMTsOkgn5v0maunIKEZGr4OdwBmVLuz03kqojl4NHxxPvf
G289r0VATl9iZGDAsuUFc0QHQP0tgCJApbKVy6leGBY/5v/5zHGnK5qSsCqLYnv/Tmar+8PfBTMT
zkC0VLy6CPb7dgeewHCFmV09bD5bzV1LLT+xTG72Z+btjNKfjwNruGWFiMFWRdmy+fLmz/r3mWIw
vfm3cis45nw5sxvkMDBgl/+zpCa+HwfhpXSbJhIldsPjtpJn+V7mlfMEjV/lusUklyyO8j2hXKbz
/OuY++ORu1N9/XtfV9PfZ2IOif+fIjzMsaxlWuLyZvWujuejdORrbBvJ0/siVd4vG74mGG/z8jn9
QcRHSojuuJNLMQtkUc3MYpWpq7fUTCx0cEhA8JViLOLCI/nOJlteI6hXdji6ws0jty2W7yxu/LRa
3I5XeDR2moiU4r9ik5k1r/pzJ3CmzcLHYdLM7Qf7X8MObziprLKV/RbGuHL4OylWjspb5uX7sZzS
FkBaS+MC6jhT2RgyhajpAWOikv2+3EMkPfV5kxEslrZgm98+eKwc/jA+C8P47/Ir+z1JDpKPevw3
Wn5Hx7IHHf4smeOmJHrLpCCwm4ljHR1Jomp2bNk1mAw7yFZ8lHaX2uEvO4BBYG12aAq+nYu1oOL4
kgmmZipTvo/BTIQIrtX7eDnaJGz1+n0cH+tbDpLyYiN/N7T16Pnpj8tokJuBPBy2/cvOvJrq3R/v
eIv0LC0Xk+XLDt07ft3S8dTPF2Uxq+F+H/GuOvEQf7lWr8m3bcSwfNuqRxaQUbsDIt3R8w4LkO7T
33Gmm9xX5pIHlXQ/m2QiNA5I/sE1ziVrEr7uK/DQlm1+0D3NN428OrN30ctuUa3tvNTarOw0sHWY
N3nEyh7EWm6BhTOKQMujamEZMHTPT7Jjn2seJBglF8VqsA4dSrrSbhdVwdet0VLKqvO//Xrys+Nu
AW883Yb9CJDrFU4YjuWv0S+jf0ojNrXlw61cYIxec4W9ND8gZNL9eOyHqzDrvvJvf6nO4WPudm8e
Y9udIStMQqZkpK5n0yywRAkQiEsQneoSOva0z0GYgIyicxIQy4UBrRH7nE3B/lCxlfPH1utzAA6T
/0LtiTmLrpXUzFJBPBhgZrbb6rrz7dvLOB4vpyRphlddT4K1gu7oHQDsgr9ewP3acGsm5Hq6gaAS
31pUjeGRHHr19LYx3zcvmgCWDOo4eQOiuIxnuVszNXbUMhkCciD/nySrzVzl+Zn+fn5CZfmd0aXb
xWVwdSyfp07SH6ld1btv/ihLfc+yQKbHbC3dnk93F0A0J1conzalUhbtTDfRCi/o0oYl309Pq1r0
PvkvNbtYzotYOepQ5NRYQHSL5eVX1prQXtuFziTdWLx2QzTLzWYP8sRbCN3JrobFZ6e7w1EIdgzK
o1Tq7uEs5BCoqSwz9XIm97ZEVXDzzzEUI1a88Hadwupmumzyg2zB1JTZ5d7LzCSkHJTIjoA8vW6k
53nFP1N7XVQteajb2PRkHsvZPkXWTV3Qs64ffe9vahIZDYZ1PlBS0Vgh2GbNJ0qWOcar2s/NKFUn
QZIkKSAKVoJ6rjiTgZbdNucASads+SbZLfgP3rKrpyjiPSzNLlYkXuaNpLrGCyAXddcT+EW1yDQb
e+slElHwQ8Fgmt+Wes6QabaKfl4MvbRHhKFi6p+ZtyhRC7tWylXA0CulP/0ljA0j9istLgPvIjZM
kbULMhUekayYpPOI6wGXwZQQmUEJoSBC4lteKDHbTz3amHGArVqLPIhyJTFeNef4OlLdzGwL8DDd
kUv7pr1ntx39XexGPt3S+5can7U/RoEKDBsMDYAgVbWssE07N95Oyv5pp202Iaynxp+a7YtlhyLU
1bpNn5ZYQoVa+REIVwaCx2KbQnzhifo+pV4pzL/fGLBYX3eFlfFRC/g+eAVW/7GGv7IZj4kCk1Kc
wTF4d+gWUGt5fl3rh9xcCITkqaUyxM4Ky2SzoZ8UZJNN2YKj6O889Eb9o7mMB+bVerl8/ixnVpUM
F0Le7c6v62U1g+Fpeg9TRkK0F0MliBddFYi+fPOe7d6ikDftAEXezXWIl1350UJmIABqh1SMievU
fTGZd33b4RW6OwGI+SdMEPxBBAuUatz5nBFdWj7X13yFa/V4rMWpqrVKk5fzpiEe9mAzZSagF3C7
PSA7TH2VJx47H4AHz3JOukKCIfMpDOcoCXWI+wm5KdOzK154ngLoBPoXEkm3BcwZz+kcBOHeBB5C
aG+9FS/uwv1vqcoJaeOqHM0y3ZAkz3cM4rFvnuKKP6MF4jK6yeLnkvncDIPlbIPshXwrhgTMdTl9
mwBbI4rejdruTJPGAc716h7+jBWMe4nC/3dRefVznDr2wBtGet60r/lmxvGcN30o3FcxyFyKKNEH
5lBtfll1kun/5tpQOA0xJk2B78P8JzNH6M1JwaRwgHKYf+ZO38mVviiXj1v6vzhRT9x6ESaP/X+R
eHOSpL8Ie4Fd7ePucq91Z/M0r9vExp1OtC63OiRFcd68eytRTKwqh7zQIzcqQnVVjNvx6muyGG8z
w01uFMXt7VXkHWHm1/raPY4CXGb5oRvoIW7bNtljLXmsbXPtnZRzoWruyY/tuVUWllJK2iEW43Fq
lk1WHBza9H5pfz0/Hv2gjqbEHlmvzJS0XsJEvmW6y4JyexCF2ZIxMflZ/56bbDaVLsU6XPsM5BKe
kv4AsOmsp4p9/f/Zde/iwAraW+tp9A7BVc907cyT7CcSyV3jSQETftQtMSeMazvHlbSGLZ+J90MK
SFOOsi/pGtync1okhHn6gvoVZ3A+2f4uVU0MSAYn2E4ABu2LzTiF/JXzceR0+/6SLdt3joRnRGO/
mMMjhExP2CTkqc3s7uYMtIhp3s/2V3GF6HTDcyshzhaCzfY3KCFZ5+g6NcZq3A59gEaimELsaY8z
UuOvJFIJESRUBBS9pVRuxrGWn9DBRnk78XvPBnCSewLB5QMQyfSAn8NvemTyNsv2HUQRbV/3x1AG
41Ji9WgxNSwtX59luxZeKJWo28HPLIGvbS9xkwtmcTOzaqX2VounhshC6mXoIPp4URshkjRVEWqP
AptkQCVNgDwksed/T99qetSeFKuABCkLn0dzWVzi0bIIVZiNXoCLJFvXFPgf8Z7qLqe5WTTzloV+
YuCFdMZoFaaZUHOhYLEMeyz2pxYH3ocvuagj3JLWzvctcpBP42CeNKJQ150YOHe7Nu8w23oq6m0+
hBtq/ywmajPXpQGs23lkVjPdmyYP0zy6Q9YtC3PSSY3dxRqRENl8EyjrEGpkjShAB9QOY0rgc6qu
D+gviiqAi1PRu3pAnbzaAWkFpgN7ouBFFa/iAgkIhbUig5VFb/OdH6V+SJl9TTlk4CcI1DqprwBh
Rv6V5wBKOP6XTJdR46IPUmh36eOruQlnl1cdZemqRjmvwkG8dkn6ABhHm80pGpzSTXlFtHy/8xkM
HT7IrGMDb7UCY1h0i4q6CwqhUu2HupdVPSoz2WnYagSrGZgyJ23hQMBaPH8RA9r/K+lOIpZJznwc
fwExOtk2069QVbv8IbAXCt/hI4oBRkstKPcVdJqPz9073ojTT1y7SZUEyE6BJUJhg2Z3Az0lA6nJ
Pdm/CvlzRgUGHwjE9sc33QjkhZ8gUFJDi7cnxIEgVfOoHlltuoeNGU48ecVx10p+DeeU+wDJgBG5
1VY+8fwrgsjFjBqFNvCAAG5505JgChBuVItQEcpoegX/ZdXYxdRuZ/XOQc2273+LEAQ6s2y623qu
7mEiogKT5ag+aYoFrmbQyt0jsMhWCsIrKMMDpmneKkorVeyBs4DT3N+JMTiNRu4DsLi3MeHBGoCe
Ym6nGqv3mzDpun4FouoVG+bGKS2009xsAflu3CgU5KTP/VsNBiH/m30r/l3BeaHMAt6GtFF8Aa+v
YhfkRsDhcZPQbtygIOCzx0HYUKNES5A80psI7uXFh9d90wHzO2DBQzuJ1+6dwJRY656b6W+OxXzE
aDw3lyMOx32Mw9BeyPa3UO2JQYiiZ7pMlh1hwFCgCrdB8l327xKbg+U0y3suHaesyy1QdmJA2d3H
wtyjSCQ5nPVJ5VdMKNthMx2nRLPx+YzwTx7rAGhkwMiGmP6+fH0N2NFRggZ/GGDNiE2CmiCxtyhk
XuQRRXO6aO8f5XQnMwh/oRCCQEZFtZzOywf+475lW8PnI+TJV764K5kBxJg1xIaApRIkj9BnGkC7
ge6qxjqkQLSj7qKnRApvpGga6lombSPsXHjM6qK93PRyXQbEtrUeUXyE8z8Fc456jNhiOTMOopy+
Z1VO85QMwc2GV/T+LFOmhjOkH8hq0kPctFiGDR+F168QtIgg9trHEN/mkSrLX6u2DZNwjnRWNDsl
/1foE1frXHuli7PS4xLwqjOK0phnyGBjOTxA8ID0+pt2PkYSIRHR54fIkIwpgv3pk7g2reeR/x9W
X+i+u4ZHgBVCXXnESmxAHh0DrNSUUnmwsy40LOLUU7KWQmMsJxIe0AVj7sowRb8eKj5gWRkGE3mM
SSURlHRQbixiOqkw3o/Q1r6sJV+v2Q/WleHboxSH0dgPRUKmy2RjzxG97DjDF9sDo9/Sp/j29VF0
5zlgRJi+IIhNZALA5xV/VrsWjDj3fZXJRwEdzUIVkQZX14Ag1fKy7ts9TxftQt+QTT1tZ9o9Za4J
FdoDYeZwf5WJzUnlirjDLNNpBlhMVVdDNl53cRs4SC6/TmkQej4T11kO/zyWx+j0onKYf66DX8HY
mZRZCzT+dQrmm6DPAyr70xO9DjCv1Q2JLYgL6EL1h7CE1Mm55aAyCiaXzmPqs2fZWTOO5tZisPct
FBuij2V/oQNb52Ww2ENihNT9QfKkbBFDvFU0gEWKBAgieBUoT0iHrX5lavLC7jQGSeyyPSBqNfQ/
ql9mzVqMmQdmTW0C7L7KgOn5wecyxcUZcwyBboB3R2R5gIKmp0o0fP9cIZwtPRiH57frruGhZmoX
mDj3yBCAZhS8qpCN20XC81nuRQ17IdV1iv4tL2phzHVEQtC5YYN5Nurim0RH1bal0OTrziNzLlnW
ZooDDev4xT1LNQQMAsLMNKpjZjlGs0VtN8x3itIbIahHuS8VOifet614TNfbFF12etjFHp8SXH8l
meqPkH/LhLJF3CE+zh2G8AVf6AR3Rmx4VV4NXaWqd5VVIfLPtVITEZwH8bYaqLWCh88boAi8Spd3
l4jeg73wz4ftgv2hxBSxyC1rITxyC+LUYZENK3bD4upKtKrx3INkNP9bKXSmlhB1l1fUU2/StTF7
qixygWBG1UChYnPYJYLukWKd3XDRjmaBCMqcKaFJ1K+tsLTM2N1/19EKClvaPV0JhKWuHt5jnQqD
VxhGqHBpWXUwfSo8lUe6f2PxQWFXFz+rH0nvd+HoZWfXKDSz2j8NdZs5VpOGwckvZ97A/+G6gcAD
1PwAvk163VgcLzkYiFSWn8rHp9spiWPzaVTFZZtlbeE5JlNwR542GW9rIRXU5yMxTox3PwSxqV8G
XC8MveoEYuxzwVWrzbXpExhIDAK8kcheBwRj/xbks70kEaKuCsSuA7ag8sMjT2114vNPO+s8Ch6/
mpZ3Qqc4ZrVRQOb9M/SauHFAFvyjANi3tGaSs0ecqzgpjq3Sc/UV3Mow1KCkIGhH0A2ujSsnhlC2
DuAeHOCtZSuuatwjv001sn2pCgeceFCW+umeJiNQkO+CghZZ0V6ECqBj/dsQAYTXk7POq36UOUVd
23Qc3rgbjYkmNpvdEOI12mcoCHNG99XgK+AmJlnHq3XLyMVQnF6G5yEgXuxdH3VxFhUhU9s3wlrB
VVnt+5fJ13bTWxXeiRh2fTZT9xVqFaJm/XnIYXg5/ZjStBLeRMscpp/9sFNlXYlWfi4RZB6L87oa
AtBhYCWHTxcQ5Qapau7eDLJMAYuT5OaefwhfyTofcLW1NVwVC6FkxOe4GBwQykiwiCLJ0nzaJogR
wMMBs/3c7U2K7GeufKBsm3k1VymuUGcY9OJx1xA6cIaSmbqR2dbeP0F4olEwCnrJBfBJcZ3KthPM
3DmHYfM8NcVp1whBibhy681T51ebTNJN/CETtBMJzCnK377OagAknncs1+ppIWSBjiP8iVPktXz9
9w753Pcy2zDXpiTEe1h+hLkghvY0iiye5WhfFVRZpauWdPrvYpNDfYsqGYCbsqeGGY5YVFo9ahQb
1ZnDILGqXUf7WO9NgiPo0lD3Rv1tpnm9ovyoJnz/ZmIde4J3sa54KnsiaBEA/1UtnxZcUXeEwJCh
cyibm82PS1xIgVCofsGhsdymxQZTWGumTF9uXg9yYjkzBffMp+m3Vql5/bgMY6RbI9rErHsz+pU+
hD1ubtItZ4qic9dQaaJpXqK+q1lr5TgWivLybDsv+fibWf09KyjDNIMBiYzjqsZVvmSCDTUiSRCq
t2/pYcEeYscb3Ko029RECvrF8rmFGdiQ4LyAvFaFCn3xqvGhiTuk9hrHAp1Cq79qPCxGQkXCZkgg
MRssCWGjgY1vwtQF7r3AV2idEvMmjmlUCFEqVBpfbj3TZr0KxRdUxUHYUMXhcsr5ttMP6dzcqE8j
DU1ukM+FvrY4uwIJjOGhI4tu/xh60N9jG8RPJn2SqVtFz7ZOiyFD6fCTxATyCQJD0iiaWl87lsFb
GzEdQH05BsH2+9kcdTQKra0kYI05Ma9vHk3r4NyZXToev8nvdRRscpF9E2WPjVZKD4feJNjgYWkU
2byOTDB2MNTEQQNz+Be3igVQLbRQ4+gyj3AGzZLA3Eu22Vn7kbcRy1KDa9vAIL5sXWu4zdYNUsxw
jp7csoZzw7Al7eK2rcYhGbuCGDZSb0yU0KFMlSDIX5V23vxFqcVX7/8z5gQSl+EODAvLFk6w7TF2
vVGGArpHzfCo41dtZFhrKPShA46QUdBkcJwK0xyn16nw1omCs4+k2Q9BtxOb9BOjI+DTr9mGcmHV
xCizTUQwQ9HXfirKM48Cwh72YSncU2xJQuUltojfsClvTKXb1Oj2arFWCtCONqZWdYXKbaQacRhl
y0SsnSVZHrqSYRXDmyZ28ZgW9VsKoeH5J4c7GPqVnHpl9WeK5zj1vYBfEguC8LuTdqXkVDhc5Zfi
q7XC/ZYdFRyDUeBfPAwZzU6Whxsg098md57EfW6ApSV2qxdEFKL6zmpufpgCBumUX9iODgEcVaLF
Rr6Owjxz5ZkHt5KTz5LzG0az9zBt/wKw5I7FNYpXHWnNuoWJZGovmuiMdjk4g7CNbbHT0LeaK1G/
+WawjQk2tWW0gI3vlrdiaE5HrmfiQM1DZxuzu4ruhCpbpbWsh9ZisP86Vib/3fHurvp3PcBWvUto
6YkLYkA1JIsDO9eL2V/KXp0lAsjGUN3IxdlXSVq+FTv+MLwMQ3edCqjBxYnFgLb6cpZR8whU21Di
3nEloUAKrz5vVc+1ofubgWLcCOaa6X3p1gwxwf6Cf1gE23evQWD+zSwFcCqTLBwRO8OJ9Ysg3taV
ndoas8gx94/ZqZecIyxHx0xJV3xMOsFoXQLsgSHH+G12Wz4x44nsC9UQnezmIUx1vZsaOT9DuZCJ
vlVW3wE6hxPq6cC/ud4eJ7OcfBsZCUZlPhlHh6Bdwv1WFSVYbTuMzLJEQUf+Pz1CoN749U7xmBrI
LoIxotnQcNI3Gu8bDAXlK+saJi4HzR5Abz5KTtWF0tNQundPsHO0zA5mAN8xyCyaYv++m/+uGTC6
OiH/AZ4j55x/IS/l5KHMV481sORg+iRKYZ+F7DwDW4pAUs9UUqihXYNdZelugkqshCmd54UEDIjo
EK6jB4qCGzQbDfCBKkt9q+DeerD4CWWsprfQXwV7M+wTDhTLkAuOD7TwTtvZeVJoItPM3ZclY9cG
r+QlA024yTCChANfVRjpj6bY2bLtHuR3KOxusKfdt8jyN7SD6AP9ptZIBSeNmapsH++7eEx7mhOx
pZHHBEXSOyzqkMtMLz+5HZPCPw8iKx34oH0yoRzznzAIpcAeboemsp9hB/6UHarFj9sKOdg1051k
hCnjWye6+P8+UKhl7Z31tn0Z3hUpXVqrHmolL+OtztNc9E6DkSDLwPfwgvkQiGGyv0U2r6EeOcyw
O+YOQ2+BJbIg1+U0EUa44VAABKKjcIQUmKs5Unma5tcIhTFuP3evqmb2TJd6SnR9indDGJr68PL8
Il3Ysnw9YlUzSs5AVHJU5W1UJZu6iXTTunO64WLucdb2fct2GnplM23882MlTKMkFKRUoRQXKvsP
asvBCJP0I2lkCqlBOoE+J7/IaS+RiBtimDwKteGGQ+Lsw8GxBrtcZ7OuGSZJYsewFGkxZ5xUYvo4
5qZjGYo0wcqJcrnkbAlEiwVD6YPRoadyWmz/oNrhogX9gwGAI77hM6YnPT3clNx74FxPTRG07JT9
0DaVlx+n0mYKVpXcBG5RV7J8qYh0wIDZtt6V9GVLMzHhbjx6X/dx7yoebbkuxvAq+SXHLPk/P+2W
bdiPq/UXk8yrOsP/jpKvB7zIIQUZggM2j7c17P0epfCfKG547e1HouvF/M1Mm3JxDNQp808DCRPM
KYPjts66kHgEK0BdH0Ffpv2uwWnGYWaH5/NNVozVDO+v3Pfl0rqFTSXY4sA7lKElElonuq2aPbcW
DJ0wbSaSljSRLmbzOQMeiC88ja6hwSVjxoi78B8dC7axi5x/M2a5aErOWgs0+N9VJ6XB2dAUcP1x
nRokEq/yKwLDKw6sE2YhSK8QWdIX9CX1X5aeixJlwtSDLRIphRDfMP/JTo8GexUPNNDNkCx7HWFz
QSKcCKn1IFjXSvf31fXnY+Q6I1NprZvl0BqZfA90LbWBa6o/8eYM1deEk5ZhKsk7686r24spMnzM
KPffqshrmhzbmXMVUqrlzQ+VkVupDw0r+3PAYXQYskhe6dXdkGGNJObDEnjkQbWozT68/GAZi7rK
3tG7dTEU+HS2z+YKC6zk+7BGmGXDL9pXgatn3/ZcBbKEoLNDylKrOgNGM7tr8EPJCfoluP1WPgqW
rm4rh3dnk8kZEIP4f18HLZR6vkDaXp31Pd4NDajYDS4HUrnLi21As1CGZKho91ta1PXYU16mxW5I
bYmodBkJN+wMUJGKp43GAZ4n+6bY3K4l5mEQld6mQpuP20eCmFHzoQZMyDhTvXYXDqdGBI93Gj+N
egobyyl0ep2XcRV8Oo69eVVYWkFE2NIrZY7h/4HsVj0zZ7abbelTk1QefK89v59D9cg3hyunW+k2
FK2o2WwF1gnTSX3DrqhTpKPVhMqK6lF2H4fgtsJsud1vNeFPNMDxD661wggbBiM0X8edG8K1nCvp
IJlEBIXsVMNc9DxaTw9t+gIhxj5EvoTEJqFl3DkvN+P5NJrVnCbEIAgaqg2LuXjOpF94S07/kTeE
zk9ZYUuZrd4DZUAKLVXcSx7q0jvBOs536G+lA3iScnwd51iZ5796c5DwWSDEmbs9Vu8eRLvEROgh
/GqCooZ9oXHOfZjcC1cskSwuV/0IvuwhmtLIbr/hqg8B9NiI0aiCIV7LmZT8wbyxWP7Md+3MY5BY
Npd/s9v2stA+pRq4oq4BBb3/u4HUjMqbdHMevx0TInFgCoXW+lS5xB9cwsyhWjx/g3KbACJvl6jb
RUKJz0Rf/GBuZ6+j8eM+pUlIuBXcp01JiJHkNHb4d35Li0HYkQyg1Ju3D9L6gr6e8JIsdA6FJvSV
HAqINx91Hw7qx/6eN4Jsu7Wpon1o3UTPkoRCZoV/vqqkfYUPRm5yN3y1cjTpSwoEBfqqT6ZoXhqS
KMVHxDDhx/6QP2zG1Q9tRkI7yrvl64wGawe7hogfoYQXplC6SBmOyawL6jJUDpM+IwofdzhHLHFc
ePW1IuCPSd8pPoR+k7vvPQi/xiJk2T9dZws5qUHaZ+tcFRLDefb18DPpB53LLPCJdnoa9++nEmiz
7MQaJZHuvzen+LJqUXvB+/ZhdpfKxWMVMTpaZz3HLm3+6IsFhL0ZrGGiQhyuE1IoE5plU3PsWB9c
JDbaHtnMqn0eSWCKtZVEoglYx88L+jHoBR/tPYpVk336vmiuW1AxTeJxmhfN1KKOYyDpRV5Kns9I
llpLQtxxCyq3NjnVAmEizpyuZd+shfTNiEji0Id0VuIMqSpDxs+D3sktbFswEcdR8T0xiGZyXHoz
0Na6ESFSJu9HIb+1Dc0/7GfCcosKDs9T/VwAwNUWo+qb5BQRCktlNzSyOF0N0mtSvqerGpHarvfA
U7m+VfH0MwlFRE+qNtgztRjHNvKFAuND+UQTtd31Ft4byUsK8r2iJRkSzriTHnlIYRrj9HQZ6r9T
Tc4LAVlr08SC8EEoLMM5R+WLn27/4UG4eZe5ut9mfrS3GiP2b0PX5z/m3fsv7lYlCQdJzI9nU8nD
WwzhDho/n8X/PRpbdlxzOQbE1wocT+t/8M5ft88TegMU1iEcaqnMdLauq0KhlArUdaGJbPytC2OT
rAMBuCPPD22WEI8CpwyQr2Z+tfLWZvJr3dXRdjlTQ2CPoRaoZD/GajOKPUh1peS6Np6+Dl+53qV5
quh6+yKq13Fep9kygrpODoW4copf1LLLgeuW7xPPGO//HOZSpVp3BZbIC3z8mUwe3u8lHNBvCo6E
D8U8uRQW11lDLju1O+y1hM7y6ndsOgi1kLKTEMNXBKm0r8p1QB5hsGPOPabLMudaV58FSe4oZ0dP
71goZQ9lNRYvIhPveggE2UtghdkO8VfvQijHTY1PZvcnspe3W/yWuZc3utR0MAJO3YbT59jIJ0Dn
QVdlQD1li2G6FQcrEicVNQy79Hdgxd+Xv+nv3KmS7SV7V5Bd1BqM768AcG6mkVykVehvyul7ZfMH
qYI0fTO16d9VMcT5qTqapX45oJc5LhtAWTURqZ+tQjZmOlldb/RGgJiVKSgImCjXvnbn8c892Tqq
1TjVV438ppx9totwP4VpRFstare7U644blG5HAbxpfbYdXOF9r5yLrbOOTQlKv6FqefN3PYZAj7H
xaHED2H5JuL2aSH2GFWSOqmji5PvgEBJnJUvXOGTPzKOiJ8uIBbpT6+ixfnj3C8I2WdBpd/i7ce+
/jx9ZPKVVeH49ii2INlvQWqdf9f39xsY01t+8RFnuwmmiO6JlWWyl8k3Cin0g0iciv2NjhMp5Zuf
94LMJYS9FwXzBI2Nki3ZctjcYoRu7GxBxpPjthzteHoU7UN/EjDgEkzmZH8vJR/lCKUFGouety8C
OKxTDtepui2OQH4fOKAWEBgcvmw7/eQLrFKCRo2jOT5N6s/P6EE2/D0i6mynd7NCysF6VFcLIjyq
KwZQi35Xw8eYpJJRoCR7B0OEzb5lviPc7DQzxVe8dxOoAGAoIuj+2+5rf61CDG9Xf7KbSnpTfl5h
tLf1gzgBZLSfTx/3SaaUPkalXH6YXTVv6mpU+KXw7kEcRAFgCwQNHz0fUdJ9oPDnsgYPdhanc4j6
ysN3uO0CahjQYD71JU6FeEZuZinVbmRg50rSdgTrzRRIORfL1wjn9yqqaGqsLhe44HzFK/9l118u
ZXNvKv1mzlmSqoQT4HPbkOt1exPXfUJ2BmDoXKiu4y+/SV66qXgAfDRH33vpRNf6+lo9xZ8XGKV9
RbLO+3U8zXNAcWPOc9x7juEKu+CukOqZgUGrGrgYZx9D2KEE+ZaaeUTxHSrZIBPFfjQrvsvuGjkA
evYRxpDceVzpeP3NPdV7zFLd67odkaeXG+EygGLOZxoL7T+Pn4I8LO/dvJ6KG+LKsr+isozjkOmA
IWZIp6rgetuRhOL20lkA/kUBzljo71KtkDHlOQf0roDuXO+0hu+hqI0S0gPE8VJeEp4Cbuwfhhyo
B+ScMi/m4TzkiDjdi6H83IORCJO/CrkdOMh7XF+uBqJPfpNSg/CEfu3mGgptZKVmy9QL+ManHuXx
7T8Cbttzb+CiEBGSx5m6ud/jmJgHnLeCg1tTSQDIkTMIJW9iVePYAwvBap7VdQChAv59H6NxXIXi
jIPcejqgORap6gnG8/p/3Kk5tiusfiagzit70dx7zdMTmVfNYUBaYLrR7SoUD8TjgFHPlFI6ECkA
8KxH2cYEKNZkpntbfOzF9Oy+5BsKmcu4eA338wS3Vw9enJlT6fhFKdnZTrOLKlDjNJesGvx65O+S
UeXMDLR/PoqXreXU3g3TEAUUYzLX3B/wXk6pk346XT9na7YKQLgk0yDbeYAo+U4dVN3jqI7ipJ5p
JPumxj6f9FlGVvs6cjPIlH/DOcxnsodeZSOu2beOlI57rsWRTRAo4rGVjAb+b0VuiyrEpFuQQYzA
/ZTtdNr9ZzPkH+WLHcbh79vLz6UmZ0Sd0oZaQvfgfN8J8KagFG+5+FEpLAebuHHOfmeIV2C1+RMQ
uy8wc76/e1I4TSja1NRIKAXYcgW4xG1JEPeEDLa3pdpsVhtpPzIv1mMHEyNSqorAqRMwjP9H0pkt
KYptYfiJjGBGb2VGnOe8MdRMEUWZBISn729XR9TpOF1dZSruYa1//YPPe4J7hpaAkg9lBNuAqftG
xZNf8/pGUP96cH2I/zZfOssD4gp/lBEa8C7dIEsTYmMJbVQX9GFWnbiOCSFTfRQCNz7a6x2IH/Bw
vl+vLfYp4pnqAodDHK+tKtjNBlgCm7IS5APgPik9ADn1lM84tHKIYDXKIJ1cZwi2ILFMFfRGDP34
hffc+w7oi9wvxggN/pDfQ/QtANLwUH7uvqddTV1qhtReVKf86v808H08i0l7EaIJ67OrbCorwj1e
49+Hc5ZcfQlgsi69t6O5RZAE+rIgAKWb8EVZWwXh2E7AFoLTlwaYN1kF+ivkK4cuxO2H36nGX7/e
4uvrwLurHc6tMT7MNv7nnjl+Oe+Azud7BS46S/xtYiW80fhAV+pKu8bNR/yVj0uD73CixLLDU4d9
mY6fOw4C1CMciJrHUft9WyhlEmBkcKgMSFpgHRK42/8G5EuMX2dA4DPShmn6ESwFI4+hCtUITk42
2rRFt4Q65yW3e5CckcztHpAIYSdmIcNHrCq68bOxEI1xLEAep+hM74EOV5KRwORDACLzxbd9Z/l1
HhNEIefZKTccMDRzMigy1H4zvA3SPBdf6YgeDXolwvSVkA+ZUH8mibyi8P2CHCHy2lDglde2mQ31
AFP1rrnlrRffaMO76JFHiAnoiTLFz5uAgh3iECUdevkIMcRORvcED5dl9dxLVfSUHSYozCLKCgGf
GSUK/E8bulQs8Rx+OojSx9eGUnFZ6C5apQeMBzXQX3MumqE+wQy8RVRS60Twhbgx6uosH/w+Gvwf
82uFmaoy0+U1LYa6y/Kw5tyltAV0A72rCF9omon8WlVMwfBoJ7wg83E/5TYZfqMvTQ5nQOFxy+XP
3YN0jiVHxEASZIkaIwTsr0lbi3F9g9l/4IZQep+vWYWT+MZGD8jh7eeaU+F0OOBc43py6AWRKxBF
TQpEvo+FpRlHVrlWd8BmumhDPMHI6YLPd53jaEIdxT3+nA2JnEFyRBJk6SYjMkSsBKM3jsQbPxbv
pGq052miT0RIVferPJm1/UWRX56Bv6uofgFnv42dC8kv03O9xytjCQupeU7QE9Xt77PbPff2UIY9
D4n5cNISS8V9ocCu51794HGVuL1xd4uOTShftBbsL7vUnwDDZVl1B6mHsPqE5Iksy9ZjGFFQrY80
9Ip0XHgrA1++VxwjV/63IuCBm5iSjvf+xlIgtSQlKOmGeYPZVjFCklN6fCNe9n1iLrIbHjhSF8BZ
OQme1ZPOHJ7wXFN3I2xpHDH56xEl+fIPbgk05KfqDykKTDHjFVS3mpC5DpHr+tO7aEspu1TscrIu
Sq18IAbsXfMHHpdVk5wLNO9C2tJaxQAi2XzwaUVme4XW/OyvqXT7mtHAiLSeUv0HTUebD1x+kqT5
gODMEYzPrczOSTrl8CzqmYETiK64SFQoMjg8VW2h4OfUUrGa6eWecCd/N9LdBdBAh0VJyZHc08wC
GSb8ETEJW+TZeZQstMyBq8pU7CE+10atAyLDwT1b+TwwnEL/0fFyVu6kwL2Fwg/HB+FIPlRo6hiP
dEVIYlGehB/o5tx3TwIyRsIBhu80oSQJVfNMj0SFiOgV7jdTFUMP3zEHsquRTyOqWEP17xBEtf09
Y3CqQ498IQpIPMrRUtvLUwDZ7jOR0YPCcBm8o5pll92PT8zEJX2Kmqz6Xp/q9kVHD+ngM0idTueC
GyBJx3HoruCEeVo1+mwAW4d4ludSbcO8QXbNC6iDOxE9v6himu8m5X2X3yUFqoCF4QZVZENIsCTs
7HR8aAyaRJBeUJdr4ISMdgrYvhDD/pa5DkccD0kZLfkTFW3OYKYNeZThB2+HT2RUTklyMGTXVwTL
8UpWA9v0VBHaIBgd6Kaly/cT6vUR8TJcSrS1DyJwEDLLyxKnBkUL7+AGy4oLguQczvhrnM+aIuCg
YqJCMqAaYwP/HQ9PXpUHKgNeykXOfIYlv8iHa3i5jIUo9fzRKTyBNjQwY0Q1MGjXyJZ4IaHbnMHI
R8JqkMODhTh21xwSmuThxCJJ2Ip5JzlEDfr6/Vahbs7bp3/CmPJXw4VwVV4N2q+OwIIxu68j5gOh
TQw+KX9QoNoS5kj7J4cQUhE6yvDdWBWt/htOt+H1GLGZ/ntdTL9YJMuuht8UYHPJd9OS0NLP3iVq
DIrnX55O/HaeOGTxaKDX44Jf4Hk/OqsJaGPUF4eRLFgRLNZa+2FPMezUz0CGIO1cNaef0+0Zaoy5
nVra4lJz/8XkGvEfdmqw8xz9gFCcirKMnj9l8D68zpRuPI3Tn8FJzVDMamev86kgejeQN6r69/Jj
9hkqAcka/tQUgNhLUjVRVDvqjI2SXUdc0jDGyETmpyFOY7Do9K9jheovxSXBagj50S1jO6x3FODF
RD5y/eX3tZL7XH6SGuFoCQUOL8rYMa/Vj+gnbi1ODpN2MsB7B7Ig6AftDkcdb14L5Q2OO8oK2OS7
wJMDjz8UOGbQ5ovBOveyl9VMKSJf5fo75+MtuUITKs/O4q3jwdKOW4KlvXQUgLi/d3QJkKWV4Qat
CUVvc78qBvICk7G9MqOAxBg4eczha2tEwLk6Z0tuRlj6ihbuOYN51KpbLPv5V3n+VqJUdgXhAp5W
xt09Qf5qor8/8OAAVXtW9cAfcQBR53C+mkgWOiz3RCNrnCLOOvTMdA0Vk+9qPtTgVl25wRra/h7P
8xLp6yDQnsthwyN/+2rDAP3tx/j2xO1fxlqGU8hwitJI2beEA7ee9gnR/jAlAsGdNx8n2WWXAqM6
IHUiQnsdGJJJROGdtuDnHWEIlU+B8SHBCZgy4tKUsAAVUeKQgpH764wbFTFJGsTOqLfM4EO11myx
QUq4+a36scfZkTcaO/1RTEVO6nbUh4RFfO03SusLiDaQaPtLGrruMBH4Qcr9Z577HY53enHVs18+
arMCge9Q4rPsB857OTpizIQlpow/RtQQwoMryoFtFHvyyxaBE9CRed6rBwkPZGyibczYNgi8XTIl
5AQVJVIEjHgg6l5fN5PQh6mxkzxIo9O4H7c4JHFB7/LFW3gY233DlBMlA7drcot7i60+TJ1Gv6aL
cv741S/0baXh56hAsGJiHrcoTpFBF6nQoUGNk0KGaekgyLcl0l3oQ2NdkBa79ZNsLcgiuVA8sdVL
EB/NBg0nkwuP0dihde2IIVsmuqvprnzgPv+oYG/0Vs7jV8X2rL9K57gQ9nuDiCASSswpu8ZYG9ce
u7QAOwWGF9bTbfFsgXEpoobGvPSTJ9ICSNKbM9ci0ap0hKLNIE1MhAGBFTK5GEhi+kixhVS72oPU
jvhcE7SuQyslx9vnb0ieEWLzl2PrlaCvqRxRiQXvX4GPoSvBYOdAh69KmMmLeajxQ/dMhZqqe5le
fkMTZdCUDN27pwAVjuU13RyATtFfCnU++s7U9fOcLvAZwJai7YRCnv/DRnkfOMYUCnBPudz1FVb+
I8XmRLoPPSAy0IQGhWwb9i/YHYyezw984oEWPzTr2pyT42Vgcdoc6UjvkBY+zbHFDw12AVCp1CwU
jhSaQNX07tATqLLZW0wVgeKYSFeA5v2KIU+Zivl9g0uV6tGr4XRkt4zuSVX5x7rjIkf2pC0VbNUS
fguoXOWqZ/wyvLvi5HRHBr037gFej25z3A7IGaTZyom/+mw/t3ZgPSbxotlW0ZsAkVDb9NssAqCU
Kp8KsGltiWBnOuvmnHGmEoXZwOe0voWl43LyO9hmC5Dt+4w0xMk295WRaP4qxEwzLGlOc96n+veo
OBW4SeXliI21ZBUKYs+M+aH+S2wFtzRDDw3PFN41ZpqOApDP9IZwiN3dZ+WUcJ4wC5qjP/381aHh
akvSIBEywXRi7nMuAuPCRIZaovxj1atgQNmB0BZjyJhP8hmK0e1/Yr8B8/vtLrlveqOMrFkZuE/M
u8yAClIpvsS4hac2yjRXH4WnFJfP+ATzAUqA7hT9OAlHz5/XNp4U0/RlMSKYZyvjqBMxwfKdyszq
fkrqB9LgsIBQ7fSiha/bR7FjPAzzeXMtjHHPSRKlzN4OZWU1i2xXLbFhS3+Twmr8coPbBIxLkCPV
Mig0kSLVF/ZyscSnylcPqt1zHN4euGq4cTwWCPC8CwgXAMTrSEEgjZUeGEuP3wFPAw2PT8hH2Bww
hEF7GECDh603lRlO1EE2ICAxat+THpsusAsMXvBpvXUznN4UaardXlOC9MJ06GP5qt/t+4EmG37j
xlStB4wtDO1mLLzPxuj82B/NcP77cHmh6P1wntp5gDnIphN6M+pULClfRCjicAVfjQxIl+ckp8Jh
QdoXm8LHbc0lbPyQL8A/YB7ttUNyfW+Z8JSCXCex4n67ac1wdQVMNDgWASx5haPS5N4A9MEhgPm9
dTo8sHQDCQGJxRpmJS2rObUJ99ULkxssiyFI/nx24GQMckNDnwAy6EF/GNgp7Tumx4jGhFQisYcj
b/RL71nOhxAHlKlycuTYNtzC/xxM4kFTK2s5I3FRu1tdxISSL/YTyb4pjxFKNmPsJP/5onkPkicn
d0F+tzH3TNI5oBeopCK4L1BmXSwpwGmT3tJu1DD1st5hBvtCzQqGXu0RyHjUdeaK85/PjY/wD4aB
pluLbEgMYOuwGg+Zh1acV1jOWR8oYMQws4pQsKNuBdJmhP0deTj1sesKBytErF4Asl6lS2LtqkG/
ip1mS4kg3E4IBAQNUoKHi4lg/kPVM/SG30uFH1Ulh7V/97UZEIm+1w/yutgpDkC9VWzxAj4FT97E
VArb4SQ9JjvjCKTFBULy/JnrrzrgtlnPOth3O5OawMVG1WNBQc3jAoBPhiqEEpd+7rR9bACXWIUv
yiaV8nN88l5sTW7+0RjDGPDaUCCCVHvAa7TsOOp8olfY/oNoZS5K5n2POnz2Tr2sbilyue7CGGwR
wxqgYBXqLbQR+LsJH0Xo5+9D37qw6ZGRrwsYAO10MFNdaol4xT9UN57qVzx3MMp3+Ozv9T14u588
rFbyIg0kBsdh1QkLIeyT+y1L9XMYXdm797kEO7cfP53P5V67g9mXWdlY5iSJp7gxCb+aZJnN+j3T
9L/6ZhyJkqGp8agEKZwxJP8uTtOSaRVr8rTA7J5pzb7bvaavCdUmbj5zfmwxGUGrYO3NP3j3M+yu
GU/Cqu5WaTXHg/XumDaesg5OIEy7XJp2fdL48RanJpypIi3AwBhky+3nkoPxl7RmtVGoFgWr+bS9
L4hToZfz3nMtFAUHQUvEGbBwTZfOA0hgR5ZC8Fo+92qU1wF2kpjJzpRdu+SrmiY7vjHpB9fW9/QO
v3SMY4lI7RHS+7F+7cZmVEbdF5W2VbLNJpixRLS2TOEd3eVwY4sk52x94j4Vnsaj2f1lgSmD97PX
lVnnU9vz0OhFpRtu7wAeKwJKMgdHBxsEp8WIHcUW5KEJltnDnwq/eUaWJj3mpA2fEnTGMecCi0hd
VxeWkJPtoEiMfuWddumFNPgPvrCd3Yg+w/M1m6JKbFAJvaDq4Q22atCL+ihGPVyRmExa6NkHsiBQ
GgiNgY+MMEezNtzCPywDFbJ0wOzu8Yt50Rd/Q2Z5OJ7BzrA0w8baFpMVJSxH3l1afB4rTuO6xp+L
j51kXhHKk+pt3ddq7NGkseBx1vyyRZJy/Swun2Zp1L+4lsTtb07twpAxhUyoz/osKsyl/KGdH4+C
5HVocQGG3VVpzP0XhA6yJbA6J7bRDEf6QUqFVd0zcerSxvROvlFnE2VPUWmW7sAzqQkugMwQ5biT
1KGPRyG2V3Jhf3+gmhB6NPkutCVzA4oenWhlly8TdCyGfubqEfciMKi6xlsWS0bwVPCCk7wl8OgT
jSZYWL8u3ytD0edOWPscBgug2w2zw/wRPQYBUwTlEZ7OT9ZzYvGTcali7AK/hToS/FEtl6wDo2O2
6XHC4TI9km1RGFE7qcruQxP6KabNgWITh2zsUVMkTQnoEw7D9teghcCkFHhcjBJIQA2ai/TDw8/6
abHv9mTWST+DRQ8ZxNYVwZ6Tgch66IUekvfnGsUMjyR+BIwckvt8NE8K8F2AJDwDxiV8mM3LUaAA
KnNFtYAxG9+8e0Ue9RuO7vdcdU2cd4nw0l3jNtKcYqVe+mtF7jlUp/GntDv8iuXJKxzNUipjCnZX
rPtVHPTbxrB7QMWfVCV71DYYU7HFtcVnkf6OYK/iF7kaQnO82yOWGVre3u+upjp9nsK8mpV3V089
86Ji27v53G18JfknXVpD7vPQTgfzllxo2Ei/LZe91ZP4KL0dcExszE8h/su41xqgqAKVwKs2S6zq
TEwHVaYzECECI4Dua7HjREk12AWi0MGsH7jrZixJFxms+0Oeum8YDId4RiQHDoUND9WmVIviFc3R
kFDf3sJE/0UqAWMcgtZIzrhxfBmYZ3LInPl3ufSpn4reV0kzi/fDLZ2MaStLWs34TAGPJ10a4dnW
vbiv7gE2oHzFwylLKeZH3zv3c0h2FC8D8Lfbo/RrLHrW/CWZA/8Z0nDwCwOyETZoc8mwZZnDpAVE
tGplHt/oOLmphF/bcG13S+b1dCX8mfo9UyT8pJjQsTYo6jip9eG8qCJjqvwke5q5O/4sqJIhhUET
KYXtG3/mrgq3U2OrIDkOGEqXuABqniE54iX8f+YA5ZXFCZkgc7nIChHftjGP9+l9ejJdfEd+MZ0b
kKUCqwfw4wVC63BiCf2vkWz0+xVEgMNFWMQx4Wz1cCQmx+8a8rFbIrFRZ8xiwdX3aGQ4OJhDDSKF
sSaea3g6MWaAKb/8wjm4e4zcwFNiP0ZDHDHDY9IFbscPQ+1ZyM4XMw5aS1iIQNclrSkv5jImf12w
AuHWpyRhgoySw2QMs80od9SgmqRTE7UozowH1MuDX2M1cB8RF6qxLXx+lnpEaakKkxGqOGbH/UJn
kINp2dtNPkhm9V9gJXDD4iJ0/q31S+nGNC2Qj3R/6pzTKEXldckfQBzCXIjpFm/ywZKDg4EFCJa3
md9OcGZax3NY+nxBaHyAY89Mcp8X9UhVxecFiSjKvaR7Jn9npS/uDM3MfyNrCKzYBjVT0ZE04lXh
dBgr3gM6g0l7gefNlA/hFNK4xxSwo+6ukG0wyDlhMffP34jhNGgsAA8c4CdBVN9ZLVxJkKAKSlvS
Rw1fQ104w0t8wFrEV+zXwvREbjsU1TG7czWMwEU8GOdT3QNuhS0F2KLsG09zGWhyhwblGbNO0go/
OzlMAqKoAcwtgu0tJhr2IDAD0lZdRRg5c91gPnEHPudmewk3m6k+78Iu7N3T9IX9JpbU0Wv2QbwP
xcnd3lgbtxI/JfS6Xu0bzscGKN9/+NO6uAKi0VqDErLD5xE7cotgLQPr5QjvjyG8DpxUl9zjC/yR
c5pX1co27zNZm+UugTrFfGdCOmbQ2g9sJJxiQaanGdKVjkc0n6a1pzcX/PJ8ypsOSpRrePYdUwtH
zCV1ESNCjGMm0kxnnXF3MKTYmxtpNeEGYHtzyc8+Aaju2KRW/hxg9hLcAuc3gOlpm+t4Fq/SSPJ8
sFM+mXhCZZTxm5Rp3e2+MF3JgUfjQvpxht34E2yIHhhLDouR+otROLWY4iX8DI0jnM7BSWYD2eYc
w/vnQOnGMadeT8tk1bu7G5ZVAXNs60YVQeGwqaVgcI1jF3ZRIDEMzSaQMVAKPxyOOA/LVc3FUZkq
cfP5yb32MnRYQIfWonCASKbY7XgHSEs0zfjjPnfxSluWEcNAUflNtD/oFQ68LUeQFhd3z6jG6ppg
YpI38uDZjwl1sAczHGNJT7TiHa6N/S/7mX6HlmtFY0XZqv7CdcJjRRZlFf51wqEAHKhEW4SsAs7B
awyaDXYuzWgjOI46L/MxvQnwpnrAXJ8wcr8/PcH0/GIHDtkv4Tj80/B8an3iO2GUChSJsZgdYwlN
ZhAOPW8KAIvkWRh2zRsWEphEf4PHNtW/89Ixy/HH+YvHoOH21xLxkQfozDMmobJHJG/4hIq3M3xE
JFuAp9JLfRLQacBc3ao2iv1eIihB3L0wtgN4YD95lKxoCRaA2f+SXeIJneYSW+a54mGU2S9qcV2c
tqdptnsJuQ2uuKLLGMe7TIx9IY3+dtabFAHF6qN2Vcz0C9acbmOnEf6U1d2Kb+qvhCYMRg4/SBge
AlyXB4WNx6NMLSENh7rHgQkF8/HTCpEe5ErUBzyb9OfjwVa5YAZIomiO1MrVnlNoBS3wMRpfXCix
xaD8oL9EeQe6+u+BNZZ8U64P1GcM/vjI28cSDTihV6DgnH1owSecMDY7iGhBLGtsAjoYzmNcNY15
sT9yRgkkhDHqk0HsQ6Ut/xgMo+p7T1MP7I0O7zb0eWuCLwtfFXDWSheSI22H2CXvnr78cT5USCY8
ZKIjf7JwALMb/X1uvUWKSbwCs+OmNkHV+yOErKk2RYCj2N3tNZNtc6Je5D0OvNHwlhnjdFPdsGLt
2FNlYLokrFBpU0DRfHWz7wmtJ4nb4+xcnU8Y0LY2W2GWnfUrhQhGtIM127C8cqbV4Wk7YGLpcBt3
HnUhOdx7ITzwIE940FRh9DIw8tOgPKSBflXC0/LkfTffCL8wv7mIUDXVNbx3xNeaX7/wioCDueim
uBL58WwwTyOKdXqC5h3x8tzBwj1FBC8gd0AfgiwDbh0eHNsXP5kWY3JyyGVYnn6QV10gbT+W72W6
pIEmdtWCVuPQqzF66l3Q4VAPhG0Pc09/sKZGAl4erL9XWkXBUALRwkjXNUw734BKDdOQumy41AFL
16DsMtluJwcnXGk2VAIqjWzCQ+ASAMNeA5fCF7iSXfG8AQIwCVuYdy5yQDb4pLHPQhMcksfkqfmE
+oqdDYlr+lgmWBCjECU2jv5u4Kv1/OneQwatsIZ1xqc+VHRp0vzp2w4in1tfcq9suNkM3IJ7Lgqy
YOa8qz0Lu/Ar57V7zqivXMUbLjsH8qrDLMfJprLP3AiSR3LDExW6yr7RLT4Clz2ajlZosdjpTW0b
E/WcuUxrEQDuFb+jsOCPaauhw5bChYNpAJY/HFnT95Xunu9JnjNVMrzi3IUvWh1OVmWsH/TKGaxH
a/Fkx59py4HWLlEsk5BpgwjkLsliWEMf7784/S5qp7VeTCrkOS0RZp2spo6oThG1hb/7APaOYJjJ
geR9D6N552hW4qgTzWFt8F+xIcUwYQ1k7cvH0eYDDZ6vSBI0KYSsNQJawLKXzQByRyKiXd566/xy
34y1of/183sgH8CFpu8FnQ/8ZesFU9R6Ir7zq/lnW7MqfvLVfaXqXOPymSc//i7VZRb05OyOoQk4
6uIRcvIT2gwiNJjCfgeMhWi1HgXqsT9y3Z84AcT1F6+gwk4zP9n162KCAI8CyjEcdW6QmUTpj5eR
tqR1xEkZJa3w1WPqwWRq+ohookdrHPdnsf1av70CSxZhdYvlVu0P3G4J/k7r29iDg+pqRFrMcVyB
runWTspqz0xGFPWk44i6++Bc8zJkFGJRaezkABGnBTg2Pd9w00QNAGYKPAzj/wpUOpUxY+38zG03
mErvKQ+4dYDYGFzt1ENPh8J3MIHBcqRPTJfJtR9ZUJwwK+G+iN2PdQ//hRUD2ZOUtj0yp/fwlhjD
V0dQAUbw5qRkP+DGwSIew28iLaRzTl6zlkgT6126RQGtrDVvdC1AUj4uizCN0oDDwn9NQMV+O2Kv
Mb3ZoodNx1xuEuZpW+pufdzcsPZHRSNdSF3YgpEAB9tboSn6476iMhF+HvnhuU9IRvguCiChHamQ
NHzC7VspRZODqesxJ0evRqTQ7XmAExIwCHBwErfmQq/3us2t5r1/4RH+Ap7Aq/QggzjUbFR+QM+Y
ihwTe5YFwstFMMdmBbO4yemHho8bcy2PxvT+2tTAa2w4Zfu0GN6TqNZETWPR+9P9JWxe6WUTwMUw
6szAu53KlyJ8LzR87+fm+NJPQM7t5ppHw/BrvwDasxmv7UseNhJWtnwcRwdI7OHbLhcQhN6ER6nk
UI2wFIWxAw0zt01UKV7iwxs7lBGj9DI43aodZK1J7HTw54AVARW2NbPzameAsRIsU3kS8pvx6JAe
DYvcMAySiD78+gTFiBiZr195L1/1vxMa+mPsP2cnLws1pzuXwdfFuzoRkIcxZbAzgRvFni/t1648
PIJKRImN1izpE/qmdEqSOy5grxu36ZqR23MnhbKb+PBx/JGlUrU0YxE+bdxMQmzKOeP92yd40tJx
xZEXrXia9968dlrYnhs7cxqX2pJnYO5P3t3SL/c5b/35d7KJ0HEPuCsLD8gCRzh9LrtzlerPMR1I
g9YXzGrcbrOv86DIm7/nzfq0M0SSIDe1C65Rr0YHaVdu+rtT7ZpIdcXnOCi3Nl6S1pRA7XIwpxOG
OzqDTE+d0/jLB3gh2g1q+1Rx5Chb9mQ9SUESvYh46Fxpnk/eFygEp4V80feaiAy7X6uSELlqm6HT
+5H9kRtj9QLbeqKwYYiTkL2PC30OA3KMyh+gLMKlGdsimvKxSwQFCOX7iHsqRB6fhJNl+Tv8M5nD
G8Aa0vm7+Zy8E8BFj3huDF5NiVB/sZV0jCHscUe7ZacZ1dzAaZn/0tYQV1Jb5QvPanJBQNmcnLC8
HSFHtScZE4FpX/830+8f247fKBkk4jnB6NobzZmpgokWuz5149nzzG3NWagSZcILv2xeEl7f/2XJ
6ywSPABj8oXmkWvgPc9lxKBblf9FuUph9rLrFsfA9hHopzCTPcPTGUvsjGwhqyB2aA0tChrCIcgl
qb3TEj7WlSqKrS7c+w+cwAJAZjCyJCamPPRXMKW2c958ukNJeAmLcKxeh8ucBIUffc2E+BsD+I25
VLNbGijCVnB00HbNolrGNFhoYSaJXwYta693MSwIFA9Zkk3QGPYe5hGPlwqLNyiEGix4ZnWYPDOH
yfHfFuRkfN1zTnxcE6HPXUELoeKfGH/T+ozEzxyeom5VUtsUO9Ae+QNDiNA9CzSC0+2FYInbW7CA
J6oo4VpazbkySzRXwnWShytI2PwgdUNwDf6FkiCZ0Zhnk46ogAPHVD6gmfAZLwFQ0K/A1Upxmq59
VAt0LRAKIWiBMVCywf3lRsVami4cICOHTCxI9SGFhkypLFnEb2cfHEHhFD6mDWz7BSUkI4Bf7jJa
XFJKYZSDH1xAJDxoUKsGnq0wof2fEQ3uDd5A4Vz5+gaUoBZIDFYfeA4zwQSS+YKunGwbSsS/l1cD
aJ84qbkiKTUHJ8ReVXiIfrjh6ZmwM2aDFxfqT1CDStic4XH83Df/ywhM4T9gOPKc0fmEJ0JJAJm8
OSorNBVoEECzxEdAMD6yqU3UXx4RrQhTag1SCcFPVB90i7jtAcmgPtdmzxt4ueQVj5Bi64NdOJag
DBibjcIj0xZvuCMZp3G3Ai95zYtNNwHJAQaApdKOmygTtGoihS+1r/gMa2Th/GdueHafI0dM52Fu
BiWL08B9HbGj4bGVwT0COMKeYN9PU458avgfNZQd85z/FDXjtorTvozI5PPoavzvwgxodKsNclr3
tGSFzjuvWEBPVB0B40+42qqMnhOLAm1eBMwZugCcnjqDJMPX6rGuVs+fdGB/94n0TzA63ELWRIUw
03JLf9KFfiKIFSN4K2seS7eCofflmqRatHAFfR/lQ/uTkzf4Y6LBZxqFBBosgVwwlekU+VX5RmaC
z4E6kf1+MlqV+8+e4JgJ8eNE+RDa+fni9EbMJgEoR9IzSPWCGFMZ7COSYUPB6advlO1+dE4eezxD
KXwY/ogVps0gJBX99L7J3dI3n+PVD/mnGjqkCXukH7GNdAsqMo0FoqVxa9cHUbHA3UVOxfREyOb5
hqpX8HmdHyPmtu2YCwkf/Iu+eP88GCtq08GVfAv8puhSKetjgrWfizeeMbCISPVkrEdNG7Gm6XJp
8uF7UIRwFiUX1N6wGNgCFCyVJFqhCuXNjpHykEUm/N4rfwjKP0aAAQ+/RQ2k2ih7OCSYD79u8i9n
AeoCKDfoeQFpm6Mgg0CpwU2K9c/MgJWKzln4IdegE8CbjNBsopApwdqwW2qmRcIZJBOusPZrM7fi
Vx+YF90Vx7hpMU7/tiEnAg76MOZ5vcL4wWqYDu7FjAWbyyu2BphymnDl6YzgOA3donXriFSadCXF
ThEo2F4TGjWWfMra6AMLDvig959YxunIPE8YAMeX1+7lPKd4EYXiTAIcAeehJs3cL/Y0XgYASPDs
cykskyI2MTFmkSZgLXodaXUPm8yDGRM8SP6CSePfl+Zv7pmhJBz1PnDb8MtBfIA3nuJV3mCVjWwm
J/Hl8TfY4I2xAFsA/QTznN09m0PjdaGBqjShbOKCa65SiBverYe4DnJnEeJsq5E551yIXZTPKEfo
tA5gPwzygEiXwzSAYTHAZvHCuSlfpd46QYjLrBrGD7lZqZfS1LNWHk7Nm/PTqFWC3k06q4Zr0EyJ
yHw6Q/IL3Ba1md+vas9gPsVMnuRBYvZQpaGenmBHAB033TKxmrfnRzBcfVu/i9SwWZrtERIKOgXU
0at3pC/qvSIsToFj4SMRgihH9R+ytrdkP2u7Wn4Wg0s1gifO/QnNN3wCh77/FHZ43GwHipjkyfcF
+TqS6ebq7PkQM1Ks2AQojFwLal85YZYVtzZ1L+UI7EKQrvfDK9IlgMzQqhYCLGkpSZe8geoiEK48
yi5EMzOb5Dp+EO/6jJQlrsFU6vx9qkRWPE6p8517+q7KelOrmDv5cS0A9noPYwfFNPraXmDcEnT8
UB65fJA15RHyPyDmfHDDmkd5BwpTBfQpHI+FthXDwPusRVf7T67NXc12Aw/4QkqYAtMQHAhhQ5wP
PFyURy0G/beR6WgX5Wk1xrhYY5HqMQ9iil9eEY6duO+4rMjbmcSbatP/YatAj3aBsCNPEWEOfbQP
393TJQ1zrYaG3+FSdfn2XA84DMPkAqeJO5sBeuPyn0ANcbN/PIhoHuesfkAFQEnQPeGVRKcIzHHA
M0RZiVXARgSv4LZ5cBqxrMW1CscQJGiq26NDteOzfV1YbZM+yg9F7fJyr/mdpT5no+lH0IFRtjXg
H8WCNhHjDpChsFrkySLnsOBzYMqO8KarF5U+rR6bl3QB87g/Fojaygchkt4b/QTwuzojXyDDjCA7
13QKQ23O+Ubyg4xzijC+sNECJ9Si80c3Romkue/lZ1tdyIbBXvABD9h5O0RgkUGIZaTia9fXy+KC
mStLzpZfYPGnrXu9U2zk9Qj6D+uM2qcXgA/Neqg6iPuZcFHdbgZBuUWHFQ7KgJZiQioOT/n2B0Uc
+Z0fwyoB/Ik4jMJhSFMUkXQ+H4b0Tddmnc2+xRRtazVwlDvzCmg+FvP5Zw9o7mf0nhjzdxYNJE+P
zlOrZ5zcPHEV7VPAt4UtMSZQ2Legi+dAKf9ymOocwWvGN5yeEOJVyeXQbi/o+xXVHxZ7+Iqni/EJ
5O17m9GF03HYgzA+3h0xdzOZuVaUM1ayeIfocFILWd1j266H0PPYKIweTivN1Q5oqEBU7IRL08EZ
i5hHiMKT9CcGur8vhtPHFL+lOjhdU2h1wmI50o/pAdxxdncKPqoPSJouweGEPAv4VndJyBHe4cL/
G0fygDit5GZi491596PhMUIkYlQG2kWDQ7V+MnHW/kYD0o4/Lq4nzuMYn8mCSrEg1fcNF0KIfsNJ
WO4OeAjDLnk99PJ5ioARAAX6G7NNiqhIEPTdx9rY8IUpc8h2doqzJ2iPbue5LbGWZ4Skcnh1xwRj
kHMcxg87P1lvysBLQuFI0fa12FYVAjpIQ29HedvEZb5PHocvIOnjmt69vD6kJDw2XBeOFB/K01bL
ieSex6eZ/l2bdPrKkmbjbvqFHEJxz3UrP8BDhmrXOfxnTi2OQLZb8h9HZ7asqLJF0S8iAgERXqVv
ROybF0PdKqAiioj49TWyIs6pe0/VLhtIMteaazbj+5/sm3Hb2uxPbkskpddPecYWvfGztWkSRgQT
y8veuoLMGUGb7ytDuJHlDHb4f5gwEdybmcZmh9u5dIS9DQaHcoLze5xN8EmYQbN6z1/jGtvWABCz
Zb8i3mx8ReMwVaGEU0RSHCS/RJ3s+lAGhuZBpgAYXX0G1BDHjCUuBeeWrM6oBzKIMOVEBygeC3bm
paDtMtuKbxevOWdzCPyLflIuy6X+10cWMt752uaW3jb0Q1MTQiOk7UTlUVhJcBg3zaaE5pu8cRzJ
/V+HUH7y6gd57utZ8NDC6pJqOomOixdb3LsC6DOey6thV5nT3Gb30iGP9QbwibewZ9w5oVZf/xN9
YAD0omcoHd+xNC6CfNkjWRCk8+Uyqub5/L6Czzf6aX8XafWilszU+CqtLt/f8MVI7UJ5dfkQ7xmj
YO96G6Pwe6/1DmSOQLD3+i3rDLLHNYL9rvzbFbPfYAH9gsmYZHLHgx3n0ftJOqyjl8uoAMoXCVn1
FAnD5e5BIWOjbdn4EI3njqF6CO/7r1C7p9p7UX6TJYDxT5pIlwWhWF3l3Zs/lQAHCQ5LVFJzdjLE
3sHSkNaShOxurIJuIbzBi1e5jmAGo26/vs9SlnRfhwA7gjyZpJc9EW0GRt/bnVptjF0eqtwX+69T
t4QXMBmSadgs42guYa+wEzEIQZJsJBCwoOspQ/a9NumPAQ608Obm9JYDiiys8Nn1hZmjQ3EJyNrB
8aQ1IfMTH0UqJqBftnvuKnxrihOKbWpGaLuckKDB6NXplijXsCWE1BHUgNWkXaaG/+VRhjXCqTIr
KxcHKiF0jZtksLqK0UnZzl+hvvPe+2zyklAQNj/MA4d3H94cpCARf03FCGi8wBtqMM1xON5S7n3p
Ax8uvTTEP7PltKBMo7JBDFCHVLLszqr9gnMI7GzvvDkNb74y2hittIL5GHiXxPTORukq63PwE+Ba
R8F5WsyLfFoBXhv5L7UztJf2Si3J5YfF2SbP0ysQ/GfoEKJdv/s5PRa7L1KVu8OihFnzGfhGa6+Z
cN4kzBZRr8MvEi2KfBZ6iufhukvBO4BTGkwpIgpEI9Tx1saEDPo0bSZGRCuACySg4I2ZBegwz9bX
ZQ0ewNa6h4qCIKNF3clAcINgAWP9TvYQ/ytn5hs/C8S+WQ58tBNKsPMv4fXhwFK5DKLqGlff6PXC
xdy5EXZEaD0HNIXq9rbzxba9h67/WQNRMxiGdQa9jMreOFAuUX23q4Yeh91iRqZg9DzvFuA41z1h
bitUq5Dbx42PybVgNTNFeB0v+KaAm31WmAt1wk6AoTrBivj4LV4H1S9T9iMgC3OOwxqOJsh/QTHu
0FHoIBWIl7fPGFv2/yCtjSBkdgf4gCAFeyzbvGy6obsWAAcwA+zI62IeGt0PRSzk++XkMaahwn6L
ZMK0EFa0iDLUTbYFw8j3FZgvfQBt//EWE2LFmzfYDoZmIFoY7AAwLlJmImzl6xGOhDU1jQYrv6pu
HibsgDlS+gR45Yyj0afT1TyWH+UjNdjuuqaZJrhIQQwAs9pS3um7F7XwNyuPDhKkgTWIOdC78/j8
L9hX/yGQkucMxkCFXYFzy6NqgBUvUVbfuEIA2D69B17NsAUvYYcFBW5TGrNXH50dpBM4jiohOJpN
comP4yuCUA3YPj+w0VA4t58/KjSYcnBOUDY+cAvAmhVN6YHBHDPV+4pn33in8Gb4abRKVGFSzGQC
GALTXKwbHsStJNqZjCD+Ps0dwpn/PHn8qTtGMCthuvhHW8aYerfDtcFVKrubEz8Kt0GH9vdzVMdg
qCA09P57e1dtY33sJbg99Ib4Bvm8n9f+l0Xc8LpAgRD+NsaWJ1S4BXQudIvLtEfkdEneptVuH7gK
/X04iOhPp2jM97+VysYc0y1IsJACgtCuK04GnanlCGvbFC0PVqQSGwcTI1oa0LOdxTZWfXmAxYQM
rtHq0bOZnaQc+n/FAkoQr3ZZkbyyUI6vEIzmjUc7/POfy3W6jnETY31fkperrUDON4+psqAwsv9E
Xz3woAjQezx9Li8FraOnmN2GtaD8Vhz5DQJOzvnn6nq47vNlf86ElRKCbQTBod+eH5Mnz2RnkXLe
Oz52QEM+EcxszDis1Hdioqzqbsk0BBshKVmp0EsuqIhycNuG1JIx8oh7i1M62d1CGd0691GpjtsT
OD2aNMCJzW1WbsiDwrREZJg0k2KmIulJq5XqNwnxxkDij/Ca1N7tMBjxTrdjjsfVtF1WMSMRbECh
THbW7+p+0P7xVpLzQmKxWTaH+wbKCc/EYA7WzNK9HFgXSBvq6LpvJyyhi844xAeYVuQoD6Ufo2wu
QGsrUxrs65I4P/53t+2tO92t2GymzfRmDPOvpZMwONNjtssdm7pfL7TNwUy+4RMkJr7Z3f62MTHU
dLvTFXdIeC/jCsZDZ3EMxRqU78Iu7U+82xpIiYf9g7y8rXeTei+4zuhUZDKwb7NagguIWkEPqUPu
YTUYFkA0RwiLt9kXBeRQlzzZ3UEot+HgwMOCJUlyvc+o/flB+IU6GhN/GjgUFHF2316/dtd3JcOH
Rpvhosj3gd97dX4mTkZffRgKL93nbCA52vGBoEvhVLDxv9cNUI8XbPdNHyIp+nRUZoyzcBt3e6vP
1Xpt6uRqWmKMfbfv096TlNFhszSWDcT5z1BlRlsD6/pV2nyp2xq3rMgcGH9WnJTm9guktbhodrV8
R6XLFOr7jp6L/P/QY9fnOKHPtXutW+0C5JjKAl1lwy5/6mOqtONc5TForkGzl9BLGf4V1zoIm/0l
GMPqp2MfwgV8TnRtU+fs+oLwe/sw3WtQeTRTWvuq8YCbOA+N0fL6pLWCBAEdDbIa269+uC0AWy6/
ICexqPmNOQxIvc33FD9FvNZDoblIJYYwyvK6B+6H48gfQRK+bSqkXTReT9o66zs38cMRqkLLaoE6
vHE+KXDeOd1J4zo8RjeFLsklF3zEgsrvUUf3qYU5o3XDfu4hlq9zBB44SHzZ+e1SX9ZvF7Jtb769
nwboaK4juosfuMlg+xNXhHEr6La20nwE1hjE9cf4mAFfIcFGKBdmREJvKbyYoNMxPlL5EfUhZBeb
3aYP1PVYDnDag58+L44mCWmQwpmPrPuDkCuGZF/MOIAiaPDpvTIIphu2DKgHqktpTWYbXNxnVAW3
4Br+Mg/XUIhEs/v04z5XRdCz+weopXsShQmqRVM/v43AxrECK+3qhI0gC9OhyHroEYXXk6FbShFR
1V6lAStNL7XbPZaodGA1LxVD8HsY0X4FNZKm8Prf/qSbkokAkQT6FrzbTee1Z9ixbHFnhg5oghXD
hbJoFxP0Fh8IjiE8QVx2+OVh0aL+Tijh29s8h3wAWUV4ZJECMXyk5GqeJK/U3MG2SG6H7qjwxytp
8hoMB1dLJysPphLNnc/R0kTqmK2DExNucRlDoYUPE8EDCpn6fI7sxH7Xdz49/NjwOeIpRN3qXH9B
f93AgILMxlgCja6KvzsG6pGOGAMbA+ujwL2FvCPgeruJa4edAcOtx/Z1bM5X6Elz+mAkqd6vlxQp
wsaLJ7bd/4OmW5Y8EyUEStU4BjFiEzcVQ6HxVQDjHzK+BXChul36/iv+SIHm0oq5AvTuG615PNi5
DM8oPZk6sWm90bRYvUOxlmDSq+wTQmqin/FXuK0fpsXc0Ni8af8olqO3Bi97Ie/fv5VyRgpw/VkM
ufqYsf73LFcBqzqL/vPqSNC5oJmc9MZ/9Sx89GaGYbP57mqX1pmLcTfWdMQmhk1CNwnlCdOXcbbV
HXAySMGQeijqaGY2l9Z/TpUBLhdbiknGbpJrpkAigw3ctvIEnJp5vZi5suxIQPwPePn49ZxUXw/z
iGsDA4qtfof5v+yypWiOCrYr1OvwAmR2WMLLkSIQ4Q7FWg8fKMFGxR+A9et4ZU6uWCrzqriYK45C
NsLf7jeiVfr9mcSIGx6dNRUhKOllJUp0VaQJN5RLc20EavE99uf0WNUEg7xspI8uU84dqNwIATrH
nPMdCo5b/IrTNoRYab1FogxtA+N+GqzfJcTdkYyInIPqSOYn9iPDNqKnyPydszuj6aFT7I3Kzv28
xckCZAB21O3wKBCTtGyBs0CibOErATVhkjPqqxZITAlV7WajWIOFyjvx+XUUHpjgfJwSoIApHCND
B0IH/mLz9wSWpRzUYXGS0fqPjAXFG58YlHhgXztRSRzwos1hcV7OEMmzT3BHOgEWe+S4lre8HCM/
ctW+eFldvjHQ1MUYAsvVERtNuc38aq/ue7OeJuRjbMqMhZYtJAecDoT1URNS3UZQlruDMuKQl3ji
3zRtk4KU9UvIxIq6AYklpnbMCStizgdioggLOHvuebiUfoityoex9FA/wEZim8DNCTczME/+M++Y
R3yHj428MpLc1aevEF9zWKLX5HZiKvAT98cxP1RKSwgjsAJKl1pbGUxIsH0UoQxvIfcA6nAteOG9
j2B29U0p0ngNOM1UgyrrKS1XGPHyYYY/NpTgSiLp8D2hEB7E8GHc17EntFuQeLNY3ZAOQ4GRYhqE
4S/0b5YXFM+r1RcJW9xVUsr++4jfG0dbGXhu+0UdsFzZZGkXgSvh+o8MzQVNurnv2oGFP2hXLwrw
lig/TIxAAUksHuNnOaqQqrmyS5onnoPOYCRsFvCsEARti2lSdLgFgJiJ+sdIEndg+EDpzZF52Kz3
GS5ROey1KDFWQH3rZtKHH2ED+BiwBVAjWpeIsUz6Dn7YAmjD36qE6om1J+f2vHtEsujoEN/QFyRY
I2BAOEWKJHomUrCD0ghgxsbZlv7uhg3gWhllptewI+PfhoHA20KnbIOR9sDv+lDw4AhfElX3bwQG
KiFSD40qEK4EU5ik25pSaGYOWBXXWHa6xaO06/3jzLfKUsoJDieYHvBxVkANX1PsaojuOXW40CcI
iVj2IqHG9DWoTxx1NqgcF1+nx3KwwHkHGf5xoLNN2Lt4aDconmoojFuYPHAYpOMHpkLEaJcEQUJN
Wbe7Ib/F6cvWibSlfVqc0XAnIZQmKmpYdqKLo3+3MntS/aNIwVNs3Kt95jI6p+HO5YTtXlOU/GWw
o8dnZH3fV25x6JhtzMw1y48WG9yYMTAeR5+1MRETuxb/YG4/bo50/B09nKBbwF/Ifw6XEBwffr1h
zGn9BAKMeGeDBzQ0SvqoOcx8rFyZl2O/J+h/rxUup33MdysfP29N9cEL1MZnB1JCGekhVp9YIGG5
gJKhJWSyWYAq4N0IJPTJj0p/S1/HZ2KeqXUx/qZXma8mrOE/kLf1EJW7zGCn73U7WzUcmrsZzqe1
8R9caR06LApcfoi+EGF8x6RLdV4wURjlehyeZtiHYEntr2AMbUlbbf1Yc8jjRQzyMBZhuBpploEs
/NejTkK3THvPpsZLmVCb3FpxajaGPnon8HYMhhXSHD7um1789gvbJqqlSRYVCbrpHZvLTyiXaOI1
asjPGP4l1OmaHRHwBjpAfA9O3+F06Abj1/yFwG7xXdFcKDPpFzTz8un2l/1tiZL+ERV76es8JIwA
7fpI7zkBdyqgBd6u/sXqz8UoFbVjyqZEhrOKloR7ELJIIJqBm0WSd9WOlXhAbAUqPGSN4BZlCS6v
7teie/lYVfKb5sJUK2ggt8evrbmBWAElLS0o0WJz2we8h9o02s2/VmtLZ9lt0879Opt2hpGJ+8Qb
wX57sPWeMS4AYC7W22HYFHCSkTJMDBxKRHh4cGuuYUY32tK9TBFqPVSLr1iWzgDIZvwAIVD8Hqrw
jYbemrqcxBkHdFFLdymqSV+jhPI08DPmWVN18svmeopVC5dNYg2Rg3HCd0WNHziADi9bmf5FI6rw
bzdWNjs4s04Heu1xtrIqgRKwaXiihMNkRkwCOia649dSm+kIg2cmLAPkX/noA5lc8yqAeFhE5+ua
QRxX9l4J7/o+PyIx0yDosou6+A2b6bLPll3aIJv6DPlVW3+QqOB+OofoN5KixpftDEIeYnGYNgAm
K5R8NWimYX92TpUgog3eDhZExrGHtfDijR0edLEaK/7Fa/kU4vQrGNQSbs2B47Ln9hhRxB0W5hwH
XK9Yn1+C280fnAZYEujAQYKkcF/xvLQQ7NL3WWZomTkd3FWAWqYusOBX5un6hyW/YmsQXzAofk+y
LQhyz7ofmIAacOIoGVHywRG/1T7KsOuZ0/cWKyP6DXCezwK0MeRcR15+hayK+R6gwx4CMhgONL/V
D1qOxdSGXfhKyUFbjgXfnJOPAUf5iFkiSRfJUxqOcnHtIUOCWiPgRo61rebuMJwLeM4kkYESgDI/
MdylGsXgx82DW8I8taWd66Ke5AEYIj3Z4L3ym8HjFs0d40BOpBKGMDr8SyJOydzJDMJKw6+FEdRl
fjW82vCyu6dAFscHGZMwY75jqiV5quz166Ge3k/m/gvyBYNXA6lNjF70ZRL98X8CjR/AXaax4ZSH
J4RjhTUAIO0PZWWYB92YgeJjXae/cDcmVHNPvPdZjiuk8FAxX3Zvi5/CzUzqi6fhcBHK7k9IcT4I
FebfXqhAPInvUECPejV6utf0tgRWEc8IHQ/eTOD0iGPnLUK+eLC9pM2Rlxs8XXOyG7dfV2d4AjDe
pT8wdR2Shq1Ri0NXmN0GQxksY2J+h/rfVfL4SSNmb7rHPCfUnDDGODYOLYb2yEzgRCr+fZ1dRy3M
cHGAOmIrO9dvG3oLaMGL1bQszsoccsGNlVBx92I9T75YfOHZqM5KbLk0r94MtJHckgI/Kqvwai4r
SAov1fc+dZR3nvbxewejnJbUe1KJKzpZsSX5taYjGfPBOzGIn6Sc7+AjWb/vsZe5cnF4XogEwEZh
3iHMdR8F8tXUvOMwhycQc8RFlbnahgrrDUvEZQvpf3bAlOjKPQnFHLkY5NiX+9c7uWEAwE2lkqIQ
ulj3dbWqIE0B85huNhgpoB01yQcbFbyEnU3tht8/LZtd+kN3oDiqET4xOSpyL688MVGEUI/hd6hi
6kJPoVmqeHxiVfW6l19TrMBSkyfFYKjj1q+mCNjrvmUiYuJD5QG/ttCt4WbJ846ikT6AFL6Wt7C+
4AjQXnVfVh0TIjm3uAkGdSx1voxh14AB9VrRfRXO+dH4WIN7ZDxt5W0pLyd/DFkxg8ntbC56X3IZ
wh2TmDrs4UXr9UdXpB55wAt27exN0d4L+/9fH7YV6BYrRsd2AuUj9POjCt0pUhNpiybg9KI/6YbZ
wH4e9Zd/O9/hNBxvj+jdjQdlQv5OZknCB9iFUMHPAbtTCg8sEyYvBMl1s857Ar5VNbdBFgdNsRv+
wtf5Me+F5un9cy6YW4ag4UOU0EvODcrM/1usMRZG/krYxxQSmeSSyTRWZfxe637gI/XxAaayhC7G
5jVsqKyuPuNpqbMuDKa8HSiKiYrZ4/T5MpFsrHfpmBUmKm0qUT1C3Ez7Exxj03c3xE6vuvrFvurG
VemZkzdCsm6skyZgjr7ngib8F+jjOuN7OFXndHWIhaICrJARPZ/kjL749EdzMjgr9OWgUNtHHZiT
El9ElMsEywKkgZZ0Di9CfXdzm8wZQAjo/xkwWaWRtM3vVulnyeDuXBS73zE+9vIukqA1wD4gNBRH
bmp9HCgQfXEs/a9HKdAYVghIekIrQqA5ExKTtv+G6wXMZ9wx8K0E70H2rMQy2B37NFowhARI3ZTY
vG/w/YYDqhQ+XdiVuXIeD1COsCzgozKcYrGaLAsXxyHtw2DIIrPBo6vIwIHQJ1t9guCQT979bz1m
MwbIAbnhTOIny3wJKRXnHiJ6FWDxSJtmuOPRWzO8v68gioWyEMyA4oCIM3QEwZEnyIgFJ3PCMUYm
M009VLZAVUWtyuiLAd5HsksKcRQosWl4dzRhdWx2qQEV/z+FGfc+SmpMnN7U57di2UOoRL35m5pF
AhuE3gpD3pkAjrF1APlB/4s9T+P3UUbhdUfbqE+7h62rPgUqgZ6AG8xAPifmJAr4/tOTE6Agg6kN
LFHAWkdZ/taIl7GF+h+FTd4OYyYFZn9U7WkZINViW9cPdK92GAHKUzl5DIaYn3BhgWZEZuyaAJNv
+N1AESXOviMHYGTInrbFkfADZI9f+pYrdFsYn/SzZfTAFn14uKRKTMnhCvt/jFd24yxkrlnEDGwh
4HCFGbx0lAfquDzhFQxJ64MzwFkzI7zMCuyxp8/bqKlC+gOaUOimjGjgc1LXYvwJgVQnRZfBnoL/
EYDvGjuNvvcK4WZ1KJPgMEHCBftGNLwhNY6avhyZ89skm6CyYOAm/DnoRAgXnhqL/kznGDvff5Zc
Ubs7WJLXSyoyTzaR8dCr6RNp3tZYWECihOabvAW6U4SMkEmag5DFAD2gispQayBMuUI8hgxBW1pH
TIUcLaQfBM4/fTdSxACZXh8SJ9gBmJSxpYJDhlnamJUxMSF3xoP985+V9/AhmNEZyVuWAYmk2FhI
GwZzXMZfSgHEl6LPHaDnoJ6kPchauCy4gY5xcAD3gisFGEAvOfgrUKHzWSqHu87Agqkvq+he2eQB
Uv7gD4exGSM5MhlAdRF7QXp+28r2scpheFETIeCRV9not24n+pQW5zJ+eV18Hw/gMj5eXhViA0Go
ObBLUJPxM+nPGSq/Jlh08mh9jr2Uvo/yrFoQZYMQ6ToGgCAUI/p4g83dxd3oyCxuzWMU/MYi1vtw
i7Wp6bcaREMVjbkIGdkdKjE+IGz75rQ+pkEjhQj1u80jjgdK58PMiQHDSdyNbyL5/eMw8c7RaA1b
xnj8pXr1cqFHrTpUgn7/7yFkjGr68ki5P/Ev8LHMBI0ZNnEotxEexREXGGvVJfHA2GSC4D4j3IFf
elqv2iirUOt1yJ5ooJkw9oKnmBUCv9WqD7N2MDfnuQ3YS5kOt/p6MO1Bim24PAHhr9ZMhliahCkB
Lw2c5oDvMzRaBK78OINxfuUbg0kxUasPfGSgIVCpRTkZoCGvnA+VKEpehBcwjq7TF67o7Chx54Ga
14UPn1vi/RvW8PPwWAFDCSTN1xjcO/oZWTSj62whv8Rg/0ZOYb2zwIUuLtdKTt6k1v1ffgIScx/j
fMwF+7RzGr4p8Y3+9QCORSAN1H2YTMBAAN5mM6pZXCNsZ0ly0mMaEzGvFZnkppBBwR95eiqu1nTv
lz84hTCv+Y6PdwR7AkCez9EeiCjniez/sWsV7bzFdrXlA2se3DxqXGOwQddPs797+LpflFPEdAAD
TTHXGRQSvwdbRYJ5/PVMvKqw3byNjGLOC4J8q6TCcUUFliBRrFxwSjGZ5VNpC6vcBX99V3ksUaT5
deYWcDZgPRKJ8YFeYDezXtquDIAmikFuNl0DS7kHCCiuRPJBFPFeAPyOesaSC8hpx8SV0Q7PrPQa
c9Lwo6+Ln3Uh2Ong6lSkWvINr3Y73zURcZaAsK9FPWat6D4n75vGaX9/W5cZOwS3roAguIBiDxkh
97qp+QfyWi168NX+aNrXEsDgPWKDxSHFgLvHW9NvaVtA8GotIJHxa8Q0nfeD3PuGjvk+fR15rB1F
j7gjNM2lWqEf/obVsunZXQFJOCCXhcV1HX+916KayvNByqUDFkPstbx/bQaQKBNvWziVnCvMUkDD
PjefXaLGA2QNX4V3M/ynS9mUMZiz9XUHnn/zKoFNDTnBoUG/A8olNvagmtw88hcvyE+JlwHcHQMx
kTHFKAFea1x4MCkhC2BQnfRmxEPRdCVgtw0yklmFQenwk2YiRR0MjbEybrm1z4AVygm+r2DkgOA8
ZRUNBq1Yn3SWnKNw/l/oKfwRD/w2Rpzo9mEa0LXPPiM2KFcNMO7XRyBh9zLqMFz5bwcGsAwRjtIR
tWHPhhEE0wOy4p1eCne316R/t1racnZrYAMaz0ugQKihEki7vXLeTV7uANmFuYFPhw2bhuGwB7/D
lCAqwp+Bb9l4rXNZVhNSKdCszRXv0glWO/JlvtFeUIPCC3O3kC0FORxF6tNuQDTRSgZgM7wjOC7L
GxNWcbzKU9DoH/7RnBf8HffnNt5tpkbXRHNyv57QJwZoWR3l639tzD6ETFPxKDKD7r8AlnOUa9j6
sDMNjukjzEDaohnjw4NgWc+IFeL8622Y+SwyHErNuc6EAGItwjFp1XpNj0QDTnqFUPLLWBtpk3y5
o2xf41ojdKwQ+QEw19fk4dDwB+TAJwgEkMZuqdRoRGDs47vC6A7Nd5U7D7ySGdR3mI5rIQcwRRAi
XVdzGK/rG2HQuLMZ9YN44+r2Tp4AdW6V7uyHhwMCUDwbAZqTdemWaDuqGbJ5X2bq3gf+tQE3cb7M
WRBYsLqw+XrrpnZ7sQo49YcXkfGeYpvTYpXxSKjqPseXxyPIdpSdyLTYLcw//QCsSQIuux4fmv7x
t2YmVMaVa7pyqDHweEzzsO8+z/W5lRB5q2hV20OjkQuPAxxDZoScvjkyxkzPvlPobBPKbI3yExO4
GdCflGpeFlAsM0OYyaj3gG+ZczIs08/XLR4DzNg4k4BP3EcCdIzF/B8e0glbbD/4jlkXRdomxig/
6B7uJRHJhCPkZYWCsze2H3zYS0QpCo8BH+oX4HPyeYHa4HJucfpBgDf/2hVRZzYSG3zj8VOCBiGC
QCkSqdB4eCgVIQw9M5d8CIpXSg/qAQdlJycs2C3VY//yB1ZmMyaF7c0/FTygnd9CJYba/v5fS1/8
CmodHJwZZ7wu0h7RxK/KY9+WG1eYNLjUFOobivCqxmYBzh5ZCmBwM+jP3AmmxLiHIPpg2yS0ddH6
A4i8K1h9kIhYc2zRfTxrOCBwGl8Rx+lfxDbJZa091HST/EDRhe86dakBx1yzQYtwAS1BlRpHmTCe
uSuAoo4c9QT4QtycReILZ9ebLUxifHNgN6ngoZF0B3EDo+JODGE4MrITD408NSbQk/7wN/+Czh8y
xeVMIcCHN+CUp5aWFewYE2qWXFkQaoOlL4oCQbgi37BdYqv9rDDCG5LbxKHAGqTqy0b9lN+i9Ccs
lDvwoqusQ8YUExwCP0XyzenJ6yjTkleRUPOJzDFsQHeRujtxa4vFs5hTT5J7wOznrLNS8iZF51UV
KZp/A5PwjPI1H+PLb8Af+IEvU4sSfCbLh2cxrl8eNbBENGjAiULnnuRz5vtJHfAvOmO6pZGEqJxw
gAQdLuJyhDBuj7m/OTc8ef+L1Ihld93j30RZiucueFxuUywUsQJapg+XYoedFnF7naDeXyBFklAu
jS5j4DbJy9NuhfqHvY9XpQ4P6MrumI5csFLq/w1S1qcQH9IYD3GX4EjEmIdYWxCzLm70ES0DzcOB
tHaomsWJElyHbBdgxGMGmB16TFpnDBCgv4p3433PjzP3jHEABE+8LqDu4VfxWJFP8JgBPaobSrlq
y2SvN3rM9Eg+VKGy/oxupzxFcYgk3EddznMyz2csBw5VTjPFNaAxatYDYNe7jiUPAhgMCpd+h5Td
ExX5c0Zxys77JQIibcnmAmMNtFUT9WZfVz3CPCJMCKndbvqMlHNOFcGsg7ZOQUyHEEmGpLT5nrj7
3USdM3xa7rimZ6zYGPkAEUxu0jRrxspzJR8wmEVSziKZERt1RWaxujDhhY92+l58+pzmTzaGRBXj
wggocUFgIjYATN3vmEXGBIH0Mfdzodcj89+817uk8FWGDpR6M31LP7TKN+T6hpAfzOUraWouxfsM
GRhCEBmUTjerRiLgUSJitPIW+I9Ye/IV2QB1/zMl4IpJAXIVC8C5de9zyNg2ClO2MHL3cIZtYqSd
1gtF2g+iDn/Yxm/clXAbtrA4CNCbTjg43M2x3qDfD/oA8pa+ZjaDP0Vp0Zfk41tYbPlCVvhhSgqe
QPXD8YS2m1qO7izloBzCFEjW0O+SR6RMkBqNjQmVeIrpQlSN8PyP8D1C0YB3r3sL4fS5cEm8Myww
F8NBkQMwfi0GKYF3GnYZpm2sdGIo3x7WAvvCKfzdkCkwzTnrgOny5BmYp+9itv94IkwFLB0DFv/F
CykJOxeg8Arr1yGuBGArna0uL394jOEU0/is+grFee1z+guXDFrfmTrD6Qiutyv54sAdMxHUvSIl
8mjSwtGAT2R/YaDfk7qmtod0AY8ahyDWyXs+wOQ8KdY6bEILL6UYwz0Uu0veBpBgIvw7Ci/zvilE
7ViKEff9Ujg0JNqO2gmQ0JCnZI8/Et0epM614f012NrRI7SwRzFhxjiAnZlr7fXcR8TTCuoI3YY7
GCDFDndO7WOEFn5HZJK22AZTYL/RfGE5n6H7iPHj5E4DtGMdvOMO1nAX0c0iNUMSk2TBDitcrpXV
zj+JLDSOA+YM/N77dKE5fNll/MM8AaBuItuEO7hQkgL4MhMzyE4qw2O+r6uMyJGl66Ry2E2k2YXO
ETCBJ3GARgm5ESGpxejlYm/AuYq13LQX332wSz46HOUzEBEuAz0bttRQD7U9xtuY4Kg2Orqw50Oh
Z1wNDC1mobjaCNoJ9faxG/UihlARNOf3+GEZ9qqxp69ZiTuiR8FJrpZziW72dYRJSQ7JmZLWefsX
5x5S11QBygEiqZgTpPh54oGLCJf4Ns5nxCUxwABz4/DhM+Mg3sgQFmubgUiNYiIizbQon4lrAzmO
mB4232KO1cl83Iuu6OnK+c4jew1nit0KN3gHen6C2ZNH12MPCO+ph6z8i0tfhHLAeS9eE5AsDAOE
otoMwODdiRGh5rSKoEhprnDQSbEyHhJpMaoPb1dYcJWsFfjoRbrORmFv+cHYmtBC8n7qkEzYFA4B
lqnPCD8frHovm/tmhi8VBPHRtxK8MY5pEys6nyP5Mhw4zBKcJmAFLCXuLuAHGJUy4eEguIq4KGg7
egJn2u5j+7E7NlFlT1SHmVBECeLYpTjGSY2P9r8wRKqJ3YTVC5H1CVHMi//TpnANndbNks1zVSxy
l73EoYHFI78YyYeLzcoaY3qH5TkedBOkcu4ALq0U3CZolQmBZhvDLI7sc46bubDEkCKdh/aNZJ/i
cSkE/jwcUAUscFGqQZmb3CTEMrMusFrdt1hOUzXhD1dFd2+X0mEMe8d3oDjIWmiSEiSXkLcwzfDh
gLI+30Effh7C9xWk4/yEDyEXoeGG4Mq4Lzf9mL8nb0r6ZYgJM6TrghP5juFd5lN5+YqfbAN9UxgL
1U6LtOw2b5JqVrqFW/1Y5sCyYYW7iuEhTiAiBK8G4i3wPTj/XH7GgNqRsILj5xnxLY8G5jX+Lv1E
u5j+H4mIybn+gc+CT8jdu3sXxt8rnZbOGH78Ln3hdktJP6byd8uUrQqTWeWPSdrOHngcLbYJNR2D
iGr+mPDwVAC9a/iYsRyArxNwCrEnALaXj/e42pO/uf1YedCbFEsDuZQFEshEOijOOFc8hpsf8CM5
IcNBYlrdHxhgUiXy2LAvo7JdqrbqIgBnEhZWLkzKH8F4Fh7n4XPfsx/TdtqHIiVYmpBuO6pF33zB
4LTuU6IKZwjKvDw0I3MFkxeZCsJtrHnBCG24zof7BCGtsWm2SG2fGPkRX+Nmdj5RyP/dlrNHWMLK
G7h9v7+qxlw7v6FBZOA8YKOQg54nV0OihcMT3FZpKNYNQTYrpAp4hTy9wxYS6yVS7db77wmiDHWr
H8vLClcVPm3pZq6wspPWAxe3u9yBKMrtNaOb62HM4bM4ms0uZsah2eaodvO4Sy9xf2qkuLGO21Hu
SHAkthWuCiV4gT/WrfrhweUzzgzCruxOm2/cwYzdQ5/FZCOWSMwC0Ssdqk5V2BkTCwqc0VsLpEEo
F93ib+DDO7Ze8wvFFwLczuuQ/Ti0hnSTHGmZhy4mGMQgIyPkOmO4gGPjvAthuQJGkc1GAdofC0eM
z/FN+DWoajPcMqJ1uSDDAVQ4Er0ZzaAle3oFhQt+KSX3sLZQSeoWLu0ZNCTVvSd3R9zNpETBOqTl
R4xHcCvtI7cMjoxwk0boDfVR8F3p9QvD799c8AMlVAU4ZDCvQPrH3gonE4v/kF2fHfYXN454PGif
8fraM6O84L2dQ23BdsCFJmRGEMUD4gd4GGktZkegaDtb51AO6pNEkwCU6JpcPP/F3H2x0+xi/MB2
7eF9o0eILZ1Yog4Kfd8EBV8xvjxWm3zKJ+277ZWtzAI0dTBk88GERteoFyvwk/qxkMj/I+m8llXF
tjD8RFaJRG/JUTCHG8uwFMwgivD0/c3d1ed0da/eLhUmc47xp0ElwBkm2Qpal4TmVkQYXDkLMLTh
VESvfDk2pJ0/owdCKvaIKGWDmJ5hs0bvCUvtF3/ZIu7jitDWdf80wGwtUtIFOmMktxj0AoofbwNX
jH8GyIFXQXnEv37IZ0ET+Q9WkFpkryyFADjCk7J35IOsXndMt/jFmFxsdLeHBJaAJMKEHlWi/EX+
SxV8cbCaDEbSEfcwCHVDTBEHBTClc11qCYtHnTK/C/yhmLwBSvoOucop7AHgTGltFuJ0OpJUHvD/
lNwClsQy/+uPc69g7+evLtPJBeDElQ/tTvk7R4ZXo78ibQZGzsLuH3Uz7YdMBF7MVV5sGUcxhRyb
kkC7s/6I7DQimIrxvoplHrendXWqtcLJ5BpsJMSNbb7Tx9RD4joiZ91BKc5ezsZKA/szX6AI6JH2
OOm/sx7xmAZRdQZnwNvmPSfDiUF1MmV04YFsnsk5ygfcyc+C8H5+D691kUmw8MFImJ0Z5i4EtvtK
f75xZN/FZeLkyTtEgzeBT7ZpxxwFsT7WmZh95Y8jgklsy99HpE6MtjOkCnx+3Jo+KeM2Bhb0SO6F
H/pfCio8qBmytDOnRz+52eVEeFw4gWSG/0Ss2aByUAQjQ07Kv3xaAIWmW7glNhS24U5ybvuO+Yrk
yddsghf3Pq9wxTWOjL8qgHGZKnMShbyvONhmDA+mq01Qo9uzN77mzcMVB4X3zDhknZ8vctu5wVce
CMwL0uyL+kOxSHf7MBEv6s8RTvvNH14fC0SMtLpjdST+xUQxTJnYuionkyrKIfb3jEQJbLe0jfgS
3NCtvxZVIFYzXoToMOWEK3kMB0Ijy7NzeaXaic8GtEXynD59c/3fDtJu9JLXEZIXFWoamQrsqKOn
5KO/Q7wC3CJ2ssYuweTQkVw3ogeUGT146g4ol9Exb0PBVJIstuuPe3w3lGfYLz+WMv4doEChAAkt
5KAvigB+VUq/K8p0YRCpj+XoFugHPiHp1vLqpjo/mAZyHMeAksRpl7pdLHTwvGKRB9ASniidhxlB
pdRjFO8MeAiG/tc+R1hqYRQI9w16OCn8W8oKezPvlnoN65weMHChRbNJwjgYDfR169/hnzeAylry
xBr7yBCM5sHZEPJq7Hf3ndi8mTVELUCUvvhe2KzvDgF9XI7eYXhAIsl14vMiFOpWb4PpATRmvJTS
Qq0oqWZENRFOYoyJRwI/Z2TfDocg3LLQSfMXB40hOJozLRCY4IP4HrYlNAt1SJgZtYhAXVkkSI0S
lkJ/BAK1RWAFrF1gAMchf2PAJU0QoRnELkCOU76cnZwGBx8KMT3/2G2yTnRUmKkYX1n6XdqlJXKH
D2I0MWCR1Oacybm+ugWdtKAfWOMg7GtoPLYuUAogLuJ/loAz0CtU7zBdA8RxoJcD5ymC4BFSVZNL
VI2vKQWqVptMYLmnNE1uQ0GBJ0Ql6/Ms0Argb0YXDtd0WsAMWekLX+FzDx7udkzs+B/0sPkNPVvY
xV4JmSLEt/ayOnklesBQ+69vjGB/4Sz5MIDBExoqBtMYo+cSfFDEQyHsB9tWher0Zxd+83YFPEkm
QoPt0mwWmpcP6Uxqkv/QTEG8htAuE/yBtJQ0bfGP1Y4+XltveXgn15Hmcd364WUGUBq8R6AX9ttj
JwLCu2++y8JvJ2ea7rffOJw1W1OZfxJ2seyyUiMtPPv2G6vbgIBRWkzC5dokQlWeSmvNwdfcmx23
CepipzvSDiwLu5c+YhIAHeDH/uazxxzRjJXwAl6Pjh8d9uzlinA/zLBeyuBGiAhO58e0nvKJdz/C
OoNh1FwxFnHmTeSVsNYGT4iIEykLPVemwj+77V5kngoAXM8YrZWC6uDBW7OqOKjELGEMji+HPByM
jRw0gO1T2Pnmh3XxCnwYaROwyxa1MlOSREJB6YB6ovutrYVglZfyDDYa0hEbGxCAtIZuRfqGQJci
CeNu3Gj2IIEKWLZguaBfpTfm3TnaMFesmpAtZ6+/PUKUaGkQlIrcEzHUmghyEWOphBVCA6hPv9jz
lvVB8aC2H5hTkViTVsmJOwEnJcmcxclk5+2EWJm92HLkGWMaGRlLxDbfq5sOqdjwY2vz6vCFqVv+
SB9gDUXlEu/fma8N/gK0KCLIB+LJu0DEyEi0LBYQeUUiOgTK7IOWj5cXS/3It+3FX6EmBf4lNugI
Mzx7RthpBxN0EEscAfArOA74B5BeGHoSLAm2wU1I6tOaXHV+OuTEYWo38ZcMlVLFXeGx1DWnk82W
3wJT1GeYm3NmItw/pp9HAQSaz7AGw9zeg+Hs249AVbs1Qenwq9td7qGSyBMM2YMRbwcDCfeocgFR
YlSMliImvPnH5BA2hjyjLz4b/oDbd8wVgF3l/iFOHBbedQ+Zj7iAP8XYTnYGsXyW4muDPhPY+bAw
AdAn85QT+oXpQVwFXsLknAnkKKr4EWsOJNrHUZ97vI28he69OAwUhVPm3ZAu3yWH7QGwpMMM+osV
NaR0ei7pqZltxTMuCIDSI3A+nyMwgPhkbDOuicYiyAmBznMJxMq3ZB4nODa3lPQoPLXRb01iGnsn
34TXbLFxXmYQKHwaphs9xFTye4R8/esoCEYCcE9QUMEhEJy2ZCHxhCBKYbUOZ7wWwpvvus8fEz4C
ypF/f4Sco4xQET6MuuaqGZPWF6YtKFpeRVoy0h3iXAl4kjPA9DIizib/QxpOhnKtiEAkgnyiN3vB
dpRviCaNiZyDwmusp39fGhN9fZ2SBvK00VS8MaaK6G+BBaGLn6kBFIM75y6a/CosHSxaaryeK7bG
CTg7tXuNbhytDIqfDwydwDS4JUDJQCWJwAs1p1wiakDscPGwOVDizxHoPJfb0WOObDeUoS9/5M83
1kfCBAfQft8bo3YPQEqG/9FA+7Ilg4vTgXR+/jvUAGYaOTMmkOWEMXnyGuUQfzsi1AE5AzeFL8Vc
zYBuMU8AApybyGrhdjMPndeywyuTF81EQ6QbQbhZI6fcgY7Yf64rsyd4hFA8i2Hh+JLbCPANJmmP
24Yb1jsyHB5lLGVCxA3QMyhKEHe/BaBkziXPcdrSAFKJR6Tng3qDYEP5gwAh5ZlQcDP7Spx0II0o
I3h+GHg4f9kfsmi/tsK+rhIQS0vtIGIBG0SkzhWms3t492m+YV9Ap8FPsAr8MjYvLmW5x1hhPHzB
Zkb8Ol51dSmqYepJl52zZC5xd4SP0kbinOz5OrUk6mG3IEVWzvgSgoBhAg3IKTGcYpasC/t9GfeC
MzOM9yyKNQETMY8V3DwGWnRO/3Q7BuzcJywjPSimMsJBQcVZtxWfA3gcoRJqL5QfpKtgG0U7ZQlY
FB8631t0VYzceyTioVvyO1lmxIlyqVNsAKJVQaXGI0BEeEYO1ZPjt4LNho4CniKvBdKSlp69Xo+x
zzCFYH3ls79s1f74KDG2o94MkF9Ac71Zjq5Bzbopmhgf8wSO1bVuS/yriN/yOBkDODeP7WqqLRH2
TsQMuTxkUgV5mNAgbLLKSMUI+QIn1ya3hFmUPI8B6jCfkZiXMU8p+X0Q1365/0QC+6PyIdvYsj77
2ru6RErabJtSxuO5Ujl4IfJJYmQGs6hh1KBcovKdiz8noGNkSoCJAxKL7YJgwV9SI1Ti0eehi6PO
hpS2kEmI3n8FpodXIRSQOdr7aLmraBGbkGMIFffZXXBKOqt8PiWCx0EyBKbed0DW2MDZMn5rLi+C
HoZRft03giLYYRaEyOn/ROz7bB6cdCrWrdLFEUJMQJ30bWVlpD+nIccOXfV7YF4mOUeoRzLxJdJD
wAsfq1MCRKqYcATkFV/ZmrHnr0mH5HkSw98FK0Nx5Mg2BC2V53DG4oZhMG8j2XmBdxIgwIOPioAV
01uLkRUkExDUicTW/xgMr3EHfr7hkUJ2QTzwluy0IRsZr5GhRH8hOyp1ydAGNS1OGOs9ncQlGFWE
fXyIZT9i/N6UCh51o73jvfzz/oTOC4cg6ensi0qI/Nc25mSJgBsTn4KuCi6MWAu0Xnn4IAjzmhr+
bQPPYrAtwO2yc/b3hatElz/UUM7d5iifM6DUe+9b/983g0VBj4UbWj0g86nNsGUKAjFCHg+DyDCG
j7qnmAMtDXSbkQ1o0jIODKjeFym+m8fmu7mDmJjt8rJBe3/ZIDrJgYFDhRBn9uH3ns+QO3lEYMu8
Srj05GrNRLD1jVFVqDqYHMtsSibbCBxs/6NPbLETirT6YvFLawbSwf+sBpN7dEPpm5J22oT901YA
1g06dJNAN/ZO98vMCCScjN+k46X2IuoUcPtfgCv+cD0ejIZHnMQhoBCJwSH1SA9Ey0gY6cmkbTmA
o4FRWOOJJjebesh5HDDRBa8VWxnzKakGwx4K1l6sHz/IkF4eZQpsNTUKxzfDUzhoC4mmqQ9fn8GO
46xkeAARhki2SNxg9Sj2Dw3gNyDg499JKwJJYW//UKDmYY34v1jrJ5LGdoP9vIkZLRL0xkXWLZiL
k1L1edhH3Sn5mlb4CKs/CDkerxth1zx3k8ZnmzGnfY8CyUwoDGNYNbi2p326WOIKTeFXgRcw/5G2
T6AsZRKzlrgX/SgSDAkFD3RaxtL+o0b6sSWwDbFazgdkK5x0NquL5c0IFEi0l4WUj2fkSNaatT0o
7osRuBHyxi0in/3DgyaAoaDcRvtj3aEWWXM86sy+e5rL4YgzYqHYy8tIPrUH/HVQiSIU/Z7dRoxG
ygYriMp7NoDsaPjgTAng1LnwqbesX3YiAMT4dPGxbBKS3fIs0ofDpTBx2Czdh1NBa/DWwP/XBcnB
gZHQrpIO6SDhjfrxPWN13kLEejvwPlJKfOL1bPF4uS8PFY/NbFiXs6vA9nKdcl2vVmjvcL9yKi15
o+g7f3nH5+ljtuZJjNuBoCDtgQJrjqrBYcunt7ObVGaOAk/NQjo04bGwT5VNUJmId77MFphs+CoV
m+pUX2CuC5/Z0CPKm1jOC/YKq/4TNyvPypGBv3rCdogMFaIjurvQp5wFL2Ek8W/eAn7fouB1NIqW
ywZuGm1YyvnMxr35pF8Oka31SwlTMpx2j8/DwZ7tfDMZpjFecBxxZGm+xjmHQkubUH6tyK6bNc5i
O1rkszuD6ATH9BxvCeIuomoKGCvtv8sc+I8MruDJw4iTFtz5a93DkpmKS1pBtkISxosxiayIYRls
yDS1mhw1u9w0ySVtDKec32wmP34AEwgOJSWbODPA6ZoxdNcJwRBvhmgDkjAYHkJ705u2iOoFXsmk
z0v5TzUGsGsI9Va/tZ6nI55H61gxgw+Ys0Znqk5BCV4rVCl4eZkK4KN2S4rT9o8ThV0PeMMpdiKm
+TDYaPjpJxReRB7QjayRYV1WlGBPOLtWTJYyRs3+RnFJrD614tt5xeiEGOEhH/WGvu11DgubuxEx
K2qTj0lmoLmn0JED1iRVhkA6kaS6KmZ7Btugi+5F4J9TGhADzgtsFU34P5W9OhtMekcB8nAo/ySq
dHTHFJ9ywES+ft/BlPmG5pywlQM/sP9uFJ86MW7cOtwyIMnEyD0hKMTvEBOG9aSZ6YtngMVsCQuu
sUF8MLWEjGSBmS1cRjuJByJ3aKwsoKi9CLpPmmWzv2xuf2TxCa9VxbxfdI37MmrGv3UZsfHXnL2Z
ZkN/0QCNDl9nXv1hXaRF/mHKZgYAE7E45ZzzwxFHKY37kG3nNhPEbXcQPuVUPRCtuSPMlO6sFxFQ
MasOY05iwqFGNIB2jUaYdhreS44798hw26T7y8NPdOcRf6b9fQ+e+V+7YDMYiYSJoIOoQDYYD23i
fB4BLVMYqMx4mUw2/RNSf1E76lRKjD4IFURirUOPwe4SDtlAqMHJxfQI0/Iai8hYMZ5cxHVNpan4
9syOsypkHoOQRt3ZPMcI3bqIcU6ZRMDtBKU5JJa/AE/jgnAMwdDBIAI5bjPjWAOCAvTtpQi8AGUh
bMnWW7FSWW9LulU5RZsXfKwpDBEaC4KF2TyFGXoINdA4wkF8i1n470UdsHsIREOMTyIAsAmhX06s
iZpZviKg/j3B10pMmnUevTitxt9VeSLvwGgZrKRYJaHJQ9nqiMtHgvCzSV1vtwQeQh+0oxwsgFMj
lYPecZg9e1adSJTz1tcp1uquzOgh/Kc9iGhPs3dmrCgqBOtiqjuC5nZs1CjxsayjxU1ekyZApJcg
rXDbnEBNxX8Hhs8pNDyKcCNCZYF+V+Ii2OzX/nMvH9ltu5RwOonx1w/vTdszrZ2t/zDnkiMo70uC
lMYuCJFhE4YNDsTt5F8I6xZy4YL3J3mN/waUx6YIDgM0k6GQo6hbqms6LYnRMRT62DNFZhfzs2Y0
xW/smmj7hchmAHl0hisjkoNUGrZP3fyssQnZr1EbwJ+49MxkzsM5sNEgyZ5Jp8fiF+IKqkPJwzqq
YqxDnCpmJ1122orZKCyn9LYbCk0uGhPnqHi2e023EwLuAHUpjR3mkE8qi9SqMx84NtzrAb0UKQE3
677oC9aAaVKIjV3qcks8pMpqjvUv0BHG8PFEPUY9jzEY+nbVmO0MNHJFUGQE307+3AMOno6OhIo8
1hxqyd11cZuRQ0XoEnMK+A18lXb6CaYFh6SUjm9hNapZgxfa6M6V0S1Qw7vgATzvauCg9InIi+as
odu3hbbka18jfKBLwBAowgbWokt70yuFSbKds1swb3B4aLh1Lasxj8EUe6gcqpiJmWeYKKTHiEj4
hpzBwlyf8kdboLA25AYz/ZhZt04+Q+TAls+HJaCORQpzHbxQ03KA9Q4ETMLXZM0CCoBMPCkuRq8A
7Tj7LdIdeNjL9OqJiKRx8yfjaAcMsBJKLxSNVI7oHkj5tgQD1Ttc1vA5yxJhx+/Aw+MR53kdn2lw
qHHF1ANBHpNyIFik5Y+L0nNPIDvUJYwRGzHF0dmiIMA1MjYSPRUUKiSAj8OCfSZnDrLIhWRMSOcK
eFS8s+K9Zv0TApbzRD7w51Aas445G8BAua8mbQ6ZyOy/kJBY7swVxVx8Bu0r04eXA0ERPEJyzBCN
PsF99lfl0Z+qGlETfX87okPihcXkw7SjNmx0oUD9hMMp8amWWFkK4z9eIEwoQGPDqxAacYFLt54f
ozquWWE1Lz+DHFEJAHWy4PrIVgWWTTyFR6eGjAZvDf+tceoAX5TXpw7hvoYfEGHkRRyWNYNFRFc3
nP5QNQntIBEhqJMo3lGD/Cs/YV8HmNqCIgK34N4TODQSNK2FpGZwkg5cqLiIPgzu5kJBEXxZj6mA
VV1iyhk2Qg4vM6iE1kWm3ULGmbOBi2F5TBgy4U/0KeTuiFWicfVWBjPyblQtuBZ2iG1N5k1ZQ5h3
1YUzDDH3vjKCKCgNGPiQipj4/tSw0cCpk/aoHas95/yfOqqi+xyvRXQdM4gahNNB83D3rolMlhwR
TfNHSorXFyOy1cH7J/9m9XDNyTK2pVXL4cNjwBxOMX/jV5OiZYGfS7NHVhFnS1i9EZJTcUVzdB03
ySOFcDSgwSDCGdRCMM+08wsPcvk+hm4qSK+oYkHvIRlK8Xokr9o8Jw0GajjN8O4wIewEtUIOe0lU
J1SR0/9ZAyK5xsaCeFqN+ItTLy0oqsl3GaAqOlM90fLyOCL77ZmDQdAf6dzJKn7Eiw8OcJA/6scK
3aZoHsDFHcKfowFqAGCLWIKu6L5s3zJZElYxNcChv2s1A+jO/zSOesbexgKj6x25i8iNuoA41iWS
cNV/jlAHpJdVuxDMHSREya0VEo03tYuFhA03qs7IZOc+oZZCxzKT4zrrxNnYp1SOi8UHDVZGd1gf
wN0BZCn/iOAd11cXuwI/Qii5Y44Fe0/DWmUwnsUhb8w7Mu6H0wfmHuZ9vVEEESOKdgDlHx0nJvXz
nmYRd65MiifvA9E0SJo8vUdM8krVFJifHnSI7R83FLIk2j8WJ7srhiafTwGHdY+2O+MnrByMoF7V
xHesnj7NqA9MAsRG9aQpQS+7YovQ3EGsRWRsAP1wKPC4Lxk5Ouf3kT6Z/NYYgHzGWc4eKKPQjXpj
mioQKkpe/DYTlrliXezZa4amV12VUIEEl19A2VbG4jm5O0icMSaIVE5GIhkJlY6MDq4URSl/Z4LH
dZlfnPszBAsHdUdTfsP5CBjFwXt6HT5YgZHn7AYbBsTeA8RtUwqqEYBZf0NvbhBPcodQuf9L5QIL
ejK8eIpxFcjwguj2E0E3LYdr6C3YaaovpMDg0QR8Al4qo3dITQ34B+BSTfIQoIAXyKZDDu70Zz2D
78JgZq1PqKpzmXBaQmK69Jbh3WUCBoHGA4qUG7rQwi33qLWpSrNqfieuQGjlKPqoBgoEo6qNBc8m
zMgqGbYHpwPuBL0KhjtXbUhal3FmsbQqJhwJERmZK4179DFXjd+zFQGp6FTkenxWPYBZCZgMvQKp
foVJnBY+iVLY6QjppsPcVxow0Rv45TGuCOFG0M1YAI+qT6c7x9ZQ7OWUifb2VCTXDsPn8YE1DmAF
gBqt+iXRJp3o+jzGN/QhlPbX5XPPYBQCGTlvhWcLQDxpQpVhoWR9acxjYvvgEEWp+Isl1CLDkRYw
/cC70ZSOBsj+mTPLkAZ1/2NgxBzZQ0B+dDz4MbZJzISizVvro/vfBascG121l5Fhwc34jz129Tqi
jkb1Ivkf77cvCMgHBUMa90xey9wt59+o9qUJKmarvZgp4qGo4MzQESMUzjfiLEU/l7BH/pZsYnxt
3EzmLVP3bFzewxVHkkEH/VzcgiY8L36HipOAoptwym1YrVvasfPisdKSHsEPcF/09ItBCPJjf8Rw
e/bvHj50tKZEBhM7Rm34M4eGuWV1bcjzxjd0UQPmt+97I0R7FBCuFnzm3yVbDz3pvaU8w8xHs9bb
01oRtIhGRHE6G2EImG7IQfDbM1gx0TKDoFCYY19hsY4VINOkh19AFEv9q/Pe6HRXRAwAke17FAyy
P+Axoh0O/+3Od6v0pP2gR8CTdYsoz01mjnjs9wyUlJzXkmsnfjDgWdUa85oU83ZN1oDzsfvpdnam
SmBR6WhO7skArHZ9gxTAGvh0H08fqVkqwQPQZ3CvG+uLW2iZf93zmPbj77d87X/+dt3XnatwOYpE
FBLQK3+QXUBnAW79l38HQU8lzf5gcRrrCXkRJHnOBgjOWpcgiLfdHjT77WopDbL38D/uMyhj2Xv5
W3cwrZgOnfbY8OKht6wjacREpX8aYbgLEJ5b+JuTL5lJTmUBKjHcD5xRgD/MrPaMaGCfj5BEWXEk
rNI8r1XDKmY1BH/nl4dv2NuAC8U9Tx33xoODzpw4TPiHa8CbJVJlPltXm+aLl7OtLcl7Bkg3DsoU
9/eYsIsB70HlqsbPQ/9AzgouQGRgnjTpvJ/1cdtsEOAadPsvk7z3AeRHZ0p3M0+3sQGUS0CHhP3B
1ZNbVDnKlP96nl9wfkTXTW5LRIKZt902Jd1FjMvxroEaykI91JmPEU/1rGLGBlfpqTplrHvlTDYs
hAUg/S0RYXqLpo05YVaOMx8lbm5pQDhIUpjKCmtSInJ2uCnDh0hyeD183rdCCxHepjDf9Nn28ks3
kfSDF8J0ysgX8bD35BfdN6/07tX74a6f3q2vf50r3GoiHiqOJ/AIIp+5PpTkOni5ziF2kgg8yC0F
OV9rXZjV5W5RGSkMoOhW5dOtFO8DZOrcPXnJGntMxdix51yuzWeij/rBlXWNxnWauxB7q84785eS
vtf1iZREC1Zt9kF0Fv4WUvhxCRSMdLZhCl3qduLxELkOAJDYBubkFYlkBqyNN5LZoLFOBRaEMjBc
CiUPnBlkVEvPGQMzbJYn5BJlDZ9shOoqRY29+UZ8bPsRXePtFL9nN+7C76nytRk5bUF/NUzq0GCm
cOHfnV/Eg6jFDIG33kGzIq/QRssPNwVMYq6N6ZfUoilRJB84ciTjmHw/6/LsN18UUggoMRWlPfzY
TFbpbH7S/Lyn9VpfQxlCeQ+qa30onuX4M2aSaYTlDlEjOWqMXRp3poqhaH73uHYchGOjwdNI6v7V
ey2/VheiDpxvY5ivEAOTXc0x7sC9c8A5I20KzmPqOFgA+zhofIM066sto+ZQTAyqrS10tky0/4ak
arDE6E2L4AoSjtcNZ49uaZqvo69d//oidKSP/goY5ee9So/bPdxGxcdWX/yDVf4B6ZWaRfQS+sDp
azpwXrOcrYwCE5JXJCOOembA7sVeRp4WP0SMFxgeGKN9m2kI8LTsC51Pc45yNV/8HKaO2KjMmK1t
nQHwMzXBH1tkF8JM0UAr6+9SQgfdg3+0lL+KSAlLSJGp3ggz/vlt7ksI1nkol1zJIQZ94igGVpNI
zKD4rSViTBUzx4CKredHWD55K64aKRQclOfzASc5oVB9W99rmqV9bONjYyBt/16gqqXb/lUMkWck
opiYR8z/Q0+3yIt3TVKl6tvOQcwPKmsZvupmP5lgVFvPs1lP3ywQ5ENp9xYp4P2dFCPELe5mCTRB
sel9M2WB0Oud3KCxR9pu8OaHd/8BZLe7kygx5tUqoUu+7uqMBZ21TDHAOfwvuA4PxGtgM2MXPZYu
I1IRZg/CSMlIfpUJejHkbOimcOSDo0qzy5puR3GorJH8debPx7fgG3+Kg2adNqW0yKVlSOVZNLVo
UJ/J9WozzPCFcRWhOImQRNTT+rM/Lo114Wk2M599KvBngv3z+cH+wKNgrJ/z5/zK0h1O2CwRRrrD
yorPPOU/S3dqYMqna6xRFnLri83d66/r6Bf1nMuSR2gQcMuFMlwxCUK+U4IzxWLaHoiJAoU81DqT
1XP/OxpJoZY+IqH0/7gGKsLJeX7FEpddTvpGBo0RJjWrha0xkQRLW2tCvM8X1+WN1G6fqWJJQYvB
diOAITi5lOgJ9FumPh6k+tD5rI0ZR9T+4eJLZ0SIZnM8PxVzyKxyEhIQHnoEGQaSCWs9omgxTJ1w
hYS40S/dhYcvOWTIKAPKZRJiGdmWFUkXcfISFMWAsTmPEBUJVxSkkETaPbpl6q/zX3sRlQdn/4Ci
eU26F39kONGCyq9JQi/5zcpcioWesTAZ3MNSKYfOW2ekoqte3A/nFGgFNcQZBn5VyQwB/LfSJoMT
QEFpY2knooi0OOL4LF5LU62n5G6c/YKL8vUBVlSJ6obdxj/l3nbHhD9gfD4ze+EMrNbGrRyqeBB4
6EEfQMICzVIWHernbXzF3cBHg62lz0BM77K65ldLT4bzwiMsdokT2BD7xXV+Hm8zFhMnZbS1+YdB
wKnZ1DanFEdP/3BZVCcqBe3q9ub8rD7xKJuiQPJKWwrnrT/SDl/Eruc/LlTlq84wGW76h99pe7iQ
aEuI2pPhIBzLT4Q7KwK5bws2+V0f4qV4UVoQnNlrzO0E7hVwX1htuik4FfP/GEV5FSnBVCBN1DtW
yv8DdCvsZFgof87j5nXd+F053fWvd54NFMvgVvB3Kuwcp/1j17j9oEJgA9aAWzHQW+wJxOVl/Wk3
kcZ9hGtMOUbcAahHajDrc+jJDn7LhIbEqkYvTi4GuXHIOBQxu3emhlQCVFteMVNSGGz3i5AUlerp
CTeq229bSxmRRJREpIFOyhQZBhnF/SVCDRRhAAEnbJSgPAhsMAkjEFVFMg38KnoSAtoY2ESQI1sP
oxB7MdqUlFAPAbth4XDaqPIGUbN8/TGjR7AED5ok+FqhuiALHo8ZWkWcM1XYs6XMgInCDkhrG7T+
NX0vJcQFe5o0slEBptHJIMpAbIKXj/6ZOMJQSxrkJP6Dth9BVAjXQt9DRYMSD1ELAp++yQgxcpHZ
tp1bcu4JPZYxUZEMkSCJQOhjl3tgTr4VIi4I0zcLhUtBM2UyEg495lfDqaxMUET0jkRJIpbtw0DS
UaKQgs1lWMUSfREYloHkzJRoztjRIP/3chf2aACDa+XwzavxJ+P/x0YGDEbyHPSpIw3bUgjY2kk7
r2+/zgyUdIGJC5Bn2dY764Kkqu8ONcF31yQmHOH8mq35RB4WVZ0Ia2igrEyxr4G7ybGEHAwN6o6b
SyIEExZJUAOmjN/cZ1LSOhKvzfuM+UvxWaH66VD0M43ydNsVGXQlWLg7/MNNzaMZ1uPHpJqUARD7
Y4QVVg/FVqetzsEzlrzt9IGwJb1MipmxqijyNtcAYln1Hqev06M2rRxMj14XduN+oBxJDyMTHZIB
2xyCA2S7FBG42sdDtNg+Pcdjb8QyCVVUEu1KQ4oyLeNB2r2s99BsD/hik1ekJ/q4ch6RYl9jnoFz
UJJyyuonsjAnhmiNvrz2v3CeyzOsVt/rRojTpiVwkJi83DWkh/HLq1MRGLEWDLJbdG2imkh/0yDY
hOObI5OA8Pnw4Zd/6nK47IkKHJJn+Q6o8OA0cFYS6tXYlGnoGU7/v6/9OdAWtuDD5JC9r26LVBtV
LiByb6HZ9XKbcawhKn3+FSqzKJlNyRYmoD7q063NH05ouCTVo37OvmfzwwEZfWjMUPAJsRFNLUNp
Sa3U0P6h5Jtf57VfY9Un/8367tXJNRliFdOTfMT3R12SyiNsT9q0iBmMwIvU1r7DqHEgfGldqGin
96QkStTWgnaNDckwBZoInjfu9j3nti+Sx16LdSxCsggWfLV+SRsIEo1sDuQyu86N+OvLywtJLtj1
Mf4xuJdErISz6bs0vs77787JOyGcG6gyeqWf6796KmqT9gdsZinzHJabsm/TcuxF3f5F2CcD6qBS
N/harN7oPIe0h6AlfSaHljBM4uOEMUnCqqUcjWBI0cPphjRzJnMAeM9D4SHRs4z1l+hWxaZ9oPyQ
lhW1G/ATua7uG8jzSTobZiSK5IvbAQrajzRPMW4tDdyWPYZ7Fg6pvDRH4/Om83XCAUyY5t8RrAtE
i3NrfAuY1YetRLIhnIU7pwoUcNNnqAPkSGbW25DI+MecJz7amu79u1e49KM6bFaIc0bD3TfEZdXS
BXLcwAMx8ewyuqOWIJAODhDwgGpkPZhiMN0X3pdE08epxIfJJDu0HWy9SLRBPNgMarLI7TNFORJf
HlcqWr7rv8ryKxr+xyP47WkSpDoSV1obySW5wqxRX5SvlaNqHoUvdSgrwaCO5eQmKAGxPROuzZN0
JErUQmHptau3S8Ty6XZihZeitslhpCpTx4nClJDshziQ0+M86yXDm00v2z822QAmkiDOqMkK0LQm
Lm0i83hymAiMZN6f4Idjj/M4jMEZtLUhVuED0YrNTUJrFfIInNlFMNVyH/f943PFKU7Qa+cRzdgU
i4J5Gd/A2Pr0Vopi80somj6bR0b+MR404homW6KPsz6psHT+YpS9Eg529VEidlHs+OYrHfxRb/af
1sMQV5QprwAw/B6UkEtWl5IZjddc7N9+G1BbqCQu9rzPmmjOwUyZ0QXf9pf9QHMKLxc+QXoErjKf
Xl1WeJ8wzbtdQISc3IyUhy3BAvAc0MViiPmI4oqFoytWRWWIBwfAVE6+M2aNUTh/gwdLeSfBFq4h
Xn74sLGe7YZEnMTF0xFl2znq6FwLR2XOwid8EPyMYhLQnJYTnd3AxrTC/wS3wqyLzvnsoHE6fkZp
ccLi2LoAeFugacZN44AmF3RcnqDUckK3SMNl/gi7uzQjTgNvBoTZC1N27WAf/yxkFI4kCCJ949TG
FBHIwgawHatD865F2wTOGH2EBLdT+oJ+PB+agPgBl9CROyXTZ+ui4rv66DWyypdwFPV3mmCowLBW
SlKhFEffvrzKIulEPX6hB0ZX4Cr4LSl92YN/pj46TJIb9u2eAgv/BifmXkWqOxgRUI+roLSgIhDm
IETuKwmicfDiXz1YfhBqwIgbJLH++x/ULT/BQvNU3Lr2CDPsmqViTPGPw/IjCSbjgzA98ANf4OKI
Avg+KkosfT0kUv8cbrU/KdPBdhAiMQzB6g8Y0RGfz4hFmGDuAC5BdB6LEWGKgQ4oTVwvj+8IlpS4
wLgmdCAHnSK9ZQDLmkcqiNVt+8HS4/fHze5cc4rkhMQycbbPeiLZYKI8prp+oJINzqP7ScFuBaRD
IHcC266nUF6QQaUDvTQUJRu4Aq0Y60VwgVgR4Sr/p+exNgxN+aCNSZjHPETkGwIXdUVfwayZDwq0
4bRaQWboeNryP7BiJoqhar1gFSn3qIw/zhb/tKnywcQUsFRdqUhQwTLHiF6E38OAkTyPHitqLJsA
vnHLwDNaT3DFkYQJFVKNKCOEKjHoJ7sNt2BxgWMSasXOvsBg9qY8sFh3hMf1gf208/+u8d8Fl0cz
Z54swxgx445pzXMoVgREO1rjpYp8HvLG1CNtQS8ywqWFFgOpcvoTW/cvRmBB24G+g0sjzPV0FVfQ
Zp5VTEl3YdOSVnX82TXOuCKqCp0BbgSZmdU3FCLsnGHP+k1AJFMsuq5ywvkiuTJzfH40PkaYr3XM
2DAfhztUbR/rKqwozCWBPCRO4pxOyO7EqSL5+1dsjFsHM6hd/t1ciOfxG6sgaGme5hi8IwLqYf56
W/uewCfjRP2qeHSfwk3nnwMl0LLHnjEaaEbfgTAzD2agsCCtTWNyQqhvBgx/3g5hJCCQmZx8DuBv
yYu5pixipndz3t6JLCNjCQj679W4F2gOSnGG1Wv/kXReTYpqaxj+RVYhBuCWHEQxhxtLbQUDKBn9
9ftZs+uc2jXVM92tCGt9642EKAmA4c4hAkc5Ge6c5N8ORCJtk8/h/g34lS07adoV4bdnaZfeZcAD
U4mKEdabZy349gZyjaBjq/+yAdYT9MxIMHmvpweiq9KmU0aGlFW52/Ho+kUxF8sTqc4/Q7sUrNYJ
LQRhkZg4RavBJH8HyHwalHkkSfUs0UOhi0IK9EbSw2PhwU3aKe4LVzN/K5yvoigGRwwrl9biOzb6
ZGAqsKwW+e8tD5PRG1KVYclgaNCE7E8mz0/VBm3qYP3q981s8Ff2/azd0hxwgMBqUCPuGo78cHGl
thwcKXo2H7VDmpTWN/H4xfKKZVTl9K8Yj+/0xVT6Eufk4xV2DjtWZnAM0HMP3B0mCJKb1F90KyLh
hfcuXuIO4U2CaU+2BFgcO+xr7HFjaGZYutS7r3GJF8NZTckfmT4EMhISSbrwQexnqi5bmILgYkEn
RswvOLI/a5Xf/2YbAOnbpiOTaQbgsdKv0lJeqV4y+8qsPdT+AQ1wjJie8/C9Hv6NrL7TCx2Hpcln
PuRgyEGis3o++bD5hMxsnpvOO/6MwREuG2fU3UU9/wcndBM+Z87uqtGe2NRYEXdirBg7GiINuIt5
F6BOw/ANViFYBXTtDL1byimF4zJPVuVvDdLQJAHeQoYtTHwK4tgVvc78cXhj3+ktucoP5B0EbY5m
uUXEElT8z44XEhZuHImCieaf9Ja0ppMcG6ab77zRfBK0ZLf/95TdB1KE10qbjX1p0yIAgNwCUmKN
50kg0AVVwfQb8q6UHXw95mkF5InBwPo5Rw+speClW2WIyxocrbUy5A8p1FUyA99KHdZXFiyKT0SB
VMIQvx+fqtWYwIzSlDYJJ967Vao0hpYnHij+AbZy/lvQdrqgeuxDsuQGsZR0qiqrPX3YyQXu0hL1
EOreCGv2e10sSWUjtJspZ46Y5AyOeURkFCpuj2c1h1ew8o5dnm/9nkakluF1AImZVit83HfVHCVW
OY1FUVgNhRZTbP/AbzTJfczxDdC/nh7azoA7ImqtxvfboEgAMSLM5I/FIJ/HWKKA/DAKc0zZv432
qhJSikjAetmEJUyZhTClK7DoyGOw1B2Br1ZCbt03z1w/jK/c250Bwo+CgLPBOVuymAKU2Noi9VEO
VDPxmRAR+jWfJJPjlYA5kE16rBhweOeIGe6oFJiLyCrhqItVMxrTKc7yoZrFETsdScB6S5jxIlVF
il37cr8nqkDEl1CRlibTlfILir/6VMkmNv18QeYCSRzCdC0+xdjiCKSf0Fo6wO5bGZQIvTZ8sVVg
bgCd6jFoGVkRKpfvLSedCCnhLjN/JogF9m8h7ocP59SXYwbc/oEhzBOQrybMQpzcSIYosvTYHBbP
M0ztNV22/4SWzbVnvpD+QBnz94+otMbID4VKAssXaMV47IMziWjOqO/JAMmSAbhS4hCJieAS+5RM
/F7TOTiqXCkgCtii7WoS36QPJDS5wi8nVnF2kHHjxsQxZQu8YL2VRMobNjJkeX/3LUF3ExLnVsc1
0Z4kbzEFL3qe3/fd0R+Esk10zk7igQLvISbH7KOjXiM1c8BHneO8sjX3M+l4OF/2Q2QhVgORaljh
JmWQGw+dHoEMcJKMUk9yl/HNwIKTrudphE+z1TM3bWHUbGmLEBAvhXoWUb/00Ng/C/Cq46zEjM9t
VTG6UIa5q13sESYEddWiPGr6pN12l+aCKca73yj+CgkNIA2/hxXOxFaFe6an8wKGaEepoCHtVtFJ
vxRkDB+SsqL7kjTC8lw8RGZwzQ24ZfUe4fwjnWAekzy3o0BwUjr97Y+Aj4c93mB//wHB4X8Phqds
9iFbZ8CnD3IqAxeb+QYOeTacF55dGlzM/Z0eFE4lzCOqz0Ix3tARSf9cye2juUriPAH0We5+Omh9
vaBm7SSdoKjjQLZ+NPzlG8D4FzM3/VXAnlFlZVPFId6Zu/K74YxasooIDZyIkUVOEj4s2SShK+ZU
SqwORcB8Hqi+rLsFWeSlFqdkpncHN2vAoMEpqL4Cp3fncqhfp5KO7DA3VQAK2GJSk84c7+N5Moug
DVfvlbzLzStJ2zaBEwMA/TcnJA5v4pVdGKNvHHcBc6gxMCSG8D3jGZva0RPRjb8ApEaZftB7cm9z
xy7juaD27tSEOvk69Uua+/Ajstkc6dD5IurInCw2UOWSVgzOWCPAOJo5p9sI28olmxwWaCmxZU1I
a4GJzJ3Yf5MBZeIBRVbd3xNRytWYUvxoZ2TOQUuAVQP4oKmrEDdieo7Ymu2CmK7nZOqWPurgJYyH
y+GjNpRZaREGRSwpyg+072QdPZyxZiXIHJ83hHjmGReWM0INsQaOUD16K53Gexv3MLHJU3dk43kA
3nWU2eCCGG4liu9UYaFAZMyJREiSM7+ZPs0Y7UhHUs59ishX57b0JfP2J6wSiJ7tzEfSciZ1zMnm
xGjgKEGhy/fIQT2rV9Uijs0Olrtzat4mq/Jk0PdemlFABh11gDtUrKxS/hhGXbJf7oc0NRsw0JZM
tCTiAYNAX0sgtOwMbP6gRMT99AN1E+vOM+pOGjI37kC3v/4gaJmVf/WqjoaBOIj5g1M5a5DzhqDc
xRou3sVVslA5EUS1CRJ1ojQmoutlDeNskD0wwVcGtHX9nquwmoJRPvf3KJneJyQQru5/EJ9TVXU/
bytfKTgxgE81aNtFz0+j+/5z4seXeuk1pEVHBHytptjpobvJYpjS9fFKTdJxQSprkwSxUzFNAfod
wsUtHAB0keQGCLlELco4GIlgAjxXUfHyFSmEJPxZGjAIMTqbEShmbJerz6L7iWTnAeodInK2ZNjN
m5DARAp+eLsNgUhALEwxS/wpWW26o6HJaottvyY2B9r6Q9+m0UsIbUczK09GV6XT413twTM0Vm7S
1WJ2RsxSckEOHY2IxI7RpFZ2eYspZrJKYYrGtE/BSo3PECcuDjOon6N5xPzE4WHXrQmTTj9eR7Bo
5xHqFwMtMyEz1/SM/rUeufzGaWWd8JiZRNYbBH+DYXTE+fEv5W3LM407Zsar5pc80VrwS8aiguhI
xFrP6FHtIpkpevSTDJKzqVc51KL9/tl8F/uK3l2fMj1ixPi9rC+OQt775xBf1PMxyDMRPKhd25W6
5fXeL1/vm9oK+nDSfIfGmI0XlHSBMnvSYiYqZ99VRadZ4tBxnivOwIAOwPDy5QQOZHz5EtWeS6YE
Te9lC66guOnIdh5vU5A++0h7AiPgnNsoEtLpmIywod16AyOdlJOR36K/Hl46g/4Mc/0gDgqvaA14
Ogjl2ZOkhvnRZrrlrtpX1nA3cDIkSa+xzvmG11Hv+li/IPxhRE/HiyZ+WHdTl4pDuJ59gjNlCl21
l6/9lvWhnoaXeAWyV+4a66Gvp1/7dXt6RGJLrCcndSZd6svoEIvwt7rVP24WHN3Pl7akIdLrizIH
25bwXE368JLIK4zBfBD2509kr2QpmNDEGyDn7KsXN8D1lDZWbNJjs42c100LafggYewMUMykxi1F
2zK5HucBDDDcWg+kPDena7q3HcnT1jW2zcaVRwaHz8YCnxxlWC+QUDAD0xk0vYdH0BJ4YdzPTLns
C5WhDf3f13xtWfJSuordIUFuXEU0AMkUdQwpP6Jlg29qydazn8B3C8LbeBI/RvG1UgSWuSGt+MCK
MfGvuoRttEPTogY9H9Ugz2FvTv9FPrLe0WAzdgsmQ53nk7WixwO8UMAICOXb9BzFaXxqW/XKeRxS
k/osH0WevqajGX0X+g6aZsFE2PxUQ4AwL9H+TGQB/vJie++xFggi7zUnCHN6j9BzlCjlEzqvCh6+
3cAYrOUAFyiGSWFlplBuXxNRyzu+SgE+bRIEUNKte/DH+2rd27/W2RV7lOC4cGX6GBdcMgdYe/1k
jdISIj5itCLdOUyY0mJq8jSz2Vf2c0MK43POC0TMii4T9jA/P1j3iCbQPJE2Tgiqq9pfrgLeSQyF
DIRnoiqdp6kuyOGDrrKYNQnh5cRJNRMhHsx3Vedre2Keex5PMn5XSB4smo5K7kRsTocz5AQ46NBo
HG49iGxEWcuWBxrmCBloTPztG5aWkideb7WjF2DJDOb0nOUfz/4EwA+xwNcit4NyWxYp5DsrRj8z
20EVE1hT+6RjkLiHr1A49qT5Y1XxfkjLW2N8EX2IsObrGgKw5w0J44+R7t7GLlsKadNBFtJfjps3
CXHv03YOy4U7TUEXrHFZBAtI5CtrY77FPeTi83fBa/R1bLZzJJBEFsBKrt6Wesg/BjhfNzNpn92g
2+Mv0L0DfaLrxrG+guTFwLMUFn804jyg8zFVGuAMIvIS2htdMxhQKH2Zv36X3wVrARmJx0NwGxhz
nFNgbSNE9yrafMnha38kss6IY5yK4wFT7pjEpYdT2c0OsW42SSYfDiLES1MDigIE67tzGJhHp0Uo
vhkRmyUyv397qF8dCp3Xa6G8Qwl9I6Ew6i8ZcAHN3DbocNniLMbMBI5nxSeayI0bszGlr8g4Z8cD
IIiIWKnsOfI0DGW8BZ+kIPJNgFzFYPMcUy//PCXHkFoVJMmwtl8DYWKvWXacf3MzpssPXFlE3xyz
y4+ppbAG3BYsNTHNdWY9CgqUBUzl8odSY5P/x+WCXKL7TVIMilLk561g0iF16uj21FuPU43wocPB
5oz2IwNU90eIC/orgr04zIJT0XpB1hcCb0oGVdQGBturDDAPeAWD04kuJPrFFOp2R3wgCMZW7YQj
AoZWa3hRnHpCNvVqAO5OLD7WenbmylFdwmszuKS3d8TFLaPztTUHWEZsDApUYabvMxcRGZZitiKP
C8wD8wmFHopche1rzSvDv0ZONaURJAu86XPJwsR67iQRcusDx1A1lE6YtOwH03OPkU2dUjCJhhhP
Dfe1kAWXhD1yi+RWSDOAqRqHu77iHOSQI8/prxPg22dFxQLaRtZ4h6zlkHiloWL84T4EnIVHBeae
d7ppgxW/EFuMQ04ZuwNoPCAl0Il+iKm+fSPSVtxB0K7J1TbKKYWpwNGAtJxkmX2BzbinUwoUydd3
uqFFOH2P1IsH6U2iNg0HMzD+lwKxExy7gMVY1HsigCTbFbv6C9UN5aTzCXdNAIhMkBROmkmDHEOk
dCCD6AUVoC9Zrdh4eTmEVKXOq/RpsGkffvk17g8cwDnvRbM6CKSG0xvCbxmlTG4OcCi+g4TnGFO5
MzIVMJW7RVKm0wGLeq+HCFIAuLCqaWHtVRdS3v/a69pdnhiajWVrYl4lOZeue0d1NmIxuynmesBn
dAzq4EZerjEMphRGWMMpdAD6Aep9Afhi1L1UX4GEk+9zTjBuI1vvYZllTSXvhPNHS14zrSjoMF9i
A5LRyezRxDUHdTs8a2YS8sp+f/jrOCD/9v+OkJi7f2DR6VSYZaj/FsFg2eSJkHVNzjhOE+QKQ9Ia
3Bxkk6Q8ViVyjTjGff1uBt/q4KbG8dcjcgFMQMCZYF3PafiKwP1gHespQI0LUU2fHGIsqgc3xRIV
GwGNJB0ErzOhfnbqcj4k9RwtZO83BS8pN0mEvQPc8SkhyXWI4BqAtwHPFN647w+HNpQQXoY+NUr4
Fv6IHxEyjTs+1OM5XXbXYp4v8eChbQOgFaUzsQms6xJ7MuNxCHNORKhcVxT8BVxfbqjewCJFi3sK
fJZLUJ84W9BaDhJM4IDT2USkeJ8J0VC3ZI8oaYxPmkXTw0kmdNhgOPeg+5M3hPcTTpQDYgVsd7gh
wIHZXTgVSjyXrPlJCGt0Tta4AQjH/frpBmdd1POyA21mgTJhrIbs8oS0iv1pPbgQtoTFg8W+2bH8
c0hLPA4pXGLJT3OKfGAs2NcMj3zl1WiHBm43RnCXO7hJIt4NfQxC6P4l1O7pVNgogPaBSkQgcsZ1
h+xiMmDNfdiMU1NyxAykfWtlMfSUw9AbxIJzLM4IafGdvWbYUD5OhyIExV3lUiVLmBmPJFg6U9HL
hqYypXDE1stLkxRziGfp8qDuY3903pxZ6PF8Ht6ZI/WdJg/jz7SiThkfOKtNLapleJRFxC60mQj+
Gk5blkaIKiyB96XGR91F6mEn+ZIUdnmIiXaB/+u1V1g6zcREnIBqmUM+DO+SnwClU0TdpNxoswfz
7hzvHTI4hSjsxOKEvuWAJ3GWlOxkgVXaUF3hJwdTsjEg42sjc4K5XiHcBN8zd7jEw1pj1OO7CCls
kVjdzQ3sHc+/CjzEyGhxYDEWYqtWZucyxNlAx5HhkQccEABupg5BZiaRyRPqGK5o6KcpunhUnfA8
bmIjmY9RxXberwE5dF9Rn7RMzUlPT5SORDR/7R7EfRbwzj84stg64eKgC7hPXwZ2JGAbGG66RNgb
WnPEJPw1hvw5FTQAaFfbmg17Ks8nFCTTWJcseJ6xRkEXjOAQkMcerW6nKgZ77GjGNx3x0HMVvkYC
8gcLwsn1a2M6L4ZWX/EgJIhVaAs7bU1+ubIkgffCj+vwBGOoIo0RHq9yEF30TTZrqAyer1/pYzqP
fxyNzfYXaoTSkgrJosN6j8BgYGhYgBQ2WH/MIlla8B0MQRroBwJQn7+vhzY5Fe2IgkjBLkIE/vZa
JPavhlJyK3dJs7DEyyQCtCW9gj0gH+ksFsd1dcGiQ5Eb1EO6QRWLkb8CnoGpbLOIEeV5e8SL/kya
Q6p0cLdjE9vUJ7aeZAIXC6pNFaOiHXA36KaDVQtPglFNM/E79TFUAlBNXtBo40N1AaHkOEho4BLT
E+vrEydDbZNylBKYYSQThHgLcBWw0n+JdrQvIY8IX9RpMpSny8a50RLtYJHecy/qg929IBH8uZWm
/RkGbCBeoTku1w0ixWzSMsLivBLaMAwgEwZ4zaX6A32DJqIjmKNfJKGrzvHKBk+lSYwLCIUTiRY5
pvZ4y4unGywnB0ueU10qQl/IDJJ0EpVQmqlU4DxIv8Jbw3USfDSfkk3KUBfJOCh3QJh33qtLnBP8
uAiTPh5EWrvM7zOpM6pssbqRElJovnQADR2sRnB4jPBhfQZD2NOFgedsPG2ZpnltZH8iePf4zb1I
ZDy+b8Jml6xJxRmtmntAU959k10Kc+hnk4zguMbeDfhQWIsZ/3kIGQcs4fRW9GT1Y2I5hoTPi+l0
iteA6QqpIs48Nn4mmtEOvR5nC3KGeM7TAH9aywDKaE3kLbNQYitTaF0LpBRl6Bd3FrmUs5eT8hJF
aRmIRXLm2KZjjCIZ7dO3+wxBg5lYL/rRL8qPBlNJ13O6fUOO7YS9vEhnfOnDukZbCflgf8oKvcCA
XjICkCyG8QtJFdxYfJxFqwcVyRaIWN8mIDLfzVmHj4seNeUuQhOyewAG/MJCQBTJ+Xkek4qC0YST
DDjaeMIBjJ/BRRXV6ug/hx+HniaV0UPdUHLy3A4lKkzFDZq+TZHU0nhP1a6f4RhK7198WeLExMAQ
2KJCbuQ0hHes/aL76ici81hDBLxHrhIJ58LOw50l9tdRRAjCvHWJbnsH6pS9l5UW7/n/e24/elud
LQL9WN4NiHANRgxyPSR6EnASxwMPzJ5eN5SMvAPNI36Jr27x4R0NigyGZ7puaWqHYaXeYDTlHCq7
LI+hqp+UzkioKYZyNAdWRvyk8ALw3lifcKlhznRj+qXw6HIL+MAtrPAP3HPf1TuigZMof/qaGa05
jdkvjr58zuQfUUlCmTF3qMvgz3z0EeZ7kamCqGBMnA4OdDIkClYrAQCgEk3PsS1viWTCyAjboVOl
YaMr4sxPh4VMjMAwIGoMXZQ7WIqT92cdUxpiNp1P7BShd/sv43y+/RHWRxSFdQLGIYQXqfgPhRt2
O1qfeY73yQ2DymxoD05HXdpRMl1Yn0Bbj6AV+COIDeyoAco0JW7cET6K09D9Ys5zsOVxekBd5I25
PCRL0ArPrqbSGJIQ20fuDxVbwGKZr6A/sjpr+3QmJOKf/xWNc87g7PNZg3ckAwJjXtdP+Do0DjE4
xOXnASFc8JCc/niPpup2hw9Q/wjnQPi55jBUgHH1jJHs8XQess1OT6gYcXMhbk/WEJ8zED4s8Msx
ponEH56zK/8GQQtAhgjD4rpV+GuIsyLebsvC8rkwqwpCm7PMDiHJCaZeDaG13eLymnQzkXZM8RzD
17+WHxiWhbaiMQIvPUb7hEofFn7NHaIqd7Pdb98RR/a58DQ7NP5N+d1ITJB94XhH3dtbZZBLzy2G
w0CkK/BUiEGYPNddeRryQTEsJquh85eFIrCMTekC48xRDLkw2QE8fiQDhDJ9RfFGmsNr7bibTPoA
iexoLSrAMH/D2H+8j5dnJF6J2CGScsrlwBj5qoamApC756vQ8zvNSWTn3ZATNAJ+eoO2zFo625kq
wy8adMrquGmV1SO8fTGNSSCX2bxbDycIiiywwgmmrY4jwuW5qjZkgOE3eywwwvJ5l0hfx7awCtGe
i+UXmYKOueblgx/DbUgkSIb57I5lNqhJVxkGTVj+9cGx21Vz+MxVQOAttecwP1HUuO8cseWAFYlR
EqJJ2lXEwxMS+DCG+GrPpd3utMSoNu2kpHkOBu7lQv4vO27QTFfdQjMA18jSUGlWI6BhRKIP6wFQ
0FYGLOPDYUVmMBbyIcgbUjxQR7OmihM88ZMc+/B2z/GPu5333XwiitDs1d3C1kChbWKO9LmkEyFW
zJci/Y9uBIPAYTTJN46N1E4QaCKfONtZ6CRJvu/pNd9KMgXaUiPxaVIi8YU7AXSBGeO+aS4xZ34c
0phtZWFNYaJNN4AphO4wd8UymKTNPfPmfJP8wSwy2b1KT9P0/FRP4duPTNPwjXzX4jkg7WwgwtDl
0oY8gzYvUiMOPtErIhn78AvOX2IOBhTHpWYuhG687rvEkeSNkBxrKDkzon+DnZDsJksQfPQq0NKC
K2QH/4Mf1qxYso5608CaZ+ZjX4EDCq/vzyu8xwpRw4+onxeyBKhy+zfhRE7AmvXz3ocGu5FTY1tV
2KrPkPmXIfY1gt3HkFdkOBB3EAHxpIBeyl41xPRSIUqIXU5ibPxPqOgX1V1vS/CWxK4GZ6qBZ/Hp
36wuzjstPRMfQqKm95hr8YkUl/Ok1eSQfWxv3/nX+Kz6u2N4PyVRLORRqg8v+dk30AEkYGyP2HRM
QpCN4wpmL8EZ49+dAVCYJ7QQkuxrl+RveOPUJuS2R6/iKPTB2vtaps6XpEjaEzgIOS9zhCgsm8U+
/yjC4Io9T/h1H3zlR8YmApHfljvCFgq2ZIZci7d/OTp2K5TRBLALaTVcobLAqiFzlFyhLSVJGdPN
+TiXjYUKUs4AfYJfibEVs4bYJcajN6kQKJeEJq2P2oWmuumHqwL8Pu3t+Lw4dfXNx/LuU3RBkhVf
ebACLHKcJwJQ4XMhoQJSVlwX2h9sZUtxOFAkiTp40zqi4jpGVjK0jw5cukMrKl076QLJAooPyeKc
yCeFS+0wcvMnaVVP3F7m7mi93pgNBhHhYjhg8jAlFaslJYrwSAy+szcdvESkwNj/dv/qbgtOzNya
SG/q3FBxiU81dCOEFKs+wSUTETFsPf7G/nOBZU7MbdXfaFLOQ1qRyJQUQAcjTAO335hQAKyHvUBZ
EqbERXbp/3E1RgcitS3Mj0ALROjN7sFrhu9CVGR4qFTIbcZKZ1GggQUxMch9Yd8ihFLEcJBcqHGQ
7yNzR780ubv9yZOXRQVC86ftni6qO2hKXE7KTL6NduihWp4q8m1JbJJ8Wjem1Yzn5u/jFfQSEtiC
hkMyNgyDDFygy4BY6D84gqvmmHANFx6c+IcOXKHhkRqHDMkHNFsQ3EsQD8IhBc7Ba2PjIb+QbRG+
T0gnLVRGRx+5SeqrEY+qfsAhbo3s3Pk9UYX3IZTJyzYYiLzhaXyFw6azJ2xQSFGK9EEuCvqSXpHQ
V9vHzyQ5F3X+Nb32pkLw77IuJ7DoJJqyVKDE+BtumhnyXU7TbuojRubWIVXcR6fstM7AxT0Oh106
5QIIc9sFbfghpAIjVsNTSbkCO40lLlpHJTzu9a+V2fW6t0XBwtIw7e+0SzNJkRfi2xrp53oOnAgU
seLhRTQyE1LQGMn8ghMO6kssaDJ1FPOW7jee/KOJz2DyvQjiny46Um1i9uZzJekVZtwH8xotFPc5
7zhGMkgzTbEd84MAapEMzbhieB/1DK8Dgf/NdhxVW2XxOMsePz3qheSSGIDC+BRQftHfFjZAH8Jd
jIQhlFF/BaiExH3Wn9z995VU/1QIbyyu4Nv5LFHmv5ax/3QKZhS6kNEQDKN0h0LLUfmrbS8DAlDN
bQyyqlcqfQlXPguLyDjsJus4otD0OHstYtL+pdndUxyopMZq/GNpsph8tjhrZ6+LQFJbn12ZeBWS
Cf4tT8lyHEHizhpw7VWHOfiLFgk+D4XbguQD1Hlj8hqQjrP0vY1hbdLSUs4l67UirQgakjNOkpIj
oAVvPMmIZ7E16S0JETzfr1liX4Bl7Nx8ehGCKwcxhaEsGM90WmJWnI8dxWLR8gDQjMr5jfX/a8HA
SvC5ORz1rA/TZx+swDwuOx8nm3WM8vCLgEIFr2HhJNlWyFGFeq12kn0VPTEsSJxuuamvP1c0SV5K
2nL1ePX0sCZYqvd0SAwxVsioOe7FiClYtgWWSHUMJjz+RxpDb4rvkrwHOlCXikssPuseW3Fn0j9k
dG7L8eM6NkGP/UcwIWgAS3lvejkuIwXH5DzSwtrWkLHjcANaYk6xPzoRQaF0jkmMelloIyHtpdnX
PiHH8XC43CbHWXFSkpAcKbRX0yNKOLIQKcWFl8fwwWzF73rhaNTL3RdTuV4Q47Z73RKRfB2U9nE1
YlwXlG9xay+f2+fGRzqYjxxcedb06C4KVvzOxR+OL0Myi3m6LHzSo8zXBmb26HJ1Nj//6H5pn7pH
ioXBEGK0JE6ic46rD7GTZ7YhjB8VxNTP7MFW7/FyYyHA7Y/LSDxISI9a/ceAjfgSERaxjoiRazOm
R+TrDIl5poYGZU5tdhS6VkGOmIflBi01Kx3mq6fZYIoe2EOaLjS75czMbov9eDvghRy+xNTjQj9I
iB9o5Ki78DkQdTAVjq80+BHtj6nZHh29Y7bFcaw1fh/vHALGig5HdJuNUbUDMhNPbFSqNOvGVxSM
fRXRmJnfwwcCOnwL1AiTcqa6QyWIwQdpDisvj94MRd6oCBmtCFcaAmwgDS5CsVKNLgSNMUJtWOEf
K8BIhnJgbpZ9RLsqHIw267FJ3L3XcDGecwqwxwtk/dELDXY1T23SZOeExDZXmFV2QWLWH5CslWwn
Io6WDka3wpTHBnEZRBwoQewNzIUI5vooZADZBpdm95kUu385d+z2MHefXXwbRKhy9dw5iAEMRw8R
XKg+52ig2E+8/rmcVx6vmKi/qWL/OBFDrZHUxUb/DI8e/B2diyCuHa4ICD0lKl3OR8w8P2IYjwdQ
sCom4nW4oOBvFzPFBaNZdqGe7Vyfq5raDBPH5ORLSCfv4SnKOInfHihsRqLJGJQBFwSpzrGlQcU4
jRjyzsAK1EQSyE4KKvP3ts9xarBs50RozSRSBUn/Sdgm/HehPwiexwvHzbegOxwi+Sv6I2G6iQDu
RfeZzNtEUzRHC356R0mqIw7sRRzGOP4TELTuRa95i95OdpiMmIhRtv9DxTKytoh0WgB9foYWH6bI
uoXpIBkHsM7obG4A0py8CqsURgVWNhI+DtrdLJgS4cd7UDdA9oTorUc0/4izf+EXDooXoZb8cPij
2yeAFWAoYQKjdeZQW48JelTKAFqDCisQT/LFRHxVeRrsFOaTFjGuIFRrQoSQM3LjkFIckHNH/vFo
9g+XE/QCWWkOB8CqINSRYDJDDZZM8rXAOcF5QBxh3ls3pbwSdNymjnvYARnBF70RJX02BfuXky2E
vkVEDrJAOV9CEYPM+eGSYI8BgDku5POXpEphGUGLMNeu6ewVZms+rY6dDUWAN4pExufXGhvZsr3y
XOkKZ0obR8hGWaL9olW1iMY+Itq7voPXBqsD6WGaHC96njrN3Zx5EHS2NW7DYLhtRQCpuZnPaVDR
R+dDjbQygWs+zinSwU/+QLjjYGTUMeKLEg1IiZoxjnVfgh7S6AWAt4WhyEPiFXYs1yxiASkHuysL
mITYjvnQ6PwOJV10dzCKBVJU+RdGUyslnKxcVxR2/pz20A1MioJnTBI1MS7zMnx2BjMBCvHerp4S
5affKAQD/BiDXqJhPFFgzfwLg7FryBIakZPzY5/XrByhPBuIRKSBzPMZNi6GRwYBxcmmafRdEYJi
KBSX9TajhbJgblBFyJebrvEENgETOFJsyq4I8RJ5XjATHP8pysSzVJMMx6iszUpke19xRqWJ7Y66
O4clTd2j31RWQ2IRJ0MJfuWUT8c+z9Nz2k1oaJ5yNP2TWbXouXUUW75WUermB0pC/Neq5dXS/e3I
G37jl9Kw0n1m1gONGuolknlLmz8M2/Uvdr5PN4E+S9E1L2SSihDhIPihexG8lpOtsFyZQvluKPk8
TU0O0TWVXcRlPyYN3Uk/QxyrVacc2X2OZ3h6lyyuEBOjNoAPerz335+rVU6/2JHcBk6guCVFdoRl
/jxqukD8Mx6A0uK/A2gDSttT0CyT/3KihtuVsyD/uaMfZAsxMtlMKf1fsROsAms6FEVtkHcLci8/
3Axto+T0kbB1U+K9+YBoPOLZRnMZNWhqZCLb3tuS3O4We+UgSJdIbu9Q7ChRvIIoZvgh6ka7COCb
6dwATwAw0ea5V3qP4A36hfhjjTJh+XXkaTfjsA95DkjJZhIVfiOyfyD+XVpyySPYECkGrEQK/hbe
x2MKJuAXsGv397RF+yyrB3MBegYBNuVBtet2702BqAReA4h+iJAD11dvqS1pOzRvyJlM4PaQG+Df
Ifn1N749/nLNECQYN/QkXoiAWdiSh/ezJb6F9CeHky09oLA6ruCv8Oi6AuUYzDoTPhx2WiQRQS+6
uYs7yRbj+8ieZbMUa0u1q3aCHAOJ0yIhPCimYGdmPCNt2v1Cd/YjUOb/2TVqAwYRXnw6ksSagkCI
R4s0bcDtBWgo00zPoV/L4gqS/BWfIfsA1lSevAzyTXxN6ERoh7Q++xEJsupAJEH5T0sL4qAuIffu
FrJ8hu/cPHoDtyCd4lzMaDQioOsv49Le2S5xPwUDFw7YGmPRq8zR7k3fGuNMGOurPu6QBImGPYL5
4thXLenEZGMgGRRO9Z/LY3xjOR77hQdA4VJhvyWh68DBrtsVk0eURS039268IbRHOB/hW3YhbhAM
iNRBRoVX82uJgCTM9EtX9ptEGNKFUDSzI8NcgwltOMWrzvPEY8VBPYnaE6ZQ/3dB5XC/seQrJHwr
9uOf0RA72fV9JgCPjHy6F+CPSqIKvpx0tsw1fCQr2dEoEvpHU0RCp8vN/zPaDUEoBs2nSFhvQzqp
KAOavamWgNZXF/W53lKq2+kZYhB5Og5FADCtCUJWXNg5WXbsViTIEj3O1IITxx8s30CrD4qoyKqL
+tGR/XFg3ETU58fEXEeZ6FzcQyJ4m0A8VCMkqYojus4+gcKMO7tvxMs30AmNekDgnPoe5kHE+iqi
gaVMvWaPzhiZBOORfIg3DSwNZk/u2QLYreVN58vn7MPpgdxv4AxLIfRdCOEpkED/vEwRL4UIlw1a
yWCixnMAsLD/N56OmJTYU2AtBmYvSLzeUiatU10/b9/5ZhjCr4ytB9Lpx/wHPyzC+1/GDRgT1QYJ
aAMzQ5VoIw/jExz6O8nBMCA0MNSHQTbafFziE5aBv0jK5t2D/0wJIyWal6hpVP0rHhDmvZLYTlG6
p7LtwdujABetuB/Rboc6prEhniftfExuJtlvjjQdkL57G+Eq+jHq0Ojhit1ZCBIegCPw0DBgnSnj
ZRFcBA/7mLGFucIbeUAlospEXhyvXDmrb1ce6GKyZ+BGiUqEnsdCSdqfgW4fQgP8nsX1n5NBvGHo
Vevl1DrltJugcR7MD7cceQoBmSZzFwwi1LjZiL5m9GOYFDc4X1aCnQTQZvOXuT7AOWTdIpLQDx3P
lZD2s9AI0dm/bG3JBfSXXIL1QkKJoOG4+p5IsGWXsBvkIuL6ULbudaBrFfQfi+iHoHrRorZB+QJj
sKabnoMYWhuHYQY26mm+4H0kt17K1GXAZixYc0RqL3kj2Ch6MJ7KP3of/pMbuaH5VzRrQYSThMiz
IUL6URmKSu07cZS40ljjc+qeKqLLsUWCsnBSMsDLEIAIsvF5qMO+fkZXXRO3yy1JwzV/JQYDnPb+
XWeoJm6Z8zqLF+gxoiJ5Hp9oixNAEm0MNO3KzIeldWtRILSuUEBXSO7+bjJMFKon4rGR1CCOEq8O
fknQUKjWeF4Shx6yu/eDFo5PbMix5L1Ww1vNEj/Rdvk0DiRWOvyNCCOSC4DiX+XVi2rWAAgTVc2s
vR/gcxEKPiJtgRrjALMHtaukW/Xdu98PUlAz3gpD+lB4nbnJ2CaoAO0Z4u5Ft60LyKYgwFYJOoY4
tEagbdriYz2hT2HWhVfPkGbZw0CC2/h45fTr02nO91D1SgdkCuFwJ+Y7shG2OXZ11nT3eR1jJFU9
IfBlAAqPEXEJr+V7/mP/BW8Eum8ttGiqj+Pq9ccg+o71YoY96yScsJ8l0Wasuz/7t5PnsCsLiBcK
YtZQ9Dya2fURiqa5x5VVKND+0P+UNAvKobRIt9iZaKhhsam4znBGXGvNFeew2AKh5kwUQqL3yB/4
j6X7Wk4syaIA+kVECA+veO+FEC+EEIX3Hr5+VqonoqenukqFuTdv5jn7bJMKiVDxjliNsrq99/oX
yW0t/6XnP9HlzUtflqiJac0dPtvmneUxMQp9FdVzm8S4EYd8vp29JqjtENee6hqOm5vTFEdwcDAs
R8NFASuApW96FuaOmXJwKabkZjW8ztM6wwlv9TAitcXQOKClHAU0hanqGO28u6llp7oqDC2ZR75E
dha8jZK+q8Vum3FqQCIdGgJajo1V4X4oGWJn8BfS4n8mn+a2Cr5SmDw3A4OU72VhZIbVP34+pjhn
NcxVyYtvgW2a4eAVWUvmhoeSTvhV4SQbTgtc0U8sld6yGthjTYQUYhyljyS7ZMmXaYRojGCFunOI
+MnNdP8bWgNzscFE7RFuAmpf8dYOCz9QSeHA7nYtbcdyR1tG7P6cF1xy/lEwtXV7BTnUEZxMMLLt
wqUjfxUX6zzi9QSE0XRsKlfECVHSwiXQtuD1k7J+MtuRsxICD7AIY2MVoo3RMfilIkxWr9h68TCB
j/qsGSPdSP79z+xTMgGyyEh4ujZ1yaXY81DgPeC5uFfNdOab+ZHG+tWkPm7RX3HEsI6Xm7yQUm4e
4z+WLf98R+BvCoU7gLseuGb40WPnnduUp7H5izfg2R7q80dK0jHe/Xh/MR0eAxJ4aAnLntJn5Mbu
LBOkjJGKes8Oobh80g4eO5vAVvv4mwYxEUeGfZYWPRewEasdhuRFnWeHW/kvhtmZfi9WPiqCzobG
go9DuYn0y0LEOsI1jqK22tXPM+IUe+081lMZQxABGuVIJUDeBQsSn8kPvQUe2KcjgaXdQQ8Mexyx
auCYrTSX0eAcret0iHxw57rhq9myiDA9jR5sUlm25kwR59SG+X+DOIg+2bjO2MitcotFTnBqur6N
5ceZsnzNUbJvmCCzxz9IQe3dMNtf7MuAZcWdF2gRXv4EFERbqibnKDhgG2G4qr2vZMPuEVVzi/8L
rgIKlOwDqVXJL4uAWPcIkPXw6v9Wpd0Y2nX7t21nqglzB75xQAwUgN72N8hKQxJJBNKCglpIfR36
B8a8pDQ8W0pIuYmmmUbTxaoqaZp+98/dv3abdms4v2Qg7BMJF012Gc2aNhRS/VdpjcjXSiqQ+NrA
cks4/7Vr8aMNFiQLSVT3df5xttBUZ9F8t3YN6g3eSg/YMfIkNt1oN7vgvLIOr8SomZYV9CmWu7u+
qX/mK1YQh8F7xlgeJLDghXExKl9iui1amTLoQh7YuSD8tr12UnQDEKJ67POPBpuER8ruyWFK9R/Y
8I8vI+zf2ZEkZh4zIaImkD9GwuOV5V3ig8vSKomAvAOXIRRXKffhlEabCKK1OCpXRhuBiV9etIb2
IWd7pPku6sf6KPr4sBHQy8omBPwU6wF45LSare0Gp87B2X+gOSJRtZmW8edK+kuUgVB4hqFwtoEf
XFtQ7ZawVgxaKIr2aKKqzY6thRVDtm0oZdy3Htxs3mEvptv3lIXlrHRKjpb5ydC0oyqZ45xrmwsO
dmIpXKWaK5HuL3rZdrJvtJ8fDSe9iYr6wyeRLhOpIs3giMVzNbWG5ulWd+WsPdu5YKpM0fZs+2Ln
pe6IEGXIGOiE/CI1vM1ejp6Z9pfIykI6GORBsSxzNIIOuHNT+eDmTpofunN4gO/NLryENlQWxlEd
RYMeJFpdSUH46D6VkeS9vlsSunEvjE71dTM7u8mleLcTvRASpZA1GtOKiiP/FDeqGvLut8p80rpU
JEzh5aT1dIqHjk4k0/ugN5Q7MpASc21dXFQAPR9EuP8/QaJf0Rm22Es9IKeTN7EaaTGDbDq2Zqne
FfW+kkJWT5JQ7krncspT1xRsosL89K9YpRFpbZq7JtSlwKWFKw+34cJn8Lre9E8VZ7H9+fF1aL/q
OM3rHM8p8mg8m+WYdEVvEcC3rEyS4K8fToq7yJhXhbq3Hp7uOe2NjmV8G788ylGmLzo0a/+mL4nx
Ls22z4Wu53Sedov35VnKEzDelve1bdA3otCuRS879lAGxM3cy4s2zUdR9mihm7D2mG4ZlI1hMnpt
VCzZg6T2+V3+8O/8dSLSUP7xX7kWBm07q4xMtyE2ZsBMcm6QVBybi/RCGtNdJ64IxkplHRAYAerq
Yvx7+cR+eA22NWzz3MbZY8B4nCU1+5bnR08igHiFSmpOjNwNBUnSy7iodQkef43ZpXVqvQMJroK4
AmTGnMzvnwJFGQNuStg/Mblz7Uw+mFinAyweOyFa/M1mOwFDHI55BuQPPYTfwVkXFENYCKRLKdFM
rA/Feaouda5CmziB3R4617E0pmKqyRShEozFo4U4N4PKvWM3D5dxAe89XT3fKgGnsgKIfvFZ1sFl
MXCi+q1h1+dbfmov8PRUWsXmdXwi+elGh/3s7CU6ZfKZNcc8N4DiuVfuYxD/DKLCyb/usStWHbMf
Svwil6FcQLUYPYZwr9vQ8DxQxLe1D2dz+VFPu7mVZTXEkKSGGAJLDJCneOmUwoKdlRIwJMEj/2c8
FJZ6bVGYfFr7pXs5JHS9yjuDHe9PdanXxtp2qFG2jFJjfhxocQ/QwMVPqDXI8j1ArNBxWbnbIE/x
0HHH4aWVkNSIVe+S6UAL9XDt95/D8HA+C/XZVQqXgg4j3rwcwKJ7fGJS6+EADVnKGfxe+FvAPrD4
yJGUYi0q8g+iO6Q2u/PbpKejUuMduC3HvmZ0erYgZOD8LJRagZSEW1yZG08XYTtS6j8xvMokK8tu
xFatvis+qqlKxXlGNqwjVh8J6SrEpiAf+VOB/SmOtzgpDrXiZZT+tCL6iJMDDDcRwSSS5lG+88d0
oDeS1fW/vVFtMTkMWq9EOToSOwk3kweeadrzzDLyIgZpTvX8SAbyN7p2lvUn3yPovDngJ+nbTbsN
WEjnNqY0DvKUALrppBgSUNM8MbWZqfyRD2LNGdJ4z5PBcrMsRReAm1bJSpyRCV9lBribQUc767Hk
Po3ADNO1cO/dxUCGvCeWGaSqiS7C7m6Gexs8Nqn+UWg/yqEUC03VqvJsWIcWim32Xnl9nUXDay9v
wPj8vYu1xUjx1Amcq1fbp1jm79BO9hSIHoVFeRJMTUAQpoGluFP0o27fbC7/rAIvowOmY5BczR3u
p3v+MkPqLu/am75LAek4TT96t5rYJ8MCAwWE6ExZHnKst3AETVpoers29L+cYeYw+cygpcmR0ZbO
34Xj98fn9vckJ8oghawauGWsoRP5xqySFBmvnsC5eEPF9OBS+SPtIvZtJceHEI1VPwJ+sN81Pu3j
Ab35vFQXoo1uOaRqwALDNhbbsRGvX8s60frO8geFLnh2+9DAsABrO524661Hf//27+/8H1lT1l/3
cwWObWKnod1WEt2Yna62y32eOtdLblInLUejuHq9QymCgHf0HAx3w8s8SimZYOUdGJyHnFvJAlgZ
hFUyTITnKvmtkpFjLIBtP4jtHBt/mAh/UJmLHvOQfjBbguhR4iVx05Vs83C90ItBpCpJKq7SR8ht
iTfEdvecxas3/02ud/fcI5Nnw3BVghEUJ0txE3EVYGjMwokKgKkuKi9JjDqGlsC4D6WykQDMBsHy
m+nVC8dHUayb/OvYJNNUzh27xFo/AiUintoMvSG/gNquwqbm48KBJYmbkaZPqDCfW9XIDd659Oem
7L/7mBHVzDerG8kFwVXkzv53MttOmfRr4qvvavgEV1vSR9l07Gj68WhqlfS521yVoipMJJo7pJO0
BuPys+lNMfsrka/bp841m3+NzSnHr39ggtbilBuYQuS5Q31NBBUsikgopVOTw3PldxLI2jU2CoVM
9U0Oppip7yqwHxkvbBsqWE8VkpF6ppAt7ho0LdmptukTJ6vNvinsYlEps2RLwRwLdMr2eTm4joh6
Gm9QaFh5r6niyb4GlI+T1ewhdfYlga24g50d94HBruWqBdyeCo0FRFdnpIeEcDbOZnH2Uy3RhC/6
tXxuGtz1SccFuWUApSZz8PtMbzd12H+7Ugg/t+HKt2WuBAOikILMQSjQOY+D6bI09SztO6ccAxSx
gcovgXD8UWePn2snLoAikItSYPfnd0jIOjJkeen06wkRF5qbcCTV447iGBePHZBgOdMltafZX0XT
M5eozPUhMAAdTt95PXo2QodtuPDcFD7smRi19+YCOHouA9uQqkNMUsg5Colrt/qbqRPQ0v+MKAS4
Zmcg1LJmdjYbb0uTwvkr2RoERA9twgCDpQpIWWAenbJFfCvyCwI78OdxqlK/6HWxy8ItENhbTTCa
e5bGu5Y5dnHiy00kjF6jdVNoUs/wN7ft9vBS17wSMP7ZmsFr4m1i11R3uP6UaZTA8n/gcEQCek4x
XaCcrgYNMM7hGJteNxYYXBrJ8qKWKmAn4ZOJABf7GQzkPmBXKVkKDZ+vtS7tmu16AHCzZvnmumkX
wdepnNsrPOEJnq6w90v4h2nNBRtOi/VryuRxC0dQuiAbUsVPNR1stWM26cpj/sFk3DNrLa1Nd4L7
vWiqNmsZlyzctR2ukxjOT2q7nyu7/zOrkTjEzZPbPYOITr48944EOUSmdf5H4RwIrL5a6VCXypzf
6YEEM5sLz4fHxkMdcKnId4l3+nGjKlfEW8OXjQZpdEj9a54LHPViwufJAF+ujdePjFafAgTdtkHV
n177AzY6YOFSLYVsPtslitOVHom5XeldWXRT39evO6elRZl/eWlZiMuMkKMgabkX/Xr8S1cONQkq
KBz9tVCBxzhev7bfAcXw3tpojf5Eic4ebt0Owe/VTQ/4WORQiImW+t41CWTzFyq1S3kXbFo/n/XV
55srbbALKyaqkEvtUGE7ZYGAAl7HIeaGTXPZSfqLuD94up+s53Pxyl7h/LwU2MOtv7cXjmT57LmQ
bWe69993m0kjWLsYlM+L1mIILYV0oJLAHgEd+8GiEpGd+yxdhkYx0BB6BEumyxiF20l4GRiYI91w
WH8S9of9YNU6V0PDeJXzwiaIEfq1fchPSjgSRYK073N72efj8o+tzPRd6bwK//jJVpJFrhvdJcP0
ZVuOQHOjH+DSVcgGdxnmspCX3AnUk880wh7IqqV+AI6M6FddU8k0GKeyuTj/1oGdqlmSt2nIOQgs
xhBJcq+s2ydGN5Xg/XXJXUEV8a9HK+49jhaUR9xk+aKRk+toogC6l/7lpIcZhkALzKyAOCOWuXdT
usG6VBxRPd1dedk+MI/1yNY0FjzqUPtWY9xQ/vY2ccSwcxsOe9GEReXDKF9sGxuuWo9CklnsirFW
qrD/un1DK+K97Ec+21qpwgzzmdG8eQ+m5KQGEANBjrrla9F48tYtC87x+tNkcM7Gz3sUEshguLy9
AWdDBN+QgBJWgvONFdpxjlg1WPbkfH1nPwOh6lLaV0JcS6aQqC6q5vLd392/lQ2KGVonXUw2X6VA
TjNozf2z9HP6p+KWoz2Srd8iNigD5RjofCjulUd0Fdl5pMscz9x/NT73+f2OkiVfvLKfrrrbEu5x
xzdcMF+8Ts+6Mpsesk0lnb/z7hIRESzxRT3fQB446wGgbyxziH49vM1/wclOt1wOy8E5zfo9M0vo
p7UgUczIa81zcRU0dJ6+eyGGpvH6qqH8NRbIZJVMZ9kP6R/pPEvuSmxE211d9JFrTKlZiB+LEQbo
5CqUZh/LgiCRH2YpjeUluM08jf1/wEaZ31jgpiWK91f+A4dztjOJY1j+yF32+eir8Oq8e2dBuqTg
E4G1uVQYzV5P5d2hkfYw3UrxTAk4JnnynySiRTfLbaf9vpc28D6hs+PVIh9nYX7Js1V+nm2unQ2S
XSN7qrF5zEhs25JWiN2qrJOf6VR58WhPpEPlxFA9uaw3k5vvk8z08VnZ80RkT1Iyr0vcTu0SVD5h
J8Irja4w4ksfyEDtpIF69dZ99G7dxOd6tNA9cSgfI50t6utRvLGr7CiUaGiaMZujkUVvsspnhh/8
LXoXLRJB91/pFSlw8oRtj1PDSCwX+3yhcxIBojuuCgvEvsHBxGHAPTc6oOCMa2K7nHVDZ4upgFer
WLtLD8stXoUj+r6BaDCsS61CdEZklB4146Vow3g79/tv4MPuC6Iw7lWvvwA+XitZYAr841XIsriN
F/xV74uD22HIde5EB9HGCRfM1tHbfh872VJseORnHqBSJVrvI1O4XXmjlO/30XY5PV4KfuclcmRw
y46i10pKXcyN6sdbKFB6SNqXRHfB8EtNzQfDyyopM4U4Zxx/ZFIJw2Cj6/WTgyfq6L2cGDKOmlEw
mMBjUB//e5XY0558Rdy7FBLvYmzoLffw3PhUMRv5svEoUCUcHktnkQTBFBPtJIkA0CNxMIxaFVb7
ghfMsDriTca8oBb9e3ksGO6LqpFq0GOH4rq6/H5Wl2SCzBl7Lkbr0jr0PlZ5CSp5jo/Ifz7bmomF
bYRe0zGUUZUGCGDTg7B3GICqDp9anzj3+xoPRMm2wyd8QpUDEEFiOn4jWn82BbiqHidG/K7zyIz9
0jv1XPnjt4orU/Cyh2jIjjSCmMXewQf50ovzkxXwh8Ofdw2vhhuHnHJ/NB5lvcEhN970FvVN3b01
bdMAxA1rXUVCPX8IfiyNmmpJbQAyeCUjSGZVSNnXLiRFwaXWZDIDDVzgZvm2TBwx+LPlaLTzUPxn
MnlpKq7LydXglUrJLel0lx/HAdaeouL4z9Lxacd/Nl7DiYDOpFa4EyghNnllw7pDkh/+I8yz0kyS
w+zE8RArlkY8F/Oj5ijoyRO1cdRLvhgWxZivIxDJk9/YXiSVekXkpdve7K6ynYXrvijffnwH/5/w
TT5aPpGPmV0W33LAI0V5frFMMFJ8xbv+HRmdPtq3d9F95BT92PUz88SymYgU97eask5ReEJ+Zeg6
W97LbAR0Wh6pyCv4v6UjzWuyaG6wJJd6Kirma3zC20cluiy4T3q2zJy+xvMz0QOjdcspXeEZFt/L
IJBhiBlpyuWsxozk9QSbXlAR9ADgB2o1Ajn36VG4/Hg11o/vTSN8HiFSykSqazWlEcRgP3j8ORxk
f7nr1rjulaIS9tRex4GF2nKvI6Mdb6/fJT/tdOHECWyQvHHYCIX+unP7qFr9T9qJVZ6Q/vBDH8NJ
9cKwdJJ7ED+SgIRk2Wv1MfQ7/nr8lvfBjqLvBsvZrudKGIVc3nk/5iuicHEjzXSXkzYGzK4VCPkz
Qo3VRwU5zKTdwxj73rKx1GIAyHYF3+WljU2WwqVhhxQtZ1G/9TPVUaYbHXFo/lk8CwYwvnckXUlP
mgdE0xu8MD2KtPnqOF854sJWEXAJDz3qx5Yy4jAc736ChwL+MpMHcbpD/Jhjtny+lQlGEHBe0XL8
WosFpwTe6/PT0FVL/q4upcPwAxKC6m5HXBbj25JuTVNiqMYc4SXsopmmIJcZ1HLJFMRquHThhpNi
yWlrF2VvvyV51IDfynCEiBAcIn4QgJeNB6l82hx4G1ywuZH7OouevLH5OVPFZVVAErvvXA/vYZgr
6vtaTiRznCoe2f7m5K+3V8mSvs2fxtCojJ5eSI6VM5+tw3d403Ph6vo8CstD+07L8Eev2y7KXorS
31vgyU28IFkz5jx+45+hMBl/7NDBu1s+60luGvy1SGklHsr0rrkfEUpohCYC+penvemvZtUFPLAp
rJm0ClZJ9M6+N2vB1SdmEn65rvVRWHjkyAesLUReVg2xxj3Ri8b+fbyrCYrvX+/l24FOXKjUu7ox
ZHzUP97NO+hAjDJzsFU1KwJGlkU2t/A3tnYrrOmqniEAHK1EN9oP9j5bM4yV++CDMyQhxTVuxEvW
q3qlcars2DoNfUKDFFK6wLlZ/JzwbbVn6HVopKwDJv/o3OGWGTNwZlqVILA9VW3ZhTU3YIy38rZ8
/Nw2E44zZidQZ4yUoFh6a28mZZ1usQ0aqx7mki7J0gx/eDMx4Shfm7VXrpsYc4I5AGBjTB8YLKkt
uK2EGOqHUQWru9/U57KpYz5V5MZ2EWg20luXfeL73FGz7CKMVsNsJfgeh2ESQaphXC9c15GO0CqC
uRMRdU/1eB+cU2CSiiL9gJ4/7YiE9Ye5CxS2XAPv3IGV0vJmMuFdYK7LRhdXVnu1HyR8q/DNRqu2
MVb13UcZcoWndF3YLDFTNC2Y3vuo4ceR6gyfzNbZwcPReLaDM59Ns7fvW90QMtND/2tM8uwmRzGd
h4LepVEe1QIbCBL+GCL/NVLNcWL4INl401uxQCC00bdlqr0bGmpAMRwTlqHTgHysuGsKQGgdK5Hi
FcSl1LmY0LAcwB+x29TZSlXR24KGw3T+kTtCkrRN7WMpEvSctsXHj5PAhmQjsJd6XG+pugdjEy1f
E8Ub6W+kYcmfpQcnSsl09YDqhtuQKC3SPHo93lInque4OIH8BWzHVmFkfV4mneY6PuOo41d8K6JK
ueIeMmgWbHYLSOFUX12b5WAU5CxDAOGZCfzJt5rGfxc/KRjUN7oY2CDTJX7j6Bp6S5tdLtFaFcxg
+GPbetnYS2RBINK6agJKPtJ6FVBsC5SVbn4nPzyjPV8M8QiCAOz2tWlnQTCJnkULo0TpAEdnOwja
VkzVH4FAEuX5LGGsFP0NaFafIFgc0h4dgezMcX3IMRWar8vv/u7rhvD0x77w/LDHYC/Pk8l0/dJa
UdU8mgeI4aaH702bteitmd4fucZABeFir+Gmd2iVVn4g0mYJ+ml+WNpd/+hT8E5MOsYTp1vwS/lK
z2K90C+vDJRQ62S2PpjddwL/rIV4MwgC0CceOew7Y0J7/I3OoLNhrJat0Dc09ziq8dHCsLmhari0
4oWAjNx5Dbv94UiqnhyTfMkLC85BxdenjUFYNrf/ZnyQGL9/j6MEt//LnDD/NzVOy5/7Sv3fhfhk
3ielTbYWezx7dgue/RqHwZjDg0hpB3Vf4f+gdXXupp1GkNSMhy+PaXHzE2i02vFGBJAPsvWIHnqB
tSDVvACPl3uDKfds8eEqp3ovs7VAfJztgXccW/O8Gs1UgoPdwtQZ/5cKITJb6MMZbbCYSvLdzi1+
Jl2mxDx7Seya5NEadM21qTOP2PzUtgX3Da4UAgiIxjSu0/BrgkbEj4AfbGpbkgOM1oC7IJckiqgq
nkEBoX51MgwKtmp+D9ciFvAFTSiVjP5TYrfUQriE2DuIlXjtZ/1eXxFJwhLCXwGlzB5i85JFMRvJ
eP7+KqX338ubXMBjfrf+guhn1rUoTsmj8Dx274viiUXLqbK+1HhqITVRDxhJvZc9xjRrdiWvbhYR
Kp3LgpFPpUQ6GIiknhKo5AF2VwyYjxj4m6+ozKPgKBKRiDo91NMrJjUi5wioS5hWhaklUgl59uWP
4ggtt3uYm3mucL5hSOZ+LTfyfSo4K5wsq+lkXzhfsT2SCIXlTT/FIGR4YLd7NErOfG3Hr/phyket
8mzvvgh8mONpJwrQxwOMHy2whCOb4WXcvv77+Pr42jNTCUSySz9wCSKzDd5DoAOFROqABEXtsrZs
tFM+vYiWnowiAsJ3bPoIxtWByPQspWojVE1UVbIqgoOkcehGqFumGilOqRrbmJ/Gbj59BUVWTTxX
JpbiwKDbeArv11itcv+OGsb9AKQACtGSM9MCxNzIQpLR4E5hETmXBkv0oYSR/6G557na2vFhgW0g
+dVP5Xs7XcrUQtPA5oVt0ykdvjdo7NxItk3bWnEAU2lLn/TE5A3DvGGw+lqX8cm2gzs7pnOjjjJv
Zrxi62A2hDA3CGEtGWPma9ksiAaksvnysFdCpZB7/mPEh4SAnWcdbrDkHHPVXUX6UeJz3wnaeIRW
+X1LSp5rNV3ZdbUcFioKePHW3X/zvmk//u1qGwi67WnVe7QSQM+5Wh88fe3d5rZuo95MPhsdTriy
PRETBNu0T+fgG5bN1t6pyiMtpabBODCxLW7WtSe95rm9AcsgINXSg6yH9YHaknF73njNSgDe5dJB
Eeeuo4OJ5tLEFYiGEx9nc752MAcVAJ9sI7LyEhtm2+UJi2wDJa9idbZjL3TDwp3kJtJJft+mj69V
nzUun7fNF+3JoT83yS6EpDh+V3bQZcNZYV4dNdu34Vx5EbgFzKWOVcUUZwklSTOwBfaSPt6V6a41
7QVq8RTvXcsYdAPI59z6VxWa4ILDNBBaFsXmaX4vKcPDcwSB4t1PkRIoo4mi6jX4BqjBJh4sPoxo
w0GNr1Z6dPU/xHC/GhdrynYzSrxkk2hKMr4dAwwNkMCJLxpR5LEgKqklf9PtNJxlMmT8WbYbpcOn
2LRwZHGt6MZe1EKZz/gsc2mhhLBc6bPVBI20r5+PO31UoKQsq/eR+n7Z8U77waa3n/G9Kb9x4ngk
9NT1dvHEzldtm0IZvCiA9GvBNivpCzE9NP4PdkqpT2dsuuFtY619fkbsTCKODzh8CDB7liJQsRSD
4PyjyzDIUAy/7te1f44IkV3HS0n5dtkVHdV1xj7FS8cUxaponfgoxR1EEo2MsceXROn0bE9+qEw2
UYqctK2XAhTh3iw0uOSQYZm7r3D5V9Pt6PhLNXJiiKnwOObf3zReTnFPPAUC+5L7t5vYsn1Jmdck
BTg/0sBcrvt4KsJeVqHHf+LdIcIgVP5Cv4vPbmnOQpuv40NGuvnNoX4cKaTP6rFp5FZcmWYF0zua
vysTpNnHZvTA8Bis/cfNZF3kOjmTZYtPP0Va4je//MSIQ/kJtu3n8rZyq74Gnyxb66v+8gnAKnCF
WfJouZTX6eI6VVkHAKX2fnfYupEQvc9VbYtOSqGVAimkZXoZKlMTVu6/WoqAMFgsNhsOAUMi+6GF
mr8Ns4wUVn/UwHUHwMNf4V55mpdNhrIuaB3Pq1I0XlkdAqPGuIE5fCQfg3xXtRGHYbS07Zzbp9ak
68++2MFvaofui2dkavxupz2Rm9xspzALATrozwYSO6MFzE6SYQhrXa9gmluIV7jt/Ma7EZTmhLBr
Q0EKhtrZLOMDsrj7e7CO3w+DCtC6yYf9N1YW+8A8AJQBZqCy0kZnf28/29np52OuZ4v+xh4oiSsC
rthHNQF5iVHxrJMmmKieYIN5NF2J43PxHXjN9eFyZ2I20DnUIflLvLU7doTZaMeprlRNeOW7gv48
dnC440hm26dkSYev6tuantkO9Xk6eA/AuxObfAXdFvh09xrH/NC5evClW/tY45i1pTrkf3Vo2VPV
+b7lucYRQ+q1LoUGHNIxCUf8anguFBwN1qn2KIrX503GiTHKSuDZNcPS/BQTne8fMQYV94E9rTvp
ZrU7sZ4NrfxzHcoYyXUvtWT/2Z7/iK2phrNqdm2mGDSghYQu8uGwfJUteKZROFqlwGa1qRUXKbAc
6iDes8PQf3EqUahVVIDxPvuREu5dMzAJI30q0dbR1AtpP4xY143niBddth/u7wjss2qtqxgcQfAx
OmlbFMNF66Iapu78FSBygTKN3VlPQOagtL+rivIRA4UyM28RD659k30HIVUPs2GL135aQBvng4Qx
ziNr2cUOCqTb6G9YdhRi689dvZ8Y/TxyKvRGomvnybSSGNdB3JFprv7mUH9JM4k51Ckxt3OuO1xZ
qtdfbYRRkSGOeZ8u4gcDpkyBhTMwCoXftQIaNYgoRVafT3MBW69DyzZf7O46h2q81qeqO5de3Ruk
Fd0XMVBY1ku5i3FYPDa75ts1mbfVV9OjUBHnVuDcjkQ6vGggs9zituXsACk62ubp20QoLeCsIph+
5GbvfrI6nwTRzG76NJAcx7pRZ8DefaMmw+Rqb4bJbM7ixeAO813CvvdI6aGwTHSbSGTdTH6O1FHw
IZ8siXfD03A7WPTk6+ia5x/zkGv1Ro44VJD7sak2iKG4I+ruaz644Qo0KwTCrYCsCkv8Er8ECyTW
jdV45Dm9g4BEUfzp+CnuY7gE94ZEqFJKJmvclC9Q/dOtYAcTuj1FY6DHWWp8CpqhVrkUA2EuaRZt
ebTi+9ytnK4/WotKQOLmp3msGwmeszyk7PaRbqA2vQqrrwxNAijZHPhUOmMNGD+s9Jc+Pn3xgcu0
YyFSVT7NACO56w/YCuvkVdl3t+NVSfe9Q1SWcViXElSEXvb2g3TpA4YcyCsZZcq6Gh+9hg/CN6Ic
znpi1tB2GsiUgwgVMFsR7KCwUHgiEfkau0CeARYQ41gAjhzEBEDmJpWgNfojWtXnwfa3+wNQyaM3
vEfxdlK8ydYUXP+XDNe5gUi7/EczWZMv5Vn1Fc3yvwP1O52bLf6MtxaFITaUmyqqnUhHpEHDDL+U
6Xpi8+RneuFAoIv1Ljg2RzPOIvf28mFAqIooCzSLKtqD9XUMuzUIdYM156X/GDzHj8G62DWqL6K4
gStC56vQPrH3i/YTzWBKHfLU7KFK0SMOUfJHPQ4zKgd+57D7s8E1giaC942lez58bmYmXHj5wmFe
Ti0OQNmxGLoXukLF6qoGRH7cDri82nWUDiST6o58OKiiMMtzNh21QA1k7mXnESh27kye5rxxK7hr
lDgdm7k+LctDazsYzlPGirOknhFLgzlhuNYfRLxAsuJ48fPQCr4L08M/ZkQ+HfuAIJLkA6jEC5fC
bO7fvpjgQDdrYuesq0PEKSsixAxmuutqaCOMz0gN+E+YtURyyIvZOu4v50wGOfcG7TAhOzETDv8o
IvX7gyNJJfaj8bwM/UEbDaDOH6aXxcC8chbDAw29Jz+h7qQarTyaBocdJ4umAtePN2X9v3EJqm/h
2VhX/3yE1MZLbRESzLawqy37gffhIaadDANlxD6nQ7ofm296zz4irDm5rtZ3SPXOIA93jIkBpiXk
u86Zn0TVYQgJeeG3bb7WdD2hszf+p55jd48PtSqlOx4JXuq5Xe3amAqyKw6DQBEFkriDBn42KeN8
0owEgdiFOexdjVTiB6yy5RVfPLnMH7UxYUCqu+hNx4o0LdWmFfS1rCUttu0saMfEo+Y24xONB6Ho
tyi6CCWo6YhnIJjPqpfXdLhBShHqd1hh2COUV0Eq8ndvgqoyUeYtpsA8Vg8/NicvEARmwXX90ktX
rniC+U68W712bMMK3xbpQd808kY9NqkFByMq7PKqjldbuXVPeSKF6QhACjUUgw0R2hf2OMZ5uIHS
+SusXCQcRgw6fAREHKx9P4p/FZoZd+bsIH0Vw2hn5csGJhOLp+Zquq4RxDRtRjHX4pQbgz+c9Itg
9hChrlhWP2rZ9mG4axm2RH6lAoG2ute8fblM7hnM0mxXZFGG9SRxcGOzLsoKA9KcKdaqtRnGai5g
kuI+8htp46+DG8OGQ8ZaPehyG8fSphvRxeyYX8DkW9vO8ZtcxhVm8BBctQ9TGozms9St9Q8Is8KY
fmPlQFmeqeZRW7DCDySjuvrPZfUClvTcPurZBk40ag9QjY+ZDUT5UJvaRhH+SD7BPrsf939XQETd
NyzLJqZSU4XPQh8HrR321GMI5AFPxN26mCHaLhhdMMAUEWggxG8qFgxKcbUOGGTw0fLuHSQzQ+C+
bTcJc6y/28p6RTwcS1kcpgz7YnJ0syK45TD+ODU7mXYanMNhQlfj+wuNMi5ECKd1c5wVDs3d+JLK
pzqIJr1YX3FeYLpYixTThsfl9GeqMMhwE7v1rCNbCiIGwCjFpk+2WGNgXl1JBQpRkBY4GBYttlh0
IKrgklo20A83oZdUC2X7QcUZY2IlqldvPgX6Bp884K5sKedlQEsn5VBaSwEvbhvTQ3n1/FtNJ1PN
DeZT+HHPeFm8cg0XoDIZHPLbko3qI+jfcutTcVw/yft8kosJrQt37105fUJ9NrWgo8YB5yLXiPaR
WLC6omHPdz/CJqJv7tIQDrKALVjLKCyAQGdLbAt7Gzy4IyR7bYptMxEfnBsbdkhh0ZiUYm3zhzw5
5oSUzlMg9GvIts/hHmmnBXviqxNlKPrMfEwAc5vuNHC99qi+x2pQOmfs7hywyjDra9Vgu7NzIYya
O0YDBceqZIlDUREhSC3R5IB1LSA1Oj9kK2TKyEQ+lzrHk9mcnpq35kUy53IAiZ9fq6rL4J7fJkJC
eIrps6dbxA0nqS2jfKjtAXaUspwSkRc+o/WHxWy84dlhlRH4yCyRQ0hXLCRQHhUdg1ATKf5C1K6K
TNLCnS9NM903L5pR5MOgf4RN8Dumi3yd81FeLomxWAioX/z3iKWKGtsk4QAH8Rt+99kcwjPpl+W7
7UfhlzSsy2JXs110KTfDPyOUSN811wWZVlOCBSsEfEX7xn10mdtI2+ssmZkaw+WOlt/IZqvc/PM8
/FERRm2lqU+9+qs7+UzYvDpM4jr8lGF0aLUqeAUXm4cVNduIN/ZEbciaAk8bGNl8t81ijWubVm5Y
mpy0fGPkfFrR8Y692PQxx96tWDdQoPL4Cuz81VmlR3YsO57z0EL824Tj/CRjxP7f6rB2BikgUNHZ
shMcHYoE0wQfLgukG+qCfI+wjhoOiJSbl5wR1JewtecsNJvvPmGO8ibbIGGcqwufvz4T07M5jCRo
Ko1sho+yBOLgD7HzvCBSedRMSRkI2pd4zNWmkfxAr2f/pDMeahITHEV3P66xja5rq9XAgI1XTU5i
Czs3z0RS7NHl5YUcC9nSsdqeMNWyU6iFjopANhomPIwMwnr8uQ8s8dKlixvlILYi29hv1Cn5u9md
eoax7V/HbQ7pSToXE2ClxfDu+6m1JUE4KxvOolj55A0FRWi2xPnZ35UxDpn5tnobBkVoqAsn0D7Z
2r/kARTemIvHhv1E5U08YVrHy8a5l4v3gfP1N9LfqmZwFKTDsY6UH8nnrh4imOWcP8i7+Fp/5LbT
ez01S/QlR1US1eMUP4qFUsypWjibBM8neoHf9St3dGGZwi3KZ8HamWqydXVEKRjbCYR9G+l1OkEY
L68aydaj8+oc64GsaO4pISspI6GI4Pg7cA44VVc1C26QCTy1ieV0YjPTSvaMXMs7fmnJ5kcn2cvM
rl/HL/wuhSND6UqMV3zcPgxrR26N43mhcLee+d9U9U51bqfmAcfP+N/rOyHnXs73wUSy83wWsyE+
PocP1sgWE50LCuK2Hu0+uwlwIOOKuo21vmd2J1X4M12Mjh8P7nSRHpKuZlEuZj7qQ73amQbi2lvB
hk6YKcjhXZbePXRFT0OyOJlle1FPSt1Lcug7V1x2rVJ4fFRLaAt43I6fsuT0SpbKEyCX+QajBGbc
err6lIDnViw4poFRMK6rHx2+atGui84fzzXu7+dn23wzVThPOcRKYN08ZZGX4rHiR7JwWFaZXMU+
s/XHqbTnY6IYwq5Cq1h+87SJ/xpPorQClLsve1+2FVE6Z9Hm/kfSfS2lskRhAH4iqiTDLQw5SRDR
G0plg6JIECQ8/fmWpzxhb8UJPT3dK/xBNPZWwje2OTY+0c43D1/wMp9E6LKKYOJ5PRJFH+im/oFm
XHrkznSXmhQQC/CBR4mPvp6nuw44egKh9728G6SHmZajJZfqmrXs8nd5ngEfds5Afawnf21mu12N
HzwwUXf1oDR/GZ3RZV4L92ugyIePTP2gm4O3vellc63zKcll6qK2zXPxp5rjZ2bKf9Vy/3IXYNGC
CjlyIz4b8SJ4yF5G2+ZSPYfimqq+Px4VL4k10+IoVQ6oZIT1yCWBqueaNJxSSelc29OyO9dLv0RJ
hfeXaurxQjK1dH841C6Z6i/jd+8wOPASFLQfuholJoH2RdhMSnxWAVJir8fXEhTtfe4pt9YPYd9G
iPoyWlWuPc/ms7lehIPHWFu03aME5+Cd3KTYZx1nHEqTwv09o7la+rU8KvbztY+ua+RYvfqq/QyL
nxR0e8VfEci7CK7EUbm92lTogaIEF9GYgd6Kxxq69tZWvut8oUwGWgoW7/hLVGSQz1mMdgBhuCLX
Tv4XEWM7etfCv9UOC6ixr/vTy3bEI1Rc9wr63Pp6+oW92RN5gn/U6BcHLWmQfqngK58rDHxYq+CC
UnwtliBw15CiPe1stX38ZKFNvpaBK5lzn26AJX2MbodeeXYFEykHOxampbBc7TqgUwIdWBglYwij
4ux0N/hhGiqoORU7auZz7Flio6tZLtMu7ie7w5AicI48+xXubeCbudvgVngjoHqjjniYiPy+J9ev
9vGntQMmLjYheM4n4ePhLX9sf/DG47ARIKAdE/deGRrjm9pyF/WlILoTBWmLgP++faXadsfPY1dX
jxie7PH77v4uM8lYdlfnBz9I5WqgOkWxTulhfSTQK2Z2F7LKXMgz/UYT8FA/5hbr83tS2GBz+45P
+EdDFtSaF1a68Z5qr+cDAlHn/dsdMO8xM82rLRfJQUm3FJjkMx7BPD/LzO9hV9L68N7Q34fVcXSZ
tx3Hhy5uABxMKGphERDvFROQ3M8E/3Tfd4dmljCJIyqhqQdhD14oFIi7qavmB9mBeKhma7UCVX9e
vx44TmsPDg4h6KbnbyPzvBiyIAI0wm8pKGAWt+nK1g/sldMe/6m997KDVEihUa2oFCpvo94sNCay
2o8FOz/YiOOIsl7xiKq6xuLlN4yTmTKMX9OhONneMo0Oj64ZtQ3lxdmZ66G6xLx64RKqI/MzBdBB
MMoPLm8wL4Wh/oPg700DfNX8HeebGrPb3jzJ90vJrnZ9q4Rw2rHJtK63svjsavnhSxDbMT60T2sn
2EErXJaw588DMu+/gjdLA+Kzs10RYdwPs6nqtWcoc5fEa3P32doDFQDbnap3u352PtjgjcDPve3W
D1FVXr3ISrClNmims1+CCJCRNHxgbbgdZVBsTlgK4RTsKoURuA5iv/ib0XkkqI4yd6ldk3EiyyEt
qT489QR0yqM7JlASwdypqqgONLVaGmS2XwYTtjOJhfGzRrWzsh48v7eej7SXIEiGlk/ZgoRWr8vv
8kYTPqxejvhzQAmhrx/Mqck8gVzWVSV4+8B/lf0aGasxO6EoEMoGkyzttQ9VYjWqFYX2lTJsXq16
Ppz3ojlghaheHidUptHb5qM2VViiEBztOwu1ynXj5QAYpNTbRIOmF6MX2v0afgpWv1pRjCOMawsS
dLlDqNWkMYim/Kr225mE27KzaIwjFJV6OiBmnCKp+IjMD2AoGuXH+DP5rqHKAS2oD2XQl/8KajBd
xdlRCYjNESLSZpoGtPpow9H8NGDFDQlZIRph3w8CmIbmEZVDFdU3CvUQMSpmZCzpEQC4BCdYFqes
U5+G8pO4XhpvDJRTjmpHakngILT1HL9DYbd+fSiQzJqH+lsm4mvyGnkuWc83O49OL2YYVuq+9VF+
LIJR5Wa/9Wi2qfg9cFk7s9q56G1R8c7el2zgjyyNFTQr7rd8QhxUwTVt6Pt0riAWxAjIHZZBRK7D
uxzd6jPITEbPYN3KVF8PKsGBgNKOV7kuJre3ixQNIr1ifSKhZPNXZ1PqF1DKQzfsylWnvmVgxXFq
nM501SDYBniIfCB0tqodbM0qGGvAaGV5MXPlMLpG8q51fYY+pRjFQEs1KdNWzGMtHnQaJX+M7WJt
LpRSeG/mu2S3ZAoflQsESLm/Wz9/XAdF2yuDv59ROqpETKQLCWgEba2xNcJjz+9bR2KVyxNUCC0Y
BjTrZmaz0DzZ17llP75zrHxj87Ilmf7xfPxkw/Xvzg2AHcAIa9IzLmSP+9GSQH2/Cco1AmVtWRUY
dodf7GHreozWwbti9aCXl05KaAaCwOX8o5n5ok1Eoc1zqL9TzpTiy8Qbx7e75yCJffTzg92s3KTR
0IwN4vWQRCdtr0ve1k9+u41vEi8SsrMP+KG1RujqkToZo0N1+meLLDTG8atqaSaarBrvI9Zg3P/O
XV8x2RlxrPyUMleXD00OU2SWgnC3mOq0MfNT6zSFYNzuM+i0v9vhd4H+Yv2wSi5PCuoUmk7N2+KK
yMfo2KPDblTWccRMfxM8M/EC4+nfNyW41oXaPWcs+Utw33aN4wMLSh7GrxtMuExTu/XvmB8b9blj
oeu25pvm3U//dFp8IOidWvNs4/ZdX390buMyGmpab8QUVt4dy4Fh2r+rHX+jmAYhlcGKogn6ZLe5
G6UHhof/DZOQ14/sc9r8EhfWL/dm96XmPm60JJibei+pELU/x7d/lIPpb5Ec4CjDIGxPT+enc1wj
8IQ3zv4x1WGr3T/xA1OLbrwrw8rhdrU0wInew6hsCVLwbxUIUmju2gHcHe4KCp0hskC+fb9l+gf4
ovRg95ZDN82N5NQDH9Cs3tZy3jXQGiWNnlGEammQTQqSbREXsXt4g6MEJADiRPGY6hbul3nPtQEy
sCgz3L3fwS+6ptdLc2BLDL3d7fJWV78o4/kontKVsb5sezcMDEZJrXytWMtQQAAwa4oHOqF6stYq
rnw8FG36jykeWVYNGH7ti9EetKp5Gf7pH/+qLU7QeRZX6Rz7v/td7YQeJZ4/Ykc9HWiDIkBl7u9s
87XUtJAQCScG/vGPHuDQ+dBUDg2A+cO43NHnWebHfzpemr2rXmEysc2HQDo3wqGgbVeZaBsso0Jq
U7arHh9LeHMEkXuEvupCS10DukpaA6fq30qqcPtHALnBMUmoyx31N/JcEuBptLnn7ZIOjerMYksb
1uSxfEwOk2+AjQ9i1s/iAIA6E72t6MgvUsLNKxrf8bMpK1+quGa4RqgUTr/uSywbpdwTWw/BvWb+
SUk9ynMKAXoKbiMAuQph0UpR+Q4LwIwq0OpR823IEuOgfOH5lx7mvfjutvYxXalNd18D0Fuujp5t
J4Fn/Oil+gNcfpnpPMncz5UYyiORCGbUpVjJjnKTkPCiQn0Z3pnQimMSPbNjn9yNcy35sk30n9kh
o0c8a2T+zQl2B9nI5v7ZTvXxI3Wxkt/FqoPFkKWQrCNjxOetYvUfOfmqB7ttXEjFfdXPo59GsQlC
9xDdhW/7qvolEQ1Pj63aeckOQUNi3srdp9RLpTRAaa43JZm9JWfZzl99kY7SwMY2zeNtBn0fMLXN
u3Ckstb/Tl71Eon0frbvoPKVvZH4JpmpqU0w7afByO0MobRSXw2HDh1acC7aazRjXWCGDaIfPa6G
p39R95S3DcnVehGOr5JNOcjTrmN8Tj/t3fL0lplcGTrQtxVxNn741dbP98d1NTPJ9tO4P52vcUaf
5jHz2ZDbHcdfDI+2vTWRkEzruEBMgrNF1ZFBKfTeTZFvgB6plRwmXwQ0pUQkwCbr+09oXB55kT+/
J6LM78ntpwmLIFkpznbH2vfk+0YDwFa2GoEuyHQzYdJ5FCMOCkqjd630qqGc/z7JkNcz/G3ir7jZ
hVVvRZZkFbD60hDSvYg1rxoISW8n2S+tJNnB974n1mcWpxp5ukVBS1H5bf4v+1TgBV29sHWlsQ52
ABu3edm+FAfHmRDmfYIrsF0K2WUtu64Seg7ochrxYzJ/Ln20tljo1HPfQkpQMUu9FzKQSNUQykH0
itqO5dZTO06/ARB/frZBrbMDcEbtCm272DLCMq6WXiVH+rStg0RjCqgoRG+zGY6QAnu8BTQvjDoe
munig21cnjIvwneXnlci9wI7wkgtoB85wblA/dPN8vJ2OzZ8yw2EWyj6eJlMh2vbWmDdz6pG+nO7
LMLuKVRbC7AfXMfMKH7hIRA61I0RUB/qfOkKD/Y4W+rfaNK//bIyOUnluntzIYdUnVfeQbZ0ba2J
3LiXN0GF49uIV/NahrYWtNRDftsTsBWztXm59rWdsMg7MLDLPIvfPpfZceYi1M/15i/5sejrTMf2
Nyln46Dba9MfHPK2SuxpwhJhnQs4rZvFz7obg7r+PTY8jOK4uE8obXOy9BOP3lUV9vVSruMGlGv9
anaRPxLsLDzbAQndXr/b87I0g/16Il4UH7D/2r3VffjzVD8f/mIYtcPyaHtN1kf+fNFV+aXQuA5t
8S04X5AEAI5v2+GOWx3vdYS694qKsYOl8t0NJILwZl/fAkxCq13uC9nGvpykxzS/rblzmX/yqe7D
IJs4FbPFdvlQK8EXpLsCrOMHmJ+y18kamG/nKJ59i24v9tsyq9baO/+yfDt/7F29q6UDWdDRt1JJ
42v2qVKzOtXn2fAfzBdqxdKSB1+L9FiEB30ivfZ+svERIDes3UDl063uJ43AbaJ1nm5ND6CG8tgT
8HheoTYVjiYNi2p/kX4K1ZmAXSqS16Z7obPGlIb/zb6RFTnBNmZbdyPl+a0oAr5MP5QOoJ9cR/qi
o2jBC8PfBVgiseY0pOpDN/iz0pnC+8TVFRysKGGbV1MESGVxgavTZ782YG2eA4C+VfcueES1YmsB
PEEtA9wBKkNQVJykWd1tSdg564QUOmEAUoFAlWEeJkoS27th9GqsBRfizK9xKTjXThfA8awJHuH9
zoXQqu8wGFpVMC0Cq5YinHB5ijRAgT2ubqFMfL8Xrhcn+UQ3NEszEAjJrW6N8FZ1/vdJnXsgmhem
dljflQw058xaZpSHuJPhOmFcokuLuMfBCqrjUouegkmU+8PIr9ylPFSogcrNA043ChlZ+rKflekp
jCHjecRoxhnNIkP6l61Up5u/hpAh8pH4Qulw8rRnEo2iSEfju7ZvaisaiVB7RkEby929kxwRwPEh
LtQSTu2dOQmgkofvu+d345LrF5NhDJ26UNxrM9ePe4spERgYKOBGqh4TKL6bCzG0zMi4q+bUqdfA
D1vDavPq4qc5PDeF7b5IEMXJgdaNKBknZ9g3F3FJqY7nNSJeYKT2hLXIO4DIrHRW4zeH0oC42gXP
0MpiXV3Ewd4fTB0mhEZwX5vGE709xa8tsFWaQIzoFCb707vcdvP4+ejP97lR/CIwDoWGOEcg9fnS
V44gko4Qv1/wS3Gj6dDKkBn/zVhYc6LJpurUcJoc20ehMH5ci7jxrrIot4Z8v6rDIV9Mb16+NaRc
baxd6LY2FVx7FoYRVie/iMt1qi1XMcpGRnfoJSv0I/eMH8WYSauq58pyuAB1NTPSLUMWiIR5dend
MvykYzSYzYLCSPUAiSKZOughiVmQ99HFuTlkMNSZLkIdOR6gr3HcStydhtLf9czylc5e7X0C6dLK
9HK9Oy4OMBDtPfAFCOuWNMrdSDdfpymmKR8wPnMBPNfTbKRbvVDsN02Hi2qzmq6Rv1q8jB+YIDZ1
V5PM47XSHA4pZGhxV6Ye2nKRpOGSX/Tae53lEJotammLyIffaw8qItU+/+qXdnvcBAZYAYkBAYK0
EJeoNpsdNbLZpiLR9mWuDZvVhxfrXXKrvTTbDJnRkxxIr5AOHjN4b/DBHnuuKnBMF9r4/J4qFgX6
w8PxmGy4Yy+/Gl7Aec1AZyvTZt891PoP7fHS7/tnyWwBtiPVjes0bby/h2Rq0fTSJRuryF2j03Gz
Yw+rOQx6R3wQzMRHPY28UfeKV2cxAAUCoclU1FWf6ROumrrT1E24CWnA4mgm9K8qC2Pi/RsqLwAK
SM6mCyNeUT6JeZitzLxd0ztIhN96Z0Z5gZ5bKMh49tjng42Cmavq+WtnlvTocF/dbA28S2qk/BB4
Ro88ihP+J6XAC3M10Xw51WaXpDfr9YJ7C7YAzRXQo1nnN+nMns+1XnzIR/7ovvDcmvN8P0G8es/l
x1fomsbpGMvGYtF8aCZ0CY+J98npkx5vnUpPPYURtt5cnLxHKG/gqmIAixLyzwq2j+sOEEKv50HN
Oq7kuTf5n8b83FNP6UXxdFZqzJ4drdfxqMaLYedG8ASwxJOtJ8+9weC96mewiklS7yXTXn1S1/g2
enHe2fNzrxdD4PNRxGXJaVnc/r0KX9Xx8EwXbib4rnojO9772VVbe1NRGTJYcam+5SJNJhTK+KMx
gzqud3rT3nslGfrsrwZ5ZzhNPDKQ4Pid5O96Q7l8W4EJ6riAWTFJBoNB3aQoVqZOtnDmzrSXPA/q
cE11u1TslQluTi+eZqbqwc58etaZwsrZjGPN8KJbWdc9y7gSYXXLJE7hiTp44K7VLCYxW1HDtGXt
YM3CSI5m4n9Xfx75F4/WRO68d7ZMvpZnxali8nt2UKQZZc/bYrr+DTSgpcCmU7f++H5sOKrbEF67
UOSJ89NB6y8/HEDDigbbikBZHK6chNQzw4IEXs0x/2KM2qF+17f+BYEG70nzvB+bjzCDZXmqu6Al
j/CDxxCabjTc/l4iAnP9j1cRRwm/2iLuLay9P/x0cD5ZgMATYJDkyJsbmMbJUrLYv/6/Am9DhDnk
ud0nNbDYRXiQyISaJU+O7Fb2KfbKdPjO0zUODRPM0kZ6rICWTL898gysWSD+ZVIQimmElL89UEx0
rMe7KN56zVPC+NKmnrgDjsdq881FjAtli97Uw4tJkmtsYi243N+Npou/8bWGHt16cyHWUBxxMQJF
W0XcMl1Mw+yJOVpnpQqejmcTP8u2vhVnbdnZlkAjHm/+Pj5QfPp+OD16lmvjnl3TMvoYh/MoXL3l
czX45pnq7hvvDys/Oyvsx6J6NnJhZuPcfUfp8axEqDE9OmVVI6vOkL5VMz9OkamhxN6+NkJlcyto
5MalFAELqVoc5gTxPsA46XEEjjgU29WTYWVzw/ieNo/ROlqsyAIplxf9GypOMNkwFESuK6Vnq1sg
R8Mv/R1vJT4a/409Sx3ZCAnMBHkEWasFChKEQv1dxJ8IVf9CBMxGfMkUJt3dK5VU87lTREc9V1JP
H8nyDvS+s9H17ayxeneNDVXx9rp91WrYPdCs3T1coSsZ6bQPjdDZt+9Al69JtsdcHgoeW2pY5qvh
pdiX6irUXfjbbJvqlrEZgbyOoi3DpdUyPNl2fOB7bf/ZQh4Nf5pU+2BnNWSeIpSMeMaVqUlrZvD1
uDrl8qvtmS2HsW/Y2CO4yzzf9X/aEDVdRHCF3XZKH8Lo1mGTQt8rWSkK7bqByDFsHz5newjFfBAm
Qn3GEF4itqBpdrBZqr1Jb6zTPrVLbmMBlyXu+81Fx4h+hssyRMlk30w/5dX5cqJqtiavxFm82d5q
KMOTDSouN/XEZds0yjQPDa5UcIs8TFx+rAO+P1TWM8HCRYG1BGg+QJ0WH3SIKfltl+b6ARmZHHrv
bQfphHDwYG03Xp4fMaB6OCgdb0HLONAWBzBOj6cQqbGFpuhOZxoBzKeXbhLeCOWeQwi5nY/wBM64
Dp7fiG330/sVE+g2ONZT9UOdENOI1J3ycoBkMvm24MOCF8rttvh4H4bxmKxd91fxwDD/95I0l3ed
FLvuWNLubFVmQWRRwlkr3ioRVP+8Fr0vOj7rxj4u3PpHXB+xS4fbSraI1MMWXo1XXzfCEhiBoFQ6
dojejAAnKicbjJg/EW/GEjm1llUW9IQdEvLPGWLoGZp3CDKKNDgqiF5jLi0MF9B6zLRFRJSx4kRw
FvtDzDLmGNZDgoRN8SqhNoKLrf1jXHFpRHc3/hCH/Xml4hYw1j+FnzieTGqRmuSfygs/ffRRR3u0
chafxFVPZDn/sVsGLlfx/g4VanBg7wxnT/PFiuX6/jacv4M/um942pDZFbem8yL8SCzCK2LzKIjv
xZvhRcYHsGJBcXsvmjHJTBUw7s+6aEyyafnP20uskwQ6bQOxdlnjY/H0CJOVGUidwGVShk497QAZ
7EeWuGDku6r43P8ReeRAZnvL38zvOZHk0qhoBSmNgl1LLSa5eujxRYk3oOR3HZM8YKEuy2Twk/vP
EhonJVPf+sAd+BoCqA3vsEh+Br+No6/NIATyqCwxBA9V1U1SXXrj3VEqKT/F4P1oyzEiMX5BLE75
cxzakFaWblt/ULty8JHoiNZdwL+PJNds154U32qPLF0n2/Be/uly8KsX23dJidqovgnpgV2D8JFw
s/kiluYcwgj5t3as/QBP/NR/6rfGPsk2wtb7q18kR/XeL/tvtq32LNKOQbXmCt5i7SXk64KJUoKk
h4rpGj15hVWI/apFaQntbAYUSGthHEBVpO7CP0x/VOWaoB3P8av22ziru7RB82UQKlixsFMT0Cm0
6quYeaKLcAiZ//0EE11spZ1ux4u3N+UloTl1enw3DWg0IDW8rLh8RKhPfLlXvE9N1vpwe8hZCpfc
BAq1n78xtY/JgeyJa0V47eVNJ0TaLALF7qdMWmxCneBQW4O7XSu/b8Wxipwa2KSEbyMXIFaprbOr
3qnfBCj9+CSbWEjT9Taj3p0ZpbpyGpGiALMsuIums9C0XBF1swBoz/ws7uAn8lB8hSYKd1UO/FUd
btUcnCI2sBWEVlxW0Oz8KKKi2B6+jPISuy8eh2/EYhLpR2qCR3qqlz8a2XtvvwckLfvrW8afp9MA
s1eFGq4KepAytNKX4KM4Fqz8amNZicRCkdpGKJeqd4b5CoTkqSbEVdSLTSa2mOiR8QGo0dToout2
7CE/tWlnaCI+Nbo4Jf+LGaCW9qghDxfTzk/Nc5oKiaM6cblHE+lIe6M8IGoEPmhkIlyJBSl21NQk
1+8IEFRDWALpnYNEcqKBA+31UpV6a1VpTUab6qg1mojfoVt7gEASjVjcpkd3LAmKxNl77Bxuw6Kg
xgREHEHbd/co2ag/P4ubn6Uts1lHQWYayWPkHoXeEV4zIvxYwi2my/E1Rry6ULZwE5ItKatd0+d/
k+S5PlhVXMyW6UBrUKdtGCpKg0Hr+Xk2s0rKoXo7fwHMg5HYVlst0EIzrvKqJK9iwYOGq206wTer
1l8nE6iPTotHHrAoB4+YLwDXqGgViZhkyuXaxQX9gXwAja9zIQb9dMR6q/VbGTFkfJagPetzUaTC
EblrO8jz62ACSlmbaIXVRVqzHNR/D0SrLt2AtvZ4KUmA22F2u7zXwWtcY7g+6IM800yRfCX2wdi+
h3Yk9YPl8L2hcx4MNiFIy/XgfjdExfKt+tSsiP5r6H/HbIuoMB5OfHU6SbH9Uh2Pk0WU7eRE4utw
IwOCxy6a69PtoCG2uiy9eIp+xSOMD0q8zFgZrSQshGsjqoxk9S8lfTYoO5oRjBorsq4gWO0rA+MV
+lIbAxL56LbiAj03qOfnn0qLj3YreZ716oPB8/NdVSLlZ/G+ugRYZreegf9GFK3m6F+hrwTtTjN2
AsNWyxOlrb8eJ/n68wf4X5yOVbWTHGIwTpDXB3jjfUWOloKKIEhGmfdvhkbaHpVB8hU2mlJYJKmL
RS+i0A8UQtB49hzN7fhewlCEMI+iDiZqsBEWfLKH3l9M/v4TqUpsb7EshOOMPe/p/7pdJGSRx0Y8
rNLjJTi+WRGsnWlmlddRMCZD+FVyNFH2jauws6uenSxDtPr7IR8Se+R8xBJT4lEYFX3GmxwVMfzk
CCOCooA5aTF2OA5vkQLFCSxs7fiKEpbaadZ1XAZR7oraXezpmkwjQUSyuRNlRNnvHad/GNcfb13E
vt+NCBiVWYbSM3vA+l9cXERCceIoJCvDCkWEE3+5q2UkThApkmDoXsQTa+O5uRRax4BFWis9FRsF
K6VUNT2ttOq9UciOxTjAIP8vymq+TTFAOEFg7MXphovhMi7s/68o8JX6xb/0SnASZynzFvh2P7FX
SfGC9xu5sT3gTmYUsdffSmxC/x9/WZmjXilSHUVAr1TO0qCY9wBw14RaifBRzEnAo7VQ8yla6leD
cmtvuO7D7cRjgRL6/7k73+ax3MXaU59WHHcfehjXxm52ENm6MayM150lqPvO+/0v9DNo+af/48Yf
QcmjQupg/SBnln6shLO+WWQwWxpFFbS4wOL+f9h1TYbfs5vCmcoVxmxk53+Tx76x+jtkilQgCZmW
Ap2aLp18wdPT//FpLKPpp+1jxJrUhp6Q2YVtUdI2BNxubdhl7edWzOOYhMOIPz3PB3l5Vh3rMdIi
0a1KqmgPD1knYze73E/xzN2g+RzV8l92U5GFxQuzYBX6Oq8tT6xDyhKunBg3gviIo3iC8WEcQ5I9
LKUdYsqdEkXq/iyGjkxGSiwES4aOU/2rmWgtfL7alstdDk5QEu/rqfzgvkyX4fpnRVsGiYh3p4ll
GRXkZk5+H42B2MdjZvpqcAvD0P0nmPzbu8Vzshyv1/ZvdnGQrU4BBx2emVwR4ksUKJyWm0eQ6qmv
KqdXwa+pnfylUpFCtXcSrvXQ/9VJRVhCbali/ECk2oo9dU1P9v+5myKeKF9QwRc2xds2/JECFJ/O
zRWtIIedm3IR1q2HcP0wGO6wRR5/FFehqErRWc/l5zX26cVyKTcyduRJkiBthamjfdNR9B4504jC
hIfNXIcljKsJ29sVI5SYZbG+xJsbBM94JL5o5yTrSBhk5Ax4uU785d3jQ0+WHr9pBVRO8shM1/r1
df1ZO9MuzdQzW7Iu9V/sv89O5qP+qyqUb3wziT63DtvqmgUrKakr/kkj/VkrbZvHHLgqVWmXOEhX
gfPLqS5zW3SR+r71IPWSCTXHVDDFqz9J3gxAAX76eLq87Ea7W+U0Jqp/zx6+e6gVBuvpbnpXTzXK
jc/uy3J8mH695Ma/y2s91Ss2iKX006LjbDU1zKGrLe/q6XyddmEbWLl9nX3YH1vpNrf2NZE3SNIu
5+5cuXLO1eZau8s9+YVx+ZnGVGfVmo+LfM9ujfepcLr5dGuQqE0N8+117Vp5iV9ufTKWrt5etk8l
uGBlzXKj2Lgm+o/1Q3U/ANpsriA2G+UibMpv9Vq/q/+0vqaZ2Y0u3fB3k6Sp5MyK7dTwG5WbFApA
c/80r3z3jwgC381j7YQu2z13T93UMKCC9RMaxm81wy89zGnzjWPtSOW2+9Na3TO7B3HN1K8JNn8r
8o9M5wBj/ggoDhBc4eCom4tFsYNIae+apcFPfVfLjT8QtrzPnG033VstV9nP9gln93ZpsH451y+1
c/0nUpv8OfkKF5akUM/U912uuIttMpwP0+UITWVWd93DS0SiAssuXAqUYQso+Z1I4nqi8BwAyrOv
VFve0garhCZ7BJmqAA9c3sz9xa4qls1WNwlZdqlsCGZFcE+9mWwXDTVQvwtMh1o4DRTvTpcyQD/X
LtI26kLZaNHHO1v7auZfMt11871z5dQUq9cXkOrfzjXOW8djNdPzHL+DqJ6a3w9eBEanp85yp7Qc
sEPGpRYJVRGvWRQPEcw4RqFUQTlFgRuLU6gX66a9rYQgRHSGn/kM3Ve9ymHKaIGBlp/3ytyHyIu3
53RXfirfJYx52uQXZE/ks5DvbueeI2heeENVXa+jFFE4sZlgi0iuYdhIZncAk+ve18NqEGyodY2h
TO0O1Yl+PDkRqkZ3V4ott9mqXyToRdGy/T7JNXbI2nTlpMHrdq6zmf5a6WXz0rb2tq5PX0eIHrPv
ibS6bvUKw4jYNo2CEtZWiacIM1NAHmDGGdpjX05NwEZhKNYpUY5gOTKtb1ouV2VQxMxGhhfpESrP
RR1aOcTIkkdF49yEvPNvJvmcvcOOdDLN30apWaiXG0QZq1s/lCuzcFIMrO+G+0Gusx8EtBjQeBjr
4lL0Ff0XsU7461hhLfPyjSYPY/d4Uyn+Ev4BS6o9lWql0f/aao9qp6pa81er+O3pADMKlREDhP03
WvF1CiIkchWgm1gVas6TnaZ7FzxwkW3YjBJoFK2E9jvLysnXZE7DgNZYqbGCz+ID1L8xhgB1p1kW
qkL2lfaGkenXc6ap8tD7Gka9yozrZ++n0bSFKlT9O86KYygTmkgTqohdgJAQ55wS2SQC1PZn7Yl7
iIZ6PERs6Faez63rkwnaSj/V1ulwBS8cjYa+oDehu/VIlHEdzEthHvOGu9MviZcnChAb0OlN5wri
RK9P5T9U7W71cLry/nJcwZDg7gX5m5y7AUfOVCwFs91nK1v7/feVqxwfWCM/XRkItI/VElNCrgn5
e7w9CiTjjIr1p5rdFck0V5XQkfh/TxyjxLmD/EH7+rjSeIdWBN9XO4U3P4EZAUVHHKshovFzBczH
j9T6P2PbEvpRvL3+TydMd1OPjFoXGjUB1duTm9QLGzBB2wHvs/eaaWIeJkQ4SZa8kiAE9KDsTUy9
XCt1V631tHupgOWNgpaeeYKl/hpsh/nuB4b7eVp42Y33GBCVNGaQWu5TKZFwfCASIXwAZx+rbUr3
9ylybOGQCXJbb2U7m6p1v08udXhTDdBTSYLWBfR2aRV/Zfe0qgEDA1UV/1XRsI7fqvtRPN8w8G2c
epR1iDQNDn8GemBO3QPJ/IK89NR7ZEBVeWVEvLpV1k9HGhAOtx2VlvnQ//ikuYhHTirJTVXLVZf2
AG/WdbJXVLLae79FmVTVaEJ2y6ppHTomv3Sj7+ADocMH6B9fk4MS0g+llIJ9jIul8n794pV1ucdW
/KE4e0dBDOGUPefxnWUMIBQQejO7tEfQmuPve4oQk/yrVS1TTb1lalkmH4XWvP7vwnf7Hg4O6sG/
GTG46CdcDw518CcrN2U2oo6dj9eAvZ6xYsOa/p02+rPTh4Ad3Hnj2A2tqs9qa4ahQCcIM6COvfXO
YpEai14Ye2LrdG50bYe9NEO3FjmhGe2CGomzVmF4efp8LE8UKd9Ljc1L9i1L0P3YSs16ADqV7QXc
zuhJaDnQYayB/BZOdb6J8ol3wavgFjYymDAyINnUW/A+v1rp2THyJGJod0Pk0RI3kOj7FmA9d91j
N8QLozUcH4RITp4JXNHoVSkPKRNdeN3rr9Z0CbBdSTV+7lnDWU5X96BgQyzBqzKePbO1GZQ0R4Qe
vIBWXG5z4PTqlPersXjTpmShsNLgxqu7/Urle4LAh6/nc+jQ8ZcotjYdiKmhMuf9fpHrfL6Vl7lZ
rt4v1b+V/uYUDW/3hzeL3maac8KUePBjCuj/1d0v7dTnVrmdnpaav/oEPMNkxgobqjQvWlgfMpHP
Fx7nrS+5phefl3rYJUuwba6FvtLaRhS62MnIiM4GggmgjCQKLgXmq/pAU5PtnJZ5vbelPYfGpSak
aL5cqpdlcATKSX6iDGW5C6fAaq3xUb2rZ7gDBtmbwO5kPlRW3pcq7CVQHMmPXHA1cIFF5oU6MWmD
vO4dDElxprJQPU+2gAuMBiX3HFgsbGuXWrQ05mfAa9ppiqRMyZBWtas7Li5FxmjD1rDQAzHbquxX
q0UNsUm++vuwE9iHihCRPDspY8Xm3TVS/tZBTybb4igNyAZsWBxcl17aE00HviTVX5jTOboiCdTH
vX0KVTrkNjA4k40yJR4j1gH8SA+kAzgp8DFf5UqG8ia1+yiUacazxiJ+VYIHKSDObLwQ20YWyKeV
f83BQe9q4Q/LA2FXmx9jnepyJvDaYE707x5Ojdy2/vtRR/F7r+dfs8RHrr+sBW6vp0vj5+EjbMwx
gvNw0Idx5t/PiP/uNyptu1x3uqs4ZJR5yVpEXuKt/B5POnoMurytfDWq0MBgz+ONCoudiDPC1+BV
iMNJgtGg0kzoFsHzdk69oPOJCxQn8grSRV01o0eoHanvHmWc3QuOhoiDZkHN2ykwPQ1PvX3va3DG
HPpGws14ecsY2ud07aIhyobtQsEEYZ7ocIa0HWuN1nEwb/f2OqUUFXSMrT7wS5tOZnTIdKm0lfrx
FhUntsNhCkK8kZ9EPi+y/buVP3ANB8dKlpWY6vljBhm2qbWhfUhZAoMw9XZ9wYusz7m5kqnAOrY4
/jToBOCEFRB1Pp7fOUhseoWnKAwiodZR9yi00nAcU15J/PIbjd27l+MA5iyn2sWWBv/m045QaAEm
Np8a5dFH47f9VrbkoTgfm4z7Phs3bYf39v4fvZdrPyybNsNNbG6iIiSk++/Bb2d+X2xewk7i3FsP
sqMfIO5VzRpB6xUJ/oesmojU5OFL8dH+t05es3UB+jRs5oPvvlmuq82adccis1kG1uAd6vp9UsCk
KcdbIuasp0ghr/oLKmgYNeHoS7OJEI0NYpALBYDPWiq0ZeCBu+eHIjGTzBI9KojHzX3vt3kbFXsF
L+yvav9HdR2449PLzjuANksZ7tZMP4btzI2WMT3T3JJOWok82KeAJmuS+HP7Ey/vlwfF57/BTBuS
z4gkg2VW7avE++r78VIZhPjqp7DbvpqvM6xp1bXJG6RJmpdmSckFuDuMNhm9rDDw81qrxgU1MWDr
H01E+Vb6MQVzXd03DgQ5sc1TtUmo09wBq38+OEN+8HqpvJpzJKgjiaLcSnJDuXkZCHDs9Ib/UbIj
cPf47bJ/bcwhlfU1w8iJmpJm0sDmY53M1cc0JEoPLGERI+ySFa2Qi0Vq/myKogaFekbItM+HP5vk
jjBaDe97EAQOC5mhYODkFyW17m4zzDezzf0/rAyFLuv6uT0EzNLUUUHq5nppmmmBHy2Pz9VxqY6l
DisXyjEHpdzQ1fl3A/W0OuUa5QqRAB4lsX7dv/1WZagJMl8iPOrPu0hwSOVvH5abRmtiHtHZEgvt
E9q+1a/KvxQ8Pc3Z6j+qhJWwEf+o5ipvn9VRQcRg0+2b4k3LeK9YRWw/VM71j9b87TrZ3N+qn91b
f9XY9Fa9LiDbjCLxNN0oYHM+nuqfZMFTDbj6Q+223Eyk3Pgk5/tiv9gXxoV/CRp3qn9HWoi2HCGB
VLgN1fNNNbPaqqcAz9myJRxkTINpvkfGF2loUbZeV42gX77+TFOVf+lRcTRQz27oHbTdb8sE7qho
8G+5WYJT1eIoc65cbklOLyxdvYzKPTWV5y9KDVmLFID9z/DYvc3MhVf/6qTcPW0aX/oP275vlFEW
bkTY/tQSmpl/t66g8XXn2NetcPNSouOVbVoup6//eBxMyFTWQnJ727gjifNvz7bSO4Uu6RrDgRFe
1+yJmOnxl5nMysV8cBLO9skGANhiF+QfM/9OI4wVThilbDtNPrb7I5v6mV6RRZdWqAnNuuSnicKX
4ppUtm0rnwPVgzIwWu8qvmvqkFDRnfsLfYAduST89A2sf+eN9/84OrMlRZEoDD+REYAscssOirhv
N4RLCbgiqIBP3192TMfMdFe1hUJmnvOff9lidbkmMkioIxwaKfsao2sgrdczgArJlmYCgbsEu7gA
+Bk77tnRAzM5yMGF7yf9AzceeNzQCgXdIvU7URMznsl4tBai4TwkN1h6FMQw9Z7IMVhifClhcLJD
2v6yd/HhkIrByhCykIvD/31MVgmbqvfyL3ij3tHaXtmF/mbMpRat9ffH4k54/XCGaT0lC+RDgdr2
GYGI0dSK7pMG+QSEjlsHPVWCNhnNCo0uZX3POqBFxW+E51085ROukiqdKwJUsRYLZBRYUF4Z9zzt
xQJFqFDV4DAQyBzrwmtwd2Ci1aOO92ez2deaiMcvx9fSPh6PXWJyCA5Gk5ElxhxiR6AQ+DnebhHi
KWxUdjbCrZmQaPZxnO8pnhm08Jn7apg65VCafzHhMTmEeXtIT6ogx5HJLgNWSTl8M0NCRwK4tdAX
lzMBOZgpEPAtzgiTyabV39VYfuTeDvbgmdfA6X5d/JmEIzINZ0slzIEbMUakwYnM4AsaAVlsb2gw
tHgFrj1iTGPC1+dQ+yGjhmEEesNeht+KwQdQWLtbKHwmmsLegMjzgV2u3FXD3Y5mrRUeMBLCH1TB
k5BKihKJyRVer7hYISWz78ueS/LkWRuTXcZiFHfh52fxd4hmK/qNn5vSlUL8G4A1GYmMjZke9sYc
jYgjIoWs6j/KInyYTVst4npABo9XUE493AsxY4BwqdXPfOElyNlGmEPu0iXTJ9UrHZLSjxLiITIK
SWXHF+ADGRloEffK/XM1uIQI+InrkATBf9hCp9FczsXqC7yJKBJz+G8aCz+XDl+fUMPxkXhxXoob
dcY+texFLbiK3NKhefJ119KcHXWELvYXUgr7Ci/VeV++sfPemNGJYImIpSpRaz4TI+Nn2f0jnqtn
PGfu5vzeONJz/DD3QB3kRiDNfzXoeexrFqeP0+cXVlXY/cJsf+m8fhk3xEyg/cZLsxiBMHErhfAG
ScodzO1totvEuWPIV7DYpfitHsnjkfDF3GAE9nJUBjD5ElNmqmBd/a9NjYsxVsJCTQBAH9F2PLKZ
Yfi0KANmi9PBDjADTUZn2C0JxZXLL2QueuvK6OVaY5/d/XKQYAJ+M2PUJY8NvovaIFbV4fc77Mvr
r+HXuIbURahQgpEjBjj0cOTSMhpEMJNGdyRqdd0xFJuD914sXo8g3Q9M4BgNo4zv8Lt9UPoB8TEa
qiiZ0af4d5zSqB8vsVpT+T1dXk6ZvUAk1/3wfqjxvMNzRRmbX8jpLUcMB5TktTCchFkv1CZeUQYT
UcS8Rqetw2GO2pvHDtDtSrqgbDcO4fD7x152+wRPWV3I5NtfKiC3j6j9u86R6y0fcbpGb5NU8d0Z
DBEz7+4DC2IKRArYHCKRV8gQBR95ibk3mCFcVQA9uPLX0qUgRz0vOFo1mJl6oBCmuqapobbg/g5S
t8YeB7oaeKEjn3uxDApnOkJby+yDzRPjB2y+cOJiOsDFsXuRkxV8ifTCDM4/gyJNdQN1cG8o0miv
tMD68gONCFoRXoyc/aNh6/Esc3xEdEqBOrq4T3wlYwRnyR3KGTOmQyaornM+sJlmqzSvqrBN+4Sq
KdJc6S1Mpi8EGR9uMeSTF7aT/DmQ9KKKvitYHPSWNIZInBRBr9jpURteRUlHRQnSR/yJxNPjNE8H
xJljTXDf8OuEjzIRM6D1Vfk/1BDEw3RgjT9OEQ7mEntTmHE8Ma54RAw8NvcF+iiGRYLbIsJu8+Ar
gPe3YM/BfWu9QfCawNfZ1usLs3z6WhA3fQlRbgUPNFrS1YJoS5bi3Gl9mJc9sPYgyAsIGImZK62f
IMr5/DUvM/sqOeXu6nDb52+yXYGfjKj9OC91/8PVkVQ9vB9zy4Dxz8T5wwbOxOE9voeXfT1KN/jo
TLOGVAzLXD1WHezlCDh8dl+8Vyp+J2/3wiG5SPOfxaClzp0XhANyTEjTGF7twRYPMD9bFJPbDOV2
MMAgXcHo5R3Uzl4gspflFfT4OqkpSFaXMUMJLbf5wJjOhL3SZdJhjpHidkg+i9E36sc4BeWH3l9+
7i2NeDDit4/1Y6iLoFo/H19mP1LAgIC/1hPRPEYOL+a7zmXGWOMV3jDAQ6v5tX+rfPYapWwA1IWT
S4CbSvBbphh7QKkCFCXGOdsqXrm67Bn9PFzFMv3fWQL2zJG09MJ5icP1L+7v31M14E7nU+7QZ21g
aweIqcdpfFKGwo8y/WNgz4N3BoU8ZivaW6cZbvFfZrH2ARPgKVt9lhH/B0MHKk+X28vWPUH4FGb6
PS8Sj4XzDFFf2GcKMm8wB4BFghbOaSe5hnsC6JFWw7b1EeR6H9iozSGPu0P+B62PRhUbhQmUbhZx
M3yuGSNXlJiCSywYZzxGWxUkwwFYBKeAw6ePH1+XBcRgn04i867gw8wL8MzgpGgiAdEwI0eEyQ5O
J7d8bwYu4kmWrlNPaOCm4wzjkzn3D8z5OhEhstzjde5LRPzRRENTZZNGwDaBkZgTPyIypwGNM0p8
Nth5Nt49kg5iC5NaxrbvLdCXRy32n/ql4n93lkG+mG7A6RZQ8W/7S3oe8n895sAB/HqsiKBwb6sP
jokvCgQqhwlbGQnld0/1+meWOq4Ek89I95YKhApALD3II2E5m49+E/SXTI2QU+8p9pGeNLTxOngO
s07XjIpFte9G2n/enMrDILEJZR76eXiDjInPDIo7OsKFmHasCmfbRwZLIWROuZJPvWk+dhFKHMtQ
d1+2vFoKzOK7beCshg28TeQ4U+Ss2FL0QZCIaQGi+JHeynGOWKskcJRUG+JtnhKj2tZH7giMh17H
Eba1PNQ0XifFBzRoxc4iKOYnfkMeUgT1HpwSGWt1NEfGQqBpUGdVN0Oz2WfGa6wABr8z3s/6F4uc
GAGOy8ceysEfpfMUq33oCYxMEpz+M93ShL+/BoWtG73Hn7C/JEApQYfATKUSGtuzsoZZmQHu5aLa
UBtwYxx/SuF3w1kTDILHLB1+5h9Qg+REEb8RYAy+dNFOEGkQNpIkcMFHCPNyQs0Z7RrEPYoYtVxj
CqSuwLdHxPHVDnCSyq3DxeP4fSaUPT3TwtTcxNqCEBvC5D/GBtAY46EGSyaMvJ8ih686UZsZQb18
/Qmsfl3juKbhySCUsZZ+yka/aeYbBNOEGs0JuusJOw2ZJ8i23wsuB3ccGMiENo9oiumRfgSikFjZ
HniFZttOybn0cbOiACaABUinfFMgX/3cWQAqYMhJO728xvpJBADj2UhPeDnQ5z0BiYdYZzlajF/c
pJiaw8HfO0T6v6dWI//Gwb7xHuFzutNwxgP8p5TFxdImSpE+CeBAhNWRgGPgiv9k1D19QQh7LjOQ
wQSbfRIAMfNGh3wiXZK/9l2UC6AAIkRFEohAm3YUhkyzdO7t3jwK39/nDiOnbUOCN7IgHwNYUlOF
fz72aUBPCtaBOSPkFSNTlVSZT/wbYqmLDIDB7f+J51ugkw9hsjEAsdT/MAJdlZjTU4DcgS9+KNIg
XFQQOG7/U5BNNsUjcnWa0QKbvuNlpQJZGTMY90OJce1bZC3wIKT+bXtjE1t9ptVCoC+G95zdxwvQ
mEkW9REWMxneYsmhW5/+9LYlFGSCThuoNtOImeC77RZRPVEY4HEu9SIWWy5VEmNRobrGC4okVCEd
6QM+05z1segVM7/GzbfKOQvKbR0X02uMmUEk6HaQy1ysBq4tn+d1WE6kFb5P9LVU1ya8OqwEboNQ
obyCPYydNGKzJ1p1PMnYg3N6rEQPzFXHmhHyPaBQuDBSaWdnZcyGWRz6E4quFfeFIpxCP19osC9K
iFjw/1H/Uh39epaGnmMpwhfQIMP/j3snap2WbYGBJ8xVnliKOsQQxEfV5IrGdQWl8tTRKlHHiRVF
1+BBzIdB8l5KnArCdwq2LoxXUhqITUoqQqqumIlmqz6eq6KvGD2oxRW06Sw66DvO4eXvONUmgtx3
AGmbYA8McspHDHUESz6mcWyx1PsAUekOUi4TLUyo9eUPBwqenvehJVYBWGAm5gCi1oTaiyPJro5U
iuk1pKERDTFCTYhR0Hb7kx6XjAsbJEOCBWgRry5EQeEYznmGpTnNZYZQ5rVO6TTp/WX7AgFt2Jt8
iK9uQmVtZxMzElOF8uq+/34vHsbyr4pB51W4UMXPMQ33EV8fnH2kvKBUwoBqCMubUri404aw29PO
oPTbv8NvAvAw1wxScsBDX9OCqLNSmAn0CZP7brupjAQktxH3swxZcG+0cRxxT0xbaWRwSYXxhKx4
2kCchUpSWfB2vybdL/M+3Ne4Qe2mHSx5tnNbO7wTaGE8SdTcYX3Gdlqkn1QngTH2bJpk4ASSrHAb
agNzdvx4hitN9FGXdJPGk6M0WTN6K3AtwiRjCK51Wz9oSPx2zc6XxZoSIskPtWiN2yMd/oVE3h3/
+/q698sQcxPGZ7TvGBdYX87ytQJINa4OOjFaW0wNKdtupOExQa1V6x6Xa/FnWJMg0VgrIcNJ3IqH
1aGGGX3oz9bqBm+UIySeo8lhPVHg0kFCDQAcRpdD/vJxZWHC8MWnc467MxQ72JoT2ZdOOcXxofDx
9bQ+tOjCtoN8W2xT9Ik6wWhi+IqeIK7dNmeHwhJ1CmZxZKkmL/9FEY3rR+cC8AgMjn0eo/E20CdX
HygIXgXKzUQeWM1M3QtnkJzI54qnEw8r7CGx+A6ose3epkehRYrcKF2Cx45lwbhAvTx9dqyBh9Mt
GyYVzF9Ei9qHBgGQPMyPv7AlCHjUnoiFqERswxY/EF8cEgK56jPBaVj49SR/B6/oPcevUYHxNv0e
bgyYVKtc32SRsEzygncHwRB/VXdkv8AdR5/osHdGz+MXXAxL3rGC1/MrfifXgIm3SxzIWITuEiFe
T592ESvhb6wQfH38Ha5/F4+ZKemwwDOBujVnb8C/b2aZ+CP73D3qep5Wn9sL6HTAmmVX7OrWYuQD
KCaT3ATkc+UUJDzuuxBHLdDttsFb/KR5gG8gBDNjCJ4xg7GdVBu+k47dSLCUHl+HzEOx3p2CfEC4
ZiiF6IydoljRS1dsE/wD9aWH8x1eLawr7kmO9Qc0Fexfn+Iox7Q+ZJqFncrFOzSuKH/wESdMDOd/
wWQxk885W1Fh4VWCxKg6Xs+CZcydAq6P+HYR6Qf+iVRzMHmve2PlAozE8GGjMIid17GMcFOcTGUy
2EMUQk/AuTegqo0ezm1eJkwZyN9iuGwMO/ju3TmN1CUI+sjcEEgc4/A3KxNZ2L8Kud3/yVSe8DAX
nKkBa4+ziC0C47Lzz9EC3grThOA7ynCXuUbG/yMf8V0symJ1ah6vTAQ/S/ETNQmfmuxPtFwfsIWt
PiniNORD5JTCIBpkXNXsasi7DhqfEB5mO9zyUQ2/6+Fy/ZbMju1/XX3+OerWdy9IZwxQ9x9Idd9Z
HnTeVl5h2Lb4QOdGPHJ+M7gAAADjOGE4201Y36z1mIdKG5AA/N9amhx67Fynt/k3MGbCFuiGK+Kf
MOIV9LMftt7XuGGtXZfZjnoIyJEix/pw4eVBbQh953zlTvZB9wTnPWdgAlROnCRk7RojeNVm6f4I
embLYzz24sVwcWMuohBCXx6kUEMLo3NdxPfhau7g+7R9BI/1c9N5hf1d36BeAOPCxOgm37Vw7G2B
qu1meZNGxHb8qijfPNny+n6PiRv5v8TWg2biP4WrJnvwFvbF4wT+yBgPd/pmL9PIptSR3u30MfnS
C5DxxBehXjT89R+OtWziAf8mkRY/ndvb5Q8JyyXYV8OeBBvUFUah1dslnbhavMavAf7U4y/WudCe
GDZPNGJ5EUsVYm5LEnL9cMn7xR8U+sVn3y9mAyUqNdf8+G01NTsPNob6HHJe3Bh6/7CfceQ06Z5D
/vyL1UAVazpGg8Ywl8bGx25ztzsDQ973ZoJ3DOc50jphHZCiVs2x7xjsPnAC4A7RDQxpu+g0XmcF
2pVzJSuS2+ZxAiJKyJmrF2Mgyp8wWf34feh22vCOI3AVsHkZs/6Pzp3nneg2GZvsjFSnsQDgAU5n
DFVYyLctc6u/1/J7qBiD4Khi6SODMYdtjPs7c9l4OqnugLsKu/FUxS4m0S6RsTRdU0xtBLHktqpJ
YWfCiGP/Brevz5YvcHDdMJBmf2nxPXKe5UhDXQ0cwg/Ldqwi/UETIdsSZMfW1pC5IHZa1nzFKfsW
4eq6CP1zuC9kZev9iFBfjcIPIMr+6FbDWsKBluahcuRezJ3IeM5yt9cfEQDNndIb5w2hFOT1HZk8
GORDQ6CpfuNbmnzKCRWVKTtaGqWsRpYfgynV1SBF3siyDZnVkS/whF7FqCyNTFodEValdC7dIrm8
Oeqo3P0MbGoH6iq+l7A+djRIMzf7twEwJxxHvLTCrsGFkPYEmAtNlrzUuwsuq9L11W6Prg+N7RV/
cUbcJE5QhPAsFHeHywOex32ISQ7fja8grbvsU9EQ2wVIm2HAxGuk2BcmONh9IuBecGTKXi7UnP9w
B7lEmP40v6BPrgs+e0D9LPrc+ZzxMSXjqXKvZyC2FJqXHJEq9a4CKkus/xTDxrZVQq2kDR9EqiPS
hfi/Im9KgS5FrFuxa1LsCYEinZrJFQQXxUYk+zp3EX/KT+FaAVaIkltQ/CJF3tBr12cCqUBkDQsW
+m+exrxPQ1wIrofp08WcY075rcTUvaXAE91Lf5yTpts5d6GB0N5Mt+7XmBK1k10I47Jm1/2g31j9
N2631lO2NW1yvy7yPJCYbVM+/L1ui1d/qRygOmfIZ+ObKy0ANRbS8Rrq8DJyW45aaG375+K7UhRB
YwYeM5Xtd5VpLkhCPgPGesyMlbyqxm1tvcdldJmaf9kWCDdIodWT1sQAFsVrgDkbA5LSYzJERQyS
VaBr5L8z1JgeKsewHsnu07lFl50Y58JfxAroEp+XF6E1MEcre/kAsoPnvnyST4LLxZtXfrqMdgXa
ogjMYTC+YXAedYeSuS/4FzTHq7VVNpo9QFGZzUs4UUDhMsY7vQDOTCh8H4FgUXDDj8ZPC+vQMsh8
dl5eEJqUch5gzHZDD5gYKF8Kko/AzVGfTMpjT8Q9oNYHIoW0ettQKAOVwXtamjHEQUQ4Qh17teap
FXyp0NjCaEA81od03rCEcZddqp4cvzzxm2auriVQbzRzCzAY1B08E+h2HJRniFqRMQs01RJ00oxZ
0XNN4xQNdsy7/5Msfpz9ClQzkAOm4tNPJPnFKt3xs0ARmykAFeUoXZTooPACzWad+7TmLQCa6lPK
kzeF4Rz2sdD2iAKbt+gmuBZMFoUb8X2R804wlZmNtaiyThgcRem+RcO6MhLelAm1V52KFXusRSzC
CsE4Bw1IHJHsIO5vrxxVrBs4lTz4dAZEmkGC5Mo5hGHg4Nf281sicYlkJ15l4BhMNJ/wGbKoh+W7
1U3wE2RpYCF3kHmjvYRY+twmJY7JUj/JRVdLtsfsN7mlAcDWnjTvpDqK5EPg92JubGlKv1tMZzjI
Gb6wgfCDo7ewXIC2BmyyITiUkJDBNN2RMs7DgzEu7CXmGhgPCYraOXUxuIPTO0fywxDIOm3vvPG4
dhREqNRsIIq94VkPrk5vq4/59xRaXPxu8MHg8YZxgkXuEGB8guW5nc2hlYPpkf8tzrKZyF/kw2OX
BCscbKBuMxGAmQh3tZe8Im0oL56z36LxX2BdwMnhb0SjRv4cPYJnHvsfX+zHLEVgxvMPBOt1t8yF
AsfjEZCh+MPkvic2hB9mXEPaUKYRhAvBcZE9A2tvA0DA/ZRRKrsfzQcCkFUEzZ8Dm0f3wOJh4JKc
qAyZKJQ4anCDHuH1GX5hdFb+V/F0NVSZhBYeoD49fpUHH8UF0X9d7Qwz12UKPEOg0SDqXV19Xe2K
zQvS9PxFehBBSuQG/T05EVMvRW4JpPPAqdmWsZi8e5+TfPOlhZnZ5iod5oHpv0Z9/06+gPsDJqbJ
0Ky+/8X2vUCa4aTzmsdumVE7lqva+2RutwHh7NOgkjbzsjugbYXZhwqVIx8LCPvlkKfwDAngTq3L
TPeedwZYGqjaggIFoDXCtXzWjt9+ueTtgZITB2Z3I+7eELIKPhCAGEvOEUtUqxquDz3hvDTnbdny
ktXFbjmV/TTQAcuAWs+PVWOiVGjd1u/5jDo58GgMQfj+V8TFkhrfmDFNXagoIu5/NLKP4DrqxcC3
95ECoaWi/iFTYatF5Qo5dghx5ZCO3lGX3Df9MV1Z+I56e+F0SVvUwJ48aLNHoNPtbiFjD2HJPYLu
+HIKf614LcP5vm/GCKv9k+BU82E7rRsJ02LhaiCksqv5YP61s4UW9QSnPRKI8YqHBNY/4X1x/+8b
V7buMaEpZ0yUhtzgJZNABAtPu1ujrBECREworGxgQX/gipapC8cS5bEQ8J3z4Yfn0afdwYMfKFl6
QN3/ctPb+DL9+l1o/jGe+lMGnsnYfShNn+vfpJniNAHzlE+QYXMC0C95S+LIgQoHu9/kP1NUeGC9
YEp0AF1I5MSAVhozYoOHPwAwf/yhNiKaA9wbXIzhAERLNIisQ1xR8JRwIsz/ltjcoYMj+xd9P7J2
F8YvZ00TgL2QDh2Y5/wPYC4SYkgx7cJZACsY5ItK/JsIK1oSwhG6ow7XZ5DoBVOIJyVHyp/y+26q
xrgWJsW6m057O3P62N8XRmRGxupKUiYXgvOERyYq0MqEnLVZuUHLVngFZlEkP+szpmQ8qhDt6dig
S7YBVCqObRrNYoi/EgcBoStQ8Rl0vj2GPqMLYVBCWcAAG5NUWXUxtmCXAnz4ztkJNZkaBTxQMyMF
GhrZjVRY7Cj31S8p99zyDjFEdcQX2ob4t8DbdSUzKhAWZcJu5DV/RDqUSB0t1puPHDnUHKZdcLot
DacinA6cTfJPN1GjCGFqM5UObWbPgSE5JojSFXfxEilWazNk6jEnFAOHL2I4GFWYyDGWoa0e6Zsf
kj3n6UF4nLE7Mcnrd6h0sFeIL2FxzmClM+ISZ+ZnwN/Alduw4fNjdAmNc9nzlPh9ZCfYQ5Ilf+2P
NC0SsDHNpDLVIAuKcuXDKc1IQ1AqhYgWrw7hAjS5bYozn3BDYXSsNh+Xspfer7Oe+3zBrfgifxD/
sNnqS2V2X7+34tLnwGZwC/iGwe6/tgX9DCO5hvpBYUyKmBegeuAXM5BZMe0BRrO06BXW4d15wQrA
35D4gqMZZGN1SunLHQfiOQEnE3EJj/blt6S+PhGRFfbkL6RtBQGe9W8eXVa50M8HDGi5jLEawjeE
p5EcNv2QqTUYfR1XJxV+5gvSjTa7xyxpJ/cgEZqzx39v4JYO9oMnyuMozS4ctswNmXoDttOA4cdx
iSmnzEWzLtCU9rEr7Cd8P0DfIwH9Bx+l6ofAKnJwfsPUgVQXidpK9w0Yei0MS2GJfocndd3BoASz
paLFkBBC1g8u5r0RIBhx6XmIQ9wE/S98f9o383CdvpYXnLbXF4JSYEIKcv9nhukoHsngHUhDIWZB
ElwVCSJhFqWwC5AT2sR3wxck20CPa25ZWf2w8IgL7p0wNHFO0A9q7KvWDPwyT7KmctJjH6wRtWZz
bdILyz+Dpm3U21ze9ocUW5hBMB+wexhf1wD61CXZmAyCH4czUomNiqIIAxxBheckJ0T1xWbxu6Fm
4ckBo25cKqDBmQT3KZHOyY30rRuDAUwU50AHZ+h0Uz5tdiZGIaqfjaE35KQHEhgCfe0Rgi/iSvbd
XEYleijYVYvUb9kMELujYsXGjC8eFZLHMihrBNS063dgGUsVItUHQC+6+r2//gzLY1yAaY32lHL4
vEGDJtEFKQr3DVec54qgciCC24TIsuDlY4MYKDCd2d5cXJWDzyw9E7d0tTFyRe4o7EFxWahGpCWG
WaDuVVAh6LMwOoV+QFhctYLgOnnN5NFg3xCtjIQLfVBvkwUi908bSWj3cRgk1hzKCV6QwhRdnwkb
wx5UZ8H0oINC0/8athTRL6phGQvt6MIISVwYegf/kO1eVh9oy34uCWXn72BjALoQvYPUa9kg+aji
67jl6cMaFy4tnSVO2NoIe2phUM1ngC+zn056c+5URy4nGxrKdvdN+NFOGI2ShIm0NebI8b47lIgz
OrnfhEbrevhCDEuknTZnB1YqfNfZGMgzKWbgJO0IqPU+7fNjXtOL5BD7GJVLac3pyBiA+p6wOYZn
F47Ilu0GSTzas5o2OcYglq4Ad6KDvuPagZCnOW+QnR0pB9coTM8Z+kPtC4jrJahASMfZzEn7GunA
UwIzhhe1ENxUICPQKzoGUYQXNavTIKS8h9H2FT4svFjukEiBECHTDFMs9ETkzUBZZuCYitRrwZan
qho+IwquwPC0oaAuXpwnvOtBaHoM1sjSvFCVQ4efXqFe5y5GdWigjIQNLqLiJPH4cbz4qlhpok8k
gAuVij5G2o2St0O4X/WsKSm1DvQC7Fugb8qTfsKYaoEPvLTjE+jgH7R4WfOBzU0sTT2OPowlO9z4
TcyCheG8UC+ouwG7PjFrN+J50SZircCaxWQX3g1Bq/hentfwd5k50pK9OILQyQvfN0I53EHMPE5b
QApgvrVFsGFGTIxbSgDMRhgOzbm7NPRENmAoUczwcqNPRxLm9OcDF9GKMsaYFdNxtDseQHT0XZO5
PWLahosAqj9lhBWy8L+hrrPRSG6YfbKDSTYDNgz4ahY677PaEISAp8C5Y9pVom0WT5RK1KQ+7SeV
V2Ofl/0X54Pyy0K0DzmiJp+5GzKW8wlkh0mkhczthljawpdGjfmE9jF/HIXfnDFSdafdwLODsnNm
w5ZNsXt9IAUebxjDZ0NjrbLUM1KD5SERSOzMjwXRRvhRfCea1xeoNEPemysPM5cODQMHxJl/PMeQ
k+ohpClszS7LhpaV9FMU5tL6tgS6HbY4T3VBtbzR48MLOXPAizvyGGGpQjeJ8WMo7MsFZR6zDReS
HRgYy5gBFxsAamrhXoEZVyiT0qqtwcnMtfjMZ+pMEEMIyp60YY2GZk4y2axAQIe8DZEVIrER3f08
57K8+xJFBvGEmtcuaIeS1kkGEF8fDLSuY+of4YtuV/NX3LI6SaFiz72rpCvrFFk3r+cW/uN/zAjM
qp91kPjjqLYJB9jJAefTO+hDHz4wwObcao+H+/RPWRArNZYmhAFIK7YWV/Ul3j57qUvv4mpMCRnl
KC7eyzKse2P8GIqYgNJtWZGSTSXResIwnvMxytjDU89k5RH3HEMShUmdetrUYO7f4dfURtTu7nX6
A+DMsJ5X4AwDcg453olFOFwOGMoP1YnKrBp4/Ce7Ov2yG0OREOqIWN48Z2CoQPWc347JOgsk9tC3
JVFIx2+aajj+hauc8o5jylFgBzMjAdvbtOiTPINQxIXm9gHC+SG89Jv5GuMFxHRBxSznh8ybEsUd
zC/jdzQQ3ZsBKgzEF8Hpgi645NQEBRnXThbfwEOd1/E3re70fNXZ8E1KZR7jaZekgTTh67zDJ9+Z
UbPCPCE9flrTzuBUHl+90TtQxQU+R3pCDyaFhmH3/jRXSkSCnT7nCkMYF83/jL0qtxWWw1Gak1N3
W2WhNE/nEiAokVjJDa7++AqQyaesTS+IJVHV44jNJr3IX+s+I2BGmy+HV+MTgrLRTdT5fWROaQWJ
gt/0llnfNkob/AytPfQbhdk0Ow/BU4G2UpziROkH5ZcELR6J3IPPjLRgJCWCuQEb2Pscm4m505OX
YvErO+mg017Fh/HF8ts2UM/COXqf1WPhq4AWNKwaeKz9hjsFy8XMvUZ1pB6gLvktw7JZXYhe5uCq
ykgVt6+JB899+mV84naK1yduIIOygtT+6mvtqXebfiDrceqp4WcwKhWXOuwtgtsuoN88WsRTREhw
mlhx9TOIz9BItyLroPY/0BIVj9yBrA1NGFXMz8GVWuuT2UYNZG03jGdbqxPzzUU1/5ReztAsNg9t
yDADwOplA6dgcczGOTIStHsM4JBHHy+TZv8oyds1vUWZMDWlTx7SrnlfCN9s0qN79PlrDzzFUyE0
IFXRYd3G1VC1JkQsgLkzr7vN78v3UB5nserUXuWq4SMowg/QHGNda/1d99xRC8PoNbkBhzw9BOYT
7LdRT3mymx7h9TUw9LhKyOrz980xlr2luhBWBANKajKtEN3ZBWOVJxXWwzKBOmtbm4nR9nXE9JT0
BBbkmgodYn19oVk3xw+ZLYFsCh3JFTPuPOnTWc8f8xvVFhpIV1opZ4q2QXSFsv6es2OgJyZ29nsw
YYV/1xX/HdB8OkV8//tya4DTfrDIwRwoP0Qw1YOBfOpIZHAwDO8SreYhZlHXHvl7DGK/OA+f0JLg
oxEzlu+wVgsbnEsoyUKTKIpxl8gz3N44DDqAtzZiCY+6jca2w9Myhv3vQWiyMx/ObqgnWZif741F
hC5tMPT1vAOhoVI/MD6RxwZZKv3xlc2CHWOg2SAYH7rKhusnTfgDnQKtAXSxoBEkIiKsNQYY7rO1
u6svr2VIAW+r/v8sSXnUT53mQ5Ig4lenutp1a18aT2ncEi4KVeGUh+7XTG5znrke7NXSY8RSt2FB
/iRCqzaU/iqMAQnlKKLnj9YzbCvCrHg6sYioQLKSqhkrLXlEwxqQ7fny+E2F1L8ld9nqDQCdrB53
CVcLTO3obOZ6QTCdVbRuRp7n37vxzXWl2M/fVkvD4rGqPta9g2pnFTzdMICxu5tcOydF9MSsVUd6
bUugC5l9e3jdru98T8/S5kdpKaRcN4eBh8qMwzXznuzJmf3Ohy+MlHoHvlpjWVWN08KWFZvv773d
CpSKsMF9/x1q92UFE4LYEGRYCGgWZCJfYHt/I4hpL44WlJ+S26+d8pQRHSZCOXr4lOGWwFwCjusX
Q6tnNRngi4GrouR9BEEEhdyTWciEnQNJ3Z0HxCf/cLDqc7XjbgVSDemB2KbCvXzcwrC4VEaXN9LT
CvfKPO70vAfkKP7eBHANnwOHPytPHW7vjBaBOhgdX3lOgjd7LbDUpAQFWpgP58JAALib3ZcyeFvB
BNXsvhK88+QGjqaPWFZPwjK7sJlwFJg7BsgZjO2PpWxKFAlnrbOukDXVUf/GeRakuftV/JIZNNAq
kzvT17DrguNX2B2sYOygKd5UVzit0BuRncads6QEYFgJe2w8d4rp+/JHcib2JLVtQCB/2pIKI6Q/
44ln6JuwD5Ym4RJOe5CxJjyIGNFpS4FAribZscgAW6LzGLGwE0SlbFMaYN3RWBWyc9guQIGUsre4
iRny/z1Rm4GQxH9f2/DLfb3IThwvnKCDBLiw78uXKA2MuBRKKpQj0lze6RlEDbGSZ2ooTmYkwAdO
LWlrjE28lEIdAuATWzna1X1+eB2Zt//Y1GNtDKnH57i4DZUJ4KU8/vFYLwqf3OwdlRWtvpToXAzw
KxQ3rA0HQadYKnNmJqITRqFdAZYDA/1Lfon7nJTjL8l1k56fB6Bym/puX4LbmIkPKPstYuz0YVYp
hbwZfgEANfSqZ2isBlMX60rJcbxUpCfdDtKcwJ7aG4htkH0MElz4DNcprzTvE6cSFAz3C/YqcwqH
1u39FQYZtBXBTS8nXzUwdT7IFJnrMw7B2sf5zIBucfOiOjroqtiIOEAolzgaxXGFy5AHJ/+dqPQh
ENr9ElfcU5VckmL62rWcb3+E/mlrs3TSq1tESMYc9ogPVQFingnI+OjK/591MI6UAu80WNYsNhdE
SbXx4sArwNik0LTOsE+hm5ASylEZsw7eixcpMySqD1OUjRhq0AcyZyPDFR5TXMwphHUD1hkmayjA
FbcYojlpVsyB9TPBOZ5EyOfAKlPPABOEey8IgzgKWHkdFmTWo1rNbLUHUGDjjqEOtRYyxfDBzes7
xeYzTw8az2frGldHGlja0ybJc3DAbRSe4gWS23V+iSCq1esXdCnhyKptf5rdK3cYyXGoPDgpwu5G
AmwiuElMY0FqV+oqhX+C0OwICcT+RY9KVJMlq29VurVHGrGtOmb8GlGDyZE6/0Eu40SjX61G5Lb7
r2WzY/z+dphOOtW5XLFeb+N8zIvcsFP6+UTBhr0ZjDiOCu0gQbCjXxJAwaAHzAXJzZyDYPkYduqG
zcjqSz1lxldG09AdIXJ6NEZMt9MiLBqnZ/if1AUPJJjUPP7Y8sbPPXw6BreiaSPekYugxfB7iOjr
pJoxWPjhSjQiVMVTGEPCThXto+z0qoihwXkgpOAeV3dBZH31X/47Kbds5/wyvz7TfkOxMM/QNil2
NPBP4LdHMB4uIqFuJUNgr3EzmzLL/oAOVBbzsa8qYMf85mVUCJ0Lx3FA1WZn6GIZPWbuh066i4u1
Xomch4vqXJ6e0uF3XWX4jjHzqZG3Qm5c4FnWCWC0Zt+BdjGwbkva7vwfTfe1nFi2BAH0i4jAm1fM
wYNACCG9EEg03nv4+ru2Ju4YTY8wx21TlZWZ9e+I7vKza3ve5WysvM+DiBmD5copCyLu+rOiCer4
UFJ8xy6U5hKfC9RWFV+yWaOGdraHMuFPkuhZqIVzFCulNInydJLR/KiSS8ty3NeWpk8YzCragQWp
6eK9dGP3o2A1bt4J5ygcTqXXF2Q5R4suifl8va+YVqd+zzP5LN0XBPisNUE62v2mpnQFumkijm1Z
fWMrIIXkyyugOBTwplVxdGa3gSJGqXQrHQq19EvbJn35Kplcf7utrRD/kxrOF3WkQtWbxHFFVv35
pq4+F57Ro/yQ7RFhk0+r8nHL43g1eYnrtFnbvK2baGrpD+YIrB6X7eW9fxqcNh/rfugXbAFVwhed
biNf5UjxW//8KB8T9Q0z3VvxJKW8VVO0BVg/i6od1sm99IM8l5/przmqz5lUzNaoC2B5tWmtd2Xc
t30fcedwqeVonqQb54gcEFvkOqEGtL8mzvXV1FauR/x6gdJQeSTe9hDc1pENSJqBgvkRN+nIIvdM
+meSBkccWEMWU+ekUQNBXt+VqSsDdWGf0Raxb9/ZTJUqWxnsbflxLa1uoFLYICBOMOkpQN37G7Ad
qnh25rMhz3TR504KJFUYhTePZ6+WFsZmTpmvpgIxxyw9Jlgv6PeM7LOZHjtx5LVwXNNY0lcMuSoD
o/LBN2sJpm/pBYot8t66z27lth/aGdNPT8J/s3gzGMcB0Hi4u4O4NmJxX7/t7ztnLJkNAiRgts8I
raERvfNNRAjvWGPeaAEZ/51MYGHunXYCNpkaXVpUxw1MpL4745V8I8WhJeCKKZ8NpxpulFfDt8z7
5+Gyb4mW76H061WaCXrYcETIRvQkOdByqwhmcaLhIvB4w0GdcPAoWPfhDuEPiSg581sPI16ZN9PB
cFVDjf3krn1EJx3D1yht++t+KroOr8OUpxfOL3xs2c+M9pPMKNwNbhhwPM/RBR4GpwEnlU5ech85
p79fWkS0IGf1IUHtHDvh2K3VdPW214U7rKPV/WQTnmc4sW1n28Er4BLGgaNFTT3JNrIMftTrZ3tk
3xg82AWnZ+Hi6aXdAJx8HwltUo2SEo49/siYHoBtj/GiGs4O4s2jTM+uu8qF8MJUCx5A4T/hrhuu
g4fiSDjItrP2N6zZb0KtgaPF1L9vD5RLyLh3oyRD5hUiiHuTf+94wJ4uvi58Y/Lv+OGzYaDhVjbO
k71LCrJ2kD2RhAaRoTvJRUfLYE7lRuE0NCA6jeMEy7P0fcY+DUPZ38E2liMtTD4xWncwqoLzm1bm
rQenrQftkTgg3AmIkPA2jABNU6wHjgE78sLizfP38qsc1ORuFB+YraOeFMzKB49jEm5aON3Mwg+O
b2pc8RlDl3JqNO8TKoRLDp+0T3UY34XygN9QPUWuwcjq4PLlgoOAO01j6Ns0YQwb29/smddO6I3/
XYjH7FIPdWDwgeHAvI+ITgnjYwNvCuSKcZVyv44obuV/SwPnQys7B3SzdJMeYMw2eJ1796W+eRtX
T/WCeRvuk/8Og69wvOTs//5NcyFit1fPea2Na2bHvk/CG3HSMAT/O7CP8RkOV5NhUGQdEBGw7Qrt
YK7D8JD+e1Auc9k3MxZf42rBJezqHprTnwWQ+7+nGOiCUiF95fPVMNnDM0DMljfUw4zzHCc84Brh
9jl6zpf86cKCK5IZx96Hl/RxyNDHjYl1HTZiWaacoggYUAzsNCcah6oTnJVPrXEv509/Z+KGFnxh
uNL/vlZFZICOPDxwyjpRRTxZeXAefiEQ/39yhEcbV4taT+bGwne4i+iCYrwnhUpCNQeuaA5QxLtx
rygcNTxua0vLa61L/TucOJ10RR/hMK7DK9dKvpeu/jXfGKQby35Ycr+/81WmT2KtRyvGCNlNcVHz
zrgd7P5YIyqSaKdWQaN2OpybETaLTJS/TQJEHSMyF/pGDIN9LaeERradCcj5RtuJUEpCXHJVCoZD
FVS6/rDSZ6uFQC8KvjlUIbDZ0EgorAjWYsML37d9ixDwg1A/NMVRFkJnDss5znjn+6GGETjR6+bP
930Yahpp3ReNXC5ZRorF8cFWO+sXcdWtbz/wHRSDnEs4hNN1+hS7OFwxjIjmKIyEuxnACful35A9
Z16j8/AMdd/8DhWRlOLVj4cQeh6NuHH4yeAu9h4O4+kE2XGbP3Rk7ADclOh0i3QwdtbDTH04cgXs
tIsDd+6/s7yiln/72EBD8EdxoD5fdOPD1L65DVsD6dvANJ7/e6bhhV0d2TtXjH7IOiJ/oaMX2TsE
Q2IOEHyph0NXFkZYGBVPbGTxXeiJ9HRqTjj4pQdNWTEqPorF6ueuyKMhHPVc8eP7R97VrIMJi3/r
mqtjQJ+nHh3xA2coHr644O5mGyN9jBwHEyHMZb8Odb92s+0tWl96+iOTxB1mFNQ0awLZJJxLutpu
hoepB5cTDw/1UB+lRu0wi8NJePffXQ3NmBywHHydh3+HJ7WpO2De/P3vhnxHEbeFfrX11fqs9us/
WVMg7WOrt+9uf+7yqsVbqfp3McHTIltSpfQGDxf9LwwJf+0t92ElzDD7YULjz4tpGFimpBsQ3mne
WNOjNjmRJaN9njG7Cq/H1Q3k0OtKyp6U0MP9LpWTzjW/98PHKPeLiI3EpQSHMMCu61LVYDtOgXAb
5XvfykJJGCJPnWzvmImomraTixznJqNUtlz30XDDR7vryXaYbFjcddwdLZtrnRAg+1gDth/cMQvU
6Oh9Jhdrtl66154LzsGqGqLfZ1aGFrs7EosD14tDdJiSwcPyrIiSMfpARaDbvoimazLOcILLeyTL
3skKO8r2YnyClDk97KRe12zUR0/dfu2QJoIL48P90L36jkTI/mcYXPZY9L89O4DhoH/4tRbrT8t8
VDm8m/qVV+HjEvX37gx9DuU0pzz6O4MiE/ansH3FvG3eV6d8/4l1D/UVBKTFwalx8jBiv6nfUD8L
laJVCzOOXENR/f2MnHcL/U6poXs2BREDtsXHwZfRTOj1852SS23FQbcuj45ifHYc7iflGLeAQApx
B4kbGy9NLAcMGUNMaqisBm5Lmi++gItIJRw1FEDx0MRsoCtj69HLlsfTeRUm8Sxl2Q9MUv3s4IXY
vx/NMXpUFR593LBIHeSHdU93MUsBTMVTyvP3L1rd9mr26Of9Xzdp4ELDilDdUkKFe1zJ/oaUGPU+
EQXvwja400Mn/Nywm1hXconSvrETMIhaJoXPUPIBqG5VgFbvEoYyiAVDUZbbSvXhSJycPuFKEHmJ
SeIePecox/iX2VLenpoSkcAckx8ELYppBJuQoX9JArZTKTkZS1WWITHJkRHcqptp7NmEd9aJD3ZT
Mhs8dHCe2rtV9VURxb5eEZceIdorki5tE3UCXvFW3ONnUzUj+BkKPhdTGYzcJT0Us4jLaaZnj2R5
FX6dCLqDE0rvSDYcvpHv5pAn74pw3sCbGSt+5T2SBTJ7OZo4aDvZDUwaqbH6PG54w2HhDbpSAEID
3ZgCKgc4k9TV9p2XEjk1ubNBUB33xOj8ZfpY84mIdjeIKJ5DCoY7rwcCmc3bfchtaVIYkVOgS1BR
xWc7hAyaChYbnfka1lFc8esKIM7+HKV+g2EmLCYxYtsqAnlVtrGKvW7Fh4rUUPxx5c6LK+sIArDC
r4hGsPUcGvNnM+iMdJvE3g22LYXf7Gzbif1eNC8BTvELVRXC5AkzZtkHHhV+xSH/HX8TuQbBGDJG
Kkhc+JWMSDJWA9wjZ7049U71O2NpDKt4+6ahlpyVWkpBfibCyBbj2aaf93Utj+eTLzHEhcY93p9/
1Zn9MJWRjZTuOKibV+eGlDIASSQTVYFS/NJPvmqxZGs7oYo+/dnDnFQtkHb0hZiQWF8T+pmXX88o
duJ4XrEeHJwu2qaEaZatennZSeSrGQwuavYW3S6Ewz8Z9WqFQiX+fN1Uf6VZmblzPnwSsEUMYZ/h
pQycOt5+2ZxGOdqp0QWUOdrUC8wX2Cqgqcxi75aQ6GC/PqJSXKLbSHOsDE7WGDNw0cYjIB0NC0d8
FtwvpsHpNjRpYUo3IUtPkagi5It1cs1l/xYF+zYJS+j9zL5Xn096+6ddXy/YmjR8wC+gqayGghRk
vt6VeUdRKl/s/rmQvWSr61lQp15KWUzB1y/6XJoIlctf3ZIeYhk2O5w8g9D8XLGYOSQKxGoQGxGn
NcbfJsFuwJjpxZgn9448Y6V11fs80KcEEXpFW+ngobUewqvWodN60JHvQIk40XEELypjrHdrpDY6
mAatIaZ99Tw78uM65GtxHsridwZ8t2h2Kr5rMMUuBT8a8Wp2jKjKgko6XGOhda3he0U/PxnQF+0K
g2BUPYnkajAMVpXCU8KIwE+sZZm6ko3UEKciCA5i1C3CldSKlnfiMBlqf/tJvneszOKMIK8t3E3v
f0RmHuHLoS6qtgoTDmEnQL5Kwd9tE8E8yv9Cprassbuj73k1n51tIw+zfwv2Y7nKOkPzkysFEu2x
/C+4MXI4a60bwRxtwVKcdTiR2P4Dg6gsV6JiQ59S7FdwL/sN1cCy9PtSjLg0YPq1DLwyUznBpcr3
6q5MEUlzxlKn+Gv6ROnu41kaK0EoEWZ9+FKL15fVZP1Uy2uZ7sv+XAx7x3b8Wl6QyJE8/V5lskhr
I7WpVzELwuQS93bsXAYx6bA18RIvqzhBsJ6T2KIcG22mssjTAIylkwJNFmznNC0kQ1P05fHtPIH9
LCtQIevjdZgbzeWWL6WqsIpaGsaHTvwcSY8p5C2i8ktDhiv56i32mxjFZ4YdB8MgbaffYogANr6c
a+PdTM5qrK84YGO8WHQGalS/F3XhWOVEoXIcxmnOc7XNvJr1+KH/xn2qZBk5ncrWwP9+n0wO2PfM
X1bSKI8ZqFEuI131/T+eG6zYmmHKrrdlCwWOlXfGTxF9UBAMsWlg0iRXOpX9DHNdb7tTzU4+Ry3G
tvn75kIM5Fg6PcM7kSpz3vAsWgxApuYIXBBIak4igp6Ss+u6cXzV9V/3hqUKMTrOOspcqoIpf+A0
FU80NmwyUtMHUBVv1LvH7ETTlUKipcPTOcYgpr9cN55iAQ22v+cWAs4+WUY1QYAQFrTyiXydK7cR
zvB9rTJSfk2XPxvSTVkPdN/igHV0/EHkT3b0g5uu2ku1Bc1sQmOE6qXPPqR4DGD9lvln5dB4tNM/
oNoEUhNfHSfFrZavDKcLU06FbIK7+baAyGs6WW9SBj9Yaa4GKg/Ew8VG1naq6MpcnVk354Vk5Ta9
0i+inlb2/cOUyOzGEeJck63Y9ur3k1AwWvdl+Lzv8jgk42oz3z9pzBPQgOB27g0UhryiKnaRGxoL
mhjfs1S0FJFiX1s/0+JSabd88SdEsJnijIG3zEXg20K9LoaYLdaV/wnj4AHYSaDcobhzOC280Xk8
maNreJMaZOonQNxwp9RVWr9DpTNvRwkrhaSP7CujVcS+UkJGboZ0lKVpYV6AenBtXz+WNKAk1RZz
FiVyCsuxxF1OJq8LVu0/yu88APnQxN4hEhFl3pl3SF0Q83i/i4y8RsBuPT0SYZ+Hm7eQV6J48dXH
dBKDLnFxWJoXvSS3fXux30jV7ByogzfJE7p68T1be/rPoi69TZZSIsxHLfkVwL74JAfgg46Vs707
FxKCmvKrla6Q/b7H/T/dWyVJQKVOUE6LAec1ZQb8pnVjF1263KIHYEaJp46jqokdzCy8XkT5a+Ub
ax+7yXeT/XOUyfcRx2Rjm+C6L9/Pt3Wj/NEfp72oIFwjxOcb20lCTqj6xRgDuAlyi+66eXN+EY46
x2D++5K7H4erKay39iinfjPv6eoUR4h59kVOdQI7mGi2hgBeXCuhe8v6PfRqg8OghS4bGyorQkSG
OxrD3VhTxBvzyXqW/F7EpJ85WauuiIkHpiAd1wB0xCq82Mg8i9tY+7pgnjzTvtEzCXtcHIyQK4Zk
etu5o6nmG4TyXDRHmd95hwaIRjSpZNHdD/dDsdSys50lGNXnWM/N+6K4Qrd3Hoyb9sGc0DwI6ol/
ytykS9oLGMKhvwrv2yoa//QRCcVS3PtTxizn8RlaGQjvGhwSzp19Y+uhr3dBWCkYEult+/d/m67h
tYqSSuc/m26qdqPIh5XuBtZW3jWCA+6y+8me+upBksI9X51sIkWxXHvRWyxipJHvBidXF1w4IZN8
OVcWM6kA4T7iCcrqqLb/IuIUR6Zt5RIiDFqJhIp/8cWoi1Lo9i+o2Gq79lRY0s3oXxcgiUBAC7zi
MQM81S7RneAQXr60QfysIlw0olkMMgvmvEOppe6UDOYR1Jvb2fYUHWdxzSKvtdBEgFdXw3q6qoeM
Fts00fwW39ypUZqKY9keEu0qXZHP+eeur5+K3KKYwK658NG84Hk54UTLu2wSjPssoo3M9HioIDre
m6E74GtVvv+MOwssW00U9VqlQVCRmjPm4sXEiY5+eNzP4IV/Dwn+i7NtmTHm7iP0lTDasGjbSzx0
wv9qQUe50Acz9JI7F18XvMDlRjAEnn5bsiC/sTTh0xEdCUxsm3j8JrDVlYtxqbfuErm0hmy3i+NG
aMxGCSRymUda4WTbO23+NvWcBDbemO4+DsfiuL/9efaZ2hIr+CqCoxlChmWzPLR5dFJypFqSU4xt
B9qmy5sQHc2/dbbVV5CpjH+uxnCUYSgHJ5uHaqb0gXzzGXNRZ+26EvplLaNJjJ36n7cKKcWiM+k9
EvreEzBhcT9kHl28aquHdTpFnChetu8Hh2g5yGRZ5OrzAmKCDAMt+Do8w9SCn8v4OwvTJSwoJd8W
8n5At2VzQ1RxR+Ict0O/8sAeX9e2IUetWo00KEHqDm7OsW7iV5mEFFKwTjc7CfMuP9NGLhVJgpKq
rX/u1LgJu9q1/PmP0KstfWQXa66ygp73mCC83ZUp8lwa4IN1acJyyPIVux6sXk45yRjl5kH7C46V
ul5IfrKN7yTeJYqlVecwgJ6ALH66FgOlA+tFlyE3nqyFH8XTY5B2lOEFjUIwS1tPxr1dXeAUShQg
31nAdBPqQVo5kr2Q+8mH9c9kz2YLs5/NWbx3klHYjBnN47UGQJW/evljEfo9Ds0VBi3FSTxadXKU
ZfjPaXb/VrdSCKaZTLd20xCW30Imc2lpSlnbyxAbLGBsUfDSwDlm2KRi4bzrS06iZJS50XoSLKuF
pM0gxEg3FIcqsINEcxcd+5na0ti81I+lKFg9uANlImKFq9M0XmDYgA1avrfPvcPbtQNm+AwjbdFl
7+0GrexiqejcO3+gmQXX3IevWbzPPzDUiGPCAml3hhZ+h34fhvNhdO+dRKqQBbyD7u3nRpcPtTE+
8KBIgcUxh3+b9pOUmJK1kZcEhZahDJeIIMt3mnAPPFWcHesrvhDBuSmDNm99WM8M2JB7ukT0Pts8
OOwEFrCH0yXFjUJzqCjejQ6labqKKS9525ZRAJTDAM6lfOk9o1+AXm1EQXmyilt5OlRg8Y2kuTbz
DHP70LLjPoPhAijzDSn+vNNsxIvNpNwMWjivMcsw2uAFzGnl3cbdo77twxhedXP1EPEUaNaD2ZhC
C80cZBN8X+qCpuzUr+ZdirKIWEoZx/OaMTfYsuFAftvyShYICGV+YKDDXtjXkv3L6NBSZrVYhcjC
iI3YQoCOsF6rgb9vYhR/ADpRz/pXmsLJ1BczPFtssEAtPTEt2q3QweLaZAhkXl9a4EcLnAo6krKa
cGX8bZktavjwNg9yrCbl7SwcTR2NWdvVYwk2Pvgp53/7xoX2ApcYptHKUWvjf2BlEsmtKpr01PXy
amS+UEYG81E+YkXxTvrd2X7GrEvHSpY1UvU1yknRM0Y+kA9c+CxyM+Tl4xQCMBgi1nMfVNS6ghwC
TtKVu/7FXXhbfMiDMd75xzcJn1bRClqrJNi8V8ZA59CmUBOZMnDScAipO6SRtRYnudMkUTELTWMV
aRw3eiT7uiF76T298/EmhTdrF+0FZD3kzI/RVhrDuUsTIzFoGKw7XSTShADxBlfyUNBTLO0n7N6S
MhIQBJ6Wvjjx2RN2E1KTznTRCNHtQRVtJR5WZbb6lW8CpkQ072TAPbNkzQK7Ny8mxp+uyVgUsTpn
0UbqnxD/fanfUrDFe86sQ+46SIwlfi80QF70tt3t+6mXx+MTn6AapXuJ38SGgLKcSVugLBV0PbND
6+o2nGOATSHgyMnyBUmNUG/n1xZEC0x0Hq5flUSh6hKQB2KEHPyHmPqAWsIwCNpl/UWewU/iGlrh
zHaVZr7qjDiBuA2K/upg42oSfINvE+QgPsXfcFycf82/9uVZQKfTuZCnWpo2ocIe9EA3dTNoQmSj
0JcDZ57FfUrlZbSyyzftyJPESFJaMGLWHdZtghKF/KHtQA8ZJIHkLGkznoXY9NlYTh7KX7CSkvwo
FcQbZegtb56VMcUUqfOypR5+73NhY/ErLfEgV/1BmFbKEJTUgc9WE/HdojK1k9jMz72biXz9QNaE
ryUbdysIfWEjxA+WiN8QvWb13A7tnTgavAVf+tAaneNy5T1RD/1IH8Q+7NnqbktO7JkDCsHqLZyx
35wdY1P6SALptFWjRUZCrDKY0Hts5o/BV8N2aW8EITJPMWSK3zkR89z2inQWPOpSUu1KH7cvXR7s
Q00fEhJJ9QxxJClrFNwybIW7AY5CLV7JTiRG+HIMAfnYB4xEXwzc6Eexi83DTYhjSty6JbprcwSq
UE+B0Zzn7INvpV4kQQRMd1xVEAQDvI0baGuq74X3Qz3cqgf/lFgJhYk9bGld/yWe4PkSr8ibS299
0+PmQ/eJayJ3l69kq+OqjkH203tRE680zIebS9iw531DhQqJHGNdgbGhuSk7v0rWY5F9q/C56oJF
XSGGVUV/dlYDihKqCmAP7oRdaE7pGm1LA/XkR3mAEr4u/RO4lAq/eCkDpCRVekZQwEkjpjqblA4r
E3VuToDP8uGOrCeHazVWHBA48shYBl9NA/ezW8CQ5lVyDU6DsXbs94ywF4IGM3+M//qTezfQTbLz
EEBeyfUHEtStZsBM5SuLIbv+df/WfTTtiXU7c/8HWiNjDYP0Xg1ZtFpnWLf/nSqpRl/WpjPJSh3C
iHdNuc7ye48qHZ37OA6REn0xxyHeFrPtnFleh5ug7Mfi5h9OoQLN+fvbnlaaNxI1oGj31XwrBHal
VxWhi+ve5SdR/Jeo/nvYuQJHHI/781DL1oMI0zbSAeJw2KRRYpJybWTqo2ChoRtvCGvCM7FoWdvq
YW+fBmlzuBeKYBDIxVfoDbHtdHUR3Opq9fOcLbT72IkyCz9Z3USONi/baOcwOJf+ZXkxvsV+bHTt
vpCj+fx41A3Zj9NbqqW8trIg47jww8M1myPqj/t30ZMHo11iOuI7cyi/urbHwOuIEnRfYXWSFpbO
+Dr7ahcpKIRKavWmDBqlDosuF7EmGLMpHf+q5bGTXlRD2HbCauC7kHi/wlystTPOzcXpOtA23OGw
ExS60/fr4GQDYYQB65Ftir76qb/DkwRbhYKcUY9dXOTq4Q0fIJIM3UtT1MkiMgRmiTRhamBfyrV4
eVX7GFrptsWaWLjYiyth3GCiPJz++tEgoSKIqCv4jsAZedVfNYG6y019bnbmEf9/fxMeN1/dv7Qr
JJRQ+235qtImNpFrJUM/lCDX/0CibmW4ZbMJln8U3jWwkptt3p5KIXHR/hKLCpfAKdoU5Y/RuK2w
IyMUUunHjGfStW3Lf5ZvvStmjK7ZYFHf/JVrHMfBN3owW7pa7kW/ccQy6XDpn1iv9ydzlm37ilBM
XW5quUXZz6UqknXQ0pE3kjRVuXWXlVQzmLktIgTcgT3jELDPlNTLQME5x1yyrq7uxdgPdtro8aXg
Ay42mtQ3Du56I49jgpEwQvkI90dP8mw/8a7io19yyICJTg9W9md4dtHpc94gFkO5SclV4CZGkfBC
c+fKaropjxvBGyrm77FKICEXvgQDu/JhFiORowEUkNZiP9deDsdkvyjNPxeXslKwIEkzWcLAdrhr
tHkx4VRUeD8NeMwy5Gju6tL9dMX+cBGZwRvBhi4S7I3Sn7Hq9K9D/bu+IZqZ33x7KeZNohM1xi96
RaJq3jGhyRavTfhIA/IoK4J7evapfD3sxxJeyL4vktk/Z/MJU0mu86lx7caCsHQcnMfFjZ6SB31i
U3B74n+9dJqrCjuC8n6gf98Smz0QZLl8Rtt6AfNc4VJELNaykiTLCB+n1lw48AwWNE8dB6U5eCVo
vVvqZHHqVdq4H169W7l4hFMYMddyg62ZlY0L0ixqlG3cO+cZBlT/EBHh4a/QoJm4YTNYaCS6CdKZ
8rqxbxzbabr2ZW/zeZQI3vNl9liAboURjfweBeHHldHAsa58JKeyV7k99HfwJ/dQaTrK/i7Ll99Q
4vFvWaifrtJftwr1kMgWWL5cm3t2sTaEeee0L06vyL08UgbX0ntC0pZ7X0/0gfDdyygXatj5D2vF
SRYYvKvjKGSVeNPNaktoVq3M4Npcdw9BycVyXl9bxuTl6yjli1KqKxl9F3xOhKQrVeOOQuemcoiq
rKvJtx9oTrfQxCsCL9j3NY9b6vYCul3PZCKdjFINi50GkWH9yTZxMG+dfl4/ITzSdzTPeY4OyhKY
D1FM5YLqsiDE5EmwhM7Kr7srWU/ADZcdp41aZQPz7AxROULp+CGyLv7pMeedwvumun7TlZUYNvVr
I2Z6wLt8/nYqLdqhVWS6ynA3VY5hCsDn6ZOCiVPuF6sRUxXLoXrvAdTq2eZteLGTo2xNISpcX/PS
Fuj+bzKC8dZEuLmu2Ns9UPQfInpVc7+LEMYFIiEqQhbEGVi/AML1z70WFwZ/x1VF+fkwcW5hRNxG
tucjUKye+LX+En0U5XzVZP/2G56I1vMyTExZUI3tSTQg5upak5Q9eAtDeoJIgYzBEEoxIOGsMcn2
cr9D9vIltybMT4PW/AoWKHqqsXeRy+wJ7iePVes8vE9SzfEkxuZiYflJjLXEnJcnqR7XJvEh5BwO
Zto+Ix5B32oYm5bCxGpeVePk+HNhMHnSXca4b9C08itRnxtXrB5Ks+qwmHD8cnlWMjXLNpVGY6Mb
/AsiXr56agHhVQIxGbwhlDrwJ4RgyXVNXiAsLGhGmCy+jgOBs9IB/z0gT2rkopK9XOsBd6WmWKgZ
axi8G+a7VyINyjJmMkkI2L1ZYMmRLMZHkJVKJmz64+KtkRM4EYMnNWy1wYW9MlY7z7YAXeiPdJsM
asguqXxzLXjc4Pos1AOBtnawi71sNcvKaRAyYPX7LW9qIEsgF5sOlKv66JbAlGBxGQsa5FbyVse1
xD7FrdcXVSQ17s6bxw6d8+ZNQpPE7+BrQ0rZ3w3WE3EBiSTHd9ljd9PIRstxMd5aRotG4Z+fLVR+
sgjOmoKo0GGNnfQHizsXWFaeyox23A7LOYFCfhbCMfsoap0xrCWyaFzmacJfte3L1+bKd7KD0Mp2
Hxnjt86y+5B1cpKZXf9ChG0bh0LjlPdsjzf6scwFYrKspT7NwWF6jadBUO/+hPIxF7zdr11024zV
wPbl2OBZJSq4jGtPNdhOetfQrCPXWj66+XjjJDx4Z0VnG3j0SR12q/JcUAno4JaMXmDP2jYls8sH
x/FxlDjWtcm4LwanGOuuXOVyozyoPFZvm2d1/7lobHRxjL2xQuqvwZnWZ6YvzP2qLwuqVrgbgH1T
PaDuGn4PIzyOSOMFy6VwBk7i7CNMi+cs3jPFPBDoChMtd9VKwL0kcOzGb6iMlt1nkV2q2MuutY5e
BUFO7FdM3xgPpTpi7ODQloMPkebrVAxJDOBxwGfIFauP31M0TPeldCpsoWhAR/65H5dTX4+3w2g5
sZokuupqeqQovsyLd2srD/s8ZpqMj5PAUvWxcmaXlo9ig23zQHQeeIHsRJbEWp19eP91X04Nctvu
Rpzr6lff8/fUinknd62g958b08wYtsPL72Je661vQ5qYwpQBvs2gemPn3940ljJGgRReonBzGHun
QRmZ71xQxlD+9LcBermUL7HQFiH2pcdCQ9uVMU22sWMFSn5b+mp49fVY7fU1/vD0nWfd8ved0074
2XMnbdIF2WVcOkOQhZGJv9XEPoAXEQUcQylBo+VTOX8onWei+kw38c6YxEidseRgwZ0sYlPETpXD
oT2+fbMnXKarD3pndQMa6gPPFwOvdFWhutZipqVilOreyG1fHiq734umAW/rz632b4KvB3WQG3ys
XS9+PHPRAvDxm6CL/QydgHW3bF2+ChdtLg3QF9n7z5qRGuz6071dAlTRBb+y3xlssK8Vx1a9uOFs
dPn6OucjHgSx6fEz88UKQykaBvdosD67zGuXdGd1rx+wrZbR6VlN8u1mPgU7LT3irNeq27fxD3VN
HzZRfDZ3le0bl7CLYhM+B04rg/N9xIu1W8iVFrVsV6NV1ZTlBAlicP3cUJryt4vGXVHQosZEBhkL
L264KdkEpL80w5mG3WjTSTazHODsMcIxYYcxflUif2dYwR6o6nGzouQged5WbsoGlvi+4WFjWw7X
evRqLpcv2a+zTP8WjVt7jK5dvZyZwKlqryfiynwvVQ/A2Gz/9hTah24gH5r92T8iQyPLVaGaFBzK
YJrBemPXe6pSrlrB0Pj3jn4lNUHc25QLjYzleXqfjrvJaNy8tXcf6X5qEHu3ZLk9B3WUS+QWGPyB
GILoNNvPjno4Aj+WtWTgEc/UJGUKgU/Cy6sjMSiMKLDEbuzxlX4V69WWSseveXRtbioCnUtLYHpF
xQ5NT4F0jacr2NG7Pfyb5X6YeheZvnNji+I6ieTCmLVfIS6q8u8ssfHohrxhiY72b4mPrLqs9THZ
Y/zVOvArS1UeQGqCzta8oFGIApo6j5VGkG0W7FrKFZM48I5xavWhw0PLZi0s5xLHbqWFY4XbDEhP
5OvnLFY5gqFSjs1nV6h6nM4EKcGawUwk946ZMN9VsnfeNrodKhgIIzZvhV85oR0W/0vOYhdrvlqb
N8HQUWkyOE0vvq42OZaHVcsjKha77JIgNkt3PSHqkOm4n203/o8Es+OVdEgGFAgSaOvzU9Si6r6d
kI029oPO/IubJLI1xuKwvZrm3YukngX2WM7wK+l6upq7BMoWA49KzlJNvAECxBqqXHNl8Pjfcq3V
JwWnUsHdZo6cpCHSplDN5WpsxgayEqMRx38hOw7dMQEcMxEVaMq+8rksx6p6ixXTUGvaORxpBa62
vSzDWJkrOU0966/oNVnofZAUDp5nTw3Xg2wjz1FGx62GyHqYbSybmAe+pDhH1BboZVHNZLj0Illo
aSRfuZQW/WeZTZjq4aY43AfkLODIc3GTXE76d61eY5UUKE2L1XTJxQGa86pZdm1EwAzPmOPMRwHh
sJBs+QfByN5EzXPuLKYJ+32IiFASUaxk3F5DZ0T/kdxpqywW2xTqQDe64MBFB3Wh4YRoV6Fcnq5y
QAL6nJ0GFofuUuC+pOqXMg9D9lpeAmPmvWOHoAv+0cj+27xzff+k+vRwLFxgmGPph4pMyZr5efXw
fvvUNoz3OQ/ks8aOj+YdmTBUg2xXHNIf8P+TFrGZt9W/XJkfVrr3CllmaOUTb8rhc6XZGAJ8bdj/
zJKmEWFwxd7TM8RgR/xIlAVRu1F70zJC0r3b3/8HnHziUSTZEbG0rHPDhffXOYfxtzs2rz/nWsj5
Rf5QimcHX5eA0H79IWZh5+RSTCHh2uQhsoccdC/4e8xDGwJcRkKyXoWuOUkCWTyjeT4lnTi/j/d0
Z/yRhsvkqqEcrOL0pRLyVagda5coeGRlL/1MF+JoK9GPXdecuPyyuNRpPOD4Noxh7M5DOQwJhjFw
uhtE+VpsKNTFDJqQpoHzk8XLkJspYNuUhlVPLO5KLtvIfjEOM0T1cl97iFhD7BkrPyZxDlE0npJm
HoAzsQ+aph676M0tXundzQASik9x7ePJ9ALmtvzH8/1XM77SS1gGKD0PU3DsY3vex3NKwnYDwr0Z
bAXngRrO2bOCwGfgz83+oOIildNXRNGycuBbdHfmzyq4rcDbk435YZp7F5g2ISep8tgOxCfdzxU0
O90zMS0R+Rm2rgUNz72JQjm0XswSLRRdepXJcrJ68zQF1fq5WUs2NTbh9LF1MFFByt/fvW0pMZDm
ppawREruMW9ue4dUpcB8QaROUpkvJ5dBuXxEgFKFsjjzs1nUz4XSYlfaivBvlGQS0o/b5y1eTPzE
06w7oCzXl3tckjTd5oFUdoy9mb84YPlza8eFEVRwb+btmuPV+w0pbu1z+U0lA1BnlaRB6r0lcGuG
1noipF0ps209+xfFGZLn+yJKXevZXYNe9EtAnaozf9VJ3jtvX5kps9Tio/oY8nXgbTjTuUq7p9Dz
O6sAGG+wDR6XlArb5G4wTj4hhLDBcMm2uv1MfIkGYy2BReeUVosKbYafHKKeJU7xmY77JspJt9Md
yufGf2BoqPrYytdDYlnbpLA1YPc2CO5voWmokDaEEMuhRitqmd8ByeytaqIFC7r9ZXQcCqIfo6Gj
WMEs5XbLorxsM1n1AwqTLw1RktAcTKUyvtSu6rejVREwflNTWWtMFGiRhygTJJzPmUVp3kfVEqif
h3rwVK928HPjrKYOFejgg9yb5oS9gWqdFZq+X9b49dBHgl5dFGwPel9ODBEXIueCb05pAu6mugTV
hlXBi70Xc9Nrbfu+r2s55e4em+n+a3pvZLoG8Lrjy569TPf0eM/nQrsWbYGwFLGhjO7uMZCp53n4
XJB1FrrhyNQ1wAjp87MU+11NaZyrnub7SkG3gcAXuCrZamiKnETlppcJ5e7thxqpc9drR5sx7TKr
CrTBS+XMVOn3VPmXa2a0AH+wYuRQpbSTKSert1HB/h/6eQ/aYMBEIlD3Xu/Ss7YoOwNZ7jlJEEri
lysgJCTUMGfnoeDC4thwQseaKD73tWvHtWZnQvMx19v25/IFlV7ZZcoE5jtRw6Rw5s3lcdvrcQY5
jMaQe3R1ncjJsDBVdMRzKzRMwsVAe94OmaHLXdbAJTVFkYz5kY6grLInabzt81ncSIcEwpXMtntR
p5KCHbUqVRUtlFNa03eWx+qVHA0h2ImSacittTu8Rql7dZ6PzvqE4ciEdkVJEXjYwWcFkWCmfpQA
fC0TJZdGP57vWEJvhN8DPSrzBf7DoOZiyn59qABxerG34Hp9JghTQ81+P7k1jnHLeuL5c2P9eT+V
br6s4ktiU6ayeQarQLuoMDg3DqJ5oC4v0Hjt+iMx3VRRIDuxNjoo38yliDb1lu5wUF9IM0Np/aRL
qkKC4r1nPf6QaNdpxuNiHt6gFrfSg7f6NbI9IgOzA7up15IpvHM6zo4DErzi+nqrH8eIp0UQiMvY
/vyPpDtrTiMJggD8i4jgHnjlGG4ECCShF0IIiUvcN79+v/ZGOHZt2cAw011dlZWZ9cyCDXUD4r9E
LRQyWBjZeJlrTaLuIl8/RbG7mT/Pctvh6voq8lwn9bvdkiztr40dfyDkBMeW5u/Yz3LX/tMkcY02
vlswhF3lUl9m4Y3Hn+3P6oetQzSjXD/BIMSrFVE8ptP1yheXPL6VM4p7z8WrHEXVVCr+/eOGxQRe
v7l8Nw/+WsVN3Y/OcJfmpMumdezBK9NAArtUtXB4Te6ri+x7Zvu1SPx6c9+NI5vpb7dyOl3PGhu/
BDyVFHyPRbyah8X7ML1GFc1yKVtR8u/YQBTiPbiW18oEz8iPUyoIAWdZ20xJ99e6FLv27va9yWXV
KifYXWFeXU1S402aBmB65RC1mVwb+UTr5DxRmOgmRRVGAkdgie0m21J16z6Ip/MS93s/DBFBzmnB
sxrRlAlt1zpefvnND+4vy2mxDQWHTEUl9zoNRijCKvIVi2tePb0ksvFYu8IjLL6mryMaw2ouhzbP
xGgT7w7skX43DzD0Iz4Cb6G9wuv+ESuz8uumILmfdK781o7Grv4rAuWB+frmNNhdRsl71XjWVKa6
y8brZydVeBESMmpwtDx2G5PRXyIWOKi9svkK4HMR24QFLbbdcLmpMRKmYCKTu+Raht+al9HFK17f
aHCY987fPQBr1tg1A3Q4dTCkF/k6AaLTstF5QHWcTUiu/9JgJTpLaokK0kILZDCPCcfWg2NPm1Wl
qPUlh2xR6sguYIKhhkihqopiwbo/lsftXUdIQw5vGXXad1I8QYI48UGtuqK/U1PJWlwo17VJPnIG
dMp3FLNCUH+N7o/ph404ry6MCTZazTMHrl6/xPjU/CslmL+ms3EuGq3foJI6pDJwn2O8r0p0dW5u
mM+x20jEl23LR+dZ8y5GTnkti82j+pcpFw+N1DrOLhu7SdVvDlfuC8l+0l39NySXG8cuWfs714zG
zUTB4yMpxByWjVNy+MgIPq19opZdfZyTrcvtG06x02Aupc+9pKEj2Y6pClruu4pNHxwyUAxrS4fh
5fGS/6v4dG4gR9pe9jaZ27qcPYMFK5Cm27KxSLXzf1X40O2vIoE96RcxnzzP1un6ijV4ru+PxcVn
WrSI3h7bpv22iKqHS3wtDjKZSn6UyteXvw8zct7yn7eIMVBsLQkrXifWnIud7Qd36v1HfnSY6MLd
msdJk+3FKQwdgrqps9bBkQTnM2SgBn6YYQMWDXU7xNDfZDuLGiz4Oz9ygz6iqKZPk/lW/wqa1Z1K
+TrG/NmLoqemtLnsDtWJqNrXD+cNju5rUkAwOu1G5uoslouvqGgZsvvcKGCKQJh9VsP01l9hFJ2q
eVTvySDRy7aO+GyhgXbm5iC6lovjR6m8MpdlrJafjIKFdrS3xoUpOcanaifQJj3y3wKYrB6IWjw7
MjL/ZUUBsGjvv3UuwFU2GfsVNr/rr89zADgP0rUdb13TC6qfRQk/t9HBCkXQaDv9KcHTseSIStRF
dp+A7zQDwYRW6QDxUolXlGqH8bdrpihSK4K2R2Xj+znJuHPnq1Q1siPHSQ3htcGsE/lCF+VmGZZX
hTc4VWLCLdtpaajpZJDvwnOc8uCaeAFj/Fz+wgm4Ql9aND7iZSWIdg4tZpkqs/n7AzWUSrbmVYcW
lx2uxVfbGYDjDpkf87CKSkkK02Gm52xYyiTeJz8Ov6Qot2V3Btyqkgsc6n1nsKsQqxeju7rMFxaX
U1X9pQKo1dCmZ2nOb/FRmTuBuiCW2HeedKPebrqvLN/gqJmh0/o8jtpOL8mADuY22/vTx96Xjis2
KW/LXfNWZBxVcfSnZo4R15OIo0StgKFevUwL3X1UvRTJFsk+A4bnPjkVLWTR/dHPYJagx17enuNo
6FB9IoU3ruPixfiVWFaf7ZzHi05xBuoL2xFbrhcl49w2LtYLn7vq+v0xOH5nGoHNlGxuTF5ZWyjU
LB/bb6nK/ca7ZmEQqcNkZTdINRaxYdZR25YNCQrWXXAMa56hBEgsl/gBbyTO4haLNsop4xeUT9Qm
pmMVYLeaYLCI/5Zd+PI9UStuR9t7Ldp8XS5xehFu3pmH9qrmNz5r+QuXzn9C1T3A69iDwWjH5Vqu
y5FUwioepXrJT9s7dW1tJdFUKZKTQ8VRcWJbLyVwfZ5fWhehXAAl8t6imF7HmUNdxDDw2yO5r6ob
w4MKsWwh2/0LepWQBr3sP3zH86GS/FyFEffdgnFhSI0s47ElzlYzk9hEzUBwRty8Db14gLH7qFjv
7sZmuhpJfdyUmySj56BnqNc+WlWmgeNkTX1mRkPhHRLH46ezZZ7K6KG57qWq91E/qlhaE/R71Ghc
69TrzX9DyikDGyxlVegWssY6eHh6QeIeG74IEmRSom6Nppy4jjQuuJV/BqidlIGfG0Co3hXsPKre
yQDW/Sur49Ek07C3b9Mb1tK1+pBzjDJ08XsAWhjgnbQXhwfWg6P72CKabU0Z0ATWldLFm5dey699
bOVZn7pZnyrYjhtfyjFARL0YBlTaf5veaZSxO5ftzt/N5qlGvUl1YzquobFDDN3Wb5EBcl7PsLu6
VouzXxhXPfB69fkf5Y/OB06X3nc/tEoS9fTATHUt5kEx6WzZsq3jsgjpKMQb9nEEdaBeIPgQJZyX
8i72vttvgBlj4PwIPv5tJLN1U9tzTgvJdnHICRpZna/UOQ6zoK3+ad8V9H/7/Un5LVQx61IL0lbn
VeyFcOkbRC4B8LyU3m7cDlzprawSCtIjaPuNYQC2KLpkYeQGWJ4z0+Y9ryJUuCyM3Xu71k2bzo6Z
5YZsmDZT/b8B+cr3UaEcxRbJ5CSnFyW2yvKuwzQ1PrUggqtOYZDEeWpYRFZhsW7+dD+LYd8TKBem
rnaeIK9e1DC3c2hMA2o0b/IwSHjjJIowSmjP+89e8dZc4Asff1Rw0yAlTEouWTcwZTeop9ClTexo
8jtlhmJfmiBViDRQwoBIcEwr1OeZ1+eLBGzys2ir24r187eJ5iGph5rz3Bg4UdWnRL2l2f3luS1H
4+I4oW9moWa7iZlomu1YX76onRMNUfu7mh/di083fHpkAYLXRGITWGZ7KX9Dpu/f21zR2QgbHY71
FPrAxVoppmc3CzuiaoXrf3eLs3Vq5Dn7JaDCMharqvvFYVklF7lTDoGBz52k6x7RxSPmm+kw4R1F
fh/y81J0A1HGkhiDwh0BAqHaO+znynL6PFfkx7Z2jjvltbz9UM2a88NknaH0VHPH+WEC6QIEa4xz
kbl1Yiibf+Z8o7KDxZPK9biU63a/SkJwMDcNN8Lb80PvuujkYNGWcLwbALUrN3/Jcqq+Xmp8aAUq
bcbQoQU52eY913sM7i/JfnZfzkZKfSSTXYqh9e0S0xiqgBq7aXGcaxj6wxk+zUq1HDbLu+1H9vOy
Arq4Wl9v9aPwOU3nDEeSokpmuJymlq0Th/9CNzeLGPx9FE7dq3YaZ1khU537ftnWizO6J+y0jsd5
DKt3ca1nZtlN44wHs+wtp7tJeXeoeZheJ6BMqqZCdUGfrQwu1nh3iTtyhkn5jwELVCVVdr9TmOrj
PH5fPH8RQDfAkqXhZj5EzWUFZrl/Wg9Dj+mMKbmIJac+7o4i5DqPBr/aArw/PSDu8Gi/9qOExlxs
5cgly18vNc7BN2Rrx204jzQ4PQu6t+S2vujs3oW8CB1+HgogxXl+UrapnHIA+N5cSxpeVZ8MXFpB
eOvcbLwRz77gJw8obospuaFNfHjvG7QEPSgX0M9nZwXT+k1Km+pBZQ19r2n3FnWf5RT5EQf1ViEq
ua1Gv5s20/h/paNlgJOWb0nTEnjt0P69ITK2L/3r8DyjbE2bH8Fu4w4Dbudeud2UP7eVH9byUT2F
e9E+YhW8MYLSvW/uOLpvfrUi0CmAVP/485n6pp5+g9kD4/N9+H0gS8OzttjtlIf1IJ0ic+9+7FrL
d6kuB5om24evYI91b3NGQytidrTskiEJ+VgzEBVGNbZl29VmcbtR0gdRTzH9b17JV8GwiKDcXj7r
e2Il/OaOKu9JQ0GMzMW1Sc2tYmyzgEsgi2raRYUvZ7r04/jhXE5+JtogztZ8mogXHT24b2MNxcmN
WfUcHRXi2CABPSnLg/LMB7jHuB1DyeZmwdFOkYt4/yZzyuhiy+tpOm3X93AYXEJDNt3JAGuKjXz3
PrblDi3RRrjwPpeWKRjbUdSYcAFZkWpHM7wLgEDRZJjJ4DxKGCzHpVae9Um3OhXYt/cmLMjOfuSa
xWUt2pb7i4CdYQPsAAvnkT9NBsfR/kfqYeENJj+PJpcopZGGzi3woMxaUR9A/08mwotYCoR/UJHT
zTcwMfNfE9QoP/PXcJiKWHc59LD+pv80QNi82YIjRT/LZMz3VCv/djHxyMQGtKTjK3n0sXed3Zi3
MXmP3tct3OdgBncZwKRN7pmQRZ+699fLvfr44smyrdx+ong/ppCmg6jDwP+02uv8ITCewID3ILC+
dZJVL+agGQj2UNrrx8HxEzVkLp8UvqXzKzy8d/vJ1VH+zKYfmGjonz3Ti4DZpfb9Jb3zswevXuiZ
kFGZI61xTv97ri1DQ1qjVJMkJbxMtuGkdDrBAf4+RHiBT1Yafrbh4y+xSQwlCNLg+0u+A+OaT3fS
mjAV4kRdt+umWLYSRhuTbUncv4PPC/e9UfIri3SBHpmu0Nvj92h76V2or5dzPR7fjIYLWTMVyIE5
NBLAt8slpC2Msp9ORPFkGyC/7AbBQi4Ejc28PgY67bkQvD9BJ4MzelVA91pbU9cNg9QyRBFdzaIP
SnFIiKkS+1ZqwIHblI3cFQ3ToFHsT0ps2dahj0IDGo5WbXYR56hOfCvnUoCcBk4UGz2PwI22rM1w
j0Kn8/oXZyiYuKARPQx1Uo/zGisM0YNKEgqhLVU81UkVfGVtU5RsbQyvfhLqz2uFdROmblD9ZN6R
3nww62Ewgi+bd+rXN1tsiCOFJ8X7ecIBQR8VkmtKaW73IgwFtPm1qL1NQojEiO9o1gLC97OXEZfb
R+yshlb04/cGwPogB099u1BgzOMXXqTlf9u/6b5gQl6Zh6/a63lnywptrV+X+aZTP/xCtaAb9grw
K3VSyUjeC5+Qk4faViDdVJmRGvl8V1T7o4+XHC3Km7f1W+JcS+ZKS1x5zxAunClvVg0TLV1g9jRY
p/rXEDfwwLnPYpnhXM4nBl64nuhlsu2u2tdvi5UL6unULmzf0kqHfX+Xaq6RAbW2LrViUZXY0OAG
qvsMMJB01PvemppQ80ryr+JA7gQYPBsXUn10Ogo6b5le1TPRCG6z1bh5NDzQReNpxpr6etVUUs1F
UY1ewfHpXVb1JxBVsfltUWYgf8uSPkCKsJaVy6HCaRTERlDxLDkSN+/qK00PGuYJxp2HVEqVT5Wo
lirnvtiKputgMjXB6R3sS3bRTxilGGIvOiARCIPsxZi9nIUzIfn+52Y/KjSeOJBUdB8ecPQdRvzO
q2m0Hp3evekxNkEQiM1bQeyU/Q2t3dXYojltKxkDZpAeyhGqNPYuEE3Qf34su/wng9cO+VjVBNSQ
52jj1IiJggPSPrCpZQqmbRenmcrCWIwKWnGlyKl4U/uLzzID7DHUu0IpX84gca77xYhp82l8d7w3
ChxD8OoEq969n379s+GNqaD7LRcH5311X4gNSWicf41L7a3b82H2BRKvY9gy8abBzj8z3T2bSUP3
DGQD7yMrv98G99ne6WI88eepf+knmII6/zFNk9XstkoKUr1190iii9foUCsqF2DyknzeFs+WcdHT
22BF3GZYlRvRw3vgXhnUhqnK423Knt+0nsp5WNRZFr7oN/2vmTMI3awJJtiECo+q7ZtxDPiZ1ve6
wsF3of3a2/3cGV69PkaH5mUgy1U+tJ6+abK0fNa2BgPdy6vvXOvCMz0T3774DjnBg2s+cRJqp7aU
jvzGMn4qE5JcBZaDh2nuq0Z0CoQdtD12NoXGRpfDBVxY1FRPRN8L3gTbNPJ4ZZGr5qBpxwYeYQIL
AEG7DytjYsOSgn/FofgqpiKFKMFIrJ4NsGqg5kAPdGPKp2edXJ8nwbm2fcS6Mxte8JDsEnYtX+QQ
PlE+QD5EglBPRrY+xqiFfxNouU1wCrsW/+1SnA7M8u/A23m1oDNlQGl6U1szlEo1danP2cE80gc4
NQFVQpPzyN5EpVtgBBwqkfIqYRxxOx2aVtcPvIB71IBULN/SNZ+rwSUZ94rJow5ehfAp+nI8JwJf
vNCZs58Ww9qCFyTqZMifxCMb/x3r0AkjcwWytwXTLPpPDX6bNvuR0kU7KyzLN6BTvnER2LER6WBM
ylOZXeDi79GplmMqr7Z1ByWydxmH8msjsG0aKqCdcpgVi4bYrak8UaPJm6XDj2goe947IbWsKJIf
lef4Ol6vA7x7zfTWuSZGY97Jr3+urju2LseW9oRChzfWFDKwXsYTcCG4429UXFUXZndNfoANDu+7
p6FWVFtCCQ/xhOon0XA2bi8NJ7AY6FvBPc8hZynrO6e3zUe6jpGWaINI0vuav9w40dndrfrRDUjw
C8yT6EExNqzCSwFmzpXVbKJomqMSHFMqH82QOCVeis9pdpAcGN4npQyUVr+e3WxUsa+M3cIcongO
h6nbzQqyIH5kyui/lngyPRTfASdqaDOAtE3kpeB2ta72YOJQsca4sFkFUO2CwRhHrjD1uVNswm2l
JtG/pn7O6VmcuWurmTdSg0+daaIhj9fKRAl0NRUgQGjPW+0c1QJbQx3EqCeQ9BQvgB7pZfoQF+ej
BCYr5aPzAzs4NU4t28fUWwpZMi9x6suGKiyYMg3lsHsKsYK1JoxNdfet857WJCQsap+jrx3s4FT7
i6rzs16GBipE8Rj3GU5LrELefISFqGhzk9iN3mOchglqwffkxidJmE6TC1akYl58anIUWJjiPPZx
XrhaVXfFipIKRIqBONSig8ok2rKyxCyaeXfbszGPNwZZLeMsGg04EjqGqv8hDcA8iqogz+d4gTR7
C7BqZrx798YWzPp9rR8ZUCjZUmD3g6gO08KxBXa9rmqbTN1i2N+bK627GQhXzr95n+ORg3+OByle
QL7daLioPkEaGaPrXTMzn3+ikPyHM/9Bj5T6cm9NQ8oJoX7XnMNprnZ/hxX38V7zXK5qQZZx6vih
JFRX853ZTFS1IqNLXw5q7JuOek77IEAB3MC5MRpJt6vsjORwx2yFe6rtIJN3hhRkU9vu+9uAV5aL
GTlRoCPPra1HLzzCWXrSTi0+Tw8+QEE1tP1QyWR6JgnOS8r91KuopKHifZ+Hikez0tqZ2SDLUzeB
6Kc/nX6/PTD3G/lD6+mw2PPwqeoJ5FpSnmxWD83NblnnCJVv2b7Ep3iuWcyC1Wk7O2XjTbKW7O8/
rofGlQX9suHadOFsbosGzTuefAlB0aKrj3DZNoWs/EF/DxATS398QREtG/ZvXb9D8JRmn6qn5uJc
EwF4+D8aBy1gF6Hn4iBOulvb+lxnllz92QvNciXSvHT92XbAGE+mJcF4ALqwqEjIM2wUMvzCXvb6
G1HZW+6LzYVI+kmmoKzlEiH9YdvckkJq8W9+Nd/yI1EyP8p//rkS1u8wkUdvfv8srCDiTOZTsoJl
32qBuEeLlk2WOpMv62RKMAXrFRGIkylZA/ZhJuTvhhNWHEIsOTs2aLisb3lfGkAuBdWh+Is5mNWV
m67JGfCvFwIssuXt9Psgt2htE7XcpZpYaprVbEmLNZevZpf95SI+JhTGg7AxlcdhM5TPY5wcdcWj
YiP/D3LZETYIoPlvJ/8v+6WJYPHZyutFDD932clP9RITsJO4UtWXMJxlWdEHy52SmvXl9a6Zx23U
uZ6F4ayJFq9aMU0iRyfO98yQd1jG4dSF1B92TfhXZpzlV/o+A+2EoesOtfVv2mh0oQHTRqlaURS8
nCzaahZBrFNsKDY6BYbko0UfO6BRHPv/NAAoJYla9VT58umN3L9nvmjuXrado6+jAZLoHTuhWjq1
DAOJ3dtzfACf4BD9GDWJhxZ0k1Ia1D5td/4Ul+ps9wo1qCr23hArlUEBmhBEabZL25crB4agt5yg
Yr3uf07s2BLx5j0ymM+R+o6uZlEg2uYxfE4mmFGepiovXP+/jsaGJdS4poExantf/mRaz2lR8hWv
vtc8CI7vBuO08saC3MZPeJ6lm6qepwyHwPGWyDXmHMRkskEuzPDMFECKTnlySzF+fil8qaKLhiBl
2vveuZd+29Bg0UGxgSS3ntcUhhPwyKKKS/TnXWC/7XPsAb3sgMPMMhKBbKpsOsszeb6aDVx95bcU
c1dur6urdZk9z9Od8cVPLW2FOJiJ6J/1QguzWJouXrVYlTWE0WGmVuVc16yp7GPGcHG2gmtBQ3Qk
+FRTgvrJ/xrr7hYAxOY7WEOaWoi7FPxSOY7pVJ9+0a+doDx9PtfMXNe3ivECGEZtYazYDkfQrqIh
RadFhYps4JkJGRTgn46uTMP5H0BUGgy3cpxoqXVrk5/ddPPuB6H/+LKrzT35raboptQHM5ETtVRq
zWAlLUXU5FeKd9OZksGxwV54KkkvDQ/ldedv+j0+dst/pUYjVV/Fpl1cKnOMip/5T2G8wL7FqbwS
qaEevBXegjsU4nLu4yEd/b3p+QSe2WcQCR9DasFhSJHKQtHYxWIda9s4wFC0bLp8N1XKB2LjjwdB
xsvyS1jA99bw/OboU1MrLd+8uFhshtzhr3T4pUT6nsBcFH6qH2SfmhJauprtQxX8WdamKXqamhDM
GshGGgYkCpxtfy2glJMQFiRAcA8Y5MqZipyi5roG3xV9z/rp8zTiksGAkwrn3pC69o2kq7PS9xXV
yG05DVnuvbJnVw2uZw+b7bQOyIbjR01Qf1py2OmdO8NZvdYhjWOypb+VYIHE0ErfJsspFj/lstYP
ombtRNz2nkNLixUY1gVzWmPb5fMc90rTp2EvgWC2+3VqJuL8KG0a5ZKQdmuSBm9FSRiiLYwo+Shd
GMZ44C+7smNcO6KUHp1qa55aLzqw/+wkpuv+ZpRdkXYnXzkbojYaI4huYqbnHvUQNFo66xW9qHz4
t87pVm6lbKHCB+dptsmfmcBF8nsq/2DMPwH/fN88FPP30J3Rz5+WKJtbdh5+AKQQ7xVJqUe8MrPm
UksWtbECUIEgvcoNAgfDrgA5kNs4FCbVxL6jrPB7UELqWxp5/di9IQhY/fuOCAUR/S58LgnT3kCu
k084xz8SGrLcnz3VyX/u0WfydYfdCWWjuf7nX/X8UBGpWCTe6S40zGnzcSzUilEtkCBFv1Mzkama
Xf1YNlQ8hjTJQ74VIGoilcqAoIYjgWntFFxZNnnH0VIKJVBU4aLBZkYfYLhThh15Kk+a+5mA+8+P
B80ECq64aKOhsJQ1jwECWg0ev+pN9go2ahz1OF83+F4YawlvDfyCAjHccpapori398iCnE17f0Pc
eObxwYxtWb1L+Zrn3rM+DT4w7eCd4L3axcqubgrLe3jPW1OaYgUhATBjCSfA6jUxIGt8h5jF+Vpq
iCnlRMCOaRy+gqPYzRCM4ywyN7Cy+71a2Mv2GXr5kf3Ehli+uSE79DTCwICjbL8fYMRbTYGh3Zh7
1UTe436kO/aa2BXO3kH689ZfOJRzeGOltcRFwQPS5zz5qORm0mFJjqaUd2Rz/KXdAL9E15AxBCAS
UonI5JWbqb6moicEunkFA+WWDGAnds08VZYLw46R7nyurO+PpMhpwriRMt/dn1MjV/zVHk1+Zki6
RgLnA1n/i45t20dkZsiB6qvl76ZYyRZbm/cCnnjvOvYlUjPqon89qpWRQUNcOK1x2EAyzsyuufIj
01BMqfnkuDJK3f/1JZ7vmrnZ2zaLdVl+XMgpU/9aZl62hGyjIADgg3Y903ti16kIouru1NIxkeX7
jtfxJNsMVK5PqaPuCExbvyckCPmBvEXnRRNqhd04uE1B6FEbPcbzyHbm71RTyUDuMk+wuiJnFIgl
wqPETJEj15f5Kmwf+nk2OglD19XJR5Dp9HKCs+HNQJySqzVP11qSgM2b4PSEhqv7Xmjf0tXHofpE
VEX7s3Re08/WlpXBcH0tFWtfkNLK/HXRN2zcPwtuSy7yxwYx/7af/EWuGsqWVkPzKAdQTY5PlY3+
yJb/h4SfjBaM6Bu4caoIj/NfR/VWd3bfBOqtOu4aO/I0xnuczWqjRwP08hL1fIX1VMFyos46vZ/e
MyRrF7FqNcu0mSG20NODEw4DzID7SZEdfUwOujyracJPaBodOc90xbxqejED7TK4DyOgrMQd27VA
kvDCIFqBe3szHENMWFROWNVvohhZUfnMdpiiZt8G4r2JwljlwIv515EFrlj+r3kE7rh+iFeQmItD
bUeaASe9NB99FEOAZQbF/NaS/eMpCvKpZKyTqlkjDzD32y5+lDqk5ji8EvYvtjSGh4PN8eO3L3AR
HmRmf9NFPmJ6CntT/XBq4w5KE4pL+EKgS8iW1aqJRSvF7SAZS7FzvYLiB842vL+49zsDv/2b+l/n
yllpkDrr3ITWXQlJ0+1VPUIUrcBnorTM1BWY1ojUhCqFq5FFmho5/6Lw5FBfcSjmqaouJFlosovk
c5xDVwH6qZ7e8r+CDNeE4HW8QJdJJPrXf0hv6vWcr2eZXdTVdxesn0wAATA7JKn7W+l6/zgmRIM0
bZHaAh9KVENgulSRGfRfXZfKFMfOReRswCkizMm8zNdij0DToKaxOwIv0t64fztTwFJSCqBpCpHl
Xl2vmlf7W2aiWtGk9L2jKpaqLrBopqM+ywyP30xVVcZz7PsG2AhzSEd5+lf9629rGqT1g04V8JWB
IPYbyok2mlsKSK01uTs2PS6k7q3eMuO8jmxdo7nxx4SWNcazp5uJH4fM1STTVHP+pivJyr68rd07
VGxUGGw+ZeUcgbbsmAxrM7smiiMGbROu/I/fINpIJIjD11+KrWBQRiCtpwb1+mIEHXxMpDiZOPr4
/aOwxlDww8WIfdHMPTSnHY0C+P+OmFdfmZgdChHkHGWmuj+EqIaC6yVqCGakzW9RezPNjHFdgktP
8CUtkltiwX/xZkoEeN9ihLuoWMEehVGeqcsxx4MIACAf+9mvY6vdAyzOFp11phFqMn1BGLJSY19d
T1Nwg+H6XTzIBHZAiLva1PdxQhYZBIO/R7O0k3HTVUdIWkE1LBp4BjnvWvKOxVlgHnVFeevmImWG
uXDeYBjjlJ1mhMnmvHxoHDC/V9zCtiD85ra5n5ev9/I+5yIqaSP7dpT6RBu7aWBniyFgLsd5GNgB
at7HCXQszazqnzHWrOYVMvXix+M3THa4/fUS1t9n9GzD2vdxmsHRAYae7p03kPJzGDKbmRbfb59y
rOukxIRDuwnolya0S6+dAywJGAKyJDrUdh5EoZSqGxJ4+HwGw+ZrI0V0A+FF8idSk4JFleS2BlEW
p4KT5W9QPdwq8qncqr0vNG68sCbc17iaK/gXqzaUbpcwLU/qKFObm2zNsgtnkQGL7/ejts62/M2p
etZEvb+AZ1GGna/wNTglpq4CH60k+Xn8Pn+nQTzh6X14xU23aBHaKmalHbZdPaFiHTpQ08BfdCS2
CrOGtppKpA9SIMCBoI7gIrIzUNpmupnae/P3CcormA63A5gK8mpdEw2V+fNf+zkp32TLs3wxSn1y
Ku8/r/0Twkn1tg12Aul1Oa0A4FlijV/lO3oFchyKj3cjc2O+w1lqCAMbhs/h6hsvezVG1X8Buoee
pYsFxZbB0C/Jd3IgNVhuLNsAEtgHt3p6yrRAuxv6d/x4fue3LQwBw4t43xgSWU3mS/fhhGvgi1EK
xhEvXjOG67KPmx24xGQpdeIUX/xj6KAqK+xclWkbSiC7Eu35MxDikIHZjK+T9zqcwK/d631U7N3H
2+/tB0HaS7AW2r9uOCuqgHxDiagrcuRzBsNs/HNarL+oPzlRYkorYR1xKRaQ38fv26p+ycbnb+PT
1QL21wwlAEKZ4XNQ0tnaTZ/j+TssE69v0xK/77sOrjPkFqFKViKbwss8j+V0iVstc2tGk3qQrS9b
++I8kISK6e5c8hOoAJkGCFJIfb7C8I6mbfcdPrahy5EYqnHTxcpBb4mt4jQjmcTmSnDKg7cXCdEP
MTCJnNspgni1xZYTi2WQgVc0uIC1LoSJAFWQzh3t59Y6dtDYH34jk/FlCAJahc+oZG0xbOrJuvBj
JOIkJVu4YR2smeg5y8D0eAbPcWjiUWCC+uqUetVAZsMWqlq5JFgP1KMjd79JHzigiF3Xo3ouKNTo
o7I0LgqthHRERpYLs9/fs/fScDX+m0kjaOM44b3gqlB9jzWYgBekRQ9jQZBxYt32UH0GenBoDiam
XCF/NJysGdNiEZslNISxpupR/+lXF/qFDnsDnBxpXi70DaLhQs14JGc+DcJ8LacLwTYbFSiE0XQN
iniQNAX4T34Xu8pU/TJaaYr/KJ1FQ4ViMb6zY9GOHFKb/nOcMLatz9pFAxsJNTSyzpw+CHd3PW1m
TaiNducHQmxhdyyvzVqH6q2aq9SvHrvlp4p3Cj2/s/lKEOWwSX40pDTp7v4fW+UQQ0n1atDaHe+3
vWmSzTVdEf3hUQ1ZVR7kigOJ6xO54x4TMPj3EFYAJdg8ap88WNoqqzJwDMX4uXndq1IhXc9nXuQB
gb3YZCkw+XI5PjfHaEESkRzMaVt5vJunGMhS1tKulZEUzR79/CduO6x0nyuf1h35vEi1qj2REcfL
d6uWBNA7aBvZAo4w+VK0hPhTOV2a8rhk97psubx017jO9iFwtHM9cD8XsX6GObWEvseLaFWJG6uG
Y77YzndlK/uovWPHbclLXpzdLATgkIHumaSdgg7u2393d7O0Ppcv8DV0kYAAH7+Xb9ote0Z555rQ
kf5sXS/1PBI95qAtGvhoQNTMEHoZuMdzmRPHGk4vcLeEZn7VpWkTYcLNZHtKke21XjQ7l+EsMXdo
AqxSofzy70Xfv591Be/QiqE0/3hU+JPlOyw1a04RkQSzIIyhioZRgxkPM4S/bCmRas2j5jL08cs5
XPN7+cxicj27VNKm5maazyoBqXSmUL31RQX9gpb91sP2pUfSdFNVsZ65kVfJQVsutEDXcK8lB4lW
KNy1pTZvWxoBZBMdTbz5TeuWr6ibCIXUPECeSxR4A7W8pClO7drEWJOJPludNmCphKlLZkPYcgpn
K7nj54JAHIkaF0/tRln1s9Y10sWrML5BaWtt+yDQdQWUVkS33gUzoFCyMZyRDFOsBA5LOqevG08u
sWVzkooGKrQVKvNMBnqlkDM3VVKVdfi0ZgVBvNDzt+Qbfv5qhgc7lN3USVNcdvO3Nta9v2dr8pGj
eeE9A1ySZA8D77DtHj13cXFMxVwAbL+6KL/Wr+fOqpVsc42phbQMLVC/TJkubU2qqxXO2cZ5VYMP
j++P2n3fXiYrh5f7Z7q9795B9Zvys7qoXlquc6XSUk/qu8TrYYorw6CQs0bLEdBntmpFjNYbjKw4
XpEEe+mZwcGO5rlQhXlbJ12pc8nhVM30F13z7d9ytXvzUrlX6a5fJuSGymBeQrWIjzR0JjhHJCr5
6Y4lErD/LS0a9lPlZqJR7OUaDqtvDtcnKuXbiI6+9zI98JTMybKDH9w/F7rFTEkQL4Fca4bb+fJy
jhpkiI9yzjkLq2Je/OLAYMq96Etk8dkeTZ3wKzoF9NJYyOF1aEZqmHTDRABxkeTjNClnxoc6NYaD
O1VZfJy3EFCOis0Nnb2Zk5ryT/Utk81XvQ6IJy87DckXhZ8YI/gyTXyPmIzUTv0/E4iP0+t0OS9v
Pk+d1UsB0bqbtAS7hXZSB2h8hT9X7LKIjrsZlZedNQTPjAaQ3I8c8iuY/DtxojoKx8LxTXdQLBfN
4rxemtztfFtg3QFe93X4QpRb5KpoRRdn1Qv4bPfCc0Ixqaw04MqoFBnyprWgKFe8Ru43w41LUyG+
nqJl/kt2n2q3bzCXBsGS5Y5vJPX8i0O3N4wDUxrPl+XFMDi2kRkMA9FNQ1YrYfhsH2e7eakonTUY
bE7uci/d7myjXwpOlQEYcTVEjPhW/aAeXU2+YqhEhnpv86MwjOTlgfjbLwKxPMF4Heen/J3Gzml9
xx2OLpzV4WawAceAIOIh9uluOwyAB/lBdrBAejxXxPdsB/D/NPDYEy4SEVeWlCkDVbtPgWH+GSpP
2ePBBYc+zTtA2am2Y2C5G61cxNPpfi/faN7iY/3xEpay4Nw5PGlEU1zyPrcUezoQpfP0LNvPl/ll
Lhl+srJL0lMYU8QUs8jIzxs29y8bGWb7MEi+JT4u2f6hWF7PEdsS36l05Q7Myd++spa0xNz91ER/
Ngxn0jVR1wMCQ5v+9s+k9U7ifSijbskX9fn4SdIgSvv5VziGuXNLI1P9+byTF7w/6D4CxBC4X0+I
ZKHmUJ4/qspyKXYa7Fmogdbyx4Fx2sqnua96j+3I7MqSKmHpK0oKPxNTbE9NNjLXNDq6KjsT5DN1
R1mhk7FEJqOo7X5Pcn0BGZ6KGG0ykRIO+8Jxkt/07hY4vsMnVHA5VaTBh/x38pPu6sdu3t/oTZbT
9KeXaXoqhrcfjweRCT1Wqzhb/WjHIZ46kFIzTurzqjk/43CwvWsfvuM37lDF/mi8jkj3y23dGf3M
txfXvvMOgdrrxBDWfsADDGuH/3zdcV1ahcCGx7E8+QJP7gyDFjUiZ6ewfo/eNAr/Ppz7CuvB264u
4p9jWKWXFznkkSm+nhO1AF3d+RFDMxFVUFdamWFgY44dxZmejhzAdvrrxLmV0qKOXIJlnYN6cHLU
nsdOCJjoX21RPQ9u7bTgdOY/taomKjP5HdkCoPkTr2i0rhSJ+fKc1KB4tVHic1t6BYf/JgegvzLt
IFU2dBOP/KzmYXhdUPY8+uqKu8RVxu+w9O/OyLza2MvfwIsYQHalYPnRfErtEOneX1qLmnMUJefu
0W5ayh7yCnav/9F0XkuOI0cU/SJEwJtXGtB7stnsF0RbeO/x9XtqFAqtdqXZmSYJAlmZN69pXDgQ
lB3cEZZAmZxgKWgBTTQQUISRA1rIajec+Vrh6Eh7WOn9DqfAdl/vgaFmWNhfpf0Pqe5zeXMMtiry
70e/eEgbChH2UqwzXdo+TDfIjVoQFXRs3ikQCHXo8OZvHMxElchv1o6GEekFHtrHhjkR1R83xhFW
BVdVIrQF0QpE9R9xvvxw+4NhFCv83XfejAwPGJFikwBZ8YuBgTQHIMxgdomQ7mJYhIJFXRcYNJIe
tRU5C/rlJ5pdhFZEqHU+e9SH/qdwd5+IU6V3/yalUmUHji0zOVxYWL032I3b7LGOeBQizg/fEIqt
2OwsKrQ6t3iRLKcl3dcHMTp0P7hJpe4fssVwdqhXB0hSKsbvHEBIyvZsP3F9Z4MXL/U/fzcsajEu
LOTlV7CAd7rRLiu8XmAVS9+OcK6GFU2MkTG7YVdjMg46++lWkqYCN5QRCj40+lN5/QeGDnEJoy+0
ieuffEleDm6JsKuQ4q66b6Q4fNs0ZM5ePcCFsG54UfcL7MPBTvEaYvm7fJOx0GcrCk4637DCtz/8
65e/Bbn+az+jH/aLl2n3VbNlZmm0rHmLMRECItclPYJHMYqbG59VSHyFKBuvh42z6x+RO3FJllCO
hQstGNtVvMaEVbH4D0la6zKeZeAPa7aXExYY6a8gW8Pmv8dH9V/CVHhlCwXzDkYkW0HWpWyRnBAJ
gIDWoKXh9fIB1wLs1V3zs95BPB2mZwbmHuMwdgElOsyB+KYZSCB/ZqIpY99Yb7W79vIRMH52r+Ah
9uHc39I9O4A+oFbYc+eBDPgnZJObxgW1XHtbIGeo6wh4Hqw16e8hN0cHWKmoi+lSmGyIs2CLS7Aw
Z/K7ffhIt5yg52K/m1x6h2qh4IC5VZbVCqbmgtMYxBI+xwZPcqxmCZ7D045B7PoG1wWJFs92/Abl
lxBUWl+uvI3Nrhgd5T8fqJ1pBGE3jwRaiAgoC9OQBXt/nOFRXIrniT+DmwF7zzd8sy5w2HRko8ky
plmyKNJLKl6LzRhdrz0Hzj6EH8NzApreAyvYH5Jb7jz8Rg0+EoyIdQMCHpPlMrhMXqeBB6Zecm+w
yw42Kl5xHt52Pt4d/pvQmzf3AMVoMsOd2lxYB9xqsc5Gu+F+2X9M/cvq6b3CbQE93t7+M7ZCxIrc
Q9vTZ7glDwF09m+oLyRtTO4HZNoXCUysYlzuLpQgN1zRqIbyNnmxacN3xHFB6oznCCYEAjULufTh
OjijP9ofFIHisQrbc3MTWa8vkhNIy93GfJxG7puoYtqOCWYCzqh4wjKs3bMFcxVSgp3n9i//MKzr
g/Vko009sD8+7v7Do634wHNqlX7JV8AawqlLlgQmNApm8rl5VouZ/lJh6z1r+FtoFR8eEPzN+KpO
AdkL1twzZ5KxNMVNPsde511s3O0N3NHyU+CF5uyjfRMG4+hGeGK/qQQiHxWn3KNg+8BeEZUB+5D4
E1g2txbad0jsK0sLmkEUnZwQKEoEfQ19/Pvw7qMLJBw4eEGGBFM1UXdLLuEQ5POxoqU1YDkKixR6
H0sZ7O5hPAjRr3wVgUYx1sAcM/C22WRj+rFAQ8b6od5SYgZc5HDw5dZFFbm9cFQIZynOpE25ZG7D
RJJvr5jDBuMQIB2SPfq3bPObYT5ccb7Eclq9mCtsWWBC25j6k9GxxH5MQ6CITBLhS8NPYy+zJlJr
vruMT+5WnYwGbVMJtftIGAV7MM6XGt0TZXGFdHH5g9ELZK56q/LfkqfRf1M26kV+c0QpWgBlMCiM
F+WEWB4GkPtTrLLVW/OOv+G1BcYxaH9oScmoAikEG/eRTb6L5IUBFbg950A9aHe6n38rSJVFAWZc
CmJNxFbU8/5IiAKhR0izhN8Cdqt0ReZS+7E27FSAeGANrcwHJSp8cgSv+AbjP087sGNEFaZt8MgG
oMX2BPXMA5/CBQ0UdU/YBqFIFz2+chYLW5BaFGDTCw4eqknQSwRZiDGBXaw94yGDMGYdZw59xkWw
AWeffUOtila8jgL16CDtGNGLZXJokeaiun0SASRAQH5OwftAvCnYtOvySz/SyeKTz6d86mIdnrLH
AMDFuBeR/VfzDuniINSMxhkojjYCG8XfDouR5/RDTBiKewI+fpFG0j4hWHwiWWXTdA1++2eysu6S
kIZiBbli/4TDgoKEzLjDduVi8LYVwXBkSgjoDkNx1mWQKLl2GfwebE444K/ljlI+vYA+YU7CAqG+
AQIKegasmCs1nGdPiPdPvCyDfLmmC0aRC0BD74mYnMjNYhH8hie6sCP2426Ba5NssW9pHnpABwFf
bkcaCbMwdxmdz+IlrcaNvou27doiQIgDgGUOVl/QJNlp0/FA5GHFg0VAOGNOsckjxhCNYFUGSOJC
byiYXIrpN5NBcC7fkL5xfvzza4IAS1Sw/yAdzb5g7pO4/vaMndvnQHYeETInTlCsa/MH2PemOfso
AkQUEbze3/wCq2ptcTaBU7Q88B+AT4TWGc/2MezYPq/GQz7/BTieW3NnHm7zFXMO3nHWLHxMgIjX
5Ms8Q6Gvc8aYeaKiC5jVD49L3M+Gei6RuUXMU8QCI4RZgi5xnl+ze7WJ0HQ5woKs/fSsRcyCxhN6
Kdjv5Ji1bzQZuHecsgT7qNxwg036BEfhNCi3pNfecQOBgIwcBkVK6RyBRhheC2td/qXCBt654WsM
qbETRYyKw8EJKZ0TC8omJrcMPY0L451SQ0kZ11hVUBZAVirUqBFgO7le/1MQs+AQp1r+hTwaFSC4
Lm3NLn/S2r+4kwrSA80D/G9xMIIrvfy3YC9/wN119qA06pGuFJ9Ra0ZaOhsiGJyQaXfhnwfn+fAO
f1U8xwrgLQPFdFKvcG5vDBb0Iyn2o1gEMMeI7QsVL30y3zCdWmx6cRIRlgBQxEB5hX4S3i5sBBoW
bnRK7uYPkIiNwbr4BgpY4xDxwgD1VHHqchJQ48wF+CVeqvgqxF/MXTTwPM7CBOHKr7AtnV7gpeqV
oo0s18KNEj+POztpNqTIUo1/dqyMVPWXdY5I6NZOdKVI/uIvE1omU748zwYXRi2sbYfYZlTjVIdI
EpQ1/sLpACCVrS0wK08+ZYi/QICQB7Lcgwoy3WBrMnTwKP7aS/J3pI19pTwB8gOwVW5/sSAZYL1s
r+C4/strXGEUS1xE9b3gXyE0BT00IPugd6fVsdlCBAfs5kEYhZ9FsGqJkdwwSYZf9tK+gs4/pPsa
uvrVguBp4aONZR/lAFCGfQu26es4RlsMXrrJDqJOsEeA8E/dCK0LMskxw5lwgVYWuFn7oQiZdHXY
7jA/MvdRHKeztEbO/iPuEhbkTHoQz1hEvGgZM+/KfcEIhWwZ3JvZXfDz9X5vH1shckZcze7w3x3G
wDjupLMkzFTxH2KnymuySrGPNUuTH+q7sYF3cQTgoxZRCbm8tK2wHNnwGfeGjcgPG3/pxzt6R7By
AXxuIDtx+53BnMMvfo1oOl+8fyw5WPjzPvk2Ibfgx1E+NXCPDTDwof5iCFQo58Zd4VrUX/KOREUX
72aXOXCn/TVHbzZtbbhMqeucSQUAP+Rex3frpC76DdbKu5sMZRTy5vIRnrFN+k22PX2G6AUAdz/t
D+eGSzxZDzJ+4WLDhQhhrjxjTPqpfMU5F3qfeE2Xc4pX+iucvTO1cN7Bl8JSBgyOLHuCFUGtiJDD
TAuj1eI0kCZnzsFQNNdYIziglCU0I+DJR2FzRPTrkU7yIQLEsk16LM70dS52X4RmQPbUntEtO8FC
XzKrrAYI8S/lWi802qlNuq/dEGdN54tl8NAw/YQ7AssU+A2ByGWgg5H/WCzxfliiUKXJqubvuKX+
W/exoQNPw+xU2FmIfECm309M8DAABHoxzkjd2c4tiwccMZYH3HLk9oDyndncsupJgfo8GlgAOoh5
y/Y3PSjHfG7sHPQ0C9LToVjCpRzYboXCQY8mpvhmvqO5YGieztABDBNk22b6csVYTJ9KqeLW+yat
QDCDBQNW2PNZXJiE1w9mCfCEfCVy7pOsDhGlZHA+xdfyTRCQ4Qm4eIHNMuC1z08YS+IlWZ5x0lkb
7lydpNTawjwbNwNjTkMCaQGyBDMK0xMErWxtXqmLnNXc4czy+hEhEWA9AbGAABC1KjgEYmfBEifn
InG7S3uaFhAfEw4WaEDP/lrTxHIIzgD3NbUYbhG/T6wzcJM9wyHYg9Rkh+CDjvelvVgVL1Msg7OH
sIU2aCZB9qlJkBK0nxyqtRpjFuGsDQodImf4WpBiUNMP3F4AOhU7wZQT4iS2U2CyTzhYrLvhS8Nh
SrbDqr+P+5rufGaRXstB+Oo+rE+V7oADEGlXtXdGV3JEQrsYlvQrcR0ioSholgQG3rR3bh2OwIU4
pr0VeR7qIj9ymoK5T5jITnuwYJbBa//iHAu6tBko/zo9xFsmm538NkGwhKLCqzOsC7OR5r2GMAIG
SxAuok84E+Gs/FtAoAz2IGSDKMdUQDosqjjJjViGpX9suShq6rhAcURNZ0mPIYcRMhWaWBmc+XI4
F42zdyWi4AiCxKGHrfZRxzNoox7p58SCKdrBnKuHPVeJK8ZfaGFowwaGVP3JQozippwZFyjBLcZw
mK/gp3flq4246uc4OWAkwzcKRAdmB97IPcDSzBCMPbhLENpsHhl+NwcARRYqicTCOVoSxoLZBfYW
u6ZjSbXEuXJeHDKitdYWYWyIzfhtsssqGx3AoC96+46zhRS+8UOQ5NAAq2QN53t6Q24XQygJsOWh
EEYPTMfZ9N3F+gdGHXX3WrRQEyAmRpBkICrw7znlsXJpXfxwoMMEKQYI3oOnQv2gp/S0E7QpajDX
QXt1Fz3bVDSETAH58Gb1JR3KXra7LT0PSpIbd5QFzum1f7EcL73RQ9QSvOvYA7b2jFNaCrMjYG3g
XJUER2tZZqJNDqY2QBk7DGVD4y/oW78pcIrtPBWNLj0xP2Npwq2CB6TqlmqGTZ85gHbmtrIydQqS
pmvLJM3PnkPzXFWYzXbJxrOwtIjH8DjEwyaOnZmRDnPHlstZV+s73ZBHmCCQkiws+DvT7YJ0G8n1
Q7enpZS0p4o8S5ba3tBvQm6dqf4N1F1YhfNIjtx6mg4Z04+ajde6N1lyp9LFCB91/Z2aOjv7o2LF
G6nOjh1wTCzbJC04y6Rjky1Hy5rUiMpk3fnbSjaZFtzpVrMzgea7CdEbcu2BLyIvkLY2pFT6HRLO
yvh2ivgeQJqro/g7UBuEhTpQmpNe0zheeUZJY2pUl9yR9600MF0qtbLlmRQyJSzqpKOTEmI1nTSN
nlTxf5Wx/Wv8cdchuoIb6XvDM1HrTZTSYUWn0LPgQlbOrrBMYCvj4GnlXs4/CinfViGAB/4eVWGz
uUQws0tbAqAYPMLpktXink7xosQmfCCI1tOgk6bKs4zoplUVBhZGjTWHh47v7ShfzPwcEvjasGXL
7ZkctlezS/dhs7cnjict5El2eJCajIEriOeltDMN6BkKOB1smiDu4LrVi9GcFgPhhymwGTa5auZt
QuqjxTkavpQ82nHR1R703jCEWYXXoc8HKOinYe57PtIKggZgMXj2rMsw6dKwQ3UWYZge2sp0xWtH
GVE0vRtJv7lMF96wX/Hc3IPSUyClfNr5OcD//LvuRYZ6gJk+nsowkPwQjCH3H44ZrfU2OaSSs5QM
KAWT26sAbm8eSnPQCfwZkvpZKThxWu2HLENk01DbOfRAZTnL/f7Q8yw3CUrV/uHE9rt4Znq8gIbw
syqldVavnTFbhiGUEG1a2A0ptVlyTKxx1rwHU3VNJKJwen+R18A6PXbNNQBciAnZMJ4kFVmM3X0P
pNPFToGzzFT6gDhtxwL7pqWZzjZamqvlqjNV19IBfGyywFtGqWDR98SxtawBzcKNeFLEPZB0e32k
UNU4JJvdwo9IOJv0dZi0r8Ez+eN1d2wjad80NlssZ60qYbKSG6y1regU4LClxNqXVinIUpRhH3g6
MGDts9dQ/LlucOv4yVdf4Y9RmdUxzAnKaKWSTiFYe2nCHpyTLjDbfmU7fGq9ImxCclZhH94NLfyt
Ums+FurFbrDKTs3w2gSsAqv6bFesKQgRyKL0pBNa4mT9h2Vidq76EMpjPDG7XSOMMssvj+EwqodF
RisaYbnBXKyni57Hti5Ygu5ehQqX1vrVdYdr9pI79ujTrUshvOkXw97FsWsXC5hAIVnT4yaI94rJ
sDweVXplL6e1yLZODVQU6d9o3Xzs2sITeyR7wp/sjJ0ZTGt+QNC4tv5jmbv4HjvrDEZawmZbB8FM
yAf4K4zvkAaX5slq3rtma5PaZD8wIIkAMK1PAGXNuw7+Dze11B0QVeq464c/Q7CR0u2kbS1iIkim
4Gbkf+XjzRzQ9TH99NOTD2DERE0di+GRy0demk8l9RsvdQ3iqDkNWANPS+OvN8mP0oV+E4ZEnl5K
7RH4HOjAWt0jTTYmxB7Wfnm07lRz7oCG4HCBxWMhrDSXlk6g0dTTJq46jOfGYx1vyvYrYDvKMWIu
A+2oVe9Z9KDkquoBg35T2Y6gGeVeUd0Mwyb71INuOXDBjXIzqndD3fOgG85jtN4DbLxAfvSlobwV
NVlnEwMunar8BTGBmldrn60Yp9tFBxWE8mZf+vBlkg6VunWO0G8P0bPZ6fmW3z8Wt+mcW68AFEXG
rRSo2XxP8x8uOl9ZZLNPPyTFQ8cW27pfGPCjrR7f+MpbDeWajdMYP+Wclq6q38dkU1efZvstjg+z
oWGOWUkLtyedjr1iS4Q3S8XyqHtW9p/voy7e0eLEBSal+M9Cfdz1Yk4MWYgP2yx+061DhT0BCyum
a3vjFD8RhlIBHQ6OfwmUGv4II1Q2rTr1r2MTyuaQL0GlZIsSDaWOHyV335L9y1PEz6zD5eRfuCc8
8ryUrZLv+PlBjwHFLQNyas8pdlHRikYgVDCmUE98EdwDnX+zeEPqzesj2l5O4C2b1XL8mOp1Um1a
UOnhl7swbr4yCKRm+Bt7b7V5xglAeWT9rxa8unoVkZM8rgr/LQr2Yf/i73GOZMHt/61HOl/nVDyZ
7ZuDkM3WZHG1VFwcjQUMPM51bklBtUEno+/EJ+y9Jxc8lGC9HsPx3jWHLDhG8Sns15n1mnLSevnR
EGFecv1bwneKelgeJYMmdq40v/Z0qCF5jGvT28sqE/eqc5ZpsTG0Y+VdqZohgG9w6vNB+JWEztHm
qybYx9vxhfHYTBxriXovmmuJPXtJ+Dk+o9icMn5fBvMcV2yNZZcPwc2qqm5Y7OR+IUHlByjQuTlC
dZ37TyvfBObBiR9R8Qq0a5t/q+olDpmMjZjhW5dBiZILNyraahTn6JKYXTX1XEEf9KctZ7CRryPT
5ifPzHw/xJ+6dvfUZuWo2BgEzbqyeeBT8y6arFSZYKfATm6sZ9nG3w3lUfkc9U3WfDjFNSlhNe10
vEVKDvcldW6KVmH1VLUHDwsFCABNm1weYeofi28+GwVAyV+iClrFRTV3GRAhLCsY+uWCSihPK9QO
4vJVR4Kjxk/9D7462h6GL5QlTXQ09LPaZ6KwVJlr7ST0AvFnCP/WkZx5qqZ4ErM19In1kd87zZV4
T+qtUfdY6CKSpmYkPjFYOiFk2Avom87cQ0zIygNTMYe7N63pcfToXIE4AkKAqkRkC2/a5NwhUi19
LEf6Vd5r0NU19uo8Me0mfGuZrIPiZU4PJTK3o/MbUGMGmHxyr+/SMtwlRvIYeh9rTJo81GGisqn9
nSMm67tFBHNR/LdVkFlnlvySs/TDsZOfuCUbZfSmfVHIwG8YGYfKocl6jsioOmeVhm9TkRx9yadH
Dd4HO6Fyx8gt2s46SNTf0MyWWcgUBf/b9MYvNUQT2SHfhyZgAdJXzodGf2aiqVT7Dn8Lk7sHIbJn
oD1uFxXHZOz9GYASg7fI2wYkJyJwrzLe+wRIh9QAZ4qZMQ1pXtTZRGva4vWD3UEc38es3Mpa99mU
9iqteExVWHUQzSuDLG5pmEkOlmLDjxLj9D4hIwmwX+l+y/YsukZDpX0dFJZHLKc8k7OMI0Jifhvt
WWh8aJzb3DG+4qGN6RBqKdeOLtngcyRtv8jpJCcMFWzu+NYBzLNRlwWAuAAVVbN0pnDvDN3RJrqo
wUd23FvxrxTRMZlw3cseXRLTSqktS4sDj6lN7/hnsaStnuyDxfUrMe/CGZwLU0vwzE1YNFPMeoPX
kzNlZSjJK+e21vozHmiaOfERMRlMU0CWKJQwRWiQniPYQ9VN5mWTvtUsi207BZg+ZhMsYf+3aR4m
qFrx3qKCSvKX+EzyTmd7x/Kr6PRZzyo0ao9ZiPQp57zICamILPGAiMsQWt8hwHjfw9XoMB/lWcjB
25Twh8ZoqchYqCsI77zkKB4cKexPtvTmIDepymDrwyGOdWyGU15TQtsMr7F2aEp9quKtTK581zN+
f8iZlsrlUrGGmSrRqRIlwZfXDYDWxUr2KaM/pSFzc067rryXvGulBggIL04XsRZHnQXbJ6HyedrW
j0D/uLZS/uxafyNZIS10uY+Q4hRCV8IytEVzBNeJJ36jgiXnDps/S7isEHUS5JvEr456wPZCrqlT
AelWQbwbKT+iNQlHltgdo2SBuWvqHIN4WGfd1gMsEzPNoHA2x9HaDKZ5GwqOEu8GhVJaEsyumHSm
XGetKeEuS5c0kT4638MvDz8CSqwxDLdSVf80+kUrYd/nFwvxOiW04pKC2T0KzIyGMnIpeU35nsoX
xwtJEKlhf7HpVaV5IDG8mLIbjAAcUa7DZJee3Ugj0E/FzvTsbaYVa4zq6zy5erX6MAq2yU4K8KPe
YgqteKT8DBY0ujGZi8yBXsUwq0x28YNNE9F4j8EZQCZU7KwuWg4/NPPXZlMfRoKaaJmxpcADLtCI
YZL3WlsC3AFRKyE2cQ76YRtdo2y9OikA/52oBH4xy/XkmU7qqYDJ7vEs6rJ28EM2h6HKbe2nYCGe
hk2eIX9VhzH4KFS8gVOCU9KrHLIYs9jQ5NircJG1wKQmZDBEKsetfZuqVswtdTGxzzJ5I17bmNwm
+mfnkIcad0erguWgYaHf8JCR3ghu0HjYENbVIlOtlcyHahhcnCZ1Zkilwrw5IsnvihGmJZip6pl4
TqK0ifq7TPNieN2pqyMfTmOGJZVOVpEffTlRCWkoqJaqNL5pA/OSZkg3R+bB7QOciXBVEQqX6SEZ
xVrmEcjI5WAmCmH0FgABiY5tkgGm5CCTxsoBfAIuRhkvcn/uIEhgACBCgKcVdWSMi06FB749PKaM
ZUOsKjt1KA4VBbwziU2rpvlHEgSngE9r/4rpsbd5jvPazdggNc17xo3EyalP/krx3/Lcpktnh46+
rKMzjq13Rx/cBkTbE4x478Y7pYygGKD1SLAdbLK/AZ1maJWrvmApaw/bsU5ijGW6e9oipeKrVXme
lNGmT6wBrATI0loxc2Fd/xTmiI5ggADEYbIC3Kw8H3u13H44KrN7q6kMPQ0SnDHFIsH+mhx748O7
MCvUD/0lkUBtUmT0ABBZQGJaqP7YKs7Uq75/08uV3nFwRsohyJ1PS4OGk8r0rfQOXYKPhLozDDDq
wXoOAVPriNk70QeAaF5P6Biig85jJQfYoniY1ega986yz/G/6OUvprURLZJeZs+qnLcEZpv4f23s
SNspQX3xeOG+Ti8x9QYA5uqkOgERGJz17wpp1B5vW4rwkJUYkhyORXLTSn6tn76TGA5eBh0DUlAK
PmiOX2EIPaJol1RiPqfEU6uE3DYVt69SPyqABbr41krd3pi2wWBja4eRDwtifdLeQ4sxqjhqzlEa
T3F+CvOTNx4L+aBG+7bZSqxODVdWzx5kQQu1Gadlqw6HLsGMsOjXngkDrYDt+mcncOYauiYSNdrp
u7UIj0aQEhQLyyISnfLOkTjWtxg9AY2qwMZCgyrLceSj3SMyUU23Xv2GkeBgb9KuYo6Y8I23XUW6
aIG0bBvaiOmicCpxCCihslUNlPTIXjmuqU2aV90rzbtFhbeqOwdqZPTeNozZ3CRDm/JwkGjb1AgQ
Nj3xhgWz1hRKS0siXewvq7fM0kZH5sfOazf+RcFuYzohvEn+QIFwfFpLwzGr/XmfcFjq4UphRohy
Yq0sHmHPAEMmd4+dsEkT5KQt6u1zoLwBSQbTtAkNDJ5ikrHIyEBXSFJfYV8axZuXaua2XEtPGVcJ
UE9Ir6BGCNC0S6v2+5HWXzF+Ro9IFwIamvhDbh6TLurQbmBvV49sM7rkYHHadqF+NXNlY3BktN1R
CS/xAMVX3Q0eSxODiWb4kLVVQe3gKPXUe4N1qxRlUMo4qHSo5RxUsq269KP6CCFcYQwvNxV/0txS
HTqe8qqHOXGOPHIXQLXEOW2SsZVGZx6OPrDQLLBasax9JterPsBupJaulQrdDXlNUqq34GUDdTdl
uILEuw8n0VAyCDlxDZ5kHkYebvE1hGhlTAQ414rJTPzMIm4XBhmOHZqpFtskrZEPuN3FOkt8OhWp
Tdc5gFmqSSQ1pFp9dhSI2QBMJT1GF/P51GJVj/FCY0CDGpsrGEkwAdRx9B0Z8IUvjbcY6GLpZrWI
GN2sOjUNeqA3re7vUc6CuPbIf/BRqVTZPVNkZMi9unN8aTno1RaUXZOCX8WeroXpuHlrv8V1s52G
bj5K5m9qNfcoVEn6wEJJLS5WUa91zdgGgcDrGjWbK/WpbiYYZXgABBNY/5jpL+TwdeNUB61tfpvk
zVfnaYeaNllLZThzxnZB06iSKNPr+9QBUjWeQfUht39JAxWKxrtHPRhBqxbvUiXJZtKlg4Dt6t66
hkDsKh+aNCRPH130xl5PqeepFJ19I5k7Q66WNieJ3LLWig92r86wo5NLwrAavHaY5R08+9ppxFX7
OcbPKaVlrH9jCzq4wwkwnppE3nZyt0jGnckNpchHOwwX/KM1YahbJk3fthqG5b8TMeyQDc/tDj6V
WlNav/+1zVDJxXde6QTJD8U8Uo2FGM3KHt+kAT2+to1bbz9olO4IJ44hw5Y/QBdTtesqV75Rb2kS
UsQug8ecHD32MJA4upizEakd1h8dQabonf7BJbxFTSpdbeRTydHWFtscVs52SVtt5FvRZai0QZke
LJVuTe8hBmwuiagmlQerGX1VoAzrCAFtSkw3EExjVQAjywBvkmj4ClT1c4qSTSp/OD4hkrW9ZhZY
BkbyI+aV2PK5D6qtKRokeZTfC10NsZoFgfKCjdYy4pogyXr+rVTDVs15XkBT/B5E2mcHLnEC84y5
mvMVe/oMsEpqo2vRIaENlVVnr7z6OiJoHGXlhL4NIuhJt5B3gj2qVvEoEmMvOh4Tg75W8QB8HPwH
kchF3nhWzPLc6QpjtfbvtJe7L9l6k0iMrbRunXfOXk9h2yeQWPlOSzB+G9Ovtmd3o/tXNYTnQmM2
4d+t1xxlfHu53q0i68/mZJOs6hT33sK/6kwwdR1fvvTf5FWl8UctWXCUu/ZL66RnYsYDRmQSrg1R
OSsBV504Y1VdBPdRQQ7qSxNkwHBEylkalybq8yWTsjcrCpZCA8atPAl1rwCBUqmi/JXUxjFXna90
wLXH8iBmyJKBjNJoN4GXlQt62tQXdIFLWKJc9O2lVktzqwFr8pFnQUKhAucF7E6Azwm5U5EjN+Ew
0hleIjaW07dqPUraOMbchd3Xu9BUr1GP+t2UsNTBVlfXD1XJu6s99MN8U9GUk2c/lPdaZh0ZSLtW
/zSGOzeZuFbGU5ITdiLje9+Oa0euLnU4feVFNa9MxoQsodsDXrPJCG2WlYcCm+D1ESv4+ruM/vQ4
XY3cqhljcWB1ZLoTfeklK1EqA+UYwcUQoFTCuaZk2cox9XkSWxcjqH/zWr9pjOE2wiA1VP8qnR38
FK7zUoaL3gbrqvLheg0SShFkGHHMna/GuzplBaFZ2dLo39MYQpThTG+qOn1nWh1QkuWdJKnxLNcC
BOUQgZXw0ZA6Wh9DhwbGrohRyZ7+FMdzKTJhwYSkLRvERKuLsCf5I+r2MducUA3udaBsWiXHu8cn
wR25iWT+xHIUCZlUNqrYHSe8U7m2XWcMV6qW3KegfxheHrltGt0007x5gb9X8vEYdDXSqgqqbq5E
RCdhRlBXH6YVlYsiwUBNBRfUw3RR971rBASH90b0ysPD1Fn4dnfyrVS0ct5YhfDF1lLLLToyirKe
+mHU7MIrPKCG89Rh/gHSqoX12pfIcGFP2LXg93FQbss+MOfVUBBcMdrrKv1QZLtYmxB0agKvhgKT
aJZxc62aqi3yeh/UX/GljdeiZimCneEHN1kq9o0/QYwIOEHLZHTHUIM5QMhRE2Wty35hUzlmtSrC
7txlmj0bO+fSZSStJTXqgRJ9ST1k9G6AOEOX7Xxlkm+O3nzUxrgLnebqa3bv0kSd9KzZe5E0LYiN
9TPpV5Wk+/Qe2RubHRn/yJqtwmoMib50G+MtvyL//+/835z5hF8qmm1ib8T/wSXAySK48TpPqeHD
B3fw9FW3SmoYW0Pp1JvlJQD4RXvMI7Ek7RjXq+Z7SJm85AyqsBQSxxmlrYdrbb6XjV0csS/2C9oq
rTLonIE/9MK80sXp8xS9nTmt/C5fTXVpEiNkDLMBZZaqf3oqlN42ekciFGLVlmQPCR5sAARorzOF
4FrS7PJBXvQFL5X2m569owH9JJehQ9p4O4QM9sPo2klyMDwcLUbDjftxnHWGp8+rAppa75xb6Htl
isWwyUOR9c8girHU8ZBIBsBIIe1kJksHX1PvvYdTgVZmfxR219KY5J0SslfNYJLHn4w5bWxeJd85
FmrCixv3tBjv9pAPC8VGUlGqGBKEzJ35b18BGcqBvrZN59DXWIcUXq0zoyIThbJIkT5ZhBLyM1Qg
ZEbYVC62xYQbcy8nm8LwzqMqb5SCfqgYymOuTzXWugFUVHOuh8yiOStEUUi07q1IVNZPOt7TjCt1
LP92ibx0UrrJNqZyF3SGY/nqpeGVOOW3pGHeNeEzndGX5zU/v84/zLw+hOWYI7fLf/omXOYTxhUO
pE0JfbPBCRslFKGJ9ZRnqAvTts96mX4kCTTB+l1ylOMU4V44wAwr2Mu3RbN35Owe6DF+nPXCwTir
+I+j81iOHVeC6Bcxgp7Ath3bqr3chiHpSvTe8+vncFYvXoyu1E0DFKoyT/JFW3StabpTdPTyBrQ2
G/1uWEgGa4QOJM7WjENrZUfFpS66g23bR2XQlhlSjkbbmGF9GDu2mCoSsBkrJhjBu56rv+r4ORbY
O3rmzkq3LUNeXG+g/jA25sCZiQ+wbPp8n4oa4YDylJl3SBwG8x7IjgxbVarvVKPYtHXuVqK95n1M
57y7O0UV7+AdG9zaoaJ+swbC2XquscXs1i7ir2YK31KFPaoN4IT5xXUy/Hs/LwNdWH+ZGfuRYh+9
4jWaDBqP/smz5yM6LQgejfwjc76tLLqYPQRlrkontW9vonc+UD+rci4+nXXdJbei7sRCV0dmk8lL
HWK3EfTZO3m2lcFf9FX70BgJhvF4C22QHO1JVLabeurG7HDm2glm1VDjqKOZFx5vpyD8d4wh5kX0
gKJrMNnfqiA2UHOd6DOqGgq5jKGB6uGEMUrlrECtLIPmynOOVjdIXbrZO54Ks6b7Zxoci/Po1uUp
rUWfJE/OxOmMTHSU7yHWN1bfPxTWZWmJdSpwDfEy+pr8sfnWnpo/W5nvurBUl1KjAR+qwLDG7NL2
vNT++NEm5s98fdiVXlLEB3HUU4eVP03e0ohO0dGKyS394sLs+phk8He07BaMUPwC1YV/SOvdCa8q
Fqo6PTaGd7Bl6VYhrLjC8zChEevbcAL0E502BldAFOlRBSVbS/Ik4+JqgIXM0nwfT8wvnPoaFeaf
hwpNj+GV14l1TVWkProVGpRV3tE0xocF7VWjP4UgrfDUhwiH2C3iT73yOLklGkoLAnlGBw1Gq5yF
0+5EHFKEVnjTeG3Tiid8/rdR1e+EoZ0hPw5W/t6U1ffUY7CREaOEJhgOMY+mkB0cP/FeC7mtCh0R
RGi8157yqGOEXKwxWQQqU/jnih5HrBarIpBrr5RXP+8/DSkfjglXwjfFRZ8g0ygaq1709L3pZX6S
zYr5oKYsvMEG9s0qkURzh00CtB22Xdpoi2EQv3FboFEpLB5A1mdr3YrwbBbOS574z0Ch5G/H+eJm
qD2z/GNInO+kHPYhN1e03NCi/xP2wRCY/xPVXmdmelJQH/pWgHGX05gwN5b5LQNOLda3InK8lwFm
Ml3cI2dezOjPKXaz9LkaeWXpyzIeP2SC6jZFUk5z8AZUhjnBPCqKPtjT9poGgl9y1kWllJNpPZ3C
Sp5bLwe7thZ6fu0b5H9WzzmlKO5h1zydQQf81Rn7RpJYQAJ2qNCo9MpyWHadQY+QZrwNpcTpPgna
6EoM09DzxZ9jwN+ha+9Ijv2oTmqNxohSMg0RFWkAqvES2vMDGJO0m9GC1muyqcyjRinZhRLMXiKf
JtJrCtr1lLETKBPiT164RC0/uOXdMg/jV9oln62h7ioTlbxmbnRrFg9059in6eQPB8XpXtORQoE1
yNaLI71MC62YqodnIeO30e9QepH05iinoWGL881uG2Q+/JdRv8TsVWGkrUdPEnbQwyupNNiriOh1
0ySlI4YwU36mVvnWh+WlGtH9+EoJ/BIEHltVtijszO2dfpNJD2WkvebcC1mJg2aV5Jxn1n4MGSVH
w6zxzg4BG9LwV7KAZsFPqcu7VY5fstEQbWgPsraRChpuKsrZCEvzf1QGoEip82ZIGoRZHP52o3rW
W41cQ5BF3drTa943n/M1GzcrNNrpbswfBQMEr9Vx0Tcj0a/DrkamJjKIcrVpXdAp6sxYpjY+x/Ck
45hTLBl9OnMwtWW2S5QBQ6FbrKH8beAeduHJLO3V0CkeRZG4lcOERTpexgPOljoz6fvJ36Ji4Dch
OIFXXAvrawoapI4WbgOfI2jPTQ3QU/Uy+OxBPxUjRMXcYaoQMnon3Uc07St9tIz58D32GbBJX/8y
axNNJBa5MnjRGVcuslTXIeWvHWNs3Q79X8yItBuni++jKP//g6vFi8xL2nToCkldilKMxyPJ2ra9
7dRfdCdjzEBT0VFmlJhftDokzIOqK+T96spypeTaW1WL41SrrpIi06zMlRbWbmPErlJE5IVYw3a0
9WWh6+9d7dytqeLwZVFFcmzzs3dD0RCMMtGrJ8NtpL4z5K0PmOjrK38I73Ykr56HjrThA/TwDGQM
xzwBjWXqf1nz0YM6YLazjQBFsSFRUPe7Koj+rCn9CFUTgju+devfpGib1Bi/ZSVued/+cApYajg6
Ep/XKLBpLpXiPmjtZYxROHtp+5tzC1MlcQ2p//MjZiU5FlBEij+5HF4DCeWx8LZJRBd3tnZOVN5x
mEBT6fblqK4Szeagqu1kGayrll4lJx9EVtH3pMLErI9J5exz3Qb/Mf0w1Xh6JWVEUiP3UwPEVwi6
mwovBtGhnO2WeszwKi3E39AAgeHx4yC94rh47FrrQ8a8Ep6B+fxg65Q7OXgICs9JpS7mVE2Osr5W
4rl77OXbAa1cO/dSorvv0V1pQp4ckw4cx9DmQxinLkhWum0tU5voIDLH2OshjZSsgCG9h4lCZ9aG
it+WM3RE6IbGhLENXnol38ncgxOHEk3rPtDzoKZpBaMtZe9d/YibLTAl6jlfivl5AYvRmNu5/rKB
7Ahlb/6FDm24loXRSOAMoc1vupLgiy90TH72j+mWGzV0dfkPeQ6dVc/oENNKSX9L4S/jkiwYOGkR
YnSKWU+DTQsGV7lG2rTSono1cZ+YDsKrJUce+YHhmBBkyeqetOVUvZvRtmh198CbBZsgxIQP3zDC
20dTVRtjumftum+jndT/gMIbzGHb5skf9Ht+nq8iWbBFDytba25UJS+2Xx/8bN45WuBO6CepEsaU
gv29UHHE5z+1eIu1aomc7TwiVlUwUVbM0SPUmDXzViX9SMRZDheO7ouYf0iJSl/RXPhvBu19BaB9
pM+j8mGTpuEiL5mIHG2fliHfvq7/pojd8devvhuJZQDTZt3oJK1hAiBlXePH2Evt/LcK8EkiMgwp
EUv2ZI/+23zZdTRa9HNWbLc9bblwzkvmF813paU2z9DC5x26OHxLOX++ZPMpMH8qaAinSTnROven
U2+9B4K5S8ZIARhEC2W70Ju1iHoG2erSiPXdfGcoGnDzBCbeqebX52PG2JCztF4VWk0TEpM3R74x
re8Ugl5MkSmr9h6kw7YPieRiY6FjLFpjHT0MX65BPdNxkHV9Tqxpk9fEdMxPbhSCh0G9w0zCsxhO
jFO2DV+5M6uhGEECtgOQCsxH8xtbttVdn8cVVupxA20K0aaHmYtZsSUeykZQVihMT7v4reGIBjAj
x/dK/lKWGXgcdcLS9TS7pzVTHyBeMnjSEN4ppuOW/FDuKI+qjE6DxpdtXo2w3fsTELrCey8y9WBh
4HBMoB/GiJuTk5HjoK8qGvW1Cm6Jn+yZrL94IN9t2bme33+WIt4q3Fi7lt+D1d0srXWjiTouTru1
Vn9kMJ2aoNqZnBiq3Pyjpemmmev1/p561C/pxSmqyRsXa2+Zbu1aS73786ls8O+CQ2IPemN0aMTw
8pfBtClj6rd8oK+JfgrpybXCGkBeE0trP4g3LZ61ce2XPuf9Ae80tfzVVOJ+MS/pGiPpRid6iqxw
1Z2keWwyHd/gpMLLwYvdUihBuSqiy1CRbWfo+Bc9HA+G3CdxfNBzAmocmggyTX7IY0DqzDo+Zqew
46lOMefPYU7Zo8/s2/xLJoPrmFFow9Tp+TzzlqdStkuDMLasZYpA04SUWdznMczTUQ1e4rLZ28NE
oQYaRVGNZQEWytKTb68Ntwm9gTzPCB1S5a6tUZoEBTonnAQVolLHC8P/v8rIFZslC6Z9KYdi35IB
VZi1v+3eZcBQer5SVDs/ZVbdew8rNp9gNHHXZ9EH/LXAYRLlIY7xYdalGn5lX73XznRviquY4LjL
CT5OzdISK+lGdOOBpdabtYY0J7eD1j1NnRWK25C34cEoy00hUEsHlYIch+1RabXjlOTnVLc2HljF
lBaFkDU+jgoRulWugYHlTqO7c5+0ULuLwhUQdo1aqueUF/ZuHbAfOiYTOhilzvRSNj23yIL/RmWb
OvlLkiZ3KLd6FX3XZbjWsBd6YfXegPXWGnjhqeG9KLTUp4CY3tiJVTc3rSVVZCUyQssLDo1WVL0O
jPQK3x3yaUcLjRS9qfygLXPSalahXj9rnFjmkj5zmJfxlAeF+sGKrxKrYSChyaZpUVvGW6nl15Em
gsw+/IGUJA+sedh+BZ5+yQdsXgkDLU+kR4xidfzq54coIQk3TF70gCY31lC6tA80SK+F8ev07d7o
O20ZxEi56Son6fiSIzXWWU/qlo6XL5pHyl/zdHysKc9M2cLrky2k2whwY2P9hlN6ZNpEfyu1XKfj
9J+M2vI9kulbX0M31Rrn3AUeTql71SQfehAA5NRYX7tnhW+1H5tn23ackYiJn9+H2ZsiwV2R7BMn
xcFJ66+wh12hqo+6x8ao0dcTHINKv+xQyncrbnAiq4fVUfm1qQBIxnnf1GFEBdXFjnhJmknNlint
Awf2o8L4f9kaPuAdraNXh56yiLlxY8djEPTlKeH0PYWcY3prHdLMt7viq8rmKVBHizAPi+cM2kES
T5vAPIWM3qfJ2vagn2XTMoCccOd0dvI9JsElChzwJgjwWVPV31mHYe4TpUNX6LPP1D4jF855lclA
S0/GVx3pfOM8Az0nZCcGGQiSVO/kjxUjL6yn4k2OLOzltNMLNo7U0j+ypMFJPtHR9JQRthAlAdxL
0ZxVdpo8Chhj4g+gO+lr/r6YteINKLrIuMoMI2IGjqVNz6rivTQqHDHcSVAkA/botIcHGCZ7r0oP
SVfYC0F84FBl69jh1U4RD3EISJaCALdWZRRmhozE32XH3GMKcZEPGTanCt25TPpdXHe7yPinFxP9
4Qlbs9VhHNKadR8LtiVfp2Nk16caLb1g2Q+HjEoCmGBicUBrhfjIC8RivEZMhbaVQqEwxkWHx1f+
JRJMf1Nw1yySmkb4UAPcWvaZWIDratRtKeSXrK2thdiRriFp4vLJDBaS0mhceOz/+rKYE2LYGsMS
2o+h4U+zB+4BprQsPScjMjmJw1BIwqC021xDZpnYNoZAGKS7lmVSWpkwQDznpakQCcYivatGb87T
xL/YR0HgYGGkEAuTEL1U/Ow2Xe3l6PfntmC1bZqCWG9aEotRomyDl2qVnxL1pc0UcVT891wLTl1b
fnTqa6R3xtKx5Z8zDbiCUJmIYS0CkHRBMDKtMC+V4nqad6qMEuAxFXQx38z4ijnPz+sXjnY8AaA/
vRZrVZ1/J95na87JF53+ipjuVhUOfzOfU8bqj0Avr1GYuYBfjKJ9D7TZTSYoNDX0r5lKT6Phbc3Y
5kKJrDUH18TuNCTiVtl4CYXx8LvRJWRbNuZptLu/QadxPQENm5d0rbtWbMpp4kMIU92WqnpwJOm9
PtI1NAROuwo5untO9KqPYHd0jsNtUB9kAR56qnejuh7Inwh4loKs/TOTmgQ0XBSpuffZpxpcwTln
qHgITmassZhQZdvhv47DzIROtm7tXUA17VTRraS/RseJmDEtW0lqyWjX6d4lC4ZtYk7MsuRfwyyr
QfGrUW3aaot7gi5HUJYfphKt4ooWuFNS8KfxyawRIapllQORN890VXg7lBp4Mj2oqRiXnWW9icb8
NyK2GA2QkBbCAfZsLCFb9tprjvTF8MFoOeIlVfRVNmbPWmq3Vkw/ea08bdiieDBqI/kMvelUZjy/
IKUVTvuxIO22EKv5Wsz/2ynjUeQd0j3Sb52vPoXRwyub4hF0EvsegL3wHO/XGm2I/8llHpeijnrt
Yjh2Srixsx92s3UaNCslw0r5E+XV3jOA1NNlzRr/PkzvAWjfdiDjBmeRD3mtzB4xQkPbYyxopNCK
6n49sOUW6CqVxndpdoNWKclDQjmIIDdrk3PHsXWsYDCEhmtH1rum1XS0klXfAcoUXnVwgLF0Y7YM
2QC02v/2KVwzQsVr+0PXHdh+xSEugdzF75ECyMZ3XM3s1sxUGSoNW9M2SReFjRIGNGPFNlfqQzpW
fynvZijEasyMdarEpzG2r+iEb4Y1uQlOPgXNuKAaGrB+1xxvi06lhToQUiNMthEbNqfaXspOMiRM
zxmvdFalG/SbEI0c5WV07naQcOZLBR4DvNeZt8XraEtzDumh3cM8f6ON2sN+mjL+FTEK/4y3TVVJ
GuQLcjXVCfW8cLJ731DHtbiftbe4MJ5DEiOp1rTL2CGc0c8MN3aaMI+OaUxIkIa1aeanQNknOUN/
09TRybJiq2yYCJ7XBaLEUH3GiffeCUSocUy8MMiBOC02jGIWpaG8MK7eaCrOTC/7kkP+GBRChCbv
gRR613kYJePgrU4FqWTFB0LmixAYWnBVYZR0GudgGtBksDV7bbHvDGa/rdWey44Aag82d9fNjBF0
ublDBh4KK4WsKvamCD99q7U/DYFdELXrkpaYRj8fWDeP7m/Rt/c4LjaBjfIzBA+uelW7Eoxe4oBM
JIl5khNwH2Mn0KfLMNhrpm8+akdnZaUMLx315PXdveerNbLd6EX+z0uNtUpTlR1JwIoPBx2MCJzI
kul1zu48v/FlYX4HiENiiBiqGd770vy2SvRsXj+nlI4DJ8WKw6VT0+tS6vDNEbDCKKgGXquGLcmn
yMRMecpZMdW0Pmm4LYepWSIa8zM3RzdYhceEhVyW0c305dUOil+tMBe6zC8znG5qPn2bgqUfOfWT
XhYruFWlT7e9S2qXYe6bOgw4ErD7IH4n+5K3YK/UrUQnLg78n6UsZ092LZ9FTlnFadULYzoyCHp8
ih8GE95mNAxXVMVmKD23SfSdLoZdXsMs5LBnNc1uzHyU0VnOxFtfTFSlk9S3reJtfE3ZO4KUZyNi
Uydy+s9z+tUkebn4tdoAbLO3GfzYHAi6wtqN8i6ueXKfq3L2Hbhdkb7LTONcOTqBHjRVDPPH7yXS
p5LVqDkOMj5WI45phLdp9aewsky0551WoB8cdg6GmllvlnvbUf36dwrz4GYYI8VJ7f/VcONKDDIN
TnPl5lHfMl7FhRTHl2Ky/hKv2lcYAWkpMwXvqdUCAltLDHa8+4NKxKAoSLqImpOpycvYvxpOfcsZ
GOR4smvZs/WnMIxC6o1sGLAmtIY7d2Y75zOsxEvFuisTY6sh1lzisAsdZzmUBoDI6GvM0B+xyHZo
1PM6hqmrSrfSoee00xoR6nqitYZcjD7p3F1MtPzhxHDzHefCk3ZE+XycymQuGg6DM7gmi1cawMsW
2mnoEXhVdcHm8+fTLgCuPK/SNgryht6rF2fLhqN9rFADT5QNFAVK8A9PWYuUg7QCjfUBTntQWjfg
TbjP2hT7G03vmEojlOmOZjW6ep6oEB2F8yoKJHoJ+Rbdo47MjcmsVzq72JxAY3oPRTe+zArjjZKv
vKTemJC47CxYZpn/rmpPw49eTdn+aD6wLuefbWZQJ+ypWk3Ce/VrQqg0mbmlITiAMO1ILHzvmUqz
lr7aLi9ogLTRoU9ojoT2gbV3OXJE2XT5VK8s/MVtmEG8EPk+F/yGPIM8qqqIUmlblc3EQuXonBuD
FQ58b+JF8ZVDrdHftgXGu7r/11aTJPlPfRur9C+wyRGblPcmzGiNTynPGUlIdTWsDDQ9rEmhgrPS
/qr9D/IDw2AmAC+EZr+X5GJbKqip1mqALAeoe4xi5wTRK0k2XoMRt7FpTdEsqXry8WKMJflgopxg
UBJO4alX67tnRv6qg5giiPIp8Pk52kRfNrR5OCwQzA4+o7ABCGS1sABzWsmGp9wZ7a7tGv6wQ95Y
XdE+GobZcvBlC+3ix9pC8bvPyYuXRVgt8UmNrU3Sgn3tJaIrwQ6pYL1dZaVcj/hAsy5+KIbywVa5
nuI+XSFhYUhrN9c0tnVcrXvHqa55AC4thChoG18am+cgzX7hhecBK8o879sEMZyaWriWxgQ8V4nL
QgatBD1j+w54QJICzMwbmAbGwqyyz9L3LtJw8FJ/c4pjr/Ivc4VYNOK76j4KqwUDT2ZMaiJzmrV1
UAhwl+bkzQGCzprl4A1MtAkZ+tFjSJY5OoJuwwsAaZJTkfSIv5EB3JuQatxozpa2ia3PkYNuDUyC
M/6iyb8kJhVT4l+RgNNwKnzzztEFH8XGHBmA5c2yyhnYmm8djlZuUC4fZT3gUH4ZLX9Dz4R/ZOfN
OgHGlZlvXLU6gCNHM73otnC8ewc0fAer/6BFF3s40uBciJ5dSP1m8kyQlZdOmxrxc+rsm3Db4i7s
2bZMPAvmAueiObOJLq2xDQe2BYZcys+ofRVQBxjQsq+rtySmW4RGC/OedQo9kkneAn9LlTyy7EII
QeLK+Y9VyoHA1XPG8j4obYlyUjEy80oPDy5ZP8N4ttpv7q/7exNTri0ZtykfM3JbXh1UFOJQn1NO
deJosyfaaJe/sm4tQqyIH1r25RCP5zyipxJss/hAX74hdwVZ+go8kvcJbRe0qgVblqZ9v8G1AmyM
AAwT6wqmo3jTvnXQx0Dz8OAScBMQMrwp3lXLnRLO5As1ouXkrB31F7WT3l70GcWGZ+Gf1vGX8ltO
Q0ZkwC5W1qVwjtwrlS8feDdgFhzh/MpV7IsyuIPGRASwHVyX/oMaQP5DYqFTjKnOvrZOcNGteqR3
cTSmggirdGkBkKe/dNUdGM1Lg0SBCBvCIno0DS4tVn5lnTR78BwO5nW6hcExJ4FDWXXPqN+V6bGK
/TVPSAFgvudA+9sCAxLvnOFYX5RHCMmflQcxqHVnyW1HEiBfYDgESbvRqBC/ISjVKjYnvCMoPWlV
7RPrUv060UEQMFseBxP5I57UL06tiXGPWh58oOXb6pnr28zjz6+hFSmgwDYBIEaoJSRZR6DpUPVB
4S/QqnTrZm4ICtJV7nuDn4caKD+gzYrw2nPVkU9/p/f8LH8VfG1PL0W7tBm/edB8wZlwrbevKD6g
gpJm0JrblHSahI7vwYLEM24QB2TX9g2hMMLi+L19mMV5pkwU/7idaXVPxJrZ+fzLSLxsr3Z8UgsX
6i6Wp6o6EpMBpZ+/Q5dK1ykU3urpFvTncnht24vRnu0YfSHocgUJHHbx62C9pTrTg/xYBfuRu8zI
xUTyu0HuUn9jdouscjEFv/n4iqdU1W/iO9WfTozhfx2Kn8Re2S8kPY9XSFVjtuuGEw9AW+7T8/jd
tCcHC4mJbowygdJrUV7ozGJAYQPywV8DBvyHC5iykabAWG9YV3uoGjWpB0vN2Yprp/loyBh40awD
CAiaxXPInaCZ/Ixh8SLJ8A5ot/GnR86yVuCHLHnz6PUEzR5uje1dlPwK07zHoIsdxElvvsB79RIQ
uxDS9jZ3SXbjNZhK/Aa86ap19ljlhuKp2Rd9+K0YXvdsltS4mFzURYw4FnL3yRFripeWHu+h+ESK
yGzC5WlFS0hTpMWn8qWPa/Uz6pm2HlCJWNmGCUr2b9qBeiJnDW9EtuowAZKLhFZnMtbQgYh6sLyb
gdlsz7KFvUGLD7h2i/BlFcQoJXZZxMRM51K+aekRSZ2VP+FeeiuwXOawJr8hsvQNNi8elJpJodTZ
61Dd0gyLVqPC+fE6YP2OOLFtGbtyyUksYaMkOo/nuwndkrNxdQIsgVI6CtyS4V5Dx2EOH0NwZ16L
dicHV80ZIbhBj42dFt8VHE4Xr8lhAcH/L902l4YH8bureZYBDmbLUqywsSp3YlpgAFKxyK+573yj
HwJQAWFe8kL33yv2zMRYLfhgsXNK823OIwI2uSRS9mesCIOgBY14OP2H3n/ZF8sEoN0YT1sIlaQ+
AjDQEcw2v2pw5r/DyvEgppDK3rgqjXJK04nPBfxtqtDPge3i7Y8X9LCbqwU8qzyRM56/9ZbL/hTS
u+a+hvgc1vjAUGLMcfblfMJBKIKberyZqEZaN38lMce8jJKkp5XEVmRzRo4ktL6ieOYRFvM3DbHE
3m/uPiHeYPPQkxFGkf9qaIBhObEbDxduuwAOv+oPEWwdbS1NaCOH6RcMXljs2YgIyaQlSWYm+D/b
PCvBj8diXgBf0NU180JYbNxFbJDYlLEMWEhV8aoviKIcuhVuGHI1XWU3xTNxEgIWJHwI3KhGbDd4
TN4+UvYlMacl2o2/erzxVbj0IT9lGCuElFMC5+ofZ8zhgfUTd1T/pRN/kewb85g01P4dkF9S+jb9
rbPW4JVngqXU3sgdwe5YjxQxe+rZ8pU7y26BAxrLbYUJst5g7LFe/f5JewDpAQqYod9nGRZKXEhk
hq2CHc0kcI4G8luDVYCbGYBDFg26HoIN1SdxLjwpzsf9j0CuGnYRW8uGxY55IBex3Rj+LbG3jD5J
7QjzPe3oplxw5n0x31UKGP2JNs0drF3xL+SdZW5K3jtTK4cLt4BOBAFDBGeQe07QEOPjTmfQ89aZ
xmOnrRC5cOfYYhDBojSa8OR3LWEwLc2bOQWMJGx2nLHY8nbBUxfXKVhL8CbeOoeUuh6zFxV73CrC
DbMjEIOfTUncm/PNVqCuCHfbR+HWx4pLAbyeNvI9Ctdoqcn8+iHthm5ZQ/AINL54Nb6xhMTyQij5
NL0wIAzXhECoX7br9wiJXROquDXvxLXPt6P5dJ+qq014OIktW+WfWLJzQ1STO5Zi20WEpKKQvc6k
rJFhOyoCZMF8flLEGrLbuvkho686MfHzXRZRtpw5Zsv5NLV1fai3vOPky2lu9aHAR+mW+j6i5A8O
XC1euRTK1brxt/JoJm5r7+nXwXXMBOo+xue8kkBln6i2ixNLdkVfcyU5RQLnWogbMT4ajwXAQ2rF
EL0R/j62cnICQVUChoRUr+4xbRPZQMQMJpYVzGzjyGwoOdLN0Rni3NA2kBMtN6m/I9trbaB6vY9Y
3I9XVqP0mJ7vrA4GgiV1O3fwV8ZPA7By4/1pzbbkNAUIO4YatlshDrQ5eRF59FJANfwXkhBFo4Kq
VV+nyUH5zsi010/8KD30SH0T7Y0/V14V014w4uHWBMUVjATMvRxiNZkIc6fOawS1HKxmhvIJ9jQN
P4IVfo+qW8b3jkuu/PgKf8bak0FON5ppSGM/HfEboc5D1mN/KkiuSY9iP6jPVrT23+zPQL0Iws/+
/FcLLVdx72amOETPi87LQ7cfH9ku9VbUw8GDtjXKGmAdIJ2hFMp/kDrVF2cBo5V+VYNJi7xcVwvW
dE5oyHjkxq9QNyEDyKMr4478W2oH0/uILDBZm7aChovg7zy8NCeQd9C+WH/MLeduJEzmYSAbK3kx
gSGBkTzq8vIe4DHTyc6We+dOUF3VLX1/EdVce2jeIYw5xqMnj9VGuZmgdteGwJaCmYrA8Bc6cT1i
rfaIkH8C+UmHfbyn4y66GBxrm2NMg0kqp1HdxbZFH7RE4PXX0IQUNf2qcudb70rD8EZvZ83qI7G+
G9EfEv0fz3/PCaBsvgKdYyiz3Ro7DOgj2vCxO4aPsnkZ5KsdERdjglLYDh0GaB0VMepRzj41K7f1
gdNEp7gmP12ugmfUnXD32MScgGGms19CslLZhQrOri1Kls30mWzr9FMPVphO1QMO4/SHzI0LkRhY
ENeA3hg3FK7z4Tkb+HH5CCrgSMnEh0tXSsvwY+eJpfbT7qO53Yo7fBeDf5/z9qyLfujvcfJEiMG0
bq5qyLbcesMtYKJu+D8WGqjTH+In23t4L07oUqxzfKKPg26CBf6P9bRYjdgLSXkPfmg05pg4+t0U
7HjHEWsO8BDMg6etSSpqt/qIBZaeEOmKGbX5ysNL5FJgKg673VsR07KjjTtPUOgcVWt1CwqVZpbu
2nTirgNIohZ3xhb9fWb8RvovxsUCTjVgvWHf9CePZ5dYJDTP5Q6fo0ALZbl9vis4/3Bsz29Rfoz9
Y3hvmlV74EcFn0T+EkanHKkUlOyW38OfToMM86ZBfPaoR68gCtJ15z4BGToXgABbs3Yrn/gD6jfo
N2jYF37620hgT6gdCSbNdCKprEewT36L32iPOV27q67F5q2jj5TfOdVVDAiz/0zBnbUrFiinfkyb
17Q+QuDsLilPugQu2p3yX+utNDYo3SNx5csNbvFmi3X33Y1onpb6g3GltdbqQ34lXWU2SxwT7+HH
q+6A8cQf3Lg4Cgc7wLek8Y+khxEw0SxQqExXJiddv6cuE8hsOoasuKRzykN4IvnN2zGMo1Cn7LCX
JZfGst2FE26U8g3jbJ3fkAahkCa4J2VYAPFZuu2tP+VQVntt01L4x+sK9iHAGUzFxto7SshMFqIc
HJGEXfD4m5SX08Cc/AZs73ugzDtqW8boC99aUaGNdFWddRNdU+2OhD9ZhbQ6O3Bh7yFZK8SdtCtJ
yqdf7DkXQ9V7Om7yWlmHqri3M7gKsTGbLsdzZXgt4oDu81k7DJwMJ063JZH0/YdZ3IquWqRY+xra
BT4GRa1dQA2ofkVJUmdnHj+zDj2Ol65KTl4KnNGOVxLYqUo8TeRDXLxIpptNNFujdl1x7jiVD6oF
y75njoG8mCQl2Q77wTgGYUaCabqPUZorE6orilolxnjEQR/+GYUr9XW1q6AVavoRGlwKUZEWu7zr
41lHBo8IJO8ZRaC52hXzbqxsBhOL+hGkzKKR1ELMNe0EzyB0nhEAwX8knddu42i2hZ+IAHO4FYNy
tGRLviFcDsw58+nnYw8w6Dmh2iVT5M+9V6Ql3RIOSnTQdYz9uIsrH5X+umFfYldhzEP7knp1s2Wy
0tA1V/DEixshPmjmF0+AGS8lfNBwYeoR55WGpPbzRhm/s/bL7GVMeqcqoOxc0FYTEiUTItI0iaFk
JKt4yxLKF8zkW5FAQcQroQIryzizX9EsgyBirFcGbRIDTYowaSuZtETIZBvSl7hr2iDFT/2zr468
AQK/XxfkQ1nMHYOortB8qzAtvUWa9qQg5NGLTQSHEqNNyQWmCOHJpG/Gu9H/JrHj4gdUJFo5UBnm
nLm2A+mLV5nMNKepFwa2HBB2gLlKPnIgKIhp0kBNokT3SQNMwiEWXWi908R9EkCfYB9JcrKZT8Bc
DHxgQ8oQbXWEfjXwqpQfKiZ3Eyxmxi8fUwptW3gXC+yVwrDrYY7EfY5i5QOrtHVv8s1Sw5d/kbNr
oFfILla44Y/iQAWKvdAiSBgNLarUVHWSGyPXdaQvbXKnrVnb8NTsva3yhv+FTCH6ces94bcg1Slj
EEp1GxSxeI/+2sox5a1aEA50KqisUx3O8ULfzVTnMLVCIe+6naqsI5kjX/gzw1fULickIxHh+MOp
fIQPSk/8yY0vGnXAwYf63mSkTu+rcm3dwUNC3rrDRpwPlXlMmFhLeuc2kfKog22/Bl4XMJu951fa
DCoAU9nrRKylaGKx2noZQDlnT3tov41Xanj9UTMO9W9dIrpA9Gk37zxoQ74jxaD0tyElL/q92odE
TCfEWnm4HIm4HGBJ/4I/bvD5UZsXikIZ5RrNcGeYEWBEtmLjQNhu9WZJx/o2bIPnvBgp3R7fPAlc
V2rKBnRBd8JTl5GdMI7xRMR7qnyY5p2wpOpDgPkrD8gJCXO3wlsRHmXxWNXvSrDGYG/K98Ykqs3T
gHIAx5Q35D+8mthIB46LmSjgFRwYK1TKIJzsUuNBLUfDcWAyHoGzb3yFeAQcKus4+zKELS+X+SWQ
ZwViELCHCvv5zST33FpFk0sCvP9Le7ZCt7tkCyx01HMgtnlF07fVHdv2zJyhUNULAJK8ywAOtNQt
F2SpY5szBuJvpgS2wwIFQK9eWuMwCLDujJryE8wQYDGLthYqrGV8n/ZL1RhLgvqJ+Lv5GBbAj8LV
awV7oRybJdW3+Dfgrhr1Q/4UNqTytxsahwEY4R0YQqhBYpyU269GvEvhO+m+BZl0xOyS29J5bDG0
7QTJh3Eu1VuMlEEpiTp0JLrRhggn/w9JWJbpWvUD8Qn9vFSHopQcbW7p8hvUn/8DgEiJTFtw0iev
1+Irq06jSezapybdFJ+NdhOzCfYKLddNezDOeXVdDPQCOmsVYb7ff7aM+xGPcSN9+RHPFQDJYDci
ZnNckXdy3LV4r043BZeiFkHPZPiBNQA+DdEFGdkijEcTnSfDZIdBGZdQzaReoky3eyN0CSReHBIl
2DR5RZLYkOKH2pdJepAoUUGhVX20i1MewMagwE+edy0ERJr8W/gIxklH5M+QFUw3pExUoL7LxNZp
qt5dyIxovl0xwsdVsilB7ZvaOOZcUfxMa7kbaacxVkO1TrTjBP+cBCgP+sxOLMPO+SIo6kCgyfuN
eKwblECgntEac+vEHgAnIJcleSb5SMNPi9p0QZjmWwHwXnDGdHVo1zhHLI1MnQ1abTZXhNMjERXK
m9C9wP75W+VFW5GPdko0g97AYdpxttE3Chq8APSKlzU5RETD4DLfoG5YuDKTUG6bKyqNPAWIdPDx
F+GaVX2Sv7roPplkwdjdvBFL6CH6VZoDD0ZSvjEBg1NrFm8g4WUJN6ZWaAHWfbZbuFqZHYszuKrH
VQqal8WIefk64ejkRyWT8bTVsu9WJV//oBuvOv8i7AxRiU08c2m+9zIVHobA1wKsOG7r8tEVoGgG
q8SaYGrcvbzzbuBGBGvCPRBrF2L0isR/RT+6VIfiH1oVlCHSJpYdQT0boDEyj/LND+AzRlmRUhxi
/ANkQ3ReYAsDV0vOfEDjpyloEklCVjx7mLYzX6TDx8TVAB0Q5FegJYFvZkQmu6qnJ5gAHQpTuZ5f
w0edOGD49J9pwKY+PS9rVERhe8Y5CbVtBW/94C5hZABvBMKB85BmS34P/4BmuLEVUvwqGqe6O5b9
NVRPyOSpsGXBw1uj9cf2WAERcQgtBCoaOQ5OIiCg78GL7ISEDH0jp26Fyu5K/wFY9yQDVSB2kWwx
Ouv1Wz8/l9RMbF5H8Fx+QYKKYlDOKHS6iex/UhAU7WKR1YaBmdugbDyD+CRYu1Xwxku8rLYt8RT6
QW9PnJvwRJGxC4pnKSKa8VAv9+DcEUGXHlUdSXCkqYLE9b+wOgIeaD/1sZ3vmKSbCWTAmTakiv0u
PpjgxvNKLwVgKj43XoXZtEnlfU5VhPJU+d0yzLN4Unp/h10AI3Nr0NbjKv1HJNgcoe2wUQ16S2EH
5tngaYHCp8yUR4TQCyUNHOLVaFNzMpoGlqeqiDytfEBc5YRf3oLIoztWpkZ1yduxDLbG0PeAazXh
1iqEU4W5u4ToVeUuzDUPWsekC9LsZB5k5kf1LVMf8adAfrBPubS4owmlt2e2+MobociInMG9soBG
fzNIKK5OttRoWyuH+QzVJVzS+hMoUm83jfqlzNxU6p7/xQ8YxGgLMHjo71jyS/HBGCfhZqUwS4bz
v03ldYD/zlxVeExvKG8qrw0QU/Mq4GBb+p0KOj2OSXMTST+FVdjOv1NFDPdNRBdZrfLfMtojZpzZ
V49ptDMh1wmHoKF2ubWbV4PI6oootZU+x+6bqN1DbtybYC3TTTncdGtVoXwGFPSIihXJNEGvtVK4
VNIxQ55rcaGeheLm050tVOb8a5c6BPOqBC7Rv7l4QSyXZR9F9W4U5xLMFF/uLQXRp0eD2ODmpFOc
zW3B8yHs+OImYmVvCNmyD4Y+gPyGFrbAFeRDMz5Ab65pelbVXZ8c2vgxvpHqIPZ3Ewm7SWVKfO6N
YyXujGlffGkSyoGlcZhkB5yl7SFcHCfyb0fViuqKAoTZxi/JUbp1mhdYtvKsikupHvJ6O4HPUjwb
rK3EK7s1wx4WAiYF0nVJoJ6yPc8ermXRMV4izdFfaJjx7NBGS5zqqnnn51HUCoKTkvPCIkF0CwyE
3pIaj/CEcB4iVAPsd7R9cvJ1IKZNwjrzZkpE4RLbv+THtea46cj4S+RHo0W2Euxq4W+q+LHEIsy3
juk0gNX1q3nDSxb6qWHSHJWTxn0f8XPirD76qrTm4ZraCzE4PMcpCXYW1TMUxxSwxONK5ptKp+c4
2D51HiY6je4XeqbtNxLHvaTS0AIdFaFwpGV4cWSFpD4K5qLIIC64/4OwliG7BtoPhl+Mrx8C6IsP
JzKDegbxOZgO6VFRP0L1IwcvyKvOrZZVUVGglWkD+e9V0fqx22Yg1wB08Gcm8ojAiTSqLzXUNzHK
BkyWhIeNKFEQbqmM9UCybSRum4SlJ44QUVzzAD43IJMftpnsQ+4jEbCf5RtaT/kK5sNkveqSCDbN
8SkwlB9qdJbwJ9yEvrSD8UejJmDIYEWvCU/wBJwHhJ1ZOy0o1lIhAG++jc0nPFU+Wtw4N8bxgY9o
lI+BP8/7bFXQXsqBFxbzSkyvRkyNPYt3OwzuBkpQIogNNIsgSCUoAK5Jc1dWnKKmYHoGZZhK4kSs
Jq3ZexFS6pYIVfHU/4n5eczWBWeEgobmIBo/5dfM/IS0vL02FJmErKfFa4YjpClCcoTPGBG43+wS
mkB+A5Tm+ZPQndCbRG9G9o6J7p2Ep/Jr4QixNgVbkTZx7QjqHzKSYcrHU7rqBIZWtgQ+n6zaQ0tr
6PjHzA5AT/BRfKfSKfijCgQoitLwiqJx4V2LfnIwLM69UtkHo5f0BCcfa31fOUV+7jWvq84+3kv/
XDXPpCLJF+WPSJyE1wDp5/lbEq5Do3Hn5lviG+0urGzL4rxALoJbA/y3fFxe5YlHf17xmyTIQ8/p
Rag3XIaGFeMdqIbGXlO+tqmnRaXdan86VyMhpb810SZ54XjKxA02WNhSPHQdQTQ8gR5UjJwcIbao
9IFVGvnqA0R4aY4w4VOKHwoHSdg+u9xp53dDPFUYFgBd+HifaDLyHwXRoy5fq9yREs4ge/ppqSEj
pAiyPQ9eWp7xL/4TJxKVOV05+VWK3JX1QCODQIuIxnmFZScyCAkO7YTfvzij36MBhMvbPAcl3U+w
o+RVg6L68DjSX8T90QERGFEHXICivhc3A4d0BLOmXpp0XvMebmOXKvchruyMMY1BwYhOJjs9vvgR
wJHpwCzXDCIKsljqOfL8C1ZUHlEoG6tQIQK6GXA1okGbbkbxyHniY+aN9hweI0tYCf6fyts8Ef9x
flFhsOehqGY2H5gQiu8x1iI6o3GOHsEYEbg50Mr2r0Qf2RcPPtkcnZaZ22erq5D0bdDdUdlB+hdj
P9khvNuuAv81qheW4VMp/EoGgvj4XcL0wAnHcMyKPDDHKzxvg0AOjMiddyRpB75XsU2JUCUmSmEz
ALyXtEAxC5H5iPAPMIWxsV3Fv5PyFemE16rMMPkRJsQESAvpLNuiuFGKG5CqQHq0uh6VC0U4BB3O
u/g3JWeKVR8VueyEF7q6BuAp6wjmQKD7CH2RuBJBS8E2eWaINtDNOkV1bL517fCBFVfDJphfe1RL
jBzZ8AuOFPzTIqd8qn+EJc4eajn9k8XSRNQBWBc4HWnRkycZ78glfBIJF/6LdK5zuiPX6rBU3BNx
4pDkoyAlQknO2QjRpN35vNa6rOBgkEMvWX0wg8ZjSFnOTh0EyhL1pwOIVajYwLi4Mvw4apGGHez6
saJF59nDRFgnYmyOC7E5yl78GLizgGV3LdwtCZrZRmVUYbLQj+3ZRDIE/XKkU/yQaKu+3PbtlkQH
wdho1nlJy7ljLYtfJhWVlTfN2+Cv5Mg+LbbMrW6dmsqmbYq6neqlPGePFLwhOLYSMucTdxEVd1l3
CEE5f1VmPLJH1I9OJfg5IExwNUZO36+xRPNYi+/dZ7QL+LhvrGo9NumO2nFqq9oDu+SqJapt9o9B
cTI/TfrV6V1BFaxjGc/B+NsHpgJWfSG/Wz70qOC7VdqeClCrEQw1QjjKxu3/8iqEnhrR0gDmiRw7
LOboUacT1XaAb8jlaJZBuM0l/GBuYr9hVvYHB8YYeI5RNqWNsv8G8MgDUAWcuGB3w+6pXkM8GqHx
rxIurMppdST8RyZOu/utsy+OHSaEfclN/7NgVKONoAaygoIm2s2emJTwsqCWxWko+Lf37A8fYQXx
SKfXp7JV1bUcUh8WmU6KsqdQUJO9RHyysb8b9Q3eOpRHLym6gJQUG/T47UDY5WqqPiYOAharQDsa
1Sf+jKxiLxRWZsdwR/Cp1B2TIcZlhFBiPXbHvEa+wEbOS79BboctpFEpSgBTFbaYg7mSBA/0Ia+X
tWztcbBSNEGfJRuQlR8WlmAK7BzWAgPDmp2I9SZgvBHbP+uOqJ9DZ0RTZ77rfGCFHzXgSQIhgv3B
6ZVcOW964yAjYtgoX7REIu/THlVcMrbseGr6LU89mxGF8/AQuV3bBAZsIDk3DDIE/Ftun5zy8Zj+
zoQggC126CyImtg2M6mHp5rw5MwxKewSeDxBMI8J+jItcKzzIO+mvyV1a97oR0mh68riHZzis/HR
01CPfB3UyM78/QR+Ngo/lsKisObMGT7UDzlyEy1YUWspGtfMuCedNxXvWfsPwM7M95G4yW5RvmtJ
/wzemVMtDBLF2SRCgFdgtNZUt0KzYCOxA9ognEVnlaciBCHQOlAim7OQ/xcZDOTKS7zUkTrC+rJD
xUBKHDaTdV0ApHnnx3b+7UuEPQNpGfUOTAwdxV+aHAhlH9RX2j2zxiNoKBC3KRBBo+6QqA9Vx7vZ
jkY2YMDtA7oKlLtkWQf0EPYeKYjZcAooi3FYwjRHXJq2s+Gf4Tv1mwY0BmpzCG/6C9GDGezgT3Ba
r8qb4YLHFLYfbOLmY2Sy1KaD5d9FBcidqQy5m8+tsaa+hmQaCHyazys2z7nD1kqGhxT0Xiz/DFe+
5uAf9Yta+gKcnZrToDV7bdhl48EYUNrp9cuXiB8+RCape5bgaDllW9uUVTMyPRPcQed9gqZtji7V
R7MJ5ycidK9RNiYvoYRvFTcyol6iqQiV8NU1pX+It+EPTjXzM6AqlFkoe1X48vVPEzTct1Xsrqim
/T8goyTyRFJa64tYvZDyDHDkYFPyfnyRlyjmP0B3DeUfxIFzup8yRAjVybqSN+tDZxobclWs6TMU
3rAaJsk5eGPsH0iQcfpfmVjbRX+wQbTGqIY4WL9SoF47I32My/gY2TV2t+rqt7c6QSQupE5jEMe6
nubdbIJaSedetkPyj8CRkpPB9MTHp3j95YsOeV+Jir7qAo8bu4n8FsEkqisjuff/zgrKGU+RLwYB
ugVK/z22Wr5Z8zIMADMkrq9LTN8XFcfN1ehPqUOXaSgw9BD/vm71u5WucZnO5glvemY39UWO/6p0
PyC1jopbCeFa+y/yM0j1CzjvZqeINuOHTGX3Ojt0/sYKUejWPOCIzOxxg2lxoEWDAHVceERb46jn
B8/q2ar3CXc7lQfJmofuHnV7KCkyNbtrqK0VWs8oTPinQoEVBAnR/btXSsxYpza+LZjsxxrfeen2
8R211l/IzvYzoXehOoqqpoEScHikoLu35Yc2HoJwN0v/yAWvgq2B+QVwKDqUNAEZJKGahItyfTII
yMwFjxIDF/R0QEmM1dL0N1w301hDg6UbFf0XuRICBP1OUh4VMUG2ub1pN6b4GrkmrAuJKw4NAiZt
fspO5LDhmHDarZq/kQtsH+TkMUrr7CJmhHhjp2RvZLzIPGWH0BTNe+PI1qY3nfimf8vlcRr22tSt
/PzMMZ7zd4f5OrC2KY9t7iLPxLz1VQEAFTdB4T2M3pgYlE36I2V2izNIuwylp8TQjJv0HJ4zJAIr
jXCYX39Dc9PiS4VRdcaGSOjpOPhrpSN45Zoh1UYqk9iS9a/2t10W2VxTnv50PhC1ifLTJOKRJMT5
U9A26jsbwFsND3wbC0/Z/h+ez2rP0v+VLK6rYp1OTOn+0y+uZBEYeLXTd8k69f6lT3/xogYQe28m
B4lS3wLI0QicolsdKNBArIO0ZDqroeNj9cxcNArZvB/jnxM0ZipfiW0JO9zX+7q98BDgiTTf43sq
vw+NZ93E5lVKRBySJ3mhXZO+3eY26HsA/Q4OWu82BiCwe/Zh+m4m5bysLW5H7/m4qrEHo/wu30cy
rfWV1qLLFPlVBdXWdXt6AdA0ySERlkDsKfFqkMBhZzzy9oK9qjxYGNVY7wmoqNdDvNfI0b75vGZI
+LqNu+/E7ost7yjLWPHRjfhuMeek1ZopUkzX8wdjZc8XdZSqf9Di+VcDUAphwdpX3+r34gDs+YEl
w9DvhUQhEdMH3C3kfXXAnlbGHklrIDpsIGR9PAfIGpDskGSf9Rw46lUb9sicYG/C5/AITboLOLNW
gXHQgB0KV4Hoc8WBre6AVYLeOLHBhOvw9MpbZNqroAVZpwzw0atrkZu237aT15tfgA+x6aLahuph
AaxY5ho3MKD6z8OpWwMyBPkhxIap3LjqtrkTMyeIbIbXnn/fKZZFyrUOor+nqhd2B5Ulx1/TnUUC
L/9ZypqsXeKV+g3tDib2h9XslPep/jbRa2GtKtZxv4+lj2okUveABd/f5vtBeZ9vwhfLv0iJVbhp
yRffjQJPJ2YQuBK3Q+U+uBbAV7aT+F07bWWKW7SJZs9yzq+cUgpNxN+KBomKV67hlFs65fM9AmFu
bhR/yXI36fiLHoTvh9ENJjtLVBusPY4PjOWdvEE3kQ9HyByNMX95QfoiV4aGB9X8iKo3M3VHr222
bb9rlF2cf+rYzk2EPRXIobn1p40G3yWjOybSDYd2Awb4NVAOJK2pRFw6JuxO2uXGlgTphIvUqZ8p
WA1Qf4VgtHDwQa3y8lZjLDAYohbRCt9SeDA/9fwXeFtezg2EuwU+E36ngt4VmC6kZR09QAVNfib9
0seG73QurwR5ylhQynshXLy522OnUjVEtXBib7M7f/nwxYSg03VLLgSkHbZA+iroK5Vjeh43YnoM
wz8gdt24s6nSM0Ea3Ug9TH5DYQUBUwsEzNsdEitS8eXGnlFHRAG4Pugm8Opi13hMtN4Iz6j4JrPM
GPaM88jgcpdoaEGgQY/uuy2RaBktOy5jamC63eBWvHSxQsOqR9xxVf2QIky9bhbCbXdoi+H2xS3d
jFH0pEuuGo4oyL3FYUjxSND8dnxEZp4RXhnb0ZEIWlYII33k4lvSF8RHOtKT6AH1OjpEvpfa2so8
NXdLZA+gRH9BRV1Q98+sTu02/JHUH0yQnKoIgJv6gMgR1UlvoNqG+SheQQnSuRvr7fgsukNRXhBe
S8qvMHnJKcmYYS7GHcTvWkiUbEL8bdQ//p4wdJVv8zF8+IgvqcTGjLBHzXaOlE99XXdrQ7G5Cjrn
AqYr76ivVaqDTj58VCRea+RUsVOToq7IHzQirugtIrNeZmfFFjMOd8gt0brTVaAzmkWOwuFCfyq1
gWx3lI4ZZxy9HfUmIKebuTvCiwr/Dfxtv7/6xQ4IKXubA9pzSE/w+mQL9S+Jx/bL+tP9tZCvyxHo
hJw27W3RSes75NgMyQF6iGZvDOsZLq4hBaohqxynN4AH2LW1lrgnRdkZPxNSuaF7dnB3xLwjfsiB
eW4mT1m3DnCb1YeGuZumENTKtUP1uvqTM1fzzpykt4r7Z2OgNQGpNtahshuCfYgKQt2n8y6FU2qd
kNiu3h37a9odoVGhZtFMTAcisVT0cLJ4AzWpbelhEdzZXIv5o4swnbmVR7U5V0x8iiReV9CcDv7K
KvOixAvedCJKRRyX8CmWIxseLG2F7AeDTuk28EsFCuVAsmyOj5jgmzdUb8EGmQY9qVO8ob6vUK7+
lYOAp7kCbDIE2PV5gxVyRBsTneXTfPFPgDKjeQCElaDs/WrHV4D6I9F/GjKI7oZJrcz4ZdBD7z8i
hZ4O9YAJxcK+xqSDvHZlOdJxgLkliENwdfFCKkm95kkrfvrqvV7C5mvv5TZc0wl+L/2IkocBXolA
0vc6NAZE49jGTj18deJ3i9mHn/up/+cbIXqF2/0QT+t4h02Fss00WaePgYyjBWhf9G9LvOQE5ktr
xM14UczLqqm9evIIKHgja9lYNCCQbRljO4f1MfjirOtAtbdmaKtr7VsilGKD4GL+xn4n3qYbARrE
ghPs9hFBmr+CMzdOTHF7tsfkfzAoOH6NL9LPr9Hf/A1EUzB/LMO+3T4RInoNSnnzxDeAWRfQ+I8P
hEkLH/aaYhb/2h60g7VXbbJZedTAf1LUmo2nPEHHQFOH8hLsR9KjCWIkqEA9KEybX5SSofTDcLQa
SO9dwey2taM8jbP05n8ytEAXIAlhnhEv+U8vr/gPxMnwjq5utuNLfjEJ9CHa6x7hXl34yqjxgsAj
lViJwLHs7FoKdstKBv5N0anqjB8JPBP67i0MdrjwZxqCzuWf9vCjsHCBkb1MkGEgXBLQkMe66nOk
VdRm6CruMXZTBJPFyjiWLhWMZ+Iw2pCgMHs6xZFDC42d3BIdeGO1ODdXFTCpSRcNxEb8w8CL3lQn
jjmwNboHedc8hsKe/5kv8UUjJXv2CZyluyx1ZqvgmtMszTs7uUf30g6P6TG/SldEfUw06+4nPU3f
DRwnwMknoTDcgXiQSXgmJVE7mOSEq2iSiN2k+ty6wWE0d3jXHxDC5odOnpVxGngmDsTzQHS483u7
lBZquS3Sx/aqttQAV9hGIEcW5KhEi/iJgombFpEEFD+LzRL9uypTp7JW2cGYwJhX2Q/IrnScyGlc
sg5t4Y9ODTxkPKi8P/hki3RxmnZoaHRAy484J/nHaTjBoM4TGm02ybjKHgrSHsTzaB7QXDBoPCXy
F4CGyRb8Zscoz8Q4hLprElGNkeiWFAj4OQXoWnOkmrA+V3sDZMdDshBrpDazsxpU6YKx24FF/DzE
BsoYYu1W5GraT+4xMpeGm/ARLA3VDui+bKG183gtoEIt9Y2JjIa/6YvGevlFSrcQHyYR/tOrYFpT
b4hIZ7GlyuVik7WZyxCn8CR2LvH2JTjaoQRBJDdyeUCLGjZzRyIXV+QN4SpC2x5mAA+b3XWeQYqH
l9pV6fLXI6jSj8w8Rr2ZTbS4rPfbqrsF0jac9otgSTiCuJApi6i8n0/ZfIaao2BhDG9MKoisJUJ7
DqCZxotRsPaM4jITIs6fkZ268UYqJgV3QGDP5dUljFHbnpEu8yQCcdJNxADBPocHBFoYgKX1NGOv
5W4T7DNOCk4zf2GFcd+h4kK6YA2u2G6xnPYMEpgcEjug4RZnywJfYNVNIbG2tX8EZBR4gcnrOlyn
igNWWlprC/XH19LvNnnEFK0QaBf5ckMZ2XJoIitfJC3gx4DbjWvwvQ9OnLuTuZWkNUxYxLIR0XjP
dVxxk0t2Z76QqfE3OaSVyPMNSc/G+FW+wpLjpjqU0pnbPXUoXeSj8lMz0KDkEgOFHQhOYGYTI1dk
OLG57USe3vr4QTaAW/jwJF5DzvVqrbMfjC+E3SmOhWTLLIGJHVX5TO8DjGtRfTDvRZxNkH6F/vmH
mF/7NAnoSLGbZraCJ0WVH4geeNcr2a36FyOPchj8RlNC+k+v1QNQR2jPFt3irLdOmh9imlmUByWX
pDJ0GiJUlPC46PDOr7P+XZce2o/wE/h4QIt/IZ4PjaBc4SnjhMRnwDtzT25xXDxwb5BbSIJbID4K
jf5L4NzITj5Ty6tMV2js4dj4T8HcWvotCp7t/CHQVXrw6YDD87WIHG+WcC6yDcsGgbxp5ALbz8ln
z1fXStXJ0FGKZj9o1pjOid1FVxiQGkQS6Dao+EVa0HtwnxYj8MhyRdMsMUR0N9VkTk7NDc5AqrcV
r1fPhA8EVCesOnQoMbRMDohH9GUhjMZjk7wZ5ybmp2S/FgYL7i8If7g9sSDC4A96JqzXdMiwe3JE
JOR3rJ4+fRNuxSkZYV2dnz24eR1wQC84n0XNjHCjmOnOsCyS+2R9oA2LoV6AL9nQ6T3Sns0iXOEM
zR2BhdBJ3yr1pLf4S8lgVgEXVAy2j5jCB4yTexljDD4An9NAcOZuBDR6k1l9qY1KoXcgCvfC9JH/
IC8oUt4syisQATwKBguJdJ3yYlQQTLwWKQ6dN0ikFO02sAHx2XmD+K82PZbnBveE6WJo5m8yhy39
ePjdv0z4HzJzwiPDAN6n3tGslfTEtH1C4UIo4hIngJ6FpFvHIPt/xkJNIeACzwMQypfS3BjEqPnn
tLor+ctHkAwNwbtZMgTS6w/Q3VHBUdywn7kInpv8km91DbUgZ7DyRzQGB5eMcJhVmRB98cLkEao3
hSDebsMjbH2V4BQxGojiiA/RaI8Rj5KgSEec7j2WlQogV4v2sF2U5UrFA8XAD5ZpIaZI1rHkPfmF
q3m8yxDynS/TKnUazCtrYvYPvJEuZhbEGl21cjiKNrPIYm+qGZTXYXXHbyEojgIPOay0rcFVYwKg
/YcXyFnI3qCimRP1+WBq7z5vVNWBNATmTnkXQF5ii8LMrbY39IpSsNmU+iWm8FdH+4WK9EqnZy/v
DOluMYdVlNh6I3GdyJZviwcPaFVpSAq8ajW5WsirpxjF6VVdXBXjlqCg4BAaa/2X6BL/GjOcxPmZ
Uu2q2GOkErFeyXBOK4PxRDwFmwap97Jl8y40QBMUAo+i9zS+iBAYy9Lwz1e21E83RKuV4W8tvBvq
28Sq+xiQiuNe+lTpTLNJ+9lS+tBvYFhquK5FRXVOD7Rkk7qBGTznRw86NggESfQoWdH7guqLVKNv
odH6bp1ukdUggqyCK1XTOrLPlgZomZTHG2H/RM/d80WcQVYDXC+jKiJF1GqSdjehp74pQCtPJjeW
ZRdUfMzfWf40OIvpL7e2MzclsoRCvvl4aWKUs2wqZOhNhJ4TgrudtA3S5kZjOd6a5ZVYtAlRHo3H
JMJ2+zn7DvRtOb4wN1uDY+HobN/65Lcoh8UrOiiOUP1JiJCM3NFS9Cpu3yC3wWjq1dkuSKm1QHeG
zZxcUgC64rum8DQ+CCJpeSKKZIH/cSf211ZnrSIk5Oswxh9UWRJgR3FO5rLvlIC8qzbZdYIn0Wg5
HOaAfh2b4ove4DUHJ4WNR7tkKNJjYV9RcvNMeOiKAEP6thi9sTkJ8rZ2i4r4WQSOq+IwCUwMAAtb
oIPmn6SeACAw2owYECbmD1xsmBym1ZxsWuI0t4JDDkuV3PmC8eHJ/9J8hwivoPbFD70hRbIDYer0
tEt8WfSyZtyd1FLi+VPxKeaHGTkgVqQ3Xb4X2Q4iOD8oni+4VbJTcABwwudMRSd4jS+NbMG2epYK
VQjrPHno2BXFbUlAFxZkiR0aqH90CAzA+5qTtP8CuhCIFosWGja/I2TygXpwSN3Fq/lXguIesi/5
RtkxRluB4Cy0RcRjxZ8zvTji76gs1lICz4zgG5k2Qjsuj8QTogm/6FUr8R9hTaibumafpKiPev4w
ovQ8lI8ZOplFRUPjqjuMAJS4nMKcSGycZkJ6yiqTjHwHUjL1IuliXAf5R0bQdSDLpPUROgJ7HsDL
xZ8cMinbT9+zzlsS9dnf8JYp74vwjYyBwk1LqLdH3R/qExB2OG+5m1TiOLSNwK8kohwL/1my16Pw
K/uzZR2AJHhQHBNL6h+3HVJV1JBI/IoVg/owclPboN9Nw7KJ2whUfoW+r3ELY8sQgp0GYxt6FMYr
KkDmbNehEwGlnEOPkuJwQ74FdrsPNAl9+l1dQlqa1HflvQzOWbOu68sXr9yeOCzxOnmqtfKf4fyq
fL4jQL4H56mLIkLbqe0WqIC7UEKUIvNbYfMRnIozCbLLLEHO3NHiaPwI02+z2+v0fp8th9+iMr1q
Q/IQ3gwZtycqHYeYO3RuCLHjDZFXtgCJgBUAbpEAwObeV0d8Lz3xEjsC6UgXGWwZIESTfzAVUAfN
m6p74QrXfhZOlTyq4cFrploUHYBlusb3zHZ8EVJP7yBn4R3JeLhG71ii3xt5h6TfBB1iPnA7FMht
nu8TnDepAHXqiCUPSPIrbecL9WVVxpTPI0PPDe3CU3cCrUWzA4hL+cTnu1/tjf5aI6iVyMcA0FkZ
5Q20Ue+8P56eRLgg9NOmC9ZdIA8eqa56W/5Zvikdr4ib8YOWFuKOJBFfeSxlc8RZqMGhvHJ3cJjP
1cZC2YHeexBJilrP+EtcCKOKkjUOBgE2kTVlUeycuFV21CViLXBV5L6bFJI2c6sBc8wTtwO6RGDV
Nqb209G+VXk3VtfIP0nab9vtFAzp9DZlbifusvfqlpakANuDzDK8Ds1zIGJU/llOjj4Bw/Ed40cu
diW8ePLPRPSSICLU+q1K3yOsS38kHPF/JJ3HcuNYFkS/CBHwZkvCEPRONNogJBYF70kYfv0c9Cwm
Yiamq0sigfeuyTzJZJ7tZOAE0u8YrhN1pWRX+MYtMrWDnJ2JmWIzTXngg9ZGMMoicTyxapJfZ8ZP
I2+oqi0+T6zMKMWvhu5CW3ltYQAaz46li6zvxqmKhQwckHM6fmVcrMXJpEHU/5E4za3S9+AuylUf
/OB1eNSk3yGSQfW8G2/Jj4hl5l9eL9sdLfNFHl3UsNlSrBYSWmdou6sPOrlonRs5k4VFNJ6bb9TA
rBqdFzpk9gxa9gssATUkGgTddLuBU22nxP/U8REd6GA+6b+sBjPHVUaMmSNgP5DdbDhIb3sitZw/
w6bkAhZ+dXZFjUtYK/QScVEyt2bASl07b5btWsO+Smd1KjR0S3OzPtRufoLTFun7fJcwUX/PsVqy
eiZlFcHKLNxx+fcri1/xSSXDFI/vijaMqWRgYv4APQtiyauOyDCgEiTtLoRuBzOIQV6UXwK2ydvk
iyu7Y+rOJACxdYMkhj0IHOEL1aqDFuSNbXBufUhRPhmhx32XaKTgoYiqdyEjTppVeSmctAeapTd6
AU9n1IOyR82Qwh6NXXgJ1Y3VLN7kZywBgJAwhBP3x7CWFlvM9veN+T1yUOwO9UYAkf8RvnNeHY1n
pH9UCIYsDnT+UtVWUI6gqLujfJ/SElzRUYKN8nGZFa7bfq036+6GO75FTnuY5KSuJDOo6NZ6uxbo
tC/ao7AxA2BKwFlCCRbtaYl4EzijhKkrZJ7qMuQhxopAos+1xfadw0O1Ez4iVhNsTpFac6G54ZKu
37TzbsHzwrc74VtJabINOCZ8PjVOy4Hlrqjewr8XnVzN6OSCBIoOCr4SNs3SbgpfVu1XxhJ4k6i+
Lp/0zqcFqLyCQB9r9wog7bgY4MlLVbDyEp30YxDuNhu3YThn9JHMWKTZ+g8jNeQiSF2wjkluO3sf
P77Grw19gp3H3zfrGuFBWRwcjF2wiWFS/8lLpCT8R3kU+3HLb5ydklP+xW5k0oMQYDPPn/GXsUW/
vE5+9XX/kA7kMQ4Hfm9H/6sv1Vp5BN/8uwhr2RUUklv5WK/qq3B+TyKFaIPn6DpgRnE/wszwDV/b
f+6T+Ra8AH+CY5n8jxlDmWCT/unf0/SD43Ku/aOq54Zyddwmf+YhWVNX8PFhahRLApj9nhAiVszc
O4v0VtlNBMhhh48TtSsrX+prJp769sVWKGUWyNakmo3Zxq7ZpPKW0E1U38h3CEkqXby0CKEILMP0
Nmlml/wf+DsMPxzWubmUCypednoyhIj1O4M7Vrki8WXWQlrGkaPl/8wXu1LDZ2WuJBuLTXseck7P
MZLOqnEHj2A4JaSev723bMPutFiD6LvVV7+iutUzzHjT5AnChDn68gYbgcmHIC2ZzOYTAQVEmw00
ABX5i994GXyTV0zcQsUzwiTbJ7Eu0+xsuNdgbX8MOKtM6GzW9g0UysxpGO+h7/zcAv0QjSAcSMep
jrG1aAO3J00jRqE152P0u6/0Wt0ufJOFsbjRLVE3H9Cwx6pv2eoW49ourI/JP+TmiRmy1kJC72E+
6ukHuwPBSmV6g3iDF34SdmKRjJ6TryVSRafsti8YE2/5l7NnVHdSf+9XQH/eqs8RWXE0+ZpOQB63
F/pJPn25czOdtK55RsUwOUpAoIn9P1CEZnDna8xHnudg1WB90UGEoYIL7k2kOPSMzEpiN/puqnWZ
H/jlDim/IlFm1C9R+4MbkPy1VPdGza/RYvYTk6Lk2L+O+D0RrpWOtkuUi0nnnB//o0XZDKE0//Vg
mcu7zAgp9ljSsJcwRNyA4u9Hw0JLZVkzjpKHy5AitAwphqFLNcvyTgdi3pR54XAzT9JN/HZBc41Q
ZqLvqLgW7niAtPEMCSDn9ZGhM3xqaFpsYEQ83ziRWbY2+Ev13Uu5WalfdUcyRa/Ac2I6qA0vhHQP
MZj1V9DOSPQMPsJP+giQy69TkJKzek/fs4jWxUNkf5zYFBn8cXhi2OzK2Ti3FsJ7wjFNKI+Z/c+4
v2OYE4Qq+SXYE1umZUU5bIssKWJtoxDdBVBe//ziyp9kqHue3dewRY806eMuYUpA8A+qNzRJ95Ra
MVnyL4GXgmy9R5MPJ7fnFM8Oiz/kWrBxGCW2OG2DK9YmdpTC8x0Ti3z/YCOiChmefeKmWGI8nmKC
MPHTkG/QLK19guyWz7gP7IL3sT2JK0oUfvE4272HP8OfdN3qRGq4N6/vfnwOaWO/SJ4TXfHzyDxU
wRm01RQEuEQPBfSW6GBYcNEzcKIlTS/NgSbw87cEbPfbQN/gxNKPRbznpcy8fKeOl7FdqWyGsGcx
t+ep6331N7dZJ5iVLa+gHWk7PHPNZ2n0MLUWjaXw7i+jwwGkR6SsaMxUPPLc0sFFQrEfHC2DOcr0
MS/rwkc3x7snlT/8MApYr9r5NLDl314kq8vcFZFpjFxTCQor4I/yA9EFQPuSbQkPqdWxCiErh+rC
xT7OOYWLglEmq5uQ7sTmMLbiPcNHXkCAcPKaX77wJJqiJ5IwntXiqYtnNdhLEuBjrn347riTOSiH
eKsz0VmMHmRTVJCzbAcQax7S5lHNyqeAlYbmMZtwo312e6/eAAbRsJ86Jk5Oe8Fxtwi2cGIda8YV
vFBObYk5iZ0DZsOdtPwqvtQtuAY9n0xq5aOCtGGr/8iWYRxzf/czw7lXPypOhgW+UXGBwRk+BORA
m6ebR7ECg1HuUcViPSM+E3bNunZPdT6bIs3cBJnSd77CG9c7UbJUWVSueCJRuqEQB38w13/f5vJN
EGi6Sl2KVx4KxoCWX0ergtejYHqm7cx6ycOaajsZPVviCVzFrDcN4l+GbShbCLx+lAp35roFtZQx
iPLflmd4qKwsqpkkt0sucTpoVnkzAoP5hJDYitH0lUH6f9Qvv4+mgSCd6s7QVyP/o1f/CRye2fhN
IkF+M+aUutKkc8JPs2EWaEpuPAcSC1bmMw8NX32051GeW/1C5u5qPCXy+38hyRcBTKujqcPXOb6R
XJmNHzOmQ9tTbUi9l13RjpjZEZjEoTlvvvhQ+XLKuwGqYRa/7MTaT3RY9s68y8lJ4cBhbFJ67BeM
Zc6yqdoN5jzVH4TDMrTxrBFAxZxOl23t60wy1GeuA+SiMJoLWyIAFe9e10xBlENKS3rpin0NCsBI
aP1IdGUKSH/pyMmx+jgY5N7pcbjIt+gaLylO0NdBW3nPGlTD8/zLZNmFRRuHzBlRFhW1i/irJt6A
dnBYJeYJGcors9ms+vIqJIPUjvXlG3nFN4P9z5+l0VJgCcSpfkdlHvjy3ZoLT/GBCIFFCG55E/LW
XNadhHsi3pIPQqhaT4EBpMNCwj9t7+qQKFSCBa5Eq6QrRh88GaQKYAqmY8bg9kYBf05+ZeFY5Rtz
Eoqp8grY2YYtvE7q0lK8JRdx3OdCZ79jdCsbivuRD4FYpNYJgP4AkZxhBNy+pdn7VGyDRxv+CKMP
zeaFQtZWrsWdWSHXb7ui8x4aB8hT5r7GVY1WvlpZlq9nS/krw9h9bM4GD0IbnBQToU1McTXT2AoF
+/Ye7FTXjH6jxTicaEZp2FHFnZHiiSNhMeXh41Qr8tJLmusAddJn8yLPQKSZk4r9iyc33zRM24Nb
En7HlJHs94pdRsnHGoFyHNnorAEg+PP2WCTjUQ0x8GGucSqaqtdW31dXGlUoWfJPhuAgdcojEHn0
lrtXSx1urSD/mBd0JA4hDTZ7buIsIj/57jZvnJLuBM2B9XCFNzwFhzDloZbpXOT4VsZszcaOk6LJ
oIdkYrMO/0aSyq0nhHz6kohEFAZleFP5IFwsYh5fZnaoTsmtmABjMQ0bAmiM6+bMsuxEPFL/xxvN
ZKpAPhsgH255Czm/248LPLwmMTE+hkl+PBAYqZ8ueM8N46cZlhQP+BWt1fAgZi3gusAKV/ql92ST
hKzTDahUVuzxkKg8IM1a2locnJjPWSdXiHoirB27dt5TN8EKvHTKa/Zlsb9onCJzQ3581BaJF4ge
rg2kR8myVOwUkWZwi+9veT5RTUlfVRgTAlI3FonxhCBDYs9M/ochBCjpRtkw7YHfUrLZmxIeUCKC
BnW7M3JB0QNZYjjasT3S+qtufcy9fq8xwgEkRbWL+XwjXBqFipANwqq54g4jBdji68XFcM8Tptl0
0GAKhEMzMCXYCJgx+IqY3m3lnYc+fSxxldL3ItvM/R6fJyLh0kViO4kgEMfNmN15lDfKIojPenhX
+39In9mSwUBTDzhBeVpoJiduWogu3sFQiv2BbnrEYNb+au3xxY6gdIwtVDZMLpBfJad4r4aF5vR8
JKt6nRCtdGyf/Tbhs1tVwGpnwoY3M6fYC3xyRNYJy250xRl2FI158qZFrTWgCFvDfh2W2jUkYo+z
6t7/fU5wkzkIvX6yUmaTA5oIEIg+25QBJKqu86+yzRhYEhvM7YnGlPJ6PObSD2szemDmrcf8m7Cn
UlJoQpzolA3/+vyYATxkkyy7IQuvl75rpPmzWoz/kAFJnodWmKsU2PcGlRe7b9berVc7cMr9YTYa
l/xbmfB88nfIyiigGsTH8f4LniXb++LWYBOE2mp+Afmo1lBLHpGHOxFhAC465gZICoYNi+tPtuXM
Zqcg3WnQceO84O3bhQ40hiqHHqtF6PFPiHcMjDblV+bipFAtZxqwm5vqZU/AeV9J912Eg3rY0aTy
tFkS3DCfkFipXEM0hPRMep28oJbZ1IaH/B5n7i7yL/n2rS7fyHvng509jHZ+xp4UQMvEeOpAPgoY
xXxFvOqFMElF5nK/RlADKAsWLKtAYwFWjt0Q4TDQOG029zyAxVfwL2Ehr2zjr+S3a/cfj6DVSWEi
LWsJaAciXQew+wT2qgiMY+PjcF6Qq+yUL3pvTjoxnj+k5T5lEvBGrEL0tRAvIOnUv9CFGCSzMhn1
L6TVnK4zlMkp3tpVrWxDdO3HdFNUjrr/mG7aOwDJJR4dC+tdk5douH0FhEV9GcSF7DYmLcqO5KUw
dV8GXsVB5YuBdchZAEjv1suPFhVYYhGjyGlPJPu9tDUls3PjryloVi4pGvy2tSPtLslewABG2qfN
mTC2SeCUfL6S0FWY2Dzy0U0uLWrPNcUAct7mIK/H6hbhSjZd4eNVU/IKiCfLurWxLTlA2Wq/uYgT
5mjeCTDjeWD0EKCnydulza3uB2ltGv5WRCGTbVODZN0ieRZigqkPPYUj9wZ0T5wD8A1zT22dKt7U
rQ+uHF51cRhtXf2nak5UbdmL4/v6Sp5YlDDUELbSe69vdOgREtYJHRlcaVuGCtYJHeKMcw2C+LBE
Ef9eI0KUKYNPGpOsgnaVlqre6tSVvBcGjmm08i/D5g6PQ3t44kUBnV0f63qJYCtFDs/eQOd+h53g
D0xXaBjYlnbscCfRMCRHCIqN5n7QvyFvMBbVDFVLjH5zrot2s4wcrLE65jN+SrYmyKtWODNe0aIL
r/17L64QxA8HDGzJRhZW7/xQV36mXV/jIU53eQ3ymoyozwQ7PjMMHcJbRC851BdYLQqC2AcVEkZS
DYPTVEOk5y1gBw8Jtfz2Gfez3BDYPIcQ+7ItamoseAQa6RQZ7MVxbfPVW/MiAh6ezvMWTGt+EEaP
DpSrwyGoh51Rew4UjAlPhpEs6qpmP1zQCFJ1njtKtP6UKWcuU9Bt87hbdCvxRIG3pFuOMDx0ayRX
w4bAqmiJIvynEb/Dlz+5xqeugWHrR3atAaO2HcwF9ghfMcftNXRz2GE+phuGoDALanTjNtvM+duC
W2Un6JHo53GsTQZPauzoL+a+G1zp9eA1OElUNM2kVjolrH4KpQMSgk2FgRkdDoFH1lwrrsy10dWd
BLTvOSSE/vgOvKj7zVAIM0aVY8iNxAYh/C22DdNhAwSEJ6AwFdxYWMJoSEafH4O3oRAgT61EBboU
eBm7a78K2TcMwFQ7+tlOOMkqsnNq++/U7YFtn186NNSE14OqztVAgNgfw/voa0IfWz8tvNZa50vr
2sH+s3sOPqKcD0GztoxFQ6apzS6+by4aKp20fn5Errp6926RplPQyusUgVahHBN9QSMnJsjNVb96
YinVay/n7ldJx4SFCmWFzx/mg5Z4HzxNLoGvLnoaz6yApEESxYIY7994xrGo/TWxnaRrmtdqWImQ
abFG17blp/0eCRkEmdetlpdl+3gzDpTvYQdTJrb5BM03rC+I69YsEW/msF4wRUKhTIrRvueSrUKo
btTsPvyxBjRJ6hb/R8mSBcWgxhcm3AV8lnFV3VDUY6ZsPjfyAefWnfc5PKEVZiaAngsWiFGRBoq2
Ge/Y5Ioa1lIBp8gt9DV2QwxseLnot3SbTIYR8KTM6Xwr0iOGTdRe79exM/3i42Zc+4xPBGSC7Xz4
zTlmmBGkVubjEYkb9m4Cy9xs8UYToXHGyNW/wONykmUvxmrE1sbZvMp7NU7Lzw+yUHRh49wwPWlC
cJCPdsSaniOIZXOKBrqDCDj7GAsD4q1aXl6TbpFjCKwlgGI4Ju0WfR0il00w3ETEedQN8u8rvuc9
mCl1Lml+f8SzWr38LMbQzEInff/iDZXThYjaKq8vJfq1VsM2l7AD/EnR1cbHTAKgx8zw/KEeDpUl
4hdyk5lVwKlC8J0uWCfVmD2BkdQbBq9v+T7mfxIzs4QBL1Q2s5XnRe2T0ku80V2d6l8cuyDoT5iA
jYJYQDSGVO0mpUXyKng9NugO+viqSbbCzqF8ECUxxzuAurpx+dZK9AgPAJhYB+qrKf4IsunXk3KD
bUutehPjiQ1IUGGiwV3Ew0Jp3ARwQlNqEP432ArMCa9dNzmcqHFgsojUWcMLfQzHzxTB99piJ1fo
5iJkmkaoeP/kbTN4TXcY7iZJQz3IrOQQmcV8UK7As14lgLDqSuRU1Z3wXOI64IhG56BBPKaXMuCx
oFEfkLMFKOtwhvFXe4B8e1bADBJz68RaHZOl+sRwnG4IELFcSSN2vnai/PYWnhk7Czobqq+7wmYf
CzT/ip7xq4nk+qdG4PIV67xxfwNsdIlPHEGWerH6yMn5bq3RNWh4eqWwY75jaRpxv1HHQwqh3rnF
k3mR+XQOlN70DY1UPVSnfUZe9EIwf4d03V4S+EvoGv1C+UurixmiSp3CJ2Ec81T2YbbQEYGk/AUJ
XiWjWssEMwxuZPpDsOw5lovQ2hLjNE/kC3wBNUcoiQTI25XjRr4w4wg3H3qbHmWAuG97frfJjQG9
kJXTCLM/EhhexDopBivE+tN5EGOrAyXGLEggjRkGOlUFNAXwn1iryTZOni3+ZC6P11b418QPxEXe
h29M5qlo1W+8iiHQqzi7DcU6EAFnTAJQmaEJWQ0Rx/YK0CF/3ZU1Mr6uKtmaPFv82c8dlCpO5yI4
ss8z0NeqPDro1+v0D1DCB8AQUNN/lf4s5L0e+fn7OyLb7ElsAy7IPWEkxDNZS+ZAJgp+nobeHlBX
UH73XtkduJpL5aSi4IHSXz/r9IINVSygK/KZ3LsZ6G9QAYJXv9HY7uRuE9Zf75Gwgb/YiZ1EZ6SG
4HRgBsUSbI7bbkY85RDvimvwLxQWJegm82yCJHVe+gFAh4FTfoAHz+37yFZYDlfqXco2w5U3V93G
GMhPBjkmXiPar2k0IMH52WKC5prjMlSXRrhFi2BSdoC1SQIwkag/HD06oTgqPhetsrWVou2GhaFt
ylv82VIUsYf/0FSxmHAmtwjPeHt6Y7IAvRXOKwokzaM4kAvG/AgflFn615YUkz8jRQHgs2EyFR/H
jhZnPgnlqT5adUHsgSj/Foz/ZKPk0cYt8AEXQ+sv+QqTye6AEiFpflAzV/TFSOi3av/QlL3ZfWvG
rlxp70P4y8OQJ7SPUBgBjXANvvozVxBDflJb6JcukjDRt9GBYdnV+tPrxl6UwKiB2MFlnFxHNO/x
V9Cu+3I76nbjRp4Vs+aN1tGq20K4xbHIhhRbP4tBgBYTcYthP5WfchHMeb2O9Ue6DqEhzdAC3LWI
Ec9XCh5/H/u4FAWSnRYiE71ddMmrQz6t7VBZIRD+YbhcyeSHcYm3PLcnmenDDyrLAdTIkQFA6RQE
mMPePjf9oSiPOctDjhT6t+hLPiq6zxpzQIPLa7QX31D8bAFGkV0arpx6fI1xsqlTHyQJEOZcWiDg
Kbnw/1D+40gRoUHcBWVdFe6bLcRMc+iqw/NU2trvfZm7+xBqxbLvVlKBHpLkEXeY9c8yW324m9mg
OgbmKCwMkHPm6POJ+Qj99nv3q1rz6E7IRQGqBpwclt4NYQnv7NT/Mc/+Gdc/NPG5SYvpUK9RHxH0
2vNrRd/6kTL/RzkVN2YsWCDyI+TpD65z6I4Mqx9kjbF8ZkPoIprpWP6xLczivTjCQWenKxGf8IVu
XwaznW9jzZ4Apbkf+IDnKoSojKYWiraloUCntWj0NUEM7ZKgM7wqNLLYUoxHZCJjOCI/Ly9WeGwi
IiRwuXeoDhHvX5Hk5jPpUrPchzF6DU6aV585q5f6fxC2tzF73QthA6OKZN0UIeiJfWjgJN+on7Br
ofxgiPV8HxBRo22vL8lwYkXevo4MedQDe+nG/esDF3lJuItt2gAY7ej56wadATUF7GrSEt+eBrkW
jVBxrM2Ws2I9/LX1WaouKJ9pw+TRrbmcw/r8GjE8IMhH3vevgaKgC/TAAt7IRT5n5uFRKu0afRpU
56DjFuxEJEfT1yMN3tupHlak+apMjoND4Ol24OWSxaWESVlVXRCHQEBwrMBD4zZRydpA4FcH9xhd
eZcBIODE/9fdJUnY6wTRRThdjQNHPm+4BS8OCy80GU5e7UylryWXMT2gGn3lx4RT8616yKIVPuwg
J6OIqlp7Ya3FYMr0K91MZJci2bNcXPXyV5dsX6Wb0E8KjwwdPhTGXvGT5DFhZkAsonYZ4LRpMXBp
V7or9BYQZ03UIZu3/o2hXh3I28EFtDC/e0KgZ+2i7i+5Ns0ApVPyxcQ8JUeZEbh1rrMD3D2Vsrss
BddCAmhBC+rYVKHrGOdVuf6Dx4lxpeWOIdEE8ghLrWFZo6gcg7mxfzEeRlhVHF+o9ahch6msaHVX
UqC+7hTEH+VRg9WYdPdaWA3VD0upVP/WVV8ubljaOtQ5Xf2V698xwmeR3z59AM5q+k3fnN4AjfDA
FfG/lM7q8wulKoKJ1oVUYCA9jf1n8KoeXiQSFMkJbZXwGolduicMXCYTkErbNKnHQifq8BnV5ZQ0
kmp+91mqw5qlUnow1ngGdij+xIZ90SRR4deyhqXV7giQExX/bR7kbl+wiXdV2edTLr4EHxmQ+NuS
agNcmECtRd8CK4DDwRx4BwdHZQ8QVBOMAr8PO1Uy0bgDkqfGD/6K/nQeQw3XC06ajYwJWmDiwj/Q
86fAbUXCHyt3AlsQKagUksKTmyWM7y8cnez3MF4QKjrTxFsmwqlhelb+mJbkiQAAdySM5Py89D4x
g9vsTNdKc8xGk+2l/PsGEsx8QUr4u8c1kXQC5aWmF5cCoLA9hH/IuuQ3ySOAq4E60ej/tsG9ox2F
AZQ9Iz323yxAykZY1xn4gmvaws8ifNp+sWQu+86xsvg0QKEFmSiKD/P1wanC7OJH068iCsyDhdNF
dqIMijbT9eIGu5AcE9xW46H+0NIzv5CsdYcKTkZDjWatedH0tXDbwWALttRjc4IdQTpNY+BjTP6S
inV8vpKxRN4GVEYy6qRqDL8r6jSG/6wXE2MraOf4c8l7LxhXQ3yQX45Es+PE5xZ2ycjYAKFlCFGp
+OWHM0PZ6fLUsdBLM576QDUxXoSi74vXBWVSMXoSQNG3MwAnwQONxbLj+vYAM6XMhGnxT9aIZGFa
Fk+BU/E2PJXJPTLcQHWsZ7IhUeIjPvEGNhb+mAX5EBh36yu04eI7YE3LNzA30UgG/Q4ABxv4fFsy
MnbpX+rcE5JLo+0jlcGmnlcO2lv1mlnTwvFFKcpxjR497rbQkwkIKz6HRJUWY5r5rP/0JEOGdGYG
Fpk3pKG8kzx2u21diuCbGJsa6ProDkIN+G964sJscKvju246WxEXOsUiPtcQic++bA8VDuHxEvw2
bFolSND4EHaGbb0AGkEvmxoKMAMgAN+JX/7A1mJ2d2gXDY95yNUYslSWe4EXbS71UBV/BHN0A5xq
6lxUeEeMVaA9lddD1UHC/WDUAARZxysZsf6+gM8zy1leLkgLrBNk8QsmSjpDieUwYrSE8Q+bd6Nl
e75CSYJqMmKyYqwCU9c3xb2pPBmWiiBZMJdbxVLKVwki3bOOe4XpL3q3jhgMxk2k9szYgOQsgeYU
8yOfDQHd/Bfqpy2ao9yfBmfZ8YKWIlyzyzSD/1SRlkMIaUCeC2uCpFEZrxmttoQmDj6eC18hk/dX
ya9MYuLXjTHDC/jE3AJz4KhkKlrw6ASyu5YfOn0/xjkvqk5DA5UyIEiY50o9MQHKX81503yQekEa
DWQGoKieMaDmbGE2L/kgsTznS9CGDy3vOo4RUv2hI+tZ1maIl6+4HHIvfXnIdg3xoDQkpjpD4SHu
sGjhg3T9lfSMo+mgr5VyQw+YNBx9HQ4EOGnsXRCtM/uNDwh3dOtXZBtAn8durtPfjkwZilQzO4kP
3vQ/S/RktFk4EydZujeGDlmBzqDbb8z/yqz6C/cTqc6ayxJV360M96a2kLVFVUHtdsn7ULBUjdhW
BPILOF54J0/Mx9RgGscWjnJBehttEPDrEfAT4MXzApoXLaqtmwtd58kWnHv0+baA5eN45ku2QFuh
YZPseDgFcDW6ft3jmHaraQ+UOhrjV8yNmc207i/aijhOsmV9xqPVPdMdTTjKkmzYMHb94JtkfpuV
Hg8I5zKhqDumug33X7wRyJHXF2GwRM8cgpv67DX9FhgL3jU+nsRE2XUwAiffw8sl3UVxGBhn8jLm
n3hH4D/tBptGcmohwhKCxtKXeemeOyLGCaYw8QUuOAPmwT9Vycu0YZ8tHaRwE7S2lSPlxyocb7X0
JpJcwVwoqhYKtxe7FVadkSfMfscNY6OOQG1SzGGFtsFF+Y1HdJy/cXyAKiJmF6X18mUWJnPwCvGW
vNTON1kcKgxu3W79ibwB+e/HPAavb+BWY7aI+AS63UeYv780DGXT5cYE7/AIUfbUMUo3fS9xRU7O
j2vMehKztUzvLjoRpmd5YTUbNqsXAqMlHtU5A1vWw6jTFFceZrvxQvAPEbmIkn65ZChtjeH6cVWG
Al3oBfJ5dFqo4HPhFngZOsPkni8KJCk6NJCOnhTVmZv9EyPSKmXQ/+sSGsWVJFj5XlhnNSRCzs6P
1OZZMrl4P7xOCkBFJHHB3pTOWvSF7IgccWPKHxIi4FJ3Edv8XePYRaJ8bTfpk1ai7XaSuWw5gGDC
IAN4QsygdVqTtAKfeNkY80/hfEK3Wf4FGdcNhS0v8AzgDFI49SEYPJLXWNlWWILeMJGA+2yreFeV
i6Jzox1ZFr3EKv0CAEG9B53fSL9TThY11HdszPlpv9ERSaEfusPu9S8HShmf+hYZqlEyMI0OyCi6
L3lFHdfSZZoufeTHFb1R9WGLEWYA23AVZbuCouMQHtRkZXwCuIOb3Mu/YPfogweM4ng1NnAmAkCP
EOxOGMzJ7ML3MO/GmXkqUEc5wkWIApJoiSkRboJ+qClyFWavTPbaKVH2V00uxnvLRd0ms+AUFXbN
W6e7IUOqZRTM++orrqlE5gBnhmPXznVUsZQbJ4u+4vMYxTk7M+RjOLTGPyQG1T3FC2uyid203aFF
DwexPPvR3wflmJMLPiAURmTG8neqXRGAMogZtTlL/rEjvITlbYl0evrhmM8Fl/qrZyzScN+Ys6Za
Kvomg3dFpjpjy7kKTxZsE/D+bskInm1x50KSqViH8JB3wr2SH8YvSSiRtQwdWtkeGm3KjGpB4Oxw
0H3ooQfWl8hmfhiYE83gTcbVa0gUzRGYHGDB8Nc2t/GJGgOBDV6cRcRdz1DeSebtSgE4QOjVBEo7
4If4I6Pgcy9EVH4fNB+/Vu/LW2bHon5nMQS96dymp7R+ZDnMF/qMwgV+wY4TUIwtj349skTG7EBW
q0JvcDCLBVUki433L0kGJ/HW2gjbVPGCroPDi4UHJ5aTB5j1tv9VL45ce8O9aFC4iS4ibsDk4Ba7
l2dmXsHYk6EkO4xUJ7LxKlp7kPCzMMTTLj0NwgC2wJ2ejD0T1aO+4jP9YMPcRoi3SJzrWcqhZEJn
sRdeAMxu6csptvINGT98fmlPXIJc/vuMV56BN+CpieMfSdqM+hoMIc6D8S8+sr0N/0vlkj/fOPPh
exI+5Ue0B8S5uj0IRhxudvTHYlqk+uKAWYeuCPQfR95v5LzmrB6hR0wGiChxphE9/D0BqTgJFBLn
NiM51vp08z1gE4Z3Tf090fnE/sFSxicoN+R2DfrcC6CB1tJPi/ISNOeZrYYjI/xLzJQZnIfNOj2o
4ionVhQOzlPfR92Fyyih4qhqT8HPO8AhnG4nJx3R+sKPba9ZcJDwk9opOhh2DjH9pUIWvEPWTVi8
3FED4v8aHQMlFoPK+GsckSJRS90rgz2Zjf8pAzZ91xoW++6wsJxS2cQAP4enTqXZuc2IvcQtBSyG
S/FldwuwLs8C0iALf6pXHEWB+SfgIbTYSD1U5fHB28qllJpfUvHvo910dBnduOslO/kspIM2FIsP
9G92gLpwSCHLv94wCXh7SPVJSQH+hzxaW0rdv17kKiuWln4uEGiTHHqXT4a41JkSCR/Q905PbiDX
d4DyQgnWn5IFROFGMpY28e8t2Vm5t76lQ8geapzp4760dkr6J+u/I0+quEM67oXnILQrErjgMsx9
Hn0AKX/wdJ5E1Bjf4WE6rJ6FjWQEhjHkI0zEFSt+NDcqPTYpFhXHwrJA/VmfMsZoOhuc5JryGxPW
Viz0cDkiXbliIsMJROaDT5VCGN/a9Pn1I+B5x0/u5/G3zOG1k2ADOGLskQZLVr0HDgqrEdEOUbHJ
U7v8YhxKlzFHB5HEO2FeQ4xJ52fCnfpoidn47VlkiX48s/yFGvUiSi3EKr40o5nqh5tQhYJ6rjq3
HO6G9CXTdxslTdVfcS3VfRa5L1QaAyjPZXNloUDKjVuwq4p9gpnNNdIcnPPF7iWsTWX63OvXTggw
+871k4Ew9VgKf9gIh0V0zROwYYPijpAeIYFvu6O+YIaiX2nHVNaL1+51rKRDo7qjvigmyUAjfoUN
OzWboCd6RybZiZeqV4ZbpZ0zDT/EoEO5iFeMPymRVXmOnnEKfoW3YzjCaxMisFa+mBaBJi1ND/iy
xq7mpNQu06BKW4Hrcgf26nQ2CU7rynvfGGT+iDZ0GNmRbTSA6m8Lb8vhST31n3n2wH8tgRGDUfdy
UN0YK+HC4yUcaCqh+k8C/XohH0WiZDTbuiBs+3mv6zU7as048Wu/0kWIanza6eOYPUvDGVbNmwkx
+Vvsv2bFhdeVGK3/kXQe26ljURD9Iq0llDVFEUQOxvaEZRyUc0Do63vr9bC732tjEPeeULWrZ0sH
4Y+B6ap7UwzPiB22U53DKtNuOjc7RTsmr4aO5t7VMVSuik8FIiJboWNx5QqsWoKF0VVy7L9QcOJt
Ib8Co37MLQE9y/sqoQTsEfur4RFnXiRaL4zH9GZ/RySoz5dTvA9KbYNCqSKPwOfE11fCH2IA8tRE
pnSIHpkCLdHc0vuWOgtY6grKVjyQ2erZXBoIDe9U0/54GN8Js1E81ouM1klAqh310hBOho6pB3xZ
bOUvszqUGCNhvLl8ZEshmAfYeyCZbM0xqb7rKyl2sRLoAxu6VeSATVcpNiCIr0lu0P/aTciQqvjl
9ZWs1xw2cp33xGnPB4nfrbO5WCTRRrBPXld3fG5opPljr4jWFKvw60T/spa2usZG6oM8z86TvSaD
Z39IIK7RmrrFlbmhjKzX5s13+lWzI+tANxyVJq5fsX6hXvvjDZQ4kEihhQxDRshyHHw58RhVhMAK
kZFZnCK3ykusGjSjfy9vUEm7ke8T8jwEw5uhsMwLknbtgeBCWGO1LJXf7kSU50W138YDW0/1/LyR
IXaa5fiAWnhpLCB5n2VULZwFsZthJuh9oIrmOrMm2CMMJIdvzTHNUw2GZI/ihEK3D6DJMdwBWh4t
iAQka66v1iqhbVFyEFYzaHnYaijpq4F+5T1kKtgjBeNJQrumIXjs9/BRpfxdmVF4cFzSncIDl29B
dErP3+aJl+vYoP1XKInmI4WNkQ5PVt0r5MjxOZQ+xQWVc39IEgNXzKwhtet+16Qs1Sh7jPlCba6v
ZG9SwS4eJpElULYbi4Bv1m9xuHmBY2FkwGilG58OszLGeJ1y5g/NsvglSrQ0AFzyRmLBL5EOg3rL
ojVTNnwVQ3rIQmvoZn7WR5T+oOBZTDSBvECUfLXpqio5gfy6FVC8enEqW9Do7a1gLsRvFPTMg+Eh
8SNnZbf5WaqrKf7NsUfwW5YjoGOGjgsLJ/NFo/2Dodlt1codzA2IPZxW8KOwLclQHY8S7ujsuHhu
QfUSsY0KAGGNJiOyJo/YwtHx6oLQWD95koGgxgDd9tiJczeoyjOaqA6KALpY0hR53+vhgB+zXfzk
bNTZoKL6wPJCzX/QByc7AvNW13IRNKfk2GgHGg11NpU0W3E5fsrs/Q+J4IiX15K28AYqo34tFzwK
jen0ww4zA5sjvh5LaT9r8JkuhU70qz6hqK7z1w//nSmbjtXhhbXuoZA+zOVk37sjXycIe0wSGYg3
v6MX4fulYCZPZrCHHbldZfEZim9VA1aZp5SR5PjBEqw/VwiSv5MFpmSGAJL3qvZqNyP972hfzB8U
QePL177BawQgwX2sdskvGVWwykKXfOwKBo+CnN/hE+hXMVlIX1lDmvoDfgoLQdRP4S5p37gsODSl
muwTdKgwgqNTlCKWB5N3DQkW0T+GxXJmqcD6eiEfthw4c1w3XPN0AbJXN34k3KiRsOaXs6KA6iK9
haYnP6/F+JUS2oVQQHy5EoJ+zNuMMhkWcdAOIAK8bCeXuz7D4W8jMfpiZnFFcqK4k9N8CVTUOrjP
4eVMwsFU34eZlZSeW6QHR8YG1Fc55cR0pPOvAasd2n6fdx9Gcuge1Y1bpJbR46oBgr9ucRFn4/un
HGGcpiZF4uCZTrhcURiw+6x/JfTTW1VZYRgPe+ujB+aw3GFDQBXPOnvhdZLf4xFIfF53aSvB68Z2
wewd2rbQVm3OEb//aebfohshsSsVODLsHS7qfHGTYaE45kyzLvmhOr5hXVP0tVSvoShtplOIUBYE
JXZO5AyomaPv7IpOZhu33ovfrHdkOEb3Zb/BoFRKCBrzc4Vp7En+iUTCiOCii2UjqYB/AvxGK3vV
F87AvHsb6dvpEdlRCGBhKUNHdzKSSa3nZXDi4aYWB7r1TzRQRruGQy8c0RYM5k0eibo8dW9cbZq8
wv2brMMVSSD3833CWfAEZ0rKGHMzrBIym7RrBdg9pv0XvEO3NuqV2m70LQo7QQ0GtCI06w0jRQ9f
lz766d2d0gAxMTcSWG9pl75OI7svfwasC65xzfWPXPVK0+3Us/xcoadpGzj8H/MZm73l7lNbCdz3
tnGdE971+wq1okpgU+IW4+qur9HwL7bCyG/i4MVpfXYcHYpxsFeMUMDyBGa+LsPHc1gnePCE4+Ja
WG+dd79Ra8Tp6d87jbrqqTOK9AhbM3ZkawDyS6hdtuzB3V52yKreolWedx7gjEIbSWYHADv1x7sT
m54R8JViSXaEGdOusAFwUOa9Q2ojwEDo60fhk9RVOngeaADm27ECBnYakPp8G98wA0ic0hTf8Csw
pTJMSvcO9Yj9YZCxtYkpCtol42Kp2WeKW1VeU59TeSdB6MN1SX3aMRDUySy2RBEQoDthmtbdLgsY
G5qlS/5YMsLWIiXUxhFz8K9BxdQe6x4PX3Rl1DEbdn5l/J4L1NDUrgX7NODRylbpfo3p8WIzlgZ9
y7+x1u0BiV4r28maTYPhT3BflzTG2DLlVahfUPKoJJDKh2LB+MLtQbGBtoxxYpF7TAADiuN/MdUj
K1x22qPVnYTM5wQFA1XMXoryeYtExkXLwRFnF2SLZmVygMBN2WFg/N6jZ1lywuqcfPFPWfiqskv6
C7G7CcgjYFdjkDMFAyXhLWDKKHYj3fB04ZnhJc75e3v2E/+A89zvpLXHBCPPrs474gBcy+8wdFrd
ErlNqd1ctTyqe0KJEFSF/mdbnjXms9B7AM4Q0SuWPkTWxtK8HgWQRgTjsuR14JyYGP272L9oopib
mM+Rlp5cpwPmfqA7LJ7fpm8KSEL2VPVEqJ5KODMDdbA9b+lu4DWTR8ApxFdpMPfAEww+/RS/NH+h
/aM1r9l05j9y6ibIumldn1jNqxvr0h6yzY2cnwHJ2RzhNBNkKYK5iTT9Y97+bbkA+xkCizHreeRv
WAnOujQoMfrB1LgWBFcIb5RMhswTQxEkVeuJspPvnmdLikfaY2yLnaU89I+C0dF+IKD59Y3jSoh/
+BagPKtcTbiwgBQZOKYxH8N68AA0T1/5D3hGlaG6lG8ScG1MIj1gUlyPkKwVV1s+isdi7gNhEQN8
WbLBKt5m41v2mJhdERmSPTDUIitDzCUpPsv3bQk3fRWyHlLnj1m+MKSMcWPdTWekrWCvLTnjjkh0
s9o1u/Q9tJGsQPMvVqlyef2BJoK4Q42qL9nCo2INbeJDZhsh4JMK06rMj5OuhotKVna4xBR/qjah
Rfiay5ZOsONH5rUADQWfQ/M92kV3rIC8NksEPvd7J7YaaneHxSh12BVQskRPv7wHarNn+2sqB+2q
P89jbQvKqSk5NvaIGRX5uHhndQRE1RDRK7rhmwS7Zqf9DT/9NkE3M+yYMfedS6eOmyfQLYYwOcbw
u7nusPb4XBoMCZo2mO72nQpNS0HAHpHdMLLO0QqZI88F87SGtU5ySpgjiz3q612InJ9LjpiM/m7n
AFnj28AAvglhpaV/MnMDp2YPJIC7IlKsINwJleDrkHK6ywpfcgZ7vIFIxWSuYwTt+A0fovCOka55
veuJkyACjxUfwCXcoUUgwURRDsTFpBxow68ufGtNwMJfPjz58AEsU/2W6P8OOhZCTGskDRdfhBjq
PUGWBCqV8z9ER8Au2BFRLUtP9EvVVxOtTQYMFJaU+MaxGy/Chxh9dNTp2rpjqQETRGArMq8Ws/cO
v20kBRWG5XR8i5zC06dqX4yXwtzgd+UnzEuXqTzd7x93Kl0KVmU4AA2tojXJcs11wk2tsa7Clcqu
Hp5ThohE3bUQBELKqpE+rwNhY0vQFJ93WJWgwjpqSQkBSSluBhZNd31b6tTe3bXFonPHBgPItSDC
O4GC3r0NmSdDX+ouVayvXrDyWcAqGyV6NK8vo0C/YwRP08+KW8FXJyTG4F2AxfcKzNbtEU+J2mkx
fklc9orxKOPTJDjq5LPoapnY88CW1Dno7IvyTxrPApQiNMIs3SDQwYMymMM0/ojzKP1sdX/dOTxk
auk8P0RKbOw9RHJB/CnwrDELSckZvDI+obVg4Y9WLt/S5qnCezGeGDnwjDBGMuJv4yM1HJQD6PWm
aJ9lqDmQX8kr87Tgy29aMW2w8zwk92BBEjomj9sJKx4AxzMfE7VP62pnMNkowi+gLo+IDEkQu39o
6Il7Vs8BdbBwt4ZHad0vLCVSD6ES2UIGeay073gWcGdy4H9Bg6K4bmkqpIvU2OFldLBrd97w5ONa
PpEGLkceeZuil1UoC2XFJvlglFcjWowH/5IGV/dFF+Uj4q37NvkqpHUtbfScGFFx5NY+pjqhgIvf
rnmE5l6SMb1cBN7OlpCm5zGRHKZpFK1o9qzkJGK4oaRMXTNdwqRHlc6rYySrxRy9trSSzhtNcfgU
Bfp/kJMTGXZb6MBozLR7QBIMHQZPGIUcvyC/Hx7bkJCZ1+OHaGCeT3PDq+Mx2GIoMhnk5aQlkr4O
xldzRMx/hKb/DCS6r5Snq34hoUVdggNuHf8Y4g6wCfJzSfYhSUKPdvI/JhUhGRSN36lMVdaQnfhN
5zCff2CrQAoaIGw/AuQl0NKii9HlWPqzPoTzast0JPWVo8RsheX0r/JyKYminZrbKnC1lb7WWo+/
h/WDzAmfph9JLVxxJw/Q7yBtsGAzNwAQV3AdCleCbYB15ifzOGOCLPMzI4ipuW4mcZeENxBM8z4O
lNjWk6oET4gBzbnE/OsyB9A/agUiOlOLMf+gxYUaBmPGns4vmqlln2+nK134HyagA5t63kcD6xxE
7/ZTfLql5pmozHLz+Lrhebb8sPUgfWwFxXkyImxS+KpW/tbC3GF0BEwZxVO0FvQ5N7lE+IM8ACOC
yoCLRMV8sPB0UBxpD3UGc5isJkyXOJaBqbmxDhnXhLbFwoNs7TWrXaFnbz9X1owS6LrrucaxcsrU
6pqBS1dW0VXBCEPsCo4WJi8vylJPV1yMD/gYac82BilTTGQskayGTbUbqWpPbUjHR5MbbbjQGYLM
fXm6Fi0DmtXTVmnt+CrkO4ONxhW2DMVDBZpRAwr8TRpaRcxSL68pgFgORoyG0METk5IjJxhXreya
5UdMrlnYu/UDErS5Ek/6O1J4lFV2iPfYly86Y0Hr2FMA7cQHV4BWIT4iSI+E6gF3/IUZVBb+GZGr
RTdE3do8gTJ4hRRuOb3MmhVrBG9nYU8UYX7SOfzHFBKp4Ej9Bt1Ac1QEQoRvZbhcPJQrKq8MYc3g
3gkv6iibnULyh96Nkr2Uvj0nr6Mjzu3FN6aK6d1ovqdyX497mYil5UhCpGTFO2C5lFugjqG4rcQ3
Nu9kAX/Z+BxCyDQPPBYw/RtaJR+Ao0IoE/XGSM/JPd8g2CjcCVn/ky0GFoZD/sdCmJaSL+brJFaM
wMz2Q+yuSJyJrEFLM1oVqcZYB5a1StCHs2j2tDr8L+RyQ+RhpR3IssPbY9eJzwAQQSSVMN9bpnAI
JbCUcMVy+ZonOC77BtOQVxDY6vH9vp8YQ42ub7CMIjVTce5XZhMppJ2frCD9wBYubYA7lpxNcO/y
8kmGpBAzvkQNhgiYwpjLuQ7giz3Xz3UznpsQTPts/YFM/xYjYoD6T/qDjeJcy9YKUEVGC2741Zc3
QuEQwCZI78afllpH+mJeiVgELokxvC3oxfRj9jun0B2lNgBGyOcMgSHlW6C1Ab+VEL+9pGuk2hX3
L7UrSbz680i3KQBlRR6GcsDnaJMZSXBqhv26Htaacn2hk4EH/+zPRmu/yP/xSWastguWk47RHnjT
XgFfg/YGRkHChsq6GedivmU6FSsWYl80s0G0RcO5wT3KPhL5IdwbnVBkR38zfF96aCcMOzPdgB/d
ZeTQLItjta1d81ebXDQX0Ze2hPS/yhYreISzd5ByxkVGu+Gql63qTT3KIMNspDuvDRIwkADks9BK
Wc0W7uaWmQ9zFDRoaDJAe5gkMaJyRS5g04SGod0w/5GHR6oQsMcXCU8tJK816kvmp7Ak+UeOmjoQ
Ve9u9UEbCLRvCJcVF1MyNRZ9YeVOv30NSono9iXzzK6z0xtSQYLUJxybJwG6qF3UX7m2msRPqff4
Qbnm8f9P6H4QlCFuKPcUo7iPjCtDPRslT0yUFmIVq3aex5B9x5Kkd2MjXyuIqZtQPw2UAvd5dJSz
SWEkgb1TSTbtEIAEYBwNk/kuzkGCteRT+2V3H0KRcCm20GVYNmCeXQMLNkgs9mvMGp+vcs2ORD03
1RFBb32jAabW7/DmC8tiW31O2/y74tRdbBl1iSRR/i2uPEPAhc5/9A1oxakyp8kHVMAcnaV7rXr5
TdvC3YnJ3kMRDpmKw5qUxenIG1olDplkTw79/F1Y1V3A/AbzowZiuWHzCK3PMT8ydCGeScPLhINB
KeWzKvDIo763WZsUqKo7ifrJ73aVEYACsvnYa6ajCR0WaonFpC/VHDfWgfFhRE6mY943FUk0nNFt
bikbnNnCBb4nfpkkxSc765tohNDSzCMrFJWTaUEDMC2RKWcMGGfWCjeUApDP6esbslyinuUSucwy
DwgwVsHOu0vIep4EHNAqe6aFOaYyFQmb7KlswCvp/Z5f+ednODAQa2B7AEIZtN2shTvnwC/itYrV
8A92hMF1waVCVfAie5VCXlg7ggdBaPZVYXOFl8RZsjV7m4arRIJQfRWwSYiJcqKtdEsYFe3VJxOZ
91Lm3VDnoRYSHq4L7SBKVirbWn3MIpbFFvq6ch6gBZJffuRQ79qtnJ/1kb914NnjOHzWkPhRaHNp
8sty6sF6LrNjQTYttYD+YTHCGD9EX62uyRZXyquyOaap4k3mJc+dFGT0efV10jeL58ekINF6IwiC
E5npSJxepF31rq1JDtZGh7JJkrfQMo1Pk9Fq5720jwhjII06N2WAPbTx2LoTOze+4+yLp2392ifG
vsOdrxFizJqnf61YsaOthrbJoOkgZ49eXongbaTHv7t/7Fdow3AAbuEoAMMZNJQ+dD7sDsmErqPN
SyaKV4QWhQh/lJdrmi9We5BtLKZu/8gny92u0sBHsJzBWE+xFLosfqp8LxMgusUJ+TcRKbBGSKLK
fGILKBJ4KYAhI8i+cowatwXXMws6ElPwNhAnfA13crap0IqhstQpUrY89VX9+WTAPus6VEJXPsnE
w3w22gd4BSWzUIpxH0tiSq4oeTz5ynDQTYYCljcGLA4lDOWr3F9e6DWQIDDj4JakICI2ud839ZXL
Ns0ZCnF2AGqnvU9p32e1STO6whji0Edw9TnKoO60Nb93/+BdIWZZY3iCAjkkzHMtguZBj4JDgS0C
imbG75XLDzMP4+yCvZtBwy3K08/yJ/rkGIsTl+GFebgzpQ/5O0iVVg1AVpw4DDismW641N8gR75Y
PdlRoB453rL6wIfmV2yjK3eBHAHrNDFHDNEYzqMsChZioGgXavnxvRqhO3h00RkO9XetO3AAxs+r
TPfqguWqXxvzh667Vol34l1EEncugC0FHPvdJ1vElfCDQYMunbEv9Mb89UkHozE5bdfk/CDiUERv
YgqXUrYzoxiUk/halWXQbRDN6IyjS15ieVks7LDakTS6yD8NDIs2HhQ9gThJJ/Jy29iiYoziay7c
BGyg8wIGb6L2ECh7xhs/IsUm95WpTkgjYxGS3OffcrUXkSB+UdMxssS6wF21CO5gEUzq7o6Zz/kZ
nSfgoonuCf1Zkag8AgVpJwUO0nC2I3j4Dvmv8Vy2aPtadkIgU9SRqTl3tIPVCVm1PJ1UkA+ZZxRk
DJ6Ke+PXVcuc9efO4yTC0NC3RcHqhuE187SE1RQfwxIBQ6R5oeghAxKAYhL+8ysCIXyLv5oCWR5O
6GQlwyZ47WKdeROVhmHr3GFgGsPPJsH8uaQZNgu/ojvBHqZbYbdmsr4DiTlr+sgoea1Ub/yLelL6
lsnyA1bMEgt4Hjnia0fTOv6VG+27inDHvI2vICSlIWtmZwqvQ22A/lvqexF6Xb2dBA42tLZ3vttL
hcmYnGyUBbSXYxJ5ReeoHHIL5LrkBanxlWp0QOEhSL+6/jCjrwK9kz9dmIhO4SdTzJHBa797pt5k
Hvs0wJCGWWxqvByhHHphmfqO7wSXoQ4WYZY2nV/Gywr5d9fG/HgxAUr87k/NvRZT7BVoAHiajAHX
wu4Ussk8s3PTZKczNdZ0RyOUmZKtJ9bk+e2VxZWcO5Q3UojoEjNnFwjGcQzuzPCgNwsDYKElUo9K
ujL0AtXAXtzIv7JipaBguGubLi0gcgdsg4wBoRttADqE1BlndT6tBgLqpXgmx40FE2ZGnUnP3UfQ
P7GdnNf+ygygaF4bsfxSXp604qctKPYWbDCZSK7YO1+nHcrBNlhFuKPc7qcakMGu+/Fui9UPLrsU
Lcu5/aPCVygx3uIyGOb6H/EHuBtpX3HGpUu6JXSABP2loQ8joNzGnBeFzy9sxB5ZgxqSEEfje55b
orYexPcQvECBociJ1OBFldrJXwRkNqASAWTK1zu7Ztk4FYJdvzyuYXrmbSQ5IK8lkgCqi3b/1Fi9
3sW3F6zfp/Glje6UM8j57iBj5Bez/l7015fhxSaeWHBi7Ts546qO15yR6IzxZNLwIvaRVV286rpf
zXxrU4/55Mvp/8RPo11Wz+O0H+yHflsEbTjuEyqam4ZdEuxmdszDdUt7LotfbbLLXK3cZGdygxA5
Y0npd4vxrez3s0YnYe2nfPC58ZyI4bq8Ru5C4WPYtEeByyQ84LWh1aMmvrzeOtS4FRlQPfcRKz0i
xAz+Gt+L4faKrsI4h6zEK3bdMcNMAQbQXp+X1AlS0Igwh6+WUGIapafmyuJjUD2GqwI5WuoKbWMI
9b7bdTWhpbsMdZ0afSjjsSHMt7Q4q8ZbrZssyHDg+Zm6yhXQZF7uSeE61m5K+KelB+MDZXrjyDdU
S8ysIIviDUa8dS1lylTOfw1a2P5FJyHPFW++jrKrHAXZgDctu6CDqlmf8FoAgxSfTbOv5thjuJv7
LqJ7RZqcdq4I6nPYlNzqRAfc1/fUTn9/ZX9RvRstsuIlBsURA3TlJszJW1/GP66zB+mHa4UyjmZC
0Fdm/tEZe7n8TB9IT3QDbb2lR4dm3IkvqyVWbyeRrNPsO/2HPGFG73X9Df+D2zohFTKYIdJ58FTe
6+qbIKESNsTw3Y5kZjMcyVQQ8odwh3D+t72fpmSdoJDuTBJQA/gqRCU2jwbKjHJOGi9NSSPlErXF
8I+zNz22HpkJuumrdI/yOqaaRthDeYf0hS25rV9R8/NkVnyoDbP8cDaJekZ9eIlkcq0XSBvbB6R8
rtFlNe1S4tOAMXwzpMnLXR2xYhe9Jrm+JG8UN2RPaswr4kMExVFyo3SvqsC/WGtujRWQt3qJiCRX
Dkb5OTYbpF9/SDcTBjuZ9s5kLxZW3+M6xnJAQtadDBsLagcSlnLToc9NdgRM6txo0SrDeNesO7yU
6g7rZkYOJwKapN4mnV+Mt6TdQnSIcIeoS/5NpY12RVRY49BSTz+YZQmfUjh/mcrQg94aMt8WRz2d
bQx2RcYBRGcu+VTsmHszUM9hp6r7wqMAHhx2cehL8M6EVLkHiTUpBy8tmgroGzmHTXCvkM5iK9QM
pYd09OnWDAL+US1D4DUYxGFuFNazYZRmmeyLYZ+lvblkGcIhEV8YuzRbCsiI/lcR8WS6veF2/YUK
N1wQF13bBvSs2LCa97jdKO3vffiWcZMx1STqDOuUkDO5JbiaLJXEy9LAwM0Xs2NJfliRsMnYtvSa
s5AGj+H6Dhx81Z8jhMQQIAW/Z7nV5tv5r41MCB4Zv6nEddYudm2/bsIjE34cGMAz7vc1DsJOcRkp
FxUYj/kqhm8zkBjQW/q0ek078gCZqLyTviOUgUEww7SX/4gKfF6U9kI0HmpmaigmYFc0HzrxobSL
QCwrKXgaa5XBKWtDyHbMDyqf3VF+pjdi/CCnTpZiSYL0MnwucP+PC7CzXKCExFqFSOSBp6P6xGdp
XO44renVERizRoqOYbWi8JZOmFn7dIYcWliz1e1QnvR+X7PRmqB39XyOab5lF4JFW+n/FsqNfID0
XJtHBVhx9Us4RYZ1MVS34/D//w+xw9h+kABDsstYAKU/mYufkOlbjrFUS45G7g+xlxCetPoMhY1a
frLyGxnCEM5EcV6TA0IySJRyZiIgmnX2gSCsJlSClNbUB5gKy+6AREpn5pPxMPwMhnPnnFeFN2C/
lXruh0OZFU5BLpB0KgEofSzKR8qgrK7e2VbTvxqfEpCFGl4LVBi23DzNUrQfWYLdA4q/yabgReeq
rmTit6IV/AtxRHZGBCQaok6rcfAHNXXLjYRy/e7jPjNVcNJfyWf0Gb08Zqn8yVKGrEGZHeH1zWtW
/sgreOpytKa89LI/PIfvTjk8u92EKgO22AgRCYIvZKEVrfeTWVQJghkpGljE6W8AtJhGnzGUsCUN
bDCIxGGc0tHtwDSFEVsMsg2lkwaJutN3qfEbqUt6Mj1bMTeoZPRpniY/JvRHPVMWlS2HhuwNv8YQ
rngX+NAlsKLP2gE7tX3RNzcSFzg1xNj9lIvBSaEjKkDVDy0tVgeb4acVvuSvttjOzFJD/8Oc38yN
+/Xp/+l2qrg5nRCAFmINd6Zoc6jrH3p4LWZe27pjej9+CnzVFrW61MU//CK2hM5kowqr+eF/ErLs
4mZMta1MVgWmAlwvz0cWrvhzR5HbDZqsr0QWH0zvCKbLPi9F5t8ci3rL6aV32/u0Klm767BunFQ9
Z09ivMxNw/wEZunLY4aLeiLbFL33ZEZrrER5XeVXptEjxHkQZodUtxv1G6ALQUb5jZjU0R4RbkQs
GV0QGLjSc4rjBO5Gn9yS+JTCyTPPFMvxwqM2Tvtru1hnr52GIej+qat4/miIHIJPczuHadAc8+Kv
vt9mm94cbSAYPifvGJjppgFhR+dREnMhnCPIH6JKBITu36PtuCkZ2ryCSGWI4EQf8U6+r5t2QaXu
JeKBRHnGpxLibMCPma3nX0NxxT8wxUivjkN1bIBNyzsxZ3wHVpc52dMicpUOPNuUz40oEuignIzy
kBMgI58YRrMjr+V9mKfr2dTA3i3twBKUChmJxGQxDgQUYLMRTaj9IitXtz2JRA7lwqCdysIbNfwQ
Vk2VzuEXOjjm96gsGlZJkDgIQ0dFSBwDeo9+cLVdbaSoXnj6sGOgDuyRyeM+2ETD9q5dNHA+jCmH
ox6/4TKO7b+2IXwTTYtCTiCnLQhVWvgdM7peXXHuo4eFoVeiZELwYeuMnunrkve2Q7Fr9T5zbfCK
BJ1QfEWXSfqVxbcefTNrLTz9K2IR0+pbA68XMnQY3IKfVMKtmxFkQ2/j0yjQhaDLYbix9dEYQgm8
w745Ac7m4+WLlAUAtw7Tj/RZFm9CEGJX6dDG9gGRCrqISGfJICKfIbzkuk82HSR7GX6nxEv6bUdN
1u+EQ1S5Z0Yb0o0bSYNPcoaSot9pgCx1aS/Ogmi/ccQYNZ52G1q2iNxTrN5TydJIwsM6T25s9WM+
zy/mnyatAKifFaPtUl1PuMk7ayKZrdstdIexCnKPBBiLgsWigIygbKPfftrUBMBjciZE627D6ZEw
iW2YeRm7SbNq2eHCBSeBWt7Oge+OJ7jK2IIY7k/6Tg3PwHjT4W2KUfthZHEZjsTf6IxfZxHqoOiB
2iGuSmjXiwVd/rvg83ZG3LMTDp67A5lFfqIi2idkMCRviFZS0C9YY5EmIyZCMcCyK9wX1h2vHnLZ
jLm7gK4WuTucTFZhxxEhDpVkft+9pq1xzdjgS3vj9BJP2WtbeLinIFyt4Hyy11R85kkabSWsIxTG
Hd5gxEnUqyw1pW/IdfB76RKgZPP+YIwIPb7Eo+5DuQJWTlMHd3twsTYKa7JdvPHYUX1bzRvutcPz
hze6D2pkCiAo1G9B3XAWYnnpB1u00l3vTMY8cyPzlE3yUfoc91ASoznDCWRWkF1R3ObcDqmt0L5B
yzHIVDP+4dQ3wxf+ej5tOCdnwkcPmIHDdwxzypmFXYsaA6/jln1gl52Z6q+jOGBFcgfcA25AnGO5
GLTRjUF6oOUkmmE7oeMGJvhNYre2y1BE4RG5GNLl7mnHUUXn/z5QIcZvI9it0RtUu2tIEUSOM5Ax
zx2KnpvKtGZkTlK4S0XN17N0MQJVqVfpjgwLnKh6ZBPAmuXOIu0Lqs1qOvO9MMNrpG04TGBX0ifm
9NkfDVsq+SyhzC7ASPqpyzZ16mxN9kaXEB7ibCN3xKC9Zmln3r9iaCawHF2in+dvRELglzcqv8r9
RrpW6TYCr+6I4AopUO2gCqkRaIjHTCIP3cE2z7AzV1eL+Cfm8WJJrfxDWhsRuiVgFqhHioK7HB+z
SirPJ5F+n4Jt+iT6seYVppknwsAVhXYU++TpPoGBVK7y6K58y5iuRuo83hzJBdixj3xB3s67ILk2
9parEk+/lSMxmzXOjWiNHRMKSw/XSRYUvzp4HRjEV7iFocvJOApM1lj2t0vWE7IVf8GjN8wdAjJy
MqsRX6FXB/7zBjjnfbEmkBjwDGA+GOcQHRB2WEF0kAp8/cSL8BrxetimEaBLZhuV+V3tErrdP5rU
4zvMaFC32cMTxcPZg9qftFuSnn9mZwQauTjbcB/AMRW3Gvu79d/A0qNc0u9l73erkF3Dl/WgWPNT
6iagYKK2Oit8i63Kng7xnoct30/DTdliOFhgs8C0YtTO+NWSTDct/4jYJWpxpts/z4AkV7zHLBfK
ymHq3vuLg3QEa6a8nCcxHYybxwgMt5fumWUsuUf+MSJRUDECFm+kQjL+pKFA1awTzUuFZ5cYXn7z
hxJgO1nml5drrg/q10z4JxKRMXJlQylMkb47UgspyornT8grUYRnHzmz0B1fApAFwAST5Wbc/iQO
SCJG6sTFkf0AEZEB7NMN8z27AFBXofMq3yjZWLgKNhRJEQ0ZelYCNkgV5ZOzZxs/fdkFpwNMnAvP
Wno/SIjEWCgxYpjV6Q67VMCUPI80AWx2YQPXGgIIizNCG396dQ29jZm83+YBDYC+yh/zMpexIIt7
W/hANkWeXuZFyhr9s9647ao1tiFKTp1cy3XDfg4uDhrwJ5QksjeYF+/EgZPcNbAF6Yf0sDBswYtG
W/0aEahxMrHDj1zy3PlmCS7RxlKyZyeoPX+xgAjajoNaB5N4nDWdtIc193eXMuS6ZL8DOCzDpcfk
5ZoMqrMYr3AAH4hQ9ij35eqQMQ79gtLRMmpfzo4OqkOUHIv9ej6kV6UOlRhOzTJrV9nlae6QdUP9
KUw/ooevDsnP2Pn6tIvldaf8ZGFgcFQ1+5kks1wYLps43V0E2hvnPoQ0IhapQDDpPd3pFs2YwGHT
/8W5V6z0955UOeaxhj8ksGJsZHadTryz3U3r3r//Rgz9FIsVzNQ4GSM+ZIqao1jhKeq5fXgD/0xM
QEiZ6+2dhVDnSuJK+UIHtheEa0VlWnFEYVUjwA9nt6d5NkJ8TEjZBfPViECp3TF4QrThRd8LgKO0
Wsto8ER2bOAeUz8GAWciv9iB+DXDr0LG9Uqoz1JD/fLH9KRCDk8Bx9nALpXtMlVGF++EvLAXlIsK
K/SAZTWIP/2D4+U/js5rt3Et26JfRIA5vEqUSOVsSfVC2JZMijmnrz+DB7jo26iuINvk3mvNCD3B
k+jtCN6eYoEoNuf6e1Bei7Ea/pUfMmlcA3G6SxKlqu+8hZ5VqHEK7Ki3k+9C2Hr1Oa4WFEyS6KtS
xpzyyq4k5FHn8UOWD1D6vsDIrV7EcFPcrGEbFVtp2ElngHPItQdMTohHv/3KYXAyzqSKjGaHuB0p
3OH2U8xnQ8oZCrBD/PiAlc0qdBiE7cGu0JDEiP6v3bT3HKc2VXi0uYlQzfOhd4BDr4JBepetjTw1
c67IztvlzHwLi+iHRCAAll6aiu0kx2tUUax1kUkVJvSFsEgZhYSCuh//e4o1dFTcfMN+YeF6PaGG
lqIn8Vd96YCpktq2a5ZQ8zXqZOErKfjh3pWSTz7TfkTlUr3DCxq45JahuM7dyFq0OsQnQPA6vfry
mieVn2GRL82OttVbzsGluBaDxrhm6qJSwpX7leFd8SOO0cMMF3WxjszjqJLwBalSOsB4rbb1i2XV
7QhzxlKAA/7D/N2vq9rGyy3iugESOrfCofuiCllGxieB67GhZdE6wPvo1ctpEeCyp8dPpaKLHXOL
e1xYRly8eBOQcLUviTlCWigZlM9vRBhf/DBp2QgN10emQLEeN7lPWTRrkmauzF3QOASdCyVLD8IO
n55iRz5Z3lLWThVzKhPxHg8VWaDU8SK/m5U/YbQTgyMAi4727GgR5Xo2vA2ywFig+bZskqNUOYBW
M3NYF/0KqQ5biEmHRun/I83vqMZ3DXaiJ7fwCoQGTB6SjKfcTeWC1M/LtuaTtyNgXCO/RZEcA9d+
jeTK+/V9+Dqe7o43EQajQI/AyvAtofdfC6BQ3W/9V+guvZM5YsivBnwLY+q5JJy/uLJjoVObnIv9
XHtzvPdz74DVtbtJ7Q0DUoDgK6AQvCKGDKRvoFx31ptLg2q8n7ZYUIOrHxtGPVPatPUmUy9jttIY
M93kHUnCou5bm7k7tIf8X8/z8lkAs4sWuhDMxvaA3ifegjqpBgVXyI06aIoxe/fYVKItx5PmITg4
iAjZiRCiIzj+1rzH0D9U0rXJhiXrCp79uJqsODdZPYqfL6L9cBEMwJAU2rBg6NuRIMYYPrds/oT2
q0cGJf5kxL1SMM7Xns6bhJUKaMM4l/VeJfYU5ycPiLY3h4dvoQZijCkoUa83Gv66aS7w/4zmCEuk
4n0kulT/y4SLUVxbVBrLPHkofBY8i6QgLJK3Bw2buupz0ov1aNsg7zxyqIodIQ+CceLnigRAlB4W
0L9OeQziJnVVFTcv/6b/TIyOjT4PebP5dj3IifNPA/l69aYhl1y7p5cVzzng3Y4/lEcHSV5k00Dh
rwnGGODVqnKvPTKpR9Clg1yqr4FzVXIi6ZTlX1PLpFt8AxtjcFItcalxd0nAGQCytKJR9D1Q7Cfu
aE/MfovorsMoDX/+eVwO/BX9v9xcERznk9scDDgZ8ZQMG5ghcvxIyOXlHB9kpJNqH9GQIAqLqHhp
XoQIfhGxRJT6LynCcXTzELJZsCoxFhTitRVs8QShZF89O84obRnF256/DVnDnvEJEwAgjEfwRsDM
SDo8rAZyJS5ZCu1Yu+q9d1bHc+IXtGY9BSS9U2hu/0ImDbJoRT9R9/VRDz0kG0EI+Ej4LQNnpUiB
wVZkbdE4yNCQEqlNLnHBjJ2xqcYwbgGPiSIzkckQHPUBtSMnCbgJi6B065FahpuUyHj/GdJQSPOQ
jhfzqcrfBZtvSAz9elyLdrSqQSGoWbLrM4sCYwjdq9GSZPguJOULvcsaHSnqiVnj9KthLp4qDi0C
eAmmb13EFsNCdsrhyKTBg8KUn3wPHbY3j+V+ZMBdqnxnWh9yjb/3w/QMGb/PaHtIS4prJ1XnXRQK
ztkHCIBQUD1+1PWprswupYvKZZES7IuBycsvtULsL1Y32t3635CfJSornxBBwkqcTDzXwl+HtDYj
qw8Bw7n7yT8a7SnzYpIr7DQqkril4Q2hnR74N3JQg/Q8pffjLr/yEy5Qssb+2+jIBAn3+iJu6SWd
EW05iIR26bb6ucoMJMOB/aZfKJeAQxaQQt8Y8nwYfphOUeF92rdsPSXoTCKayq33nnLdXPWsJ0fr
FYS5raNlZE7oQwMNx2qq8/KuesUNhltVKmCGMNwj4SqY82qUOSybBvLc0FjSwo58mbTVbePb5gFI
ANd6tgRDgmuJa+Ic5yGae6ZFwDocx4Q2wriM0a8Vgkp2K2C3jRAc7dxCZ7FIECgw+IjUhH1QOZVT
Zfj8Q+WCOjcf0dFP5sF+JHREXNX8vL0NfJR4xlgwqnuG2TuQmOEhf3P5fCR7kbTvegdI1mYlsLFX
B1gV1PGNDhFtUzr5yyVE4jqu+iCY3+tF+RXi7zhbJdv8nNeh0+j9miv+DqsjlnSu3fYcIYjBB7cc
8MQj9EzmSXn6HNmYwOr1MV5ULzBdmulxDZ5VZg4oJeuSEAvoqpjMDLYCR7nqC9QZprEcBjcjBoCv
MkdccEDfBceR5W550uaYRD1IFAJxgvjVSAvL5P2eQnOIICv6TQGyhYgg44jBJoNK79JDzC7MB2on
7mkARLTJPBhjtkMzTD0D9Qcun6ebKBp0yUS39f8I+cZq7r3Z8CxmsXjOIKCaTwym2Z0qUgiYxoZN
cj2FM4tTo/SngsoZ8ZHETn1kW9Td5sHcbEfHkLbHYm4Rp8IWdmioISBexUFB5aBfyX2Ap6yaLSBP
aVxep/zrBwxrlXomxilWVtI/HPgJB1nww8XWhbSg2fEPHLtk3qFfhvKUIXFAtkP0f4rmy07v1ZQ/
FO05aMrs0Jy5bcdrWWEXdfyNPPe2df8rf/bkru9JUISJQml376Wv4MpcNAmEH8GKSFg9vxNb4qVv
iwfTnMk6bMkmxM5WOComhm5lPv0PBZ4ZVpHvqtnlgC0WxqSam3OmGRTCJ9DXpJDZ5B9p4tawlm0z
zypS7OeY1TJviRyb+GOgJooLoGjTLQuisKQpeN/9q5DEcEyoO2htQf8n8q+jAMdcEu1wmCIitXob
D3hAKLvTf2nmo2GlHPId71vb/hg1vef406hG5qGMXLwD2Bfa7sa/0pwt62JR2lHvZEJbWlI3+RtD
wuYK9NHRX0ZkeaxtsBPo+DtVYyV2GP0WArqSXyOe+mIY9PBjdEQeS7weM0Hf9Q0WzquC77Ca/WJn
IKcPuMlIXGbvqRH1szUNQlysDb40baFQ6IEZj7ljYNT+GLiD75GKQHcp4Dn9q448+4PNubvIoZPm
dG8MiMOELREt8rr9qpM16ioeWBCOjrQd1vbZ50cP0APOJrE/1hPSqnmmkUGwi0oXlrWA9yXxjoPK
ZHzAyFSOjhGtqiMYFGYX0SF1INwDxwGGcmBoIFeCO5VyDGeee9BtWPsj+zKgCPGLEz6NgZZwE3Qb
AN5DzmPI79GJLC1hIt8nCg679mswTqhAdLgrLOwBmR4nesNIGpxPIZgMfypdAcirrSPJ9qzHSvCr
ZQD0EzIb3/hYA5oVxgMbkzy7/mfRKQeLsTzHgggw9aWit1bWKHq9eXev2j1ybq95xUFI5PiOrEjU
xd3GD59tQIrkJiodMTq0LV7EAx7CEYmgScJp92d1MxeKZ07JZkc7MUNPumvi54Q0g7dzmgdgLiiT
Ftmz73cfWtpR2XVfKaHUWC09pj3aAUgTMlYf6wp0vSHzByCJd+cyZQ41S0nec8jzaDekpYDIE6O1
YGEdULhWTtF8aagekPEmdiFMSdXAIMEKiSyDxAQyNfMa2io9evI6uCo0KyzJxAn99Sjvjaf2JPO4
3st7zlIyVU5Gv87u2YaXiPpRiHCk1ypJBdI8XCtftF3IbjqH4Mx0yP7ggCJsjq4VVm7qXe92tvTE
MAJzYb2YZcIdAU/RXvHX9FJU1UWUb1hDKE4m4RKyAW19ZVwK7Z8or6xwIZACA0ILVwRFoaO0+enD
n+IOigeNSaBD71Alm79LinduIybjbwMud6Y9PdiBzkXN3lM6DGYYXoFI7tCRWHRmMuEbNorArjyk
U7ZDjxbjh29scY8IZsHEgYpvGeCuCcMNfEmP4Z+piDqceEeKaLC+0NsZzpUn1Hpr5DDHgOF0IrLu
SpR0s3zypfK0Q8dOYwmmii5bqfJPMH0UOwcemVuqBAoF0sv3cWIwIGvYzoAMmmX8xiLCK1NtIMmQ
C+mVO9VZ8RoNa+Y37Qn2ThcOYJpHFooDXakBvBJQKrZ/gNyEcxZgqheCbMvdBSFLfAlGvKH4AJby
r1xTF31EJidGc3AnVlAZBMQn8x9F1uQ/ISIBpNfKlwqR8yggJvIBGMzziJV1pNABIbTEDWXO4MuD
Rgncklxa2QWOh13zB7chw0N2xD/xHFCvwv24h2/DrAvNtfUsOgcW6I4VSHV7+v/dnFWfvmlimKmd
NskjNOiim7cObwk2Oja/dXKRgG+bo9LQag+DMCeQEK+TqP0b2yv3rEBjPJkGKAfRKHUo1ojQszV0
Ox17VYvgG6dGcq+ftU0e6RRFOe8iV8fsxLBbbnLtmA+P2Eecgh3omRILVy5UDh+slTbGgfcIYcBF
Yr1T3AWEqKLk5UvfT/z6xVobTkQpNR02B4j/MnDTNb1MG2lBNXz99XmIvGrYce6a8E5ZioRNKOAI
fA/pigc97q8eMzzsSdqtfPkGxKvqO/T9Rv1k0kcAP50c6op/SqMDBnQSiQCvVd26UHqQOaTf/QKi
N3ghSMUeXlbrxsKqRwhS7JghA1xPtGlTDL0R72i6omUDizJ85UCC9c0cXhFP5MJHwB8+1ftIWViM
x4N2DPxA+k/MrBiPjs9ADIu/qZEhxg2G/QVNkeyZKg90N7qedTIKhC6QZ1iu3pm/NbUpLZaolmT4
Q0HA02iCFKqIrbVmmaBWCxU2LtpIRXWToguNSUUdTRLtYd+kz58YqYtKeBrVvy4he4KmV4cnknbT
hKxduOVVKnypYGFNfC376yd39cyayf3RLNZeQKCGDsPrVgiiE0WdUy3TZuWyjkjqJcxWP8a79q3w
WUaqY2jJIhWlNApoOdCUnqrkE6S09IhEu5ZCSoMZjYJVbhESuUkOovcsrHbV5I/mEtnFRSaeELFv
gX80Qnhv1vzKSy+ZcgZcFne00pGKCxFuiWR/LiPBXyNASIdrjtQ/4vKIXsXAA4p9kCdOBIzEy5YH
1UwHxAq8rV5vpPBIUIUdWNssPlhfH0TgZBv1Owywgbwy3ll9F3rkQCgXBu2mI2nIoJQlMirb6QTh
iu6jV6J/f/x/mkWT0iWe9m9zrW+ylndsePYYITFTLuWNhm5cQe7MR+eh+FSzm4iSq8S8ncsWKDk9
1cT26U0NaAIYQnZciqE2UxdSvNFBy6KgYp2mfMDjCH7gXuTdUzo6hXn5jLDbClBH0x/xJsNehXkQ
/5/I115ku9yaExSFCmhPAsdlYoDNxbizBK7rYZeZO5nfJo9/cT6XiS1t8RUYPa8hX2lOIEVEfYCn
XIbmDmMU+BZaBu5tEepAFVgmuEtW+dmjGMQnF37BguFhgRgJhKJosQtvEW2S47Gd+8fPA8+UYuJD
IC8Orr39kfpbcE4AQlcETZgOOZBhtvbLfwOz3rfnbwr/qE7XrWJP5VzFHt2+hnW9xeideFwAaw05
sbjrAmdckDpG1huM5j+usL56NxEXM2dWTZChyasKtiE7rDqxh9u65x3l14daJjUNt/dcIcZYO+sH
Ql2DlJxbnPb1ogKCEuN/BKhk5M2S3CrbvnBTBs6I6Ea7Br2BVyxWSONEwVY+pe1t/IYWuV+Wg09O
jAG1enW/Y+KTkw7kQER3QowdP8AsO+XUHvQ4UlPtVJIPxwA21wQ0OJzAuox3/yUhCTQJnCGH08cn
isEYq1RGTMRS5NSkcnnNJ0K0He1xNrnBEtMyNVq66ZqHgp2DGBSD92btv9vu1TTPgkBRBhnEesQU
WE4Lc+zyVBAjLNv91ySTBQ2ysV8r4MweRQfVfUSKQCq0nc7jYZ3+S7SJ/yaQTDOmQSpoDhzbRA2M
71/tD5wwgVAeliqLrPkj/5sctOkhK6b2FxSKpDQIcK9gNf6uWinfxHthKJfOFn30Mg24nAPAulgK
EahAfUFUcCmwEi/kH6Q28l7Dg8C5JZ7E2pghOsEuUk/GDNn6FZc8YyEam0sI6DsQvjwLTsRiTKCO
Ldd/3CkajhubSc5i/ZhrL365WISLj/Kt3rU3QrL432dZSpsPWhJOFXZ3EE/jijmY/9K/O83tXKwp
hXWst5m2RFdBqSund+1TMy9Xeyiyi64SecQQR28ze8cHI9Ekn8A7Fe4i69T6f9AaKuNfuKGOEYWF
a3xzU7PbY8fCeMhE9Ql2sCrDolQ4eyENrIuhrx4oqLAW8RzXFoA0Gx6nHQUNIYsMI7uBpNZRrxUH
14Z14y55S22rfn/os0EAP+Pknfe8hxG7CAidQE6MupSIhQNWIwLdQmCPP3+lwryjTQiX9ZbKxrQW
XdEnoY/0AvlOcEHa0oG0SaKrWt5zOIJ4p/uTdHGQvzORdkrgBt4uspp8V+pO0aXtnp/hSx4IlreT
X3VbMAZlr8AVTciBSZhOE4f6YrkigDk0exh+ksnKoyYeGrFftjQX2d7Y88HgfTYD67LxjGVXfuiu
pzmxuS0unOf+gcSdH1S+oU3SCTUN0+Pzy39krvmjqWv0H4zBM/NWDlPYOiguOgoGby6E5TRHQRTO
WKbFNb0kDzshHaNfI/JjhzG+yNEyM55U0vcW6g/cAcFWxp/0Z9IICXjbn3E/FwuOcrzgu4jXEaUC
TpxhjU0n4bttXLE+ERwyDNNe/KeR6le52gWtMuexy2OBOpAA1hQbsE9Y9IUnldafVyb9ciU3GvwL
qGV4EDdB+hX009DKV4CnKuDiZyjnG36mGNYhe52NA7feSvBWJm50zKh7weZLQEzT/dTdih/KKYIZ
7OZBz/4QIiVeiSI8faxsUArJ4zMgcInct02S7qRb6JJfPcV2fSZ7oQ6Ni51C3lfCNuZ03v1PqvEw
M08VPBdTaRauGh4qM3EabdPDwhLbRGP2o8eB5WCRbP2l8YWDHXXDXDx3c2SFrDb+F/UFiXIAe2EZ
0Pf8LxgvqQu6ItZiwe3niU/GNKGzAVkubMO4ygyMTc7UEmceUsJ24XVU+JPhl6RlDjt93LIKsBlT
5RLe6C11DQB2EFIoRDN+6HvItx6kh7G1c9i5/ZxpZ92GYHBEOng8cwtSzv1HDFLYfZ5sEcSztJBQ
w7mo8PxePPnWEszV8QR53xm5R8zExPWJ1651jPfU1w4gLdOtxwcHceyQHvpvAetLYpz0al/peHOP
kXcSERn9Q1qPwhq+lI3ARFK6b5mAwUa5HcEKXRYSNlyERz4MHRuxQfwUy+Aemsss6rUIO4mujgCP
jaTtB3ONuTFSUbOCfdT076FSWaXqnXBw46Ucks+KMF/KeswrKkw8AxPFeuxmf8oRyxm4OKl3Ke0F
HNCApBINuGyPWn0gabhzKSwiIMWIluQWymTPXcpqwVGO4rcqNxdyDtqDr+9okE8wSJh73rGK8F82
PYTJZ+n/leYjbtPIqcjR/Ow5UYcz4MfE86IvE46laQ8wyDvCmeVyW5KgSHPFjPsUEqt7YTs2UOk8
0UOAGkR3xDiUnyxFac+YIzx50ZrU9bNfaveSH1hugjAQEl1ZXuRykyWPYUDjHV5p7FWTB1433jLu
jAa9PVJwgRV4VjduNK6I1CSV+TKIW49vXrvAjGCAY2Jc4oJ8COU/DzFDFZ3E3MnxvfVrNLJA2Cc+
AqJgkgep6+UeWpY7fhVn5JolIvv52NyR+tkftyg+SbvwZ5PDPD6jhAC3xrPmcfs0RxUlCHhfvOMn
ymtKGpXFviS4qn5FwAT4QlQLRx4/TfShjUtUh8ph2n3h+pM6p4f7fSK5AQJn77Nvz25FlD+q48+S
U6YiqSdsr5PLYXCIVQTFqCbPXfhOJ78z16G/AoBlj+f/+ICg1R+oi3kOtLn6+xwIKas2xE+iWtaO
dDMi8Yhvk10XhgYbZiYglMO8jUhrhgoTIIeQRmnJMePw2H6qO4FA3UZ3ec7iuXWsNpTr9jrPXvye
QANpqbUncirRoXcuazFyzYqU0XNzZ6PJoy/CHrtGnrnoljW7QuuCO9kAswtPVc6GL9K0yIRLWPjS
O6HQa/EqHbASzPDE1vECUf66Y7t4IfHje/cseaVA5XyAgbSxm59pO6TE7cGmvwbMpLZ1uHOmT/mO
EbgB48C73XEEXRQYaHQyYngl6JVTwTMx9ZDa+kIIHaz53Hx7wXQwsVLpg2jCEQMnS3YIOhGwpyA+
C+Lw3Jp/7p/HbxZePIMcKCPcFKQIJC6TUUXD+RaRJhZpRmFe/GVIgn1OWxgtTFydMBK4bl+8d0bg
Kt3aXNyQ5nB6cu/6yTULsa8yJK6TcfsSYmhZ1ke+KCQvcFvNunML5k/q7hG5zzEHa6CvOI4QnnZP
lC+jssFGW/Qvi3iffXQhX1OL9kjyUfLxOua7aFmA93yDt0jNwYo2yHgKMptM9AW0Q7g2V3AGDMJ5
Xyw9zGnFBXoMNW+MKtxRif6+IcbgEtuEjkTRcH5rkMiXOCcKR4iOZvfVsaYZzT9KSBmPvD1bPhof
fYGPLcqOGmkVO8Yjz5cYYK4W7xNge2mgk+EFM5H2rwVzY1YrmBxhxanA56/ubKOWRz4HsrQNT2OE
apxvOf9i7ICiCf4fz3Ek3ehNTV7ckhnL7V4xnLR3jIReKXdweIuxxiLBK6focVk+4OXBxQUDOfEN
HECKfgR/Q3lOsuxQnxJElRrWkje/3qS7HqeYNacgOJ+OKeWpXT7+zpq6Xlj62NZQ6i6RJIDMSvwp
RGvQqb/IAXaisaxA5mnBhWSaEfQNOsBZSjxI1r7iz6v44eN0P5rwx4HGAotED+qXRdA2H2T69idj
3SImIoJsJqZua70NoGIb2GGFCYMyGeN3WITbkQZ7ElZJ35ep7ONkxOqgKWvxWjpj5yDZVpjm+11w
I3pbWbUM81ceVVk9ZN7T5Mc1eFdO2Shca926gjHgzBnzMzbtVCFOsTsxogv6QkHqEjHYzq1tpe40
dNfkJme0XXnRiUuGUJg8eA88mOk8uvCa56Rm/fUTO5edWRZ1sDc07v5DEfYE800ueDSa0e9UjUyW
MN6e5EcHJGUT6Gl/fU83J1bWbJei4LD53MxWSG3Q5A0YhGZUTuBEuvF1FPD8T95X+Ffkxoi5xI2B
FIBwKQgfyhTFOYWm2TojYY+eXIL1O3ys0sgyUoXPsXMROnJWbHIEkuU9EjYRblFKOTnxywiipHvH
+XYC3JHxcbir3ynrp9BjGsd+qwrke7hsiM9U2sXI88jkBc3lYfcTRzX+TfB26l+Nbyk/V+apqPbZ
JAVqF8pfjORhCYQrbTW0rD9tvk1v9HdJQE/Nj4xTMvrKiAOAS51XhGQCmrTfdXVjhgIyjB4SbACZ
yvjKpi9q0TEnUXLo8Dr3sJ4ViUZ6tvbklaZMTk+zXIpdM9N+fXaVbpjLDjh3RTMB5ctLj0flj99B
LRnqrpNikVZxU4mSOIRbcmdrdMcsYmxJOLkM+WWSFRzT3RBapGascyEmvmH3CQw73onlhWovTz10
mKCWQrZVIpJJgax0qgJ/rP5JYi5NhuqBU4u/pc6SmaYjQTPWZBJ4OLm7XZRcc4JPqUvScmQjpEuY
KKO2OgoVnNuvAjpJ7P+G9PEhpZS4B76Nw7YtYdIIJWEmDsa5RGqCaYvGH8FBpCuo6oJwIdgb/PpD
6RBYSzTLfA0+JOLNJESpWGdIxFq7slb3cCT1YZbqs4GRCfUAXwgvBvQsFU889MYCbW7drwoSuT9O
geG+sCOOgs42LZrg9mIAzb5X3i+QYQ5ILtD21MmrDww5hSRUz6/xsDOFAcScCJROEOa3tKLN1MDR
1lPC0vdvjirAWlToH4czp5sxMtogSvzjfWAbWca7XNpm+dqn9GyTs2/l62z8ncK0gydrZLNqSVr4
/37D9BKcMn1Xlfzr/qXNWVXIhtlLyp01z8CW7k33EyUkxC9SYaZc/P49wsC/yBgI1T3ZIAQP1J3b
vsfgwjhFM1lY3qY+5HCNZiAo/vXqPlUuQN8WTl5OrQMJAiE53Fg49TWGiURddc2+yNdptPgwSbsT
reOyw8MfVa5ETj6iAjJCzK315VF2H9l8hxvL5srxhE2q2aruEA2aKkQpoSpCo3PTxR/OWEwJlXjl
XpA36IexCHKuTm2I2p6BgOK8eMfV4E1ODO4QxmveWDaG99S1PbNGnMG29EJbRUAOcR8KzR8S1Q7z
pjpi6W9XKVnVaBNnpICCJ0F5YKUB9HoEi1NA+cCM/Nm5uciyO1dQuEvSR/3OhndUrHOIBpBjNOh3
xAREO5Ibq7dL+CwDCStGf641HA4kITXTd3EXL4Z7bBIa+FRM8p82GeIr89TKm2Y8E/a7kdVVXd7w
NjHjAtxETn2blOlsixVe4Sd+ltyHbZ5qidJ5xaxgnkj5kCONoL/p06t78f65iJtoBIHS3Xy4EqWQ
4h3eBfDD/vjir44wJjKh0EQ1QIKyp9e9Y10F8rHY2Tru+/Yt1neAtRGRUvCOfjO01ayqyjeda/S3
caxi23hPyf5Lpn3OUuXzi6EeIgZfIKh8+U3wZ7OG2tNGB1+hyzcWO5yDtATpV4fPiEIanhttllmY
aZzBdAvkV2BAOsz8OueHN9Tz3HwIiKhmMQa2dYRTazOY/1szKqIaJhC0+Syto9U8YUxNY4fvUx9/
1OjEVxHSZTdlzxEu2J61dIv42EQjRt5rRukurpj5QCPkNxenYRACOE9v2BEq4A5Ezkvd441aVIbD
R8SBmv4GN4alC3YZumn4iP/YUuXcrrKVHl/hVcUjoHRFxirpfFZI3IEdYDEMl3/MH9ngarzxxrJR
sfDuPZx7RMP/I2SNFZIOWswRMCCAMhu4KgDmNHH52kThyZ9FlM/1mae2YM5Db5+C7hBRRf0USf/t
WVrwpKqU9zmN4pYgE/H0rQMERrdX+rBw61HY3rfcGDmWVqBpddGKB77lUX2HSQt0GIqrUBjwC9Oq
PyLmcdFj1M2WXG2DZsE9FWKCYwyzYD9lg3N2C9RI7b2QwZVHeUN0f7HJO37idqG4nDb9SrsV4Fgx
9SU3neaR+B9rcXEHQ2FBAastb1q3wgHuYPbCVM15lCzntTOCpn+WLSZN+3NJEQqmo9MiiiRVFmwT
IR2QAnH2lDrspOgNoddt6pJbEDkec7J4iOl7ib95gBC/TQJjSNV3Pex4v2p5BcXJjwLapWCo9up7
Ut/baCPCxCS7TDswD5SfSWJC+MJh6I86hXEwDTAcjQGY+MwVp7lK391B5S9BjbRs93K5K6iMWDBt
yiv9F8XBnuYHBCjY+MavwALk8C6NOq/GDdh/qBAEQg7ewjv0eAFJDiZnsHlgf26EQ9BukXJ6vxz0
QnED5CsTTr511tO+5cQ9K2CwKEX38+JlZ7+jROuSHBqV0QIz75Q7XGMyUmHSCGavVh5JiIx28GwF
IhQqPVCbRpbDEqaFKzGZ83GZ6WFeWF4TkkZXJJLSfEGSMQkSKtWXLqI5UyQA4DQh4IAZrDYsielu
kMCUxxcxnvVUtJFY/6i96F6xcYRPYDYCbav422ZWdgYzFHjmAnp4uh3eC3YBYOhijromODdkcHOn
B+R0Mh1yRFJsA/U76RBshjaRU4GLFyLUdApmhzU8Ja/on5J/8/hxj7NlmRLqOFtV+5n/ahetOZdG
BO/oGHbIp3ip5X7JjGo+sitjapA6Ncsb/Y/UNCL5uui/YuWGwIcfuzWQvx+LxrWkNbajArKdWRkA
nJA2O6y2hnwdtSm7JWFPYGU4ZtCzw9GHzfRtsZkRXK5RN2IH3c3sl2ST8h1Pp6xSlyQ3cslaGZ/k
ikG1X5TVT2OtO5vXDvWgybfMmhvZkTVo5DF4pIBIp6adeZQn85yYuKUle+jvdb6ZpEvxoj3lZ9JJ
PP0n/yIlKqt3TbIkhrVtCC5G/T4VHMbf0r+4BMOdea8CTxM5iT1hOmSWIDsaz/ngJiVtky/DybYM
TtpeBIo0lj3qvJLHbiFCCGLhKcgVXdT0WcasTFT5TRl9Dcub6X7G5Tgsst+eekUNNpnLY44KCjeN
kCD5srGs2XD3qKwtJFb0/lI0hUaZkKHyKxP32h8cDaNXgCLtUlkz60/pEUAi6mF+w5s4wbtIgrMF
QH2vTQs9ooBWIm2EzNq5NKmOFgUhjvzAhwUlj8EP2lTG+shwCCKCuyDVqqQHCCf0BHDwvFRAkRhQ
eRgABYmVMRZYLEdOoW4RGnPrhbKTXzCwUEtcggsVGQIZJUj5udF7/O+TPyUlJuOvrR0cSh5WAY6Y
6ejffGie5hKKl7BbDP4ZHxY6muDMxxjOTu0U8bOpCRSCgSMTHZdacCFrrQ7t+LOn4JYiXJiUuOU+
1uaDaBvanotHir9xzCOQ4YZuTwEjS2Df/CPxXoLDfSv+dKcqQZqDJ2PCwviuJNmOgcP4A98C1iJC
mEsdvUTdL5h5PvXcZksYCE9CPjGLb1byE+HVIm6r5z2Gz5rkLOSP5j16O3e6Hsle19zaX/OtakmW
AN0li9NG3oPChBgC6pYCLIa87veBhOQ5vwBpSBopjSXdbE1QWNU4XIwx4eofyuOWJ+OJEk4V3Wxc
QJTy4xUl1EhfUEdFCW1JNobDT55GxRQyiwwJqGEHjlprV6zlXE0f7unRkcuvtNt/yrn0oLILXrR+
oYkliR49eyvOEc1DCCvaouwgYUyblugEhuaBE8TUH/6ICPpAmKcVkpjOAkbCU/erEPVrVE4s/PJ8
BQKXeIdyDnhwBMYZlb0ufTNvmtK3GhwKzAbmdSTqAkRZkUGlevKEZYwKaDKjhLt7PE9pZsE7y4D8
tH9hSIjAziRuoFU5rRK8Dbxrvj8NgZT5KgZ6Ljzc3Eew3nlx+2NF+lyIip5uHkV6GOygLJJ+CJ/H
MlnKRGwBFcQKQtmWg536g069emQJx7+GSP83f1vXcz/k5z58ZayNOknRRc8ryFQ4nKbac0rMD7Q0
J/42H9f8OcLCpOFUR8dP4X7SU/R5dpk7fj52SSSG5n2FtEoNm453HjjYs3m2G3yiTHmIsWSmZrLk
FohvLP1oEaaGroInVNIvqUazBNo3fDhEz5nbPNpg6zLyb+RlheEkIaqY+JpE/EAadI2HosKENqwj
4WnBPEv+nwZ4pdPl9Y+QhP6PXGtQo7I9xLAvMVx/gKLS124VeQJZj2QGgGGCE02aZyLbSyc2HNAP
wIgFpQzunnHixnaqZE7AYLrmoENRVmyHTep8DuTwfAgkiNf+yz/i18GMO3HyBefQHRFJ7NSEoS06
dM5L3lamkWIpTuoy6OJ8FforupLqyXUMVwRxkOCjcoi/YQi/DB1H2L0l2Yi5dAJyyv2Hs+LIF4cE
QSb/4qp1B3L3XKOxMV8CqWdz7H/g4sRo8C/18SKP0N0BLeAYN8V1Rnk22MTUNhBNbDiVHMsczKWA
S9rQYVwdmMKwpN8qcranNPVb4P4v2x75yxpSxJnHt3nqjMq6/RM+U9WpMf6jHBzxnQ4nPSeg4BvN
EAERQKLVT3VXqSYAgdoSQT3+rzamrQzhzRzm7uhtsJ8LdrEBeqc0oyRXYs7doCCVxmPAqrcaVn61
oh/XQFPL8A+8JeTkPZe2QKadU+7Gb5b6cJMkJxNmqVhGBBn3U0NffaOhIzz1wXpNlUy2HVAxzwHi
kPbW+rPzt7JHpjImboiH+rMuQMw50/4ynm9ai1dsatlSwLZLa/I8/WJu5X3+H0wvfvBoRrtOP8Gj
/vH1qtahu8QnZBHWmagWBGSyt1Kl3wkGW8ZT3sI3HZEE9ukfDNBTQbl5hnMITmyqbIAQ7UCLjY19
lvdAwDbLasb7TBmBTxwOP9xqjWRfWVdb9hCvXOXTO8Gj5RdINChjJTJZ+Y+k81pyVLvC8BNRRQ63
EgIJ5dTphhp1IOfM0/vjuHxjH9sz3RLsvdYfO/yF9eQxohDtQWubsR5dJaKbraI29bub9smlWth+
6Z8SbmmdNDyibEfDBUFclG8Etpz1Nlk3w4UrT80evKwFYtAtIIlpbiXVq6+N+E3DG3E+tCXKlF/q
7/BlWN3bLdd6Vu60GSc50/kNDLN79DMtGixrhGqgfxm2UNkPX/tRew81XIKMxTc4xv7LIZm0bTDw
l5Ku7gT1tfshfhtL1i8bExbqcRObdHjjp3Q5N7n597ptwWrq3w2V2Y2zjCDVuq7+qodxLRsne6Ct
HawdOKwDuG2ecsGNlJ1xwYpplrhQUCAF6kvHBLErqt1ArAwlixm4MXf0e8xnqLm8IpxK6kvec0Qt
0Y06lyOd3x3iAtm8yYjrzW85XfRAK5IIfIUCuXz16X8zZavforHF3UEUUnIUbhkQVIPo58Txi7hn
Hb4FkKnBphuQlZJVsEX1gphxoMTCUR8sOYccd5dlw96AxYP9DrqbH40f8pCEEJgbwidyQDnIrRoE
HOpLdiKKV5mw2qV3RwscmjBB733BTj587SyFO4lEQdZxas3xcCySgf5Qmt/RVsy8+qehBtcu0IUp
tyh0SG9Q21Mh/YNJqIdP2QfPhRDDgmovonF2enElqigQPUSgJMhmpZ04d3b32LHYLZPm03hLeq/q
vE8xdVpmreom6scCamsFwqXOb/3NopvK4VMqjwGozTp5mOaKZSMEz1h0Z/IWSWA+kWG2jioM7tfc
60yPu1ztvIDEEX74NUnOLrkxKT+3utdFOyzuqngo013jA9HBhO/aiY10xaO+yhCPE0pGEh2gNbl8
GyFa+4hGVfXFstTcIcCBjjAn81QTA3umACj5BjNIPvOT+jHVRyMibs0rT530XiA1m4d0FeNmR4+8
UcrffF6cbHSVSpsGc2saEmHxfJovqUfSMFCrZBtozKYnRm6c9z2aR3VHQDuz6NmkR2+XEkf6L2Lq
CaU3K9wjpkCNxkfhVI9xOPN/4RLVd+nRL70pu8rFhzV5TXjIU1SZ2/rLCxfhtrpbCqtyO/pDQCLe
aru3KSzY05GMb3alDXfI8RFX5Fl+3Sv1qaYPIlqWGMGNihNpR8VL+MPjLUg2IC5Qveh/ZOpHjvmb
sYM2Ob71nIGc1F9uaIig5BSdYYCi4RQD7gHacIjrbKoHkAveDcJUlq5suKIK7cFa2fEnoQ33CSMl
tDffo2kTb/zE/vqKEAmcdb7kcFmYveMLdzh4n/Wgvse8RTY9FBLAdjEfYNKR0c1HtsZS5SdCYgN/
fCzCV0thSTTaJrgSx9U0vU2+g8RbFf7p2bo/cSA5lLs+lyFD+ENPXxrrWPsEmA0NNsBNve6qjcWk
RIg1sxs6Uu5GS3iLWI7kDb9EOtyy+Z0BG9ou1t5hcsItVjp/j3hxrcnuXF1GVGMGEoVtKrsxbnMm
AvE0FcS58LuCJHQLOo3CX2T7WhNdKzCNhV8cNnzB1qWmeoa7v+w/Cbq3LvdtevUqnb62Az8kzhpt
wxGVfFDFoCWXgWAWXCsdsWa/SNHAo1HpDMGe1nZijqudWIE10TCKmA7nhoUcOMkO3D61J7/LhQe0
HsHxEYuuLquNhSPLjvzPNtiSkMAYw79AQ6h0ucRgh7ZEnEAhXEPzMiD4AZAvmAEyr3mQTlNQDjLY
s8Xy5jXlWfHvpfERG82GdpB4yaN7F9U/bXgKxTJnLCWnf4nf2y0myqS6arzfENtapYCSnrphX433
iJWajOqNTC1o0oOrKd4cXufg3PEKsO8j88y+Y2YkKUMaSa5a72Gg4jeR6Dmj35NJKP/i2ySnQOGp
AcslSDLB54VELSzWAacMin/pAiGYGjsdO2s/eFW1hGGRnlxjzWRVtGCdsnNGILRmLJ92X/8zQb3Q
C/M5gZSMwptebkuFqo1oSyVnxNWHj4i8PDIxmW10fIK/wrK6YOTD8ARMXr1r3REoknQUlCwyx1zt
1eXN0k9t+6ZDsEXdTub2FdZx9qqfhfLigrpFqjujglWJB9gxUfmIEBvr25COVvEH68sk+9ZWBGYP
zJ5tysWNGos1tnunHq/tD1hrLZpErD9LJe4dtAALs/hVhAdGKQJfWPFnfA0YCFf5qRcuXbaWiKOy
yeYFHKTAfMCwjhymxLEpH9LoF/oDkDDeigXNccJLN7Dexuwt6loWl6lXDOhCeovIgOk/cg5Jvd0x
Q6ID+Scdi+wxkvtKfxD8XCpskHXiKET5Me50sNBwHwR7VKGM8hjANE9Uz0l/Ib+f6PVwvMaQQNb8
Ad/frsNiM73EwsZWgauiPJIrCxsVP2LkjpQ/8MNsykdSrZFMHsn3gvnO41NWUP6EwoP0am777YC6
YFw11PEhl0CdeV3mzh9ruqDlYeLvq91k2ezfIbG+Bd+NY4HneCzmsbHzT7DK/obmd/ORvAiY/hTI
rsbSkRN9BZCpGmukDJlMMvQT96PGfVgDqH9EwGIQCXDZ+jOPXfVG+MK9yFwOXDK6omKTbLGwJs+l
djn4JEV0suB9jRVlKqSiZjy8m45UagBaZasPHsanod8O/THSLgFBB5l2UXIv7wk8+5bZUlokGi1d
puTXZ9AAaOiYf47y7Eb7+dCMNgijRkq4U7YbvHLzB2E3KOOBLM4FoO+37oZrXAyfQnX3H+GSE7eu
rLMpH0zBm9nbkLB4Tfos38BwsDXXxMnS5hq9J+Gt4dzAeLVdTmOXKFb/vebIJqd3fgwqpB+/xsny
qfpa17V9Lqtrltm9dAnIfViC8vnYs+aOOwz4zsvekC76s9ezoIEktY8g/IQALNdM8JyqwO2oGTCQ
rYQzMZjWeC9jmNI1aTuyesyFrV5Bs53y+G0RAxx+Yv9cEk6fuSm1nPmJEo2R93GDApDcSYVACuxZ
V+K/+gOSAAM59nNgcbvPOIQIEUv2wvjGicoC3exH9jfsbVp6nTnJEa2u+pdU2NHVPM7Wj3Jo3OFp
mc7wm2wE5JhEpkGMfsAqifKWpBQCVsT1B1G9OAqoVKXCJJA/DCaffVeRfrFqrqFEdG+3fGA3epoV
dEcEik6Yj9ZSc422pRN+C7Ur5YQ9O0NwbcsV2ZCS077ye0mbOQIAh0u/2qhXNeKrBI69FAA2D8xs
hHva8zuYcrI+v+ps3bW3mcoyKpkc0jGoM6jWKE3xO3QuwdboCkSamAkuXYGu+8p1+KcTo+GqsWsK
3yGoYPuuqLtKfU9+A7i0L21PuC+el40Ecgn0dM/w7+KwUp/y9JgUF3eaPXGXEamNopPY0WdOU5Dl
VmRfbZZkB8OWB1tuXtO8nemBm+uP9gO9hBJ9LbEMheqooof1M/8m8CzQFhyKqYfJCgUuoB+snbZC
hEjopeIoB8L37sUvT2ejuOHH8Nv1W9Qi/OdeZObdBToAJ2xZELFdbw2K5Jj2OQJYPbNdbEK4dEeZ
6hn2L5qU0d9WbyJPNsPkdFYhuMzlHMW1aO7ajGXhrogke79UsMyRXuN4QK9OD8TqN4KYxyzuOxWw
IVYY31YVT+ZWIfaPhow1oVg13MOpl4g1cTSIB9jbeD35P5r0L5VwVG/QuXfo2BS3RYSU7GvpFd6j
FgwKYyCHr23eKwevMLfjcP7mlTjSJ4UnNz4TYj1vyZEgiAen8WLAJOol5RV2EdKpBBAclIfFz4AO
WPdUAaDg3+wTE2LQGDBgNeFYcfIUIUhJLdMq/W79Ves7iN+1EBvcSes+YmtXz6fSQjyyNsF7UneU
7/F6b1Glw2ZHCBg65w8cXMaAW40OBHad+FoNPwRZiZ4FVWnn7T371aNv9VPfEVCN8zdFcrT0bXEM
vlvIHlunuiHRLRAgEPawOYd3NkiDSlU7oO3XbQmUt7V9fk/j8/iKuGbV05h/FOOqh6shhFA91Du/
+B3kq49OlqabxqGGjnQXInbbg+F76S7ju+i5OwE20TTvZ2wIil0Mtz7a6IXrY+792UcnWPq19Gxl
VkPtwCG4ZBy9h4dI2+EtREbv7+laUd+y5tE9atTMaIVs/RU/K3pU+OkL4VIQdzf/E99qHo1A5MpK
gjM5yGF4MEOvIFpE2RP9nAWOoIL1fmZ8pw0Jmg1ZldMzJ42+DDBf7DCjYGXZdhXaNIoYlwJspEV1
68J5Q/omJx3Vl4zZhyyr7v95VODqPXS6E2Lxx3qKphE1rT5/m+lDDUjnaPAMOWlK7cS7bJu9iygF
rKnUL9k9stAf4FXCq6p4dIfS7ImrbiE3aSDK1jEsB4NeDV+gnhsb/wjQg/Fn/Um6E4RuDZQ87HrG
r3lidSLTyGkQ/xrY1/Mesfl3qj2k2RWGrfgOiAIUiIWrUs8zaajIhmg1QNSsJ94ieh9BUKjVoy8O
OzkkGQ3cgcSSRqpr/unzrBOgZNykyB54m/Xwl7O0xXLBioD6hdJ4mrlutXjpte9uw3r8rX2kDxJU
PLU7Dy7yTQoHiU99UzhCVHrAWCFd5SOId+aEKf2HhAIDbRucw3KbdCxYnO0NPVYgyTKVJ4NnAB6V
xTPSSF/eU5kMhEhy7sjEzMyUaL/iA1nhMo/W92rPtACatFQqV/ZcXqF5TbYvrCqEo6vnkPUVyiEr
vGTVoo5BPDpslwXpJzFP/BT/TFQr/BN9Dc5OnF2cn+kNjdb6ljXpyElaukruqLcl7I2OFkiBdXNJ
BMY8VCo9ZoHNP0rRM6rR15Q1rgtCvNZqv5cfBaBjgVPjMBiuRK38KQk38LujJ7xJqEB2lIfRlkRO
HdgaLjggpfIs/dXlXsdczTxMfaaIAmuk9YtOdBAv05hXnKrxiwDJWCAYALr3ggDUtxHP9pxOslMF
Tzxosu8kwwUiKqB3TwWsJKSws9xQ4jPb8tiUcLpPhvwCpUKik3HjUE/21ZWI27FyxDIQje9q/3I2
bvYVht2MPeUpp2fIgl6h1dI2hvNCXYs/lOn0yNNbDvGnvzc0x7QQSZ+jkfJOIPKdIpH8/p1Q7DEj
mNpo0Z2PDaoJ9Q1UU5HhqE+/ggGVAO73k4r1aU1qQo4ki/8RSc2sbRmthXBOQCHEFtYU+sBfOv2V
J0m7FuJvfwKkLULXAOwRlxYkWWNkWkpi4f7Bj6kzRtCI5gA0wVqzkzDSqm/Fg3IYxmgL1mUlNleg
DvQNufqg9Ddqtwv4TlTk22RrwSMUNxiAoLdxPDUOnlkYL9M2hQe5abH/19FZjsnAii8Jq5/52UD4
dMtF/BiYe5EiR28C2kDG26Jb8kxp6XRN9KNPFb4EyAzjNsBrgVfJ0l3KRWMPHqzbQoAI5i8Sryl8
xMSDEAlYf83+thFfEtZUkXTPyA5e1XaCmwGbp/2CTDwIZt94sBv742G+DPNn2d8l4Re3JELVmkJI
YO/k7Ddb7QkWjemOVRq3MML+JHo06TFpT2TIyRBNoKrhfAlxJLjtvCepLKXimiqrY3P0RT6qV6ac
Cu1iQRUvBqaLrJyaYCt2n3K/kYyHXzgl2caaCSoAcvpUkMRwHUPthmgDaeIQcCLYJHshUYXMtIl3
u1Gv5jPAxv2PGr/a9m/ufwguo/vgJTMpBrw5PeFDLTwJOqR9FPyOwkco7FXy88j65AIkX4nSW74g
J0ITC26oPusQDQOgF1WuavNdddimae+lDjg6EVRfv6wOoz0cHTv5mmy5KCUyYB3pHT8JlSA6iS7t
a2Shl4pzjyYg/rcwYO22oofnTUbk+1FJZI+i4zFWyNGl8A2eTxb/RTo1KsTZ6pv8iNYy0lxt3Mrb
aLqBIBicj113aXzciE8QVrQWJGV49NcQUhiRL8+MAOJuYhcunFb45usVGNHDJ9mjVneFLfSjK9zb
rLxH9laXyBncavhdpeRb+CRRZ7xkpx5tCpO6D5RAhC3h7m5D1NaXMpBx8TsFR47fTU3mjr8vXrHE
PqbZ2H0VpE6hciLeBWaWxY6nkr0mhog4ym6+CCv0nfSTj1cgXpwGVs25/Spok1Ht0f8DBCAqG4BU
Lk4NOwIDO7wnBjRwcPRERNLiokbkIwg4yPkh2ZBoCgjX8HC4dk9+PuJaUNlOeNwnym3WIr4mouXD
h+kxg6vAz5DI/dbEP7YAD3YX3qIAdRDlFUOwIzlvN251dCJkTNrWsQMSQn3EffjqbzP7ylr+IXOq
XyW4Ava6cW6Li2jucD34NP3C9q3Fp+zRugJ+ScgyJ0/iCb6nWU92PZx8Eq/lHn8veycjMvV5G/Zm
asIJFIF6fq9Vt9yGOCHhDXRPKXZKf4FEzHjOWFamqxS5oLX8xsNaJaCPQ6R1EQwS5rNg1UxOxw4Q
f0CS8xOiXdrgXkbwbYYkIgKXARoO8YOW7AljlbILjyirLEjPmv2qIjiZBwiJ7pbhfVY22KySM3ZJ
3HhoM6xHyZeLQygdN/jvy9WBdBAmdkBOt/9ETQejxmEjbnULezvE8Xod7KoPv3ETcV++Z7g0eMl3
DB4j4ohpV+0RWKyG/cwnDF1FUAM5WUieZA7NYF3sGWH9YiN7SgjxckNGgFNi7M4NerIDUwjAAbre
F6MZErnG/jP1oynnTsfdScCGtIMl5E9nBvzXMcHNLATacv6aDPT7hhL4S5y/lT5hjey/xPykq2In
4vUOjm1M4N4qEc7VIeFTO14C5I8IfBhGL3w5wkCuEzbuLbgfuyBjNA+d+Zew08E17wnP3IQmshma
aTHKVUwfuEOODXegdcCF3Vx9gLKfsjpH01qqCOhBX3kqaPeKqNmigoD4IkCZCYmGM/WMIx6hdZGE
aGYXw1VZz87/JsOmk94q/CEEUBJCS4LSxiJr56MKtjJKd0eMDj1d2BOyDhBxLfsJgLHJU5wmZ752
0g9iMALr0iWx3EGxqTyl5IIoZeg8rjfUSW21RmzCZLnXnsoMjAYUMSM5Pyp4l0y6dNE4xBeLmmyE
PejGOexI/byYD+2aFOuIwpWIAp7hUi6Har2pdrPHdjRxLBDDlm8JiifIFH21U+FKOOd4SR2C7qFl
mBIvOs8ukSIL0HjrRCRldmDA/5L5+SYth8WN1BqagCub4gRlqbWz3mPqZouWYu7ikcdXTfPC7CP7
XfpcSlYnt3yzvMxhLShrmCfqukAjd0zuVH2bjEY8JBFVxQtVbGLvOP9FWLXtalHqgoMxegz6rimu
Pg/Ai87uLeZG9GsiDOu8yFX4GDPif/KVvE0got7Hr776jatTiqYwZE+bKqKAUMovIYAJCiPEDORX
SbZOGPe1Y+Qr0blN5SNEYCWSqZDjd1E3ev6oJSj/18SWWaDWHPM3a0Czb0fFeqRlSNosNwtqVIJv
340TJUEk7fG5m49y2ghHFl9ET3jXtI4hw/fUhksaYW824wEolY2M4N0gFJB/FEqPajylVOEMh/ad
tpF5tskyPIJVLeJsiplpQgF6MjaJcisRoEsglhuV7l8RUt7h9DAiMgEQzJNQMXgzPqJBcIkfOXfW
rmk9vMB8XzUlhcGGJ0nmWDKhWsmXWQUooybhZXj6+F7newUnhfQbVt88Zz059xvrmlyy76LCHG8i
IOPhZGoqJ4yQdysiguOE4WH00uGLq79rISluNbm38p8fPvP0XkRfysl3OMjbl0ZKi1DeDTq31tVH
KiGxXGniuiU2epU9jVMW3jUYPIrYtF2MuogL88I4wfFM6ijARvs7a9jMrmN8F6A5Jrt9xUBkfnxq
2rOOq1x88TpCr4wE+35J05622jT58lH+kE8m7LAQ3ZGOl9G2fiaaKwkuNq6SdH3z31Df9PE1fiIJ
LZZ9EFwTKaCByjjrHYVrdIW4d+KGIxhk/mIVorYTHk1VNtMHXsfPigUlA5+y2S66I7gWjtqrcu9R
9uv7DsgrJ090097n6a1jPsUYkSdLlG3FRq7tcnmdOsk1ov4Q191P+i6xVFMzv9Z5AMndQMHu6dVN
kU6R9pjwlM9AeTc28l5Ckc2Y7bHSifkmjJ/U3/L1BxsRbLFzbFpb+TX13Ivibc3bafDkoYsgrSVZ
bQgsiA+6I67WBMWeWbMi9SsUtpb1iyOBNNvFl1t4qbb0DPbRQTXvOGSqXd+tq+Y11wgMibMFx7CD
9yazra1BZ1O59feqSda3Uxk3RbmixgMf6r0mwAS0jo58cUCo4vfC+w/NCQuPgpil2CpEWY8ufQUw
ulBOA0sZsA5rGHl+iwyAJGEcNH8tgMd3sM5ILsJQB8RFm0wA7ZjQkt3eDHKiEED0qxZMY5UAwZMe
WF1laN3kVtQHmWsj3EgfNPulC59nC5OLG2NgbKsoxrwaPXU5W3+dMdCmfw3QKp8l6KS1Lr6iDQ8c
sbERH5GNThrFABZiZYs1cDj277p/i2C2ESyZYEO49N0zCDYi+jX9EcoqhFDACCbuuB0gpsnvu8BJ
qZdgim3xUuMGvGo8QjgHhF8zoK3zMcmOSrNC/a8iFxNqi7tN30jqRxztDLiqsUJuFlFLsCGVIXiO
PmaNFuB501EyGXFki4AaVAcLiCJ9R2H/M+dhpYiBMym0lMaQfFT1PFWV6pWXyiRVI4BStk4F/3Yy
tb3smUS8ES4t2hGR3gU6IqHZJ97IwQwPEdmKXXGJmlcdCh9YrDY8RXkK9GwhP3BB6fN3ofvrAdsz
lYoH3s7UpjP0TCcwj33Z0SPNYBhKUImfWjZtDP+pkDaPzpdS9+xJKLP8VzZoBwg9rBdytqI6wtGY
5/bYdLBhdMipv9rwk8ze/N65BLxLj/wywadzcYJezW7npvcSKRMXWe2CLEfaSquPtbUdqAgqHbl+
pvd+K4L0a/YoP5UGUpzQnOGoEn9JHhS+aRBlEByOA7CdJ/cSV41EPulFAnn2NwlnCwks8aaAGt8J
oLgpDAPEI7XMt7j7M6p3UdrPtH4VvFwNR4rLi51LrjLSLkXy/HPkSArWIVntePHXTXnUUjdtLxVR
H4Z+DWRmTouxhj8A6OusRnsC2kyJKPglGAr56Hr+nlHOui3pzrfU8gBKfYARai+0i4wi9UfUGR74
Ej8n1iB9UxvOMJ4qtP1M9oRIM5iP7bMl8Yx2Z3sIfqb4hbq2vQeoR8govcXG5xCd5JbCK0r5CHz+
LVEwBNv6vV/J1lst/8sEcCTkkJjSxYNJzP0XGXXY3iLFDvjMIYUsp1rLFGwKvHwHmiJBuAe62WFV
avrk4Arq6r2dbil+cX7CmqZ1ShYewQb5IbNHw+Sctrup5krGVBqVfykaHP1nTogS0m1DXNzKCWGJ
+HVjrHz1I5ROSyEWrY73QiHE6w3ytaAzjuek7zaB9EVDiwKN3tnaYXKhz7TVB6fMeaLOGwU2FD2C
o2n1hieJyEevPIdktsaP/AuuEpZy8Y5W86da7oF8g+KviKFfgUqGf4nQe4ojoa2R/+T1kcwn+bPn
zm9oBiSEbBz3Qr+6VN9d5xIWjQO0c8g33PF8VHdpmV5NheQQ6Inkyg7E2w8lU8FDr1MgB4f+QBJJ
c+MVkA7WO2n0HCHpBFjp97bbdT6jtc4AL2Mw4lhdIQoLv8kWJdJtFsgvRUwbB/afwHMwMFmlEm5i
YRVXX5HCfpojYyFzDWzQ/O3YnegpNuHsoTR+Dctj35PlLa1OpWqHQKsVEpkLKnbEI38jIS/Esd0b
dEJz73BOcYcJG9XfXkwBCEP4jtUvFbwiQBCG9hbd5oxwdixVVCv+9ptRdLkbzWORH3QkF2va2B5Z
bI/R49JwZMXJR9j+ipyTZvTSlr4Fhq4PsTF/gu5oUAwN55QBNXSjm6uu/rA26k+Lm248dJwfYUBL
AvjhZeGj0KBS2lNNXqHTdX9qZm9s9924nhoRlQLQZVKTMZLbncBzRLPL2Dsh29WMBK0iOpW8zJlx
yLiL0l/VaLY0HyNyjIavbonH2Qc8Drm11xQw7DCwFf0hAM/q0E0cw010GG8V6YDhV99cmv6q9o9G
RmgIBIxkJqNbgfklZtwgMIGVdKDr9mbBgEHEyQeK06BdOJCDeD+r5+VU7eJTToGO8S8lilxj3ZYv
OaTsIJ+QrGbsMXX7V7KQ+/CfaGWBII8aIo3han6aLKL0TGaM9GnhwZeYPvjxTgenEFNE44GnC1uS
V1k6ypmkTOTYXxbK6+lQWw8DQs0UUAjgG7llKtDuTgYQn2kehQHCLjtQAD2M9Ft+Rsgt5Pw9ye8+
a0+3BGdGMTeeq+HcyoV1h6u/O5U4QKCwRjs3xqM27yPjPWCPAtyRv8QRCc1HgLVSd2E9LCtwxiWf
AV7Rv2YlQbsHoyec4KSVu6p5BtFf3u9pIPSvlbidpi/N9yxSg0I3Uq+jSHrFIYWNpOiFdX0RkXst
hTbtsVIok5RzO6c5qCDS6p3zDBaPw1TEhuqE3c5SDznZMmlFMjrfEaKInE35mapPMWLRXenJt6i/
T+W/KvmJh4uunwLjNGaHKt2N8HmI40h4NiWXnoMxOXSyh0KvudEQ0GynweZn7MlSBvuynk21JsnO
mB2BztC/TD7qb8rL59wLuLHZWoZ9lCFoIYRYtjiLqTo5dM8oO+kMGfwKIxdBdzDTXY/lIWaz/Sii
ywBAzoNKbGfH140Y+5AcgvbDrLYtcdbqJqTF8zs6thQkkNUK3SheFIqAQmwuuyr8Vw7P7KF+s8pW
cN60ByFlYvpF+FIjmTpPd0JLU4hI+t19t/xaiOif7mLwF73Nyz8+Fqhg/nSwXOEI7tQyzBnutASW
ATYeiEdAo9vCHeLLQaen7QyJ7qDDgDZjpojkOhab8cugu7C9T/ehOvcUUnKHdx8tKr9G4cb4Q+uv
PgbpIg0RSbEhRhe7zLw0+Ag6nCLlb6w8yuxe524oU8wCTUS8o/+pUUmTb4fRyd+64rMjRevZlg6D
MTl1AfO0bMuYgHoRVepWSo7hS7znINB38S6gQAYORJDQerKBOH9l/QvTbZ+5wwdyOL1xBbSYB9/0
sgvWFCMD4XQR4xviUcr3YrPVz1GzgQ4wrhPVX/Cj7ASf7GwEw9HiIO/JUhDwaOqOb+4QnhO/NvAu
jXvjb664uQM31p0RDPSR/RDzRVxhnHNEPUFojYlVZwI2QIn5TWSg+NFSvjDuQ4QNCOEAyjjnEOXi
VQ9trTtIfbqSnoiD4Oo6YDlUKrlArTPeWbSX4od/joloTTmh/pKR7s+e7EZhkc/mBnUkGBG3rGnF
paAaA6NVh689ze6fA3Ew5lbLMHTgJsj/DZ22UvT9oKyHFqly4kwXKzoXhA7jKSdU1GhO860ozkJ5
KnGyCI6iIWclefOvMW7oib2hXHqwZmGJ+unpSM63OP9NQqR8pG5POXIwVEb0tFON+8TKHfbioSWF
p/HpQMdFqOJ/ceXxjkaMdJW+K9cEL+AbgIFQwmOCGwmX5kmDR0eoAd7wlxk/pKbhgwqpqS3eNGPN
sGkhM7yEmVtLbouZ6T1pz+BEaKmvw/fMPo44CBiG9bqdNgzrIr7oM4oeSp8tIuoZ8nOSuNd18NjQ
vMSjyAM0fYJrFcB31/4ZJycSRiS0+DQOCfCP/Beu3O4b6iFiJKvPHlN37Qbte4GIrT5P5rEJkUHd
a6Ly6tSt0M5UDNVl/ZcsGrnsKWdfRFwjOSApPdlFEDU3v6ZbyFdVRwcJCUnzBsGXrs18GgKa6O8o
rHF7MT413W7Ezk2nxKJui6i+apzE2NbZLwgAdjXifr+ihLV/VX0i6+apL39Z47LkIyK0BOTqTtoX
OnwqGyu0U5wZjAX6wSCO6q+kbZk7WXNlFNPcA0QYvlvaO3SclbuNYgv6vp1dYvOgOwlDE5Q9m4Gi
f0TWTmqWBEgUthw8HFX1Vj0s+RxvJrYBkLN99aoHD9AZfSPGCLNlaUO14AI3AW9O9yUOaTqmEVck
Yt4TFIt4ps3At2gXc/TEUa0jGmiCp3FpYSI1EwgIRhGNiBI8NeqtI7rI2prqhn+DLMs/wgZWNcco
1O9mvMnWqvhW8391c5q6VTjvEvBBn4+YqqW0O4w0zcrHMbomP90hkS6I9gIiaysKMp4V9vfv9ijQ
VQfV8gnsS0ze+GmNl7y1azaAvDj0/ZF/2KGNEI9LB5LsaqTkxjeVvD9AvP7MNs3LxNJr1FciR7N9
NdO5uzTJxB8tv0O46fNVUBGFNvzTziPYLebiZ8O8HTOeXhQuCVAPBQTN3IwPFC5Jgo7fQ1jf1e+E
RgHfkaM9C06M+dtEzOsN77zZAc5ZcS9Jtjyi/toIMrFchNxICESWNPe2Rfi/SQZH+IRWq7+wUaJ8
jIRLBihI9yolO9ENlX+yS9n6OmJR1sZBupiL2ZwgIcoE8XrRWBZS3Geg1KC7E189pKeS7Aa07IzW
0n2SPABplHaKYEc3MaM0AcsuZUlLHF6O2c84cMgiCu8Y4lubcB71RFD3fG+/I+tEBunAeiiz4V/k
r5KAoOY6Tve4Y9/ls70V5KK1ntWt9XzDxEFIoVjcTOw3K/JkE+vC58jvMMwbkD3whmDnQ3jS8kRI
A7Maqo1gOMTU6V4pQx7+qWyopK4lbpfD7e+YC1RgXeEoSvLafGN4AoNNqYuuNp25IeK/SH/GgavA
zioyzQtTowUVrcRJwGBJBnoK939XTKe69fJhYO/Xa8enTCJ+UmHBnBP9AUQh3iEg7lSf03PwZZG2
opCNBveMNmE1/CsfOQnvNelJ/JGDsPG9sf+I08P0lnIyWPeejONvaKZIHWwBXmmRQ8wLn2SQMoA3
WsJVv5KPWK8XbhSqh5qVwK2bR5iQf701rHNh7i30KhWIM2oq7C0QLqZ0FeXPkXdEI9cY3hXviGEX
8DPxkoUFgQ/ZucYEKd8CQJnyNAJPE4VBdkH8YMzgwCR6XePT5siZb+SCZy4B8AimmpmzwaGGXFS+
EqBDGtAoViS3V0e1Rb4jGmyeKQz8abop7ktId4sOz2nLI2QXS3HzN/3JE3TZdBcn/s6VgdgWJRWT
U6WzrPRrXrSd8iPjeyFvqe63U2GX/XECHDeMw8SObH41L+un8RL50fgXrI0Z/Q3YpxZP1UN6jQDX
KvFEhCVVpIx1tj/w4Z+BjirFoZCtOBYMcRZkP2bR4RkVRBiHN+V7boC8GmJfIUlN15D+mnlXDu9K
tctTBgX5R1A2IwhYJJLlu6yDSN610U06R5U4s2ExlGipW86qEfnUWY6vNbaUNOxYDxmP2LdccKQO
EC8LdxQryj4i9XBHmgTmCuyjc/6PXEKdnERo7EL+l5DNr7xvPX7/Tvd43VDFx7BjWbOf8xlu7UHo
sCwSd0OUs9teuRnktdzTfrYE1HRLe4OcHBetu/WLRgRMriVTYdNQHAuQUnp3QhnK9C2w7zWsFT9j
tyBlN1JswG5T44A9k8wi/t7hXcewyle2ITMfHp00oP9yBqf+hxgFFBY5kr+emEQ6/QZKnMFRiCA5
tQV30h4unQLBCFiOdjuiPG1qHTvkATPWsKWHj/AqdIg9toglhfm7fYIUksJJMMNkfRJ0xGu0y3ij
TnRVYiqpXcJgxfTYoJzFQJDsyoMGSI2368GyhxCe2sP1/JS3XFM5s6LLbMO/7b8EAdJhlX79j6Pz
Wk5c26LoF6lKObyiTAYDNn5ROTUKSCinrz9Dp+rmruu2sbT3CnOOifMB3zViKS47XIH0SyxI9uM9
wb7nQu8+z58mdGb6PdjGwgbpLgNrpOGIUigXoa92YfbweZczutvD49gz3OFOd9RD/rTx11h/LegP
x7iDUhv6G+tqw9xZx1JntPAxLSteYfPUSBwkAo96ayfuOfrYQe0M5o14/Ma/PD1U+q44MZ3Jnufl
iaRoTJ3mHdNBgGvQOt4iV8Su8o6rxNoQUyxBlRKQS1FVe3GIEFjYcJaDjSpwGbnJuOFxMZi7uhD0
WMJHfk79wGHWHxHy4UVpDQTkjkq3j39mjJHjwXH36r31j0zXjhvKSepgsA7waRLVTgNz84yXZ4NJ
/AyZyyGOaFV8gExsrOOzX9jhZealDGlSnvMPAQeI4Uz52gA9XDuD8gkLbn5dsbFxzE3TbgFfSW85
C6oulbhEMTaYlNe88NEZRD8UcvTDKkay9A95EWaviKP13MlfEZivgcBuaLF5TeyVcu0gwHw3lFVG
uoGPVMVM+4a7SHDPjNZs0yts3/C1ptntpqkQFdOfuD8MDC1qXVrJKPjT9FeSe+TjdhLjBUEUxr4+
RSchvsAnPMhP5Hv5jF6Ylnsn1i4dVnPLg2Bt/OVhTVSyl0BfSPG5QRbiFCCzGc+ngn2FTWRFzHSn
cV4dkD+MWDchWecHCHPKRoOJkoGazmnCdemcNX5NQTHgTM1/JswhbQPTJ/4g1KHpNos6OtmBPNb1
wyAiPn/6KHBMjiYFnAyyg9hu4i+DbIyOpcuGJVxyVNuPHLxIdNQgBLFobXVk3qpnJo6EeuYAK4DD
PkGkbMtD2PypvMjO9KFUqG8CjeqMcm7pIgyqrWv+omna56mb+Zr4zRptVsl0cqXldXKSP8ZiT+eO
2Jh1q1ZuqksxfQodzrVo+/LVI8EhdgeWAvh/MYZdmFwE9lC/Jd8OSxrgedcp7KpTO4VEffiA95bx
IzQQG9+Chtvn/5w6OA17a22dkxWGIRaivF1EjdZXlR3BNYZMPHvJMpTdtLAnNsVrozAeBxLfbzI9
eH4DhNUUn0Ypb33tHy9F2zMIaN+1+Ldm4WWi/oJix13GxIPfCJ30yBR40RzhliCwnZWXdMfiQ8yG
BoV5Mb8g4IBNp8aeQI6dtkMNIwas65tgADABgeskvrBh0LhUSyjV+WXItywiJi3nPk4p2KHwanML
r5ohSscO9z4nG6z60Sfw70lEE0n5f9Xy1sM5pyqfj9JNeKDVozpsdTCAVgzl1nttZCafAWgaHlCJ
bnpvIBJi2EygjJ2ouzKFfLOPBiMoBMVBl0V0MYocuHcMLXu2xr9LMgOnzfRaCyNLYyVs4e63A1c1
mtoc4mamEVjY/YOgxEK2QiUsuioYlmncqvO3JYR6GdsMRzEBsm/6/+4mYImFX9imG6kFvc472OP+
BEsjLQ0CUfYIlsz/q2kLVrfdI7fQfIKbEJDEpP6GyaZ+T/zE7Y8bdRFiZkpgjMhpYV3+gFXsUubA
EjZrFpzqJzW+MZ7wHnFks7qbCTxLb4CJEl5ywh9GH1HVlmEAXCwp5Zp8whNHmsPoq6dBuVT1m2ah
ieOuyb+H1QnUQo3i5+U9oC+AUhLSHxZoRXEGRSVL1xjNsLJXJzZ6LR0PuAby4MTVuHBtOgxke472
Vjty23aSAfaDzEeeErJ526M5f4Oq4G7Ckzu8U9d3d4nCub9x9zy6PY9hi/J7Qv6kYM6x/ImFJq21
pk92L/ybdOYx0b9q2mLzZB+6tCkvsnPhQHBgyoGEYmEfx+sahWv+PGHHKl4zCPSdDimz93LTsCN+
a9zUgnZseXTlZvM4pA+GpfQNktdxSKiYjalbEeOVxNBGdjqeUMl13Z7rH44uFCUr3eBUm8jfExaF
5bBIBDRGdcJGjPfIbfTHJ4yXhV/RcGGiePn/MmYGDEtWGPz8n7iWatdweLQQeT2MXapW3L2rhopB
81scVwBjAYIvxzHa05e5qj+ZTSJ24n8YfwvU14j8caB7JyskXJznFqQMsiVcIqc7qufnTfT2477c
yZRKzLA/8V6lWwEtqKNucQ8CbTyOPGY+PjQqHOiGeE7THbOWQXgvCxtH4rhTbAOIAOBp+ryBrCs4
VN0334HI7AqImJv8yvE5ZiFrbF4tpSwi5Qd3pdOe+b751b5Cy5EZbbow1JfkW5eSKVnCtK78nKx4
lCWCZ2nYK2blyAKee1Vgm39VQUjGywBJjHyA75ZjMRmjHPu18sWsvIgNsuu8Q5LfABqnG0KAh4m8
dFEAh6SD+uOdDzalBEQCCZ4To7Yee5wDR1VZWr5psYjklI1khbODkJYIEBDAwm/NtmPKwSjY5hmM
BhgHqjPRNyvSj9kVEWv2Qtt3Sphhw0cEYgQKeqGAIIOFJdXHv/A4DHZkGAO+edVYKZqLGkXR3mM+
f9U4JdyKFWOd3s2eJ7LaFhoFnHOJnVbP1LXF58WzBbz0nNLiwpemD2zsOENLfYyAW7IJlp7fDVl1
R0k7EhxDK26VfGUk6HbGKcRi+QS6YwYAcOEzoMa2HhgWcok44WBBTsESrQrGw94zPwprMjvMQ/ag
SAE4CzQPqenjHzF0nUMKUt0dqmhDd/TcETtBzjIfiFBcEbvHvp4HyTcYUeFeJLcnUgp7xvuENa7a
NuVamtdTqHO6EBfPQQvwrfSszDWbTcxv1/SE5FiL1DUJU1Z09yhqcsJR8pC3mkW9bpwaJnnUvhis
6NeJo2flaxBZag9vD3rwK8X4gNH/Io2sHOjdmbAGzHLTDRWpka4flxwvM6kEKH2Q+0zEr5CkwdtD
fpN6jvt3Zn1ouSP27OTOLzSNTfdeYPjy9dVeMwi+Cp7wIrfdenF36h67KRrVQf4S4RMFfJ5w2KoN
9sxHdm2QMdgdCTy0bNVnD5kvPy2FNfJFbkvUT1e+bT6gbx3PJEuyEjuBC38YZf2y/uIJQIUzrOhx
+ezLP+ha53pPvUkrqYX6mQ8BhijTGLSRD+QKMLX4qegn4h3uFbRtPGXFVdbXdbYxvpKLtrfsyrsG
+jfZa0zSssROf9k6/s48hqx4jrCpOQOXOh/szWISwh1vx8NOz+wJTf/fqzgh905otINW4xt/khh0
KhmAQql4Jm/LJJ4702UiN7V7CeMg+pcNk/B5h7pPLF06Dy2+GqKHGLETvdrYymcOUzSK+F+hMnMv
zFdsPSMbmJ4kNqakj+dh8rQUrgVLM/Ms7007+lIOau5GJFyNEufzv/yNXWCCuDc+APqlLkSnFFEA
M8SbXJzaTGST3Fb+lU96mZnZxOL8ebTb7glahxxZpwEAdyJKnebwUeyrNKSGr1hpwZNiaDGrJ+b3
2Xd/57dv+nN0xXbQrE3R1p8fJUtkvz8Bxd4OEUOAhQJtbtqF9snzPdgO1A8skt0akXqOfi/gd8UD
zKObokwk6AjNtvLOnJCwB/pREM1UoHcRD2p7fR1iAAzWhhESl86hvD36FclZb5Nn1g5+/SHIv4Gx
o9pkWMg8gOYiQge9F36nYiO3V4t4oAACcOaAxRMQv+IppdQ33MgVLhwdhHstV61G0K0IxQQ9ZLFf
lnIBiLjaPObgttiSho92P7+JSBRRCTu4k/H2Ze/pro7h1cpXGrKZpALmfC3vygdC0BK5MknDgXay
am8RoRZvhKks1sHUz9/RrfMw1yBbXT5xfgpe6hjh8gLVYJqO4mmJdVfX+uABCX8MYB585R5j11/l
X4L0yQgdhSsaDcAB3M1L6ifG7k8u5y+dT3RlgKV3yuMybEzRxwu0qi8Pes0zWqf61qqDnHuiDhpe
F34NrCTTPa1ThwyVbrGAW4JYnqFrmKABK079py5iM7JQOASvYmPuJgJk3UgEDq3mHnnoiITVEHG1
dKifNuQTXtw+/YHo+hjRcZ2UP67E9kTG4asNAGkoC0XtDEUKj9g6m738Rys9EhnGBQYCOQwIMgJi
xDUlShBP6YOOUELS4Jk2wYU6MS4Q1TC+ypw63NAU48wuhb3lJxbtVNj1TJVcOKVDgIX/iWgE09yL
PwZcN/yfzsHfTE6fkrFO8eBjiqlXovRjmnhFCWXzi949T2n5xRVOceNI/1Q6IXAhdCnHDnAzOFWk
ZA1Bp660w4mQ/sGshVRYEMfBarG9DM9tckSzyPpbZY5xtXCKeOwlGREbe6pK/TgGLGEhf+HnA0D7
0NwKfT20hYmUNZeMOuso7Ui2T1bG58RogRcLkh0bm8pmHsMMq3EYmq6Vd7bs1NM2m0F1WQhiWw0L
mDRsen1C71KUAJqXvzaMTFnaRgz/4p3+hSHtJbqiCfQJe7WXgWDVD1igWvBqRKEudTW2ovTSvfB4
fSF1EdcMdqJ94tj5GzCQnJJSdOl1Ud0w7II90YR0tHRfq0IKSxHR41LpzPlaeAbDtFERnIeRjnsW
kyDhttxVxH+xcoCsBSfrITjI6m7tP4PsdWgcPbgDYmBYZXXdbjrUCKI1FxQXYTbgvSSGmad4DbIm
jMNoh3mUR44aQD6Dwy32MJ1gvl27dwro7JADZ5/6VY+tXPzl14/NRiH/6Lkmgu4pHXhfQYVR+NJA
XrrfDIbG2fCZ08482rktV47kvuM7PqpImTSGWBwWehFgDaZYSNfgAaqbGmNfDBhFtB6gcEjDzHQL
fPJdzAlGhQIHZ872mOTl5q1TnPKMjCxjnkL252P+pleSjnLlTUDc0Mmq4Ew2KI3YIzPDfShrTQIO
03CXS2zTvZe6o9ySECy1jsIJayFFdAgQQV9Te2m1e7zre85UiqIXQjEYq4jMKShp2x7m3hC85wdS
I8oYFXq8tIp/20svhHjmmZiRIoiblGB7RG5tqPIW8WX3xaFAq6qPQXpAlVW0thFgwvQq+aSbnCyB
RKlRhdrw3jNMIQPD8B7iCccfawB5rX6qn3iojZBVRzL8mJYrlB/j4DPiA7Vcun1/eXBR30XEb3mI
rt+y/Ofl9frjKnGMt+d2Ng/SL40T0+hizfGUGZ8FQgCWJYQlqBhNemnF1y7SH+ECjBe7B2YcSAOM
RPF8ivKltc5D0P5pGY6Jlc5KlECL00NjzgbunsmXq6IKYHKpCfgIcSK6DMUx1wDI6wxqVldkmkSS
XwgHEphrdX/0G2qR6VKFfLM7Kg52+4HhJ8cX20vkVhAFiDHlMyE/FBcsooYNuodsXABEVeqJm+Fk
qK5lhQa2KSr47CsfDm25QsO9T8RApQHlJuoiN6YofYtqb7hpHzNmyg+lu7Bm4tuGGczQQbBuL2On
PAJwwfCjSizElO2T90gDyniy7dSaR8rTT4i0pdXwh71TcF8oZ/lHA32CT42+l8iOaPh5YGDKoU8s
U1dHXSsmuV2n7Ku5jfVJqnYcHeW8F4TFAd8ZG/KGBLLcWQ1WMVRS1tIbg8BWTzhgZOdziV2M3Eri
piAQkVK/ttaIY/+k7FlvtxFjBQc3sKtszchtbuxQ6BEcRui5gX7VjshMwKzs44aMcVvBrfcxE6oU
DpuOidJOEX+EcVtgt1NX35jai2NrBo/GG74wyQ7DQX6dH4wzHO0HGHzzrzWJv+buc8roUnR0REzc
fXm9BNs54A8NXNcvjjxyONlnzHDhjsh8NONi3unyf8pml8wYTPZ1tyfe6PHHRrEOzMEv6k3dwJ2m
CAn66D4XIc2OwKA+Jy7P3KLTaGAogGI0PloVXATECXw/rC7BMMuXlJ+d2vUWy6xPme/gzqN5d1lc
Xmvdbik1dtV3LvoRg/L0iC6irI7Wjf6XpofmnriC/9mIa2sJ6UZ5nNnlrmTM+uK9HBZS/7BB6UuY
EsBYuzsDCSBmCiHPpl3YAOhvYNbCVcMQNPM+OgOBLfBh/o9kWljuIIHqS16RMRHGzWnOPset5FwM
lmhopRmM0UkqzsHCTsEjDypfDHg5Yi5xR79GO5W/lRIK1772GzVeuV1AuMjWEJAmaKpYB9A2LXo+
DOKU2ZGxa/+43rVfQsKLZBNd8aM/+P9vNNSKqscKnSPCZrEio7PPArJJvxCFKs1GGn8MdIBnlGUD
PMgHubMeWlFsYcKqMd0SYboXgXhd2EiP7bCXnKayh3+YmSFPtLUbkXRJWc0afvKUei3hNCh/TZSd
yCgt+3GjSMTHFGrFR9xt2BnGHxnHHvSkg8Az3wYRV2MkHuTkbeZUVdcVFiMk+raCUGjNzrB8UgPt
kiSobPVadgECX0lzuzFImDUyo+g3VXlmSr1rf4o7jIIsDgUtaOIHECrET2P82QprhNPLQdwfcF3z
euvu0qogmbAR1w5EHzJ53uk2grLSCuOOhue3ayhMQx4M0E8vsIq5Ozch1b+b0jxhvZw3Ss5nKC8/
Z3Ym01DC9Bfw/RmaCzR/xCR9Sc6Iozpq1p3CXwAqPT9Urxsdc0NI3J3AJmIbUCj9i7C8/ejiaa5d
CsOXJ3K9ntsdp8KSspbLvmg4gEU5AKPZxa3y/OBImD+5l58fACwA/fKbzG0DL5XyT2YEim7K4XRi
BnPgV6ew8mnOU+2VS9YtwnKsxoSbzYfqxrQKxAarbCPZNula+VXPxjYmDbtfzT8QNGYjZCqKLq/8
Yc9F38EvI/cl8s8/MWT2Cz69wNzbKouvbMjRPMzbgnYt0rGxnSU+e+tsznf9VBQHbk2gZLydQoDW
efB78/Cc9k8OiN9mb0EY8l88tmw5cCbZBtaS2B7U3QCgwIr3+RTEjFUbGLZyjuSfpS4S6n8006OJ
cFLwNWamrx8dwbFxp5N6IBNc+niHf4WJkKQHwoq4/SMXGgyBCeKV+SDTl2cUiMmlAExxGHD5wtc4
JB1u/43e3sh1m39p3S3Dj76Yb5RXWgtK/ZfyqUTL7s5iHCzoNw1AnvXHiIflH423cW9IhqX1e14Z
cTM26auAiPPXP64zDqj0WrNYv4JhsxyIWVpIu5VZ7+K0k9kwFcm2wF6nHqB3tzyPFpHnIqYu/ijn
Ps2XYSgOZbx9tcrxSAtsLE51DK0Xhf/UFPDfHkgNcPmOLfp/0slzJMoxUzcmzDmfWMUrBoz+0TBy
uZek42HYTWIn5cu+ojxsAA5WJhqj6M/s/lkg1Mdbpx7a/m7dH2WgUQMmuGylmHgW99UFrPEStj5o
D5rzLG1Bf8lsJojMJNJG/KAWoGxk/mb8XzxOGGek2VHvLaboGF1T7Ja3XloTmQGZSFS2gI8r+ZuJ
5OMAJJ+tHJPHmr2Qle1praz+MoznkamxcAEmCAGtPbE6F7i8taNKYUxh81xCc0DQAkRPJLpEC1Qw
edvBiHBxMRliJm+BaD/XAPvUbAsgacx83VyV51QglBMgno2vb/4ia6gMi883PMPYYQDpuq/fFwP9
0an3EaijZbn58kBzpsNOo+DfZx9Iy/I3rPIRHNDZVxO3uRzlJjQjn+BRlV56Vd8wjTEkfvod3r27
8q8rLy/x2EmcKRgehYWo/lWgW0GCDWyqp4YoEe0uDZiGiO6dJ0EUNoSpEVdE84vL5fVvB81AWQsH
ZM4F/d7zWmhcUnoKMxVbm3+jGB6qf9SgzY0xQw+lKy/o7dwOELVMrjYtvC+Z348zQFZQVkvAwG8V
KHxyNtsQq0KMgJFc6wjbcQQHlNddFd8WQ//TnsAPU5zXhW2sHv3WenoE4MVOhgmtaNcU8MhpqbV4
JobYo4FkzVP7JoN8OIOC7lGsAhMGR0gFjQ5DrNaS6ixjHKbTbCX3QLTQM6rPEmcgl6QzrN6ybs92
SIbl1Md4dz6MdLt8Y7Nt4a0DJwil+U4tp+RbAERwjF9uf+dKN3c1NRUskrM5bPlGsv5f+rpSmy5L
mApOpA8yjfaej064EIdMK0wkivGLJYoVDVlTM3Th6A9sXoTE2YS+4TJ27ZPjCMqflUQ2LtPHVSQH
M/MQaYPDPb0m6Id+5Qzy3uaxjI0f61+EQzV2P4KrXjKDhr949/AYiETgmmy2PExWJ4Kol8EhdT4K
9vvrW8OLEf9QDAMJJKhkwPiQUW/+qZsIgCnjBn9pGNDs7F7fPX65RToPTrppj6I/j3uiZZllidBs
oM7YzA2tI3ZvmpTztOG/FXYAgD/B/7qn/CGCL8YMon6UBh/rlcuVNDTMfXV2BANMN2zd5XYPYHlL
+Szc8fuSadyzm94Xyb/Ka36zo5I7ZF1F17qlibyO4o4CBX3C8Pt1RYbfL4BNXndrz0oVfZfsoFSk
zyeuBSESfmr80HDLZ2Ef4cYaAqQpaJeq9/IKJ2JAJg18DyFe6+G9ovdLvRqaEZRQao43YLPdkS4R
5DrjOtYZ7M6sVYz/0x2PxvNYkP6MARErCr7x6GZ6k0Rk6pIHC10wP7FJNCGoxaFq8QySdutZAb0T
g3av+GHdNVHHsE9DegWsi+EUDWFgEcyDpUGz20PhQPblu6UbcLqAjnI6K9x35AfB0TE9Xtn4k3Ua
197DWMOaLhzlJ+GS9PLvaF8uY9uG+ful/kjRFf8KRlh+wAVnIpKTE0u+Lw/QADKDRGRm7O7/f006
AOb3Sad4aBtiWBXWLNrxua5qN4PZBlISfNDzlFNqQO+g1GLCNrj8mMCV2I2XJxnZDNe/vBh4tSFb
KXhcTbyNcHAsO9sJthyKh3t2hH+ImWgBs67a51684HAW/l4/sgA3ngHGtsD+6OOCwB7G2dIycwnB
ia55GRvqdTbdWgjeOHoHKqxT84yuhDfydUDoTWW6kiIWDTsTAudbxhILuPs+OvyQk0horUP6NzUH
a08Hqj8yYD5WxSXsYqs0n/w8BoAS0Rn4OVkvIuT7an7nW0ndYGJnueAJ6U8P0UMSCkYc3pVtPHFm
cpztik+mlf0VoiTb+vIZtOfGhOtDIvF1aQEeQMwogD7wImQ3Sgr4FyMGATb2fH6LHoM1UbxGcQBu
Byg5r+3LtdTvYvzQclYJAUUFOuglpbAK1E9LdavXRr8uU0YWBM8Tv9iZ/TItqXBoMLp5Wfo2Qe7o
XPwa40bDak6wVWB9gPCUzIMWPmltd+AT4mP8/2gBxKcAqDcJwM6bLX4l0USc70GKQHg3xnthEac6
4q5a56VvPVjGOyDGRCdycOzQkXTcTnCA4OUtTiZvwEyUkopdkvK5SQd6gI1mfUnVx2QTjYC2/tbP
R0RlCCdi6uUl59GoPsAz61eMooW6Fy41miOFihIKYJpch2XOH/A6xMK5eb3HBM32yLfs2WTkkS7Z
NrRmZNggXhO2beKzTQdeRavJzzUdyy0CPsE6mMzYGHp9mesyt6vunDIJ3koWyUKXMUNis+1EViqM
0+slXQD5XZrwmkKWThfPQit3AXLEnDPKdKfrpVrj0pHMn3nb6URkhDDkTeQAjO92Qn5/bkXqlMke
bFKSkL4+W7+BO5e7/H1xwhDXjVpmRj6/Olnb8dQOISsE+QM4Y2m6wIsYsnIOK7/GAz8T7Rx7WjEA
yTwElXXirJoqv1feWVPwFhGHuuKORcqBqfCqq2Gm+nn/SyASOA96eVxcyryJQWqvKiRqXqNsFIbd
BzqMXzB7WrOemJtlV61x0TK2TnlJRe/x2dL0XFUGg1cZ1qzyrRB08NylbzlAM8Yi2ib5KtFLeQK/
i8daiC/46lP1SwIDX21kALwI0h2cW8XP/wod5tz9xuC1OGmB1mBIDprptdJvCPnM5O1RbrMTjKap
8Jmaibc+hiTbb+rnwRzu2gO4gt8LVxAnNP5yCGIAVne6JhjovYbTKqHEQTxhmySa5ITMlL+ixbKA
/Y645z4w7BZ8xx57vwjNphOC/CTqbyoZeFGInBSZJ2WuPH5Y++KNjR6sJ3cOJxYhUxbIYniAhaw+
3yNmB537YmINWfn2gDbxCsGFQ1D8hh3A4iwPJKBW2BKg//Rn+cTvSDxP/2aSjZHfvc8zXXeNLKIJ
R5POhsLgYgn2lPl58IDFuZD0Gvt1lWIvCnn0ZHLfePwBeDAoehrMlolLmbyXEbJvzkKmoBx42N4Z
gszoK+2FAhkfuntCnbbW0bwAmI4ZZxITkQFtWAn8uUiTf1XohwuvvNPV7mOgCHsx+VBZNL+CbD39
1W8E0zN+yYKBybbiKFQIeubUbw04jg+1OxchLSrSnTZAJInzZxQ8UCJUbBz1uMlWCiOV7aRAXecO
prZCfeWOy7pJ8ljPOIMWRigJdya0yZixlGwnS/CaI/sNK1Le5xUmg2PJ04qCFrtVS8Rj5BNLsuZY
Yc7Z+dBiZW77jGuTWGtJXIEzCQwjYIQw8GEST8B2g7d+961YgcYaVdszqeqVwEwd33K1an1pOWvl
VU2bwirkhiQGmx2jB4YUbMPLd3DbgAV4DB4AMfHPpsfIZ5ghox5QvPm7FjYY92D7Yd5W+6Av1/hP
zcnHoDlGYbFEUq4LYb2DGjceLc4OHM2mL+UEZIbsjpgWetE6S07j22iB6j/Fuj92GxXW1zE+YFs9
Fc/TE5/tERXQ5KSJN+hBRv9tGfYoIwuLAghDwv7ZkvjApIQ6yNXDoXcFJHTWY5sPbt+g1d+MDHHT
LuS5dIzq8NL4vGLgLwzR+acO7r6db3XlPnjkdy2YaJHBNbLMxXgUBRUC/s2c7y5NvJagJzHys6M7
w43XJ0RCJAbRtsfedOzQmI8kxTM1IAyawQuDDRviHtWe7IKNYyazqnYx2bwaJRa28fBisbMTznJ8
45IRBzSuPNq9F85B8yegtKkoDBhw9/sUiBwXJw05XM0LlScTKlcZEbN8zlgLhPcocw1oPflu+OOE
0+HgfFvyt3idQ6ZUcbPTTcq/lYz66gorkFHU0VrRA7X2iHX8W9bsOrNTJt/I2gKEVfCdl5B0PB5Y
2+HnTdPJmHEesr2EP5b5r1NXeSNrNcbJGouER+GYXzNj+QDNT73Jd4TMeKm5fkxr9apE4Ws4EK7O
s5kRYoxChF3tY2J8ZcL7+ZA5SQTOAaLi8A0xzs0JwjUMnNu9AXFol6bFXpQ4tRjcbceG2bH628jr
WFgnSBlq6/AobykPRfM6PrKF8a+7sI0kkEqHTDrTKVnatgMhK3NjgCwCn5oRXOZW01Woy5WQezjZ
VdmPnkxkBHpw6qdkXOpbcaKHU21DPA7CWxwhoAlZ5SBM74iHdsQ/RpPK1qCwS/W/Z32QWO41tAhO
PaFe4h3VIZCIn035Z0HujtYD9ZZ0APyQDFcyDVPjpp9kYFn4rYIMnw74C84BtyvPGUFjz7tlXpRh
W6JuYfHHpdVVm3niT8brM5sQqKHkcPjigvUlpgF4Sxi8IzoSrA1cVfsMWAdRT9paM9ghoWaC/opt
UHgTycP6N4L8pveWVuGl3/BTF9O5u+PXktfYlQDpFmfhNsM9r+E/onGyB3gctFEdKhOb93Qh2SIb
nD9KJWD18I8c1TJjgEh293J2PHnuBUxNcKJgoJ/wKiTxm8rgcPhrGL0/GbZF8Rq8bfnc8rFL2lbV
LmniSsVdJsSBr/U14pdSSX6y2enM1FlELG9zEo5if6h/Yxz101RRhvBQMfJXcMzygLLoBeCYbPIU
6AlPpWjXzc7qP+Yt9Y++Rpnea2ez+haZVU0rEK74ZkfpHUQn66wXqI1kUZVhlMAcfGYZIXfb6qyz
Ni84rIdgQkxdCvdnwWPeb6w9B9PDx9Pbi9eR3QSMVs3neJX5afEOnITMloC6+QIqhPIwwkniAV8x
9Ix/hdXzXgpoQhkMu1jJmWpJ+M/u4dPT7/rdmp3xjbmDhzqUIA8cQgq6ZLsnd6r19IGdBUsJ2Kgm
dHVmTyWLUZoPsgqrLR7/DL8XQnmHQRXTS11YSdsarCK1L9wsczskARYRfPiPnTRzbm9LVN3dqUud
GnIHqZEY25Ao2mNlK/5wpB6oUeW+89fCKBRddm8JHigP02yj71mo+/m85xqu3fkkjS5cpA470gSh
MwI+7eSIiPjY36bPPgPRT2if7g6PA9lCzI7+x72pf69pMZwMKDp86WxZFNw3rdgg2U6/YEtE4j5V
1hJtEt+XSf4aq/kpHPk2Y4/vpTlkBJCwZtN2ce+JnNhl/SYrzrjWTX+a3giuMc2DMJ/E5Brv1Tps
ki+r+SkLzKr7Zklvqv1gInty9bizp7Hnv+KTICtZDSg0m4afjl2OSyJPTA9NOcqYYVn3Y1zG6JKv
Ym62DMMlcMpVrn+CGibDqfaTt6GAiu3nh346sUwg2aZ5k0b8l1jigzVfSifsa5tqp6ZnV8XPEbsa
HJYMOveuYUQve7TKDDYG+hXaVwZPEh7aTd27xRAwuUjXsUYeDEA6DZtovoRTjVfKeixO1loZkYJ+
8p+xJjyxd1oK7Qq3x0SJ+DGCtvjXVz+NzMImfCT7fLy334ShbZXPanrrSb5pfuYbfS0DJuQNocH8
95+FrqBwKNIX6QRLpNPIIxBBaT2wuIy+S46vYq11BJH3Tk3w4o2xCHYX4kFGBjQirgY049qV+TLt
1bL3Lostc8iZDUG+yRUmMj9mfZ8i7lvcDeuXAN6eqWVRRJCbg9YsmaYzbfmQwNK+Fh76oG4h7WO8
IKoSZSFK00VeNqAipjUhKusLz6XSgdybNvaT/IjXZvpIGHGYIF90uUFSsVeADuPBFYAASVMQYSCU
MNxW1tq0ukAvrjUXmiVe69eavY1nnNXkZoKXY8i1w+1ZLdOf3u0y/7HQqDEvcA8o32a5mVCNhZxc
jUSlcTLq3bNf14yUUYjpsOdtHv5pthsTJcETjRay6X+vl0FmmLgyvru/F7wMMGklPqjjWOxyjOac
B/KBAf3jTxWwGnEior7vIAhWYzD+zolbNb+FiZWFBZWDQX78teZfMXlrdlzAFkBMw044S17LaUp9
4jeh8jVnwO6eIYqrrNllDPlxIYoAho0PEzcRGKw6fe911Mkr0AAc6Cn6H6qimiy4A8mYyB0wIUuL
Bfqg0TfMrbFSIA5p/JixyjKsdgv0jQV0NjT9AYJ1Erw8M7Tsmv2lfprN90GCAuMVhrOFlC6125mi
m91d8/rsk536ePhi9jX0zBawo6JYP+bUapUAvWylYY0hdGkmC6C59OdJP1jDQem2j953pQxEQ+HK
L/63jkEq39LkVgwjKISadGtpeAUzlrPpSsmDESwlS9HHAmCZjpXDZaLyUFTkg5MjR3gebVaz65WT
Ba+KP6NhEKbPiZM/vnV0m4zHWqdnucVk05awxVNuytNm0qnAOuJ1vmsdyzA50mn7zR+n0rp08QiD
2p895itOIelggT6oVnX9PEzvpYy50E2/Mv0btzNxCqN4qpbGQbEL+EZc7TlEbh+jBnatpD9VVKz9
5Mb5vxo/hNYoXBjnGKFVSbXXRHTLiQ8ik7ew+yss5ra7urx1TAu1/KgmnwUeVTRYBRvcx+jPE/+m
S7v6/w5SIRaOzn6j2LfJQXtJlKCB2Bc9Jjb7FlPAxMTrBb5R8ow9W5MKIBJyBxVDCD76YRop0t9K
Rn7dBctC5YwnsaWjXYkxVXf1i2Q1gQaZACBlgK8f8mb9CKennTCI2Muil1Q7mTtPxA6/zqStiYJD
8SkzWt5Uas5P6yq83Mj6xVBrorglGI/quERTsqdBTPnA69VP4wHhqdg5jtsnor8l9Ys+DnhkNpy0
yjN62ElEWnNn4KzGWYGlCHghRGan+Sk2arE1CCOFdhflRHmFOrhWGJv2U/R/oi2qAXglpsMllg2h
BQXwD7M/f3cJhDPZVEIw6ieh+3tWb4bI01e/ZVWIWrJ/HTV8f+RNNiiCKUkqJCkkKYhei4Wu3oD/
rUpicHy959w4RnfCh6GfRjcaHJos8IGl+SbsljhfdO6++kM10n2lt2I6/MfRee04jmVL9IsI0JtX
iaS8V0rKfCHSlOi959f3YgMzuLcbmCplijxnm4gVBb9+osb0zAWP2vtrYEVCcggQpHj3GgswSR/4
1L9ZR0tufqTgYO0p+oeKswpmDG3Shi5Gu5bF240CRxdXZLj3ttS9StgI84AdPZkzztgrieKqE7aW
+VEOXxGWT+Weihu8n8BVDTIb0FZJ5orNrgWPQPiA95PZ3kpyMcLibM54cJqwcwf1z1L2PoyZRxu+
oa1I+qE/NHf0XylFeJg8m+A7VratcNS0f/W3GiEMl1fx1dD+Sl6aslsCtF32xTGXK3colaVQ3j0O
tJGtUwIJ1KPQGUM6wYJTpENN1eJjJAyR14xS+WtcatXd5LiouMXqreidDWIyPdI9vjxUrripdYZQ
+GRtC9rYKR0+wmM2nX19EQu3NmNR/y9mapTA1dQStxY3FvcLvYxGGsNIZyLOdRafWfG+4+QJfbZJ
o+UwPllrDGAk1hCySwJFTJyCOknAjjKxURWo8yptMVZ0H6cKU/l7FosG1rVsXcCyqXHJVtm/xCFe
Yo9j0P/NfwBFchOkO+3PQBy8rfx/7MrPiJv7S4aLQwrPIcfQwCj5A/Vc7LJ3wDzYj2QO2ulvkgON
/UANaEXwHZM7g8+ZC3gZWNMzwG15XTWuiqg7GSCcqlWd3jNIoeF3sjYwPIUPGU4/ATULZf64MGS1
ZKn8IuqsyciF3N/bmkrp4pgNM63mCu3EWxFD5PnsQpC0+ydj3KEjw7SSy5fYv6gTl5i5EMSHAnfJ
z+2BqV+1yapXNZ2V33A6Ce2KeNyoe3W6U8xAjU2dWjC0kZx7R1Hc8Fh35kfffs8PJ6NS74HUz/FJ
BNgoLmu5pHo14YcwuHmEw7kCrvVkM472F2rWsC/+NI2ISvMAEF7PniS6xtIaeJjJEsmWl/7Rv1q7
nFQMWgj/2/wq15U9ICoVL+nV3DabaQ8+YW248bZZ5HsEgwdvbe45Ik+mPTyBfu1KrOmMvpU1805b
FI8KXyAO7o2ur6diV5MrTEvrA/u5pvpaQe6ajp2LCYtdvnaRQOwEIKhVSgIkVov+wQmk0wbPy+U9
Q4lq/AuxM956lRknm0GH0tVmsmhTZC7lW0xW7LWubXOOs3k0rCLhZ8T3MSTgsFvxtGIN9YAE+aSd
vkbfbj/TF53s6FYP00LnQ5DeApel7poLp/APVjJfgvChZ8wc9z0Lmf4y4gHca9qB2kGbFucWWrvd
SC4xnRkGFXYy86KWzsvm2aeFM2YxFkrwT5Y6vVM+jMZBdCQZaBYX+qfwDyCKLyCbt9tDYy4i2amZ
MSAXHF3VXKHABAcxpRvvbA72EIGz2GvVRmLa/yIlI0LiqS1Z/Gu/81BnfJePqGe8eE5QHLO2W1jr
5KA46gleLFhZBFF3biZ/iQh+UbBSWdhEk/WLNwtW5NryVZKoMC8NDH4UPpDelumlaeBk4yu0m415
UTWwCZ5DwvePofPgvtnAXHMGgUGF9GM5MpD6MT95K31arcgdnqH3lxXb2N8wyyu/PKAEZxqmgj8K
VSU0K20XcEzg0o2VT4gDOjNnUPIL4iD+n4c/bPUrZ+l4NO7pjgg8SHqgEvgP3LUvSEhH6wYIC2m7
Zeur/qcyISk4eImyG5MhfJaZf26EU2X+aq6PvKlxSn2nuAHgPZeUFVG7tYgZmx/QTK3PXNT2uo3/
Ne2GHwRM/IoxL1j/tO5PtRnYQVldcludimLtV1fsXnXOdGNp6VsUbPSp4YfnnuUNilVEyWX9go81
4VlmeNmsGRt/KAcePzrPaGSES8EM6jt0VOcsltc0+mnFG+VogTIVsfuszd5xn3FW7uhi67QFJniW
mFXtq7VVrMb2AMYgM93oZ7hsFsMOZl2PP1AhCwjE4VHC0dfVO+C/+D4jsvUg9AOg8GzphyqcSThj
DoZv025qdvCpCAKoWZBSiUOT2iI3X0mIup30ON0t+tIXiyUqQ2NHrg3JGCdj14PuQzKErZ+7mLL/
oaQfCJvy6RPQGRCuw1AdcBQDfUOGWEm/YkgjSCcPlEaEiSEdyRC8CyjiCq5UpxLwBLvdJko/PIHS
08QYlp56fj/+/xnJg/Ym3kPSPjTgIB2SMWbulAqoULdABXzLKbfJryqtYyRaxizUskI+n4pmxEPD
vsWKp/Fj8BuXAx6BDfMQxbbiU3xRnu0/ljy8h/OvZIsYJiMSEJNzzPnmvZobj/CEz6BN1zw/3Ow+
lSCeNp5QmEEoTfi1F+peRR0NU6C/MoXkDx8qmm12ojR77Z4NwpUPz5+JGCUQb+lVptvlM4rIqCOX
RJK2YpyFh3vaNyVaUsijhhvVh7T652FYAy8vnqaSuGAnYOqm9RQmdmWc0nQ3lu+ecYUwPrkuBhKy
J6J8GCvGrKoLknwW8ZULoEPqyFeE0wTVEgvqjTVTWfRdRUwOwoNL1moL41dTGTMBUBV6Zyjv+bdC
vKzG7wQA9ivsviNOzXrKFkRdcOzSClkoHL1v6wYkY0Qc1ZpctZK19mlCFAhL+ZvqIla0ZTEee4ei
M2Ue5JJVIRrY1a9VXR0bUO4ms2MdF0C5Lhrbqwd6L/o0ycnDfmEI81zZnQ2XHvas8DOO7405s7/p
53KEJPgylY4qpFtNQFxDp+8xadLSMG/cS+jrbJIEXuQ/+zfizAJsbMyaSTSCjraIRqzmDKuKV4AQ
K7LeGGaFu3Y20Mr4W7QDqv+ZwQfkPCA4g3/J+9/R/h4MjdeWaSVrffA13SkMzjmTTuUV9XvT/Oqa
Lw2PKDSI8F+vIDK85DAlsQJGhw6Sardr9dNkOvjfmgYr5BsfYyTuMEcxf8EVi3EWmEGprAvQgYR8
Zx+mcorCByZX8IOVRKTTiiFxdfc4LtEb4LohslL5ttQVb3rA/lu5FbcY2Cey/WNVnTr9O2lvE3kR
ERpUemVG1lazHu4+5EjiTy+KugzIrcFnYoLoC79kYy92kLo2FbZUIHWcFczP+Ziyz0TkHBG6DieV
70rL7KrkMfddvTiacOm58EWQR58B+HbAGOlyDA5sY9mJyHN4kM0o7tGgHhX2FlP3HtQGg3IMs9uw
uBqsVs0zY/ThHgPGzFDCFhUQSUpK0wLJuugbIiXRTKLf80ARi44nv4YCIdUeSH2jIJTi34NeLugu
m0WibDSZmQqO+w1QyYphTHfU4ZtmS+ULglG5D0OisXdtvVZ4vtvQka0TTtAXfKdJutN/DGgzJEZP
3W+Mfb3986g44n+MGlPYHUT6SeoGkK1WP60E5A2dHqmNA25d3JWB5eoKzrpuExf7AX1JUcxna7ka
rEvtl2tPIyrxawxvDX1/H/9DQGqwGjzes+Quz14imPDwK1mCqepFZkCfaPi7LYp84RRF333BXodD
uGjWyQjKupY3NfVFUXwacbHkqABUxuClx+PVoomyjN8sEYEWM2sW9Hdn6HytMyLua2q3Cmk0QkBF
YvR7AS4W+lAf/hu11Lzo6XoSeUwe/cd8Xw8cYfBFvQWpCwg2S+uphT+qvE4IXZw1d4JrY9eSVgzT
MARld2Sz1Rm+BGcHbSYbWEf5tYJV4R9TxgMp6zse9YUA3vGAzhJhk0GzHW1IA6KqdJTaYYVVtwzf
lio2XR+ftpMwlqTSc7U9TGAcGCTBiSsf7m4PcT/9p+SOD368BqzBGhPgMhBR7ZSyGtbZ5PeOSMoi
mLvWGVmvpcu4mde7jPra/aPQ3hB6IhYlSIKS+MP3L+a8x2F6QLdFEAynSg6IqTzoDMI7hrmaCecI
7WLtpDHIJAT3CPxAIw67kGHn+KaSObSOiUzEy88xnpq+nP10pNqkM/Goc8n3YcP8GBHBNw4uCaTi
dX5Uh1kFQcG4698AN8X8b+AtMH/4bTWMBwUaJ5MrsUP9qDN8NnzKqTmWQWWECuhiHAjfZhRekdFD
9ZnTnaANhQCVuaSwhMRDpDTkqpQsy4xrAHwVPWNPMQpU/CtRVmV1j7KbinIco4LmMLacjF1lHPNb
i3ATlwbBoGq25rOLEilJlNssAMCjMBz9XwzLGrxfMG4aohkrI/Pwy+tZlXeYc1wU3hHAzjNXhZCD
Yysue2S6yQ1/lJ/tIrzeeDD6c9fjhVpK4rG7R95vLa5pWCMFUie3jGoem9Ethl0Utosx2ZKzpCfz
2sNnfiqQ72ON2LD03qnTP81zUWCLu5L8hbH/1SSqBdy6JOhqX0J/944IhnrjK0zvFiepTCEPPuz/
MdU0LAcCCQg+0s6kp+OV9tJ1E2EYXoXJQR5tA6Wb47+TjY9cuKjW1d4dSIxfGrjkwRcPqYXK5Wn1
Dw92w1P2TxQfnM+Mblga0UqkrS2jR6GL6AdSLb677CLF15E8iFMsnsZ81xHTgmMEGzsMv5NB1YZK
OnV7xk4HIsiGVcLfRKKB4RQluXFLEMbAotFhEF6qsW1a8T+BmDvUttj9pC37oGOj7LvyTmvfcWHH
z7Ldh1Dt5EvLNE6FUYqatSu4Er3DRD0gTVDQMURJLy8EzlrfgvaWIFVYN2A7eGTrjfGK+L7oREeG
AAzweD/7/I/WWJTjiw7vqUVACXkvL8FTqySI+fMcSNK2CSIXoUDJxpc3sNzgDrgiPFRlDEYRGFmG
v2qaPAKm+7qlbUtEujwq1saPT2KNyyQE/YbzbmLPJEtoXJzOn9t6OqbeUVElFMOnumviv+GQOEjZ
kJtK1qthdyATyumUZHnpJHn3/G8RFkTC3mtWoUHNxzsalMeQxYWFEgOzGTP6lfw/U1Ygona2MlF7
2EgyJes9Dlc1OCXcLdl3hCxpF4LIkFuCWC5RJM8CXOGM6Iu4daJc8eaZYHyeEj9aR1GjJgdIEESv
i9Edo73FvxKgznYHvOPVv5px1qFimm3FZ7+EewvAwMt5k6ptA7XNlG1J/EpZRJofGdAPpxrXBh6f
cuMj1fC+oYaWKJIOCe9+zYZhhh/lxpVxrJAfI2lFHCTx9ZA7QjYeBRI94T3Jc1lC2BssGJYLfntr
kYOZNiNhwj6Av/cfCbI+Ch8uzxX4KDpGwW5A6lgPotsq4jswn5TljSJGGbfEjQULklfJlvEfg7HW
LNgaW/oKwxZQt1AzcKx+GW5DQYvYjnN93LFWjkWH8Ed0xq11tKyDQK3El5nRo57N77L8RmDCNl0g
spIhzORg2GIs2R4yu//ikMiYw6kcsLX7xTOgcU9ejfRAwlPhTtqp/DcR48NuoyR5ipCDkzzc9eni
1+R3T27OunxQAzY7CKzKo1m5Bs2OhpB4LnRNBlZeIBNtBl5InfEyPI7iG80AtEZgE5PDkzgCfkI1
fpWsDW9tHW91Phftk66haw6BxXj8mwdaG09cRfw8+aHEZhHZTeCy5uy9h8hgNSvXKXZ96WsSj9VZ
cXXpq+AYVLG4jry2LiWWEH1Kw7n3Z8vSB0vmBMVOAfwLMQY/dvBnmBvKMSH5QuaVx1tPcRleMvWR
W9hRmcMIT6kx+TFscsKtwEJD+mC1eA0Q0S0645C5iv5gn0yCLne+goA9/cf/TGGKhL0/+GyET10i
qglg1HffbyYsziChs8+0ejErFhCVG/1jQh8iKVBjwneFPsXgm5qFKCIb9rIj99qNofTK4z2pzGVm
fkT0aADzYvAQ06zQNX4wLL10TGiuQR4SIC5nVJ8Dfv7w7FPKYxyVloG265gvQM0SJ8fUmPe1oz2k
8HxfDHoj/xyRoJ1of2zgjemdRJ+58FAMJj7KIZdpw2SU5J+NwU0b2PNXb2LEx20rTWdPJpuUcVr8
x/KZfVPsv1SLW/WgYkfniUPiUqMn/yBIJ32OJktHXdwk2tpnPjSQgCgIO+K7lJ+F1uwKBQ323qwf
evvDE6XGaOSQz0FdZ6Io48G+huKOJVIdnC1S4fxqo6msheGgErg9e5vqu4Lon+kT4h7kFrH+G7PR
JcgN/xw7iNb/7cdz3bBI1cRl+ykgDSabAUmg3tklBgs8NhUUni8lvrdk+SDZxDFM9VKqaFFPTLAx
9+hYZLnwo2sEJ4L+BxmkD89YrN3I26jJVmPFnM8rbeISCSX6plEXxQN5yJO1xVgKDC2Zo1S59yEr
veBXl+HfoK07ssLaJfQx4CMETc552URrIsInlvAgF1goyd0i/xV+ZsYmFs0BrgJEUwP/34TckMKJ
0ivj0wXCd1/Wu9YR3xZAy0HhTeVBEfTOgQdNzckBF1CizWqbZ9VdeNOZzeKK1EG4FogUSgBhqEFa
h0SFcmHHO6V0+K53aUcJIj+H4epjLWxRYi6JYqsgOrBWSq8KuMNC/BGx01TmJSjsTkuvBdhIsalh
7mMB64vVKcgOLYjaxPvMoHyyeihulrr26NaeFlEKS7F5kack4ey4wLAmp5TUcPtXtck4gRuPBn5D
Adv88FBgfBFxkiyZJdW8W4yBeOcsEtKAmPMFGFhEvH3WPgc1cej8VYYQMt1/K+LuWwtAUTQKfY93
s+Rl7zuG1IQR2C02foXa3idNZaKkr+AhyDqw0+5iYPPQRnf+zxQdKDQTig7+j8kIrom/ipS8btoj
v7ukRGJ4T8RITgPezZqVE3S6wf8kZU7dcs0NxtRwNhxfBAs/3KEMfVcoCEny1A0iyoyAY2PpP4vS
4FAC0Ilous2PZrq46CV3Ci9vAVWXKYGAO9z6E790ZQX40kQvSTcuSH8GqnNMnCwSqKApNsjanMZs
mRjec4ShZ6FMNBC34UA3zOQzUpmtvwPNaTSdG2VU9pTwFZGOItAjQX7I/OOA6qpn7phFuGmj9tBP
/kYUzjVDkLjY/X/+rQqFPSdvYt/xyzReeXGcqa1zcBiTf1M81LAiQpJHCMvGS0NhpDHL2rbEK5sb
Mop1Jib6irsNacJX2IL2qx/BGe+jjNNxREvXOBJSxsQ7jcmTBHPMcDzNIyskjJOkUWsbxFNV+F0m
N4F9Ln93emTJ5DPmYDFgV+3yJ812nPUAlSFQ17/UdGH+F1YutNHgb35EksZRjLWnfDKQqj3WjGTx
DHzKjYSwE30DKiYC8jBW3L1i1wrP4l5NT+4169a8ahwvmLv/3xvE+e4wD7R5wP9wR9ZsgURbtB4b
5p4+TGnmseG1qy7ymwT2pLpwz7MWSYZnsRG3Gpa7wsZy8Qjm6Xt6JrpmMjfgS0LlEv1xluzJ2VYh
byU7Za1uvexoIrGEi7vV/LNAzAfYeNPWH/fuFNNM1wAvvOmkeD/QpWAIG7tC/0f2NzMpc9Pmu+oz
KbZz9DozTXHNFmVk0gUinnlAiH4Hk9CO/6JrP87xuhfxYJLuwohz2A3V2p82CiELhIO9vBXdeYKO
k6i/0E18nLApW0kKVxeF/Z7ujxwI5Pi+ehdkW8C7uJDaY5RtWDnhz6dTXDISzy/+qlgjQQxBF7kF
F7UJ01B/0jsVJxZ7csWnBGN3NgJo2ZuB6+VpQA1iDRnPiq0x+avLdwFhLMf9ccPOqVfM65yu2qDh
UpN1kn/yjSGflLxVVzpoiOlBYQPZc5t7UdbeysWVyZMgpqQiUfZtcA8hLoLPGW3Y+tGwFz73u40D
i0UFo9Vwdt0usCezwWeMPne3imgPODQ4q+OT6tC3qm8S26eXBt9wXcp3ibNOPHH4+hQM+/hCyFNz
6nklALLHrH7c9GrkJ0jD/Ue5MgqHtXMRHA2UGr9Zu8J0rmUn7JLZgD2NGPtT8JE/Rcuew8t1VtWg
RYMDejXYBPG6kN/VnqqEvpvfpo7sqLDDbcDwExXHkgHKsQR8CzzXn13hOTgrm+Cr2o7ZQgGirjbq
Rf0qfsVq12FrwiY1QIpZjdeYXp3bnNWX5k7wVM/sNbidtD1vTEZq9ErzVvMwZMPTLZEMxNiRoRqd
B4IM+ByopLzsXJV3bi+Gz3wnjGz8lX9FHr0Svw2Xjikp1jmxUBvOMuzI9RxvlKyaPS+/Ac6iIpua
gRs9YuRmGNmogqqXbOChLRnSvvgTUzZz5hpXr8LXiWCpdLJ6ZUGNqZZMzu4M95k02UTDKttiH2zq
kTeZ/aq1ruY04G5eYFd/4zH4pJkUUfQz8IKqRRyM3p7McJke8IYm+FxJUt9l9CNkIMXD4mC95GxV
xHs6PwXfXdNijuyw5sS3SHkk4b4C2jAgojDXqM+wqly0u7YR5Y96OPXb3bgNeP6CFdMscHLznS4T
tumM8IS/cf7Hh0a0/Q4csnOvRYd9k2CtCO7ISUpa83AqPn7LbZ0/5EP9Q9sOjYxi69P7pyyGXwYn
uByZMRpQ9JC2MwNw5aW38iFSh6zhAXTc9CZcStUaZodgfusEOFPRlZueeVnqQOCaTsN4BIbonwA6
88siVAgVSMJej6Md2WJDlc/EhLzbuYSoH3W+wv5CeCojmPgfggm2nH/xv/KQeK5wHfMPQXK0XTxu
cv/e/SUU+g4/INTnwrw2d4oOwRnqQ/8hiTZRXNdumyx+mrUkIbBBf8RWGtQy0Ha2YKSMsegrXrif
DEj5/NI/px/U/zvQMQD+CAZ+I48bXLUAwOFMp/iKoZ7rXWd8vtS8c0VTy0TkC12EojFx2MXpmptL
eCEY7mfLuQLYB9+PU4GkIpuB4RuXTOd6FtByVLcHeWWmq5fgApPVv0on/WaeO/mEnDrsWrwtyGmm
acGtY2IznnoJyjgtAY/OHLE4Xw3MGdV1WLicwSw2sOfX1R8TN641TcXvfrJIdVf5pDPW1g7OhL2y
MuXdiKyPaHpW+/R7QIZhbEb9TkQAz052Ze6LMrTfZmx0B6yXqJf2+cAsbGXI+wL1EIc6iCvMX0yp
0GR0dq9c5pX5dOYrqGruF4NvuFor5kcI01tfe97Tyu/D4P4Rs0V89MLaqNkWyAbdq1if82sxR3jV
BxRipXDtRKYw9Gr4uQgqyY/pUf1f6sCFzN8yT9tsEwjfejMeIxoJniBGMve4PLPeUNb5PzR1mD3A
i3/2DAYKtqRQey7U1IAmbIiYsbJCRhfF7syU0Vyrh722RFrGlvGNcv02G7WKdXmFR8PpbFwZj5tf
0y9BlYxbsXJNK+/tA9dxxGkDmrxLr7DEddLntvSCnIAxBuYJqtrR2gUuY6Nv/Vux3OoPxXTBq3PJ
+NwIExvHF+dIOVpftHM1bELOZWFPHtJwQlYcm/+jLXjUhnV1QgxQ/iPEWPpfuEpUIz8kdozshDRB
/5xkEjh0hwEDCF1bg08D6H5F1IXVfQtEOYHFsgvrk1CvB5pe1dzPelGautDJl64F2QRXkBQcw9Gu
qQdZumeUOOe+eA8EXJWfjQKuMV/pxMcAeDC2BL8QIyPu+fmYphJvUwKcXWjGgtsQiX93M6xl8ZMP
y9TaU/gbhsKptBVNO0L1k8+jcgbY/axQv1ni2Yi/JMIDglXH3r3Z0IqndIp8wwlxCbK+67CHbGi3
rN4ODPyCf+3g8PtJ+JQ5MkqX4Zo0H5guAbtfvgOzXlkHLkgJiOjtV7MPca8/tGAPLqde4+qLAY4P
tjgDXvS3p4NcqDd0binQE2dqNsgrSUvEfbJDQ89Um11IIJzo5wZiw2vSj79zfAdM+ywQcClrcs4T
pbqLyqXYAHNW7pl3ovK2EDrlO6kiTyw/Fdw+Hcvu3ynkmWfuEbC2x6JQ04EFEoKkHpGFYesIrEz5
Hlk8thXvL9wO5pC+LvLbQNQPiG6uI1ZRuwon7hWOhtGRe2z7PVSBhMgx/prZ9NWia2+YYRJRqQTf
em8bbPv1Ylm9eEBLglF58ILy4Fk38nym4pPjYNKujfGj4U7kJ0swQ8G6ntDAWyvqUwdmpbFouIoZ
tPwapHxuQmVc9fPTUH0y/WB6PhY7ZOZMNNp4U80qKdwzpDXsgQMxf+ZTc6kWLbQM5sj1tqxd5pzf
lvJnSnd5PEHsYd/LqmzJLzq9zhoOgalH+taLh2YdtGgfTC4WI26SAGgUNaXm8uoIKCIHgpeCuVKg
taCqEOnN6AVqh72oPH4NWOatwzgyeo4+0jkrU/9D3tp10AwBfED0fHCosWwBkYDVneII5vtbXYkc
1Gn2j/JtPjHbdinzq95+MSFXLmnt6sNHVb/wUAyvYDrSfFOwkkZdPMJp09UoOA7qSmKn38c3dGF1
+TPFTFSbg6l80aZVxWEyDwNAYGvRMLOSAhOSow7yiL0PBS8rnkglFs76jotfQf3N9Z2YP9Tsb2qk
hRjfxHofFfdR/IyifSH9U/Sf+g18ZsAY2X5LnrCXi+ZDh5GHaFXEHBBQkMvpG45IjvQdvcxkIVR+
5ICxawDFqOv55niDq3434IIp+Y54siSevcFftQzvWLcP6j8ONYVX9DUMu0a/JgzzYD713rGmYv/N
uF5i/B7FpmkZjyC/0n7N7J9w67HW8DFSyqjXyABTYpYdR0hB1d/J24apzZZKb/Y56eM+cg8fFUv8
7bEiQE3XZaAmSlbodIJNjiwhuY3M2qINdRsfPWPAxT3UpYyiAKQBpQ+uPc+58tvwHYwMPpt2PTei
toljhSqF9Y0RwdWP17l/4Y9h+5iyZ/CGrzB6etmuI5ZDJnaUKkwDjLwwYEOMl5ziVjoxKaxoBCf/
ZxCPE7PxZn7uNOOn4RPGtKn0lmX6zpQ/qgjOeSn7jMpL0xeOiaJMNm405zZ10iJAl1tIQNYqTMLZ
G16SaYjLL/RlsxGlv4KJoHRU9gy88RABF1M29BwRYGzj1Aao6mowffRLSN4x3h/qVXD6pSSomXDH
h5IUo/jdMfVEtsDWG+Qz5R+aBjIrfbLipGoFn8r/F+qwBO0Gu32Gpg4QoXKwgOOcFcAOY/pkP1//
WqwevfaaT47U1Ksw6mwfmwzPSiCSLzvqcyWXjmhvRupCMKsf48hHNmD6dqTGrVFsYiRMCV8jKZTQ
hnW4w3JIx0W2L4Mg8xAWK3xlwbwxPertVWQ3q3PII8gYreVk/fJ31+Q1hhTrObsjH303A64UYDPy
/MFLj411oA6uHKEtl6gvlUNRE8NSHFIgbAEO4ksdLEOU5AF26kFkqJmdIpZuRHRsGK/14dObNpF0
js581RMwGb9WXBPHaQQpQSIm0PfOB58GBpzkIIMjgQYuqdhkPjQkCS3TJh1YYc+aBf2UjowahBmq
QoZyyMCFVy9vBA9td7NlV9lOJ6hRmaw7sHvGL1IAgHdQGUn53ahApUNz21GCK9LeYpCZsWXz8ofh
+euCjaSlYhDIznrDCPMbCI/ginizkQ6m/0aslHW0wTy1J1JA+xVYMUnhh1zvZUJAWwylnZ3gyei4
GJxpb7hM6USY0FxnnAvdMpQqwohX4tabDl217tyUBSnTCovtl8dP4/FggwFqSopAymrS32ggXyna
VLCjIYqnYDpr2HJK9rnHVoB14zsqbTSNo2KdpP6m/TYMvcrqwSBioj2DG0hKDdsEA/IR5E/xxM+r
jytJXdIZS4ykLH905iw7rudmLzCINAE1PbLpmBXgfD8y+oXJHV7xtAEFT4HInyWVthgw5flWraOE
+GZgWhXhoFRpqdlHGVnuto9HiDmBPBwS8vSgRms8o+ZXdD9TcK1otXhsFxMhNzBPmK+3iNGCJT9a
TwJVS+iDZZ7yd10jwbQOtVMVl4KBUYlgrCl5GXFqyxo29J4NTkVeIIAYmjeiNpQ8+TNEKgkZUSZm
tnip6/eEaUEk88KaxNpscmlu/CgvE5Nf+CNMf7pinVEwpTDvxL3X//QIPOjSXsDj8iOSDNBR+Q6k
lBVCUwqXQ1vayisu3l3+Kct3VLDh8CGrqDopk7FeAtiiI6nJC7RWgf9TCIzi+M46A/UC5xZeBI3T
v6M/UrVXk38OCEiU6iIKN6Y+in8EJlm7TKl6FtLSbwV0R9uZ4meYH8HIMD6GvXnO1F/oZQo4//Cp
2TLFxVOpAWqi2wPS5zFARGVh9ZwuMtTIdOXHtxAYdK9Vmw7dWB15pxKt0iBTQKrEsrT3QewfjCV1
yLbFVwCDuXzg5VGTM7sOqsMYWrb2Qwk+if8qqO9wYRDSkHOKjH9ZoxU4RwcrhBBMFt/vQOqYzJPd
8DNWsKM8Mt+0sdxp/rdo3RRgrC1Xo4yCKaY0zoLv3oD4wDvALdpqWC5hgGUjCwYCj/NHjELARCqf
MJcYegW/HK0+P9bAP9ep73b8bUnidsVd8lEtYyciMCuAtDw1lj0zuUj2AVeGYEHUXqmBgQEIUjNn
2I5Hjx13FniE6C3pNuRYZd97L/yZZQP4Riy2FmccB3nGiz4oy1DHbNXjIYmdHgtHBd+FdbPAXcGs
lm0e75MhS3tYkJA7Gd9V5K2guK0o4Iu8RjKzqBXDySk6YJAN2Hs6bi/E0JjRCThBi0GD1FOAFqjN
YccNTLSrvUD5YMNbpQIVqNFjHN8tmnJi6vknHpDpyOCKRwOjwqzBY0QyaFdqZJpkSz95EsWa1VWI
b3EoeBEj2Jc0PFMcWD01HQRMUH4qJ2uRffTAjPVLwexj5I6W9f0ky4TuGbhttaXXkHRwU5cETgEi
Jyeqrn4yL0dFvJgY3ozpv4oa8CDXxwR+DZt5/Agl5CeDxb2rLWppVTc/aqExDX0LONOV8FpTuAzq
Gzgea6/oLGIMoKYpk23tocLDypPcZPAMV5KS+A7YNSrlRiFTm2VqxlMMiS3FiiBeoKsJ1rbHPIIu
PKZrZKXq4A1oOI1M+VIA3pfDia/M6QtIeAGXPqcFE43vuUlkoBtSjBirlruFZ7JA7rruLBz/8i8K
58rbdqTIAG5gEd4/2pX1Kixv3Ycb3QRhyUia/3LYSBQWLuv/8jmui3Ix/kTDBgb2LAecU9kWOtCX
lHBf8HsnrXUE/uhO3wOZrtgAN58pnlIloukhTygUITDArICi6PimhbzE1v6aT05Bw2D+1Obnyvqe
z0uuRJQT9K7Ji5cPS7C1w04N9EgFbQ0UV/D+kCJVoIb6mnsuv4N2neoXKHxRCpeT8cgCFHvR0RhW
ZML1EXbgRd9+SIxMK+qsMcAtdKe50DmsrfE8lC8jx1u2NSJIatY2Z+k1AOsNUEzxi0LhE0v3ITsN
3ZMKz5AZLWqCa3jNIZSttdTi/T7I0RMCHiMQPM5TcWhgJaR1jDznZfI1DzL8ZulNKjICoH3gHVpe
n4bLtANNrtD6smVA+X9TEJD+30mx10I2Zuqzq4cegimnPoUuAls1nRjRMIWXVpWxliNrGXIsCLRA
4mpMMbK9tOLQsaUPWMAJ0iMVcMpwJxpshBhi1xI9JvjXYhmz8mOv58wxaSUPdBfj62BXQNletjRn
NMnTsPOCitQS6F24P8u5vvC3GsXd3P5JzbazvRHb4LEm1TQE1FMr94JVBNHp9OYJCtzhQ6fzYaIS
G+f8gjA2VaKVRjNcbZJzKYOuWWFOL9jzmiYeyFUK2TDR/wLv5CsXTgPToNPlqKvfxo1MA9A+jYMK
xgYEuovd8ieh48X8ydg5hACgI+VV0JOG1yK8tgxgGP/p5duHMlk8Uq608m9oV7nwVOkUWKOIID2j
ChcRtYpvV3QlFvXKaqJDBB7JVgovCJ9Lfpu80J640QKMf4z7fH4mLN6cuggqZ9EuB/UnhTDheSoR
04SwNutQ3MTZLiG2EVh5xLnCpbSIuAUl+N//cXRey6lj2xp+IqqUJW5RJoMxBm5UGC+UQTnw9P2p
q06d3mef7tU2SHOO8UfcdoCUCTE5lCeAk+PzW3MmdmvOjnt0gk+BwlkOs52AEJ2MYlI7HXCaNn3E
BJdS38r5faG1rq7OpWEq7fe0isupaWTLUHP45Ybvxj+RGNBQ+UPMSOO9hElEviArgoQkXyVvRQWb
/UrZupfJusKKYWMiPgGEgGKxqGkz5KtcUCVRyoRPUhQLyUiROEgYCTGRsq6mqJNH/mxtZLXmh3I2
cS/WHs8ptCGTPeoC+l3+pPCkAxUKgOKExFqJ5kMLsgqbs9l+Bj4iZl4C4vPta3cU2zA7gdCyhJAA
N3yr/INs69Pt97n1OP1SlsgRrQd7vhZucDBpb1AgTGG112btTssBYhDcUoZADBN2eepGSvTcrrAi
emtGN/QClzFkCw/E5xRYWrQXrgOCUTiUj6NTbhKZbUEd7qoCPhLIKJ+Ni3ldLAJEuwYYHBIpSLpc
W8GwZNzsNDusDRy/BjUTdo1Vg+9J3M4vaLsZIbNTRgMEj8qr5nz7iyidGYMtmRENPeiNX8ISef2N
roHGnDuKTWon8xzN87CXRe4M+Y01LfZE6P5kM9Zntd40uZPRCc+0ii325cNd8PcS9Ic/sSU8G/AA
2Rn3x/AEt+ohlZMBD5ojTSocjj1GJ84UDYU5z7UFGGeLVrZXaKQ29SnA24zGnyFbl9vARY+e32FP
qKYhLRzqGNXLVj43oodKK+Pp/UGzMCi2dkAV9fkjLD8YzgNM3272kOmO5w0iy6SiSmGLkhPRvQpQ
kPlqeeVd7wcTV+trlbZm75QZiKW+eU911kSOlC6hA8m4hhLkT0BzyaNcf+wJ2Gc0q3H+puMmXDb2
Q3WLuxps+cenlJByJZP5m9b/moR2aHM0LjPliaA4ucfltroi6sbdh32CMjANTTs0x6WjM+MHhth9
pccmXdfvr+yPC/R9/PiZtcsPYmC9iU4mJGYKVJHM7IQGCYSmVB1aK5mEJMa3xSvw2wPBHZXiSahg
lFOV38Ry1wk/If9UTtKLajN3V5zhzLiYoF3d+AVnmCWYpFaCeKDP6IP18cUCxM3OnsbK30sn2BfC
IoAKG/I0hOYmyBfCbiQwNKKcedzXMr6uyXmR/smFPyI7eZF4hkZwevMqedJhk7ZAAG98qEgqISab
LbazyVbw+beVDw5oKEkopVLcoKCImHX135D55Dnbte2x571s8BxcXlMpTmsaHx8yYdIiUrNC2fL4
niKp90hOAoFxnoxbIjXhE9kIotkmwKaGUYTwv/d1fklhXpGd+5tKQJT+N3sQNoMyJ9yUdg3e8SSg
i8tbwNtpyY9unJA+Yuoz81L+lNGOA66oOrPnbA+rMzSWxrKquQReaVzRjQ2f/EiC7zP+DvbRGFSf
VgJujOqMbgiIAOFW5nDzhJ5+CQ7NHMk0gghu4QSj9ehJ/S0qeIUI2yf77S7TESL4LxVny/wbHlaT
EE5fOjL7OWZwdrYKZ738bzasOIRYoVmOwW9etZ9oD+a8glQYPdihi27tiucwZQaWuEIJh0FXl0To
/tYgWyLpB5NzFUc52zg3WCr6Iwp6sCIih+0O/YhLdDQDJFfwnPpyw0fuFgqbiNnbidnbvNkJT8XM
GzsC6m+Fz/k19z4rHEvjv9iG0XlvRHigtwmSqN7jw4jKujGFOeWyliDdtHTKBMrJZrrNAfFXJMgm
e2nw0wF5WusRyCR2W2ngASOqgxfdLD+3Klx1a8TSCAmskJnRWgWHG46W/lxzIgbuTnT6pWHTaMOa
Mfc0p92RsRghoIM88djkUwQ/0rKa+yntH9ycdroqvxv9gKgmGDj3NogovHe81a68TIGju7gCBxGL
cUL59Wq0KlC+kdYWi8qijMpTeDsSSSYt/CjCf604PZ6Etozo7USqGfDK6kvs57zsoAQMumn7qJTz
fJV/56CsS5xGe0m54vADI13WIqZHC653KoOVn1G4EtGnf3yhh63Fe/IHesxixA7AH21Hbxvc64pR
ZXz2yomAukpYC/Ujf2de2fTOgHqXweAl7jsoyli4DcZvN2vXo3TVp6iHXZV+56KvCDKqfnb+r+SS
XMtqXEBJE0qGetKBAZbEwyzYMF28xSn1bAggEI/vlg1yPKTvH6Nck+BOjdC9apfv8RuIDTmGa7ht
9iXPlnm2hPWSrtpI44d6DIWdGmzAT/AUQcVh0Ugk0oBcXa4WA8vwDGPdHPcAaR2FU8xPxpV4xnl4
lbFO6i+/o5gyO4//3jdg6jz6aYZ/ke7W0k2JPRLmA7qzk2wXD9eC77F04n6NS8uNsEnM4b5mtkq9
/OyOI1l1xm2tWuxrzwEXb7+T31TLz72cRds4Dvpfs0cMGlH35jeKSCwC6qFoFeMai01sueg2UaEy
mXQY4Ej/5WxtgeVzB7+Mkn+RH5cxsxen2JvYSs7/xPhDv9NuC0SKrUjjHfP/9kXoDZkZ6j7Sl3p2
UtK9oO+rr7IBh8TWh0iL25o0uNQLKd8d55ZuPFpUXDEmP47VaSrs+V74+ANGDZWbFM7M42/AltaQ
BjHYO/hBdTK9rfgpx8JRSyhq+fYx49NVqV0yUIWHRq4I7TPgw69yJ5n4iVOIpFdynGD71uMFdTWL
mN1wD6QjXOg/INrxs1UwfvUohBFPjKrFsh+bwZMID3CxNnMRZIb/tInYavmuDfNMVFSWKuhjTgmw
8KWWDwyjL39VhwdtvH20YwV0M0i4b5fCmSAx7+UJ5aHH5EyzGPUD2VdB5MMe7wzqQbIBEfQry3z7
SiGtaZ0tzF/Si7AhfYcEZXYnucYu5aSR3UBCs7okR+Q1whx1G9oZJAcVBjAEFW90oZlTEDh5Eh9J
9E2OOpo2VoL/EwC2rzd6NI84nVVaONVvR02ttqyaFfFgqQJk1VH1bgYHGmooypodUwEmARTWUg4R
oDv4otQMdCUQ/5keihmVD8wIMsWi5vdES/yoZkQ3l2iDCiGCBuGwkO3vSMwIH2po0h/UfbcrUo85
yFHCNvn3B79M+je9buB4LzubbWbqUeIVV2fLIlmD//GBR18JASQLUg7IiY2t15kZOXBC+4NbmFyO
6B6m6+SM6g8y4hpge/smpknNUcWSEeqGjSX52l+DnZfN7N8AD8jf56ZwUooTq0t53Bv1nZUeg1n+
Q6XS5+/5drYV3/5k05afkmX8onJHtu4t62Wn2ApgjzAlyYrnoF4zaLB6WoFDskdBQDOJTiQ/oF5B
RziFAvihx6CbK2STr/JD97FUYflhU06OA9wou5+jDFvmlbcNQeum0VLrTvkmoal1NHX90aO2UEzY
3Xl5EqvT7CF9vB44a6bvwgmsQ6yiL6oNiYkvydUeyuhE8Gns0vN/lYlg+F8FE4lwiqYI4qXodDXp
JFMWRN1NcQg5AkDFVHgfSUphwyzOmk3uSWpGrnRjaA4ofetv4kq6qrYbLhHgI6xy5pmdIG11eNQF
2Q0G85Tt6kskbd7caGuDeuEN2Sa5T7MQkUz2C6Z70i8htdSYcbodEXCEQVt+SJsGEQDkaM0ZAYlI
CMgGRZkCdT3pB7m8MHAA2hIcHh5eJ/2CoFbk+ppQLnaLEBUgEXSgNJRphFM8gF1u+7fN4tm0082e
vNbBd8bhqE8+tFP/3iKurrmzVnpJagkwB21JZ8RdtxZjADinUw1nrCrIx2BN1x/RBRCT7cpjm0FL
z8fKBsV7/z5XxPF3od91KzqTooNMffuB8IJsOZdNjVMU3VPC3ptSCWCDdg2x9Yv+yJz/UPULDP8t
u7PcxSxDy1JHsiL0RLVr7wB+GFcDcq0wKLxdA5u5funJ1BX2kFsvBp1FgV1ykVi46nIwIeQNFL7f
pysVlkZcCsIm9CrdjQJ3Xv8vZtNWWvEgfpPWtdCtZfz0FpUkELQdsCOMMZgCw+abpABsicWe+pcX
BCE5rEHHxIZI4GUjQJw29q3mNrWXG7iP0HlNGQ8G99Cic8i93UTFGh/Kwdrsmq84WwWFg0ZTTo7Y
LFmSKmolsSf+r1br73nqkxpH1gcZrecXdR9ZbWvu56T1G4iK4jxyGMbDHe5Sw2CEckTojrHoB0TA
yU9wOZY0sUHdhAoPzYQtr6a6CnC4E9pt5FDI0GYNGcJPdko2uOrKZTCf8m1J4iGBcDfjuUAGK5Zn
GXU3OXuu69BQFdYPZclEPoOcBpQJx++uJj3azEfV7G/KAA1rE3QyaQohqgf5qU20teFXwa5olxpn
MYOjGN8LvotMOwLrzy9zSml01R9LB8d+nXrBmWQ1BFwKEpYl5BlXPkGDufHmrMXew/fKvsjbwkmQ
OByuRYLJHAugvAyWQFX+XDiSMFt18Gwr5Tug3vh3rvhEnKpO7I2iV9TXVnMisrbuY/0NL4mt+43V
iJEMwHbH45NYfl04sc3Emr5dXn0DoJhEpC2Yfc61UuKPRoePLgYmzm3Z3aqlEso2n3+97crdINv1
rdV+IoqUa3BoQ5siAEplodIbn2KVcOqjik6E9Zo1qM6XOLqmQb2GPkRIZHiEZDGtmuSUTbnDLU5A
sXBCeVMWutkjpECwrmmYrRxMUC8NjBM73S9hd6YQIdckzBNjhgnyTUBW99eTd0mGg9q5TEKMCjkg
R3Ihu6H81//bfBw538FFI6WDR00qtx+/S1SCAy0ADoSlPzU+t8nfTNvN0inLRGZxCGbkVm36BJAP
EzxyCfLx9vX212+t4g6pSCweTdFJ+WhaUuOvBl/xZHwTyekqIhjAFfEdOGaCL6mJccR06HFtmICJ
jJgELswS0vsv+VLV5UDogKk95zyltA8w+K9iFvjOJjxSmciDqVIM/TqryqlfFfyxJzBB7ZlRSUSK
Frn5wGKgCpD8Niwu2l2FSBnCAN/L1v3AQJDkzm3sMjwK/JW7KDdrHU7DMrQ9yEB+wOOMBDLxERUA
69MNodJsjNqPeHSS56bwDMw79Flo5wGfyn7wkUlNznqipq22/DZm/vAzUqLQgsHXe/UqoJV9O+GX
zkkQ6EtprSh/kwX880NhFXVfHXpLBrZv9ZshQTeNEwr/rP6p3l6oLKBjR5yA+AjZ3ZalEy2f+jWu
VikovaJve2ZOfmZylBuy/05V5FIlozeXviOGecmXnPAYEqcxelVMUAdVVltQKM4XNGzAsxf03NAg
eHwp2yWvZEUPq9puSuEbuU8Ogi7RQ7SAtftLh2MTr2X6ofAWQhBXq4AwFTpVyOIkdgu1I7lDh/gp
ka1Zo5zPiLNYwadG5ZUBjmcasEuUj0p3HznyoHOXLKDFfJMv8AOV08bWGfhKWYsNjFG6NtkDCgnq
Bm7lCZdLah8vvWTDhhIdolyZBwz8kkQ2IgaSECcT04/X4LND2NTRuekQiUM45c+wLy5hjn/Q6ssz
oip9cOB+97Nras3PQkT0Jsjyk2YCw1YwKWxmlMXH5NjAonXaY95e0MgDdhjZtlz+zv8XzBAzihhx
dpy3vjDYQ/+jwaQx/UGsItFckgHckjeknTOHgzz/JQhb+5dVNnjIgnoNoD/eVqLG8rv2jTGStFty
JyD2OieWVj3o54JIG/JUgapFICAZajy71ZTEZibVY1TTUcLMyWU8eyYBVmB8mfGdpRO+PmdVO5Ce
sVDpjGMtoUxsNfeD7xFQnf8vsdp3tLBInIgZyNyEJj40Fi3CTH4Mem7IUSwnPBWAoKVOWDgGN648
cBiUzWsGV4pCP5MKlPGVwEfbuEhO6zPyLOdX6oP4woJ7js0exvQMsO/MN1cSItjE+5VuzTygi5Q/
G+oWnxgZghS8EJ6En5WuNuLwGrwktkxIiwQeO92thEm04ABEYtv8ZORGNI+64lcFrhGeE2QMKstj
pSOAcFApoIbAFsmSBN0KnMpPyp+EoSBS8AO52HFBDivr3VtIAnDqxNxscMO6A15+xmIEwzX9ZBSm
ghxBm2CcwPcePLtT43driJV/SOyYWJB3juf+LDsVd0RpVn+fNWzH+JRRuKM0ghd6kFBDbj9xTRMu
hLIN6WyEvaaG50VHmRE2MbP5TYaSfnCH4PkXCgZS7aAHOwu1qUQ2jGTijEc+tpap8okcXDyJqWyE
LWQwTGfGqt5bWA74OYNi+ozA+nkCZjuOrR1XGggrVxVZHTPCNVjFRBvh4A4vXIvmaM+wTNmPQT2p
WR8oxLHHO+wCcwszGYqc3pJZIabfgo4hRaM20X7RM8RkgK1xSSHPKcd5ZQLoMRadJ8UzXniHA88z
fPYRsubC3oTCmVJEdvjXWv6OYIom/DBmVA42n5KH7mgckFBJfD9skQTRwqSs25v6I/7is5+EmcVP
KC1wSomUofJvQxp7bX7wsh5q1yH7kTrCxk6QozPetgg+YL7MkBK5K1Ay8AwfOB9I9YWdgGZheGxE
P2Q1aAs0UHzSJaA9aDCvyzP0RrKfRa/fYBN8VPtm399afjZTwljPQIOrA4cbbVtcmDhUCfGj5arB
J7fircFdj2xQYx5Gw5d/sf4CFhQ7wG+YNEDI2UguFJWTC87smYmMIgfcJplWoUCF20DYatO/nzsa
CzL92Cjc4TZOGW6vBpUDqepms6c2ADCDR8MhqcWkedEpFyRpEKYAmRs/je96le9I7XcQWp215fQe
8NLIRJpMb8A8BcdD3mj1/94H2UED4vSceO30ndY2byBV7gx3F6b3iO/jGV0nJ8OpZqOZiBnzdUWg
PcIyTUswXzrSMhwMDmcP1XRvPg0QhaPEt4OGlS1UZS5dNF+M8pxQ/xjo+Hqr8iSJbq8viCWt/+Bv
iSWYSlGPxkbDF8iNgs6qdibTCY8hEQOkY71Y68j6JhDHYybGVKvaXLlNY4M205/44lCxbzyy0OEc
Bezs/IgJQm6EVAuDaD9+uOlugH/lNKA4i2xERKLkiRIjwaQoAbfyqSLRDZ7QS/vyycGAj7jY4zMM
zkg1wZhoC5Cx31Izy8lObC2WWYoCR35Q1lMWkxPWYuZ4HC0tWV0L5YyLBcw8P8i/SONUkpemqhKI
BJMoAtT3s9hBWDJBQcr0yemVOUPdmvhaZddQpJTjjQuIYzAKmdgx6MDKomS3T0xjS/eXgruaaAIc
ESlhxXb78su58yKlobAxVvNik/fFShvSQcRME9rsiaimYaBhcUBNp2MD48C/GC1m7NRIj98wC3wq
9qQbQpKB9gHFDQ2tMeF2qHY6awOT6L+9+V6AzfIPLUXWukXLsjv7Mg4f55Kf6XXjWn8DK/PgEzBe
EqjEWcjZg0g9v0m7fJ3mpLBaBrpiMsYmatGkQooXns8ZlyYX5xzQm2OX7ZPLGIH0nWm72ePdmHB+
Ft0nhP54Fq0d3xtxlYBv4x9yGxVY40hVA8wOH2qomcBevHYCaQekVWOeVk14oUc8LrhxYjBd8lB7
xAUAfxxJvMvM3gFPmCMdcwqyFsk3XfRJvPjr//Cx08RqMGD/C+7snYwXwYG/snZzt3CRYhuFwpg/
9AsaFbu9yAgi8H6CT1E9ipENAzcvKJJ1fqoZEQIQ0tNT8insPiGHn0TJ6SbkbacdCkXDvLUj0TIE
G+CUP5ozsb2rP82vvm08nxiHgHYm5DUMxRS2UoI8mPNfiMjiCpvyAUghy2mabkzdS6balAiJ4/R0
EZdn6jRMgZUuuObTLwVx5bVewRt/kedpdZsacspj5viRNsKytufecNU4imFcmWdeiOcxQRIzxTVr
yn/qbrRzN8HlQNQUXQ83/I/COTjPfwBPlX/ymqhrch+99qwvNpAVPCIx3PQi+1Nu6mPu8OYJ35Qm
+cjQcf1pm/T/x4Zv4wU4PKEHyP04eNj7iCAiNOeAOJC2jEV6DrfCErqm9jesxsL/Nx8hceG5RnRg
cpRzlPF5zhC1gLCgP0k8pFr8D7qLqUEwQLHiVoqNl2yqEQxJO8QxU9sIoeeU4xHYOXqcBfHH425G
GaHRnduvULl0VKnjl62R4PNaTFftRUcUCInMmGDJxKVCWFMSRrAbyT7EPKanIriL2cwO52g3hz8D
usv9EKliMtJgBsUDxyRMdibecj6i6PRacwG61qq5jqP1flvIWN5on07a5s1RTk6vyKxCboTJ8ow2
NvxX1SZgNpkeuCJblWY+s+CyUK2EQ4Fucn88YwRbh0ttTw/mGv2SJxKF+Fk1Kyqb9rDyYckBg59r
xqK5KLfCd8CjwV210bduf43ukwZ1MeKt3Uo8Svf4NklWyN8704yJS0NUHeMRTJmt6g8n/eQHo5sK
y5Yp/OPEq0T+ytmrnAkfAuTHE0k8GvkJS6zPqbTqts2/iIXkGTRmjj1uKVzUg1qv3t80C9mTFmnX
btk0v5NHf4R8rRLWcbPYhSvpTCqDwNzF9AWV+GzlVbUbtzRLrYgXIBsQ/xRE1pu8SSwdHAlUfRhU
ArLa70SqHQrfwcA5LcfJRXfKIy8QzxufATA/WA//O9pvOKfBX6IcbaIZ3hm4SabowBKfzWM8SLfK
EYj/XQ4X1qdLeKZhgW4ItEn6KfwR+8WBVXH8hRameiuGNT9XP+89kGFZWMk/TmdSUEGMwxEuWKBI
kdsX6o2Agcers/PABJVY41j9ir3ojykFOzGnOKMDEj+QPVq/gm/xS8XQJKDJbFzhO9zy3aCEiTix
cYIA9QGaElzLz86ZxkXJGAwNFV2BAPlotdaqU4uIDR5zpB0L9YczlLzAXbODrHOaH0Ij5rbgJEcV
W/rCaKx4M99+qLPpp1LTgjefep+fCEyWgbWeYoOPC9SkszN9WEjDYhAgWm/hkSE/ibMIWR1Q+CKw
f9noWyZ4A3svallul1P9k6PVmK4ZtGJfU6rYhqLuP07G8i47otXsm5M0sWuAWky5yOODb2Y4Pi6u
ewbu0j2Fx8Eqz/wTw2U8Vr7olW655FEF9CeRal/suxM4DiMDEavTuEKoB9cVmmvDKkCdkAF0SO8t
OH/RmcYuNgc/O6lonOkmwL2DXoSwm8m3JvP+kfKw8XkvlCuDBKHL4hH9wDbw2gfjZ8LARSLhojk2
h/wxbEuEGwBjJFsiu1gMS9C2cdGiUNGwjC+WqL5G5NfkXOEa4NaDpEGEwqT69X1PjiUgFwPPU+ck
Il4XzZ2vkadaxot16s9JguYEyUilErcqyUsulgzKf9HX/L4P+NL+cQwkPLVk2Wwrf7BSwviQ7w1g
umftPD6DjbjGdchdpi3h05flBi4FJ9IbKeZtCqNFcZUS9JB0eAVJxBnZmoEI6IAgIIBrjHsb3Bgt
M+N1OXJF80m1F0gLiSyq2CZGEZMid+TYrocp+cSpZhuAFsJF8iPhjuVhWNNG6vIVigiQLBQc6Dem
bggEUtqd2BTSd/CI0/Q3o3/DisODjGnJ+OU/A/NUG6HBy8HSV6mM/2mL2d1tmmmJtdgdK+WvSojG
x4xPelPa3fnhSxJCeBUQoIEzhpgN+aqLk0JKGNAepiQU7Rq2CwY7PhHR2TSBywS75v47TFmphxkx
fwCa6VEU1kW87rCn4Tuh2oAKo//TxJhqmHq4elaXBIDg2pMImyxGweYoSdDdgJoNlvR+opGsTpww
H5pbJTt/0d9L0vmDH17259Yh+RdF046q3XpTR8J7e/mtDMk9odVIyGHngHObaoOWkT2XpuRbwdfD
hUhs6YdKEpuwYOT4JA5rTOnSa1uTVFL/qL78BwtMh7cguSK/1az1muDWzgl4qihqt5CEoLDl+VCW
9OqGP/rovP7KLRRz9CDjfFgYfmxHXwTsWtXDqPd64BBkZzFMUKWpZZuCAiWKUNVwCqPAlkE+CbLV
RZtg1EPzU1NBfp9F4ObphSxcrSc+3A/5G8X9gDWVicbKmFWKDjbVQ7xpGupB4PmRm6vWoVLUePrl
nWF/RHXhadwiQbMvDd3MaZBF2dafdXH1Gg4Nn5Va7d/e+w5QUaWk24BuK9h0HEHES7mqfwpYb6aN
j7xiFZ99kS88W2euFpj055H+gB/OsKakgOlcH9tn2z0r4TK8HLaj+NfoR0JlnFREVb+job3/VK6K
QGjVqhvi/hJ7djVf30W0TG4ajU6NN3/ZQ3CJdbfbJEuxP6g95m/YnSr+i4ZTBNB8CCEXNezFwxNQ
L3Rmw/LdgyMa9hRBVuH2/KlGt4DxJtLhBXZD3SAt9VCCLy/XAVPGo8748NF5BAjKhpqYi39DsXim
lIdEp4xcIyrpzQCzfEro6mLFbEjOFQ86tUOOoh4+4te72RvKhj6qzxVtiQoBS9VHSA8oydoQl3yB
fNyRW/JllrgKBOTxO3GiV2D5N1TaKaMvJUujdGitjNbDvuSw9C3+xm3kg/pPy96HQfL3T/xCpzmn
eWcd/hDBRlaJdONHkjlZ8CyhhQnMEOALkQ2GMloFVZck+TfND4ql+MaJbawzFtTRcAyR/feWHXWl
/FMRudbupDNprVjlLDGzL3Z9aAguG1IYQsT2wTIB9XmqCwXHIVJTESWUi3g8LChHmKgybl5czMQd
akSO0Y8FAQDUe4Ci5rIssUN6VF9T2NrQJPshW9yc6ho1co8bXLaIXCxIz9laP9Ve6QlefxrpmAj4
VX6rm+JVGNEWynFAKvY7Htlkwhuc8s8HlBNu+zBuem6u+VdHGvkiPwM0VODbxKqfeIMAYqRzMGWB
lqTJ4u8kC+djiY01ooDGTHrbIHnii1Qc1jCsIxyKKlo7clB/WRc/RKOzE/YTBMYezQn1WjMPMzDH
hIMliEEddLkN0sUYL4onyb5IoQHGn5lXkB6I9GuK2qdWwUzYshUTQTG/Ck8fz0T+trrSEpGYAhJ3
TlaiubBz1ZU7Wyd9h+xe/Bd88dYASdYcB1oPTp22VwwELF7y2n1mDoIjVXuATOR8b61DvjWbKoNj
cZqh5H/Kfk9bKyn9i3BrTOalaX+OBHJjLDF2OAViyZFLNzRsojMIO+Coe2c2gDByEkIBOxbWwkZR
wWDLD8LG8f/4HKGym69wOHuYXY6zB84N5FZFYxJfEam0Y68lfZ/1+0HfoMrI4+XQmL+Fw2EPpTRo
+FcnTjdVucfxuduoZOB13oPH0jmCyZDIzpVgt3N7vsIxW2YrRvVyXOraUuJ+61E7mZStZfwURA1R
6tTConUWTzUXdipjT3SJpGwSXiZqP6xCc4FtJKCN0CfypeNpAqpDlUzxbmrhNpl6FunEfnvEaTGo
+PzZtLJ8xrVGkbO6S/tNz3JHScPcYVEO6froN5K2h97iv+D/kqadbPiNe/89LkWIt3FNGOmcXVlg
uYE/bL8LY+HzMQ4mdwFYSsEPa5JPRvgF0RrTN9EBTy4/RKEoHg14CYomLvlfNKhfyF9ATCU6bT+W
/sZ66/BjZiQy86tLDlEIL8Vre+/zw2wZ+NwzIO5syywRAOZM+wDKhADwG08fANu9qSKvLOm1Ix2M
YNAJXOGHKW/MUhPFb3Z4mdiG0E0KFhVfhBy2czN7gLWwLfEVYuEjkpBfSPvHr80epcHPMiUhsObK
UqAsFxnwHxfyFyAXqY3gNCAOnGInNg/2fW3gkV7AbvBPLIUYH3/MyDo8JQ3YE4TNnvhURNORp4kO
I1b6j0mbUqQrFY88lh/exkXyeJVUtIARYQH2mUrR4hgFCave8BNmNg1+nwM2iI3bwH68Ljyas2YV
ABhO70YW2yGzH4FoxPeB9OIEm7GGQV7xFIm/nxjXnlkyPQeWgzoCLSfv15tXjNOmJCLPpnMHbjJA
ChdP0B77D+M4Prq3cqDHk70WsSihLoH74tHbEEazdQhRpz1Tpq3IIUCDdWmiImuPzDfCtBAukpbb
OPw8aoERHdvktC4J9W8Q4VuhPjOf2U4d+xYJKtqtIK49/cWkyO6B+ZTfaQrNWlRAZsM5N742rZfd
EslJNukXV9BHRRG0C0U45C8gW+wzWFLYyegUf7Y6QxwgKvp4DqUfitvF3paoB7Dmb/eTboeQjf5v
6PysP7xEzBxeQzsIKbuZmwd2HGBjckKA6IJPmcXZaZOlvl6J96q4Q8hmyTnBLodVNlhAnZl5hRSF
PD+z6n2DqE8IatnTeMlb/kwr/El/q87XlW09rGmplfA86lAFJssirba/Gqx1HF5eVkbYoTnDjcKb
5ON+AeELfFLWkwehzeV3S30k/e9rQAjgrS9Y/bUKK4ptTNmsXuVJEF3kSjQlkoiGEoDoh+yz9pWZ
jaOBr3iSTqLOYHgNgIUI1vxfkhjKDpMKO355lIH9zuX/mRQEXWCumJybVLzCOKLEC4gONNNu3XFl
3br9/MK/ZTTIN5pCh19kaUe28kIuY2MEmcgHOlFwyAkb5CsBu76hOYU4Lc8DzYA87CfyzoPe12lV
RRPKrMukBbiXOxLIf+QPCVpNP71xfTfVdB7VG+U7JeVQwERpYlkK8eTc2dEiWg1DR+ZkDpccOWXh
oKVPdzNEto1ZIOcu1uAUvMRRj+CDmPSpuBC5PCGIrWBDySXkt0HSEf3DbFYu9XAN2x+Hfhj6iLqy
L37rUXJruuOGA1l9JDT9k1K7Hl12TBNMaPqtDd2KoQlnuBnFcsOczQA5UUhnw8bXC0z2SWxKvt8/
kuS9JY+MMkYj7bViU1dlhN52vHoPtqZaAWrpHT8gertKJkPcQYE+N5yGhVu36cN9deSuOD6ae+BC
psOX85seWdXQXjDXYP1mz0/hdxVbr7y4IcGdxmOHux/RFqg5wlfW1PPrMYT2aBo3FYcH3oCRVmjM
hMAk810vX9GrjqCHgCuq92GStDaTbhHXpWeMu0/jFXv5AnGsQdXwmDyLB4ny0U6vTgOBBQ1YMgfA
hG5yw+aGLeKt+UL3G8InFhZnfZ6u5ryiEO6/bC5chxxZmBjO+M8n3SKqarr8Pi5CP4Aa9y2dqvkv
8TNJ7Qat1d7aqRbR409DTytlK2CuT+LEKTrt3/VnSiEEvKCPWLcK/UiFJZk7o76afxweG6oo4+pY
ZMcuvMXlXc0vQn8quKT2O1ykuXgZkwfaX9I/+bojmV5JpKHlkjMViQgq5EbcjiKSh+scUOI1rCWi
wdnd8OJvRdQ8uIO3RURUzpaoK2ywTrfLIccj4zglUDNcHQZ1zX/EAUHw/6DdZ8NzJHW+G54ladNS
ix5mJepAxI5KwKl6inO8H/wUU9BbU51qsihwugpfldY6BSJVjWBYJKO6smvDf518l/pT9rpE7Up/
USkN08IXEx/U7pLgDemWQrkeYgv1mewU4UruLq2x+uhcp2AGHYq47tUvROERSzvKnZX5ngsFIZvR
/aIZbasnVQzhfB/yqCXGJkyWgugZ5R5FY59RfbQjX3ckTh52SZihCN0iXRLaNVqWPr4Y/ZEet0D0
kURqiNMJlfE1cQM6RZKtwCGwxyqKmG6ZzV2OcR5ZxnLNPRMYXyhWj8cYwQB1V0f8RLPe0bnlYcpS
b3JKP5Ati8GhMjYIm7iWsymxjjFJ9QDPcqfI7tz3vFoUJrzyS03Crk0mG/HsqYuapFjK1Fy60etA
u9x7dAMsfXv8KZ/1rFg281NFNvBXKzmIJBge0M4Mr8vIQLPiVCyP7dsVumv/HR75MJTmBiMoAAjh
EmBuGJa8rYJ+zvTVx4No/KyyxEGU9CZXILVLcGmvkYgHc8N+Q12wFJ9ZxykG0UyiGxll+e8+VJw2
O3E8iniQXXyiaf9lkCcaKl9j4pblNybjLyaospvIXsYhRr+028ziHU2Q7/qPFnZGWMaXN6EFH8fh
fBLgWMeVzJsNfs6KLhNzdws7G2WQHjlvxQIeYYBjKsa9/m6RaMOaLkjRckmU44OfLPbRWtV2PG/E
mgLNlp1XIW1p9klh152XBKg6MIfZBUBfxz16IdbUiilZarZhdQmU40vcYJIZ9WNITqNjoFFKqcag
7v2rFb+SxI94hlL8ZvSG1mZMeFBmhdojb5dQWw2zNDG9B7RoarZMJasIL9l5dqfpAen6iNR2Xsow
y7ybc0sK0KVhxwnsd0i3JwpdOhz289ESDQdEK8ZFlGeMxFZ/BI2K9WmKnwZFWBd9FBeKdAtCwg5M
Sv7emPuk1Qi/RMd50/4o/zfXt+mKZ5j7ByxH3GCmy7WvblhzwdJ06r3xp8SbONtyL9GGww4GOyiQ
Z7xK5/YmIkIndDFd8fUQStlljjECPXJnAZt5WNG7apP8CVOel1DsUTQC0iGXgUtjYcMlPlVHehVT
F2co9/0RiwtnHcezri9B2dFmMszyusfmfySd127rWBJFv4gAc3iVGJRlZdsvhMM1c878+lnsAQaY
7tu+tiwd1qnatUOOGdqIOu068M6so88Ei0MQX3xcYsIZ/3MAWtrla3U5gtcFG8RSqCjhnzHOlG/w
nnocfeySqAQybtjd5uVmXIZeiNeeErvhsglnYb7hVtJMjFdcdcnxqYYNDTn3JL0Fa+/pONHgs7FR
z35+jT6Zh6DZ4fAz/APrgs3S0P6suHc0FEIokut1mLjC4gF2UCi8K3hz9S05ibgkZ7tqdKhb37S9
wPOj3bGahConmVtECdRpmgpoDD+jufMnz1T5lwUvxlU0P+PUza/ywRfA380yDjmycEQ1u6g+AZXR
ymi4lWBSyRaZreRoG8JuLN4LRk02PN4UP2t5A9a21Jf6jfpHewD9GhokHTS4sJg9QdKpEAaXNR+A
itmZ+Ae9tW9h8WJ6sDpT3V3k7wBNiDZ5n2ekYDXMLcQYujsL5MGl1sZPTvjpvXGpg1T00ReCJhIs
AfECeKzRpq5201H4EVWVnfkRq2N0eRgIsRE/jdbifqyvNZddZIN9InayuU1DL+bOwnzBPNnaTiVL
mE2LgxzeYxst+8TbApob5iuMB5A/EmK9MQKN8WRpt/DtzkTukN3Lm15d2ExX6gWOp1z9Ta3LRw1n
PoKe5AXGsvPnrQMjJwNO5kSKG4FDDvcq53b02PZgnJyDausy9CMy/WzjOyFFYx2fzS8f07glUK2h
ryQJe4XZW1OdjHKTGjvC8BhUcAlmusFTkF9OXSwi0LDxFsryDrGVpm3Cc1GfaHXhFEi951azJ9ny
lzQTjL38bmyVoz0xQOM2y3f3I/pOy3/wbRl4sE2ju2A8YjkAL4fbipghBrJmM2tgFh6DC52mUG6z
GRBuS+w5NdGgopNPCWy1QlYFrw7IGf0smC4cXmY/upL6TdVB7gn/I2hvLch4xAJ6LAJO88mrxP1z
uZvbNQCGFJGUsVxsSAILwmLZqHzkyio+RA/2ZWs+yil1knGjksHiaK/xxoRfASwU65akMs2+45lK
cnO6nwijJZrWkQYX+zHkUpm1pxLM1Y6JmuUwpFzKQLlWZfdaACHAv3AmZW+h1mPLwMbc4S2U9YVh
CzvYIvU7YEhNxz/4zjzmXB3bEbwHKiWq2wjGhFMowI579YPHhyt5QtkEjwZvDPXAJ4ZAT+zOKlED
zBfEiKskyDtisGmCjWk4rNKjDboolXSUWv9MkzU3KESbtyhZegU0fyyp8NmS5Y8qfRniW8haXcBo
auejJ+VOZ44GKAm3meKqnU3RU0vXZJeZkPXiAlRAuKh4YOgQBpdpm8hV5vOFfwObd9412okaRMwL
mtkaXDZ1NHNXWAeM3gekKS1kggElY7fssPv5yQfU0Kr5KDwVtlg1iZsqo+o8/6bdKwGV7uBbqg8G
HBmZIVM310/7Dtk/eJ8B4xNu2Z4d64iGt+zfG/TVPsADQidV+hQ48g1rIAHhRAXszWMoMySpwTvC
KXJa/K7Z67SLMdBfQt+qbKfiYNL8h/yBWH61xif6nty6RMUBbUxQXQNakN8s+pcQPCQtSQcxoJyK
APQh1iexP+BaEUH5OjHqw4Pmu3KId0wQvmf+Ifl7654SVKL2oP9NfCCIqU3sfiG0oJ5lf8NufIVv
dQZZkeip3o72MhI6BAasuwQX3SXObkRwgGov4X82GxMEIAwz8WS5PZi7BOaD5StBpzPdVUnc9XhJ
42vdOrX1SNNDry+rEQqHSsqs/Dbh/pudFlI7VCxM7ksX/53U08yvDvBK7C8zJiTqluyX2roP8U+q
1WvK/2jdue0FnThKZYNtbvWo/Y9kvBi6saLdByBpqkOSwESiF971TH8VnIlHhMFEyJga7gN5SyAZ
5TDprtwd8o7kCxqgcB9Oe4n0HBZ/0Ltia7sc0sFOjHdCcsr6oxZffrZr5CPumQiudeVCCBi3jvVj
xts8BVHYMhrDaqgyXuS5ku8Zdt4dSOBR5FNmEjSfXOhF6QE44nhpJPe+O+UYZQ4wL+n5HslnbBdH
rlzBsoUcoygs/17tQvH4F9IqL2thhU5ta8obI3Hl40SDk2+m4V+ZnerqMQj7QXlo2RniUD5t64AW
m9KeHvP+bMmf2rxTOjtExo3PSXar061KJGCyxRI1n53mt8TBmGhqVlUrZXgYuxkB/6mjwBNIA/3L
2HQaltpcOS/JtJU/C2Yt6giEB8q62NZPiaaJIoUf+2Bbmst/I1w45CBZDxkhPy4gJ36qYdr+fMNA
0qqxwKm9pNy02Y9fexUGHrNnTZ5c4dVtjwMX48ZWMjusrmb7JgEV7lsgV1p5eQ9hOTiXuETLjr/4
lq1a02GDBl7O5l2S3cYgzxe3n228oHzw4dfd4BbZEZBbgJeND6trxT+6j72wZ/RbWdnEUO9B1xLH
wmudBgGpoQN/r/6siG0rMLB19NI2GOa9OVgWLDBl8aA6t03mRdqm+tVMkMujBW/Yb1AV3o3i35p3
MUdEAI4wUfJ8UM+chWTiprAKBKi/EM3xvtyF5bOSbH+IT9GwEXBXRofOxIDl9+C2nW19MKPl0El4
MmEV9ST6WhHWl1LXnwRCLH6Mjq0+vPJCIKClOqlurbtRyfSHnsbnZo4DV+sOOroNNN1C9UzSc0DB
gMmSL9J65RQDiR1kdd9DOsgIFatwC3Ux6E/av1n9aQD18ND6bQDx9BizLjYCOXqpuIP9BBIjdR+s
MRsw7n5fyD/5dImTZ8EF2DwlzlUEOF8E2OyxlKkhsaAeSjCcSIdtjj9Qf0saHJMcJGZashFlKATH
mU/ZrHeRSIx6p280gRnUkcp9Dk6AIc+nUbkdyxN9wq5N2PgNjlfO1N4Ci8SV0xz96ONPkh2bHsNO
r8RLGKmyrB4zYS/WN0Xcz92WXRmsd1YioTcm37P1TzK/KuEgen4MOdXt2mOHTBciGWgcET8zp7Wn
Q74s+qkx/ZQziEQLjStjQwtmTbIKI2SJVvMi19/F/ElmH0IG/Zh2x3KJXFbfxHzXkcrcyq8sJMz4
ORJ83f6FxHKxJmO7Jhhk/rA2+Rz9azzuwvw6YO4pI2y5RKyqEMCMnvVLjeAoAu/eDOrgcJxwe2bq
OZeJzR/I7HsdpTikySlVGVx2Qb5V/M0susaiRpi6kxHvxeQeoFlWNzns93LH9wvUzSTiMAFXYjdy
Z6KhIJgMdQI4vrDhMYpqrwwpOF5oYTW1jjCTGJwJDhLd8Lr8JKVpBhTx+92Q0cqh/2oshQEhXc8E
BBawtnr6qOmeN28y/CAlvvTwgOr0Mn4vSWl+wG5RPUvzoRBx/tchK4b/KuZ9IOweG7fdrP2TgT4a
qBntTm5gi3/05cfAmFaI0HYi3IbYx8UsdGL8WAT1PoV7ucZbDzpqsKc/nl+ZjKYz/FKlk4BOxdxY
6Qs5PV/dQy7DvVTiHyeurSk/064aWMmJ1d1qru3WMv4mfyH3fHOi13rmGpxoPDs6omtbT0Cqr0nv
4ibYSi2D5DLmNvcaf3p6YuVuBfcyuZlc3d1woGxEgR2Kmzkg8ISsbpAHAaJUfK78jzS4Ta802w1o
+YT5fWr4vUBxAPy2g3bux0uYYIzXfU2qa87AY04ebLEjwZcMiFoJyJjds8JMxrc+/BeRH+ghoDW5
qh6Zuim1UyN/1cpJgQgUnUZik2PuiQ0PY4wdIBqCMr8WLGfgsxTmZer/7XX4rc1tlvaTug2jXz99
F9hlb6yE29rT2QgYnwF/rwg/xOqVsx8jYAcExq2xHh82BVro+afMdvWCzQ6YZ7ylhAlWngZ4oC6P
fYETvbgeodZAlAToxpdnI6pAqDbuSwEm4PlBUGyc1Ekn6iW3UT285cXun2KRh7S6BD34KX4RhAE6
xqIKD/+mwQ3rZ1lCtAjgfEJzDVW4zZT0gRUwu+SFOg+Zqaa5QK2aX6d8i7kLq87kKfA6GNJYE3H5
RzzVNYnkrF/P4ykOjhmiPb2GpNR5Zfyvzn/wda6IhSa0G7Lw10wnVuJ/9RKVBwVZbW+14o3xbz/c
a3hj1rMtD/lnI73JS/nER100+nIX6jQqi8FRdRqVndEfSqLV8ks8fGjzeyF9xf2tr9795hQoW5bS
QriJxbui3bIM8QSVJkzYOd5FjEHKc4OGcVu0nok0mSY+snmC2+iEa0R0Ap3GG9OsgMO+Q6jSQfua
2nvdf6fJn2WW/0yKWYGuE5PNP3XyPV9t1yPwhcSkRNYI1FaYT3BpiFyfhhs5nWwAGdCJ27AU3lP6
2xzzzhYoIHgo9Jmj/C4UCB/CYi2WTKyLZ1cq2XpzasjNSlnSGiFukazoXCYSfIyTEI3mRV2SLx3W
eT3lKHk28d6yFocGU0Mj4TYpuoBdW947hMaj9KelXw3shAYyBG5jgUJTjXiwexqV5ahsEXo8Bnou
J5+ZRhpMtvpAkOD9ByHZZvWuwcShPVWTHZmuAgJk3ZfvMU/pocBuoPjOTbgpFZ2E9abreyD7mEU1
EG5x7Pp/BTtjz9Kp589xuOk57zCRZCXhb3jdRyo0F0+0CLo6RPkxSC6dcMAvcJgdRiZKWVG+TcAE
QvKt+dCSjIMQ/XS+j4Q1X4UG0/sqwP122Pjc5o2sfSekhavZe9tPMB1o2gRYxCYTHVKyRAphQcGg
pYuaIKqT6RK9EVBXAurpOpStgeunhHQ9ke0DzyEMsDINL9SybIQZgQZbDA+t8q6rLLdwcRURqmXs
FjOAcya2mhmYdyUaEWmAyXXyV0Y4RYkSST0Oy0U2bFXNmQbuR9ZqDQFmCo0R0gJK2hQPzBEwS4z8
1hUfJbQbC+TE1wEFolsRfhLeQ/bkG9liSrrPca5gGmI2ZMBQ0j/V/0kXUkbzp+LZVbLzzn4n5U9U
f9UpWQsa/vYcPRMJdH2TpHbVM7F0Sw0Kma5YBPSM1pAxLB1PDnEZWd5H1M0TraFglWuNH91lxKPB
rocqIDMoWeHivfSqSxSWoARyu0m0r5G5NlO/h9vAijefv7Sav6dwMCBfVoIKKR+4Whqx3MnXZYmV
E6T3ip1Uy8+S9X8xOsP6T1n0YXRaUG81BOUjM1v8Xc3fogTkR0nR0qdPmrt0JRaRQaBRXY2+bYfh
3jrSVC9BIjTBgJxZjKdwYnE3UZYZ9Jwgc5dgZ3kCymYMNMtNZx6hX0DyBugBqI5cfEzIPI/zp5yS
JIhHNZq0eDP/S+trgkOtS98X7xP6A5gs4get+rYgBestVVyRNUQpPKkENvkjNRbE5TE6p+Emgu5s
LRmaGmTcefZkqH9Iz1htlcQn5KzgnvM47Wjpq51cOsovVI7Sq72Ra1013YiyZSBP7+ZDj+6NhXiC
T9EF6r8yr4rtiMTe9r9V2en6EPssMORuWRWHOzawAezFxEaSSO9Ygsr1p5AP3FzVIf6DIInDUYHT
0mqvIiAGVluVM3S4V4bLb9TtrRISH1J/BM5GkrAqYBTLmN5UUsMGO1aVzaTji9DqsKA+/yBkM1fg
0IAtKf6CPDeukNkjYfGYploXipqsnZVctadU2Y0JVjditNIyBHXRru1QOHCF1QghNTBm1NX1QcTr
HT6h7voxST5nndcrGG8tBjFuQ6AX+DqXVF7D94RqKVnw2xiXs0XG/Yfvcm3CqUM8J4Re1qEYk34T
OD7Gl+LgMFTLTNrJ4kTGYQ+I4glZBQBkYBcyfIwn44qxpHOAnoMfAa5WdhntfHiK5uxvRfoycRMT
qLbhJK2ZCzXB2JtBRNPEuK+S3PvAFK/lnq3HbSDch/5N4LWo2hcNfiSz6Iu9Ib2Lr5EuvrwqHAys
Sufiy7/28h7dUMEycUtI82pHslcwv0oS1D4Gi5WMAomBHZPG5EihNh0KLKQwMzj60g6SEXtZzClY
8ceX/BPvBQ/UQT+SKeOFx+g23bWn9MTTZmt5ojvy/wqjvC2JW1JcdeHYo8gjs26xgUWLvUZqEnxg
xSA3S70KYEO0mwI1LwsU/hn8DsImjCOGBKh62IWsxLuKiAz51C8IFvTK6aa/C+gPebV8bF3sir6r
jXZfeDXej4gft6N2J2l1pjeGtEM3QFMm0NNmBv6bv2q+pYVX0m8NH/yeqJurUrgm7M+ebDeeJZj/
AdnoR5WdRL9VELxjMAGpHhag8EwhkEjW08QepwnPDI24osW71Pie2x22htkTLqdWvYvIZEByEryb
uPWS/i/qoBsomhcuySndG4ajC7l9wMdosS7aEtdWTLZ4MmW6VnRZJV2Zp21R+vcsPTEEZoEjltjf
INdoZdExICwYEup0LqBzFe/wWxq52E0uKSv6Cf8ZhuPzcFNQUqq/ghg6D0npenAuo59CIahgxQCD
FIe2UqUwaG9MHcpyUVgfDEeoRhRiEJE2LHSFtUZL8TeSjFG4eyuy9YHf0oPapoNqtaQuQhvDd4UK
GELgz2WYcH8l1B1I4TMlsYEkGX1kyblgIRnyaa/+8PnyePf5dCJ32HesFqRgS5RmGz/zfw0nubMr
YpcLHKag/jSMPR3MLCP8Czid1ELGfc2zahANea8LpltTaUdAulzq2NFV2PNQM7f1caJ3j6DhCc1k
4/IC04BnCZ9MO98BYXQ89yLMwpga4eMkIWsYZc1sSWZPSd54q7TRe6IKMQ7Dt5qxu+QHzB9fOwVR
P7P+M+E5U3QXbHGtRsifGT/sVPweMNby/8bJxvuU6StAh+qxTqwhCHF7Dyhc19K4zccFpzGVtVzb
Lb8/umzfwZtEwI2BOw31Ebsq1WkCVld4ftohD1HthoJTzvh1rBtwOUT5Ki8kRdkGbytyGTlLHgmV
tYDdIziCJYjVJddPQvAS1qssfmi9l0/dLGz9u3sHAAVfjTOviPAlxlbUQekCJgF8bjEFkBD1gQUP
qz484cXuPnZsaNmncYljP3Ahwon7Hf/eFs524GgXHp4gY3hjsXsewmsTm6TVLQ0oRLZFWlZ/ack2
JWDEhHH3o28owBK3hxsLm1FB1sDtO75DeK+F30D7rJRz++EH54ZkoZxs8580fkg/RnEHADbqPSNF
1tqKW51YakkytrBkz8F7g1m9ME/QMmH2jYwI1aL812HUgSaWRmKR6NW0yd8Sey208qwpoXKGLlhW
qK4MYsAIq5LWl67gckVP4daFyxxFF6cWthV5KTLybMVXQxjXyGM0XZMFir9uILIyh13B/jrT7QG3
TBcH74CEYsL30BPNuJixBlgvjO0RTv8q+OHVLDpASDRYIQCgw1rjEQZgDZb3Q9Z2WekUqoeJNSGN
BRs7lzEiDynea7pHTAH4Lq23MLhiF2ZNBcJOINHaIB6MJOEU1HcNt4sLU0EtzTKs9xiDhd1XPq86
dU1V5h84SiYCbZBywBXGVHj63FvE94ECIMOhL8HFHL4dNpc8JC9aNb4WQmmI1CdatXw5OnDm4K30
xW8mv4obl2D2i6c3KkQE7PDQkKwiKsqhTdkKkWsYIi6uDRzYVfYR4isY2dkHbrTaP+Y8+jHrqb9S
tGe0Jn/yfz8ibBBqYmO41jR3UPmEuJvQ9K7KL+kPbLQlwEy2rXDdEPu2w/PQx/AsW/PwGCwXUQfj
fApnB5Vx4NDhtSiBNZeL2+KBbEiDsSdGYprMwFaIyuPW4384vG1JBT6oVP47TL3fqbUHqNMYOv5k
v9xJ3S8vA7cgfgq/5oyWGZl35mST2yhrfJboP+uvUnA61o/oag+S9t5ir4B4Coq4YWMjrRkEaTnD
m3SqM541yGI2vQIFoQNFgV1zjz5khDzQyrN9hH8+0jg2NqELF9vs1xWKVvhp4+LpNP32aO2w5WSZ
uYzU9vzHfCAwUgzYQ7CW92SkbyHLLo8poMWMO/SGGd7aChC4ImBQXhfCmjJJ5+mjOcTqnPZmXBVw
iRHtsuNhL4hrCc6TsquhlJbgYwOw2RxzYuq4jpi/FchXqgcMgr1zwW7tVj44pFi3mnvA1oD8gzry
V7jxwqsj6AWrUBm2xMY3vXHeYLEY1XZp4AjookkLuO4zjIDWOqArcNCiJlqDvNMJFQc6fgMzFFbK
fA/0qZjBYJzHCICfqbLjtCe/FBbOEtbAVESQy3w9bORT4Rhs5kuA+vW45l7UX0AtMb8Wvyi6ucEp
YGAcOddlbgOaBBg9RTbm7hRt4ETSO+mnZxNJLfje0UfIk7H6dMfctrh7+OZ4lc6umhxIZ+eoJnRJ
WHayPCVBEnXyCdD2AAqNJ5FtqqwxYHCvTPEQAWUoCW/AM2hsfpSW7Kf6BiqjgUP+RmzqN8Y+w8CX
rZsEI8EOu4U6K2MjfaJU0KxAijd9FNB2Cfc1ccbYyyTmoXXoEJhiQfunTkA1cfk0QRu65k0VL9RF
MX6lynORcQUcBjQ7hymiUcbiTqiPGmYsiL7wWajZAyz2hIG1bIIxLIKxiPKPEEUSyHYAI9bNRBjN
ddRzBYCIlT8GkTg2Qk02j2z+bZ1FPp0BnGLmzX8W4KwEAeqZT5SLm1DzazJMvudfPOVw3THtsdZQ
Bhg2tHA9k06hwl2zc4uuay3jYyXbOUtTaxWyaMePQnkmlseJZ47D7Js5CznXvOn/AKJ7C1CI/SpH
ZDV+hZsptAXfmaDgI42CGEt5IxIASTRCUPAa5RAIO9T/+OBt+SyJi3VpO7UW21GuvGp0Q/U9L97C
8pb0rAHuyudgIG5ykAP3+zjGtQlI+4VINFVCD3xbbD7ZuPXN6z/2GSFd8ASg/qv9VWyb7eT/+1a5
8HAjZ5fLaYAHtINaPKDAZwte2iCB6Ml/FucGflmQIwW8ASrGGo6nvxgFoj234fEtwSLY2Q4Qv455
djBZhK/gneAzBPGYe3ahCjgx3cInuvvoMddHLCNac6WgsVlF/+rxkH6jbobQHd4ETJbpHiSHcwZD
GqeFhS9dTR6Ud2jjRDjyZdgAIfRng8Cgj3wCEpa6jV/yTyp9teCJuFB1xmkJ5uCXCNBzFExZTpse
Ne7Pzv2/mjSTXJKVCfnCIwupCY9g8+An1WBRV2nZAqQ2mDxOxEN/0GeHLCoMICEdL+YyrOwqbqCV
dO9ooZi4MLihsCzmWCHiGzwFCGQgoY9LKVz3aFmplxypzkVEHJMUSW4J7wm2ISxYOebjlsUqQaMh
D9eyYIWpMI329ImvGz8G3SoAx1rcwoHlemZzYV3CG+SmILbFalsKb0bz1ZFVedZIem8OBrzlFo2g
hIuC9muSDkVasAQp2DIUr4Q3K8gXRpwQEob2l5ZwlLwGAYaUeHJ+19J/ZoMnId6OCHT6TTO6lrVn
7cJlxT1T4cDSbjuBgSGEH57xJGEjK0cPfa4wy5X4gv98qLiJFPW9b69ZvW3RWlebBCEKVnIBWwR6
8X6jEX4gqDuh9FTpNxYOavDV1RtFNldl91XduxqPO6AjWN+rnEIacPYm+uM5+BvGf51GRtd5kp26
QTTIvk97B9UjiHKDc3u8tUCBXZ2UWcK4VOsrT1rbD6/jcNaE04TXH/xkk0ZE9rjcCvk544CoUH13
8OZxaEmHfVDY0ZemX2PxBRMmRKfbHkrtPeeNk+wKViceanfN+qoI0MMKJdlKkFjGS89xbDB3mT3T
FdVDVR/NtkLhRHsyfpU95t04v3EBmI74UV2iAQ22+lIhG/XHsrT2aIHU4hjHBAeeNd2er+xD5Jzy
PCDngfCBGAnzuookzp7QEwbKvUkeXeZX+7zgkqEkhjN/TcWvgipCN1Ed2+BS1TwMP1Jv0KIBdj1p
k8Xk02Qq0tmW5aqJHPVXJA6GQJOGf8MxCVQgW/SUtwEvt7hnqx+ic6++rPQ4Ea+Y7wxyvClIZfUj
i2+ljq+MfNFCejhxnyDWCh8NOK4DtS9LDlgidPZMlgQ88Vh0VLzcsYTDY1/Y1XR+GPSDwQ3FWVBd
blCdaIOs32YVggJHW4xjWNyD1ynFq8PoAvL1usDAAjn6YJwNeKo0N+FYsgrbT2XoNvGjWiJ4Kla9
XNpIoYI9V6zPGM0iVFJ2inLkll8WNFl+4IPPM8+vfKDQq0yw78RWBvQYsgolDCy063f9f0MPA3NM
LvvHxBbOEfD4qudNgG6CnzMcREyFYgeFbpKf+awqtxSus3TejGqEv2yFLcmpC1+JIJHHdTPjfQS3
zGfVcs3rqwKj6mUgmMRdoGRTHTigkboFYLgEDUKW+PCLM9gVviVMuP63kb1qma6NzzXcqxOyUw7s
tXcO8k8741zO57UaIc9xFWKNf07xDqreot7DXqOFW/ufbTnDFbZkplezK6v1/YeU7trpYbrlUWfO
N1nzHMT5sJlReUWwHxDP1D1wXPiuj3DzSjyGCuDZjQxzsjMJAPSBVD9DxcsDaV28QWsOoSwylEAz
4kq1/toR75JsleM8KA1b3SDqmxcNoYtPt73o/Tutjr8qr1OzUWd8nJS/TvsVpnMVPahomZfbeHbh
A4xg1jaRGC4GGHRoNR19/2gQt4zNdzo8/Oo4uRyH/CvD547ObYbhzungFRbesG36XRCvIuYskX6n
w89muM5Az1pGjsQ9o7+cuKQlCd58t1WTtY8+Qwbz6jW7hvBLhuHIPALhchxYb6Al0uhZfByV3kX8
72PWoxmYHU4+ex93V+bbyV8l2JXF/OhiGybe37RnNZos620Ne5JVDAAa8W8QFMJpl/9L+csmrI96
pORUD1gGFoNgcE6mw4QiIFWZ9HEY4KQR7wfbVxm8+mdPWwPnBqMDq8BCwP1W8Kf0xl8T+zIESGz4
j/KyNcAbA8inXkgMZrtXNbiZ9M4U1jmkB7GRJ/owPtmpsYI/WC/LX3ckII9v2q387RmknHZXOx6E
KFKVlwhNElKii/zQn+oTEmniGpuQEMb9Pxi0mgtdcLex5FddHeviDk5X/2LOUuFtANjTHqlzXLlv
GuZm3jzbw5u2y68cWbbNvBkr80T9zm7+JvzO2Yqu2k2g3KSKcGtS2eDHkR/1vhhGeeVBYIN9Tvy9
fDRYbKwE+qYHyupz6i4uFy2iRNwygMyxkRIXmwMMmHcwFfZsFLUBI4pjpR1HYVxNkNOmkZzMJ8EH
ICacAyZvM734Dpokodz32ZuPgQXxB8IhQ/S943LjHKp3FreKvgcZa2pKSnhizmjElyZjkEx5EB2B
d7w8sEgHFeH5ZPjOj4Quhb/iCwGqNix4iBBCAmvPmbq12nPMyZp+GjgpS/QdrTscqK/Iv8NkCT8D
g9FAXTUqOPDQe91GlS0P6DYRV3ZTenL/wO5VlhSO8K+J1Dcl72alf3QNgdymJ/s4RWcPRs4BXNKO
HERvIW4PMeD28oMXrwcBNqrlTmtf8UBI+jbwfKGAAAas8kIfrzWoNtdQF8sbnPdOfVP9qxHeB8GL
VeZldWWVNuWQyGHhDMkcCCKwTZoE5nrswE4N6M4Kmc2DcAI09sMflk+a/xn9hak7IyrDU5OSSVhA
artSzwPsZOE5af/hhzJg2ri/tRPcUAD+AWIs3JYnlpHHwN40LxE2t/kevRd2+2g7enfMmpL0vSux
gIVIvE2ts7Xc+nb+UzkqPnWI98+Ky09ry1uobFN+5TuB3rzMdB0Ex+5v/GFCwdH8eEeaBVUbIb91
1REhWSMzON6MDXte/T4iI3nAniR23V6Zb77u0B02whX3MgeBBoxWAQnqiwvUCD2L/oCHsWAlT7Af
N/gOn9qPUHWGl/bhL6iOmKFTOrQSe/vVheoj4ndkjh6H5Ft2rJWbLhau1SlATIKVW/QdJktn/i/O
NzoEA3QFsPbkD9/+V790DIdcA/odVlQrRDFtfIVLHvMaBNiBP8kJRSKqj3FDp6rQkibmyTad5jtC
kXDpr4xBwAtghfO/gXB6HihUmu1qg0c/m28HW6d4WLzNQOloaBg+cpfMYxZn0N79ZNc5vJHiZzx6
Y/SMh8tg4a9srsJPfAfiFZyt4c4sbN37GBwFNTY4lYDv1icmfrR0JDWutE9dZ15+j6y/weCUUwZW
8dFETuHOIksfE/Er7XFMvUWUuFm3yNdeUNpa9cZ9H4Jc4dcloennqOjq9iZ8QIAo4CJyRPDPSnwP
VNgCJh7W+Q/1A29tLFkjCoR66ijhsKZ6B9FdTS2HV0XlwF1O2gKNG1e/OQvVfviQeUmgaj8U0cEi
WNuzgQQhXmOkBSYPSOm8pTdPPHNVDhRufQ09V3CGbvVgsjRv1vo8op2CNCUcZgTyyVFWbUVcKa9e
dFPtGYJ/s378gTo+wJ13B2UH8rwl98E68yCw/+tW99yFArsVb4qMbcNJsFzY4YmDgqPF88G8EMaA
KjPUHRHgAI5QQfTkOgUQCoLfkDEYPaCUHKwz/jKa8ZjpC3F4HF2jRunAz9wLIMdeekw5cjlbic2E
dbHTfas05EX/FuJWy1ZjREmCm49Y7nTpW5Le00sk2CYbQS09xSp5R78KhgfrHVLzf2pX8yt/mgnv
ynWmWQWiOQKaA0XSMPdu/uCgmcsfJ64JU1daxUXssRUGHkTs8hHuNQJjwPopurB2OZsbDVkCKtjf
eiJ3m/ylbR1ujfo0CyesQ1IoLA4j+A2EgSE8+VWHNZeKDBztdHjNMBQ/8K/46e6qcR1Ntu5rXoU0
QtB09StNmPABhCQAQYlXcM3ubq6c8hnmG9A6VjB+7mLWtQBVGHKmqI1eOAFEHEYreNTC1i+Q8z2K
fCstAEjq0WcMPix9d2JXGOPQtpuZmoLfEoK+/kjDNUjgKHrNO3F98jdkLDKKoTNQ42G3TBdJf4k4
upt7peIl2CS9omW+sYRUnh/mdAO1Mi756hE0m+QQEU+1lj9MZWV+cERGZDNcXCJ5jZDDuRk2ZBKj
1SAPRnSO5hs0CzKMJndeM1vMZxEhMLCMnWz5nmt9y9KaCWM5dQ6E2Fk8aM1FOZQQ8BnJucoWkH7N
2prM1iv8vr560yxzhe0RxJL0J0BzkZxLxKacA3yLH13txdNOsOmU4CotDDWeUnrqm4V2k9IIHJYe
wcL/u9yy8aBByuf58/Q/yXa7ayxdOfvq30QzAosCFfuEEIVWc82ZGNHR0WDSTageZrWpl5Amukz2
k3pTSS7x/w3am4gq65ZKv/B3hAVvIK6qkF3pG5M+aNqS9oX8HQl71p0z5VZ1x8j8avwNcGllH9Ap
QztTfyd/V82ng/7OkhDSZqXBs1gAN2aP8SkgMfKye3uG7jRku/871OOis16yAeY15kz9lu8GJy5A
b3HQLowOSIcMuwClyk8nxIi2LGFOt02z14zYFztmgXRp1A0w1C4yfmxuKZ2DjnUIaDV25ti/pdjY
2uBFA431UuD41L169zWIL1p8VRtXrXoJuJFrjBrDia1Kui10TLt1Z0D3+zXBC51w3Akvk/VTmL9i
8iUWKix//gu1i3wXbWuAiCrhn0VixZRRWXAgSC8Wzev0PWXvMrREXN8XL61y1ycnan4D4h1wlxTA
ZzeWFxOrSIlQ3nGn9PfKvPfFV6edK3XTAyPgM/opDB/At8wK0DzKR0fTA8+gSy8sPRPlAW4IQ3Bt
jWhcZYzUFh5TgR/h+IGR1xlcDf0whOmRZQsSAK5OhBHRUyH9YY+Y7mN53ezxWRYmJDPctXCjxuf0
M2I3qGL8AMO+3YdHNEQVvmK0ysKfyR9mozN8aT9IIj1+qLwELazT4M+yh+8Szdi6kFjzAP2hN+u3
0bn1n9pwNKr/cXReO4pr2xp+IkvO4ZZkk2NBUTcWUJQjzvnp+3NLS0dr91mdwJ5zjD9OVkDFHOk0
nC2WPGENUgFjRUyat30V8+glr0ONbRQC3b2La70kLWKWjHLkGs/QCNByGyL0FKVHvhZoleSupRuK
Yxf2D7nz/yASFS18x5gb7TJ6jr6V5l66d+si6GCh1ApMhw3xDBREMEkCVrFrM9ZQBseUrji4D0NK
2kijUbp30hzC8G6saVVwt4q6C3DE97gCWbsZ+Bi5Wgg9CrJMsCt0f73TlmfGWoW6VNTV1lScAUkL
JhrBWWUTTzkmVCbb2NxwSWADiPZTeV386I1t4UzvN8EinMtOeZbmGFgP6p1DpO5XXOnCNLDhwWBp
55i9hJbeM+R2U9DT12jL68diEiLyRu04eBi4/JUYgmiHcoI/Tas9UnETN/M+JK8S9DR5yKR+bVoc
N/E6+ylGadeCMrKb0sHRj3+BcfofZnV8KcK30ZLdRpftWvTvpvjKPL7WV0+mmsRKfnCLc9VdeoH2
WNa3y1Bzih4V/5z8CPf4XYccmvnUPH3SVSniGyb9GSvfyh/fmr/2GaEb/zpXZNIL7wG+F/xKabng
+2nc3QOe8uLtMz1urQO+BmtW37QU4BfJ+hdPh14B3ypfJBvARAOKeclX2W0+z7IYIzVZ2bvo/TGI
X9Anqm9rn5XBKCnIdsfG9o4Hk9HFQHW8sz7GtBdfkC2+f2624jP+aYQrfn6WT21fFwORo7aJ8KLg
BAa2hwoF8AeexPjObzpRip9SPAnWVW1/XU6lMR9zigdbWIJvRCd8M8r/5u5QnudfNaPwmFSMCicw
VoxqQYJv5S9rtkrj6HC3q9EnAPRxrMRpXjtgH+bEsB8tsvRpcaxk/OGzTpxLtsB9uo2ISqM+g6Zx
g49t30IY9StIzrKmrmzOVAuyn7yaamaFu/QMlgUIF05ZaY29SwXqleXJgt+cew8SEd4rDFo2yrlf
hawCO1qgS6LPkmZMEO0G+w/ycqKQ7RKJNGQthKs2x32rTUrrwt6mCrSLTf6spQIByjy+0+jga7Vf
3yBzZgXsWQs/bbWFgzNHmGRft2upnZkTHGjesem+ih3iPdluZXpWkp8QsZMuYSbKCXDsISzAH6ql
7O066PiyOg7qESdRCjX/eVVmaANrpeRSx9XLfAWYqBGmSGyhExjvX59dA4WUC/ahZytxnQhXELbS
QKlGsNye5Zb1CV6mn3BmB7PIPPrqrYD2zdUfZmtK1b/qFXXdA4rGZG/Gf8TQktiHkfOZGaBo+C/J
Nzo1rvPxF2F9KecNX9NESxD2KBYUwS89xq7DFpoQXBSpP9QuT1LMATCBP8q+X+WSTWwCxbkUXtPJ
ThB9hQeCpAD0bVRFYRuJb2Ez9aS9et0HmDpuxAdgvxR1vjJUMAlimndoRzekaGALS34+HAQkoE+R
K3fCmIfimcQlupTthCcxXTM6U2eFzYtVjPbsbu0Ytuyjcpq2y6LZiJsISEgVz4G5Gt0xvOKOrm1d
/v/WXSGL0LuX/QZ1Ct2wUvBCOts7MRz1Z6G9kRxBcnhrVbmWKoQ/QS62Dg1ArgKG286W/AP+2WIN
QhgB2pB41fnkaPlfFZOvU0zm1p8EQP7ZBNqzx5AbXAgzd5JwzYLPQAISeeisTdffOWAD4Ss4MGU1
QCHpC3MHUSTqou13MdVWhlMkf9JfnJDGXi4D4zcMjipR37QB/ZS3IVgbAiYFIme+i3SukoW4QheR
CTfRcGiiQTpA2Nw8fnr8g5fy1RO5LXz1LgU8W2TNHhmD9fNjvCBz1RAvJaP0Hxn5c0TtRGuIT0nb
qtHOvSfyw2CZ8ql5WbZ4WugQsvak4SZOZUwy59N/06SGkfsnn9kqvoDOQna9Gk4yMeFUIJKMSHrg
Nbua6R46nTYDctMGBw4BMOGgB7shpzaG7o+4POPntizHgNA2qosI6kMIEEbq4ksb3h+NRVQ/4yUj
pUJn7CXLol4ZvFN0wbVjTV2s2+iUMXXJmPha90/oT6axIUfKOyLYzLeopxgMTW5Fu4Am8KfX0HWi
UTtTHto/uqJIwoDw3NMhLzS/wjUErCn3ng1HPPiLzmMyEo8KgpJCJ6LGuCvDXTmWcDV7mMlpfwuJ
sfJWaJQ4fmrv0WR/inwnYYsH153Uh44cK4C8+LfGhslNol/RVsYQljiN8k2hrE0WJP02cnfnUqMy
ASgJTaq5DmJSbd2NywBRl3T5bRkCVXVjcAASPgmY23UUET7MxafGOf6dZAhqMa4iof4z/oByKS3V
ltWJswlZsdV8dUSGIVdggeKHEC52P0LBOrqpxV28A/Tu8K0jHqLtZQHkjOq9m/jKmj5v9Zm8P8hv
rIUX2Hi+ArpuCCZS7FGviwWX/w5nTYxALpkNkgNOLehnpHgBCoDPImBw6vNt3q/N6Kvtz9wSY3Ex
xZTdPKjWsOogZ43M/5yiJo13orEV+NrM38BDdU3IXSvtqm7J74KaWR6Q36On2X9INhbO/azLDgMK
dSv/ReBuMZ5EX3pJAC+8JrEu6W858NbtZIMzMs0Ibd6l6klOf4IA2J49mJJbeRUVjl8sLL5klcs+
/gtpEUp2/gd++Rb0uz542nVrV+lMk56NZhcdcgz954N7iWSDyl/URCjAYAlruBaM3GAxg0TowC8o
LF4EUiPHAKUx8RmvXWVs2bhckxTsaM7OlQmPBgymAGLgcFxEgPUWjAXSy0ng5AD21dxDMsKNlt9x
38vDse+2tEuQk959f2TH4oth9vuoR4hS2trofUlx9SZHufwVapsWBmC3hXnHwAFcnf6U+Vqew+YO
JooZNlVKpCC5IOM5Nql/Ky5EMhM+uvtu5VVJtXOiXBXENXL9iMhrmmtj5l9XsIxMWm9yDZnxwleA
mmWMwGdwHSi4Kr6MAxdS609iAuWmaTsXBXBMKM7JKWeOYDdDoQ96pk+BXfGp3PBtsD1V9NCA6RKj
CzEzwRY9leNFSHFrcRTx9uOnzu60pTXKHZ0/BFSJd6ZdqC5txja70qe1edXqg0d5Htx+PayVkga2
CHtusWWiK0uH+rnJMXr+cm6hGZQObcG2+8ftn9gauMRE8MmFQpW1MbDhraLkMbK4OkQIUfpzxDRD
sOrVfd6D6pM+OkfXi3CIOBBYZo5+1kUWA4IVordybXnLiAJIgYtwWjhNPMO9tjaNrSQ5cbap6xWf
GT5Sqzn6PwictFV8StuFl9ufPSInNbPFbjM05wSwCQbmc4gDqqVXRjDzlfewAJYmgdRw0erPaso2
GAkwcqT8ng7VO9TEfGQ7UFYe4VJ/7UimxDMjWnWJLWhrBCraADZOtIBcnZrwVAsHEfWRCKnRfH7i
4WYtaHvGZizYNXoVecNzIPAbu9tBeMQIxtpgaxqIPYhRxjdzD6F7JLsmtUpeddpcVC4R49dX59kK
CUWUjbvDT4K+GU0FASAVoU4zJVpoL1V0XGU1ttSiqdCpCBvjnqjpyaHRN5EN7DYApA430kw++o5Y
qEJ0J4VH20OxC+TvoTwr7iXC1ohCyNgweLU1uXkkztl6YJv+LoV5YKbkMqRDdEDf48TWqM8q6RLg
6yaWz4Ge7DI7EhCBzVv4W8bxhnio8XHsX4KFD3LSKpgnph2p1S16lWm3pujpPZKi8ttMt0LzU75y
VIrWuTScZmWQ+S39yRfTX38S7nZB+RAd6wQqFNUNeaO4fHlb4f1Z9uWy3pTFdmieIbLPb6GfB9ZT
1U6qu4rrr+KPdiSwH2vJzCVzZNKmPokfwQHdrnJMN/xoVlyZEmscjqSHHFuGZX1WTWw+dTBlR82X
ZruO6xNE6AYOrUuvKqwQsRrVRmLrQSmkTYzPGp8LAzdzHSb3Kdf4tZROkmJXR48yioKvzHxJ2aGQ
bMBBXVzoZK7xk0AoUZsUwdYl/GlMceHx4gI/E22MHkzv4KuUu2igqnfreVkeO+9YCOIoecKyUtMc
Zaw7wOKA+IJumFIkkkabSv9usgO6Xlq90HFipDMzLEXQ3ZbdVTzeBigKCzqJzxWtoZNyQzMakQ7+
VKN9qEU0hL8tpNKEzBkSMBhTv8L0T3dXCSkti/a7UY76XgTrb2ZRPa2kpb5gMtOklWrZybDnxva9
b5NEEgPF/qq2tq73YNxPL13z1Wbblrns88ce2AscmAeR6lbpK1v78M7CwkO7UGcX8SX0UytySnmj
rVwk7Z+f0nrm9WiqRWJNJEI3CUqHQT+sHilxMuUpUDfk9lbiMjyNrUA004u3JDlr+kJApCvu64j4
urvp7fifrK8t4fZT/hBCd4Lucq0tET4Zd/OhDjY1PCzWY3wQpbtH6hQPy8CzjcSuHiadsEQqMu8i
Bi/OIYQJj/JnJ0RsgyPKxddIyYpAUJNOHO82URescPMYCfyXQq6huesXpFXR1TRR5opoM6dWil2y
y7MWl0yMp9RfxN483hbTdj+kNtH+0Cw0T04R1JUMJlCLSXizcAYLRKPMzHpbklbKpzFK3vCnIZgf
paxIY2S7zo4SQTMO+n7kEUg6EiemYRF9yoJRFm1qDDWf2h+K8DpQLA748bs3yh1J5Y02WfUz4Ab5
FjCh/6LNwPpaoPdiDTVD9gknXcbdI+Tx84cfjQrA7tYpR5co9zqiHOmkMRCAey2batO/xuiHaIl0
NIHvQehTi/v8aN5zrcdJvc4geDu0bqQ8IGrcCeWzrlYN+tNiLmeXXj0JLaFTxOzlW1P/zGDrDRz3
aMc876E2PIq9R4BcbcuAiVI3oEOdbnijg4vZL9JyWSp/JC8JLO05klU8XwRT1eIhht7LSVX5IEgK
SPlrY1Z38+mlBLZf6toOUdN3IpGsh3w8pCGix3JF0CGRiLITfYHcZhnCFe+hZNfm+uEZAdcrLr12
yqNNiz4sc7EtXpCLKVRWMO3w5ljPON+l1Xcpz3R2hrymmq774nk1DfBzhu/FcO10DDFUgq2s7F0y
NSh/MbqTFhmkx1pWMQZY6TrjqpEeEcVx30jmDHMa7pQ/0FG0rMAC/IMtkc1CfPmj6HfUx7jd2n0J
R9eCl0QjIYxqn1H5S/YF8zz4wljqNlp9ee0goZKrigiIPx5gnzXprqSwfw5GtBzJxBIEZIb+F4wU
4OuWncwbymRu8eDOfslpsPIOSEp40Vj6+InNqV5abxwkyC54h/ib5Jfu6h1Ksq/weSeUQEPMDj9u
/AXQga6gRtwj9x8nMPBfTisBeYYDFaHkfzJiYyWniOz0IZ84cJ9DzkODYgUFmcKyuQL1NZmuFOX4
OWT0qs/uXBE8f3rAXzlitk03pGcnVx3XGLoSqjLntYGg6sAUynCSsRrzKVKby69HOacdKivpD5F0
0FgLVMz4JFcKMYwf6ysbxpWspX6utUaVb4chGpNAhMZ9E9W2RWc0+Y5D/gp3aK5xDXz4fUZpivEU
7C7b1Zum5a5hS+UnKqPi9toTTwok4hXL8MoXKGwra2ckbxesiSqBUD6iAMr9k06iyU0quF0XmIiN
J2cLGhkU1TwULCdtLcx4VwQQ9G4uh18vGSCkLo5usVTQfRIrhi7IsNH5Njrduu+B+I8tk6U1ufHL
MZ5C+YWbyqesZDvA9YQ7na5j+fpZekyQ+80GHsOzb0IRUycBfYviehr8ToxhCwL5zdnL81TNTT4u
4DpnfBxJAuEsMfcFE3puOplylIVtvAuIcOZ1Y3qg+lDmLxlhk5NnzYOxemTJM9K+eAjTCwpyGU+5
Tf7Bg7ebP2D24EQEFzOcHC31K8Q5yX9KfwB6vDuEmDDspeopTZHnVNfxl05oR1Szo/A14S7KZ/Ui
uiBYtkpEot+dwECw6Kg1UwkndVfBspLshHsT075MTg8c9Dx+eHx9as1csEUwjdBAFUGdY4d/zFeu
4WLhU+aMjG+Eyil3riMe/PkcmbSsnipxq6GFQF6kWqTnHDokRhM5v3iWPfcudOSYcK8/krLN5szB
lKDNhKBDYs9zO8IrmeAEArpvbJPCMehvBQcG582ff+r7BUotdubIRFcz4bS1DIA+5cooDJPX2EwK
NMZRBTMGwhHMdqCKhSXlZwCf00tSUWg24Fv0srtCkEbGH7KJzxBWfb9G2+8zQbNTo5pVVlG0kYQd
s+OOlfP3c7F4bP3W4HxCMSXxR8sYgDiMNFv1v5isas/GBxCqlzG1IvszyyNN2I3def0yS9chB3U3
TxAVjHgGp4Xb3noSitrsEnXrUcbNi10R+kViorv1hUOLkjklnjq9q8wvgfbrnhNaG5dYjngU8nQv
8h9Qk91cGQQzGy8V/la8ik3n4FPnW2Lkdk8yhlEuo2Iev9FE4D/hxmza4yDEc8eDa0goVeHjWpFk
gaA+60hE36RPhQh2GZxi686FBpDp3PfcmuDCLD2hOkuFGbwr7k203SZDGzyEviUDAn83tzr/AbVB
ZuDgnTJQIU1rzr+nJH63a2zJlrfC3JIIS7ItNeE01uKeLZUxe0ZQz+dzdPiLeEQrlLwtM1pwevUb
24sBujvjT+obB6Mf3Sdp/ydai5oky3oP5MUIk61xhsR2O6GxWjqMYQYTyEXMqiF0T9MfExMPOGad
eJ+KszXBLwlS9XzMSea1FX8FYDF4VNORLdoZzXWFKE8QyAz4w+UpsAEtOmNGQ8joEMJDJs7F6h1w
nWLEwkZEVJGwyE1bOiZA7LMMhfpmfLRO+Z3j/WPaKq3RSFv0mU8p9ULFaTCqxQnNINFGBZ6ln62f
K9YNJ1Tpo3sb3/lUQK9CK9jAH9JdffTnIK0yfgab2yDNtCXAAPwM228zt6xmhbgWG8cHYVNFhCS3
W3D68JoO6SEwl5V8lKQVc57rLqmuCWdFDjZB89CN3E0KZmJK0HnvkRpNVF3A58UcNsm101xh4RO7
2pG7s5a/UB7pla3YYBV2QAhaf04J7QlDZD3aL5uH9Vfj6+P2IqGH7MfgIOOJEM2nSdIN3MhoKNuP
B6R4GJgwlOah9gaKhyXjW4wOfkjJed3mwmo0Tn+MU6BTZDMOqj1MLDaLXtyJpSOkuA9W3CCNPP5i
+ihATl1r2lb2puMKapI1ZmENSEC81JUNBmlmFxT3qvLOEns45u06YdbCvueiSOSawYQZO3qBok+b
l8Ci/Uz7U7LDONuD45ozCYktUCR3tSnifvgpbB8jePhZC95SJnB0IaXnqCKdNJzu5n29KlF+c86T
ZlfOsmtHpsFgtTOf9lR61vDpcHYGyDzx7ZSLDuVq+W0CM7Fb+tVu0C/5t3qmVx0lMOBMe+Eyz2pE
HmOl7x6XjpbNo3W2DCj4mbHP+XCLGA4m/LBwKrjfDkaxMQGJmGt0H6Rs2y6YeXVYQ9LvSbyzP3w/
AhK6ovvyTV6tA6Auo8MHC+gOqAHbHVoslqOF3Kxj+V7O2uKb89q/zrUfFnyU26xVAJuTDCsYcQLY
mrTf0dMEiOpkV+nLpMxt02I4WqDkGXbluV3jbFP9hXUBAqpXw6+gvSjXCgCeBWcmHSiNQOiiWfsI
QwGH87pjfaP3gLGPJYpoxIW8TDAfb5ACf45ky2HqdW86fcWUlYxh8nckR1vVDrnRtlXjANHQXuKR
IUnoFHv+jDE7ZVn5xpRiEZ1EUIb+1NccoGJrqw58UXVEbi7a2lGwR/qcBd64B/Tuvh7JDkQDJUUV
oEmeVNxy7SwbI0iM8i4BsdVT6+IRf5diNQcgIEFxQZJesujX2BJral51mxpGHyAXqcxb+M1emAJE
3AXUOWyXFPdMmk2c3EXh4BOJMSe35EtA+L2W1zhKVUzHew6SCvB3bJVCCDPFd5F2s7FBZfaBX9Sm
nbhu2tGqDfsvvN3mqoV2qm9FkeuK5KizQp6fRvdQulEEpwZAwqzX4l/rqSEszx4wkAkNnTMKyvBs
tSW95e5aQdpJSb9oqAHsYH4HvHMyR2GCM94vwpXrPb1hnSJC8u5ESVnGWgCzaa2nRMcNPjl9UV76
DY8VCSn9hl1d4DXLAKswKgFlIl5RuE8ZI2N0OVfjg4Jdu8h4dCqOw54ukNZydG+tVRtBtPVfIBV6
YfcFaOtKk7cxRdXDQrARPCMZ9v1pgVNy0xEjCCJLlh7nUjnrZ6WHUGbKtmBaANmwP2x6fIGscukb
dXgFXss8voufb4IemwOSuQqtwTRYssbK6i8lND74bbJcshJ8Nu7L/6ACI7Z8hnld1Oc1IWBaxVeA
v3XBcTAods05Dw3bEQOVcohWVIKTkyQth2ux89jFdM6FWmZ5zt4hheV+Fy6LCAJS2hZXN/gRWL4P
n+AUMQ173TkuT7iQQCWwrmpHr98J6YFWngjmeoFjg78WrpHTkLZ20z+QNPyfB2mrY3scjy5SVPpt
IDwHgWTkURFOH2qN/K7wL2Lcws4v/OqqqEcy32KmD3VRwz4ZeHliegSr9uTjMB+wzGPAISqpAE1R
yFQyrT02pRS2i8kpizhK8Cvzo8SqMGLzjpQWk1a+aOVftztEUF2T+KadcPfyC4TnffkmO9Fa7FE9
rMRpgwx5QpMPe3KI0h/gCvYa67/6IyICycQJgS9htcOVV4w077qi1QmCdExnu7nuL4emBBTgc8ay
OJcco5zuHPo5thwE5DnJwqX6+gyHNPjyn+Ho41hzP2YDUVwE0c/6BHriS+DaS2HUtSmyVmNHsZeg
EsA9qViRG24tqDdH08mJZpmG3XMr2Eg4pKR/qeG6QmRIuiCSBYnpdy+aqDytk08ACU6msr180J3z
dRp808VCVlBzjJ0HYMH6UuRj5oNXvO9AeBQN3hDD0eCMonLFnJpXTsw2rXIls0Syr8rtDtFAQGb3
RYp2VktW5xIkX2q3Xs/ElSy7MfGErGnPwxXBb+n/jdJhi6NUx7qo73tj68e/jXfzE77L/FEaW5e3
IjtVeotpaMMvqZGSGa0xi6fRFyoNN/lOxRfyPMmcp+wzDNFUfAsEGshPiURXOjz6q1neFDSgZPmq
5rEjZXyQ1ylqAlKeILgQ8sQdKB68tN+ok1Z1XEa9nGwAl008IYhJYHP2woWa23UDABR/u+ZFIW9W
qfYQrz0TPD9XQ2rQ44oAp1ceIrUBzBMBRDN9NLr0DLv7SCEg7vGkV9xffDj6IX8M3lKkwgwOnjwV
UkQsNDn+cDfxmKrlpevuGfUZNU7osyAtVH7dFriWz0rGHZxCO3iZkxE5JvWkMRE2pn4p/A16AF0F
TXeHFLzXHj4pi8SJIifi33QPc478raEkbsWNmC1FZFuIrTgCEu3CfM8uCEggKPAGDOrSy6yWVfUb
W+uWOmXzHcjMjx3X6wESYEwP/fEzVDiL/uxL+9blhTXmIDtuSu3EsXujn7R6OzbGVXAV9EgdzEMf
zIEexA1QCuAFwGc8bFHXM9VevRcEpmDjLQSEJ2f9Evg2E5BfnpI/WCCYB3UjLjg89HJFshqYFvGs
C4F+soRUW7OuGPcpAo3hzVN3qQJk9R/w2G9z7Dt9Gw+1FRxfsQlgQwcUissW2Ictl+zo7pgQ8Jx/
DQQEeDeXO6eHoYzpCvCIhWVhKcsc4T0Xx7uFjw7EawxXc8HFRbabe3a5SDfq95A9FRC49J7M8VAo
GOH1LSum42NG4CxGg2YS90bPNiquqStHo2+8GhG/+oB0VMpnLjQbrgdJtjX3HHkMBUuREGZ0Ig5u
b1CfS5RNEgvBR7PyP+Mmb8xCaUtAgplfItQq3UP8BlgvEBcaGFTxbjn0XGvJDNxJ9L5a7WqZ3spX
Q7t7pOTJq9DH5oyHeDZcG53pkcAlpj7SXFpufcvmGnaRWzefZU5s8l96qC9VKi1wDyCXI6Tur0uf
GZGn88gj0pVmdAa5aXrXo4ehE0rvr9fxfDzkkajXgbpWkTXIHEQib/tSmCGgF39jdxNiBFaKg6oQ
dSabs4hQvvISNB3lBDRBgIXGSLgKxGF9TmrQBfxxwmcIKPIBTkQ9koZfnkluwmwYICVG5Ldsv/m/
lffttw+c1G7hGOq3RPxhywlR+XPb3Mv8eO1/5RZ+laXvk5bNVonstXtihGtSp2l+EzTk+DOS+Fhy
fny3cOwT6ZuEgYOGMm22WFCYs69D0OiZwkIjjdEUqAmVYRsg4VKuuUKa0syljjp81vUyKRaesqnc
nfsyMBLX33y65MEAwyp2FMwRyLbVVENE5lnYfVy8M91JjFG5LjUNnS7Vr1x3yc4j36MlYqs8psqB
DyBeYOU5SMzqw1fx2X0OQ7aT2+8hOYOYuchveCFD5QItPMV5DZAmsrJ0uNms/FDW38Fn4cU/SoqC
nvGDVED+C+DPTrYt61sQzmJDpgNZC6hxDgEvrYR7FAgz1LHMEIpHiDkwF54ro/8h1gZYfcwM6FQo
KieLbh+UyxwvaNjwl/X7lgyY9LeCZCsINsrpIdhGJeFdT+L65W/DBir6NETfYaf2do2//fjzVv5z
IXiYUdlO1MkZy4vb7sRqjru93RDcACtZfFGWZiFXJPcevQVwDO8clUFE94pXOFRXu1Zkzf614nnA
tYrL8yYSe4fmyXERdntj4qvQcrQUt7H7/HyNFr0Tauehz0AUOSHXCmpgzhkZHZxGyBZ9cyUpumM8
Zf/Z4jE38WrgaaGtWz8GnxXvNvkzHxHs4hHIxEQ74JJQEYfQgnC45EDUwj5lSyQ2ib3R+iaPHGdT
PEWSCjlMQ1qxFM6VvFHNnUssIC/G3r0SZzORWABd6WiinUMxAtLHMsMkz3s8kNq+gtoW5UuR3kMZ
hTtRcROx4FuGbExWxFHXb6n/TX+8MehjbEiJzLWkXofiiFwr5zUgTYgqFNLeKmFv4hNIDfJT5EPi
72K8TjHjtJnTodhSu4LKfYTLyeVvLRQ4BppDlun62uNpx5TeEJnLZpCUywFHErOihQSadUnB1FHy
3AP5MBpHRHjROnayzHfu4rrAUbQHf46wH0B/7HF2YS405L21q2gCJzQVZJ9KlnyVE0P0ozRrH48V
uFExMyzbUpG+HgLKYXLScL4lWL1iLJoVbaw6PIrmAoWq4P5SI9gHe7Pir9d183hVI7G6lfUSN5Z5
kIhAj75YVkkur/j3XpiQlHQi/wV/Px7yhY+eHu8lCJT0FVv+Qi45nzynGEU7zTZ8C9h5cZfTC9eQ
FAjXa1JpQZEQ0/3ud6afsMh5dKETnIqrpNnmJUqTDtqKAEJzcx3v72pdorqkahYldSB5tO3so0XL
neSRvpU5AuFZpMFy2heT6y29u8j2ol1jA2q23pNQBrTXPAj62ruEZEQwpG5vTfNIl7xPHgIhfWsw
rGUIPcOdG97PHjHTFLVAQ1vxK9+zLvj6vfD2BCozCfbvDjmy7ZLj1iqzkPJTYqOIVxlhWGaKVvvi
Our4OkxxN+LJpDwA7K0/5spXvhG9Du3cfTbD3Y1pHVhYTCtK4M1V3abuoMTZPCnMNctQpV1QxP6J
KHZ4TqwJyQWh+OMC5QPtJvkbWWV1BEK5Gf6yCKWp1+0IjRTSs0BLwnB9cBhsQKF6GoEg48qFdcRC
KuVTYrN8h1rAVajPVLz/vxE7XHQXg1mdO8y1/3mF8SeUliOZa+ORN2t3bUCB4qWJV5/SKciRmb3y
ZVDOGcBxp7TpAqc+/xLwTSpT/wHS39JCSrMUW6V44wLvL/wGxLxYyH90PkQ+DPSUxbuX0YzBToBE
hkd/IIGTKvmdYk1hm4l4KoV7Srvbl9LZIh7vxBnRSwHYGCfYPAGJu4mfI36E/tYj+Ctvbg5nRVbd
mDH/hG6UbzLfcvib1+RsOBxd4I+e3M3FMel3nbvPJHaUfp5BM7Qz0tnpwDFIF0p+GD3qVUbqLoN1
RjNjjq0/P3t85xlrepO8EmtTAwjmRgXv+VQHAt3wPy+6ZkvycL9uh5crPdPut2DWF+Spmhh2a11M
GhXUMZtefoYCQBO/2cwtcfKnfGDVlHKh/4yf0a5SKkVc/KoZfChhcLZbrfNsqYDsu+bqg0opU6x5
IKI/W8s+QTkJWELpsQpweVrKs1hlrb7xFGFTHTPSzwtCMAbE1EuJfERTv7YES0cgVBGSLE1yKkDc
0hx5FAvKRJ0kREBZPMbjtGiNfg8NXSrJecav27Rj7FrtMlBOPuFJ0L9h5drNKNOhy36WAAMDlzpw
JJqDnDsmr62pX3zOk4FJsDYdMne9X40A/Vw6ZPlVz7Yk0WBMYgtibZ6Vn4W4SLVnXziauKVPOWMK
41DCqb9EwObZ3ZyRHUYVZWG5ALIiNkVIzrCxKHtT48eiA4xjopUpdt7h6+Lz4cne54dCBkBdo5fA
QfK5SdOHzNsgCWep+QnX+S9wMnqgge4LAvzcnAaHbVNwRVK8g6ksIjM8jCn/yv94Gahmq65wZTVv
JpnWo/W3L9clS0rf4adHeIYSH/7Rzb6b7kGhrEC5g+OTHzshHbh3x9eru5qkTZwI64n9bWIg09Qw
nP3q+ttVryb16awfIwCRecAy4Dgu80bKq+yOc5zHLx7C0LT5vaJlM4BcZPulTwdZKZhCg1ZGNfbs
DiUi5S5/R+4yXK9yw1bqH7GgnnnEuBkHuJqyfmnx0KT1GVbOUI/8RwM3oUvSL+3vfBX6X1CULFaI
L1lTIn7BEsI5RvTpwQMfdMDDQbuTPAQ7rlnuouYHGm7JRrvnKBz1hZ8iOaPABiE57YURSX/ppUY7
Z7pfmqlNvd+oIegpQm8EPUJk9V8hkqq3EgYiksecEoDTQsUrr/8x45KZGvA5xwk5NoSxY9ETEAby
EVaP8eEtw9jOTkPJObzMTmD/5bXvKLZkaec8C/zDB4ykUXADA6qsUPgTkp3ms0rar5Bv0cFJXLzx
V5NqQgJZzZcuEug0Pm8oD4hj5pUwCStKdslpOv5CwXTlrgXtHMezHBpC6DjCeWwOirwNqKLSHOb/
D+er9c7MA4+kTFDBRyhQ0tiG78Qrli1Nu7APtNyJXHrcQeoaVci5NVeVutbFW4vRk5Ymj4E6uVnK
qvpc/UyinEmYgOng7IRyz8NThVkQ1XzlAApo3TLQKNfbhc3G5S+DTvqzF8xvgLwqfLf1TZZPUlQB
vBwkHm8TjSUeMX2WI7/dDC4vaeUQC4Y8M0PsFksNf89tyNDKBGMqmzCZRa9UpxeUx9ph+cbgZIH4
o8+eRYTmugDpyPuAFd2YLpPgJDJPA71i60Mb+SzccZRdp40defCz2oZnTGwmJaOTXNsmD9FIEHro
xRroZLB5ZWP6QAuqtzIIe9JOGo950npwSMRmhskidHfewQCOziUGgAekr9ytaYzAAawqf31+yVv2
IAN+QsrmQdZMdQo8ah0XP2og7ub+JokkBLkpIagBMpS/FREDehROQRQAdSCu024tIoxB2RZpr45q
lxwNNVuGZJ0bMDmrZgCqKZDwwVNlVIU/pXzV0cBnLYf7CqpmZH+N7B9H57HcKhoG0Seiihy2EkFC
OVr2hvK1bDKIINLTz2F2U1MTdCX4Q3/dp39iZqBa/qs2fseXOwUfJjsiatZIiFOCzzQqzwIuEQg0
9dwBBgtARgMIQV1OjHLT1v/knDknT2j0MxnXRKI77t7i23+ZyLmuiVDlNlQ4la78AkKEkiczvScM
7cUJLmrKvKtLFmxqsnZIj1SY0WQzrQ0UyU/5Fv62HbaLZvPSaCbs+clVjDuE3TCkyfJXzJCBt18Q
EeCdKdqWbOI0YUiBG5sfckwfz4mYXFVhLyZFy+yIYJgd599a8aPsFMPtVpEbn6bx1xqfEdW7FDR8
h+vxh58Uo1b4G3cH8kTCmQhAeBPyFTY0kS/nTeybwmQWFr4NPPzbjlBp1NuNMewnvgDJuKj14R08
1wP1MrjDV9KLkIkzPjHLtC9mF41mj+UpBkr25tzc3xUoTajwYciIHNSTLl/y9F+fg/ciJ+xk4KSG
bUvOamEwhwHY09EZQcSgvhh0IG9M4ayw9ZIGLb/Tks4sqg95NWT0YJw77SIPr1Kxw6mrmCcq7Oj/
pQ5yhFBJWyS0OF+VXToJORjzAGk1vr29yjWKd11musQUk8+G2fIr/Z1Lej+Ebi8OKL28Vg9mp6On
qashcUluWwPb/HgXR5+yUO5VTBljGEPIOCHFKwCsHDHiRlr5DRgwggsdA9A7spnxcoKSYf+Ctb1Q
vl/khnS+hQb7lBV+Wv0d4JPgBLaqwVHDaDnnm9WRgY75EaOSIK5b8TWazpbuR1z8gs8RPxfggMHV
gV2N6MZzoRtoMfoedFi1Ony0/pJa50z9YiSDfDqwsHDIZTJS/cRrSHrB62SiwEZ4F2dgmy3pvg45
h5nsHt2FiU+unUeNr8v7YFQm9he1vPbSMzYc1H+S7IHE6sJyU9o5Tp4s3FLdOS4Q9gc3x2MP6gNP
mXgbJXI5ttEh0vrVGhec5Hs4gL9SwVfE1bGkCedvAteDgQThxheq4xE7mLLEhWFdquFSUK9iEHfi
tZa4rfGyML/AlIGXxxZJR2Br2qYRJLQpPI1p44kvDo3R0Qo5eS9jtuwyRwUnbtOwDRrXsiEN1D2D
bc86vox3UzAsdahb+Zwy5oDGji/j4aHvoKHsaua//at1bnscvcgLJN17OdF340b82LfKNkMnKBJS
SKUbFX8dbLceo4+hcUioKYqe1vkLmwrcI876zotTmY5PRCqwU/wp5T25x0BTIp0WhuVM4+E7LnAR
Y8niPlpTE4Pdps2cjDVr5N4mXXkfw61ZOxMJ/vIaCMoiFWgCrwmMcP4duIxIIstuQGkZCa/BcPku
MhK41QDHvjgKrLpFjCTEcaiOobfVDLHiaR3ifdbB72hckMhVDR1EQaSPpEopSkMCwUGtfMTVYxA/
5yQNZjTlqJTQwr60rIBwwultwNo2LWBk0dCCkpKY13r1avdkwqx0Z74b+J+H3Mj8UfloOR21wSa8
xcnx3S/PQozNrj918g39Kr4x/MdfEyc/GsjqqPtrTGhixAkDG12jQransFKNEeVxtk/oP9rOom4Q
YFBKTSR/G9WFjIYpbbkiV/KlnQve4yOomOEj9bhWx4yFvUSnMc+TlJcbMSVpGa00m0z55n+cffDS
oFLmD3UOQnKe1W98utK8864FATfqhjE8Z/jx2GvsvFzqoh7XE7O2m1I+oApY9ceImFN+ZwRUAVMo
7pjaDeL9oO1aeRUJdkqZyiL9pVGy069JtANNuhkZtGNPGE54uz+aYxYBgqJCgMJre/ptDtp3z1nj
nt2JNxPRtMdHpG2oDytZfnkV8Xamiw5/ys6advn2k+v0IjkztUHJhkLnOljeG35MjqXLt3EyWcCp
VRhoVL+9GcpbEuA59x0lTiwXvkooBV/ynGz8kHGgB9PTMhH6OlYHw333D8viyFtHdAYoS87MWASl
3CmJvKFAC9Q5bnFPDHfltaHKQT3wDFJv1vrcLfGXZGcG4t20TtrzmH5hBnoFDuFsWrz3LHKk0h6y
shQMmyMFN8ZLf+FyPl4gTFJyyvFW2+m9n9Sesmvv5ZtNYO6w4HUcnYRCgvn9cnBTVHSVLqUTKwd7
HE4MuEbsuLDIKKEEpLVtWRH4sDvsuzqXIo1g0SPAeOv0/+iqoSLJgsKDvD3h4GYFcDBJKF8iXxKW
t9it7IGJIY6uSPYJW5mHaMWkZjnrWytZ/QtnO3jFnw2olvSBv1oCv0cvuw1NLQYMv87fp3bOEjF9
ZLX+DCx3wth4XcLPvONANCfmmvAgHDVYoTNhW3hVvviJo2VwqNdl+ZqWQWUn31ztknksO/iW6oYC
Q3MuRnsqDJCbAckYK2b5ZG8MyW8av6Q9KFsxIikvOrFwbgk7yVH8al7g92yBESfM2QMf8/Nt+fI1
DmMYHShNGl0HYz2qskBKweUfgW7pMJHGCVIPDjUpUbaxEke6j/WO4Q1VIDxGwnK6YWWtxIuQe7yS
/czwnZoDGQhQ3eom6rcRF2e6MMVFeWDB81+JXzObZPk0wzeWCglNlBkr0tCqFogY2AxduecexhVu
A9wJurYWhnUQnLLYj+ozowuqCmSmIDGak/faSzDSB+pyUwPLYLY6JiW3iKXCiAJTh1QC+XGhPdf5
/aXsEmn9orcxd4j2QyE7ELQizUURlfoQmwfj5VgDCwbdkfUXt2v/pBBLJYmwqooV+JPCe+3IQkZf
GesSmG+yL7KbijOZtEnouVo0Fyt5Bh8halwMPzhBCpLA6Beck2oDHDIsrTCgB3rWm6V9haTxqYlf
k7QLjxPnUrwL5yN2V3FbY1nidVlrXBYCDu2gWBEbU/oqiYnB88FeSgcRpMT6mu0/2WzRWHAsRulK
Co7NAyqhzINrHYx4PDcaRTQ/imFbp/LRfzIXkamk5SwIg+gHm0yJQNd40V+Tf0p5TdsH1ayLiojV
N0ECggb/XylVfqMqPjMQgwyLBz35k740+TDnbPtlImxKxsF7sC4u1sD0c9q1hFBYnSn94xbPVH3m
G9ohQ4DUS39QpnQoexw61UvOLfDCmZoLuzIxwcBw7kpOk0Kz9spuiex2tXZwIukKUDByM4R1G30V
UKHFEx8cZTSNt7FG8YngOYub5pNDUls8wSGcOqfdm/+q7LpUV/A3uP3AJF5WGfBMbDh686D5Wd4W
J9TP+tQ8Z7Gip1ibLNOR9846SZT0nIPHIJ8wBENERq7kGsobUe9oTr/Qh8T4poP0hHiEERpstXGV
v+5xs2VjRQdrsXeQguHEn+5nwYxsvrEba0824eEi9mYcZeUdZCu6dQZ5E8COkCrNzRjZvsaK/2a4
IO1dDX895ez5jNF0CRJSfOZ1eL5UXn/u1hpKre4N7A2ksFPnPfDD9U7PnoO2G7z8uPI7EIsZA19G
YBRkv86pRph3DWD4rR/MEUsCdycGt2ZhMXemPoFKst+IoROCAdvi+4PXVC/YJj0Fk04ZnN5muSzy
fZgfau0kwjTQbiU9erv+EB4T2edbZdJHhKtCAjP+CFfGA1sY1FOXB9U4acyk8JDK3jRXwV1nY53b
I9UnQPTuagNZitAvByt46gxr59lezs1Y348YfLF2518lAkGmuzqToSr+NuQTsNhsPwbf2Fri2clq
rbHmEHZBySdso/4qxkOTfdFcq9WJ55g/K4aM8WDRj7rI/smYBeuPWYsxnZaM2LOgVceRD+KP/lPf
rb+oXqI6AxLhA2i0BWtrDRcQegc9Dgl86HENPCmJ/finX7PXYNaxmHW/mm8EL/J0Vuy//PBZ37u/
AVsMPw/xgZ8eo/k3R0Yu480X/6E3ZZ6hnWw4Dx8Zc6HtnmU6whkKKw5xPJXwbrtCf+9yEvD0BkEJ
9JuJ3ActJYRI03Y1G2gPnAYYZePWp1cl2DCPet0bzUF1pbaHlPu/Bj8jVmxjw0ppMNMMlHuiA4mr
d135196Lb4xvdflbcxPXRljQJTEmoj8u1nW47L3H8KH8JWBWAfNZtBvyX/gj0Av5vI0726Uexkny
OSHnT0xwIJ1oTeJmzz1djr+ME/AXapbfqx5eTuhS2tXACUYpYs0rUlJH1pqaxWQwlvPpmTCN5QWP
lCAlTzoa1CA4JIKZQXNe7sYlxi5sCeuGFJJnWt86QAokDZq1iJiV3zhWGEYbljNx7ii5/i6U+ahA
PY2CKeOpfnKGDDBUV/57WPwq//jzjMfij9gBx39Qxm+ccNvulyqv5hI/9HZWDzvmZIzD/l6vp8kb
TiLyJr7oAfHkp/Yl/8TWrYQjMVt0Iju98VzBlit9lvDh9JEtXme2W05c7BkTmf9L9SlMYJhWGv2Q
lCb0kFnnxyPdYjvVL9E9ociDxkGHwHLjVMYt3TLsdPRN8ZXxja1hihqUNnh0vhD44erAABa6ZdQf
hsq1wF2M35Q3aHQaZgrIPeK2eBQ5M7+Wdf6T1j7JZBKJoO9X5rtbthY65Y36LAp7+eIj2/B7IjzV
si49KgXxs8XP+FoITvenNg8MpP0DJK52Cg7ZGVfmWjnyq25objrizUJmklIitQ4pgzj4Zjvhl2n9
mDgN5Jr/CcU0CZc3s6dl0s9/oQx3G57qs3zAFqSi4U4rVHkNGXNAl5+B/ApuuG+cCO8ruTjSq9RI
Sj0n/hrh6cGOTeIASnwK2lX/F01r2hpaful8/VqNTxA+xqna4kbHEbIW1+b1BUrt2frmJfpm+Zn6
W/vdXBGapzsDf+ZHLC8bYhC9ZKN2cDmcWb0UN3DVJ/xbewW5+jdK2TJ4VnANub1/IWIZfwBJSHaB
TN4Nt8IxfP6mgh9zvEh/+ZUg3syl97CvMbJmrxe+3g9UtozTus4VBIJebJfqMU0YININRajU7lbt
B+XtfhGctH/Kv4SjKB5di1EtetAxKExPOZeG85MtPi2vc3jzWFL9LreNXcFQaJPRVcDpOsaZeR5O
8rFPPH37QwaR5RHe/VL/VNfxGlmYzIsjrTqNjQRSZEu4jSGE5OhPYVnQpLfkVnRKqecAdUB0xM6D
M/hLxr44vXuUfPeDaIFId7jDM2+/fgVP2XNpMRz1QF+5z5Iob+gA/SUB76OE8i07Of4TdcOmOtk0
TuS2Q30BkyMmeYPT2PWHtQNIynkRqCT5pA3v4fvAM7NtfjSn7FbFgj8dDfZrrIeQGaRy47Ah4YH1
uRI9GETjp9J4cVBfvFe/gzhDJYHNWXs75m5/wA4HGcWbfV18oJq87R0pbzd+GD2u/vHf68Shdw+7
gnlyZhyVgRP6Yrobf4SBuDC8sDdwlP7VgbB+Vbi+X/ij9owxm3GDqvy+YnAjgP+TyTsNwYpH+7s4
TwYg2VsZbqBXoWsn2boWHRw7A52RQ4Op8yENp0kmAERnW3B6cRVLxp0eQbUP3Br42lYlDIWN0mju
GiM88SAL30hAxs8LEsvAsKDUzol1KQ3gHyMHoPqMdMd5vlCIG1Rf44xu4cbf2uc5EOEkByLlA6f4
H1iTvH4GR6SBq8mcfZvLEU68N0FEKbM7eekaAzRY2CVRRJBc3uRQLiC7OcntBpPvWvCJ+oBnorpH
WWtIoRAouAXakYwKtwoz/6wQR1oJUDkWq1VElKdfveIVdznWQHYuJmm71Ef2Q0JCcahZLrgGgL+Y
h2DRCiEWCzIImLO4qVoSTl4LdjonHsC1cEshOmQAeg7o6MIKpa7ps21HD56Iou05cg3R7G2D2GBn
OF5pAsScTSsysHrT+NcVjnWyRI97vq6TsUERJQa+Cj6RvWS+LqXyBESMcj7n8uY16jFLTlDu2A/f
rp66ZeRUV3nbxNyxt1wkk68J6RXOp3HhUoKxAAJW9d63pkPFDLMOM7B7jJDjBDqK6KlP7j8cni9+
cm0dhltpRL1UJyeJ6KjgyiQ7L4IgJhN7s/tTeAXqDyXFvCw+qvJRqYeR2QVwPrUhjLQYvrYcCsd1
egADjV5wZRLe4/q94HIIhS0GwHfwCYxM17zXTf7XjHdBO+ofhCO2HcMEWKPYTGWX0gkZ1vYExgQb
YsxQhQcKz8e0gt1JPncGH8yJhjC2JaKvfGUSGPpFckJHH7orKZixJJc99yMn8Tq8MgcT/wWUu7vD
r0iCfAWYQHU5wWFJq8F7HzUswrzqJjvSCH94WUub2cZIlJx9gLSii5IkhTvkwjHy2nP6wN7zU6Yf
MvYuY9kPX0p4AzSYQ/MOl03rE4rsTpQ2CNKGWxiTFh0L4p1nGIF6yfpuwQLwp1/+FNxvMgLzS91B
Y5vPv4c628bnQHWNwCVvJU9bELT89chRFVsKkaYFPivMg7X9nSw+YdgYfPBDhWwYKef6B00XsDBm
I/wqCPwF4tO6B+CL7yU6yJk9tcwlSLWek3QPNnQwQADfjc5p6JHZRdFvH31m0a9E5IjIyY2M6Qie
Uz9HvJzlFgYWH5NWappMB+C/dmus2W4aXAk2tFlTt1nwxA9Gc5ee1u7Iee31lZLNVXqq7uNEqUp4
BH7927wQ/w76tInblaY9eD8KUJKQasctt3YaKazDCKaNQvf2WML9GeBqsu/AS7J1TwJM820xggZZ
uDTIC35jHmp8/YzgRfXz53Q0b+xXnJjw6+Qu7+joW9it8RYAijX4FYhrLacjE/Dqs2Dw1dm4D6R2
WTJqXlChsGINXoLBYbbFh/nHOm4RAzA9oi8y6cqC/detXvtBY/WBqFA7L1ve61QXIIJuIQYlRBJA
O6SLGAAnPQk4avbATLlaGVuSVuEHd5Rm/gxichF76oowC2K0pjqPQIyxZMASQ3BLHY1t67sjEF8y
Uq2uI66PwG+N1SNbaz9mBKR6k99l7SR/DWT3DIAXxMporZtj9DwiVnGTOu6oq5HxNmXKoUQXykX7
DEf8ycv4j+gjEOpC4xLgFnSafXaMLfh9gWAca2pNLjieOBoGXnX+CvfDuA9Re9CJF1ELKxiwJ4EH
hCviT4QHv6YDh2GW3WRPk4lOevjSZW43XuLopJnrngG7SUjK7oSVsa3thFWB2E26qu2ckylgbx1R
Ub/VxW0SzhWmD9ZJByeRyEnDhVSvdB7fGQ8F2C/Lb0lFnkbOFAqcAa4mmd19ovvQi0gsgoZ5SkEH
u8Vtu8RLUhvrfoUfpfrgiD/+Nd/BjY6OymEqyp5regYiK0HFP5l1X/0ZHhTq4E0peBg9lf9mh2OI
utKVzF7tGkwf6GxTIfgtYHX+GdnyhejvWAc5hiGBoxISz773CJnXPIvwWjkO9NzUEBXtkrxtcBDF
nUo66/16MlWjWJGahnQJSOBnuup/Mq0vmispUDPQ5khccr93A6mE6+OU4lUSQNlPTjtPG+Ir74tB
6AARofSTBN+6bZ503tjlDnKdG/6DyLunPDh7VAg5DXjp/rf8zXfpFxduAF0KZkJ8eXgMxFP+LV1z
eJ9PvP60gCIZcSdHsajCRQyY2kOnQ3V3sH2Zy/E54qUNcB042kYN6eLyVONhUgD/ptisfmbEPq5S
tpULT7IWCaFvcjZEMn4ZXbGcTW6H+4rn4WyGu4K+ep5WgeY3tHl7rCDVxFthFTKB0aJbh8jXMezh
NZNAg3mh38wSA272ufVj2H7xgCrb5hbhGrth/f1sLJ+ZEN1oq3oTzCfk0ElskLBrwSlx0h1z/3XJ
bBUmMS0WmGkAo4XH6lyd3wz2I2yxAF/s5FOu2LHvIRVMeyO4UdVOnBcJN/OTcRN1XvOtPVId78Qq
DPb5t4z/9Ye1mXoB8jQLRUDw2ykHXkc8H4gDi/dfeccSWKx1P9/36RpfAzU61o+o0u66BHJtITP6
It/gUfde5WFwMxQiZ26XIQyzYL2lv54dGq5by28c7Ab83kuVV0b1ANWT7Fc9XhhHGV3rJ0FheJG+
hyH9Mz3Cb6YoGpyxZYewxH/qESNCU8vhhHvj0BIFFr7ms8DAP6z9o/SCMg620n5TC6mfq6RTX5kj
EpMlyBUny6r/edFKVYF7KSpM1aYTq48hieHHFfdYASCHz52xhot2JHPFbt7Qi04l60xmFkuN5TN4
P8NhluKaTUWIOBEQaktfS4HUK+uc16fwyLYfTJeJNkZ6caMgyMxMtYOFEeeTQWA6Ae7cNYbb8tXG
+C6jD+mR76XGe3VECWDwnCPAIhGW7Sf9ypYC8HDdvI+4CapxFV5UEDLILGca1jEmGgrE0j2rf2Nc
wLpFz0ZZTRzByIX2Kw7virBAc2d9Tf5NgETVb9gTsPMECqwZQPNqW67w1Nb6uGqnY0Mav15miSMX
qzw7CVdo2zGdmMyUKM0oV2zENs0rL3xmK5kj4KS9uJR5CuVzdCzq0m00SJPd9BDooHZMx59K2NDt
HvKBF4KAr52U20ZLSLo67wvYRJu1nCMu4EaY2Px1EK/pjYwix+CHfTKCLuMtJBuCK7ewY+9fZp+0
3QjvZVbugFI1761EtVi5pwFRP0VsutwgJJ9fX1Dmk9gzGLEjQ1Rh/sGt9CpPi5FE/88z4SOgh9BY
StZxQVxvsDN2Te4GGKZeP23oV3TVn5LO4XPxDaJHI7+yPfQ17Hd8KeynFC7+XTjEflSMmlmlR87k
XgTAc3ZELQBZFj6q3qnu2Di9nE5cqHWJJx3EE5kffKTWU1i12zje6ScqHDm0dSu53qpUcgEA+Wuh
GJ4TbD3UkeLe0K6mo77d5EavpYk/1Mtdcgl73hy4aWuZUzkRSsAwGPzJluxqOlAZO+1jBgML+7WV
YWesjSsvxs0wjhzyK8ueEmRxr19s+DjRk4Wyl12+Uzw1ZOyWU+lOsLD/2usI1xa48AVbJcYQWqfd
wQOvpRxfNotA/TP1UNmjLc5jES9pS5LAC88a0b7+TOEFLlPZE7mnfaqoLhLfOzaimr7LVW+SEf7q
MQ/iXHkYEruNjddtdBkdZ6oTxKsxObXMRe0QL4EWgxF1+9O7cgh+Fg/DWMsnQJyMobCdKbQRnN7i
NTTsQsBSsGg1goOXTDgBPCW0OYQOwe1DA7uzvnTah3WUmTAkrDCyuWGxodBhXGwGyW0BNjHdyGnr
aXEelH76MeaOwFSDJ/JlrVkq04CpDav8gjg3ieeeTBHkDyf4wrN86fBAx68PbgoR2S5nOrJidKEN
QJwSOUt0O+RLhrYLIwDYQcKcmSGzpl396FEED3yHGcfXRb6D3AIZldVSfd/4f9ZwlpZq/29E5ljr
RO6+FAn3yIK/wXKYxmtt2CSwxMhw0/fa0i/iGbQp4y6Dk4Ggy8EhfW/VEaGEE+K04szH32J6ZC7o
srnpks9ZaTfFnrJmaBwuqsm2PuUdQez35h07UAv3w4EuNIsdd75gELDLAFB9jyOuX6wQeENc5ed9
Gnc1NJs15nDGGeTROWRsOeECeJM2FZRZX++vXb6TOD7H9utI6K1/HeHKBbu83OOqr8GnXIIjL75R
QFFGb7c18RxaG8qyYEu02NrDjf4rp/saSfuadA/s9GLytOi3lHeWjKzATDHn9KI83kCfiLuFNt5z
4k9QP/9APA7/kvTKXqRsdHqrZnzkGgpdwIVTnv3hGCV4qAvNqclojoxUgWBUia1Me20eprSPN37A
dAb9gVy2ICgQsQd8Ty0Uv2xBci7iuCu3xl78K7rG63nshWMXmNROGCsLFGwWgC3kk6m/LPaV4OQ8
xRpQ/tm4vu0SAap7x0is4tlizgJalbbd8rWPgJBVEuiDorWT+hrvGe/Uq5R/Jn5jgCHTL+ZeEqPq
BLvati7clIzu4y16LbmBOv4yd7G4k810Nb8hmBT7qXI66S/lYZteLDnZ7wgakgdC+eKRmeRLOJ2n
CHeShLrgYyXJ6IuFVXosBKaE4qbkxGkMR8sgvwTqpg2fQUoFDWkLAVdVfYkFxRFBhHGQvudduG30
lw3f1ehOXU8V2Xb6jDqkHXpeQ//NWtl3z1xZi+K3JN6x8jKYwbkM9I2vC6E68M3cwycj400sjlnr
tdB3wm6f6fKa7mIbt+DaKlzyHZ3Mp1CSS6PEdsbNKRdNV6zcEteMaF5iAHIRtCHpr+CHVfEQxWZL
6lm2NV6eihOUn3/NP25h0lAyI10X1Ne2v6FxSoDycsdZSjhdQKrhkZiOdXs2rCNjY1VeAoaH+GRW
NAfAYHDqwUYQzV1OCB0SGDyEUhOOFDkEuwyuWodhEv3Q9OL8UmKweUNZOUb1ymQ6KztltB7U21SR
Ruze62zkNIsvonWn4tpbj0nlaUZa0rETyO/iMvXAD3WcfwFOrLrcDry/DTmSF50OBE+U1i/7bhMz
NJmv3/jhIo75UiphegNW/prIE3JotUynaALvHe5Yxddhdhnacalq6V/O1adMWVLw3chS6oa4cPST
SFC5kebG7JaHLsRxKFyEIPorqpPRDq5ZzdFUaCoyWTpk5kTF3UotR/FpAaAjaVQYq+Ydu6ZY8LQE
9PJpC0mv7oIsr+O6s7NHkkVunv515ak2vq0wPArgr3IzQc8qsdv1vM4UBGEBhc8iWHtTYfCq4rzV
4Vkcpv+F44cWMJF87wJNhoftxcRSr9b700JVTU+Ad1FUlI9MwpFUErajcjSTOM0Ypj1o3NRzqjWo
js7pyinXKk9tKc12gg9qJ2XE5Wzwm3+IDYHKhbO06bTIdn/Ia8YpxW9TbGUwgGbho1+B3hTCZ8be
QtkpUTehfsTsHtwuLcEXDuNfqj/mFPWIjx+gVUvVEOfwhq89hxFoCtsXxWjDC3Zc9mvUBwm7RXzs
w89ol4gkKOVVqLpxCNCIS5Uug+UGk6L2boeLUrsqa6Nwp+RfyY5tCkyyaEGWKPSK7xrn2QHqmI64
2dHiWqSj/5oeGhuYANuB14YyNDbeaMcEGrMLM9dB+K3S1Hsp2kITY/h0i5h6r+Teixb/54gh0ifc
NRXGCpUptkBDqKjRPiNf9P2r/Na0pdCf9Hw9HDDdAc1mz+jxMqjH9/DTa/xv7konEi96RBh0JHXf
AKZvLhGzpA550kQ5UkJfeNMZJECPT/ZiCr8+nw1oRI9oKJac1wze5ebcR+RDTYfzbgFRvSvOTX/X
K9wBFTYjNfLogqAKOTWxh6MFkmbSOc5mpyrt2bztkLb5/GRg1MWvxX0cSba4Gdz7tT2VG9QXz4T9
chux0nS/0OzdmMnuiFXKxrkDx5v7ZMDWLfBXm5Ye9mKr66dB+UhupkZojzRj9Kn067zYleMTWgVZ
EVFeg3M2jC1+E1n3613FxmwcxRTeA3svtVs8PDjkuPjg7zjNN2Vc3W72SHEl6OuOBD+SLDMXsLm0
Up84wEGBhR/8YaxRRKZux8uG134TunBXlJ107Njn99MRpWGiDUbi/M45vDUZySurHP4QMk9+UiUn
zr2Ii2A37pWRQxP4alRCkvVYdCYaFOw2XFlX3Lghgk3ElWfiC2D5Bo0HlLeCU4T9EvcdyF/i81q8
TdCdaaHo7oKbYLbBayBvRf5MJrnC+9i5+Hl3ItJBtH79vNNdbdyN2DGk32LWFxVYzKDX1fEQcURg
Na25KiHUvfahsTFmPeh9TqujCE+q9N6TFxT/RIgXNEKtOWoRu+vZAKPdDBm1RoQm/g184TBwh9xl
C29Fm8QamxWGm+kSAiWemtULjoOC6oxPhkN0t0j3GT5ojN9wX0bOZQgN73CgO42hYQYaHonOov5z
w8FPOFD2yQFYaD1tYnT5GN4ELfQVNvjhS4rpDGISIv+p2G1CXDamxIwCwccN8pGhGDRprMG0BIoI
amkYefWjplenqd0J33FT7sXulrV+bjDCQLumBE/km1dZZtMG2gBHQVp6LFzGjUYuTcbIxNgMAcbS
CYn7UYMlaP96Br4U/dOB+3GAxIJBNlMn5WnAqRk2NRTLumHmznxdUulrKp6deYsCbGz4C0RrP0yc
w/yShwrPcvPxuozpBrmkerTQI92Mji1OLUCJoT2Eq6l/CkXjZryHwbvyQoobIkbILOIIGjxAO8b1
/T2bqbDvY4b3e0OU8G1tu/Cro/dHHHAnLTVzrnJG9w33pl+ejRkpJFyIZzEqf4PpiHkbsU6JvBbw
B48GKrKqXs3BDrFjnVV8BYUM8oINeYWOJbc/6q071PI/i8yIehJ0DwUEm4K0UUQelk2CAbWl96pe
MEpRkEQTCuihXbAlt+K5TQ6dweqpgoQExwa1dvzBU80LZG2lf4r4L/7N4Xs66nXKN/xZU5bK4hsP
NX1dL5nwMNMA1DNMPRn80rscrdXsjXx6nbR1bogEfJYC8AhIIaJ6wavGXCtsOKOlT7l3sBMbDfad
6ytZpapjJR8lrkiol5xRgmkRkXHAMKU7MxEj5Fr/mhH6ib56s+r6AyWqb/Rg9ntXwzkxeZrmlZgw
O0AmtaNXe+ntRy8Cl+eX4CfKXZ5f4o4UAZu79uZGJ111EBJVW3rteGRxAkM/YTMJGFqr51K6Ba8P
RhlGNnC0w7UvsOI2BLWt3yi66cU+kcEBfxXmv7K6N/iwgvlHK38V2Y6gmr63M6Bq2KFwKdj3UmIb
qUdjNKNvAwu7tcXrNwmfWrqUMP0V4NK5t58KN0YoIr9S8wu2xpfQbrLBbTLGWUgMsmco2wEBc664
wmj+6lxTwbvLRfquR39V5lnTb5BuMgti/55XjjbBuvk0jWPSIST2JFY4GBz04aRtGnkdYq/rbPl9
MOTbAB/D/EVqcLhY8MhMa9UZpZWyZckzlU156nHXKMmyv726fWF+tSAudJuvpdrrGH22SGjS1yhc
9O7cgEkZUvKZJHCIxH8ZzBxAtWYrWfIory5sLMsMtPGwmgsCe/gAcwZ7ZQPm+5YrXhgR36CwwFP9
caLyVZoHCHnhWeOmGm4WwGsfBZPMgVuIe25faLXIeSYvCZmJ4KArVwXxlq3toEJzUqZLUV/lpdtC
T5d2vHOM0aQPA27KkpvpH4HjJt6p0U4fb+/m52UxbPJlbp1DatAD5Ye4Wv8M4x/N0LFwHH4MHCYw
RkEcYnPFAa6ijd7UkET2Od5DkbYWTN3i9kwbWdcywUNguxvSUX6fiWnwXUbytkfamhfiF9kDE1/z
JsBFbkK+xaDDRMW1Gt9gnQU7UTg5BihGo9XkCM061W2OPq/AVuwsWLQHqgXUeQM/fwUnqi1Xzao7
IP05IJDAfW6yw5nQs+GU1laDVmZslGwbcol2Elo82L/YG8b2h0C4mPlEr18EU6uzkLuDKtkZqV34
/3i6N21k59UzuqYBFzYusKFwYeajwDLbcfCYm0jcKxvOqF2C6BRRIXaPuBmskCfV6WvAy9EDX+SS
7JWngWmcw711y8ImYFSKltVdRbh97DixET0f6MrCs1tyAzy8McEpfwG3R6l5qAzTBuK6XesDQXJi
LCSvNyWhXP6X3N/bac8NVmB5DWpXJKUGnxEr1fzrKCR3CFlQAJq+P3vlgiHHxL7ANAvPftlfa+2Q
0PqCILSRS0L29cViUWS2d9O2GQItu9HLWirWuhlFyCxOXTuF+u8VnLDcrQR5ITzeZ0NcSPhq3vNS
GxJ+woJ8yh3O49LiwGZIrk9EtP+PpPNablTbougXUUUQ6VUiSSgHy/ILZdluMiIj+Po7OLdO39td
3Q4ygr3XXmvOMbsNj0p47QFHXZDd2Th+iEhu6VF6uIjKlXAf3PED7INsJcfFP9rdVZ0CGfvHG1yS
Bcf9wH+5ehKWJCmtufZx6wjxd7VP1WsefUrBU0arTYUQ8CZTPpD1anj+u3qExqc6Q1NG0yrXOIqS
Nfx3W2RqtqZb8248pn+L1ZvDPw2NymNw8aZrk2uowPEnHheFK3MUO2rUn7iorenK4rnAqoy8Se6W
bX3IFKzWNG+2hsjym858ZL9e49pnl+Ilo0bjdDwu2aGc1FzpuoeLaUAElm8YbEz1TmjXBL4sec4j
REefxNkK+y/uypfigvMo0tv7ilut+urONI8+W77oGVjwAd9jCKHPWL8Mi7EtJ47M9Ii83MI1+Myi
b27GXrjl75sx3opr85EJWBJoZnLfBPB84eZyqku/KCPApoUvn8qkGiCrRQjosLtgO/a7yeY8X0Fq
Ts6CTjNwV5tznGPyq9YnWu5F55OhKiqb3CN3CPkOjp8Llq3Up12ZHAWgbbLdHyJ9Z3xDVGSIVipW
i3xgiZFRdYJ/b4snWLiU6l9Vx/Dtf9ScgwPn/ZF7+zMHijdJR72vLJrrPAORzTqmyMd3QGaulXVE
HPhj5ZDROHEvUhyp096QH+RvF9zQjG+pToPmWYZuyu6EQGKEKU4VYrqUdQ3Y0+a1QbWERDJLt7Sl
h4+SFhtpRe6Xv0jvNQ2jQHVq5V8UUiRMMGznWekbrYuioljzOrB51rCng12sm3ab7hXtBxTZcjE3
DPiOIB4U1JgVPEiVcWxhay4shOYzSHMWUZ+9mUUgBOgdIHiLUkKqyQL1kuC7JpZ7bknJwYVoccB3
+/FDTb9U1nLGc6fIaYhAED46ZqTeG9cjSj/JMWWPwJJ37b549s2POjsx3f4aX+f/5nvYwtJTeelz
Guwc3uKNHqwX8m7ExtrGc75RgEoPB6P41Uz0WHFNYiD7BBUh5v5raF1WpB5xE+fVeDVkR0UEWfdv
GB61edXoeyfWYFc0d/pzve7VD128BCI24ONr7qSrH5FK4XQhVUIDf9KyttEkITlAfU4tzlDH2Kjz
Mk/PegkmkQI4gVeE7IeD8BnVAa3TOvTLK7+n8EQMS/ErYsIjV1wZ0aZnpze/SFdboEF1hZEnF8+T
a/y1gEes1x6LK61qi8WMqWMNbnlLycBMamV+Bhvtm6BW4lkluqIPrO4SlChPMFgfd+zDE3ztFjqr
QkW7ClFhpRi3hWfRb4z+GbYfDa7mOXb52RrLcGO8HFqklGK0pKbpzmy3Ut5UQVZC+3TByB3PGN94
ciTt3IQOlp588ZD7bXlcQI5N4WXU+i+gF4k7WdMMAGHM2gq7RIlkfs17j7fAgHxtiaWIujWlTZ87
kv7T8RaOur/7Yi7Hm+byODfpnSs+b3raH2v2gokHmZ+FaKnqeoZhir/dwi9QnGSEKulOhEYkNBXm
N2sFMbN+eSPaYwUmxp7Gjh1+lUgx8CZYA+IwrMnCyrAQwGaDI3lQODOZBt+py9iagzVlejNBOkFm
Wtcb0iLqDp8K6+0rR0+JxdwJCMn8fE1fcknIxyGQr5KuQ5s4hPHujWQKBJQA0QhiIlIlob5qUG7K
Q4/HJ7xOi+18Q8l0gKh/x/mdDemVMf79ONAm1St8G6DDZE73nN0ZRRrsIXCS/PFjvqtp+uecCv69
JQJDomFFvEselb6KdO1mJPc6/TKZx9DXySH3MAViRBsTL4XL5rUfBEp1TOHVo0TcmH4tJli2y+RX
+5cTVzRdNPTsWvoXEIjzaIUTZbn4PfG4hFltha8LjSxNp8jlU0LI6x306ltrrPOEpFlaa5IOfhtW
M1Ow7/REh7qiS2vug9/kiTUzQckFFYqg6IL8w5+anqSer7Xfoe2XkrLj4atLzJPeu/9NgzP+WyX9
HAWwdLDz/UGZowRRyqg7qbpoMbmbqyA4j8TIxBxP6Mlom4k8v856jRtMsz1LOl0chX07y1Cdf4Vf
UkaO22BTc0+YnksrPVFe0HiWq1vPM5W+H6QKz59CzQ9wRz9qyGXIko4bq5uRYeoHf0HysYbPWyaV
EucD8oz8Js73ttpeNOK7UnnX9efYk9mUGTk7QbwSU5cJ7+pwVcCk4zRfsU9TiebpHXp+dDG+Wbij
0G9li04pWPJb8RkdO7KhrHzHESEurC8FasgyRwT0z9B8xflkniVi42b5TmESTA5VF6s5ZziGIMRD
IBSFfcF8AOA5ceIrjWgdeBucxWj6nUpnVgAI5aYSMfcjZ1rP4gQeJMZsk1t2jLt2LTuRjvy5huln
WD1GZHCenGok06lcVoIHEFYzfYSi3U2POUHyhl4mSr7NdJuNGCpOyaMjRficRkSSYJymv9FB2/vK
C8uYrv2awwJ3fAuPwtgE8k4anDha9xQhtASJe5D27LDBdK0lYhTuE3EDq55zfPiRAyfW3isFHaV2
qFzWzAppvaz4yWc4S2kt0ol2sXbRaFjk7VIk3ThEIMrzR7N6Ea4NeJT6T8qNmwsc3CO+3aU6wVx6
n0xC+xSv6I4CjjuO3xSiYOpYrzQ2/XWH2yjETbLi4a/NtapIHHC38jeVRMqBEEj1hJkLegm5JA8z
4kBhq58F4QHpumLCtYu9ut5pBND2m7DbtuZ6t8MWbOXSLtildIc/WVWZzTkcEsp19FtO5Is5SbvW
KLEKmk3ivzcoduFYKOherakjDYc+KFrpTaadDd2i7ErmgqJ72eOfStJi/mkKPsUVipmiwkeAcoOZ
3ls0MbS4PdrVFA8QB+x/xob9KBIvhug11VYJ3BB6STdvLt34HeAEEvYTMRuNw0xYcnFQSqP/knYL
3UrxP492qlwjCmKmMPegBa7Gqe6DkwiLXRmjQ9xo9S3PbIQmYuVrxSVrTrrxTIWLPE9V4OO++JpM
spXNOz2HCGyra0eMoIxgnXKWLosBizFl3UVSPhwS4EZOUa6F7vJCjKzFn+bk887XUHVywi64w1sd
r191EFBvzF+4YT+Owb+ZEccco3tqiyuSHZpK0S+1rUl27eq1kbUj0WsdgsrU0lsvhKWhKVz+VWJs
4vQvCi1DsJsPHVNmdp9E4rOAmaPcIz1F3WicUIFZ2ikJJZ8Nx8eIVX2yYB4OtzG7pHsKNWFhixIN
adZOFZsfp0HadgFF3HxyCr5N3ctSUnsZiNSVsspMvn9/6ydAmChV6Y1nlxqMNicu0t4kvImSU6bb
vpUJ+oPwSBIeWXzScbSj3yjuKNjQD+mf1CABRmz99WiGW0VtJsxjmPdlYTarjNBlnaCNJD5zSHwJ
dkexR/EXimt+nHxu74opMgIWdIaQAm4WKhVlm1ao89hcdWgdJQw8+cr4dRHR0e7JR4XWIqP+e/1V
kLd6DJM1KanvaqcV7XZqFpjTmW0gJCY3KW2IcJ5Hwtz3+kRjGcx2tfoSPpH9GM+SphI1ZdnDxkaq
3NimXNttyE+PFwV1siTTdCLE6E20dwHD1WQjm3uN/NwM0YXoO+EsVmcsNwGQnn8x7CT4ZiY243Re
65h4L/AZhOF1LpWMZezGfzXVQGqDZ0ZyqtGgWy+oL2lMqRoPfORO4XMIytX8WA8DyQAUtv3ZAExP
t5yKjIE28mFk4nZSP0JpXdEgCe5pwhjHQjJEoFtKBxAmFC5WmiTl61TJroxwspT2NPvy92lY0J5d
Rj9yf6YDqjNKdUh+yn6TyMqGNesvD9aLgzTPfAgdEV2FvtLv+n6xltALh19vPBXNSk/PWe9XGfl2
JJ8rDEUP5Q1ecunLtKPHWw9DsXK4d+cBBQxQFJslkwTIyKhqXLXYddGn2H+JBCPPkE0S7sxsHSac
1G01fhAdHPCMAFNtLNjJ9J+pdAaUE5kOAED7l+iYGFbwPYoXaQfCJY4vxuI6Yko3sWCs9eaUVn6A
7VH/a0ZIVcdWOip0HRFPgutDX1bZJaPzAfkGL6gkA6AhJWnEB9bDrPDpsU2TH733rekx0zZw08or
NXJqkwyTLqpXYUIPWpJEHf8kRutn3BzHCcIkq7pXoalRx0vPwVE4VNWxG2+h5MVvUFk2p8kFh7qH
SgN+zSLacmCS1jnylGByUfcJSoqMFXCEiAjcFyv8HHTtv1iaWT66pyHt6l+2koR2MPJgJjheSe2n
CrvuG4lQtefA3iCCv5NEtoDScqKjFr4tUfsMcntyEmFHRy17BMIeMJ78rzbdpoTKwQQGgRYdDnmD
OnJydOh6+A9Vu118zIIGnq8STiLBpjSanLdDM5RiJmLcYSp/4TcdZg7T9FLMCao+DTrUTMpn1T7n
Gn2lR2dKv97qPiirMo8r/9q9FQ+eBI2913sZUk2+OWIX7iK/9Ittx3OlMUcZeLkn4687aeM321zF
aavkza+vOXkH89W7mqoH3GS86SgrcVq8pN8odLSf5pG6mRWbtsD+pm4L/ZezJAe13NMmvBSHHsVv
/G2QVDKtWD7pdUmMdXjlhr/I73nzcZBQw8CXXnbv2FMMj95KGe5N7rSngfJUqhD2UCiukyPtd1ps
mN+ZpqAiWsugLHuFWFakN7z343eZO5q4M8h+YQ7CO/9+E6jQeGJ4gmh7DDZv7V8goPq3+VXRRmTd
NYfIiYQd5fOYh/dB8yfMufhvKL/1QwMJH9kJD5NVnVjS7EOAYu+M+WDWVqpAEkXOCCKo/HWDVxjP
CNlw3dw8EddvGT7EsoUjzFqHH3c04fXJp3m3p6Oo/L4R9kxIJplws1+N75vUeK/qKKFpfzW/HL4E
89lzJJDYKisZGIFPb7kF2+abrKUBQT7pmu34i4aAgEw/W/OgIF7w2RwWeNjqZk1bnqYnvVd+nhFz
cH9jMde5KNhdbwOyQOMi12dRhmQVwuYevvq3w9Q1w/2+sPXae4vHGZuGF3OkD88G49WrZEMq+TRc
ZODxsC6IyvsjdKOO+Kmwq5G5Nc72XOXlxIyt9UcMyYGxathC3xQZ8Q9Akw8x8ZrYgY36Uv7hQl5o
sL+4WX2a6g1Pi3iXKWEOlX4QkmHbEHLODNhtRqz7DjNrAePA9EnUFwwi0kFwDbENYT8b3VQ9vIuz
rq5OHEhaSyxp3KzwgfNrhOe9EZcNTvAv5IdfL/GcH5JTiBQ2YtaKv1okwQp5tLg41CFP1zmKPHLh
vZT07JV2f3/18QkQfNr6WnW34Bj8Nc83qYH/OOJRgWTb1iK1dkUIb8Mm5gjrlFFv+fdP9H9H/4Zt
pMLC/KcwK76xCzPgWUGVtx+z+TKy8USw97W0iwcPlN82ecFLd4qfF8GL//dl7TZ4T2fYbQr+29Mf
CFHAAOoI47SccShnfSj3jIYRlwt0FIld4DvRadSZa+NQhkrOZao4/tABDK9YRPqXvUI844TAnLhf
SENwI0AcH1LyO6kklSBPsKRmMy0wyNivzl/EHBWJB2ghGvNFGPYTbp9jNXgT7Eh6G+knz6bf/xdw
OsBku48Mfs3AQ/LUqXMLj2oGiguURzJX/pXqfhQR2b9PMAxf05khHpv8C44d9ks/4GjnNXiJUKkR
FiIKD1HfJOkxEf4h6Hj/8mnmYo9C/DKQE7qAf24x5ac/PCaH0ccu1eITLLftHws245LUTTYrE3CL
dMTncmO02c6J1e7i+b4xNOXQLGGWUtxWIBO13k4aY+zsmnIeIOcEMUO2D6Y/kSHbF2W/6hwMzBiD
HuI1mpWl2ZbbUuh95H3vF++7n1946VX6iH+Yju3xY+6r4wvyIimX6rGDQx7PyUvp8W3j85bPSHmB
F4zn/MlD097iaq0TyPYx/KinjIwuWn9Y2gH5m7mPihHN95tI+p4fltk/VQNEyfEjx0lBPBLVxj91
YgwQrozJyXEFJFu0DQR6xD+oGuPDuwESTY+JRA2LyOreXfwsyit6CTs4qLQiUXj4nTK7dJrFwVyj
yFk3Hnk2tC45bbEgbajueEf19xzQF6ro0xyhBp2zgjMALAwZG2CA98yoX/xnARZsTPk0t1um/5JN
joZBRCwoOOwG3WTFnFSp0Yip+EYBoQNFYoD/XhmJM0KFt8mG4zxv4TwOfya4hi+v5FaUzwOzUcJv
mJTSZNqns04VhdobU7ykb85s/V+xrRhOTE6TPq7000jKmrka4eopHPYlSOUy98hiI5vrV3Z7/Yrb
iC3tSkNoYc3GUpM+o3BnIPx68IPybai2yMbQSwc5yDczyWYm50NGQQZI+wms+hLWSUOA9mtTI7bF
8PJvgpTdbvOWRMY5LB7cUIc+zCQyTOgcrhePIrEuUntctAzHzgWDhYUnsIxB3WNNiiULRvTLcPMZ
64Koba1BRDkI0D7RduG1G7bpLqJIaZZOf0yljY4E47P9ZRemA1160FTq9/nNjQBoscKJ3Sc2h0uG
ERFyR0B3iDGWYro1KnumKUk2/Uk2UAX5bk1YzlI+K+lW2HCGfb7gFKQqsm5Sx60Q8T1RStOWCKaq
WEssjRBG5mgSXCjvxTFMGZTjthVkurg05UqoKROmacR5AIM4shf/JuOWj4QPWfxCTJ3FZOQJy1m/
WyMHy+f9LdtR1rMmIeMukKaLH4X51+GxQKVG8aoTkA4+mxNxxAqr3LUbX4bDhJihiEBqA7lyEyk/
gwTOxc7g1DYJIzF6KvB/xRu7vdmt+4bA5fLWhjqXd5cMBNdiaIwpyZFZAXbukQu8y23FLjG3mo35
VyiNODmxsLA84l0VuUFCwYppWNLwiMHfNNBvUfboiH8Z5y+mn7HjLQquY3OvMzA+zb1j2FrOhgA4
5dzNLEHaJpieBKAMdLDATMyuL/rg01bujz3mPWW4dv1fnehMCpmGiJ+GNJO0NikMVdZls4Q/Znfw
KlAXVqaDczHCKldmH2JwTWiT1OlvHd5z8QOyuhmuK+21kplZ01cLac9kV2NiKPRriDA+HDE9p8GP
3Li5+fWmvudmqKttEt5H/qRAfI7xcpw69buC8dAlj6I8B7VrpAeTbySYW5Muv9b5vZuIG1GzWcgS
MjNk4yz12zc5AOI9rx86o1JaLahsYcIUzFRGqpsxeAqymxLEiu6iUz+mftvT2wnYmQLOCsBwU34D
gn7vB4Osj4PwPuWkQLTEWPXHrMTtkv6wdxl449T/2B15iMsaFNqYXl8ZE9Jm7vclbijAE3NelUQ2
1WO8G/whodVP3kQMV8ggGYD3WIn/ouQPMGTJox9nh+79kZAMxFs3yk+93IJFnsA2KFBMFvku5zbQ
i2dHIV8BFJFDdGRhD6/oFGQHAycUgI6+2o7tXVf8HH3e9C8AWscOXeugy7Mj2Ax9ANfKpRAgAhVf
uQO7xV54xVfJn2u3dWsXogrLtkt+L3r/0n1ZM4p89MiqZ+F/QA5wRU+8z5p9grUdmX+Qn+IdsZR2
Fz2c1fyl6JV/9U72cSWK5PTMgHwmaZtkI3syESf8Yf4YxNvFl+wlm+JL9FOn/uO1bNBw8y+c453S
Lb7Yavluif3+0+4Y7V34w5725APc/MKr8EQfDyl/s+B/88f+/+Nl/oVO1rzgUztkfNfS/f+/ix65
QXxH0cPl6quLJT8qUT18Pr/b7fz5KYEIpFVvoDp6EZ/6crIN9OknHznbWKAS04ei42tLf72b8Tn4
Ml12UxfKVcFHIhuhrr/1XM+Fl20GXINexR9fTv2Fh8Lh68GjNu68V+2pdSU+mw6eM7+GzJ5fw8th
ksHfFvz5/cdFHz1awiJvgbCuqdrupMpKG4BoMKFnSBAgL2zy/Rl/LEZ2PO1eUq6Cp3TTBH72/s17
Wf8lm8E31/ratHCIlkua5hjRVwAnvFu/S7BvS3+5g6GS6wJfpNhkm/kVF5v4s3Ux9dMxcPm/+KfY
DJf4x3C6C9fg5Whe7xr3nqs7X++ea7dCVraqXdoD/DjyXGZnGzoD7On1pji9qAw5fwFTsow7bhK3
OTCr5iPBhK9y7rfc4uTJ2f6LIr0/cy3n68HFuiCAcG7UlA4n5CX8Wmwbw0H5TvCCOpVjOJGn2JEX
0G1w2IbMf8N2+ki8iP/0TeRVa3VDPcOHrvmNOGXBnf86fvTf1Rq7sofg/9ugwPIKcGCE062ZQxR2
wY2S7UqehZHfmY6TawIkZCcg/uRYvx88wYLuSc4xETzniSITXAGHTkv5ULm41S9/Of9orvTXXUqY
/LwhhEd5tMk37z/Z57KIPlcj/Mk2xYZLaNNt4jFMYWktPNmDdDF/MPYHBEcMbQ/hz8Kfb5wdf9Hu
mgPjDN7ghcedXF1eBz6Up27+nUd6MwIl9uEZMeNiSeLWrHcYrhy8Gn66/HeRl/f9e0PpTpQm/1nM
//+463goN7ykdtfvYMJ5PUsfx4JFacHrOtU7ns+AsZHBl+Z3APPJCVNjeokv0am85QdOULxQ8hgv
oJisepde8ksSYiF7HXi4dtkp5UPa3fxKy53oi/4KqcgpvSSnHKk47/3oxof4gI3cPBKt+KKZQ0Pt
Eh5KPr7zhXWxiy/C0cQT5l+KW7kLL2pvE9GmL2NUpkdhjekUT022G/zgbB6bcvOfRUg96kdjH2KN
fqH2wGHkhwfU7keTId6OD+QAedT2xl49msdkZx5P+lo/qgKCYRVZlYvQH70pXzc4G+fOx0QV3ZIb
qpj7q1kFfBbyYThRZyS1gf16cmLzUZ/y8ca+Qc2ITZs/nkOO9Nw2yQ4L9y7guwlbPGgKr0Dlxc1e
ov/+tvFTjo+KF+0aX3mACuAzGiLM5sMlwmVeUD0shW20m1/1GrwR2uh15/NSj5Wf7OYfAto/UWjL
6g6j/YwezyZ18L9vpaB62bNPAvTYsZemsZPsuBz8tFa39C/JSsfbY7XQQ8C+3zllcKU7WhWb4MwJ
EEvvLTg3bGU344zKVS9W2hkTtfoQrrjV791/3294Fje2O+EBOWNmxTOLuXXSanx2d45C82Uyobj7
lnfKbtyPe32d8dbObylDTlSOvFL1mO3MNfiMv5IuIhbsg3AMD/PfeZ3PO8wX2Re7KnbC+VYRjvM9
Q6ICwMmLVH7PzKyRw2o74Cde3KFttXSeZaqfNaQIOAxk34D5cHl8ilx1OMp16DgjePICJ90mQ1AW
alYR/goG/YaEZvXhzRiw6QD2JTyTnPTCsbWiGMTEgn7Fs9O+TLmxJIYIeUQM5ltcqgyL45GAyrfB
aCmwlWEAQ7hwVHSf5W00cem3B/TSoma9iHYNF49Bumahj9+I4Z5B3p8DOj5VtvGvpDnY6XqwDCqL
DUxYl8i3yron2V9LEYukkYd9CSBwI5c2JmuEL05yqiZ/wAGg7sr6e0DLvWgZKA+e1IyblqH0GFwz
OcHivsCoeShE0+bC484c6mtEwp8hWAJMt/yifpCXlIMY5d0nBlXfUvulIL+UKcMxBwGW0q1QHbU/
KRnxcAlqhhfUCTrhWd86o6ovG9Wlxl6FbPNWhZCBpotBiITkZPFxGtw6mR16Fc1tZdnXP2Daqn32
mafrCRtcZgmPhnoRThHJvcMhznZv81ftSmzyjDkSd5TAkkA/7kHZMbakZ4PMgNtyIDnNcBv0oy1G
rtrvTKdob+9vOf+KiK9wIg3hLhNBJUcTqrF2QMioQEwre4PDTOCxegXEh9IywWBMo1rZKPLqA3Fe
VQDfaG/0iPXvIb0R9f6i6UTqFpaW5IYVs2Q+kqJSC+A7kY3Z1uRxHV4YtG8MR5TEI1Em/xEi1V4s
GLCiEcy5RgqCWj1+LQmAjPfD+4dbnLeMVA8Jq6LIT1Stg+mGeF8ybUBPWXMQdCLGHw0jDLyPRBcw
sO0dfqjoF8a82+9wMLBAi36rUWnaoEWyXeQiH8AzsHrtTTSBk4VScPAY9/vCP7ISsQc1Frf9clzL
mht90eqh3DVf39BK8MwyQMKlN7oabdV3d5A5nRcUzXjrhjVUvSE9EGQ/9vsKR0alHYobt9N1rq98
0eECM82/iAfhbzrJ158sIccOqySgKgLL62DP5s2CpK6rEr2Ns/jSCuvlh5fWnd5WYVN93oe3zZOY
0N8EQuSSoMKp6aj+xIxDOC4sm81AwMIq+8MqC9aRUROAO6jECMd3CgVwD7QMBgVhlOhJ4H4ORw1N
325xBC9be1DDAGxSzEC1OWFHgK53g3rd09l0GjoOSwoyeS2wraQ2y53U2xgySooxDgwMFrjMZEVS
2iLh4DXQsaDKvUFUgHkIipl3fQkcwqn3EE6r7Ry+TC1yKfxxWPUBXEgrJjtsiYToEyUm0rRl8Ye/
h+vYvrDlU/oTYf5s0SiMZ7n5U95O/mH+xP/QBEFKOOdnWmioYzDsr4KvAhBiaKUE2ap++EG7Xjgw
9ueovKW/R0tFVDwe4knyQ+PE/YRzgpYnVjcMO+8jrslPoCfX7LG40cp+Voc2WxMhQZOGs4y2K1Wr
Ec+sBV6KTjI9jhkWGMC7FuI9DfYnC7imL9fjRbzTS/vqooN/KpeElwFQ3EXn/XtfHV6lJeg23duF
ynvGc/2yobt3Swoa0lpADvbhpco5+z7YXn3RnYkUxjosbIrD2a+KAukU+Zdgn95zwnvw2Fw49thH
FwuQfI23YOSv4pX2RVVvKJNCcvhkh9u0hStWErshrVJYnaT6egTUMO763fSn16FQMaE88gNsYOiJ
OBZflCk37ijMo3OBQy0cPNWBTO01x0XqHm3cvswT/mEzipcyLeY64qwxbd7DTjYdsgT7eePa0Y0a
BCDna8rAPwpmbMZoDdRhx43u8ZbOG27pkinDJP4h0X8zeAAsLEPEjsPRQ1XJQJp4xvyT1JLrmZfI
CZTB1SrehbuEyQaF8/zcNatiVdKrs3KXE3cHPxJ38Z/w7G5NZwln1X7/CxzNgljdgwVZybjauCGQ
7LrNwgZ1hC3d/lUP+IWeyrF1BTctT7RuIAmG013f0NAKaG0hBguRHH88CHchLeJP3LYf5CBqn0IK
9xn75uSY/8ZsG00coVH5zDHOwedcbQWwfUT/fDXWtWc2S9JR+m84s64EMmIzw7Mxao1z5WwTLQQP
oLTU2Guw91UOjOIIKP1kcXcRqF0smNoKS4POyFL8Uh9QcOYqT2WD98qdsTg0AIiX1ZPTyEhKFnck
LTDFWvjVs8VsFO9f//4bKOAJjv5w8mNF4niXk9tBFUx7lIMPnd7Aovi4leGaBxGjuyi6fbRRE2ve
pxgZQyIB6kR/Z0v9B9MpYtsSlsTHYRWbXaa4Pw1nCj1auTlSsGFFkYpPi1UDS1Y9eHnJC+KxKr+G
fDcqh5ERB0qT5whpYQUETUJ3Q4eYRvawFMs5YSz+Ueb2YFdvGRLQvqXAoooiwbvoiBGx4kt5opnW
fwE3QqZMrN67dWTTC8ERchOTNqSuaTG/+Olih68L8AFTfLVYBxxvenvoHH51tIy4QYYVZSwEHZYe
Gt/YmFjc6nSuzvvOGrkyaCDQbiYzByG+cELA6+L3Z52JlIQyeomlJii9iJg6GGuDRxHJpB3gD3MS
POuGSaeNgB4Ip3O0KZpOWVtG1+QFTs+m6m0TN5fsRHKwSpF7TDSrgSSaJl1u875VuoV+GAbABn5B
53EpXwaqJDuI/v+655YvxS2F0OvJgYB/4a6pS4cYgxnL64hM6CWu3yq4c7vNng9aZNuw3yRIFZMZ
38uUaFBdFsgFehyT1jdToFV8Z9pP4DvqMlAfjDj1GcZlJvCQGA45MhrXJysFMwU5dlhWWVAbj1OC
fOeSTQY5FYgsPNWw6eemLeHLLvjWN0tQT4uIc3JDXnW1YQhEznzPsQfSNscYqizicNhIE8PWcGjj
hqdJryUHcooHCa+NXex4rUPvdL1T6ZsZGztuc30jF2vxPidJzklZ6nfytqX0I2stKhUV2DDwwt5h
ETaPYbcHHITLMQNN5iUdq2JauQXaC3cMHwxlcDm8DlK/q8FfD0tmqLiv8IHAeudS4CgAv4HgvV+D
c2BJ589cbqk9BMVGUXDvWUzFEvYmkzAqnJtMTVal5ONRhPXxhuLDqYmJ/Wtbh5twgaryzI7arzlu
9JCL2mNBemS/nthemQZCpaBAh3Ih29hWuenynwXn0PGnfX2L1O+5yfMEaCDo/sXRo6ASrTmtNrMr
gL+NUmTqkBznI0hWAobaJHgkKk+aUbvzuIrBWDf8W5QbepwUyFw3Y6uLEmpQdV2grIWFIdvltDGJ
badUKc5afY+Vm8rXbvuH0j/aFE3BdpGdOm33oidaPFVOHQvO68LwEEXC0ft9O14VIGMg26JNBI8K
VgbnO8E30iue5QndtGK/Xuumd6TMp9FJx44046ahamRUhaoGaN+pJ+w6Q9WzY1zEQsU4CddynT9j
mBykIVzL74bhz3YBdpTqmMW1QVTACI1Ir0i04wKsnj8IVm4QG0IBh+oQlRWckd3wTLulniJSOYng
uNh7lgCK1frICfPF3CfACJM45oNmKesHR25wVcrinvb7WiAtxAtMPsRrskN0K2AguWKMMt8qwLqz
ZeUeEGvWXIqUatN251b03hke1OUQOyy98wERN1RyAI1+Jib9PffuWOINhxKLzhisbLQrMngmi14j
nGHC28T0EC+oBaHhWTABWN+pRdwEfhqeXsrPwTJBWZJoq+LkxDsMrfdc0V+jO4vz41H7EFWZgCQj
+6cNN5YRExMg+kDkgvar4TpemVejj02PhGFVzU7fxL/8a56jmLUNaYmzM/mI4cqvDKo32IrMQl5U
eihAvslTdbqryNwKZoZgV8J3Ylg5S81vXjOE9UJs12kbMXiUvS4PD8qg7YcRPBicOLHnRIF1cOSO
nmDpRTJNjktMv1iERAfrfGavBMDrJEj0f+VyC2iThcK6EjRpFWfq8S1BHuFBdWufEOylaX+hJh92
5upO5ck0nMpxlXqN+0WCDU07H+Q8dRSYTkKeo4UbE3oHVO8j+KT8Vjd8LLS9FWJppK4GnYUWOJ4V
bLPsUysA+Fo0/L8pFjoHVjzhUCUoL6w9/UFMWRG9fCcmICrdEk02TDMZszG7X+hpyU8SPNrYycN1
wKRnJ9E6F8NLIqMHnVM4HExruNFGok+px05g2aJZOWJRApnAEFWkAHiVgJPuUPnLJY6biF4XShpH
BOFzvCNOsN7vM3bwbmFDdi+QNRAGwiZ0iyQCWGso+hkK+S2e2fR37nd1HG0AivVbwbAWXvvHc1WA
puzIMoEnZS2wxnPGvQFZDV3DapS9m5T2ADKiEAFa1Quwi74prpSzTrAB4yOMtBwHkFFZRuuJKq15
r5H2ZBjV0iHxw08OQdl5bO0JHaDBVIVnDSPwWuuwHy2jM2mp1LsKVd6nvhKPxfNaBC4WF5AwPdMp
XBNUQWeikXcdrexz84GSDYnHiN8Hfc55Em44DycmIns5c3HSEJ/4maNI9aRnadfGuueNbEFm3Jfa
sXE5SzCe9pjZgK/4TD5IG7GUJ2gf/kG3QRNupzlP4D7thTkNzAuJxWLetliLIIUsAACRO+yC9bXw
tqqrnoZ4uY8Vi5td5YyLb/ZlnTsgdRA/lvInu5tFsJWdzMZaVVlzDoTj4SJDwsO1whHGiv0Mrrgs
Zd1WwodON+3A/zUULaRovDeYcaXzW7OMQ4Z3/oxyWcZP1Xwveqw9NqBj8vDUTfFBc9C9dP/j6LyW
GleXKPxEqlIOt1aynG1sMNyoDAySrZzD0+9P+9SpmtkzMID0h+7VK9j3Chb/OtZZBPYKuJoSRXiQ
7eZzzt2bncqYuHXJrrfmr3J0GDRzepIVrC00W7shVWz2ZLz5nEpr7RvlAy0ctumu8oAepYRvNBJk
d5FhQRK7vGp2z53pnEp8iDe65XeZTTeV2s4LmH6eSOtdvguawrHY4U7Q3vI9fd8yeeNkuS0w27Ta
QfQtHPk7RZGwpv8/RMv8c5UeUar8YrvLkJlHhbsC+/w8lu44/jx3CMEHp5RAxn9OmLNwiMTbUspW
T7wShee2+E6acE35Nz78mB9IfL4DW/gWnuYns9eCaZWC8nsLIIkFpvi+zSYOhyZ1Ev1fjDWB0qt2
pHz4ih+DtJXFL6FZA1uvntz0naArd1oMm/kfxESp3Vp+vZHjHaO3FcbzO54QY4bbuLc2yAq1P/U7
dAXPqBzgv3MzHLiqOHS51rmLtRnoOcY5w1r8oaTyMgK6EOn5QDm41oMOWx4G4Sdl/VyPSEx31WbA
OXclBsYh+QIE3I8Ba+Ubl8v9AGtj1VAyr2ndVyI+GOiw91l2aFLXu64WkjY9nIeu6FZs2uHQnUf8
RznJ2UluWG7V0SEuBpsJGyqT+Bv63NE8Z0Y73DuW5qzXyeLnhoeNgU+zctXAz/Ut/NmaiXD2HgfN
cyNiGz1v9L1QbZK/ieHWX5F8wpg/g1YNpxSnarSkHmNZYV3HwXlUL7l3zfAw6r6+tFX7dr+jLNC/
SM2MXKe8o8x94Lkh+qO0Ylq4DisQEgcPRTybjiJzen7IoGTqcE+o1CDsHo3jMK/yQGngH0NGTyLI
RR5id1i7mPmVDM1LSF0Uc/X43HS66ug26rwDf+VZYM7v8KPRmSKjvzabc9vu/8luEH8s+jSAzm39
dGPyO3HP914MyHxp8WOc9lBUW8XJT/lRUW00W1soq1AHnJrOaqczyox8YvY4wgTF5kRrHjOq39FR
E2wWsHbxobfh0ynmPlKHp4SZ3ap6wOg2rG+kE5JXMTOZ8OVGqU2vZC9quuv0D0RS6xclcWNCErXb
p2OspR0LZ94gyssu4w5iX99tmwvUPwxByh06bQnHFe+5JdvrBZ+o/C4KF60eAQXIQHeK4BAxDJkb
ToF0zR0IpBYBzvnKq758Tn1YIAVmGVvm+hVOEraEBSvzOPzvtHVCCpC6mF/F3Uq+Sd8WehLpI2I6
5r53b6ATxBIN52aruwVCD4iXaRnszaz81Wf4X3ZzY6o9XOSFHuUgMoUUX1zi3/S3UT/RqyUXbJoi
CBcMrl4rprrQkskr0+06s3E7El2Iy1BI1TQY2wBC7dB60CuNJigj6Nb3ynQwfsRqggEPEbHrpP6H
fOdX/dh27nITNMEAf1Y48glc5jRGp1ez51XOO+QnsBn4yotd1qfS2VAcRxRcxH9gooukAmo4jbMd
rZGmkbfMi8Cj9HNcPUcYBXZsv+4cKvtAHe375IOLb6X1HDrSOke8aLdvVrmh+kmPuFEIH8kmSvzw
RT7b93AhDzlevHdRjrTHaGN+FrSyn5O05WyERYpdq20eZxNvFUQ6tuVGG7gu0hZ9z0QdNWezgwk6
3s3+zE9+yc76g6jNjT8waSz4eKbbED+q74JN2km7ExvdcmMkeDWpy476ElcRJYb2DAiNIbEJAMIB
SadsXTD5zK/4shFcyOqsTF8jhUbqKfwMFiTu+DHNVA81FufoYXMUvQ42sjgojd1BSRpCBTdQRFE6
wz84ZlZQ4xhfvTChc4hnx6mpWSQT+Hy4S+iand7xkaM2GWkt7G4LMc741IhXI+NZWNEpvspdhwC4
CKx+n4VEcW8VqvkS5J/EiiIQaXKen1nzFoY2bmjb5gojC7Qz0v41PNvZLcighEXZ3gHdIR3EQKPU
FUtgyojL8coVV6bLfcbCBX3ZRdUbjVz/03b89Af5knfIVZgWF44keksPuFjbrhjqI8BmiqJDm1gp
0l0rvSf6c8zbeNPMNbxyPi+5n1n8lcE8fGtTf0SbY1WXPAQ0xQ/bIRZNYvz+fJN5KcZDxS3UvJSE
1yurKf+KtzKGn9DR5oc6bcGS8FJZqRjBIApcrhZoNn8CzKzKXvJriA3IZX9CXQNA0j8wcbQEhgaP
cPWoBa5uK4DBBzCwXP7NtbECmCjhClLpbq5OTJF75Px/5WFTHqrwhrE4HqUw28pDSynTbiCTc83K
3T2LDvZ05RZrbd0kqWZJLckvLduusl8N9e63pdAx/qMVE/7I+Bmq41xumzaICY1tyelQrfVGmm+s
mREhOakD49eNvpc2RFkYbPA7uWwiuKz5/kbOaTu6VbeF7NeFXm65lUwOJ8/kNx/3pnSZb3FMe036
h3yfDOL3Ll1+HnhMwjLHocOAZgMslaZELzIIgDrSRbtM5kEGvYB7I71uBY0QBjf5VWMcvES08NIP
A2Y12qUw+jmUz0K86V5e9dbOPaNWhxAkmS5LAuMd059mQAC1iZtbnVFcvNAtcUq63fRvhvZTwDnM
v5V/pAY0xHSi84WSov3Ty0Bj9KovA7tY4LYSHFIU5/T9qaFpxB1q3rQaUmy8BpZ0cgeqWTUsGCI0
F0hZBg2CA/ADARNfHw7TG7DtLRJ3wrDvEf8m8CwayAkvT84W4JhMaus9nfYPfgP65/eULvAaStzp
VuqHQDmgeKBe36OC6v5fwTg7b24gR1bpwQ9L4Uv/I676NQYyirT8nHI44zpOaoHMp1V6gBGSptts
glANgM3h+fLT8G8vPJCL8I9yhZrSrSoMo6A3go6/UsfUUdmsuTHInCmQCEO9yp9/Iv4XSI+MPVwP
wOZU8aJuO8ebCJkB9wGkpbD5qNDqnOOv2MVKg9FQ4tTEnwHDnRcmdMFuxPCDH/6zTTF54Arj7scV
hjF+bO2qF3kPTu8Xp27xbwrHf0KyjO654OKNFG9UkAURhB0vEwBGoDMzv1Md9/sGS3WozEThWG4o
QFhDEVptMu3Rkt6lBWTksByUf8VwgDfz/GnMPS/VZk5IFR/Vxwr3bcPv32HIwYwguHdLJQtRpiXM
BRp1durEXW6eMmhwnOyrDPMQ4l+ajkQWdQWtFP/TxomI33ldjJRY91E9u02MCReGQW8Ta4eGEX/v
NYACvMv2DFmbh8FDrsz9ZqlTU7c89yx1xavAzSsXygV7rQwa2YbPYkJGwwLwHwnzzRF+zK81krPt
L8nGdiludLhYER6oWEakxwriXr4PPwyWxHJ6C52TOYRVsHoKKj4ij0kwxbceZsKbMqLC4XS6kIPV
zv5bqjDowNsQAQLuzyBmsM9wX4JEoj3UxI5ql9D1FuCKjHIEF9xds8+4ms13ZEty6EqlJ+FeTQ0n
u0QVcTKo3zF5ctomXWfiLgm98aZlP7d8DPo91GtWDJ8Vr27FlU3JoZ0dFvhYx5ITL5ijyvbBgGDw
NXfek6PyjzwmSEBw9v5xBtXH4gRgQDcd6fBSOSpJUMFErN4DP6GDKHxm0qN5H1Q7psvudtx/n4nl
W5wYtrEppBP4lvI33YE/EDUJrrXXRw9mKoPZjrn2X7UTf7jToMH+jS2D6Js4biOVhSKEvF3nNMIQ
W4Zi+2bGFNClyVNsKXel6M6/PeOZw6VBnjgsbG7bB+FDMbJU8ahwyTGBwJkD9cP1GfoEj8vRQdQD
tV3rcGlBU0iydFFnTeou77G5pcsKyGzF4/5ENDiSeEohXJs3AO0wGLPP5pc4IzINGBgdaer4iodc
X4EaQc01/kSE2Ot4y8CaP9kBm0PAIYgC50YSbBiawNme9Eu3m9Dd8jX54+SWmk5s2RbKbX5g4hHe
6yeZaGX6wZPlI5LG0aQ9TxZS7UIgAOz+jXNnUsHNbR0XfDyB6WsNh+4WKjGh0MYD58k9VQRA+mKS
CtsRoi1wL5PIyR4WoT3d2IYBBIoBzAVUnDfvSzYiPv46dQczxrNO5Z7RrdnzO33wUrPMtqIvsCLX
EgMY653HN7v8HXl2fzX+vli5TTYBkk/ZISsjIitePPGbDuKgsJ9iR4wdVbFne/zDToAMn47QS8Ue
SLBr3K66Qs0QCH0cnR7Lmtgxf9Q7wR3YNJHatbg9O0sMGpVauOc3JIoN80FCYyo7Pfc+rG+Sp1CP
AD0slihYvS5/xTNHF0GeNrMAnnwnncL//4RHj7iWr2ViQiW47fvyIsKHVp4gYrfvNOlkmDXXESsK
RrTQ187GFSeDfferES8Qsj5kmPHQwZBrzscS1MQ350MlnnDU1ItjjKrAKbB4Oegjk0w7v8Qse8VP
WxJCXDS3DDIOw24NiwezpbXIjV/9ypbPANknA9O4GYfevEblLRgooSHlYlnrRyvjABIJ2xNNErfI
Qwgih8HFGP2SXMgDcICnj8o7C5olMh76Pbi2ClX1/1nBl2Y6skNYxPxF0k54BN9EwwszkhxG5CQc
movTG2x0p0GH50FGp44iY2X2np3L4EnmWPgTf+p3JQmS2UNFA1YFEsFRlXxCCJL816VoCahEhY0G
aDXf2j3jjzg9ISJSputAsl154SBVxj3bKCLcPkXT5YKfdScyn3QPHMCGewmmXnjhFh4F2SmEXvil
4nF2MpugXAa3WeX6J4NKoPYp4CyyUSF2yM8WjGeh57/155SoTGwV4edI90kLSqbPzBnbvflBlcBx
zOjEWExSyRoRcvc1k8XI5tI9867+RPLq9Do0gIQkPK3MlHsV1kTP2B6lJ+FulFNNMDnEKQt++IY5
F6LO7Bpuq6O20Bcc+vgDw06ogT9Zsackju68jyHg0aI/41gvg7z0ZrJV8HAImFaHgN8MjuMN5Hhu
kAqvRXFJ6ywJBRjeuEX02Fc7yPprahqUpmcrPZElN5dep8LP3QgQHM1VIiBP/y5FZMN4vlJdxFtw
B3xVhbVyqlkN9ZbZAJDgHIwbCMN6ZzMaU+/0BoKGTd85CoYTYVDpBwgeu7MIDowemlNRbyLq+J8l
eCR3u+OYHcgS6XvHGJ0h3c2P5veF7S1lpVY9lGpXK+VKH5jIDS9P3UbCtUqOpXHiwuItUuEvA5Ke
vDtUszAXAW6dGK4yZRCROdSVPB0F9yWWLUOyeRNicugP+RkDc112s3JdQItmvgaPVMh+WBSahmvV
GlL5JDovY5m+TSaIjGNNZ9jjQhywuLn+GTQTTf3O/Q3spHCphQJakMrwo8qp25sJv86wW3FTim4G
dGconnglN0aklQFbJcvJ5u6lhoCRGtPcIhhBrK6ij4GpSqnD9JxQqdghwe5KriQaI9SmAd1IzQiG
Hh3LJYLFmHhyJ+DkUJ+WIeq9fHACKdgMHhTl89lvMOKN4BLmzkA7AwEnO4uIhd32DKLP9t5oG74O
x+dXdO9x5TtDt0TJ5kjEnZlfKFHM9k1GxXxLLYX6kzDzTUFpbZ4oZroKKDfepRozNNv8QDw0+tJw
pMngR3+ZHyEW/eKbFAcidz6iF2m9ZAFz/Wl/HHNaEjxxtjRhQODFfeUglj3O8RqHE8K1fujFkaiZ
V5AGFqtTgNAH8rH++Ce+6eDFC9ENOhDHqCOCh4rA15tyjep6GfmjAWKFy1iz2tGVDfkmb61/uve8
cpdEJzDwYv1GXmK3K+B6vbcLjgjrSNMPNCsUzs0RGuuutrVbc+JsPhnQ2ulqEA3cF6JBabzNXJPU
pMS9yY5bM3ZEfs0Qw7eAXZeFwD1YfVId/P+Sw21L9FfkbXCI+UwvJmXGqHsEd1JNQKw2/mga03TN
niHyGBlMsSW50ry3JMwQNYQM528x4iT+YZU/3Gzctn8YnAEbu9heiD4nC5dJEZAKx0fABUFBnb/L
5HYcaMmfXOZcuLsIZPkwedgCE/+SyCvYjWtuYiyymL774O7mXTLJ5nJdCFvkxzau/jPjY8ek4qb5
iAEV5ugOeqtPHm0XzH5L2C6wSupkNSFc9CLEwCEm4vuCA7BwzPmmxuWkVzaccjATo8ym8u7QHlxY
cDAhYE/BjYRK3QRd6FOIYJ2DcHFVntkGubxE694im7MJqXdwQ4FxyE6WDzrgU0uIHi+OCihQqLuW
2ZnsED2l3WjugA5INMR+IApg5lOK0hI9gYzBEiwwthWeASsqE2nPTUPZI6TrhIv3fXrjI3ofjSdp
PzFc5ZobUl9KfbpSVL2d89QpfohFPlJewyynTSatm8F2S3eTHVMN1YMtfyDx/S6OOg1TtbQgiNEC
+kN1u6kHCM3jnhKH/56ZK4OfGrb0DxvQLblh1ZrWDzdFugxzY9EEMcBknEIlv2d4SwQyE1QLiJnq
v4fgkv1Y0cfzB8QWbHhp9ZqjaCwz6RwpoUluzx51FYYy4mqqKh4hz+EFnwXTanSF8HBmagN+JZYy
iSkJ1yrnDpAlY7nBIFPyoiKVhramqgioYNhJIpVvg9X3uqVB41GzA14rnjoAA2y9xom3Fiyqz0SE
WK+917w7ZpIqT5TGNPlFJoYZrwAgFK4OL6kiCHvaNZjkgZTIOy7O0tzG0EyYRDa/LuWqAEPBP+CE
KRwFX6Cs3R0UtsjmwCdi4df7pYwQyk8wG8hcsjuRfCNoG0JIAmvRg0gq3NUeSjn+g1KXoO6/ZvSi
2dWajtK8L0ew1ecNHr/d4+wgtpvyPYPuKdmfJVkahpNK1BPzqgoWcZpBcBgoXfleTvDO0o02cHXj
AYIRGcheHe3rRvGG+VRhXVph1ST+050wv0WxAzfSQjJ57sI2iAacdkoM/dLVhbHVeCeyUUJIcvwc
dQxbNmoG6435S16cBNZtqFMKI8pASG3KGMNMXv3CS+mu+JAJMqblEVM4RsGwylmvE9JxDLcYl9xl
Jj7WdV5hEkHq4DGD1/iC8ss3VyvNJjNvAxF6N2Jz6xf0umx8mzEBGDcvyTe07TgdnwGGZljjbppy
z9NqWw90MihyDN4H59nxFT0EjRyIb8mviEqz81tGQRgkFzMBmp6A3piJApW/jeUELfnM2KGVa09j
HloR9/Ynyju9QwVjiExi30OyftAh8gp6qkErfCv/4vfpOGG2QK5mSS+KEFUjP2g/u8xDEOFlyYU3
P6ZvTD15LM0uSb4oqBK2dHym0p+BTyNcM7Acyf9OxIPnWxOnI6rqAqhvjO718KgUPuYUz9BiC7+I
AGL/dc3aWhYiAHOC7cIgncTs2uhuZQlY2OIuMX9IrgFRSyAoq2SCQTnaojcDS9HJ7XipH1zV5v2z
wXtOxPqGZbW4n+V+kSmnjM2riF95lv6p1rfIEGYO3/COwR8B3Lv8Z3Z+fBndVrnKBJBOL3bgwA+q
2bE6rWuTCLIZDFyb1qbcQui5x/zz6cUg8Mogldzvw1ME57TTXD7dFNAb4/6Tfr20aGNBjaW9ei2O
B9QHuATn0D/lZXDrRrAwsyZbtw1ePeDJRvkOkTCrsJUutiHvtglaXAjyMds1TMFYurQ/b+q0xMaB
lLiSm8Dfp6ojblmWnK6TVpX6r+YSZSmZ0nspb5rxo0zeWF7hmx4TNtFZ2G0Xq5n1fsyJRTKWa43r
6yqvVNylEBI/r0mHOflKmmz5B/yaew07MFywuE/+6oeB9fYhg6Tw3Fl/gBv5l/Ru/kBETmonfxTX
Klw9r3JxHPpNIp0svPqxHOhOU+cOTyeUXPE6qYiENqrXOOyJ7l4m90K5TM9txtiqFnbTncBIEhNr
E7HlV1jBISB0bPzQUVCl/W00I7uC4KVJ1+Ges2TH+mBo5qr/K5MNo9RkeKNQS53u2O0iWg0Vt1/M
Mh6tKwDHgMEipCSvEKsgfTthrg3vvdxL+T8Q8zkQCDGggF4lZ2IL60uBnb71HqbbJ3Fn16kNSv2E
fmDGMQFj99ozfwwTsBHMFZllFUzGIkseB0fsPzTpPLLhEonOu921rgneANnXQbXa3Wr8JXY0Xubq
x6Qs+8rTNxPcpGzI0ly3792I6c8VN1ITStu5i0/s+nziwuj8iXOwY2Db496GA/azDmq4dwkRtgvT
zaCFXCe43if7tNkW6RiokjeCVJj79sWSRxs7yg/LZdRUfaSgWyfttRfTHI9jQq8vmnau83UtsxDl
dVOvQ0+rtrCeIVbn1OKD9NfRu0TEuHbhvq1/n9lt4rDvqQNcBvqa+4rIRPJf5nZieKm+58xHNU8R
188G24O1+NMXJ9KhK+5jZ8AjxbxV05tZXedXEC5TzX2eBc/XIcUbZcMZVmd+e5j0I+nKQngKG1/6
qt2laN6lFyCZlHyjFYOWsRNWr/6b2ibnWyiX3AkKNQhvo3SGLFh4xjsxuE45OL3BWGvObQu754RT
AjBKZgZFYDLjfyebPOr7YYlo3sS4JyVxRuDlP0t31HKvfeV/iYVlrKe8Z8YP71EMfkoIppSlOM7Q
q0qZq3FMSvvIQgfc3efmu8LgT/2ZmjutGJdfKtOr0bVXu0H7lY1v7rBsMzHsfVUHWbuQu9b4GGLa
5aEmc1N2pMdsnip9gaAeif5bhD8L0kRJSfD1bkQuicgJqYtPW0jLZ156sJqJTLkTGJrJaGOkzOQL
PusjAJiyF6lG4/WDY5qRiLDBfip3k9/Eg3ml7EL2HkdT0rq94iGtVorHPAYQuATjjhAOtx1zW4Yw
ZBAs5X9x9Tc238BBDEVm9vyElTuVppV84KdhY49o7OtkHZPpA9MfFJLUbaO6AOYl0ev8Kn8tkmIy
mFfjW+cZHekez0ccvnHAABi9yPTl5o9E9G/vMpdwFD9qsHG8ZPr5q0Fj2n7TtVKjlcI/WGWv4WLi
1zH4o3FqaQOfnJHMMELrC/E+vfdSLSG8XZA3AanDqsJAi3SJGcbXRpt9OlblClQwRhhAvE39iSrY
1I4R9Ul7VbV/hgmy10Ibtui9MddKzyGQiAK56YmZREYyhLCuxl0xLwNZBWM75vHYfXWHJ8mOFRgC
EktCYMwDLkS5sWuaU1b5ZPUx+qTUkD1UudpBHOBe1Vh6FmsGBqm5k0s6NcZov0pLgxlg1DwR3Yyx
kG4PytE8l4eSOXSCazc5ZZSkzOGg5fiK28NQNj/L7ph+QcWEiNQKh3CrMvd5bTNidZ/MYCGiPLdK
IMtHzFmG2i7v2xdtH8nV0Bl2z9fZoDdbgn62E7Pu5pueqopAmV2l2Kkfeuw95Su9uNxsLQcycRVA
3O3aUw9xUuCI/xqa73zc9ATRxNvaWYZA1Rl0rfBgKJPToCbkWuJoh2Wb26yxyRDXZkg6BNGR8Lqh
SM/5Dq+E1Yip6eRrSLbQZ5jdoc4u+vAjdwd4tdMesvWI+ylHK+UVdAHPcH5pgzmWF7FYvBHwAYRi
0TC6BVwMFOzHcWrmtPjJMLFeFDjVQqlWw0CHjPvyBslNfXA/Ec68I5fISXAqsrsSnjuZbvuQCebk
zy2Zm0vs6DImBSN6+sxxW28wP8lGhh93ABIjowhkh9dTfasKha6voK6i9vclBQfEdfy81V5PKB9y
wEigLv61HG4CDZNrixxV6LR4jq5iqDB29s3iEX0pcpuQ6R1Ob9ynOFDwHnymxg0ixpm3cOgJ9sAo
DDKw3SaeeWAfoJRAp76NGM05kccbf20IMu3Gb3yVc+FYrPYaGZ3XqsKPn29t7Nf6BX9pRdoRPKhC
ttkaAczvjB9TY2SGUkXjW0t+4vy4TZpvxQTkv1g4mIhnIYP0wiJ67VKF6NmTvOE5YWSyHuBX4dmP
n9o5LP7FV0rhZuEV55gRlYmnvb7GZmC45wCYkc/C7EXrrwLLoDxjqWgnyUbXvO4BnUQ+A6aJaxLr
CCxjoPNBxo+YOspb9xeGbkk5wTYA/gJDnKGzhOvR9Pt6re8bpp+Sj5fylLkRMjN9rFw0QD6yRaLR
+Kz+gjwZrTYcHhKlSFGAH59Dgf3oNkSxiXOQNd5zeEyvDyhLsfr+IvP2T7COpKtU6HWHYpHZiHRT
+3Y6pCIQ23xcJMdeD1Gs3bwr6N1GBrXlXpDfh2b3Rc7OvrlwFgwZVTVu6khg52Aq35e4wIF4reHR
ezG5e7QddXWGDxiumxx/XdBDxiuQ5GN75uuoGoemPVGIYjc2ecRTHV7GDfI/k6+CLXQy9xYWZuX8
llANuJivfQmvHVEq+otp6bZLg69qeKiEacpwSmN2P7ruYtNk25cFJWXPGhzKgyx96tSbPGq6D8Z8
1oENUHOce7MzL3aHS/YITmoTiSDzoXlY917Z4f9InhrlboxFP855o/7Pmk84w+Mkn/vCb0+v/VF2
k629aQUIkYslo8kgHjT5ebv3Htv6VZH3A5veEZFY0CrCgn9CnFPRfwL7+cJb8oje9cG572OiFchs
O4r+C8dc0MoTTlU88aLYYgJe2eaG1IiJoDxSC+t+a3yuDRBjySsKiBkRZvL7Ej0ye5FN/So+izWd
dbN9ypthM0xszG2LP06y4YxfL/Yyy5k1f1oBDiMRBtHojzGSyKP1WX2eM2DbDrEQe9nVWOI/JNXq
LEA6L/X7lXrg+z5Ckm5y1IuwwysFZzhpyVHLArhj3AbkrqgH9dJM9AVbEzGPO0UeIR04m7B8sR0l
aG9scemkM8E8ibS9SDFXOnBD9Loq17rZmPj/PpIwcnr5ADts2FTqXQbM/yl6JtUWypO76Srx6X2y
tglsKL18kyRyEz8q9YuzZu6vpb5uBd9q9zMhuS/LCNRhNyApCSpcxELPYKz+yi68KnScGNMaV0Kw
iBjEnSUEMVEuJOUOOBTk7xay9+x3gvGZNeD9FJ4z4UHqvQN7kkSYPnz5dNhoTil/COG/Br0cgoxU
8PE6mGIqVkBIT5Vd9dDvlBacgesZNMuisHCIVoYIxnJmSXZkdEFbcmvoz9l6probzI9icKqa1Amm
9zR3DDKz37GjYP6wwq+KO0nS13kA1xwHeE5h+cr/y/srvKC7TJUPLcZM9aBVWG01x2nmendooSdB
Q9XzBjBNCC1cHOMMwXgr43ne2/MxARBlYHcaTxXxmMA1TF5QLE+uVC1OkFJ5FrpAfiG4OrYZmnJr
LS6Nh60jNGKFJpvnIZwY1r1L+i66RPVB6/8/DmIOkfGoimRYYrwN9XTXrS19RyaTTCloMwGQTsni
TuXgJRMdi4ikcfJYsw8RJwRYkvDGUz96wIOGschOSVC1rGEuxAKN9krgCsSd1TNteQoWIqEt7Ayl
I7VoW7cbC+J9+oeZPsF+CTTNAU6KpfiycIorImZpSCvKms4vai+lZWVFO9w0UGljgiA6OwGanNf1
dSIbKVkP3NReI+w4v9rXVwK/MwQ7xwUM/mpKXgzv/nkrqSUQu8Y7KoVZ8OLTcgfhLj+6XLiaM014
xVzt13Totia5OPmO/CNMwmBMCLvXwFZXuisRHWhOG8wh1JP1pmdrfEqhYErNkQBPqT5iLxZmgWRg
lL+SCSgIDGVVTO7YB2wKQrzGT1y1W6cCIORu5QE25U+Js4T20+ikLq2LxeZxo9LXygwWgKDCnaoS
IkppgbdxwoRMTwlKSO45xZqVPYqSxGVbeP2p6+y70pg/usZdIZk6XT3/eiQNBkAWqihy6D+1P2aa
NHjf1UeNCe+X/kX9vH11x3hkpPHeWvv5Z7S424IaG+IStbm+fimH6vlRI2RT8LxDRtWKhEVzBEqo
f/prt5njW6htmjXz4vhmhZeoBPz0muG3Y3POFkSM2hsEGCAYd0Tcxck3AXeImwGlJiDlueRgQqur
qmvrt4s+MXoa5XuaOCLM+ebS6U72V+mufhCY6NUBLmaETaG+lBQqawh5G0SfcKfZbfxbq/zn2T80
mhNSR6lOxN4bwNDOGtAbhdHzAU2yRREHx5PohS5yM0CqialdfiWgTkIj+7T1mTw9dYWuLCOOGP/p
6wDo7yXPfWsGoujj1Fjk27HVVnchREpmjQG5ngMo4YLVfvR40eCsbvpWedZgoEs/ZNE37XdoHnrx
MOX/Mt1cZUyxaMxUnFqwbYzonbYxJ7i5xoqgb9attZlTSIjpW6Vc+yVYgjlWgUTpOL2CsdsIpj9O
W1JlqxBrA5hIi62vwjWtrYbesBuSKyLC6Jb6sfg3Pm/sXSve4eIA3fHXaO9EOZvZVmUVKDQmPsfw
lG4saz9ycJYLe7z5DrO1MR2kKljk/9CtWULc8SL3MYk6REEQ55GUfoQBlPWtDHerPr9GNjqHRPlr
kCtb/sQCs1GB8++wXJZ39k2rfxNfItAZv06ltZ53JDDxFDrSULTvBPRzks4GM0qdX/oPQVpNf6HI
2HNfP0/EPk41POFsHRVOdJkkuNDEDqQ6SL5EIogbQ4gZtb9Gueu4K2TkZZtXWOaC9cGoHd+gjFjt
gzB/KzTBDp5ipQ4GcO7Uk1S6yuvafxshYV6/vUC577+6dX/VEIhLC3nQZMTyGY2PYmQGvEsNbNGr
3h47nzplPpRQTmj8TeyGDYbz+G+2xEazf8Jl2FQcrSXNWve4a/sZ02nQR3M7T7ha5Wu4y8WJKkIG
F1NwOuI1UpTJxPOO7sxAswAWsyRCN+3xVBgOLt9y60UYQUFsm6Ov6rmWmLcn3Pykqxr/lF1NOAQC
S/ycOnzo8IUWXuWahaH87GPz1lJ+KnjYakiCazy5qneiGbEWl5PhAFfOjREIxdZFTf9CgGzSo4hy
n/TWk9SerKZvUwf1Yh4VMlGwObJgYm+ele7MbxZR7xbcCQFMb/meq4ymmILntQXLFtCBckt/MFEt
KX6OsDQE3PlwGTWIdGvoWtfTN/M0Fd0fh8X0rZ7jZCfD3A1fb/MuJgHhkGInotwE9RjTEKJh8iJu
/Lzaq+DporjpEn6ZvxGp1lT5JM/3eFXiO7wtkcehnW8uieKXybHBesG49bgS+qm5VqyHMjLSRgEL
N+3pMxZIGmB8Wyg2HdTHXsaVGOvc3J/cYiqdpgKajGCLtBTVyjVF0mWCXHTFLxdSwbcggOjoCeDO
BUWqCWaY184LnwD5d+mCf2aEsORcLwsKtxZ59yzeB2RIKcbWM/4feeVPw84YOPOyVRJD/56cpusD
0k6IDByPT43jX7hnqK70JzfAihAwRl3NsYX8lks3gSy8bm2EP6C91JGGxx+Qcz4K4lYy8T7O8SeM
MW81k+3TVDB/GQ/dixHk8DMStZjBvE1m/LR0DOU0VHWKeCAQ9cBCpm7u11nDwxWw303r41jqh56P
szAESXOdMCcDpvlLJA8C3EHOsPAI+Rl6w9Vrcp8m5aa2GeboNCJF6s2F8WHCnFJ7YCSpZp4FGB/P
N6mTP3IRPShOKrOxMzmsmIgAPFSuHm61/tNUglHARV6uLq+4/Ujrr6J8fr2K3XKnj7Rc8WIFb0Jv
RVFmCQZZeYTyDUWNNPZ34k2GZvhTSxBSe6W4hirm5yIVWwSPAiKxhWO8BqM/TdTzSJOdEWuu58pF
DV+wB9UWGr0pfQpdctGePzPGLpn1+Sxmp+PjMjgTpTl+dOil2eYKp16HhMnAHybpTnJSOJV6lI34
TDq49B9H57XcKrZF0S+iihxeJSEhYeXsF8qydYgi56/vQT/cOqf7tmUEm73XmmuGqfYYYCqYz77x
COIx922F8onRaG5YfI83sSZ2NdQbf/gaur8gYZ8UzUtolv8E+KNWVN/DpN+JCO0wQIj70RU9D8mG
fnWEWnUDqwcPz1F9vqXUPGbiK5ETQhwRtXyEr4zUYgunlGEo3g1XDfzRqdC6PRthsZhojFGgdpI+
6inMBj7ZwaTLbkzxqxg/F/+cyOqeDM8eoEnfZKG2SD1zLSHgYu0iVeF5kbIAI4hKRZBbRuDeJu7/
0NhCSZcFjO+j6hCnn8N0Z3S1OImkqYpsHk37zwsAqcY4yLkCtlJ2jOGXtJF32gJ+e76toAQxi3uQ
fM5edFFj5t80qTTuQ1rahc9uTmyUoJw/k5nXwKiYDHfvH65cuYDKGMBAhNHH7U/qvVbhmVNmPx9P
npemrUnZCR27CMOtSSyEUVhr8PGFUiLIZg8vGbBLgOBq8eVHe8paQ9DWDlpSo00WWk64BVPZ3lMO
RkCPfR80eHa0vD7mbSjQARhp2kit8x2sB5SM05PAUy6mUX6ympEq1zvSfRpAa3ncbuQOsnb/V5MM
GPZ/zWuATM3XqVAfatjt/1WaAVZBxGdKRguXy0aVC1NMLPY4tO+KM9KBqljeqyJwrUiyLAoMzHDE
gYmSX2IIOdch3vbUXcP0DQEKKzcG7/bR6ovgI/55sAj5IaUJw3K+99h5c++U89/rHjIyEL7Uhw6K
g4kk3dLYTvtjkv9YevuFcRQrcMYHiJDfHjI/X8qUDe2/yRGXDrkYcMYxj1WIzoh5PWbQPpDAg6pw
MJv/PzYeFwPvP96TgBHPgZWA726a/fDvBAQbHkuuwIWAT4jEwZaD5xScW/L9vYJpIja9WoN7g7Xk
/wlyKJVIRviAKeWX+EsopGOzj2Tk2/siwndQfJkm02wfrzQ8avXv4Ftk/bV8PSk98Q0CPD0s5Sy2
//RmNz3pjjFpGoEeVt8G3FjCzXwCNRR1p1kiESOafex5j2sR73IBim8zcSKPev45DO0//HIDH4Wa
OBBSAjGJiX9B6yunKFkqUmhQk/LMYwZG05IQ1F3fmascsqif2MKilpdJRGGgOCJ6oenbRv45A5wX
IPrCWTaPrGSVDyljyDxoU0ixJudpUfPIub8tjikqni6qxQ4/Lfoy6+dVf/MrDMcWV0+5FuNvPPzK
yk+SYZ618IGeayFYTE4m3O0Ui9WovPrDXxIDeE05xzVft5JtzYIZELk9F8rKrHXWRH9pIKxGn5c+
Nssy/yrf+TtrUpjFFyQgOb4kJn3P2ION+5vRjzYgqZgecH2elFLfkGrId+arQqmK80Uq03IJ8vTL
cgt10vBiKJaQ0iNrezW+oFHPs5iffqvQXBT+iiU364clk3YTfoxH+zJ/6xqiS/pYfovAPmtFK352
SPGHMcNFyV0qgWYQNPrEoAJH+hsd476oP5m8fN5kfxEPKynKFyO7QR//NnSgmFhpHY5Xb6T5mQwq
3M8MCNtVhboXL22lE+nT5snn5RtM7nP4cmhSEOMkQoH/r+h4Wb4yh1+0/WV8i30Bomp2mOB/g0eQ
B+8aXp+WnfAIqVjAWODcRHwMRaDqPsFEQeMFvmLDEdMH9QFR0iwbKSdUbuy/cKKZZoloyY2Oidad
39q54f/O1IO6VqKbx7du+FqxQSZDMjdZidjdSCiwcesmlDmmbWTk4ErclbK/lPFBA/R93XJMtES0
lJA5WmK8Z23npOIjYwBAK5DyU0qs2V7BacPAzMMFOSA99ix271o/aHllZxWuTbyNKvK1b6xUOgI1
k9h1JT63KkFgOrvlWPHP+bduHqc9wmrIDGlUNj1r4cSkt8auQERF4K+jYFNBRDDDJSvZwwFDAbtj
8WLkpnYd0XTMK5sSm3kmJRhUtTGiLNLZeu0ep7rL/Uw/L6PHKE+769wpwHiD3xOjq7xhJY7rwydb
S5iYA7bHJngYH9fP5Kg4jj1TWW2B6biYkfi4IkAYAlIU/XnDr+49fa6lCvB4ZvhwSN4jVoVnpXNw
5Zi2PZBQspegFWkdJm0yIPgal4g09DdJ9V2wUgLe85yv9tmWJIdhfli2bKqIn1vGSxE6d2YeHais
ZeeRetBrl75iTn53X6wKZIQ8PbU619hwCcpWCt4G3ncJxAGfuNL0UXdbpXvi4VUTsdrUzM74U+au
iZMkKM0wab6qzegg893cQJkmI98R45IctUunL/WeVPFqvJpGsKr4CcUkvXhyPxr6t8RdoW9XgvdA
knJ7CMrr1NO5BrNVrIcooAJUavAe0y1ZYGK41FiaArzwqEZfPTfCGF6nrcMLLa/iXQmstaTtNAxq
uBlR8SMNm1SC522TZYW5bube+KSewaEFFIEIm+POPVaA8iV2pZMHWYw85pizVCpsKjLgBI8nG0cg
jDWSJVg1aYiiv2xWFUyUqEASjZMAKfD45oTpTKm+cRjOBtxbcM6/qiU8YPUnRpfQEwLY0CYW8N55
fvhNzwel3ghhScALjKD+7XEtkX4vIByZwAjwF319jdfXcAyzR6heQ+9Z9o6QndjeTXxN5GWlo4ML
l6ZZLgxYEgKrQSxA8FzwbV4q/LEMPn4InyP7cV19K+xA4pTRHvfvDreIPAUM6HwaS8iR07Ni/CeD
sw6LzJjwIejFEM3/RulRp+O5RLmcgYyrfPEQaWUHwXT4Iug93Vakv+NXQKZ1Fqq2lzldCTkplWbt
x5jL8M0yYjRGdmMMHXlPt+Xbx4fHgtKBWXsZONjyxDuxQG1MLDJdCt1EBZeSkDwouCOibe59J1wQ
YQ3+l5kRb+Bh0criQHSQsWwmKZP0IqBy/tE5VsN3TNCJ3EOpDtAERUuP1p0XDeqqKDzLYIMLtdTs
PxqsL0yXhpvIjeyJU0q5XdRpK5EXCl+VDhsrC4YCQ7U5o/vuNbnmcp8SRrkSJVTWjFeRbIMcA4l4
8mkGYfIV0hexQel4+6Ccs11AgC7f2PYgbuIhpR9pDwO+hw4btcOilPFlAWSVPjSiDo4URrnC0nGe
sC1IJxUhjk76TolNDcNGrf5u35zEWBfqMBTZNvsnsquWk7ADMPzgURSKxjaGl1nGS8v3IdRTTcH5
A6FJIgzGXf0lGMzxl6z3yldcGWFEmFqzjmlyHasHg3MXq/7qjmshdHLR7ZiiMQIdNZLi6r1clLbP
eL/O+33LyMTXIOlKzMQKpE47hbcSu5rYwoAbRUoGHUQoRrgUw9HzRvLaW2YIDL3NFpY/7eSmQVlm
fFSg83zTp8igIJjkA6Aa3gI1U0Tnczb50+D+5Pq9w5oQYEQZmE+ywsMPuBXv6Ad3bo48HX5Ar1a/
goUtSymhS8HlFKQCBjxPK6zvpfX1yR74ieulDuMxckceAUiIHX+MhVFeTZZ1ZwzrUhSXvpg5KOK0
5CYMG7yWdCIbJw1imtwqtC2R4G1CkqI0LqoN1iFhkP01JOYk51mzrX2WxnCJGJ2ji1HjrQkSWSv4
aHFTFL6mgO/E5B2tW3iw4OM8MUa9yZsknEyji9yhzrPCrQYsPj3VkLGjQvgYny30uqPQKUH4RBM3
agurrGwhYMKen1CDhQ1fQSMWw5z1xRckdjSJ4zuyxwQnSIpG0ppvdKewpqOZWt+9gg6AjPQYFWfP
4CaXH7H41V8jo5t58d7kfiOThPI/uZv2mEGL68gWcKFROFLG4F8YPzmA8Iz/E/JTGb2bsXNZ/ty1
AdM/k6DxbxkdPcPICvwYzoyV3CQS+GA6DD7c7/Ro4H7H/dDOAqBWd4gYHtRit6g+FxyOuBd8ms+P
yuoVHamA12iJQaMoXDw22HY7CBelgSaUHCzMkMje7XaFueE+QMtv5UdgHjAt50mEwVc4MroXKOAA
uqPPb8bCUHpb9FEnlz9IIOT42QXwj1EJm4zRYM+mH2in+Ano479MvPUpOF+5SZRH0n7L1rePx4x5
GPKH34+IQw46n4+YOMOuAIugILgb4bmAQZgMsFY+ALbMlQitwQqkQXysaZeuPkbj9SOeo+DysWBA
+7cou/u6UyFWrP/M/GFMcmECrWJmsJIAciC+yfnQ8cuu/xrxrUG99YSXqr5EECfwj7pcdcbby026
qKsWPqSOivdemH+mdjOLfQewXVZ/dfUntg/Z+AvxkxyveXdS8bdvv8CcoazJsrEQcedKM6gfw9U3
T0V9zBmGywsMsSGt5GheqiMt4KwQyFjco9QrpiTESz9cK7rC8VZFp1zIqdN/PtUWUqZS/8JBLDxc
wA5GBwZzkfyLbJzkrpslJjrk/pWRhiFrTInVl16trjC8DbhHBVlqFvqEAlVLQyQE3r3sL/mpC1ZS
9u+TBXtfu1mGOTvkAO91A/nIRzVmU13asowoY5bh+9sB1eV7IdjKMRyJ4mLlh4lw1U8KspLvnAYr
Rp/QmeT4WkCExLepu1Kse9DZLIlH8RVNOnokWiA1tbbUOzK9nyEodR2ta6iPg4zJSEmlxQnKMT6c
c/IVB+9a1E7ArLDcVkW2UT0skXSR6Ag2B9OBqMogA7KVBDa8Q7J4T7BVqU+1vFGVN//c+qTcwAZs
KCnafzXeE2VHbma90Qhi6mrEodnfB4HLuKm6exd9RyDsUvXK879Sj5deIK6aXCMx7cRnFaRyjvfW
cDsf2eLdAGkXUfDDRYJwBRUd0aC3LzFPBF+UwAZjlkIMOpjDhYqQBSjVSWVWl0m2jp4kz2+J9Byn
AQu03o/ERhSdYQ5/om9/jfVfV8zBin1hWVZf9BrBh2l7iWcntvHeJpcuEIoBuWZ1fcp8j7X9TyaP
ZuQmHUvtkRmOIsJaYSuSjkjGcO5N/okaxkWaK8u3jNey/ECut3tAWnkDjQ8xZ8Q+AdX0Q1hhJK/o
IQbDCVsAWheq9YD3oWn+NPhQKqCmYol8x8R0/KpYiF6Y7RbKP1ii1HVz1BQFP8DkkIcEZdMs14YG
4ORPGRl3msSk/JXG78DbJZ3CKUiXlR/Q5/sho3GVs4oMR3329exDmeMUhzvsRyKu71M9TOaLpi8i
VaRk6JeV8WrKjszZaxTE+5Fk3CDeRLjJCCEE04z54peVuZnlNLxaXDXtKC/tufRs2fRda1iHIFHG
JZtjFpL2IMxEiskQkBWi338k2haR0EGG6HlPstacZFjgTldNYJkavyYerC2kz317ggiJRgJ2fZ0u
iPeB28P242F15c02XkAKEAkXLImb1YDj2PpDfoz/YNeJjwjrlMFG6Iq7JhpIQlJw0RHRRMwGGHEo
zMWFBP+N0jU9G4LdVssAr/Hb/POL0qjUFvg5xt4zXjYvyjeDYVi7BJCgly8KGxV73c+xHFzmc38x
B87RtZUQ35r6rumHDqCh2w7JhRKeKpcuc6DnH/OrSrMhgY6NCwvgTsWao0DZl/fHGKc1HKQnDz85
bhh10NeCmzhV5tQRqaNUs62tCY5hEWgg9ASroFWaK1CTqd/oiYoV9BVoSwA0Q3wUgLSztQCmkwR/
iwg+MqdT7MFzvqbt08DQHPpT8MQVQ6MZr1S06ZlTvXp0QqK25eoMZEh4O28m8IrGi2j6AVAG0MUH
Vg3B/2QWWowcpRHcCty/z69S8NdRpBLco0Z7EVzBSQoojxH8uYuXrkv6J6pM+imz67/IH55FnM4Y
lWtUlMMGg0IFpzZq3ro7RlC0M+xKIhfKR9Q9ZWCj7m5274FpEApk7BkRmtNoG+ivJlM/WMc/Tbbm
biP8xigNd46tQi+mV9JirH6Q5RXMzAKFzihZa+HWwrVn5HjHpL9c8Sgbn7SaJUDlXCIOJRNnkvrs
4RqVxyF4aQWHSfy108plccFY0qBkLsVmMprgV2T4I/mXj4EPbbpElCIhDFKWMkVa5i0li+YZ/ckY
brz0gQQeqWU32TKYDJq5H8PFCt8AtMwe8KrBAM37wnsc7nYkOcQ0TkGS8iuAFkff4zCd1rzfoF6M
fyqEyaZPlxlsCmSbVEnMA5gjNCaCCmFNLddUSBXPkBb7dF4ZS+WMMznkAXY0xHJLn8zUVXQZNuoq
qmy3Dr87ee1DdWyWLDqP6R+9OEl/KCuJiAZZ0KKVdaFdsMJhieU9KHq3npBEOJhRbJcAUir6Df00
RgcTBC9Fait6WMaynPNeXFbwb+7eeMraw1TFJ+B1wTGd2pDEGsiC3BX+l8DS1UfkqTH2IuFC/4Ax
9ZfWtEVoj21C6l+0NGLYEHtGdTjBDhsyfyiTp9EOZW/fz9XJiYKyl/AGzHUm3uhG6Nd5svtQJpuE
3E+lcaU1RNkvzDyFaLNVMcHFA1wsqfG1yW+xKRGlzyVN5wKwsqCjEtiZczrK0ZWrowdxhCkRhq6e
vo4QWxSkMfZXma0Y+5TEYh+G608ICtbiNIT/LFiRQEUAhjCBGhCYF1J0qOe1YIvlsYWdx8FgPPCu
ZE9nxhhCEynIlkW2v4q9faI8u4EIP8TKHKRkhkPY4D4HxOR6ByWlnCtnM8tYVldkrfcQrzcBK5bF
GG/V6un17IoY9ZpLHddKxsHoBDLUM1+Yz1UsCLyF5zGlSIYAEf0m1PzE9er5V3CDLHCqQ2YhxwZI
L3LUekMVEfwU6u+n2RbmrYJYdMcP0FuKdOYPXubUATxucRtvFceLd3SHkR7SKMFa2pUvLXhW2zV3
B4Ihrs0piOsMS8Q4n1vdwQSF3+XuKDs6TLJ+xRdEBdS0jvyHwwrbBD7JMOJsBJOMj7TFGtjbp0lh
f5njMYy//LMoz8JGRAPtcpuBoghGOov6Be+TlKkspYP2QxrHikkzewL8v1XfrOlPpWu5K9MVJRAl
MOpIgP2vSf4iEmkfOUl4x0V5wL/CRDCHLo/kNv/cMAwK19IaQjF99hWcW1I3HQLBbI9tKVvSBgJ9
0J4k8FJxgY+Raa3wGFDBW+VlZx09jUQewB/BYaSv4mNCxF5j7Ecff5TB9aYk3QXHkO8fen1aTDC3
FZzKJ9INLKVm9rXz9d/AnDe/Ooj93mynEJpoYhdjKwJjXxvXlJSk99BewaY78F9uKtwBeY3QNSIB
cth+sbfVT4zx2EXYx7Ej1YI/zozgm4OOqBH8aPMNCHM0bDA/Bhrt/TW8SA54XmQg5HOmr/HDw0+3
rycrZvGCh7sO7WUDd5CVtNSNI9UOgmgtgeLvouo2wQIGRIQXBjqrQDjBIoIjCsurSrapclcl0JhF
pe4TxOnJsQcT1Hv4BBwCgOjNggSDLHesA/y2iLBOB6iRTjsGvanrbx9LE+E25Ovu0n3lJF6dB+Rb
zHU8N0C8tpAlHDJtQNlRxVt2Zr6YFC0+EYazZHzhgQaqe5AxpsHiBWybAQKda76stD18bG3V56cW
JQEO6tgyHvhyA1zGFVj6Z0/7SCE6MAbf1ITSLcobCFc5D28yaNKWvAJhjbySw5tNmu6IeL5oomSn
R+knlY/SPDukG4lp+WfOYA6F4Fzap4+0496Ry8S1YASwwzuQGdAPrp3wK7ChL7SrAmHBhbEMYUgf
caGdYXPL/AXsQ5dPyCAkaHbw5em7SnjajMs3uKiC+kQG77tLCYVBC1UMbos8GOtgrGHHSX8t+ng0
BMUyJNgyXA04LUR7Q3Cg2njFqn2DXZU5I6XvgHAsuC0jbfIZHtUO+GUqj5yq3o1bvV35HMj1QpF3
pojWiBBl+5McOzcKnL/OAlVkpdK3N7tPvjG1VYVIKu4x2pvF+wJspOoOBft4zZYGDhyTx4PbKjxR
RejJZN2T3JF0+wQzRAGbR+g0bO2pafu12zAr2Lfb0Dt2fwNu6z85E7/lV/sPngybK7LyxCm/j8Ka
C7KEo4BdR0tu85TJx8ymwXd7oc1V1/IY88ETp/rGdbkjgoFQLxhx+IrPm1e7HVH0krSjraU//MBh
OeFN2C10+PArXMvxAIdgsYRplK4UwAbiIjcmowILwiBSGrDHhW4rqJnoLh3GM55NKTpVre6xcYTn
uCUqoSICNsBBayTAfcL4J+enetzgM0GJl7jZV4UIC9vTeIG37oUh+RJ6E2Ocef+MfzSO93w9EQqp
/bb4bZNZo3+X6woO5Eo8VW6vIuLoP/YP6jMlZvZWuS5iz6XxlxKGhIgWPoaFU9pKJTN6JCfAOOBJ
PraOpd1Rk09xU/AotrDuoENlNs4G2rpFON/abCplQRkIQ4Z3C/cB+ZcJ8GzghZ4HP+YjIWljSicg
0YWZDrYo1AY425M2C2VmcdUjuPSFK+NI1hDaBHJiDtwy5svKyl/g7V4eucX8N5y1PY7p8QZP/ElH
gxz90L0mi1FcWfmQGIN/50+bsETcCei7rohbelZMapN+Z3NN/b/2s/DnGML4mI2rOJAAH8XuhC2M
5J+T6LsYlkyEsVVorxJTHfyM4V5TjwIDWxIe+LzgY4FF3MzB3hBOQByxJjd1cJ7gcKyMcBpKO3C4
ABycXCz1USN1NNYVMDwSJpQhyZGMQjzHQYFEEATrHw54VuxoEGYnI1PWerPrMMKohpfRbK9j8ppu
bBg9AWrjlfVMrlBXOfGiw1CcyQHWDmQ+iIhq2JaLq0UqpxFiP79EuTOZu8jRl6RPYkTrHS77fYML
wxISSyP9yCrekU+SaDkqxDkdhuiBUc9FfVOT7xl8o34p5BMO8hx4AergL/VLE514KnOsncTUb66i
d2e8PetwnxOXsB93nYUlqLGm8NUwSTqZCG7wyllC6QSzsp75lq7xBWliUBDnBAcIi7jdeHZSr+Hm
wJjCh1QP11q5UaRzH/x2uU0CQSVSGS2Dbxgz8mdbHyl9TLeMkNPfmbs2HlEBCGBxKNH+1fl7GJYY
5mUhzHan9hYFEduuNV5DcgmmKLXr8AqJiPrwLqA3LY8l78+2XWSO0EKiJbkhsgsDfgAORAf5gaMu
ww/2UhSrLHzjQF4B80ORXHPOlfyLNgCWiaAv2DmhvjDMgxj4r38Q6cA5tsPX5IzUdVauIfhIYA90
I04mEk3qavJfnKG5YsNIPqdhAF9dEMFMmwgrPYuPfnP4YCNIHToILg+HAUjKcejlG8430qxq5cxm
Gn8e9bBS/A3hU4ziRrN5MI1uCMIEnq8wc6fdwUxLwpatKjlmwViZIA09Jl4rVFMTw6CnJBcwLyLJ
aBoF1pwPzPnS+Dczvn3kW+HnSEdZMGNiQ1KjZ8ANJT2YbRztFLko5FX4y/Cs3qVxw9pcx2ypbJj0
ZOJDEh9hyNAdPxsDeSJROeWIjYR2TwKHMp4eE/66FDIYhxHhtWhpsbG9+8p+ajZ5RhWvgrr2z9N8
uIQoSzZTSavJTcqjmxS5kf/2+AQAuAYRBmWniNRPK79biDxYs03NCDwoBF8Bs76EDBfSHBLiWctz
wngwIOCn/yMuSFiUjEJVJxRwxkfxQ48Go6HDM1Jd18RikHYgrCWVH2L3Ip7YV38k9HIf4/vDfKDD
noHOXy3vPaFVMi1SKOloFGaCuMeemU4OwjvD7rjZZVP+DcLpaNfIV/Yt8ikICFsXcNkbdxrzZ+17
kK4Ff/sQmlrTI+N0CVN90Ua/Jadiz1korJk5S17viNZFyUGl6QO1nVR/8+ZSLcXkM/Xhe8D3dcLm
G/gjli3DS/vN6pV5xhtHP1Vn7YlD9MZ0wgtzSciWROuiVrMlOlEM5BkgzNNf2PMK0JK2LH9ZaYrN
kwV8aTFhoFBidLGScQ1rMAzBMl+H9cEKofgJaIB+CAIKEFZTVuPz+sM6V78Ajnm+eEahUeiOgmOd
M2Kt4XXMh5/xgfIjQLrJEIE0qXpp7KmLbv3hjD6e5bvuH3GwFzf4gSPi4zBUdx5BR/nSs6Ea6h4R
A5AG1pWjeaeJAcSmBvIeHVKm7yoQAjhTRbVlN7zQT2zF1sUfp2e7+9TTS6QEtxFEpbUZz7c6JD54
zJupcXWt9NSbXwhQmYzzXk7nkoBDn/VsfVojKtS5OSykKSQeiXD0P52HhdsQZcxQkM3kBCn1m99P
LWwaG+swrLwjju+d3Z2svVY/BScwnfEsHSDmEfiAUivaXK1bi1p8E6GbcNmU1LzkjuwCl5QGz7ZW
u+zJkteMFfN5Zob5dF7ipLrWL6q6yG0df4BunUy8tzJcwb7HZ2R1i64KlEGRAMQiXqKq3rNrQ2Y3
78al2kcCKZ0GlJj/lXV4YlE/cHjpNlkbRGTv/LuqkkbuwPxqv+mDcZ4TstnCzxxoVFV1Zjozxw7w
ig1WdyYXsLWNal+8+vy7IHBbcUALDOJb+lUruzq2ouqPRQPJokW3ukI7kt0pyncezvPsoXPxH87u
TBMsdpYL35E5yiJdG26AmZFd3bSZcp52rSmEAVyvuFsUVUBuE32IeJhu/GUqCA+p2pNJwmBGsiUW
hJfbgbbox0eRY+c+awpI7wv2Nty85+iPDs2aRgeSrZ0x91zgbpRmcArntJGofenhAdr5GZ90ytU8
d5K7eYh32UkCLjohf3aUt/6gWD7Ju+CK17UdXJMvnCavCLCMA0gWDpEtbge4PUurcXXIp6C4BR66
vyNyXxRr9zDc4E7fGavkhk5hC+Dzuec0ptjptj/1ic6Zo2KlWV9pfGe0YW0il8opNex2EZ6YjEb5
LHS4JOPSgGAd4OWm63Hx2aBdyDdqOgcsPaC9Q42ePG7Ah+VDxg5qFrMI/L38WQfsedA6fMrtrEOp
ORtwt2SfA9XC/NypMK/cZ9CvM+oEl9AljOoH6r9VdcFGmJmusXGmskvp5yQ/eGdlnKlPgX5oblwx
fYJ0HS367eSvi/cPji2MI+TeBRz1bPGb936snE5+pmvvrYBXtGshXIHR4bA093gH54SUBkTPQbDQ
DsrFrylH4knzLX5n+Ig2S+zXtsNbwwXRBu8jP3p06KsXvltt3+D/0HhrzN8vMtbFewDHZu4iMKNM
ztQtxN4ecO6ZPFASYY+I/RdCjK3GJP6J9pcqo3HoAIkRg3Q2MUrD5ELWEU0jLWBI8msf3SyoF9my
A3v6mKvIhUBjLOXvBDe2WUmF8NUXWx2cnp04jiD3LMTsIGFlpruMeVQq/llHMikSOn/Ttgd/snln
FPHV7RIqG0LRAELY+P9EIsPo0c+q5AzpolE2kvHb3aqbvmHCKWH3EvHe+G3ISHYRmK9SWBZZvszl
ihHudxshusOORKUb0BJ/LpW440jvFGdbBsxojvAQ/PYhNm5MZR/WB6neCiL+4NKPLtoFv7+C2Qb2
Lxar2Log9oBWYS1gFhVQdLKlfLJYsrSBMXC+BFDddhf48ULwp3a0CxpcPa9b1vBkvI63uWECFsBR
CSKbKBeYa4Obka8HmIec+1tg086hsGSNCSdGafaaBWF9F8+IQKZzkCFb0kXo42vwIYh0F8Mr5qHg
0tTGcKs9RKoFWNu8qXcN3XEK6asmeY1NGTJtdvekH9irfkhc+ZNUHnD01H/HE6kQbNs4cGKWZxVW
saa0hFNPBGy8ycG0p10kg0qrkrbKHm+ou4T+DH4pTWXxyiH9SVPuYBfkIO9vPXnUgKcFDoSVW/v/
QnAQLNeFiUGJeVJPs1bieUMaTmLg7qft/397oMaBLVGjJbB4ctwxUjXeNQNWsCJmZwP+k5Tb4VYd
3z17vYDc2nuAKmrGsPo0Dyx88g6vZu9cNbTZ/bmirSnbHwXx4weJBK2lDIwHEFwuQZCYY+XWXahv
IdLelwUZp59BYimCjXCvHfCYu7AbYdj4m2bb3xnzaszBz9Gydbt3tTIQN77wt3Dze3HV39Vb2NVu
dM89u3TMQ3b8bNjasdx6x+7HaV35IJ61b+PbOhLvstUZ8s69L3DXxFUXWIqc9bl+6De1q5NqoCLs
O7Zu4ipHMFFri4Hmb7dWX/6ZG8HNJ0diAUkjudbH4MfH33OiAeXbvt3yr/oZ2CeiBgp4TVhDFQpt
bULKOxcgQhbvUnr25uhorb2PlJ2Yd2JBCTbe61g1UAcjaF7Wi4X6j839D+oM7T2mv7Rf2K3Y2Erl
U6oueThLP1lO1hXBOJduoqP98XSU9ty8INrgwycvhWynojq5Fq7/qgn4XRwJ/conR0k8pis7mf0Q
dIpR9FWWIYbYItGn4pIhAs45cM2hNQBhfJg6aDg4wjLLVz3clg61foegV1629QKMppkreDVhbfUH
bUab13u2w2IAc2XS/xUJk6LZfzUfVzyaJ25Ivv0nuxhbkCncBCtQnWTlwip6UPlXAfDJnFdovGLM
zlS9OTMiN6johol4B6iE6yV9Kny0+NLQajMIWUXCOaW+4g7eOSix9cMfIEwPQEDIJLsB7vhvGWHO
SEr1dKuTI5ukZqc6KOcG0N5KXF76/BdRtUHeXoCgHdbHGBF3jy7Wx90Mn2dGpEt+X8iV9E78gv8L
lgNpFMZlMN+76mrIyWTgpYWJEMBx304anI24mFJKRhtku8jWTNgGjTHAHDmnkaNAH8Q5JQQof31k
wYB0Sc8POIg2l9Z+OKUD8z47iPtxMpC/aZeZ6KCRUajlE7sUVpW2odAvpUkQXRtfXOqnPQyT/xq2
y/QbATz8MNhHgKTML9qtlU28VcVAJ1O5dBoNhKgQJLHltFn3K24cLkBIKjAOIjsKNheBn+bMeMqW
qyFUjG0ZWuawDjYZO4orLMlDguMYO94KxKZkYCNB/J10iJxSKoqjuj3G4Bo9l6KeJtUzlerTbw8e
RFrYZuBfJh7h8k8d3yzS5PTv+u3BNW1s8xT6qFFhtfykDMsoD8CS0QJnGlDmslNXRKj59A5YljQ2
RFX0T2DAY7gz07WqrgO2yIbMQA3pjk3mLSwvqnQgoo/6HUS/5AKTB9Nyej3AcRmVidqKQmMKBqLC
xeSU6VscOSMGHhgLjCS4jSdub0X5JfjvEK/DvL8AHRKYWdL30fZINEcwjMdfSzsUGPeo6zh8JpgQ
JrBbTXZp05DsNLrBTaMuzKozJ/nYXZh4RsUVij8DRpUaht4zx2rOu6kKPUrNUzpPmzInVxAfWDxA
43wPvbspLaLa9p/Ap4d3gbGpwt90TsaOOSqn3MpSsCjmoF12UJADqHrViEsxmV5bi9p8bEmbIjro
TyNNyAAIPUzqhwwaLx0NQ0Hq6856TtxSxzFAtHbMxwncJs1M5gCCMS6Anuf2LdEPeodf9TvJThFA
IcxhHZp2rRHv2s/JhYzmrPE7iLmxgBvNEHGyKSdIR69GZsfY80BQlZvWFmmm/LUaTvUxaZb0l8Od
uV4mW3NIyjJzOKAXevCGS4S4n370L0ETp1w/2LvplkByQrwmGu0HKnFH3wke2wrY3PRz8D6D5YBL
OrwoiMhw1UcTIgX/y+mtGzo91ETpdFGhsYh0sOgU3hgDaBiGC2bLAQbuY9IdQ0SeBDiM+c9I2aDA
Axf4M+EAVyHyeYTcklSZs2N8uOoM+j13XdUNnigSTuLUU3BbTKQx/zZ5/yZnTpyqMO+rHN6GKJ8X
Ld7Ec2I1M4chwTQF6Y4+DNvPDVLlSEwmrHeBKSf3Kh4Jc4MyYkHmI+cwKE6+BRtwJd8x5SfegZq0
7J8aRvv9dppPq69psP3/iF9hckezAFykcLSLOpa/tvpqpzvB5Dy+hDjtq9KwHoO3Z2zKN/VCGh90
UKmnEf6lhb8oKRtwrxdg5YIH4tQy8Q+9zzEbbzlTMoXB8lhUYFf4OSvY7XLZKq9MQamUc3rmG9YV
kgIL3nDTyaBWd1P4j6QzW1IU28LwExEhk8CtMqs4T3lDaJnJqICAgE9/PvpEV9Q5XZ2VKbDZe61/
/QNjMOZw/faTb7KL1pB1/cgYFHUuCLPWbUWQIXIXW553PESjkT5jmOkqV4P2CVydmAl2OzAGNSPx
FB2gqfUNcmarA3M0gnc84HtjRSr1C0Np8O5acvMjQznK5faMAqVWPGX6Q0OGNcswtXQ8Khh6PR2i
Uulr8U36rpMDvk0att3F5nlCjYhFxIC+LdBSmsMdlmnKWCGgM16qx/yH16qKbcFVZF+i1wyATXWU
Xgb2F1CDF1p5bCe7vt8COOHffX+PzFrWPr7B+vucUXZlkAzgZotEAryPTK+J1PmFoBeJO53/CmPB
yB4dU4s+SR1BX8IYOg+82wmE257MEeLTPmoQx+4YL0irMOEFYlepccQsweiGGfgSjYOIyWSOqiCm
xs0dHL7OOg9LBC3m58blLoa3K+HDKUHxRWefEKIh9IfBsHFq1TcJfONiOBnYpb1HGb78WUckY0P4
0V/EkkOzi8749NPvMNFCEsnQsScGmlA5+9nbX3JLjOm5HU7jIGWErGJsDd7WSJPWxll/mKTui+qU
CV9MgGXTsy1hQJaxUzcZ5TucVeUToyBJYGBj28mExcAyCbITrv0Lzm99uo1GF25UmtP4MFB8IASt
6t7isKiHf0L5EzFHlfEuYkO8VPTgMNoJUGYkldiM7MbN9QlSzeTP11m1JAV+lxlc4LdFHiO+vvUT
NrzTgXp0zbnPH4boCkIwZIIVxcusPtfjdLS7pbEjKDsGFXzCjrAQvIGgTzKk+aTYjKxRVhgUQ+Ak
DKpLD9VtHfQ5TKz1UxjDdMmvh+MRYEs4kPa11eD6jCYLLrR24Q9wk9MW5kvKxDzZhe0Ojr+cWPo2
anCutfOBXc9Obid8BtoUE3+gYfRXjNmUVf9apuStvrw0C7LpilIDRyoK+cI1iPeJrdEygXzDjysz
29QsNaWZZ26NpO8pLF4yo1vIPCwsBnjw+sXMov/gkjqFnWoHGIb2kgRaxqt4GvEhCnZCqpTaNzAu
wsuvwjHclvJV872kfHUG7IilEm/Y+/qSvBpAlpO/I3AWk7/dKAFPPVk66VjpyCtw6oTzoNrXn1OT
/EMHOyn3vI/5B/0KnZaLL804lkCr1xMK4zQvePILbdRBMkv/EB0pC1ueNQCb0G6ngzkNlNGQCpef
Q8eiXjYMNBUHRM7wBE+9Csvnd0ftSBGATL5+cXhrVprdvxv++leGdJmZlVtRjKs/rKLcwVNs4gIC
1QtV2cdfB//rQvwHONpyAFINhQHZPRgQIfUh9Qrj/7m4B/ygVAGDvfPTPwjyRXRvJnrDpPRi8cLe
GWUHNmSSZSnBdHIccCM/cLxxIDbF8vuBIjw3PFDKIy/d1yLsCNbLZ/b+WoQ3DEhklG6JCSH2+O8d
llCEMwisImRIhakHHGfK06vOFDOtCvtExIOixMCs0Ulj+h3n9WBYAisX/lW9h+HPREFy43whGS41
Im9DBGfWCsPLwB7A67Ji0pe62R8LnUcI7Pg5MRwzHrFxktOA4cR7Dwmvw6oYdxlQ/MKPmHe6SeHK
3bwlovWYIXjF73MWqiui00ArOYsZSEd7JF0VI+dE3EG8mqBGUU2gNubtDSM1vo4u/6We6U/oooSG
lIj6hz3li1KEVhdkv1xRDXBC09/Q64sfU8GkqYWCj/oIxZKqQIJBn9pA2jAe4DI1boyc+v1Bukv1
QmeSDOmRibNHx8EP5izavQlhM5UfkyHRu3XVBB5eZMKkRa788phv4d3Rgv5groEKvzg3iL6j0u/e
+whIQ9n5vX6SN4V+4FVu1E2obY12Zbzw1rvK7arF8Oyu4NF2ZgBmkMI4wt9/FLJUzzCvqXi+ZnVu
0WLU83hyyR2xoSMjVtCtz/FWkpjICNCk8X3C9Yi5RPz+0R7TZjNl6gV7wsVJflFSRb4QVYQ039NA
fWB1N2ZCp4eQCRNPfnoKVaxy8tjGLic54xHxeMTMlpPPg0XDOCR1MP11SpGhDalkpTxxFZCffPA5
ooGqOCkgt4975dvCtZo0g1xcJQ8AoJuUcCrHrBAmXN0KTyDifxPMFBs3zG0yYlu8O6kTgrpFpO6F
zWJyx2c+Wn+rMcqaqmL5YuA/yrmksVk4wVQDfUmhuDlyQt9txnhKx3MBZ2KyL3Ac2uD8UOPW/LTk
IyNo6u9uIaQBfOQTaDOzcjiy+BZQ0umLCn5KDvfDHLAk3gm0iY7m0QpizQEQOt5kqmH8n6YFHj4n
DDN4smzv4meh4mGL/AEvCY4bqxzhP5wJ/M9DyvCe6Kk+mai9ghzme7XSopsexXM1ujGEnHwg7ZzG
5jZhnyDAlqBWOdkIWT//yoESLnUoxd2ppR4ROl+Pbbn1ckCFHs90kouyTYc6WWUkLCgYqoCQM59t
P9jFwF6CfgckphWIwsYQhLeDU/9AatcvVFYxw8zBahOTUqhjhuTirzSRXbgcXx7hEnr+ABX18wsA
Rpq293w7DqXIgqoJB7enUw8mRRoNeXVXI/YXwkz23bz/d+mMfST6gJCcUAQE/qm19fKauqI7t+Ol
NN0yaRoksjQU8mJww4P45RRsDtfRO0Bv/rTW0irVDDGpMD5btgchJQU86GgaBiz9eVyzE2Vcsv97
O3/4O+o/2I6qFt5KbFLvXx0HGq8/kYFw6wN8nGTI8rPXckLumfkEA6pAIEZWrfy6Y2vfdFvOE8pe
rcfkj4dM6yMAwOHLp7wXmJV1n1PMXvh8n4fnFoVkRlUqwFpNix1j00kHmR70z9Cw5HfKX4WJ5Rp6
VEnd8WWPoqlg03g68XLfemgbB9P4epK81CCeYuABqwgzO0Db9pyMeQZPyDxjbhL12HeGcqy9QwoW
H4pKhDDAwFxdPL9+5bOyiHvK/pgh06/R2/XUP7CfGGH96V9LuES7+i/FjYcO6WPLj56kHpG9ABtL
UK5Ve6ZTSxtT2X4vQ+YCC09F4t2c0W4RRpB4LgW7JRMTw+LGB9r54hYAy7VoGIaKvBLxqA6atewU
22lvYTenGSujo7VnWBC2L1uF65tjcwQPFwsarLP3iXRLteU3+Zd+MMAhXBjnlQReE/vz8ycSDw1D
TRaMEe0mBszMFYaANKpfaa+/ghKr59jiwyTUMoWxf0mnXMK8EDdF7DmhHBlISjAh0/fiC8PPzmR2
KCdLTfwt1Is+YNviF5MDFZPBoKl/3hJuVs89Lnl1m5j3fYouC8GKM/0vXh3uc1tv6u8Krx6sUNT3
+o1ldHwKbxJhj5/toF1rCPNy8g96jnCdVucvAYj9FsYSAjqMB1rYhKXwMB4ivL8c3TOosrGTJg4+
VU9M4bGvIvgwqD43Q8CKcs9gQHegwSe3kDvJtLI9frVTw1HetrbaroC5GY1BYxEuKf5nMIdn6Ekb
A4NKkGXSYdw3Lt3F4auvUqGZL4rCFB6wQ4gepGrSDvSj8Lxe1545z06rXcyu5yFwBGglwsgDBfBo
M5GlsF3wu67xujRDkCqo63PUwipWNvruiRSvZVrvTOjwJpam/SSopQn5PIjSrMQnIuawKCTSBYOw
I6ZwKdrKX40XI+QXdffNIIG+MVcmFyYMOQDbWxo5H2DKK2maulOQS0RViI8nmqCvRFmTWM/3lJ8N
3pFAT2WIxkA07PGlo5AAcefzvm3GDvm/xti+93eWhFdbGGI+NC/dTkBUub6wW2L1pzcb4WVP4vV0
yjL2anApRbhgDIZPp2Ycv4xFdPSWuH1DRmml6/MEX3kSYmTiw3bT5cHURVzS+5m6DrWOWHkQbqYF
/sgKiLBf6H40eRfKk/mL1ddNkCw1hzgqiN75GZ+hVKKTDbnCGg3j80aGNb2QmTNeHUzkLxmEiwHc
0qm7EMJ9CMsf2oKyrjoSqCKqEdwEIhsbOK2GdGh1d2ZEMpbYLSFNDVTnN8Gt+FmYurF4kVRVSFgd
IdTqf6Qc8zNKXGM1weZWghuLSfczwhLo2HZYtgl2M2yAq3s7USnEIYAxSRcWtMkiBWpFycnlxJie
fcLpnNlMBZGgkfZGqt+LBud+cDF4DjUVAXOgLiN1HQmiYVYAxN+X3U1uEqs8RmQTgUB9MPkYfW0m
24+4FHrJVQjIfYu/ypZ2Pbc+h+retoHhUSR+iUIOJU+OjtqElL1NhVFMPoDLAp9EHZawrRsL/2h8
J8XUVqhC4XcgMRrpUl2/U7LIFYsVnJ+p1cJYjx2pPaFAwXSNASMtWY9PZHbp3ovXcxe+zE97eDfX
sYnAOQAeUT05KlxIkl30yTFMKppMdlwirYcgESKzxfMn4q1JP4dYGiHWw3e6rCnyJBcT3O81YRJY
oLPw6ElEaR+31zjy2ef00kG4KZIzhF/WcwdOOmSXZ7igB8DEM04DjsL443EIQlLlFI4YixHm3cOu
sbHAeTdmTbCwOE6PJNnTXsuoX2pcQEYiykkQvG3+wcvbZb4U0lUyhoZFFEFId0v6FrDnBjYWp5C3
z/plFS7oNuKPxbGHnVFKjYgtF1w6dV5zCOsn5lcRjKUSADPQ33hs+K3s0QBhSKsrDj8ff5qQ2SeE
S05VtigsywEBGSLSxSuOTG47AtWXGzOj1zmZsGaY9dhwwndQR+LJyPaa+nzcF5/syvGedi4E15Go
UlnhywXipTuY0KFNl4XiQHmi+E/Z99gfXm4NOQ6LkfCPuQieOQmfVPa4TUDiQLyxZMN2RZDFJgSE
SH9JJa5uhjsSlOWUsojilV/0ae1KlIOORxDbBSgpS7CGNOxAD5TwEUWZKq/DUTSy4A2lmPpWP9xR
wBzu9sCAr17QbRqkAvWj72fKCRC5UIFwumBYg6E09p/qtT0r5EQPJvNLekug3IxS9ayG7kgWbqGB
eQhkqhfhSF6LWRccH6JKcGxVnExdFepK+xyYIE2StTLsMmXNfeczFPdJ4dOW5lmAHxnkE34AoC/w
sfLGhYtac//ms8A4JbAWagesW22GZk1wMcJ8gzQWbt/7pKIPeCW35mjirDqR4lVsIKOzYaTbWNTx
VuOw2IsLuXc4XOEXElZE3QTiw8QCh1ZOGuXDzNssOAgMAEEvo/NhWTBoZIeHh0tjjINKv+ROgrxM
wgXPHnJINf3JjCvt+icNPkzcH1wc7wFnHcuGTwkXha+C+15GPsILBEmTgLH7WoD+QV7IZcsKZMpK
n9IoJn0erZm0E/9NGaIiqmfPEBz1tdQgzYSfE6g975sWup+Pm6fAGHu5YDTGY+V1E689phbDjt81
GB134wGKwjiZlo0Gh7vCc4OIye/Gwyzu0Rr8wHgUd3kjPJ6MpLG4TC3aX2APVDGpvG9f3ri47/SQ
0532+MBwhH4iPHgAVLbCAegAaGv8cbyQGkM6ms9DvGoJLZN/h0U61w5j7/WAPsWdZF09791iMnaB
yPGkoPlXLPB9BphaSPd5BlccHiwKHSCXbmwgRQEc4cQjHt05GxRYE63F8IUSa6R55ZdIKE02ERYu
EAeEMVThv8y3avwlNas+lynuqIuPSN6q8yKyT7tiAUxTvZlAIQ1NPWy2qgBQxWbhsuwY08UCpDFL
0N+IFtewlvO0YUYH2s0oXJo0ZrqSOG1xnjOFGFddvj+lOdweOovrWKW0Ft6WND2KxgvtUhpOQCd2
eXmU6QojWLMlra/IHFxlaZIXMnm5Ey6lopx5kkgogIXx/hvdocbGVr9qY7PDV+eJAsEGo2kIOimb
8WiA9JVwOoUjMJSo+T+URUyKSonuB+qBgbU60idngnpgUJN5N+6+V4EZXsTf6DETS4xDzeBDMq5M
r0ABRFaXxmD/JfxFBoAcxKrPs/VG+mrC9AaywusDCT5h6KhUM1h/Y4XVJhCedvT6srBDJTV9geog
vLKYr9SwCCjJCruMXHbRB6WQEl9DoJJGOXPADy3N+68o7wEQ2TV6HnHkCuICJHuqQ7cYKdfIO2RM
JlS0YT5d3NjNs3ABlT6kLc7pj0c2ycdFeQFQhUBAx644sb9wfhSkb0uGkHyE0b3pg33jv3RwGEyw
wY0b9ncnv3ZsEXwA9g2B0RhTOxp/yjJ6WxAyXvXOG1QsAS0+HmgOZiQAudAs+W4CKsLUmkDRA3qu
iGYmJgXT3y3lDFQibgDbBH7ofE6OrbwYu724Q2C6KYQF1xi9HdSGfKt8cJB0kEjC3NOIfK6I1fnO
cQeFz+L2Cme4laGIjOHiH18Krbm6UXCLY7amOtCxuGDuGtUI3yvVLX36QzI3NTxnXyuOblpsxnjw
QOHj7vChgaCe+sjhpDmEncmIiasdpj7qRN74/97f9s5H4OuSZvGEaimRRDluSfxlHgtTNX4YFwTK
SosGRx9B5xCa3Dl+KiellnLEYv84biDj19ODFjZALLoP1lNn0aOmhMikQNqY5joT3S7C8Qu5Ea9f
Bofc5AyOZ2i+uGndHBsvRrZoWowGm0pnNJnCDwNCGmZKH5tvzYXSprb/LRVAEKSY1JU8mm8aMClm
FXEBXDq6HtYSXKNRRcLlthueKQ+I84RXePju0OjAv8OLiA8QKmuhO+gosECuJzu+D5etQV5i7X1W
3FSumSsAK8bajzcHGd3IwUfideJoYydgKMzBCATPnpWvAPwgHvN3+NAw7rmGvHPxXEDKwo0E/+Ip
kBs2/jkAQWnJAoMgiujxHkMjEzjpaSF4r5huwdZA7/QkeozoTTzv0rnMreSeo7D75aXjO4Bk8h/R
BMKpRN+Dr8vk3t61K9QvFbPFesEa5ZZBuhQL+8OrmJmsRe41SDlrl+U0XjaqMjSrnOSgmL+8azH8
nLHms6By0kfp4ViStXesSOKectnpmImoPMLcwRaawan4W/4yYceb3BxPGKyqmBDjBXNkZA+Syv6u
btjC8iNu7IUNlZhfTHQyFhG6NbYARhgM6OnY8PziqIG1AGcK3w9qBy4aSt+dEowKkI8BfALuKgh0
7wyZLR7TJ93gC8JbSYnCvWNBc5thKXChEotVZ2KHWxEaSRPTHNjewvWJRLT0WdKg9qzkD8uEgg97
Uw4J/g+u/9xTBDJvh564UpB6jyuUOGtuE8+Fvwh2iUkX3ycmzJpthpl153KvYXWDaL150dE9I2vr
4Fqy9NyQehEXGbxcGNUAaOCcJc5xA2JxsMCLNZAPk0NZgUW7wb6FzbbCK0bzK8liiefQdXlhS/+L
hYtuIbBi/sFnhH+BlIMnRBAoqxZ24sshIeDLcDt24fhiEcdHxEzoy4YZeVwhLGfMZxmZQNrE+6TP
2FfGQgchCY/iv33VJJLkqy/LclkprtIGo2q1XBoUa6zT71KZrrTBB0rjCvlZ0CDk1GkweW/XmrLX
nziwHuQOfHBP8DeiLGj3EhNnaPfHVjAlfYSwm1/EGsOZyplPxXVPFBd7LY1s09jvZRL0Sm3zZurb
ql4rsXjnMOVTecTtmOMyxe3GCA18fthiUA7AJe4mS+KsWYxf1cwJ2VY9AsXjnjAMBI9jtomGNUns
Pin5GCSWrp6tGddCpOB3Ejw/hoXhwltD3INLJPT5OUd385034LSf+fCmwZiV0LxfsxtDPwIOeckn
0JfgNDDbZJzgEWWpOs/3FsEhQVrl6RutCJ37kGqmuZPcJgKneNq6xIiLb9LPIVQbjHW9j9NwaDJL
QqEwyjCKA0k62E0osFJQHot+r9gxlu4KhCQzRO8MqXvZ2gn0UCb5s+nMwrwPBgh3dT5Zt4wPiRVK
JQBBU6qtWnPzGU9uVtvAVCKBeVMAse4ojfLFWe5iJaDPluwaZvmXGOsMz4fYAlAVSer6+iS0rUtX
tSaec2bz+QcdeA4RyELQaIoOudsE8KC0I3ppDCeesf8sSGAw+9m/xnrfqkO2EaBvI7HGCOoPVjeK
HabUKaAIDJOW7nfWQ8eFg04oAlTif3kg+gxERZpl6r25gttljtfO/EmmN9Iuu4drooMwj3h3yi5z
op55wg5Y4EuyqR76/XVEfb+tbD+cLRNP+NWOWAQw+abCz234JznTtLdbX1q7tjPvM+cmv28uU113
cNBOzdjHuR9nkexkDDc3t4G5Kl79Ztc6TAsWkJqzNQqWJ5X2g+cICQIXF9aK4As+di84TbBEuI5b
hnIZ4Too0UxbPSF2IW7JzODG41K38nYwZSv/GXd2ApJJb/x5rYh2mMeOYT72fjqzAtbVujgc0QKD
XCyQ25jqZhrE24ace8HX+Ec8xYG2wn1i/dxINtGi2zZGq/X2SUL8Gf6pW3IMN9KCGCE2DMaa5Ijy
1I3f514+sqRF9FwBsdRrbEpv2t8YKm0DOTF20+1xVIGjzfYokczDiGyGbImz00d+MLvps2s+s87L
zjzu8fOabUffUXhbq2lQnd+rfaDPxmDQ8hRtIrBOO7OFTQL7kOjxi+AXV/wpxBPxV8zjhEd+KS/P
PyYSszmdLjFYlOJ0JMjcECcgBqRuMjk2ijskH27iG7cjKojDa6ff631zHHiTnM+RlJLJ3bh23GLd
fa6xmFs9RyMG2qqxN2Dk4MGf8owDkn9+ldwuQqYZklHEI5n+jqx98BPkmxScE2ZdnGT8+s9XEJZh
uyls48RPXFATMKeprKklrabWsMX8n5kkfcTjQZgkCQeEPeNcdoGXtnj/Ct6o5DhSMkJlg0JY3Ek2
+23vXEi83YOIcZogwWpGlwnwXqIUoxPwbnSDXB7+ot+jA4UELwNGJ05CfizLjr5+dcH9z0b65cB5
w5qmohubjSQjzdFX/VpwiwUDvHF6dwYjgIEJN+PlgriSZWK4E2cSfHmxbiCPyV90Eokx0fbJqbko
P+qDT0JPBORaEZpHy0RDzvfhDxly/6Dbg13MHxfuZ+QJG1fjAXTf3UEp2jtnvnYdj+5dD5x/ljfP
O2US5QpdEllCxVncwK3Ebww1HxCoZlIWoMVgvgeiQM3AKcmREDLf2bbe22+OwoY+aawdDv2GwVJN
m3yQPd5/1oY8Nmfjs+TMZw4g8bBw8zgbKdOl2evIyqDhghdyxOLsDvEXZzfhilPH9Q2qBt4G0Wgs
Kug2KdEXjT1dJX9gzEz+YWEwJFdhOkDonfNznyI28ha/8zHpBAFXJgN+Pag153o9k1nCGlqAv4Qt
C5cNbDYQn+Imgv/f0yFzSl9pe1zrq790yYREs5MzK2x8YJTY//9pLN5AWkEecNBvzesZx/mN4oh4
tlm4JW5qzqzEbDz8xm/6trPSjbzEhMVjquY1LjU9g3PC3PsFyafl43uQXdzG7WxFlJn9WYe+DH57
e+7anXivj8biuwRJsbIT2RH6dsD36C/809wSg6FzLMzB+K/KZnKdoum8I1xwBKqSidnzmQa/cjqK
ud/2l94Tdj3pKBlmAHd4z91KOTH43qd7dRF+54X/hPF5z7b2a10z0sFwB/cOXkPWCULyU4e8BtXy
jK8iGto4d6vyWu2qHXrbOU6328qvdtq58MVFdkRqltrJ9mVj87PLH90p3Wj2PXHrU34QbdGsfrDb
2SUL7f5cIa/fgHptyv3TfWJZP6u2Mlx2xiT75xbwCx7s3ohm4YZ7Vv/W7KxgSs0s2orn+jj89vfo
R+WxaLPfaFXiuoA2CDrlvsOBqKcMNTV4TK7oluvPY3pirvCFwN7Pql9gVGGXbYsV/CtfsfLH55A+
RBO3sNCv5+r5uX2N96heaeQbqJdwK/9D2Tl1itMLvZfTL/NDtsOaajG99Toei+g/5y/U7bT+NS0y
LB/mjLDTqNFJAVvwOxMvJpLFF+r7rZFOGjh/vHuR7GoE/XczUS/VsGb6qViNqTMEVOySgCOyMgkh
MJAi8hL/ag2eVe5UD2phWb9tPPWe4rXkdIRFOmyGyTbVcCICULNbPSCDKy23TKG+GvNTItvMaKDq
dJKvm+AP+F4iO4MdBcbdMi5DOHhjWoCOkqmyOGPD0MZhm35Ml4waSarpDdi+mJjM4OmAe1cviFy4
ys+klUKkWeyAIFUaMKOwgBnFa8XOh79ZyytK/TNTLwz5IFmI42bM9+Wr9aByEeBHb5v3EA4XXQPG
m7BgNViPQMnshSkY1YIoJAv7JZAkKDMz6MLMChiljVvkBECHoyaCqAfzanyxO3ZhfjJQIKJhmKKX
cQN223N5zNbxVg+e99dl2L3/ZX+vC1NKWCPslJUrIszGAIOuBcAHFiiOuUjud+GvtEruHfKO1KJZ
HjsiuPrE4dSLEyYZM6iRM6gSM3bYOdszrxvQttniwv/ynvkKtAoE8iViL0XupjMZdqW4AMsFvIUJ
Iy4qkJnXjmlMp9toDVHzQR0OQfs9JVwAFjci0iMX8L2in9G2cbMGgv8SBQDXH/Y77W2/BAIeRAtQ
PIXZ/PTGS8D1uBsVgTldPUhZ5SRgXy7ANxg2wCCDfCjKA0AfW0KzQdfLTxP5S4DyCtkUpD7MeAY8
TJZAOTYKIwefI49mDtuOHTlT8Shbevc0WWsuMyMIC07bFzUj38QELAC8BdpgAAHGp2NC83FpCIsz
57WxhIc6YnNzxgBdQkDonIN8aph9Suy8DfY7wg3gJrr9xKGWbWj0oIeRxKDHg/XStn+v125keydg
Z/hFQglnrWEORYqAoc2Hzy8sNlXYSdk2hsUKYstQkp50pwTfx3QneF+0B9Liv3+IpaxwFEh9ZP67
FPvHejH+IywFROctr8C9VxBSwNRdPe2BwNv60l3KU7Jp9+kP6y+8QaEae+EzTQUOnrwEc9ECnzyD
ayIXJ6SckLt2GNlp9ZniBTkg2Eo/q10OXW4VHtw0ewAoaBiyU0MXqhNlzcHofFzcTixpOVnUbt+O
Q3aNnuMa7oq9pswMekCJAZpXly6E/pRsu7FqAiDoUBi84j/6skyD++qUwNXoBLcAHERIES4qv0xU
AFlDMtD2O2G3sMJ8rq2UTbmQHSisS6IrKKUp+/EEeD5ytydCt2LYPXYhio7hgIXrmdLbeuPQ11Rs
TYHqa1t9/wqIRnQNRzGz+YdTIFkmyw/V/9PMHszgOLGzW/c3CQDWKf/ffnT4QMipPX0xWbzwmSAq
PGAUxunvKTa2QLIfzmv/4zBaGQs/JYiXGOEErd3a+fkbJMv8FkNIpgPn9GdUbMLrgufq4zJB+HiI
JSvoNQF3P/pK9HCDWBNhEUQ2hg5BvNJ3FO+7lsCy+GC4YUDT62MFYH/9UUzR/wx3svf0Y3Jjz6r4
wIb/CvDdwbVmxEUY+qBzsXnA6SKCiAPzdDNxW4/OA93kv2hDjsheRrrHLhbtSZna4IKYE8UH/f8s
uTQSgLUY2PzSjTS3ckudOCeqwf46nZftCz4rw8kbyni0l28XkHFu8F9CCuADmFx2xuToxO/OE1+M
hizacDb/7Nw39FT69fBMEevU/peT9hlMV8S82JKJtUphEj5s5Us6CzPZFGt0QpQwvHSuFugwRZiD
7ou7uDGWudM7b7/cxltq7WIhPnhH+d4sebiVzNRwSofUvSwp6RmQ2NWpoUe+IX62W49Wj7beLta5
D8xr1fvUB5KlgJNWkh/6KuUpVbj+HiPZiAvkRdADWO937cHj4svEKwQAUsHvDImo13ds5cMuwYwd
3gXiGSZbxVnbSPQNzWo4hztqRYziJTcyIdW6EXdRp6SI7akJPR7fP97LwTH2AkYbsSXRauRHHZ0A
BxVbEdj+ObZaCx5lYJicrhbZR7vKNbBVbeZYJo0rj29Mzuaa5MQxZWFEW1YT3muanwWTVZtXPsb8
Np+382RXLr//vuthl7M2QPwtKIL/pk7o5J7yU6RzFfdoTGrnFT0k1FWcTAaek7aOl6mHLa6XegS7
8Fk616cF9lWuqHRwb7BqmI7Y8y1E5mWw53ZwqIPcEXD8n6W37kLgT2aWjurlywQbJBYssaAbHLfy
Xe7SkplTJ8f+95Z6mFW6jCZmNLmzYa7D/ZhNhxkTDMOFj5kayKPUfe3qFps0xGRew/XUkfzGZB+E
wDH4U6e2HuTdz7fSnI9sosFfPchBdRDCLBCK+kAe/Fu+jMksVO3EDbcF5kzIM+6l3wQTF+20O/En
zon7xU2VAuols10kZ2U3ppsVZu6Xcx3zpcxEBmxOdqqJa5Mn75VtxfzvIf30l8ardkBMNsL5peKg
DXPfj/QRE7ppXKIFifPQJs6Nhwna28s3LWTof7iwivdu1Swj/g0BKwOsZb/s/pASPYOXndo9NsSg
sXOD1kNlJMYTAUigZPHQu83hZvCB8NQixIr6DzWDxdgQTKd0K5P68qA7nd/bEwt7z9/M50Nw+Q3b
RPkLeKl5kyD76/7iTewZ/wQXUTZr7u0lrryI/GqVm+kaJ7P5Z8kwExO3ESZlJ88dY4mNv6MGyLNM
yU9ZIkDxJoZstmxWtwaZ+ItbXHqtk/1kvjRnOuJodm+3Pujwji7ZKqx2DjA/gwlqEZA9k5fJorQ/
bklsN1E69H2L0H8vk5Mm2BC5xMgpbgImHir7UG0Nc+Hf+1HnloI/EFgFdpBYJrrJArmfVR0hxKiL
z6NcJ1uwTPezz9dPB4MztJEIZ60kKIJ+vDNW6HSOyMXi4+SUfPaBPwEGdmIKUGBabNHB6M8MqPz3
4fUYVuwRcylA+sUcYqbtWwvDt/XzZ/Ryn5UH1tyGyQZVyQ7zWOxzQB/uMY8DivnTlP9N/9pk/p5a
+fV1MNa5M3rX1wtoVBuIFGi66ZJ80WaJboj9Y4db9fPprHLGj/VdiofPnmFis84/84w9hIYRB0dy
MUERjvK5Cij20wNnPe5mTyABySF2huLVwm6Ohd949EuyTuADiWl4Ms7oXje6R1cyobDcFkF8Sa8i
Nxoimd86n837gCbZ/W9RBdFOXCZbqr1dtmtah8my5IBorwsAAn2Fxy4Eo/XzTADaYvCjHYrdvxwH
01sVEL3Hqs7x1ea9gna1qtxu+yS6EAXvNlljeYPomf2m4y+SnGFrXntW6cwVpzr1Sxo9bd0SxMIW
Inh02d+r9IOXMNJPeC8O1PuT+A/rj9dBvCi8QzBheA7X/pBeQ6f0mMSShDf9g5Q1bjNk1qCYAKtw
87WIncFDOaL8bmkGuQXtTxWM8sdNtkDG5YfbMauXnLsdlteK1btTr3LSTe6JJias89ChGLZCL92D
KtrwcKW/j6ff5Iu4/kNIw0qvgmeABB4rxR2BxSc2K4t4s6CB5fWc6w6UfItU9fnE6Tf6Nj+wa2yg
qjYHmhLYPUwCZuQnniYEi8/Sx3fZrWKTRplfr33tTE+AEP+Y57ZTxKFm/qhPxV/rKxwRvd1ZsFq+
FB30pGbMGxhgT+h8F9B7zHI5+MUJN1wHQpwfBbAgeID6Voeli7X3v27bb6DswHtoru9/w+4v4Djw
abAoVmwVKKBwyjHd2lHGiF22HDJdVUaL0ul9GbbCUty0nNyJOzlFAbgFHdTnH8gATRbt6aggy80p
WHrjVCh8IKeNsdoRBw5omN9ttQcGdcsp3HteaQH3Rjwm3hdxTy+EMNxAWzjPoK7ghkWzh4eTEXqA
WsnkBmMWAxDaMyAXw639hbiBCzrZtiQ9Nc60JI2ANNlJQAwnyl44LjKOPExnAI2tk9yOAdUsLuoI
8Qpx70VuGBQ8VD4WTpz88HfjoHWgY2OPwTOTKLArMBhwFmFW1Z0uiu8EyMe/wWKDL0U4MLs1/R0n
SHeGBbZI7ukxsqv96weUi5EofQrAEN1H+ouinkJhztlI+PXC5PTa4NiCBIak5AuZAuKei+VqahY8
FIItMSVzWJzAvi8LZHL2F8+2mPZwugLWnZmfAyR+8fZy8Vo0Re+7pyiYNx5Er7kSFOfE7n99ZZms
Kb+P5G7ZkInN4mQOW1Nel2Oub9D6U/6sxKCqsZmjOpP5dPUYfS8YpRCcEM8e7/lZnD+XqnWOvN6f
zNhg5soKVsX8c4m97qz+w173n7YuD6WXbporq+WP6mnNB023IGbeG9Vvtob2cE6P7d2VPUjWm2Gn
XVlZPoMvPKuQEI/2XuyG7F/ygUNP2Ed//E/4AzG0tb6X6BYFaxkzUyjrNLlf6mhwa3j1lzSaFRsL
qDndUSP/15RDpGB0mm5GV57SlrAoYpvGy9D5W7dnY/PakjNMKS04KiXOB+jM1BfxovW+J9qg/RQ0
U3eFJfG8/yPpPLsUxbo2/ItcS4IiX5UcxBzqi6ssqwgKKEHAXz/X6Vlvv/PMdFcb4HDO3nfaDvau
uwng/t7T20ALYgeAJFzAwYZ3g0l/USMYNzrhKXrGLdzrPPnF8EG1MFALg/xh9osN1nKfrf4mBub7
xcthoRq6C//4cqbLbPHXuTAAiz+a6VFAt3Yc3VidrUpp1fqC+UwCJoUujPHxiTeMqYesTiqxCPTy
yeSHy5WWqggBPckbnuwOzBogOZF4VJctp1jJJhIaswa8O3DpHRXfhJlaYJSIipcDZxqZKVSWyS5n
E2N/mREQuCT2wNT4tLhNbDZ4Mgy5SPQLmOT2ivNkG5x5RYTIsNimpjh16+/RacLZyzFyUk7lsl3W
a81RvfFh4hCiHfXbqjZaOWzX3T79QgdLPPgeKTghIvevJ3wk8bzwa3yangxT/BHzMa4xv9zXnOAw
Z7E79AutNrrYYjT3XcyqMwiFAkAiVOQ0/eKxPqh2spuuWdAoUEDnkWzOW56Qkiij1qkdQdZcws/p
Lts9rcIyXhIJx5XSVnB+QcVmibzGKU1KqFMWMG4Y9V5mpiC5QBCiAcgCEiHsKuDoclJ6FJ4RW7x8
byU71NZ2ftDIiAnUr9qrLAzcy55KSgviI2C6tEIHWbaoNgW4Vf1MtogPB0pyygj3fh0FYl0kLqiO
N1pNmXwChjJnFt6Cr29KgDsfAuTIbYn/JjuE+zyqKOZ4f86awQSXZU1yv3iOe6v0Wb/jJUfoIsVY
vs0Cdh47NRgVdqbpon5UEClPPeChuc+xx3IZbdngmaFQWeqy89Q1JbqZBBf2a3EsUgV5D6p63bkf
GWcNi2Dcv0Vh+T4DeI1pJXVDcZ9sJiggWeADfVFqiYuLGbT/SXlJZYeui2lxdDKNrQYje8pWRGI/
ya6t811tHgRG9KthTQEOabBjWqn/EGF1fEOKBPMZJLcnde2UcHcS7KY2U0q5QvWVUXx0EMVKv95N
5sUbicVxETRbZsY84Lm/hlAxPv7lfN934YRMzDnILfAswffHDK2EtFAJ9HkaCJWGPb/pENYelbDM
13ifXUnZCJsdIPdWIf1NFbkaKPO2hOn2Y1GJlRxm5SLZqlBDoMH2dKUgP1DnZEQsicGxZy6RksKf
QzVMOM6m3Jfr1Cfmkt8DJaEk0P2BAVTZ4g7ojluCdpKnsyYajOFaJBpAUcx5xjRkF4k9xsD6g4Ce
0S36SeF8rpfq/u40Lh3VjuIDXDI95Iec/5IMxW/DmoxHgZNTV8VsaFRYwwGBJe2TNsfjRnwElDam
l3l1bZCWI+mgzSN4RzNnCsz4fALfsS9/0Cbak038S/pYe7o4DIInmLVa9OvxubQZ5bKhMLJeoXxA
LRxyNEdI1yzlMq/DdI8KGpXLobXklb55rVNvSmKWvpAYgYKh8kkiiqFMGJeJmdK6O6D+XFXappq8
COB/97mTPWSuJj5C9+KWtBAtrQT0z4KybKuuYjOzqLfN0ia1Ftri4k5MlCdW8y8N5e59/Mb5+KRj
OmLUMBhtv0h0a/JBNTAvsG7DHzF3hpw3wH70+09jKBcg9vev9IuffkrUVIuElg1Eg2Elv/nvPXz6
yEIpGj+BfJAPwze1vZ9FZQiDHSbbO6RCh90pkhz3QxVZ8QHwT1m5LQE8LiTeEDyQwW/5Wvclp7az
bY95dS0ZdAHfjI5pD/X3cxd/q6G2A1aAhUXjkK3XzLqyRUF8n6OeXACBW9Lxc0y9+/rFdtrXW166
/r1/FdFjW+4pHDGrskjR5rFIpXrRoK/itIg0Z3pQv7sl7+5DYnowt88ldh2T/Ckj9vJNtR3vpSOv
hry/lsljcHSYCI5O/B4zS5mtW54OlEPImgmPDek5EBFeDv1OQRGIW65azKbYkRFjGtnFTRRjfKAr
6LfSTiNohf2I0R610YBKKkwXYB0SdBfcNxqdg4JFf85PyZ/Fc3eH/YdS5uwjcIn6iAk2fzIdV+y8
NuLS0c6sVBzE2bI/vJeF2SwZaNGPnc/Dq1vGvNhqg94GstiWMWlgx6LdUuFKh3SRIynP5XAoem+m
e8xYPDTjS/gA+28Bd6Zmp1ByF6u3Gzu0QrT1M5c4RLZhdUGLo8NDLN9B7EAl2S381SQx6PeXhZv6
NUEdc06dmXc/ZAykzlxUy4tPULn35cXLHWLp4T9/PxzHLNu7zQgfqCo6wsuL4t6qdvmGYKpmVS/r
b1LJwVPAcqTTx3q6uZk7aIfsHGnRgk5tT5IymaCb3C5/B7YcZhlM7A8V7/G1flZm3/rc78+VHeC+
l5zkJzlBvx013DnHyteXLI9kO9pUVyi7XRqONqNlEulLeRUHom++h+xWdIolsQVuyaxCDmejivgG
TvurXSHHYPCaY7rmoUAj8gs5xojxx5E0Vv3CrjJnLs4bFTiUK8wqEntnMtzkzqwZJ50g2DTh1nLd
fI3RzS0qxoQCEJC4TNV3KjfDV3KiVSNih5vV5BatbvwhqsNhiZWAYcwsQ9Y6V071N476c3G+OzNi
NFOjx0lSoHRFVm4Wuk3rRSvCQ/UgFH5kVv/izvLyt5Nsfp82Tu0Iz15IifGObabfQpu9m5OkHJQT
f1jCeZPOa6jew8idiycIONpJprP3XPXyl5CD9PtFMDEzNGwIyDXZORv9h8YqoxmeLdBkzy7QvzZ+
pUdrT1ULkZRqqmsKWJpcQZzL62k42epbolTYyWj5crvtDIavUfdS6V6+8DYR7Pih0JahXIJeDl6D
cJPHEukRC+oI0DF+Jbt22W+b1R0T2cjCcNfl5kQy+p/Rlo9TJJgGyPZibg2GHUhoc8w4+8wFesMl
C0hMO4+CeKEx8Ylp2uCBw+JTEyUzf6sm48NzGHfGnvAvhS0NRMkbcHFiQlzmphnTRxH0W3Vu6uUu
rawpLcWBRhBnfAVorM+BCw5cNrAGMK5hMHu0RYP5HKxHGZWyh3kTbk5rvH7kxR+TlNZJFjyzPUPp
77VVIijChlRZH74/WOTMTmWcFkHOg4Vz6o75K9Jf6+qz1D+r9yWE6exBhPh5PYwLv+ZKkOdIQ6Sa
HbhCRQrboi78cWXNPs5MJpPmdyyve2YUewmm8XwrXaL3JZL5XJel2mz6fy8/qlw+PTNoBoubCmTC
peGw1Qgzbgl8sBi9XfdRM3V0IDHJwBLI9Zdq88n8HCWAbh0yd9CXn+fu1Wym7/3lvX/P9uVjWz0Q
V1mfys0bevhIFtY/l6XZp+JRmJyezGsZwcCGsl0EtVmBTFROor+NVjpXmqMXUUNkcxHJNW20jw+R
kOYxQ3Mmvi4Fsc5mdL2037m8a4dootziOCwGjJ3XJ3DWeLZVZ1uuE/AOvfv9D3YVilfrLY0xQrWp
sOEdOq9oF5cv2n6eDfXvcVMCnr7uG0EBHmPsovjBtAWDOO8aG7tNkm9TiHQupbKYHjBQnv9Nf0gj
Xr4slZ5YDsdLikwAIYab9C/jUXsSMPeUACH3rloXAoEhBy6scJcwQdYPvTz2S9aUPDVkPKw5z8WY
DXX2jUWxUHgL9Ab3+1YG3k8DfhQD5LPBFUZwsk30xxu0moU4sibs8xBBdyupnKLzi2dYPUOFUplw
vqlxR7WWedw3Kco6YDeQgZg9wcQEmTITvi5/Zjy0Kb0Zf+nlZKpJJAoX5mFriT97+W0VaD1BT/ZF
IWJo2TX7NNtiXZ4QrMZoAwVSUbDJzDNBvoIxnH64Cx5TRyPMJXdTfCMMnX4iNGV8+fyzbUgEZwwu
RmVGkJfmiPlQsouqp29NmeiMkYvdCwZa/fqQuYHvd4xRkmAui9JcRJz3AkrR8gDilF8xtdcD2mfx
aRFcI/Ne8Ju4lyeKgV+bGMcJCgm6OTlKCAqCzUU6hJ1XOxPXhUwlSf03U/eExsmQeH/2aTK7EhQ5
K70ThkzmneDV+KTEQNgYGnBxPfAsc+yPFwlOBCDOFCKaOcPiN8vC6c9PZUk6GfFYsL+8APbADBCp
oVc/jXSIXX9oYBH12wgkPVt37YXhu53xaXcXJVQZm4J3iGmobH/Q68AguqHxbm8RfQLJWeibEVUg
gBv9/vKe7jQAWAxaWFFietenjT8vFv60ZVPsJ/KyxfkqpMgON0JL+d6cpK6ac9QERes+yUNXLe4H
rITc43eyHo2N9Zf5ZJ/WVVpnKrtN50m89RT3qglUzFwr4azDEke0WcBL8p+v3OXFZjhCiJiTtlW7
k7sgxYb371bOdER24v7PFJsPSMvZp/aT6946ZDI38CRPiHcsGabS2cLj0zo07wiJ0uP73NMkPuEI
RxZbK/gF+vLMjLej3f0IfQ46lSjLS726cMjzWqmPjABeAZSr+GGt0djykYDL6EVHY9TISK+Ze2kg
reBTCd8J5ru4g4UVawcJFsQ8HyIVPjXSzsWV5wPwyXAQojmgYa4zIYDi7/Nj5CbgZhdrk8iLihLU
mJH7hiSJHMks5GtkbZipq0fqs2wTefvJcdkyT45sBklYmXh4juWwadTVkO5GI2T1fiH5eJ8wR6aF
2zcGnH7LUV1Le7IC8pmlkY5KKkvJhj6HHoXxTkpr1NkT4uSDqWaB47HER8BB4wU6gAce/NTmeox8
bTuBQiVnOahWta0cmYpFuZu2hkW1gbCEbAyUW9eBxHwwIa/wVJDMzBEoD40t6gRcTRjYoA6FkQvU
gExgOslhc0Fn0hQBHxajGw+akn8P9zAvPT31lRTXkIHahAi/XHHwMcb8c3b41BFPDRIJvhgYo0yE
U4ZybIF6YiJvkYGQk+FnWF7qiCz5nvtDSZeT7zKCPRL3EuUcF5wXk15fGeMMavxnfdCIaDyhzMBh
iQqjwz2XWMKxB/2C9h0xgLxV21/MeROFB0Po+Hh3xBFl7aOwkN47/p13Q8lWIA0YIVHEJcnvaTfW
IGqY5u1obYhD76JEZfv3xiiUP07CLDq8Dy8BrY5uZAfzl/gZQh4w/LSMvcBjQUH+MRJ1zodryH94
r+tshzCDP6re7pvif9SGQwOXiBIrEz5F/JVcaNKbq9jrChF/zl3PLn9lsxzlhCE7sz6oJ6HEjkeo
/4xgcBOTz4XdSQwVQIficbHKl42dcqrafBAuCCsLCQ4aRuSBcUTsLa4agtIpaWcHldAuHKmxJ2c7
+XN9owchnoERUExV0WTwgQ3vA1yM5R0FCcqS4WlyORp62Iy0RCbTWThN8ah+sAgppBmYWOz42li4
PqxV/FezXUc4YOzwwx05OLgnWBRTD1/O+20+EYnUPsNQeHE9vjWEv36uKGZAVDBcgGzix0OTiMxF
7oN0fL1wN0aM58TDRJguehyMhbidCGxFMEkQ0YSf5Ull0gxAHAoIjenPBMuaxPrAhUvCQhbwKfgd
kM2csJWpR+pakx3uBBHfd+/R5kMwcu/hlQHfJoAen8WYFF88/lalLls10iRyqVaE+TIArUMTnvkK
udvQVRK9vk8qO44DUifeks/tG79sJtLg7JoqDooU1gIpOVj/uTQ4cNojNgFhZkTD8Ajf4Nr4FLIV
L4CtBitRifKWQEEMlmTH4beGAuzWT2jEUvkeNVFCIs74ys3EDMWv2UuYu7KYiUjo+FBokPTINQap
Iclyq62yUMGdyaxW2Weqa/BcFyHrgY21QfPZir0ZOy6wF75zdEnkrgjvo/ytoUkYoc9ccNmIt31R
w+H0knAX8bxFoNJIetEBIXTqxB9gneFvlO8/VEXMqZu9jgmz2Tvh1kKJM35beCvw7fApNagK/Ky4
2/7ZMvl3PMc8ji3ursLFmvO/1IllRnp2Wm0TZft4nzHSsTkiiuIeI75SJP/ZrUc8kPpkwZIVVAb8
BXgcMmEczQVhmijgAu6RCGHqbmpr5UcqG4zQ0NoZQnQ3QxbVrJ5vShG3xMjHtjmycRiyiaDGyl9C
bcVi4wlgURfvkGWb1n48IZjPw8DLMzYjrAr1qRJpQIKII9h9WPIXUvNFZSQUdVRz3EwQL86WgoAX
LCkejwLPFiMfsB0RAzqzeBBFuA8mq9Tnn0Xma3h6q69u+GGFopdmN0CUNioClaIIgx82vHPr50d2
6g5K+59PjO/LO7CkuCkq1L46V6lMkbwSQgLL9TtcR7v48Dqo9DJ0FWCmcDUw8sC6BIOh/0Ccdsyj
ft9uYQcwUd9aj6ZAXuNxjZSft8Xr83YsXc5p6ti+86mTSQzJSWZC8MdZRmJ7ukSchtyP4e9vvBww
8vj5AYnQM9cMEGRHseTSk68PhCCN/cATXEYMy1h3DuPiNoz1QJbdW5eQjuRjfSGzIkaUDjDsIHUw
+2xYdxxJlPusrz3fnQcGCQ0Qa32F2cfxpJ+xQ7HKhDqNjFtgyMn/Li+2DhLiDBQvCLoQniN26xxw
cqi7h6tQbVR8otXdKdzywACmNc4llj/ohq/CM2o38qoRKoKjX/aEzIizU7zrHA7LpvSDC0OVxGNG
VAgj6uZENxDx1d4jdGIiYucIMWJWJ5IVB5EwdPnNRMyE9UErDGurixswRRLWukQyjdFeQB+ybRTu
G1V2u3yQFgbgct9hUyMAGKvcgJvy7WICVd6uUDNafC8VLSU5siXuBewLmc/ouwbMK7PqaLLPiTFF
bIh9iNxrvFFh9oUyXA3aWwlBv2XQDStmeJncMtRYPNBsfy9nEk0Z2+HrhCnlcAfQ90yoAenwUkjm
sQe/l+aMfEYdHAyMo6x8jh8iBu64EimCKLu5Q1c4Q/YKMqxn4n6kW1YuBreJV/zQkFXz+k9pBRP8
XPXbgZl9AveD4bdgbBIGlc+rE3xewF/hyHmXgQgrwOWIiOWH/Fr0s5OfGTJi5P5M30X0yPiumJvz
2NfM0qNsIzUDUUphNejhiEnrN5T5n6iyyj+aPeJwLgwUeS1oC0EWAFg+qhkfSifZE/9iD7suekXp
liui3wSlfP/mAwE+8LFV4HKAFNw4AxqqkBcgZAdRMJ2WEAuxnphVB/bH6Lm7RXtI10MtWsUYcIQu
mA852rHHsTF0IOMMxkaE8jSxsCVrKrP6ShUF2ctMDPiWB20Rg9jJ29eDJMRYuc/9C9P0LFK0aHeL
H3UNWrcsVg8m0aH2iNcjjLX4Kz+GhWnOQnXHYkalyral7bAdINJlVgwFr3Qhv2Knte4ac4XKnCr0
vuxZ0Ah8lqeHaJbthOOCx4nJZ+kJI0u9ex+ehPDjBklX91tvopFinoYEXzIziWB3PtF0kx7HkOy7
JLo85/qm92kbbFi0A2oRixE+yzcKmyYol2y+UEsEBk0IPYNNNtFBnLhmoDuwA+iHaIUWYw95BkKp
Em68gzfqvBa9EyMD5iPvCVQKora9n+lrzIY5X7A18fGyp0VF33kHWWaTQ1e35rklIHivRCNfuX0i
dAP7JOBO/1JH4ennoW2vL2aRPU32YIpAxHTd024pehnvGwgabmDhQPTzKmF8uOynX9MJQerzButO
v5qgJ/3qAb6MMYNEKpO9E0fJZrZvGeqzHUWwI+CenXeHRKM03BHWvi1O7MP9zySSft5ndTn4nc8A
q7CGJoIFwtGDBQ1WSGAlJJ5xLVBd4bQ6vINmV+2Gv8S9LIgI2U0YrE6guP0SfBb3mmYRQeO3mGFw
0HezZRrJ11ckhR0pA5o73ZDTZWkxD+6CDmEU5UvQGSaFHz4n6ZTsOu+z6okLQL0JszqgWqss5Uc5
4Yr7o0eF+0MlJzbf5FfCSvK0SUtEaVqEhI2ikJvN2Q4jrILoI0HFv+LthKhAsayQp8tfzY/yk+0m
W4YmuNPlgNyH0W6huryDvsMu8Fxn88kWb6cL+zqbD+GEvZmZLY7gAGNhlCE6hAYspXfRIiHSIb7l
BCU0/X6cx2blkogU9GQMzl8MhKHSBuypdooFuEKkElzfGMRoQezC8R7RA7j9ufTh+n5qTyZHsgi4
XQl/v/5rD9ntHQhN2QStGjMCvDZCWrfhPtlSRKVhAMZsn1/Fb33Nj8O69JOQbPMARQycrHLKN92S
oKHHTx+QDBrFKDUwv2jwj5oIKWLtTMNhUx7l5eVbfLHNbDnbcJ8s3F+WskDgDxb7cj431gjnxHSP
fnD5WCDLpwP7nJ8nFbIAOBgB7MeRUFkyKuuv1+wpjrLr5Eang/zjTSpJanH04Ywmwo8ZGQgfqoNs
vdzqG/XqY4mdEmeaTi6RilJigzn5l5P0skSyZHGetT4PtTOICcbyZmx/LJRmBOKrX916vGYGxmBj
3UbOVIVNqDoJzWTpV5C5qi2EfLhpECcV3MGnO9n2p0tYLvGIflEyGIK1RYq3YrKyyc60YU5Qg7yR
B2rsyZ4YsTEL2WRhXHF2nAifRx86s7GSfIJ0iSgJFRyTqyN5HR9QCHrAjHG6KA+P4IGeD0CHNjpG
VSBUrERqyg0pcmNLX/eAdRRGYmh3iXVP85oD44ommCVu/WHfwR+TyZOQD8Ut25QHPUBsY+dR4uMc
RsfKjEwjcT7mZEEJg6AXLAxxZWrhGUQT+7ApkTyqPiDmOa5xU1oVP9hw3cHrvJrHJGOe12ZEGkd5
JLPplLn1X3nQtk99/j5R4KffqhA8RkjyTcavBdDELv8X1EhF/32eDcTniKLu0DI7in1oGtbYI4Q+
LuP5OqTL19+wmZwlF/N4WEG1ZAyRY7AmF/uHuDKe9Cg+AqfJIZKViIMFKHv4w8GDXBVYHrFTfcAw
hOy7M3Q0pZ0BoI4+bkxCOZaU2RIEwkNwTQBn9cskT3MM41+5PZrLN9t5H+TOBIaycXK7YlyD7IL/
OlAVTmrXVhzENsyo3x/vX2NT9cQtJCzEide9/3Q+tnDfSt7sJ95Nt/1mGkyWSKjd3J6jxzc5Aw3d
Lo0GF2jt9ibqMUO4V8cuGQZHu6EA43ZDwmLGoorAn3vlfTzEMkLStfwMFnvdJEKTO/wppxecSPpd
o3SYeu+AEmABGYuL2OyMl1vgGukW4RW54pzR4zZDCJ+HSbkcMW0RJJYnWMx9cEr0uMO8PM0CCObV
JXgCJtA7gjxI1vsKHywIewow3PIIwqIKMyj0ccvIHQdSbEbG+hOppfr7WhfSvNPN7mHm5IwUC+29
mOqLB1vhOTvnaLrTRc0IaVb3Bk9ZV9pTViJ5WTIhd0HHWkxMgtfvM+MJk06Y4A9LQ1MCubAp3GCD
UJY0o1B/WArxoSuWAV3AIrugrrHLGsBBRBm5o9d6ojld6Ws1cedmlxs4cEB4ISzzhfpPw1vDPIkZ
8sZHcwjxy3NjAoLPW5wgMtjYqsbrMteYVtZYWqcTK+Pmw17cPbiNJ++umrBBTzm4g37y4oOJfyte
Ttec94xhoJRCLccM5zUEzjDxP4S/1eaHfVsdn5lEUevHe73JZ8s7QqapQz0FPI+Bcza2AcEn23a8
xn41uQh4OGtoou0xiyw7acpq/P4BWa3H+xGa70JEcdHy0dZTcOWyKHlHKwnTrO6W2x5Lx5HxrD7Z
O2G10XkgdiOXzrXyZDKu55k3kAcGnKIbVDhr5aR6TLITqeVG2S/gDid+Z7dL+M/ZH6cqYF4RNCct
CvUo/X7wQD9uj9VljYz7e/pFlQOHgy6YfkNsgrCCPMMb7fRaTmSUBqaYEkdljDhg5iY9blYbxkn+
kBLFyDAmU+InxaVkT6eGVHuQAC+TDCfGxIJ4T3N3rMNyOThV0wQQlHBxgwEX1IIgY+MNE1h3kFU1
FTBiRsqMzoeDmPUmZw0SobG2ICm9/KMq7v4m1P8Uup0B6/XAtQ8PycA2mDvNhhqj8kHJAwMmPw/3
u/P6eyqLGSxKzJBpJ0Y8xwGYHoomkrSAEQ/ABPTptIOjG/gK6Rc9qr97lFM+ksXzD40jVot2ea6S
q897QiEMVjbyYAB5k6qIyo8LKUJE6ZuE2DeRFQwYM2a0y0RXhAU8VY2IXUH1SMwpGtLP6l4HFN5g
vyCSBIxhXn1DSeyAjtiPE8SoPs0b9AO2G835pwFCqBDKR4ZnLDWyAOafn/FXfqT2oKnAs0W5KJoK
7PnlPHutkQvvnjsI9qAUgtfHTfOf296frkgWR9SAxgZHKv7IkvFAM7Jo5wqnZctTQQYx2LzgDxO2
E82AskJlOgurztc50zLgThf7Hn66F2bCnjJI+5EROFxwksILEUHhVC/2cQRheCxyd9KEwP4ce0zb
oKkUx1gsuDuV5fLVwF7pc/hDrglFDp5BCghVRAvC/+CIznNz9jb4c9iz1+DkskPEKlzCBIk0Lua3
z9JSFNLJiKo0IXgSok1oKGx9bKXEHd2oO/ib76lTaS7Bo42O7mviooCPyWFCe2JopExMhMsRdSkT
RZfM7GLejoTXxmJoCb/0Ygfv0dAlAZmSVKaKTG3i3QFMKGWA9f6H92FxXoz2IXmvDWU1HAFXg8xQ
dqpz3M0gBIhVqeMHYpVHN8p6MAuUhJj5tf+xA5Nld3t3wm/0+OdhBjMEXQYY/HChn+ZoGjx6u0hX
ED+wQfwRHnAA4nu2AzsSzYHiVAreGV/Aj4pL7w9AA/YK8EQWHtBz3VrETwKxpTUNpYgyEr+wG7Pu
NYscVbBmXgfsjIcBPO3DJA9IisIFDwJyGEsm9kTi2sArksxvMpPMS+o+Ql/wUF42gFpatyaShswh
Fq4w1B9hCqj4gHtBuATQzllEu063BNRFDBLYx8egbwZhAoEiDofPzYerrwT5gbOCI5OMw3UBx0W0
CbQVk9dNHBTmnH/d0WjH5QHkBsHizwXaChcCOPIPewFtJebwrjjAuACQBFH196UYiQK8mxEhs+DT
IBZk2g0DCvMr30rSRDzUjAkM84JaHMBTf875J1+eXDwSqLa4EoF40238Mutr66zZGHC4g/Rx0ZA4
4w8cdWL0JplKrysQJc0tFjIgdP6QL8EvoCF+VqwOMlqxshV71shjD+Szx5DPKvkiOyj7xR+VXxPk
zbrrkEUFjknQEkOhxYBujm3EU8z9ZBgbBZUk7PXEATe/Y6ZeZjTifCSM8UlI83KRHfB2dNgC+Afm
AANCWcwzEmLTi7Kwdqi5yH/A8wpc084bLA64lg39TKIDERj2jC2H9Av6jUs4idS1vtMEeoYExCOs
yq4xFuTCxrRpF+PNNPxnWlBu9yuX5yrMMNj9EYSJ8CCuOKQDn4lfrBmxbQExYBch1WrNWAh+rvgV
H+03WZdbCdQY5RSaWsKOfrle/3IZ5CsNXiuswOTxrSYr/QxjF9CQHCcrQKYVU8f2SEZhEl3yMll0
o1t3JZhHXCqqYWqd7d2oejQdIqgIqKw89ucsfNpQ1n67ejCFgtbvHfb4ExtySZlWyTTqn/Euc5pD
Gcg7hoIc44DgLmFonKf2JZjiRXwxq8DQsUyVJqq/iEMaU3hn0Gy/qeeoYGfr6nTZQ/0q22GtES6O
2HzLwW72Kwm3Sof312Ud0OgzyPsoLv2+PH5W4AF3JKYvHyo7uO+yzWAIXTjhaB4d3fl+pXcFzGKx
aLuEV5P4f40OqSSsAND6pPyMHHAchKJbwNVV/0MVg3ZRikrecjiWUbuKf4jej5jTIFLRYCK9x5ob
brd+eWRIClGkIGmSMbpb07FdIwcFlEfkmM+Fc45sMMZJsVQ2vJqfeFMGiH4zM4UR5QP6HXtL421J
NApUGDQ3SGqTfeuTg4w2XFh9zjFv/RnsJ1EcqINX3VHjfxGsesjJ0K23jrKqYSoo6nFyOjDf5/gm
HSRsbHR2ZCUxks6f4fNFBWtVVEfKjcReF3IR2XfNB5oJUwXmChqT5cub+BRCQskZ+y+P0AKw1fnl
jHyv2OJtem9TLvsNSTN6JYqK+HCnSycVgyhGLOqqQQAcYD5ZbdRbz6/WJRvoWwO2rt38Mv8cKsSm
uAm0gC2K/kkUSGg4kgUKInI80K1BlBoQ5uvajk19kdtkmBDGg94ba11yS26Uvx5jG5LF+EnDe4z1
+zbHolKui+2buF3StUiM7+cN8v2fEWUyn/ZcEnaMRKs25J4pihOyqucU5HJhqoSV1HOqbLw6H7RN
SL4q40mIvmy8RuZ75g5MaCShQN+i5KkQ+XwctEScwZSufOJ7blLlTnpoKt7ATP4NmrQZEvZMbcYr
KmMLyh1FRYEXHe0mc4sQl2E4kh3I75xuUXGpaDDEk+UpOFAQz1vHUFtyO2hRYS9IimMiWTdnX2TX
nZK5OtvBMSVEBfY2kDFn3r+TxJ9CeBDyxSyisDtiIYG1eE34V/bo1ALvdkD2OavIt31hlQLOkQi+
pR8DUYHwQn1N8B/Za8IUAuX1Dkcuu33x+9kniffywXuh2DmTutGpj6AcJlu8sdhMGDHLEGCRFCJi
gG3KFsJRHPWBPVMPKH5AxgU0Q0+d3sMXMAyJsAwXshVgKsbOEXokb3tEPGkaYbMFnnxu0RrwbWF8
dKQM5xak6SzCTRIOj2zNOcppzZcSU8HhC0SvDrPDZYAeLiHtOpFSQFrtGGPMkn8lDTQ/AmrDohHb
B0/G1FgR1jLaidzMHcc6Z++rAbyBeyLTljXMTgHGQ8mS2bxAtgd8bZk/9tLPZUdNRjWYl42Zo/pe
QbDxMlh2makAs/OP3sDpYNdXoupRAIgTIHY0ctZho10O2Ntsw3+tGFLYiXg3zrMKT+waH67NUJBo
ZvLNCUkiQ5RZqfF2upRcirE1+QvykgcMwowDEFswTT6epJEBZwIdxqOf7GFW9DObDYccKgySgnD/
nJMwC1kKhIxaMLOOcJYDSkMhyF/pUv+pLH03JeyZTWM9O6VAwLO9zg794F7SI/h4okAl0cYTd7GI
jzIszwt0iikr+89eOZObsEDNxMjWJ6NGjhxildd/NaG+4g5RY+DzDC9LfRUTd7mD9mXIL08B6rXt
1OQUXOJe+aaz+mPCPIgV0/gAal7YpClMcuG14v3nYyNe5U8C8MVmZs/G8zQCWhMvqd3+3T9xv8kX
+JU3lPeTM0Q2d5SD8GFTIYD9xxb6PSoTWHRsVS+y/Tg3qGykFaWfvCR3CEkeQcdC6X/TzlNeZC/O
2JAKEVSZWRpiwDNkbvHLpeYFudA1Ppj/CwRu4j/4FDYeBhnpQqQ6b4Er7TlFW+dCbP8C/oDbCwxv
DUeoMpM92WnC9SNE5RiUfBkeNdYddTO+i7CMqIpAC8mxpsz5LWwSIa5Pwh0s+fj0im/9QHiUE1Cg
WdVim1vZWsaXg1KNZXsmeeSrackaYtugchc5RMXiQOEKVks9ZObGls3APGRIIZ3Wr/YUY9B6cyaZ
hmvO1CuwuSi5CIrDTynK73l8pd7VWLLVRvWTNaR558eEfa1n13LLvG++Jw8AhQuOJCpYEp9CLGC9
RYsyYHmkUQkB4/sz4SxjHBZU+wSvQFwvpjTYe/znVNlc7i9VjM3jxUCcu7l2w6ZCikj6DUhKGa87
nzMPDj3gnmeJyOfpJnmbs4W0EiWPT1yaGDchqlREXi4PkJOsuekMENAM+g72uwsOfW4ikZIrtpds
z9gu2q85PCjC4i3D8BqwGQ/WnWBIylfeirStLEpMijJHuTEqg71C5ltCmDMqenIYrnxOzj7aJghV
miTYrHjCY7YQy3G9r31Mt+gyyKARuZO6O1qRJVDM9yqF09Nm7BRc2ZakBmg98i96db7kIvgXkk8j
FdUZ3KXusNWDIgNhg32jUmPrc6n5UdclaQA6isyadbmnCWbNI86LWW8rmHkK7I4Cev7hGpl5s6SE
v1/vNCxue5ziwuJppYTihPwF8+YWR9maoW0WKgfM0B0+c47v0Wq2XLPBtblohGCIyR2gi6CGcsXP
tzdqaXxs+kpf8T8fxvn+jo8o3r/GO8BViN+zrLEj7THFEu+3wqVBthhRYUyvETXxCM7jNlB2oPJF
xwovQ5lLv0DjOZlXy/SMuOb9Sz3FVf/HGrDJ6bcMnSMjlPEfAxC/FhJ76Wj1igrzA/+HzP+L55Mk
CzRxZmM9gxPoCLxOpIm8E56m+XvTY5HcNQD0T3uY+4T2OITPhjoK44DsRhf+DnHEPo1eNzZVwZyJ
ovfz3SxJKyXndSOv5TWQLkiz8CKVYBX6tgK1LrGCcL7wWWFooMFwtQIcXfY4rf6NnYK+ZQIrO5ty
5m5wPBJYpx6LX5Jj4sXgk3L9ctAbsV3SQj4N2Yeh8Uh9npNLm4QIHSlh52/M30jttBu8AjqrZZlF
j8QZjkhkYojh+X3bv+bMYR2oEAfSAjVOB5/83x1cAA+Cz4+I4NyLIWM6YZ7KFUVra/DsiKP3vkaa
wKWjgZMZTwLd2lrllXFXE8knT4ctnYZSyHqoFgjWIU5zJ1Vfs4sPJc/0cSSO/29atoSQzib+/c2I
GBodBD6IjUaXjYhL5bMxUCL6S3m8eEUF0yV7EcOCei3QCYybFN+E3gIn1c2WmUosoaKOOIwv5gxY
hJaQg/PCNDZoSMRRWO/LTUpUTefQEksiwZ7ujOeK9yOhGZgISzAiGHq/GiVAj0IDaPntqK8jxY/M
1DQmscqMDiZbldvAD4G4VNtMtnjqL8YALU+2N1Yygwaa5yQ+c/loLFF8rhl+9/JYbhLeRtnnujfx
YmKApR3eMfmnIoWVv5ncV/8a6TncbwmEIFBTpl5xnv6phF9uatkr/4Bq+FojSyR3SPvRMNdtJiE+
mFg9Rx+2lPZ8vA7JBGIwnlveU/bV/0i6r93Etm0LoF+ERA6v5BwN2LwgY2xyznz9brO2dHVu6Zwq
g9eaYYw+epjFg9qsDtNjuGdeluHGgIGhsNWP3cAXYRostibbv7Y2cwV4vHg8F4ap30vt/Q0YfX1I
cbh+Lz4yw+6zP2VVs88W19+3TwZcWfRmXffiL8EH52fThxouu2FWSsEJskHRTRffWXF8Zlavht6/
tuapwXn2MVhdpGKJW2pfRw8U8jxcmHbgviw90o3ItnytmSDTrSfKNNmv+vQZ1rUSOLBH1HP/Riwx
zDAu1rJjU3puKIjkA7P2gHVoX3iupQtJ0EoPrPsaTBOF5zDTNRTRLv7yMn22XISYPqily99rZbMq
vSfXXuC23X7/1S4492FIXEC0SyxC8tmJbWrLRcZVn8csEyEMmtSC0cwyyuO8matsviLcSHH9Svtf
7BiMicP1G+sXTuX4jamrfMnQtHYufw6SzbuUOXaoD3ny54rxvnphgzs1OJwruvVzfSqsNxjBI/A4
9ctYPtNj5zCXWpag8AjJrfgLzf21AqVEDGGF6qahM6mkvjjsMnTOcrneFFQxz0tHiRGWw1TFlM2r
+z2lS7oIpFoIh22lhpJec6NzMn+dvMySRMBsawyFckxV9OrZchQgkDBuMg2IkFcsC9DfZ6aWHULY
DmNnr0sPXVVxv/1ElE8tNIN1vdeeeXS6JCggFFoHftchwf24NFXJM8hlB2wTcv9/cUT/R3tM5MiZ
sLeWG6PSp9DA+LcvmyUUyZYkVzGy2t26CtXL8iukp/tU5g4GBJC+D4AIEmXAttA8MX6wXMfoSXvy
ZZD0hvphCnsvIqXCt3D3ovJ2X1buKSHdWvLytL+QTMXlscsA+fWYb9dBT8jA8QT25jo7fgdv7gbr
mDvD4XL2NMjSRVyQ7AbXSH9x74ZzjI/0LLH8CZOHRT3Fp0RFfhkYJADe5pIao+aOh0wpmWolIqdC
dYNw5Ao6EtkYx153Ra/gjI6QP9YPpyLc7Neq2I1ZJ6LJGwJH/9Yfr1c+8QEeVdqjBmX8sJhAvYqS
xMniKLpiN/Kjw0U8b2R008odcpX0Pa/PVtbqDePKLJskgXGtHQzJWs4fUD4hhl/Q2FoEUkAK4Wnb
CgL5xqBA9qbZwLZoLpSeOKG4ZWMs4iJuv+99/05ph09yJby+F95DB6mGViuTWHffGHyxRnIiHZMS
NhdsoMORFysQSGhgp0S4hyZ35926vEzwPJdRwZ6kaNshdh/v1TPPpFZuIZO7xOvNDHUdxBB5DhB0
7cqiGMpZoph5Fu7qo981XNPUKVMIJG/041uHylwm3HZbPD5rDvs7UI6Rz6N4JSqk1kvl46Y/Bp/D
7eeFZJiGlXoZGkjZcMgnNawPJnySb/P5uyLh05EYJkNQ30jRCeIq52ex8LS7xjikSdtPwo5D/v0u
nMnywIi6QvJa3D7UKbdjsqtMTm96hPfulVef9iMTugWkfkLyCH5X/nEPbYzTZW9SfmgTOcW+dNwB
X9UbOSKixUe6xe/sLiMR/0ejKkFxUbgKwmEeHLrdYENI1jTRUGu07yCsXQlcn5uzMJ9kx4yYGOl7
1o87SBtBUUUkyswbPHHxZGGLsLKE3qznjvQA86txNN/Gldma4i44f0owpb/ZBVBOmRjaaL4A3cdS
Yhy9Rzl7NqwSVhHZVrc9cepAg4SCBMXcIFvJgiFewNlAODtgbpjq40X+yr79DdUdZDtXBHjH/d0Z
cCz1Zd1YZPNLwwG+7t6Gz5mZ660d+Vl8J+br38U/gy1kqrBw/nGKE53VqZD4dMmtd+XdRE4mTOqq
HVHMOurE2z3pqmkvSgZmRBhvJVWPEu25LL7+0Lz0Ym5E/wTwY96KtVWIV+P4E5mBbSiBas9RRC2t
dKUQpyAxeZq8GtDpQ/D5C1WcpUGjYECWa3r9QQlwLMVn/OcQNYD0qJxJLc2t6KqGrYsfOmD6smzB
8H9ALcW1EpclCzCHoFjCGzj++ERtkDos9Cyako8Y/tG3snqVqSfAeG6DfFyFUFm6S77u/0Yl+k9F
c5CQfZ+nTn9i1zzsyIw3/r3iQfWbiqPdhwyJo/IRvX9XWFPZGFa34/SdMN2/9xd8RsNiAbad9eGG
D/9NsuqocMDJXv6m+jQFtoAcQxnSwC0CBOeg80T3wBCptmw8n6H2U42Fslaxzvn298CHZsNlm6n2
Kp8YvmOVNWHHIPWLxZLqUvEZKJ25c8J472gYonTL2clmdI7jC54nazX0mMTp+eO7Xaoq9oQvzIq6
E/IcbfmgEciO/ejXz76n/kL3L61NQ78uP8nP/amQ6UUbxmdelEPJxnk1TyZuuogUd5X8Q4c2WSQK
6U9YpAtJb6XAZEIfLa6+4vwYAvE2A9nIFFZeBw1OXyMc7n8r4LooLv6ECVx1iQyU5cnJ8XCUY9gq
z/WXx7rK0r6NytHJyDjnUHj+ScRMzDjtqoaMstTYeOfh2Iaz/jEzjdC9nWqm5BxOacMO66rZbC46
OkQ+p+aByWSL5uEsWTT7ARHMGuRQ9GfqeIdLdhO+icos58dQ7ZdhagrUYIs92rPBDBuUqCY6AUUR
s6T1uQpQSWZH+s0gRUXfdBAxO9Flv3Qo+7pjCkvkaxlIC/npZ3RmletwJQ6+m7k7+0t5K/p5baYt
HOCmZD717VcBhWRGF+0OBsBtRFa9zlaRJB5PNqDaRnsmwjkHHY9YlY4nMD3pQ0xtUH1T2WJ2Wz6f
CjkFJfLfS7XufzfPF6sRRWz9uvc0RsJ9gXwkIe8vPe/jJG61eEMJ8A4SIquL039YAlZAirolXXcF
npf1qwFMopy0pEO9eC6u/5bLQnxROjpDXBE5yeL591Cbm0P2yX3F5oc/BeVkO7nKC/l8fLxq2/bU
tHi2FUn05h8wvRZSFQKNEpre3/En8Cbvlbe8yXz6Z19XFf7D8c8/ftF2epYYfe2r2cGppmZ5aE3O
lffwyOqYaw22IbPUeD4ZpzDwwq5D19Y6LqInLHL9zg05i8Qae/cfNn34jvYyXVS22opF08erYYVp
V0lXi6tm5PvRfeT8lMWPwUBz83f+cdgdqmCZ12z7e8rkt7V3OfO5MSQZxf/2H6YeA+rYcaKGd5gI
to+V+OzYynxdv0yY4S4x3teWzSrZefJXmVz6ZOCXfOYHOetRSX8jKCGJJb+nlRsKbu2mhFwUDaQz
N7s4NnCiU5FZjti+YQX52H8sZ4r2UPrQ0ySCaCrYWGbAfYcxaOZ33X//JT913bkmVCprA3UNQifr
3rHn0H7wOzaDKNwnuy6KrDNy9C8Ddt/z7FcfuQlF5rHtfl59RYqhpfiHNWYnmcGCR0/u3/TddTfT
is7Ov1RIbPJ/wqJL5e8iwv1a2GKvBkvcRiChoX8kkQVXs9Ns+jsdhqsj4xxyNrA5fQ/EbqEFkq01
LuNoUQphl1vE9w5gmE/27kZKKlLHS6BMv3roS1P3i8ZMnm6NPvgtZwEf8F2Nr8Yp3qC6djUJ9s+D
F0E7lew6k/bCTqNJANfYqoHTAO4hElgk+d20i3SQeLUTPAGkKUTrp6g0rtb5JBu2oR1RNGttMLYV
x/jgjsJw8qbbbzL1GLssQ7Bu8H4Cc9eoCeskf6VIjeqv8PkYIfNFe5e6Vromns7opbw0SFt2MZN4
iLnVI4PsJD1ZzdJD5cObb+biZ1e+NN9/L7ePqNUHvnxusIuUcmwJ+Yqw0mPXNs7gKgtC7UTmZ1Zx
6xZdSeWNVsiwEGwzuU/WDdttKtxAHMVwoOsvzHd5IMYqr6mKi7l154Aqf9f1a//WvCILn7gFxX6Q
iIavGQ5jU7jwyoqpBArkq//mpuNXj2I7ZtvqFDdFpMGqygDO2FIsVxzPAp70cycFjPl1r308gt+Q
b7bpDAdie/ibknlLR1OegHMm0V1pgkHDlDvMNNRsn+IZ857RQEWBRcX7BKprB+R3LArMSFO6OaCJ
ivoKDBSRGmf38S8qY5YVphVmvXQBuY9tbUkI6Gfc1KruZs0f8ONVU8kpIC+6HNP6lmGV9ijLkkJg
Q88lHkbhjcQvb3gb6TGLtpHk8JJamRo+GgkoC7rya8DyP573tclkL1XuaL3DmIvtJLrXWjC8RnOg
nnj0s05IR8dprG4FPue0kJ8pI2RGRKU09mi2zlq26XhO99Zfl2hNxTR9umNLi9lq5PlUKQC4w6Tu
gfT2ANKh6+lS/mxlxRBk/cmPIlcKHZBCZfIS/iIdxGGdT2YLCpfscPu7epKm6RUcyVok8DEQGQES
hQH+EmFHk48M31jlos2wzeL5HE6sfqqUrkb5fc75VndWXq37ioGe0d406AJYdnioC05NwZkhf/3B
kXIg2ST6HTBT7Pf2cZuZOahNeWlhFqAHpGcXM0ezAsiWvufBLMV576yzwaO9p7otWUizLVcnZbqx
38z3degwdo/cOPw2XetnQ10iVC7ZTr65cC5RWUAAyKxEmxzkoPSWyancUK+auPhVuwl34jHvGHP1
vppOD4unk/hgXSgOYjXI4hakfbpQ9PBk01zrPJZ0Y+2B7ES35wUGfq3+FHIRfN33oLcbL/5Woze3
s9dYQESYX1deveifZ2KyhKFb2HxFm9ueFByLFAj57ky/Vb7p2ZE5DRunS1DlLn/pnMxBwExn9g2X
8jQD2ihIIz0eGbiz4sjM0uqMReF9LFLj198fkXEiiSr8GD2CZgnv/R0uhJzk91egpi0MhDP/+Dlt
3Rxyx6P8/1xfR6LHydSEvnZzH/GJoF7lIgN1+3lRPtb1gzoJe1r7k5lvLaMWLIem3szBc9+a2+5I
b0r7SzUWafHmujKdfetA5V6SQ7bvy8r2wztcL0uO8TPD/eBEHWY3txpUk8hJeDhh7ol2Mc5EHsBe
DPx3XnRmgb9SN3XY3UfdINN5Aio+WSu3GYwPRFO18ohI0CFTl3qkSV+rOF01kn2SshyKmNs42Vbl
h1raM86QRkWM3hqPeupUvZ+KKnifuwuBiPYLqdVqfJrdA0vDRSnTURnug8RMaThZqEeaVPFP95MF
QiqPtuRY4JT7qjhsn4pCOp//1ey/iQ+fRjp/LU9XPUOLB87hrmPamyqAip6deBrNOXDtbUVlkdOO
tODzbBjaXl/rJt0szYRn6oszDpqS4gtK8ezotDRW2KrHO3OTIp8180La5gW48m5hTiDlSh71Hcvg
dzf4cjL9V7Xskw7N111qrUzt0b1ybrmOxu8U7+NguBsOtq91b8n6kMHC5s8YEw/3991x3Zyq24pW
vO+bUMF4qEwu9urkoBZxP+vf8M5pnoPS+VGY+wt7ps8GidNSnCtkmPl5mh7um6jG6bxurx/SJcgZ
oFyXdT13Lt0fA+9QfL0Q7TgqmIxfDo8d7FTf0B81xktCqrX0jr7W17uCkZFuLI899FVz/Qz68623
2rbw0KDoZtckkv4AMTgkFJrVRbr3/8mgZ8yJNFo/W5dBhAPVvyccbZ8TDAUG1x+i9fW667mHeFia
zsRgfp3+XVw9IYBYCa6yytqmmaDi084k6irKl9cF/oJm5s99/t7n8vkxeGzob/bD57tCfld+rCYM
tCLtRXMP0Ogvf6ffis5pL5ezxRk1syaC/b3zwQdDnhTr63RzdR+lhy+xCtnWPtvJNSkgkapQj7L3
/MEFMnE+Ku1Qv9jACJ6GO9Dpiu7Mipkq3N+l3KkAV133ndrv0Am+Xbra1mz1Hq5Ok/YnG4l3EDuF
Jwuz6Uf7jrfbbMG2At6GeLgIBlRK+XV1hzr5Cx4lGaOEeV7rU8qb45KjS+3G4+DbNA7mQfpz6z4T
qvP7GotKP7HaVV7XZsbAAsIpH23RnM6sTm/9euslS5dHkXDtFjy4pfDMct3p9zRawhk448Avywwl
cqYl6bygqzfog29uNpxGMaPKd8H/HW/8+YrUrftDX8zaCyK2aD73hKK1za7gvDq2NPjm7ryHJd40
k980HsiUEG+a4P2jxvzev4tWs3D4+NczC4shFC/E//3fMngPlZNI4YVES5dq6nWsL8NSevXSEwBH
11vcOLfIU3j2ufgUe0t2XlLOu0mUMCpr6DVZld4v0lLIY8rgtsIGotrmhLFBWE7bCm3znUw+r1E5
QZ3SbuEw0NdEuCPsLLDJ+4AW4XJ1somFS31gsa2w+7qg6E1HAQHY1OU7oHOd+Ku0zlWeP/vPR+/V
dxwYf5aOo+OfdIITI53J5QPUjsA2fHYFdaRONWVUOv/485Rc3ee7sQwyINbPubrVmLPYa59mwD0V
9CFWX2Y7cL94L/UqH3jKM3n4yQ7fXYiyIi9+K9C7eYiXZdE/PGiT8XQTYmYLCZVF6TQ2qF7wK9Vw
QeAp/DSH1h7kMFnO/bzacCxtezia0AXFIeVQ0XaD3dxP3dMSXutL7Vkbo/lL73Oo7if30aIraL16
9rt/C9ayeXBYrj8uJqRtCx4a7DGzR9eLqr1iebgUerRRWWywxA9ElfsX5ERIn6ym3qX7SH+nmkEc
7g/PlVN3bzWL1A1KRAMu2+7NXg2ZrGGMx8HpVogMHvowBiKQqUx+CtveqEmCfFaNw1ki+c9HUpU/
8dZAGVrT+CyaqmZvldTvddXa7Qqb+WHTjBdNZCrcbv9BccpbTgrZwmtfvH2bOvFD8lvpWHWd3Wkm
j5zjYpgyFghxiOVnxcR7jMCMJZIS4HPzce7Md7cRQE/Ugpnsu2yu/CadTZdjrkXoLPbmqayFSbAC
1ACtu/CzhDMGdqiykuCy+KeSzjnyo+vaGSfELB565ioLqeyY8s3bCRpbRIhLB5sQilMJman7F1TA
6YRMZ6Sy7Qmxf8fwf6tTXiFvBl/VqbmLdsmxEukvNxWH6Y6KuPfOFs6KeVFOJvSvaDFwILKt3fcC
C6SfiOc9lMu65zCBADOA2Ef6MPvtE+quuqRTT0j+3s4AfIBh9h/SPNxKIVr7Xr3sWD+zJTNp3Vfv
Cx9gwAznjzeyY35xFL7oEPD6dbJtsmFfTt1MLF8NuN/5nSDbhgDnxb19G0s0f8WGSyNUpXq6rtzc
HKrHbHMxCMSBYz3JFe/k18imJ9untNfCOVfaDHwkti/WBW7KuuCDgk2AMVJEdqH3QFFzK87xrJPI
WbqODS0OQ9RjHVqtGMolFEaFNZWU7kZKaJBwvzeV9atyNffExL09/tLLL1me520bx2E7TELP6lD4
3NyqPYQmw+zMxQ44z6BUR/GFVswLPRWD6VRABmxOwyCjo3dfaOo6ML5MeFWRj3tZUuQy4Hfo1d/7
SDVkrSzqSQwNTS/ycSzWeKNe6RbBQvES1CDyrPdSEQhvnFjulWfUXhjKWozFP3Pb0fGXtY6FBHRB
c1+xUnwNc8vu5oFHcMfCqx1jjQUtN2E2rui2l35xfeSwchmc7l14IEKbPNrcWnkEpvrNLbLFlNC+
GHqH+cEVH8UMzqok0+CdIjfeLYhJitSWqjwfVfGasYPgriwD2R/rbvWer0u3a+OSIEh6zhfKY5dK
CO3b/hJFT3dVrxy3PZgJINHdOrDA2LKKy3J4lNfPkp5ladob/bCCZDursTH9Ml9sGJ7lWy64t0ii
seLNPmG9Q10gZu5zU3EIw3B5uixFBgur9ZeiBTG1Zvh6BySP6fgyT+35pQbaDHYbXty6Lj6JcPqs
4Fvkjz/utf1PvC+nl8EI0O65+clm6odrIZP7nGYRlfvpRrIaTzZT2e6KXOXnGBGSsh+e4qbYNVeM
BDdneFftoyZWCjKa2Rzrfk+HWHQ9psbLFC4NvbybBLq1ixa3E0G8T5XI5ivxPZ12shr3ZDB+Cflx
9t4GLzmBm1HDqnowHoWgmCg8GAqc6ig5eDRMPBAs8X2Ppe3jg/v2HfviWdhPR5lVxt4tOpwekYLF
L3GE2dEquPvE9mXAbAo/9VU/HsuPiPiisgMngvW6r6Vv8XyE/iHaf9/DNqA3MEYUWnpkrOQKKK+3
DfLTqqrnFKsrUhWc4DLFP64zP2e+rTbxr+PZaw/Cf8WqERi3/GWRaseYLdrj/tRTb+rCXZXZdfUY
AaIGtcBqAMJgHfSUou5SJh1yUF0NOtrnn7cMK8dC4zlMvQuUFWPETle6itd4VyGzq7DjA0ORMDB/
vdcy95al4iw1hj5vRuvVb+Jh3lPdRItRiSAhILq40AylcelX7WjQcSrBGXSQWmQW1cgzhDQ7iIyL
T8tyjDWQMYkaPBS3/2QtQJVQItzDFOPksoiEVBhM9SX8TWdkzEFKw3Ahx8IqF6iP92d7ETRGdFGL
dXXhT5asOk16+SPR4fzxTgb+BrPtOx1DPt40ZERPwPpzWT67weEAPyJXzLZjc8b0S8W9QyX3/PRS
6SicZM9fl8FyGJ0wZDGxS94biXogzDCIA2G9oYvpPnxk+ot2gKrr3yQoYArhytYqr8rHlm2XniSy
+cm5uWlcpv19FX58na3ShQW3yzF3XhrDU+lj/5X5ZEYNtdmBswi2KriJoRsbIZTbYiAz6GyY2Pbu
n6raf3ovj0Suwb35rJVZQt0HWsuRUSt2q7GMyp8lvlkpXzixfmy/FJYu/S7LhWwv87PIsWw9fiWa
r9aeh+e2c3QlVnwxbOrGZQJ0PCs//Wc39Wntn3lbRluJS20TGWjkacqen2Tamaq6QAbcEl+Qx/tq
wtrV1voH/6MHoCBIfb40zIm8OcOqqalOxu2Pppaa66oBTCxPpv1YF1WCw+Hg0kuv6Z8LDJLrFKuH
sxFm/r3Lf3BHjGYMSahbrRGpAmROzulTuAgD2lLUaCNQp8xu/xFkSIXuX+a/9SWn6tJyfvhG2NZS
sFnKpirJizFOJpDVLyEgMTFPyjy4tVQwvWvn7Po9VZaI8q31J1bz5nsxErWDUqOt4pZeu/CWjaRa
DIZXdkQ+EVHaFK/dWPEB0o/nU+XTd7IuUF2szKu+bXrgwgFXlTkd32K2/4nVTNiigZqTHRqCtgwz
d9+eaK4z7YkmHtiEmz7YbPedxIKj4q9dy4+p9aJO5xVhXgjbsUiOTSLCIPFrvHN1iS8DOPTm+13W
La9rVsa5SSr7KNnz7/Kdd3rn+nn+bIHD9z98+wAATpJHnY6r93iWPi3kXJXOJOBa8YrK9P65Zy6+
5HcMjiSFb+0eLZ7Gpp3R/It8m/rTSriFX5KfQo+5Xvdh645yA4PXaU9roGwPkG0BlLx6lziHcubM
caNPlsA7yVa0t6yBkCumn4imcmO4RUAcWFnTikxOr+DHmPhI0ZM3DsmKks3Nchg7GOYCOFHaNU6R
zwAmBxKmTDL7jxQJNpgu7Ronvl9c2guWCT+El7RRe/4FHAd2oJJifwZOdJhYNsJg8y0EsI+Cu6yo
kPkA5YLPVmp+qD4s/n3tlKyYRIXprg+CQQaRUpAsOnQQZWlpALhzx4rAUHJx1TWzk0wtyJ6wOzJz
jaRrKvLx5FUdItaLaY3aYP80CasANZl4PIy1+NA43uEZl1Lux44Drke97QJin6J122TkA0/clrGo
gMs+RHkEVnfLhnvIoOINoX0UHaTH+TVSyGYLBA2xuUgkA3zzagjFlykGrgrTw1g33oeX7GYaV/YZ
GKo6OzECjrR/3rGV++z0zMdHuGVcNunVU0znNqPQ1osxFHWseW5qW+Y5asHgLbfsTTuP7rP3+JBH
xVFlM4oWdtfyYWTXHP5oJ8r3T3OTNTi4t2ydypje3WM7ba9NWEawd3HbgN0u9ekvWA8Jpg3o66Ys
M9XudLirr00w0rJhnmVzw/fACj03dataCo+C5NAlCmZrg2CcC66NHNWv90WJSljWVQDAII+B7lgh
sTiMlp/Hmls3Xll/8HOjj4kVDp+PB09jqG4kdEiv/v3r0jjNvEJnBCER8AtPpvcU/2JgKB+yIZmd
/WoLEyvz5R2GXC6yqmcJYskiOPunFT0aAaKuII/J7RsvazEuuB1P3icyJOdi8wKwO+V3f+neprqU
FLRoePln6Ve7sDT5a7hiBBh5Ko5NgyJfRxwUOi74KmTRs9II79YMzfYNhHEyQi+9n+v+UXAECvBt
HLjr4EYto/896Ea1Uda/Rt6RrD4z9Bv6K1THwXzUx1mIfJ80cy2miNg6wePGlehncPvEVTw1GFVZ
n1jm8/QQoMB90fXLCNqRTtlX4ebpo3wGYl9AC0x/NzPccGQih/Spmu2nuuuKEzhX0zxM2xeMAqvT
oegeg5bP0pbiZTxtI7RbonPdHUuMXX6E3g/fWIV4QFQXBkF6onasi4G2Oo8DAZUX2PJLLdP2S2T7
kKRFUZ1iy64rT5+5naEQZvGxr+0RNZba8ANZk5MnosatinMEEzKUIg1MTZDY9jrYHE+NdVdcm63L
Ek/rqvIGfcmiTNJM5UahttbV0mgGp77CqTG6NZQEoGNODl0Er7ITqqS7itxLupX5rTHyq/hqMucd
XpYkhcWyfqwABOpgluTMOM3uRrkzRuOoh71xGKPTjnLFQ5KQHOMlBBcMcs8KRcmDTFPEonI9G/y0
IM2RrxXoc7RelIHstSccuPU8FDROI5DpdigZsa4QfgpjvHy+yrv5rfvni3uqeoUhWVPrMYBtvH7E
zYcljtTTuxmBnkJxwu5iShYK3jUNuOVjvyR5Y94eh677BrXwKdiGPbRk5KJyBKfbmN9s7jE2mffj
w/pFvmOz0cAVe/7iNiarKuJbkCruW1QRmFQ9JXie+V8t85dubFuZ0AJEBqkBXLy+JINEpeThRaHA
xojl7As1MdXl/udreX8ICfBl1RzF9Kr/nOc+xWcwua+9O/TeCFArCcTVO5c5Y2LvCDiVV0EVj3Oz
7XvxuS2fmFJsy4wNKpQUyb7k62MpptmcDHM15zxSMZ+YXY5TQsFVQoyr+OY+ZsHnH3nfpnAtv1Y1
56Nzx81TeReGwDRzqtMXMlFJ6MzOeaq2MB+6Vjh0mM1xXsCr0Gk41xQtPZvVmeLkIGiIuEq7Zp2W
98Z6dmiojpbxMGdnuXvPVPD+ZH77T0oz8wNYGQnSyPYaeSTsEqENl+rq1h7qms9Z8qtqSqyLzHHy
eeGAqiXGXNzykvlccYPrPI3hTRZB0UnSsFhBWwgUIEgwe1hcG86P0aL4/lokau8v1CykdVVOf4RP
bouhS6LIigWbbWb2RKamyRq+xtfWcRgWWf514R/WgDk4HbC7TmM/9H5v2eb4ZwFVWAdnzNE/l8rr
s/7vteo1cF8Vjw6r66see3/iVuZYNhxrrtTnl+5iMbi2EHC27IJ/71je5RfI3Htx3X9s7SxKzVMp
alDpbtbZUJyrFNG/6ZKNt+jOUdiTA7/4smf6t2AOlaz42f78urVBFGumbHqmEMUujTbTncM90EM8
vkw3Mw8vZluZZstBgw3Q90AIahHNS9GZs3O47J2lMJjvi/bueni+wsLf4airnHK9F2hz55T40r4S
UlDakr8dy3gZyDWpruNrlG2PDBp8kefjA5FslKZavzagy7eGHAOv71hC2Krj1Iuy5tKCY1gYIkpn
j8XEu4L8qQmLFC+PMiPBWPkFBySRuVL5bUuHTJ3sIqoqZqgkuJRDI2PI2b5V3+3Cg8Z2N7S6FSli
KAODDx/AIFIDIpECjayGM+Bic+8uXs2DbZc5m/Fl6sP9K9wc6fVHmgzOY4gYL2bqfNK0yGQLVh3U
41XxrYfP6OeU92m6tUcSjQ8DBpRqjVB9zTdAy75UEoPu1j5se8YeQxDZSjCUPvxZdyj7d69HsPDo
AlHut+JTnvFqTsm7+Bvu5ZGRmA/AIZtHxeGa0ri+RvHpB0hxlS5lD4ozjjESwirBiCvdQMM7T0i2
auvR/UVN/P5Dw/dAlGhACXeYIyzXHTwaCcukOHRhZdhZ2Cx42uFkcCwV9blUX6qdTBOr4zs+9t6u
Gfk1Lph1aQTIACCU0Rn/NKEOxa/nl+rHjeARZ2keTqWB32465uZRiA+uI4kRDEAtPf2OsYR/4aoG
ivkzdT7y6jDeirdVyDbxtRJFMl6UoTqIhisrkxWU3xWlEQEKZsOxg0C3imaruZ9meunS88vcUTWL
TE20eWosoH2YUYVM2pxXDRWO+0jDHR5Grk1K9mQ7M8fHDb3vgfvXtRJvhkROWG8v2odgXDH6GGFa
rAbpmcKyrj6JtmM4cRUU4Gq2pRackrqtAIyF059CKMsi8o4CCNpJfZ5UtM/sMCmFXDJEDNq6ZheE
51tcKU+Bc2SefBGkQ8p9lNeAt/bkPJcM7c350/SG6UAp0bmWvZZJHPVD8dwM/x3TlNqtfg4lQaz7
2vTYWUbQBW71aIh+Fu9TO5XiPs7XQ3HnfGOsxj7k/nMtBjsr18di5O+clZJxvUKWyFW15CLvbZvn
SP1E1K54QP05lYAbo0X4pwSUf4vRrbQY+X41fscuzY5fO8JoL7iObYIvSTLZOc0Os2ifWr0jYvBU
SL/y6W01G4ggPrwXvnNK2XgLOYWSMqM9MNvMillXNnx1ClHUCmRAdkXjoG3nXJQqu8kO5x+mMwwN
DTTORWXkIGsJ+oXjVJaNSNmiKW3GLDBJgvcpOZypwf0n0WE5tfszu3l3jHZ4qOlgPfxYDWr/T6Nr
dsz7KMx/AROK5Wf3BMAsuFMVdZTnZhUn3NdD2SKNdYk8x8+OaIlYXmjApcRXaPtuo5pMGS1i9iiF
MXcNlJKVpOGifvOp0OJOoZtjcfcB2ErzUtl3QmDExYTnnX9fP1O5yp7flDIsSL714GsmLbrJk0ts
/PxAjogMkpcmlUlc4AmgFvpglmWdrJvu6R7A7lzdWGmXDbPWWjT+kTpBKs7lCC88jvqDNZQwHzsL
rVdbSwoJufOL7+25RinaQiD5I4SxHwZWyiPXnlZ08vv0zyJeiXRyHX06rtL9VX5pk1+nnxDzQYx5
VCE3z4fOC/HmEsObvdQOm1oqW8M7Dp2/iSXOMldXGE55/RWNlBYilDe1a4rUos9Hh38QxtyyH9s0
05nGdFU4bzsHphDMBqq4JSQNhoPVRKoj9Qfkb3Rl9nK6NlunSzn7Z0ifSzanlYMrhwhLRFHqDyVi
kRZ7XgWyrFf9HJuikeNg6bhTiraenbApXvWUYsp099yOPhlPisEoMt9k2ROthOiNWGUXr0cG8boZ
u+dwbkZeZc8tka3uBZdRAWHCPTkm4uDJp5PgUvLU5GFGY5XXXmEOpyjvRqlEIYrHI7thOtjy+XsL
DyjGU8VDtrmbXGtwEvwOlK0exYGH7jTdYd6cWln2XkLbXuONvnAXrcaeDeZn4WE/GiyrYu82G6wL
U0PWV36NfQVJZH3mPMN/qhIXhGkeZ0Iq63ih0NGhFHLXehgkpsJy9YnCFNEsor3rp6ng/tyjQLwK
illPO6t2PMebfH7ciFxoXJvJ6eDUPjezlWlvKhWy8Ir1ODVuQ0330rxaEMeaAZoRI2seIJAOlI6R
E9fnP9+ss6JZ4BtV4aOenqybgN5k/fb3vlUiP5ksW4VCeriuqAoPkJjmu0tnGKavDo14W1xscxXy
ILcQ986DYtZCf1mg2X37/rN9jtlMyWoh/iT/qQp/dk3cB2dyS3/gzDfwddLPvoEkXweE2B8MVFgB
BdO1nKJNqUkUOWAChAl6aZnrSOQIhljrN4Igz6b6clGCPS7QMlMFI6j3oo4zBFXRLcF0qKUyGd7A
UKD9tD6lUKJi6IGF3F7AvAEDLLUhLUUhuW9cz0XHw/pamu1irWSsMsNKmbHmaZv5hXt2w7RbaV2Y
ZtuLP+/HGud5t+7uXZLeDg2ukOkaFI2dk8rGw3aFg3pzdVYTRlxI2M/SY/Quh7wST6+MYOspYSdH
/sVhJAbM5QIJMpOr3UWSS38+GIFaLzIpHg2LL53lbVu8FykpUDEMxfvgW7k5A9SPUxExjwzF58hH
yoSQG3aKbLDO1cS5tt5ghkhVyDO4SEqILUg34oie36vCx+yVN8WdE+xWPo7BsKfK/ss0V5DVNf13
XhHpNKKJSkLeUITOalVI5WoJOo5d2d843lk7/ouRvV/8/wd1eO0eL0pOjdTXkdZJq/B8lS/XPjqV
GAVfCsWK4oYHCFjuVoFNeKXPT/lAx8Tv6juyKDFlidft5zWM+MQVE/hhcP38RFpdy4p5jgXTRLp+
lKRB4cRY5PH88jPW2FVSkovRdC8FHPKvTaaWQNIgDWCp3UiNk4XkyBk9u3ydSzmfVnp9LYs/6e52
fD7Uo/tmHPNx1D+anlpIpHNcupAl6vdG5Ftab+fQTTdkQkLvPqYdTtup/GueevZxMovLokFJ8ec6
/knzAuL83csBXupXlz9s+lSPZSc32cbTZ+0Wry0flS1DrFPntq1tgN2XVhJpriifsr9Jl8+b4euZ
Ld7epUTy72zPPJO/bwPxONvMetrZ/Xa5xTPFKzNe8JsZ3/KmmQ9cMg9hWXqjgR4OeHhArWlpnfi7
TMcMvyIZys/DKMv2xDO/YQTPI0IzV5VFW+bYYUTAfZTwB9o6Vxcj85gX+zBz9sjPJf4VrhQcyyt0
iU+dKU3S/BVOqyIJKU7n8iL2sXsxkWPbOUrvQsgQedAj2tstO5kFoKZPnJMju0AzE4A+zT/6x8Fl
U3q0PJR9ynfuKXpUPAgYD7GEi1XNoPn9CIw7lLWtamhwaew/eYIlJ0qKd7K0/1HNQnkYtWijbaN3
vPjMdYQITZNlToHXTG21aIGhAfh7F/29gpSSkWKGjRkU7i4ZFdHSb6E2FIATtboLiXQV+n1xEWT5
wkOPCiLq4tIQAUrj89WEpbhdVviF0rk+mMo8NnVJQsIvFbo5wP2q+Y+zpbleRurxfYMr2zkzlO6u
/bZ9IdS7EljzsGNSVkllKjg7eKHLcFtNh2vGcWeXY9W6TsSa5FTXUF4tf43ek8kGkZpvS89x+xfb
lUrOk2/ObZVrfHTDLFIarYIeCF5IRpnIVgCP2WnbRQ95CERagxvvJ/VZdg45IuQyyQytL3l7JoLa
ZdGGpvMgylTJX6UmL54FmOCij5dzG+WMiNr7eHF2L3awLRruwoKbePIsdjBdo38mBqhwTcBH6lSc
tkJtNf+4dyWiiyi88i6M+1tuZ2Ess/qjCvJN1RA8U/k/snZney7Qbf9j6cyWFNWyMPxERDAIyC2j
TOKUJnpDZGqJqCgqIPr0/e08HV2nuiozS5Fh77X+9Q/9RskUy46vSYxDE8uXfUpehMYKfFjCwQGc
px3tMTpg3aZYQ7KTDe6zia2d8FFGynQPqdVBYkuXLh5bjsdyf3EgyghumAzNEDm2YBu4wFnxC6SW
jjpGkaMhwC88wRsCrQTrBfNZ3YAD7fcpumI5QGKlzUjMXfcu11EGzIp40u4/2XHGycjenpXxHNzW
GQGvVxuAHAtyHB4BJNdGsCbmGqkVnoY7nOt+2SwmoPfe5oilCGJJ78DCzw+ighW92TtmOBoBm1Pm
XvLR1mQXgSFEPGnnUcrH1Y/4nc2ZnZs5B2//q6wqcaW8p4Pz0JGjfmTEaq+omTQ/HMr4uC8X2WXV
u9yyzJH+PF17K33i38v+H0BlPE04/6MtzUDK+9Ues4eLO+QxkVz4sjsx4WlH52bLjaOf/d5dU5Z4
4/namMfivJh23LuxETx1H9uJuJzGQy4OUvwUB+OKj0DZy1p5QVkt9vd98VX8k2i83hQdePW+7awJ
MyY3xXwt/mmb007tZQ7t7vGxeUfeij8IphVIOMDW4IORRGtyp6BJ8vxS5FA9gNL2dAxmZi5vtjgE
6mbxfxwPR3gJ+TNHe0lGjWMiW+JjpnyqgM2aaZa9H28r1A02XeI7fVUhUy1sW52eINxYrlZivssO
Pm1eZHSjgw6Hq9/sHrlGNcAhsVBm/XOSV1MGoHzmIy0L7iNkPCYmTRu3rqUx7+H0Y+idpSxF5Mjh
85TJDl8wsJG1V2CEfJ//49c4AhzkxsHwKKfU5ExAKuf4gKoosbBFTNbdgXVIrd0V+DiTygOZ695j
xwpx5qPhbZyLEvT6mVL+5a+I5DnsbuA4cvuLpwCoiAYaMxNAIfE8/P36/x8EuA1ciniGWoimwB74
oBgsGfMWR/GxAHRxBOp5muDOU2ABPuCoT+V3DXngf0ubEQG2wxjdMwBz9qcE9sR/V4Trd4OCMec4
oabsoE1r6CbLwCyiuF5T527M/aH5p04OX5JLHAC4khu97C8eCornf58NZ38H4QMU2+UVuaZFHciR
EcRUEzGQi/+KGMIUnu7u4+OXtTkvPdSk3g+TrgDIiZRiPhPnkTuTYcoWyPbw/w9thjFDYc7J2Dng
zQOjlxQ2m3vl4QsbqybP12QlgTRz/4tPdgwfOef144uht02p5EzgYGHH1BKHAugLmEGjDn8LR6SD
heGZKcLU5qPtnh2IZ2BxV53DF2DRTAthK0G1R9DMFCWlY1+coEpyunsGU9yZ72g9B7jdAWkDu3Di
dU4AgktGH60PuKD71Q8P4StitWTayySRnbELgZnhSVMeCDERS4i2U19upkbZUGIU5lCRfnwkGWum
ZuLyXELxkIkPxp+IH8p5dP57/PjmKPj7JoUpzxbPGM8PX63Xa7YHFkO2FFbDX84X3RGxpXgNc0+S
hAsPNLjbq6ddxSuyKSiAt2Y8QBuAD4e2LgazZ6Wlk/4RY94qSP4lu/FGm8ANTY9sLnAS4JHYrM1j
e7B1wo35fbIteaEbz8zNGUOYCKmCsI3j2Z6NouwJFXZGErfn35zsnr4CaeT0K7QCZzRhYFPfWTHL
LqAKtuLimoT2zoDByi0KnlgGFJJDwlIUiHRiMjc1qK6FvSqhu7so0Ki3Wasa3ROPquYfNySldujT
+OIJWRv1DZUV3yFve63syMik9ctG0S9bRbXIpCzDxp9trHO4XhQHrPysnwzBGfsCJAafy6Zmuj7i
vcWqecLdpfVhYXAnimtUcnkmIrWYpYyBaAd7gK+KJWwvR3vWIr7CFy5PUUVw+awlS1Pzmf53Ybl/
W58YTWAmsaruxQrNTaRwZ4qj+Lv4MZMwIsT5i3ghgGLwiI6oO9HFGPIKYjlzcPuas+7q7svR68To
3TkcFiOERmRmI/hYO/aFV0SAIDRdjlEswfWaPZthe3lMsR2hD+D99WXOqL1jbMGHInPw2X1B0ij/
/9GNv72PgSH8cjgpzwhojHs451jZe9jLxC2HmpXMdUKNYdk5FVPUs0eI8aO1Z/hqrwY7QALuFG5Q
B+Sa2hY7JHfTg5vLckp7RlHAf9f4FgRN4fqlTbaxnD74mvpTE2PXU8Q8av9X+n5yk33r00+wmTHq
Sqt5/STql7KZcogSiEqEpM4CN95ClCQs6CAc55t3hkEyOs7vaCN4e4QzGRnaTFq3DbODGHNvMnR4
YnqXSAvSqyFssHxKqHvCrFvjdrEeYVVPeQ04f4DztxKvrefIZo23RzDpGmVfbGUxQaREUG4Bnlj4
X4IeqtG2hfywkl+4l60+5rINGoL+oD5/IwZkgaJPToo18dLivJ2hiJ35KPbrq81Mn+wtj/eFnTzs
6nVVObyxDx1DbF1/Hw/bvNXgimc9Az/KKAz90Wd77xao4Ktp3rI0QEEyHRlTqa+3M4HmlNF3sEmI
2dfLHmFxQZ1kTwZWKtD5xYB2R8l6VwTAuhoO9y6FBaJE6PrgYOumDSAqA9+g5j4ir6Aj/ldKqLkc
dIEymcZ4U3gSmTM0LtAwDtS5ILD1lHtGiNJbspXRhP9K6OCJI/hHCvGCQ6fFqwYBS6yOe1088tfV
aSZQGdMFj6LYe3oFqyyt6pvAkZxn75KwdWAWjhlSKGWXmYrW2QVzq3im0EKW1je9LE76c21lrh6M
O6kwKTiRwaL0q8mOCvSMaryFlkVEdqAcfQki5NerQaYDuEX0OHHgzuOXTsK9O+1S9xH96t72iH1U
dvUvcIC/VAshp1PgCpJiZjOpotKuomd6h7uFwYJGWOYE61T0UOGVXolQ1qlxPZDUqwIt8zTmqGrX
oAoCWP3zW6aS8kScAJs7Z7pnZwEaCqEtwQvngJsuIPFVvcU4SXrc6H0b0cCAUGRAtejsILXDoSE2
yqMwX9PQsymwesQ6Swe7CCdNrCdCngT/B4tdeBJ/xXdyqH8Zq2qIPqOzEccgnReoHLQ28ozu5KkE
oCSmnceffC3+AgPlY5zsN42tADzw81EZ9sSvgduSlGNEiY/wMmtX5UR1YDVdcJaBsrEe3ME1Cxvi
Xz1FZMRWSArtwU/x2qTnSM4mERPjtyjOgEnY0gSTBT6B/f443c+rckyfBb7f37odoCB++aB3WHMq
Rw8G0eBiSo5iSPdXac1DzmJNqUQIVT74Qw7DiEBv6nrQifocXuiliGSmQf7Y2dW9zU3LB8k40oc5
r3+n7Mr1PTo9SRNQpWPVyOtFn0hQRR6tB8QExsdOUswBHTHgJ6y5WT1/zgvWJfe2OJYEKIBljg9v
BDFHaOFf9zEx3RiIY0P6EFBMoQQ8pZoUgea+eVj6xILz5B2dlM6XQQY7aT+pcIEg/fqejthzK09G
YOaD5tpnWGCZVvAx3NVwtYszGafi37T4q7gdnqcArmBOs2pBjsSaB/2lbqh8KDn9bRHQp5SXydaI
LoBk+CPZYzWi8m3bHJwN+h0QA/uVxE000q4ThCw8UJxKLMzO56hjeMJd6TNuJ42Z54+pCni94ZJi
ezuQU8hQ/qkAw3OiXN2mYL8kCI5pV0UXX3xCkL3ohWqxdnwpI+xADeqPo3RCnAfKio5SJTQ7YotX
RAS2Tj3AevceA/Id2N738FYh7IjijW1bWtKsx8J2jZ7s4cKxO7Dpjb8o21B9jpmy9HjJVBxJj1ne
TtmBjRjzFwVoiNXcW5pdQ4E+zymAUcnMWTZGwTAOusPbyYut0S6QOBcM24lXmEp5Jh9E+PKhVgPN
nAwgx7M+AcRjSHGeGoF6uItQKQoHQQ/UshgO3XgrJKY+fCEgVUI9+QMGS+Rn07HisRRcQHVMkNwe
9iNGdbJz+8XcECX2aMEQ1sPoHjnz0aVsUfxy0T7mKZygfDwnu/o0sSYQMHDwFTxpdgYEiHgg7sno
meHTKMZsUtzvVFY4I7gk4/mZQtvcgfbkqJiFwhaBs0Ik733FR1F0T2kj4iJYh1a4oEU6tlUTbqLL
HlTAh3onO68FsxMn4yN5jBg+donCrHa3Vs6+K69z0fUUDS6FCR3blqddAUX3mB0VQ2Yt07uXQwjs
blNFo2o2824gFTMUZdzHrxYjeOTnScOBmLvLbHxZPoF0/hz2/ZHXZ8bIhoZ2w3oSTtekgd/MijKD
Nr2SxxwsTzFLcAmiFSv1HyILjKgvCCths00xahiFLRN5dv/z3PpV7KyfFdFzqjrvQ5OUP3SHD7oE
tgW2rYkRt0/78WVMBXFUs9fHhMyVVhhWGEy/RJNSHzqxh0ChLQ/qlpBlBlQLHgGazyWZ896a71BD
nfFS7u30RX4Gpg5vHFSIOOcRhLiNnzD73AkqBpOt/D6ab+/TD+YPogClgD+zZjO0oHCFOkbT5/Rl
8nRWoyt70uSDzdPHI7XNuWOm5hoHMB6fBETIPRng0fzzDZuF2bZXhICCtSNZbgEvkA8J0ZHr4Z2D
Rc8+dbcX4TDpv/lNmYzg6zHzujokfcQthl0T6tWv7quc98hChqjYjIagmFWpWH7MwunfC8Dp+1cV
veE/AWGTMY55DkIL2V7BtQ27bQHn1Ajqt6uz5GnufVGOotPGYomhSCQFnM9feR1Pnt8QmZNImN5+
oHVzXpsn7YMOydjANVdU2lNKqUL6ZkDWAANcV7jsB9t3Mz19/A8cWNhL6JDRmvxoEEv4ChCtFVRa
xAoLwEiknRq9ueMf9fb2YG/57wVryKvsnKjR1DJnDReyNFffEfmCV0nIG8OcvL9+LHPSU2vCvKmN
mFnqJ+ci0rcxmSATnrVU6QLLKmxgb6Lh4Uk2IfsXY4cn0sUf0ndYaxjIww+8r37Z1hjElSwbGwgZ
jC2IiXkt9awf0zSzV7PFdwea8DztWpUo1fdxYUk+xSRzKk2Bg43kvlzw+my2JqN0qXNM4rwU5im5
enc01U7nqCMhjWoR99P8MmvuqztuFA3WBWfie0hcUnbmMwLNI3JORbQvlbBEonpNPTdfzbdaBlJ5
XbFbxOElue7eC4bbhfegz4fCPTmVmCycpxc0B9yDqO4E/sZuYIUUb59chTxFPUwfw6KMVNZZcQfL
k4F4NIcVDN4ARW8ioXBmQUs70YTAUab2P4ZrBrkCbTyiBL74FmaraoQHeMKwp/RVRysC7ByaAHmi
IYo8FL5FwNfIU+KkcIKCE727PHnH7QZpN3OWLbTXtHU7sJXSx40wL4VDanW03fMSyGQCVOCWAAUL
K9ZiBsdnVO4dllqQnMvFdY9g2nlQv8UDIdKw2WtZEJwfpJmBxo6IqMRwbHkLRoZT2cOvNC0AnmDG
wEyIqcZLZfJca0f3PrVyFg4YQ4cbNlmFzTOAOr/Ggc3Jn2s9p6IDFaJqYXJwXzN0pi1AJycTyigt
oXWNRDaXEXC9UCVmUKxKD2ydeZMa6TaM00l3xTy9XoskELhg8AXekUTZqkOrQwMCRvVyjet0UP8x
A/TON7E2oeFmI/xYeLkTt0LIDov+TuyWpIVw8fTsSogaInp6QF04nJDHzfsT9DVkYK8oFSUCiDwx
cHXbnTVML8m9CgH9m7w+8D2hmkaMJ/nUkFDJDZ6J0xjsRSIjen+uvjukBADpJigN+9uhTVgSBS+Y
yhgo/xv1zcnlmmX6Zl1+w1LgCDqTe1twO4BqHuZPBXUKSLI8NO5VSfQVKUEQ/4gv05YD1AU5IKNP
wCYJHBWC1dXpGN+0rS6M1/FhV7e8Ym9FKkvgwyelToMD82eTjbEbt1W7hkCu6UBhIkpmps7Ztdd0
xseQ78KEkBfsBXrrPJH9YfibgmJD4LOhnJ+vMwYG6G7o/KvOdwlKQBCXMM0Yo2RkcX4IWJ21gDkM
yitUTCbBFDwcIVYIQzYCMrLiYWbVCUxqpaNnGS0MD/M5HAI8fYVqIP8jT4CNjL8oHMr2H0pwTpHq
A89diA3ETBubYBzGouvskyikeL2JZqQp01km9OyJJQAMvS/5QmdHHTS4KbW1AnjOLi8qK8rT60b+
YmUWe8qpcllSuGtxmmElG1+J44Bs5j9WrLAQKWdGwGxrnDJgYhf7QY4CcdTVWLEnrJ8fAlkBa3J8
HgMG4Q/b3apRSnSil8Y+xlB35Esoi2vvrARVd/ZIymFYr5MayT/Ql9yiMKpYyzlOdkXhdmdzPzdM
ubgLaWboOegJ83LClhDecOJ7uh8dzvxtSrPgn5RvKAR0REw6KI35VWtBoOLQpG944z1d+zh40XEy
l0QYUjLug1vuogxK9IZWDLwJqOlN2KN5dMcRgMHTbh4pE/Ec/YeTHld30V2hFAE+cm9rTU0ssihf
B4a8uZIRbenV63J6v4BIktozz3ufW/YZ4YqBPTD2BZTLohYcEVCrApgqvrxu+vjjPw9sQqpbL0w0
GWNhEsQ6m0kAZ+fwDO9XFSNKjlMa/5rUS/fsfplI4NN4ILO04E/TBaI0PkGNu3pvatWe+VAndD6y
d0PmrxFoYULT4jzKV2Y7Ny7WNcY/ZInK+f3gOTyG1pkBYqC+sS59CXjSA6US1yNjanhnuIQ+2af3
Z1huMPszCcvif6ewwHOBDRAromGa0dciZhnEpx5b4jludh1cxYZIJAaFagC4xnAQqJ2LS38GgzV7
L1r/Tbwej8XNy9qNcp9gsqarDuFQkuxyoiibDByL7cfZR0HuHJNWRO/2t/m9CUyWMCXBjE+IlFVq
UpHEhQL+kmPtSacrfGEB88oDjy/MplIEZL3nTSl7vINx8VgGrIYORvbfc0KTTMOjYob3y3MK1wAt
HatWfEMAAfndmJjXFU8/bhMAWBh+cPw8lSMaPMZH0PJ4RRj0JzT8tB/vGcsq56HSSZ2Of2tvQS2a
HD9uD6HeWjw35JXf/c/0+FgavWeN/SJMxqFVUobZxStU/70CXuXu6fHlvMnKE4avzng9yCQQOf4n
IXG8x0woOG5uC82X3ssUQ552r1i+9W38ww5R72mtudeBw8BkVxj/CLoLQ9VFJ3nmbqBpXHNjU3Af
jPuOp5mhLZcYUM8IMFG0lpSydzobtiJGOOP+R35nBZZN6RH4DF++Z2KZAZUb574+p6QW4XS7OBTO
ZI6shjxpR4TPPPGNEicUdt06ljClhu5TeS9kRDy70Dp6zWvDIniew3pKPcd60WkkynEUNvZkMJim
kmWz3NA3jEOmrqwVlAtwEmgrOHIs1NLnZYlp0arYXkLgDvoo5EugEHCqj858y44Ghe66YZpbwvaC
k/fgzn3Jm4ebsSVC9YoN2CHRWTzXmMbKdfA8fZ+EvAotJSM3LcsuRVSNcrAP007hYeAqDtZL31Gi
QPh+CN0+cBIzYN7QZ0YP+YsAbKZhfrouUpWcU3Zc9jae+hNerKwuxkRbgvjyXIFTZzW9+n6FECRn
ziSMShonQ0Qz355Yq1DbMJMVAZrI8OETUrt4Mqp/dnKuTa0QheL3iguJCR/tTJaSo/lFX4OsOP7L
KMIX7jbn15G8G5gpW4wF+VAGDLbz+oVyjJkze5SJERxIoa7/Kiy5Yr9i5Kob9Nwe/ihk6zG9xen9
iQGt2MXnIvO2OHzC9OU9Vh+WLdIqCUPD/QRxFE3oKWQH88qDcoQd4YupFYv7w1tRBFoTXNq+s04O
rAno+Yl1FQydxD5c054Y1HqEhxy1xfm05Cvylr1UgmUq/Vlt4uXJw/fJGV+6Vm7RQAzuOOjdB36q
ZgYx5UeOuBr04rzrK1IDFtPg5qlboqULj4BX2GgXCNYWe1YdiT5oPCvn4K7Hxu1eq2ZPV8HDAR7Z
4NUxEpkxbVYiZR3b12VDDOmGNvY5Wt7PgV2+V49xdH0GZ1AEFOc3fFMBr2+o2N50KjLy5Hb8a+kL
o6lDcatKjN3uT+jXyCcBKEfXfYGNWV4Vs3rI6tOcYfdLphWcsIu5xWvbPEIoN5rzgP118d8w4wgb
rJIjgstUOS4uhGrOWkROTZPRRSvDkl3kjmRe3bC2ItBsgCaR255UW8Em9sD9VrKoSdR95hKdGHVj
94FASqwm/QkP1MehsUCIOrzwGnuCEsObs6ZQ1Rol6XPoQCCQ1ybTKYpkDcOijTLCsT0yAMbhLvEo
l3FRRxblr+Rd2yh9cPZMyIEf6tr6Jx9wZwYQcfW/59kQ0AtBzJzgHMgEtSGmrkXU/VwwrhVsmt6l
IXhHo0CGHgZKfXEA8TiNPAMukI1pg8bow/drTaLizwMlUU+gDLbAYIaAvLbEAAm6yciRdsDsUP2E
Z5sIa6zpsgfISligvH1WONL7+px7Ro2gnIiHnllAcD8QWs0C4rFCwRJLKsk7G/lt0c86JifwO6a8
u/wJ78rmA9kA2iHkm1sxM9ofpsIoUhjRl7ep2CnJisQDgte4b1+okb54SoImx8XOiLT9Z1nAq9Gw
NazvlXNRMEtaYethwE69Jiio0CufCAi48dAwZcYsYv1JNPdPDjfmUhLGqvmvH6Z3py6U/5XgOjNG
DcRysvrRDZ1CdJri89RrDYROz5oiukDFGp+WRzVhDnriAZABUsBBUlVYyXMUOtRUVA0KrhOZBVgE
2Bo0jWu8vEvDALaPYEld9vdBVHpjjKeuuMqYcT+Czu1eKJ7PGFX9mqfshD6gg1Nwd7kW173y8Tsy
z8H22QBH/6hbxuqqbe+uMqrE3IZ6SwVkiBF+MHWb4HhK5Xx40gOYWNkdFz1Oop13rRqQRPoxVa8d
yhZVWVGhKICMlwTuwV2PLQW77F2RMnJnX4YhzV7+gqustj9y9T1+gZnhYsLA7oZLIA4bcAiV0a4E
t23f04p6F9L/Jzze51olTUZY5pQ/Y5ZDwVvkejVww/2Cx6h7Zw/eT11VjxuEjjEhBy0eCAQGuWAC
cBZLOTyr8/Q+haAH7r097bs1E9ZRCTiD0jprkM+NffwRrFXF+X8nA/5xu/aUtCpaIu2fzKfDyu9M
9XgmQ8n6/jQgSzdsoVpMQvgYLVCbCUggMqdkOGBAnBR7XUUt3DUxVBNmqhlo7ekk9ml1SzWFTwm9
0k49vDjP+2oMV4m42YqrR6GnrdWSjVoavHdTuXgAaMsbFQenT6pcgQRYdnGbFcqc2UP39PvW6+GR
I9QKtYGuM9RLqllzJ6OLYGzxfgEqjOeivdCRVY08bUwnAvZZZNdr1t5T4dakLCUfy+m6CsFB71Dn
twImSD+Muz75gwxxCE+v18LK6VWoo2Rmy72b0xkccXu6uH3ODlyaVB/U+xQM0nCMr1I4MpUJPmvG
fLBeIQyehvEyDDXTP1JbvfnXre6gRbj3awyLrxTbz+GUDZsPy2stf1l4luK/2b0s5wlGUP0K6o02
O5foydmeB2xoj+uiWxtC/xW3VYyx+AgYZPwYvAErCfh8LWTq4jyFUUUcr46e+ZW0MB/4UZNtRnCh
tb32kJ238SSJDfp/+0LqJ4yZqHspc6GHEK9FeSan0JFV+ogv6s/EzJvVcVnsi/0dl4FP4+k45lM0
H8UADpQPRQmEEQwpvgbVA7YxnOvjG7XOAD0FHRExnSO6GqbGz9OyGyXt/PGFeQU6kLWQJNwP16MH
fZnpAT3mu9NsoOfxpL5MZOjiA0OKLmrxiHoM8QiKoU0c8O38zfyY55Ki7OF+zInJjO76r7KmGmze
2x5m+OCz3bU5RKERnhBCL8+EAE1Y9NRj6uIGcJVo90TLVCwPj+r6ef9VH0l3nZ2VSFL27zcAowOS
wQcj8F7IV56zuxVjSdh2K6VN70KW649QMzzIf0m4CbjNGxacRgp6eMl0oedrUiusS+XTp3fvSDC4
NVhIUVMY71+q02cxch+f42RsxbLpqwwi0W6cnj5X5IxHxdG0kIucOO7zeS5ZC+Sp0OdszB+SoWSw
Pgq4otJkGIOiXrEhd+r/RGZV0J+Yth1h6CGNvU5I3lF/KEDRjHI14JNoG0PHx3lfF8JcHFX5GTD/
dtSEQT4Jngb9xLvKWtC6w1N/+ah4WlCwKQSAo//i83Mj7rVqqn+ILbFcS8ZBAo/CBb/hM33leIXX
3JCQiKpcgWqy2yXH2B8FF84pHBEbKBS9I9IKB5+Xj+5wi+KkQMEnPUmCDc735UWJizMEZTPR2wyd
Ntm8HaNIyONlwCJOjLDsvzB3HmP9n3bPtVov6VXw5QkLNUaO8T5NP/ICznJveCoG66DSCEM1PnTC
A93hn0Dn/XrZzx9qhOszVJ3ztFvz5/K6lOUtNyMNC+vo5eKTcPw6MN2D6vaB70xmNdb0enxroY/d
KzemomHEhKTxyIKpoFk4cY/Rl0dMYqwlgxBwrmsCaXWLeY+wM+x3VxpEea4sTdE98E050unkLUzy
mK5kEq6MqNsvdAYFKFLx77ETsT8PX6h2yGn7UpbqfJS+A8KuHsAvEggkeQiT91xfVd/V72iqrdRU
/CiYQPQBMvii8BqnTSJKbTaUJmdBRTZ6DEsYV4+c9hT6IjHIkZEeE/hHmEdYE2nSRUx8mE8iCFeZ
7WAYGaNZWqr8IJ9w2++GHQahS0InI9MI32idyvWbwwHq5M353fTBmNLP8hlhphk9kBAhZQDhkgnA
4K9a+MJnI7YSba9ie1zHCra5L2qOWF7gHMJsFnomgyV1cZsYC+7i2EJevQBOIfLx/Msx+fjbnOxn
fEyPqTEVeaOkMiWM7EULbiUt0XN3IXNaaDM91EOTwLly7GsQrgTSJWQMUkxRz7hRC6UJurJjsMfw
imzDjb4a+DH6cEQkW2UJjyq5AricZiKd8x1BMl5Xk+vKiM5TYBikBGn5I+BjMf9qCLZv9jhTkqr5
yWG/rh7hmND6gU6CKamUEdo0G8JXcGV+b/0Se4kTFA7n3eI8GZIWt+PLSlAR4Bd8nHKCpB8Ul9lf
DzgtqAt4550ZDh+xDbmvsRRYPQ80aFQjSMXmZkYbLS3liCl5m9DPNgmo1yMBpl3SZILvclTwivBF
JhWaotTKzpA1oHofuCeIE2f+GMFyuObcUhEB11xJ+gPhKgJZc8CeYCycl4+huWwSZYa7FLImRqDF
Rr/SjlmLc79pPbmfSCOc9/0n5bmB/Bqj2Nqz5uPsHMpZHSpRGVbJJygTI5OiJ38HGsqe6TFDohVL
KchQ0kzv2J8fp1IqflL6emcGHjzOsMDh0rtRFkwYTgXD/II5RDgKzentq07rtEz11Ewl1GZBz7uQ
TRJijxYXySg0kjLs8hvPaaRHWiShs/X06Dw7zx4/w6EOEVGtylm1MqEIrm5hJ2bB9jk8/ryxtcyM
rE60+RCdw5ZOeffKq3BgvkqxmAzRaX1ZV6E+1wMGgPxnLI/rMikT6+t0kLNnrqXX+BIr26ff0m9M
XxqHf6Fa9y4xPrZTus6vYVKEj9hKb4nEf7ekP1SM3oA9f+4J52vVHnjZv3PXoIbnBz7RiI4mGZx3
ru7awxNJy/yMyNV+55f144AgKClXFSXwulgyk/ePUw0fmfUQWam0rZNR1jFdzEZLJVDmn6DiaJW5
vJSzD96cNwCsxXv/mnUbTvWRnO6FNi0SDS8hcbzsKlN1pobjv2v4mSucFzN97m6W/fTLUM0+vCLn
YfDY8a4xfMNFkaiz8b6ZIHFfyOGdsgQzpgWGsmETvxFVQv+TpuZU9yqQjiquJlrOwJ5iDKXPirWX
Inb6CKtFm0g41giLmAc5tmGDQQZTjjaEM+frycgrxsiRhtkoFUG+9PDaCg7lBGmSEg4Ye6ANxrkh
hW+fyoDWFt24Aonmnt5Q1Ub9bx9Tq8l8tMIv9uOw2NRpEUoLacqdjfqJO5R7FL/VpbQY4mFS/91z
ty9pesZTjUlzWv+TFsXs/MVUs/82x34fQ934BoAbJgwrK+al5baMlPj2r5oPaG3DDxKHm3P+GuPe
BjiV8ir8+7T6an9bDufzO0zuUM6oFHk3vjkm/d0uQmMD9AXPTVpYCxw+ufN7eEPS1Pj7s/KNri0a
8AiKNShn59Sc9tgTvCjgbRMUmFeYIXwmcbfyGPNOMOwLtXQUlih/Tj7uZG65egOszy6lbTApzgfn
W5lgG4x3NLOB2i+i108BWQYG8B8daBy9vYofeMzu0/Gc1r+nf1iLja0WPLVqcZ3df+opLbG1vLIr
msvnGl0B03ckMWnFRdAmRWT5uKJF+kR8XHGupWkfP76JIJE3d3e07HLMMTTQToxWnddmdv2VYczO
Cp+70jNcRrAXkcuN0QMhjgCgo3l3qBbNagjvzhkrqNIp53/sO/BK2wD4untsfRfWkpetLcEdf0x0
n3AVvqoDGSVsvBfYBdWBHWx6+36y1gl7HZxZiqm0KTP59xGo8XM5JoThnvUpZtZLNX5N1N8rMnU5
HsUSi4xOaMLNPy+RnIRqarARA+pF3O0M0rSsBEJtwyebQzm5zoyIhghOzE+5QCwxZbRRTy/Q0y6r
+w/kq4GlCxCqnPIacxmBYc7s9b4WIBT/aEof8cbZFTNkMfWAYMpQmZWccgngPvnEHwEn4RSK2awm
qEhFdA2FWJL5IfOYvGm9IuBoBDkQGsojwcrWva+BQVO60yZ0t6dVE1KJozaMADwR8rBbwYIq7GYF
FZMXDEaH5xpCGO5MEBBeXwgiiwBeDa8JPOMzK3aQJLAbncikEO/6PiCsfR9AX2HO02ZjKAedFSB/
2dGeHar1KVy/cKvgM0PdQHbytrc9EzwwEgAGFgT85ujyEgECfnY9fMfuwMYYGMj37XqC0JRkJVv7
faf0+DAD2tX2wXZcBDDYIIC5kIWZzJQLSFofnz9xKumapwKQEGl5jIgYEc+KlENi4p9AdbelzMzY
SVGyHTjhjFCrHwqAS8hvcMLgScIB46UZ0zI1GR2EYTlbkWDCdmtdnmL5BS/WgxLVJt1a8ZmamDu2
d5dLB6EZm3MRuQEiC21qOro78C/of+coDavJbSHZKbAkgeMU+OLnoGnyWRxICN16eLiE5AnVL6ZY
OGUxm12D/IEW8NTRzETCKOtAV0fbBvgCloVNksv0ONVqn+DpgpcSPDpmcvv3Gi3jE47cWxwuqGTI
VQSoQ5fAC5k7qotr+MSaH/Tkkwv1eZvU07MgsAKRItXzQfmEqAX5wNPLUym7Tfl0PxAVxGrwY2bX
RNsJ9oLq+PKPIHF/EpLU9ukJqTDeaa2gBa2fjPcSzZdZWlLERozwjagjQmQcjAM+syBmkFsBGUPK
R851Bu2cr6OvGtxfhmgnbgSmiQzEBFCIcrLnLTjg40gUT5w2ULpRRAzAmEubXqG0FkwnEcoawetA
y+F9mC5nwtmZEws6swbFAlz/ILBAGS7+PbOuSQPpHGXANAepYUeHAJDAxlFyl+qnhg3yENra1iXC
G1+O0oNlU1O7c6tBjhSc5n43YoBAtwpQDb0Z5xj3OGtWt+l52hCbAl6F7TMzbWYuASfLOHTr4x4g
HpCQiWjERJDbktsZch+jTp13O+A+KiZ6PJNvXg9uHc/O2y+n+tPj5dyGOC6/s3NMevBYwZ8exwJ1
TpEnh9xPWvVFfT+HRgmiJG69M75y3BdwgleAb+Ik+cWBLReoHj8zWMLwJ2IrZtyPrTu5BU8sBF88
HyxTN9ulAeKM91C5erqpDvMpGBKGMLajS2eW+eAVcXPmZQMzBzQi+JyCjhCE62C7xZcgyUEeYTPh
GmaAsQPTh/WAvI3ozRh1Cqex988m0iwy/hiqonmEGLblgXsJhkyuQtngY+gfFhDxGkLcFNP948BT
fxO0ffxnGYmx+GDDFD8Jtpoc8alxdeoFaUJyrnvUSWXnk7K0Tyrmn8DcznjCg28FXVLNDLhZh43E
ystTnbzdbvZFRJsUskkYUI7+LE0eQIpCXHb5d2PbQZtSxw/XRdPKfXJNAM+AmYGIzYx7TLhWeSdw
Is2OMbWiYmf8xsqIHdHhQiq7IJXgiIUv5+gXxadT4AH4hUOrUxHcSnya38zhL4DuYnnl/pC7hJui
GeEFLfunieb8mAeK3s3DYIb/8U6LwlaYqNtXwx/5iJSnb/e+MiMZTBKlUOmX+YdhK5jLvyO3vfhl
/Xs8HIgpdreCt4ZJN2fCZuhY2B5vsiFsa/DMgw7t1X0nOnflV8mgwG6g0uKLavc4L7gjgkaA2oNy
o7rdE9jB6WYYR2GDwh3JAB7+JKOq+dMt3rPKkYi/STu4zoEF0jIpVwqmGbsXf7+ur7VbZFht16vp
C8rPx96Nsv/xdF5LqqrrGr4iqkAknSLZhDmcWLbdSjCQg1e/HsbctWu5nI5uGxH+8IU3VHaOGMrL
AnGBZLKA2S9iLw/kajRL+n1YyMhwa9bKL/o0KJMcLjSkYMAA8ENDsfCZrVNeyYZ5POrzY/tzfznD
V9R6FOknVEZoUi7V3C+o5lEVYJGe5FvRUW9I6ROOo/ftP34rlcvNzkJVc5IEWNeSaDLp6DmoaH+z
dxxJs8ZDQbkPYD2jIt/ul2pIcGdMlz/jSbqWIhT16DC9SQH27CXstOzSoqfc3j72Gt2mbK4NXjXz
gamlT7s7M6g/P8IHOqXtFWFq1lMVFILdlOReHWjxn+KmINRIx08dAUXqK0fCGpzVm9JxRhkzH7hk
bBSvmgBbwqXajiSKIoUCXOCjTZ9h7EWgEkjAHtNcm76gJ4OTUlAq8NnW744aoMTIFgeh0AbKhjku
gZjVLkQ06FzMu4B8INpgD/RIRC8AMIOnpAqMlx6iG9f6Y2uRO35Dji/HW4DXag6u3YtiOyc0Gkms
zuUzoIwNjpPSLjAR0uLkpIzYs17r7yh89buHPI89hQUSqkJjuPmihmsfIRv3o/81eqDg7bIfsFLo
ALBbFjzBHB9An6O9xv4UDe4YK6pE70cItz67+POO3hIF6sprZkQ3FJ4pY6FrC88fwMsWWsEIXRCY
O9ZzqyVrIKGSl6XX/loo+wz9/LpZZ/5Lt5CtkJ1/HwspwYpH83eyps13gRnV7j8o3rF6Y5BH6S34
1GvK50CQdZcOEM1pTg/JgK50q0eIaOqyU2A7Tl4PQBb5Ojt9L1aN2o20rllfSWZWLfrhidOw8Gvp
Mg0gECB8baE/MiESIgYGLFl2HuaFcmY9qwnNFbBoObLNzI8mQErUMTK/BT40UNNxzcS+rwIptKx3
l3zWxHb/2bzfzndbR4Qm5TZdFxVPF3dQK8CO5be/0vhPx0EpB006A/D6cBlUUDZYkOmrXeYYEYPF
EqEOEal+KRXM5QrIwqzobr2GahHdasRHAohjVJBb/5u735+YaQ/BevH3PrzwQP1Yl4/zSMNk9CN0
vyN+qaJV6SBUeklMhYYr+BTkkiQ7fmwQjSDZKoRJ26Hks8egcEB39rajpnBeOFMK89s88vLk9iY7
ZGOv02lVHaL4BOVMz9ndlpq4zhAvMv2LJWS2/DJ7gX7K77uDR/gm+Wooggt2LzmSthq1K13eRAhh
KqEksRxE+EXwF62nIoPtlS634TPXx8jq02rl5nS4ZOHWsOMYhUiTdIKL5GZo++roqU+opaMrk6Ar
mUwqBUIpuBJbk5fJoWOBPem/4gmt9nlF34t2FWBZY/Fq/LxZdW/vFe9fzfZzWWfoz5BAwabnQfio
BCraEZ2r2OJmyOEvjoEYBPyTId16zasD8PcYONYPsgnAdEkWsx+eioO2MBbxfHRSAHKY/aliFM4U
LC4627gKT6DjkwLEzcfSimkxpb6qLB5z2bC0NUT8tbbg/+txWP0Y614wx7KZTbMphxrepy3G4WOn
hs2B4bop/57L0pUBCnOLkKmYV9PGU32ufDzn0F4xrWHE9FY2/dLqEMyS277IkaY6FVPVL7wRHMyf
yovnwydcKEjI7mtWO+Dc/NJRbCpBlB0qj6NOwYQH6fzigCjkt/yPBcL/3DLv+aOCTS68L3hmB/sV
F2G9IPbrsd3RNWabDoayjBRcQOLMytvDH0oor2PmDRWSYvj/VF4kh1gwKaFAyQA+gporejNWwgIp
2/UtKpw3uEEIQiy/tE/AJbLpoq8/Dvl6XxSMSNiQm4Ekx1doHeaphRmnL68ff4ZhCXjuosXW2K9B
p99Vxan6ntXtpEfhL9lq4/lbOUcVkhAgFmonIq8ndk7cEaZMSHA3/kiz287VqpBOM7U63RlfPKNc
6C0aWAgby1as2XqM2KwVo7+GZy/Byv3Z2w+GFDA69G4WxA7liKnnCgSHb1eikkToBHYU+Urm9Res
RVjmutfrl824HwTVRG6vGE+lZvdgq2Ffs9escQ9bRCMBWja4LvB5PSCuv8/s8TkZmH0o5h8yIrNo
L7uxwA5K7UtPneAvwCUzI4+MOvNpbr6TiCpX2ZpfYghLv+FXYhQ3QzFD0ZmFBtLeYE0+odAS2oX6
Ur7LQWdzVhY3pD3SF3nfDxnwjcw0K9Dbk/e+BNLFTgXry+zwzxitkmvV7lxMCuhElkhfWuzvO/4j
FitMPjb5yDo8QYUUvmrO+JW+mVQvdw3vFLwjBrEQYkbW935qQKDjavJwD6/t29iUQ+npt/iCkJ8P
vmKa99kWoq8ASjET03Sp/q0moaFZjYAWZFhU6/7p1NSAu9E25YBfT6cTsVIKYhD2HM6H5sfE/d63
2dsVj7qZNmaoIDT32Laolkx2FGPNy00g7FDGpmu4YUc+3+My2wMbGH59u9xO4SM0Qyys7PHNGDM5
uNbv3pzQmTSre+ob/ZLFj+hLI6ARpK2MwhyEGPMbLJL9A8JVUBXOZFIUZgBZyaQRuMzsCfSI8tYE
3WQrdk4th9mhmI5hmf/pFpC/gwJ+YhIdcIkYYiyDhNRSsEQ7tCH+WfcFJd2ALjQBWIT221WYj8gE
UHvyuX129lmMs3n5OkEPCJkw4K3cMQXeBDX9pVRMUk7femDQBGSM0mkK0df+BvXxBaJ93mHbyhIG
3d+Z9e1BcWWXDtoHJsjkggY8W0DDTHy5xm6kuW3IlBbk83s812wKmMTz54bUE5LqPs1XlZ36NQ5X
aEmapFzEKYV/C4Du2PVxgnbLqiWkp8HlZncGvzJ/IHFhJj8vhvufsqac9THusrp9IHPryuUfsy/z
Hm6HzibQDvNVubVDmfZBHNhzbbW5oVoNkPCCnFJz5TPmCqYkbb8uGqleG7so9jsmq03gGuB3/YyI
1Ax0NKk1X9WXDVJ7lMt1AuuXZAUVuhorlvQR9In3JJf2W4xmXr9hAxkJkAM+PLX/aLw0sYW9ok1S
lDlEeVHWvnAW/gqvrgdfwxc6XrDsbhqbfHJm8GkXm0i0tQzksQGVMWU7wJvlLAehA/6hduNsZcCy
o2y/e4ChULofEffYSNIwUYFbD/IBUwgd0D/qPDTmV51ASPkk88D0c1BpH4WslaH+usrFlB3KBuUo
9cZkXKfr+It1NL2N4tz2R+UyrchgciCPD4VFbZnCGvvQoNAlZ/xxtC9lpeb+jE/a2wNLlJD54Ct8
wiGTAFfg4RVjv/EM/fQmPf44ImBrp9dsqZtBORbW40j991cSup3Yn0Ne108xVWW6814C9tLTR5qT
w6IxtuLHAYahCn9S+/duQh4a6LWK9PapLkfyNFu+v7MY8oARn/R8J6MVTvaFohCtdRjIgGSo6aWm
GgfQYt6o8vG1ds9NpPrKDLGPMShB4PyVC/CutYtf8GaoD7zDARDBqYjU5ru/V+T1zfKT6FY98HTQ
3D+3OZZdpoJ+Uk4O6leyl+wx8b50v1ociPWQdgYVKnijkTWKEBa2ItXBYaW7NuPta4Q2MDaJUo82
HBuyDvmg8nKdfmu+lIHW4CeMK3OHMlKPWXEbKr0r0Z9Z4RKD89ECIJT51Ke44GSqFb7oRj93b2Mi
bvUmKFgMiklIv5k+mU2b9rHA1Oui2IGue2SqsjFR/lrGgLToK+8PnaYIzyYzwdsHXjBkQZOi0mWW
AK1oT6N6Jagn1XSX4yjU3+aPfIZR9IwcaZHV+3G9elGsgUaEWMftCluZ1aSdKpirSparN1N2A/tP
oJtzsXWkFGFFTv64OTX5HzF44qSdiePTjpgXeJunUlhmt00oTxBEFfEy+zE0509DrLyyutpBfOuD
bZdND51eOKN+ssWCPuOM4yBycsV6LpG8EiZEwVN47taHQjn9BI9mAl2LyKHPZj/oeT3cKgB3tAVh
iq0YMUg8i/lvFZQOwCr74jCZ6ISN/C+/wrO4ZVEwMwI6QgiQhZ8ICpm+Ktu5dLHazOEMNJUkDPtV
wWrwnKjnagh46LOL4IjA/O92EEEHGvtkPd4IY0emE/a5xU9HOJcW+3ryudUPmxd02/gd81hHmDRj
0VJHvzK7epDOWCaklbxqj8U9WReGVbLVVrM3wQ7cD9hhvwAgCIS0ntDsrVkpudt4W+FbSTA5zuDx
E9vF1ndG42XNbIbz3P4Rp9djC/rYDhSDvq+qcEiDPeNQE1297cs41CKSMaBj6eUTqFtZa0E/ixVp
AFcikjHBSEwntgmYIe90Ewr1NqHO3FgTgMcr2jglkH4VOJen7h+wTYayu/tGMqNPfoUmUGmMUkgu
TiR6lRCIPTJAkVsISxL5jJO3oZU8zfk0N+fWgDpQnB98MMjYyMLAEuYwWNbWawHsuQR/5vTXQe+Q
WA8Ve9YGeHUACPPpJ54aDvoEpNX1OduQuwMCVY5goytpBsbTIC+xK7bW5wi3RnDLlt5O3s6rHTyB
ECk6i2/YkIT1lMtJ9/kIwtMY1eluc4Ej9D3DrE5Gg8pCovwKdLZ167Jvv27xIj16r0cayJfgEigU
s/txTrjJikAtgb5SD6ZReo2n7ViBOoES13ub5yHUM/39cPQefBogPzgwiLBqzXQMWyZGFGwmCe6r
2QkoXFGMff99WTZTDNEi5fdFT5yFgXc9a6cbz74Zdbv+ClaLuhYdyXahZlMudjPGM5zv4H0JuIIR
7cUq/KPT1W1SDzJpIy1YrcXN5+Ulp4EvTcmKQmC+14PMKc+v189X/KmvsvPkLrzFEHUs6RIgKcCA
YBICTRbtVx5SXX9VZI3PAEG9McAsop+ErjTmJiXChkt4osz/5idZytPx9bVWaBcYy8djnpUQepRb
rOI5PHr/gkRSk0CDEvVodsD2R282tkHE952QBhIqft9kSGxWpYxI+bo9xJtCPOKDhNN4O/byZZT8
SiJnSkEOCysZzc91qpy7xn6MvUrwKgBxYSH8Ap95kAKIxPcfJ0psyv4iHEkTxjIOLR9jKgHbv7cK
A2cc5sU0uxkXH65pVwYlASg+CeprSvt/NKwSgezXdFmQZfhngPPyla3SuoK6f+qgGYlpE22fgreq
/p5GCniH6jBbb0ay474r/IAcNiQN2jZgWIImEkEIWMlUR6iR2gUKMdv3ok5n75dXzPttSx+MRE6/
RlAaVRNPtm2tQhYcTKc+B5D/HLvArqZa4r9ywSgDVKtP72XQeTspQDN0uHA4rv7iHf1ArgoUazu0
XOjuYaIhunRrUIEFqauQeHkaYsWWcHj/okiKVCZQPUr7lZ+BLyx++AE9pv6xHePHR2WPpS6bgwuC
RyTJdxFdAKQIoF9uKRpWdCZ6T+z93k2IM5h1xHx/o8jVwukIbc6OqtHI3QMsxak6WQmWF7lYglJQ
9YUfRGs8oDouommIMqCsACQGGKHk63M4Q8NyMEeiJA0ej0nzQ7/3oJXT+PzepDadrW4LFxnK41uZ
1RBa2aEnUAAxt/mMAjzwSuX4aFna8ahg2h2kXxBhIkg+LJ3pSFLlYqSnlMJo14NDQs3dU0goswPl
Z02bZVFQ5zZCvyO4tAi1AwKFPk8ohdiQ/emdy1LedwBMYaIwTJQBUQh5jYEDCwbjWkrqchL2P2rs
iHS7x15Ew5uxf6dBALZKT/HSC/QshJuNtEJDIwr0oXZ8xZMXlXO4+/Qwy+tXDKmNCcotSXbMzHwi
LGEzofc4I6wcDVo3FJmor8vvWdzuhRD3TwOcRRu8E1cGtSWaSF5nxoS8eW6ET1hTXwowuin3bnxx
sF+94Y3M+rMHzUiVJv8b2QoaKXgNMy4WQNTk36JzQBJcRt5lcUEuaF5vdh9l1qzVHzSbMDWnxbDg
HqRrxBAWOWoC1MnbGSQefFtRq8eKwctY2qSf8nJq2jlC91oUyO281AKNJg6+UY0HDhNyJWAcKRxw
eaKJ6ioImjc+drrdsblJdtZNGvjp2K35KL23VEqZRDIF+Mnj48mEsg8PnftnBF7Oqwd2yT9zAkxm
Ef6HSdiI0wr7IdHh9BrIAgAPEN39hcwMqB+MIFfN+FXXWE30b7/+yb/DZwqnFsl4DDT/2Czl2moh
NS66/TOeyOgUvl1EMy0CNLoK+bY94GKNTvUYt53qOJoj2w1WyPBEGl9PMOkvWwbTUM8TJ3Mwh10g
u7JHBOaFTlPlF1vEWD4LtafTahDMqoEeGEeAH7Da2egwM9g/t5cV4JAb/RN1rm21LZcAtcoC8nPh
g7GCE7WA/kAQ6ufzyHnj/LFgfHNnmm2+rrYGH7B+b+las7xfB3grlWhuPcOMxPqfvkC/x58lHsyE
aPKO75AbLVQzd+VOmZarAt+0dbfJ6FmsqXPMRmwcqVf51TY7PU/vE+9c1Wvh0G1GO4Bi03qRhZ/1
y2vC2HwF/Q6BuT+edyNsdmY67b2tvqdcTlX3u43wGEIsiHMnnjlnp25Tben7Hgs2uMVl359LtIeo
F/MGINCxlZyqLRXqfq/fOXFl9oWEiX7C+gLV6sh+xcWkCksUhrNH6kD9C8Bs5NdylZ8Boqy66edc
76qQQ2a/XCCUmiWq3ttiiyqGo/EJ4BEomCMW8v7ttu21YWUdHNarUELGRgHy8VjnoKZhMkBNjNeF
P+BwoptI686qtuN9tRWvz9NlOLtU8kaqWS6qUJmlov3IpwagBnTCFAfAdbrmibWUU9Hv+t8/hVvQ
PM0vFxHdlGt5RRsJbvSWZJFVjmhI5F4TYHHXWCJOhGPoeAwfg1zYr3AwcDTeobL03lT0w2zlh8D2
Rb8EjcYfInb+q4evmT7FrYEJBXqcKYbdIfv745aHBe62LD7V32fTYlix0OF63vEWRc2fKlREHAF6
kVCCaGFCg2haBP0mAUqziIg2VipZJaeK3ELQ7cdHqTe/92hNZefazgQ3mvbYjPebyzTh1eP0CuPf
evbcD/gWEZzW173MlHlhU/clYKUSUCFCMZEO7WfyCJBiWeu/6gmZVO1Qg3kfDTkH0o9DRB6ZZY5A
jv28od7Sn1PcdAY5K4YK+xSdcRGSOjKEIPPoJ0klAE9aNozzxqD9WO5TTz7oHwcRBo5OOyr/i5b1
nEwTBjrs9Cf/IHv6+QT9X30eDVy/YbG+0yehPY2oQUZDnGyCDuF4AjyLpgD4ku43D6LTQNSB4Mv7
2UwrJHm+5pldk8byl3Zb6ZfqIC9B64ZdCNRAzJ7Pbo7uAJVBglMAPOwJyBoYpgrWl64rpuWtlbKU
DIBjj6gC8U9WzRpKDO0AupB4jQIY7WDkIFY+QX+An/D8fSAUYsFL57l8onEU6oYN+4sFlD//xjOa
yuB0Xy8bQszrO+fPadXiRQ3/DAomkjzxQfiVw36tAIF8zxpgsPAl0JiKXXUjzKU14DEqMNF+7Ovb
y1ZZvGDvDuqG6iDwh7ZHAjwEFukNiEQkzMkHWGUA78EKooqJXurI5NvT8gbhQMeaa8AeWYAJ+cfu
o1M5aALfEIxZgWyzI7tYqKMZYEUNLFBsjtBmM7s7fVRqkAUjNccQz2zulGZ4T3atSifdPn4/20W1
z6hrrtVjGRq5qbDZ8tlXo4enYqo3irlUQMsaPVSLKln09cubsYsOl5k+k+cPPgiq6r08Rld51d9G
N3K9nKXm1t6yu/zEDYjkrr1F4rw/UuptS/tDkIlkJaUqCFtm9zDpYayNXX4sj9k9pRHJJg6qklOO
CX2yCRVErE/aG4mPCJWS7wP3VzGpvj/vz3tumGNSUWD35/LIf+KZsrj48tD/w48bqu/AJgSlZxfe
xaMEyd+nIy5ODmxSmZMLb0HE0YkQw+/iu5LP+oMyMK4v88tMW2gAMCOvxIsCwuYBOyj0yn4hnILe
yUkjGeAM5YGeCplLVQbobd4PXDf2IzKCEpNoEDBgZ4AzFJiWDHxNuD/5xW4qFzZcTSP2384LDb+M
Jqjr6XhM1BPEVi85KdoTLqeNO48EkCpaI4kHrQXYDn9ZXmxcKvmAB4wbCnrAeyGYoWVF/RTFdmJE
Uj+kqKitE6iSrBD1wtFg3u/ZV1heP+sEPdhxMOyu3FpgXQKyJUN/DsIOtkaAyvgn+mnMORiAABM4
Lt+JMi9s6xbpuHbDlNJ3FeBuGGVBun7+6vTGr6+9ekYVkFNSO7s4RkCOWBYTrBrhsfucPq01tiEI
mXh0oWFJmJMd4339mQLrQhARBQkmecJgp4yM3PdzwswfMZS3fJsvOJQkUBGxxduI6iRd9GoCQJww
Ri/QNBmsOCBQqNipCMOD4FKsnQsqmbhBUEfnos7LKT4l1WrsAVqAqe8YIaqoEErY3s9gYOgYgLqK
r/3+6+MfSupFt7V02U6/pnp90aTdCZjXgJ3LtiDmhh4zqcTttRiu9B2qM5MYmA56QmQOrK1H8gSI
5u9ZuQe7JWzie3aDAuglx89Z/CNKCNPrcD2IaAHSjCC9aEfuUfOLSytEzd/SsC97ZN2kWX8ucMws
wgETDhRA3IOmm7CatliBUGTDF/NKNkg+y8Dn3gBA38YL7iUXdbAiICkBU3GPr5fcoTk5H9vp+fuT
7xBCB9Sx7UE3D0OFbwMIjoArHO8ISYrT+KrAXwSnAUqrodgafBhPVPzRTHhCggZv5FS41r8G9Wbq
jE+Uwyl5ScRRIEaGMZ4ZA+k5O343vGK9RagXji8DJL7ruzroyXFS2oaUNv0k1NB/+ASf1GKbMaZZ
+GWn5cIT5LNioAjxNUlv2FUGhQXRo/9fXsd3zplry/lzRRiEhHjUCngNpItvxEZC1qdT8gaNyhRF
OBrpkxuGFOW1mrX7c70X788tFtxHAj/CPJrmwi36RTEPdkaE/YgOQrb9e3iQXZbMrPIuHfmw6Je7
TT2Hu8wQRypnhEI0TkpoTf/zlqh1cCH/TCYI4/l6qK/0g3oZl41JDRyPcgggEKnwyDMHLfY7v0kA
Sf1D9CHWz2aMMg+THlYoLBzqDGTO3xuhGKf28DsysWhfsNGTw+N3SnuZvAdhlQugWmA8aFYRkBsA
dT2RiSKZtNzz1uKB0sugCv8Pg8J5gDljlWJuoaQB45yGDh6Z8LtZTZm6CA3AeBvc6WFqIzbw3x0d
pjiXlu/NpsIGbfxL9MBq8v0Gitfjjm7G+8byy03nDWScH3Rd4oGdzZsZHCK789gRZLt52AVsZA0O
6QRtl4g8ghoXmHRaC5SrZYtUC2AuY4bTqIC698Pw4mSgJ3BkMhd8gEiMjiy7abqBTF4jF8Gaawyh
AGtExQaBt4MLBBzBFdQXCpi4VFvN8cfmwJ5ECfbiwfcgt3sjw6OdtJpiEdCqBRSmL/YULf6i28Ip
dTDNKCmhhnO5xtUdi3gK2hRZSkojcLv6kT/q1shRJ/r9peBTBjGKwq8+/8AqsvMRXE6oda9ygfql
AiPnNe3eywGd+/Xl3kkeUw1bGnE+UqCVupTjgNxS0gLAORCkW2K4LHz2mx7arTzbU0Ho1ekLnP36
8T2Pcwz2liyhA8pPnI9d6k2I8v6hqiBlDzr+u6j0EM3EJkWv0HUBhrlvyIyGhBbdzClrg2L60i3f
l3eCDcYYoTyfrR67F0Zl8BViUxnuJBvaUoFyg4xk4r+NXYnOktM+AzjwMsIj7/Q8HtCM72SHKNAS
mjlr//gTorbXlB4B+UzE02Slvulq2aMXkpgBxzQGa50xHHJAl7B68aeQekcG/6lP6OvcUTFI/AGT
iMzJtQAZ2AIt5DywV0G/qgVF99kzt/LnxrgEGWpUXXztQuyfB8fHwehOOeFXMrpMYFMlqJHOqaZo
slUGCkKqiO4mHkVIvYCetdRQ/s8mmOwsC1FCYwbO1CX2UCoYbGWwIx9hlm0hBxEZA/BUD5wUIDUl
r6fTASZEHwKAJZBmUMOY4gxgLTjre1Zdvj4pJcT8KKxKj3QaGYrSW2G2l51W9VVId1SEP9PVKD0I
pjXaU5HisG9q8hlVcKasPRfTAH8EevDkHYjQlEDut0+fnWrCWkE5LkJQohjNHsLhq/sj0WfpA5/N
m9N6dmTgA/zcn9lqdPdFDTb1eghw0PDR6xYQPczuI5RU9wNH2GlZH9l3gQiBGctXPWhYq9o8bIpj
4xSlXfUNJPYKendTMISI46l1c6vA0CYzIjMQ3cCMkM2dQcmkwNaVdovX9Wap1cz8zVuKJsthJz8j
E9tkoB2f4X5LbKugnDcKigzggcO+xTgSwRAIQaF7vy0tSMigyPjiJIeoEBrGhQVIb2XolNGGb22r
RE+4G0GeHpYTQgtiMyjm6nkoZKbOoCw1IVG0NIApgzronvvESGocnuTj98biKhoHEhjW5agcVsMl
9UqmfnpX553mQrNjSWnkUFNmJINe7EylLTHG+uk7RA94o/rxgcu2bUAfIG5L/SZasi7r5zJBrQCD
cljunJnb2yXkUkh7WBBLmylrJIEWsrcoQ2Q3Bb4eIQiDEFUKfc6cu8S+JjiXMysGyTuo4RdiS2Mb
RHpHrMfeIoPB8MmVhJqF/ALhfctEv/TLb3lEXR79NQRKuu4AbZqrmoo+85upTazx7HBYAFJM14hL
gRGK5nW3xzoCn3XmFqKhtOfeEZdAd+YSHAlzicoGPjcrKvKbYFj4dR9mR3yzWMyJCxk0xKes/SQ5
ldtBMwRiDLQCnkAH6QbWZN8PNml8B+piSOvn4vYD7eGNtKeNqnk0tl6HNJlg18Mv0QpB0AO6GQbi
n9ppxaBEZQvLApQP2GtA+3JTV/QLWEQBcfeQHRe0PAY4o88wAn94cYGwUxAiJ2VtBeCpWUYZyHAn
2Uk+9/odEEqiVIApQUhPYoySOCLIHeWymVK49JJGf11mfdG/wj6UPhBqbYA/2XJFqBQosoEmA/kJ
Vo2Gf0EwC54xOlaC9RDdb2Y1cGg6vwDCDmeIcFi1SUeQ7zHwb53Uoq2+ApWBLgwCpIPQ93up0rSi
PAEHmyV3pvEjf8iO8fxiZRxqMA9AiJUX/diGPaYfvpTMowJvBCXWl1dCIkltQtU1KrcAEs1ap1MI
6fkHrRukM7VbGQzykpVP4SaxRie8oJip6HgIS+D9EjASKjxHNBgAXMoAMsU97ad6ASrzW/rItKZv
Wy6YLD0Q0fAFWHgIiHGCcYW1ZsPfsktPWnY3otN/a0Z9peQ5hPXDd2gXtL7s5167GwvqNDWHomaM
M8nvEMzaTHC820UfEjjSQD6nD/BxLM4H3iT6I4YJNl77uXDybANoR51hjWTb7OtQqsc5BoHRD5i+
J34EZlNaCPcQbQgWun0SveLSYwwws2s8Y1f1rq8tGW0uH0ESj/r/vd9fvuypNppMYFaA4dH6Ls+E
xcWPuJVQ3Fth0EU/96YCnr4cdKf+PYG3Nt9BTOIZaFdq6WwGyOSqFpaFngSURAk+RzkoNvXTRjmp
wH5UtdWrJlhcsfKqcenSjiDXBcjaczMufq2atPLmSUlffihd4mDUlRPpx2H2ABYgB0SgE+FZSvn9
nV3l8q9qEJfOuKfDPsu/S4D60ZZFrWB62a/VhVz06RT/hLK5btw7DPnITlAWQd0fKtAN43MKImPa
IsT08u2CSyH3HCqBsWELqDBwIQCB1PDG8H7QpcAanKgF5QRiBh40I22CMV6xRPz34DXx4xCh0Rqw
EEDmD/jX/z9GgbYkh0SesTd5kNqxYNCI4pmIk2cCTNZDGCVnck7CPMJWItAPiJR/KQOznpIJD37C
z5m78BYQ1nFlH+JwO/z4v18SOX5s8UyowwOJBxjMTEc+pf3nqct0ICOk7I8IRuwCvY1/WLURmaBU
xCfxmuCSFyxgnB0vSFqGSJjDtQNRjMX9P50EXvDgwJc/TpjVmISAqcSD20LOQWjPc5QNKQKv+Tkj
m5+gevPfFeOHjTPFPhOkGKkH5StWJ4KSPKBx9e/icUF5wYNgl4WVz0CnitHPg2Oxy7PV9txritkI
cRPHfczznhvBFOTg5DN81rCX3iUYZlv2+grhw/rO+Z3Hd47AQEJXnm4clJV/R+IF94Z7xjPfnu/F
h/OCe8GDF1xi4mbuDrkAd4QrwaMcmCBc7KwdHkBNcW7iGAC7h1Dg3ylwLrxgC6H+xdnzfflu/10G
XryugFznpDYg5BhAs8jtp9SymsXA1Px3abgbfCkSu/87N/Sf6h2dqk15ZU+j1EBUyhXEsNuEADLv
WSn+lb8A0VH2IthEHoO7xenzJZQbV5mZ8DIHlww8cMzqxjbFAIRHMgxFRgD//u8CdOxi/y7JlDvA
7zhdHgxfLjzNFJR8+DXyyHtoJyDHEnPFYExyk/ZLx5XaatbrB+68XREu0ZFB8hqVo6HHQnCNThMv
iBhghdS6k/9zJsbwimaPOFV2z9zkHxyIZ97Hi+E1NV74odA6GLo4NQNlZv2mYH5odlVuZvDCAEr/
+wTezWueOTzHorUDUpKfiIfWE38euA8cuCz49fLBxbDW0RXCZAIlA1v0iqBzdU8kIxxI+ATkC/xX
VkYA+A8GhSmdiK1a7zuPqZAnNqIBeypK75BCweV+2RsAX2VMBBCj+usX8JOODDpxxRL1DT+DNh+F
A5h26D7suRuFjc02V6UFgjpPtum1RQLTNGZFuaQTFW+UPYussY9lS4INApNBBIpxx/04HATjRouq
sWm9oYfqx5Ywi5Ff0e9oc2AgCdyZ+3VPZkNtyO7dsf2C84suQcxtB+TjoCebxj7BfRkggUnXMsKS
FGmS53ycu3Tquj8s4imGbY1Tgs75IYHuiTtZ4XLNxgvsjL5h8sB7ctKdIuQDaJgh4YRlF92FvxQ0
T1AuOUo05s0QgnLi1JPhN/N4w99LJ9qsgjh9Nx6qBC06g2As8UFFrBMRaH1V28YGp4AFC8vnqoNw
8IUjqcEY5YQN0ZSrwvCEMccuS8p8NrbkuX5MIXlKiB35xPvC8gUTrBmYeyz36mWIHGXNx+mT1Ri4
Ijw8Mo0RjkdcD5KsJCQWR4c/TT3YpZMsXyEGTBGQOUihX0UtdkBGoHhEYYkkrkx87PloVenmtp8A
1Cbh6CZjNIqvqQtl4TJxP7sC7hxUR0AVspfOQYcdXnCUAf77FYPLrDCQpeA/SSG2RJu+oXbPUpzZ
18ssTVz7ma66vUwRGOTCtoOQ5jTXL7VwVL7MLsjsLcES2OVRCG5SmN9MsM6cNhQc0WEOnfJF2vhx
5MbzCm3/MVhZO/nR6KTzdhqaBrgOLCeH3ZbytM6dfwwGMdRYX5jxwiYYPSwaOqybrdMNkEU3gvV4
ajh0sRR3XTqp3WoDYhHJS3ikXB40PPaoLhXg/7cxnrYGnISJ2NG4DQYbwFmxjP9o2Ovm91BsFAVo
oHrKR05ZW2lK25sQgeJ+ssxrS03ci9+oAW0eMKagBf/ZmsTYgfPHRKQPv8Ec6O+9yV3CTxQW8fR5
ooDPto481KDY8AUCy3qBIJlsPjNHTu0odUeeTmhBZwjL2nKChPEPyiQBKO5plNrPdoVr5uVKWaTA
0x7eFvIwYEs6JOvo18LaA0cLMgGCBTYq3whbUweIVi5Na6zmM6AnC5UGbrIVZF9BIlWdQINAaFXW
gk+z5EqkTD9pOshk8SUyi5/wrA4f7DRoj7xWA/ARDa4D1sWUWj+eqMzxVhXAVLtJEBn2qzp8pgUQ
msT9pq449qR6idt31247bvSYqoMjA2SG1YxfH70p68tSOS0bT5N2UrpKFBflIqlxGnjbmLg/F29t
nnZzXFC8Upi2UGuS8FFuMMIwG4zChbX0XJU0blcQ9kX2wEmhLPlCoDsfyZQOLKW8NQL4jvSjNz79
2ufS4OIAwn/YyYUNgiqHMOk3nxAmX/Y3PrxXzxa7q8kjHQyqI5QeTiWA/0e6/KLrjMeXTsnUcGKB
Pr6P/fszXcTV9P1ZP9Xw2fqFGrbIo3uVxSTNnOZ1jOQd+YlB35jtZJpfhxU2X+kBQUROA3kDz6eO
KHjPiG3TM08JHocVwDYTAJgw0eA7kto/NkK5EfB3xsvZjxfyEXVaSXfLZkfiR6anbdCboULe4Ke9
1Lt977cyPZwBCvGY0Drdk6MyKD+Hfsj2wLZX09899cWoI1dUZOqqIBJZYroVAu3AibBIYQel9kOh
MR+cV1s0zkJGRzdpGTTNoh+BAzWFdJsV7qeb/I+nM1tSlVmi8BMRwSDTrSCDCA5o23pDtK2NoiKK
ivj05yv5z47tphGLoqgxK3PlSuwWOC9/4aP1x76PnEL+o3JBgQQZFMfHnw3HAmDy8L7EgNKuwXC8
CLHT6sn9PJV3zRd6WGsqyM0KGCPebF5zEXzU7Muzp/qlVdNXs4TH5/V9f3lqNhK8YHCuNEMD/1bG
+uZieSVOtc/oDEZs/3XY2C/9R5Mjq7Qn52YkY50zy4HEyIJjqwcpeG9iXFeXtxWXjrIC7PZs4NEt
cXWcHw20nSfiFHotqx70NaawVjyhpsZuDPMTsOBchFkvewli0A+UBrgcGNWAZaDEPZ1iEDP7NWIh
2UpzgaOBQuNOVE2WY6gP6mpA3wcYZc+17Qlfqa2iO7kW5IpjPL+E6LFBgntL/VPcblR0bPBCP8Mc
0KcyMGGSn721pWx54L1AQz9KoUjj91s+tKUQotXMdp/PgYppRRtLwHwKn7gF9AIg86v8MTmb06vi
6HgPwXTxdoGdQCkFi5PFrhR/Lud48AC0acWAk5NOl57qk0qfFL2EkN0PaP6VKJeiOnN5LxNxUo1K
1aPvS/CDXAeHCqjM9HqBC5coidLqBBF11IDklIXIiYiuo/j9+wPZxwo0wl6Ot/4LjYkoHhm2wQ0j
k7PfVZiKkENDxZH70ynYkMEFPuSLc017IhrDtDz3iyApoj0G/iy0MEGWyJG5q7BEe210PnhqNdgP
TfzT2hH4KGA5DFrGZ48QxD1scYQ3iY44Fz2IYjnUxZweEySvJ/dPQ3WJBXkBdubllydX8m/I8kxU
gzuKIB/yGMJgfTcg7BDev/Apji6YLmp2kZjhcDF7eOC+Z6D/Ihxbcvf5K5lMnoPmEqDMHLfRfpAe
vsn88KvtrM1zLc8JVvucAZ2bNGmbWsv3Qu5XU4UfESRBN1yx6SOr4FjwOX/tiulzZyzL9TOuFi42
M9iSX7gz4/SLZBGaIBcW2uIxvk0JyXr4zn+zTZO+fEg4JPcV40MB24WC0+n6AAmX+nP/en7JCVal
FeKmjkYciW+JOMtfmhfRlCOXH8Cg0PN/LoorhY8Ey4mETAgaqem3zFNUwUuk7K5wkROR4ANK4ieR
7HOFk0rFupePb/HZ9viJZIC/0OtzwldOCkyYQJlY4pGqPzlwhWF09O4LNv0epuZy3f1ACh5PWeXl
fmgpM2QQHy5Rh9Dl3/UWdHwPkMbnY+804R9t7h7bNyz3qO2RSqCZoGnZq6GBBH0P0AUr/bxV+4ns
nmb56v7zRr4R/Jfw9DCFrE7r6wTHaFQ+BxKexxrUP8ctQlDBxonpnUbF33d3dvNfgPMnLQqk1kdj
4dtf7zWIUXNn/vDIx5auRenYJOCnTTFytKufrUFX7dQeVUddUc98WKqalF4eUj/8JFB66dG7+dYm
2+gLWWDjB9cxcsj0kbLmLE7JfWCkWQDx/rQZt8joYFr6wv9cKlN7ff/Jv9lJAPcLjt4lZYGzXsvu
STyA3YYwsjDrgVVhygS98jl54w8L1IYJHPfU3fH3uuKrvTv/8upUW5tSXD6Uj3vvlceRz21XYM2t
1jds9cyCnwx48euKyqBJfq7ben6akQWfK5hp9nELA4vot7ZmaHT961MUHn/+1X5IRnu8ca8cH7fv
3DsTCygsiN7kUZGnz7brsS1je4zhJ9+ImU7uI/PTjykbJ/RvCwoyooWfYlYroIZ/GJZC+KSiR0Ad
kGS/MHuoe5odpoYLMhLeVfej2S8NR0Yv98aTsdJZvzNYN3AFsAYGToY35I32OpSN0Lz4LUCUt3L9
MR0o81xs5mgY2wxgIzWrOBKmD3PUPr/O7A/wDDkzNFxaYiK7cgR3DevNtFpbycP02DBSfDajjL79
DkDM50V4BU54HbaLbcoIsCdsIin4v/fkPbpE3SChT5GaD9e5wm0Mta55KFJXKd2vJ9XrLZW4N+IW
xiv1T0qmT84PaY60RL8U16i4ctf9erBFS9NF+K3rnt04puzdaOYrmfMrz2KsUl56GEdu744k49fu
QeT+Xz4RwaSjx4Td/qf0XSKO3T1tcBxDQcEXktNRKYI4Z9d8zUdwAsTF+r7g+oOZEyMkmkJIgLx6
AiLs9SW4IVi5v4x5kR4X+lQaIm+MUGck0HYD596vxeSbWln/KegibutyLRqKYbw+/B6+6btr86ed
szQoiGKDKjEB8v1V/WZUzgDFwNbE/sI9YwD4tog0AGPPxsr7bSC5tMqeWvCn+0WzoRHZSVvLaiF2
rYwl9j27++y2s+es/UeUIvBRoILYgTKl/9J4HLuWZ3IQjf//Rura8o4/yGf4UhOM2m748hP1TjZd
Jb13JOkalzmVMdUNDNqCr+qyWLc3P732fq5HDMbDc1oEOcEmv+6xdvmhiEakLZitmCvLnbGWpxc8
NzB7sRdxcgc76njL6oCGH1oqpjXvNaH7IgBw5B1oYUpMaboidN0HRsmU7zQyZIL0EzoS7coU06a9
0XHDbSxH6J7kNX+pvq4uSNjlwwkvxocTYd35qG4oz3PBgS5IpXGNx97Y/G74Rk0cvXPKA1SQY2sx
l8E28ujLwXlMHjwEkbgbcVQ1ZeQit3GkZKxKVJlKh2LjBhIKrdkYDDV30KoPgZBBkbIEhx080dV4
KqQZVM91nhO+AOUYSqqrKZSbXZVwgsUZZR1RAtDUFTix4dVkYsv6r8K6lLSQur4Omillq3Yo/iA8
hjJ/cElPEF7tfWQ6a/aewCTqFv7dQ404lub69xs9utASv8JLAo8BVkEzfX4fgt4A8jZPBO+CgGmO
+sRODz/a/DADNgM6UP/WU2MhEXkb3SMU3t/1Dxp/9Gko8VBEmEKPiW4ClSSqNfXvqblYM4gz4R5+
ZKJcVCMDkpkr8bTkr3JyTqwYsbfc9UTQcXKAy56NRbQhPz5oN8zIWqO4Y2sCAgDtpFb1j4MM7ABO
KNMzmjv2Ay60tSFInE7Bx5MRtimTwINgextzGajEBV9tVRSLiEag91mPQG+w80ejKNh5/lOjUnLU
8AUNg8JSADZ6Q5TUK4ykYKAhpgO2y6b0o4am8vkcrjCNiuZA98zJGz004PlPC7L3pjPSVZDbOeei
pvWnUiVSdx2+67yk6D5MtJwwlXO9uo//nXcnHLlOY2urbEAizrhBfLpOD8n+fvEIoNj8TALdkS6/
30G+SfCeRFuZk60douXUCgAK/ZOA1Z8wlTtcogvTfQoGBKOMHvvJn+HUnXR9nDHIs0hmu/qKRZJ7
Hpss4U83ALoT7vh3wn08moU0zlOl8LnOGD+tGQzdHeTICUk4/jG9cW9JYqDonwnvmKL5NJbo44q4
ekBpTnD3ak0Nko6yMcNRHvGAj6KUPPi9/STfUTwGPQsJjyAF6pJDSsm5BT1oIf7yIY8uAxKRlOmA
I9c5MiN09cEI764zvElvr9i9fNYSxO6bX/kVKivxBLLghE93Pw9HgmIOwqmC7Aqc8j5XyIUTVgtt
cPVYeUjHNmlX7rqVqrs/2A9fZvQetCgcH/WvNCYYuDO13b9hWrA+aSst1GC4LSP9GuouQXk31aJY
g5fjQ91ypCH5UCyxbFxgKRNP5Zjy7tQWZxST3zhyTjpSc86awleOpOErR16ZK7wEbyOu89KfW7oE
XSbUBz91uf3LhIvg9rp37d6q+0pWnJCsKxA3kjPZdjfyq9jOfOqMB/ErT+dE+kzWfO1Kwi1defjK
h9u7I7XJOfmLFe5zscu2KzPHLv29GdAOJOAKiblIYTjS0W7+fsglfuY7ReExHGmoTlDgHhZ8UlOU
rqCkJJfufn7lK7eLXz85kFiIF58jWXEuyg2KakNDIHF/dm9/15Qb+OAfhRjMg0lHXhz5ytrfvRZ7
vmIKFIik48rvXqkrhjArfArG164kfOVWykx5uueSzb+SkAXZc51M9oPTVLEGfOFDQcmLT/duZNeV
OEXe4VJ3E5fIQNz9eQiPwvDAr5ywqrF/7YrDzTycW7r3IQE3vi1Rfk5IzHHP+4ja+2REdhSe2uN1
udJd5MidZNSd/Ctmd0LuXTIeSXZIYKTkJC3XXCHDYtoG57R7XpctZeXDXSToRWpAIr7LyG64aONt
/Wk2zvmIHD8fSsD1Nqjif5fIgCKk2YbfyLirXe65pGTVVUP3VK49PkUhIR8ucp94IhMbd2XIECMh
RJLo37F7m+4NmEK47c0O61O9NpAcOiMTBxS5nyuy2GSJC583bz/P4imkaj6pOHIrD+WiKOnnK+m5
+O94AM73yYyLbOC43t1L3rRnd95CTPa5Tg7dW6ibi6v5QCnmq/cA51MC3TxzJj3iMPrn6ut5I6RF
hhldIFcwaBxkl8/tmKFW9cB858Qq7HmPawzevNeXFijpG8z8Lrv3MyAZB0kZORI3mjmTHvVP1l0h
MaG9P01IebrS/is2PZ6LlJA6o+YsFeZx0TjUH/cKAb1rD16JH3gN6hy1X1fzXCQ7jqThk6kDzvkp
1wY8j9pGUaCc8KD7tMWno5ADzyZrgBHiHu7nZ1Ugl/pUHn2BBuHIld7npMu9ewzZdY3AvVSzOCLW
Mn7uuLiRhIdyJEnX0HzlDvbGyJdkyUV+5cMJn+ttwEM4IT3PLIh+h/1DXOMmKhBtBsXkvv/y+DQr
adP8t8uM6wcWxlwkeIy7wjtClEU+A+0vvNTEa3DF3vEAnvRARSn+2jssmvx0skVtU0x7xx20kr3j
Nj5868pG4XlFUjy2PIBbmy3lIgUZfk7ZfnUF1VHDkBQNwJfK1ozKa7Zk8xDpeSqfLmt7Ry7kZe64
RAlrkcre2Ttygr+uEZnwvGZLcUjBsRGl5ifu/7wL30jQFYNzXoVfOPm8WPf+/5UqUV2uk/+nKPzO
N0pNB339oLf50heX1ZnNDdYZJOK9r6P6JmAtSN5+7+xoMHA+h7bh5Vmo77LoCWbjHlzQrwPjJZCR
VybG2dmrYY2q5+WiiOmdhc6iuAxq+O4tQlgJ98fzwZWFKexIkPhEujp43R4GyiGuQcnB9e3mK2hy
/vhWHpx6YgKiRiRlF4rxzIbhLCnPQxlEUO2ijWog24Mx9OIXavyAZR/Ywd59lhDAhY3x2xx+9sS8
1kY9KPaPo9PskfXv+PXglAFy0sa00D9MClwUkNL/jm+vuE6gE1LhZikHN+BRbCSg34SxB9l9Kk0h
B3gTz3eqDRsPwQZGlGMoQb7/+x7Knpy7d7jjf+HPvoXQDUgQ5g9RWha4PZ1SDX8KdkeX8dkMFGWK
I0wzOj8dHZxYb6cPi+D+c334WWq2MMa5T+LYPHGUjS+QtI2vIxPQKvGpz+4Rvu5EQfunTvXLxIwr
kJa/1QxSw8vDh5imIKw1eAr8myBo0GFWkRYyqGbegBigxMBKD3RzNAE/kiMlhx5mwOPUmB982KNZ
abxyjC+e/xA+VxcPLueBNuu5FCdSpnhp/uCafHYf9yFEQQ+7LwhY2M+tjK1aOkmTav5EnwrCiz4f
+DL6+yTDHeXsHNnrfEOIFJzWj5RGug0P3y+DGDCOqMTnXzbGz4ek78FNDpSvXh1czt4eltitPtzP
SkzC3y9Uj16uwQQxOExE5bHo/sCBBMtiDVPKSPPxJMKFBxcfFewMY8AHKqf6tW/isDdTnyGQDCiq
50dPGVq/Coja2eU2uMxRtFnj9rsELIM3G4wx+HaM9jDm/SlT3t2eQgXBw2yfgJD0d6ccstz1gick
2c7rB7al02mYjU9QPCTaD/yMMCxdVj2As5QlTFGXD2WwZsREB4Z782DGCDFZDrBHLxixx1U9eoSA
Ui8e5p0fC7DPL53iElKEHxijUBrOWvc0taz+HRssNl5vf/5M7Wt9ofxkv8wBlekQdQN9rsvQIx7E
HiAKlDe41DkVvtaMLsO7wbDCcD7DXoL/tMtIfiZcK7UhY8dGkfuEMMWTTBfLUDNnWMJbUhCX4uKf
ZgpoQLzOWfFUHK5ggIiu+wGDRAEfgzk+MH1qo0bjRCrbBzUjWc4BrZLRV7KEeu55JrG7Z9ca/aOE
9xxBe/9Iqv2pvcHpr5nINoF9+w3mtL/67DCiQeb7yo/xrfkWVvQ2FIonaHz5wOkFXpavgseTKudh
zTeUTtdQ8vHgICryw3nj8zI0xsWGCteJYCcG7pO9spuB8MUsc0ou4QtIxsOHOwqbxx0j6cgAO7uH
oLZfzBTdI1vRw06eYYV0zPsXL8zYxDJqTs0pf+DCYacfwqmGkDC4ugMY8CcFU6sxbr1zKLtMtnQB
hnzNW+AkNa/Rj2k0dQUKdk6efHiFFwyWzO9796bDJXoNH2HDcMdBg0EmmuKOmyzPJdbR3unBBky4
vdw/HGb70n8yolvCCflMMDLsAkofUUPByxu3id6kXZV/KN4raiYfPmI8OG3vhgrlMWDEsNuDoeun
xucRXMmQ8Aatw+Dh4SPcajXngU4Pz68MI1sfbzdz3VMdpoxMJbyLK9er0/LcgPsmnoE6qRfVuLeo
kzdUit/XeIQzmqMFJcLKOdZcop//XbByo4RY065EtXFB+57GSK1ufp3b7CCnOQ7UKbBGtMzo9Wb6
jzp6nsQW4rWmJytIZmPc/C8pYh86syzB2ATUBiNJ6asbtFy/7duDa0emQYAW6p6yfg6IuqCitHbU
UTFEKHnObn69Vf6asU2jKUITlsM7GWi7W4xqDsU2LhmTenKfXSbW0s6dcvqcslqzUlFDkJ7dvyBa
vRMOmSZBl6T4V/zV/uCQzaUYF0dq8hRAYwteQvOpQNwIz2HxI4/VsZVmdyEJloUDF4qtLLI5FJfu
ZYyl/gZPoaOFxE7p464T3vGsHcvCRKFGdHmMgEOiDXoWjo3ijcwhhLXF7LAybqJ7nZKXf0cBXDMz
TMvkAIR/Y4K3IHDgoFxTU/IS2VG64sjm1GlJZirL6cVnGoBiret+Nr4qWC1sxWMzxgbcRBDEoYLd
OcbZHUrEw688oo9i7FmjM/f0n6f/iI6uEbXVsIeTWBNbcAMEWQbqPjh+V7PD068nh9PovBXrMFbQ
RBtQ2Cvhp8S4vU2Z9a2oCe2vnnd17z7cZBKAl1HVDM5EkTTgL9bQwrlngmNp8zrKZvs17cHExnrP
UqhB8MyrIrYwl72+VNzfQOE7VWJ41zHzaZuaPwZiwS0ukyxbWLhHusLahSmWtSjFA1PE3cgiKwJT
i1T16Dk6DijgBRALpvV28EzOc2bCA85YVihBRAVBB+wQOCrB+bVkSJ4nCAe9E4gHvx5luV/rxO/I
8LKHhQpGPzwGCR5Vh1w5ACS57EqiElKCi5gyYWNr6kB++CuZutFY4p0FcKPob3pKpOkezRsMNk6m
4EoQKqeUGyQD8/Mw289k7a8iSsxX77J6gx94j084HdSwB+LLPFf1WWa1fbMemeu37DQwCgKNhmqb
dRi/YygUvCvgFDWyoNmE37ANNdP9maQNAH+I/CY3IjeVAilGPNLZSawzmcoS91fualCgnvSn4ks6
ADQN9fMAPIUI1+RlmyIof86jZrRSf2/9lT3Fvu9hqgmYAnFnEJzKiMq0c6q7QL48hAB6MK11zf2R
6hn9nTYczRJI++rDjCnIAug5sUHUA4zq/ep+62Im6D9cFa9p/6f8Ur1Jet275Dz7Y7Tr8DPD2A0M
8oSEpBATBTZTyI9hhnzH+k+BeDEkQoLHKgW0I1vKBHA8BdX0OXuE5znm+EB9+rBEGv0VvsZjOs24
If7jgKZ/Otpwb2JecAlmiXggvIprWGFYnFn/+8zlk8l+c3UpBQvfCq8Gwc/528DvCbwM0j1qD4ou
e/prfwk260OID8M3AAVuxr+Y7YhDgJr7DxMeUDJ2BS5OsDhGbG1fnLJ2IpfUrj58O0bKMgfThYvs
yXoGWG5AAdzy54BLmssEj4l1VQ1UfPmGWPG860jMpZBcDxga/uLqEUM4RFBJMDlOFTLUHRZXBxJR
r/EqRpoUwqXiEKStf+qzDW5dDKyoGZsUrRV9nIAtsQ1R4evLWJ6GCBIg7EIYOrx2+UpYszEMATsb
Fz/McSy4119Qen07ZkLYvgfVsF7e/UU+2UeoYinhbYZGrU2bqJg6cmC7xTQblM4Dd5b70f8TWr9B
nppz3Gtb1LMlSEtmInv+iC6bNkAzWicN2Oog6LE9CpWVQKkQn2wrTCH46Tk2ZL4uuSgUIsHJSiWk
8USEynByD7Xpoo1KcL1qhFZnYURXD+diTA2nXQa+vcDMgCPH4L17N06K494C8HB8X7xXjP1RuTYh
k/LRj5ZxBr/X5oAWNTwNbfhFcpjsb04j5qph/WeP5I254g393DWx+x8HTcooGOkIvZftPmI2RHm+
Yp75fdugcAK4UGrQ0+77R/m6TPItrIKak6/KBJa5l/tMdGLoDm2/Sg4TxKNr2Lpv/BjOE3ZI/k00
Kz/iKD5vRk98p+E+QfzSHFmKZdyDpcG5N8otqFwJ00szMvXfv5AryzfRnZ0CNogW8w7htgwkhdvt
l3VB9p5VUuNcdx+WX/opRWTDGZ8EUJrW+PAB/A4B6FfbN5z4LLGencdAQq5MmP6ZuAO6x9UTrSvH
ZZa0x7WhfpXVV577ZZU4OvCS2yktpEnT4iQuTbQekZrbsQaUk7FcP/VAg4PEKgn+CcDzfmQQ3BFk
23GlI3bLd3ZqfzU54kd7wDHhfYWCsL3hzTN8E3ZJGTIpQn+eBRb4/0tyLleFsjowI13j6/fV1Qz3
jiDNDa39U8goGnKWb/gf70OElAuOGvgd3v3LfobExck1/2E3hYh4Ow7PWVwp/q36UuxEbZMXdMfv
d6wpQxXrT1sP7SOMXN4LX1NIV1150mOvu78k93pG9EeMcJc5fFN9zb/fvJp4MFCT5PssqljeNHui
ptUZs9jifTsCA11LeFz2qqnZi244UWaTSpka+GUwSdwRlTWAGkeAIP0an3tlxas2xMF828sb2vQL
QDOGB+/yBu7zgrOTXZo6MtLXsJfZDvx4vbHJNgGGgwccARaTUInD2rM+4MMEhgUQ040N3DFV0wv0
RWasTO24+S7/Hk3KvvYI4NkIEBGplByR1HsO1RRDMLMwS4sBw4sJbLIvrRG24WOQ1lzqKf0luFoR
znPVfrNpQOS/1rBVC1YHJEwoVdl7wctQfJmCjQ9/4l+k+vob7l1pzaLN5uyJdwXLKCIQ8u4YQuUR
UqkyLb4ev0iQWlyvcjGH/VEsaBDrb1aNonD6corYmuGAwa4AN2YEv9br5WKL/K4cnoi4rKyZuyR8
plDZac4RX7YnuExwlngLQJ4A/1lf+jl/y5/q5lL76DcM4RF58Ea0AhlzwmXYUdvxiQJgj1vvqZ/G
MRe198TTzIV07FtZQ+9rLtSUd8gQ2P8udh/K1OYa1rnbkr93OoSF2W9w6bg7LRPIjZhIJxza0KfB
wwRLlzHYgyIgzsXdJT4WNLA8016YC+6C0eICxCs8f18VNhSCnLo9+HDVVWbfxmU9pdJoENREYBnR
k0EiNSJ+UyX4Sx8rrtzgCF/dCZzYc5VZdXLlbSZ7d5O6AbOJfsrht+sBqDOdrdjIK9y+4hfxFB0r
PPj48fWfMCrWrp+H8sRyj/5hkfG35+oDDUaK39fJfSGcQIe1lH6MkQS/pOJCicumBI5naKgvOvFa
iVggyKjPPVfSfF12zpBLPaeK7ZbQr7aCwzIjavVh+FicPD16oGtHk7/QzH65adFQIGsCoILQxkf6
MeH2S8iDmrq1sA0STNO7FoPbhRjO/TKjC7uQhV/vaDTcau/BK3vouRfihsDXdMFvzzkXgxdPXnLH
DdCw98BkB6Afgiw0Xtve/EHlzagNasic3Zf5Tl6RZNcQFYMOp65uRAjJ4IiDJNppYWqSgJHjUetY
c9oPftsyMrZ8VS4uFUzZNbg+IRNC1THvbbuS3tAgADTQnUx3jj6qr2hGK5NZleGY79wpJKHfivkJ
oyu+5eEJE96meLt5/J49cdbc7DfA4CngFdLVVR7bSb7LtkpCf3onTPGEhDO2GSBrDG/h3sWJbPRL
uDq2E6ti2dsayAjQrt/7u1sEb3s7yVAq9fo7KyRWnHuMd2ARvqtBNei5O9jRYbdAClxBhrnIRi0I
tZU0gMznvsl3V6l/i1qWYTjxX3798kHXZ1lgQoGJIyvcnhAKbdWqD65eRYVLWDIMrc6BgGAPGDbm
OutmNbxv+FvWTqU49sVFfQVG94B/NLaBtbJUInD0Rfpa3jHGokVE/yMF+TCfvskzD3Grw+wUQEYC
b2kBqenFPw5LD169+D5u2aPwooQx2ULSAKVm+4cniQkHo3AcgdOBSJ+nLTDg+1jE+bzQ898Xwhf0
G94LZ5DC1QH/GiMFuRGj+sKguSFKOjoHSxQvcw8BM6z9rXuN/0z14AT+egmukneosDKmvdUhhlXd
NxfMlIrsyFX/dAH5P6DpfUIStA1xfTxrLq/UibFtUWODfy4Enb5ygK5X8KeflAWPhiVfTwQOmXNq
b2XOYBq9L8nChjo/m2TEbnONVUbMu/uSyG1QAx0XeESgVsLiv7DN/jl+RntLRIKzYKmvqX347CHn
F+lhs4xyhOCj814ecucSh++IpXoManZ6WRymp3GRvqNHrEc0xu9JcvcHZiE8U59zFY3FuFZXBxsW
sQvh7izX2M8OkxdOm/tVNnkSac6Y3JdUm2VCnbRQguvivcmndATizu2y1THO13Vcw9p2mZZjKOti
LdLgpIUN9uHDRXHRXUtnbxLgQ9lbHE8h3iZPImRAL+dWHgxpMlEbWAFhTXdPv2LikAJr8lwaE0FD
pkRQVZkAEBCqV+26QPykcwell0/NBAofD6WqnihJ5jGOSzglIfAXxD1wf4a4lc5kAGPRfShPSGfO
DDA7GwhzIz0iZDk0MjtQ9AF0u3uXUH8LBd7/Y1j9jQS1NphxggTkxMDq5wRpJNOZLfjCGfi9kHFD
X4DGWOqTNtaIr7Xqxog1L4kscPkW8QrVlTaTKp95oVwC5yd2wFJLegRzvEVM74TEXorH5JB6VQQU
KKMXrEOCGYo4BBO6iij3uFkxCzH5mwmOHJEc7tFZhISWiOCRfvUJ/hcJwAotdWCoUwftVoRUlJs+
0f9gh6eRXsvDVAneb4QsepFRuOfYZDyMmx0ktlMBj79HuyoQ8RYpTAx5KzEODWJXSrFOCE7VK5Ia
XJkxLr/seJ/ovjK8wEn2Hp5HWVp81Z69zuBSkr6YevEl+ys/b/ImyqYW75daXMEvLAI6Fpsqom6Y
RB8rLXnD0TqRUxFwAU1DQMJET05LahdmrJmWCCQ2epnMgzTLE9VD4IFsRE3RNPulqEplxoAzwnIp
Ril6geSwsGe4PNyXuMMQlzERsQ/vMH/nHEVExCw8Ew/yEIgIqhYERY/kTHBB0aEvu2zCELUTkRy+
qDkRLRPc2IFM+W+fGSCmOCVD4cAovG8IJjo9LjTLuy+rzW3D8peztQxyw9FnRJYQLcQaTw+G59sg
bscTNTI4mW2+aBA+EiJITNAGAjzgLWQmDt4W+S56MdrFfK6uVISKSbXM5reuPFt5BS00fXXJwgmu
fyL6Dr3xLmaAasB8k23tGYnPfWuiNnRYRlBEuZ5R3XMLxWEuIvKIq8+YqQnXMTNnRAwpl/cImvIe
clPMewTP5XFBxMnDWswzSym5b8hzaYSHBTIyr/1keDDH041y5nxrxSQ+FMIGUSl3rGCsYtWG6f2O
Xwm2CSlhueA2/lGiasMiSyXQMWWWTRoyC2jxGQugqCh99jLF+lkG+UiG9gheAQy1UwgzEKETVnTi
XShTxVfHhqD0kgn5StyuMUTPgb04Rc+hiFaKxnisTXtpGchjaYHs9BwqxPd4c9eRCB6oYhHVCceK
6+kYteDd0eP7UB1DcVx/YzhBpZq777Pf/qJHJoDAmU5O4FYdKl6EQCRnK8VWZGFQIafeuL9HtTuV
dvs/ugmTfja6BSbxQKWZBVtrDBFxQFBJYogg9SDeEWQWBSjWFKKrEP71R4hWvwjYV/G0t09pVRii
aZzehJmdI0EQCG2CmEO4EiaEOdz/8T1QmD/ExAflKZP7cVohb4lp6xZpYvIYqSGBRiLEF1qYhhOB
W7LJi8a0Eyt8Y3WB6lsEIckZljjfMMVkHr5yPgqFn16oJyyggRa9IxM/xIjl8BwXqViNrNCe4eWy
e0e8Gs49aeXhPJRA0JpeGQ2EQqVgOPLNpFk+REtGkJY3hI/nwPy+JLooILMAM0Nwzgdq+hy+0XCX
CXQ5I2moYXi5ehhEb8PTABXA2IqqaS+CsNiXJUfgZqr4MM4Sa3ZkJU32PjA5NcFz0jMSnERi0JLo
aFFf3GIQncNqIS/bAMxrmI+tmTE7xVr4Xsns5Jb2HCpUQj6v9gsFZTf6VTm4x2A9YBZGgRDd4iYq
iUCc5jzOnODCNdkTCr43NYirbQcq8aSViTF7RCgmQLaF6B1mUM4ExVCUDzZb9BrS5BRLYblolo1Q
Gx9rhyDUsx4zbmxTIpQQOVEW+2oAXTN2lHJQDCEGDp7oC+wpuyQMYck14N1i4o5+ZVNBqI3THEya
RLLL1mYqRdfASproGtUROpcHtEJ9Y3bdGAkupI1jw+4da6xLQIlw/cBxA+cUILA828YzTXGorjra
G44dguqLsLGA3tMbNJ7mpFicYtDoy2wmilrE3NAuD2B64DrwjEAYi9Ao0nhSbNIoBdGxicodGdiG
iuC1y1ORpwEcIpT9nP041gV5CCQ0zJJ8bCQ8Fpo7z0rQb+FTo0Gc2Ua4rY4h7B3iitoOe1M1vgQK
Qbn10ErA69FE6lJUcD4Woe4eURsQ7ztsNnJ0TOVA/dRcL7p41GPwCA9b0Vm4J6iGoOA8iKXDOlIm
NeWAB31yhO7VbbMBHCGBnGS710QJ6zM+xeb8tToTERxYq6g8a1bTfI0CGXOAfSt8LEtUUUTZeyyt
GeDG/eLOxNU4RAufA5+0TAEQzFBpgeQVkfj2mG1zNHZ8A/WF+IN6MZYmvNpYjSUPMl6eY9CjHxta
pKTfHrGPxvpOpjrt0EjekNAdLy6uYCYad3Nizeyg9fEbByuaL5WJuVXC8/K8vG7w+mJIGMkhBcjI
o+l9K87j0xD7SlphY+DfQNudhvthE4kg59elvqJ7h9RkJt4zEKq/p68NtMEj7HkVRowb3FgWi+U5
kVIJJ2jI4UfwKTDYspk52ffoFnJUxdBfkQ+Rvuk3bSQa67ao4rvfiwoxZlNpQrWACVUmrd8QPr4i
ujihbf+kSGWHkewZEXUEirjeoDUUA9zimh7ih1DEDFgJb7bL5ko56+gRAbzMcf8OKe0iS6SRHuJX
mmQJDgFxs2QwUwg67sSeCFT0Qg+vUW/WXNzejB5QuKcFZaEXLfeki4wZGKGREr7pANKojqxZPmbU
xtbsQu3Afzqy51323JfQsXHZwVnjsRHDAqe142Yfm1sIfmqHMVhH9fKFyLXlNcwVF6yZCQ0FQwxV
59yi87dUs5E8IoYpeqCttOUW4v5yYakmSghF+aSJmmX3rgw8gbQW1XHdAKHd77ipXqKv5/9+Ie7d
iNEPRFcMBjGpPJhmFhBSzqwZE9GiiDUebM+vyz2NZNCtjVkRM1WSQc0t0qpciMKhxI1g3J/jOS+q
OHf1pl/wS8Yc90BlyjxIcUOXFpFGuAYwzyy1iSg7riqrE9NlnhLdc4qL2VAmA2KbTRDWaVcxd0qj
qwiVGRbxJdLG+xHfIyqV0lzBjIv5kDO8YuhDzJDJeyXOxCAXlcyjacw8pSCRPcHEyPgBfb4qcf1t
wbFK4b4vHir6nJjcWv/61cImok6rEcBrgxFejnL42Qh4MpYCem8I7Ydob5YPm41g1JCb5B48sQoc
xzI4iPpIWMZedB6L7HnL4BrBTHGhoV64A1JX9KVAdCz6ohjPdD0f/sO5mP4IqgIfezM8480jytkE
JRPRgayY42IraEJtgDvSEF8/VgxWDbrK5MEqgIEaFpkSz8Gbx6zE9A/dP5nj2cytFbXEN2bQfSwx
FWihHTRDKQCm5ipMFA8e8/QVRi6zVPQ/ks6rOXEsiMK/SFWSUECvoIxEtgG/UMbYCiRJBCF+/XzN
1OzO7jBY4Ya+HU6f08VV0rHRyqRkbo4ftBeNwO6MDKyqwme0rsxMarZeMUXsKMELmiC9IgY9OHrH
lGaeK1uXdPg5NTn+GGsM7nsCGUw5ibbxI3J8DVJbSOnnQrTe+A7W7Bpnn//V069/8IBcQkzd1KAJ
mlXKesjTLW9FfplTHRrhb6RapkX0iHkMHzxC1MUi4G5ydBb0FhRjZ8KJCyflGc1JPc7GHZLSfW6d
zU3mkmIoneSsCVYKsTxZSmnp8/WRFTKU4+O4WF4SO0CQLMrwdi7IiJNuiPPRGWj0LajSLswWIGlo
1umQ5b6PKE9kC1nD9IICnGiTa6KkUvk3p5dRH0H4S+hMseaRK9sO2xTCbzcTN4Akf3SKqljqEg5j
pCwyOCExY/jZMQHCTK7T0mF5w6Zyy+SUXCOL9rdHqnIpJ+GYDzHuWFb2PtrpygTa+thIt9/3RHfF
Jm7n1IPuSTPGpn9Is4hKtUTOiXJ2CRv07Ul+wN99Tk6f50SbmMtLWGNr5Dlt9oUTdRyc9JliZMfa
VNv02KNie/V5PWJLy1ZvhfZDzAgbDvjeCrvNTjSndsThveHuFIhG+Yy2HDt2Ib1VfKo72HU6gyEv
YgDPOGnMrEu7qSvtgfgMGBr+QlwbsnYe+BsfTSCOGFD3sbGjr7RhRPq+5uVw1Qm18IMiPnALhYOI
ueTnnOhtPEA98ge2TCgWE/0EWtELJJCN+BjBGxRe8QJAz4QE2nyjC+gB7+I8kr8AwB7yirIK73iE
FIsaak2YpkjxT8RNfCotBEokJkAPrR11Um7Lj1xlkZnRA7lIjBRviXUO31Yu5N268D8e3txzjqPe
h23AYjsRbXxymOOM9Dx2TpBzNsqS6nkGl8Wrg+leYXagFRixbIG5shJuvxStOPXkl+K34qDeMTL/
j4eW3ScvT2MZT64wIv9B9l34+G2CE2uYEWUQDWBALvxko0t4XPPoULnwkxwvYePn0ZmTV4+hgu25
hnfe3KDa76haUFfCktC/0kFsxqResHi8u4x6Hj8uuN4lBra/O8YHKssyMgjoBu2kx3QWPzIaMocO
CYFXTPacjACzh55IbEZvzjoxDTINsgxk9f9/PhU+El6OcDsCyi7jqkTyL99w5UcxnrwypUUmqvpp
hINhRIdGjf+jBgWFhoC2Zt60CRR+nb0ulIVe8iyc9YynPJUMy8UlpRzmM5ha2Gn4yrR5IymIbAbL
OhKoPAehzAnmJc7Tt9XmQehfaUfonvsXlBvhhA568QviG7wSqnW+HTH3K2nPULgMnlmEzWwx/rJy
Zt1OHBpMrY+vxnRaZLflcnJKO/LNPDVwa7iGjhmkpOXbQIlxpRgF3lbxtaj2RtkfQsbBlaUpu0de
h3OOP9Ge0oU1HhqNxr7DOJn4DRwjI4qynGVkKBgHLCwERu/3JC8kN6OtrvQA7wTyvqxkGV/5FBBI
KAitGuJ5mRvGnLnARwhvG/Wr8dUvcVQhCWV/yAPwt7yueIvy83IOyueQpFFYxalkUb9vxzMzNTJ9
sqgbv/jreBtezRzWHBSYrJ9S7D38jYkaN1SluAdAmw3nG9c7sHz+73SGkZPu8oe8ms9XZDQu1M17
cY/iqoE1YVpAD0ZaIApWV7Q4UfFkaOUN8KAi8WhvPAjmjRRiBKBG3lkJxBSJf/I2494Rm6/wJ/wg
v/rReD4cz/+v41At11jqHYtHVp8Syk4Xo8JAvjfme10bGEfeufqtOHKVSAeFwiJQfNnCGN/wYQ1l
38o1/p8est15VRhgQsDkYtwYdgs2bk9WBkbWN/gM+8Gjvw9QRhL58bj5OnqyamSquBcjwiZiv95H
EA3l6QMCP14UugO21vQ9FyVHvUUMgzvIYhjL3MmufY9zPgibX2jHWUtyLPIYI2JaWVKgfKJsJcPo
surB07LUekiRMfvEv3RVjfCqxa9k1zHOHe6MtQNR/AX8QZVDVHaEHD+ElJEFuSbwrqE8z5TnYQNh
XeXo4wfFq8bYYWDfe9TGywFeNH4vUvECZd8QyvPQMtxyQRlJOfdPD+aQQcP7BbMe0jTKxFNnHhJ5
cd2IbSdXk0cXa2Lt7kSLb6sSDjnNWqSheFeZcgVjImOuMsrZDi+SZS62V46aWhaDyVtL1NHChcOt
qlTiKHk6eSZ5wjzmSPhrLtKvxXCz/4DK8ksMl8ycGgJOlSgfNxWcCK40O6f6lT1FXMi+teXEwd/n
cWVc5Iphe4XLoh1xyTw+PofVbyPLqCMi5ZqMo3yNo0BWnLwWvjErRFYJXTAHYMQ8MPHMLyEsv/G4
spjkYe1I2uzIXSN8IxEWXu3bozXx2yUewB8vU+IgzeOn8C1JJrpyyMtfsLBkEUikxJqiBQd7wzjy
D0/S8WVZszLMzARBOw/OZLDm+tshK4DobNzSPfzL2SdHqDIVz7bFFZPnYoHyHcIPWHnFzrBhBM3B
gOGR8DVZK9ySuZM3Z5gkQpLggZY0jnB5ucwn38IdZHhZg0pUTHDQqUUpw7x6Hwz/15GMDDeM6Lns
8Z+3TZZ9J+MtZyxDz4Uk6CTsgS4Ykh5ZsGyIEQ/H7FDflK33Dl4wyhLI0I/4zu3IJJFbwT7+f1Bx
L2QI2DP8YsHmsTw/ky73Yi6lMR/aT+7AZU9XwjB2Cu4g15jyLsUkq1x5YNxUKukpr8vb077PiDAm
vGkbOhjgI0EblAKRgGGYC/7myCwyzjlRxPuYPb/HaOvhtnLr8GYJVwqPwpaTuWSg/xsGHJKAnh4e
lHuzxrWLL9+nT4tPOfgwXbKvZSXxKbZDDpb/0RIrn4fnEd6r8PHLZvm6cULL2pcB/u8Y8bp+t5QN
xyi+z40aAyXbW4zshTjtuEZligXcUZDjluLJgCySARfrJRtQXub/aSJnvwOZ14Ap6xNSycPJ0mBI
WR38gSUhO3vCMpIX5D40ifQHNBgRM9nBlXOCtSgSDRw27HuugEEySDDJBsUBwjrLYzp8+vZYmIJ3
zoPlYOMni1VS8TUkdJLZJr1GzMyIyqzJ0mNdif8mplbcBNkfPIRYQv5ejBd7/L1c7yGLScxGb09q
iRfA+PGjeLeYQCZazJaEzvLimDVzSMJODAF+BuaDCIV/WQTcnbAcw8Ljyvvik77Dmv+GX55Lrtvf
QubFCYQHx7Gy3T04VtDfovWETcZqZz2mNJr832lYyj1ZDBfSbFhu3ute9qxc6b3oRjoBqNg6eUwx
k/8NAWvm//sW/kKOK44z2Up3lPreU/OO9WW5s4gJ4GWFkCcTI8tbc6DK07+3GyZLgi0MP3uAA21E
qk1sAl+/5Rxc3PFMI7CsSWx+K8HK22ti4cl2kkXBf8SBlXNXUqNn1Bq5C1P8Pr3otuL1OcRk3un0
Y3/8IqkHZwbfeJsScD4S4+ya9zT2d0aIS8XIkaNmkciu4EkZMdgz2F/8jGw8MfkykOI0vEft/Pt/
BT9+5dQlHnSPODXiz4kHVsYSFlG8imCCgMcrj7prAMR6Box0ysF7QkTIgOwF4jly1KytJm2otpvh
vliQz8ZPYX6kz1r4DpTR4/BJKhP+wctKDmAy0L9g+n7PRWyswHZ8OEvsDWYVUQ0kGdk7gNPhRnfJ
4B1c2io+od0ilkrU589sdt+65/gEd0nMHAJZam3axeObIT6HOc0Hn8oDLjDAdbrb+/yeov7tRLhn
lbM+UHMKXp+04rhHuqQWWbW+Ddd0Vh2y6fYelN/WpAJ/mji/qh1f+/EWiQka8i7wTOa/8BLAtDnI
P6qPhgwF9OYLykOBtWoXNFHQ93JBu0o0p5v44N5XvQhWKlh+PyocZjRwQg2tm8a/fZeDD85OzMQW
f8Y1ZvkPXF9sfWh4h9A0jW8+SBqg7sNyxBIE0xTVG0C13R6CIMXdegwPca/oIEwqCgVdT4KhaQ7H
OE0ddFsB8KYZpk5gUBdoxJ1Ez/Mw0omkLws6TXSwEBtIZoB5pmjqdABxOSALf72df/RVz3X2MdlN
F+KedhgTW0Om0A/o/82Bsw7P4OtwK75P3/30ttGocwfi8NGVGapf+uw4vX+A1fndutTki9n14XVf
FN/Aas6PIBrV4QSdDLhgP+mURGPZf/3Ag/4ChF0DVfK4GnNQeMoPzMEV2Csggfu+ASQDONjnOapy
9/qnDPZc42u2DWrkeGlchPAAHPtEWZfTqnEfN687hFQhvqCUQD7uqIQMVhegaoHGIqoeztABLPVK
rQ9zby77EEdh93Cz9zaNkWt9rOfo0A9qUA5I3jxFdOoKMVEhRBAqJeoIsQALSvChBTkt7QZHzzz4
8A8AX316x7P3AbqoHBwGbh7ByQ41uOlmkHGBD4IooUUiZ9KaI3UIdmzQBjCIAT+H3R+IIrADESA5
cOMVgVSoj+8D9iBiBqKBYVKpe3n2IE0zxESH1Tp/4hGeCaZJ3Vjx7PhLKjQsA2OLJsTgDmkcgsvk
Z0Csor2w4bctlPRGXFl+7/ODOgBS3IPjBwSMVyghl01gVUJZRur5ISSvPfi+EOw0/IwYd+Ys2a00
ZdIBbw+K44ymAUCo4LDrRHWfY2v1+II8d24G588s6YDtowRJzmnIW/f9YsEhddQXZKgrIbjt1GF2
ca3aNwFggiHuRW6xOvdRMx+Wtldq/gVGi5/bgumwAnQ2ccE+4BUgUYA4FBjoFgbKABGs618xhoWd
eUWXB64LLe6xN+EpdctZ2/qLY/BHAefWExUkWDWuwANr94wQKroJyenvLIzlp2Ng/RXz/hekmVC7
ZXB8cddxDVB6d6CUMubUIDhvfsWPSMvS/XSWYv9J1+ASQ0gHLdcOBDJL6EQPkLBHP9dOFqipBp1o
rD+EmX2pAS5JHJ/2OeARlPapS1Pe/nqQNWpjlEHt/XNy/qlH54/tXB8fP4jGzA23IXxSoa7Eqf2y
Ufs9+7DTkdl/mcNixUcwsLGJ0kYRKSKAms7kdQ9PNOwANUQtmjeq/EvQ3t2jGRo6ArIBCy+9iuje
ZVzpLkIwh2qq/RTdFxyr2xmNzVK9kbhQIg52PoEuBwBgcvCrk9KZANC5fk/giK/n+hCbANAVag44
PUNFdRGjQM8DjTKOVGV531UBGezTAcx15rrA4myeFbwpEdWHXg2ZRmi919iASfVzVnx9dksYUgWN
ANLlTuF1w1b0NUD9V8OHiwrOCyrZBtSlIlzBl50WGalFC+UCsv4yGsGdWNEbFhw6jxmP4NAPGli9
zkQa6grNDCEAqW6uwj4VvSAubLn9L4NdN67W0HFCcDhWJk9UnCgBooqa90UH6FaMeX3enj4cNEan
jw1PUJWeuShZjTQrmWh52gw0KiKsYhRkrPSBkFSM0JAeFLu2N+kVUyjAvwo7sGrEL2Ei9Q6LHDpw
TttK6C4gv7D9u1dkg7vH/neKMSNv0lVLd0NZ0irW4SEprvj4IP6G5OVH+IeaLzzBsOk8Jzp1s270
B9HJVNu7PPhr8YLyfHQDM+htZx3stlia4DnIuftcjUdomEy3F/cJCKI/6asBWLKh6d+fgx1IZBWo
WwGBGJqJ92wGA/HBQQL6MM7GaHxhD3WakhwkFOGThUamgmKXYjZ6NlEK6TnSfP4DRJdQzVgN/4vm
FyorGso/H4wlzvB1dOLo84mYYGaevhYQzTxE6hYmTuOv1qJ8X0VNUsKMvx7dOAyWrBIpeRerzI+P
H2D5n1O0J+6xkojnDzh/hjFxwmJi7mvU1hkY4bsx/Q6ObT0ok3foi9MsQRmhGM5YGet4VOLF5jGO
+NvB5AuSZ0HtPaJeHEupWAobkq3M4Ap6RNtY/e7/QXQMNWd2crHV5+Tyd05uiSR/z8nhTzTvEhRk
+EMX66SZ+Ihmt/Qe54nkaySPJhnXO+rGCumknLzkMTkizgdvkBAhFxBMkgTtYmyu/IDkmrpYrBX0
QUhAAG6Z2SKSO+pry+I8asuFueBlbye4RY3Gt2bYA1SIfNAcZUz2CAEf5NLcP21D+eIVPkW0FzBG
47UMIOh1ejbpJmeu59n8uWbWJg+klf3+MehU7w4qdZBpHlyhVyqC1UBZUtt/la5S3eGOqq+LBuJX
t0UR4gOWyZl7JS8WItUOu3705NWs0Eaw1kktz3FnKDucO782R60z9Yt8OOnK+EmGpvaNKsBrI93Q
wBI55Fb4N0PZ4dqwykJrDrCbYKpzr5JYcnqLCiKZh7cFUDlBz3W0/VGCPnCYHyAbhGHe9RPfYnNc
ZvAeBbP9VQIaK9R/DFoKAZH79JWDtCVpqrWePrYHzRI+pnJzXooXgZhBLEPkl5ZHMxCeSn+IXAv6
E8kNoEJ6dH10lZf0dy+Xp8CeqwQ56rB7xmcAehAXdTEYw3t6NRfa7vSR+5chkh21ge3zLj+PZg6K
GGgWPZSHYab7J4PmMR8q5VPfK8HyhSr7rFueFdeu3Eqf58+xMXRIFVNo7iO5bsQ3ZUK7Hi12YxRQ
i7mDJ/WVqn+N6Z3G1zOIyEH+c67dC3lldNuRhQKEjDRHFfVnI0R6jPhElo8609+NjhDUSE3PaN2R
cUsuMDYNTDykZtbZbmTWqbaGKhpHDV1W5Maa1HyNq+1HdvG0RE1Va5hVCZhFHDplMOMcpbvuNTNu
fgdc5pqazayPtAkHV4xebrXfElJd5tpqOWkmDQGxyA+X11RDCKPi2QcItTfY04MFCh/NlbShfBDd
/Mca7tc401LESxMrS41XWC5NcURH+TI7ezJRS8qrI9OJDn13/Vgqh3mvH36NrGqs/+Eu9JZVvVQV
L20w+dYg73wrmKAqcMsYw1OQu0+6K2+DJwxJv9fgak8tmv7m9n1d19NH8oKGhjbk/i5TyVWjDJX7
dJz0g4fOGo/LKaIFdJZpy+cdawWw3rPr4JoejvuiGSK1TAB3HPj0EdK11A1uvc88/4YfZKwOUZ16
rIvwzFrb5Ivyx3pytsDc9MQjw+2oQL3DQvZtUrK9+gjGbWPfGBajoxvYuwbM2SFo6cNQ4m3wJYKI
8Bm7lfOxjXfl2vjsf39xXyPmAIX1/xX6GKb+1/Y8nuDKVi79aj8vDc+3Nr7cmNPU0sPDip1QaEjx
yI2rBLkeFr8/MlQcaRjXRfXACrbXHZpGoIjNuRFg7VVqNfHpjwLheYp2cxnhAYjKpDeBOvm8OXxW
2fcxcRYtRz+e79PhMRSoi0Ev01m7QPZNg6u/N2dqyrVTuPiiaOxsnZGyPOIIEoRqtA7BArfTx+cz
nOGTC1C8PuB796nDABgeEYygrY2eoyz9LL7NxY6aM2p0cW0NEN4dKeSwWMGjA+qXEHPRO7A4Gd7W
B1Q/RZFMNQZF7duPoXUJ6rNr0I7mREC6UTiDih192pajjLQcxwmBUu+vHyMChg09+rte+KAzNrjl
XoZcu5SviJUsOuqqgecQ/w33lP4gRXAv9L5ZI+X4dea4hCFAmWhARqeMp3Nd3y4TyIC9An4SpYnu
OGHPy2B9eoXF4/tx9M+Qcr8mkD6/iOGBXdHZT5z3Q8cHFBpeaktQgkoNlbTry8Nzaa3BiGTCzTPt
3QvFzKiz1kUxtFCAJ8qx+0HbeWXjomJ1TuwJEy2rF1JPH+o47emrgn0vVv6pYwo59ti+l+fk0l8c
oCTU4X4uPvWZgU8G49+n6Fs50KtDSUek9JqotEWu+uq3cvkCa3IaT85rwsZr3DQRsngu53E27wfW
bdeysLYdrC1YAV/3ngtYwo8BXRdD4xfrMoHRTkE56qLQ/BMYAnSshhORabPriBipoZOucVWP2nHU
rJEZJcirT15Hb5V/9c7r4gxga38Pm2KKF7WHxZkF1sHIx4hv/ww9fV4jBGxRmwfhdU16GmuyjOyJ
9iMrlRzFJI+MmbNwJudkO7Oo6t49YByBPUEKbv1cG7Prn01VnORievo0+fSYiIB4mTRrAj50EWzC
ehJXayU0vvofhBPagqJ6qgbXuP8hcDJyd4kTtujicg4+NpBD7vT5Y0P9e34B1XEBSwegCrzCZXQn
b0idRp1Xiki7iFfO+QrYEKFybXraSTUgQ50AQzu3xj1K5L2N4GxsyuXm1MGp4fcl8KKlkgDPYp+D
M/uWij7asxNUCLM/5LIobBGGxCpleHNJVXEJtDB5LRofGvTRa3paPTYOrsj5p1gZfOO1Ud6XPADn
MfcFaY4L1WUngQQzpqHQAR0Uj3B2YnWGt31AvyXtuIG89jWmaCWIl0Te0HT3SvIE2WGMyXUu/4+L
1LC1qc4rOktmUEn4zQAcYMy1aR3y9oeVAeyYl8VvowoQOSB5TgD3Xhv+HxAU3PsKGSrwAtOauhFt
ntyDG8/thFIvFlfGlEEZ44IyXm8teUBSlx3ew86aA2rZ9CJ9DsKIWEwZMQZkOJ3EmFM9F9imRSdP
dAK+QFaBSOy06ov9PKykcnHYgdEE4Uk+CrZw8l5zg+ZD0ETEueZSnWvofwT48IyCyjsr/ggcEn5e
CcpCHEGwMqxFov0b4mZQvXexrMd+CsdooE20iYoqZVwmrKjkzowp5IFVACtkFtoZa6UL+teB2wNR
AFSg4IkK8FzqONsJpPCENSd7A8OrvMFegGjK3iZJ+VCI/6WqBJKIYdWmxDFLc9/4vIW2YS7mp91r
2mP0a0qrFGFR64so0TNrIWkCKTDrc4ZszCJ9mKAQ8RupTs6fU3VOnEqW5cDS49VlhFQG48WavIzs
Je42sAaAYcaYhRxI0YdZYWbs5WHHs5F/GFnj8qPekdulkhgJhEegmDVqxxR7wPuRqAHjiTPxIVAw
6QI+7QTWpfg5n1x2QG7H7A42HTtASZhnZ6/OmYjI3BPsk6qWdcXErQoieWAHoO96+xcqKKNih2gv
i8+1GYwemDDeVbCg2hR5mJAFuCcdIis3T58bQl5KyhQN5N57fQ7or6ZipZ55ZZ5jJeg+k1XDKEoG
FmxnvYLPXiYATOHqSQtcVO8Av0kBiLckhUOZFO8d5DND/oSFfijrsFg9N+xRcJeCc8K9N+bO0qzI
GPHwLMq5sxcSeyzyRiAjsHswLK8NMw+ilN383DiJrGL8aqk1SdBzYo1UUmvl2lPoZxCvkMxP574X
VH1ncm+ktqaKr457y15E9D5mv5EAJiA++x1j+TaCM3vx+tFL1vI95pABNiDqrot7DKTjtrETQXQc
8TaAS78GJIBYJbJK6U5jj51pUJ2RK4NFVh9zoGACl2xlrCWbuWD4jDlrDLwQm5LEEgkX0HwsTuH9
rEMCchJeFQmTZbZ77y6+RAqN3y0Qfsz8UpCAV/ISyXvfMyatfOGCCTPmoGfJqijEe/ytYLmBqTFf
WsVP855YHWhNt0N2LMA9EbbpYx9bWqQ5iLN5MUfVc6olBq3TA+i+vTomCnbhk/qcVHs05G/LU3gK
icDJhoNDv4419JD51g28PQ0L/MIm+uoE5Budk2eQ8HQQTC5AKzpUeB4gWI+AibdrClVJH3qCi1vF
2rcT28HWp0MNIFobvEIlvUZ9H8RSak2MyQMkPV4OvXIjdd9PbiAEw1tcweIS9qPeqPI5liHbIFhF
Y4dT70dASh2ZEVbpe19HMuFknlCXiOnYmjxG8DlRmEu3tAPRJLYsUvrNaPOZWtPLG5BPi0/02BXS
glHSAvYKaUyJafS6DF+hhmpMeklPzwH3ntSzjOxnSJTyiPRvZKzHZxCQ41difDs+4nsWdGIRQcYv
LveCfHOX2oTgbVBqg2qCFOMKx+2O78bVDx/54jjB5461d4MDrQVzi3Z+RLNQgtlY04LWNXpedtI+
qNPdRNPDDUlS6sNhFpmeTvuaQy/cI3TG0rdDvpnRl9YOO1XQVz9A1/KKswignG+SbnLb6WsmbQ3q
tAisiL68x6icFAxR92F4PfdFtuA0hxF9DHRyJsY8G5dLIil8RwR78EIhsqVKQuGE1Tqmc2b0ohtW
R9Qt7n3RWcRyIPYKNX5/hduIFqnoAIyLZo5yUS1OMSkfOhzO4SHJuP9tJC0Rx8nl4xDb/nFa0kpU
+S1aMYcQVzUmZ85C1mfZuCLJII6jHpPDO4yd9YOF2I7LH2XlYGPCawoXFh1ISRFSHpCfp1sCWOWB
pjdphjRDyROMDliZ0PHt0OQXDXPk3enjmp0Xp9n1A3k0piT7ovkovqTnRS88xdKC20xI4bcpgK/w
GnCxWSFh8py3DPlpmuq+GJXjpJhJYyBtKjPCvMXp4GVfNQQB7jMsJ3V6+UI1kFlGgAkOaqbP9G7x
ke623tyk2wPq/5AZoXet22hzmrhoH7ut7PEtpO2O/rW6HWxDNTLnRVp8FB+HlNYqDkwNDiuXlsLK
a1ZZ2tLzM2KHLF+0War7LKXNOEv5XkUqeEpXcd/LFxoNpBMtPKE0y+uxNW70x9jzp+bRdWqPac21
WUrN6rZT5o/Vhfmh/3FBW6Q1pc2SZ5U+MWeMnxrQCF7QepQFCowOYxqSWBGhxSf9xIp0LnqzaUBj
i/Eox9V2f9xJ052Z5p/a0a3oY+nRzYURea220TaixW+vTtn19PRldEk1uxwNplRa2Whky3jjhr66
3pzOzuk1PcVtegpNGnJ+aSjDUITPuMK4SXf9D+35RVKu7GbI1hDrpNMX9wpomEtUgGgWf2eOpVWK
FkV6tD5o8cno4aFdavKcPeL+JIu2wKCOu44UUvrMfV6wppeMBVvIoL6bhMcdxn7ahL05BtCIjOU5
LHevOR2Dd48Gnak51qe0MtEx3NBOm4226IQhP0gphBaNYn6gB5rYMC4ZAfIjpA4K18C7dzZ553L+
blWPg8YZOD+qR3ZnekUtA1Z2d9bpYduLPsHyYX/og3dLSZKF1LzCIYDHPI05/2hd0Qb603V2neP1
fy1a7LWRXcfXszvZ5es+t/TLngtnlUamM+4I3ZLMGZprWHb6NkE2QWBULWt7SNIMTAYp9NVtjR+M
srdLdhYWJXoueG/oDEqvcHF27jtOPCApGUm1AaVUUpMZlSkwFMBMgR5YCw2zGGZ04ZR+UUevA2LB
Pr09FL4ReJH+Cdw5HAyBJEkvgoCmLZwJHLw8wJMQ/wtHng4I0ES4nfQcAKwbt7Nupn+1M2VkJ3iT
pGipjgNlFoAWIIZ2hawcCHDJtkrpWCjC5brkp/B0ya4SreCsTwX8Lv0xQILD8iuPgRBdXGrcaAs9
YzBmArB5CkkprTk6yHagDPibFUpEc3FO9THKENJOgp/BSa93rsFJTOxTDnUbfx5XDcjDVDom8vQ1
xZ8IIVb5Q/idALE34WBemxzMcji/FUDJ0Wo/ZH0qUND2RGRBCdjeSVtS5tBHMJ+EQOQi7IW0g9yp
1ZC7v8jHXaDPCDXJC1K1YaX142LksNk5ZEbX4IQld/x6/kqsT9vv0mpyDcQWvpJqLxazN9JGF7GX
I5TwQFA7i/6MesDymdi+zcl7KEm7zihXNPQ+XkdsenL9ltJzTSoIHX0284c6b2G0qpKjXx6WFwra
7MHbcaa3mxt6BNvNsYoUbd6So4WN5UtpNvcjofL6SbGzL93LgJOceKuMX1A5sDLzjIAIBq5KHRvt
h2V1bmYNDlf/Xu9tiOVOH1kx25690zF8bEc81aVNoZdoOb7RpKOjnGbPI84ZnE0sxzy0YXUg5fTy
OMAz8BEmGr0DsitQBGQA6JEe7sAndDiHcWa4KkEBPZpfVqSNrCSH+ofq0XlY8krInNWgOxGbVHdK
5XXW9AXWkLzMb/8Vn09JCQqLA6T4oBcXyh8aQ5AxPYc5lY32k6HK4Ax1KC2e0vYwLuv49MWxwpHU
B1PgNYV3eA1sPP4682nwfky2G5qtyyFNq0fgAtXiDkB+/KqDwlxdTbgKA0f3LjbYwJXxgZfxgnqE
7Ocvla3+32VGu3aYHYMnieUhA4xKmR7vOAt0OxG6ifYyfKiu8csQocKMYCplvNvv68P5vc0uExQk
zhTSCJbA3jFDC321Xb0M6GuH1Eb5kKQf+k+vLCZxfi9DVgcF8YsWUhi2swDZVETTHzl1VV/ykJRd
KM/CCkVm+Ukaqk4VWhc58DLUJ1DFtuP+Ybok9UxJp4BbkBG3h9fM792ggYLEY4iYQVR/z5wB+dUh
CY953IfPkRUf7O3nEoScYnAcuSTvFZO0Z9Rq6fbKczdDtZ1vdbKGS/yX5pxifLNUQSvG32njGAaW
Q4KC4RiWGkjE0iLYutXmStrIsckHpHdcIFYOAGFaEVlepAdU9J9fEA31zC3y1ay6KAfmAyvy4mYF
ZZ5Y/Ska9vfZ/fdBTmv4LJGQPv48psZnvrH+hGwBRWttdV6UCw4KMAccNJBZUY6dXVLcLNLsBxhg
AlQWOXb+atEoVpCSRZSNNf6FxLszoDXw/hqYI/C7X9YziCjP3oygwLeZo4L4WDmde3qg3OA3kOwm
/eFhx1jVL/ohrDlpMf7BSBUVuT4XvU9MI5ElQSepBWLIr2wMqwM5OpLb3Jsyl1O7jwyquuDmQCvG
qdS4CupwECs+3UM7b8/uEzkUA+BWWO2gqxDHDPnXJbKIO/BIUnjGeXiEyCOy0SDKrW9hYw/bPQzP
MEFf+FgbElyiilbsCKjAKbALVFIShEZXiBnQulxWQb8OTFgDiTxvk/Lu1mCJXvHjOHoeAxiUW+rr
0xO8hwjSvgZbupSpUAVQANP6JOlAttZtSBHesuBL6lEFJrdyR4BymD+8vuM6UKRy6t893YyLYlJf
Ygx6fXHNfGB5YAAoQKljMmWEVUSqhKsmlZ/Q4AfvXlsvbgpUSzY5ktcC7AUZfnSze05IOeP5GG5B
JHwjTA4YZYvsHrq6TB4cpbfoAd1hEyul7zhACj8e7vMH+QvkNWqEqTmhaUv4y/fNXv88hCUVaTgd
4w6G3+e4I1HUQj0Rnaf372YJMkAyzOgzfd/xo8+0tqaZFlRcAD7Ts3/SgftG/c/6F++Sh5q/Hq5C
vrNJ9H2LaGCXPlEB4STkMN1o4x7ZwnfVH6uBbnv/Mbk8I6v8tZHkzqNT5+bbHwdKvXNArZUiDrlr
Jp2dW4+vHBavgWURN3uZ7WdVQDBxXt6MYdYMpfwNJooU74kRJ7nj9SiB/xZn18lFUNz442cZNCqX
KLMrUF3oA0ortbAIuVdqBnsUW0vwQofoeQ1Zo2SQsTUUFK4p7ifJEQRwSeBZeDHwT2ZBd6F93iXh
DlSgPBIfeiDnt1DTNTNUVvVyBUCHgeahSaO/ZZvh0WKH1Tb+j6v0oxqMH41st4SfU6rUpm8ek/Bz
/aP9wzD9korbN7XQPGp+Tn9dxy5xzy+/uXmNOj4CDODmsLI+R5QA7p6apTxNx7vD3wFlMByu6qTQ
0na7eJEQar+1bpU1nwYHrtIbHq+hUUa6tb6okYpE+2VEgaY7xhcoo28e1TMqSNUj0IHZX2c5vSkv
rz7Fl2NosswznQgajV7/FRWkky2cCXc7Yz2cvpvk+sm8E+7hl1a6Z18gCIAi8Hqdk1QvO6KGoXLe
tIBqtn3Om9mWyustcX76321v1EeXxsD5rlgiqm9tzvt8WQCNGGdfzs0n4MAVV6dPNHpQJYRrtz8g
gEng0dNW1W3EClUf4Unza8OD5uE+yV+74pI4/WXpUL0f5k//qcPIMDj+afOLkKuq9RAU36kdQM3S
10aIhjbDvB8e8dJWddDOOb+0hJCfvBp1nmHzRFORJBLuqXJKaBCEPIC1OHRafJk7PW7178EePg5D
nSs+h73S1/r+lZJoP0HNvkke3fq4vv8dp0XPrw/T5/LZ+RfIvqHn0vuBAtEckzvQwBJB/XSd0rcD
Oap+jY5nuKEelYuf3dIUQnT7ctu5RZfe1ID9EzOdiKBwAwjI3g7y1j+MrqwNGGStwaUKbLg0IViA
vwyoAQDPEfkdsIUOp8vHybfxOGoa7u8auMjzxX+Wn70taSTVnlVrlqrGLB8XyAIlxVu3G+3aZ5ec
vu5jpyfXvfdifCD7HBmANChFgP/4Is6eHtEYhNnt4D/a5REAYH9w/jpkH9mE4ldLF9Y1cAroLXBk
0eBVpvaGhli6tmdqn4OaLUs1rTEhac1R7HIrUsvPhM4Co4odfEnJ54GJNK6j7Lo6HGagXvTb96ka
g5yi/kjV9khX/CFsm8EeQqlYqf6KI/SIVO1LuvK0R4CO14m2RXWtHD5ziKJ6i7abm1J0E68rPIEZ
7pJntjihz4WDDu35FZrfK0wiZXg8PkAYnQG8jfLOHtzAwKRF6UsO74csmwEN/8KAwR7u1D+DRNvy
aU6Ja/q9kLzq9vxL2em0wuZDEZxAQ12Qb4QxEt9fWWv1V+8RHuoghzrVJIpDVj2WmhIrp842nyiB
nok88GHenpJxCgEllJl3vHrHdV8dOo2XYYP1++f552GQ2KP3TR0h+pkTdsCehgAe37J0yXn9I+m8
lhNHojD8RKpSDregSDTgfKPCHltCOaCAnn6/9pZ3ZscJpFaHE/5Aj/+hssGpz1wxCoKreyd8TVxF
BgHd1c/JZZ7Wo3rh7R8yQAu/0dxO2rJntxgvi46RF+/6F/rXnCZI4aVmY64Ik45F6jW8fO/NnZu3
v1Lv4QyOBRSqobJbN+6NBjMwnpKHwFoCgOialkt0VgweIkPoXCnqMWPXR1wV9K28tsEV2xgoi6ih
MwlRffmHOXinZXEkgHygzXmig3UzfRYhRlNUa/nxCakdT31NUoy3CTSM6N/4XZluIq1r+6PfpOPe
tC5cIa/bByxDxI9o+6DFk3nT0eB801cS0GSAINXzgM8Vbe7WxQkrdN4JWoCLNLJ7R5ric/xmhIph
LSfw+ax/LJMFLwZw7LgSAlvq3AqF8tsmKs+w9WF3dcn6gWocqZywFSxo64Kyo4CKNG3ppiiLR7c8
LJ7aT66M7j7nH75AfgkwIwP1GC75512Fk5TvWOx0xP82A0UHg4cdO/5dCEhXT8TM0xkDa4aXacln
wxUH5w65jSh71raEnM3viFos5Zf8VXkuIePiy667jY0s9K5wfBTs241iepXsW/FXfmcDPSFa3S4r
nkb3wb1Z8wWycbkzvlVr/fhN0wDkKpEeogGj376aZJrfORDPtRHa/9AVvG37YQ+2gKM4xk9BXkLD
/LrDEadwrzpvqXZegEWqaxy5yUg4ytHRqKLihgToxqj3uY0quwd41CxOuqqtHIxtlWRjjrN3zwC4
1ptBu/b2x6Dj8mjgxv0sFrRzBlE4GTePGKyzX53HE37v27j2QAjdZs6xe7EuHDAj64rS0AcNdIC3
47Sdb5/GUUOdEVyHay/gtG80qVuXTk98bnI3bjyjPw56QGEFeFA6kIXHPzSB4xPn/QO1mLs3BPXL
jNLsrKyph97WYszCfPI0WhxvDVnhh805iaSW407WKdNX8g0X06DSoIwMX1BHWOKv9z6q0XFSd1kS
iDSdRh6gZdRPjSw0jwWFMMPDCBcuGPlDWkDZVrel21zbh9/kQgoeHuvgo8Za2ityLCt3H8u2+8R0
WEbK20JJGxyg4gD0aFCPs32ZpN9JQhZv3F/ZZxyyMhobmnagbfIY/qWI/zi/TXmtvxYKVOn3fXyu
xtM4RLSWGbCmRZE4SqSnnBjZzkLkRftdR4l0IJd0VUgZ0lWWnkyuUw2c8R28mOkDMbGGgCY/cFeT
vU5D6ZwfJTbQQAqU8eVRXEbrS9PPsn24P55aZztjkY7iZvJhNpflCYyx2voOSpPodx7n3XjUtsBN
eyzabQyynXekBILs1DZuj4Wwvrcrl6sfWeJ3gQ2cv7Md6QjBZPwL+QaA80FF0QNN76/mM3Pckjr/
iNmw/JZSJhNrZlV7JpvmHgxNYvhSFxbOi0S3OMez+8GWVF/JhqdPonMWxe1qEXifR2EYCevLHvDM
8Fob4z4anj5dKHPXZQEeuo3hksTwU7f6BFYUNZNH6pvqsZ1oIpLCl565RERQoxVot0CxPEhP9G5i
RCFl8tFVbGyXYwbNRVKQc05cXug1f+5Wqt+cZ4iE48Gmi6S/dQjxLGdkUBprXfwMd8oCbWCNHilv
0hKsSfiTh338oQ5Py+0VSh/NuTlQwefrLj0gpXUXxSWZWHKflIq3V7JtrLzQ8KXVA9cFuzW8QEAh
1l+jskoA47VbRX8CQq4UV+O26zNxF5qys5eXGyQL4NMlxxhKIO/yZ/Ibt1v29MEi6gLl1mVbZdyn
lK4oJVFCLbHiNEZu44l3k9p3FVh2+QtqdCIMSv/oPH12XPdEJDTvkSX6o0exk0ONJAUFKqQyaNup
ZYsE4UP37LlOdtQPM4whkHZGfx7i2LJ2QKmGeGVgMZBZflV4j3TnJEJQwAyG7AjUfrQ9jnu6zEob
la/A31O0+2nG5p5sesJTBj1iy8V2pfzmp20TYNwhO9m+9tsfoU3cAhr46WZ5GZjj9IgAbrT7O6R8
rEe1lW6jZv7GxUtVUD/eyidmYFK9wCGUELP8tOx1SoEtF6GDk3s5swXum+GiOZ63rjqu8veR1sen
RGvS3DRzAIobraAh2aWfi/RT5VsEcDSUsu9glcC8hLePSg1kqq36Ws/X40Dy6WYzFIpCDTD5kSRg
v0mYUX3Vtn0d5e9CzRtN/5VBZfAMa44zDZUUya1tiC1bfdkvt/c+BoIv1JTNwKS/ottB7dCZK4cT
/KBlb6uU0FbT4rbLGQf2z/Kowxk011hRF55NZY2y8nQqQe0hA4pQp8NG607Zc6W4HLlW5sHoHTTK
f/6IRchPx2h8xFcqiBWHyQT9Jiis3WIAW3xxEGFkaZP0z+CVUWIawvsYUo9lA5i2Y79qsoBYgglA
194+IHefPjYUziEefxP05+1mUl8YFVtAQd8BW3sF1Oxkjaj9pXvt4DQ5xHG83u2t38JHwtYjexpz
r3nhSptA2SOM3hIpUlHOySXziaxzE6PqR7yVHwx6gS9qHREfOT/DuFbSKM/PKsrm+75hI8EAxvTa
KbCG86TvehqjB2C+QYkIbtP81nyO8us9SjTjME0GKSfTUrrOwxlD9BgYSr8yR98eDikSD46nLQG1
inEtnMYp5Sf0flvqekS6cdB1u0F2cf3B+2AkvIPBAMkThcQaPJg3FR+q9c8yL1qN4TcAcQCd6Xaw
jk6xwWdZsUlA8Wbpv5jZWv/JioR+RkBEmnKPYgmOR/pe2i4RYWd+Paptd9uREMNBcKbLAIQGILMd
AOMm5C9frXtIrDBRFkJKGwf4z3oAhIPfPXrp8DsIZ40PE1BKhWdOAsaIsJqYgAg53k+zBy2ihFxH
0hkkBqW51zr1G0qtwDot78G1XvKrvrc+xh8qkfKZN61DNJpEqWrwgCDEHI9gv0aICqf7sGerUCp/
JDbXIoIQm/K19O9RRr3iLbo71/7DOhmUxGKZs4GinSQIfC/NTw+gg2YDIOF3GGkvzGxkx8CtV2tq
UMWeYCm+L6GqPFYqOXP3CbQewwZdek7vn629UVRf6l90ELCOVzVr07i2tHxQBGXnw3kGh9137Lfu
QUJui62p9GurrgX+7cbusKqdzU1BdvQpNyPJFvLqZuOW0lf9D7MVzKWGPlpehdR6/tStkGARFKua
uOUe6qm3yJzYSVA6Xzk1nR8crNM0Yopn2FHhJQX84xYuSZS8m/Gel7MJNttLswCDP1fDTnhBzdtB
PhjDrik3+GBZ7SENq/7Vzs56iWE2Chdu5axt7JXohVRvZb+3nUBGZ+SxVYYz+ZO0ybrDdUi29gDD
5avQn8kv2PcySPH1B3Y7OP9kFQH9UbqfMaBJ5Ugf1lUDzsH+yh/bkSwTMOGQnSXEVqUvq/Kw6Jn5
havOaZg2ZOvfzVWlyQydSEXXmzJa6lkmVyS0zdm75eUwUrO/DZsGk+/OV5SP5Fn/lrJoKTal4eGj
JD2xUaN6jZRQfHHyTS8Vq48YnwIVLyyw6N2pcNbq+/hq8Oo2Ge6wTtEsJDV/OEelP8/GtlXJdm+f
pbDiSSjE+shpF/1hGfzbDontKntLF2QjzsXwgjS4/E+nT6C58oXKmvSIODe61JdJxiUf7W2UmPGv
GDKPShuSx8wzzS0d0AUYaYTzjMMcmrRfWb8u2mA0NvP9MFZhkW3u8lW/bQ2NvjAF/Am2kq8/JTke
Wnsb3BwldXatz+KSJBcDayiFLnPjtlRqqmOjHibKskhorrpsY98/ZtEIBbldGq6abfNAf77/Ekbe
r5rNEJEYbRxssW/RtwHPuIykBBjsyh7XwzuC8wmTiSwWdgqVN1JZ0vxn2/yKnU0vv2Y36NuBfnnI
fh4slOarCMy5qr6ij44m/zd+ILfbDhFpvmednZd5gwq68vDyhz8UvtpvGsHLRasScx6MCrDM2qFw
jhsYj1jCvvBVQ3U3RyfhnX9YsYfRUJue+b72O1XHFAYXGpB1dugwMYHT6GxLy3Mcl2+USLPZz5Sh
eMapfpSB+LeBzV5oHExpRb9AUjyZwxiqHELlrOCZ4yV8/FstEGK+DFL8xhu5aPgltCNYHe/KKW0O
bfNMNkxtpV/lP/nLg9ITWCJ1gw3InSJ+lofD9FYTNwAGtiJZeQXNcYtD42CNnznCQ9ZObV4q5UuW
foGCFKDxRq9cF1+3REh16x9U0tT7mndhzilndEEtKnOgMdCzsLwWdkfuKcvXAKgqdZNp3ao7NNn5
9efWx6qeBmblIRCkIbKaCcrPheg4k8Ib2xrcEHxArY1JNwfqE3G3stbyYAgJCVNCZLA9uGEY7pxQ
QIM+RpRHFSKkNQvtntNeyTkkkECEZdsbGC67yMA0aMVNqreo/hAqULmSCD8fQpwJXSMy1/mHxlI6
HukU38wADBspDcZdSHYr69o8jvNpgdQvbRdItfNrPT4R8M7zKhkoof4oU6RBQy8OaQeh9ZudA5cd
A68l1ePfl4EqEtEl8FczaCy/w8FOdolfejcFC9A/4TXitGf9HhnIVlMI1PHbSfLd8D49zez3oKiV
PV49/BjGdJ29ribX/M7uvt181A8faXf76Eje0BFSQiD36ySYcrqavv5FeAPrTmqvxFbZGkz8BFlw
rziIWgC1puMu2LHd+gFLLHmRQDQ6YUMpojvXNyw9SNp694aI6QTUYJJTN+5O7Ls8NLV7ZqO9kRtz
HOZ4nWmvM0kb5uTpAU9ADGJy0oTD/bfsIwvm4JSeY+MbmEZaRtnvCGQ6R+0FmtHgF+/9EgEUmCmj
SSJhF4kCOgkVjTbiHWZGN3otAIzWQyzAQQTrFukMMBGY/UoqQz1JBsgWUDcDRkgHA/cT6UcGaUUv
BliR7TGXdES7unWB05cIQO8UNzKS+fBenxeoJRMhnP6mZviLuhSjmAiYT09E1t+F5Sb9Rvq0UQym
IRY5P6qKfRKA9hXE4BlvwKv9bkOcXC4cdeoXrSrtAv2jeCeGhFx9y5EgoFk+e8ojWIogyT50I2Qm
FYbbyV5tnxrS5/uaIbyf5xfum0QXmX6O1NuRpGYKhRXbIYNwvyPW5VT65XTR4F1ka2rXui7ozWn3
xNGdFnhmhWQm9RCp/yTzxPDzOBoSlrWodNEjIrp+KQl+PxbNr87kKbgxQrZOFnFM3p21JKMVF7Kz
YcImEZ4hRVX5EpHMk5wGuAmV33LrEQrg4CTpzxbiNM22nKksQywanKCbXrCuU8z3yTkO6mumfjQO
quvD+0xqbQFfoiSA7i61jS7MUv9+P5g3r4ifKohKIIkrF9lghPUb3Acwo4CnZfjM9AR/FJofNc9e
i+YmuD0TQNy6Ez4OTudjy0G5QsKAPvuUFWHUMGe0Se6Q7YT/hDcDtEsoSwYdcmQ0OtyJ8vQUeCrq
NIpLWjyuAPV5XgwSYv7ExKL3drV+W+0U3ef8RKC4+TUVaMRnSXl+AHNu/To+65gV9Osay4NUUJDu
1BmrY9IxNT0VhOH8VN9e9VtQzMfYCu4GDhkApunwo0QMGLTLQuWMwl3AqlrOnFPKJ2l0jGtFV64W
NKSk4Ab5FckahWFd7axbVJV4ZoR9G6XwOuDhkDYG4A/32gmftOY1vhifLcaYhmgWS6/DLeBMn1AA
QBpR1JxXOK6MvwZ6gPcr6NqV86qBrIdU2PgxOlSgYewVIbkufLAhhBXCDh1lCBJgeU1XljQkpvfp
uGa+v1MMzra3ke7Ddpmx49oZ1Rlthe5Hf8Py87n/N2ju/Crv+qO5nUVeBX8aGTc2+xzXp3V+VN/0
N3x3H8g6Lb/gLhzo4KqIDSGe0VbNUf2bInbuDsnTK8th2/P1P/9dG1APKz/gWFBEXVcYrnUyK0dB
/eGT72KIzf5O2S1jA1gDKwa8vF0ugvZYvVOdogQH6LoOsb0/5F9k3/OTA8AYRtob+00K4zzzymNz
QmV1T8c0eyvyHdVheNSkeqI8z6jdBCxJMgO6hTW+eNZafZD10owPFyTucIJz4dhRUSprN/+VZWrr
BNfwTeBUN2htKC+949qOp8pB+QYgieK+fICzM9pB8c5bDM1Gi8ZvcgnkGBaHuoDXQXQhFEmyCz1v
c/ege6kLLBLEQGd5nzOv30Cvo9hs0IIhGDpRYNbe432CXVwJcVOJeLUb1fHJ53xVGnr7t5eqWFMS
Q4fn5pG6zHfqJ+iAPLpdMfJ6+cHCySBSDRad20P2y/ewup1630D8YjEP6/aaXwH2kOeQjJAW6bE7
AtNoF5+6A9UnGtL0pu0TF8QIUpqhOFf6CAdQU6YrDKAo0X02dORFnk1Cb4Q7YD+cxEvSoF3W6AuA
MYd4VLtDAyl2Vty5C5mJpriG+Idsf6hDUUMhUgAXA+GEmp+DlAWBEjIwtBohOFkhjLuZ7ivS03cQ
O26K3jHlC5q5voRPqerZqYjV6GUw+8hVq5N9Vo5TRfAEgK0mBt1hHPQCy2LcQonXLhrVcgjw2U7+
la93dS0Lf5lN/MLUut8/eqhMw/62uFy5ofnoCgOpgh7OBKkACIBV+ua0ojbCu2GvesWjb/lhdybn
AzdOi4JIiu7I72MR2JhWho+qnga2QgidzZsynhB7VMAbBSO4rXkjuRxfA6vim9yU1oio6dVnahfJ
ewxKa6Smji7WWoRMf6rDY7yHosQRQMpaZidUkFLnrJHEfcmn24F3ThWXeo8GXkehv48E+bivzT1h
ljyKAxAcA3ER3NGh33I/uRHA/PyXlAEN2dEMGfH8seYwAKbgGOsJv2ogD1vWMu23fjlLaDiYIY94
mbfqtToqz3TsaEugTkGLQpRcFJ/1gJiHKSamKDCB2kPv9BmqC10rqgG3hsVEBnrh9Sl+FI1YTg84
QY/Qnv4hILDoB4o+7Ud97LFB+oLVVDz8jrUBi/9c9BwqXgzNg1p0loQP/ahrV4CFcH+sfygp2C/V
4zApH/TqH2dGonFeM3tXjR/W7TDRVs1cWOd2fqrhy+pBiq6gjoITZixHSmg3QgNi8W/t8faup2v6
qjFwMhprUqBr8OE4LoeVcre/dR5QtS9+HkAdJWmVgBJ0pYzKwvs0g3/ANGRBsERnnQK0U8rWu0up
K000P1OoLB270hOV2CW5UPW/J79K/tQYhwxnYv1CSHofsHRjelkO6xApAXOjzc+mfYrjbYnYQEwk
eCyxbgDtZa+IX0ImP1veZ+yBn0p3AHqE5nVm0A0OUzbk3sIZGm0qhOws707Wdid2qc+JeSQieUDo
cMTFqzdfygPaGyP9RubLcr7bnmau71SDqWskI6bWxl61n9P8oMcDrqBbKQlzUVNGutvtKa83G0rM
FCvo1dSQlvmqlv4MbBbp/FxQedYvWrZVO+GFy+/TOCbLoF6duQnTQ4LNq0zPvbC7ZR2nS7bm4EkL
dzHQZ2iAY+xSq3fvTKv2TmB+zZWzIb+3/KpVnwtm15L+uyeovWAcqHzd10N/afVwyahlJdE8uHod
Ph6v5vi0UA60nsrylKMlkL+OM6kJ+FkQ2bg0AJBpSYvedNyHsdNBPV8LDSk0jINdnMY0tNOEkjDZ
I66ymKnsifgeLcYzAZPHQR6y3Deab9/8uAmb/EAH2TLerPE4q9tBWiMwM/yDv4Cs0V5kORNdbNRP
2XCpsubD36FJZDKE9KK1ATZH4KAsSIkwQ62v3RrJhufj5AG5CqoF9/txzr7pkwGZXHBLMHz0V6rh
OXmzqCETRSHJUIFNoRwJAoY+AdSk8Uc/a86rBeLY6tHZgWpBBYsnwLpYy8TRGQJJLJh8y/PVecTz
3phCylOZTSNh2ldT2IwfKl4OZ5ZEt7zXtbkukovNfUxEIT5rRUORbCsNePgIuNMEsRt0MVaPrYiI
nwr9kqr+DELj8+YXL93tn/XUUYujuM3MuhNM2HiPsEhRIchPtnVim+Sl7fatSH/u03P2qepHUIJs
w7BdpOcx89h4qM18xfR8osnwlfhoCIgrVYTH01if4NjSCIZQSrGw9+TNUosTLXlVz+D7bl/w4+m/
tVvoi8jkwBmEvXrS5T08Umc5tJiFH+QXeqnDVQZjE3uCM47WhBPCsXtOdzXd4ndcGOllDIpn8eS6
F2TOXaw6Wfv0wWiNBnKxkQCmLNHUffV4z9EGIdLrGJy3Ytg/bscBFGhneRzq5rLnLKgJQSqhAStX
EQ0jDgAyI/2EsEcKfgqKbg1VZFc321Nrbu4Qot+REUETjmyOlFg95KQdqSf2yn43g8MCDFrVL9W8
ebDlEzveVV+DWXV3obog41PPbsUZLoyAAwqlDwqbOb3KlZGSyMPIYsdW96V9IkhK9QOIDO0BRGX9
WgG+Y9ev6S6vZikkrouldZZvSddSy6Mwz7nZcj5YKFmMT1b60YCngLAPpPOxdp7n7CC3+ASj0oUP
dGRdlC7kRKGdrJo+xV/9BPKGgO120MhhUZUqI4CfMV5Kza4ZDzdLCJik704VgZDJ6GuXf0GDy7tC
6iJy4dbBVz08JFN45Gkckqre2oCbBuoIlI4qChmqyNOmV8Igmp3UelH66OUjOBIY1vKn3R/qBcxj
wJYbT691furqnWiOtm5sueArlTq8N+D5gsfMIeXnNEtSmsVXBfiliuVL90WcN5UBaC6wWQ1gelQP
F8QL1j1uuUsEsGFawiF+UxlEo8EtEAEQfJdQ5ircVvIAZzwMlH5W5rBL1GBGYhbL33gDGhXYGaOk
PA9TpAPVLP2ZsKlGytyG74ZvdQ8bDMxupQom0YghoEyLMNkWJrUL2vCjScEGE71wmI9gPwC56val
09WV8g0ac8TyuUe2CWowyY2E58uZVr0uPxP8EghDzeds1vUGp1W0Wur9kMAks+A29Ndp/kxEmx+8
an5xMKlH8S2/LFao/sLh11NazpVU/OSwrYvXJvvROx7454OdSnZiwu8z/z0UgsKkAQZDCb3xzDbQ
2NmLGCCPCjOFnjpnxx0FeZ0ugwyROQXpl72C7yhFXTBhVoUGzaHaJzOYrV36woSnnjDPAU2x6XbU
EPCwvE4/dNWZmKwReALyOQoHXbqmS0pmVGisJcTWNBBMKOEZQkVQ4xh1dVqmH3Kxny2mMSUDdM2J
6kL1Bupv/HWi35QCg/hNi4zpMTzNlRZ0lup3UN+G9EMmuXVGDqV+18vOutaIixAHTQi6nuruTUCR
OB4e6ccy8kj8FDdiY7/Qzpaqc1Lghmh7sfoycaBxgLPzDi790Yd9oo2rm59Z/pS3XgM4z/YLgpBb
63Uo0/kVOPo8gExBrQQdOg5/G00DkJlOFszi56DmGuwTHJUQ0aaIjffRXfI6qq1NloYz1It2/peg
k/P1SACojvtfjvgSwXtM1KZ9CxB4Fq8OXj5f21Dwxl+gEpzzd/Se5imqsfoUCpvm573/rP9UU4ry
62buOxqLjWhRVdO+No706ngNjeyvMdf96NMJbMv9oL1w25W6RYKvISyyuzfOKivbTgMK5sAD8dVo
XEqF6peVBYwHOUyvR5N2zaaIy5Km02jvuma3AJKwNpNBlIT+jnKmOQoR4hHoj108UNx9K+aTNZ0S
04L2Avw1+UXolaITDjTm8m0lWEx/iHAKG24IN+CAcreNP2QqF8ssSCvRw3nOZiq32xoRFjiQbF2x
yz3OkCigmyBL3eS+1sx0Gxlt2ioKl9cizSDxLB5xRaS81ziV+hQhO3i32H6ntA7l8WluaVhSt6rQ
EhkkFYN10OwGXugTwM7kt+8v5fJd8kqP6UefXyt8a/itm3NqOLZFBLRh0oOJJgco2XBTUOfWpxx/
GIR0cFRFRJVvFRo794GMNUxvoZOGtIgf5p5R+xO68caX+Gu5Oqj8BdoPrYPci53n+xTON8RPmpCa
bINf+7yO6zD3k2VnTB+z0Cyvj6qDXdNaU32l8RFyQaSaX7lXzcb8msrTnIZ1E1IWUJHUw+NgrS7u
BZdgEJWOb35daNJf1jLdwWtJmg5UagTGS5+6Vs7F6cSrUgdZ9bhYE28+rE0CDVgN3QZBSqEX9WHT
cfJKwNQYoKJUOZKkBeV2+SXQmD0alcosJLmYcOCBjWOvwVlgNlSNb9L90XMK4NU7Zt7Mk7CmQ5Kx
AsuInDkjt+2eZCQy/j0iefLLao87EnE4596PjqyDybFEjd2lWk6RAyWfNZXsm/RMLJp5xJ7sCqU/
gHtXy5OSho/VZuyl1SalLPL7yK8KYjbQhm136V607kWB5pVc2I6oqYz6YYIwpkwhrUmNoLbcqHTn
6JUAx6q2dMuoEAH0wPobD1vQ8ncMHBuE32jvRyQZMjq2+FCBrZy+zYod+ph1145GLzQeVn/m3k0y
EapjBsv26U7ukB2AgjwyAHok3+HMCQ8ayiYsBqbPlSDajYSewSwmcbQOGedOl7v8R+GSss74M+4p
+Aw1Ur27nL2nJnuWVa84aRM2hK9zc6awuhCo1dVJKmgv4j8aNCdKOj5ykmF9WUjoC49aV4e8Z4M0
ahMUn6BMX/qL+FHxubA5+F88u0AjfDqWLh+++CNeRoh5it+jMMpXqlPhlS6F1cLrLxR6PeAfvrEG
nL9W+VO7mETyS5n3/8c9EILtKvVdWpr986IheV7vblESCR8z8XfOZ+Lft2jZdMI3wQqMTYmcbS3+
7LQ/2foyavlQkDw3Nipy9k5Am/RKexPVlbPCNYh7zH3URilzCaaZYKv9L4BLaU+Ir3a4gnDWUyr/
uUPp84Y4WGBWvFK8FW8pjAAT9NcTCIrlexJZ+yVQMMwzcHtGP58ByZlyDYOFSzevDUTSRzCAxYZa
SGCsx6tDmVFc+vxrBFzuLj2UEa06dP0RdxcAk/tBiPoD29n2x9ZvnwgI+cZBdWH++ApH8xPnX/7R
IjhKudID6NHSZh4iagoMETIs3DnF+E0d0c3BEwS78xC9QkZl8XRfRUUeERN0wm6HIiKMnjZCur+I
4qBEdqzbVVEGIpMBQgE3ak5dgGiv7xxBMERFlKFbJnwmoONFFJmEsANivJw7COAJOdiJv/+fPQDj
MBRoEZYrfapvWDL8PNpNzHEppgJPhKr+QMMsnI79U0Ox0RPXSzHAn1/bJ92n71xHHPIyT1H8yaMM
H0YePg6/UKLDwRfeC5SOn0jW1iQHG5pI0JVpnwZa0EZiuDSPCJfH3fEoHhvCkIibExEv2ZyvuADQ
CRPQ2HkXusTwCfE8EM/twebKNGAyP1AhhpDFdsCsEEL69NiRhk4BXDB7FliQ/J9DhHukoOk/+HWO
WyzCUFjYiNXTgWNkBbTMcxAoPO86Mot1iaXjCO9aek2CET/DBEuCOsIMxGCGlQyD7DZnfTcgRd35
RUQnytzA8uaZIMsX6W+4xwcVhhZQd4SURyRmLHz900iNtkT1m3AEbwcLsWrxNzItEdScKcQbgn2a
xHAXByZMfLCKd2WLlCfFFsSqke2H6XXBI5DhZJUyBXl4qN+W2A5kFIf/JhxUDnYD5FhD5HLPrG/o
DYwSMikojMgeYGamC+nepmHuC91vkgWUCh8gdM13ia3B+fNR4KsBCg674Tf5SqGdfjLTPsd51V70
HXuDB6GKZS1MD8QeQdP0b9+g8MMeAW6NhYkc6t/6EpJ3Mh5ATnxVN9NvGuHJw9HnggKJEgjyKt8T
anmwI5HQAzUIOR3VIjHV7UCnmNtE1rugVoivPn51VPkqmPUw1D0aTh6EegiI4cgPiLXBO/GHbZQW
4bQh4iAy5bGwNaLcjb69kKp+hACluGaxAwj2Kg4nvHfFKIgXjoP7cxzIgiPXROovL+sjvseldZH8
CjPHRG9L52KSgx40f+NYRXcU/4T3i7gHuEF/qoG+E4n9lz0LhaqK5Wv+UuNtdvRnN1ycuD9eExcU
MQQFF10h/yIEYGQ+KyJ0b/VNf0XMFuE2cyOGwvr+e30xEMwQMUc0pKZGvJ3RWnLlHNXEStrDuakP
YozE+BHbEGmQh4urjgMhUnjnd8UgQgLYycjCUUI5/o28fzu314ZpK74mXiDj/+JW6D/9PR1cMdiD
fYMfF89HXIwwBkKHUdjKCCs1O7hzU4iO/XLVO+5SCEqgdUh+j+9KfMWC5BakZMy4StnoAQnxQ/lT
GBPEV42ZKD5gn7OBSfwEawsNRUQVaQHhksmgiAnEW/NVaovsFA9kcP4kFcVq2dC9EL4ewklHvBCC
7YLFzAcaLGKZkQDhZoBKMpyrv0kuVp7wNxA/ID6ALxHp02IB8PJPKPKku4QupHCOiYTIU7ZLcTNC
3wgZIwlLkj9Lqb93c9AEERdNUf8glHf4Dp8z1ShJcIUD6+vvmuO9eDVBNeYViMtDtCHFNQtTGYoq
DIRgZZdoAqGkhM5Oy+sJoacWOShhLydUkdj3+ZyjqxSgLaEkI0jZwnxFOJKxX4J8Fls/nIv/v0xu
xpIFQKpgaS6+BxiZ6Y/I/B+ZW9wug8gytI64n/CoG7Dy5NZ/k5Z5M1zHHdWpcn1D1zMO6tXs2giC
iEllMzU65nYXmTxykA8cCEwLFCi5u+RX/aRUiDoMPHMxD+hdCU+f+Ipqy7+W+hN8CAZK6M+gdyXs
jQT0m4H7//HxKIx/f2R1jEuEqj1P658YZTFivD66njfR0jKO2d/cEOtfXL7YVcTN/I24eGp/MlRA
zmX0PMVHxh7ExILXu/l7rEDuN0JF6W8qBQ/niVJU8ktBE0khKidChh+Et0PbL/h7bA+huCoWLBZG
8PD+Ng2Kr/ed+WDPYDOIkpBtZESFVKwjIWUqdDfUjXMUQ1yh8fT/VXKdHL2seM75+w5ZY7Hw8DQL
QN+cp6AESm+gllH4z3GEokp02zi+5YsVKt5G3cRod5WuRamTJcFUFXcjpENlVE+5QdqTw99mxK2K
NxWTsGYpMIN4Hg/x5mLPM3mk4hXFY0QRpmWLM9lkdMF8x2eMqyKX57obxlecGw3st5R9SVwqQJkD
6rR/9yT282ZHc+zGl9TNqHReNm+Vo9C1kgP00f4Wp1g0YiqIv7vvFLWrgvFhI4ygbkaGD2j37ymS
ftaHLhp3MBL5Cv9okL1DhHAj7j85CN0d5tqO0odweRPCWeL+hIOPukFCFYVFZmK1W97FNYqfBdzO
yHDdAMbZCtUNpl1sI2I7IgISBVKwIYwct8vz5UtMr2nTfGsMWHyVg/gHKKb3j0rCju3n74ebiHUi
ri0JDZYGm60vZH8cX3PFvcieWDKyNx3o4j3R2TlrLqqORDdCMJAOEHJ9qMmKQTUZTHGswOARIy3G
8m/nE/uFFKqf/cYSYkfM/wHhNoe9RdgdaewWBRNBPLyEtxLyMujoIv1SokOD+TNvLtasmHz33RJ1
KOfcw/8PbgPloBzzaCFn0Ae3DXC6p+KIWk94M5/mrRa2QYUdenvqRfnCtegRXnKwDdDQU3e5AXuA
+41i/hofb0NyHwQw64mtLIV9nd7XlYsKKXQxz6zFMd2uqP5Vl2EOJJx6Lpa01RxfAbtxXIBHhVSC
YjlEtbMF9V9CbF7r3hIpKQWzqN1o7lB7hSaERr/gBMEy8guKnhdQBESXqALUXo724kdcIZe466lh
5GsTwLvfSa48P9ef8Hvb6ezo62U331xIidPPg7r3S934ETAOJK29FIn8DiXFVb4ZYz9WkM6pOSHJ
LXbo3TwO9utEFXqNbNONSurKKtc6FUxPfoXqCqXj/o8Gwg3TFLRWwciiFokLPIDGaLre0ZOkOGsQ
vT2u5q8Bg3+EWxUHNj8gentVv+8PyvCuwDOCW64XG31AYHreylVQzu57/aoBFkai6WrZUaEBKkOR
htLZAZpYpxyQNqhoDK2mhInVxLSEVlA59vpGeTeoa4074x31Z+op80sc9I4tuMQNJdtlvf98eBaB
4Tu/kZz4JXNTn3sFPQCJRibbAiKJ8X8kndl2otoWhl/oOIYCAt7SC3Zgh944gh2KCja0T3++VXun
KpWdqFGEteb8598gGBpMGe/qGUso6x2SLWwdhN8+gxdLw0AQrFqlz8dbeGTgVzc4ttkWtVZO6LJ4
kBZwgQuNa2a0rHDe/E4G0kQ52E2xqs1OPRhIfHEtj4eaNzIsnhHLYGfdCKCykeWqbq0G2V95kY9k
IlhcyixQLmP0Jq6uqD9ws8wJ6hOqCj7jkDyADqoiBC5dTbGLSbo65AsGH3fCQsFymanhW00XdrUV
t8Je8Rtxt0+stkDLbk86VbS6+Ez5kAOqEZkgSlw9AVSdEW6p2p9GO5e/k9exh+wanCq9Qk8m4bb2
h6sPLxL3sjdUE5aph9v7kavbIFm4WUSJCS7CyCIuFxfKYfhhC4jKBnwe5Bi2B2IQDKtylHxQ0pQ9
/vca6lFcvz/B4XeBKcDmrR08HFHZQotyWpbO8FSoExyKy1AeC/USFs13Ligb9xr5NEoXlCQY0gnX
xDqLB9jCMBOAHlNhkutAf2HQnYV95Az8wuuuqRgiw83Soazj4VxAxoCyy9S6s4rbESBuuOjKKW5a
n6Bk2mHkCcS2g/kbYB+jD/3Ba1INHKl0UnIWhsQKvLfDagXcrH3nmkKmhvOsT8zEbnijQwJKUdtC
ZloypId0INx2mLrg4YISrS0Y+PzRn+WT7kt7aEq3eQg9EnIa7auMrz/1DQqIDvkHD8UYMbtB27Rq
o6psNSKW+Dc7mEVF7jSufhhWM+arKBZevMA3UThYC6HsBTEuYH2AkxrURuiIyV/G8AkImSaMNkP2
viPNzBhMgY7rkdQlFr+J59C8RPmUXs9AOO+kLBccxu2QqOotGBM+N5oN+kqsFFzst0seziEi6Qg0
lh8g4QCcpdpk2CiLthRnHGgiA3Kxe5nJar64hOHgcIGNQABg+69p9xglw/i8W4doWI1BZXNl/nCH
u4d7vwcnRt71272ka/gEYaiTgwAaa10ZGPPsQrRCo7s9+pENwqPwW7lVwQuWFXo8zILQvD2mJ0+t
ziSG39Xg3utZv+u5JXP19YYlU5hXXv+rDu+M3dIMUuzPHomSDW9++cbErOIWiBF+uCBWlaFhpfEg
SHXAhl4xyUEPBFMlxevhc/+h5/R77/UnAxV7KWHWTi4Pd/Qp7TIjSQjtTv4hY0PV8XJAzATSWwEn
S9j9fp7YPsr3A4PNzc2hE5Xq81eDA1xQ+h7gBF1JdNa7qA9poJ+tYBakIYjzgYe7AYpmFqPpw4fU
xLwxf6xA+BNl1glAtw9H8SA/2a78NHw9kyILmML+nUDsfrXufn9Bf0tSjvJ0s6UOyVjyQP6HLqEM
PdF76MyIMltKxGxzdsV17ENB5cGNIWIFgm62HPAiChp2OCDitUC7fS836nMafJU/bsaa8cqjz/na
Zz/RIMj679QgEYifv4wNB+QkkN8fYVtwLMGQ2Vzf/LprMQ7yOVPzgUAXX9NlQ5ly+y3h8KbG5d65
rREAsb7WAxQJP+pkEPUq74y7TTBZz+Tu4csOYC+TEWQA/t+Q44C8UueqM8QWm/ccYvKQCTvGIWSq
1lYVldvubulIC/H9i9UEEFP1GF7hDaDbsCegBGhEZOVi7tEH6ocFmOJKQ9vUhQxRVbr0bXDFy+Sx
R3yn+e2WQcLoSvgSmp3yzVllhYNmVYHLMADR9iVdQLstIVkgwDwU6A/WP55fUY9fD/bi1GMQRnzh
px933df0S80HVX4qfxJT8VGJhRKW58wrapblCSAvpOdXnzAItvr7vC5s+SZSjos1iQHuc4kdUsaC
ff97SoaMrHFgdBANYWG4fcSz9ndy02HeoOSLmerCUDMDZasoY+YyzKX7hT0ox1cQ3WkmbGBg8D67
CVrTuyHexKoNu+kAzacPn1n/ehWKjUUu+KMCQm0RRBvFTEVrcvCvK5XVqprJ69QwNZUhMuSE8M6s
JjUG0yGnW3Q9GA/jD32ekVcQDT2OheY/T5+rUxOTZRw+Uw45mwNDIyxNYnD719NCnu6/yeA8WHA7
CZnxnjeTWSpIeAaYPy4dZu0O7GR2PKP40/YFwot1yaP0jNdwepiMXseatAc4YAi+zc8GAqzssj7f
TX0M4RVBg6mcOl+Kr4sX2H3OpFvhyFgDrpZymVsfRFtmL8S8ZIzXxAD/9kOweiQpaz1r4AKg8CgT
Sb9imbm3rEGGtBztBx2eM4/GhoiHZoP3ANJUCXzTQ8s1nNSLOxwBTPpoXcSx/uyDImQZR7tsb0Ba
nQBJGePXj3khbe4ILNHhUwqjAKdOHHYHFnkc8Elrf49zCdlJDdUXO8vHAgDrb1TZvSnEM2hLWqM3
RizMmD8MU920jQc7zveDCWllYM4qtmH7u+K6xrFAm9ypwknlKizOjxws9OtyOh6Y0P8s4i9Y6bEl
2XF1jBgHOXir2vJH1EqyPp7GxKbkyN+RkPQFu8HHjOs3+VnzKQ1G59xmsBKa546h8yl1i/xPgn2q
TTIcVukyO68a+ac6R9QfhkjrofzJ0xpy5sFsmNV1k986YIjEoiVSAk/yguUbo/cC+iU1C7BkOoEB
Pfhtqv0PGldKaL2OH25EOfLuBZ6IveFFkGpiwzE73ZFbLst206RYpwgiUJP6VeH81ozzWDur4UwM
u+gYUrFi8XAKzutYlgTdjt++A6aFHJMtiUWzWq6VeYagQcECwfDZWCHyfaDKoBbux+XN0p3MUr9E
TZN2LJSqYNjCWQlsF/UmlkrUDAq02WENG0VbpnjeEDcHL/6FaZT7Gs5YjVLwKEohZhk4Dhgfw/+O
35LRmLv6qK3Tt6ta4LZc/TFT+fmTUQQZ4JBDYIhr/q1ltGQCICNjpbLC0Ez1r80l+6HuzWS7kLBn
LrEZiQ7HxrZ95fh8OM+eEZ11ksjoBSmc3MHsmq/wodB5o+GDGfXkPtPu/tcqre4bXVeT3+UB2wJJ
0UXSx52ppabceVTnTHywXWGiskBNVq/qymz2j8+EqUI/PuBl4Tx3TwoC4Ky0GufbdyCE+FCnFn2G
Bnco8xjrCpUIxQZyP/j+xCeyINxqMfzxpQTuAANCGLr5wC8g0mBBubrHr9e0SyQkF+vUHE7wztdD
DcURYRF2R86Ilf/JID0fB4MdTVip1VikDAzljY4b6yaREMQ6VZiwqYe7EMa1cI/XQ9IFRmMqaZqt
bWzG/vsbaT9TXllr9ol6XJCxJvL3yEdB5mA+37jEwwRBaw2nEu9FvbV/8dDAvF6/YFWEVQUQhyCk
sktIT2MHtxsUHAmFyLdkYdexKAanefH8g3xDnhqkZXRQJ1ywyHiidLMZ1D/OF35pG7zOfRj+whgj
JQIG0ibBaTs25j+ANbSKQ4vP/aA1srk+SCASiAu4Jzb0DmTJeq52k10GfGP3YNRMGMw9bEaLdjob
mN5O1eGCsAD+ZqxwqoRvAUCRz8aP0FY8Zplo4swfLcp5j5UJTwMjh7NElzTpYF3Ro/vZivElc9sF
cuqeSg5eFXIKCNHRZtkmkFnH2SobFy8bzcNwc6eVZqSDWUZY7FtkrkL7oLnvxXd+9+HQwZP+7b+l
US4qiMLksghLStypkZKd4O0uBFvol6SLkebhi4R/RQUgB5iAcf99pR6WWTaumBRlExSpPRiMHQQV
aHRxYxWrZuRBJoJS4VcS7bJ8VMO4w+q/+Hmdo+/pEbj+LIbPRGI/1kpQZkIhA5IsQC+yGf5ePecn
GS8UnvXm66a7n+4dsu3zvRkdOGZB1s0ZpzwpopHNuBitdJjZwauS9tg1jprZUHMLC5AkgruJqlzE
xd4SpIsoPY41uY1PCz8chQC1HePcMsE0oaacc0X4GGcT4QwaSpvxYA6nXi4gu+TU0Ql9Ubcjl4hh
ElCi2Tj5RifaLp0gOnGVo44rWjtOt61MOeI326GGJxPRg3OSEjqn4PwYbFAp3wtbpwyWzNv+lQzD
5+q26zqTt+rNIPEPDsBsLO/Z+a72fakl9RlWkjwd2n0Y+5gTEVWjjtt2pqkWvJxSGw/Y/MjxgH6E
GdbLRjSPYg6BX1/z8m6GpESBL/z33r3nlA4ssq9DNLhjSYHPmPkYBL4M8WMEJDKRFzhnsIh+9jq6
J/iENAb35svaCmOdWVBv93LLbEX1zFkvRv2pJygwz1BKJpsPxWtNn2lBR4GF01dI38WOCL32Fo7L
szBehr6UGXZsEH0K7Re8xq9dCxqwVXS2sP5ZDF/uG48oR1U2V4xRBtbMp/E8cXChfcutfWtnwzBL
7ZsykaXpdSFcNYjJ/nr1Pfoh+5FNc8sLb4EXfq5+HLntw4E/mZJ2tzrEmo8MhutSgwoNPhj3V+Td
BDB9S/KEUAxA46TpxvOcnjidpGhliCVJ580cTbfgoOGRhaMS6MXnmNu9IBexazEe+ti6QvvAqu9p
BuWfjoKRHSWN+lhCYKjDhPAu46yOjNp+cJa+xwHf3UI+RrPRWhxiwSIg8woKvDLTcaGEnQH3qB/h
xATxO/V/Z0ggjz19DlSr0QJ/BsRMOLyqZkV8BaBWApGCYMcXdh+dWU5uOwjyIDOC4o7c/406saUp
5JtwZccp1uuwIxZY/hEEu0aNLxYfGh6MpyNGC8BAkyw6fJjGjZYYuT+HfqVS9YGfYKz2vvvKMNSl
OY9RsJYTe3P6t8TK8xEbioz6CpmaB/GTl5HuK+aOjho+AfJckOxOBM78HLgf5+vywuqKDmGFjoJc
RyxGD6MlxMknbxDGoJQQMrUd/if9gcsSj+PQfdGMNTGB9TBmR3AgWVxx+piVTj+i4OTa8XsolLls
ZC9F/kOkoKHOS4JYFkilnqy8nZHD6DQVq3Renjp+URvSdW2VVdThpgn58GaI4t9IL7VsgG0eTgjT
+KNgz4nxf42kqSNyDrgokiOacYqzDDeyz8O6jmmPB0gWD4mwHtWtfhr09EX8Tff1YKuXS3judY20
ZYrLCGyjT+v/RhPYNZChJA+ZGGCOiQAQldKKGooMLuuzYTlQqR1UZnXxECPMDBqfJ0qScrDIce2C
h0cN4fabBR6F9pJg6TpQrO/xkSgY1d7tV+n0l4XdhO9S6PHqyUE2m5pSI9Wsw9uS6cfelzQifwdj
RiP90weTARID4JXafNAiq3Z/nMf9j1dbb3zuyx3aTQY+Z2Ca0iq8XJ28Mxth8pXMJ8gU6vL+wZBZ
lzHhvm8H6Moat7/QTKriwjvIM6n2B7qDl3X+nLNgHSaVt9AYnmcn5WB0JjwYJF0FuzXECMojedog
MwHldbCVWcC2L8fPIy/YoTfQLYlyw8GA2ALrtV8qw/6bdYuhw3qdcTN3fac80TCzEKnAKmMsaKHQ
/WM8IDDYAwToNPKUpXRzsCRtADZ+Oq6dYWvY73kd/FwZ+GjeTNOwharFuq46XFFi0VLMCrbu4md6
36VogNj6bT3QBTnalhSKage5F7RK2BcYGp1U0U3/ztiN1G+7Na5Oa4RAhIoxIPZiS1yw3Uwbd2B/
x+TSIKEQ0l0jQ+/tV9PCX36a8YA2fNtgXO6+9s+3PyK+hqqctYOkYcZ51gXbkQUdm24TFsx5tMUp
BtoUqjJ8237BhWnZyiJJofbJ4SEu/b0kodZ+uTW/dEs8JH4THisflh/nh1tDxadWXdyG8P+sOwj9
9EZrlrm6iJOwsFu5h/ChtzeqBqizJiG869/6Y2bHO65+7uXl3qf4QfB4Xy9dI4VA/ErAu0kxBsUB
9zgJ7rX7Xt3UU75gV4DHlLzcL5ZEsCeCa/wsPVo8Hk+yZazhhQ1oub1lc5qCq4O0gdSGLfJXVrLc
udcepFFFmR+iC8xGaAuKhdhpN8QOyQRZx80vfMI/2eaQUskZ3OO5Q2wRuQgjf2TR7eTK2v+iveRF
cVlLDvqL4Y4eJXztKZUhCCy13UWIXh0wKuKCMU3AlOTFkH54weS4mENDK3wf1EwRrAvEQGju9jWx
ORBzXz4rq/RwtKefCi7ECBag+U04pC3sFAe8dZkX/qex30sQP2DVw+zmIKFtjSW+F8jR0dkwUvGh
BScwFrgJpgDQ2EmaKpC6pfQGLEzm7wglnP2bd56paraF235q6TOdfIumg2v8sQbmg/Bg5BzKAKVO
tqQpvTmXu8vO349yErlH6IdcxOvIl80cR8l6hffbEKBwTLHDZBoN2xX+nutQ3NsMBIEbgMIQGgxM
dL83hy2AuahwM7xRbAIaU8o9zvxCXhmhfOY7My0yhpiK4TM5S/FDyFxOJWorMMSW6zK1JW+EMzma
GxgzXw8PdnlF03JH6++hKAJcuiO3nPJ4z9YboC9OCRteSdM79Q8hAk7p9xkGA0C93IeQ0qVr4OI9
9DbETTDBWgtikvVdlMse3GDrG5Ac4nVH3GH8R3r8WNbXxmcUczH1GRTtomVNnHPYUEqrHtl/AtOC
mPUkvRBAXvhSXfEDdaoZJyFi8/dUj+EYybbO/qG2Trf+37Vfj0b6J61YzlVrZGqmzmfdwuTehADM
1vTf35uJR+u/nzDBMX8BBS3O+rdpse2xYZg9O3Mz+EZKY+EpH2BAPYOGn4gYGsEs4KoeCedN2iNw
Pcg5ZM9NxMdtAxxlN05DfGhpVyT8/SbAdeNrcA0k+DFlyPVlCULVlcGOTUXHR8vHwBGfOyaS//0V
U8n/PpoJpquz/24hbnVwb2jhXPHlgGniwGmsfFZNGus5y2cNVne631giP5TETD7jZWeIfx1UBXyh
GRT61scazHG4mNa0ePSkPGa7EZSvfyPUYlzyP+Lxxey8/rt6/ELSOzd5JDu/Vd/G+NhWTHVDn8f8
TTEBg5gq4gLtYA3O5zsfDygHwFwg4Ma5Z58HCZEYJlNcC/2dyZbNdgHAx4Tua+znug+sYAwsGlX4
DBwGp+YYfib0IfQyFRZGZvoKa94Qqi4cizq/GaOYJKPk+3BvOMP70F4Behnq5dG9sJ4izUL25KQb
uiRyApOblCC8zw27PTxSzoEtalLzB+ON5gCOn7Lte2oiBZkFKG3i82NQ9/D3g1vpwwUeh7YOg9Rk
Z+V+7fhnslRCY4LwtsQNE0MJbSdokgLMB6py/iNACsYlcdtspMXm/te0Ruvguu2U1nZxrjBDgZpo
jvhYnPGz4VihqDPFgJbkRd7Rg09WqSn+Mg4K6umQtMHM1gKGuQx0Vb6fDJ2vkVAF2dcQCGzNSHdd
LPPwhel9tSQMRKQ0O/PMTlZzTJqcMrwZc76ap2Yyr2AXCVqcmIm/I3EeiuH0wRXf7Sz0j5bCLxcZ
ighVeY/B2gwIEP/ets44n8/H7VFcTSRQmzgcmGdMl8wrh5nrmcP95BWJH2RcgueHsQDD4EM1eOni
fWh488XNmLlwKoj3hzxoI1HshOLAAIfho8T0/r8P4G9s0cWpLE7t2kZMbv3H4qhI9CsmRAP8O9Uh
GHM7JtcBvSXyQ2yyLHG2E3dn45nPuf7fNSCuAxGC97O6Y+WIS/Ztg2WREQ5ZMEYHTMCf8IHHMM3E
CNykYTIfY/0fa+vg1lx4/12vvzHUtz/W/KhYIJeNXosP18djMRWErgrX3moivvqMn7MfhA2CjWFE
CDrMYapPh3Odz/pUhpQhz39HZa/sXzG0Bsmj5u+HoOfIphEIywT9bFj7P+PeUZAl+uZ3I8h44liI
JeC/tQE8WW4CrAuBiwi3PLAK6O5rJQ5V3JpBbkyTr5ngY2Jcg6EznycJGT7nlHeWYSjHeSV7q9XX
nI8Z/vx7Wx/GFrG8NaFF5p1Dp0fNqNNOFiy2iMuMP7ZZfGdVEK3/PgTtU7JUqKw99wBJ9TFrLc0f
XXqu5lc2e9SqsT8bUfaKDwmmpOI8IIm2FhWcMyCsveFWjTh5/Hf4WWrBZ54eBXlCtl7W3RGnFM40
+BY8EiwSxvQALNL6WNn9t1jzeYohvTEWJxblKB8JC6ALOkhG25hRUetL0J9GnuAO9V2k6hBV1LC0
9ZA2gTBWWC2skXCM7HTRWOIDmz5WZPxDGeeL9foWPCNCSIZQB3Gc/0vXB3topSjwWyJ97pPhkvTr
jUS8xPUPsg7IdSWb2YZfTRtWwBWG829q83RRbp4RYMdoef1jXhGWF9RzE77FPou/OwtsH79n8x4X
celvANjU2RXb6AA8RZl5BGUHEhExZnXDHtja4B9KHrErVnPG3t3yU3pt4ZLYXZBqMLI16J+6ifkl
VAU4PVjeY8byoGqDBwFuKtx2aupir0MpKiz/JajXuMVsGbiDgER9/F+M9nSD/DN+jggrIACSO1i5
e5+/130IKSYxUk8QiUcg6UAhDLMt3FdmjXd7OMrHKh4+bRD5FzHowo2Fb/NdtZi5V0bKyXjCpirb
fVRjsNHjVzTr876tVPADfEhtMIMbNPfaSnt2XzYxMkelR9w8wyWGIVdehsMXA818A88A0jBH4Hzh
NAKSW/wXdnPGm0mbpaAqkbKSo7TcyAWmYpZ+HLriKwePE8oUU+WKt5Kn92YTqqiLzCzgiREI/DSG
0UAYVNUU4KceFjULddJfkopD0tFoessNbm/qNJSnxwXYgVwfAosy842HL8ZM2DY2k17fjCq0VVgn
YFiDyTHFL/iOT+vXx32WLnj6gy1fscOoFm1vfT0NoHVQI/apRaTxIOI9qo2eneIqxDPEtOKNbIH9
VN4e6MLmyNkw5RfMEBAE5iUb6G9yDE8QO2diUOC6/PUS3uW3i0eLNYykk877dMzjb5zHyvJ7TLfY
4HGenaTTK2l3h9Vvm5Ji1SSrLNS2xfyzlNbqGZkh1CFoR9LfPc5gNnrfGUQqhjizzwoeFbwxyeQI
O6IgKVac2uwnN484npspNpjnjAX68hgPIWPMB+MnbK8V8bXw3/K3mcLaMIgxj4l4gVqW/6FIpPDu
KzQp0wzsF6sakhH1Mxh772NrnAGgvaxvg6Rjqj0wa66ddP7cS3D1Xguu0Y0sMRibKjkW1wTDMNok
FWzkQIu67bMzR7ikEkfivC+PB4oA+CNYWV3/pJ/7huFDb56aGbL6HmaSeHmah6/Vau6v734bWEVW
xltYmHix9DbpF2qiJ/W4YoIDqhxhv84ZZdwPTMdxjjRfUHEUp3/sj7Bcw50BIwN0VUhqnHrkHkbr
EcKIl6v1Fm958vrrPWEoID50GlIZqTYBEaBpX9qY+IwV81E82M5cvqDwiFhTCnas8uqeddOC60vk
EByfYCy357kmAyPDqn0klqHHruRKzQwyzMwiKMREdcwyauHuOpbIWcsmP/uGaIyBhN07a+sPmBih
FLKxwhAbNicuJJCiQ4lQ0hQsrg1Z3bLog7EthszfWXEqFhDbYjiGhA7TCA7EwApCMhYbuJhaiJq5
w+AIYN0irV11cfZyh3HtyiTT3RhlaiEeYzZO0+XILKPfqiZNIhv34uJESUJ9L4IlKujfB9LKHszP
7cNYghBBKQZMUEPTLPd81a4ZrVLnKLDBlL8y0oJR8sVSF2HxBPNzLF1A9miEmjEWt1JSFKDeS01k
OWpEcuL0NcVSC+UqGqyGuVkF7m9KAeZ4OBfh197ANmPuu0gxKwWCRzJLZQFDg2ks4r0LEAWse8rI
3qqA2mY8NwXVA2syKc1oK/96/gjIGGdReo+hxZSaST4mrXrQT+qlxinODAMwx74RgRzfVsimJ4DW
QKbyOV+O3jDwcMDCH52JXRp2Zxp5ltQvVoYwDHgkrFL4E2aJNP3FuKYQHIyMm8OOKTYuGqY6BTV9
UhxJU5xicSHF4+R6yQ4ic+VHWC+QEwARbT7kjCE8EZtVhNRuIh9YWGvu10/NfKMt0Dv+UGM/3O70
Tc0KSUAKxEvUcz9E6w+vC40xbRDl2hFOMPLc/r4ZiElSmTodU7g9cyd00NgdN5iiH6HTceUrRF3O
VAz1hFoARcSlj22zMYxvwWfZ4s/DNK5B5wvGa+CY/mUX4DQCvUttuPzExvEI+xb7SGaFmLtRtvGG
8L0X5bTCSo6pKz0646m3/aCP9Ml6xxQ7x/aktOQDlMmdUvzlaMSGMy0guij6RvUMI6r998z532wR
lv7dIgqx+ZN2AyPk6SDqzwf+fYMz1OLmyxoaRPM3YQFmPSQ8pCUObdOSA8i1iGS2FYtnO4P39tkV
KMJPV1r2HSEhHzIrOCmgIDBRmpAM8rQo9r5/Q0fBmJsDC5V0/fTvjsJl+t2VuyHDHuGfSBDjbwHt
7hkRHQi9c67CvrAPPuQ7UlM66rr+GsdMEwHdkvEzCoPenHVqwV7BQnl/mZldRgRNUXttM5+swPPN
ZqpPafYxpamyx1wMpfIbScdn8esvvy8/rWeQRMd9YE73KdeOXdk2+80GO6iNEh9i3OvEYzsSuu6D
8ZnlRDsgwAGjE6pAgy/y1T0C4vk6dYypGGY9FvXDAuDezW4O1c0F23N2NqdUsROOPrz/lzU3BI1t
g4KmdTY661tQ6hf6PTxHzU4zGeeFBJWNNTyzvCr8zJrNZ61umXy/aTi2EmXjqWRcwVVCNS8Z+eka
FyFIdnXuWYdEBzNcl3cHDWy51DbM9G6r1+YAhGyw4uOj5DcxMwXOYyzLeN/OlcAxUT7ieH5gpM7M
fi2v3/wQtQJNErt0IeyRgUygxg0bV/1AVDCaXXquJ0P/8VeirGe1hznJcOWfz7A03IN2VWcZugTm
pbrFsRrlDBMkHSoM1nAYlcFOKTraYPyxxy8q/r4IztQamxfEPJt1QTsPz2wqTHmwEGVYDZTda+2S
8G5gT06Gh6AQdXytWRBaG+DwuD2C/TK0yiTDZmTDIsZIu9U8fpfg91Aogv6S1SMRHWQD4Q/zACoT
riHIatsEylz3L2tJADUsi7Dv6AVfhoJb12MvxiQCb8KkE48xY6lBQIB88TS1vwMNIOcfz0lkXDHt
QpQsnoa61PbyvodDLIf+wr/tQrO19QiiJxYsxvHgjGzU6HMGDVF/l24JKWki9OxDI49lZoe5AWeG
UPcZm+V1x2VoTwb2dTdi6bxRowNokSZ7S4QbIBcbpxRufVA9GD8zXmTwgOiZdlTGG1GMQgCEa4T9
5yrsT16zkUK8DqFIBvGgszShbqhpkSmFAdyS11Zl6LHqeHMR8K5xmFlD1yD0j7GeiBEwvkm9LcB7
MakqqOv3ELWY21VndYvOk3IzlNd6gJz5nLPIoR4Gq0eKLFzCakgKZPpssgvWC6TQ2Bg7yTtsR347
ldjfUjzxHxI77IIYisgeFD9BtpyyBLIQwjl4xIf17z1WXBi1ByLszIYga1ZdmO74lSJDZoFQ3Pqy
p+zZw16Eur1l5MVcHlNvtNr5zeGUBvjiBJ4MSbEkRZtEBwNBHFSzZHgiumU+WOY2dsmAgxum/JCQ
yRBqvjZZQFLKCIrZ8XzEyWxyHaV4kEGt/hvN24vCqbjBmqS/SYEanvsqyc4qBz/SIsoO0vdElGVt
E4zzgL0dtPD98Abdsg28z5+EToVN2Bgln51MUljqwCtnIPR13762bbBy5nHziIYZDsMONMjL9+91
FpKg58lP43qmlP5QeuAeRWQvhYcj5B3IPKaYyS6jLLzDv7/5/JaGTNcslLcUHTRIcgIFuReRihBf
/5hCuwSTbVsPLnK7ZMSBBVcCwYdBAxTPdGgxBodpgI8MTI8rZ2/0ThjRtQln2H9+5SzwbH6jWOpM
eOghmFe6QI0APb6jt8cVjHL+2kPjb0qFSV3VMRnlPhxkDiWpS+8/botmASALjhlE8M55swId6BXM
q/ch/tsl92iFkI72UALJs36OCm9DCC+0z5htmK4XAAR5HD1UzcgXv0lyItBhDXYH+5a8NJuYakLn
IdI1EOL8/tcDquVXOMpJg0kHjRxoyD2+NrJL+5NNuJx7YNofOz+WO7wJ9dXHF7McQpKvkDJ067kY
/DWdTS3UuA36xN4lO1Vf5xA/Zsh6r+7tYNz/7iJpajwEr2R3TK12lX+tFyDHhWvxEejLblbjvYV3
5bzWvHdqwUTER5SJAlZmzGkpktTcQqncTyiNmPcCtjMW5+r47Sry3CkGDk5BHJmpPWBBY0xkpKf7
qaWm3rFDZqojbRLkBRH/c1CMLKg3KFk4vbXSUEOqW0YbGJ1lUUeFc0Gx0qNGJI4P1RSElXMZsBRi
gTMUkdgsMFmSbyE0EBlBaUJ5xL1GS2WmwswX5daddWs1xNKQoc60OSseXgmb50qyygnBBCUNMesl
I1dmk30JIz3vJsyvTQWEZoH5Xo7ZF0kIBDSYEvMT2g+M8DXBzBkiIGYkjD6EXn7VLa4JldjtUoLj
wzFHP7b6LF5Xi9qI+KgZ7ei0lzTLg5ttRkR8y4s8GZ2Eu54IXr9POSN4iUDvfO67kILKC1VLjgx9
dg0yT6N/C5T1b1FPWwoSi5qtnapnSqeQ4O0JASbLHC4xIxPWKI7J9rEenUqMwHZXWHKwXiDUoEy5
Ic7g6HBA31sQd0f10mAUVv5oPdg3fm+KpTKTEU518Mk9yz7s93mfKmpXhZCJvYwaI/WIsrVYy8ec
7Z40+S5+wnc3X1L/z9rJa1NBHygFnACR8venxP2YnU4RlzHX6RHWIlRPLKbFaBVjZo76Ut3VMQQG
tlMgis+UnRC3eb2wYD5iB8ziXhPlB8tXEOpe5xIPt6N85kTkzIdYy8yZ7zN3XDO0wer9g9qInvcZ
qS6TeGA7rt4CblJKUq7JItBesJXAvvC5QUVOZ88LvnSxMr0yQPIr0SFWmxwav1X3hZkJ6BADNk5q
SjyMOt0WjJi5htVgxGUy3qeo73lV/L1wMuCuJxGZKRmsXzjmTGgIViTbZ0S0TOQVtcrzj9yZZTdX
9moIQpXgAzWIC7bdAcNrM+b6odQhH7ZbHta14V2CMEC1En+spxH4fmqURhicNjlYM3izgIRX857B
1ysOmXWz5WB1NSLKSmOFKxhY3dtcQWe0HW6x4sZEaQEmDQG7E+i+NijeqjGi3Iy4m/h4utx9Nb4a
Y/FNOgC4fmOwEYHuR5EbnaNzakXR+XxzI3exYEly3bdlRFG0WETu0d2duVE3A4J3eyYrVhSNeTar
mxH17IiHFc9hteL5JonIFh4YUWMAoIMCzvfidSbzfTJf7fcEqBn7vXDWYgRjxLHixvtpLBBECQyR
H4Av2FMxd+mcPT/hEffTkSE0mwJkhOhktUDL3AKnCVCnkbgPJ/2NOYgvbgdmC/l0zncFKPU25l9j
LlvFnN+Ea5cRB9YmgEQ0Y/z2WD9M+rNgiSkkpO9Tib9/ZgQZT0vA2LFsbGozqM3waoWXDdaxaHGK
8T6eqi6cvrg2hwZvmGYE06f4qRVP48oSoyJtqWJ2wG1Ysj4W+/h84CB3tOkOxDsqnqZ4hR9GXtgQ
89r511Wn7Ak8R/q5kKPyNOIN9BJuKiZi4nWBHPG5sfZ9cz+tbfHaxcRB/JvzV/L3+0RBgDX671Xz
3gAdgE/zhotTKUnENzgd7s4qSSgDOSsEl6MLOFHUccRbO+YPZwff42fcMXLF2IFpFPdazfk0boyj
+Ebl5W4TjMUZI+AzcWC/9oYjEWvGfcwLl3n2G3piIy5NjmN40qwQW8Mpqt4tYR8GL40jHWyCG6RJ
iN//Xh5SQTPm8G+CjxOHocdFW5jLlDfnbqxlc51bfzMMsGenu/Ex1rNZYfizNVu4tWb45HHDy8u8
pHYL1dBLDf5/GQSnsDZQlohH8y8MlsOAkS8PiI5FRnJdo1U9qcDRhaXaAWgvT0tyEerxCkqeSBhw
F28TBJh1jgfLdMwUuzke9hKmFl8P3MALLZiAFrKeh3nhd3lhyLjexFQ5otGyscD6h/4zEphAm4W7
a8G63H6t3XZH8q0F69hWuUUavYwZiBEfrpgW7Lb216qdyeK4wP7DdW+mu9iexWzovBgxhqXhMiuT
H7rMlKCzWLd/QzHX/RlcnPxRYdov+C+6TlX4L8j+Le54jEamu91OEAhMYFIb2x2ZYwbf2FFIGRO+
zzPY8Mx2PAXZv3OISbjc3/8mlT2BlGSL73Or3aQx7e3W4KWIV7jTuV9hzPw/fOzM3QxFnPVv2gHh
n4dYE2RkrdPA19zvSmdfylZMSWxuySPNdv8n6syWVNWaLfxC2wgVULilFxR7Kb0htFSwV0RFnv58
Se19/mBVsyyrFJgzm5EjR/KH43gXO/Plst93HG703exTSOnnZoSZ2am8LiMTrVsvbvEul6XlqfwU
BMLr95dOYjoRXzjdKOI97Xb9CJBAXnTNKiF9/iIPQ+mC6VqZ0zTHe0qKsjiQJCJ6cWS9GPZ+f7Dh
iuz54Rh+mQlK7u6nU6IQvPg4HNMMMM+InT/mdrsd82wXkCc8UsWmAZI1w1of29BMLDj8lh9sxxdK
tC6bWL6uSlf2x8/iZYXyyAIANbo5R2u8HfMeWOR7f7o/OntmfLF202HUj6wMvSFRRQrD/ZyVvZ8G
++ne349tWcpXazqFAgzpwB8zuPxy9MF+HAPDxYdYCrp73PDlfK0B9lDMzmzD5y5P+Blgg8XarlZY
D2qZDOlxMd7PAREEBgI7seEDg4Ghxvmb/AXOo7DZ1egus0PkoF4sj9Y/+FhYv1C3Fpzc11osKL48
HM7yaLH7IFR8iA6kNpyzl8l/yJNg820Tzr8L0WKL18PQQjSUkiF/ggv1ovDYlRde8XZ5yOa0pMr9
7kuhVcydFCPFiK7Ivaks1l7gPxvJWcITwJJ2689knbwR3dou4B7ZaEXT96Pz0roVZivwkCBgMZBl
8j7l6nOhwRDs9dlfs2hJiK11tIYssexnvuqC3DRtcpSwG1TIlJTQvqcAP6bcHX6XfMaE4jQOs3kK
GHozec2XCT95PA2m4+0ipE4qx3ZBRzY8r+2TO8pPx7ih8XYLaS/ajgFBOrAblYLZ8WMuLf/wNtyA
t9Rk10mgiqdMPEw+hbbVZSJuDtAJzGtFu0rtEg5+wxw0uDY8QRgCDDI2uacbKC04jlXRq28uhHRx
n5Q6uZVyOeUDE85rYiZD/CQ3Vm6zOETFDPF2K3E8P6U7gPEjj8tPV5CocUup/11QQQUyA4SUojfF
8MrG9eB4Zj28yWQ0qUOQlunODCqD8oaExJDyZlu8FbnfXwsvCq+cbTNckRbIqS/wE+IWBiteSlb3
Ygyea67Z5FMCKbpsQx7xYAhb2/Gi4yi9BaRXN9xy6bmkDmYZe2w1ZtKhud1/THZ55nCzmJyMtNd8
Pm+bUQpDQXH4kw+a96hmT4EV3vOAfAF8uss6CA6aQ9x76jE5ls8YQGzU6Jei/nLZsiqrjyHtR1Ek
NgnBNxvbFzhasMQmlk60jrBK0RqAT2zTdGyt19EUbQb2Bm+ExlIYWZih7RZtvpGG7kcXre2Os100
XHZWB7oc/govqjtHDzTDnM4DTpqlGgSsPll3030DzTXTn655FUkJTYueKycfQwzEDqKjE7yxJyQh
mL5jAMC2YV/6yBDVj5yQWwMI5gpMrfkyjlDDg63BM8WSPhiYpSxoooWWv56vObUlhGX8WY6UHNR+
NFzWsD5vQ/lJ6eBNwEGo39pMAIS6wZxfBvTgGjrDmEYwYwxMZDM0hHr3faHfaA+78t4K2jsgviNn
KxcC3NvcsnchrH+Z7waZa5XDSmC6D8e1x2Zg2hMLUag4wLkU9u+QDZhH7CGYSR2/tJmLiYCCqGU8
nafDaEsIC6g5uzfnhgEYiw2QgwsOXQ8+KhkIgjp8gz69vAej/iGTXfh65JIDhFKIliONoDYgi8K0
iTpOkGckTuo2bLEjcgiJky4zPnAJEh6h1Gqihij7q4Il9EcY4V32pQT4F7N14B5JICzEDCgXgZhv
0YUAXeI16dB3xXjJX5bP8pdJ1fjDg7c9+KmDLfbIj5zvH3WDWV1cKml1l/3UtNKJuu+GjQ2qpU4B
gAv6Q2j3xzUiiC/NHbCNf/F2kGz8SYPIj8duVunzzGGHPdRjMtegzbA0soaJkE8OhPLDpoUt+Avg
fn7kOmMRVFJhMSNiuagh9GlI8diTtSVTPXmUsj8eogfO5kI7meo3J6PDiOdyeuPFYrxg12NbME7i
wPBWWCI2wBhvsEGvFzc1pFrAlZDD6Mtn7CgBGWM+ZenQTbbt9kJCurFEZAkM9vN877PXg+nUn/oy
VLj0Ppv2RI32bBsxKAQg8TJaYw3WAdvYWwfB0QxovIrWy1tPQp91vFwm5rJC32DwocL4vNlHcDco
G43pc5uTTDYieppoS7SJeUwRa5Pj7kFdpTCW0sosfuZgtP1WmTr0sJkxZHjisDroY5ysGWtjUM5A
No8DNTgxia0m0KHNFpuI9gOirGguCSPh7XxdWQ+4JhKDsfPuBJMFR07smMDfcJ/228od1OPA+Pq0
PdVMEKEXCSukAXkKPrFNIik50owxQOZwpXFRJW/ZQHYhY5zcfY8gs+JG0z5rTka6uY5Gku9BoZRf
q3OKWbyMJ5lNdgAHEKjw5IEshfQt2CWpgryYfOZ7E8lRXpiJhsKTEUPK6avm7xO2BOxP84D6XuGU
1gtGC00HtjE+zO4L2GAFVZOPizX5+bgFNSqAuKk+/TvVnBNWhFIAo8GmJEp4XEWgK25xt9SCMFkO
2k1rDtsJ+vfBYwLEMp2n84bDPC3hLSb2ac6sTEfeW6O+OFBiMq6PvqRiIQu/fvvkSGfz9+7IZaXX
6Wkzs5bolApzH/6+SdnzCmvL/iV/juNfnlqYmjNSe79ErPzDTMISEmolGqv1lcj4nEGkkI0G92/A
3BcYYQ/KTzXjjz32IS4jMvMugew3+YDyxb/MenmU7MCAIabyObN+SAwJ2ih4kgRyQBsQF8zmaddE
r7/8WaKk1RBQwR3cbXaYHHV4BYZMbt51yx6eWV5FaGTyihI78ILiqYXT80S6jDiCeKJNsEH4oHur
FctBrAlNerxVlwaM+rehp1mfObM6gSWuNSFJKHFCinsKguH9nQ/sYBeKgsuZcBbAYzwu5yNsPaF2
SsS36hKSiDnYcO6MgrKSseS8coZy1IHqm5ixIrRlTjJh7cF/TTQ3GyZ2jEhM3FkWgbJSpzkC9pYy
fvx0ht9html5zV6eSt9EY63POjOeap36YGZjNAFhz0clwbf8E4CAr5I2ZOxrNh/YVX3sp/P5dL7f
j/djatF4THgwvvAhxaUf7PtA8kPxanzPo3/H9CK+mqGTPC6f+Q9pLIVWS/w1Lay+YBK42jqLwZnj
h6kP8nOJpCUhBmOrv8qjegi25Ip7bveFZQkD0z4N5ZXgZtYef+7L78hvgmBZn96rJ9EszUcaOphU
5Btj1ELhXMpOK9hprXHOZ81D2JIlTd2O7EuCnA8dGWKIUOKgVERFCF4bXWren3E60zrITFmeF+NL
Mnb/7oxNKp2m+7F1/H5jTCBNQigSq5m5Jn2Mrygt0sjtfVwl0IIHTaOPmQodTs5ZyHKSN+TWvLDm
3Z0ecoaE31Cq8bRUkbClezRc5WJMFIsQzoZtUDPi5FWFOXpfCJE0XwiPrn6MYExYdNzcCr3KJpKF
IhZa8EqQtrHVWS0YyuQbbohmvSfH8Bi+RgyAIZqSAwjZarqkoWSasm+xEqkz2WHO5ErFRLmTSazX
u91kUIx5jA3rGia+JOgdu2PrMwMrc93wvx6GyMJECJG1NF1XuJqPda2Uh3Ye9Tv2F1xSy2A7PRnB
KYR2ImW+l42TTxl6UO+Hlh13zP5otBthl9mVbNYU9w69VGy9WD8MFW8PmiO5e0XLDn1FGCLu0R8A
+EflFpskVEGheQvhG6ScvSI+pLSyxaGOe6lt4W9Qfv2lXV+sNCHe8MWieNHaUtavA/zwB0aInRMC
+cXiGt3Y8C1fDJvS5L0J/CTMV8Exn7gXpF9cwCgndf6soZheYfeKtxCiLKdRW85ubcofNkUQqwwg
cYknKRyuvhywJEwBsT99cZWEm5ysvFs5YTmPdu/KclANU4dq42msOQQ4FjS9LHCXipet5YFWcEIv
tQVY0fWQcXcNPqOY6b4Xye+DKQ8WfWpa8OxLM5JEsX+cX+H9YpDDU3AK7pgzcq+FJFtytNDYpJEf
Kc0X9w8Dxg0SkyyQ5hvCKbNMIIVCvoDAzVCGRcL0j5nw4alCEcMx6ZvcWDJiqLrEuaWdjcSmy0vK
IWa5jhiJHBFysYin+CrmkQiJ6DiHViaRJdC4L58lFpQPwRUlmP5aNLlC6BSUUf6OPIPyKwtvY5iC
4r3IWCWakyBPsEfJNus/TtqYA218eHPCFX4wYvdl/WVdbExJSrCTEAAlKxYcQA4m2td/UIjDRPgp
U9b+QmZkQon9bGJ+CW8FJSCE4dBGf7/S5bT+LgXwCRCdwK8CJWY9fJDQi4WmLO9fomWJjF+m2OQt
QeexR7A53jItJQKV4Fbzi6R4HOcejYME5m+3/KVRuCcIhsTLcqoEniDPci1kE3LP6n/ijQ+sW6Ht
H+CPC1Qqq5XOG8IJ4aPzv+H/1u9pIGv47/jbEcLulj0mu4QGLB8STU+JSlBVbkaJwwN7mYnrrZ35
cDObEaIJyR2mMp8JDXblhg1DWwB1WzyubKe03k79vuGRfEUxwKE3aXAKguBwIj8dT26szucPrQI/
LXLsv5hdfizHkBhbnvwBRhIwSa7lf+J6crPlSqxqu/KwhrOhYPhk/2OwsDEo74UgfUUwKEUB/mGH
KhDj4Uau3EouoOATsmq+dGyU9cKTtAbIJ9D5LFAQCM3fLf+77WdLVoz4ThYQ5LA2PQYUblhKZ28v
XVqyqiR9Pjv4TvdvsQkAfPXoreapjJDiGUd+KhnyVPLZr9noHYayqECCAQsAYrbjdcsimmaZynFG
A4lmK0n/xtMpXnnqs34K9ogmq5Xf2UKjIp2sSDz/Flx7/7e5vtBfS+4dLAgJi9Hx4vZIDPU0T75U
Y3apA+PDb2Hy/lo5FL7PWFgSrcnllVsiCaWs7C80ZymT/+WOKErWmRS4VlDVty6N5Nnyyozm5qr+
7UcIZvymBHqsHf4ZYjJQv5TbiRYcRqNtfRbyPsX6AKjZUBF5lvDhvwt5H+JbhAhOKsix++0QquKi
5GCoEO5EDgbr8LmDd9MmhV/UEb7Yayx6kAbHqdhxilb8KepBXI2WzQVpsUIl35B6lgR60qZBDWYk
gJVqneiJeUz+1ol7i+QbZNoi0cjtWEJlZ+4tf7GxgeQ+1MLnnMUNrZ+Ob0ZlTPURCS2o04BSQiqt
rmQHPWNC+Ntrju4+dILNyes6au8eGsz+ZTijz1QKt4pmd58+YAf2kE/Jq9ceIbQvTN9lyiII0rnh
GJM2oRPv+s1VIU2osyjqHxYx/oHcoeFoA+QAJEqyvaR/obk0pRc1HTA91+701N6jdvwft2H9ygsd
rGXlPd07ScuZQYce89zwTpJD0BDq8OLepf8OvjgiabVC8Yo87vfqR4h8mOvPSOVByZtoOXcLpA9T
8h3DeQe8aq/lXUMJ1g69h33olchXHx8Rekfz9GPq/lu3v+ZjCaLjSIyKshR56YF+HNScwT0+aA0h
L/TuUb7wgMtQJ2twyKaTILJpzh1CMcQ7EhN8SaIgaGggOzTmSO72yyIRI6fSPy+a0/HFEywB9SkP
Bur/e/C/lUTwQdXjhGaI1D8kt3vZT1t+do5JzUYSKamcr3j3kwVEUbF2JH2UeEYOSZokUDjaklyI
UOTJ+S98OLqSOuXTq80yYdGcMNNirElBSEwuCExKFKWF+cssAPpXrSjTSeQZl2NBxVgjoORJ98bL
lj4k6eGQRjmJgCWWgE0WndconchTmCtah7vyIwmMXnaTiFNiBshULYbPBbDK9N9bTzQviLMJt5/9
D7sVs9y/9LLo1qcgn0VdQhGNaENeUH77a0fAb2QbX/IO2l8hrTWnp1UV9mQdYj3YQXJQOueDvEny
pD+0Fa0TesH+Qgskkr3mvnIZsGNXKKy/7cZQsDLZ+BVYOkTzQKIIxHTINqUB7TA+jCUOy9xsKl8B
anF6KGOwj3Ewg4eHbR/BASUy/AUDoqzcGZH3QfrFdOi0fNFaSixuCCmhaNvn7Xv0pGudiYAuI8GO
Q31k3JlOD9PHMn4v6/MIxXY2q30NU6TWz+trfJrrfTJrYjQFAZUxDLcDGcvszYQ6ap9okDDGyRBO
2UmGx9sl/e1nmw6LO6AFAzqrgTI4tpzv6LU87zvT8/6LNoiHpg63uOtTRUIWmzCQaaQvFBTMJiOJ
zFu/+WOMJUrMogLo5LyQYDadSS7EkGCYta7EuXKP347cqfYvk6dZsjR31/cL6SkPMoTcOfcBDFw4
tz4Dz6IskgUjm+QvHKVzvE44bttmP7XySdvUXYGc0aIZ6syaleSOFjm+st/8OtEcHsfsv3qjZivV
V/22D7Hav6Mif1zJwARRJHKRbkIVof6gO5W9/a+kuYwjMBal9xyJ6iMS7uIrYaTC2WBhiYPkw5lS
vvyEn81nk4J9op6Hwswgocs8FLX9bHyYylRQNcyF1c2blcxIBMmPTmpRspPEpx+XVgzAtGJns0nL
eoHK8jzQQSc9i//F+5LoyCFfsa1Oc6TbWsRUw7qTD/qVy3KCwF2g0tVybqB5bgaFvyLUl0BeMKJ/
zQlwjSQLgCaeLF3Z4UZc4HqY0NWwTjC2sCeby1xdtpdd1TOQDUN+CUUKpzm8fMIUE1BCGZe8eZL8
kPm2oYIzDxJxKNaFqVFtvjFVQvLUcyD3Q2INCxyAO1engWIC5dyB7ljsjGeQN4chFMd4olngbQoA
JGa7No2c8oFOK0HdJESU9IdthUJYfcimPpiEU1SRr954DOpJaWu4ItICWgE/47RHE2Iq2s3Yag0z
n4kXly4r6X1F1pUPyR9zeklEWV06/mTLb4gcBYDbHQDHPszpYZl3xxhbR6s/y5omh8EH0tlDBkRS
9CNrXHJlqO4TCGcwX0iY/1rPmrYRvHpH/8OH5OG35XOEd2VFMOBryJoag+LT3qb6dOXQas9wjiES
/1zGTpxb+oaVQ+1G6g4scIoeOXg/k+43spxrXzSkM6RG3qVIh5QfQb86gMZL4S53JS2gZhhKQoJa
GBLMlMl6kkdQZ6szjnYoQaF8BITAB6gtE29NGAeKu46CucAIAptQDhGQWP4OHC5R9OSQuj1q6jQN
ESpKBFnDNwiOSCwp9x8KF38YWGX3389kC0lRhekL7Ema/q2tAN4g/jlgvaQgckh+k9psZCLQv/0p
Mw5kkwsS8i8w4+MJwkCQCDna4A9MPpIrzNV7TRWupSA3GiAHuhI2LXF1jitbQlyveNg/JFHQQ4k9
z7bma6F8ZYXF4jag3BGPPk+AbyQuPInGRYFwJSA92qcVEj5k4eJWLwNBb/5DIeV3HyxWSTJYzxqm
UsBO4Qqs12wI3poATRInHJnPZ53HkHk9yp+1fZE7/IdCdbAgz2nbL07meyAXQBbNhROWk5anC1Ql
j+iU6jt8MLNzIP9/DNEkqK1Xa3BFnQAu3wieGh44juHDw0LoL6mvEZYwkT44+mgf9sTCFhNKuOsa
bOIGYbdu7lyTLSz/IyWlWLhdUNGXhGAaBOto6Qg+gq1pBTo7G1Adh4OB1qymLX+WSSl8Jx/f+sAX
YfLpOCJOYFAjDZxQQd18IRW/Jo8CQYFCAMzT1Hln0ght+cRMOoDJGRghQAmRJr2JRBn5Ap6oQ9hQ
shfl1QXpp6e/J7j/YSTwmgIAJbc9Mdv8IcW6TiQsucxoxap/Ip+hgGLMpBLwta+86JcyBPJhAHWo
79Is5jf2Ff00DS4SXTWUsBEzQp6ETV6DHDLp5gvqJzCI4gn2kwN1P2w5VLtr/fO9tZ9ZcsufKAW0
PwiDaWjleA+DHq+HCeuXwC9ACQX56avVyuMHQtbQss/hBREpp4ByWTLdynpoltZFtc9EERvG8YV+
SKYGW3TnKSeatsYftPbBEpSwNYNH+t1XoMDApB1fIUHcn39TYOpLpN7Gz86ctPn1YYybBcH4UAVV
L2OA031eQe6hN6Htf+7Wd488beM8rPqv1NWJXs6zm4pKTooj6iuoLI1e1sGw0bFmUmJGk13h3TS3
Sj0Fu4vffDTMEknSNlFLjz41Oug/5Ona8HD+7V5+eKflK0yf806xOmVQIOk46YxUGtsZWNaea631
VV8m91Xx+b2kVN3aOFbEg+FhxlVxQOh63XzQ70VEY/Cnqg46tQlBD41JL4ZVmZ3ld1gxO9ypUqbO
GaguHDfnTdFlKLfFG+vmdBscRu8i0i+kYgdleoMICf2HSq0onlPsaIUHRqrdnFZGiRM+s3ncGJMu
vTDjG20k0MQNN1d7eSN8FvCvJ4zgA15Ilsmyi6bzpoiLTR6nO3XZxU3XaLQYLJnSIhEAwj0Mn1Ec
Vpb3JOhpDDrDxkAfGmOKvENj8A4qrwjada9cymQdyRYz3HUrPrrp6uiWEMmSXtLT6+Mv9TwIlOFI
9iCVGRl+9HTbZG7pIB0cBnpPypPyO2VYhpJvVmEV0lU7aIWsoFOg+C8P7XW6KJln7ApIBi2doCIN
KE2FOn0mtU5Fg+ijEV0GyDCF2bAxkSMbPgdXV5r3T8jhv3s6JGrmCzBuHWkoKRtL1zs9Wu7bTv2u
e4E783UkQ/9Y/JxWCT3SUfZA64ZBFtdB7iFXVZsLXKQj036uDLY58/NneGToxVFCLeZCzLvL7vIZ
qxPYoaNm9Ao69BfAxxlX8WH83D04qs1tl4Fz7IzU/B5HQvqnF3NS6S6i5WEr1sJvpLRt4xfVrp8T
w8NObrdNjZrp716b5tKSvB8eAKxaQnzS6eGnY9H/mfRuCLZDhaNWvTyRvxto0Zn3TWNyuE5YdkmL
Zudt2gqvNzvTly3VU7GBhr1r0nb9Zrw4DUekUpdVsTnTJWCVSdjpKfuCAdqlnbbtbHHNzQpZDbLY
wtbRA+/iLGL26IVRtKYGJLkn/p0YfZrbjL6xVRFncZQZbObzrAt7UiDy9bvtq2gOIgTrEzhNSkYz
dcHUWzfnGid0u8BjLEzEtXBR16BgxLVzrBjth0Y8hcBra3zrf2DrIZVxdQ/w+FTveuk1e9UXmfP1
Trd3EwIydyIlSqHX9fFxNBCOqAxJRlpRt2v2oIizhjOGfGNcQ06Hb5ms2VzukOaK7/HpyNAoJUWF
K9kypnF33zQbvKXMvYYP+7rAlxC7MFeeYXJoEeVvG13Dg90apMQH997pJ4l1v+MnYd6NDj9Eni3a
lMxT6TL/6JBDkACV7JgFgxhu2AlS4wydZlpgWnO9OT28HGWh+zBVGkGVujmD0VqDpzbHz3ZJIvrt
j61Nm6v87n5pF9tAun78TeBlG2Uu49uTCYXzQo07SajWjQynDTLnd5qB6RFAaq2Xtdc0lQwKtGJd
peV0GhTMSBsfnugitPcfFPKGNzSbAPZojFB31+m1YT/G1xEtAsmgPYBLzSwdhMg9+mQCAzfYPfv+
7QRY9ZUG0+IGx+tO2tc9/DLZEFE5Y/FqbhjX68u4eJEHSVAcXt53tyKs0LLJfGSB3kp4DiBZnuzL
9DK8geBRCOqOAPHOIzqpGDR69vMVCkitDzGPzHmAknLVpl06QVR4aQaSAcwkbIeX5uSSx2p5HSJp
h3YJrHN/j0iq1ezfGLp2mmlz5GGf4Lw05RnQ98thk2azq6U3Nzoq6TZKgir8IsDKo8k3Sr46EGhX
SqzTMK6rXkLf4/JOsN8sRpfy6uL2rj4atxcRp21P0M84bpptn4ah88/p/WSN0wBSQhhn4SGCzqg5
NHPovSpkB74aun9tmjdgbiX+6MQdhs3+vW/OFXMZduQ6JV3BNKkpXUQYFcrBxFGIZtntJiHR02IH
3z+LbxroI8akm6VuYaBHVZwsU3zHRtnQSrRKXPraXwC2Vmd7oBS06yaI/ZHm39puQSxC/RZAFdb6
vL18hzm1fPpH4sOusUi2RJg3GpBKRk3YRcPSmc758ZsMI0ebf0G7TkAreYU2i7quZq2ZQUeQqgmH
OD+7yAof6Zm+2K+vgxVrxW1AmjNZsn9yjLCN348fHasJVlZat1P4RW6A4MFvn5jPSdO2ADo5rWBo
YdCwbmstkA5aRfKZ8Zt8zfuISRKIVyPCiSrC/h2rQ80zeCFS5kk6+tqon4qSgo7xiRh37pWT1HvN
IXWMUhStnFd0HlEtcdoMYTGYiQUPaNIJWkPUHf3WRO9n7hmx3343fhPz7L5rLb4Om4Pj9B2n82Sk
hYjSWu1RZ/neXIe3lRaXWKj4cO8TFA0PtFAdRySu91EXcgGlFKE6pXTRDIwHQIirhKn03t83ZcIE
ZiZuWEnDBDvhHnDbVNXmQRz2nbkTxO/zKlaRZpid3oP2zc3ZrNoqb1mAmjfPeI3U6+T2DSYHQDNt
KBWrBsAkEM7jsNTuwTX3LlnQomvs7XJx+eah2Qo3Hb3epv3c0fvKZPD5Cxmhjv2cvKIu4eqkhdgY
TWNAdkfzDRRMJSaz79vr3cxHb2CAm5n/JoN0cVrT9LI6re60aTbR1OZSiQ/ZaHQcyQiXBgVC+3h1
q5mKC9GB8O5bdX2+WPS85TNsw3VJ0KKhEEVvOqoFHZSYmBOjmwVT4/GzP5cAKSN6f5XwObiNq366
Pi2QiDxOL+Xs8kIGw+ZFjzkDY7gWuLzCzzebNMjQKXmYxeY21y4kTApVI67xVgFkV2GBaEl4NJa6
XfrKBNSRSOOL+qn1YMjVL1bO+LptVq3mFj/ZoDHDkKO81TaRJtio0VFk1Giqup0HHSPsGtn00QjA
BAn3sbeFsmi3543mwGCXBrT6nEn+0O6juN5HSw0AwbktvvTia3YnlfbK14b2r6th0VA+0j5QcZOV
GqmTJGqG3RECcpvrgCfeho8pzaZONjBoNLyDwAHAQ2Opwi5NYJpLL2NKJNLWBuoD2LNFAzp93cdI
QYtXsw60XcdMraYl/jvBRXQiXimFsR63qG9MP8hDNemelMGkXVa/NkrtPPWbDIR4uQVD6VFL/3nt
sZK3Daplg2sAhjW4bETdkNbeV9OiH1sJqUrlcExD440GQ5h/woTia+UzQPv1tQqs5NH60pNVzwnT
Zp8xUuLHXnpACNnSwen4z3V0g7oxbADE4CVZHHCg+upY+T0mE0aydyLIlAfGc9DFScmP/cP4iFm5
bI1yQusJc0wakMkuVPThndG8zQWjcji6ql+L6WN+NlCjF2xcHBy/yFQ0pDI86KGId00aLt2xFPeU
IZPsT5uC+ixSbcyagQBLZS2xUvgtmNejNJkiBritPtIti5AzGQBhjrGl4bAzSZ9WSumwKQ3QpAVc
Uu4dv7F/wb7FNpGaClENrSyNJkmj65x3r9hYsqSYvK0jpmDxreB0yA8PmjTRMlgyZbSDx/CEDvsL
vw0AsaLhaZ6+pqrqZ++hAafh5H3CW+69mcWuyggR5WjToMr7TFmANOLRpUonWdgBzMjSKQqHDBah
jQ2nlxs5s5X7/M4RMTPC6XevuPU1ih3FqI1aL7/1pJ7X4ySqo9NtwpL/UNss7Eb/+4XS/G0iBAxl
j1kvD3C5xGcADFNgZtwJnlcpKM+aDVSkEa2/TF4dgJ3SMRAagdLb6R9hC1NQuSBYcyGF0xF1pKHt
c0cVkWt4gql6DLKyNIv39DzFTlyH2FoiqeA1wCqQCzA/N6x6KqpEGhorzLwKEiYJ/glOiZabDIEr
3Q6Fd6J8ov23W0AcFeW3O71adAcT/0s5UMrnfx+idyRH09nQPUmtqgPuqdiXuuBAY+yUwHj8mEuW
koKQnKzq4F52KU5ydwQ54t/0Nj9Oz0MNekRdL6QkeAXUw9E5LZuhYmhioajPcMKOJx//+1zVklrC
kILNwnQsRJQDih5kQo8BXLJBFb/jE7Ol5J5q0itoPAO1E1b6xyrvy4zW0Mam8dNoUdF7umS71xcZ
OrqB8Du62iBH+1YbZqUY796D4vTFTVurx7dtfS8ou57PQZcM8o7B+F5n5y6M3+78/FZsdXU6H+A3
wiC6hJ1ycn+CoVx1KKRNkn1qdDe3der4+Rvf1YAtgAJHfu9rjbd71Y3+c3uv7ruOVEkazosV9PlQ
NVYh6uEMRQ6mW9mvZXNbUZlSrdssG3dWlz1MXOpZ5Vofpr17dAy7CxJj5A6A2JVFBWmtjd75AeHF
Icqv48vyo/S1fdYctn+hduvl9FA4NOo8tnfaPekVvZ5U/5lNDAaOfZlFsymPSK4QjiJSUZ2maCyV
AF2ECcyVegJx/J7S0GjRad3sHeG6neiULsZ03qrnvsKojAqo7LRl4sYdAUl0Tv03Hg+RURhLvCiz
qE09UjU/YUL1aaQBkzT9FCjyG+SanRLnAqrj8Wh5T63HdNpAVlTZZA9QmwS5yMp7Q3d7kE7ZT5jP
unkEgSRrgvDIFVDsDL0z4N3SVrkEJGqLwwgJ2sMWmWGUeoNk+P099WlD95SYgRjvIVJde3SA/Mu8
2DyJMbGp4ZerBlTeaSGmS9RpVTS//FKM4RIoY2XcGidTGDG4ef/+cP9R2p3PqXheitml0esa1pkU
9OWcjgzOsu+6m356J7RYmH7QsnL4kYl1Qo6bWAhrlSIVkNzWDQw1NpnOSgri0ZOW8vmZ2ZfYTfgE
1AQK+85kGTpCNg1IHISCAwRGaFLXJpcBWfKDnBa1b/RyCH4pMRyHiJc8d88dEfjFy6Yn5+MRS56n
xFxTOug5W4apXcZsHkK2Yjg8hc8JbiTIZxTIXQPcluHKlBWRdseAPL3mAjWnZJ8jwIxH+DFobV0+
JiXVycl3IdNMdYsfDD6LDNRvceXxhYF7epkXB1m6cXOhB8n46XQcJLoHpyA7EKcyl/5hNaYiMqAQ
u+d2J7PaohOD/kz43haoF8TXKX4jbsQX9pT9gOYqabK+eCNfBIzStdtXr6VYdBgj/60yimB2nSI1
hZxm+2uqDDEYfnZGfN8yf71Z9BVw5NzN0WM6W4w/ehA1r65XgeXewzeCiPqO+AwT+tlpaGUwEvUW
PReizcdMtc++oA5ExXxyiAjg/UP0nCBoVM2YgEESZ2qYSXRqMOQhSUi6JoVtuUVPiB934tourBCo
Bk7dk/JcwHoCdM5c+lkZ3lf6b0TE8GtILMVRLEy2ImxMkLLbNVJZF4cVX3X8DLc5TnWnigExFL+L
WCgt/1SDTmA9pCNOKlTxM72fT+/qPpF1qZUJWjG2N1k2osbEQG6tCm/eg3XwmGfTEmQsWd43XXCh
Ms5Raxjq/Seg7QPwM7MNB2FoFCN2rFOguXSlbZ6DBgjkd/3xjPCOpeexyTEGsoNUZHg5LcmEeZFC
pfeI4GESGHEagKjOwCnA+FUSG1l2xawlslCvCLlcRpOTF9p5I0igsKnwmq7MfJEel9uXDeLklGI7
ZvfnFNFYPISr0hpilYChpjjs9y/IyWvR2SMkodBOOmgGl5CHeCOspS6sr8R5p047cQrkTOCUgOag
VLd6IHuQuxWjTSnKXc3utkvWvSUBw91SGsnpJhM3aLytV4Pxfo7+Xl1LVyF2A6NGoIGGsN/TPv9B
8KVdmRqQ9Da9Owx7e/N3Zjht9BDw9HrTunedp4wo868393rrExWfT7ZCTWpRWM7Rf69U5AaoPqDF
e7LoKP+iAPe0GY7eQdfpLRIy2fi+Ey2QXRJ/Z6fl4Rf7SMjT2ZC8H3f3MgiF7p84WNBlNmdM2hVF
B5WhWDSRuBfdPR/JWwKFaeaiNdOi8AUAz2A1Y8YsnI7mPZiQwvjswWOoHt1icp987MZYulZAIiu/
+opm3hPW7Y1uesbVWN+X/HtTtng6qI/lD+uLXAc6jS9P/6G5RYF2CWgEJxfL9aPsn7MX+QHz2QHW
DZQcWug3Ct3024dUGx225wkCZ8g3MGaBBIEk4hw9+4j/oGRzIMyBhAJXAV5B5mDRMe3XjmvQE1+5
t8p9d8MmbwcIw+Tafd5gHCL/8Cyc7rpcX1SLMdvtPrnDl6nXcD3f1oXo8BJoba/J33ubaKqo1ldz
vv3WoiAMga+i2M3U41evTf/6dPX7QM97xyQqGOxE/waRFLeHqiJzC15B6+IQjj37TehImXNnRELq
deEgqgwMctEgxGdcgHfbi27XOl+jf7TX63bqKGUxO8ddeOybLvR8KDZstF+DojC8nPAeUmuAbczF
aGsjlCvpByVG843J6eTkTfNOl0GcTd8brMLr7Xe7gAt5YldhA/HQcTakFHw7oUeCz0WTisDIe9SM
kiPQKW5CymMmYCufWxtUNEkTAorJ/Fc+UnPi7TzvdxRDW46oNj1/H/ZvQXsG0pQQeKTRlgo4RGbh
DwiFiHzNhhq0pDxHMUlKZVSHeW4pIvwsZq8bkVgiKY1BAWv3QGHs20D4gyQ1PZrwS15UrKEwXBLp
QXARXZGq+IkfCrNKqH/Sfn3ZoUMzlUIy/7eYRDgnoGLs5wpxW9hW/waTIG+RSj1sbkQVEl0FIMjV
BrbBB97GxdQA9Ox/JoJUPCcXv5xdly/UCbHheDUMS3OR+nfV4v/6/rv4LIxf7ecW3c/zvDFHP2z7
+axl/gJjLZo+uXar96JsODOOfeRyGsPjiFaPafaDdJaiOVXbxLXxhOdaJfrYP9YqOn1NX7uZ9xke
lWq203hZbQpV4GiLfJbs3z2wJWbO9p/cmgAPDx9LoU1to6yQYkJqYsHEhZVUHS79Cwk9JXaEcJ6Q
dbtjY9AaG+sPV0IxVWjxX7ReqSqJXpySyX/Tt/OExDBoRZc50EiiWQ+A/LtzUe3Wy4Wmcnr3ktlh
UHmXXsNDU66fbMtNNjxMEsbdJvY5OnhXSiZUnEBE7cSl/cM/Zy4eQUMPpG0wOvbTP+lxq41OdlL9
H2HnteRGem3pV1Ho+iAmvTkxZy6QHt6jUDeIckyHRFqke/r5kpqJaLUU6mB3iyKrSCDxm73XXsbD
sXF+v3T1vBIZBGFEJrfAmrQM/P425hyM2ZVuBm+PdhQwMMab3k5ftgqg9M7KfHFoiW4ouRFpfJ4o
fk6Q17h6YFghk7uaQQeCaBHbQ+5Jo0VBD1PA9EiNrfct04AT0yyxpC8xgEGw2tyQ2ojjPaGxDJQj
nMRswP97AXJJpPZIBMWE1lOZqabd+CKm7yuFJ5lQdoEAKxRawvrRef1RXY2r547qjLuOZBPeHjKZ
b/6f8AvHnKZxku94WUP4ii1id5RfeCBdYqzisj1JOVPRdIeV5Zfvw4YYPPxdTe9F6Yp1C5VCPv0E
JGkkjJoDgDk0rQeOXcDJ7E9WJcrM2uGqbPHwksFPsW7/pO+OIWWxLaq5CsJeuTI8YyAFqkFcguEM
/05cFcW5tBcnhHHq9sNP46zsGUn0rMRjBe6BhGJR4nkb/8KUH+B9xPCP375JROzlMAKSvQF4jtTr
C2cY/tSes5rSihH1CFSlaLhwY0Vv3ucYfFLbvWE59F2aFmi0Wfi0rBFD0vtcF+yK2GKdDQt0JvxM
g/rq9rjhedVY3Tj/5DYgYzGc6/e5usJR1/qktnsmB3ZN0K/Y7EvcTM23+EAuSSn4ueTlkCsmg3Eq
UnWV4UnBqCqBAL+7Y9n6kzk4lF8KLgfYcAh1z7FgUai2p+Sbku7ujYdnYrW/UvxiG4tTuWX2w8CG
g8yYT1PV9tP4fjECfPvH1soeVvk1Hl5vMQqsc1fMpeMIQ8bv3NHLJQjJYEX29KXP1ezj7uL0Op1v
z9iNmd3xnsE86wkOGjfT0FifP+7WZ2r1V5a+6jBSIbxFoa+wdsW1+lQWr0v3wcR3PMQiOy6HDMhB
PrPyaMHrmjqL+472F8eabdo5THsnT9op8JMRxMzR9cDYp7UrQnoNbTK9vWGvzjw+fbw4bgR0OIAx
IQGJLP0JJAGWAsTwhO4iKFv5Jr788Vgmb/FUztdrOEWV8DkTOZOybk90nN8k5Bb5gN5sVoNWPJLS
OTV1m26Fn8zPUrttaCI+8ZGMOYFgdqS3Zp2CKKF0IZiRkQjRDssKBeLEC2m83nCeuYURlthsQ6I+
yDki9kh8AzdyyyttPXjME2jclnfCZCjQkPHzgvCv7A0wSXZEy8sIwRgfq8r0s3r3vI1Eug+0bhRe
HHZfrGkBo0fSEKkX2Kzs7ngjAtZgqIUgZNm6IOZbgJWnaoGfKRVWwiTEzRmIPM/lkzC5oOJyLgBe
rOYGVIdVZZLY2VW8AQVhoVQDR2YwzjCb5U1m+6IjtKRYnJ8fxUeFe3rss0fiX3hy8KfWABWaRVLo
sIwjXGud46PgRdBmo9MpMLJAEsNLfOLvBtzVbbMdsxGBnIAmPpHEwsARWLF4H8mGoVa2TDSL8tzR
GSwhXia+ZnbTofHtxGPIW1qcxceyBG9msmbY7LXMKoA/07csth90zYy253m70Frie+BjYEC2Yn9i
ZnZBQmRPtt3xW32iaMpc2m4KOMh5pBs9I78zXZ2j11ZW4llTLL6EGDRqwMLKX46yul9F8J2aqhVG
Sr0l+ZH0ULL/8muK2kJbXKbTjSIP3lDA/3IzsvtfKICURZg7TfBUHU7E+GAyuMDEU3WND7l9e0KA
ey06B8pEuxuoeAj8xJxNuggPksj7I2SLhOHjoWLS6sqrYidgA/YrlryxWgsc2xQr9KQx9g3a4bUI
fQ23JYvT8cX4Adc3KBq/irdJcT1pJGL8KyQ/3oJo8nngjxR/kj7Tr+orzlcBgDErAVyZxLYdZTqz
0t5SP8bzEbc+PtfbB07WKwku4r7ctodmk+3qQLxAk1m9TuLaWBaL9szHRReS/BCcHtzX5SX6zjcy
KYVTrklQ1i4ndQMHaCAN0iVkZCZiwYTfUjrgxNNgx2LiveOzvIupK0FcXF/qC3Z6T5iWh/KSP3xG
TiD3WHz3VGC4LNqP0e1tLOEVwwoFgrnt6kifOA9VFBexQ8p21M/1ExDvRcu8bq+TuTm+TeZmLCIR
QAvOKhNXV49XDG6kdXaNn5g2f6fCp46N/rzqF3HhmDOvbOZyuBXuHhqqhBk19gurEjvPTbOejGye
BBHAh4YKQ02I4JBcZp6vHW/zLYQ61syJIEZI7MwbqhPwlfamp4sK11rCBZFRQLLAKhKnK+NLX0/Z
R+BSVj0LDCZFQf3V7cQDdBj2eBAG6j65qHQ0hjdT3JcCh1xbwd9JYJsDcjcf2psIckA6q9/wjpDb
uYPhiRwTROfUnFCko5hB6tbPdV171cMT7HYzW7QbzS3hUlpUWjsAXKInBqum8IKCH1P6xl4yMUtU
j6Oxv4IyrNRDv6/dGIlh61SImuEvuS9aYsNXCBWEISW5m5nX3ScXseiQ7kxiLbeIPogKrIHQ1rNb
tJ+sTbm+Hdqs4VRsnmAkDEEEctmO40exwdzyw5hvbnjV4BhTzR2oVBY2CZsbDjUToQV7kqM5zL+Y
+b74nddk4AB5jCZdmt+wqeEbJ6rVpHjEyiG0FMo9AEMYW+Dh+CPUJ3Ox0RcYP4iWs3qhI8POb34D
GmO8wuNneBbAYVa+slNZ73Fog6xl3Tfl1aSO5p5iWMrtXHr+c0qOEaMF3g0LZUmKxrHwHo40bw5M
9HGlUJYZF+qWZCEOYUZApA1FdMVIW1gsOnnOdtRbLBwOU5KIdKbS9OnC5OY3cKvQLRCdyFF7fXi+
sDf9GhsU8ed17CHPvPXv+gdPj7tg+xSsdKe4ecDgIbhvR0de4L86/upFrnW8118zFxxQC+1mIba2
YgvjjhXIof4BzeFBM3cYVtO3dZV9ZXWXq9m+W9EBXEq4+LvOJmUw3sW7GQBiGuSrMhB4iC/KFY4G
7QsDObjf5rv+rq9nZ+U44IyN9o+6I6Q8vlvPcpowg8mAEBaIvBmFgAydgYVmB2rZWrWy3hv4wMAu
JgJ6pe2h/M4+yPFtIaLiJtRZaWLfqb3hprCS75bwrdkVlQ+OD7jwZSgUZlhijL6+1iFTrp8+3GFe
EzvtsXz+Gno3ukArb5KgNSyNBL4N3uRD9MEtxJWhX0Zu8dQtIWdzaywboH9iZ33h+vjh46JLRvjg
YYdlJ5JLMqGUbPEdp3At+bvvvpg4nKs1pIJvrTqau+S9Wrc/FKTesMr4jG2WSwjvGSZ1YZNK9bKp
VEjHugl+d31wnk+2rITXvkgXmuGCh69VZ7/lHxTN+jTAeCFV1paYXOtbUDqg+rrw8AIeTDJR3X39
KQOVMM2azTnKURQe8+Vs9boWGNH7C82f3VhAoD8sLF7xiM1lPNrlFcfLrQrW43F0Y69W/aRH6VP4
TMiymks06me+v/ph0VYeviP7FqUL4cvLdKts4J7PLKQqDKtwvFUhh/9oLZNICfYFytvtYwqSWvQX
UGsi5rjQKzYajIkzRQqvooGpYJMu9E4JM/t63KptfujfYux7edRfzH/fizeECfE1hA0GtPJmfiUn
pqrISwwLcLLC63tRvCxMtfXqTT2iscrX8qlbvPXbvoN8UtgXbjh1x5C1OiYYvPtR5wwa9FSgKHxq
011+VC3ypXqVU5/LBIcx6F6dNRxqX56ig4tzDPcbe/igv8lk8OCt7JD0Kq1bXj7Dw5WyISaNwHtt
CoQad8pG3LU3urU5lA+LBiOF+WxuGNOa8UraV8P00y7fIBdFeerghIiU6i07VLfYEa/wALTbs3W7
dq0pm/SdECC9ADcwQSeZQNHvTXQTn761v2rcstxIhzxEr2JPfDIKMkZnCG1UriGGG0FWrER1qyfb
nJxoGvF8DStAU45Rc2xnFiE7IKx2LbszfO8WmDg6FBvdYWw98UQPwgQJJEF6+BoQlv8arbVigT43
oxvt2sFdx5NdqPIhIEGTTY8WFu4dSbCUY8FjB7qgJYExwAMNP3jmTP++uLljjE5rah60nelHVQU1
JS1jmdTFubHxWg40hqCuLjs5aJTgDVzYg2PrvPgK/y0waahAcGhR1njikSXBNS4ejXdsSW4JdNCP
14LGMbzw1QyOGVLTVl4ZBRNYl9NuTHU37SXnNJ/WsKTAIdh5D3NfWKZH4vOyreKrZwmo63fYeWPN
vJQKU5T3w9vjoH1OSYrX3pt52hdzlZ7nBYVKXQr3BVc5zACQDc5Y0LTmUu5UeF0cz+sKWmG5hPWu
M0IyaAnspyMuxkNCspfhzMgnKUkYZAfJ6bxgDGUVjoKwg/pBu6ZHddct4Tld1YA4jdcNBtGEGIlL
JWA/OsZXeUoYGcFYlA1LH7fgjnf8v+0CjIk31D/8bEc3KGxzSh0IzfmOjGcjXRWvAyKnEsQsRqsR
w/96uclVkm0dtByWHvkoCDdcPFl3oRbklCacAedZ+KPm7qAEeJnazJDzTykiZ9zWJl8bOBG8ZthP
kBgr3vxS0XH0lBvP0GjQ2DNkEAmXx+89g9Rx89wNwzyf6AjL30dP2wN4WorkPFgmNKnXCsnhIeKJ
cNKPLpcU6Gz3Jm+QQ+TzG2osM3OG/IZZNxzqdBUy6aJW2om319yefFxTA69Y+Ue/tIfqEdAMtGkQ
wQgE4Zxrs8UA7e4B2jNvFqiTpGPzqyaUHQR2tBzw4X5R30RGxWDkPv8hpAArmmb+pXBnTnL2ybuP
hhFBzETPMIJqyVcpQQzbtYGPoM8nP5UGzisERbiyCeYQpZ2Bi0irTOYm52jZMPTel5Qq93nZ8syt
B+Q9EZ2huUcjNVsjIMNsmzY7Q3R5rPHr78E2T0QOUCUwfNvqr43KAV06qt8ft+2pPT1X7C32WS/a
ZJjiqY+jtqZbkOCU58KMvXC0U66Gz9HYduY1+xX/AkJIS7e4FZPIBlbCYuT9CnaOd38MMc0qJ9Hp
4wT5em5GNjOlGej2psby9vO+Mk4Fdx15rvqUhQr7TceSEvRJT+erhADzuyNzB+vWzHRC7N6cMQVN
iX9qF+Lpa5NhGc2I+l2tran3xo2kn5eod5hafAK2llBwUEU6kN8k3QHP2kQQM6JTh2rO01H9QYDT
fINjQ4V8A7sSXlg7zJF5yVaML8SHzs1TQroHEVchDf0qg9eJcSbluYt/dW8DSSGfod6Gs7NhZaT0
fKwSUPmAmqD9ENA3tB5amSN7ELMvirDXUg9MrKLhD3IYYPn+tJrClQk9XzDm2O+HuY8uBnHz+fwP
zw4KHzzDKEk/OOloRqFimwt+HlrTv9gT8s/mDA8bVj8TSH7UwYeAHwbfA3bdXCYN2mTfMf3LAi0u
V+Rp2FHG1GJoxq+/dVzm6xeZLODjk5A7gNAgEpz2idlSPEmPYGXjEBXOJ1+fn59w/fNj8is//OJy
UjX188OET2fr37j5KV6cYgdWmXX6fxA7mmAomzbeB609NZHrFHfD7++ntUehcxyW2DNi01isX9fk
3C33kx8jKg3/+xs/QS5g6l1+TF51QPyuYL2/TRphVMK/HXI+4/mWbphfebrqUiY6cv/6zXHmpmpK
R6OkIFgKjgO0hBspNLW8ylGsoSvtSW/G2F+GUFDOi3GFX3kflAdAtEftx2mQ0P139n1NCMTHg+x3
GPSFHf7QDuWRLQBcSOOm/3XfQqL0eyjDp3q0Qno3gSvmBM9ay10KUzIHRwh9xO9sUrTFc5y6m/Fd
1nWHP0XbIo9kdu2O7MJvzAxszI2LyKlCe/AIbbNneL65sMMOClv0RWjXMrvEVyAX4gHSeXwx9uNb
uBRmTrtj9tHp6C0WmehWhst5AcFb1xZcXribdY4SLtgYcAKB24hYSjhyMUokwxe3Y8oBPAC+SdSG
YnWfNokvD+g7XE4ZuAnVWVaO8IWo56IF/zGw8oDbRpIRrKORNAo7R8x7aTfc3ufkTJ1LyCh8LwaI
qUAIV93sEmKh7/5MWAogfVb9WW+jQ5EE5gDmTwE4701XI6ipA0Zd5TN6W7NzZKgSGlIyJoXFO6oa
aJRfqaf1+x5FAn5Q8AVDW7kNuFDAbQUZ2qgop+UlV8BdJT0e06/fegW7JGjhyqWCeJGkZaLeEa1y
dX+W1/7GkHKA1DW5EUxcn24B3rvFzJeCYvoxCdHqBYRdWGBLA646X8jtjy8fOt/dJEqrfZvC0NI2
PcRgi+IYmu/kT/H2NrkuTGwh7CpzK2BfTbOlSf43GSVAebBPDISAQn8bPzF6mvDRfyiep2lQxu0w
Se7vJ6ByfgbnA2rbHDBsObHSSXgYN8k1trCBnYxgJbjqX7ufn0M4n0T07yaT98kgczIFYEaIu/Jk
8jip1JLg/7vhTQHh04udyE3avof29CDibdppDQOLNeMFpspEblvdUlo+9yG0Pare0knMFfmweOdh
0nAmTpYd+zxPhkaTeQNaHQxy6+vkycYn7YMkzeFGwwD81u1vHpUzcsFKGzko7OlZLal0dfCQ7810
TomouyZ19S3VvhisSjXG91NTNhGq0eTQhl1QygdM8JfPpfAdfTbMitmK4Jc80eXdLb9qELutuhY9
Zq3efQlUsO0Q0vWb/Bbfnu/Vod5B1H4Tz/3PcyF9Dp/NT4eXUiVxppkQYnUcOhjrcTBWTra6++Nm
9vNfVaXLmllAbnm8XIn+5wxEzV0DFXe8lu/EJaB5nyI3srcVQVYPI8ABmnma31/ZiTLSGAoErnSy
ogG3HajoEpeOaCerEMk90yT/sSKqK4Y2qR7DYS4TXOzo0DICs6Lldytz0WH58mX86o8QzSC75FDg
yL89VeNBaSHBJNx63HnosRZMJS7PYMAvscOg9Uxc4p4rHSgcRcZE3ojwNNgBC3rgD4ToFpG/f0Cc
+E4s6TCZrXDbd8K+uT2hHaBOYbKLoQZDSFIHFtPsZTFD9wrxARclnEkI23iv99zqBsSZ54kjK5yR
DxhvmOnJiBcNmEwWvPzJWGRi8wLLDQf1mwqaRrXAGIgpIWHsJTOoj5nE5GEh4o2HzMAXNugRMFSH
2MnMAy35F8+AKLOYPTPOn63VfTxAoJkpS8T3QhHCxRqVTBf+JDOL3K/GBjHgobTjJ3WQxlU78eUp
szi4DwPattKuoKDz9MkJ/cQHUrQkzp7QT1O7nlb6HEQb6drPcI7eKJjqbg5oB7r1env+in5Rrpg0
CcNcwFbogVf+Col6HRL94mS0wyNpbOxcKkKtDkyPDOeTdpxdZtvsAmm1RfdZ23W0JgduxVgBDPWg
rh4w8RZNYcPGudvMGboOwoGlIIqeKNMQzGdU+k6yrYjFgs9piZ8MvbctgtjIT5GCy0cFpqZfGVy/
vd9RjDj3C4OkI6G6jFRiQraik3bG4X7Yp59U3PK38A7feA4H5HG+b8RuDq+DU5/WJt4CMJzpdaIp
PbrHml9QvBl+QdUqxJ5UEjyQathKwKhPeBooRPnrEFZTAe+6A5w/AuQ2OpmfA2uSv1CZq1doj8YO
8lb6M+OMoPQlB0aDnxMxFeVyORZb+cpKohekfmQaLECCuaAV5G4OUTF8Mrc0dqz++tytn6fyMjuW
G94MS4olKn+xsKemP7483uj4YWS7I/F490VFeZXfKqD0E8P4fbKMiQSjHQHTKM73bfMjTdfB7AaS
BiZD2Fn7XryjL9lKqPyYNYFdw/oHWL9Bh45gHe0YdzD/yOnHaP4YALy2RPl4iguKIf90BaIeZjsT
/uFz+STvxDyvpaWC3jmzP4bYVsH+Ce8EV7GbNUEUsoHAOqoY/8AP8pXZMor8cMvn8zQvEIPDY2Gs
9Nv9EAMKy4xGbdoT0BOY2ghGtkvuJ4E+Q7Ff0M7lG3Mt8WYWbHJ91dweq6mGEd8UmGBHgQp5QaXP
amK6jGgiYd4EnxK7h834ZehW89XK3FhA7DKT/Cksc1hwNFna3oCdBBoJu133BUJT15Chb/oOijgi
7RcdxML4oqiSpuDpJfka/abWArP378a8HffPwsvdgls8d+rjS+SdDiiAXR2Go7zAlS2P7VntpgB5
kbhOGM0s7n51iQ5gcQaL7WEJ25qBr+J0/VLtSDshi8x7jo6KD/ToP+gA05VWrkfOhzWFWUXbrjjx
RFLF68GXGitiotai77y0H7BnZioCUJptm1o/pc7SLaC559OTOVpAKayXsgLzU/c9tTImXKTuhZ6g
+0OyqjiC6N8YImAvjtibEfHqKu/HjTgN0edTOuC4V74VwILDy2024i9VJaaP+KXK+fvf/tf/+d9f
/X+HP/kufwxh/vzb85Xt8vjZ1P/zd9GU//634h+/Hnz/z98NQ5dFyRAMQxE0WdJlWeL3vz4Q6YXT
l/9XWtf32WiI3W6mBdKT//pMbVK87yiVmIE+JJWpwviuMvUzq7WhcNpoumeaJLT3axE0UbUHcINs
DqbKmYFEKMOF4eVACcjpD9WghRndcaAe69DnDCLMrKEOVl7UgqnOJwcHjHcnpF9ISR/Kh5bspBYK
r3yslWtYrMrEa5VtiCg2DMLupOirMD9k7U2Z+RwC6rDSzVMxrIY2eIAxdSej3jaFp3VMCIK75jQQ
5UQ8V2kH/bIOZLpsLtTZTr9f6/u64lOkqTG95wy0J2BRaLp/x+1DXsn3jfqYXFhKWv8CQSzpQii0
bF2xUwLfsTVuz6PiwEMX0rWafTTyBkJYWPgEq4F8EtnF7g2fmIsGteK/YpsUtQFXEoaFWDn0Xlws
6twf02UVLWapl4wLMslMhn0saVjjIPPwbBJX4EpOnTy05dTulCDUF1L2pveLkkqUJBKiqEoGz1Cb
F3Loq11QQg94OL3oP5CDqyS/zV8BpCyh9iMsgblhlGVt+jnk3kcAzVgWPZFHguuKjFLZTXFyAPaL
XVVGU+zlst/nqxriW2qrqi3CSkFw8PWSbcp3yNwKXjyDWwJEEK1mOHXsRq2jv/y/WKOy+Oc1qmiK
KfBDUTRNVrXp9/+4RsdX/8yyR7croRGOzSIxYM4XGYycvdnLW0VHPN6KqDk6Ku/ko37KHBqSaypT
ck28N1rm8P1ZYSZYjphRNnTXLcRFjK3Fwo1kJHMYR4SUtTzAynycezXCw6CG1pozGWWfZsZjKUs7
BQFC3iKsKOG9Zu9qy6Q8RrFaJCbjNtG5m1x1vRm6sgQRICthsefrEKZN2GcEj8YDujjYS0hchvq1
S6WXm8INGUjZjKvqEmIhpd0dUdPJPpNQE+rgvLECX49hSaU8FnnHcHckkJn4t2cIgfcpe0aR7buM
EOtfpoCMqh/4xHDw4wWFxvPtoSw65GkNswbCiDVIeyGgZh1/3IefRkNOl+DMEmF6FVHWKPSEyuZJ
FN2TNKuhFIFDGdk9a0eJTDuGFt6Oi3pG/CkcM8RFMzmFBIVClJ/fWROE1lUDJWF5UU2sDDKng40p
UmkCTYjte6LDEUxEN5YPelo5MxGA6Vx2ykqNj9IT/JHXnNagGGWx6V+0VHps/eeFZPx5GRmGpBia
IguGxIIyzH9eRrE83lO1bggERy54Z2paTKT0J3tEItDr/hd/m/Qvq5a/zjRYurogc1QKfzpZh2g0
krLT8lWBMi0RErduY3YKPEbxrQq5IROQ8gxPCv2iUaYgCRszJrfUb0UF5RM8Oo3cso9PRfSrQqmZ
tKf//DxM7d88ENPg9JcFQdMMfXpgf9hX7V0fwsLQ29MkghLt169U2ofoDoPC+GAoXuNEMsUixdH6
lfpRMZEwvHFr5qcWeyhigmtH3VbdlTCtZ0CbCBIfg+jDQgq5Quewz8ZPBT+D38DPax3jVXCrlj+z
/AoLc+gmHWqbLYvB0UgCTq6gZ+IcOzNNXBnlW6xao2mX2UEhdRzm4ugAmRKVW5WWcfcmVukMxFnx
9ZlvIGBi6kq9C/HrJo+IeaPleVStyupUpyTPnMLOeiGO7GH52DVjB16TPP/PT1OUhD8/Tq5S2WR1
6Tqfu/77qv3D4xRiVZfyQu3Oxnp00ZwYXmOHh9HFdBO8KTnF/h36WrtCKLTrYU6aQe4oHmwIJzwI
Cy6wXTmx5LHgWacHDJAW4vKBrQBsuQj7K5oQFIS+/gYZal6DBFxxKPKQps9FcnmMoHCIBbUmnNc4
PX2ZoaOBFt1cEzaxYH6yJJjVm+2Q2uBlB4kIeznyiC/SW0WUKOhjcugQXX5M7jxMIRlJAGAdhSvD
ieDhZK6wtKTaWjCRBC8WKOrxrNl2n4+1Gfznx/iv2+b3UzRN1dQVTVR/P+U/PMVnmmuKIZvtWds3
QXV6rRX4PScamdlmwrsFV/XgGTQb/SSSlkZlCydivP3FizDVf/NZKoIsm6oumqYp/emsaOsxuyf5
w1g2BW1fFV67Cj1cg4ofp7MaMrCieapyThAKiwoeKXDixPw9qkEMDeZpCn1SJfXzOoe0Z9zduoM8
KA8+Zz8OBP1KFLmNq2iZTQRCGfvU/qNQ4X7GEBye4qqJmbfp70Ok2d2DSut1yFLnnoeufg8aHZYm
HeEj/BTEyp0xvojUy5hWq16kca3uzqzN1kWENzFlYe8k4eb+iq1K2GX1JcxYfFwhIm4RPbKq1IlU
KCyw8HtU7uQSmtHqldkmWyqPeWlTuwgFTmC7RYW0K6I8yJTwUFbhvPkuq8Yvu9if3vGz1Zyh/6ju
WMOQxNcksv96hoz5VaSPVAr9bYSWYj64A9Ic8lu8fTaHlFFrgZ2hWa71pPeKWbKusGuIuIqLZh8+
hKBt1vwR9jDiwxsNdgIjUnlchaKh9i3WEWl7QuZ3pMfy0tVycCKBijTGe0o7RDl+jSNMXOn9bmD1
QbXzzG+jIi9mJY4vUklQosFV1qkwXUaFB7SqtI8uwkq2ybyi0BZF1h6mDyzjHhZQQCTFV3e/5DoR
NaBa97vsxdiBZ4jC82eQDrzb+H56aAnDyvP9gW5WQ0GQa9YL0tzQ4SoAEJYfisfhztgmPszahUSz
W5Yf0886cDng+0xljAZQlR/0JyHeDzqKBP4U3c7DpLEeMjtu6eR23XMvme8hKg85jv1wMBd6DEVb
A3KIG1cEnc36Yxcdpl8xjOa9MJfTW+sTX3wU537KjEYsPXswx25gQMz6DvI4f5pqkqATYa8qwY6c
awBmkg768Hpeu7yH1tgGQv4uSnQCVPfRjLHzAyZQ8jOK2GlCcjSe740W+eozXI2AWFlFvhBuCcYD
Z0O4pmqmBY3RYcGH+rcWl2ZZLzSpdzgK7IbKeSYh4L27Qyhc7rRL4pAFdwmXmUqGFMe3K7Ff6dRH
ChGGwwsrAdMSZOJBMngOMx28WmfIkmDIwr81m0hQf+lSsxqqeKFFgpfl4abqx/UDH4EXVNgSMkKO
v4ZKCzhAa1LxD+jLzms0umS1GonoBn/CWZOUcQmFPsELL3L+FIk0er1itb0cI6p+ovZpd42GEGbR
C+mmbGs3T4B/J7iNCbSQUh5mD2/WDuA5n3050J5Lf1FuKMK/lDccnIooSJquTf+of6qSMTtIhv7O
wdmUdrIjtv0DDbvfBslJs4ptvnmtX7hzAgl44rI9ck9jiBOusdBe9ld0bVgUqKB87KPghUGbdny5
MfZm4WbAskBiOCQ7tW/6MORceSsvDaJCusUUYfm8RbtkFS3CXbEQ/Po0C6BtuHibrU2/vPSnMZi+
Krwo63iEnxBve89wcdEARjhWe8K1lv3XJMEmIk/jOskuxsb0080LgGi4Nt5zoQYM2x9rw68DnHL8
0qnREhArzs/Mr+gbQuHm9ZEdQMCGS3SLN+r2vjeC2CPjdoFj0Lbzak/2K984EkAbJDsCZx3hLfGV
rxnYG70nQhZ2KFvsk1JY9oWziH2JvAcqTi7aqvmcrSEPUZ1zEe30jXmA3LeIybLF6D/ADGPb7Qyw
HHyIsOasPUgUe7SRLscdOjQB1qWxMy2cuAgSITHbg+jlCsfZZvSYV0JPIsw8P/AhwX7IPW27md+3
KBP2M0f2GWRCeNC3zYpXvoAMt7zvyS11pxgTj+4auFr0XhOnL4AmFc97RJk9lYTiaJhiDqvUJSLc
k4LWR3s3uc1i9IqpDYPiZqGtMLAd4a/lyzullbzGnMzN3RLTvXo7fUCPhUY4AOzBIymfzNYmCzqM
6HBo3CdwbyBq4/Vl8EanoSeJAG4W4CznJFiQNYvNDlN3eF/k36xCt/EyGFt5UHiNF21E5wMHzO0M
ehg0UK9xZva4m62+X9jZ3vQTUynjHH+m134LlWL+Po3mCLP4KY7dugrKjekOXvtT/RRn9RZ5jxOg
dHpA1OPGMMd2s2Nyqj9eF0Zuw8TyLzKQbPMLI8BxXe6AM+tTdsO1EaARJkL8raz6s0Rsj4i/KKS/
GvpF+RcNrPLvMBaF3kOSRdGQZF35U53dd6/y+Yy7c0PyDwrdTXYR36C23K3Sh4QQPE/ZbysqhKh7
liqDToZ8uPW+3J4edRVj+DNPTwafsvJmuPlOXFebYalv2xXi3c1f9duSOBU3/4QJTf02nYuhGqag
63/uXNpyphnKQ+h2DwZmOhpv1ejX79lgP/QPHRbtADu6TXATmXENz0GFq5sQL54EQacYuaZnStbQ
TuiFO7aM3PjcLdNEv0NY8aqpf6ZqZABuf4BSwLXFsiIDX7kz0I/4puewnMmrFxjacwYPUz/KPSUQ
iGpaZUQAn1S6lfrx9UJBlC5f8XfLFFErKBnET5k5jt7+EhHJxVuRXFwYtorbwnZiT3Re3C2f4u0J
plrCpqzgE21e/dHgCuJ20lb312kcPxn5G7kbQRJMPROXl9bFWC3Cp4SUmxeOC3NBxffFTopNnLlw
wiF0FR3Qyz7Pg2H4qpIvlXutPQkKp8bJkD5Aeh58QeLVubxMUcJrzgO5VBRgRHGvrSryx3FRPrYx
XBqNvioQsr3ZrSFj4s8A49LEBWHJsF8gpRhzlTDAmslgPvnadMIBLLS7e5Qw+IHpsfdqXQkvH3kp
x5uWUkK6Q76FUz6L9l2Oz1X41hXR0nhF+NcnVsQ00rBwiIpDW5O4ES0RxSzcfOpZV/4gxr4m4Rar
uN8R5OPPhES1rsH4FdIpo7TanhZCTrNnjQb050nNR3dVw7spPZE5a7PkRT+kZR/+yM32mXqZZGWy
I/+mKZtIBZh3wliJT5J4FttAkv0ux7HIL3GDxp8FQ6XIF0EZiK9onJfp33niPxqgMzDBzO8xF5Nc
FU5P8hewqPQvd6mii5KkKKIi6zQbxp92bPZQx1w18vD8tp24CxAYWmarP/P5IfAcx/J/53x1y19/
cVL8u79XUpkCqpoMYqCK00nyh+ankrKyEZsxOuPnx+x1+/yW7XaLWNgK5jt0gfri1U7pdbhwYY0J
D2oOzWG//M/dj6z9m7f/Ty/jT2/f6F4zUYmz8IyTM2qCOWKZd4PQHxCtink0y5IYvitqJDQzHlJs
4luhVTMgZsi9xRY1+C5J0ZNgH2JxhzG+bzAFn/zll79grPy2S+XmtXu8MabvwY/ZeS+wn/2/hJ3X
cuJss4WviCpJKJ4SlEgGg9MJZWOTo4ji6vezpH9qz+eZGhfjMQZJb+7cq5c4rfPXRefjDRc0TiiK
yr4dpmBQ48q+19QCEVzkxYaqKfjSMZBo8vonOReC9qS+zi681p4ULPRJAMGy/rZKKUPR346oxUoV
tIzCYZRfB1DVrOIVfaJ3vSvu9mP8xAZHywPyHvxEQe0DDkUg0A7Q6ogK8zXgTo20s2wMXGW/0TZs
aUgxIsL8nfBjHpIYGoGI1DtE5CWR8W6np8QEx4NEymeiHjET9uyUY9MmhwNXHOFzpF1TANlPhsNb
m2oZmA0J1XK6iuUitYyozEtDNYqGN9BUwakb3SO3rapR48dD2568vuKDirDTP6ypPkhWC1ichzZ5
ESHYeyQFm2k1Uo1YKpQ0YHnzGJ7R9CJgPVX/BgTbeJ4C8ZNF3e1TVpt6VKhtUTiwcUsnG9CRIwvY
ZGACGtgb669kGgBuXe2rSIrdJiYI4JbIhy9Vge0bkI/VGMJ+B03wI7oZGKQIuRMzGtxwP47DARbz
Akb71HwFPRqs3FljRPx7qpo7a5J1HkFLi7J6P6v1jwThjZuPm8aUwJ4pgVn1deQ0+tMRrmMAYXeN
KYg2ybg53Uck/PD+B3vYn3za9v6z7WUU+O30VebjcWbuxpVhtbfpVhu7anibt9ePJvlwM/DqwAup
Dy7P5xHU+1L7QBBqgWBhRpd0bDTOL/d6F6mi4lPvyCcyk0S+gR9nRMyv6hnmkvVXvk32RHvhT+j/
dGD/kDDouQ+jth3YtsUg/tvz7GrOKvZiPR+1QrtO+cr+JxUvFfOkIjHbZD4sKnXgJb3Es9oAZPvR
gLUjLMih0CnaXpPMv1rA1YD41T+JIDvXnu4hmEQ4TmrJF+CGQ8JBWNPBMIzYWkUNk12UUHX3maLh
tcGA6DuCPg41IBSotTAvymZSPxM+oxhkvAksGIFKdKlzqA9mhM+8uiBz7j++DpOHrOnVu/Na3G3j
9Qa2f3CrEyBWtykBTNaEsqT5P5rVwh5hVsDshBSPrk8utQG2IZgKtSOIJYtyMnJrN7zDOOGpT1Q/
xYA6jC4x4LItiiRlJPkFRdkFQBhnHTtxH2Ydr1ng1VWenOalhlhMYQZwbM9h3juGdqMtxK5bLITw
eQiEcbM+JQivkbEjH8ebGsk1y3QDUpZB0Mm45/deyfokmL6+e3xcPeYUc6XgTTJuDN8gXZ+P8Sbc
cPimTHIAxdN04yVtvCi+5goZbL206gQDckpfySEh46S7rMWPHAPFv2yArgbfDgIGfEQYU3ucwoQ4
cA8xSFfUtCHh9TGDxj5xYOKnllNrNPpUIoF/h4fYbZqfYEJFAGRPP1UHVIUgj/Gq9kRmK8XH6xw6
6qGqYGWlOHZHcjswO4SP0zUOIjX6ccVvnBAM8sPW/Wnnfmc1h6vvHW+cuXVCePducKauzsuSqnvb
5poilAtgR8Ecyp6B7iIzxvbi+T3eJGswsBukM5HzUyfMcnRGPzGcmMQWv2v+YJFEi/5DHv7v6fpG
F67mybs4OadLTIuImhbTRjXOjqqTqBQCvOtGORSTGCk4JVn7ZOtT8RG/NG7gdh62SRaqtbEf1lat
hTZEYhJfRSxjexb3olrb53j1rGbSw37dpOYV5+05OjZqq3YkdG4duwkRwc33dwHob0Lr+bHPWsRs
iT4wuvVR3kgfP8/ElH1ylQqAZAR0NWv1fqWtlT7/YOq2/nAc2J6DHuNWTd8MPM/T978RyntgWqud
x6IFj2SLHtyalSPT1skvvNT3bWNf7yCxfB0AjpyB2usRkAVZNGEz9usFb0trPZo9/3sfud6fa4TQ
FLg2+FI+mss3g601X9/HxmU5HyFPAjAahG+qe/wWuu+9Xf0rbT5cWJdL/WHVwSoVMaPRA+j1m3r4
MewlNRTgbrdI0+o+cmpbjbhPpEWHSt7TY+w1rhCvPO779X93uvrHxnIcw0cnZCZdA9+8BvXbPM7m
t0NlnHsUp7s8jrEKzRYNP/vyMVyeyeO9D4CUXiyec3MFI3oz9t37CbSNw2QMKrWzPkdVYv9PeWeM
zSYHubw6r03QeMxsXQuMD0yb9+XzfjmL7Wp3veuiAnhuUMsr9g+7IfhDXfw2CkmTv41iebvuzvfq
8TZck+cI5CByh9Wo2O3KC6WIQNAAZK1Jso/dDdoXs1YF5mcGoC6OBR9zFJE4tzycA5cEPurxyWvZ
wCTVQnCkskb+ZDSPgyDcdQjF9lUAqLHqbsg9Rd4C7z0FU5KYuY7jh2crIRZl9uZeiX+fRYdtnUgP
y25ekJGg3kCJ9Ldm5BJNRjmCbGiQbr8AAczBhkOA4eXx2JiY/Q3CH/lqswjLhYdBaN6U775JOoW8
7vUc8HufMMFwEe4JkfkM2iuFnkbm/ocJda3ve1kTalmmb1u+6ZnOt21xcpf7SjYjPM5zBrvVMrGC
TbitjLIlbQMN7m4As3zf4U04Zb3D1iGu61rLjsl91T6TLDY2Q5xQkXvM0y2ekpyktbW9hWRS5mYM
gt6SwBtAC/PzjYSmZ3OHQLxtrI8NvRuf/Bo28zPi82opNMD9pbXIKa046zrELOSTDU/EPNA47Ciw
8j6eA4s6TirrID3mhGgvXg+wfns8MI7983honVo+CKxz49Q6W9fYWy5a5sV6NXazx8s2D/99mPw/
XDbfZu3bNrQq43VwPAazUevl5YAkolev10F9U3ECEvDqQ2K8ah9EtpK0SplahOvKoPfWeBsmCXU3
BsANKEb2Vnuo1bpNSasSfm/1E0KtpF5fRTyaxJtPA0qwE6IKI11GU+qB52Rsz1NqjMXX2g+ynf+H
LuY4plk1bcw0lmeY373WOXsEX5lxIZnhxT953SPIhTNsXmP3JQfxYhVWKtG92t1iLa90MqxdJB9S
Ev3QybfXtxk4xuj0GWlw63MDVwIRUknmm+09GV4nAmAIHgtIBiVTB4Wnwb23HUnr+Xu+fjjiZgxq
V3zTJzJmjhgIrt6nmz8fL5S7A5sb4IxgTaRNumWR70SFugAFum+ElFarPcDbjMVo54+Wx/Ytb5hg
lZgEsYO5sV2YxNMH/RNOqdxsXC7vVSf0CIHKyN4I8FpdoorZWxM0sAabeHYNgwvJH0dkHQpoUC7I
jbckDF0Xx8gFfs0hFKF3vGJvz+tZ5YeD+BfCZppEDBimF7iW4X7jKVd3v2Pvjol+y+NN5Xl3j/br
F3s2yqr90/ipcuz9ewebfziQtdT/354nuvAbIT0v1pX9zGepT4AtWv0AGyXUDZsx2UjBB+O//6Q5
/OXMmKbj2B5GySps6Jtkc8D9tjsbgA2O1xtCPczm+vgEfsO/x/U3NmeabmCZ8LnAwqv733HdDzsi
GtZXkH0CIoaMcTefb9Pb/tzxQRsnVY3YtI6733/dMiuxtxijLnJGEhlmGkK2IY26+mxcosUc8XVR
uac5wQPmAfE+8Fu2T4mhjefXVjZm8MWZkNjafU2k127/tCF1o7KqhosVARjLHyRX6w+JQ6v126i+
6VyGufYvlm1g37Z3tbk/T6tCTgQ6au+sm1V7dLaf2SjHAxUnMYsQ8Xib5e+uYlhJP69UWwtr0d4C
xmjvDq1DTsK2D/xy1gyMa3e3ByTOX88eOVYRW+3f62Fqvv9j31XPPcvF0mRWZeD973ocF7Y9O45v
6zb8xXcITbghj+J/cJu3O6JTVm1uD6TLALzuAvnw78ar3l/3nBc4luO4CGvfuVt2CPz1zrlehxRu
T4zISA/Tbfs8nXVpT2UjyZNL14mRWoAeWZFF8XojyqihYEQ+ZrFrmr0AHhZlyWloNeVdMcBjdTCW
YUAiYtzlrnlyCq8pUeuYoObUT50n1/Sa6jn6ZknwOJXux5FFZekjFpsxvqITvhb9+MCDLXmUG6kL
S27N09sEFszfQW9fNOxQI9pogqpBZEk77+7DU4/C09GWwoBXVEdw4NrLdwN3SBVVcpVQJFaFwFSn
+Mz/5/A6ASA8VdEkkx+9rwIRRWmCyG6QyKaUPdUNX33N0g3dW3xlMdhfSPS63eGZQWSF/suNgA95
oC6gJYUEwFJ49j7dJQEOrck5dB/1eJMHkyvYBIWBwZH8E11a4FhiHAuB+2qaseBsjwNNoQG2T5Zk
aNfgBjJOolfaxnSf3MOsvWVqCco0UgoggDwdmRPNjf5EHk35SH/mKQJH2wJaec1D9qyLTfW8GWUV
1s8UNuDlKfgEaB4iRO8UOwQrKyKYEQ3caR7DGRNoN/YMc89fwSifqJwuKPpUwaumQYSVX6Pll/2y
BdIBeYcJsMEyrU6Rz5iUQ+LgWiM4lU/N5mUgq6DyR+1QFXj0jjxrao+QCR/ncSWp4Ogcd89YnSjb
guvrnAAcTDUSoIa5X7WdsbHxIvApj5V1d4xJjZ+zGc1Hba1yo2mDatCVGI9vCtoi4JzVZE6Cvmoj
qiWwVlKKd3xhCeEx88gZVn6Qfaw/tOjiRP//mfom+8wMO7uNoYDtjCgrb2LtP41NuoTsmcD+VKzm
5XQmZIqqoadF3wJ6gyqH1NrDa21dmjdrFS/2gGS6bs/xD/g3pvn8DRCjfx/84O9U5//7+I2bup6Z
XefXi859no7fjOJoq1DpMtFrzavcRjr0ei0T7a/j9MThnyez+EB1SGyh7BBsOvGWMi3agSIXFvUK
KxOhHjvhgdCpX1cCfche0rExOW+qTwQmBbk/yrn0+J3jtfSR8HnjRSrfaIC94QuK4o4OIJgO6o+l
AQu/a/57Nsy/inUECBLiVMVqV9gcfuP11Xm2GM8vx3V761g1AkYC69TITn3F7eTLTgXIwqtHVCpn
ywUf5UzOxA6XUN6qriPgFY7LWbi3Lj/Q5r/1CaosruY7put8U+t9yzDd+y1btm2KuQDpADTsHEX0
QBGO+61vbsbdf0+CnvedD8GFbIvoXtd1ix3z2xwYN+uwvc8vs/aOmpqnvmE9Xk4f883Hv1v561T/
3sw3scpC55jPxrtl21h/LVeY2DFVVJyny8HoVTfAyo7PtYUFoEUF4MFxRoh2v3Ia2NXndY67ixBw
6T3/7tJfJxq5EmOFHbje9+gyI5vbVetaXbcv+fMsex+TT0k1iatNPqb9Xh3H/26NoLm/THSVVXVt
B0XCsL8JYLOrmS/OsxXm4StVJwRNPu4siPxpGKnTy8mpfcO6WWlSCqehurODFeUGsX5idcXgCzoS
eJqRVCeuWj7eWqQfUq4asyvJiBBE3DNoWPgbOuCQ91fk6qoC6A27qxIQ/fap9kDqIqiTqFYquhgl
D8Q4vHabz88u+DjK1lOtMUABW8ZHBb8W9s3H0SMVmR/nzbRbeBzeHz/jeS1VrbVzImvNSGg6aC/1
bn3cBJFmhOZFLlGT8K1B0DjGyhJcRuda65xeXinC1PjRCGb+bftWibgx3WrVZAN/E6MO5nk9Ptr+
DLPgGcv27F2+LEpdV0MCETD2qX7erg4QZ4i5acBMMGVfZOKQ6AwaDmn0PRLjyUJWoXdN7WBbi6J7
LUnCIR6wJAzDt5Bs6kEyfOvsah3eD3thjwtxf4XM6DAZPGAdTJJhEkVRMybwIk1T0IVe21H766v9
wEwnJGAnSdTm+0vzFUCjHK22yTpXsLJHzVdQ8NFrlfE9GjG/3tOMtQCctjFKrTiWwbf/ua4rGdWp
aXCdj+Gw9/FBjUnlgT4BkNoifIrJ/VQVREBKri1s43tWrja6RN3RMem+1x+n5AV+gmxd+2Fj/00E
r+IlJbQCcdL7Q2Ea3z1vcQwqQ2D1lw/30Hs81gZn7NUgSKVWI0236fWHNu2/nV3bsQkOtQmzwg76
X+HZPDlEws3M2ejWWyMmuunhfZs0XsYukS7upXH16/MCHaTTa5H+dMfUi5Ni08HOBUzNYHeKsDjh
MYqvDfCurBd08ZwU5JdxDayO4OmElMAcgmox+Inl/G27egS0+kSzIvd736xK7sW4n877zaYNQPRs
010TV7iG/fqLxr9X5W+LQrweap6FTvkHsbnPsiC43vN1+2SSQOeg+wD45fqRfe4uZ8sflqPQVb7z
EJlPbdM0rSAwJRn9xkMsM3e3tlm5PoiAk3YVYJEAkrSxotz0KrYAeyNWg4ofQGHsmqBMnFiyebyh
1A01S3KS1J3IdCKQCzxcqLOYmEULACUCxEh7NEMPjZiQ3uf5x9UherWBDfsAAPmdFJ8420UkYPDP
okzloUEgAy4SsIhIi9hTG/VWJ2zBuWOoBcKuNv8C1sg7CbLJ2sWk8RDVYS/C4z71wEvipl39TEk0
QHTAnpqHP6zIX+zMJmoeJ8VwDe3a/06Sny2sZZ5n12GpSZ1CbK9vSOvI6SfSiJGefCqij6MqipQ0
AavpheDAI75TieTtFoOOGZESihqi16ZDGgAqimrpSaSXyoP4hBdMEjbR4+BdLLuXqYFMLll8/JIh
i597KnRKHle8Rjb2kJBvBJgSJvDvsdo/jVXn97cNYTiz06qyR8yUamJT8gKDsTQYIK7BVkEvCSYZ
GLzlMNeUEfRQRCQiSgb0kAA9hEQpEfoJohXw3UBtE2DH6BZhkPzUYdlA6NIfe/i35fkmGR9319v4
PnevQ5Cuwww1lRy5onBgJZbaykkqFNnVVAqsFOHL5BS6HaNQjVGIJ+ORFFvKD/O/JGe/s2wj7kRG
dJUyTCkQ9OFle93mjwmMH+W4Q1x/2wflnS8KTU7azBw9t5TB5wmCAeq3ua5Lr9MlVlQgu0gul2Su
j47kjqWUekLvW3TXST6VPKEv5skGhGve6Kttu3wnWX3b1icHtH3tOmnUwEUWDeQRsnCb5BOpAqRF
EHaQVCelVjDr/pL0pVqiFaRBT091eSd/sH7TPK3perWxBq11neCLSjNkFBqzCLGiRwRYpfyoQtIS
0JDyQ93EAWi7/PA5t8kKoRHJnkDJrp6+s4vzQuZLaZ2g09WJPiP9RefHjVZd+dqXAIXoaRwn/eze
DSI/qErBDJ0ASk/vocOotgl7ck4VB4bDRJAjmbgARvFn1ibNSydT3+h/kpvpiZ3uKSshRTyjqAtl
Hh80gfqbYhP0V61pKrTDNR3qNzko+VTRKHoqg+MhVNLT1k/HWN2YE7W9IAJRnZciterS+PxTepSs
AbIB6G41pHrwYOgCXk4bHCVjqmaz9orb9SBNWUFOKM7Om6wNliwzpZ6sE4CRNamL7p2YAzeqTkoz
jz6bddWB63TFVJc9pds8iK98eqWbNKqsfXiib+ooM8wm4ltmbN/GAUlBKoSWtArf5UqN60rnZEti
d2IvKC7m5o7GUS6sT6ey9nrcU6MWJSoqvVl3X2zUe6j9Up3Minbp7LHJpBZj/WWe0pLI2MSsaJLX
DIJd4Ewgpnva1Xa9gCZWtMXB4aUOb9gK5f6cdansx9nTZtfFFCaCfbFT1QM9QTtRl+rF5BK6VH62
0MVM1Bwc6wgkvnXiEc+9beshOmTa8Nr+s67X44naznqAFkS94LQUDeBrn+rRvpKyt207YqwC9KMq
Fjerb9u21+MI25HXG79teQx5rgzC5UoeRjq4qIKU93J4mtaAGCkjPUMDtPeYXhmM9GJIshCpG7Z6
LoKhVni+iIPohf5Uz+nFEmMdVCjaTWVSEinZtnOpKczWPLkERFHJqnebGJAgJZazWszAmh6OS+rB
E0WgiqR1CJqsUpQzbUP3ljxJtjxC2oEiSKksp0ct26UlUpQTuibzoN6IHPFk5Pg2F67bt8mcp2I/
pBt6drVX2LqA0+KYpZV4npwh1vNkPDrzF0kYJhAwouOgC2R8fgovVLowokq8falQFIaAtElGLLOI
PmHBNC6CXonHIzGAM32A9L+cXkumcE6pyoVpCUByWJDf1H0VWIU70qflqxKS2tvCBEVp80roNg+0
cnuthJuPA0HNDp8dWg7GDEV36LeTlH85iRxZy6gKbmQs3gzqDx9JiQLis0PucMfj0jV/yYKFWtWi
ege5E+fi78qngAr10GVUNsQdkdudR7vWgXeKP6km1YTIp82Hw5t5VIHN5YzSbQZxOS4VRdPn6vni
Q+N0R2DJl2yQq0+veQSSSUxSAL81KxdGptepWgPbLT6Be4GZqBIvMy7SrScuJbsuWjPdzpyIvyvm
uXk7Z56XsNTsBQC/nt+xosPUYe9q7cQfV9OCabI+MNk3rMZsQVJHcLVj36vEIPHTmpZaHS8Eqtbs
meoFejh7S9uAzfhmsdDay2qA1AcxXS6erFB1X3S3Noz6eGLRGNKjlp+IyVT8X0/Rj9g2ZT7/95c6
h/dcH/yvr7JyIwZsprJta/vqBl2umYAHT6u9bKKTqmbEwf2OBITLBItOaV5Xe2qL7drTQ3XhnMnJ
IwAP9y9zhIhCKPhfixpcKWS4nexFXZ8nCBfa7lrOIw1p6fiLd2MM8FqBjOVbA4ukeTMf3bdfpnlt
89KwX0wNT2GPDI0uK6kbNy1AbDQw89HgnkybW9bVN00AZ0rNXoqGtDB6lFZWjV/wAkEaNB79b0R7
ANslSdkReI1aEH2oreFQf5rR80cMno7WXQ8vT7YItC2JABNcQWogckPYsBhsKnYL5ecJEM1fLxGq
+RCWFKkEFGF3D3DWFMZjp5UeLBAjZY/q4zzChtNWEH7AuBmIQYs0i/LrZwEf8vuiPwcCH2VuF6Pw
HpEjHkWe/b5oNlSTfQvf0+UinSLiJTNQTD78gF82j8nxr+gBbn/WrTwi+fw/tdVV436lZ4aY+1PV
tAN/h/CrDYIMKSfwnJK5S0bojOG884cqtZguvS3eA0DCV00Vq6MmdGh8naM1H+JUSFEZVhRSucfn
rzO4Ac+UTqI20+IN4BZqj2C5lXNjlkqnUE3v0jFgDxHDqZOsv9EpWu4wi61PCveEe7wCyw+7YQ8t
tA15BCSJgxoGFaLKIKRPJAFyQXqSTPSiOJBGEoW0W0QkRQhZX+iZS9gouJYVElH0swi3XzLQyxWg
FylaSeVVV4DhQKweGZBbaTWhER6A35FiUE2PBHRt8LXs+H0A8XndNcJb8zi8tqUB2eHxf16EeWyF
AHbjpdglYBVHiwcpFAWWMUZmiuzeMUkvMEfPgDDGrwOUsdtbJUHfJIlnSWDuvOvxmX5kvtYV5CER
2zXurdpyjfi9Y3s93TdNHEvViERfnrfGhl26lHbkIuW4hWY0W2ozRU5ScudJGWjde6aWapsUPJGR
3Glq2pn42BvhlnkD/3Gk7/eod3JSyYgedKo86TTVE2RElzHdi7bvW4qudKUBHhIStKjufopOHXBv
4gyvyrGXJ1tCjz38UzZ5V8QFzKLlc+VJ7S7awFwk96JM+zgmMwR/lVxB+hmHUi31KSgJ7WBkUlS7
7I++2+NAUs9KD9eZZ+m6cXhKL+kxvPX1fhHtW7fBOGYcOPj4ixHjdiscAgI8A3f6kcLczzMSpMAd
ZUbK9s8T9UQjfwCnC7glsjOHDo1pN6rBS6oGz7zsRvUtGBVD4fZzuJ5Kldw3dQWJWXR8xuJRwSe9
pTNyr3SP17nxLUblhGIS6hRDDEYgYTMNeq7JhtDyXNLdi57GcFI9W56MBd94LE7pR9Rz1Q99ew7L
5+sq8lK5Tv289a1Heo1jMnjXN1pqTRFlaV7U0jE0kv9OvMake8sWLWJ76UrZjDpddlChsczjqyZE
n6oT8jYemS7NnNb0l+vlki5INFfX5fvzRrNoH9+BEnYT6jaxChQKqTzd+sFoG1vV5iI5vOhuEmdj
gzsqT7Ni2q8Px9db/5R6I63S8dUefuFrp3nRDTyHLUoEcaFoiZVYBS0Zh1nsAJTRAjk+8tuE+nap
6gqcZZy1vAGgAtGpRXxSglVjRG1lKE/WIgV70QFxqGtDnNyHjJL0+kIQqvZD0C3fAxTnYvtYRDyl
A/BN0KW+OVecMJOcYtAYZe+L/GSHkeQQHUg9NDpUC0X1QJaUt1tiZMlzx1+w1+jQAq0ZYayUnQxy
G3gL0UJ4klQ0e8YcgAlbgrCUOBTm+qFfbUhFQ6yP7DfkwZH7loVS+eGFxNjASDLYkLiUhPEThQdQ
q2FPMD54gd8fR6dk1TyAFrCKbOZAvteCCHTlAb+08ldQ61hueWO1zFSJxvu2YljFyAsv3DGsPOnY
6Fh6zL+WTevA0sfApO+bO5y7pzjoVrol4Zc/G782IErwAE3WInI5mlS8y1oLDEw2vgcoEFRoX7AB
uwG8emlzyloZ9qeTpypYNKZFX3Jys3j+QY7ZvvycJzRAfrST66sWXVtNv3WnneSv9mfGYxeRfvNp
a8+S8VdBHErnuJZ6Rclzynu1yMokXv4QUdiROnqrpv5fh3qRovdcLu39QzsOygA53CQniO8VW9iR
LSzywaaHwxWUI8I/D2XcR9toX7xW+BYP3JPRP6H0qn0iZRnWlZABOfjvTRP/NuGKWNPI1ObdjmJv
BjY0nCT4lsWg9AyFGOjEK46gpDBlRMEdf/oCfrvhuQAQhNupyWYk6mFKETZ6pkNbGUHS39RTHWP1
2a4Vs0o2SlObhyoUE9Q44LRlHJwRLnB5AHYXs+CaGmjLhslUiaHfKEzDidKsKoZCu+QSa9G5qLg4
ezxyi+ItFHdwoKqiog+OZM0EzO8y3JLTCgLJYENMhn5kgSQHHPO64qpPYGaAHImcIw281MZLhfgS
Ip5h2SmENKmaUrjcJqHv2yYIJUTtiXPj9SVOP0dbmUetDJsVj0wk65RjlPYqK8UCtVyWFllW9smu
66fVcMGYCab80gZY0SlSQeJqSEkqTccs9kKP8WnkWmexXs2leEVJhbS7/MbX9kM7XDub9CYmacaC
X35t2lmntKxmBEq4w7zYuwDpaOvqePj8nLgbAsWC6k5tWsVzaGuX1+Sv8w/tfvE1ICSe9c4eAmXZ
KDjpiKMN9zyAHC3ET4fzA+sC36it3ZaHi+GWrPWaiioYCDAyeAZAjDsplTS8SCEs4jAi8aAev0HO
X1bcOR94XKI4jCC1iJgg9ZtdKqOpgl/IWZXDHQmmOBxyv0uOQWpoY3KXDEFQB5u7YbJQNiJWhckr
mZnDgQI890kTKc5vRvnkynu6OgneJO0g77zpf70WiTp3RDIqNzIsdoS4yAxovt1hOWMZG1Jip6iy
VlJy6+XRbNzYXgJdwbBFsZi+TChezwPyr7SclIYsbZDq5ETSaGGlkBnFlmVp083YmbL7rRClJSaj
E+yxSBSSPJaDwrQhNaKw8nTJdMXIo2fqAm06nxa16X4pALKp7TF+jTmpNlqGNqOE8Hy6LayhpepC
0Wu09DP+OSnxUpxnz9r4uQxFWO2Pkc7ejrOmnwP577v/fXKLZ9TOkhR++hAHlBVfzEoUSFvsFOeV
mv8/rgfBjcH8QuwuibD1qgsKIskt+j3+1Nb3kBBkPRfRmoMAoGyzOy8F55QisH6PX0TMbNZZInX5
efaOYZ2onl8iNi4DsF0KOqplVXlhCRK/BL5CJGRTiyM51EXcQ10V3CTaSY47Y9GoOY/QbahNCDoG
VMUJ83ezsYjB2Yl17KXD6LcT3trVkLoW40hH+QQ86AyInuWDPdXvE9TBaFKTvXkeUJKPmxVjpteq
u0+cMGAXHZheJrNVzoq6QG6BPilel49biw4Bal1WjARbsCCHd1WULHIFRQ2pGQlcW2jyIZg/0NMP
ItZTYDkhnrvo8gF1LYamE69hzlKA77RuIgg6yKXMOd7WBOLrNIORRCHJuZLhxZArQX1MfFWhWcEB
kfAiD5KgeDME5bjkHjpgxxcnknhfRqtpBRaJeD/PPk9wT7VNAoV565o1nblsuiEnRwKuWM7xRefP
fWD3vJad03cUKuKJSP8BsVVmc9MQD0TFirdRTuTVNV6F5FABF7FBqwNrmYQ0lKhXaVLaPkG67yq2
694sA+oqb6tE6Km0LjFakmXQsQjpWkN4YL4FOx2DyqCgPkCOXgD6FSxS4ZgCLabh0Nvlu5leoRi3
wSoBJo+9qUCyS1fOK1pv+6FK7MqRJTqI8sKkVN5Em6RriTpJo9KOV8AYlQ4iYWb4TZm6QCSIiBbm
bk3lra97juHhRYKUtnEhGLzkE8UaidF7iAYe70u/Ux7e2PzocYoYJJ4PcokTdZEEMOmy/XKxRPdE
HfUqfyOq242TQ7lQ4vtnBUnUF+WPVlLvF1Byh1vVfSt0md8lUB9WA2DjBrhPzLNNx9QuS0vpDVQR
tVu2kE9WSPISNMrt4UQkIcAGrjxWD32wwZ+Q9iJJQ8tzL0R/SjMx2SL4uk2yyiq5THM+WSUGj3TU
R8ZZpaYLWwn7DJASumX5Li5AUZ/lO6C4CpJUP7Tb9CrVpAWN3VKEKLjFvEulKTuo0QQzCveqZ6xE
8ClbJwbBD0yXbLosulKIQhSoWFkqZbO/pc+fmhtYVSlNqT8bqgqBWPGuGfOYE/FJ9VZd0MnRsv6S
nK4TQtKlJ+mnnCG8/OXyit3t2jfu19iz6Y7KNUYxyzo04q166qat69QqQ/4tPo3tAboUs6HbWba+
dp06akJxi3g1aq2FJUsV3dT91XTT1jPLHy2SLtVLIaMi0y7cmtOGBFlKlDqHxHq0sPBi8/WSA1GK
pY1TVhR0BmyoVmeHnVJ8Jh/IPI3lDhvr9iXD+Iat8MSv0lrLxeghsrLNgT3lqgrKTMC1JvZOxUfq
/5xWnGTxsUQaPtXBvEQSloBQ6sTav8dCo9WwFwlILPdiAkWcNL/SD5Flojl6e6kNSB84oxeiICNE
o/COtOnL/at32l73VMuIZPEOVAlTomZKWknsbqFgZIVUJTXn1BINW41wfBdKIkpjQVt0heJoUZKg
8TMAZiDF0GqqqCdSF1QWnHLCkn+luspUosNtQVIcQnNu0DF1/9YXiVZXJdJJjBMtR/HhZ8YsaHBU
43oW9bWG+lsmE923wKaggWkf6kRvp0CKce4gaC/swlL1EK3QVGrcZ7Kxz4j/TKIO6iaZd5HO+EIi
2abtcecOMl4BHYbpgKgGiE8yvxAsjN4042ZpeNpPOjKiEKwTBE1ilnSrzZeuRSiF+YhYqF+cEaZa
J2eTVDoyRbkTj+hcyYYOW3fXbmZMjnqJHDrmein2Gu0WbaXkUfaD+Dp8nkUXedTWL4KdAzqwwwbG
GUf1H4fzZ/tVUrIMAccX8YVZYvSMQqBBPv5kmpMbZwjVDMVH+6UwPrKuG4YIxywWolSB7wNwQV5n
WJsyjI0SfnccJm1NDcdhskQG9F77SUe6PLg6jyIjmuBfBAP0Fs2aTp8ukgEtQHqGMkJBHEoAgxIa
OkBTx1TPe9SSaD4ir2PxIC86Yl3UmqCH0mlWivocFDnCtKV5wUbKANfPqMgZUyZjyJIMZwqYRbLF
qlr14kvqh8ZvJRh62BOyH3KcWHSpnqu2Toaml6mP+U0D8MrQAB5AiuY8FV81GuKsJlfIKlKqdUVc
uvT41Vcp6mACaSlGRMtQHEB2M8kcw328nIqN5CZ1XbG/ILbAnd9kdtBia9FL1kTVZCinjn1pgtJG
ktG32ApwIW1XzatH4SOFu0PMWNF84r2ZgBHs3w/U14spSDzfNcggBEq5e2rdWpfnObhidefjfG1u
+kBEK30QRe9pSf5WVkPCmBLgupjsgnDTy8EPA9mAFPgTUd6Ld9XEOgMS9nRGe5Ywv0dXIMPKCZ3Q
QrKU8RsREMieQ0SCGaqFJOsx5ZNOLeEVDkhM3H3Rm1Uno0rWuE4slI1et0nuGIAW4aG/GFhd/GtI
y6fGDWR4MqMO8cLrz4CFOVFVCk9J84BXRH61PJLrsYy8wEUxnOMGA98Yd46MPvieoN1r6HiGZWCH
vYAqLxKoMBqE4HkVPjccrh5OS/wulKuoJmaiZ1roJvL7KqKjig9o22YCmnyCg126iYW9SM4kWdHx
d23Ai5K9SUxBXghebTMx3qhnQQHSjgpulg5d3L/yE8s/JWOXSziGlBy/f2p7xE3geeBCGz/rHrOU
fFO7qfw34hzjzp473ajyKFOZDFcGfhaliSi7Q/d5uIPt6Ba+4BTBjaKAB2lY6hDOk85pgt9EeSLy
69EuDgE5gKp4+xTfUfqN9Z3bXHxc8Y+5OLzxDqJuSQeQkUHtyk1ftC9ftgbhMxwxNkXXaM6kq9mp
i+anHVHuCaspR4oMJgquWBHxoEAInx4umGdNgMFw1+3gcY+fjUAsnrfmaXzK4ORwO+HCyvuVlmKB
5KXDgQ0IS08hOd4ja+j390ml50e7rowTNkrIsueBHM6ZEj2T+WXVobYESknLfpBqkmHpnHWkxFWJ
7XVRKG7xIt0CayDNcAMQnA6m9MCAWi88Qy+/0PsAtCYFQyYoScRjhEIEZoNzIxny9iRFTl8Vno+h
MifW2P+XIIYuqUK54P8cQsLfYLS4SPRBcYxFTkQVxDGk1kAMij5tvvS71GvGaCbwfrxyYanrl9Zl
mCCcXzTcJlYZ9onxRAqNeL4szyWz8EkaEdv9Fckl1iEaLsbkgjlGN+rST8WYPT69pTVx1xkacdD0
SRL3E4cSA5BZN2EmpXjJrrVnFj16LL1TDgT1H0s+3FPkqwJ9VxNU2Kr291N5d/DHIDXI9iPKqQm+
tQBOlFlYWnmpqa9D2RixIw1AjWIXKa1JNEZbMUMpHUdmCBol78AMc9mh2nA2XkNFWijkhKyd8mrd
XWq81YYC3HwuLkNiZMEoD+Cec11lf16f7gqNYRsRv2pN7WtjvaGpcUQjtIqtgyZ9DAqKjVJUja6V
VuxgE/PTCyYKdU02Qhkt5LmEuGCsKLBv1zpkdaJyywPM7tZOVoSagibKH4LzIAqiatrjS0I65MIe
cx78N71TkIdCMSAFfV1Tfgb8oEm8BTQjyl7UjKJKRA2Ienk3J6VhhSPHAxQSJtJV+sZFCWT81ome
J+ZEdICDxmN1DOWsFmks3cHQluJ7HUndJ8Iic41yzDQjCqeSAVJPnBERoyMNBjLRRLIcXqi1PgbO
74x6D9R0DNoii6F1k+O42tij3xNC2drx3myUJnrFYFVAdBOhkBGKdiAhO7zFMuRrVGUWWzkl5YT9
LxtLHcQ2pd1A+BnrwO/Sg5yQtKXhysI0ez82cQJAX/EUiAGQiJSAfFinbAeREAtMUwUXER+pUqlI
oSGK7PCSdafQDnCTCu6Xv9DbK0lAETL+IqdpyYMUz7l+UV6UplDtlRMUTIJJZVINMyYlfzJx3LKN
2dn5e5X/tZmDF/gMxuZN10033Utbv0sTi6ZSFmD9fWID4lSfyjU9jgjk0q3ALBVxUVoJsSmttpGa
E82djDxVDhVQia1j327mncrzmYbUqCcIKZ8NDfXGWUJXC6MyO1m7WvfKHqRDpSO0KN6rK+pQEeDn
cu/xXQtUHAlsgAgGiU+2nA6JFkw0X78JNuVbHSDMheJ/2Kq1XoW7XwFaIvzigfpQHIf6WtyA2Y+D
fGV/yDh0j80W+VlQD1nk5DVDjkXylFR/nEhq0ku2AFx85P6VOjuaOYmGpZ1kh21GBn4ROX0rKinZ
VuqoRFRAbgtF1JD6/H+Enddy4ly3RZ+IKhCIcItEMAbn1L6hHBE5x6c/Y0j/V6fb7WoXbbeNAaWt
vdeaa865zNZXBFzmGJbtskw3bFxhPU9MRiWWsiCEPqbLQiu48xNLd+mEeGehlImbV+VvTX+ykH7R
mD71KRZZHrI2m8M6qcbkKTLrTG4SkRVANgS1hpFZpc1QEid4pnpe5qG7giVYQaTYo9/TTA2M0kVu
9GgKMnrM1gbRltwLydPt/MmDcNp2mXPNIHV5zuAIBO6eOI/RHIOVjXApwebaKk3C2oURAv+dywmo
naVMATx/WqPeCMx1Dftg8EjQtkpZNzu+yyrJAiXT6D2OP5RoWBLxjyWKpvMMyNScRW7Xnr16OPxu
5H1d4G8njtYIWYxv3GLVcUlbcbFAbZ440W/UMx/xu2hhW0JeoGiNPA7o1MfugSXNhAgkPoCtEDyZ
07ke5ThUk2bWUq4szkYMmDwDI7vOu0+XyFRYyWJooO+rg1svVXZW0izxLMHjhRgAOrzYFpwJIbz0
AWiw5/w4DezpZAbFYgJbbPQhoSzhu5wMn2xBnf41eqYddZqDlGJzsWGr/+6126Tnw/9dc61QOIZq
xPY1cDcAPyravDjLkh3Ijk9FthV6J4agi+67olhVoCYJnqM8dY11l2SRXKr6tvs0+ff4MhRsDBUC
cHAE/Ilfzqf5hdlccpGhBGSWfDyfIvhinjskUhozpa9bGIA1Dq+mayaIGRyDh3qa+Jkbe+4AFLhR
reWYDZkLmd079EzDPLfeimvSNv9qBTY7tvLddEOptULf0ccNAUOGZ09p66fU2VVe4bNxH/lH2xhC
4IGTdr4j/xqThWXDp5+Wn6eA1ocuExqghGFdivfzU8rB6c2X9XnPgIv5BWf5zWXNxIYJTHLrCLAG
8hZ0GqvRPlwx8vkoaRXJBXwyN4xpadcwDZHPJ/NKitbsyexgBHcSb0oia9yD03V18eT/Luv/T2nP
SGhG4IbAg5fl57FDhGt8YOjtlOhCbXZi/LJB5yN32OXReguRD6EHIRBzKPOnUZFrdEZMzlZbV1wn
aR+hsT0B84wVeHVLQZekbU2RV97S+mMM9p49pi24SuZy2IYD7uMIeL6kbKQhPy86X38A+1MfzghP
63tWc39Zcin837Pp93WPmmFM+xzKnjMu1rRh8dPaE21wJtQ8rc4gpmOjgkliLU7N3n+CDBWia0Fm
PXtFilZc32wGdAlgorgrxRNuFCYQxicGxuGz+XQ2rFwP/CDneX+S8TNkwC+ffG7fPNAoJZ31MlTY
Sot3lI8TfwYqcidEsIUu+NXFYnSRvIhmBCBAjvNs5nTKHRDeMpBeD69WNezz/EFaQTDqKlrlYprU
7JpLiGgThBjZVXLJtJbqEu+6SmyVjg/DPF9nZAU3k7RTVN2wxFBRKjNFG1LvKeI5r+HmshivaSJN
Cs9zPkzMC3ezuJym6hZ7isSsefbGmk7yXu7kG3LdjhC7y60TYafECHiRfL7yd9N6RLd03QJMsV5d
pA8fizIHIghAEMHdSKc9lAsGlL7dkNI3EwyzMXs8UCR0XPoWh/PgJdMXSDw3OMr+4iBffzpmPSLc
fBhDoBbMg04f1GjTycor6MQlOuL1PVynF9wZyBET3LrkV7j0pxuWYV72/499MzeJj01gdVd1kHfY
aCZGVVI6q7WDX1ZZLMuJDVeZxUyJyOuQ/aYCe5cTXN4lsn063WaQ3hJI2amPwZliqs6eGSJN2Tek
vRUDl59s1iD2l29OMG9nGl6ybMkZc3KuXm5plwwaSKMh1qsaH8cIuymmKOHixU1ahC4/5VqUoR14
2SAU2xdE5I/XWywv6auKWD+I9/xM9Rre2/AOet2UwGbx4CYrHVcI1wc5efTInlzMAUGzwZ4NeE+a
YU52v3i+LV6MzxYP/Vuxd+ubpnfcOaCL6ycgukuhSqd4iRaSXnzIPks9F6C6lW/HXdJbagJ9Jv7p
2aw9fTpevS0JfGqHeonbF5jvud80ZgpY3ryNpLkIpfrI1kLWRGqI0Dg+dqB7LiKGQkZbMNvaoHIi
f+0A2E2oVraTk4UJavIq7WPRsBVI7UV62S4ky53iuNwKe9LQKr0xhQkDvQMlA9LWMvSt8dzmIJdc
0Y7cQ8MP4Vrr59T2rpyosugFsACMzbxWygxTZbqf616ROW5zKTFi0K497bo5xR53KlRq9HUkWRo/
VHtO+UHr8CSZ31keVcedGW6BqfLE8D/ceOJoXHUmt4sh3wk5/WmJJ/ycQqd0XFrEsEwog4Df9nHy
klCv0Sl99eA4cjC2kptlOjKWZ8Yvhkhrhkb50tplVr/M+GkS5sJnyXLG12lUG8NOc1hIQzNcBdGM
7RAaNkaszuIU9J01hhUekInh/0SYQC0u6j4zefU7NYR3yWabc+O+2kX/rH9lq5Yx/skAomUobw65
kMPCirqLndbZ7mLWKDYm6dAWenGIj3+NbsKOJfPxFTcPNwh3wR5CLKWF9voSE4u4yDmZx5uLIm+u
En361mrT+HOJxYXugXaxtfiap/SaG+GomnQCAlUYtYC+tL6GqTSFPRPS9oFzW4SGtORz5vHyktiN
KpotH7GGgnwL2RbKf+VszJ155LRbe5FqlZ4/wi3vmDU4/eiGFtt3tdbkxhs6aM4uvBknfDdsI4Bj
HvGSEc4CxkJBkWW7jctUB42+El4oqJ6lPJShU5AnY6OY9Piw8uBmgzvjqSX5l0sL8r5XdIxkkC71
gt9ZDGig58V3STQKLHR2eNU7vSHMZFYM8ALZ0Ht+xqFPGoV762RWqRfPuIG08m06POaJgTet0ivn
8oAL6BjQ3FNrI8cR53HVyp/rNMLvj5jnp+86tucg1XQQzmMCLzS2ohrp91EjOB/RWYeual6HTW/T
G3WG5CG+c9TY9BatwDp5Y9UKXtPspJeiaodoQYXTRCVLWfiO/b4UM5qopMCbPGcU2RT3xs0Zbxpe
Hs9JafwBDllPEjS5zj2tVHibWQ/edq1Fb3SI8pgBIA0e5qLJ8p6+h7NSfU8pb96dlaPhIh5qczqF
DDZ+yNFFcnux+MCqftm4TjqYc/Pmz6QzGXzOPmp2yjxOrneEdXSkRAU7mPb6ANSjOLdrCC1gJp5b
3M8+cnH+MYYdgE9ZtJ5c53PnjM5j7pymmcm+R1OZPNjxuLELBhGC23GU7NvLOb7q9cPozS0u4RvT
q705vuWsFF4TjDEnYbwJzudT2srUMW1FRNQO8nVetSlH7WOddi2r6StbWe3tbFCOxstGwqdfTmmo
PT7nGBdoecvRlDUT0dKik7saXk4+Bs09O3UdVh9mu3bhKhj3ljRbinZ43V8NF41kPY2Gu/dtfXDo
Th/Ljen5nERxjjKndJHrCtQTPKc16Vw315UzAD39HIHMgqpD8Wy3h/9ZuoDYfoHLIMkTMEx3P6L9
sT/IE1VAc/rlW9KwnOdS9uh54SoT9fhKnjsvX5B5XbippFW6IJQHuKfNQZddIWBX83CEezp8NLQi
QyOg78o5NbyvddXgFHijv1MqgPN6UTnj00gDrANQF25XsTloDR8zPY+Q0fwcN/kIP8Q5r0gprGny
EFxQfueDlSVxIs6L+N8Uz4Jj7NF7UG5XsZBv8jl1SVusBCr0ZY6G9DdiN5GGcNby7CYTDz9gbUwf
1V7KmmUioijR5Tk/r/K+bKN4Oi/deAKs/pctsnD4hSsFAwU+hxOG3zXYFuYGFbgbbtOTFvj50AXY
oXWbjXn8ua7XK53tOPkVr1LSy85qrutri1fs+gXWiodKww3xknUbH9pf63PmSivqWzZuvXvE7vF1
rr5KlZUMLtTQo3qNXytXI+C17bll+Ekv4Ua5tCZfO6PRVnv/qt8we1q5GlxuzylSVa4yNI4Xt0Yf
uivydz8Yb+z+BdbE23PeMhO7G9HvIE3WlTjwWaTrTAvtGYO87i9AeWy3TycJdhR4hR8mva16LnAO
Lg35vPZH2zYCMfJ8f0USljkieV4yNdkad6FY3deai+VRwiNIT+x/l5UxOeJso/Dqeq7NJ5VvOFiK
Z4dfnusssTwyXHe/vFMyJducceGrcs3BY/qauyPvnFO7gRWNTTrcggE3GuYfTyaig8efNNrfeT5g
rF3Il0rVMI+Jwp+actyTgmJuHObOJ1Q4EWkxhQ4JhwDSD71x/vXfCvZvfUV+21rpi69IqbQ81Grj
LXptLP9yBY3I6c83xtZ9/lw8PuwWndrqdrO8XVfw0qWR0KFMvf4Ace10Pwxb/96Z78zaqmFQq9A2
McDV4cuRH3OLPJ2eikl3vA+i2hL/4dw9/kP/3sh3+vdqiIUDdnnlsFr94uGwnE9z09ywMuzmR+0Z
vWtmje3iZUL6FbR3q4cVZ/vf2/vOCYMmffkA26UaLjxaCPxmEbCvBcfJaLBIuqvVU4Gm9CAf+Vm9
/NOF/M6J4PfNfDFXPC5nw/WoUhl3k2q53i8Movz6p/693xxJMcDTB3eHKheo+MWMZLxYl4f52oRN
FEnx863a6eZYeV1zE//7jH3j6cF2GPzY+VUL5a8uG9NjaZTsCgUcA1ftQgWnQBSVxSCu7BrV5fYH
B4e/28+EYZF/NN4oYS9d/mpUsqrOT4NNMRl3aWcV72dXx/FTvJ6fr0uDuJLbxZhlVTdhtE8WNIq+
nO4ahSNOQOVGQA++bXioF/GfXiz6P+zVd2cAv8IyZpnYp5RSS+zfxsxpvZlW10f8uqbb123/YYNA
rXgdjt5mP7mAfjPXFDnHAQ1ItGisfPFqCsbV4WBWrI01xUoQpBT3uPVxI2xesf5KRj84UYV/bw4T
RtqccI+HFa7v180Nq6P1br8eYq1IGS16xtknidbRGhIJ37HQfX4q1s8nZ7v4iT9hZ3/XunqjG1+E
AT9EB6x2aBKNSW6VblR0kYLkdH/xcmjRKquOodAiOtZZYgUJ/z0gU4usPz0z2O9qOczTJwWf5K8T
02E7yO+3h8LpfhU/Qbqm393Fsh42d1ewZw/ndB9FHjSpX/3qAuJuz2gL9HG/xrq3/cPUVfj7JscW
Df+hMrtAI5Xyl7kkOJYPy1l+mtzTaaGz56zNURMNIyimpEy1UYzO/AfXtILz/5+HziZpTYPpUdmu
D1+my9X+tClNT8Xj3TpJolGSr5dzyB1n+/OywXBAl8Ec6vThZ24/+GE1+Ls5J97qFdyG8T7itOfz
X+ab2e4U1k7JPLkv98BiPwc3mvjmGmvwzI/8GTi9dF8CawngNLttj2N4DP++8hji/n38eNiwF64V
LElf5tUdc8b20J8d7vLPUiWCZ0vEGrxY1hOcE99NDWoAVyXlFNoLMFiNLum8aV0QZJDO7/HyWn9K
mcIZwoaBZESnO3IlCiJgBNaNZO4OWqcbUQEzevGOQaccVYAqrBJS1stq6xZt4aC00EHflGmiJ2cH
cVYKNQ7blebhPQMsYV6QrUJGII+nwWAZemuGtboPolCnELBLmEw9pRUp4Q35FXMSex+jxqm3v1zQ
yAU+KyHchHTeEM4Sy5Y4z+BMyuuILEGBfBj/cAX+blPkMKBrMMM95EpUvkQFYRKOSsvqGMd3zqXn
0K9TKuzZ36sPsq5NBZNyBTESZANRTykAVuPnhGmKw5Ekg8xbRLVWK0pP1dPKN1gxdQPkvATLvet+
NPrYEvwJok6ogMwQHa3vM+6EqPz6XtIlzXNAAGh7AFLgSfSUioLKnBRG9eRayfLvO1h0wA7gigoW
AEiaNapmVnDKfKW8Fl5RffKch0xok0bpUd9QYRP9D+Su74lsfzirabvlP+/rGl2Yq7SbzQe1AnHm
n2HJZHwKT6Xxdn+nVD0jQqAGxxqEaoeSErTbtcthrmGx2NFmqX90Vrst1HCnkM2QlUn04MC5gqry
/3gJ8KtkMaQ0AIaor6QKzaSZeqgggwgoL1FOAoEuInRbcPUW6JzgL1yLrdO4i2tsg+El0mZOSnd5
RbslKD/ib4VU9CxGLK3TcoVItUwcaxEgjSmitqUpFCheVvuyXrFo92kFwOsyJu8iVS0suVDLJwsR
1in4nI7FvdKTTPmsQu1nZjXeTPpAhRnApoA0TmDGC+MNMMtgDNAVARgFBuMU9RKGETEx4xnhNfFT
mhA4/f3rCjpz/RYkLMe5arUyKh3vZ0/hqvHQu7xb0rS5T0FvM+vYr5GOLp1BTBwTh+/vP4yfb2yk
9JIsEj3oS1f4GkYvcovZoj9bMS9yn8mIyVgxfvfmOaZOTcKuqpcyKxyfBYql7rLtnG4FBo68coNR
ghUJ6EkfFhjpIuoD1Ro3GfyCKTqQcTd3DzT6lAfzc4bMp2Quy0liypJULW0i7mzlYGKLtXs7Lpj8
aqCl1hwnzUUzrYil8/WEqkuGLavUBnFWo59e2QkgqFfSR9Kw8xnkMp6R6BgAtGWySuvPfjlr0GzC
9NI5ME3gKWSufggHC3+72f5xsr96l+6GxWB+mA1P98fO9mGKioc+59StW9OF3fEOv/59cYO/8zA2
V8wH2HUXwkItDUN+G1lJtRImQa54vN9f1yiv1ccvvUuagAMsf5TujMHG3cWx/ngRRdfXgBg/OS2m
Y+fryK4YbBEAVwMygD9Hdm20qu2X08WBzHv8aZ1OOj84C3hKru18LvchOcNeY4q++Uj5ThMlSDq4
yFlOs1C3oPS5/1Dp5Ow9aW6JllSBZmJSUPA7ung0JG7DeaZAdEBMFkZOMIrJjt1kVQeOh6G8PTug
DclKkErrnSumLJn4+jEPzCAe/PvsF/J/h1yc/t8O/0vcswmmu2pptTncrcDNvF3wJOE2OsCWtfrn
DaY1x4yp1tuLRrqUNKUMKSGTTnRAl6cSLWP3Zf56Fkj13zZgcclU+TpP1zEtvk8PaYGDFUqBkhrW
2YtMBpQqn/3L3ef4zpVM1YqnwnCl0LGcIWtDwiRMeaFsZ8ZRYw9OL34iagLi9sPNkDbX+dfo+BKR
hqfagFiNmQeeL4ece1reDNpSGPP0FbbuKlkqYy3OzrYN3JQoppZJDjqcGaYEdcguBlCLYJ64fqvY
Rb2LJMvbfROtqAHINx2+q4uWceqKLJ61bv/7YrvK/n4spF7cZkQ2+RJNGIly/hzp6yl2/rPBeN1b
lEiEhiQy2+syDKXq1Xy6rP97W18jWbdF5p4H8iCUD7/6l1aOJ1q4r1ab7rozmjwHSWc6i2aTTj8X
7/s/BG1fMRY3RU+ZCjms+Xsa0v02gQwG+3xhsJkXe3RPrT4Aj1fro4mthgdRofjDYWEm+uUkkiPY
yKKW5gkBB/fnSTz0K9tdMN/aMQtfnbB+eLLLI7FyPoLFetfrQ7u7o0HLmpaLUKunUbV1iGdXO9vM
1/MPw/xlJYkZKhN9Zm2dmNvWdyueCevb2fkifthprrV7I+K55kV0VAtvS61d3Luky8v6iItudXs5
GOPNgB8DVrmW6GpxIWmW7z7mFOeiKb689Vp0NTyr4/B4pHV0M3mZUZuIZvV5MfpVfmOxLl8+Tmt4
2USTh1N0CJu/UOxf0SXy4r69xGuXHuJX4TB6OdGQc3+5ndVXnVW0TeiPfKQ4MrrO5+t0gzvarfSW
2lp9/47Dbi2unb2fRvXr0+2/xxKtt7456SGJYaEU5mulQtqn6bdLHCzKx0FxR5sy8yKWiIsAn4h5
qzk4tprYM1fL0QHDLhtbwgbqTNA4lqPR26BSP0Den0fF9uRy3ptHUPpCWl7SGfMIR+txdEFfyKjy
3L8tdPDi3xJAY5peTy4mywhf/uuyCV+A+uIheCsm0TbG+7QBj/BIh8egXqDkTIw4qpfOK1dUWS77
kILX9bBdinB5WkKuI2v5NevRXvp+08s/DkCQpQclZ4u4Gm1xq141S71i6pQ1fgzPqg1KbzhJ2fBu
FZNnkWCvz3P4QO9jS7pL2iZfPeabnZfbhMtAA69J1O5BthnWL58faOF1c550r2+vbUNYfzp/39dp
pXfdjq4H8QHr3aQ7uIFWXwFxiabtJ7yxWoPbcXzqjRMaCzdOnJRZtBpRHxn92HO29E30WGCNrxIj
VoMyUPOfN810VAz7hdk4uBujSqS11Aaydy2gS+/ZsrF9gOVUfT4gssDvbPN21I6ZxPOpf4NJ5uUY
gHES5z832+hwGbDbb9McCzM9ZPHDvq9MowINO2/IJZLWrhgNL2AgLSl0jePlC47/uVw0pYkzEA53
mQqDwfO+VUFD0Ris6rlRtHqrPO2LvUmpHT7BAMth9QzoENbnSRQu2+tXdvJ1AweoGm0GcQ0W1zBa
oNvcni7Hj4OHbe2Crl6dKRkJ5aE4eYcGUCtG01k8fxnlL3b9eqkSDwqXAU1RZ40DHrp0J6BvIa1i
lvVt7spGrOX6inaxSX0XUsmdUMY6XgSDXv95f49gIXhf3geTm+W+s4PdMjqd5W/Hq3gA35ZmaIso
v28Bme/p0H71WqPN690cE3KaGcX5Yzyq1TcfjNrqY2UXh9WLkN5YJHqABwHG2AVmKHp0r2IaRtJd
ff3rSCrZwy5+/TrY1XP0QDq2K9cszhuSoclDZXidC5/Kg5v93XgYE5ZgUUPz8k5pWE+eC6f2qsOa
nJt99Lf0dD7rM+/1b/NdulEXoPnsrvaXy6t80lgNWNbYJeYPmRr7InR8bBrnvTEO6qronrmnVmNI
o7PH5fG2P78eviXIqAtcvXh7tWscesUAmVK8LdAvqd7/OGxbw3w8WkWL5c2mccTeAT5JtVFur6v1
WkIj2Uojv47XQVRBV4HqiBZg81H078mp+l0AFVQw6i4XaqVqrfQFs5msF4dgXpwbP5qLmHfgXpbG
kdLOLeHIFlw9KTf1GTNgv2S9y8n3XRKwFt1CLAlWWxNVmHIuFq8yZjVal7Tnz6rhVJIdLwutyT5e
NYI3RbMyn/wu8UA3r2nKnpUkYTQxbk5+CByr39zS5d8P+8s6OKkeJ7kgmHjYm+aQeZL4CDMZ1Cpa
0SDki66k6+BkgFkOyeyNOhwavnBABzx5pIjI5DQFG3Z0Uln3ZvEmVf8oVTItR5ZKelVpSYOBL9LO
tDaLVikP1yCT2lOJpN4GKReuBhVEgqb5/3wYKZrd47dICfinmPCbKhY9syoAGmQL1UoxRfl/W42W
BF39ZJE73s0LjvReCTLqoLlbNfpJe4bcd/lYmz8GUE1Hz7VZa7k5GxXPk9Xxh7Cn+G2iFlTzdFmk
9UFY+VpNq+ySUb9WZeS5Ks4bOj9KOZKcLyNUfqIsQElIcvHLqDDyn2vGpmItxtuT3MMK7nBwZmzm
AklCTEHszdKrZ9ZkU7ZsylxEzJWNV6V0GbPf9ECLZjUqPqOPDroEjDj6MILGPSRHXHbHrYxwCbxm
2yuYQyktGE5Yxi/id3LwIGVMI+lKKcNDuVfpeJc1jZz0hO7L0aPzh2Y1Zh3CcCBnmF1PU5KSb5W/
5AakjUllk6ZWgBxKBhHWi89m6zqujCHJyA+bI0GDSZ3mY5wGq8MeeEKyZXU447qkvPkPS8oWhS3g
eiObMe1ZswVrSRzfdHAs3HrCinfVBrRwANcJYxdBFookOEeG+CfkYkfwINMCqVEZsgC3DmYb3mDv
YksZGxKFFQlj7V7LtHFXcpZ3l/MBlFQ0NoKD/jYh+co3dvh5LEhFYXVwDcQpZ6BWhZR0WIGKiEC+
U2DbRRoIzeFVbcieRB+syWeAqvlT/1SXpCCz4vQrONUtPlOtRuZebjh7rWBC/3RHlb9ptMktVSM3
CfLFSq1Q+VIY7o/mtf1onhzuhPcGEIplDmMR0t6thZlgcs+xZu87AhmzSwkMOrGuz4MpogWRERES
uRZyNkBY5VOkr/jfdZRNoTa/ej9vmOIPP1X0rHAbl7gtdDg5mz/kLldwYGsgsQsCK6EccVg4stfz
ax2eMsKzLk7zZ412dGKREg2Pti1Rl0Czub8nuMADcveqrEVms2YySrgzRrwEOp3IpiAFmXhKQ01v
00zHJldwhm5uQEdr+dAKYmSGHZurzy3ybxXsebzvBAtX56VfqSdbZjq2QS+YsSiBJHlr+tu9Uj7R
yAy5yj2AXKYaBB1whpxV6gh4tmDgInaxv9+2vIVrT+b4KyYKb2w8gEAzZil0asEBB6sGfRbAAdQD
KSETK9gxLTAVIPCRoZYJu7RTznfQRMV5EAHxEgnIa3xs+IlpYvBceLUNta6aUsspXnD0nMl4c5uS
nWPcbR5MtI8PZcytdrDiM3dq8QmnNT2X3bpqU30xvXO5h+F5WDXA5ZfhkE+/XKm2nYxuEd6lsjDd
irV3XTXX/AGIw3kRRZpzWYYqJwwZfY1TX903EMV0YxrPudJrLO3rMNFOifw0cb1A29bSfg5cmWuQ
eyD24L71S8+mFbwfCLF8vWaUQumt9EbjlS+YBZywgZMsO2gdNYhLjfucNNMPu8dzkQyDZdXP84VM
cHAys//xgESBpBrKGWXRqOGp2W/LnR+Aav5HincalPlaRJ2jH2GpQCjmH73+IjplBAdLRm6Jqcea
QqYTWXwyQRGDFhoUZpg2SLEApqCgXqQ+oALmEFVTYn1Y1w5A6CazHTGrKsClxsczhYAEQ45vA6Gw
OeYnp04RjCf1VEgp+bIWxcgwMH8je5W8qMlOvglV2o+U4CoQnzEdFf1n4vk1+yZovysz08rr9iE5
uvp2alSfLDJtKHhAYkSyO4+T9oG5WAQ2W/HG/H19N7sxYLIMNQJf4pWURuBDwjPcyooswS8EYqfm
SqRhWwxqJjKd1q+je1lPI8J6yEHGI85TlMp6g6aUJN6WWgLNPuA4sYBoKC0vS0Kb6G5KP3K1qcJF
g1qVMHilKLnY4EYtw4qvK9lgzmqLHPMy+Ql9laEtrdvBKPITmfMsLi3P9YTVkFoeWO09PKMfxfTV
OdJimgQp6ZHyK1fizjA286/4xULIGkHySv2yUwIea4GH8e+AmQr8NxhKuRgUiqVaNaiWszLobwHU
Niht58vt8nAnuIpAtWdYkQk/d831p7OJBR6DisygXdN6a0O6viugoLxzbUFt0U0luX0MgPWP13Jf
pSrRSvoiX+rL9L8bLyObHSzOJrs6GtdV6ommbFHpPbczmcwd0QzSRlCXIRbGfbagALiUuuH7f3JV
4t5AJAvl+z/zfroezPk8MsDObIdeudQZ3Gy66I/9sd8a3jgf5N6qiECHCC1kjGeqYl5dQ1Ts/Nm/
nsESP6KxTN+/xk0Z5SyfmP90kz6pzbJqZnfCxgfujp+k57LVRY3VrHlh2LZHdssHqNDQOAB9BhM1
9mwenDoO5czaEDBp6cCMAXxWc1MKnIk3srcMLrBZ9pQPLzz5vpHt4J1Ma4AjZ0+xMDg4U58S1V0M
ksWp1yLaZ3WZmy+jI3iR5VG27Fw9vMAr2tPK+ceSsMNvKmbyHJFWcDrtVzCoyyRRXk8WZAQ7b17c
rDOBWxCDd0+zA3QKdpz0r/ep83+F5kUeC74WmoUCdTpe3PlM6p2tWe6lFyLobHmXe/ifKbbnR7sE
N57idOxkleTG1U4hFgOKz6OnKK0V/MRVN4eZMjvkmwY3szNU5l4S9bzP+qpZ//XaBGh6vZL/XTGf
tS7soWSD2z4Djtz/nSQUvP7dQ9fk2rNisdRXeKqzcMGTqsp3ckblMxvsHoEj27Okkzef4M3ExfeC
+1cXLDdq7wT/ODqzZxorGlUOFT+eYWTZV7pTzl/YmO0oPAa/uOxT+ov4UM7kdlwsZQR4re3AwC3H
NrLN9q8ZZ0PuT29XPzbHBfJzTgj4NXtQXZ8O1zJdU3y/5V73wOubiYzK184OE97uYutWvZfZkm0z
uCgh49FXHmk5xhvdNNYSwCQEjH2M4fkbe5hgrsFeknirzXAh13jCuaf67P4emo6zPk4ffhZeskQU
tBlApUfXGT6Uk+MhVw1peKtB/wZ9fbZjtGNJ867Ju7ex97tyKaVU8jbyve0NgW3aP4TwqMOiHxuT
IXHS3SwhIdJlRSWjKX6AatJasku15UXkzKQCrpT+phXxmgU+k8Qh0cHYp/yelo1TmYKBX4iqTjZG
9nMmkZYz4Lvyt1ar9SLKEgyX6jF4oIeDsz+LgtYR6bNp/p2VqH1G0ZaaBPdsCOqgrmP7ZDplhlXp
pcWqIa5eUg2qb9suRj/oHniPdlQHdC/Tbq5XRkKkN7MBKW4UBCxEGtcWdLR1cfnNFAfT5oGu5JZD
Z8/z2xIlsFFjR8Ji71GX66SdtBVMFbH3saw6pFFJqtU6NvfmdIYdtqxFAIQx0BKzI1pgXmp6hLr1
2r8XW5vPsJXrWdw3AvEVISU3opphfQftn701RcNBCrGH18LfNp8amCvtSC50f9J1ysa4xkoY3PE/
DBeMiHA46yxeFJBklazD546tgc4AuEHeymIT/x9hMs4eq+DgPaam6aOIQqTARLmrG/74qYUjP1oc
S48hU3zwaZJCHBxesuHZ6AF3vs7oQtkupkrdyYVNZY/x6UGNmsZvKswqKwoDXia//FC/60poVU4Z
GUdD5c1z6JF4bBwHVTitiRyFQ5Jnr/z0yeunobUJqnkJUEeZtDuzESECVTmDzPh002/ut4jrLaTr
F7Umm/GMFokYn/2BRAcpBecPneYqxvNOxzjjT/dUREvekMwVQ7MdAhDDLGn1hlrG+ZkPW4XgZhNV
PCHsz+SxBE9GIZSBp3uMNvlZ08fJp9LRDA4IW6tP40qPy4hy3R1daFbfv9QBHkUO10Jek/XKcuqE
b/zrwwtYwuzV1D5pl1P7TxWIEkfS0p5H5mljCKo2rfAXRUI12vidGts7+/dmQi9+Q9NdQi9YRR/k
FeAUOLhmDCLjYAdPOqhBeMH7lmfLM6WBMHxSxaO2L8P3fFCfsV2vtcNS6SHCQAebsiSrj9k1R0N+
5fBAmsRgZJi8eKTaf2Vaomx0eWdoFLb7zO4m67SZtYyflbt2QKnXH7GbjiF3tPymMt3PxmYXp6+t
Ln0dYnmgPGhIbs6j6V/6YY5mwBd+ogXBJ6eN2HzGFDAjMt/BAEtVYvl4dnEg+/De0h7NE+Fgz3On
2rXA2145luVy9HReLwZTNj6ZeRQHeuHzt5kbgT78+jfkydAON9rRZdo4lYemQrX7zBhOFWSaTytQ
TlGpzL0BhBYHrgPggAX+JXAUIIEcMdw4aqgDd2dBw9Tewjid+pj/TXpNqkS9tpBJW5TjFMQltG+2
6Evt/warwP+5WiFYey69isgNU2qW6JzTnkQ4m0OgLCIzUBphy7laqlI3uTWbVWcQvmcKBGUYwlgK
FkwLTAyEP8r3xbtpSK7wQ2Sf/6ZOB3sRrlexkq/RkNHA/7fAPpgGu9U8ye0J7IVxtGE6wSkUqRLQ
0RdGXf4GEBiNJeU5UJDiKKpelX5VGiou1RjqJHR4HQAKD0ER55y1IUsiC2LXfFgPDpGyBV52sGkY
KxtaWaABYzpQTgJRFA2fjfi2qE1AN7vlizS78mSQDZ1VL+QS+ifRPBmGAqDpG0mTFGYI2KeEAtQe
ZlvhDwzfwnfYeRnsGG4yxGS4vn+epn04rkyC7f54N6iMokU+rOeKSBKL17PSrJlbjzHFqjbC9Ws/
6F9XSy/HsPPv65Siab8TAahhl0HaAlrVhwHl1C/luPFpOageqqPiFe21born5QjpBYYHA46bQnaN
GsIwmsR0d0mi5ZJe8MnlW7CvvyXxoRKV0XfCdeqW6hQlo+XH/lTHES553L4ln8FlmTyb3LmTbOPc
XS6ePO+eZxdvxR7d9OqDDaRpFjvqnMt8HQkoE+A43j9WN/VcfBzUZ2+jXvX0Q8E+bQD5r2P9Qugs
1vLbSXk3lDpGNEhWRGUmz70imUWc3CgN44kU7EpjNbp43cnt0Rl/0BGqdnU7RCUmEYE01wKV3XJX
nPOhhessiPsqWTV3rmFMWobJRJ0JTVSCWEbeT7db5TvmVLlYgtNRKlW4pg6z3+623TQoDJJDeLxH
KURDoTFKynq4jJewUGqXKaV9eL6u3+Hh0BjFN7iu0Kx1nWsPKYtGlUWjVGh+gCJHN7vzj90oqjXG
hfPtJoYQPD2bHKN84bFU72MSMz272kWIVhtRtXl7m4s/q4M6BejbUZm+uNeCsDvIwruz6Sme0iEH
dWdrsmvXkEojZahQPvj36A2/K7jJ0a6FzDAluhT/edi1cb6wmyyOp/tZrR73DvFz9YUB2ACQiVZx
r3e52rcul/X9w7LerONO/9j6KNW3TwimIXBfdPdx46Vcio5MubAjhvWXQqPTub2GjDt8XU9/GH2l
VNPw1/D7bWe/sMv64/JslYwYfuvOlAZFGDEwt7SPkzg5W4NBgJfaAxPrv2eyLoBlEp8sbSL5NgOq
3c7DplmT+VeJtJoblDLLzQ5/b7E6Mz1NTehnSS+pEQpI5qu7dN7qATPxG924wEXX7aw8eeRn/W0F
j6xzpAo45sUt7T3q1RvrZ6JONj1LtYSsLeLtSuWQOjasuWIKZJs3yz4sN/diq5Vu7lwYFXQ1rYrA
GZubT3J4eRKuI9VP7zhTLfy7SKb0UJFrl7mYVZ/J2kjnzN1Mw49penck/RNi8LspPon/sV4+ks4L
zaSZI3mkKaoZtXmgdDW8ysBYRHKdxk+p9s4q1yhdOS3pMNWAjjU33KoBsFzIUZgV77rlSN+TzLdk
s45crWTZS+qb6akSb++LqQNK4Zxp0RIXJdnX5JZAoDfscPGoA8j8Ox7oHwUHHwwYOf3LKI0CXe1D
oh7DlIysLaSPUXQN/wqxTKKsOZZNun9mVuWGL0byBq0GNPr8GpwKxGZpmImhz1PNwrEfw2rj2dln
9nKj3U3qsN2DDpV9wKKBhwCR0QRzLbPHAVGxdtO5e3Mz6wx4uCaRaZ3pBn4UpEYZ1KrJkh8s+9m3
Zalk5kpumcO6XtYnpp8moSaalXuLcVWqVTpf2X3IPRYkNiESE/anHGmjxrGu8tIkYcm2h6PY7kOE
YZir/pfFkq+uwclPNzosMSljDEMW65zMK+7NaJmxOEtn+qj23zSOmps7eSD/PQ6fxo67xurFuNmH
c/gm2l0UestbCdazNJewFKYUc5VO3JILCZ1+4ONVv53ASyV6rBfLNTRRX2ayQTBcHg/5zf7uyLxg
1WsW5+G7UiLZtgoxBEuwou0nHLJSZ/8Qpg4Sa4YkKAFGKukXQVX6eC28jlNTGhmZwYOD9WDwyiJb
QmGhecL+NiBYEiHfk+eZoUiiNJa3IKkWICDIDNorsAB/Ur6PHwCK/2kT+f3zDMerH7Hg7+fy/z8D
X6ZHaMGVXAg9CKTJu2/QuBq8U/fgpP970Sh+v6EK9PFiiZb2X9fKdb+2W07HueN9BTJbfP4UVKND
jI2RDeyXcatbiC5eGrXrxzfoMV2ayV+/Tx//vQvfiP+Iulio/9uFL/TLUr+8mI5DRBDipXbWWF0h
dtWUgzzGRhHS/YmOmmsi0H9v+xtN2Z/bLv25ZgbJotyflg6n+1Ivfoa18NRL5nWcZHtPz3AIg1+T
x4/JefX2MXiaXVxUm22W+fOHf+9D8SslNI06w2qexvK0UIe48Oc+7BaF0WoSUuNVHqNUyUqfFVSN
jfCyIGUaAJZZ1y8R7ouamCdbMC81Bwu6J8wBh6bxuDkl2tfW4Sc2dOm7wkS5DA29AE+2FJbLf+7i
prDe9feH/AnJYFh/Wj7kIyxjbpb1Y7meq6+Kca5fry67hfr+/m5dIp7avd6Ne61JHZ/mX9Gq0wl3
l0P7H61giDWL0cvuOqmvbyFq1T+P57fXP+jFKl61v4KL33b3S7pVnBW2+82CM5pytzt6iyZnRTxE
iW9xG6uvET76lJ0fS8+1tnGvCpxUq3RMfX8BMocp8juj3fECOG5NcXmQOmqfmOtFLlw6JF4L3Ogu
aKs44J77N9wtmHXzoJF4vvPnPSiNaFGIecdPl6aaCvD+OtgKXBcERKSYaVHpt2j3WCgW87tcSjiq
MGxcfOU92Ltk0Kb+AdpLOdZgA0ybMEPEOGitPweVWL/kDV5Y2wReNqNeENh4So/NEi9Lm3xaAhJI
33cWT54ogd2gJeffUybbo8CJzFGzsfJM7PMkjev0bq4oX0Tygcm1oYqBjLD+idANTJyWzbZapY3v
fVZsplWqnU1r7RoKAyt5lffhow1Yxfqxf0sboA95xaapqXJGwM9A7A2EBUMuQy9DuVp7TaRjFeD4
2adGUOHojjQV9hAyMorhntmHlT3cBhocJDwd+8BYXdA+1SJ6H2/qtOKd1YosNIjBKz+0eJD16bH2
oTtdVt+A9o4GEKIJaxBLN+Ne23pT9R3QiLJEH97nciNGbwvudO9tFRIHVnXdClGm0RpSix3d2cb0
X7IdCeY6TYIWeoX4VwYgoUKKwBG7GA7RWPJNMozd0IgIbOG2YSemvUN7jfCiHJm+uRnb5Ugyk5CR
S73xLb4fboZwh3hbCv2Agyu9AoBgZZXjIXATItwrYOlq2cZrZxyQpDQpiJFA/1QGmMH0T7Nx1opC
3KobXpbvRSDtGxFcbxmFmmbS7pXOL60xypXc/3F2ZsttY0m3fiJEYB5uAZKiOEmUJdnWDUJVJWGe
Zzz9+bZc/2kZZojRHX1Rqi5bG3vKnbly5co9qg7oivyiFkn/iEwxJS1CuluIxMkfTmPzVrzhfeIz
IXnYb9WfYE40raODHJ84P4jWZyL/L7SZ4AB8SF+3W8HjyPCxhDmtztnaAI8SZSgD+JSoBxWfiplF
OZvuQL8yWCL7JdKIIpMSHxyavHQfiWqhzyPmiCYK1J92s+o39gsn8GMjje8NgvCC2xCsH4TnITrK
aZC+yAg9iSoYYcuFbrworsJ93gvpLPFTBCNEeCgCFjM2HUUUv0AxwbIRkvtCuVHwYoQeYcOfFmdM
9DESvyeH4yWk8QQPR8BsghAkXE6B7n6wuzZC9zt5E2wZoacqDoT+DwkW9LWEhzie0f66DT9a42hg
7EIi7Zd7Wz5zunYCAa1UHMX8JERGf2Gnwl+HcUDlCeeP2l8btFKgljNdgoT8W/QoEEuJNID4SSQg
FP6u+BN4tChxmSQ6QWitD5cfVPUD6hS/rTow4i9IXzz7gp8ljvb/pVsEMiksrejRICKFFOz3V+pC
XAREw8W5F70hcai5L8KvFaituBUWHr/IyohAY1xD9noXPwvcvgYAPgwkasTvFH8F1+9dzBBkWEz4
F4orpO8+GlatBB5t88yKApt4LSIlIZbV3ApNPZ3uZziR4jUW7zFCHuii05BGeC6icA2fkUdatB0S
Embi74j3u3ygsuVfb1v8tYL4i/oXfsUvCS7xy6D1aqAnAs8TAL/OLwIT3TgItEJXE2WZwnsVf0RI
QQko9Be7QRAbBNApQE7xv18hK8QdTrR1m8HAw7ddidLOim9iHH4SOQTxy8V/zcEgAUOnh68dHuUi
HEo1sekoiiyKiRfuRDjpRkDNyvzkj1iAYFg1a+MuPxgYyJXjuMeX0KctAqJCbjKu7MrTvfGbnqwe
zVd5Pa+ODmQ0b9xMc47+lMeffXnRDo+u+ohEcWqhA+B4b+EqWOdoqLjW5uXI4zd5P46bx1v3Ld/P
JyyoG1jb7xLcyOpMbuWnYu7B41W3kY60I9ORMqxXM3f3724V4GxhMFbau5atKFXJvMDz9ygdfKuP
W+fnOWndzt02lis7q4nuDl8v1qKIx5INHC58Q2i1gsu6JADavt+ogdKmhzl8GIp1BlV/JmdAYG2+
WfFJMq94o8rC1ftjwEXkETqhkfh1Fx0a1Eup9+i8ArZLcK+q51x6ausbP3vNYTwBdo3TS9MiuRXu
UA8bNOsKSLTkE//7KbqqqIDC4FkLiJLSpnSYqgax/cTx7DTx8uCVz2jN92o4lvOLNb4M4y7Nj3lP
/Du+zNXkavJLaVwr2lIvL8r//5IltKbbtZHoflAeJAsPR5GN7Sgh8mWD8CoIi+kzqLDR7c1cXnV5
vamcxFM1dOCN2lPSsxZsKhuHFzerMOBV2Qgu6n62H7PQy8diH/LX48BfpVRCxG9fn5+lWsVyET8w
90/uYR7LQZgPYXhnZqcSnGAKfijxtCq6YaVnxW7Uon2ankJNdXtTotDlXi5equTx668QF/qTj/rv
R6AoZKPhoILK/h4/aIVtSXMQRYeAMpKOArRev6mFgO1wTbbmYyu+GmqB4VdpNfSyIUeHsV73CCaO
qyZZ+dSEVf3aKt8jf5Nzh76e3iKC+zU9R6FWFkkj2VYEnvFpjf0x64I4saGw+ffVoKHgtI7Hh656
lM3bq2v5gX4sZ0gkZsmyLpNO+hAV+DSaVZhWkzZteGf7CAOMwfAQInYnm/sg2obKvLZiw514whDV
7B/y8iYkvRrU54oXqdDehuKoxndGd/56CZaF8B9rgIgPQayqgj9riyheSyfm4FfGaWoir+28Sa9c
q3sbBq/DZETUVdqrPI/XUnaOe9trtG5lGC98kKYN6yGsKXGenq3y4AgLJ/0TH7/+vmVRwK/v05Hz
kSmW082PmPHTqtmTPJuTiiFtqTqaNS9PXkppZdMXaHxR59pNcs+zxpuvR/0ocvljrz6NujgZJkUw
ttbZzj5COA56tkWmZ8xcuao9vy5Xc0dS14appaA6OeKY53gGxlR6Ud2tU7JNdT7cI33itvO0VtWT
TVoq3ZV+uTLJQGjlc2qO7tTL1Er5j7Yvu+l46tpiqyKCPmarUPXdLMNRLBUvmcm5xv5eS3WPM6CX
1KbUmn+w+uKpGOiWKOXHdCivVAEtU3r/LruD6JaiOCrx6e9XQ6+DQguVzD9F8bewvCuQpK3Q2ezO
g/9quyZhhRcj9dgFV67kJYtjIieFsoZjO6Rdfx93GFJbVxIfzQKNgjb9WNTHOt/5/bXn8tLVRwPI
0RDvUEk2Lebn5CjDlXHlnJLm1YCy4MmONwy3gbr3R88vniJr2wB2F2u1+OH/lSPRQ3VXi4wixWpf
n7WLdsF0LJSJHEdXUVf7fcqsdFDMRh8diva1j31vHkKUW2cvrHeBTro+N2/69j0wvrUkiLShcTWU
wYOzzxXdRgh/ZM16NkevHq5dvQWc+3EGPn/YwvorZT0VYSRLp3nc5MHDNG9t/9vsbJX5YBS7orlT
olunuM/hkfR7Tf82zddKgi7tEpJXugqtlgLlj2To58tf5UpYzo1/Mqrb0r+zi/tCWtc5DIhtViA9
ty9nevjQL6x9dACY1V047ydSNvoddtzokG8eOtcIBs9pqd0z93GyKqnhgqFhH9JpK5MgqjattLWN
3TzcRvZZiv/SHidr8/UWf0hcLc0JG0zJKOJvjmUtjOw8B71aVnJwp04vivYWKMCVmyI5yiG6vjcy
2bOqWU0oDI3w5IvTRMxa7ge7oPTzzrBJYUM6U7eafAqTB6XeVaOXlrsRGiVioBGSg3m/C8ZbXXLz
eDsXp8a+7XqvQlF8vmnBccxNEuxDwIroVqo2WnyO4R1Ap09eouRFCrnXiLE5sBqa59wz47vAPErK
XlO2hn+ajNBV541KQsLczxQ0KG6j35naNqSC2tmk14prxWn/Y6kgXZgsFxGIvTh0wYTfIztlhEbo
zsxoroDKsfUSZg9fb8lSmorDrcsaQommyQ+GYy/8DdnJklyVQvtUj8jytNzt2ya+N60fvrzVHNee
7vJoXembpP0LCSBPTbdmtium41Q/F0bpzdEB8cPa/6vSULQD9VhXND+i5ndWH392/l3U7nplhxXJ
yUk0j0YCoEfQ5EB4OyjlczNsavXsFJ4U7BoVWMhZadbNgI5Gf8WF+6ia+31Bmahl6Zqu4nlYSwUo
2RjCIZJLaV+1r1MOxmu+pGaw1g3biyp5U5bSUxB4o+IZDt93ChwNLVJL2rR2cUBY4XZKFW8cYXS3
kCUgqBblDb9CbmQ3QgnG2jqh+ZD72bcbrY/ulGQ+mgGK0Wp3G+rBk0lzz7hc1/yeRKdWW5+JYuMw
qK5ZChHeLGapoLVmIK3Ig8XG/m5EU9nvnHjWu8cfz/3mLlw9xivo68SLfz1I7u3jz9XaX2le7P4o
vcO38+R9+9Ztvz5Ry3yAOFFiZEdDc81GgXFxyac5sIba5BNe4rsHyYvv7FvqQL2/Zvc+cN1X6tdP
kXsI3dU29W5qDyjduvUgobhPWgzJYfv89fdcMDrieywN9pJw7ZYiVV0cz6NhIPjceTa3HNXMG+Gj
KSvKvDtAVH5ejSIidwBvTQi+8rylln49PGnfAcL2leT6mlt+lzU3FWy5tenKf+cn9UAximhfvYNP
I0MiMVGMugk8WmKvpCPF1uvZs/eKFzxCAZ06zzhbL/nzcKg9Iq72prk79evAC+k49/V8lSWi/u8G
/GfCiyudF4Fi5mbdQrKm+6CXHvb7YT1Bz/E9OlpsmSk1hNqqX3VeiAadf3P3A1bJ4+PmKPIi4kf+
v6PhHucV4hRULrl3x7vhZgPxovIKL0CjQsB0bwncmZZKnxoWTeoevo/eIXX/PijActnBv4MbJHAw
zwRXAkwSCctND7PLdnGc9tldgLY12ldoTAut3CuL8Kf5ZNN5MDVbJdBAX+r3exBPtewkcw79u21v
ku9agAQBqFm2U6k81Ju7aEZFRC68ysIawd97cNq/h3KXJ8G1G/mn96Dj0qBtxdOtacBFv3+JXTVm
aUZxcggwGnVbw5fiwWrwWHPrWNpEFe34PmdoB2j3k/JtCgvAI4C9vI/Ijun7PHsfiUV6iXqDkSRU
lrlRtU4m2D7Fa93iMxvSWmFWnunYO4u2fIThhhTv0852B974OlS9NkmurLBYwIWhQcyRIh9iJR3p
rsUhU+KysNrEcvZ152X6uUaxHMQ7eWq0pytbKUzWnyM5hm0gZ6T9EfnokR4UWVjRtLNFheGNN742
d4n6Th9jhLzoA5d6LfL2prK+MvClnTMQa/x34KUhq3s76pMgiQ5WuxvsweUfEa2iMR5xu1Oas9+i
KlruMq1xne5dywGHzbdALa/4n0slLXGfyawaioWbzkNtLGy6HMqVZqldeJhVWhcH/UrtU87wpp32
UfB9Cr9ZzTahumje+ek9bnvefe/itaX9tLpXHiZrupOib3PQuG1kr9MIoYaMcr+rsZLY8eU+8XGy
jhyITHHY4qC3SetPoTPYOGcHJdFdI6IV2rZKG8+k5ugaJPMh4PvHcKZQ6qFUnkO4uOHDGMStMRQo
YFS3ifUjtt5755ZVyZH6f9Gj1VzRKSIZPGI087+Uf/61I0JFUoRMFuHK73c6D+bMLFusS8F1jmDE
SZPbt0epex9Q37FVaIete+U0LpgOf4y5WN5ktNI66WMKX8g7Z7u54cUZdll3I9NOJnqbGmho6tPX
g34kxv9c5P9MVJjZT4GHnyVJLEspVTbtjqN5i9Mzau958dr1r0ViImyiezGNd6x8pcs3jXmc5sq1
69otiu+pbro9qGqvJm7Q1J4VnCb5qM31HtS31N877WhRSgYq3CrGNvAPdnxK6fRWSKtwBBrPyMKW
N23gDuQLdRIaMTUT6c1Yf8/k0k3K8ckojJUiZ1vsQZ4PmyE1flrDk5loO2BJT5atlT0ooFlQQ+bZ
1UbyampXel17NEUNGyBGD0GpecOQ2rO18sv0ylt86Urw/CjGh+K1scQNK6OXU78fk4NYHO08Be8R
mjbOk5+ds+796726AFXovHVoKQK4cyY/+JWf9qrrCjVQzSY5ZBRMk3KOq/UUVi89UM3EykVrv0NT
nw2BNLIVcPSV8S+4nr+Nv/D7wsBugi7hoYuayQVoTzvT1YqVTWcjJds5fenF045APY6v5BguPUWW
rpBowLPn1V/g7JJh5GnUNeWhzynTaW6YcVjaCAmt8+AKxfqi1bEMQ4HmAsmaGPb3C9G1VZ12tW6f
+vLc8vCUdyLuDrcDFQ7+MSNNhTNBUhzv/r+PCNnfT0MvXtzYiCSpc4CEUqoR0bQfb4A8XO7c1/t4
KVBiHKFuL/PgIAf/+xTneM6k0lcpaxntb1OdPAfgPT2xoBogMjHR1rP43oSPRiHZrh4jGRYBxTVp
5pYSJD1l8NrivW/wQyZFdW0HEjxKq03gApfKbeDpVXxSw1enftPLc2SStx8iz3GClW0Nd0byHqrH
IjGE5dhEParFgb3SfDqupe0x4U99PdkPS700cJ8nu1jUQfVlbBhRLLCiz9MY0ccwaE59Ve9AxG+N
ofeaWD7mcuVxshLnwwRhvGQ/eR/t1DWcpyFHuw1SPXeubF9LCnUV42iX7zolDFHgtdIxa4GUeSJy
A81LicLVOl1lPjLBPE15tZ5Rn/LtmzbZTgQJ0z4wEAiVy5XcH3vKSZxpNVBZT3SddRTodj/KR8xJ
L4yigkfpbMu+vpuUbZ09IvdngKA3hfnsq/9Y2a1t514RJa7WPyT+rV7CpJheeKYSa3KHefKq6a13
1HWBYKBFzD4E66SW1yHPmp9AFRHQw0sIJFAMP+LhNX8tRuV7UCIS0e18/U3t1dvY19FjqsTbo2s3
V3aHk/bH5qAvbKEMJxO4LZ68lFKKSApr/+TTfrd/AgsC62lprSwID/5JLMHXA17INnHHPo24eO/k
ulP0orYt4N5bJT7IEi8GvZPuDP1OhWPsr4GAAsgX01YabsEsvh7+Izr/asILS1b4mhQlWWGdJn2P
F9VaWy14IoC4Cft0HaCcrLqJvZbjvwAd4+Jenu/96tjOd+iDdfGpSp6b7m5ob6R5OzS3dnNbBeuh
E4iMT9NmxCtHdPxuuurb15+91Fj/cE0+rdqHzN+nl8dQqzixtE4SsUBHfJtCaadYMOTK+oj1oXLk
BQp8kOZO7h4HaeNE33mOHEqBqgHORZkfZm540EOiAnS5KiR5IafGruKo6YASwq4tXiaOsuWji8nl
q7Et65g7btAyVl1p5NG/KfF91zVXTtLFN0ko3jiO6BGyVA/LRq1SIksOD3l95prX5tmS7of03OhX
7shFFwPxPYV3H294ufaNqZdFm83hATsz6omAtXj/NOORm+bK6ZXHwRRL9ccJJRHCSCT1kbL//XGw
xzCfs0qxTnG9S0ofrb3XIt72481gP1bSXo9/1mjBIaihyk9FtZ/qf7TmEdfETfPKq9AmnYajHO/l
eiUXd7b5ACabtXe+k3tjvtO6+6Ts3GHYNfazHO3ladNaq8R/VyUXndGOIsr8SR9urGSvqI+hdW5t
L89v9P5+7FZadJ/mO6n4J37Vj7W57WTq9ZVo1VTPfvfuO99DnrBwePQ7UMeQ4qbXr2/BZdfAcSi+
4pUGfVgszWzEiVa1ln9SrKe8++FgjAcrvDOQ1ZnWjb2rnJ80s3D1Ymsh1hO8/Q/D2yDFMiEyrHN7
MbzRNCTcBtU6sR+yfZpYF/nWKVeqvvqVTVUpzkAYMFqHxpVXdEmB/jAAtqJRuEN7C+sPwnvbxUnX
GzJ1Ic5TO7yTr6rTck1y0kEvgSadVALnytm3oECQKYP9ker9xuDtJ6GV4NorFV67vf56RcSEl0f1
80ctwuaADen7WM8wozcdPKray2hkq74iV1tHO7m6chEv7j+dZhySaIgGyh9VAZ+sYBSkVj3UGRuQ
riJrP8LgJGOHQgtne95OsBGjdZ6ucgrh42sbcMncfB578W71QZ3irtTWCVqGptzr+aoeIP2m0aaS
9wWCD7Sxon+sm4a3WXmLd1q1J1O9/XrBlUu26KPRB0xeuARLroYSjejCjKq09+sHRZlXlv4XARai
nBhdEJKoyle2/07abo7AUFXSp1sQE6t5WVXllc2/9imLBZnyMTMlRzFPSHzK83qUH5CZi4hNUg9L
dWXel4zi53mL3fm084M1K5meJPSaqzV3Sqi7IMcB/GEG5oqMce38bGkuihh4PSOkaXarq2jIxf0X
3HZeOXhFH6qOn76gHQ3Hr+MhPuCPUieHK4oTbubH/loQcvEtJS+tiOCHhkfOIjFtj701DWFQn4Li
OaW3UYfgqp+sje6t88kqynR4LL1suGLdLt5lICU0mrFuqrkYNR7KoolC1TzV1QpPMM291vlp+7fk
MtnRxvl5ZUcvgS22rqOnzUy1P57vMkhUQgOgv0I5hx/nN6KhIaZMaF0btwAgBAlXxrx4ij6NuTiy
ajL0Gfr80cGGEugPT6X95tRn0riR9Ib1rJXjhBYuV5sWbrJx5WG/6PmSrbEs+PYoYJqLQMhXtCQw
w9k5GUBXRoCmdKS63Jxa2pfRd1a7VF41+hHZs+0F1t9NMeyl7n9a9v98xJL1oOdVW0d5Q7dZbaM3
B5uwhyxMtVbDk0TfnnT2eD2/XvaLhuLTkItXQq0ryQkjhtR8OozUOCgoN1KfFqMtPL3i0nw93EWU
xqYhAT35FNnUHYGifLqpmqa3+jxk4WEihaSeVTIS4W4wYE8Xu9mEB5WfbevFGc7Xr+7FA0b3OJny
K/gVHzjzp6GdqFBzUTV9QleHBxE8TovvAK9bc6Xp+97c9LRSGShc/6EZ3tfTvmSf8ItoRQiA4SjL
GiG/VyWzLGkQiINgWed+ThEpPs7xczVdA0ovRiM8wsyStAvZscWO9r6eWpEMjyRRbvMJQW71KSIh
rc75cSb14ljf5ISofi6gTxB4B69NOa/knPq6fvYmFKdFEkiE7Mn0l66+4rZ9vRaXTtzn7xPb9Gkb
RklKjSTL/VM77ltsNU4xPiKWbDBvAjCzr0cTVmPhBWmAYuR+6H4F5WJhOflvpW93SXEwq+ep8Fh8
ctFy//4/jKLJMvQ0+JGc79/nlGVNKJkhVFdw4lLKVlaxk8j459OVCPnC2pFW/s844p34tHa63Yy5
ocWFAFR19aiOZ4Kdenqa6PD319dTEr/qj4XjOuLJW2SOlwmuWa57qQ0HamrUW6n7JqvHKl2XwXlo
zk70Fs9XZnbhhjAzdIeJHwCMl6hb3NVB1ylJfJCadRchOvdcKseBnr3DlYEuveBcDc1CpQ/yJdHC
72tYpVnZAN4lB8xPKD+E0c++kDYzBUT5MRr126F7vuKeXqB2UZxJEh6QFnqlbiy2rTW6fLL6FjJL
8TwM2qFUnnPpRdUo5mlQQBwramjKcGvV0XYY0SSrJ1etxte5jN1kgJZObgP22xxozw7O+1WC16U7
8unzlq1iJG10pthpSWvr3br3Uy8pSxznH4PvbKCB3AQcZ52my2MQelI9HwvjmYdBTtONaWfrKG+v
OK/KBShdgzWOlCI9+hz+8fsWJV1SycghIENfV+5In1ycSR5i4LYspcswOljmTSGDvv73Zvq3cfXf
xw2GCYdPylEBAZMVYyKQgauOx4Op/u+v1+cpGr8PZRay2ZWdHR9G2XSJzW4T6c2n4oFT73sJsNDX
w116dzWcRxuSkoIi8ZI/q0S1qRR6lx4m2HHBk+xMdBDwV5bsDd1R5CdqemnIySrOEvb5inm8eOe4
1LQdgRQDgW9hhWu6FI3tHEYHMmBSv6vqJzl+xp1U8vc22o1B7V2/5xcP0acxF56G3Tj+kANKHCQH
nDpaq+2L0r/XPLgF9KuGyh7/nWx9a1/ZWUNs3dJyfp7s4gEu9KwMFSOhq5b5VzONnuYfsWiSCjKo
PZX9Ttz7IX7LrHs7jTyJErAUoZNOcuOy34gsX0Y5mvyjNfL1lL9WSewZU+pFDmoyJlogJuLVquOO
Ct2HpJi8AsWs2XQa5MHrM8vToZEFpH9KZweD1u1J3AvGfBdA2DOPdQEJxGPyRliuSMPhz5fFd618
YyXyctwEBpVNU7UGa/MSkoRXTuFHLuqrtVkc+yBTgljOxwgaN23yaHnRTvrano8w8F3ssWkN1MdM
h0Er1kneuAQaMYREJabptxzDvrsrOrfr0HhqblRUIFIyAjwSaYZQuPpkyqhTsDwELY701EFRD7rZ
89OYJOc5xHJE5Xs1WOsh948BYp8WfStYEyN7VbtXu7Y3RStREELNEkNPdn37IwvTrUwVTeTvonra
KxILmmoafIfRla0nBViLPRUpirA7p5hqmhNHCDo1IUQEe2X0npW267ZHpKbMP5idspLeZsFrn8Gc
oto7B/XLkpUs7YIo89rJNaaVeg9eYMSv9njTpeq6TU1q+EK5uEkj/Ubi147myxyezB7pOLiifuN4
wXjOAuPQq7CxmhuuuVvSPafPYm8e30zuPaUDD1PSb7RiXlWFQ8nk6wB6aLFiVOJoZCxxuc3przK2
/7bArsmWdNV5ivodGVvxk6Q9NSztVIwnv0QpWEGQ3ag2kRpuIoOuIhCVpWRnVXXjcqAsDiF53nB+
UoLgkJrFjWm/OAmMhDjyOt33ioxaNSNcAUo+RMHTLINwGuYaMvbN10duqZAgsDlNMWUD0i3tlJDl
/d3Q5r2md52ppwetPCvBc5jK9Bd57klH6WOyxTCtVESGeP4bmftmVqsGadWY72fWvq19HEH1PU/W
FkI3g/nS9KT047XSvqT1GxepRmG72g0sydVU5IUKKvHtOh+OorCifsgffHL3clzJsAic8CDZR3M6
+sVznXm9vY2p2lI8FMZGayU3P8JwY9HwRK6ObGKmXwuNL4ABfIVFaE7Klwr1hXPrF0Pl97ZM6UX0
ygoK0gLLxfGHfU59yky+d47+B++TEhmYNIDtJBEWD0ZRlUEx+HpwF2oPPQ7AANbedZTM3PrcR0nN
BY789Um57HWQJAHDxBPVlky1QpZUe5gBPXzlrBTltpd+SqXklVSnKer5m50OdPLJNgNZk69HvuT7
IgAAicw2FNoJLYxiStLG6EebbUbMJKwY5SlFQiPbWUWx/nqoD6m6Pwwwp5ooRZAyzMXjJCWpPAcS
nduTsvaK5K1Sjja4MP3BHwzlOeyoRZmetBAiHRQUgkDDfJtyQjSgmCE/mdaZg29H8cb0b5ucls1q
AHf51a/fzajbpD0loO3o5ni1WtR7Uhl73fQkWYWnJzBKNeMYhc15Rr3X5uRIZI1FDr8I+k1vB+us
dzZNTLNudRtWVMTG9FOaKGGto9eszLwyUjzyZrr/Ilm6C3uR1kPaN60/+vCYv14mEIFLjzjHj57V
Ik5YFr606lxqedyCKMaIutE5vO35mJ/DGHlV+C6Pr2N6tvxbXvV1g06ZpL83jrYmLCsT2YMjtxZh
Pm9uyBssnmPBBsmC5jYUAoXSW5EoOymxbqwQIcFQeu7AhpMgcBFzWecJUr8VrH8V1k5tRLuhS+lm
l+wnVXbt9GaSDMlrcuU2NcO91YZ/V0XiDSn6bBaKkBNNwOlsaTRoDCKuONgrE88h5hnqMplUDE3X
6MCesvsd/aocWNnBiO7mUDyqykb1e0orZs/MaIwgv3al9k+qOF5c7LDmgQ1VfKro4X5O1Z9hkq87
HqzZ17fWjNher/AvVuepMZH9pp+pw4X1RL1YIpuP48glohiVk+nOSQD56GnqyjUtHG+GhnZt1nGs
jh1xmNFzthDfs1t07FHyNJ8CfdfSvLodvCleRdG7aeVv1QiNyX42eOjkHk0LOGE2xZuS3x+rAKEm
I3PNdtO4HE1r/uHctwHd5I4BRGf6u420gtOQaoWSSkssX6Wss3gF5RzhWmX25HXd5LX0W+pzim/Y
PhPKqRSbbpq8BRawSH32a9mF+aizP1PzlmuJW85wflCX62SqInkoYuk+jR6Hn5HvQHUYbic6BHbD
jdnuAoiaFP9KuBrdPK9SyGKB9TwGzgqjSpVDML8Jf40/Xze0DpuItp815VkNDk64FSWyE634wu41
lf/W084zQWf1dzv7oToU7aVPJR8qJfVa/GVDPZqo5wXNETRsXRlvOa+v0zVeSKuQmbxcvrZyDUuK
1gNGXW9Ocfzao9k4j3gy1nNV0O5N0O3Up9ocV7101q3yFs7E3PU3qvwPxbriDNFhDic+YiKK/D5K
zU0GnTh4HUMN8ce7oNU9S6JyiD4JJa4UQmhBdT9Tldyb91pLe0FToql298OsGVSCIA6n19SflMle
ySCRpYZ8N/cp4rxp0dHsb4KS0kTho0zOPsWHH95FGbM+0w+M+en4b736XUX3Ta13YsGGPHMzdWVa
Eum3g63RrEwsDpQcWX/rMFc+zmej3ZdFBs14ByWannEHjaw4JwNi6WzdQygp7H/CmrZ60tusv+Fk
heoMfeSp5ZomO9vemEr1Vqb9JutOhTa6lXkFt7hEg6UnE4RjkwwjcjELEMEoOj2nyQx1I51E07ho
3PUBBjqs0ICgwZkR3GscVg5RaJU7k4r5gXtGd6U1bv4pJQ0a26PXlNJaGzhXMeIhGvqGFB0Vpnk3
WeeGd+5rK3opL/rpk9UPI/vJf9GnOJpUK8pF2EcEFge2N+QPNfK/E1Ev+VHFKfchainIqcikzTd2
oHmTFWzEGZAQb5wpL8mH85XPuvTeqtQU0S/UoVBkiQnWoyJF1Rz9YnWa2doevMC8x98rEt6Uathr
6jELnVXCxZbiVdB8g3rdcUM5lnAYvv6aS5Aevh1RueAwaEsFr6DSqJGvwvjg588KLSOIvbqjRP8f
kACNwqevR7s4dQV3klJnah6XdIl5kvSJ9l/RgYjH6jnea0i0uvM02VemdRHzEmAXxTgUn1Dw/Lvf
bTqlFY96lxympsR0/KTxconTLyKnigp/Fca+YofemOqPBKEkozyc6wETPGLfmjbEmZBpoje4UoQ+
DHDF1wtxiWv0Acb93/ctHCFlVqK+Lfg+JXyVrfuJx2nsdmOevqWRea7D5FtGaZRJg8W4ex/z7NAb
qoeoHYVQG0V5rC3ELaUVHuymKoKtwBgqx97gM3yfeHxKf1v1kRf0GbKJbwVp8IkHWrhXVxNnFw8Q
jBRHAM+Ipoot/3TJfD3M5iqo44OdPxNCE3Ma1lkPT0r5dnVXL/rIqi6QWggwqPstdrXOOiNUHJIL
mHOtXY8wFXEfXeJPgGhDup+wOWP1NOavX2/XRQQJWoFOu3TKAbgtv8/SUqdQHiKNg0v5WS0iXvqS
qs9RQK8e/KahaD1pOBeR8r9cmE/jLqDIWSnTsYOFR2uVcoWzTNF5EKNSg1d7jf52CYZVRcWzDdxO
GcHCwBeBXOvpzEYOMrjMQwrLT+1vHP0KGn3RBPxnmGVoVUbziMNIOS9JxijoNjZZr+QIqWeThldC
qks5BBUtAbQgMbfUcf++aVKlKq1ixeCpEDb9J+qNoIaCV/kfHsNVU2qI07cMbj6Pt8Bvoc7Hpj1N
0aEM1+Z4BLJZKegEaK+SdtDrp6RoNn1J19U03fdokkAE98LMccmWbWTIOV2CbnNiuXPYHbouXZlw
9QW7dUC36sMZA64L8ifUGzz1Bw3W3XQ41/GeigCon2lBQypApVh9N7KHwtHc2FxNvr/S+8AbeDxi
qcJJfTbAoUb/76m9n9pTJ8nAk85Klq/cl4ub/GnlFyFlHhYGabY5PlTZOvSh3gaCFpc42arJruED
Fw2QgSAQqpbgrR+cuU8GaDbMvnbaPj7o8Q7xFq/MBxe5gl2TSXtJfVKGbF5XSbp2ID3hS6EGjiBS
/v9IO6/lxrFs234RIuDNK+gpkRKllDKlF4SyUgnvPb7+jK2OOCVBvOSNPg9d0WUiQZjt1ppzzJYq
91Hce653S6mrV+VV55S4yW+fgymznjGs0GvMBlSTFoqTxVSdP7qZ/ZvT3gReihTv0LNLVQNLrLHw
UsbUWPqkcYA0Y8W/+lmeXwpNUc2gl6ZSX/g6DFpPbqaiQ53CwGbSpFRYsEOMLGvjqRvL+WH12dph
Kzdqz0pz6+NqSU8cdHMqHcjVqG/K/otstVdmNluMhu+P59+fJd7rp/fmj2o2xIlaHmO3XY2LioCF
3Shvsx/GryZYWfWqCZaKv+FIJ8HLfavJaQoxRecc75cBiMty66Q/xvJmUBdRvBh7l8JI3S0q7JXt
rXxbOKv+0V8b9yRYWG51aE4KEWah26pLQjqC40BymnTSwHBJu/QRf8zf4jl6sN3wh/lovI5/gN9a
C5ZnoiHIWJBzEd8r4uWDm/4xO5WP7eMEPCNz0Wv0mUuywuaalReH2blHRAkRmjwudKwsXx9RVycD
7WM8B5ryRyrYvSaDW1s/oiy46/BdaYni4r10p+YR/JNbBsuUn2RqCy39YXLAG61jYN5alfNr0jnE
yaum/yXq0G2TbJ06/Wmrr6VarjQQ8qIgCl9F9EFEu2/IN/zhK484YgN7AacONUb0LSWcfORVpD8J
985kD0tcRGocIu17zzkT5yP/NwsWhE5uFH3hV8URXaw4tXpUynNT/5UWw0M1Ilwdif0R5yrcQOy/
BIiJI2BRe9u0OlX2veC4YMlbZ8FfPkVsVgqZEJQCxGG4i/cILdeJ1SwDZjwcmhqHIYu9Gn9MIL9y
8ltztEqQxpdBafDuFDbRB9w5bpRhMDflRdBAQqmWYde7dWSsJGM3SsHaaO7baImCO+e+ewXY28BM
sWTmGu1wbzfLLoGhFv4a/nPWYetK8ZrDtFmvLP8QaWzlCcK2T2VVLTg2JFVrAXBaAQ9Jw2cPn6gs
R3+T4SHTSIRhiy2qTAW1JN9/YvMQcGuclerwTfWfRO8kVN8CK1tYDRwAFuOw3rSd/tq3FHiYJwrp
wU+7pdm2Kyt0FnIerbuyW4bTtLHyRwlcTNkO4sjgUxcY/WZpUtLR6yeNhdA4WPzNpOrrTnmduoOp
/jNmgJzIXOP0qfQE8o3v/80O6tO3PFuM1UmCLqSzJOCPQnchZDcYCGjCoUTh/M7uW3hrr1z07NoA
6ELwY2wLrMnXAVRoqjZ2aUpbP8UYhMeCPTbChf+cOwLKN3XyEGScrqA7ZhDA/kzsnnkX9sGHDsZp
4PLvMcRNfpvz/v092mz/KlnR2MUjp61W3tN/YM8Ita+46xhyfZ/equBKMd7A9XHj6sEC7UAtViYC
lL1/Al+uwe9tvbAKLrRJ2YVOiTHvJpS1lW0crQy2YUXJKKXTxh9Ky24kKqK30NgcrfGldujwNbe1
H9zIUevGZr8OKTzgCNObcUF2OcZnBqP4aAyfaIXgqAfBQszEwyZNeyEV+P8QlJwr7rPbZMtJpR2L
wOyBtHWa6ZWCdDk26a/14TrSnyPl3kxpOmnxk211m7zByd8Rq+4cxoi626ATXJ4u0bHKtNUMf2EW
B6tnuBPvOgI5JQMJF2KQuAPLXfHem2z70o+6l6jX6VRv2CW40fRkm09MNr6WrKoS/t5UrHQ9XKgd
8POerJqMIi8Ntv4ubG8ibDhEIpl32bSzE0xBLgyincDpsZ1sJkp/GPrYRWDSatyyqbe+ehjb565Z
JiR9vBCRjv2vXkiidxdj5SpOutO+1s7O9wpWtfZJyh6kULrRnP5OV+rdMBWvlz+9szsyLHrYdWEB
4vmYjYRIUaS8ToLbUD1VZefGY4O1qnBrczV428vXOrvv/nSt2VAf/UxOp0k4aCAxTAYKtwNzqOic
iB0qx1amnMtXPKsvUFHvyJg9kEDN9TuB0VWV75f2MYP8mlq/0G2W3YvKBF79HdVb+rVD/RqAh4hP
/82VUTXQJuN/HIG/PthQmZqykDr7qPgrsECdf4OcIuy3LCMWRfZ0yQqLW6m+JhY5g0yjeOTonIwc
DKfqXE+YGH0j2wAX74K8YOWjLW+XdE8cnHz+LnaQnGvvhnVQNfCw7VMUQ+ZM822XPirhH89oVhUB
38WmDA0WfnvZ1cSKmOl/obcEIA07yYJxZbD9/Pp0eqUeyzyq7SOPBo+4SuWzZK0mwgHMWHDsK87r
r+mEVbX/cfnFnPsIEVrZ1LRkymxz6HiQtnJUd3yElf2Uik4PRXxaJEwFaA3QWgmQwOUr6ucms8+X
nJVC7CEN+jTEgo9/TErh79wX2R3Cv5jICI+QSPtRsd+0/AcIK6S9jgTlJC/efOdWa46Dse/y+75/
NMwfufWsgv+yftbVW9w/xv4maBvq5PAIlXtD3vnsWMa7uF6W8uNovUrN3dXP+qNsM1+p6AVSP+UJ
MmvMxrCi6UUUOTUNKIXCt17vQhQENap2OJCmif/PWYwdNJN0j29cyyBV5t3KKYjhckCrUmDzDol/
O9WE+GTVTQfVj5rFlGB9oK7a+enHYbXVGSpGvbAwdqYMm8EMlr0tqONHadC2kebtg/CfzhmuvKlz
ZhHiIRScQgRFgQadndSZlOy+zHVanlCrGArKvRouursUm9jC91zTWNWsiCF+1IfL38jVK88OY3lU
ySmMvegW8QfTIzeNVzuv/nr164j6Ld7XPV71Jx+921XR1//j4h8SYE0YqGcvFZqAZyVKRug2lGUF
M+qtf8KOapXkf03yQafO8K5Q7iSW6spti3X82+dEAgDi448rz27bGrTO6CsPIja5VMoAzkArl4N8
wD4ATqVtnw3vFSlULsfXrnxuC6h9uvJsUE4qe0O5jiThXWjUW9W8YezJOoxxW7nFIjTGNy0b0dzH
8av87NGshKj+HLteqmm/6o23qwrkszOTgoSJkoVufeN9KjEIAbOb6P/ZmmhICGiFplUL5kNKmJ0k
ml/e5soLOHeU1D5ddPYCdMogg9dgqqXOb5MSlP1V2QfnbzWtDtF/rI8WPdnkqHt3UneQdqL1YRfX
AkPOtmRA6CkYWCiJWPN1Ohn8pONXhHexKNbUbpj+qfN3AfOSKcNIauR6yTHxiQCUf4nfhKdKrQ8D
Gg+7J0WhmiggKYuO9KbLz+ecbJ1C4b8/bHZSiPs+aFrNT26LnCMCHfNa9xeRkjFOTiFyHGeI1jLA
8hx1OqImtn3Udp59alvG+OKx83OMYaFawLcz9ExPOQ3Zy7/wAwP7bQgJDYwCFUfoeb8upXEbwDeT
UYf67VvQVvswruhFmqBHa1c449E9oeK5laqn3nsyynRXjUjx2HDJuHov/5Zzm0nNUNl3CHUTtsmv
P0Wtxm6qR51crPwIOcTz/nZk1Ro7SB6XL3S24P/5SrOJuuydMZWSTKgoxVzJwc2mmWvQB2a2pEoR
o2vIDP9YJQ+Xr3z2qGaKcBVREMdtO7uykqt1Gxo5JODCfLTzeN94BxKaObeay55jORDpIX7z6Hc7
7c+u3yjdpoRV1gKjyN5CdVh6oBOEuNFaKuHJMDl2TK+ePixFSTdqRqo33SrzcJVT+BA8bAeDopdi
jWBpdYA2hEW3SMaTlb10pYZyYS8AWVR90YIF8bTrs3vFuhdfHlsdLH4KlMlqS19N4s/Ss2sj9+wr
Zy+loBDCbD6HFPOhmfooSZyknQOHaDMpV2YQoUL8T+3o8sM/u52HfaHRb+FStCa/fmDVEMeaZxvI
kxmMlCNoKTEbiGpPZJ14jk79+jEo6dHJOAv/j1dXv17d6OXMSifvgzxFjUwP3x20MgqtbVwIiBIM
bp5ZCfVdIl2Zp88/5n9vfLZCR0WkBF6XZ7cWERnhibvl+1Hlo4qk5Mpdnl0RPj3j2QdeJXFtAuqh
FtEVS3QyBpyRotzLOL3q9hXNPf7NHYc1qyi3YonK05OkRyufiljGc7/ya84Vyz+/8VnHoOwgx+sc
pI41GcVl89sizEHI7ysWCWMwb4b6cYihBikQF/ApCCq1IUSHaA305MqPufZkZmuloXroFBIK5vRm
cy8DjtTcoDrCTHv5ps9tBHR4kexAcSzjO/n6neVWb1hDQXWKalBE/g9Q3VY0LfQDM5s/mut2aq+s
c2cbmZ+vOfu2y1yhk2mI/af3KIXrojc4mDDCFPUJ9Y8ux/vQTH9E0Z/Lt3puF0YCAXUHB/W/Mu/6
leUk+5UHRI0WsV+8mUb/IKwGClovai699d90GQ0QU8JAZIMLmn3c9BbSOsSqJKh17HTl+CiUKeqB
OfTyjZ1zbtIS5pBky3D40DR8fYmhUhVqIinesSaiZuD8kv5Uwz8hS6I2cYTYxUh/yFsAVkTsqX4c
emd1+RecmzI+/YCPN/6pj1KVuhcHPk0C6Hi1xnpx6KOVEEVfvVdTPLX5FuTzpWazU9rbTiQPIdU6
4KnuoxeSF+68twoAyrq/GfsHMTHEWb5lh9n0BIyopUufoaSFYHQGBedm63R/FH6h+RpW+iavJXiJ
zhIVylJ34HQOmluH8XLQHgywbmTSIMYoODCi7OrGaDs0Y+UCNZDy+4A9mTLAaszlA23Mhyn/E06F
65inWukpshFIoL+VCB7k0UCJHi5Mk2ieoFgnibPQij8N1oWAimL7pMjbGDePpRJtTr6C0NdWg/rR
Brn8ouY5aB9acKKBVVRPwBtR3H79VIqKf6Q0fXzb5hAoaB35j6FpLEylcIOkfmpK8ExdfOwc45/J
kW8HXb3ptH4dmOGycvxFmFqrmoaFCbUUa7tnNofWBiJd9wtK3FAcqPBUKTnxDTIs9NkY/cfXfPqp
By/wjGgMNW4cv+RYKzq/XXhxz2xDSa7rVl3IGKTanYQ0h+N2J+kBXSF4SHK8qa/htM/Nehy5TFTF
yKvB6X99Cl09GY2VgxWig0VViF2dg9iWcFz1BxkDV09b52aez5ebTeZZyxwLjI1CBt7Ibp8gAEIb
S9Ohhg7FSfvyOz47v36+nBitn0ajJMu1U01jJBJXHL55+HqDfTLTN9lEzaWiVY+eB/SLly971mbw
+bKzWagLmqEYSyUWBALLRPVjnDKlWyZJc8MeQvXC+1oxF0X806dA3QbyCbfwsigfbTSxcLb88pXC
mABHa0bmftTJjVc8H+tYrdlpHqvYWuLcYnuyUjugCk62vHwDZw+GpijIEAGBgXVuUZYaTPF9k40/
btbLu927eu8mrrs6Pi6jxZ/6ypx9/pP491qzxaEdQluWNGbMrhR6JTRvI5pc/DAYZhWez+VbOzc/
EwvOuoc8Cu3Q7GqAcNvW8OwYQ/SeQwISFI4uVFuuuoDPNvo/X2n2qceBEsSpoE/fHGIX0albuj9W
D6+CQX3UVg8b2X28fGtnHSKijgG9nNUW7M3Xr71LIbR1fp8IRitwSNHjxKIhJMIcgoawYhJmI1OI
uUgInWl0igObJQmSeXlt6Inbm69On3/M7IBctJmTlSPVrbJ4xi9gYLUxoR6Z617GPeNWP/GShsDU
dqlS0hwbhQ/t6p7uw8Hw7VcQPUvRG9y19pGQ9HkC8NBvU/6AQ1MUPx352ZT33rizzN96xyJDA6hQ
n5rgpsKUJaOIB3OxYIM9gjdrb/r0OSmbVVjrmPEoDw/ZIos8t9J/ZdV97y10+TEr9krzkOoEuzv3
Re+5UX6T2cdYfa7ix8b7WcYpgm4E7NVmSvBTgTRAtu8pv1X7j98/yx7FVkAonKUqV4sy8MV/6/ph
qjNXUX4a1P5YKST7OY0e2/KuJMzQrvmdV2mVYpK/9JRmH047Si18aECOVKSS8YY4Byc5hfkaZK0c
bQpjPWSbziEcahfGd1V71107aJ2dAzhfIg7Flo865uuXO6V6JCobgLsCeRHqJyYB0cqD70Gf/SoP
5/zQpOBqaODIGC+z+x0zbL1WCQGHnq6PmjxbJc2L8SMmiwUcK1MrE7bBlkYIkwszJXUeKyZWQfle
yMCFbUHoCtLmyknnTF4XrZFPv2s2Zpyxz8em0+xjWfBh3NX6PhxRyO+VdBtk2yBcywnUcMpvqbTc
DvFNlP5ute2VWURsG799DP/+iPm7kGq9rFVPj4U/XaJLSDlc+BIKJUfMRX6oPOY4/azN2A3uNMaH
XEk0N+ivPIuzJUDTEgI+OgIOmahfPwktsBq/VxP7mNi/LfkYZgi0Wihi0kPjH/txU3X3Uf9uquEu
Ne51ou6MBRjedF070G2DcRvKeImwwXKOu/LTPrim354Q9kEdvphCzXj207I8DxrDR+MG528j1Q6W
E4Jmmx9BSlKHfCh6elu6O6Ci8VO3BQfsBKu+blwrZC9cVG5jRG7uyWtxuO+bG2eQ12myp34ll/rC
6f+GebnKIdZyOhPOqwz9Cy7PEehOQ2PbkhwY396iYeepl89pmyzQL9LIJVmvf7cQFtRxvona1M1V
MMjdIYm9ReK/BvXgBta+MWAUpY2rjf6ybHtRQl0w1uo0XNX+34wXqSfmEkMLRhRg8NPElpgtTJSt
uuE3gBBYpaX9JLa1NnlP9ZPwp4hfGSPmETohNJHW9GJ6d2g9NmxjaOpTLIojy9UskU8ibEPjIgj2
NXVmCzFXVEzHQTMPYq+jDE9VkG+uaz3EK/n2ypj/EdKKSulc/RcboxnESokYNHzw4pVUbFIOL4iZ
qN9d9SueY38hhzYNcl1o1n0jNFlSUSCCZEuD/jNRFBezxrLxRbl6BRR8zSOhLh0i7qLDNujyAuc7
HluOYeI/dqTBxW9zZVSf2/cgWWN5cQCTkE39dTgpAsZm+QDZiC+BhQeTr0l/VMoDkExTO9YvRfPQ
lM9KeRwCcmKOnr6TKHs1V5QBZ2de4fxHuw18hwTqrz+jowUs6k7pLb+F80+38hIbhDvK1G3bSsdM
GQ5AedzeCI5Z3q179i5qq6+CUbv1taqlwuTtcY/Zob3I9ezGuto2PvucVBnHJ+ZP057DCbIp9JtY
gQvURjvOzcS/2M4ddbdxuL38Rq5daHb8jFvNLo0KMICBOQ7FkUoIWOZnKwoxNblTly92bjMGifB/
72r22CetiTI6E86RZDnPOOKc1dSD3Nxfvsq5syQHc6oueAE09AVfX26WVpPkNH54JxW/hOojRg1N
TNqzlP7lCUbS++XLna1L4+Qm2oLAHhUUztfr5UojhVNKD4Y4okknNrLZR9ah1wEmI3DBV28vuW5a
7nFCX7702Tv9dOXZy9MlL8omSxVYpT1FcexM9I05SKB1QqR7lfRz9nK6ooKpsoV0WOzfPu1iCc4h
KAdB+q3QfcLVL56L4EWNlvQooyaGzXXlSHb+yf57wblWf7LsvpelwDsCHmOqqPKTzE60whrosII9
D2jdwPYZS/uaQ//sqBDqbOIl+V7lWUHUV+1OjizYSSyIAcLe6LeVbTgZiP7Cf/EKP11p9kydUhm9
eiq840Ext4X10PZbJVg7oxt7T2xxL1/s7IpAe+5/72s2/RaxOmmFIRdHOfnbxQWcFVzQWO+UoVsG
vgV02lhPU+xWubJt03bZTbpbBFg5DYLn0FNXCWEnxGtfYwmeWxdBfqNd0ikA2XMLT1DJkh4qqOIL
c6U6t0JD5+iHwLlPrdcSQeKVxyDmmfkybJkCIkj+lLAHfP2QvUhBClgG1bElGl4aVlV1sDwJ/zdE
k3czfJKKRRcc7JKQM1IN8iuf9VmR1ufLzyaoJlUHox4rSIZCgtQPaAycrVEfgh6veQjk3Ds4rVCb
2Fs1/JsbBgWwg60QOti+tum0rKJhy4ZB1UXy5jScpORqt+vsC/n0hGZ7y6QYlaRDb3IrNN3swgQM
3mDPwBzaDL+h+/uukpXbNJSXZB/3T+QGNy0gwifRW1YSYepW8yvlIOPs8gGOi5dmib/MprvSiipj
rAQKCc2mpP5pEv0Zj3TgoPA2VHeo03vNV1eT4SwKzXMzXQSXduu2IVSCRMy4fxObVhrV2ylBYlbt
PW1cSDS4EsMt+qOJnT7Ij93wzwg4xSzcVnofYqoSIfRMAwYy5I0U3bVJvTVPiOfVSNYMif7hMFa2
DqdmFdhmtq5ib1WSnybauwLehWonDztXTatVgx6wqNeJ7qFtzta9PbnYdC5/3edf3b9PabbIVpHj
21T74lu7Stwe5qwhoeTTNzWHeztNliiZL1/w7HkR7KgGZJeoGfodX4dT7mQ4FRIsVViJBN+FTGUq
nIrauLL/DlgfcyVrob5hH99F7zi0UdqJ7wSj9P/xl8wGdpUlhlyWqXS0jBE0gr6U/V/OQFZ8dJdE
v0SKLVi/yHvELbg0ChKgs1fAzzZna+glxdOVXyOKeN+mmU/PZTbOW6OAugSgDGjmvo4pYyuHDnqc
8drJeyHqkp8lBVek2xYixMi/uracrTuLQBxwZcR3gpv5+mJwRUb5OApmWbwOtRf2BxNNy25LAqWt
/2FTkmfm4spNn5tbkXNhMXFkttfzQWokVZ94jUEykr8yx9dE2hOQyJYIxBY986z+299zzmiTfnk1
Gvfcl//50rPbTdu68koJWisjHWsvZI84JFkt32CLRD14+UbPbRE+X2xWwQ0sz0yMoQUtboZCn+Tn
t3xYKACuRyB8DKD5h/T5WrPPWnJyoyJ+lYNclRComi/xphQE8AYoWb17PUKYv7DsdiWkRnFU730C
OZfQzGhvOt1bZ6wdw1vQYYUP0gDaYOVbjF6zkCX8lXG80BiLAuflEIk3Tj+Z7glO4umVZuXeCxJR
CtQjgMggyBO5c0C0aVO4dQJtj29MSFdEk0BBUVQG/alO2hUkiT06YgOzYwONwceKk3bP+HNb7RRj
9rH0OzUMf4z2h/JbB6OQaLWLEmulwGRJQppS5F13285J0Envk+a17Lslx6RlUzR3Nu2aLqJwbpfr
yFA3mfc8ys6jRWPPCe6jhSNdQ9Wd/7Lo0Gk0ITi4z7b4vamEhtXSlBc0Ce2vgZEA/8KSnhFxVr+u
9lTVcyudjXCcoDNGL3uFrwN3agirzCqhkI5BtEjvJkG3wW/xpGO6cnmgubYPhIYTc7QaDSzgq7CC
RnGnk4y4FJuCaVMQht3vuiZd2MVP33htu3f5WhbVWe3o59852yaEgdH3ip7aR00LXN2370fDOGi1
tOBtkgZSjqFbpM4uGWyioh6HPCMkPrgy43xEjnwbHdh5UTIKgMJ886hz5pIGj1hWUY76AOvR5/b3
VKE4CmmUdwQQJIFjQNOYMy7PpT2GUr2EyJ1ONa3R7qMcYgAF6bAIDO2zqPiS5RPiI6HiRW+50OWl
X7wEwCbbMiXSvtqKahJbMlu9l4EKLdOaGFsfQJ2vLS3uPmDx7633yDxKxa3PuPE7clJ6aLJ4UAip
we3gZa8jtFtOagLzJYYLkBZWZ5NIwcKadqJsB8RorH/Xmu5q/hvNIXJeouYPeBFPDh+T6BjL5aqA
/NEgEA1xsYTWf7O4w4ACzUCElYix+vophiZRf62E7iXVzNtYP+HzoyCowrmspB8DXuIseRMFpFDg
a5BI4tPLEJupaFeZJ1KG6uV592xTECqVQ8SbCRZrHr3nDI09hUOS32pSeu8xxUliXxZTvaPMKk4O
Ug4z2IKDoALEy+E2I9CrV5VTLEoZ6YH2NDl74GW2H1+ppZyVfXz+abM1QbJDzWdSso+yknOA+UdO
9qqyTfp703tIuxOfBUjhJNk5yTGOH+KrhXsxDX0bCZ8ezWyd6GOpUxqZBbCUxyVFWVn6q7IX5wPG
eEJFJyCqDa7llRcitt3zqzqwXzCNwEf9BnuQy9Qr08nAqaaeRJGXjyQd90RParJgsyM8zap37MOX
L3tu/f181dnU0wyaXeeGGtwOzSaIHirzwKfQp6/JtSrEubmY7FwSvhUVle3cUgOarJJBz0s33B73
RU2ndXa4JS/fzllRq4MRi0qtwac9J9qFGIETBdfOcQlvfqd3r1VSLgjLYEaAgmkJgkXRvVw5Up1b
1z5d9MO88qmiE8ZKrU8jEGAh/I/fqB553SIq/jKIzWvH3mvXmu3O2jDz2rTpqqOunjKiUgePdD8S
mTc4W5H7X3mc52pVn+9sNhStcbDNQXW8I94UqkdR8TJ5J6rMSv4ahS9C2F81k+uQOh6oqGDwh5NN
aZd7sSOOPX8Z2JQ7yDS4/LPOfrQW1X+2EZYpzwlueRyog5OY3jGfDgAg/7AXJwgm9oP3q7Wea5ea
zdtmn8RakjvhbZ1iRD6KiZF3C6tZwZp9+a7OjhCw1XRObVxd2mzaKdNKK2JdKY55/xTHf6MKP1d+
usoiOfNKWeSBOphU5HTqj19XIhMS9OCIgy1FOdgRFaZUFmGmNSXYF2xpr5OJztyYyCZH3Qbukjub
fUStA7yWIPLiiExn9E9NdKqwLF1jXZ95U6C/kZRT1DCBEs0GRg5iUJ9QuIn506uf8asLepkiTOOX
35NyZn1gzcTyTGgH5fE51wkZiEJDs0iOAxDA4o4QLK89aNV6qG6nN9tai33KlUuq3xeHL5ec3Vwf
qc00qUN67Own03gZi/TRTAc6h6dEug9CRFDkKCv+gjroLtHKa5c/983QylYFb8OCMS3+/acJrmJ2
o0WA+uVXttw9ZO7Pu9C9f9/8lHbtYt+7p+crt3vuCZOyTquYCGZOC7NR1/uxZFdKXB4z/NNqaS2c
aFzkTelyt5z0dfJ/WuwsiE4uX/jjU5wtwoS/ICUweLHE8s0+1SDItTzXveIYAGAoiZRD+XXjxFQ2
xmDcZSUNvf6o1PXf0p8OtoahP38V+9tI9laenzN02+VgpRupgibxT2ztCEO877VoFfTTISvMZTZW
68gzUKxOKzsihE/JFnUq2GNeaa8AStn5uAgxkRc1hnr2q/jFRCOWn5KIKMaJwGxDdlZlOG0v3zuL
8JmPTCyZYrByZJpb2Ho1GjI5UfNjIsVLp14Vqqs9Ijh99Y/OY/hM1cdtluqmf5X+0W5hZ5rJo+lR
CcuCtR8Ybqz3930Y/LDke+/QZzeav5JzFAYLUWZEo0tkJhv91/pv5rnALLBgUG3sqOhRY9owm/Zv
Q+dGFA8LtyT9E1mpvCM/UlM5Ey+CDsaFC08yrN0oXejpcnI2k7oEz+CosEcWFVHrzoocCIgvhbqy
ANIYuIRXoJYlbavcYIs92reKj1YpeQRLKC0q2ublKj3ZO+2h/uXtst/OoXHTQ/P7ofgdKYv44JsL
mwfhhoufMO3cF/OPfGesvF357hUu/wVy2hg5EWCTfbqJN8XWkJ/aF1p/fJwdvMSRlv4uM+qVpvm7
0Zc3qt49674GTZGDHFgCt7+39p7cu6UcbVubvny8rMd4YxVPOSySiMpjchKtAhkIcRdv/AjDijsV
6aqFkdUG18b52XFn6sQYMMyRzc/GueWpVd3nMLwzj1gRyGxsBsk0QzxAsakA7Y5a6XqD/exVyfjC
AQOM5dtRJJSVWtY0L7hjh4FmkDiANJUQofzTDjewgLvAWkxXW+jnGDmIBjG2w45m1Z1/7XLoB7rd
dWBoYNVlMAERE6R4gwbN2IKDFUQ79HYeY0+rkVtP4FcimNHSTcDnVUFRpSYHm+UDI9o4OBtb2JaP
KnZdYeKFunozjPouQuvJiVjwC+jDrc3sAUE5YJR45QWWa6MGYygEcbm24h8TUFw4HeQ5upmGImMs
VsSAoDvnAAJhVDA2gZ/31VqKO7e1kZ2qtzoHZJUiRp2vRTFJAF8lpd8I75QIARAl/ghdFMWojMRA
C+lPPiKp0byVwNbaxcHrT3ZxG9igbvgkQyCpOmo4ZEIqrHjxGYChkfrpiX2t+MP4O0SvwrMih791
kLF5vNEZvCJESjgrqIFBHBG7ifAEcQU/USoorLCj8F9WypuwJ0MMoAk4JClp2AchWvQqxHgBbI3w
TStu5WBYI7Zc9hBhPKcg+fw/5MCAc30f2AsjCRZ005CmmFQoEkQFCcgaVSpvRasd16cMZxGmq/aM
sYsqvrANwrgVFXRRavCyaRnXG1mj2Nc2aygtcLNkWrGRA7vINFyoM4I1kwAA+y2APSaJsgNmXqgz
aLiJFqiGiARQcxnzNLthZ/UrPTGInt9qEFXh2ot4cAqldVGIbN9V6BA/pC7shyKTPuZy0UIItfKB
MIaIe4ph75Qxav0aEBKkHxHUe2VqP3O2NBhCikU/g6ySb56vzMraRBj2TUUwWmJmFAwGri+YoryX
Bu6H5L9L/pUl5dyK8uW6YlvzZd8g26NRSflxiNNt48sPktqgOzOeWTb7fNqDvlqqUUQJ8tWLKTMA
VuqmFJjCIWpPIcucHZpw3hb9QBbssCrz4SlXHR63tu7Z7VjxtJicjrsY+TD/8F3hy1zCwV4bNduD
YFjYdYFQa7yT/GGV5M1t1Uf7sjiZgcVy/Zx75dpW3gng2k7FczcYv3T13hzKwNVC+RU09GMUZts0
sn6JPRUJBkuAP643OD8vv5+Pw+9s28FzMk30Zyr1N2u2J2cGCqpQhW7HntyKkHAJPT3fGu/J6Rad
WqxKnQTUvD9pERYLp7kdRzQzAJi9nTpR7uqYruH/h7UtWImAKKnPeAxeGwj0aFzpvIpfc+nXzlYJ
v9Fq0h7MCA4Y5psNFXIHJRttqZxWCGbJyw/nzL7+87OZF42ruMoquLLmMaA6VtzQg2qtLcoi6C+X
L3Rmk8vOiTVBCJ1Bjsxua0TPSnkT6Eel3sbSMVR+IXih0eUXd9SCrwpezj1FQk0F/5+lFjfs17ER
BaWcenme8xT3nJBxMhAHC0uLMvjVHPnvRxbET4SeCywqy7s1N4awnuJOQ4F5IJ120dxDvl0Nq2Bb
rqUrb+s73IIcGCA4pAqICj/Hsa+3JdcNSdOVIf0oHNe6aypU2KtmXGv/qH9TtJPrLnCjR09z29O0
ZQ+pHbLnat88OKf0ljbHYLhUY1/yH8BLynuBlPvRbbJVvJZ25lF+uPzCP/Rpnz9ktBKip0dJlvet
I079+ltDNay6EUzkA4Ep8LBhaojZyd0pvwPlofs50LOfDvIaK+6SYEK3BhC6QPkZ6nc6c7Txcvnn
fKt7ip8DzxCci4WWGZH715+TNNY0GImv3fjR45g6m6TYUtTOHrT2rWo9lxkPe4218Nk0YmuS62MT
jFcOQB+lk/kj+fwbZi0TReml0S6U5mTwVpRl4t3p3hGze55tnPGInL18zoo7+yRS71F7SvuqWaWk
olU76giIVWumx32XrisS3/CWIRoNl7q6Hn7b4UZ68qydtzVYfJIHP9iGw6b6DSw4idb0VglrWUkp
7EBU99ZztVGsW0vaJe9j4DbWDWgAiar/qnluW3JtNuluAom3poswCuYgvjljXLHpgSPrBsYaoYB3
49eL6clzOGPc5Wylqof+TnXTHbxBbREv863+4OysZbvH+6q0S5ud188Y+vuLaa0vv9lvsEFGN0PC
odyCoR9RnVifP62D7SgXTpBCEIjL55K52hteBw9TGme5Ol0OPrb7IEAsOKGSOBXM2zL9u9CGFScR
x1FA7+JYsEFNtYbcBTL5FPX3WhLvQMSHdndr0I2pOVWpNRmwKfSHOmCzOiEYQJiRZ3eTV26mwFs5
4UEynxItArPQLlYkGBGbK+gG0WM0wsrL/rIVMiv70C5HZ2tCd4/xOXGYibtgIWMGhGAntRv4e1VH
8YGgG9/IF3GpPQxxtQ5sdSfIP6QlL1Irwbf4akZsWcdfimfcqk27lqd0lU6HSdn65vNVBMu3VZSn
bClwqgAygvUFAPL1KYelCv6iUo3j/1B2XsttY9GafiJUIYdbBIKZFEUl36As2ULOJNLTzwdNnSk3
5THrXLRbpXYLFLCx91r/+kNF4KWknlrpIAoSocyPgTUiPBBoz1PWLM11uptnre1EWnZUPOYtVS9d
WJAYTkX8ioaOkYAIO0pyTwwWLcq/K5TR1BDuHDny7eH29ZEhFSClpR//xotvjTIezSTV9kO7RvIP
tdwaF+3oXULnGi8iecvgMcO9MwDzWFB95h/XWRlP/PfanLy0XFQjn9Qp2+1kno2SeJspdNP6niHW
7Vl1+zFvzqoubS4dZBhtDxEUTkpHQx2v2mEzTWtNPf77ZfnrY5SRbluapUCSvJ0UBFraK0PVjntM
VPAu+iTnWK4czS5RXS0shFfvRD5QxtsVtVzmSH6/II9xjZveSrrzWb6Q+/9uh/hqkbmFozom3OKt
rLQLEvR9RLjsR0da1E6wShZAE7byXtumP3qtk7wmv4R3vP6ehJ156BfjL7OyP2i6TopHzTin2SzH
5XWJbd2zYgu/sifrKJzvPZ/5/n/7mLPSBlDcMNBK/3flp5Y41nkhgnCUR0SfebyMW8h311M/vFxo
Kce7NiXfuN/zkpD/uOTNkpDVwJgI+DT3Vy8s/GBa5tmKdkpQV1V6pkIzAo9xXXFdpGVpD/mjKcB9
9DrtPeseWnUV3qk7vnEy588DesCkn1xj8VvK5KQIfRz2qbkZalLo8yOMxcWgtoskjdcNDXklJTgb
eBHiq2wuqWNO0Isv4TLbmqkbjEjFImkBvfjfq/kbq+vrc/F+4+ZCXQmy9t9H0ydVKelpZewtyRWa
B2IIeEBJ46HJQgh0URlX+4HqEYWmJhjvLkgwN3R8aO6sZPm2Bbz9HDe1zmhljZLyCfdSt8E0bQj9
JNq21jZk1ztOwxbRTRhjCbGJjWWpe+upRy3i95VrKkvVcrPhTqXx//lAc842U0GN/fq/N2YolF6s
8m7cR6sCoPE1PSXn6/OwvRxbJ/d1F/HJMT6aGO9iyebLNmzBO9Otr2Hg7WsD2EnsNvIfXu+bNTwO
l6ZtLlj5Zs2KHRXfJDlfxTntH5OKRI7I/vHIu5dzv2m9QOSEBCUhaUZZmtfVJL6bkEeKU9ZvryGH
6VEgdAx/SXDFTlpP+eeYvyXBS2r6sbDUU0iOoJULrThV/fmuJOQbG/br+XIfYe/MDANxPmn+KDGE
suqkpr7Ue9Of3B/hMl1OruphpGNvsfFcTl52qpynwRsXT5lT3Xv75tXz7U7+cfWbhxmXUa4og5Ht
+7Uguckv83l4b1V3VkF84qMUXu26ddJ72i3k/Xeue/MECwWxsdmX8l7Y9OuotMPnNFn1n/2n8mqu
pTNDyI3yojvaK5gxXkCXbXmCapq5Vz85osNa6ZiD2M3K+FAW+RI1phOdQaAt5jrn8HTBkMfuP8fR
flU+pkW4rI7J25Q7orKu94RbxZvuCFJ92QaY2vZYOb/isxCs8VlDvBX6wIpNYJf7y6rfJQuclj1l
McW2YEM+OUJR9oUZSt5NrdPZ40FexX64U3aV17vWunkuz3Ave9yxr07z04Dt4lc2XhAk8QAfLhRf
2aWr5ETdt5D8cNu6JK80o9d9Rj87r8WH+0HwW0xb7XSFNS+gamZ/dDz86Fl8jWW3b73OK2W7+lkI
Htbb62hZ/mLksK4X6S96Mc3Dces1mzyVRNbIva7UbfAOCr+5PIAgbntXc1hFjrC6OMXP65ZXpXRJ
dXLwK/zkW+v20NhXt1y9YHnml271MG5Ct1mI66yzu228L86GHQYenh1vmRO+9EhuP4ptQ1f6YT50
r9OBbCWuCqPTzR+DE35pFO7mprcdjN7v7ETf3L+YhEoilATQMbBg+daP0cKnZcqpb6Dzu5q81YaN
wmUnBF1O21fY13nphSTTBfaBuI2mxUqW7ykKvq3j+SPoqGJFxmwWWvb/vr1jJDe6Nvb1vnd03/ha
G5lIQhOucZT1tsH0gA2QURu84P/tATVfmoNptmtkpnlbbuVhpuuEoBh7cVyRj2hwKJ5N7aXHmpgp
hHaUFUfAayH0J+RmMgMrpo7u3Tvw5fn1nx3k5mPMw6k/9q+2jOLrNFzKvbozH1QntpcL07Nc5XE2
c1xEfhWz/4s+DLCfpp9u4qW2rH+bb7HNnM7O19ISYZ4/8OE2w0b+Zb5VG6gzxk5386fmPdimTuco
fsTA7djGNrSe2Jbdy295I/T2JNjyZlzuyey053pN6J36kAOk2YmfsM5NT9g0rrK6c+P/eiITQKfM
Gn+e/c2OrcvJhUjYetqXdrZ6N1epQ+/kfEbevenxF3z4n3tLbQSGppqwX0hKt25258vFyvU4S7R9
bzw+x+1W6NBA2OropeFO7ZdJiLvAQ1Yojtb44kw2Tl1MGzo4/Vr30o+7Vt9cNfeCvn02MuEGCZho
D6+6EbkoUiWLJAPQ5D55DLMPE7DVYD4mO3ryQ77sJGJQO8rC5SjZF/KCJuYXZKI2gxdevFEGds83
ZQ/qTmKdsGjC9XV6nEyy4692E29GCVP4yQ4C3PPPmWpn+NAA0as1HDXjTZ4WubhojG3mKJ0Xyw5B
YSpW+lsmBxHNqQqH/s7r8o1EPJ+zvKUWjeZ8Q29H4RP1hNIkgbq3Gq/WTNrJHZzIrj7L9S9pWljW
hzJtde1F7d54f4QhtnmZqIqnDlP247U4GfIqSdfqFTrvFi/jLt+lg88UpcqJyv0hTb+vakf228Vu
OT0buMZKqG0gvOnhj8SU5u/Ycn0eNDytOG2sdXvFEghFxWZsHynXruz14oqAYSZnUQndcCWPq0p2
r4ZbJktK8ErcGOqx1R8IH1UMHxtdVYAEOKdu1rUP+zU015SikrzArDI2HxTFdMxh1gHgmo5j32RH
8mY5dDv+5/Jyz9R4hge/LVWU2CRLITz8Zn+oJOB0ScjtxbqSQhnF5ii2KHteMFcW81eBweCE5vnf
r+KXkfS/rnpTpCdKr5J8e7nuMYOvCLqEwiqgp4bcZOfTqv6sf1ofQ+eEyZpg26v8cGVEUFRwc+3B
8iORUc+nkcPrZmrvJC9yfggRqDS2Ouz7YWEVz6q+RPZ9zR152gzSqu1eE7Y2a1uk+Aj5Qb5jUhjG
C5nMCcMNZObHCzyCqrsy/PkY+f57suHA6SI45ZZXERahqjaJru5zitnRBFVKVhed2K7RVYIPSULK
3RGFinNvLileCRHXoogxsw2wihOYvxFXeHkSMWAHQ9FeJulHlz5fZuzs4d9PBBHxnY96s2cFnSRM
oazo+zD3rIvPpCdTthi92ajMMmtFw4kOQ0vo2BaScZLEvRFuaLHi6jkySJdGEW0sVbKJ6iXLOzJW
/BhN2fOCSKo7yY8qufflkg4nZFhK8mtFZvMpMf0q/FlpH0b8ZKknbdw3l94O6eiF6UgvQH2AqQk/
Zgh/BepGzoCPpN/JZd1Q9U0eg+uInOXrgi/Cnmdaf0l2GBfjFS5OazU4WReaC/lrgoFooPAF4zF6
lyubv05CKkmhl6tH88zUwVSPeHYM0zLG9dwgU+TUTAfSED2MIyyEuCFsasMRksc2+4m79Tju2U/E
8iDhsVBSnS4VrbOz0uNXpJWTpy2/rmrYCMbL8rlK2cADB114MfkIWLgJ7KXW70hzxcmFH09qwIRn
FGAqH1IL9tf6fLUgUqzpULGqmCJ+1i78aH6Y0p2m7BsZ/muDZT38zxq9KekNPBWsGjXrRjT2nXoC
b8w7xgXxxc80EBQL3v7+ojxUpOmqZHXU+j0K6XyBf7wktxMMKykSsxJk61xs3ZzyovXjdesMW8Fe
CQ6ODU7x3B4h52X+vUpUn/eZb5dGKQsjG5Mb46tn/qMIEo2iy9RmCjbgJD2bz6Q0ntZjrixQGlxN
2xj27dxJ1hcXWkyWmTZ7pIAfLv8aJsUtVvV1XFaW7gzCZ8QpWoa2qZPYupEV0CqrduGWezlWUzke
mOHpSmdvcoqX8ucleckpn44dKQyqeI7NJ1iBg0gwJxcim55woAq7/YxIoJDjeooxVe5Hh8Uzkhk8
DcsLORK5Rp1Uv8bTrmYnnY6RgMBxfAjexf4OReyvnR8y8f93q262bEvMK3EURnmDHdGgPek9gcYt
ylMAjvjpEuDVdukgUuEBjulcJJyjMtvp+pjYiqMOilvBaorpVY3tNcoXxT7KY1ccpUVyrbAmTp2m
SHZdcs8Z55up09fiZvFSaaPpMr92vT8eMEL7UQwI4NtHykkynozOImAvWRWBX2gHTjl1lNxWZpuy
Z18a2gX7qj1N4e9YumedRb3yt8WmM4CEGIC11a0CQEyD9CJKerO3mLB8SB/yOjuPHia6DkNCUqN6
R1shC1iOzuCmXm3zHRsEGgB2eCwfiD04CHsmJ8toEaxi+92wDyHOO3b69C6C1gpLzR49YxOuM1di
6BguI0fZsJ7cmSylkSThn02fqdsi9GPIUwl/a1rITg34A1rZbZDfbMzVsOyWJgYmXrAVvGF5fQre
WFPNS0hljy2jI75VSwQB4iPECYIcmWpqOzKPXeQpnuSnW3y/16KLUOu9p5+iM19eHDzKS1typufr
WXaVaBm8mwuychYYeRyKdeVkfuGnj4wDnOHQetPiSkWueyiZHTzWI7tbgOHZn5D+7HhhHI2V6Vy9
xrWW05t56m35hWDLLYe5jejKjR7UZeRFTxgIMsC/c0j+9QmiQgdDm/1rbrHFcNDFOoj0ah/TExXH
d8Hpj6piax46ITdbAzv3L5R9d3bov796f1z2BkpknCFfrDqnWUVcZmfn4jxtJQyV3wA3W+eY7Lt2
oS/Q85GyqTi5i5ZqDhDT6W4ASVaW++vf94EMxb8sZWMmcVnoC1BQ3DSPYjVIV1VMFNgBo6dPhOGO
sjMUptNCUVR95ZgyFillEXsaXEcGWr5hGRnHPHkbrT36HzGGnxT6DWbQIP6zqJjssdCrDU5+wb20
yV6jN4xC1tgmn4ihQRuTURpY44uJRmWaa0Md55zMsMvp08KqzTQJB5IPJVRgxfoMs5ByH0eyXHqQ
Q6Zw6MsKDlf43valaB3s+eyifSsggw4kbONiZZESX4R+t4UGy6BK0BwDhyZeY8lRoY9eG6w+AydW
Thp4d4L3IPtWNKhua35UxUZXngPUQ1m4G+OTYLykqu5cRbLHxncj2F+K9aXbtuB0z5G1p81zknhw
y4bZO7to0L+0OLtW/XOcPUO/SYaP62jYqv6il36Gsw+WahY3qG5/64hhtVNqags1CnaSiNKCkK9W
IkajTny90VeiGa4sUdsq2mfY/YgM2DlQVPqCVDNjEQvwP+VjSrbKZYRx2tCks0lfWqyRDS/ModHq
mLBRjuRF7Uz5S0nfOd86Tcvd4vJQWAex3SJ4VB/iCwY0JLg11WuHN10u5Hh9Xz1RH+Arak6hbvsx
P4yIxwToYUVDR2qe4yn12OKzj3EKHBm1Y9bARRNfJ34JxhueLibrJgvoVelqdW+06n1Q9QddnMem
/ZJcty1i0uC1mn5qqIQkt44qRy1OXf8zj47FlfQ66shig1lkVa0SNXUuklNIoptZmVvHfgkIIZZv
RTRAL4Q5cwpoOUoNmK1mG81LxN7mS1H9UsoVeU24lob8SL3cmnHmJuq5FZYSvriNo5tnJcNxp7ZD
irr4smzVZTpupZQdPC0dkR6xXonXddy6ffWmRpaXt65wCRei8jRePAWfhgaibtMcJ21Ty1iodthV
PJQJDRDmeSqTUpOUuBT/Kd2XIkQeqmqr4l4U8fmLgFNlXzfW1+I8IrWLyMlKDe7l+HM03ic1pCMN
0cBK+zAr7CZ/0Ws3+2zyx/ayjAiTuvplfejUEpnfKW3fhPJXFP3WGhgPgIG1hRKQ94vDp0ocIVuO
lR9Ym6g79ca7bvhxF7kpaXcVJLBMvMKMTbCuXoQNNkg+og1J6Ryj+CzwJzaPQpy7mrBMxZ0WfsrW
u9a5U2c4ZPFV3dMgnw3TVcfHovgQrrt2WoLdamSYV+1KuOz0iRRyL223pupP8a+5ERelxL50y39v
ZX/dyIBpLAYiDLOMm+IX2TVuU92FQZ72+H8ddyr5Tcn8ltUan/99Lelv1SZ+Z2yZEE/QhNzsmnGX
y6beheZGaL1wtjCpIjuQF4iKhOcoX8HHaAm1D0qnHu5Vb39r8/+89A32lcZqb2VDYGwmLV31ZjC6
Jub3wKC2Wb7obbASUyZAIW7+1/1lKHAnk+xQL5xKi2GdtKh3MWfYmESMwZ9W76CxX7yf2zKcR6Ap
yA8wEL9FY+uhblpKbp2MDM8KfsSX32XR8H70tjEzC+DJQllhZiSHhHyNT5m5K3hH4mAL9wA6Rhl9
5M1+aEy3zj/MxiTgAn9qq9zo3WONHUyKu5FIBZQJz3qtEyUZwyeGq4iNxZ0nPD/B21+Eal0WDYmw
BfM2v/UaJGOD+5YFO2Bwqy7YEP0pNe08mkgroq+hGzAVKchLBPesWtSn5lISYPaX0aEW7qy3v63t
Pz/MDE78UftGRWiWZgwKOZW7CIWDlbULZFvQ6zrgEjW9AyH89XJMgsmnkbBu+0oJ/+NyImqJi6nz
ELWAIfC2RUgrbLheLOtOqPz4953+Dl+TFCZSLYOu6lT2t0vm0ivmlGYKqaAErqYbrDcV5ZTaz+l4
qpuFsqjrI3gFeVRj+MrMUKDn4D2LildT3xbELOQ5zijFz0Z5isw1M8dK+4W0SCvXEC00/A/7TVU+
11lu9/mhv67E3hPNbSjHcM4DO4KNNSlEWMlELFmqIw21F2JLyCgXe0mYi+IVk5QzqIWkJHaNYq+M
AfivmKmszArR9bnpfojaUmgpHIfDZO6SEM69uaXVryG/z3BBPxCEAZdK2hTQmLGSjoQ7e99f+m44
O3PcObgfaqIZL//jgZFcM3ZROcxucidJoXHs/Byyk+jltEJwy+/6A3wf/MwPjcJZlxTF+u6E01V9
UVoDiAmoyNQuq2kR0yy3PhCLbFENbEiZQxEHPjT13kVYXqU7aPLXsrh5QU2JoZPE6AdN7C2afBWt
KQk6Vd+TW+oWM1k5fNef2/gVuEiJ36yMI1z9IeK/IeLeCFmgWOrHgcoEf1ovh4UfXI8XfSmYSyjo
WByUd3aQL/PUbx8QNqdKawol9vYtKsfr2DcSXfWUtG4BOCRW2OwScBjkeFnQpg5fg/Few+FJ8mN8
KueCuCnPbfNeTHiUHEBFuZ8pKG4KvlkM8/K9Xl5ZmxKeq2p2wusHiairCIOjJUStUM3Uc9Zfom75
gtJMwIVTfuiCl3B4IftMQQ6mrfF6hrLQ0s3Hns7IBxY0YFlXRY4uPPDSgFV0g8+fY/Mgdr5gbpvg
hMak0I4SHWTW/AjDt8sV57M7+NFf9p15LCDhGcm+a2o3yzibwji3alHfd8aSvj6WN/Sn4PcVVVZy
h9Uhfd3/b8+H4RH9xOzD+NWr/fHSDNlYWEI7zy7HFSlcjJ1ZyGS76XtTdFrVx7IG0W5Z/8IR/nq5
OqFK9gcjZDV95C/iaA6rM2zeGQfA2Eushaq1fiE9ZSJ6h2e2IsieSuiHeu7U4w9uV3FlzsbPqcOB
UvkBk3kh2BQTWgZ/jp0KfyaN4lw0jxeJISrK/apZ99UJALScPDa1DE/U6ERY2EyxYI30pmPMABOl
6zuQZ5p4Kq37sAHWjUQXfBf3+mv1UJl7tUJzRcahTMpyrzzX0wyOyuDs6hl6EYAlOyP2hGpPK1f8
KmMGeHDH5sh2bCTAQn1QUnUmIqCgalLZnr8fDBDMmgeUTvg2H7DMbFAgtZDrF9GeJMC+XYGgzjgx
FtI6kZvLAste+RNDX4p5lpclLmrpZ9Ah+Txeca6wjnDyp3Ct14/82WVHxik4b/77rPmmcQdEokTE
+HM2+scF9ab/rmv1KqhjGh+YOllCYJO01mARwtnWXzX8A3/yOWRo8sUdLtPf6iIurKh02bP09XZp
E3wlx5Ngypu0fUc7sxroV2F+uIW5tnKCIRgpvYvFuyw8avohiKEA5O85fUxrfdRh5sJ3d4SBRk07
Sek6xWdbbRg1L/N8p14XneHX1+OgbMZwkyqe1S6qxL1z52b28re3ZY4TYdoNdKjM//2PtwURTFsy
dhI2CAmniCM03HfNBioUXgv1un9JytDN5AXxtEHlb4y78N/frv+1KaB1w4z/lgfc1V0cCgKe4ryN
6nSgIhiTOct0nnOxdrXr05g86R8oYmbf2Hak69DuGk3My+P2Jvz5Iea24I+bcMmLMZcmuAaoNL1w
CZH7lG3UQ+/uLfe6Mf73VR+jplk5jEIYS8KbJiO7FCRfNaK5KfPNdF1LOaPeZC/JOG4/lfA+/v2E
v4qEb78clDIJux88aW/NwJMqU0OLw2AvwslBUNnZIRJSGIi8Juky/1mdRQ8G18qofWGvnbA6Rjld
vGiefsDuBFpLoay1aXnx5AVfry+77il2+8dpRyBc6gQgetqdPfxv5wW5X7ObJEJnxAj/fRy4vIrd
JMqUPQNRa61TWA89iCNHPkPcuzYc2t+W4J+Xu3kFxvKa9JPVczxp71rWunnyUOXbVIaER0gzc95O
315bgJH2ICo/zOFHWW/aQnsQqs7uxYdmgNtf8Iog/asnTu4rJkqB7A0U9AkiilIRmdiLGznNCJQa
PVG4uBZddlKuJBXq8gR9Vo6WbdUxLm29vq+WpBx4ejMsgkClBEJIp9KKv+qdtMgsAH0gMgNee6Bl
Tt12C6gUKMFfI/FQo/6rLnf5MH+9QTJxMfgVwEJWb1rwXg11GfK8hvY88Srzl6BHJDqfc+mQZT/C
yRdkdJs0xVbznOilXTSfQv0zy4LFv1fyN4OeeZcH6fyfz6HNLfQfrylmZVoQ5Vl80KTnbEKJXMCK
VIJXxkOMwCdvGonGDqyV2SCqSQbskEwb080wGVGyroP8mGePRrBuA+NO0fq3Ov3PD3azf3SjfDGu
nZpvw+QFoRrqUql/NtT1XJpl/v/ebuH2RtwcdyGFj9AUaY53ra9bzxb6TTXakN1GRYXYrVSZFpTF
nY3E+OsyoConVwvXJvW2Mi8KrcFvUdD3ZfY5t0rm/E+xgYbUXn9SPZFvYAvGuyF/AnZJ1MXo9YJu
V6fPSu2Xk1/2HiqDAhs1+YCIoyNZc3qhA4ULijWFLs8WSo6kLSKDp7gZmk0rfjIZlrsN41sKGIpe
Jq7YVQv1O1zSIbUc1fDRa5rRCaJpcllo1UwWpg6nHKEWYYSNVwgtCj7f17H15NqHFNLDoUCagXTc
JAdhZ5Q7qkQm2IrygtYj7BcFHg7XO/DOl5zsdhemSlAxMrGoVW65vcnQ4vJmxbAkbVzrIfAT1LwX
PZiRCDC0l8K0L++k7kl78ZCuIgKmjownp0/DUfYVw4vwrXflxRPEFs88SY/iw8BgqLXrHeGxbvsO
zK0c45eGIejqzks3r93bDw4RkPqAgRhyzJuXXxmENo4whyU2zu+hYmAgYluBm5CoHSyL3q0mApvt
kYCRf1/4S8X4jwvfvu3CRGFdItLbZ6vk3EJ0U9ejd9bgGy/JFPBKp92lXu53G3qcxzNsey97lJb5
UnuJFqiIXqJH/S30AXhd/bVf5YfcFTcWbLJ2Je1MWKRbDcmTsYr8+KQ7snc5h0vj9bXfYK1FJexe
9oUHEcwHX3iW3NH5JdvlsXQLR1iSfuXxg+AOXO9sJF8Txm+/tKXRt0BHIYr0BgWUre5qBReCTotz
d87O/XOuM11sDmQHJG/v1125NkjQfcoelQ35ncfLksmWG/+u4YG9CM/THjGc/BGdRph8HN7by2/r
WDxl6+ZHldqX2k4Fp31XKPpt41e+Uff1RljIe9OT7qyav22IOKj9v19jPuH/2KlJ2Ys6xdTkzRCo
1MMPiJtH6qoAkYosOWhH1bvT27/hTRZiYULqqXPwu7nZFOW8a/pKU+q9ivrXspXFnE2zTPfCoVvp
vgUXUh390ikdVEVQBdTnkQCNU7wxS0d4x02u/31un1oIKr8D3A3t8HfzPhAe7mBr+UtYTz/7ziFc
bzM+ytsXeAfP0pO8qYicoEgeN1YPJfRI5+Yqjrgw/MC+PmrPk3Px5qg0O3dNm4jv0EkXVJR3Fo0i
/uUdZeQJvivhJPZ9hn6Rta4yS8HcD+aB+kQKf+JUS7+Yx5GdR6tJn9xRCldT89Cp26JaxfFc1NDy
U2drFHwZDitTBnKbcXAxjmNCitVH+JZLT9B8GpZLZpxEdIYfTbEIenewDq9Du7yY64Yc636JY0Ka
vPb9QZGO5OuIhmsR+4MnnlSv82xjDqxZptFDbtmEmeAB2lwrck23rXGsY/iOKDmDI+gx+FYqrThD
BuZA+kMKpSSf4CB5crkEKUCbToNtMHcETCwzL8MZbjinP0wStTloplrAM2EfpSerXlf6ukcjEfBr
HIvwrIf41zjIFaI1fqoBktaie4ZlSD60K2cnABhQR0T2cepH12M4rMT2dxidzfAxD0NKOL/NljOa
k6yMcpXpoCh7FCscWxf1rQ2PsrCGmjSGv8bxdf5mvrNMgBTt2H7582FRjKwF6MZSZ0WQVblMKkfO
AY4tgBkVI+c0ccvoEw6XxJKxFrMLAbyCcqFaz7W4ETjSLLvAGrpdATdwivE1FKU09DVxlY1LTj6a
cvKt02pmceXWErmikD2HwrmdGMGn6QOgpxX+QmmhZO/4TdpptcRLutI3svFUB2tQEIgVWAnxHaZW
jiY+hKuZZvWbPzrsxFG8NhjAYty9KxVsOTC32BuDHYtbJn9RuWAQ4KApTB676woiZKadYibJ4Qle
R9F7EKUu0oSfhccJDzplyJCwPHryS780UlcqNzDKGcdN4YKgVUjlQn0sykewKT7xTOKUWEzOLKEa
Nol0CNKnJltyT3iGY/QDEmdm+iyRRH2ZyVi9p5kbaGKYrYdCu+BiIfbZhIY5hj7nHC+5d50809zG
0M/Z09WVKTyX6XOk79TYRbMSCE+SYOI47o3BQ1MmvpnLMK5p0MslqAd4NMVLma3h0WXxM4WDhcgy
fiBdpO4XiuFV8Y+2Bpqh1OlXWKZi7qW3G2O4A0B822h1QA/yXhR46oBrt5ue1ebJ1UzRnI3dE70z
QjP9ChfzTCFIgMFdJO/7gOzmejetWRyGRXfViuu+GhbltKxL3yRGUlp0ot8EnjItU90zpEWj3dnj
YHvNP/o/RyOXxpydgQINAHb+8yb4x5lSd6Y2GFLS7jUJ93G72Na1k/5UDsJm7tpFD2r0rnWwO2pV
O2Js9wvAfLK71WWrHZSP8rPaWuhT+n2wjk/hUtvGmwgBFdiLl3xI5+ZQLYbI7k+jB2CLrNvR3tjh
3N5jMPTwbrwWq9FrjrpDl+zpx+iR8jX9ndZ2cigf4OM/XlYc1SnU+5/jZ/tTku3YRtq0mGEVZvpn
PLivz8LVgYi4vByLX+3PTeaoL+KG9IME2ly0wszhOitmDIjGruyV6+tOsPlZBjusO4ergxbKdjp5
8lrf4SMQ2wSRL4C4J0d5NR7p64tttTUO06usLZRX7aDZn6XbPaQLApQ+gl0GEHqllXSK7YVvpS6c
XHc6ara8Tk8TIjORYvLi6ut4Wfxi0HlCCjz8mmxkSzt06JHPRhhumsfgWVq28qI6qJ651mzTazfC
djqIDwreybCCLnDuhEecQZ+ve/GJe2otYKFsCjJMNvGTtrf2+VP+dNlEh24j7QVnesdUChZa4HL4
Ck4Eu1AmjI6iB/LEi3HKd9J74MLP/4H5k34YHHVlnaT3bqkrtuoae8hTT+YKD4LtBeqUfix35kra
/5aWicse5Yyvqt0sLwSH79L1dO595d3ycJR/jM/F8+/SkWw4WLQeP0q/9usfw3J6CRI75+Q+VQtp
a2xqP3JPnVO7gpc6dP0PyhxEYHfeEdnRrGe6HHs/+rBEW4Lapb6Zb/lvRYLr74awBBiQGrYIByqh
H1piL/2iEXO1OddonqTF5FaPPWTK6jFxrRP+WdppOukrfaWe61f1ahNE/pOYNjLpFlnplr2dgUi4
+qO8qjxhV7uxr5wsLzvAI4h/fHHIosf8SVF9sgcZnx6t00wyoklyYsfw5IsbLa7ay7BUUXJHlDjT
kv+Ty5rnxivs3kVt/8h9XMurEvXCAruwdQ/jAbuvwIXay1Mpff2YvQuMgLapz10lVeLR2vOe8bRA
PEs/eiTnD5MGaGnysOYQC6m5dlQAjeQ0A07+jqk50QIfl/p3+qOGRwpXzq95wJd3bph+jP3LmmAb
YnopdNOn2CFCSLN1VyfDCU8eu8CMG/sjxHO+eLT2ASlPDtX/OvSoeXbpEwRoP1qUofMen96V5WlY
Ww+dA/tlN8zmERRjD8nBXMGec+L1uKsdwVNZV0R859vxqJ3UX+2reMi3yhpRG+wa9DJXR38k3mzP
mIUIE1jsj5blXOcD3hFjnyg0r9jX22hyerd0sexwgoWy0x6GhxeMzPf6wbw4erC49ra46jQ7II4F
Rpp66EZbiFfGw/CZ/QyA4d1mA11p0RNR1i2Ld9ItN+UTisr4Ccn7QTQ95OXL/KH2LxvIgut2V/va
KXKFk8LL9HHKXMW1XkUveBBsiS6Jx9G8NJtp3wEl82hegy1fOPLbgNLMTxZwbI7gUO2HgvrPrX4m
/4ez81puW8vW9ROhCjncIjNnSdQNS5EEQILIgU+/P7hP7bYplVRnt3st17JkgQBmGPMff1gn+3gi
Iyl7AIv0zrvrK2cDSrBH4tQ2po0tgnOe0aZd5Y/ta5rzn/iSuNgzweyj77r7hAvpGu4psnNvJz0g
n3XjWcpK00MJ0j7hqoxkBEScwB4HZc9g7jRrPlN0eJ3NSBr14OKol5zbXN2oia+tMhR8XvopPGPu
Pm2XEF4MBDicl+dA4SFrBYCDg8LcN5+0sb54u4y70HJSLFL2liM835ydua58Nmwfw7mR7F+XQnBY
7Au7XJh+O82n+FixV3IO2B8YApVHpPPncT8N1Mo1GBWXkYpxPbq7q59vRTsNiFqAH27jRuaUXjoq
X3rHCk0kacvHcto91COWMTihuo+ly0yfI07zOSTMLN58mI7FifQRETHbr0H9XTm8uol7DgqX6Wor
e5w9VqnDnF/UEKmTDf6Abj/O3I3kidOzR63qkaHsaIuEBw/pHeap4b7DstzUqODwWHNgLjvFk8Ij
Ptlz3d6Lj9XuNIboL9q3xXDJeKx8JHQcV9x/2Nt/2JvIFqan7WWN2NOJng/LHK9v78qFIAh/GBxr
lod1tLjy9ylJN8KmLOw8vPmFe0D0P2qd58tzHcCXe7fsB8MtAjrDnggN1FyjIHs9B4LfT8qJvIZS
j2ZNntEwcy7+pxjgTsjYqR8x6ICUaD+cZt3bO7TUkWi/0+T01eCdu6ZTxf3wjMadr9g9XGV5qoe0
8LzPi317kt6yaf6gselx0Hszg8avfBRU2ujoVzuOW6dgB93qCt2ym5PxGRBhShqSEzuU43YMaVWf
vZ9suswVqranhu2+YAQjXOFIjOwjQAfviZxQdgwit35p3BXM4LUZ5vt82W7LDXLPWTY8fh59G86H
gaEseXPwZeFdObpP0OUSNI7DJxcMyaB2Px8at38AsRtfAIMmkUtPNqxWWRDPcNJ6VFO7QzxlF+N4
0E5PJYiG0Gc5u1xHA2IBH9Ou5hc3cilmNwyOc5jNZVt/DEkynzdYBWE7zNjQFu8iww8QYyQzgrvO
ProMhOOiM7zPzH7MPGXeOAQRO7Vv2gqjXQmk1v1gZfEiL0FNexzB/bPheC3PYbutVrGXzjRb8kXY
0IcZhJnSW5Xv3VydkAHBc8q92Pk8g49Efua+V8FKDiYnb3i9rAjlZyG5eqConvSk2UP5oT3gRu/y
VhcCqJYFCVagLBnmx3nauN1Um6aLEtl2GWBWMy8fVp/qhDnoCIzrZBMHqROPE58gePvzMqlhV8O0
C7S9k2wKvsaZFV3sGAs+uMnKUrEPz/rMCrs36ibJR6mk+U9cKTD2DSMEMR0P9AhO9Mn8RXBKrT8d
wIPMvdrVO9BkM4Lp4aNaD54U5kIbIt9jrps7bcuK52Wr1DMvLH8xXWIGljhtG5YBulbLktngxmzC
ua9Omg9Glx0vVScDpGLM1xOOYgiHp5qdzYTRe+9cULwa7vjyfg4HiCEen71hXbFcY/pnGfnIds1K
Ztz09niOF5/vFfZ4d3uJGQDEvJ9ZcQei9omJM97sUGU579yoE/K1yJ/TsRmZywvYKAttNCLKwzk6
5/FlgTUcakLdsDH8Mbb0pOSZtSjI+kGKif2Noy2Prhpm48umnZhrY5lwT+QbrE+InY/O7SN+Vpxd
Guh/ljLWxMiVJ8OipIYln55G9GP1kbg4gUSzN5CGjeLUruScWXLFN7BNtwpwGeATyC6Fiau5LedL
O56mUzB07mFYPQvU1hf3Mw768ODx84Hh+mlvlxPFLj2yrBh4Z0cOpKdiRJ3e2f3s6eDEH+dZPBbc
cpK5+vMD9nEuF2pFu38V4kHUKbiMFdrDvM8ExeVWn/fDLGb6i4/pynK1mpGtLZqn2o4WK4QAY33c
ubj6cAg5A1M8M/amQMYhxTjrybO6gtzqgyB4DVBPy6/rY/xhKXYxS4Pr642tg+Ltj5RXtFWfKQkJ
mkAju4O8ASzAarFXRp/YUzop2JMHQ4HbOnSMcERykY0RVGufdlaIam6Mv81qN9y2YsuBsnjobTsG
nzw7lCzPw66A9Ny5vuLcA90eUHwusrewDMDBfv8Zr0Ul8d0BDXIgwdxEi8Dz+PeANoSFWmVrDopt
M6i2w4Giem8Dy0/W0D3CCzVo+YRpLbWM6nUb8aUbFQsjbGfJMxQql9NbcKH8V7181c6pvV3J7mzV
XqOkaFU7WiXodBBFHEaHPdWcn8z28Vq1E0dyW2yQF4mTjONF86hT2jVj3RXgo9vx6yCHEDcXNnv8
y3DmZFPfwJ6kdD5Om/C4k+aQqqlGCq8I36It+XAgqvJiKgR1ZCfLfnrxI7T3w45x2opjYaIsOEXN
PjX8pHh9VIkv2fi8wntvBxGd13mmYtqk43aE/86RIxbfjR7iPJMnEiX5a/NxoyDKPf31/AEEp65v
bBRu4zNs2N/WlXte9s5klSzq8DRtHZar1mn2vNy325O6SloX/IgFx3jhJ9tYUq0q8N14YrK0HP34
F+aO/u2h24DBR1yhQQ7lHZDbVpbVNxn4AjQPqxwph9kB5t55wD+q2gaQS3BAPSCCM7FNpVD20cEB
QSELNJCBQo3PvUJamoeNSDBnScrxiF6MBSxfL/rb+FZu8mIHogb4VnN+R11IssMNpp4XU4k0E/gi
gyAxWwAOleq64Hh9mPE9kGJgSsFEATYD5sNcBCQt61a8kuw6gcAHCIRWF2BKv45q67dG5EBY+gJF
WObAmKAxYtyTJjRkoIaAb8EQTQfLCGAQWlNTurS3oGLBbCI3Jz17v0ywAcD+6ap3vAEMG/ISA25z
joITeeXgG8/Z8RQyOYAIoZYfcKfLfe74V4f8L7IasBd4gfwPlgtN2LtLR+K5SfUqq+eY0N6mQh7E
NF6og6XfxM5fWv93F7rrfwi3tokOp1wnVgAZyFNaTZj1cjsC3hVPnPcjF/YhutRWCXmtnTZPyk1d
L4Efr/Vvb/m79QzzCywisY/Bd2v4+l+AU2RdD7pxa+XJqTv5Eujj4djSXs/dvD2tz+xTBBFelMug
grAzBD6KAfc6RR+ZyITQvl8qT4ONb4uNMtDOfh4Mf7Jf7weDqemEo+BPoX9hIVZWrFn436tzRL31
xcOCY8ijEAOoZGZvywRx3ryBt1lu8zrsKTeqNTIWXRgR00VAYdO+FbdVbo3UdKgywZGxnTVej8Lk
XAU0tn7+tF9JncNrxYtL0WlQkOR3xwDs1U7tC13BRH7UuIqPu+E6m0QBqCndGNwz2Bpa90CddHR2
lOqgE+wh3vUxbX/5JF8Njv58EpQEMrm6JjTTf1/qkDRxrvsT8izKYQIy8Uc8h6nyUCkOkCZB4Ek2
Kc+TIl7omkMTGxmpUAUwPQvZQwCUgtQTI11ueyWzOctfT558ernd8AnZHbEUoCobHVrw9jJ2G0Cv
qnfr28NBQgn9y518C8ViXvy/d3KHh8aXs5iZgqINcnDogZ01ghuIF9NR8hHExtkkscJLFqbxL0PP
+KJUGB6hqQ7ZFcC0pnnXaIMfTOuvQSVpzsRPGqNDUR4HtXOY6VRh1zn44RLnZ8zpXk7vuAFZZz8j
NHNbLK9jem28a3VxnRIZgvmQ6OG2BZKkhJcAGfHnFUohthWuxQ9CLXd2rVX6kMDk849L7OM+0mcp
4gQYUc4pS+wcRsWbEDJoMbC0+/Dirn4euP8J7L6fZ9Qt2BDrmGLRv/93vIiNVfdmZGSDCYvhnJaH
lYFPyDPSzgvNRDwgOa2cgHU/O2q03QX8FnNCOmx4TeGdZvereCTYR/u1dzSskwFGLp/R2RbHx1Dy
DysAX+HEOZyzz4Qy084dc0/o3fj16pAsxi+elpf6l7kR0uumStk3D4+X1WVnrFXQomrc7su9apuL
eRtG7pztd9VBcmX+fLJWQTiSdFchYgGD9D4EuypREJ0c6eKZm6tl4zbiy37rqguKcMp5Khc6bgdx
6BS3mJCCYCBne6/D62sjjGDUXw2c1W3hl4X2z3Z594xZFHARgRysMzHvBpSZi52RijWMagwLqnFl
jDhDnWJPjsLzeRqDWECXVvOHOt/1GpKuipxLsj/BzuMpfbWuXEbxUx0FMI4y1b8cdvR5BtbpicAB
MNpkX5/gActPgvqYW5P0OMYB9JfZqA3j4Ms9aGhOB0c7uhR3xW/cERZrHBDoX2DaKtvcmrflGito
oV5doychG9fK+MLaUIyzZAxnHQ3esMFl1psGW6dUN0d5olW4K8yTfmlcXqXrYE9Af43+oF7NjNSl
rKDpR+tvCOU7DmlfMhYlhkftdIq3+WUhFA8qfL1jYWvZm6rMYerwg2r56DdIEW/AUjuzAk+pZ6du
pRpDC3T783TRpG9qFOqQ/z6Gu+lyNSrxdDmY6nzSOitAos71cfdyDHtwqaQvNI3JRyk9y775vdO4
pG3TJ5Hs12fGvr3g/6LzNNlsPt13oJHn2YPoyEwxgziM4kkaGXY6utqTMZoMHzSZlnphb8LJ8NPp
LPPrncM1czQQHRNZ9sXO3FULGjKc6SvXDCZ/TsJn55Mz8fDngrt6yNzca8c0aF1++pRUT79xGxci
DdkeGjDYwXkHTuGbN/iD/efCNVvVwRZtILqW82YDKQaVti07IBtx8DDZvOx3fI3FwAbI4Caf+c3n
MgAnw4mQ0wD4B3bOIxHssvOGW9mfERzl03guBFBLWj758J16oAdsUp6Knpoj7qL2Li+k/fGRMZPl
mM/38XvN8TccZ/YLACwAmEvOINcTx1LNX9Nnid0h2G5Yj0RnAO7aQXXsohdwhKAH8sfuzZbtMc9m
eDWQEzfoC30zAODh5cgcfK7cicFrtGx8oZzroHvnO4mD//PnhFnbr6/Pz6NkvHxb0px3pkSWuG8o
Iu299/YIrsTB6OjQZrDfMNpW/I4WUUolkMxvPG153POOO/fscjTkH8vTXYNdAuWOd6ZWEDywd6Tr
/duRNk9CAEkXXoMuFOaCYVePTXih43PgD3Mn9jFHDI5jBPjuNYAh435E3uA0d/ZPfClx6Fd7zH9+
xnAFaPweehrWZyYWRhbi8hEzJRofxyVB0wF2A047Nfnv6/Qxd4MlYLnbgpa14OU3XprEPbV+hjPc
MCCOHLZxEwTLeLl5OCBO1ad0jrzVfnzEmZUxNPwqbM/zrGA+B3EuR71rvmM4Ze8fl7o9Xa4723J0
m5Yhjyq152ORvzdsA6b9OMDcVgDMjXXdEL1SjlDoMCQ7EBQu5UuebL9wAZFfu/l4vs8AgABHwhps
4D+/CKQBGXj//HnSf1dS/WOXdjfnFbkpaoyGyeq00H9mC1QUsbzEDQPCXyGtEXCdoz0HPmgN13qW
dbgrcY7doN6C6dfdHP6dXF8uinMejDY+BBzIIJ9jMC495dKbDj22nKtJaReEejRCQqLT+NZBhZ9b
5sfPt/LHYOx+FeekO2if4KNDYPp3t68tWU8zhJ9zGezGYFSSwIEbDKOsMvyUXuv0YOd+NUtnJjrp
X/YQc6jYfri6fsdv1brWor1O7d685ayfugeuhccvFQKcRWUjTMzn7Ok0QuT8rs465J8P9IzFlbWw
NsUUxo2xiObFCE73+OTgtxgS/O6r74wpeFAsBEzf40sxBSuhQ1Z+dI90BEfMlQVR5mgv02R2elUM
u20d1DA4bdGfuTS2Jo/Fkys/xR5QM+hyu+gxlTDG12m/oVrIE6euHOhP+ePP7+JPZtj909AUUVUV
DNqwsL57F12en4ROL6+UmeQO0E23b6Nu1D7nR/u0t/zUT90CFotHh36TRj4dRpqtt4OLZLf8KANp
0kxQUjtkMDjS63UW4bphefTg0Pfjifd6Wx9cedQutYC0DPrTp6dobHnCS/Ug4kKw7qcxLdMxiDv7
5Mwa9aLdPHfzA96DmB2QvxH2r4k/iFqcVsaNvyX5C4cVRwypwzMUrMMpRtuqc3b3nDPhUkEOY3MK
kH+Ji/52zGoqcQlEJ+Ddf6+gUC754YzRujY/Z/tCnCg3PxWDS/TQ9KjHF10/a4W3qGKf5d0ea9mu
WNiUhdFOivwXyee3uz/aaY5ViEwHO7h/p8+lv+RJHFHIgf+gojLlAKoTlCoo7GYVwNZp8C0snCMM
puwXIgy5SN/MHqgwpqiZkobr+R1G0UGg11Phogx2x4eY4BoxHSkmpitJMQO3kuQToLe6OmWNV8VH
P9PMrYjGuD98XiprqiDKu1ylsU6SjYmjkKPmynvbbgkbhScYm/n2ZiCxRlqqyqd3oY9msOJHsZaN
SGabdBksDsHRItwqlOOnWZwDs5V2ajdDXTC6pcL0UiPiUlpsXnJ3CDGV8dPkcjfthNSmdtDBwPwX
neakT/LoPcqIdkfIF1OdUACe+lc1R00wsLxv7UOj7dqoe8AYb7hIIhbz3Cj8PMHJS6YeODRBXcPT
vX6iempuMa5E9C/iyhbN574yCfyk2ZpYY+lmMkirQMPJssHNGNW108PfqYImNWypRqUNM+MoowQ7
Gfu2PrEQtLYkjKLiGh4kPvh12rXl67mbX1mIUryUcpVjPSo3zcjdxFod+f4z5aaJouJDNrS3aMgW
ByFwdKUdJ+lp1LFwdNYyYm4Mf1Q2FfQePCAIkzjXmVfW0SwzaQPSAjBw3aFXrFrdUjqKS5MwKuwt
TkgnbvH5SYvZElUsbWHCWY3gnbBubkUMz4hN/nlhkr9bpv8eaHcL0y2NzoBUsjwhRvvEqe+6JidL
73ad9plJgBhksCWgA9HhwyAis8czIl4fMFCKOyZgQZwCS5UMkbdyYvldqMxfthHpG8wWktR/J8Id
ZntNpSI+InGfp9mMAINEE6HXDWWTkQUiJyMMU9KmCAy64TEFgW7hbVYHPz+kPyKm+9XbIEwMfIKw
cfV+9Zb7Y58czjGuhcI0r14ZDwWN+1LwBprpDfIiQ1J3o4tfWTB58M8jm8G01YPzy+f47mFAQyaT
EkWojvL93yWpvuBTkB1yliRU3J1/pDXfcuujmr587SO5JTmxL8NeC7F3xHDw58vL32AlrET/vfww
lv7CEOMrD0jA33Zr7tSxugIs7xr7uV6xyCz1GLqMOW0+TfAOTBToQxq/HMi+6rl1rA6IbkR/rw1I
0d2xVCvkXs/qcjhbjknlTCPVO4pP8q33WjpKOVAES5etEMCh9inqohPZPoLTHNZyrf82Lr9ZoP/5
LHcLdFslQny89tiRxVPEsIMSuEUP7JRIX9F1/ZGVNvFvqPkwG+8GIgvKkLJKdiUD4G5PkkpJja5l
nwM9whZ8SpfVFnOJ13RyG0uf1vi6JUUCaoK8/vnNfzcB4GIbQ5g4ydWWdbdK6AejsMQsvU2TZNNV
QQVe3AapStuw8nPsmAQ7E2dRMdMVvmMtGmNIo7+ChN+NP4WFFW9WehUAdsP0+Gv8HY0bPhd5Ag+s
DooRbMfqOu5sKoFzMb5+ZI+JYKNWJeYtG2cIYuyuDWv8Q1j+o19WBPmbmThYKuMdouLJRIrFvx/l
rApJ3+qRMtGvpZ3GA2IJP07ZxsJC0Sq7ry9+XiAzrQwXmZGNxZct0w9NUfCX0MHlK8QVsXRa8Lcz
/E2VtrXQO8mFLiGBd8Ih+WXpUIYPdDdyFGwXGDOAndgR341XXZP1ssyVfEVwnekWLjx0+nOIQ3wy
4KXcq6rN0fJiSPC3KTGQtuA1NugbB5lyFNVQSoS5DA91ci35eLqTCaBZ82y36de/KQC+LPkUXDI1
D5OdbpTBf/37bPNz2pRKqahztE9oi0C1OXsRNtF3fgmTZwaxOu1gohipI/7aJ7mfYX8ujqwJj1qS
Kq37JbZoz9JZlCV13lRjgOiipWG3ucGopqPH9buB2Y3pxqUZZ2eP7hR2oy0S499aIt89BGKiDFEC
gCP14w9g/tdYb4yoytteOsyhghOLRrgovH0R957GkzIP8zVRWFTNGp0YfHQt+qV1Jd+3i0wNNwjS
qhSujFnnH/XiX5c3rl1dnbVen9PwVBJIMsMouVxwW6rHtQxnyYTqqIzrXCAuS3EKiRbDLQszrSBb
DxZffp7L53wUVZp9nFX9OlOemyLBtewtxuREbk+2UVvUNR95t9bK/c/L1Re/uCEniDFEhrPOYQvP
ln9HUGQ1KakBZTW7XYRQvXJmImfieJ0cdffQwFOIP5PkIcH4PsaUwuoXao+VYe/qkKyT4/sZz5ys
JMX1MsoEwdakCyZjQxmX2v2t9o/wu7ILsRDn4Fy5P3/yL1vcn08OtwBwnhhmJGr/fnLcHjS9PpFy
rchwtK8GxMzetggYPqKgE1J66wAM1vGZqMDaOO8RH10lLcIYqxznt9+ET1+6MsOnUbCzHIBgdp37
/hIOnE2hS3E6xRdYAZjrXEXzLr0rHsMWB7dRc3zCIDQ+jn5+Cvdz8D+XRf7ECqAgBLh7fWUldZf8
aiScWj1F3pGNmp7HDWa06m/nrPtV8c+VsBAaYuL4932wjtVKWtqxj01h6ztKBmW8Bm0Qn4l1jSRl
rGN5QDaDUCSugJwCJ7Kfb3RYdP9elIfLQ0Mg0QYZFE2Du21VSSO9LAQtnmKvV6bYle7ayzOa15+v
8kVq/Ocy+BGYBnJn5vJd1dBXuR6f6yNMNDVZMHj0pFrrdEYO+tEVSQEextVRJwETRnGSEaqpE8Dc
eomwba5ww9Oc81sLMtLZsAd+eQTa/U5qDQExg+JDFEV+uy/q1EzI+MxRwnrhXdtdgQQlJegjz/DD
eW0P00J9U95OyifNyljT7VRGjEDip46qPD/hB387+Bdaa+2NjlkFWwW3wat4W9TqcXaN0UjppVse
SNHK9WWlXh09f77VppfDT0tBZ4+E10aU0DdqN2SHwtKIoLVjx9ifO17JyT1fcciPvaQA8cepsT7j
318TuFRRW+a2gpUDSlhf1K+DOveX9za8l3+GhyVR5GJ4yV6If9A9Bykp25uilidtc5wfAmQQ7nF2
fhF90Z9nwUr4ZcmX7ita6+5qd4MxPpkXk1OstqlA1fpZNgGiXYk+mOvECn+5sy/zjmvJRBZQjygD
Nnk3Ik+3WD5QrRibw854i8IYRqEnYEvtg4qSMuIh9fv5il9mGoY94KBMdVVmjJl3x0it4RWLkVzM
LyBqQoXL5/J2wlh4+fNlvuBXPESEroTL44kBp+Z+36y7Mm4zQ0nR+BZwLpFiwOwn6twem94nTl5z
bEYh7f18VZxQv44UfCSAFdGhqpA87t+d2pgRo6hAQwOtjrbPiUycy4Oxwa2H/98kV5FwUgy7px6S
JbzXt1kD55tGMwmJ0LegGitYYZ8cYXGck6IVVP5hBrABT1kGaGfDeyre1Jk6w2lxpHs1RE58b8dt
SrJGHMrhecZl8flBiRzIwGWbuCBL10aZHlj7kt7MFpn3WHk7F+5ZcdKnYVBhAxnbnWC3K/J4rGog
e2+qJ2uhLORVO8YN7aGcX7wcXTT9qLnhZ341wgLbb0YFyAiNDZK7FUdf0deiZwMp10Fj7ldTXAWx
/jnTYD55xCDW48IVFuZnCbXANj+0kPbTqkQx0IQwDFzNt/wz0W/gxRttUiyiSV08XJIRdIobrmi8
RTnog8K3FoZ/m2C3mX+UxMJ3thYS0EnHR/MSmMXPPdxwOm7j07KCSY85gEuTy4bD5Debepcu6gBU
TXuUkVXdcN/06tzpngp624iu6LjQm8Y/cI6b/Vye56/9Y/Sqbc6jw3OOM7hlS0OP8byVpsUCXc5z
kgTtrtsePmUUMePGNxZmgJBqjGcC79BcYjIAVUe1udH5eS9N23X7QpVAzGBEFwwEEB3zi7AoIS98
xu+nGDlxvmLhxB4UGQYqGkiLAR81bhyesvRmvcXviitNWjiQkqsyLnqH8JwgW+gPCeR0lWQOXDzC
fK64sOcX1aO8PB4H7RqGTlSPF++KggYJBznCBdKcebo5ubdx+iDMqKZRtq0LCDTWTFpZNzuZFa+3
1+6x/uh37VomsomCq5ny2oJ2xuw90dGL6MYtWZxJd5vhYEU3kBcDB0MKrtvjEoqFWTs3rBehm0Z2
dRmUNv1Omoj7gixjGwGoPqomFbmiIPHIyuhocR5bgqcodAu35fryLO7q9XlrLLqRNoGrle7PhLAz
sgLVlebUiRinSpFvvda7yzMwGBCfgAsKl7xyuIOBfl7td5pbhulMnWQf2UqB3XtZKg/FutxWc3Ha
Y7dyIQcE6X62Roe6lf39x0An+egcuJeivccngcbZkc5cb+9hNJl05TR6jzJtNzjI/iDNITUK9YQR
vBydwYkZ82o76O1s9s7vgbP5/NxtBjo7/GA33xYvhycOx/X0sKin+agoseAKiVUlNP3EBJj2voje
Jxmd7VHhDWT/ZFlETrPGAIxUWkjbn0Jw0/yqfH2MtaeM0KCl9VLulVn9lj8JM2UcP2geBiqz80TA
8cnO3yp6kY88e3NrzZPdcWWsNRp8XYDpyaAgsw9wVMsnXhdtwU9i35GoK7Qh6UFKHtakELp1eMqQ
q3MYmI6ue4Ct/Ez1/RC5tYDE1+nWOcTg6xBeU0hDDc/oeYxR5HRr7zpFnYvS13puvMtS+xRm2byA
4UrW7rF0Ma/OXpTVeXLckhm05A+vzfDq4tLOMES/+aebjYwYUqhffbSLY4ucxy2Yu6UtBGgYXT3U
X8mkqZcNfC9ORghrVIR2PWoOxA/hxU8WxP2FZEVOyo01blLXeMgXt52M19oFJ2Qco+G6XF3Y5+jp
O7t+7EmW2yV0gyhbTCjdGoG7BzfaqBPg4V38XFa2mXn4FImvwNoz7QMniCVZO0GaDQ6GemVXu2SB
MfTpSo7WRXKOGxFRZrUrAvXRfJRmaDF2oKRyKD9eFtnKfNShV/d+7Ypvg1bJ++z8eHuci+N4JK60
kQFtvLfPz+P9Ph63KKNaVAPHF7TsD2owcLmJDuYHofRZFc/NrgqOTmYv9c0hvI5uXjUTwyIogtus
3qyeFKjQIqSB7O34ybIHF65d9fJIhVEVXibK6DqxuB7hpr44STaDgOLnPfIL0D3szBaIDaipgr2N
ebdF3lotLzojxhZLPziqvC8IJUyeu5OJvfdSqic9eFVRsG+e/BRUpms+VMgIONcJ0W3cio/RZZZH
C4D6SHzvrO6X+uRLt4mPB88cs0i0wPJA3Pv34NdlaaPiT45TBmQFyW1GN/tNCtBZjM5eiqDj56fx
XbGHTxrAOs02QrL/dG//Ot+bzaUuczEmhc6+uex6Y5gNxAhGi/efLzQc1e5KWAyIYZyCLykaiNm/
t5V3yaVuciub5z3PFGz08gSD4fQmn0qSeHZX6er8fMFv7wy+/hCIziW/HB5FI7mYTRddt41bsq8d
n5dEvCHlGuQz/5dLmSao6PDCCEr69+Z0Lb/lbcylWqeH2tNMJUb/4oJCpA1/udQ3BZ5Jk0wE9B3c
VO5PilUi5tco4lKFe1rCMfGo5RCydk6yPe4z55e39t1oHOjRQJsAhjL5mf/emdhGidC2Vrqd6EE6
Pc4lt7NLQgepuqDW/Vacf8UZOHlDxQbuAKPkpd1dLu1BIQ4pl8NUwj45r7AG3Rx5DeRDyJi/PMph
ov87JBWROxr4svRzDOUOYlGUU5Yduutl+2DYM3+7RiPmBJ0z3X2uVv+HIUKzAsQeP0BayfqfRJi/
5pmeaEWs6Ld0i38l9eDVGdTBdOwdMl3+/5eQf6+l/vvSTuqJQAOJa9GJpLJVIXQOY6TyDgsRcab5
y/BXvtC2ObcRa4eTL2A8aNsfkPyvmxOKsyWmVp3P9d3VQww5vi1O06FYFnHuCssxbI6QnJkRqlUP
jxNPXJXjCk2j4OM1Ly0K/rgcWyFwC5L77A1mQR9Im9OoD8R5t7DCa4hgVxpZ4fFRmAicQuUZS/Wm
W1R7qnq/2ZdjeJx8kcNLYhtTfEICZVOOuwUBB6SFYvrxQNi6+Vw84Wz3dJhZm56+lbBB0TNV0OSo
+CHkQUcWCSqyGS0sc2SOmkmBUF+EWDY31sfZYYs0ex8F8lKbq4i7i1CZg0pQr54fD9vD1kx9eR85
S5hPI3XU77V1v9RHRO6F8kiZUwcH5PItEUOP4kdxxKhG1JtBAGvG5jR3b/TM2Eyy8BAuCZhACZSF
qksL20lxQ0rDLAS+8KtxGuI2FP6/r/JTSpf01fA4tZ7FzY0k0OFvJtNbwN/wTo9peKgo6AbQcqS7
UgDHEhXR8A95BqESRFNxoT13K9Tpdu0TLopOyB58qKDX4AvQvLzs6U27FH/220fwNuiJlngHoWs2
UZUHb5bzJpNnyNf5B6bzJHKKUJsPHLRbYCF51qdyjTYpwUC4AZIBcXXodsiwWkJrX2hOHhK34h1h
75mOMBUDbSv41nQ4+wznKLSgLhzsCdQrzCSSV7IZAgVFHJSAUcYRp/CN6SkQJlfcLXSv8KXRMOya
/fB96CO3xhT1Gt/LaPoFmfxmYRyG/LA0GgZNlHsGdVvnbVEqV3yZ+lmXbaV8JhOPGhEpt8hohRzG
zW0xOJ9W2iY6/4bjDRP4buX65+J3uGh/vVT9LVNzHhL0fg2v+trcNMhrzyZSIfRXl9P2LG0N7GGs
NHHrKrPz0v15+fzSGfjPpP/fJ3DvZFZWsZVa5YFQmoLgpYI3mMPsOjknkAWF+NczMcBSpNqNeUBT
8IGH0cV8MMmWo9ISGAHxLUWYOUpLA1IBxTFAe4Odxumwud2w4IPTdBSCU7+spM1N2vz84b+BZ3h9
7J50loCBAET/XSLTW5NZPayV+ZEyvzp56Gzai3drH3HTK3WOZMfPA6YOqbgTxaVaaLZhucdofVXc
hkyCXz7Mt69zaKnSyrewk77biK7ZFYpRJ6ib2hFJHI5Wg7+El006iJjNrp+cd+VvZcQ3ex9gK9vR
4EY+8Cr+vf/zDduiUmbFvspbEceb44yVsjXnljU7qR/5BQvunQmLxQixRtcOR+d4ftbFAibabzuj
9hWR45Nw13C9DBkl1lDx/LV5RMWtEaOyMOcRK/91UnBg6bDnaJe9Na1IXI4+Ghxm8kvBG4KZd9pK
OJk0pIxe8DMz5bF13SvZXgIvz+Dw9tg1XXGKEMd1gfr5cHPSFILArLCbQD9ETiQnyFssN1W3t3wd
GbMENOIksSCdtbDt06C4gRK0L+eLV6vz7DoSC0wkkBrlhzf8n2/d6nx9yTgEtzHTTQGRObz9PBy+
Nq3YTf9+IHfsBjgwh+ZUGvT2MwU30KMt6wjaM3Jtc8xfEgyJYqjfXULG/dqoiV4C0M+hhiGdE+Jx
FK0LnJpPeKYesPs5J7ieHZxG1rgfEI4MJ4lS8v6HsjPdbVvLuu0TEWDf/GVPqu9syX8Iy47ZqaEo
kSL59Hcwha+QcoIEF6cqOFVJTGlzN2uvNdeYtwH1I/YyCnfWv3/8ceZ835sUjSID9SLN1L8HqEJ5
Vm63/gy7SdtLpI6exPtZC5bhjjwsrrjy/f15vxW0x33o1wd+m8o5oUdhjA+U5BfpnEePSllK51Ok
moqTV++PsvaK29l9Pu7OIO7U9uaoSufSFWPfb6kja5XX98tT2rpX8EjD/aNNphroNaySadYBPje0
/qVQ3aJu7EaUoqan/kCGrMdx5p8NF7/JCX5+GV20WAY4Bovfq/MJ5aesyS63+UDwoOyx5xAeW5XW
7rxZP8CYmeyQ1DORYy2KwZWFqERbz8emjUuLy3pflRtTwvSXdKfyhX6S+X77xwtW/7RgVU0ckYR0
m2nfOwjTpFdu18vzPFfuckDt/YJdVmV0aAZ2dY8NuVDGpJob7ewAAeh/Erx6zNoFOh7M4QWfx6Gu
vU4s3XuzpSnSRirnjbC4c3/zzRN5LkubDGad2NLlx+mEen5AKn6T/cEAsQM3JRBJAMkqVHbKPE+D
HAK50wpxhYg4tc+3dORenqvBECcFSqC/z7bv310ExYhRjK6hnaAy/vNc+WWzKiwlL65DKs7KMCMs
yib/Cix+vuFf18/3J3ybzqdbreQlOrPZwwV58zFMB7JduUtSc05WCIny/UxDAEnIYpli8+KQ3HWT
hSaGRUjvKp5Y1ssJN3ULnzp6JsCjCNMxcv77MPx2fn77lPK3I0tuy6FU8bKYXO7eKZ0XV+gXqIDE
8tjjnFcM67P10nWeau3O1spELayU89zkDpJPdLwj//5p5O+n2bdP83OL+OWtCP3jWlmVqG5plBGd
2dtlSSa3CwPDW06n3vy5fYcaUfqbjeWuVtU/no5Dxrct7/vjv51gEqj3plFUrg/niX5OX6scUMXV
wIAVne1FjLvH81M8DT59VAOsaauFH0JxwkSH+riD/6txYczlmKSUXXHoPlm9yinzzbPkXtvaLWk6
0C6zvpoL9SYnb/gk1402UziBqqq8S0b+zToY54Vu9JNMlkPt3i6LevvUrjgTzy6XUMgk+6G8q1dc
Rfj7VPC51zsCCfmTqEDEf4RXPKsvAI5xEsI6Io0LHPIq7TERWJd12rgXqjXn61xheWYNF6oLVo/G
HH3RrCSzf35v8R0SycSelGHHn2+cWqejnYsMjo6yvDKraiUPpPRHTvCyhinUxUlxvAJfSwTIUz34
IGqzdxUJ14U7A4LOQUOUnFWzU3eKB+OybiroGD0NMWW77EQAwcWxfcwydLxVG6Oqh83sN1JjSwS7
lvIy+vgNFJnKaSsgnGDIa/kV/6sedN1DmJlg7UyD3hY1qOvj48Hk5ChH51pfVw8KVteexT3QwCjD
WQZCR0LLvpuglMuAHyKe46SPB3NtmhO5uzspxmP6DwEBvVgkvi4O9lOifI4c8F7SmHiFVAIguije
FVy/T6DLivfLLUb2XDLMBudNTR/RZdUhwhek9zuUyfcn7mqDYv9s0m6t3fNGtfsC20q8RnqdzdCM
OAr21d1N4uVTDVnlQ8UOSr1JN4CS9XA3ovw0eWilq8JiVgRIuQyElrw3nCZjVNEVuEAb91ihdiQI
pde392lZMJzPr6fI3Rz1Ig6Mi1siBiJF94ut3YMBIHLOyGq8qIvVOkO5qkXy5PlaO1lTpJgFuezb
2fAaLP/GDWH8zKl29RKhj8X7vCpkh1H+0i+0r+ERaMDsILNPIKMjgr5IXPjQTNPjdMOzqOgiZspQ
uUq5QFx+4+92GHoWT2F/uuxPfUIPCQVqUu9af2xaEw8xSgK4aicWLoIt1NKRT2oiD0y7WacxLJbq
CnzqWt51ffhQKXzmr9drF9a31O+gMlx6Uv30v5cKc1KDP69+3ahscBkV/OJCS5+8uufvSDM6xq9C
mSBkq4ZRvWid0+RP99ll3l2ikHpdyQz4vUjikZQ+bIiyhmfuVtgpylLxJgnY941bpqwEJ9F0h8aw
C8oebebk3QWtO4lpAJ9S/oWdQJTQnK/not9mpZPW9O1caN/uwSGjgngKVXCqfwzNMOvxwj1J5+mQ
z1o0EZ28SrvN4+la/LSu44r+AG+njR4pAECv2kSGW9zQE8NPMrLEMx6Va9Q0XVc5zuRkU65CVMgA
zYGf4dpnnkTqHu9tfwvH41Z8gtJBgU0lrBMXjXQkRrRxrh+/do0Ssn2Ci+KnVj2G2/xEDoKyeDfP
J3dgimUUGe4EJuPvpveZrgGC4r211ELGTzV8MdDny5swik6osJbdOWyuwMW5T1fvqsoyoBAk3ldV
q1LMJrqVCpqnVuMIJNbj5+8+WGZp9/Uwbk6GaeD4AyUFNp2X3jwmoniihMEbKakF3zBdNs5HHSQT
DoklW1xRDY5etf7ZkDGlpnCS6T455ok23BZytZCz06KtSWXftMDM1UV9b9aJjIlAri0KrBNzaQik
x8VFlGVcsIDTo5zSt2R2WJkLAZuwykpQZV+8wIFDSlJd3aJRgiblLs9szYdrqFGOuyXAvGQ2Tblh
s5QwIjzHrcZMF37UxuAmleH0ubUUuLQosBxYItpz9ImkQHO+O2JCgT7V1j/3WN4YzpxCCtlP88et
8XI21+euARktLHqzixSBruq+Du/abT+eP1pymRaZHiZV93Vqw0F9QHt6FLvsNK81wzfKH4MhT6+4
jKFCnndXGrLv7bzC2Lxg1zKNt7xNna4P/n7Qfy8ifD9ox4v0L+d8mzwzsWyJvsAouWWYLOld8UV8
d///H4NFx+hhZ6K61Mcg8JfHnI3hTBRjyDNlQUn8PhtQCsJAKp0+ZGH8/Vm/5U7H7/Trw75lIjoC
ytO5eWrbYfOkuZb3YNj+rCIfvV6nwQ/VtqfS18Hc0LHpxTTH0uT78veP8FNL+D3k/PUjfAs5z0/9
dHn2XU8NSFk8iKFmN1Li7fSKKFjB39fhQLPk9Xa7jpaG9zFVVq+HRHEOQD/DwMRZJaG4uXw9CCtP
9hNq0gKgNyrXHMrQ1ZxykfuF7nzSBgGalQGdQIO6hSUyrn9cTX4Ty46DiaoHDd1YrVDEb98kpZWm
yZObNBGsmFNeKdY5hnfdii28MtvQYn/HRx6Lu3v52sOUJDD9+1j+1q/18xNAK0erRXaF//7v3DGq
4T40dATMAOoD+TKQ0eAyOrvNis0DWutbuTrHAjZpMzES9zVdse+3rbngDLRWxVz1329+S1W8mFEK
5b4ZP0mLFzNxVIT866P+lsL8/lG/xfBnrLNK68lgiW3jQLe9bi/5VNVcHHE7+qjziBuuCB7tMiMI
/Psw/Slgh5fy31GS/3eUrPNVl2gh6idmHuIrgv2fdA6Li1f0/5LO/Xaj/s+31Kj0wlnG6OFbcG5q
WZ2YVckLIXxZmh0JCYeNT1ypM4nSAn7ReEKnc/5Zl+/nd6jtGtWm5SOxz9A2FyXZlBFXVcLqy+cY
p4uz67u1GfYCJQ5K4LPHPtEm5Xu7H/bpXF6BLsvwcgYliOW7YdlJ/EStkq6evF3BTkC7CpDbFsK6
WFwEp9kpk6bkXHGFOZWE6XVaLm/Lm6+8pEmk4byDRIBA6v1xmbzCUj0ns6sQA4vq99nL6SXrbRW5
ykSMkvA8Pcnx2FwAxXBRv7T6BKjvLmGnDwGNPvjJ1091iuZFRcqD/mwytohUMaZ16I2USKnjwvr6
+0uWx0TV931llLT+39B/267pSD6b/blKKbcAvIM3UIFavnxaUJZvs4fsCWuI79QupFUzNQv/tiBY
vYEWLRfFTvqXIO9Pl7RfP8y3rFohC9UFYM8wedYvci/igcemxqlqwo5tg+ECLhEsp6ruiuv67+Pw
sxbw2zhANELYKku0FHzb4i960j1atVBmLOladlVIbMh0zpGoO3Llgy6SMh+J1FA6RE5ibz/2QKpz
UNalS1QhiOxWE7P3k4uPyv7JxewU1vBkno7YokGlA8/jpeqPSZHGVj5vYRg+PcEgWfu42voM0ZS1
R+RwhQpr2pniC59//35/vH7j/PXf7/dt1zUyTUiTZFC3E+AWM4IJ199G58Be29Pp4HgxaRvqt5tn
uFr9/cl/3u9VzJPINKomObv/3UeK55UMbyUXW5l05/StXS5hy4ggb/Nl+Ql//19Vnz/uW78879s3
Le9if7lfH9LkLlDxIr967lLvIrh6MX/mk9Raa1J8etAeY2FaKUBaGrjf0hXolTIQ0Grzj6//pzmt
YXrLHsdWSkrqf79+oyb5HScbcZKiV+IVc+HNh9WFGyC5l1vmPbjlP7BsDP/+3PFbfp/PaFtlBMmj
+aX17Yyr2+TUtHQujX7SGgXKW4wxpJi9k+oRq9e/P+tPI/7rs76dFBfjZHba3UILhLKimnM5ZcFy
7fqnYZryxyfRVGgaY2uU/JvwpunTFlxcv80z4rD94O8HZhRqKPdtqx23lPIeCATWYmEvq9Ceot/N
ncMcx7jLii6WzGZ2m84/a/l/fMUUaUSKNZKqq9/2UEVrz+rzIULCQ9dJ+sNsueGzzENBWgnSrC6+
GAntnwaG47D+9op/eey3mZU00j0pT9Uw7W6R/PDziQrDFMXjzU8HX4Kx6lZgHyvv7y/7T/E9Jlz/
/bLflvP99LjrZ/M6TAt4Scr4Xam+p7VLeNQRGP3LZuKPb/yXx42//0ucnzyevO7HpZuMDsR9XApB
DlOlj5/aP6KQ8SX9ZTS/l0rVmyjmylXuJsSkFYjiU/D3cZP+MEuQfeOUQ68Weenvqvb8WVT0uWci
kMjSs8gutZ/Z7dhh3fsl65/sPxQw/nWijsiK37+XoqMZowA1+h79ZKf+MoCZYqpCXhUdYqQKqYm2
AdEw0RbXEPHGTDpcET/ra7yYVtBlVzALbBhGCOtQhH41vXP7GqHcD3rnOe3g8aJFRgsjYjAKNhir
o4lgk7Oh7x3oK9CoylbxTXRGNQmkAVeL5LWIXP32glRXsG9OPkMytOw4D2mD2mT8jymaAnh2EILe
KAmh40Ah6j6/Br8MQX4Fp9JPv1rwQUih48fxcgfTisewky2tDeDP3WWvzr9Uv3YGWKRQSB0jMhEu
ingZ210k+XLcfujB4GYIgUvg/8PkFmON8V6TBELU+a6/JQ+f1NtGLyGmlS/1NIsuFpi1Ikp2j4/h
w5BcEgboYR6qK5MynskzqCjI8C23D0eprup/4i/+kU1FZLuJk4wNV6iF6Wx3lM/LBZ/hkX41ewcg
PpKggzTEUyLFygNZ9Jf55E4enhDabs8hAS0p4E3z5LRyKvi0KLWvNv1taix6D7ykcszZRoF3A39F
nqWv5RE8/sqkNhqX9OgtLXyfX2kBhM57A8j0oK2bX93zHFkNbQaP6XaYvJ32IwQLdVOgAAcBfhdg
43DEASSQptd5Pc3fyy+YHTykhZp9e8dOFtX9SF/SA3oLAO0tNRcSLcy4ewBnjvduE6G5ItfOkdnU
ePkLnhyjPEiGICW5sqN8wL0Gr6QDBHYUpiGowBhThdfLpI3XxO0Ix2ndYx5daQq428izPawZYE89
X8Bvue0BxDL+FW9oRs4ga8lr+hb2H/mxDzo+2g09HzrMj9a98bXugUo/BTr76W3CbMqCe6y5kCS4
7louHn07w5UOyQXWhn3XXTFI32mDWEHCB+8HkamerHk3OGTIqGjNOUzm4M53lSbbGTKWTxNMe7Lr
PgaIVBtm9bNH1G/4vCqkoEiA17i0B2V8jrF7j/I5w6ht6MVYyxhV9i7+wxCbJ4zjY+TpM9MnWTB8
no8Zq2TkUGXuE+32XI+qMPXg7DA6qYdeWo2qIwYRcGMyykxUEiNrowZJLDpZ9PM6w7dBcoXyJhdB
h40KxxLTBqlgxAuQVLgFbAZfj3WneRNe4YWp6+cqAeWMSuuD17UGBC0gXUX+dYqeEPt9OUBQwVzi
807V2bg9qPFlmdvC/Nh46oo6PsU8/iF3YBfweiY3vkp3SJy4Bg5muICfM8jldKnhN0J9Zey4GDX6
Cp7V/H+jfyC4Mx9gHXyxpye59xm0PQcX3PeOm5llQyJ8Fi6eH8wgEl0sl+BNCjHJeZcDAo0ekVhN
REXLwNSMz9D2aJKg//LOh5MWaNIOrMDxbTEr3pMVrRHlOy8NP5oKghgTxQF8rAe0oSCmGs1YChdz
FAhhvrRBUQ0PLP2BLBUfnpUYVI0DdhuBW7vPtjwP5qQ+z4K3Agk7PQnDBMcPUGfw1S5w1WmDDvBG
sHm59ODceVkZ5GmkK67GdBzj7Odr9mMURbHBMkIWF03DfsPK5BWuGD2vxeI++p3I0PdRmiTRBQwZ
VgAL3LT9+4vGYsrjfAVEhea/Mm4Xj6iV7ea5SzInHcZWGmlPKpah4doMy5wa09MZ1/11rjK1cXqx
x/6c81yDy7TOGQDE9F915nIXOSHjqG0gVGd+XekrZa9+Xd+lPb8l9p7ZO+0+fbFCdd0cTSbXHRTJ
ocUfZUwaGcuRqm98pHOQ+JPz0ThYVxT5V9fci1DWqY4A9X+huQKukYmJPfoMx9imRxgV84Jl2nAC
FVG3tEIOGrZpM4av5+JLQUfBRtn38f2rc1H5dbZObvEyZRJ4l1E4jDGR8EFzoC0xjgL7hzK/shhx
JffPwNcxWnOOtCGh0b5NP/BomDS0jOhQAIfPEaLHUIRNgKSnwtiQHqDl80VhhHGFYZ4MPhU6dkyU
9k7OSyEFgEoTa0e4bayo8RS8MXMpctB/dVrWS7yrd/nquruAm8Np4YWG0akeTEaUOpWz5XMuOysz
Vr0nt7BmpU0Kv2QPjk/hfIlzCnos0GvHE+knSqOPcAiHB0UXJ9094QIi5Ds51qxzaC587S/OsNZm
Q2zsyqn40cUGhjJXWDll0HS0R2LdtHxs9I6qglNBaT8F7ecVLjuGxn1IHR8OJElDqtSd4vYXtxN9
ME6IAN9vSlDBcMsD0or8rUr3LlS5FFt8rz57ZBmn8PSI+oZ1zz6JMVNim4FInws+ltd4TCAwo+rZ
4x4p4lIXZzrWMeexoe2heuO5vxgO3SKLzi9je9vstOewhBd5wIg7Qlb4do9ddT6wq98no4fL4ekT
YpJzyBlAqIw4nbul/Ymnk7f7fLj3l9XJ0bgAkMbxAFueOYDAHUA5rH8Yhyxu2JdSFe8hzvQsun/p
8dmrI5JF9y9u+tamxa4qxZXLCKXQOI7LgiLpGy6Fl2n5om3kgD385DMJPJNEIZsiD9eD8xx4YNDT
+jb6TVEaniHMl6mXBNpPC4DUM93WWdf4CqCBwnZhL/6ANMGrLFUatXy53WKJpIy7M3WOuw8Uk/ZU
L8VPaClMnrGM1Yl3C89HsUZ+eQr6CQc8/8kXzYMSDu3twFIdbatFzTGjSYUt/5nRPadE1rKaZW9P
jLEIwoI+TodFenabr2FPAyEbmDk7RS0OZLf12eNkCTluFHq65ihbvfaV9Jd60Jdn1cYqiS4tYrHu
8PBvaL2mSWCELMl6M9ox/TAMjl3ClSkUVIAT+JSeg8teCC2AhinmMiS1XDO+RD//Hsg0nT608c0k
7y19UWtxnlNHnbQI5OlGeywJAWhTG7fO1i/n13mzNujACxWOofwd541I2F7D50pFbL4elmhKN3Qw
WsiPH2MGFjI7Z4Di3oIkOvmG37b2uK8jkQUux3PmOVJXXAA8ABFhFVEcXtMi7dFNRY+Y5fXLMsCM
6+woUz68l84GrJvMTQX39uYofq15I9IaAy/YuOEQkORTiVCuu3bS8zY37SulpgntUDKCDzf7kCCP
TU4+llKC062GgPtREtZov3wIFHEkTYfpxc8WxlpePpeJLy+7ZFIjk2PK71RHqUcXs/0o4kfi6LPl
4EMVaiE4Kr6Z4KXIgDsCILyjxr+OhqJ2pLlWTzpOcN4Y7M/Mrj9a8JaCrYCrNNbl22g3kAYoerzU
0SdCUMw7dM3PA6poLA/XFJuqDVz9qIpGdwlv+zM4RGSHr4itcuph+XtyI8XHiC4qDoVrUC3fXOjH
pKhMBMiOsj4t6eHwVCQxFtmvreyBanfxiVzdbvYjROTsF6/XfT05TchXm/TV7rCDtwnxPNBEz5dy
bXwo/mgE1E7SWRpkL/WXzk2icV7Z3DYPAurDuZgX2IDozgUUY8f0MH+UXo6TV7M+kpirNqcD0f3r
xVd3n/WugHmahvI7xUU3nzUH4Z1oD25r2IX0hlcLhB+XT+rJ0Smq9xaN1PBFV7cV9dhPGrj3HKXQ
QLvVD0Jf5vE4V4YJvAFPCcdT940eMF7OnU54GIdG2P8YGxMPw/SB2Z88LuDuA8OVI5r35wkZtLm2
ClfYmtyTiDC4rAMM3dDc+ckuGiCcx7YDmuvsMTXsl9Q/++M1yFzp8BQBNqELxyM0pDnvCjcUhujU
jHCliKvFxbX87KOLTksjxIQi40Zm6nDDMWW7lh5VDQCplj1rvGyavp4RouytZ0yCvT2o66qw5dnY
yIqi/4O4Cnqj5JpzE/JNcIn71/vr+WgdhKk+u3ArGLc5LnC7ZMkqR6PhjZ+rorHlyrWG+DjMY9m7
LKsllH5bWWo2L7KzfR1HJwmHverVnObjdsdojfH90oxQr0+7L32fhVloMppQV5kPTPd22wBZxVoc
Rmo8hFfCvsS9TOStulEXkFN3iEsvzFfaPfF8xwlK4ySkojUZqQQeNxQSEq4+R8xIOIKI5IQjyjBF
v17QdItoIR6ItC1Q2Ne5sO8i/ct8ua+ua64oNxaW6LxYnxVhI4Zfk+F4pKqAhxsdAy6bgo0Pok+A
6/IesK/lU4p2tgB36YzMbRUDkvGqKk14ZVFGBj1zLJ+DHtcz4UU8UAnHdC2P8imgbHmBvZyHYuyI
UbyXTs5zfERhaCoTTiIiUqT9jrgvt1jmYDs5MCo4CGL1wpVwhS9hhMojZo8Z6AkTvdGC+opZ4nV+
i7vpIyqwkNoQIk6kV0L+F4lWbGJMXOhGpG3mLxN79wNlKZcMvPRsbVUin4EAi+PhBNPEcIgwMTRB
XApsEo9JdwS0wBv2mIES+ynY6BYbbAC9iCHWhAURxOLlyPzFPzF+YsrNRmaucp5EEYWP95jePYGM
Aa1QBKB6ZE6NHaYVXMrufkcJtYWgK3p0ergvKyFg9GlbnOvMuAQTlwSnPgtgaAJH1yAvoLB2usl9
1m66kBmf78ZrPVufy/KgC9ctMGLRvC7GZnHerjuvxTGwpymk8fFiyWnMrUcz5Jh8kn+PoGLbp4kW
3KentexiRwTaVopx3f1AratHNXd1vih4Ty4TW2SozHY8leUJP1VcZi9sKPTLUrGk45cZGJnIZ1xc
XuTFea8vgFth9BQfKg9LbAICnF7oEZ4i730Fou6NxcQBLpFdr3XMv7u5THtHOv2PO1E9E3F0icuP
dj5KO9DJQsVZnugC58K8hQ5vSww+MXXmwqunCZX+OQ4zOME33LPSQN08ly2BUbJMWxs7u7tLh0m/
IGidWPPqtadHpPPGsZjSLcYEJRaQmZjZfHQKy5fqh7aCxKpRbvk0AGfOsFoMsVaMICTYPUZ4XHPH
GHcgSfDGubtM8Uscm8DSzQO8NATmiNtbsu3Wwk4LsKamOZUowrsfUoMTVv68ZA59L3Vvy9EjBlbi
c5cKVKpk+bSMmilmmy6TjAnJ9RFeM05rHbu0icURKryPbIu1j3ObpW8/28rH9bIceD5tylvMd6Q5
Di7H9IdgYdrT7DiB9jhJeXpc+SwaROHwVKa3D4jG3t3X2U1vXB7yF2yBaTEi+rE8JbhG5bKlBxlb
wongzqsv0X+QU72HwicuZskUkvrKmCkzfZpD075HX7fX+asyM+gD5dgOLIsTfDS3a2bcCRwpnKGd
Y//Wl9v9bYLXm33MFvUrcg4wzupWnyrz/mB4w1zB/qwlkLjPtYny+lyr+HJhWE14NN4VAfpjVMmo
QPnPbcUtGDe6GfEHkw4i2ZC3sXNNCpUQtmHEqSkFUnyLmu15O9CjbQS7VU0DlpduyRX5WrzBKBAT
tcw+3MgtNC6hgVcFePyFLY7ENlPn7iY+DVJLrE4Blc9xAn0ARV+y/fnt1pBtAVAv9DFGMN9J4cnv
CDUUkA6TEVfND90qAZsebUfWW+0xQ39wXrLLdtsus+87thJpNBggFtXoN1dtBItgplPIa2DMWawb
DUYCARfh/WjS4cZ4oF5eoFwvTt6dmJgO+2vE9H5+DBy5nj6RgJobM8N54sS2NZGyvTUf4uK+hxi6
EpdXboVzjSb38YctUlbo0/3QlzVzaWe65nRcfTL+j5gt4jsGcQ1x7n0yjIm1LzpucejDo5pe/qdk
/1h06+eS1ikdVPMH3qWTEqxdM9rJ3kgrwPUO1OVpkvg93EkMTduXyrGi+KB56VQJ/u8kaciZ7V+X
42ssA5w6IW0XazRWjAJJOjAWYMcrD/kw6ycBVIBt2RoEfSzzR6FZsNwvd7/fn96fJEJeupeMATD3
sN1jssnzm6sAW6+d9gWL7DOTrnJoRAtyHCW8wfQZ/fwtj4foPm+nunPy8xmXAaDGgCtOi2aWuNmD
hUyjHeSwmbI2o3JneIYnFvwyrPTUkz9vT+dHCgZ9ALJxo6y5OK8IOrjH5pidljOZGPNZ2WwhOLfK
n1XvWrs8slaoH829zo4M8GSmeKPHhvYjCyWc4cY4OUOtAollSfuIcYI4jeOxzipCtMaxrEzasA4N
B6vZmOYlDiVBiRIyZNL6ERuzc6Rw43E/xmiCmCWAAkwgqdjDipYB+aMlBn7Mkv11iRqflXZmbTZI
P7BT3cjEfAt5z1LBr7Nhkb2dVhW98jTFjXtGDw1hxosNpcl5xiCw576fwL8n7lZ0yhfA8tPOFTb/
yYs3UPMVQCh5LB2Zw/Ed+9fkcN/pS2PehdWG7ByKwqNI5nOdciqWngLShGTdsiJ8s/eISfAJD7jV
IN4NydJwN085Z/FtZv0MUbUgYQyuBMpGO7nT6GCXIZw3EhNJVBNu873cYjnOn4bEh7o0t4bDPSBO
tvdDhVPD6iPfqe7Jfu8nFye+2OJmBGy851G6LafCC2VsY27SKck+F7BBkrE2UY86p9eagY3kgzJ/
oECcbS278LlHEa0k9AiCtcjiWOcIrJwMjzRcI2UX/eOuJ1fIYbkYnfew9Hjt+PmfZMvJi3hWTPtA
spD5nBbx7ji6KrqxJ4dqv4A04mB3xL839Fbms+tMCSX3vOY69lYsrHn9Ss6XXCGpmlADLcKtjxbJ
tcXOLn5wkF/8EnZwcN8zC9YSIQiZ1oXOaXDsQvOzX3Yrei2ZbHVIiwl7CL65GLpBARoXDhnjdZx+
yqQ5DXeAgISVpuifXpr9eEyW7iFnrCucbu+89ED2cUAMwwuHkLx5cIcndXRI2YzURcP8g7Zxn44/
VVimLAd7mJn2kiEGU3KeZi/jUWLN+NLh4J28IgZuDklExVfDtjBH3JECVJcy/aR4JfsqohF9I8xo
aHRpcelfjUN1ZWcX48/LLJvpfAhknlLvDAF2v947QIrNY6Y4y5uL/0r1NTgFLweSJXfC8VaIlSYb
6S2qXnrcb4J+gRg64WDk0Me9uD7qRZDvULIn9KTe2CSNWMTE4j7BlPH19mpthU+NcE7jDuwYh9zF
mGBKdo/6hODuGmKoEet+ZqpAqImTD2AuBOjl6z1+rvRd7acPInYy9Ozn1Q7b0mP+akyxfpudN3ds
9hxjhVHoSuUSMOiu9dbsB9pi8SUYrTOxkbFWjS9vygjNjIeB7RG/Vbp/ItpKwRMJE2NLsgQjvUkd
WBFpSSEwpv1aWkqUZuZqDeiTO1gfXn3Z1b6gYaPi+M95MjotUERJME2sKDgQy1U4OlrRI0D3/jk4
gE8CcrRTaWPuSGSipntNN+Xm8la/lfvhpfPo16UNxEEV0hzwta7xXyjCn34UmNG+SzF9uga9u0++
wxWPy/faK5GDsKUTcCHK/6hZczl3IUjWG7kIrLkpRCI5gydv7ry4YtXQuOC36gDzCFLRmMKP1BaL
XYAcZHxmY85xgeDBwfMIKb/QXJrnSETU4y3AHULBu7m9X82RzsJAsf+z3Gk73iirlEWfEPs3XKYw
sqjZca15il/4cMRDPXyFdcEzmSmuEI8rQnSvB4GjnjfOrWFcfb3/nEpMhNbpl0k4un0gl/ERmszF
j8cJ7x9hhr7WBiyVu+/36cXLfQXry7NdHulMY/mBC/bHWdq8JvMNEweXIQLJ8LTLZgon8tEaI+0G
KOsRH88dZ88NLktFSkbn7L4dJeLPtdV6PAAItUHz61qfN6/5pn/NdIcMY4rLeBsJn9a2t69+RROz
Jm8G0s/6m8LMeIYiX0byUxmDVeQitDkbS7DSLMO1eQkxFuaWLixxDy4oZu65PuIaaoW4dnLBJikm
42LUhPwRLp5l0OGVt3g4Wmwu6i+Fbn/WOJWIMD/qaytiEo46sQe2Th9WgO8yLCLyfIz9yKphHnoV
ntremcjYiuu4QdmAiPsZchG2dW79AX4ucDPwd3S7sdZVYc5Yk5N+3fEqEJBzeR0pNlCHQbZYP06r
LEaRvBS5cUmudayWHbanWZC7aJ3rHV6Rb83y+qlxCH8Ko62BOB/Il2TcuZWt8tw19Qp0u1GG7RUh
Te+b14N58k/zBzK9h6fC6KKXg1b4ZH6RLngPeK0Ypaj2nq4mBXLBJcRwxeuiwSZBiNVkpl4X2Qlz
JIRRYW4F3XVyE2IlnSkjXtfTylhWvQS3iescp8Hi7guZU5MqgXEOwWlPiEhO7r5PwuYgUp3GtD6N
bjoqV35KirAbwf9LeVnI2CYYu8SAOe+mZNvGEy450HRAfp1jWKdUOsP0akktIC4DcyvQ2ECuxSKg
PttPbmz1Rr5OuXMrx/uqn10DdmZhPqYECQGbj6L3unVA5D9PV1hTA9OKI71wtddmXn1mhzbqZwTm
E2NSemRP5Y7bjhjdXSke9wFpDax0+/zg1+AHrbBhtyKdTyFQjLQ3bOA5g12qChiwg3eKHl+nF8Cy
lKjIrb8V+xPJkwe7OsIzTtKbLznnqexj1cxpDB1Kc7QXHKU5EjAOJbgg+3bI/cebeaxWxRveKTdy
AEtta03NdfEDqFFBhnGV7pttuxodbAtHoL/fWjLnqrdmk5E94bJHaEF4MjhdGUFg6knM4AzzIT3d
CpJTb6N6u+9VzFDvP8A2vHaVV08M74An8YbdjZvZIxz9ZDq4KFypF+MhVAepjyVZ2NgbrKY9SeVq
tH7LKQhSFgm5gXCvLyOkwtjdEezjtbqwNG4oI8KBc2HO4HjK7PTyIw/Jm/mjclGOIC6QaRgPhucE
wxofgtU5smBxYcgxvX6dIvIlmFvZXxDhA/GYLihEuI8PLkYyXQpO/cU5SkGEmb1EaBCzA3FVXFbk
7ia3BYtodGiSadbCF+dwoWi2Ve33nLBBcAm2Oe3GQ4TVhnMLhULvwc5LspfNmfO0Cksk42SQ8InO
7CYak0sk8B0h5lAHib27LzARQDoIdO3Ep+auil34rvu5pwtcRvCdaqihFq71/zg7syVHlW3L/ks9
F2b0god6oZOE+lAb8YJFJyGEhADRfn0N4padm6mUhayu7ebkyZ2ZQuC4L18+55jD6ySdseplb3Vf
HCcOb/mryHL9IjIb6Lz/LXivEakra4YWK6o6IBSY5eKVlc82Ldq01kZ5jdeMBPmFKa58DVwGy5HF
g/B5bDYiScUFcdklaLuG1qo6pYLTz9ZlXW1HARRCoZs7TjMOXfpVNT5tiwFtxG42Yf7DDRtOjh+3
n8wl8Hi03RlhNIb+Cw0YyQ4uUP2NkjflbWTvCyRMGjWGl2+110J7q3RfNlY5vY6GHK7SM7W5wA7k
4APejZq+Wsz3AqlzJGOXjF3b4PS/GkiFc4NrZ1hJ5DXstwTb1JwIxIayq9tFiaGVFhsxBOgf2EfI
9oGz+hNzw2dRTuM35YTkA/+JK2b9HO+LPgGKceVkQ1ueMVdVUCSs+jDMiPVlx2N6am7fqkmuT44X
vGNO9F1dXc44UIVEvOmkTFV+VnEc5MVcKAfs8rRArlb5dTC4ChZsg+w4Ogc2NXHXy4wnR4+yDsvg
a7otX6tFPD5Z4gtUY/2N9PlPddFKliR6LDOc/J+bFyyFWeTeknVcukfO+a9ISMjRaFGfYoChcQXn
nFBigunx1mxvk7p/IuQ+cfCKWFeqAxYbCrhoEk2UYUrP9jrsQB9IWcrucp2yHMbfh5n8kfIC823F
DxTnqwvm2q4MZLVcdBns1YgHfvnW5rnpyJPznuxqzvt2vSXYsC3fKrCvHa/AAifBCdYRpRzz6jZ0
ywWVWdXl2whzbdh+VT4NQ3AT0CtRewChS7x4wkoTLgg1H1x27ZLzZ8lVjVW1bbZYGESykuXR/rik
ea29prhqTauCzFW5nMrOpIL3C75/Gq0qw4OzNiA516O0t9tZgpBHeKWny8rMyzsQhuFEYyXXGKqc
1k/w7syzSYplQp11NTOnqrwIeUe58QTndnK6a1KxrxGxfulTsq5z/MbyFPlD0Fo84uOHOo37WACZ
Yk4f9NyfyMoe6PFAmyBYFntArYBp/S2QS5KeWooyrlLg017Gohemu/aq2ceLi12xSWitBhwYZmdb
TC8W8tdCJomnfK+CtdYu2gPH59fnajqoQo90ZyrEMoKKez1J7q778/3leDnk/+d/Sf+7UuX2fNTN
ejRCHGLR/CLO3Jr0rF3p7HaaNaGNbZGfRwObjjZn/NZM6gSdKI84S++i95BoWG88ie6v2WRmWrO3
HX8WUk9+nr/5s4jqtN4+gv4bGKrZcDV7m3nD737/e54TmdYnEG7OaSk7qJKW0lZdzQEths43P5ni
C//UwfsYJLPdrPHrdO2v16IDPG8aUoZbQB9pY3rsuG3NnrJJli2aZIwQEu9ffZrOzp5/h9Zisdgv
NoW72zhflPT2kh3JYrl0njzkTsp5J06EAAK9SSHYARn3nZo30rLjBanvcXytb3h/GZ6XSUqHUcPO
SspujqmghtxTVHzTcHVpqYnlNwJ41kcUaL9fi9kJPP+5lg7AjU8DCe49dD/Sj5cwCbXODLXbpdbQ
Q69UW6sPb9fsJ5r3hsiBQyzRfkOaK9qILzY5J5Pjkb5GifFJDKlFZI+S8nYlPGtPda0XHKuoZdmf
p5/Gzd5uOY0gk7VP3YqYl30KuWEv9DG28X7uvrvLhs3i4mBQfZvDwdp22Y6O8/HrwW6G1Sqy2CIM
nsjn1QfqUMD6IgQUPEM6xqW/R3PaapocpWkxu9VeLW0O0fCwFdkARutqL5/gdF6nUjvSaI/X/UQf
t2A4tbcieY+VtVmPm9vEwFxtzoxobqbbJvdLcrCaSZSOpXZXpmPVHFRIIat9XbxVF9x98ws/Lywi
9qy9GcHnmTS8nfpR74mY9xEj4K/vdee8UQ/lKUovmjyBEMm3II3Sm81WtUWboPLixnonEvL38aM8
GMt/fqR+95FpUl0PvbhqVoh6NHDtg7CgBEH/sHsTXQ8Nd+h9f/OydizQbRIDvLxain/kyOq9+PLt
qz34H7xdiqmIgOUB2hFGcDdVpYmU6+qh6qBoSIIwLarvzbTq/+QFc0IgdeYT+Zmp8AdXf/ce8akg
5ckzRoQrdkPujwmSwD1s9HFRj+ExVT2HdJ7rqjzbsG8QWLTbUH0r2NXDXGtcSm2k3BRbuCiy4IlT
QHqkEDZV0SSjRetBh7u7kBRUunbS9Ggci1Ps4YLux2h6ma2xRRTZ6CQiAIj+fwHm2CF+CJ+GqKBM
Bqv/97e/iNXhfBCMehQk0xDpX/KGuruMLnhkfDjtOvrdXvIOiuL30ffoRcZh1hOhiuMexZHy9+ca
RpiU6ZnZC5HGpmcJszfJ8V4u2z4N7CHUuYk3C4YvxtfR7uOLGdvEk0KJHU8Ptr0M30J3ebEXi+TJ
a/hA5I4fUoe9Ce5FkpS72UU/VXpJ4Dqkt3p2jLexWdhs9zWOrgP9icz90bDTcF+S1wCC3PyH/ZMn
YZI1IjEG0nEsZBPTJDa10T7ViN1UfvYOQe3fONA5nEHU3MiOPoHUZct7LKaa9nrItkWuOmFUPnU6
djf+7nXQmFkpVSCcQujs5PN/vA652cM1LIQ1Lio7JLPsIHeDogo2MvEdhCzLm6Doq/q3FG96GLBl
SuHfh8bDOwPtiCWWZVb55z3Isc/LQYT7LKu2SvAu5bh01gq0v6uXIeOC+sB1HJVrP0XsWVNO+SdG
qVKJoBrg62GA+P2Cflb1u1vC1YDBN0jWgb11t+q3bRaEupwFY1KrppoXG9aZDV7r3D6y7XV7YOsY
wQumrI8Pw/a1W1+fXEA3Ff9zAYR6dPmOTA3anfmiiLKkrho1Wol9FWI5ymAfRRktFeK++52ODq31
MOUIB2GTq7hnTximT2anf0hbjFRCB9QOBEcZiYHi73HRmlVYC6GJpKJsRtKZcHsNpr1eEq7DyaLJ
0XgDWo9zZBV9akiDQ0j9uOgNcfV7yeGzIymYBJKkmZPRaz3PexAFKpmuYA99c/0qcWxwOi1OKZTt
W/nkvVYeDOo/L166G9SXtNfGJIrguptM0IIckVkNiz5rXLI+WEQNWO4ribzUm+vBorf6AvXMxVmD
J5Oe/Owy7uYXIQFTcjZbDFrm/ERDB9NOezbsHDV9IeQfwYk4Zjp0Z7Fw6vrr0hIdUwvAC6ZHTiHA
WXMqGRcfgn5aH6vyJdXhQSULrT1NT8Z5+PuYk7pruR9zpJiLPG6wr+R2/f28VTlo8otxEicdG4mO
2rDqI/5BIiQ7mJCfjfAHxQgZef/9afdupkg/S9qJBwQCo9uaTDzZnfF8XiC/WhhyX6fv/j62F5vf
v+WDCV9nkjHJhiMekPz5v7+kmKcwgrO2HkVGv8PY6HW/45pgOnrKYzAefkVwzmwcmE3MXjc4/phY
NV0jR1TD7S4TJ3adm94NGItgK6PDKHk5o/pbBX7NCbAyPg+Q0nE6MTovENIAvmiHoDdOowKdxLjZ
aAMZ6RzaINLjelaFiGyrzqPtmdPz7r3yORaCmp/MTV/wi3wYTc+rAxT2F1YSc067wzcWxsTwzM2P
qmKMxGzYS0k+sM9z4n0R7g6LoTE4y26U2MHLcXZ5u7b+1U9m9NjXv9//nxfvn1H2x025G2XmtT4K
Ldbi0eU8u3D+Kk96Wl/S2Menqi/onpGTWhHSWHpa9j2otnj0//047kZccgnVq2Zk0uSN5F8PvAuM
5pMT2M98sEb3B/3zFanoKGpZT3mf/n7ux3NNZHUToMITFijlUbuXjrjpQMMyDb8GZWe3mcaOmorg
IdiIk5Rjb1IafBXK4Wgs03OKx8JAmVV+6en9Ttz18U3PGUbuTZz2yuPoigqqJUkgmAkLlW9CJjjn
GhcQ3lCyUFZcfE5lFrTV6CAjTR6crc0FnDLZBxx9gHHhYLj7heTTcn6BqN578pQf9CAAcJPhTLVD
Jk/vft4z5SyV41swhhZlxiiQYZjiFSGnpB6YwDubT4IUsLW9VMuyc+j8/vEPp10czyydrN09Tbyb
/SWZRLIyOsojk0LqJtYdPWZc6mLnyZXTdBeopBCgd6C8j8lsotY5Gf0OsNMe96l63N1OUylfi6kx
LEAIiVU2F0N1xIJjR1XZ//1iH867GvFxHR/a7OIj/x4uPbGKr9IpVCZVJwUl9wRtM2qyT/AGKu3t
GSdrzybfB45IogxJx8TIS3qffveRRZncIrk5BGMyZcK5hJoHqcYEC0w6EabnMX7tcTTQRzACCWec
lm/nZTB99po8mok1hcqTRwRGRrvbjV6CqFYaEVyNgu4ZacmURNQn31N9VEaB01fY58jM9drdZCMo
iajWuUgV4OyCPlNe7RQ5HpYPySJgJV0n9vVirWbh8mDNv10LkSB0XrrjnAaw51hmfREdhOXHrl9O
14PB/2At0gCss/szWZDkuzuQxJcu346dJV1lH0Qy2gqnnv8+uh69iBquYWrILiDxHkd5BsICrbGS
ut3eIT64IfQNqWQLhqTUkKda9CSaXHk0+eEa5nupxEJSS/w9mrWCuIRKvSmrUTTeoVdr8IYAFLeT
zYQN32z2slIF6xsW91jfFaCn7Nd2r/iBxT4P/YbtLH7//o9Gma5zQZSwbPTU7v78sQbX4S25neKe
iOqkHJq2vOMw2f79Ix4t8zr9KUDXNBPM+5cp0KM2u8m5NAL0hvtcDiZP7+pP7XW/pPRMAMhqV4nr
4t1ArvNDmzaHuhqZyqeJhgCwaA1G9HLiXFyWgREjYxHngpgAAtdE4L9neFsvmZnYTRoPAqBUZRQ6
QfBykd9veHDSnsHRukAGMu11DkvYX6l4EWqqelU99Tsqmq5gequFN571INKR+5ESZKLrkrJxLNCe
L26vCdnOooSAGHZ8tS0qpIloI2ivPJnPH20QmRz1bqtO3Cfryt9PsWAyb4LLsSVonKM9ADW1sklT
OyozSz76So5OCViiRs1Am/0YJ95NN2A6Lm7kQqUSzJCIg78yeHJZ8qPB9d+XRfbj35elxaWhlDkI
l5IKrh5X/XJ4fe0sI53+rjdBOil0/zMLp+YC2c7InGtwS3G26sym5vj3YfhwsjNopnX0VfJ27/fx
x6JQo6IQBIIoMCWeXi5nOyz8aB7gWKTcmp391M+n9EG9cizq9LxMEDuTy6zdSqNwBlDbj6fFMG2X
0VQ2OLvgWDRfKe/i6DxLl1eF1aC79N8vWno0XRjkzTBKVbIR7vdpSpgeT0c9kiZd/6/DuBpfnfJx
dUGQiARgyrfByyGKT97Zhx9LrCRMcfp/dH/+fnKZHMiV0sEN2qbrvEF0ukrPX9uHfQSi0OkiUIoo
snk3w4ugOUr9akgjNd2EkehnIU4fFBNljyMpoDp5mQ8CSQcK+JVxomUwpqur4mjhyT2p7x2AS718
SlHP6k6LQjigv9/9R+PXBKdssMeXuwzYv+9CIghqEvdu4qhVXFH2k2pSFRzJTi4n9/cPkrqtzv38
ZZLJQkUM+ItF7e9PSo2EXPgGBEMPw2JNwpy6UHCgJO98IOBEJdrygzDdXBEHcBiZqtmTUuDROkin
mV3YT1Uo3l1AAub7Bhn5h32md1LhQhkcO4aUPpE5gi+fhbU8fPR/fuDdoz+37bWnxtfzuAjci+4K
R7xownejYLZvEVJjXooSv6W4VOxyEYZfWm+cG6uyeFU4tj1TBOZLKXj5/TE8orjof17U3TJiCGoj
XfO6mF2HxbuwI/0dn2RgxV+3m81rQBfi2jrGzeEJVQpmWAm5wsHvFDLtvliSiXUU4Y54RIJysqm8
Fh8cfXE4r3CWuEbb0kOR0YzFZ1f9aONGv75rmqod+v1uDVeuxSlMDc4tdj+HkhgfiNUbHnwkyjWl
hOW6r/j/rIuPSSDr0zQwaeUsnrRyHg4glaRt1p+uZrt7VwpWYFU/6jLnSaAmYDmjQ+zhLge6ebJ+
f0yPkMk6K/1/PutudiouV/i+ZtmsEsKMLSyxlX9ib4Bztuubm51rPLVmxAwK9gqeUjzTkdRZZmYr
4exkq3OsYTbn3/jaiXKNnRVP+aX8eIGu8H2whgIQY+ju3DsaipNvFv9R37Wn/oCdIfo00ZLQzn/w
x9KJsNeIFscdoqrTM6E4XQ5Ojn/rJHTp7IdbdfnmFHT0dfxgDIje7zfip/3+z7Txx424e2uNSLs0
h7zWuBGTUeN6wscqniX2d+BB3ztZWxqxa3+wGIgvX4NO5nx2UDBpX79fxcM1yoQb08UuwT+6b4wZ
cV1JxY0mXsf5TYvKE2iI33JtDKMjPb+FabaQqujVgG8rmrkHLNJrg3JyO5t9zvrFPH5yWx4tXmaX
0EqBLbPc3+/eMq0KdLUSR2VAbpzoaukm0IZKlD35nIcd4K79TPyZweb2vpHB2WtQVNdGXW2cnYmZ
sTPzgxpp8cgcLKuvTFxrmk3f5XEXdrU8OJsnk/YjRl43Xf/nAu7e/NqMjFPZk+qRySngzSD6FneQ
eES1fEPZNDVzMLK1m9XoRdTSoeIN672pXN3oMgnyuq/lzLTHbQ5Mt4iFgZgvYsTfNxMJN+WidPr4
faDIDx+M3iOmAOgYB9bdKvjHZoP0hPAmJh3qbTOZ7GaI81fnteAO+9u+O9U4x+qc9B2i48nc9GgH
Yv7xuXfl8TXSU/3cQFAqgzU7EEqZwniyj3pY65IwTV4vYfc94sf+/m5GQfvs2HTfjVLN83oYjlYo
BIZ9ZM9zt3Vt2w7cPTrFwejJ+/dw5iUkmAKKEsX4GSR/3FVZOqvKNU/rMXiMc+eYZnqaZb4w//3p
/TQc/plsOJgUOY3mH/Vu1g3Etj3o8kVbKdZmsss3tbMrfOft7W11cjG54J3afrfT+fbCyfTUt+3R
5ooMsPFJ3GK9WS4jy53q1jjHGWvZbjdjQiz4/RofP4U/rvFuQjwVt15EJouyMgeb0tvALpnk1mx1
tr9PNtGfzmdsvapIt/09wLXNkw/vHvFvN+iuejhWl8NZqdrbLMbHgAvyBochoEQ/ODJq4Zk0xnLD
KtDHwFAV1k2e6c1cy8eKqyAPx9GU4uX6/ZL+yWzvzqiIfPnPM7sb+dLlGvYOaVXMKvgl1+FhgP+V
t9szAU+FaC/pqdBmPH0JrU2y4TdGAfnZVqKbbf+5K6b8k0hJR02/GzZSo9eyllIYVARGF+DzHQGg
IVmh2vs1ffL8Hx5rATFTDYkjDGQTd1P/MYkDvZUFaXQqFS8Bb2e2oGiQShFEfyYb4HT6Qeir73nG
UReEcEV+7/jp0PSpcR12x0LDXdnVKGF7be4Hx9MkOeOoqXPLSLbmGXNtDiHiMFAExenVZd/Qq4kp
JV55IlfMfPn9+T1657oGORDUnkyL6h6WSOa53LTCoZz15I1avFxvrni0iSW6CYugek2va0N4yURk
vrFM6xV6/kSKJ1naV+OXWl6f0WaowJPkA9gRba6cl5k2Eqq1zvR/9LQWev/ISIaF7pqFY0Z9GfcV
B+lK8m70FomyDprPpvrOurM3clT8IBkErRP51/K1GEAuD06T4IYRzrlGT/ZDD8YMHEX6GJKpw6a8
HzO1XMmcT6J7wScPsQOsDQLucRdT/Pv9fbSCc2NRfNDmU2Sm0L9n7atcSHFUx9qq8Dc7gig4Zsut
1ar/Imy2Oe4G4pMR4Nn7QWA/K5gf9bV7xOCoYPeAeDNq//7s7NrUuhGXFZypxv6gBk36pwl+EZSw
+BqezQQ/X+XuPfzr4+6mgqJOakM5n5pVKX0hrWhwC3Zhia4+SUPyM9w08xhIJ1KrrNtnQOYwLhkf
4pyJiRePq9hP8rGuIdTtt4WdtK7hnzAMdMmI6aUvoTw3nPQ6lQU3KnH/SnBcMrgzREk4O177cG7I
/S4NfRgtwZu9hxUIEDYozYax/ZFPKsh5V6dDk6wCzoAt9TCgDjewmaRWB2Q7Q6ao/XKA1SwuaV/5
sG1vowr/gDm6Su4hGuEidA3MffvqU+w6mb68UJYAd4ZG/+ppEB8i3af06bNAJil9A08jy8voV7sI
MMYilR0yE7INOvnGLfa4snaqK01xhcUkWaSbsbzEBcNhvnYGPrQuVNe9nZ1SIKPAMj4VQjAWUc9h
Xstin8q7xTrR2speAHwJj7dzlcA8l8i4UTcHgxKxtYWjLVzc9q18Qxwfn1zE9piODC+V11dohxG+
HEdXBvz7KoF+tFpyn/Nn7aWu4vptUNzNl738pFzY8QKrh1VFg+kb462BDBUmQB+2tXMwMJf9/s5J
D6oxgnzpA9OE02TTuBuIdd47tUUdn8fi1T6LRr9XRM5R0Z2ICUegYRphfpOca+q1ejYJz9CzDCiP
+Gmo4p5cy6ODsL+u5a6ADmMOyY6HYye6Go1Q/gIyY9tnWT3X5ZTQtn178Hyr/FMp3d91VeS11yU0
VeyZ/n7zQ+Vy1C7qsV7FR2zDpMN1kEDrsMAv3Fo7vFkcg8YOWMHaAdvj9Owt7gpYNeqytqnxlsGo
nGCPc9bm0IDsFvcPMxOp+5Pn1NVK91fJIZhO05Fn9c/RgM7ZwEEyrzAk6y2ZIVExVS4YttPlKTy7
0GMPzSbM2fDFNOWU9smnP1oBYIKy9qF5gl57Nzn2srwKDkmB8tGFI+Ocxl1icABC5fcvSe7Kg/KZ
syUUHWi86KEod0tAktzaU5brDWVtiMEAtFDPQSVcOTdiyNywnSab86WvdxyxPPOwOHiaVfEULLqO
9KYUOxqq0SBlGphs0g6o03OO2Fs4seMvCIhKCejNSEcblMZRH5AzhAd7YRJSju4+tslhJ519PxCc
/U3Fmqx/iMCAl9VoEa432pc0rGcEQ21QE/WRlKdT0ypAye9ULsIe3V7JMOOPA+C2CuxR7m8YUdCq
XCLrMDO4qNjxGnPEnu/xwwxBnTJ1Ww1tEqiSDL0LOMHwh5z6MssE56Mdzt4oXKF2+JN0+jarXmKn
Olnm6LacGe+aCgyTI8LAl+2cpiwHkhY6s8YNepzgyxwj4PTubh4JEMjlAx8sBCtb+gK8BseOHaTd
77cPL6gZdyjvW+/tTcAmZ7+dxMF1LHEcBrNJxd9ApADK9SzwgSuBl+gdHFPwJseWi8/YUxC/stsU
PI99w5ujEw+HjZwIcrSx9plukH0QF0hDO8yOjC+dZ0U5noL/5P+Q8GjLmI892ohgVi9dOGQ/Beig
kE1TT1kZIVWGHnizGuJO4p4QHHKvsF1xsMIfEg7p8gWuOTih2WKFAkgZJV5l1ZLXA+JJZtpoVH5u
6tkG/67Bnq83j3k+VNagSUSPn6wFWG3VZfDVU6xFTxiet4uDp83rcpV+GO7542uv8txEq6d1z5XN
Vj3nKdsaCR+MpC8n3y6W8ij0mQaWy2awHyhzeHGD0aTYY1xwHHtpjLp+3/vlBU/AgsiPcBLBwmxK
Z9QcrC9t2HuN7brnVjhccSl36biG+3O1IYR4m3KAmRnDdulkzdwQV9wZcAz5i9nM2VFpkrMD3Yh3
YuPgdOCZ45vIgvcW891xeuBFOJhXG/yabyp7RUbWAMEhQ1Av28cBUFKFR0gHlX8awK2NLXx2nEQw
jd5Hh1HoaK4V/5T8Eon8aWUEhwLTRTy8EClyek8NtFen6TmYMgTrMSWF4UvjEFMrfxKXD9OycCns
aycsOTfg+1D5Tyu3t6uA/SgM7X2bMGlZ2bhpXMG0ABNNcQYA26rcaoNk7waVCxMhzA+s//hvWzd5
V3nh34kBSzjzgw18ti+rcnwNHZJqyXwwzg6kvunNkyc5fFbDh+nZw8l/2KuLYHIZEqAwpSeZ04bC
jwRp0AyBGJuz4p0bKZ9dSSE91YZwO81+AMRkVgO/kobSDNzojN/EVbVHS499iIaX1ovPHTzTYArA
ZMlsQOyLAnqzwzEwyAb1kPfT3WQ1dDqsccxTywthkLwa7lUe825d4R9lzlV1qfV0KkDqP8YxT4jg
qsVxX127d6KTWcMFObhqYx9ZZnQnB3bLjzcSr33mRWTIQ+dsupvNmIiMYdx4vU6bawuoJurRdXxD
2sjfnRKSZKTuJQw5PyWU/TKlbxtz0g6AC5N9sD5pI9q4t1eZ3DvwaFQj2fjCe8Ox6nmg8PzRZImc
/fSLxmnyuZ64qjxg2xEJloAV6ytNHExmB0pKhgBztNCXX/ilONCyi40l23RAIii1pbgnL+63r4IT
+l89KCYyv4KNsbGAvLpJ33XM4CkkR/X7A/ybnw/2l7dLv+ccAPqmJC9Z2P8doq1gPBIFmq6qWf3d
4FCYRYMKVbawPg+DXTbNxxXA0unNx93oQ4GZVkOgTrPQ50Etc4ibeOJ6kIcCerK4GVlCerOr0/RN
sG05eKlgQfIHkdTKF0BB61rSPYh37awj8XLH+PQtl8cdZSil+8oP8KdGE1YgjF/omSDGAodRt9dv
c74ANOuppGSTA0OCzAyXNc46VR53KR6+5Cbe4NrPAeSmbjCpZ1CIcQ6P6VaLvDnJpvApRQ/oLC0S
dE+VQ7DMq/FSERZhH/HVuZSr3pGgXEpF2FNe+JI48J2B/iwJAfoEljoBRClZeCizz8MHdvTekBYD
lBjEWC7bgwuuUYg207of+1h7hVfYCx9XrN/zaN0jpTtE6HV+h827y9/L4Y0z2nokY0pcp33G+Qov
7TJ20OeYuZPNdZ/XFEQ4ayC/s69yRg9IurLEF2l5gxs8aee4EpvFCfsfrxrG2+EtttU+KB6n4lDP
5lXwzZk2M8Bi6/x06rMX4P4JI5GVi52HhFiKYDB4KeXsMMpBqhTIq+FXX2XrnHtlt8BaB7LGmDbc
cNJzOmSi4h1GxCFtKBVYeAxplZ8BBNl1jDd8zT29fTLTHvaHBrekxelJKzlx7mYHF1xiIg9kcufr
T16ygzhEAUXpwZoVHi0nYU5CMjeJj6PcHJ1Z0ye8YTXJMBZ78rPEUoKzUYdA/mWSTsYhBf+Bs9XP
3rj9avD1f5L+S3DqR/kajo8Aa8fivvaI9Jtrr4CW8dsKXwSbUehcSRXDVotxEtbBJ7vEeKgskUYF
C6yIToVv+mr7pNMRHbokXMGdArxyje6cvLAlWgrzdmNw4k4NMMrWF/R4FLN0TKLOhpryiGYi98U2
Aa2mo8LyzcVhnr3rR2Le9S2nCmQV/yBH2EeFU80/vF4gQXW57hmlgolbN2XaP7wfpgA0rfMbcTgx
SkIKapejutR+iyZ8nQSk8axIuxClkeJpOwqg7nsY/eOgQw/HWf8WOB0nSX9N8GeiKrS1VRmBZjjM
VK3fkTZOewo9Ydm10UDXHexKczQO97Yd31dYsknuRvoGPPFFgC4ovTJwBvX/GxSnZqaBtHtnlg1l
R/nsFRaCk95Xxe6ZKhGzcriuPo68n6qXnO0rAZOQU8fpXLGDGXSgW2YFnnjsQyHj6cNx/gxmCUyx
WfiOnQsIU++9hkD0dYZL19ehSl0GYJj6km3i2L72eUJrtplYtw+zBNDNd4JrohyokospOJhi8ibU
stuFXicYiMUtznv2nr05j/4Co+Y1SRxKB+a/7DPJPLm1RvQw+XUcbsa6Td0C154wQMS31FqfusuU
MQndHtVwBOv+yP06wko8DszdcUABuWjBFr8fN0RGUXBlVE83h1qksNqvdnbLBqwwoo/RdyNubjIr
NUsIT+u/BjxzifF23NcnCN2Ge+nH7nmue1d7kzltdwpDWsBbDoRorH2epmsM697NgN0Im+u0aoCZ
GINaGl6Pdk6bAhAEeIkSl644vtIThEUBKoh8wQA+OHcXhOtnxz/DdbNmeHC8df42hkCGxFkJQyBY
CppVhI7+WREWOu1YwOdZ6xa7wtmH/WSwZ34HJFUCSa8Ht1HuqUsJbT8wZAib9gFULhDfbKiMYS3P
9NfLVh52MtXowgRgRVN0QuW+3WuZlYyve20izi+DeKRT6sBwrAdhN0GpHSt6d+tuZ/cmIIkEZcde
ufLqxRleHY0e7t1KBIfmX1zCo1xjIPjkGuIPZo5iXW6sDat6ZvoKXleq368gYzfRziiyT6gwWAeu
rvmVDNqZMrtkTtLraurLDi0RBmxI5sI4orzds+yL0wpq0gdlwjEaHPfnPdOF9tmbJZzN7i+f/Dy/
yVydcjuHQ0aq76pZKLN4qJ8GPLc4dPI9EyenGO1MmtMNp1Adx9C9Y0cYCZ6i2edteHMuHS+4h2Z2
wSTK/H3jIQFBQRHAjuaVAMw89CrGYh8Kvsq0kGcwvlyKjaYZBOdRwVUgYgQ6ltqTw4vweULkXrFp
YcJf1LMALteAjZk6ZYbEuuICMvYTwCWcVZQ7sU/d01XzTvhdWJumH8KXpDRnJkzeaYG9iCAtRapV
aMTDYqpuypU2vs3Yk32b25xFo1jAhpRtspj6YOl0O/tAHAUd9/PQj0eq1XHmjsNk3PqZW+1wor6B
H1oXkavOGwrzw0CMpgpFjsjhNAAPAVlGlts0yrRsSa+sVWcn3VYTjyUK1BQ/A5+McoFWv4ZVgQY1
3v3Jaa3RZ/g4J0C3zAMcRkenzXayavo/tHpp/hjjVOXlsGuaxEcYy0SsORp4BTIMdTuH3hoOrrJb
Zv2SBAYAX4AjYHk1PmwRADfgPiAkf2SpizxC+bhgBmKPWw0CvoHh1qWXF865cNLUSk9uUswOnDwA
iKGPmNigYenPQUy7Ou1thPj0BkloeXq7BauM78rw7KRszLkKcbx2depT83J90s2igRgtFdD8wE+5
0FPNcmfzwiZoMeblB18e9UaVWuHNzhekDlcmpY7dsE3nqLy0wtccACxy5xXk1uNU7kNxBrANlt+7
fppjCCNrfaqF4BorH9/r5DA1FvRBgb1TdqwgpfGQtel1IIEngtpFF3HHNFLvq52+DAbRtsOuntai
6hhszS7Wie8wIpJWQS9ycgg2PmU2ImpagrtsJeVDvbGuYwXQLtP+IhwKHm9O2JeGXU0keAenNwR+
LL5E/WprDpmeR+mgGAQvyjwZxGNmTxgF5oy6nh/yR1zHwSIbZrDEiAxkCz2MIR9N4cONjC/lpcOE
qcMWW58rvV0hiVxt8vTg50VOMzfX4Ub+rEPqFm4Z0BBmzsu7vqNTyh7Lz3hfjxbF7mmoLi/7ugEo
dpAtcces2KOgGUp73ex4JebCTeFiaf3tD+cE9NO7vjzDc7q+M1W9wA1eAfyGZfoSeB2HL4TUxI6e
EufIh2bv7/FLCzompL2APH8MPhF82pV92/Y2OqbW3JycxtDU6kXR69OSDSDk2Sem6ZyS8+WybUWb
BZEANfheQ1bz5XEYYeyFg/B61uxgJb00klX6AgibsdQHITsufXnGVwPZQRR0v17oY6RH08sg/+wY
X0r/OOSI3ateo452b3xdAruJLDEYyACwwfJko58f20JrBVW/ovLqWTVUPcmNLwMa1qBAaV7zMxl4
rTl+csV0GnAkAtpUFyCh2ThnqGJQAmA0EjYBDFu0z1G/BInJmkty+83JtpD/eiTeINGD5EWbxDp8
A0Tjv4zMxA/GvRcFWcAHr7vGCJvI8M1JEUS4xNwApmoNYIgf8kuPE8LEyZedyYl3/Gat2h6/kz5w
Z2ptOsJwg1SLyvcIBZPcP3x+2/OaqaP84D8yYZTb3mUYRP1vYx681tTQfNoa/tAHp2j8zfPRXw3w
nXAKITD3rDKhG05/wW0DtCpjaq4vkTYWxgyh+xV82czwghVQN0it2Uh+bS+DJvG4UPmVuUqEBY8d
l43d/+XsvJob1bY1+ouoIgp4BZSFsizbLypHoohChF9/Bn0fbluta906tXft3cE2Ataaa8bx8diw
9M0YcxesMglZjmVJc+v76VNJHd0fUTzIeFqdw6WZZGLQgY8G4giM2enigJrEQcSOiiSgKwfsJGe8
eZrD1eVvuV///AwwyeYbMLFIDRlhb7gg+Ol9CeFyxLryF4Nw7hdjfu0blpANfXkYIHFFrkhGw73/
wwARD+gvq/6XmCtAwzDScuIIO81GUGL7rz1gX+k5CvNhZo5ioQeJVxjL9xI4VzbCNPNFeK8YTSwv
X9j/a/S/8LJRwknugrzt+fcKIitcV7X4RvBGkYO5jjMnA1y5w6J3ONyH7tjmBzSAsZQVGjJfmN5G
tLCdXyW4eV5Z5pTelLEjOpejJeY1KcZ8bYS+IhfDJg/cFNzMjtvkKr3pj4bYdKw1N6H1lSyFzCY1
LJCH6QTLz3nAjfPx+fNLjvoLN9N/KHYWJwQommiZpNOShdfWE+81BwDN92rq9Nz0P8HfpV88GFSD
J2DfxyzZgtdJKjEckhmeta43r7YGYF8uYI4k6LWwQ+EBzVmMFNWEYbeF1wn4HsWHp1MJqLlnX5aU
WWzh5KQ82EMJAG5D+onxmw7lGHgQrPbZFz10hqUcoxldZMr7n0Opt97BKycaZyzvMTXw5dgF7D1z
CwoUtivKSsfmqGr24IXVwUdVp8KbjDD3e1/ut+jR4Siyku9o2j6fVsaqWoRbCkjBywkO2SHHcr1W
Ky2YnFEQmjF2NtKQHd0xZMIY1DFu6Hy026N4cuJDQIMyztS7t4rdkveZQ6kBl3Pa0uK35ssyRF/k
eXLoYyinZF3uIgIA4D3TIKPZnb9NOEAMzwq/hDWAGp3IrzrGro6is9XHaUe+qMVC1Mj0WfGXeIT8
QxgBuQj2kE4T7g69SHkOYcgnKF7xt/6rCjZHnmebzE1XqjxUj2LmxMiZs0iZo9nFM3/mgaY9nlfn
lThvIBlt6RDsDrI5GsAB2qgTf3ZaErI4O3FOgAILkbT5gfzGyQ5B6b0GpAzgEHh2vqN/v5+Sc7Iv
GS2SBpogVsblY5xRw6TD5JUCuL+RAYNOhTVyhtmr+i6QLYX+Ns4NKxKobFvVpzoJBEydne7MqSYA
87n6E3HiPWe2/C7Oi9cEKJ14RG92KVAlgNdsR8RQY3FyPQzeNfgH76d59Vn1DGxl+KZC0jytkqX0
FiJsT1KGSuX4ukz3shOSb+nIe0Dcev8mgHRMuGVDhtMoDI5UchGOtk3eV4Q7ODKXSa5B0eWN2cWy
d33o33NBhFnooy2aEVt/g4oSchiXycV68ef1Ip2ChDCA7rLfYLEJrBV66wMbwtaASS1LxRUcZdDX
sYtsSDhEIIFZnU8NEHA6FnfhjDiXX4G9n1yerkNePRvOX3FeON5rY30A2XS2V4vu+KeB1Y4O1Cs8
a/eG8Mw8d6BbQ5ZLXS6TrPLXfUqrJV3EG28WIak0kbZ0VyzzcbX1X6RFvrkC5BffivV5qCxUSr7n
cQ9L791gqriW6FSjfEEGdmQ4+KyzCOYguLMj6Mg+kW6dUXRRJhKUxj/qJVBAB+sBPEm6FxyOJrxI
tuQZNq/8AiaPBNUAtlszxxU+TcP3YCFPJfKEc3jRPXdsdplB+8ZzfWe/Qt6jaSt+yh1Q4CIUVHGq
Ti9cnxHuIe70aQ2Wz0ScQ1zDZYb6z31BL/4jeTzkqg2Jp8/qRT8MVtUIBmIA/vM6xG9BqvZ54HTv
vI9ijo3u5dbkPT7QhINPG5qHpkV1zUKNd14+C18lw5DEs8/e3nTxzdAKUafxN36LcChHybHZImM/
YuVMw6duoyWO8HSdgGpeiC+oi1zeU1hf7/FRfuH3oR18aT0lmRgDBBvgoc6RAafOzm73HvUY+R7B
hqOQTeQXY9/Msjk3Ik57uD7aY6gSoGHhhB9lT3LfcmapX6DL3P633gEv5HrERO+QjeE1T6rX3GZy
ybNGKLOMzth7+Ho2WZsLQ5VfqrONED1odtHM2xTv2Rxu+0Z/D15XOPSHbs6ZWY0rN2JjupIDZNgO
MOEQoDcClE++1bmSnhVdiUy3zIk463WCFshj7a5rFMcDS38mpEQk4w3Y2LgbebB39Y/zks59Mirg
hXckx0D4vnX781YkMbkPtvmyfLvsma+1ih1z3U8q5bOR+MblER24oqp1IiWUrMi2IY/ElM3cmKVb
GQ0IcxQgt4LvRUgW7/pAg3PPi4b0MORjj24J50JPI+xknjreE8/59JJ/pS4Pl2lC3sZlDpkHpwBk
G4FUaHfvCAdodCA3ljElgOlfExFO/5sl0ThKMandHInHok2wGTCm6Z5fOcFadC6YnDZHFdS3mcbp
RGVmzZNJXkarHBWh+s3jhHqGi/mpPkHXo0ExJ8OpPEcAthFAImcMUoqkIJnQYH6Cyo+pUCiGuh2i
ERrP0CAZSqTFVpXm/Rst5tc5YKFJMC/QxCJn6VSHy6r+UqjsDKjtsY5ttKVhQ9JzdlCfmjMtD1a3
Zxdf1n7gXGGYfxDHX59Rb1meh9UTHMpXHt2apT1PUcXR7ZpMcbCPPrs341kz7HakjDukrrP3EELb
QlwRHLTUTki/kTSYMcsa0a9CSZVaOUBBztceEa2M2xEYZKcgAXReaK5/vFDF2p72cG+TuTDEFcMj
OWhLDW5jzw/OiRDUVY2A4sAyXXOc7vFU+yyCpYEFQml9sAqoI62Er+qDvJxKXwjjZOjfGFPYiVj1
eJnDW8YyJm6NLcNVHFcrAjzL+8wA0HtWvs+W1Z4knzDLRJjJ3TBQbVmmFjSSUFcLHFpxS3J6lF2e
jWeZfJTvXDGyKaAl+rZsgTLat/JnP0FQxHJycD41NPMuOXDOjDMz7E4d9a29IhFP3tWf85/0JR0Z
E/VqpeuINPi0eJUaS17EiEDhAZhOwaf2QWXIzuDZGBXjFPcjnMB+dPKdMcmW/jxepuvL8rzOX+It
nMq3yzJnQB78QQnhnSTkSnb41IlpZ+T4IPUtCWVe84+UQg+RVjJKn4EN19iYPgBxUP3dYd1BsA+D
xZll1RFtiUhJXOzk1RgNnqkxINFGiLMm57Rkqq1vlxiZi/BQzrLnYlShDwBiES0pAbIdeGV81N31
UPm4S/pMoTxRQ3dkTB9cULtPSHqACxhQ8bL9tE+yVSfSlbaJNJ7h4ICRczs9X5+g2vIy0unlqSZp
VjtMPZNoTd7SqUClm0QbEr9DcnKVQ+p1hv34zhiLHZLnNl+TCWN1HDCmjfO0IBG3Ah7JOYmjS5Vr
pG2vEw4gf4fjiAqCo8BvC5cA+BD96NwefHt2zFnT+2w9vVMgn1hPSXj30Btg5caxp/RGwDZjawn8
xi7e5Od4mW0TxDyoTjB0UC3aaesgHDLE7Zl0bj39k/7kdJ90T6yjFIa6tycKLoazEho1j3cUvxE1
UaMitz3WZqCN+YcH0bcvQcaN36JpwdqWwXsrG2OXUumglElRdpWiFuAhHMVzGMdLHg385AoitsLD
GWUI0refueMvWeYEaBeMIIouc7OnLlMcsxZLecIbmnqffP1ghdTGJplXhH4UMhyFdBj9d8NsG2/P
a/Ycy6v8iJ8Qs6fbBGEHIOjDeOlvw9ISyI5v/Um/a08TsU+WS5toQc6h6bMwMemLbgY1PLYQRdlV
HyheAfW/2hQFn64u8e5as/WneMajWCB3tRUXzVOLi8be35BLCGx+0ml12nnRawrttufTp4vwDf1m
WL/Xb4hwuFje2CTZQhkPWZ3WBgUMdVX9EJ8vuhOLLp5d8kQKWkRPkh9RO1gs1kvIMfkN/iXyxqRL
St+p41HY2WIxvX4XT3xZS7ODbA0b3QnPTv9UKfch5bgKl0W/26seNpsvAtnyvHEGD/05/s4lRz/Q
WYxNGvIlA2KGEUDsiWRXz8bKKPuyJfIzSE8lwwr2OZ8Uq0qGmZ8gsuZ5NcHa3Mgp/WbO9exkTxKJ
d3944SG/RZchtYnz/kwvR4WPq7HJcG2hQltXLDQGjKcDgmV/3bYLLI7o+OJYJL/WWMpBnWSzmKhG
cIpDsNJeSC5rL+GBoanYbftCz5HqhE8Ut1VJ59IIQIPuPG2difAq9q4samJ0I/g4P7hU3rSZ8fgw
++m6eRI2YOdlFBzrfbkWxgYqVdnsivtd9p+WXNPWGKkTGbGUaNR/FurkqLeOB/ze6b4SEnmO+RLB
XCXIeb1+ZYf8Xd1qa7P/eH2pzVwMticbY0I9nH+ksb+lmW/YP/2ptz59yE70Qusj0iAceQvzO3hh
XnCRLL29v2U/se1egAWQWGWA++KCItpls9MRlN6WVYaKDj4Lh9s0ZETDpuvj0AzNTTgXJ/78NDeO
5OEpVEHDmNCpwTJtMbSwlKsFtSK2MGMuBGzEL/jEK1keyseMbe2tRSebkdunuDz0e0MYv4rvdNCO
y2Nmv6kWxj5fFQcAsp6P/FS8Ud/lieS2FAxkW/9qAPVfiNkZlzoa5BRWmE81GPIyB/zRgt/1QRFI
3WH2ypCeFfYRAyJ+c4/+js7qYLCM6wtdxxNOwCBDCtZKhurk7FvtOy85dsUJ5jrG1+dJ5DyeyXmX
GTTLEEAvfIwZKaQPvlV9D2ea3T1RIiai6SuD0VpetGc7nuTkxGbJMnnqseQyeWJgjjnIFuk7hyMK
az5AOIWsIHJptEX4MDWrjxgVT2aiP4qn4PNEmRifiIy7E7s8oF7TcTAKQgLCRhlrh+ZQCfYVm0WO
g/hIXmHptskbSUGyi3ge8L8VGM9sZbvcI3nEckDLhI3PdjI+kIjDIqKi/M3KlJ7SzyUaQDTHbge+
4ye8xHTf2Qkdxv7bUY+dBVjJ8gWw34xYYjuu17pNSqAcsuC3Y5GYY7J4eRnS8vT59ibl9gw5iDHe
2maHqOImGTO4Ti5mBWN2qqyphXDx4YapNNI6h7d63y6W4YDxi9SZ7XAdYe37/fAa0XFrtahfjL9J
AlSTTYymAC0A9qdx6PumBpvsI5w+i9IYkSKqOsenjIYGwL6QsNsxHcQqJfWn8/umnlfvwY6zl+V5
pfAnhNQcCzLUc3NqTutJgGOB7iUH3S7f7b5PSzY36tLjetLOJ/7rN0uXhWFRdfxmVXxHzuS6vdiM
0k2+vZ227tbyNj9+pxrfsMvGmf2NngfJYnonEJJWrU0NIuZSW9+MmZA4f2Xw7gBKl6X2LU9Qr1py
usP0mfFH9Ttb8NDOg9E3kX5Iw9acnwiNWQSiqi4K0eaRpAx072I6LJzvek6t56AL1ucVcUGnnqh9
b4X5grtEBZs/9r+6ZFuK1ncy/jYbMOG76grz2SnbxWSTXyxEQKk+f5p0Kk8pkSKV4OQkD+yG6MxG
8q6cg5RGnhv+8EUaYRHd0JtsDOyNch2ywkLLyYkMpsB7159n06HwqglTWo3bd3MRRJs4eueTUda/
OJ+fYF4z+6C/7b43aAvE4w1jZ/GM5xXQpeEDEebx0Gjos3hEZ1gAisVntDfOp/5g2P5O+6YhwSKQ
ZEXse+tvOlwvqe4HURc3e+WDcpV1mbUjmrRHwoMJPOVOj+qP69z07yoXr1O8tmn3T2gwu8lLFxAx
+p7T7Fp3Pxpvh+MX5XuZALCic4OWk5YHEq0mk/nmETPm365m8HwDSLiKqgygUNzccRWLRadJTMxf
BPdyWTY082vj35tV5b4V9WdHrqIZdLBCDZGZ91VuWlXzwNMvUtdD2xz3Fa4wNDDBRiZ0PbSAF1EK
Z8vQX/f7VaV/x4u56kBksI2BDGgx/VTf3/Nl7cAwcmXQkfaqiABr8KMkT0DHb8oHCMg7z/DvKw1u
mn6NQKpBfFyauXaZCTWOs0zUlb79fj//DiH2t6MwCzHQJUUf3Awqg/y5qqey6FNBnHXRUmu2/5+B
wH93wM/L3Iw9tXpxqiIVyrQuf5/MnUlKJotMO64dgZxTParLB0OOcv8T/1kd3BM0F7XnJd2swItQ
1YMyuEpuTXertMPXHKPjPCQ361CBJHug46X3hH0ZP+ZkVw966e8/1/+9/O0oQXrVM0E1SeAgMUa2
WxtDN/TyBw3bGJF7t0mjtiixFqCl3ry/6NS10SAUCeienzJhFMCotel/AKxPI6pLAmELJpWMCD2m
1naK6i5emjjEiTvu8bMkVJyocgPyR7qAKrrRzM69KE2wXhN44OFlw5RiXZ+9ohIVBsgS8sOYEl+V
X/3XU846UySgBlYcDSc2Rl/NkW04mjLLGszIUFkf+tBagC61l8tDM558901/zLTuW8+abFpr0oxn
NjEmdPu38wcRJilsRh9Gh/ylsKTOPgBTmuwE53ND22Jt+V814o2MjQbOSWdk0htd3frPQfn5SZPE
2EPriS2v7EMbfRFaeGw5dbS19ELlIVl8lvN4/FlO6IaG7E+jhM7Z/cjy3TdLf72Rm6VeymXP0cUs
Oc/Oq1uP99JxOibAM6zh7DALnGjlbB5ZpX+79tlef13zxhRe09aImovczcVsmdU4L8FcSwiCxnBp
a+2BXZL+PWZ+Xu1ma127tjzHYiW5yopltfDtXtSEWQzU/fCmzMnvFuoOzufn5W5OtfAsnhs/gJxv
BJMoXTZnolRKRoOCvjqmljSGpvDXlSXjikazrEneJb0GjsaokEITdvtUa+7vH0m+u7t1VQQvBAWX
af+fh0BQ15VRVFXfsuM8G/QSUwZhu5VQ1lF94mWrH8ZqsFpk1hBO1QPTJt01bX9d/WaFXetOLf2r
Ibolg1ZIu6FLSfTba4TGD/GEf07qf+zoXxe7WVqGGKdSE+qcQspW79YXJwWAOWhfQkrtp9oa4ABn
1w9VJpGTPwFRqlO3Iq3UkQds/dWD535/5ekwHjScC1m6OXz9NkkqMeG5zxltYLSDdnumlEprxJCS
aYMiTyw61xienzwy53ftrKHCOdUYweGw/PnGZSUGb2tgZyP0Nizv6Ww9J1OX9ihKLyV5Yv196m22
AKmxj8A0qP34H67Lif26ekd2drwlfU1r0xvJnFeaKaLR8CXaZxbZS4XEVRJNM6uf+Z94Ixx3f5xU
0yds1KNps7vr9q+7uNlKmqnlmuefunmDvhI1ZTKFlMvb7L+yEL3IBdxUQ8ZT+vm04nNyVrqQXI9C
MeI6RbQWNHxGgzdtRM6jo1a6+25McFCQU2UR7svPq/lacm39JpZ6XFDAsIYveKO2HRclPFxKtr7s
CrU70JAZb9/5uLZJqf2/WZh/fYSb5RELgX8RulKChqut9FVtG4dq1s8Q9v4GnSzJe/kh2VeCNcRu
MJN9n/jvH+HuEcBgWu9xMxl9i/m4ap6cn+tQxN+JELpkLmSButGDbXAnwsAWm4Zo9CB6CIH9q/jL
+40jr47lnA3ozCW64C3HrYfPrd18MD7kvlNHtaYktNdH2RseySv2eh2POIhq/yz/sUh/fYYbboZy
HlybPFOExclFx23l78/L85JREEYVIrTRlXmOCLKaIcJ4WoOBeArX4nc+sMLPbhHMkf5Bo4/uHzSU
VSY3umWwJmEf0rkzbuj8IHM5MUYp/TjzAN3Z0C3qB2vlDt3q5zO88esvot9KuRm0PQFQuo5xDUPz
qJ8YMzo0aChLyKqNkcOrVerna7XZ/r5OlLsBzF+P72a31LVWBl6Lf5I5ruOq1BJPU2potrndhqI1
vlicWcvQ2l3cwCFDMN8wNNFgUX//GPdP9b8+xo2JOBVh2foSNDE1mReXTV0kzjUhWUxmWmW0rKbK
d5X3/mBU0CsWhW8xLf0Jk07torhujIiOUPGRFyXfezSA/bUexato+h9E81+rOwjE8IxbITP6+lq8
UIpClzaaT9emTXLKGgrjiy3ToN2HCw8WhXrPhpnoTMBwB2HDnO3PjRXE9aDBz2jmrTzLaYWMyVWr
jXulRQVKTUsN/1Iz/O8z+pSuCnEN6a3UEKhT9AkhWyO6baOP1EQ/DiIqK+rhVEYuqjC2nKlWhPBe
nkiOoXwX7aa7nkeVTOyV04VRgIyl7629qgug1n6NC1Ewb0ILT4IgWCPanazYWpgCeWgexC7aPYsF
TVZj9Bdw6T9yHhf/XJeAYpiNv2xhMmxSsZ0YOHWSMZgVRTorxcDRkg9t8KwHzcZAIUqYnbt4r5yE
UdGQYO1O3yK6XbESPhfq2T3X+rJSO/fUhC+xuelFKjqNbum4owIanRZFjNyUKowZ8bU1MrtehmxC
GEzkMzKCCQpZ0jGoaXfSBttO0r+F0+7SFjuW2aw6+dMmVCeh7tGHJs/igkCyPC+vSWVFCn1FgNrD
dhbojIEm20FejfxTM3m4de8cdMxJA8EVCfXAztza+KAp1EBtWkZ3FrEjM4mKnCAsimW2LNfJzHOu
L79vUvPfgfgfF7z1c2VNQkRIOiEDOEm/jY30XD1FW+rjNN0fIMBJ9SifefN86a/rmbhUpgqTW+bq
so/QT+zx5Gf+VvmQVtRgiRMQ3axndOZzQHrbYNss5OF7sRNVSurJKl4hqDzPs326ENxmdtpJG83N
8DEXoj5UFf6vudRxhA01qAzceLQyaHI6ZC59U6TOMdpFMgyx5sFen5mzeho9V/Ql7NrI7lQrc42t
7woL4YEvfs+hgltNrssQITn9k+dqBqFcDMhz+eG2h4oaV7toDzggj+zD3QuZIpmnPtP1j0fVdZeg
ETvYxJH1jEiBMaNHVU6c97Bk3kcsLeYDGA/d76fT8QI5wz6eHsZvL8O3N9HpGFSxKJgrNhn+XmQW
+NbnA/dD/nepKAOoNoYy6GVB/uGJVvUlCr2i6eZZt4x8GqnyysoC6T2l5H6mwbEL3YrqgqFHo0b/
EpuN6a38nvODRfVqifYf8z2oPRgqpPUlpsapS/mpPBqYx6YxHgQSfwKFGx/ix6e98dfCQXruCk/k
00IBC6kDyytBpWuCzhFRR+iOMdZK3VZtSCfhMUOo3X+NKdGlurbWzeSBJbwX0P34NDduuVoWpp4m
9Z9clePbyQq97F5y89Vb6Q/e0714DiQwFCQDtRDNUOWfB00aNOG5lrzWzZ6robBieniSf8nomxor
+nRRbzJGEan9dvy7Kbnn9fy4br9+/jpb87NxvsotHjLTh046k+Z9UHCZkdYEZSBTV3jkq945XgZk
NQcDksM9AenmRjMhgDZxzZt5VL8l5ibjqAsZlctsUe8stKUf3N+dDTpQZayzrvbo1j9ghb/uL01M
Q/YiGbex2uoedqvnDp8QRY6Ovt6TUr2a0ShoMCeqPaqyRT+JRoyUZE2aPVpPvQd5u7r//iw3zoSX
XouyHUTdosvoIJCOJVMPak2lioZcgWYCq2BWCPpMvG4Z44rmYSnaJcfl74/kjp8Oo0mGXCQBj4dp
e/PGw8gr8tNZnENsuAoznoIf7tTSPT2633vpmB9Xutk/qa+I8SmBNtcjP13E6uhNS0YIRW0v1ni8
lIZvypDy386ZPyJm3HNjSTKTBOoJTbz6G29aLU9CkDaEXcbYHEXNRHsXlgKdXnR/2pTRkOuNXRqC
IUp5qL7//oD/R3Dq9kUb7GFJQRWM0+EmHLtclECti4hNtcqlceu50oe3lb9bhlEQud6H6062VfrS
N+0rqKHT6LQ+fea1LROWhz3583ii7uaEMl3byUTdy1OdD59MLjN6DJbCMlGsnHSwQiJi3WwLDhFX
Rnf2vS5tcd7LdU8Q5WTUGcHReU9Kp8dLW3tO9ExUw4gppDcaEpgKcMUpDStoWPBgGjrC+nItXtNM
pQUanXpGcsjCd/QSwBz7ktEqYbAEe1SiJwNhDMwLBNEZlU2fdmiPsq75KewHS2N5cUsqfMGqQiNj
HjgN2rbKvocFGFtExfmA9E6YixPyCI8SHP0O+u3B3+ywqDGL+NzmEhHoCSSa4+/9dbInjnQCYPXU
vChX0wqzTTiIGSB8ZMTvXJ71Jstg3cj8U2X7ubUqgEFC7gPvhtxwXTDQMaKPBd3mcTbkwkQrPTcr
HSEbttanvy86ubebN7fOtfHbOeuR5PkD2fvL0IVZEaOVlCr7wunVksh2bcdfFOgXfapz8/mI53jH
rlJFAY3UZ5NA5t/capDJmRFdejNOmqGaUUzEcsbtoxd6x1j1xRqzJ8ajEXmbWTyf5fSq1XK4hyrA
vOgStsGsRa95KG3yhfE8s8NNsCqPrLTfH+fdN4m7xLlBafifvGLhxUICvJW9OlXtwNqbQ29Pd9OD
l/boKjcGMu4MXVFDAgeO/H6N2qQg6XB4VPu4VxwlK6truKgDBSmVm5dVJm2UXBNDdlvI3HRJf4od
Oc8rxB26PkpLHf3+8JQ7TmdPq+N4kXtX5g/Q7q+12EiCGAbNoJ2Tl7IHJ5Jtwdk2RI/xq5N1ZrRU
b5kw1l9NUIFSRANJ6Le019WzQYunF4aXQ24M6N+7GItBYrjoyjGUpUbAtre6Xsy6XJlRZp4/JU0x
uZZUSIVrMTyH0adRnegTQ39cMYa5mT1VaNz/fm/3DjWqsiYeDNnuHv/3c4/H0vkUCHGP061t11lp
k/3UDG0KcLo9ti2b3oX2WLj0fjxEqN69NJ0KqihDUO0/ws9LVwnnqTiAGzp/Hrntcr9ij0/XGZX1
F8ke2gVn6Xc1oc3iYSr3TgYGeWQ8KJoGFPb8jc+gmkJshCL6FFdjZaIrb3pMFniTgka2uLODOh52
xDCNP3hgUe9tfxW6v8baJa7+E938tZAuoZSXYU02CiuD6k8ZzHrCPDSJR2z7O4xFCGesVjj6OhLB
xk3xJvBr9VR153afoevIBK03lNUR2MCypO8baZme2TQLGVyhM/hkexLEBOYiLvqodLI3hHPDUabB
F4m8BZmdcn4+/r7s7m1hjAF4TbR+NEKEm2XnqSdT6s70kFDjWDbTbF9u4lH0GSA6Xj6wff/HtbC5
hNDYd+3mbQtxU4aiV9GnSKacGQVqOH2bazA62b/f1Z/MyM2hZSKEjKiLBtNMuaUC10Lbhee0kea9
nEDB2KOpTUUfDkMgTr3G7WuK10I9aIMvJJxmdYigmXA9yIxXMkggor0QxhVd2jHWU7lOU2DnfTbJ
l6ujcv4Kn6iP+5dllUeja42nAmY1YrKdtsBS1WiQfq3ghAHixen3kYod/wkBynERN4fzJX8POpR8
SHWYujw1BX/onYIhQYIYmhgj8QHkcPDvgUpOh8eNtoHcL/gbGx2nsqq0coUmy85cXRcIkZQWcPJZ
OjPegnm3gPOkfww2xkZbQbx58pjvoK9qxfR7nmyleeWG3CX9i6vcjVdAWBY+OKx9tEi26pznEm/O
Hzj7c8xqvC0G4E7yEU1XuCMrhLWmjEG3i36QjwZY19QXAVNvmauvzw8SM3fyEdymgY4RwpwkZ24x
7PpFKU+ahPmkOwip5O31+LWOcFISazmbTb4/hQX5iQdW5G6CThGBOCLQRD/GbXOQIfFwW0Vq53K4
66njZghcCxLDpR4XA7cXdkc6J7qeoLS9DUpmHN5+X+d3nDOK0hqXV1SVdNSfHfeXHZNzuRTjmvqM
QnHm9ApWjoBoP7LWeKXBlB6E5dJ2Jr9f9M42RhUF5XjKTpzF/0ga1dFgUJkNmGESuZn6HakbTBgM
YfR07AT4V1s/PWQB/2uwuSasd9R4uU2yTj+PqLQtxLga+Jz89ZufM5NLG4/k8kB95cGGeXSlG9+p
KRqzTnINqrzyFKVbBNC5EEIgDzWP/zSs/TRSKtxdSgBkK/Cu9ZsrpXmod1l5rudGEw3BiIjKqiGn
eGnGMupFTORrK7kbmyKtquabzgqiaHRp/LGYvQUVk+j1t07SLKhp/SG/f66eM9B8fNiUtkktfxKK
QwyTSGYH0nMZdocyPNkd09W/L4d/fU3ugs4//HUNFYBB77P9vQTPfnHShEqaF+owzcZXNZllAwYW
sW9RNUI3s4i0B36gfO8d/X3Nm4OkPleRKNSq57abGJnMvsjnucWcCHZ3mnGeJ/tmemZiTtoGiwtY
qVXxVC+qaexP9ZBw8VGy604hSe31p/pdIQ9Exbh5k76S+mJx0XsdscuiuQJ5rIYg+IhvdXANwsFn
zCX9lEFEIZO0fSTUQ8mIZ3yzkiSMHzVatqQi3XaFlaWXmpeQQxzYfN+r4D4Lq3BNHW35/Hy25tBp
DM0h5R4AVs1GcmNpmTOdBq8LexkPC5uZYua0kfS7bHOykSWBibbglJjQ9wWW/VWyYsHprH3zzrm3
o7ndGnxeIUt8fei2Nc5i68ik6oXSRPjUz/sM/S2osOVbQyd+ptuHiAxjNm6tb6a0vxnhTmwkYlry
Cs1hN6965vpgOGHoB4mRSa9/UIHm+X2N3sn/Apr+6wHdeGF+HRppelLAsNvtsJ+rjEcIhdCHSBtN
PqIoRuvYI+f23qroBbdkWe5NFpWcnzvj0l40/aRXjAkK3XjA+FYZHWU+gnA6tDoived3FfZCFHzK
qjg0w+crDoTu7S8FBA2hmZzAToUhWWqNKpUoPHwmf1y7m1WDoLYqE75JrF2zj/z/2rk8EyydKoPv
A/5+akSHXH2pofPCAKQnj7Uz+pyuRJN2Nyy10dVcSeFBjqanaF5e36V8WPgvPpMAXvWKIniFcZKS
jQa0pwYfo1mxMQsCz9qH6iGtawZ86CwPA+Z7oFkGLyYNrkluHLIWyxUyH0cTo2wwwUG7ofJFoigP
YZKC2wGmeR7GTWs11VNypemw/roSGiT1oQmBkwj+d2VOy/iNiBt2bWt55aHJZhWsv2YuRK4Gmxvp
G1AEEpQ1YRSXI/PspBRbBbsA+IXEa2cZkNq0+sVPthlMmesIskBWJUB1xmay9YBlG4IVgbs5z67M
ieub7vICZI0kqgyn+4IwY7Ywm5FprM6Aas4pSVfSbUXJnoLvVTcqbBId2oU3iVpae7tl3H6pNMcH
SJZknjm5+qqTd91QzKanR/oD9w7rXjsUBXcR0UUyKz9fsqc1iaz4ZTeP4qPGEw0pKavmk0lX15l5
rfx84Gx7mB6/E1IS1KliLyxp0kByG80GXuLhF/m9XIbzTHn9tbTPs+mUWJbu0OGQEoA129WWvXnU
LnLPJVJwibQ/ug8qciQ/bzjTq6hu5VTba9b8WbTdlUCXXt+RafW+ICOWk0cO0d2bVQigTLpxKOeL
N5esBEId+ZJ3+2fEqqWR+w5Tj/ltOnDHJjdcLl5m/bTK94Q63Ofvlu1OfNk3qeEE9qafBsWb1sSB
mg5OWcftzudtP63FsWu5I8kihp9uteV43dh0yVULFDR39vd88/vl7xzEP65+c+da05YDoWuZYG0n
Mbs2yWfXwb6RQSM9uNKdPltuVEcwQCL/bpAM+PlexaJvhpJPfUXUdVeIk9FrNZoGPF8DQZULd8cM
yufT7/d3p4zVX1WnxIk0GnHyzfaR9KyrpC7tWMfdiHcrWFAe7FM/0zpk9Nd+8DqV3nO5tcl/X+/m
zOiQ3KCax1JyOMWNsWt8v6qHfTexxhZgptrJLPtwmDAItEPGBSz48k20Hsqi3mnV+HnXN8+aVEEY
oalWz6OBPlQgMBnlh3bCo8qVjV4xw57E1dw3jCEdNOMSNw8p9y+AoKURrGoNLkGrIJTBJNigVa3a
oBEfeH8WhnvNXInw5PIExFcJ1RaM9MXPner8JAvJRK4MmmDQqpFbOH6GLIFfkaxLGS40YW3Gu4IA
oxSEURcBTDTpgdfNiXC9AqBLg0NxvjhK0K7qczzjB9m+aRzVAeNrTReMzoNoPEiVzek/nJ3XcuNa
lm2/CBHw5pUkAHqJkij3glDKgPDefn0PZPftUlK8YkRHVJw6p0wCBDa2WWvOMSPodEW7LRN5XqrG
laqyLE7D4cfrA6jOAYUtMVvCfwdpEeilOIZ9uC08Um3yzrHqE22U7t4L4HJ3viPV/qeotZvUkYbu
LZSELVUxEGiAn9NhlRblUmvKpSripPbCXSu8ZebT0AmbLh2csMcRz/413zH6aOpl1SyyPlT49Ej7
o89YEV29ehDipYygNBscX2xmAVyYWljTgzOJslYA/Ar9An01WCcTZiCi+jSde6W4UPkfV/VRssZ1
nIeOr5qHLDyt6/iG6gG1oGdzvLPSaGY0/byA1FkbWynTb8c2Wmm08VU/2+WGBzRMnzBLSbfzTtuo
3GELtZJVTbpqI5tExAKhzcSn1PdufY2tZV8tWwAOEajiorqxRkBGh7wm5n7dmw+qILxE+SsdzNL3
b3pwpJJlvcXIP5q+coMIG2QZ4DuGr0aVxxjVheCDgTDAd2ekWbRfMgRS3bLFE00jNV3JARi3MFz7
CXTU1ikDzOr0Y4XWd1TMjmqrz2MZ/jYUgZxG2olmChoALcvv6hMuBoTOAeSi4lPDnJzdyME467pn
tb33hGNpJrCrzdNm+n8IaW8nXINp+SlBs2PiNy7zm5P4rPp0u+DcJaLjv0sSurLgTdAkZ+aQyTtP
AngQxX3lcdFDBsa+fkgmhh9nq3wYNydwm+y9yeLBQK/syuw9C+4qnxQfb98hHh7HNf9kF4A38hZE
VJLxwbCX1qx5PQ52mwpUtNR46QvhbPoPPP8V218ccEQB/MzrPWXVI1j+8UWu+m085MqsLVGV+fXO
wF3qWd7i98n1gjSRacaSNP5lWtSozqaZxKulNjTDkQA/475/TgFqm3hOj8ldexvZyQ7Km7rynOY5
lVzMpeNX4GFKmQvmvAHt8LgG0ils6fkVS/3Verhyc9PFzz9lYv0Q+6By4VR3dnNDkKapX7GD2UxV
cXGX2DjOMNfc6Qt3trVRut7j4byf4r8X9x+H/9PKgzKRFD+qsyoP6t+pJDBLhW10PG5C0+UL7tGW
04ibsUaB+nrMyq+yeCJSJZC0fSeMS5wfAvTq3x+CPK3f3x8CYXUK4RccaXkAlCnObkIcwlPpc4f7
JnFFqAOwOSxbJg4eYk8Kxm6hc3QM9w1svXyVpgucz3RldBytNCkzp/eWLA5X7ul8jj2/p2lP8u3Y
0jRG1g2nlDiQZ54JDGrPVZ5zfPbU3vb9MnDbWZTxgU8uZf+jfm0PnC/UbbIwr1SK/u6df3s6Z8d+
WYiyJhmGbF+W8XsNWmxQ2nXu6dUiHOCj482uC6eOThwEinAVSBCbmdG0l8Jf58B+AuC9ter4E1h/
baofNT3HGjBnhsbPWtT1UVCNeQ//TOloHMTmPv6Ko/ua3HnIdokOElDIH0sB5i2hBeOgAE3wF6pJ
sEW6aUefrsKATk3bVPlr0MRuYK4KwIMq/6bBcaKKcZOp0OQiprpYZ+6EWKVCSiMV1MiPOhW2dGyd
xsvskk7alZd4ZWCdJ68bVZ5EWt+N+xE0NnPwExLUYle95nBObeVorH26su9A5F1Ng9QmHWVs6sG1
PsGPqvHZWDpXWA6CSFv/NGb7FD6fUBzwJQd3vsBRNnxTCDtypDwm6mgnRZz+BliKTjCuCcRcZKf0
YOp3rQlSiuRxU48WbQh+Vb/1vP5Khe1H9eLsLs93FaKXpkOu8rCi/QnA0Iouq96A/J+zH4og1DTo
lDeYDU0JccQ1l/GPMsbfqyPXxchMII6hnW+B00pRx5rUgryBOtUh+mcDGMMNktUO7vVSV+yOTJyu
ta3SW5VQwxhipXmb9b2t+ZrjtbdeA5deDaEeSVdmKOnH4evv7bHlktijKxwMzqaDqlIaoetaea+6
xWD3xYqPoXtLvPspLIHvQmLXgKB8VRa7SLAl8KzygwKN5Iv0Zau2c9rBqHnZHTQ3xbrB4S/eiau4
d3A7ymwdlgQyAXYMny0gIsHcsAWUp+qNCXKHaJb2czRee83N8yX6YO0eNhh4csUDE4lyRqoPPhMl
cR74o8homQMlywlNVmZW43Two1/ijWFPxNjKlhU7N2YhQWO502TzEahNsqCdIi8gGonlQsItcFqr
rZPg/meLzI2GHwAO6htNdvWpwyXdiM0mwA05uIHhjvEquplwtTtFdKLyvupcTXa65MEft9lp48PV
ILWgtk8Y+Zplk+zIt+P9Vvna8G2iL8RyXrc2MQc7YnjYl4Q2Nv3088o0MJXtf8yg317eWfexVlBD
dGYz7nk/q+5VKWyNcArPgW18Mmf6Q/nF62F/R+3IyXdjg9XTh+Myb6B/Owz7EvAm+MSX32/rh0Dz
3zGFReDfJSaqhKDJ21O5b+BvsOhasI9H4kKq+qYdMchOynIznPf+/Yl8kN8vblxc30wOs6qqctI6
LyaLgZIVJy+HkRXRIw1Gt4mh5YRgxAO0s5UF+EP5CuPXMWFXeyhr2gNg4CpXCLUJHEq6rVb1s1x4
kH2qZiK1V3SHMsQLCWxpdJAE67Yoj9TqanChI/gvVhi5P3onvuzgc0j8ua5TIA3XRa9uEjO2fTse
+q1e+PNRUJZZqszVpvzsT1CPBYI0knWln1a5Arw6z50KqkkADzWAplpCRw/proZLPYXwgOqBvWqw
zgzxIxefkyC1zUGFYo6pE8tBITxEEtuMCNYGXRcBNk5p+lesnH8bRT9H3H+e7tmIm4LX6yRixAGz
+yL9icWHj1dZCqXbRZu++5I4vUT2IDtlfIDx2tHAGLaZucWS4X96S2q0CNFDNl3Zsu1WNWaZbDvg
9eoPMUqikqXiFlWJ7G+r5ZWBcV4b+O9R+b+3fi7T0MJiUL28hl19K9yciN6Cwu8GvDxi0kh82EDe
6ymXLv2DbEPydoac3BzHpAe7aEn/BjkPTRicjGiXgCo5GXz0UBPI/+M0yFwm2jJcTdOtoNsvmBPb
5os+t+7AGg04lycz3Vpwvseso1m70ccBcUuqKmgTjktQ9lOXdAdSiRJ9RkbGGHOigHLSQy81pu42
ZBMQrj2EOeCqwpITPgQTMd5piytP6eKMYqKORCapU5D799ONTwN6DKMo976Cxz0+dJ1bK6+q90ci
duj3S11eepAZIDmmOkT35d9rhaeeu9A99Z5sEIypRGAADizmuFPvJgZpC4DURcw4xzI7mxIHupm/
yOxr4sSLm3SKjvSAFTLcROvsJ6djo3gAF9T7YY43r+BOIAjdPHyunggczlaKfX8EhHTtQV/cF3y/
7NnZIIlQow6JNf16cd1SeYSlaMDLFO5cgD3dc7LS31UCPZIbCzzdlUd/af/4n4tL56ezyuj7Kk6r
Yh/H2ByYkkr5qwifivHmFMbruJDtRH+uumORz8vgbigtu9H+9EHzEISvieE9ZchLS2Pe+hO//UoZ
CB3hhUGIsAg5lYxKl7/7d2AMFTu2LPDYk+xIlLmX7pUb7xhMaaE0BCRQfjAbN5Ut3Fdf3iuRUu8i
XoTpL8UXRxrv1bgP3iQMx5ChkVU80BSu3vQv/m143NUPzVt2Vz7oj0xd5jgvMBXOgo16VN9ihhkw
gDvC6kj12AlP6mf1KjxZf6ZgLCLYIFTdGj7zxSw45hsg8F/Ny1/yffUyfKgAF6ig3YF1f+8Po1vb
VIkCiNtP08x3lD9iYkWdfN+/ZbfjG3S8Fx8WVeTNqpX/Ur61j8OiemBDQcUHaJr87j+0X/o7/MD+
S30mZhlsly3DhXumWpU9+B/VylyKD2QqglFLXuDO7bMPbwPXDWQz8KT8kDjDUnvx5vL+dBSTWXic
7JnVcooiaJbEC22ll2JpLY0HcfMh311tj52XtqfZ9vs7nLYu346ZZR/6gR8J+T4KYc+ldtbtqFHO
G6Mg7fhQpUfFAGBsex1BcTHrxFLqDgobcflonK6IWy4eAFgdMQrKMIX0v//9t3spDHxuZqrq9+l7
8kjqmsFz7N2qg8H/FwaQTXC86AOMVI8Q5Gp/+eKj+M/llbPtUBzouSVHcbnPB+2lKqxD9CY2rNAV
WwXNshXvpRtuW01cRLns9Kf+thlTW9TfiWbfKDRi5Gue2h9Nnr8v59sdnU15chDXYa2TuBv5O5l9
sxGBNCxMZgH2hAoYwjBR4RHcm8lNrYoA7CHqhX9Kla1cLLlWHdgFh4HM7xapRElffhWHz6H+ujJJ
XdrJ0f6lPSPptH/FsyHExipU1EhT72nN0Iryl685LgWQJywOTM3j47Gc3X99fVyzwlzcv36/8Flh
wjv1ZtOfFPW+5cT23K4A8S6LZ+UAzZX8tiu/cprnz3dU3y72VyT1bXAaXjJWfsivlF+1m3hbroq7
bhcd/Fd2HDCVb2fBFunjDsogFDIo24fhqXgqw2uL8cVB+p+HfV6qiqOy13WfQ7L3KtzkHwPBYxpd
21fZXxUApHV/QT+C0u50kCiW9d9kqltKvwapRxj1KREtCQbP1v7T78/nR5v971jlo8VCr2l4k852
CVaucGgNDfXefJWc/MVYVrv8yfzwHpi2twNay3LdElGV/Rnz2TVZ3A/719+L69iTOB5PXsLpqX17
Odapr1ULzx3dUOFGKBeyzdKgLAIbNDFEYW1dqPMxmMe2sLpWXJl+149x8e3SZ4OwzCWtbLMy31s1
TmMXs4xFYBlQzXEG41e+5gqSjIsj4NsFzx70qFu5X4Ar2KN3CQEjU9iGIkpy45ccY4qklzEPYQoS
6pq4098EK9TibB10gFDhsn0283lFb2pcjtKiR4tJ3m1GtmKwNBRcMiAoSeFd8RdNcPLY6eUtfxQ5
4TrHG22jCE6CmiRcVoPt+7tT7FCN4E8cYEMe/UcS7AJ4BcQEHoxV5JBHCPQ5vEH1W/5J4ZSLHyUr
dw4DiQAKdySBO7PjcC5/VMpMIvtR4ey5QMggfxCVEiq0SjB1OeSuyPmsedE/uhfXOMpU9/JJOcE/
kzDO5n1hIK8gGyVdnAA24Wu/8+uFkC6CesEf2YrzerromNlS4ZT0TdpFEpM2PVNR8xyMff4ENsAO
n0RS7qZwbP22e9HM+7Z5axNblhY1hHhHjRwNUDXkx70hbMAgE72wBxosOsgqopN9EpeFsRQSu1Bp
ndyYoGVStyfzNl7CIDYTR0mRN08JBGGwVvQ5pHiTP3xOSkOB4yjYtOmc9b8p3BoFOqRJFL1XF5SL
+0nj7wdKn1c9l0FXcupHUZiYeyOpFtASAMD+0VSASjjty705vb6gnCN4cAaDCoVPoJZlrLziOezo
xFXNDFuWW9CwkJI/lfaaQ5S8Mo1cukNdlGgOoxVEPX32JXOmMdphiBjdAm/wxjc2xAorjAhjZZTO
UNkWEOerpcdrVz37iIGanZTE46pp7BiWq0BYWVD9rJb48PuFVPD+rv3QS5vnbz/0XMARyD4O9LxM
H6Yg3CnA05hR8HF9OwD+a95IDJD4Ss1FvfgzFUs26LVMOplpJf82TTYCGkbFLOW9Tx4teU77Ekk2
tSXZHiK7lu2clNOWj8RF9n0SF6C7V746FfIEKla0uW+JKgBUzFBX3oAIg9nlcEE0B0qigTAfcd63
AIcX4G1LMFX0021OxSlxbtqVX3Jx6Udg/7+/5GxnhM9ZLQo0R/fP0Ru4pPCW6s3T8MxO/C26trJd
fFPfrnV2zDklaVe2oqzeC8uomr2OoIVURgfpW27tilBB+2OOM/D3D+HiqfvbL/wrXvj2rkaj8U9F
X8h744Y4rzqZAuyS1E7hiNN3im1Ftk0Sj4nrru2up+w1L0hpTpj1nYZveyRIcqGb9EVXNHs9YM7S
lTu8uOJjDqZmLtO4owrx72jCaSN4kSCp911JQpytmCuOxx1qe38t3Zn38Zvou3v5PZJnHJaA21+v
gvzQrUzrPpQNjZ6dNcllzmaLTpPM0GD3ea++GjfiOtJJW8T+YAc77IJr2N2grMUrx5SLtbXvFz2b
LIbOb5SkYhL1+WgNFv0nJX14xPjipXsrNEk9AuZnfIwhGA2B2IySsGEFSH3EI0iIdq+RyAvVrIrv
ipFo0ArwBmQjYV1zloxM2xexAtVkaAVf7P1nSvYWE1XtyceO7aTrq+7vA+0H9+78GZ7tJ1Il0I2q
ZSJqEYxyBJ+DFV/287fkHkrO79f6YVj5ey3UY4ibdIyWytmjk6vMB40yTu+rWxOtHZKCSno4egsA
3jEgh0W1rtinxAusdpGHAB7MFIY7Yd9OotEp5HBK8/oQb5CBFzOPrfdLSMLxAKzdYDdxR0ZZuZkR
okL7AFY9hb9xLpdAVZbNlI7Z3l0jcl48tE6CuP/5SeeVuLxoJc8I+QqmfZe8EMw34DWhuiUjZCTc
jhRXIj0atyd3OEIkscdyZBpXFpOLDb7vN3FWpNK1IY5DoSF69Nm4kRbqY35bzImFWaVf2oE9i7b3
jzy+xjFnJGySix3v5JOTiGhVr8wKf7/68/3w91s5my29k9Dhg6NRxUawnxpQYrc4aXaRLFrNRrR+
Oi0apEDgw9t5Qx11tAXf7WUEqjRF5oit2sJGL0ywG/F4k1d1WKiSw9+g0fI7W5Rm5gekM92nfbso
3htpEZD/UhPptbKMOQtU8KJmCwCZKUZ1FK40BiIXozrynnK0Y0IhYpeUKXjNPQ6E3MZbUGA8AydN
74A/gJ7WK+qW3wf+xVLZ96dyNldm6lAKg1VR5DFWlLbz97G0C8UNQ4dnoPibjDARzUZrKxkHwzwk
0a0JlLx60NJX0i8bNDyB+NzXm+b0VCjOaDkZ0VCfFVktBlu2mZLbA/trlMKZtTLiWaRsm2alI9ZB
QdXLrortL9sYqe0JL1610fRt3q70dKXHBQbTjZI7A+3Ncq0kf6gnq+Z717ihtAxJnNFJO1w22iob
twY0ymu844uriIHhWp5IM5p6vookJc0RKyrH/UlwBkjvlV2vyO9s1KehWUW1S6wrOiQLwASYI461
Rjc7Gba2EK9qiKd3cD5yDdw3oAc0i7L62UToWZGoZK2Q7RvvFg+8UKyTVt0Y2XqklGjmRy8mXzp9
UaqjPtJjQlHU6dkct85cqzv79wHzQ9A8zZT4gCzdVGRUKX8H1LflX5J7z0/8On14LaY8pNntNluo
Tx+/X+VicdtAM45kmhmZtve/SziijqA8yVm5l71tmEHVEJywu5dIqogJpK0oGCV3o/ESStHMC/an
4j2Ef4Ag1KfjTKl10uYVzSbpP3+/L0r6l94F7FeZowCD4twf31aZKZ+kE1xUBTPPPDGnNQEk6egT
LH1T7YevExk3YMM+lHf5IH2gQm/+mId+G71CflnSayue0mdy4llehi92781acsL7cCVQvnukf6OS
uRgt6mw1vJ1CW2j4fpaEqjcca5/CW+EPCYFoABDEIZHDrRtrqzZbcfBjqfbIlvMWNeHYHboV15Cp
jtowSELAl+g6Qrfsyb100Kqhjqzc+rT1ZLcSlyVpR8Tmof1S5gqLE/Eqj+pbe5PstC2prxsSJ7Et
EYfoawu6kMYy+8Qa3QnU9NwTwRUkdPFfk4OOQvC1/aoRf/aL/gvdICGIdJL3HZEIwbx/NB6D5+DG
RH6eban812zHaJsty23+QNTWjoAxjLgLSuIRYgYSokjjJB6CmI0aNdOC3lmTTqdjcs9JteTgnGqg
XRatgWUC2zKRI3bTuEKE/pQz7FwlFvtN82ztVb6RLRRJ8+5joAK5Pj3WMEPZUUyVkClAWMgWRP1W
9BtnxSfrOLmKqCVI6PS0ufhhseIjFuhw1TsFbKtoTtiWMGX7EsSorvR7YlVE6r+Uj9799/KYPfHP
T+rTCC6jP5rLatU5aA7digpc5sQu0sdVu423VBZWZHyg1oV0RHzlMbvR/4yfLX74NUpH5NxBN2se
2oOyppeyNZc8gr2+7Jx8RjQRqdbJl0mcAA14+al6Em6x9rCoFNH89JohVFNnlj9PFNKqedrUp0X6
YSvxATpb/xofhBeUqVWEoW0Gh7H+RFraf+avLdQPiv87Zn2I68P6tJXvoq/hIN6pWCv+RE/WR/Hk
/2lfrA/qAMqHvKPDo7JmKjQIYm06kbZTqgrtSnxxwZNGyN9nRsP2U31KHkuHAR+QgvtH+Kju9SXI
kM504meak/Rm5DsZGek1Vujf+ueP2fPbF3u2wiVC58EOVsu9oMVOTjaaUB7SaexsA5zIIl4gEN7e
3owIpIxQnDi/TxmXtrGoBycsPxpLkQrpv1OZmLZeMaQc4XsqRhg3V+bJs/uAFMZWffeDZ59WsEYo
WCtaN0AoyVYxjbcr9zBtX8+egcqxmjLx1KXEbvTvPTRibki5FZR7pXZTD2nVey28aeJej8hGecqz
Aw32k+QGhIAOFiiH+AZtnGJb3VsdBVe2HJcWVpVuikonHS6Wbp4d9oMkj6LGi6t9F64zJEGkNhUH
k3lPZTThvyT3O12X4X0TAH8UV/JpoQxHzbtvH/VyIyVXwiIundgn+IGimtNxEaTUv8+mKPMkpsXM
PnnBZuTWciiaB9vxK5wNf64lU1xaPScrA5wHQFn4hs+W8iFE8ZxKWbGXS3OTyS9TDalqF2p6rHzC
SAViObPdia/oygC4UGD5fl3r7LqBnoZSqxTp5Gt4BRNIQM3T8XQQFr9f59Im+z/XwXN3NtCyUY1r
KdKlfekovv1K+xQz21ivJHJ4FAc3WbUrCrqwKwNRJmbNkHkw/ai0xQm8LUB8VCpg8P/0a+OLRueW
PXYWAzSC5cU4VB2CdoatsYYkS0qaWbsGAs0776NCE7+NtEfqmdonvWdg9d2GgmC3GeuFSCLAtn3J
WwJz5tkEO0BCFD1J/V4drvz8HyYZNkcUCDlBihi+AFyc/XwzzcM48DN5b5GQBmUBMHVNFRoMrgq7
+wMpFeGWzdfQ2ulTsm1q2ANuuk7JnGU1MtYpbo5r9Txt+pzOv32DVzEdbFVc42fj2z/1ZZqp0bAv
vvRkIdyYr81BPrZIjHAcuN3r8JnXGy1f17wRba6oWNfJ48q2k0iF0cnxNifDmGZ0/SW41bJIZkS+
qCXsyHn53ODuZRdMUrrpaOFCXnqQpQhHxD9hzAm2qVrEY/NqqztAq/i2X34fbxB7Lv46TFAyZVkJ
tfS/X2/s6WpijLSJG8aWNpN6pxrmSrGQpJlRz08qhmzGFiiTRWvBBgAA8hYiPpIfVCRv/WbsNzG7
n3dBtf1gXrJEoqb5+1dzQB5DAMispt9LLtk4Ex85wM6po687N3UaN4IZzB/pKn+sP9UnPX62DzBr
kk/zhSxY/9M/nmril6PdlPVK2/8F1bYKbcvcxl/CzjrEb9ZBv8+22TbZ5rYBTyo4ov1bEfPqNA4u
Zneq5uEH4TZ2iL0W76h3iH4vMOdoruiM69ElHH5Npvw62dbkR+abdImbxyGlb8HJloaDSwjVLlxA
LzEgfJ32aLKJgiNKjr9pmknjiJli1JyUGD7BPaZkpA4rvO170sFswny3/gtbG9q3KAhwd6L+R/Mu
Ot57tVXW4V2zzffdtlgRcZTdwg5eF/fyRt7U+jzEVYIgG77rzoLFFrrpLnabTc43ad2G4EGrJ+sh
+VM8UVRiYHQEG9EWu9YD+8GL+/tBssaYmOMZPOd1OKPOqtaKmPcKewRTh5+BXc+BJwycIp69ERwd
rica4lU0xVRN+PnV/b8LIwv6d1xyfgq8GHj+g4IsSHYN8j4I3N2JH5I7zvcB8ZHS6sq3MP2RPy6J
C3FqeDMDnc/xJ1lHTm3E9AoaVxaXVewW7+lUWXAlgCef+Hd+v+DFn/i/14P18u9PDGIt7ypFKve6
6GI69vJdVF2pAU7HvP//T5LO1+ax9jLdD8e/l0ijYwAzWXnV2ToV1zRDF8510wbtfx4eWut/f0zU
C3mSqUa5D/NDiIIhi9daCxOIlNIhs1v2+8okzG+OoxK6jaYsJOQ8vz/Pyz8Wd6WuTruR8zOvgbWo
1wWp28cqdSjza5K6qgR/Nt0iuqqRujRYWBR0fvDUqzg3CLddqUU6hJSH5yk8l0hoW1ofPTtb/v6b
/ptPd/4K4cGIsOQopvzgammKF1mnsiGUqrL1nUAbqyIBGCMY7pAvDvR0Z+J5yXTt1bTCYeKYc0P6
TMKbrt821rxRnCbfYPKqXquQHtuurPBebAwJbtw8eNPkeaiha+J4dlA4gsbWAzNy2KwKH2GpFcxO
Oob/d9lay90hkp+VgLiyEhGgxQlZveuNPwPxzoSgdeFH2ex5B/bIWTmUcWQNVNtGym6BL6x1hdNj
gbT01sptWd5W3q5FJi6lyMU8aeezgEc0GpJNLSauAtUqyg/DoC2MHmRP3S2CUlqHaYDlb9jiojt0
MiZIpPpBrzpDyTqp01ejH0KEEmoZ1twosiu/cLJY8V3jJB60MV4oCkvbhxBLO1Hw9lo7fEbY930J
RYv4ZzBy4uM9EI846zn2mf0XFpaQZckaG6ABR+Ckd+Vg2BZbkRjc+2N+NF60a5PQpY3mt9d97oce
rEzywiAt9p42w6hEHZFzMoFFGrcezJvQGUM3Ua6Nsku7gO9Xne7qW1EqJmaibIOgpoj92WLJa9tP
zXs5CQWZs0G5FLQNwZTBVm9fOeKZfTfLkkN/TYlz8STx/S7O9iIAjpvK68JhP5L01PCCKVFE+jxF
F1Yh0e1Pz2a3T/FdEix65TO7NBeDxNZEle45VvSz6eskpFET9E2399p+PmKmwdc367RD0qiflpJv
spICg4d0/XTQuniVCaiwutWg4AvVD7/fyw86zLTmfr+XswN3OgRKWeSRubcSzyU7Yp6uGvmg183M
KijDUH5PIeRE0ecYEJfH3rFsjsnECezTuULulQVoOyZkPC8+ekmkCfNipX/yjtjeCYRqPGTGg+pb
/4fJF0QzIiFuntLm2XptWbVRiWFZ7kvOJwF+rKbkoA6Ig8howfz8/RFdag9i54OwCZsEl7J2Vt5s
8rg1LH3aHcwoYbn1FvnuXF3ckhVul7PDlTciXVpZvl3uPHUuUf2urkNf2veG21ZLD3Xg6TljCFCg
FxYqRckxRClje/FrGNxL1aNkPjf3qXrlGct/ZcE/FoP//O5zGkbeCJrY1Eq0r6zboSUrmy9yWmLr
qLEb0g+oi7byp9Fo6JM6N4s6FGyfo1/Piu69pQAZRBMYrxzmWXe0yrWssnT1ZIqGeNDDQxbrhJsR
ZV901jvJBCklVjgpajww4dHdsjZ98iT4627YidlIJuOtRf22E+QXCRkS8UlMDnqZbAP0J+LBO8lr
rXito1dP7RbSQNfGbxdaOa6qJnckX993FbpeXVxn+uC2yRGnkur5c6lJlgmJs7n/Bw+pXT5HySeQ
ppmk4vulw1Rln2UQr2vOxtmk5akpidGoLsL0Xgpf5ZFACusl1ug46O2iKti29b7oxkoSEgK/i8qP
brTrpnuJG8yeL0btL8WwnumB+qxryVMa7YZBvNHovLcxjUgcCkR5WoK3baTsSzC1TWclL4F/V0oD
XoBbuYa5J0tublVMmz1i+QqBtI/vP2+TWVKpAIIyXHbxKT/KHenzinJjeJi6I/JSGislIaT6o+JP
lgl0VhHA5AKFx1RxYhX1A6ECKXHPuqK5pmbhXy3fBFiU+BSkBzGutmIdrOLSEWEGn5T87ilNjUdM
6m5d1sVCoGacRkt5DB1ZFh8FA6WUYuL90D9xys58UaeLLqxK+TA54aIUSx4dj3JbRETshXjAu/Yw
0UUro10ZaYeVRPs7AWLZmYn1psDk1AcYLxtr2/TvejI+1kG2b3XZjjxzXeOVULxPUSldy+Qjyezp
Vai+6mgKZ0LQoEn/mmvjyuswbWJwy7JonUrbKtfnPaKCQ6ju1f59UCGU+xyjSyeKo/U0iH+fSy4u
fTJMVkRJEwf2rLKTnLJc7+ts2FeMxpbDmhglM5Fj+NA8/n6li5VMU1bZyVEoQ/93tspWgTkg/A+r
fTMcyuQ5QnPdINLDIArdBfhVOi8Nadd37u/XvbyggO6E9wDHicrhv6s7VL+hYWMh7k+U5kqqCj0N
7LxI51riVMVRaHRHr8qNbn4JWbAY2VZZRbsYOFnmfkl13Q6GdyKyFoIsupXmSqJ39Nt9JB/96GAZ
djHKN03g/H7Tl+fcbzd9NsXLyug3UhjL+7Y4lN5OJmxac2XJ8by7k+MPaxSClrYpMekMj75sj9Yj
mjWKK7/fxg9k79/FGJc/YHiiOXH6//vsguwkm7lWDPvawY3JRIYINZQ5nOvsSR6tGxJGltE62QUw
c1RbJgD7AWMln2Xr2adx2Q7MiIspOn7rsxBiVqSJNA+bhUZKc5Ks8muHykvles4+hM5AmsEBcH6K
TXH1FFE75nvfiJYV8Km2dr3umAifyl7PE6dthuXIVADNv6CfZQVXRtvlGzAnkBB9X4V//fvEGqNi
j2dSHmzQ7RSPfvAVDtUsTw7yaR9m66AiZm7tGa9p9ibKxyuva/qEfiyQMIB1YLUUic+dBvAs4wFr
Y7fXh7l1WjCMafb16fS6DMXGj56NO0V6FGqKqMqKppiuHwt/qQaLInALzhw5JvjbsXTKu16fV2yI
VQ6QiE0XLdpBzj7XdJGXB9i3Oz4b56qYdIp+qtt9km6Em0Da1atBd9S5skzFxcnJCzeibOgUvjul
z77pjd0uC3qL7c10uprpy0q/YTc3FnOS6NfAMvQ/g/VADriy05MrxIDpXs6fLmf8KT+GKUzWzyaw
VurGLDDDch+z0eioGtNDL+StGB+N4Vpl8lJB4fu1ziatQeg70vAiY59+kNvYntw2sDVvBuLWP0Es
u6kzV/lMAsdorh2G5Cu/8uyT71ohL5QT6Uyd6A7FbVTeejG/OIIK8yTI+Isdr94b8a2h3P8+ei+p
feCJcM6HQ0m4lnK2FoltHwEJFY29lNwYSetkyHhvYjZn+vDQU0GthNu+RGiGofZkZPO+0PFqC7NC
1BFQAeLl5K1JBkRmdk9q4WYKC0txb4nPYDyvLJuXFAYg9+BtA6zFHvI3i+nbkTE1pLKUalPaF2zN
EKEbCxAwJoyNCOodu0pUxXM04Vm5QK0ikTDxJk5QcwrdU7HSVK5NO5e+fBpQCGBVAAaqenYAkcRS
qftyNCjRkjs9bEfkC6jJhrUfqDNFXOr+Pu9fEunKjHOxZfH9umffhNQbeS2fjH5PYWVUl+p/cXZe
u5FjSxb9IgL05pUuvZOXXgiVpKL3nl8/K+sOZrqya0rAABfd6EbfyiSTPCdOxN5rY0UV9Lc2Artq
C5Wr1Kesc+ZhTTUYUJyhBVLZf7dRsJ4Tp2xWSvYRaRxiaL6ETfPN9vXHksNSOE1K178wLfx9MY7q
qtYFZi7HSV9BJQK+AZgoSQ+jtF86SJp3Ov3orjuZ+Xdv0R9P8xY4Y5HhIEGX+s0+0AxK0yRCOx67
ffZhyR527ZEMz3KdR+th8KWWE8O2h2Q/vIbRtozWQJOGn9pyp1WIwfx43OgbAzrL9ZWHdx2dGn7D
q3Q7ITpKWomZD2mK/lHD0IQ+AVUzRqln8tFQSgAsQCFLtvKav8doxGLYIDgYbPF+CZwMkUfgQJMt
8pUp3Zvxsf5onpJ1t1KTB1U9Id5XmnedPr/q6aWtYbWM1vRdhg1GCsYZsc4LicvCTmFjKce83CZQ
BlDB0hepPIBUGNercRe8Sc0meKut8yLdzwxvAEgkO5FThQR3UT3KqOhAcczmRSXWOyG+sZgu1Vda
uSWDr2+WluvS8a+lm+h0YO4yUMFfj/E/XteuM5Iyrvv4VCuoifWPXnyBVIRO3TbqQy8clQGcleEI
1auWXwqEmwHjxDx/ihqM0tTtslMKB6k6d8IIr0NeoS+T5Bezf47G19zKUMQwqoy+2QR+yUZvvjVs
QJGC+RpWQ1nz++M7V0UBj62ZjuJWe1ELtDxuou3HZYWcUNlFLw0AqIaQJESCnA9XdUIUFsyBq40E
nQvgSNt8pltVq0CHn5FRTMnOGtZ6SffZk6BQFW7V+RNiRWz8b0gFv50p/GHH1MgLBPtBvU81e7OL
5Vlo5SnWi2uPX1kwYuZej8LRai6R2sIXeqz7t8DX67cGNaCE3yaem/1IbbsoIWex7zoIf5Ir8n3Y
Xsg5kqC6Xve+fzwG0RDWU7CEzbEAZx6toGm6Fm2N4nWZjl2EpGGnGes82JnIcq1kd3WSyKs+eRAX
eF+jjTDfFeg3lMKE1SelGfVllJHTsAdonOiAKyXsSXNaOjSpR9kXh0OtyjbUYUpjNCNoaSa8rvkr
dppWv+vEtSATMcwfEc7rAsVmDpa9PWgG4TjTjGhTeTIb1ivFH2FEoDFSk23AkrDgfEpD8CJa7ITK
XRThGE8Okbo10o9vXpw//YJEhEjaFcqJJfpmGYu0IQ6NSGEZm45ZdJciGWq9Xt4Kkwe+ZqhAkN5N
RAmiwhm8qdgULLHau/4eXuTM4UJ0BNDTOk+dMQod5nkS2YTIOf/+LX8ZPG5fFBl4PGMrMjT5ur//
rnEeKGaZj/FJXkHBZwaL+Bovsu5qcBLImVYdiXEovfTFKwJk1C3dTVSBDKUN34yRfWH/8HvFxos6
voqfeLCM1EZZq3jao0ri3QuCqpx5MPoKUNDxidGOaNjhKf3x9wv55cX914VQu6OPlHRCuG62cWuu
wyhKrmXFbFsWilUnesA0lTdkFbrTS3slvXksVMXoK5Tm2iG4Nj3dK7Unc7CuBJnfkC8leLpsD4ut
/BJpNfOqHFDFOO135fufztZoxNEFXe2JSGBuXvC26bNUGwzpaNUoJa7D7hzfGr4iYEqvlGxK5EaV
rSA+TtnL3BEN/mw3uavRmInccnB0jB6Tw70tYPnS6GDlEr55Ov4kZdfgYYFYQL4A5+HmSy6xlhuV
IgrHStqnClTgwxxuLOWx6/AQb/TgDrF10G010IqJjw0CPBISNP3/MSO85hsQQHbloDLT+v0hTZI8
RIYg60eLpjqC5mPYfWZX0x/bTSkdDfpyiAAk29IZyrz//cH6UzlCsht3AImSCAbqprYepjAu8iQj
JwyvHsej0bG0g9WyF+7GU504VrgVvnOUmFzQ7cPMhPBae2Fl+Zd0rS1HVVCrsqNGzlBLvimAbYz0
IuRfS481Qvj6+zX+8eVhRo/EGWUYPMKb1T23BHKINeQzuWYPtbvUKEv8JPPJEh9HV+nthNh79EEp
gyS3qLxQsPPB6yRnTD2gYcKCndy5kudQs+YMBu1adloFAQ7tZDA8THLdv3/jX6/z7R1iuG+ytpIy
wzHi90dCUGo1z/tqPmJonR9hWDX9LuuPo3Ksh4Mef3Sm3/V+HGz7cDvnd7J6NrEZZz9M9LvSSg7v
jPnUh+DinCJ20nZddlsj21rjuhnXcuLEyYY9tW73XecOk6+Y71qzDqULLJUq8ZJhDVwqLNYEGKB2
OSA/19ER6o7IvG3w/n6p5p82kmtyFsNpngnttgsntJIsTOHYHPmBNpHS7BVIH300I+VSTmP9lQsA
BxllGmmxUuVLmM2o5Iv7DmG/7isWboJYPKlRSRsdSMVb0g9uVpKfnqQPicjJIYhB2Cyk09YQbjho
If2N5YOlwzLJAFMabhKTlFmswjTzOLHTdXDKcPZa7HxzmLmFQOw7pS76OUIw3MhYWCE0W8tVNwCN
m9B4FbOf8aTg2n0r1YMVfCUrpASt8khETBq+hQBxWpq97ZtIZSAFEIjMcx1lKwsRdhKJ+6X+UJRX
7ow7RIei+RIZs11HjCKw+LBDfpSTujeWfs8GnzFWlpAHiXO2nmDzZGASpeGbp+9X8+7m6dNpilIR
GezsNMx+f/o0c4nDqFyik1GwNBermWj1AiqE1h6m4AodosGPfFpF95ptS86RRZy7c/4N0+lPR2m+
Bse0K/6GSf/N1+isWoi1SglPlTuho7rr000sOsayN1Mvi/3qR4oy7IHZXyKuA7sIfXOgK2rXwg6u
1d+f0j8cE67Icw3bH4IU0EC/35G+VMrZLGRsb90eyIuNutnp9+l3N/660t/eeBwZ9DhYkiEQ3WxI
+dBUfMjVXUefOeNz2HJIXghevm2HXu/d7SdxCr023AmJojP6+wWleTnmZWsUD73D8MnG82tzhkOC
tXjzd9vsdXm9+SwEyjDMryNkg0C53z+LUWUtqAk3L7dhZYCMcTlxbE0bXYj+TSfuTyLgX/5MlCdc
lv5rK/hHIS+LlMGlkJhHNb1Psx3yDisGtMPRh1ZPPIp2qGsQrdh5HqT8w0xO1Iy2VlPnEQrF014W
nWMF3x0z/7TLso5f5cCGLOJyudmBABnq8rhwu/XLm+JO9nn0DTRx+LC+u9nXH+72ZvMAoWli75C1
25MVR4mhpSS7fpLyYQCvyvzcWS7TFke/3zjfB/T+aSJh6NC3GOAwC5B+4YD/ccsloHaTwNtBkuSL
vA0u5nZCzyjZq+eKXIKj6t9vv5sYXV+324vEKKRKoPToCN6qQTLus9XkfCTKTN/cys4CAeMhs5P3
kUGV/UnB7vz8+wrwp9m6YSgUSiJzdUJxrkXNPy4zWpClMbIsHgw8t92eUMI1VhN7BLah+vo6dvvv
fso/vTfG1fB77XoS9nBTBKhmBxhA46dkNYicQ2uHnmqz3zmpH36z8sh/WA+ogyXiHhHOk913c3VD
uKh5ozTXd1R30ov8lXr1JfI51jqC8/xebCMPLpKLOw83+O7/cal0d1kj1OvNhatzc6nZEuuLIFTF
A3YRl0n4W+l8LE6/mQ4i4bTf/JI3i/m16OTJ4dSKklq3tNt4r3IYIJhEgX4oi6dM/tmLmyRvHRau
pzHJ1twFnFKreNwO1zm8Nq8rejtd3+1D9HsF438Kqe/yBH995j+e6H99p5s1Mo31uo7FzjzMgrRV
RNWbBUiA+aeCFymdFK8lY30mS2R+XYL36yid8YhdzEcT5oo+PS2TO5SrbNoM1egJkeZ0UW83mict
CiVu7A606Usi3ccvA+l6GB8N+TFgBLToDEqgBo9Z66QiVXgU2KnWecJyKoCYjNHobc20/Qon2n7I
ED7yq4lUfM7VR0vEBqRXdlvn+zpskdNRPqN0Dtrz33+vm5f9X7fm5tHs4WYaUa7ph4XTtUIkHYEs
YkTs9d3fP+d25PSvD7p5CDVlLETcvOZBqR76/NPQO681j3IBTIVqZ1YeER9n8mdApktu1B6WeEcI
Q2eY72ZisVAyw41GdIQPqSrceb7UGAyjcryiL1fpRx2pftvdG9qDMcaYct0c1Ghv8betlHyzDd4i
2G8v5VYQoyhdIPW1qh/i/t2io5uhXYCM1faSB180hFxhENWQQ15FdMKRp/OyHKRfdCdEuUvnRkjf
zQgHVrCiebngbpsmJOQCg8t12T83NHgTNB1pcJqm2KGX/c0vcXNA/NfXv2kuMWYvy7bmDWU3s+P0
Je72RrsOiw+Vp15n4jWEvATzblS2ZodvgxZcaD0O2dMEomNeMYUPhAPvcafzJuSrTiOpj94b2F+t
+EyxnBXCSyQKq0Ls3LbHgf8gG4dS/mgszgFoQEv6v3O8rP9+Wbd19X8uiyGMzIp+dXHcFF25qfR5
YxTZXhQPlXUI1ENezXYId9kU6BtrlwGTG1Lg+S2OvVJwBx0bqPpNWW3eLPX//S0MkzRmWseUZL9v
ZFpWZcaYD+UhD2XCgkjOUNEHCAuDsoxMI4I64nzdE0ptxq4RfrIeejVKoCW5G69IjtGTjae65+gs
qhe1eZNMZgvJUUx1V3I1WKPltEkQBBQigRah30cGrdHW1VmBFFxX5tNQfkx9fNflI2wD0w6KHwpW
uULB/M5oILgfwz2xWNBmc7ev12J1KThn6elxGPcWXRD1THS1b+kjY5psb5Gx2ql0HscZ12m9Ewzy
uovzpO9I4HM1GnxB8m7lz2HMkxC/VIXuTuaeUn4VhSgWQuzxqXUY0mnTxtMxXqAC1891sdBPL1Z/
//l/Ca3/tcZjt/7PjSdX7vcbP9WmLFZKlt4t94vfm86Sg5QJVwRH4IodwUPfYU4NzhrD9AqgZIuD
FQFWcrToyxuX06JvB8kTnPHMdCcSDxB6zWwfcDgaveEg6O54iuYtzNpspeEjEXZa56YqOZ9PCCBN
dSeBgRSYIr0H3x3hf6/G/vNA0cu3TA3h4b8CD5tFlsqqD4sjg3WdJqsJlZjYzlMJKzjLCbIAJfv3
W3k7v7v9yNtkvCEsg3bu+pJ6gWy+De0YjkqqnW/qzbXG/fun3R5E//NpVxHsr+grisvffzgjXPJU
zrucPI4rkRn9V50+ZeFbmZaeFnuzVq56dsuMbgNlQ10HcLg18sm+NBVFi/BVMNlNMBKR2PvNrf/V
wP7XM/WPr3azpIRlLvfMNzWaNJuJKkbEYDyGd/O4UYgTEfEd4LyRLpFyHfzCkJZKD4z7WLyWguzP
EtyJ61Bcql01NkCzFK+mRktZM3YiqSexOdmqsReRUArLOyuTUvzUw7cKqBj9FjYTZzGMXT1FG4GB
h67uCqbsfeup464UgF0cXAH32dzjbCqDU0p2yjwom7zsnL//QOr1Kv92F7Tff6DQ7EmN1Ef9Eu0t
HM45AGoPklZ+jAZQ9peKfNFdurUc9IX3mbQtlbtFd1lGbBR9R8UxbVxmVzszk08veq837AyeAfLg
gmk50R1p2uKZQC4qvsnzJt8JAKK+aTD8Mvj/7RKuVdA/jhexZXZDkZkEkirFxoKz1uRvnfLTiu5G
6cHiSyWMUZgEBQIcNlaHWnwmyIDesG5steiC9dXV573OT699XmWlGx3vPUNBLXkJw51keAmzGRbs
aCelnwVg7+5dUC6adD+IL42xMVHRV9kq7F7GblMZ3zymvw5k/746vCcm3Rxi3m+ubtZ6ott0IumE
8B3OxDAyEqiISbYW54DByNEbwpx6fSP3sBRdTdc2dUfmfGO5gCFIei78YS6em164579YLQtDWbzV
pZiTC3QINPhcVzqOhjg1hogoT0D2NMT4xrNV46Q3cbgrFWVB5MVI/drykuvJrsIRn+FsV1p0wFFu
t+JRu3Iesp9j9FSIBerLN0manBYzcZNgapVfq+Wt6KRVouXbYj7hiXpozc+pVFYt2IZef8ratyYj
xUEN3CtiPmwB7Ddbc5qvXUgvqPVv1kHEmH988v/3xt6cG7pMp5VeS8ohCr2I2KziFBgEOHeeVh7C
wDPaAltl7FrxWYeMMiQtSYGGP+hk3gDLCgNGr/MrOtySsMI0pqc9Sp5RvKhK4ETyD5VBciw8tRZC
jCj4iDhmLMz3DQJYm+OSQqe5xsXUXxUDzAh4QHBojLew/eojCf2sjklScK9BtjKN9LI1sfHzx1az
O7aDUxMFYklvS3qeGPn24oOaJX5OVspzn1tUnsfB6hxVzzZN8MjiJg7vqLRtGr7Q0DcSUVacRGv2
zha2wMhcpg/vFqVxteM0ktCKbKSqVC81X8bsqVALJL28vsY5Ux7j+CkDBie1HXAHZRPNk9vob1L7
3iCTAMewmEwj8VY0Ck7UBDQwgttRo+1/kHsVCQ2zkW5Bw1tt9GZYj7Xk5zg0xXyNQ8EeKpFRBsR0
4U7hAhVl31erGpWjeUnrczA8NP3TNO4z6y3JC4TXutMgDsoKpsTZs/Qh9Qny78BrIYsNy4tcvIQg
V0yFYd6U25E8uhM8RwGrzSS3jC1kJ+WsOhMfIoDX0AK/xq0zNm5FEoUU/dTGxxJmVDGCm57PVuCb
iQ79R12Fochcyb2Ks682Jq6rVLr9MjfbGFxALvZIfgUsShU8DGU6RVnviSw6Sfakyx8LND0zeUCE
AFPD8IaYQrz/OQST12ThIS2PckewTfIOwNro2pVYikgTMEgHqV9P1bmgA18ajlq4XbVRLB8J5NSz
i3iS7jHRNmha0cKHb5IBt/fg8ZWa1z3pxNdbDL+dYnakxtGhsqPoGhyhAN7nB8Za71YWOcmzKxVr
MUazTF8KiJDJa/qCJtM2Q2KsK3IfXvrhkNxLGhOcsCy/FmQPZpGtzdJyCpU6wjJdIWDX+iAXjVEK
xzpJ9CKZpA8ehFaiv6zBxROdJJPshdO0hJ93kA0gec9T3e/HunCHrNiMpFqjLT8kPNZSTI5orXth
ba0lVHJzV6wVqX2oln3XPykN0moZjH7D2D7SJK8pxy+eRHfSpE1qhm46XxTCZhnBBAcpRG9igHQa
LmG4HqjRpap5T1WILFhZlkhw2+DnIDXuwvsNPsLJl5q4m6freS1mN5Ywxwgy+UDtWWdYnZzj+k3q
IK/FroBnRurJrJ4hd0DybfHQIwgJkOaLxci9XLxqZBySY81epOxTuPq5Q/jw5XActfq5KrDVz6kb
T912iaanBuFPUMIFEybNmZkjtE25HUgljo1T2x+rMDhWVkRM9s80kb32Gn+GyUyfeHgCNJ49lQsx
QkPDgE3NGZcwApFpgZCfG0U6Y4jxsmSr0tK3xYQ2grFXNh/n+RwAVFtCDgpMkTuChybLdCYpfB4W
+c7MybYqOy+fR6Cj+YNRMEAhKCGJG2ClMU7kYMDRMarENQmbArne3G566LZ1VW5lcE1N3XrJohH9
ygQdXWGZsIqGR9PMbYxfEX7w6zMktu8yFZBYRZvRSk5CjA+nfVXiiXKr9hpvkg5N/qHDVFH6t7SC
5KqGqzQjJApvRs78Z+o+rPSjEXfGWDP0FV/IpLeTftlI2VsuPdQLi0KGoAqlAvKdWkDsCGStUoZj
oV4j74qt0YlukZeenkwo09dG9qwHb/NyjNE1DZyg54x5Tv+WAIklUlcrJd9ANRqiZ6iMe9P6YQyn
sD8uSbjPu3nfQTNLO7cj7ViM7wUqOPStabBqs8d5PtL2cXBDeIBK6CIh1w9eahlpcLy2SvMjVDry
blD35Z2fk5MjYQ3Xu4tF1VwFwO7QF9HndNNOxeSwSdmgJVBgkWHr8qMiVt/Uirc67P8u5v93x7w5
/saLFJdaLGsHtgeFoVaTQz4STbex/LbeiMrihiZydX5bYxCB2Fwrle/6nb8Uq3+ph2575rlUtLKE
l/SyVKOd7I3JXxAeibKtL6/RfO4129VXnJEjYDtsRBsjrOzwURdWknZQ4tNSPUNEVye/yVcyhWqy
HDCBZO+za6Gt/4m6ffGmFbh9kSrnNdTeFNLL/15z3yJH/nMfLVKwZQZIDPGvlck/CtaMvTOMBgrW
mOTGlm9KmRRE9CsuteLIC9EpDVoP9Zuz2C9n/b/u3D8+9ubAI6WNWYhzqx6MltwS+VT2ijdPC6gb
EUcqIivKHBlq1hR9dFdxHt8LFc9cx1STLwYkf5MhUNmxdcEFGN8DzS35F6nlWcQmV6TERF1DxL25
uganEOig5Idc+YgsP41fOkDoFU14bElIq9BL/jCSh6h/GVdh9inNH+FUrXPtQ6RXKiZ3+VlrCl/n
eeY9Ky3BqYdzTClYldAOAhlU/WtOQZydq/orlp8W4SWQ31JWOykir+VxQUpoQNJhLU5IapfRHbGD
pQG2V2T51sB2QVlRPdQGY2GRoCjZD5FTydNX0AHL0J6DFEnlqE2e0Z/MCDs2gUGy6V+dKf3oDMKb
QMJfca6kwRn6zTdPh/Z/nEz/5z27ncS1o2DkdG6ki3zJaeX3oKUQUR3wj1KEAqWB4224MRqLbUUT
SLHj9aw/9F5rl9uGBMiT7HGGbh6CQ16vhNfwpAhoE87RYSJ2xe20jeoNvrBuGcVSvgb08VYQOTbq
KocfJTmBezpra40srPfUcuNtuioP1uhPgrOsaVM9SCfIYE66VbTDsLkGjIFUwQ6x5etJ6y7aweSS
n4zelk7Ja45a9q0/4MSWAtSz/P+q8wJNejXsZWgWq+wDacGyAdtWxZ7k6/pO0D600i6pEdLXOvXS
ktH0uq83i7JO7pXJozpbVvJ8FgIPd4ISbYZ0HUd3PRHr6ilfCZ4q0ANqdySdqiXb33QZlV3sKT+K
wuZulTjLClLFlv0YbjpYgeSTmWfwZUkse0b+2JxbuszJnab/NIfGpWjHtbQR6Th121x9TV4AjBU/
Clt1RVChRPYUG7huebqDQxgrL0LKPkmhuZ5/Uvi4kboSIIo/T2vlGczOocxWAi/AtXp04KWDYNRd
M91IUouTllRDCe3WWYCC3qKkAIQx+hAOLGvdF244sJP4wjX5C5uNUaz1Gr3aPZ1pObPxOPbjKcVg
P460Ismo8gplrU9bTXxU0gfLehWvXYdgP+S+Oj5Gn3Pth9JGUQm2cr4MdZ3Wu8TYdgoKiXN1z1Qj
Gz71h3qv989TtuZIHchPY/rYPR1nv9wLzA6d/AFNz7URyD+V1p3SHrN4UybeVQfNJDjRt71yzIBR
zoZfye+D9UpU6/OE+mY97CTJ6/S3OETryUg38bvBDzb0gbR6JbW7dFXwUNFPlIDX7ITnlJQEwtlF
p/I5VFh03f1gulBuGfwxP6rYj3Hc8Oi7vbGRsLS8QSNawLdI0wclcYR1YM2fDarWrCCbrCPtpJDl
C3q/81TLQdQNHMbkoc4cqnfqAmklvGkXFVjLcul2uFdRLhEt6AhHQHgrsKLzhy47V6WXvEFIUbRO
eRjaa56UcDfw7dOV+aCfu+duxzsBf2ZYQ62T+etm+IE0Kn2EtQDH/RiTBLYzz0FxF8PyJatqN+wg
KHuBtJOLxZ7KdQS5WbAFanABMAHzkn05rqv2Hi1sdBKOEcI6/PudbTlYpO30El+yE1bYBI5g5QuU
e7rqflleZPr5QQS3RNgFqnEYOIMX+Txw2WEp1+klGo4JtSMmXw4UHB+mC2ioZPLBJQzqOn6rsov2
g7GYVCGnISDQR3Nfam7PpWLmPKDwU228lCCgwMcyDzPP7P8D8IaFg80VA4+zBGWgBTqjgpQjvCoS
i8UOvf68ynSS10AJZ0OEzNft7nXy0OKXRrZlwAhOre6ikG7zLtHWRoCyhzrzVwgPXFNQPNohNrw8
/JQHr4HtK3wuxkPzQ9NWCw0f1D7hNteJiIYu06+gJuXhFzDGxREs56GBAIMzdsTkl06robnP9Ab9
kjMj7s8Um6ckG/2k9sKl3Ojo/5tK90peo8IiyIrcaCl/mTWmDJ9kGOoPkkhXb02rfEi2CSaqyddV
TL7Pk4jOrTFxFhx6kvs2SX0czNwpes4RT2QBFUizlM9RvbuaI2WCflTOFMeqWYX4EMgo2WrJpX5p
hPtsvIY1IMBy5xeJzRsBW7NRSZ4bVuPeoE1SE7dGBsJPzAwlzzxhpbZ6H0vgJzb6S2it0sHuNLDC
9+25HI9ztJIXP2ttAx2Q+lnN5AlZjnHpwacG4MpHBlorTWdB8StePLyJ7aYlaNef3f28J3mXPtLp
SgvqKR727c7aS4rd/6hJVAY0aHMrJCf5CoErCmemdb9ghqWbvyKNH/eouZrHAlQnSdw2ZBWCwGgx
MBtHTVvstVOxid+Zi5oXQKIPsnhQXvCH/mT7qsmOSA66ZwAEUb0s9bRkpam2sFHO8Q9Z3tQgOZA1
KI91eicj3DtAipQ/Om2XWfcZUlioZsfWpcp6zTfwzA4QHcdNQMVSfPKjyOFb826aq3Tx5+yxil9m
dodK3QVYLeLAx1PB/CvqX5vsLvlKdU8E18z1plQb2KyRnMoWgHP0flScrrnLoV2uuQMIz/FuEwR2
aT1G0qqf8M2sk2Ur8h6PlZW8kdkzjSvpLCVnTVgRQ/GKOllCtqrcpem6nE8Ka47M7b6KDoWYIful
Uo+dXNvA87F+TvMqIHl+FdGSBRBW+M18tE4Gek2kcyXn6RXMXu2pwFy+J6IRyGTCoSt3yRUn5G/Y
kueACoP/piatU3Si8TRVfr241A8ySwyoV+0hL8lXXVmlL1RIRfyITM3GxrtmwzIVjA3jlEPzEgmb
VnoM6aW4euUmu3GTB3Z2R50Zu8rjMNnxiW4lSV8wlx3gb/0uJXJRwo7G1rVbwzeovq5fKTskyq4o
HWEzrhXDK3/w25t3hujX9T218QIS/T6sXGo3xpeuSAndXBOwUPVt69eap/dee+1oRsNOTcpHfDaJ
SzM6ax6ZdQkVFlVP2zDmuT6jK+W1II+PnWRa8fQauoNkWBZc44uDcOqKP6iVnd5TO79+Svbhk+UK
foBc/YCGVRcJLnNGHmdwQHl0UnMbpNYzwbMGHYVqFX0Z5lP1Vhy9ZDfoEiZwR1FYRJxFQRMCuY2V
+0xHNuhsD+nEBlkTCAIXRPAviOiU7cRnYV2sBo1Z3EHazPWzau2SQ3ewfuovuB88rO1WQnjqRqt8
pSRFxaJhuaqfuQb+Kd+1n8CQFQYs83Y609wKVx1jYGVjib5OaojmJltjWIfGBZuRKK8H4dMatzEl
e6bZaFYtFeHsml8rVTdD+6aNa8H9iQ3dlp5CZpCJzwMuPot+rjrZUYtIizlOiOd5xdE9tp9W6A+H
3vJDY9saPfMNx+yPIn1EHpnyieZBwbrCxqt5ffjIrqaA8F6p7PujUxlnBVBXR9SzI5yjyxw81ITU
o8dg5RTye7hnX5xEeGyAHFx9caw+2h1YmetEQnBNEmJ+RLvnjC4lJh8OiSQwetU2Ykvw+wcNlQxJ
IYNXktZW2ua9Gd5Z+dnEwTDhXxrd8VV3yZ8nVZYseBq/p3xGeEaTqRtdviaE1+LSXGhYg4h0ZFfF
eIfKZN04LChA54MHmpnhFgwuO9ar8TpRw3rhcfooVmzsLSltr42wnuKdxOJAXth4QKqJjQND8Q+D
Xy5w6KKKFZGf5As7vRsm9mOaOqbkoea39s1XcdHvyt5vxRVZco9KstackDMbyQ6wQrlPp0B6HPC1
ryE0rBbaEp2zHI/nxWafwnzMWQ5VBogKT5mIQLUBUnAAytYZT5QjaE4kekvxI2SWbG1UP30YfbFe
T86qN9YhtCQHnGN6hp9E5WkrODQ5eX2Kjrrt9uYKtxoAjp/dm7UROQhCAHaYhksgf5ya1WJL9hEW
IBQSB0SMnLPfgDn1sis5U7JJofkp7AQ8m6nPPkt4Z7X75XFnb87d7Jhi3PUy0WNyswJsAKH0stxb
7oiyqpkObbvipXtkR2+0s2kTEe4qWwOtDtEij8sVVCy73SM2WLBazylHnTvaP2a1De/D0kU3yq+6
Meq1Nnqx2w2vmYds9jzR6BA+6nYX0stj7JU1u94V/ZlOOu6v4wL0QDmqxqVigIcQtPRwwvsLe91Z
qx9VZcPzTOvY/JFWqCU88k1AUBv4DVkqhGFd+vlGeG8JRQcxRV39zmFtepT6NRSQJN2FTvIumnb6
w/SI2qPLyFbSEMytUCvYfJxAeAqlD/noK3rTNS+YSNAtS09X7zNymB0Y0jOzODf8wXvDxpTWH4v6
aYKCNNb0GLE1HnjJknDdyusG4iFLtOU3wlNersXwNfti+0BH9lor68Hw2nnTGrR7VpiBSFPmTbG1
5pB1B/0iPBBy0aIpHPqt/i6nnxmvKxkM4jlMdrlTE8sTO/Suwfdn5em6yUuhG/7sklVguXN7Fz71
7U7VH0q+/+Osr1DLx+Zr2vtNuIo2cLpC+vxbtXIw5MC83zC+qN+Sj3EixcTVcgdUrOFY9zsoMrJ0
UNNt1HpZiBPkLpjd+kf4mtxNmUcObdztBNbKiWTr9XUr+BxSl+N8sLCVLI+aus0QFe0y7Zkn6gt4
N/r3WVsliKPpFiav05nn5H12ej7Gsfb8a3vwn/r0oTy1Z7a9mEumu92eFkfnnfNodvA/zeWJ5s3f
sl3pK2tTaU52yDyt9SVsbyWBT/vhGB2z4Hn2q23e3Kfdz9Dy1UMFAbd5QYHz9yaDeh3r/qsXZJKE
oioabiNF+b0FpUtRPprRpB9qWiEaKZQzmGcLbttwB7klSk5D1pwa600IjyFVqh6AXlH2VdOybVBY
Wy8s5xK8HN4McWE0ycADoVem/xdh57XcONKm6StCBFzCnJIgQCuRMhTFE4QsvPe4+n3QuxvzT03H
1EF1dFRJFAUCmV++dp+WDwZcytdQ3QLyPY1wqxE3htAN9QYu5WOs7Zqebl3WFKwWsKr5HW0jFpH8
GJignTKJlfblf/9tFevff10Md8QJ8jvrf5Coog06GpQlVFEzTeFI4ERcf6kL/tNB57SxfScOQM8Z
olrXBIY1/E2dPKjg6oX2GHfrJkb6hz5jyDo37TnClCZzp76GEpGVb6MmqpWYBE3bWnnnGlp9CCNt
Tf30qmGto/nUqfEDFe3gzokJeP2VqiisLHlvkC7PdSt6BvNPYmrXCjd0Vp/r/G41uTMa5UkNgFQT
ypcEVmWz48+D3CqwHsq0GeKfOceG42h9sPYFWrO0cn1eUJpYyCXHqKFONf2xNS4qhZ2VjxwmEvt0
9jdSWjgBlE9JVPgQAnaPpkMBkJXCzzWszzpwHpZMKw8dNHbZ9GvSesydPGf0bzQNw/DDOOHE95PH
yDRWflc8xuXXQMESGVRuTW5tDQ09V+MxxexbkikwW4FrMFMrt4ruw+xVyg+pPGwFJKIa56tZv5TC
VZvbQhTp5ojPEHSWk+OAET4cNyWYbBySYQemtzUB0a/JjJ2Ia5x2Ds00LLu5Aj82mzxCiDe4RFI6
74V+MVYgGPSQGonTGc3dnDl3ptNFGmng6yk+mh6pEoUMBQjTgUKGq92Uj2rXv1QW6w57jEivaUrb
nTJuAjkDd4ycmCW3PE1y+yDDHow8Ez188aLPgKzpMsKkV+b3wJl62gb0YndW+pFqAGWUqAy8qD7J
zGLq2mI4yZeKkSJ2w3Ab9ee8+lsz8D8+tP/5rP/Xzf8H0W02rTIS62SeKpVjusJpMTlOwSUJkao9
817LMdzk/UPBMbyrQ6fGtMmzGXcyfVzeLJ4xVK1LPD2mkq8TIgas5kuEL5P+3AqcUOyOOUl6NILx
6kO0VcyvFJ9Jw5Zs/Mj2axU9zPRg9Srmb4pEzMyxJXurWveWgbiIP0bLXov4UAAvWBEGET7muj5G
3W9UYGuEqeXIH6GvLQaK80isw13kYgD5Czj+Z3/q/8XkiaT9/yvEH1JZQkjURPZH/dQLxmA+7Oo3
m+9hTKtAh7AN35JOeu5oUrEAqGMkhyYdIFF3Y/OlUE84y3xNeIxYwlCN5ZlG3cH4F8nCP9LT/+2D
/IN/KUo9NuugyQmWynbCSAh1LuHnxk0DV1tb0WkiDgHFFbCovdGz5tQxMwatsUrkmRQ32buI7GOI
d37aOnV7yZo7Mexn5N5e/DmJivkn3yqzve75tk4nZ0zLzKeRg5Nsvqaj7mTjm7CZf8WPRs+YKYGK
AvyUs+xFEU/uiL50qdpJnKE+9QEOL1oTJh8cC7NvDj1ZWm6RjMBxpymPIUiB0jltTvV4J6SEYPmS
GBTzwnfJ4i/KzT9d6v/v40Vgh0wftd2fAsJQ5fFsJSOF5DPQY1o85hAfsenGmPMiSi5Nf6eO5GYb
dNxxVmA9cxI+dEQNU8UAJ5J3le73YD5nxbwKg9fle3oZjEaBBVFJJMFtVL1GQOgZLPaYXkqIypkC
yYJjA3MG+i+TazDOmKmH5ElicVQRxY9yvJts1DQA/SGjMIf+/iLTPZmH9HkJeSWK7xnj8lDuezTR
ZnTEhH+K7RrvHqWZcU6F6PiiL7hJYtFYMju9lThiocOQfrZT8jch7r/qxaz/upCLRPY/uKukaING
E9C5Y70ZsoZVnUAYDMiB3uzHcr9EnWl0psxpypHh1OtInZlXp+ZvOST/V/P5P5+G/3onf7BoIp+b
JCcw6gEnMoUX2zK6tsM6PnOH5RjrVXc7CPQdb6jzioidlwBZxcJnuDLjEB5f94bG4iiC1DacXfQv
zCBIWQwoJ9IbGmRKFi0fPzJ3eQ6LbWeXUPxWJp1nPX1TJgrGCte4hfjkQTGeSKbq1etyF4jhQKIs
wxghldpZ6t6A5Y9j2mxrwGei82vrwwyQPNhIy4kotELthd3Ba4cchLf7yOE6wuSzm2rPKuHBsV3y
wvgN3fAdTDQxbzXmf81QPweTE9cl9cEQu7UoT6Kh4h0we7L/0YKUmxLwPas2rUnJ7UJpw8Wag7WS
P6GsD/q8oMB02xynzDwkPAlG/ih/qUjXGUxcqWkIl8k9g1O4V0k7NUAfgovhVLdAlDnxqbBqkRJh
nBCHqKrfpJE656LC1zDT1AoWQXEIQeqcr6SGqvnC6cqKLRjz1kDFCXPPrCH3QS1clC4EH0ECvUKx
qnRSFVL6FThQZkq7+PCxVdRkQRrDjFTmDAWn8hgN4oAAn15vWrdXSfkW1c/W/KkNe75jiLS9Np4y
8w4kvS6Kh2KiYhoyTb0QCXOWuxclGLwFbk7K3zqJ1waQrW8NbqWYTzI3QBht4P9uIYXm3LYxmjuD
RJvkvWleO2b4vkX+Xa1rfgcgt8G61NGTGj7n2qdOJlgyRW4is4TVKweAJRB0G/wosD6xjObzJkUZ
uYozLCX7qBGvx5BhJHqzJIL9OyN/l2XgDK6SpbRfhEB+Shika/kahsQ61k86ZuqeWlhf67f8Lab0
Y25+GMx6GmRSplmPOFWeqfwyg+kSCaC7UYe+mQjGlG+VKW0EZ/cmWguxmfoTrt+York6fRf2q826
yE/IVK8nOj5Pskur5vsu/pny4N5gYmq7I795odqb3FgiEEhQGD4SZU/9VabepSL7HPrmgNlzA9Ee
4c4QhNUhjfd2Y90iyRI1nT0ln9zbNKnIf1J6FXxBQ7kak95Y5cc8tfdGor7EDmo1Ulgm+au3yPVH
rFSOhhsq+b6Qh41C1M3M55IVTwGWp5m0yN9c5wmo11gTbO6HcgKirSFMhn1cXYfsHs3MvyDpjfle
gI9m34vzInio7NEpWToYSYjFZSKLym1igoedbCbejmi5dRr8ZvWbLLKVVfUv3SHgg+RZWmuQbqW+
7ZU17YxT1KCaYYnotRdy09K6f7bT8JKbVIAa0/BWMJCWM9uK4VrFh6DjoqziYlWZlHAgQuU0kunW
NgNxq3QMwunTmMOMkjwTWq+N6DaSRj8Tu07BC4xpum4n5TASPl2Snlof8tr0kgpQBTOzpPGWBWd7
ZEZGIm8mNQVoUDZq8mW1lZcb6ZrcuJXQXwtZrAUSoQmGf2QCjxDw9NbFUn8nsKFm7S9XPbzMTANt
NjsGD+3c/8awtAmyHYIx/PrCV5pUnWW8bRl4mhrN3HggYzPTd/Vp4vTqn0ZqgTs4f0VKzjKghTFV
O4WMpu5qDqWbEVRpBGQfD+FhjK+BFp8b4jWMRavLTCki0rirknunLbOtJh39noaDpl7Xyql5jAa6
OuqQ3HAggBEkHJCltTlKeBaY6DgdVV/zcv3ExitrGQlOsfxQVtmmnu/ZwO8XrtUJ+DeUHmyjuGo5
WG4+2Z4fYZ3jXeusq+WTIAEqtohXsjbRQEBQOW3T5kORrU8FsjWZgaTI6e2VztHLkmP6vEoyCQ/M
/M9yp4iAe34+tD2WK8+YiAGvX4XqRiimRXLom/BkW3wINiccPC0G380GIlMonMky3oTysVwIf+5s
kbSPkZ1uzbLcLwupCbpjrpW/uwP+sFH/D2nKHwdlv/Vbpbab4oXhlmQd55M95FgdKSH6yzBr/usg
8R9qlD9OJZGP7q2ZDO006xsMqYwITyImPCB5Lub7FNCZBVpVZdPBQiTZasSnTzMCxdmpJX1bozSk
G3RdDrxPuKUhucbZRqejMU5uk468gdCv/ioMxvHc9KDTW2k8q8pCXvZrehLccN4NYD4IuX04P7ui
KrqH8UXcbgERVJpCPSfv66ng8E6xNTjkR4dcoIMwnhkJKik8phXQQaI7VlZxG9xQ2mYWT6vfIKPP
t327G0ESBuVl2QT0yD+Wt5x2yynqYLWDY6LG4bqS2d0SZNrdvUGgJ2ir/Av08bcP9I9zTVV2mj1R
jHMKqW7G3r2uw4cQnUHSsAu/DN1tggryf/7yU/8Vb/mvD/dPkZY9SHZEFID1EEt8ArRpmeS0Sf4J
LQcnCE8Zv22K5BPyglqNB0P3YjKCSjQB01+ALuVfLVvErxPSgmMfm8h/n1ezKlL9uinzByX8kHqx
Cv1pRRfxyh8uPQQATE6W35muo+Iv2TRiuYH/nE9VhXiOpXF4Cen47z85naU2S/MWsxhS4Wx+HeTK
6yAwhrAEYcSFidRQ4s5Sle65VXTAY2tXhxCEc3AOChswoEMCyd3sZvKzEb8M8rMWXdVklyXhgx5o
MPhpYOwjHXWo2q81XiKJr2m8HfzHmtNJS709p7VZ9FtZojtvPMYle2Tu2WaHLY3pimOJKZdnS8ke
5oks/iDk8ag8w482M4r4MUNTpMWPLV6YIYNqkYbwW7bhSP73u+Vf3aOE4ZKXIRPfgPf+v1+pKfe1
Yraa4qQM3X5AwBolkD5UN1QEQM4xogXbRkBUuvVo/mAd2A1M151SeSNLoU5VacODqVUXPzkWdBOj
FSFQ2kkq07VJ86XS8tNW2GXUjZbbW43I+mGsvS69VUbtFRQcBmxr6H/+duv92wr3n7/WH7deMPaW
WkSyxCgKT4j+yMqQoKLFlXs2t3gGS2OCMPc45/AVv/s8iKYlscn8bRHgQv7bA/mf72V5r/95bEsG
khMnm/FavwmM0ZIZrVX4Y5WAK3URcZQHTW7ZWSmx8DriH1R9Y6l4PgAUzE0ZxVRs8Nbox7KJoMqI
VzfJ9V58vnOYrUfrewCKmHrDy2PhhWrn1eq3SgaOwkmVTW+C5h3phA/iLXc1zj0/OyTjb5QoK23G
kgczY0+ohSBNcWJnJJyF7L+tgPaWbnOMKnnYB/TN27G5XgbHfnol0HxG8c+ZqJmlVRhfm953Cuzd
iQ0FiYo9qxHM0tQUUVegMbdn9kvTgOmqK6Jm53arBOF1aL6MDuVZdMgGFFFvY/AxVeBRdXe0h68a
UCz6MuRpbag/xDQQIE7UH29KxYwxN+3aiK5TebQxFU7M1wJnhghuCeSupV5wzMRN5fbMBPlPJn/k
37pM41D3OhLHGAIHNyNq+TF2ZahKLnOBSaBWhTfG55nhhNANyOBfS7Kcvk9RmO2poZHjtwFXpwHC
a4xkWIO2+LdRTpyie5x78vhvJcOaEPvEbBxJ3GXzQ3CJRchRRTEPio6jkPaEHlVZlH+AxudsVo3K
Ix9lh76/JhZeHHwJdo1/O7xq9sXM7zJEoT6hBzIl2DlLPaXMaLb4shqxiVs27vYpNmc3oz5boUQL
m7T8nvJUmcF7q7Qr1R/dNq8uHeM0rjlqYfptbCq0NpuuHtwmKdwsaDFo0F4fb0OJOxkKt46PmIDd
thBkn35p/TXj20MbAIlD6aztovKjKD597i6JrbuMIGTq3dxzRN4T+rMylKukfGQxwdjI1gMxESqk
rlPpXQ0Bly7pBIzc5BdrsN6Jba5pvhlo3V5uMh8kujgZw1XJCbcCsi3EPa4+ahhoCfBxPEe3PLsW
ve8OmBeM4lx1n1OqUkmDFJ39Ptcn6Ot6L1QURONJyhpP4N9Vw9+Owg/dINK1oW8b++zKUsKnCJtt
r/6a2SkYidEqr3OM4jASbkbYStYWb319kJNlFn6hdemh8n8sFg/e5dqotqUNsZaATtqzo1cTLAvR
OiC4Pbd00GJjeEkCr2R1UYhjiLCyEnHtqBjzfEy7ZjWSDofcVmeL7jBBKHPotgsUpX1joGBgOQ3I
o2SBCAEJcBG0G2To66C5KTzXheh+kfnXvLAVnpWAvjrR70oN1ehMn1AB7/gr5I2N1j/ngR78VVUR
EVhvG/MuC8Q+3HiGRBOfQW7Gi69dezKxfSohpHSbNdQNQLsVDHeaAb0er0vKzzSGbUt4+lRsyYGl
7sG1fPPbnJFiZuOhLQ6ZMp6MODhxVH3RgkuGd62YIUHU4DvuxD6qX6Qx2WRqzB9g9wZKRwxvVYcS
A0l4mbyFCepEK0ADCDpniyBwmiyAxluYk+hDlvQ7ASD7OpfJnKXAt90NcvvRxBjOI7EJu8aVx4tV
PA1Yv2xY1Hn8Vuq30ubx6RLiqcA7elfrzKda0jZqqToJ0oMUxjVNJZdGqEOaNwjO9Jc+ckutPOmF
+mKwA6INp66OwA0cMxrx/gqX2CqY/QFUIY3zmFHBP1UsNMp9Kk6PMqdktfjg79X2FpfzRhe/I8cb
G9dm2MQHQvNWGS3pfXCKsteGX+UfM/+INqQdHRk3lA6GHAItznRzvNv9V835ysQtEVQ3eZI3vbof
mHlV8x7j+m/BxyPlqW/vzdA4Sp+uH6ZC2lr+50QgXIzyMuqJ/sR2NIzXIMZam9+DVN6O7bEsA3cI
WfM4yhp2u1KaX9Fiml2EXgRAYJZCm1CY9QJ47CJuGzPQHQWzU6dh2cB2h1glwRA3dQdDnBTlUeXY
nyq3NEJYE4C0+E8qwB5GOSnWXKuLflnwwIyoSS6gt9ZxjVA1+w60oxLvSFpbSbor5+8xIEKNGjST
jLXERUtMKpjTy2w/a71KHQekMDv6XHV4UPTdnN+A9sxIQhNHtRDCOA2yl84rw07WfjA+BTbh/hXh
skWCAB2jj01j5nCdFrVCNHic//tB28xS6g1UmgxiWkVC+xjt9yI514QZVnX0niFpVORqr1TPSUVu
WvAzdTQVB/VTSJUx6ZU6d7AFJ57tRzHeYwQaKaqXUZVflTryBr/y9PZYh9KqRa/hK4CPwbUgkDeu
geAKc6V1N6v1HTlABLJoVxJPwQ3Wt9HGtOyzXoyeyVioxfkuwAIt9+N7azxa9XBu2sCh8uQ91Yw3
M4kvDWBFtw8In238Z0Pi4WD8zRPVwaaRyregvkbtdUAhPDdbs7hVr73ymUMQDWwloX+ZwGaYEGGc
5+MMAF/F7FeAE0Z28/HqzYQtG6knd2eOjXHa052bbiX+YWIG9P0fXfuqdTfNQqfMbOL1jXdp5SPt
a4YSYdSTKhHhgdVGwr1i2eHJrLd1eDXCm1nRpQAFNbamx4i6mmIO4kHrBdm5FjgmZZKcF6l6cZo6
bgF8t6RSHmRj2GhacPK7by1puY2Lc0KpddZeelO4Xd881vlX01111CtWnj3wUo4mqlUecht3hIiH
4ljr/ZqHw8EqxQbFQp7tE619I1BpBZ2zanNOwmz0FV8ud/3eFqMrkvFbN+iF7pODMPrXoMafV1Ol
2kIVAxirzREpBn3CyhS9ltLnOJAEbhB0ra8qatbiBlx5+CRUcBMMFJLV5Iz61Xbx05jxola1NyUb
6yBFjpxIJzF7nZE8towBWRtyctDQvpNzk33YkIIEBq4wrqiC11b2Hf0ZBsL4MPK0Qn6pq/EQltIu
sgm7GSNXWxQBVYDWmTJ4wNky1h0NOlZUsmN377qU3v3yGRBsQMM0TE7XHc3gbAfnrG/RhvuenekY
9SIOkBi9fJCgnCZw8lXslLBuYKPAxHxgo5sSG0mBmakffOvIluA31rrG/WMhrCiw0iuvUwC+ziEM
0jxq/LXA/B7azx3iStVQ3d7SHpRk3vicvhR6gSmJBmAqoL7sat0SXDAM7/EQnenyY4q3gdHwPHPo
L3MZW4Xf3PxRPWHpfg9862B15WtDOjs5Zr9WnrtTouwC8lvtSrzGkAy9UW56fKo02Xh9IE44P7Zm
JfF39LcIUwL+9D0sKDgcAwNWzUA5JaNhZ6EorNQx5oIc3hd7RM8U63iPkQLrNDep+UPY0fWQ/SMG
KymH5ciLxi8fjX0MhjmgsZfwclNFGaNjHgTed2RL8yCc0te9MUd2rdOPFL9OtQl8cLGVnHhcsg3Q
2E+kjRZq4LTtrUXHZ8kZj+XSZgJb3s5bEmAcMgjPRHCRXJca7OXpgxYQhJ6Jczx1+7i31rI/o/gX
1Y7Oa5DKlzEZZAdjOqJ89XVAA6qulYmloNKsQzjT7Zfl8lEZO0yy2U6xG7efu22hVr9yBhufa8e2
Nh+FMNy8HV/IenbwTjOh9ae+QmcTXJtX02YCn7tbXaRQIvdyMD4yJdgUBs+HfO/SbDMpi1aJ2NAZ
c6N5aCVaM2K/ec57TH1B4Rn8pALj7DSoD2mCVBM50ZwOB6PHeijsS88iRvBuTcSj9avw3Mq1T84k
dgmZ7JTuIuucvfBZxQYpRpGMm29a6yAyufWQ0Dob7KvwtXgJywOWw4z+VTE5y/ZRG4uFWFjuQBnA
oJhnmbykpqcWVwconZEj2sNryXI+VCiDT7L+YwX3SE7wYPhbmZgKmQRM3FPkYLfXGd10PaWeNUtI
kV/r0gfST5/UEcJdD+bfJJn5iZRE+8Wh9blSarKWoCBpdpL0xI3iFtWTijVWQQFHH8CBBoX1yHqk
DR9ZioohFV6DQju3c8cIAw+0/j5kUKF8HH6dgyv/JvmGsqbNIE2OioG4S5GUTaFjtQFWZeEGVvnW
H02/OiRS6kStsh3D/NJlwRue1WOv21eBvsBKtSUtP3NMLmRXWo4ocsdeElRUBNgt/s7uN2A57Eh7
BrBnBsm1VZAv1vt006e7si8BBSpG7fjETHTMo/llLtGwESDuE8+pys/jw0THpTZWW8pjAc2Q38gE
UaXFO5rMOj+MFGKF182RkJ6Vd/zSV6sv781brX68aP11PvJ30c47rs7HdvWWrt7eVm/e8a1x+e/x
7L2dj+e3o7f8J195/Rp95fFIr9dq422oFtjhjV6fj1///IPHP/XrN+9cOXxZVq46V6V1GBD7mXvN
JxHxV36GvX9Sz4knPVnOT7tqnHzlP8quQkt099Ls5nXj4Do4BKS9eOMBSTTOr5YyDywcyX7eUq1x
wiy8jta813ZjevOmcluPc/2K5XaxKj6OP5mD9H4VH6T9Ev6R7bqOrYmsdVd9JpPHOn4V3I9PjFgR
mMyXSZE6uoJv5U68idYQvbayPwaN/+jfBIYzzZnzqiNOf0DPyHaw0Ck6D7VxFAA3xQYjs3/MD2LD
F5PYscqQNub007DXk6wiD6DzRYfi9ObHwS7ks+bm12KybBA6A21dqpmJu4YVRu0ks/Gase6G8FvY
YgIJ98Q5x1Ck4xoYy2Tv52EBBzAfdJ8OVO4jIX+HMr+8dipn5dEMmkOHEIUw/Jdo1ta9PB105C9K
+qZ09Vrv1MWcrKBfEd1rNsjbztecrH8vsNwMbeta1bgz0PWrYqDJDQ1JYTsyLjQLYtXKGMrIDzMx
EcTAEyPlOzXH7KSd1yPrK+mD+3bwGLkADHJXhWiMxpPiR67RYjnLNU8b5/eMJIt0Htbp3Hm6n+3D
7iJ4DCZ/XFVoq7phgx4WCV+HpinA0lEY43qUcOpPvvOPYiyWN9B5TYgGjTcl/Hu+hLrzUKF+IKcW
wwEmstTRsXxZ472jbWqJohjm72XqgAzt+5yEYTS90kNRUuI8Wc4EOt+CN4SD7mkhote49iLrt7N4
dOWWFle02smrxf5syrU7zrjX66+uPS1XtqMLMC4yp64PdUOwPBcCTi/iXwZl0dDPq7b47aR3KjTJ
JSUC3Zx8lyEJmTg9dcybEWY0W/Y3cyefSGQ+YedYKEXSCb1qMDEiZd6QG7suemaodfxafbR6Tsu4
JzNqyQWyPxbWnibv0T+GIDZSv5K13l3m/NAI37o82jSzuKhSwjXVXCVl055UTyi/PjjMkiASWR2v
tMWRIhQXSKdQOfKJiLAj/1gsVVrNsDPR0BlDsNQ4OCaFfh3QoM96P1KBTjFjG3wj827dJeqrjq42
Z/YqegMHWc1QwdVisQteEsh9HbpJZb7QkeHXmB16Nh6DFPanGX/uzJEskb0EkVeABjzETTeX8tOk
mxstIEoPeGUZ51qQERPbkR7sG+SIseDFlpWd3gudYBLbjToUbNk11ew1uXdsPaQ6MLlqVrLWJVZG
Knq6h778AhXg53gSAoAKyE/vn5rp1ZCNXU0gtQrloSAmHOYbqbeY8LM1Iio1JUvneZyZ3RuqFk8C
y7yPvwfl2NBlq0K/UHeTB186vhLlWUqOozi1xo0ojDY/8z+B8qW1NfzQ4iw6xfkEfXS3jecwJiNt
0J1xNskDYTzubgL6k3z1Va6epB4dx4wBW/IgBaEguJ7EgNiChA0fkSA+p9zD/MpUdyZxImeEkHH3
2J/EveS9001Po3gma3VlBR9BgipC9qmajZr3sFKcplq2E+2QKK8xOz2ckGk7ZvqSgQWlKE65xKk+
HEv1PU3eqMXjpdqZXAU80GRmyYgbW+0YJg+KjL6sK46x8ZJP7JEsDTKmReITfICUuviZsN5FA7Yv
xYBUKhxTNJt2ULbh+Dli5F7G4jn3IpOyA/uzMK5s4u5UoOLirOuEWIvgYtTsRMSiwgGt3hU28NOE
QUc9mLmjIfjgrlwxNXbFR2KyG9Tti17j0jWdwPQmcL6Z7haR/ZiQS7CmOATSlTL6GHiFWxK/mfM5
1xMxRWZCZINGTIw3j/e615E9fEsjgWz47OUqY3GnI2L+CFk7ynBxYRPkjA5K831aIlZ1D0FHIVSI
/sCMtkEHEtq+Gua7PLLu9ZGT87iCI05VhzuUPJR5Xkdc+9+sIjIjM85h+jigl4mi5DJL7z3KXf3a
4yQO/VebA8U4KCuLRrQcycnizO/A7rBrSQJ5honUkS1qCe4p8my3PC4SvgXCXiZU93MRcSx9yMCx
UmMToSF8a/n/cnocMYaqUrvm6ozJcxSxgDJgzeVzZdDXwB7o62+LOpKMnikuXD1CjpNAUvGkAsSJ
guT9MTngcO/iK5oc4j7UtR9aCO8Gh2BVtGMHDWemCpATY+Pr7EcuQNg92PEHN+zIiT5siChhm27i
h9p/RlwsDMc0DiELTlkcIows2AUDqr1SGQjwS6teLI4RWfs1S4O7fNxqOjLX/k7+ye5z5jwNvzI+
t+me+8q+rOeDRaeZhk5UiOIVpYg8/xLDTnpWVKk7S/ZR2l5z0NiysFAH1eg8fgtingZ53s8NkqrZ
eJgg05tF9gxdW4tXvsqrGyJVOS/N1XKyg7QfGKun57p88iPkpeNPV/2DL9UgviiU+0XymzAr6Frr
SCWLOE1UNQXXQbTYMLdxad9khuFQSJsqszk49UShWBddbR2EMadgUc1J1hMR9DW314SxKix/pDg+
tvYzmryDxtaWjhQRw+UQMTTJ723YISmHwFBq3OWM9SzDWZmv+4G0JpJ/anIz/dRwm4hoYMQ7jcWW
CndVMOzkwW5OWgRTP9ZIvEAmbaZ2awUHm7si7X3000ybSbUyyHe0+N5x3NV64NTEoFCU5uh9jfMU
7DumoFjpgFpbRw2QCYiQnWQ+m0H6U0zRTi6nte/n+8G0NoY5XWSDjCffQlXWrWmA5Q9BGKgY89jC
RkNlKgJlLnNJoi39sRMn/TL7iklwSBW3MnoIen6tusfPhqTbrHeoKF6E/W5rW5NfvGWEGizZ0cne
MdkjVCIC5pupMmmb+I0B+q3qpewJgpZ8PGA0/7bc+RDAIgMbBLgfQ0cFyp5nyhcQPzTy7yIOFxPi
7EwG1z+jgHnoxj3iJf27FXuEfKsiHx4V1SeIDmUYh6N4IvHH6tnvzfZBz0tHilC0qZTffpfhHXpQ
j04ZztGRUvBZ0g5Wn5760T/MUbrJqxx2lmDMkjPnpzIctUVD27+xrmxUpC9ThkOPiZVP3g2kxm1Q
8RPgeJCQxkezJwnZG5trzNMxT91Gk+859iYU4+suTTcKJ6DSnraV8T3pVzIungnbKqJoZ1SAmHL+
FDbheVzo4rBdNNgm+ZyYAyVHzpODlDwTJHMspVtNpmuIkrA+xot86qHgvJPmp5y3HzeH2uTJzBpX
K1mVAinch2j67SnfChDcgaEztFrEfry5OgC92i3IUqFZ5DkQbjWzckvgklPGylCBaG6mpHaR0UzJ
nRpDx2om0k2tzXBT6HAmfmlFuZJfNC4He3zjtJz7b0NHifhy5Tj+NqQ9kSSfSvEWzRMOHqNEch/y
tHDrLrCDnIp9z+myAelV1I+5/2mV8tOE2K5S9RTomaOU4nGW96U6XhbFrGrVtBhQD/noD0zqSOwR
3X5ancKcVZMqlSFLvdsJdkDpUhaZV0/mZiiinZ/f/dlJDE+jTHDpwhr4GaodXvy43Bi0r2tR4SnA
thqDg5Qc2vyQcTPOBmr4+Bim/SlojwbYq1Xbj1r1GqsEPaKucgMfE4VjTA6rTh9X9zI5E5e3kwgH
MUiLQsWZrLOASGq00lViYk0MtkkmtgrpyHKfeB0n0qJSAbl1Wmpw/A0DR1hsYOyg+jzshtH/NTos
ssRDUMSKw2jYNYm9JLru0sI8jnTOIdncLQUweUb4eMJjJKhg88VD56scQ/gDtEkzEha/ho5x5iA6
OUzhUK4hKUTAG6jFlvN5eA/eMxSyuaXCmyb9kyAq0O+LZ5WGj2kKdyEfiaGAwqJVhUbJLqmZ3YsO
U3BVc2pH0FbEe1343Uqukp2IfBCD5iqP3bEydmGa7eVKd3OmPx/fU2C+Gh1+Gxy1w+sYsF8k/4ez
M+1pHNvC9S+y5GF7+kriTCSBAKEovlhUNXieZ//6+5g+uhcMl+gcqaUudZ/Tduztvdd61zuoYLkZ
QXxnvdRPYwPQHbY4E8uYhMabLou2ajzeJZATffW6mjgUnFkRdkw5vZ0FrDLxp8b20JXDfgBZk0ey
Xtw/uGttMrxp2jA0rzyNUofY5On4dPoREWMkUZ/hEy/k55BQaqX0HwokSnldr7OtFZ5V7zz5mSfI
YWg/ML9d6xwCEk8tihJquj9ynzqZHW39sPX5T2Og0TP0sIdtfZcW15XoHZerd/GpSihKHtXYwQV9
AILu+3Olvlboso0i3vEISM8BCLSaQ12fYGj6fF9JGLx0DMytdSZG0NkuQedWhr99D/q8pVzrfvQo
Upa+5HtMrgnoSlSIRW3oLtMBFCeipUy1iuTr+wDD5jHItxLGBlpLumSOPbvboa2gty+SX1r7LDrw
JfxeepaD/lCjSNT06NG08je7gNQ6ANiR4y1zjJnajd6QW8hRvMiEvdUlJL+WTxaSHk82PPA3IAUC
UhODy4xqmdiTFErlBQUdzqpWex664cEzwAmMrmUbDOu9MhiLvGnPeR3eGZX+RFWK+Tebua6mh3D0
/3qp6tNAPxeUwyPaeJrvEfo1Y4LKvc1CdV1LeCzmf/z+UKrNfZwp76WCZCTgaNHT6EcrVCxHr9Ag
j6LziMZ9kFdPsQf/ILedBM2+tu8NFMv2UdPtndltIO8NGALQLTh4iaLN8t/a7Nnrg7+gpNsBSWSu
k6JTyId04WZPssEsQvaumUKhWnlrMhM5EMEYGElY7jUjHIJnHixo5HrDDLcNrjtXB42TEYF7iI9H
2+mZ/G6ScHzEqsh/RQgzElJr2R1oGcNIhHh1j0cYvAx8R418zVTawMaBZFvHNx+z8KmIDQw1IVKM
Vy/MMTuBLjiK2NKzq4ptpB1PHetQBn7X9fhPrI+nCT8b1G6tmT15c+3CJxoYqs0aORTs6uJXxGEY
FOOmK6U9vRHqMg/nfJAovu+EhmpirHjtMS7dFWsEAz9rwLNMdu9NO3uLKR+zDMcL6guB0X3hnhqL
2xr2Freuw4lgtCNoqQbUxh2ldxnnizgYb42AyWXeoYt6zLPwNu+7s6QfswTHndiD0tpjIcKFg7Ff
mMm+rXLOEp5icq1AHcmU5x7WX8jghTPtqsgqRwE+0HP/VRnqbYGDQTv8agaKObfHBGOgINOlwyTc
kTCNhpWJh9tj4pGbbDyJFhVQAU/IrpxEkc4RqjS3wKOgJkDSC+oY8fevcThGNK0C9onB/sjQGjLK
ipdTKRvV/VUM/NiQ/EIw7qEUBGfjfMWZsHHDc1GePOPFVRxataVJyn2sPsqRv/YjEo/EcNI1QFXA
2WLakWrPUVqCUASmDJiBpJV9F3Ha53gEJF2+JtwEdxL6u3s3GjeqlN9ia3Lyx+qP59vLsKocozIc
w/qnHcwriD7L1j12ePBPrMeolXGOyh1M3VtRXZN8ZZtPiqiWflQtOySwlq5e29Gwoo8EpgqXOQsH
QXGm0ReyBgtccUqLgOzROQBxBLupyujjfBWHNr2MddNDjrWRAqax7yS2vfVo2GQeX66YN57VOS5a
ewP1rOdC7yFVm+pwYSAftOrbEPcjlLwhXyrccsiifb21paeeUav5p0IfabZPigGxnjGG1f0N4MGN
4hSa+VXnrlMV2SrVPBAxmXh1iwbwKeLzKV1MMZH16Oq9nZH9OLza8V0QRUu/PfHPQTWcLm+gNIB5
Up9MFfzkPGjAb9A7pB8hUJyb02dgEWRoGwabifysN5PwkgYOv5xe/22kCDarei1BXNFRz6moHfr2
DrAiQaARAZwVcb+vM2pmgCJ9OBkA4YISrHzuacKjuMA3gXafhEe9GZZ9Q2/Taoz9/wm9Jy29ByGC
t9Jn434Yf5sa1BR10UQAvC1IIXIPnWQyFdgzbTBNzdYBow8P6KX3+y1YT1puxshFlT1p2MidnT7m
ZRIxgVMOuQ8S4C/aEhO4Fob7qgRIocyWlP5PJnAYSG9+JgLC4IGG9pUzaUBg+5cJOONMyi7ooTpx
jMg+zNXXNCHsPg9A7/8MiPHwOOClDBTwoWKvUiY8YshXJpIVEKaanrnKQSYoXaDxQmJXOQW7ey1j
HQpIZ8FzIA54vi4kesCBUjMO8YCwMG1xF0xH1eCYhG859KjObO+VoFhJKA3VwMRXFC+mCEk9eEAv
30XDIeimUwwRJWT8HGDShRKhr8y2uhe5ee9Bw/G75DbXy3Xk2JC9UUdADDqDhg+gpIU+cr7sSvOY
hXgzwXAZAHESHEvjMHPooBahgAgjBysPGS+2nAIqdgQDLz0LoSxD19i28TX+gLUFUBtuYrzdpNeQ
/59o3ix1WWogoNH5PkqKY5p6zgBnGUYlUbcwXSJ5EaevOWNDd9VQ0djVnUHfNtGcL7zMS+9yRiVv
WpJx5G5MjoWBA+AhLXYJSQT2da4jo6DZXnkFzpiOr+D5tk+l9c+XVydi89elZJtAY1BKCXXi339g
PLYhMLYSinhvJEfIJIDGAGYM0/Ob5jiIB0ZruP7uFXaJdWki2LtqHuJkg7KBeUrs3kJBJJc0PUgp
LNtdd93//vn+vie9qrByDVkomphnSaidwfcfBfKUHAhCF/2q/4b7cmvszBuiM3/nv0p6ByC+Hfuf
jAf5L/VB/YdOkY9ROOMOyHcZ3DOg9WnUl8Wf5K2CAGatfr7LeULVux5A/b93+SV4Qcbx1RV9rR8M
eY3iCRWFi4sHMuLqRdVWtf6ay3sNfCurrTtrgNg2of/pqUecXvr5TkVOdeGOvl1WH+5oJkAcey+F
ChwSBcE5oa61FcYZ+KNF4DAIKSZbegCIXXw2L6znSVw7X0+WrFkqmZ8EpJkzkrKsj4WZKmN6lIAl
ivFZSk66zlzzOZt6hXxhXCKQzwPZ3p/9xytOT+LDCh5qOwkYioT7okYWCBVldFo6bEku8M0BQE9P
hK+375GCGhOZPEzWrvGodoQx8q+YOAnyE9v+Aq/9WxfYj7c126NrSc95OrJ66EvGM/7ZVN/oUZY5
ZGp9ZNpKv4G3vodXYy1NZjL3YXvBInPaOT6+Cj5mxZ5CBWXZVPHFny2BASQ2qxsj3FPHiv6A2Lb3
+Ovt55Wmz9/4+2VMVTP4MczljZlCRU1FGXD5ACADH7H0juw0WKO7zBD/FBoQsYcNTAc9F/RiHNRV
RjPlQ2uoChiJ2B5VIYBluk1QZTOnl+wlFAQThaQcUfLW2BZASfP+Ds2wSPKD0eaU3b9i6yGrnpG1
LkaculXG+BZOL7QdFFqKRbnfLnK+dLCTlAGdGpvXJacbJx4utasIPoLga5hkDiPsWhOWMh2+b9/G
g7KJFdp/VFtVciDGx/n5Wc21Dv8+Kt200dsKMvpmKhNv6AhugkSwZ1GabKBD6TT2Fl+uRXIphOfb
t2LblrDRVSj6/OXjCFG5CAaivVnv6uAoioWVn/kKhuLgSktyPP7rX6bKiqwQXKephqHMVrsWhjrO
61K4n7SeCuU1nOtsl6Eg8RgNX7jWNwtblckcMfl+bML5Zhfzmspt6rLz93p+YnibqpiY69KV1r6V
snaX+PeVeTtGL7DWIUAtZW3top2E95Mku7pdl3TyVq2s0WVmdHehrW5qtHDhMG6EVmKZqR7rQGfQ
TjWBUK5+tKCMhbfTMMKlEoj7WxczZ41NA8XMJhbDFn8oIttCIa8C4zVFZj2WgMT+ugysJbIZAd27
1B4GoHEPC+MCJlGWynfshJpWX5c2GhQp25TxnY+uJ2UmhyfCUo6bWxcTPF3/bfb2qW8UEijGXWMU
d2a20keANYxlo2RnuxMOzozObS8khnwRBbFcVdniENEUS1M1bfZlt03q91EzRHtG3FrLF8J0luAB
71XTT557qOxmraE0SJoLW4o1HRIfdy6Z/DzLJEpZkU1ZE2Ja3B+29NCCyyK0MD80w7Bq3uIIezxm
IUxtTFGe7IyCnAlQaeBymsFQ1IxNI3uMTM0/UprtevVV9utNZ2A15gPqBTCYoT7G2LqMmXUX0sCK
9FUzBPaHwx35NjsK4FW5t2OcRbGNhQytBzg4Rn8Uc9qjHhpYqQVZu7IZOnY9/u57c6u7Lm6Flfei
QzVlAsDQKYmvS13dZcyzXeVpHNp7KRh/2ar+GnbURu6msDA4ItPAFeZ1YjB/SBnnD/qNm2AGO457
mG/b2hhWNkSDNlJ3ea/9DvLyAQqFU7kdik08jzp0OMpyEC4Sk3AdE1Sw0gD+VMQcjz9/Z9+mEn14
De8Z0h9egx7afQE8Lw7YwGLXCz0UGKLmHGO0Gl+3qGht41Ch2oP2WtlrgHaGvzTuY8stI47FUSB6
+PmevjUF/3hP8/oiD3w7Kwr9YA65U1BGReOuGyHpaDvX3uXR38T6hz7256t+qwuybdswDZRqghTp
zwvSVhrPgEZgHIwJRum2TfSk+/FSNirHhY44GlhiN4wgYvy3GAESIdg6hThposZTG86f/9RIazWr
EEDuiREpZGOh1Yg+Bvru4SySm7ZVl0TLbVX1T02FGoAAGeO98M4dXpp2um/I8phURvxR1mlv1VVF
W6q59yOAcOu+dY13YZf97u1TyGqKoiqyqsnz0HijSkTT2Kl5UNS9knU3yH6PKV7AQSkWEuonGimV
vQfDpUMsPan0Ca755lnMtRlKQbBwvKZYaAWN8CAD7ysXTpzvCqxP9zcrb8xB7RuRINkM7XOilfdl
t86GXcdAs1NxJGFUjNaC/RTfZ30bCATTl0rPb3qnT3cwWxW62WoDkbzx0dZee+O5iO9aQFkIpCgX
rQt74ncths5+Q+6uSayy0IzPSxCFA5IWMcZHl5KmG60lJ1+Vk6VDHYFDQ489n4f0AG6fpJymEZPO
IEVpkPBn0H7Maz+5+/mjUOclBrv0pzuaHQ9J1ud53EXmbYFDYfkHyNqP9zoHxLCRqWq3Ncp/66R1
f0nQ68IrcwFoIG4wtWJeavyVRpCaNaNr0gVK2GhrrEZgyzebn+/SnBrY2VnCqaTrVCWaqRhzSxsA
t7L2gq460T2O3trLr8cpfXSVFKvCJ/pnZRfOqII3LdIa7vFahTzA6QtcsALGFyGHM/ueg9WxeEy4
VQZpnVP+Tq0NyiCDobK8LPIVlEeCOjGO9t8saCESAa6bIlgKWFzS0h+WOniaupr43fcSRETiBaWp
9PMxbKhXULHCbB3xKLAKKhbZP5A0yx4vlSWHDtuMJzaD2OLY60nXnnoOgKS9HUDmz0/qu1abJ2XZ
hkpyJDnas7LKtNU8t0eelL+FA0GBvLEOZNTuk7uSAcQqf0j/IYAqvAJpW5tH9VZsdafdIR0c35h2
7oPb8sWesvlwNKXBYWZz4VXq0/c0f5UqaeKyoTMfEPNOQxtMKZaNvjphp0+6oebBKoGy53jQ19pF
5zo1XtLRCppZyx8qLKnprp0OQg+uc1i8MWcFEoPPt5BRX0jL8Ea+hY4iuftIWVXtdlIz2JkT4QkN
0cncNPzOEfevHeUHUuI19qJM59PesewVR/R08XaFaSRjFqQhP7+N6XOe/1Yq6Qnfo1OgrP78uZNG
azHFsZM91bQbkYbEFCN+1knx/B+uYwuLGo9m0Z7XeJCQe12TuA5cY+iZTNNYlnZ3+vkqX0rJaa/g
dyiog3RLNt53tw+lhKbZuWpDFdljL8NlJr5oGJ1C6ZYcUma5nvu7hur480XVacHOnqEh023pBmWk
wvH9+Rk2pYKsVI/TO5KOTU6snCCMJVpFLb3Jfk2sOWBDaFe/CRBKrG1AznH+AAkf25VBAxRdx90E
eAE94+4GE/Xnu/vukRiypQuhWfzdVqbV/uGRmOXYpcLyUXBiEFLvMmqZrMI3a603KyHdyGq2pIvy
5AsAzXcVlEFJbeimPBVS7+fqh+tKQRX2uAsE+75eT2Y/YQnLdVx4wYmOrURXMw3V00v50+8l0seX
QXNoG4agnjc1EyxvdlxTJukiT+P3nysX+s4Yz032Nvli1YX5x2BsqnvNGuf4dRiWvzDH0cm4CzCd
EfZfGyO3aDAcC+5bomPi/CpIHbExza0FX6o4lJOb5CL9m4EC+pW2jrAXnxqrOO4uZEV/beH5GSZ9
Lh+ggBo3e2tWFESuh/pqnzdrTuAscgz7TEfNmf/z+phvANPz4uNXJkRFVoQ5W7xZZbSaXynBPmKM
Qb5DZ+8A0a+i7vW/vQ6ozQRMyLI+bf3zjSaUZDnXMBbKAejCFC+yNUUV9L0L3nJf1jtVJBu3UNnP
+JNmzMCPRECPNAw9e6hX6k5bGYvxiiCdp9EJry7sNur8zH+/lGHJMuCgqVnv/eWHJe7aNOuRnHtH
hQNpKJV1lodIc9NVYrt/jRocNntrmXShhCtbcxtJErFi5qoF4Q/OsX6IKgyIqUg8nO7qJyse0Orh
fdfIF/aAeQE5v8/pd3y4z1YNhtCSBdYx4zMHFFExMCcYcGTFDrX5z+/5u+fPg7cMnQ+QRkaerVy1
FrFSYYq0V8YQLc8qjJ+Vdm3ijuwjG+smZiz+Dt4vzwsvbTnzSpHfyRunBps+GgGK//l3dpUaufWY
RRM6ZOSkIIDL9u5ZM6rVu8nION63pF2AgnttsumxZ1Q0NOhHk7TMKhocHRunFgN+4VkXjr93B9/P
25KqKiTHMv5QKK/V+WfGFMuOdHd4GG+0K+3mybx6XilX2y22Retg3V65q/j6V7D9tf99XCzu7/85
hWssyZzov18JJj6F9jukZX/Bz+IMd4uA2dwe1sv0IXLkQ/iZUE9eCkKkC2thbnfDC/l0udmvbg3D
DKxqTPYwHTztNLorGJQxubzao6wu+lf1UjepfN3OuCL7pq3JOs6Sc4AQ6ZKSNbhA7X22dMBqlvno
YP1HcyYhQjzj4bsUHRaIPTTRlOXRdssaDo9WZyRPaKRuXCwPvnsIFnQ9YevgiPq8wdXUrkMGlw8P
j49P4yq7uuG939mLtdMtj0f5arG5tC19fQa00cCxgjJLB0eY7YC+musYGXghqTOQAjWgag816Gly
uBiRIPZIjjX/BX3DwkYEpJIcqT3mCcqy6px1p7jBi7CVd8MU2wKGfoRQswTatvvMGZD3oqe/8HHM
6ydOBWBWTVd0Bgi2Okc95DJJbVQJwNXVif6SWGe7ev55JX5BGd5PHlPXKQwZVOjzKqj3ykiyiija
j2p5VRknxPpMk0/jMOBTDNZlMbqjAouQ0QrpGow/8p4NqC/gogM5A1565uTFegdKsnJhx/x61GuM
HTVLQ7pNSzR/XYIlKDUlJyMengXqu/Dw/lZuWvcC0Gp/PQe4Eh8FAzNt2gNmn2PZhWad9I1xZH+s
umIzZOvBewso9ierzBqLx7zH2WLA5ZlZ0eSsqbWhEykaAbHmA5MlnAnzYBn7mKhYQKUuGARDzmpE
b4YnF+EFk1mihAddZ5JRYNT7COc0FTbRSKK9RqUZ4PNY1YTOpDl8REeCZykhR2r7dGVZw8IOLHJg
bzXjzppY4Zi/FUG6CdvwOjB+9fGDoljHyeoVz1obq9B8eOUgU7pHt+tgYmdOX1QkHQ6kJMBK6czJ
VUF2acEPdYUCnwQmmAbjDXYoTkHVZmj05sRfwCMxWzAvvVwVYY2QB3q9muSUgcQB1Adfs5/UKN22
5PXkJfmOScaMEws+YzxZyq6NCLWC4xRgDOepJ9PkkMM9IqKzlmt1kULiuNjnqFMV+/k40RSsZUFo
ABw0VZ8+qQ8neoVNT9pruXHEUNOvDnJp3960NgLNHHIqfKvs2FjQ1R17fGnJp1X6sxm9LpSasBaE
nkkQbxlKdsaFr+wLVjZ9ZdyOOp1y/DUfPBmNVGPYk0b7ik1eF7SsyqERazM4lN0hVt8a7ZA2yVJC
pxnyxJss3Pz8nX+z9SkUfjoNj0YL/z5E/PBcjNw1OlY+rAIVkx6xZCZaYwdIuMTP13nfL2Yv4NPM
YrbHmrVRpVYrkr2M7Bpv0rY8SA2a8UX/i7lQYK6QDow5nhsXfuA3mwWHiM3WzvkmmJd8fvFCyLiC
GEawh6elohUd1TONgVKdL3ZS32wWKuYdDI9trKpkeVZMRelom5WkvXfssPUFGWf31kPrHy62IN/9
JmRXnJCWYav0ip9/E6aSijFo2nuniDX2wKUIcw0qCDiX4A51qj7n700h5ZO1AUzAI/x8raZFaqf5
9Oq4OE8p6uOGGXBVYGlgIiJYT6y3FkUy6QE4wTshdI4U7/thncD5rU7IMPAykfiyL/Fzvn3aJutW
0ILhWzM9ow8LV0/6OipanoFu2wtsXyd6MymKDeUylM5ObP+H9ctnAhfHlnn2cxCuigM3U1Oo9C5Q
pL+bgujzYhcC/VsY8RuvpXVLBjzKTw+j5gvXntbo/B2ANWlCg7wxbWKff2sT9Fqhp9jgCmSqkiNw
Cu3wkjiBbQscu6tk1RK5BOCHgclVol4oSr9bbbiOq4rO0zbt9wryw5NuNYm+DfeJPeQBVlsQT7ak
BZ/vRTDqu9/58Uqzd5q2cpjUFmAUxy0CXTwNA9DBeCfUQwFDXpFfYA+Y0i3WgHJ0yWrxC2zOXsxI
lWXOc6bAmgP5nujjUhQJMUfCIVbANOFSjS4DRCoeeLhjQQFsLht47zpu+uIIqy/i1Lc8UKpYOeDK
oq30vkRUd5wcWDrUfsw4LG8vERzVxo+EKmtZ4zRFd2F9fPuCPtz47LHJ9eh6sisjKIWmCdHG39Gi
Mfi2Ls1/xTen6KdHNNvEI+F6aSOHwX6yLQCcPA24MZuIn2HYrq1o4zbBxqh9Vml7Nzh5nx5x1TiW
XbIMAO+J++iTfI3yG7B4EUjDwkKlPvwWCc7eaGomn3lXCQ+M5hujXk6FQA6yn0hnge2SGfunCIXy
aKD+Ts+KUR2r0T5OshTvYvv53e7CsQw3hyp7wmA/f3GDr+hjKU9rnqAc9jvYs3zm0HSU/oRA43/4
vj9ebYYA+FEjE/0hh2C9a/Ucm+gg2FeCbqMNkCQXktkSdbnOIHr30eTec/3z9b9wDd9XvmoDAaqc
lFDEPv9aJegStbQ4IwMcxDDCc4K4wS+v30nhsPDxwuto+pIABjcZBy12FI2KgcmtjUe7/QABW6r/
ZNYrcpoSmwQTxkfraysyBR2LGZgJfuqT82dTrhrFpVbouxcl2JY02aA+14xpS/mwOUmVRrSJq4b7
nLGCu3f54rrQYY8QUKovgvLTwTrfiD9ebbYR10GGTjdwkz3dIaU9YEA/RVPIu4RvoDGecy+48G0b
X89f3bJ5JWxL9HucAJ9/YNKGg10ZerSPxAnOXmie0KPpeM3jub5SMhqgdqUQ/N2tIz6hLNpoOMTi
MypCl6kns1bVRDEcXKec2Plt6CNbE2dJMBqmj6exMCc1FfbbPj3CqSn4C9Ey/nJl/qrvxtRClYh/
A26NjMNhfVXd2mgMpEiMwbqzjPIGXrgCq931o03VvdlEOOTRIzyYFA1Oj8AmaE5y8Cf1oYe8ZDpM
exHe4P8ep5eCYlTrK3AwPSsYXEw0qMHE7PXIKqIAoaQxZrkyw359X2j9OQlqzFftVSRIN+yk0/Rs
glca7GUnSPFSii1+KLsUSaK/sapuUw0CX2VjjyiuZQBoqtJWQQ7fW9U69u6M4jEYzyaPAIwOV/5B
lQjLcSHlE2/nESwOXpMZaIcs5ETyW1ljMmhIeL/wYdR4P4CdDVjmRPEpVpCpojpIIumfCAcs1cOW
3rrtwkcCar2rFs59qL5MU+SSHCeB9FLQPk4+97VSXysNKtw3NfgLoR4H8ODgj69pHqD3yhZmoW87
43dHpEFFOkGQXg8kl7UqnH7k4CPdeTadYLgGTf/rUf4lPGlFRhOKBdyhsHWrvXWAuX+CUlxjCBRG
6jpH4TM1kmMqO7UlcGajB453ZX2CZILh5qkbbgQiv+RoCHoVEy/FO4XUYTq5ZPzbNX8tD0F8u/PS
N8Wk0ofohl9wC7LC1ElRz5ztVFUWi9ESxOOFLynlzagzfy0WAbr9sEL9b2xS1Ct81ax2KdW3eZg6
EdlFhCXdxs3GaOz1FILSMCuSQGqxGLdIGJkeXcxjNDDgTjQTH5F1Ay6Rhdf4l13VPb78HNAFZASJ
tmfgPTeuvVCwx2wsxPyNhmgMB/3cljE48tY2ju6TKG0iSE7ru2rQ7yXxhv6was3DoDKILTnXIjm6
KZGIKSHNs2IgVaj/SikZzVKBh5In9nWhUkEnt0Lzjq2OpC0kmxuREG4gRPbGbeOoZDABBNYMZ9pc
I5TIQg1kOKEanUqSYf282wS05FBHYxPugYLk/D2++qXxbDK1jE2NaCKzgydvUrda/a7zBrrK8U85
BJvfXeodMgvbgd5YD3WyQZUHlR8HzanTdAv0Sfj6bRIMQQVOY1MECjj8sqbZSK2CkofILjAwBROR
idNB7E1ON9cqzxo+HvgVbg3QQZpoCV+Y1kh2ZU62o4f3FVvSTkg7U93Z6o4/e81OYutih99OJvhD
0y5KKNpe/wZ7G5fRs61glV/jE+FudOYGOYzBUsE/iRBx/zc6+6K+dnsoPi3JF0mLGooVpFlvonlp
pZMuS05m1hemTcq0lXw+CZjQqQZ5PBSM/G221dR6F3r1UGdTqRphzocfTX2V5espXidx3yAy26Rh
WuSA4QAIBSGls76Vu8efT+6v55EOTU2bSKuwn0ADPx8OZCe4Yad58X0ZYCd15fIVrDAIHonjFPn6
52t9M6fgYkyKiVjA+lx/P6k+HLVK2Qx24Pvxvfa3sRecLHcd6ZzYxWKMe2Ucx98/X+/LlFhh7kU9
LmTd0mxycmZHe+P1FrMpbTy1tzppDE6DD86VAS+Yeu9KX6U35Lwb0l8Db4jYwdi53yT30rL55b/a
wS2GhEyTLnRCytdq4/Mtzd56V7W4GhhRSmom22BF9i+MUE6TaQ8c8RKx+DDY22lEw2UjfCw+Dj5f
Qy7VqwjbO85QUIfBdJc/P6pvwBXua4JCmarpKuyEz+uAzCqrGdLAvx+fgrceoSSkKtTc8RIPrSOa
o6a+ip9+vuZ3S4/XAqpCXKHJgvh8SU7TJPDQmB6ThPyOhWqsZJ2xsJOUJwPmzSX8iHb38xdnTo2v
ojEngzNPQoWYLQcc2JD71Um0F9BQsWVGZ2xnD2rEUKpBnZqgFc79KUP2BLF4GJ7bjnNEWJtQfauo
k+ono/G2KSVMFv2qTA3ZK2LSCbUdrWu161duZ6xie4BSjMsvATuGfz19spRWoKpmSDroYZC0RwmX
Bw/5Jcd/JGKMjyCZgAmnAYeKA5qIIthp/GhbQkqhXlCVdaOekmJ0GhuD+AxZvDh6zYsScQfiLR/B
b0VzrdDO6hAHy27aMIaNSdBNDehe7zw0YRJUgIyTyxZkG591fD8MRp668apEuWPGDEgbe9XCjegm
LVhyJTKY1Vg24JNFONAqplqRQBGn6d6oG1c8kSHp966CyTc+87D1NaX9Nf3edHSm+K+kkFdxZK5p
gq6ovBdxdwbYUD15oXG8RpQGpkQkMQ+Lf6w1WGS1RUs0Iz2hLx+EB2EizbZJWO2m0eHg4lKLv0As
p8uQUYlAzOly4sa8saz0V8aDaV+P/JIoh9JIMpm0rrVzExwrj2JVKtbTrxyU5q2Jy52LOEDOniOK
JwwVDHHqSVlP7tpEcaLudxLVV4by0Jd0om++8ignYqOHL7RudPcbFyjKQAQh4wFFfsJ0Lx2giRLI
h8jWlq3X3gRGsM4jxbELDCTgiAZrq5bXsfQrlH5NyoP+buItIgqwvZcIfw3iadHCT+B5xk4oIccb
w0erPIXkoVW1fCWQNo70UiDmSZY8uo23bpF9hziaJwpG7L7JUODZbuM7y9wQDbQc62dfvW8yFJMd
3uYKacLWkTB3fK5cTNtGHi9yCUn4jkrtmIvgscP6vWpToumSW3co0Jxij4wLLQt4EVDj+YmOVJek
s/DRxB0sFnjnSK9CJfYx5Sa1s5RVjylnamVrDnlUC59ySx/FzlPzVUCYS1GfKuOQpu7VbwBwG/MY
z/49KI6CHhWIoUAeXoTtzaTrQdDQ8kRL/PATXlTglS9sEjd4dz+PPPRawocTnwS0N+0JBTcsnlVN
ArV+lMaNhTOJjfUzJOGuwTHqDaZDFaMuabJNZj4PEeEXubExXHyt2N2NYKP7OUpVplPUxzHLNg/u
4qTZxOVJjSWy5jvHlOWNiaHMz1vffGb6ZSuaHQNKUBst1k8JOgeVx/DSKc9ImViGnjSJhw5UmDnh
Zz4LjBcWoJOmSGUnyZjg/HwrM+jnP3fCcAqnViio75yiD2eyXA/DkKZVsgco4z/OQp++Nr7KwfUu
HDKXLjWDRBAJ64pnZeE+i3eIIaUcg+izmzsXk0fmo8cvP2oGh5gY+ODeWkb71HvxTSwaIkcOH1Mq
O2aQllH+Zmaylyz8FuJxlSsTvh7wUSgmrVlw1FBaCxTsFifvlYy27+cnPisB/nNznLM0mNC05nPR
hBARQnLrZBJv0bpkbAf05GzUMX9y2wsF3rwI+nK52VILpbbLPRmGRm5vB0rcVeXcB/XCHbfjk9ve
9eYhrpb9Az/TUpbIyD081HSnHh088wrh0L9g4gU4p18SqM7LwX/vTGgKz4AaFEXd5wKgMc08GXzk
ZWaN58i2vq/AfEb4VleBcce78q/Dbvvzs5/VHP9eEhgcWE5BYT0vd0cpZOQop3x3yqMloSUTjxnX
IyaGluuQ5muO6Z+vOGd3/+eShq3YE/b9b1Xy4QNz2yhPSyx39kJe22xpjNubeHjBAwS7zxINyzHE
Qr7EIIOIrqDdKVKHS+ax197K8E9JduPP9zMb1/17O8ZE2WFaaDKZ/vzQk7hhU+mw2pUqR65w3lob
xmsgzj9f5ft3++Eys3eLOUod9T61Fnsp1ZSkkI1BectXSAlSBS/1QJfNuXZRYfTtG/5w4dlytwde
Quz62b6I3opwYwkUWXs5fhF/k3YhdRdamm+/5Q9Xm0rODy83t4vc8AUoL08TIaZunghSiIMDSF7c
X7jW+1b8oWP88uqmV/vhYkOU1NCGgmif4IMy0YgmC+tVRXyIuRwfIWYjy/n5NWqXft+0pX+4pMiU
3LSUKVaIciQZHmI7vLKhu0uDTzAGPpYtIkwyioO+WAdIXvBgSU122cnaHIOjwmKW1uMQbpGXlyHc
xiY3GzA0Tkh7cYECmTgU2hYnJSt6EthzyD7Gs8M/IeHU0qRHO4/a2tIwXQgf8JLGHE0sfv6Fl37g
9O8//MAmxb499ep4YoKQ7hgyBwALTaQ120HbBBfoIBdf4bR6P1zOtKNKqQIbulxK0jq+UC2u7gs/
OIQQB257cW1eWjXfHrr/b4Xas6NQ9UUGyqCGNzFGps2NNlm9ODLkduW/nAHMl+eckx0Ndk1AAZrC
2qyv2yUONWbz1qNu0EiVl/HAQ51LtjRWYOGtxohzqm7z8Tlo+6XiD0Bow6oLS7rgR6oPU2r3UVEs
wqm18YmJf+WM9rGgtlr1wiKfIzFfbny+yIVSRtXoxXvxnKoktU+AYvOavOrTQib7nHh4J3oiZH28
FPw1b7u/XHq2/OxI4HwEtXk/yAeuCoBZoBSJ+rVA1TTig2dgRNQdBiLrsQ39een/fxbj/yHtzHYb
x7J0/UQEOA+3lKjJkm05wk6Hbwhnhs15nvn059vu7lM2Q7DQ2UChkFmZFVsk97D2v/5BoyHLcWDK
H3v4p8kI6SFtCd2gMrBeK3AzuGBgpjkuYiWwNDCenZ35Gt+Penk+WipaDyLptGUnWit7p5V65mOP
n9fsYRfZmShkd1l5pdq8fND9Z6DF1tzkchHbGGceySbSIvhRUGO7LfjTlelz8YGEXYuNlkOB3/B1
SSe+H5V6Y0RHHAoAyPmEdQCOcJav0XzVayMtz9Sy0cx6IPUcT6Esv+8QvlsGl02WNHx1elezjgHZ
QNAJvsDZ/NzXJg5WsL8Uaz2VaHsM0PTmxQQlwPCKxAHiZGgG+OVWpI9rJuABGUXKFaDz4g5rWRRd
EGgc7hhf308cmeZgxlZ8tMmt8t0wWcl4aGYbVQUp33w/uS6vJ0ENp7bTqbYW66kuJcigMtp41ffK
eq0QBfGkyGSIHEh+Naw1Er6xFcDe9+N+cFj+OJr/M662gM9aqVHaEmnn0Q+cbV9Hj6gjV2XwCjy5
jrrjR7AMOm+6DkPfbprMxNVWkGBeTOe9G6fVZKg7AhswQlA9y8gOyNUfRZu6s09XZQEX1z2SfgMg
TLdsgLCvX6QiZgJCV5gdw99VkN1QkxXAbuBCtIgNDC99bsR04L9/RfAr+WOX7wh6GM4FH+SI5Tvq
EymgkrDgnGJOVHfgE2HmlcqtkmLZy1xMeuAznI0LrdrGY3HQu2ZX9fpNDTeQf0b7JPH60Fgn6rgy
iO6om5/j/JdvPEvUklJfoDtZVVl042SOG2sVxuCQzeVXB+abYpwFiG5w4upvDSSUGNAjXMntS4w4
yglekGaSSXwAbOkIGCnI0M7mN713yIfBO3jCRPclqf9qZt8bAPnoVIi9WcHNUX2sKpKYhhNGNsRz
vOTFq96WZLt1uCdNW7xBe5SCZnfWnUdBNOCa5/TzrtREp9VzlF8glWLkKOo4/fDfVB/nQvEAAwxw
DguhIOiLK7qFlqHjor+VQSphZkx2u+biOotlPWwtWMcNOVdZ2/0E7vNGyqgYFEcaLcxq+DMQsUV1
tB+yDFson4VXbuFMrG1pPJeRzf6BB2aPk3VzgymHCGbGJIEm/HB0+he7JI6Ob+SkzkqTiG9r0xNi
uaEmEWdYx/W0VshSjVlrlUZUAq7zpanuk+ysKWcb4aoh3fLt8d3aO7OMwSi0Frn8K8y7fRrRebbu
Rsnur8y2iwjA58m2uOZobQhr8oPgVnslXhVWT2dJzr0BEAi5kktvzrEBnX3pJpKBcG17SypMSHeT
12mU7b1KnJVMR4Q6UMeF4vvFsCSTfpz7yFZtS4YRZoGAf12Cjj2ajTTmxVHHrKzvVp3t4ebvTaD/
vRpu1Bbjz3Ta2PFtQs+XWiC1etEZw/t3h2xAA5XLMLSKMdFLonjjX0XLL1b+dKXooNA9QZe8KIqU
JM+7pGVHszLGoZ6XRpO8NctTMJdFRFCr+JcHHHrFvujeRJqPSUheNgybOcWFEIdzAFhhveUaAqXF
Y06K+lc4aPtEZm0GWzYbH/vhSt3pKmlh81MZY7E//w6JlgJTVINsV2dkz0yOF+E+L/fTlY+wtBf6
+AiwH9mDIc/qMAG/foRO7xtrxlP1OGWhyOqKfFzPjh3Rf/F+ktBmrOL0VNs/Yu3czbe+hNEtv9qN
51WdHkAdr8wJ9cL++PnnLOaECbuilGP4gSbGqkOLjNJ5VCfiZkCmRHnGAqYYDW4Du94M46EPTPeh
T+KbKXO8xnjTZ9THNExFQkcQPGLBuB+ra9f6S3u46ZiaaTrgNX/M26wrUyzFjPg4yAcHt4P5JU0Q
LNDiB0ho5CdoIQENLT6zC7bHaavrj/DK3Ik+wPevC33JxffF7wBTQTZvLt4XGTZyG09mfUf3d9Ot
jBCl0wrpxS7dRAc8Y9b5ejhVW+TXXuDhNLzp1tWahv4ez85tsWpOiRdv4N/w7ys32SndsImtU8JF
qm29wyfQY99rtnhvK/ydfx/f0Ry7Mfi3EZt57Y5Ej80/2irZo67awlklqyZaGR7tFA9145azfCuy
ZDDA98bVtJ7W/J9X3XP+ypLdyBvZzTbTTfoS3EHkOJgP4cFZB+vBJct4N/zlP9i32j75K18F69+1
+0P889Brt/3W3rWrd7ybXfB79111f9Vut8Ovcd8eyWL4EXq+W6x9r7hDbbSSz6YX7vM9yQFevKXN
uec4Oyl77ScKpO20/f6TXKpPTY73//kgYoJ/uk+M1qwioFSIH1DPQMkAXUTNI6C87sB1qaa0INbp
iM4gZi8JpZKSdUMRamiOU0+4b80n+gaR8aLVhx5iRqe8cLgKmykd0iCBT9xnBJsxeZzCl6tCl0uP
TUcR6rcFnRrB5dfHNrNANzFFBcroDoLsIp5b3lvsfHN85Q1fBBM/j7WY88kcK4Ee0TcgpW/E5yzQ
DrG/DXFPlLGaT7f9cDtBLa5XMZKEgRydlsjMaiAroJjXvpNdufNfLCUpIh3kn/TXjWUpGXZ6Hvta
9yH+lpDWG5UQt9GyEJw9qhVOTxWNz/fz7ONiuqwkIfGYFk5RqGiXkvNRLxtrqHQEx9ajEj/2MqzZ
t6Q7pzTFIO6x7UjBIQyvMengaF/YcuhV8x9OC/RDi09NsG5dzjBXBWcjE27PkHyDF4dWokN4OxW9
ggt9K7+FlJNNfhgtlFVkfEb7eDRvpvwWJrJlTc+SKp9C0BAoSYpSeyMMndQmOw7WjCz1P3Qd3Tr1
CZ6L6aaKgOp/dhOFIpspmoCbBsHSxIR/nes1jEoj9gKT4PAV3UAsiyVlk8W4sh/keqcnDyREwqpR
sKtgX8vL28ZIt5YS7Hxf9rqiX6tUEkYx/DLhVvKLY0oNnxBrJOPUrFEn3Skob7LmrFa7RA08w9HF
84lKKiUPVJdBAD2leJHUI8maIZ25yhuwOFKw1fTS3jXNG83egTM305mGacTvrQs6rm5vrSZyQDQ6
7IjhIReMG4jH7BogENySMqYPf2OOQES4ldekB8EOCs+4uck1EXEet3nBQpzexGoL3FbymmAL8ogh
MA5d3C11xOTpU2vaK4S4K1g4a/iIxMv58XHMbomgxxL5XD8F5gPEdBLZ6KYGsPAfUloBifM4Vgdf
dryUEFQtf8fyA2svyv6m8uo3Mz8rzRP2gj58LiL6rPssPtSEM+KdbvviXwMBzkR/ebrRcMwZS8ql
+l5t9hKspFDK+DvVmx18nuyVMFZXKtKzOLWCG1/CagW+mrPNjY3Bg4w3SbVjlyPKt4o3ZvBiEcKC
56JhTJ4aPkwYrydo5jr7N6bzng+1vMTaoG7dEQ1SrcrnNiFku5rWjZTsbT05xF4KBCLuLZ483sG4
JUBglRIzxqL1/QdtPPL0wq1d/G9lr5yzzFipmWBav7f6rwFMnbYF7PVHhfc+6spOBQ9uG+P+quTq
4u7yebktdrs4bkwOlBZlaeth2Falt+TX4HSn+2gk7gf73LXv328tFxc4KipknLRDrY9rxacjLC3w
1zXzJD6ikyjUbTGceMhQ2efTFQ+Ai6Cj/WmkxbNZWjk1pQGyzkgmDaBhG0PrTJtt1rwImCAWtzyZ
JVLnhO8Q9jmUV/C/pW/DR/0LBc3mHoQbHNqqrweXP/Ogo41K9oaIyqd+jffa/qVwN3f7itLlLdre
t67nKqtXeX3wnO2vw+HH4MZXfsVFyIYTXMWhhJsGSPXXX1HO6ijXtpTcdf59pUlbGfMVFdzVoQMI
fTSG2Gr6theGMCubH5lyraQVf/7yMMGNwbYNdKA2xcvX8bPWIcWMkDbRjs1ZtC1wjB6QLojCQOzs
XMWFNArqSoiXhlKXTwgYv591Fye6QyMFmRQwGdjo198ggRrNeZXksM+9ttvKpIQoN1q+b2x8+fZz
9djoVyqJPyc6ikENQA5FG7kZxmLEyA+UfNY5yeaaMHBcFIQICbtN9u/vn+3PG8PXgRaTTLNCvyow
kTz6j92tfR/9HK9oHy5MY0bA8YRaAAsaZam6yaCyNLYl5ce81daN/cMhGMq4EwZmSvV3SJC3RJNq
iH9LkeJK+ZPVqm6v3ynSOrGp/QmZCjHrJx8i61bF+FtQULm6SPVjgGQnVo6DSWw5xlYtpJYigK+I
3hUftCuXUeOPWSgeAn0w/4297scq+bTx9JHBncmhMc0piFmL322vV81iJn+d6YzBJHO41fPxl/LC
LNSnxGks+ofv7T+9dpzSnVJtOTa0VegQwrqO8lX89v3n/1D/fzPosjpujUAdc6lC8ECgxvjD8u+0
+tyUN1PqFYNH0KgM2UtSXwL1CRU6oAAuNlf22kvvFls1GekDlSoQ9NfV1cd4cnYBF2tbuk99GEmP
WXVliD8vJACqn4YQP+HT52usUjfblldbts8i10nbNckLJEPDIflkc+WVXvqO+L4KNQfAhbz0PRsC
HZJSwyVcs/dsFagCkK6kuegeqYMgeNnCNns4VPWVTWMp8+HE4DExrUFJ6BjCW+HrY05KULW4M04/
mwNCDu8kr07chfc/H+z929v0yz16XvuwOwxuut2dn/7NY38afHFi5r7qTzMlzBFqpul4Ur/XreeB
lASIgERTNrDF0heYlsa1Lt3Fx4Y3yumEOFdlm/n62GVb6vaY0aXzJVycaEOfsZdYCQkykVaCAGib
e9l6jcZkVxNM6BA/Q6IXDXJji/WCV8r7js4QinAlyVBGcS9Ho9VwAfdBCcQfUR3gdiERdK+8sj8h
EsxZPv3wxdkaE+yWjlKgiRt5Ej3TbryTitSruQhKWU8uKZW2Ie8m9Y1YYkiKFMU+dstp/RD2xY2c
weAnty5G1U2L/spvuzSLxWFH4YEVGhN58VIt2O9+KIhnxY2i4svnlYT7EGRT70d7lQufPLQq66K8
NvCl7eDzwIujL+381mlGbo86jZbZmjd9Td6INwTYLGAdCAJPu0gTyDlV8AjHUNxlpZz7B2XYv3kJ
SLCFOwyr+QOi/LRv+MoQTQpBB5CzTphs4w5h8fD8BFgytT2sOZGp/7j1lI7zv+6PMjfokmmaKYTB
ywpgdvLBBLD/YD5w84twYcEfTrAhrzzjxff9aSAxST89Yy6P9VxlUIFUrLnlBopohBAkQZEUvZF3
fT9qyUG2jmFWg65aqy4neIIbhumkO626YpdwaZ/WHGzZMCxDiGCI3/rpt/QhHuCs8ugojDQsGM2g
/WK3THhsy/gFLffKw4uzZXn80XFENMbeQXWyePgoClo7y0CqQAxwLJT6Q8ZNW/CqYw5ELq/Qd3rz
l4D4RSRbZhWQlM7f/4hLtZ4uygq6/Drk/sWuPRp64Q9gpUcgUryo0ADizg4Z3YFv+C9G4lySGUoM
tFjTRq9rcyILVk/tTR9pbOco+VvFY4Zn+36oC1gM7mafxlos47jP9Ep2iulnvX56Lo/T6km7u3l2
3NPdXeTt9/utcvtP98+297Z/Gd529XrY7YKN8eu8+/53XOg0CW98Wv8w6m20JovqQjeKPqh0fsfT
ev2y3xQr981auZ63Wr3//n0N+rp4FOHZgKsVjm4WrYuvEzhQpkQyBzGfuldAmnw0N6bxK5bJq+Ec
isp+nyGTszLoRQqsfvnQhzYssYNsgxTh/qdGwPUwjZzuB2e9J1fdGu3VsSMcXlx65OY1H4B+cGm6
Rvy4gNfzoj79dHEgfFp7EpGGnT9EhBYQNYindFW4FYGpGkascgRSaUcn0ZSFOIvKEkyCjTCdbDL2
UrfBWrtInho24HR8ibVfGuBbChIjohZiZ4XwNEdzOabqzoB5Zhck1afuyD5DJIeLtofoUJqzMg+f
+PveIqVR5BKdHCwfDHDCsfMw48SnHcmQq4leFTHsrU9UQf+OUesoI3AYTySqbiRjxd/IdH+x6bFB
/PRr1sMX0M2v72lxaCsyUX9IrPFN6pDhAyIGGw1WeFh5cAtlUlJn6z6y7I0sv34/lS80xL6OvJjK
5oSfTUZs0lHoNAtkWSoijgGBnuwJo6rgEBF43dXSXSK9QZlyZygN3E8BWwO2dsi61thAar22q1x9
I4ttZcwyQsUJLjoa00YxXuXoJM3v5D2Aczeq487Os2kRcXSl2hV/6h9b96f5uthg+lSuKwKnIkHc
xehoigWaXSZXRjEunhCfhllekFuHLExNsKCZzKduVs4huQWI9dYznktJJpC4cBMV8Vbqg5NBiDV6
gTjCx7A+t22+AicH/TUo1IiAwloJX1+dVPuQFTSfGsAMnKvZ701ShlPT3pREhlvzccB/TuRlqmG8
FisAzahqnJAb5SwJoUAVgtRBXyVKfJ/KzbEm08OU5oM0d/uhybdOQOwE2v4Ere4U0U2iDZxfOU0u
f3eHPR7RoKwjKPm6Y4xqiuR1wJGzttEJYKIhPdJ+dGFvAAJS7MvNWaevfx14FFvR8tPjWwZXSJNt
Ez3414HbupZGKce6DPlnoJ6rQEiFkH1Xw4nasOpxbqFCUYVI7uryvzQ2gSum4MZxnCzhjAnT3sZx
yNvIG084uEILBBBAICaAzxjU1ybJDMAGc91rp8ul6shkTDJMAOT0j+/xaYfGaq7u5waqOgMI0yiw
T0DIMN2i2rkq0hAfb/mOOcK4xNoixsZclGJO2BNzbHFlFo1bZTs3ZxAooQO+aqt0cSTgDnSGpkbV
tzh4RpQ2Tt6o+XEiDyJ5GrsnJIbCdVDXrizmpefkxwXZ1HFSAc3DamHptSApw2w1tfHRIJo4o5Lk
oFQvbRKvZviUGeJ0vxLBAWcT221TQyiHRYnNCZcrj7xqYexOo6PObdgHoQc6g1tm0quEMpSrFoHy
MEsr/j1BThlRfhns00I1IqTTw7XS9eJE/PQsi123DczSjLQRhJqmzRrJObptJmMwrrJIeDaMk2tL
KFPd70+hC3dWxJmUNvTXdGrIxdqbs5rMYxskDAfjmi7nb1q5+E78ciIkc1dgmwtb/JexFnNwUGO/
lfMhFdcvjlpWGC+X/tX/7YkWLxKleRGicQtFYI/gItHYYhoy2EyBQrYuFdf3A15Yx18ea7FvThDt
YHkF6V1u7QuGUAmvvunVvVP/k0S/vh/rwuL6Mtbi+JKcaSoDu8+O+FuK3CUW8UQ/U06v26NdmhmK
gZGwaBPASFq8RyWSfOi3FeQTZduWIn6RPMeDICoTczwEN9fNVC+czfgbWsCGJoeBLS/mBxdEzYbW
Hh9l+QTSpmI4JMpRmjO2/zLDIfuvbnM9Y6sxnPsMc4Pw6fv3i2XppY3y0zpcfE21gyyv2l1ytLG+
1gfzIaeS7Y1NpKFY5d7KTcDCY82tJJkGY86tsl5nNa2KsHe7sym9NRtbisFYHqvuZVAzJt/2IxOZ
FOo8SXe1eS7CCSt6Z1eSeK7Nb3NKKzT4SzhnlFZN4q35EJvaIfHle/EbspjqPX4Ms01rE+J91m6n
iaYkiXeSbm/04Cmug42ZvQpHJtkmHP0VZQXmJKLfzX1bON1IKHkhh+jGy1jgQ9becydREQKA/6p4
fjSNdtaI8GSfoO35zlZLrtWLlL9o5FCYiIQBsUbNWEM3ojuLL+I66bYpfxTIFu6DBEXTCG/oqBtr
NX2KexY14S3YAaNICU9aqsOnC/EkYt+V78O0wYv9RabvKpNmls8W0U5Q/yfhPHTAkaGENUneyKRs
VG1dGNna195IuWdfyvEPyOkSmlvDeOBuT/u1IeS+306gafU6Nrx4cInKzhSe1oOGXRkPBTcTm9Tv
2Zjwt8Tlb3C5sUl5v4FhcZMZza0hQURLC3eUXoSzJNtFn0NVDG/T2HAV/7lOoFrq49qGxJ1h3Dcg
0ZMfogzTGU3d9m22JgDLwA1/zu+M2NoUOUq+xMRbAM2heR9n8BSIYUVMkRBY2IYwJLlGTr6xwcx+
PUTaPlZcLGJdQyQHKC/YBUX49jrMNVt9mWFQWv4elYzIYCmMp7HGW1vtN5KQz3EowNdZDRZ0AvQd
4FdJOK5yrILCoKCRfZwLza1PCfHjlh8d8mbcR5RwAvfQiOgadp01uzUP5+fqi+CXhhLddmDTKnu0
SRgXBisWWiRhHeRoZAs3KMnvQ2twocDltvIC9S3Ln+dhF8w3Ocm+RMnbzcmuT3Xx3lUnkQ0fk94c
lupDhuzCTDc1mR5I+e/N0VqHGMNBWxEetcJ1hXpaSN5ldMo4z1iZDOPyzYKboQ66m0G4naNfevHQ
xW+E1hkYjOjhbaU+RRgZFP0hqX+V4QmuYM3JLU6x4UUxTsAvlfmzkcmHQrFvUkZHW0iYe93H4cXT
ZN71CZpSGb7L+AFUVU/780W4ulCQYyq4Gclcqf10PcjDqhmfUlM6Ceq+g3+LMGnhfixclsRfOlnP
RnAeHKjFsJqjYNtosO+xZHXUF+oFX3lEWBIW5GLFT8jGg/wxDjjjIXoKZb54k0Q8Tr8wtKuJV29h
KrzqqbyZcO6Rgl4sYCX1pvRUZO897kWg8zehqqwhDG/MHsUXIbG9PtykkLEHn/kIKsRjsdSVOFxh
jZANoZs+4nlkqdsc0zCoWdNErhx+RNxCwtq/mX1Wm1P+FJMTOn0nyxtiiyT83FgYMhtw68CWJa4K
GXEJC8nI6NnywZR8nWJjIBNVksPBGwqvkw8DEv/WeYgIErbCm9DhXW2LYj32p9qBgQ+Z7KUBJlFr
rHfKwbXsAVIIJX4Cq2xe50YNbq9vQhgz3JYEjD+ANyRgJViXqfZeyQeSs2ZW3RuezljEgkoAe0P5
5qplTzsxZaGkzcVNpsYnvcu3kMlE1ryR4WrUBzuNFRxxkR4nKDEhwmUV0/SH0XgUTQWNF+wEzapI
TU+BOx1ssPneW9RkCebBU/GGXxHbVRo9IeYsOCEUgnKVApsLGIqts07zYDMYj6OOxZIxklYV7fgQ
iKqcHNe2dZo6zK6Ba9+wK3uC1HE73WQ6bc/wKWnQQ8mHhhtBIyt7uCYoLHEPgEM+j0cbvZCm4ejm
y6ELphk147pu1JPIPrQNYkExgIP2o7HttWO1p4Ef25QJ9dku6vtIbX7OeH99f2Z+3JH+uFt8JJ9Y
osdtL45MlAONM3YABj7f0FDXHFi5BbVbvbMsZIXEAMSrCnRd2+qDh0axLk56lnhF+BaaeBVrZKK/
dOBpnFZFTOSXf4rL7aT+3fPHYRtEh4DIIWPeQgiW21Ujra3y0axv2vj++we5ePRzQ4Lphjsd7cuv
99AuUfR+EHC1OqIo2XLfvdqfXxoI/9eVhegAyAdYdOKD+nWMmrTFAdVsLuzhMnrf5auJ18Dc1B/W
FgHnB3K8POGaj8XVhEURNhXfP+WFuk4WXHidQgt30o8C6NO1s+19VcmagsMprAXSwpeIySvB6Y2t
3c/O6b+ojyEPqlj5EqHqgKV+feS8qIZJFpQPFgylCaUFZT/mUeF4AtX7Fw/3aawFYFu2Od0fHBaQ
P0E9OLQ4kszjGwoTduYEiPM6meTipPk0orjXfXqd2oTvh+KU2XE6UwG2hBGCZZZuDsUNL49wVT6F
jUuthYYDiQk2WP/igW2MnmDDGnixLi4EJXY6aRVAoQKD5pCoEq+8KZO988a9vr/amv2TvQNUwlgE
qsDkp4v29WHDuHJanbCyY8DmNHvAB9N0IHYn4yrXetN8MLLncrqbq1v/R62stBIjCC9CCW7eB5i5
7R3zh/5QWN2Vl3CB1fT1dy1A3DBQE7lT6NHX+KII63+A45p+YtfhXxgTY5M8xvPZBEHLCvhGxpU+
1wWBCTmqeCrYKrJE21qaK1U1ST39yJpS0ASix9k5Su41ErECoYb/AOC4dhL1ucAI/bcYJMI23iHF
nRo9/jACrmvijT0D9ztUvd4ga9fe0IW7FWQUwfnS+WxwkL5+Oa20iafReEOCw90eBiz36uzR6d5N
AYJYZxzLN7VyEjREQkZEnq+bG8a1XyFGWZ4UuPPTgAZsc3Dm/PorZA2Tm1ZV0mOmHBi+CN8VCHnW
DrB7bjZl97dm/HSSazZgl3a8z6OKf/5picpJO0WjjF0rzw6+KIwcm+6loOngQGGm45Dhl/D9srwI
7kP1Q/MnyH72Uqfaz4Tpdq1ofZIMZR5UrDwb2Eyqm2knGLsaoXa5KwdbU1/lcB4lL6zwbLybguP1
FsfF59dl+Puqyd3aXNzkm1kq40qpP966iRWWLaUQ/WQ4sfshIlcwXjvGnW57Uy5jPeJwPs+rjltc
uwKQdyesrjRtwDP8CuR1cUqCu9oq4CfeGItFqxZMhw4HnmNAqRuQTJMTL/b9Z1DFhvTHhMMGG8kK
uDJgxtdPX9etoaSqkRylXa28Y/dltTul4SlRfyc1PtGPhKrXhr8a852q3+MNguyxILCBvZojquoP
rfNcU6ZTun3/0y6wEOGA0iFGwUGCibJ0JOycOMjs1E/vonmPd81q6HDJng+TvAkJ2OsVf0O5X6Dm
+X7ci6+Epcf7MOAjcm58fSWZYzc1Lwo6PyRrE6OpgOuB8Nyc+dDTbO7CRMNwtMKmCcgzMA/sXZCU
58FLqpmyGhGiuIqeO/lNMGUddJ9tNV7B1C7uqIBOuKaQ2+X8ca4NclpMsh/NP5+eT6fNZo9Njkts
yqrckd/nPk7uj+xva11vvn85ovpaThf4ekBPwpbvD5ET1HzS1Q26Ab1TbunjZuo7kLBpXY8EuFA2
4AMAQE6xKTC2RR1oV1ocjHLGidGcAbigsF/1ohDLevEw9HE03C5hV8M5Xmz5ZappZVtRGrTOHlpt
bmxj9WSUj9+/sosP8mkUsQI/ba4Wlb5RyozSSyc0B3Nw3W/70pQFVaInRaFDf2pZQTphYsuDKgKG
zNPz+uVucxe42/10f+/Oh1/T2tud5x/fP9UFwjjZEPTBMNHnuOJO8PWx0JcPpewn6Z1q3iComKcf
AZEy8b06nmrpRo/W7YCzN1JWerCJFK3qa5eRS1+P5AD0NiTfKuxfX3+ArceSaVSAJj6xXTTFywOv
1nZ+fv+clxgOPKfIgOd4cNCofx1mjqKxA/NMjhC/h/mQ2/XWV0oM67Q1ZD9f8/D6k6eDbu67vuJW
/jOnM8hszaX3AolDuvZlXOTcOl6rym18zvQWSPN5DlvXiZ7C+spku7A+BScS33/YkJwbi5cSqrOM
UVpZHGf7Vc3fufh3OUbDCtS6a7Xu0jtU3NQYi1sSkjdOjuWbGaM4D6wKNFoa/qotcBN5X9qPRXQa
7U2q7e3wyQCm0a3HDI2i5NXKuVPu/eIuGTfVteb45ef+z29Z1E1DKzuRqbDITKz6cw9kl5JNJJWY
VyrZS/fTL0+9qJUy084LYO1UeLmRbRM0j6pBK7h/ynqfMmCrWes2OmSYB+ElZeEt+P18/LAlWG5a
fFqupagNoZcvxk/x7JIsOUuP9phgWnEWrtf4X4qLXFvOa9LtgpJ8zWpl5OCQSLIKuNSYXOb22zRt
26T1ujbcBLF5QApp8A//m7fi0wnq4vonxLBqeiwdAd3ADL9Sb1zaDD/9+uVG5TdjNUkWi9awSBsH
P56SV4mb/PcvSXztb97RcmuotMmcpxJXe9kuXeaCyLTtQkHopnmsY775/XCXJ9///yT6YoefpMgp
ffaju7g8D7Pw8k78d9X5u+7uvh/oIyPwuwfTFptRP5qj2TfRca5+WnBgg/HOMR7CiswpwN5pG9W3
ocXFetoq8w067Lz+iw9ty5tEuQ+ro+7ssug1x+emyWzgRs21caKx2rV6TQ598Qvgo4umg246V7+v
P1RXSiOvrDgnV+AkWlQWajOoIEa+RbokmdYVYOryXkTiBBopcp+MpT2AM+pTHqLrODaV5Vp4WwDi
i2uMAoBaAGS35l/CQN167AX64NxyR3eZEXRO0lJ+zegJXM0WufgKoDjaGGoLt73FVhxIVp3QekyP
dXOgMcP5lBBtg5IC+qyRvX4/Mwzx5f+YGZbMtVHkaXOL+frCjQl6kN3Spm6ybU1Ha9LPRk97qWcy
DJvJWY8dom8iF+OJjlxWrupsE8j6erYeKiC1ie5KMK1DM3VT2bmpyhhHgTs6OXouE5wYu5IIJ2/v
fJnidsSxN8MF97egkFfkALC8RDCt4dU9uk/5XBjDqxUVblr2bupod1m0kRjaMuktDXQGcWdgxjW4
4QsOoBEnh6n9OdTXtoFLNwgR4v0/L2Wpj5UDPQElbqMjIW1AlpQp+HxSTA5A6nAU6ul8/dZycYf7
NObis5cx+k4/+O+wZdDKCdGeTXsUv6wet4a207dNJO8wtxzlCXO5N7XX3jVB+hvT9feT4tIdGw0S
qIUsJiCk36+TItbxSJnFbov0FXcRpyRy+9Yq7mjhxbarVZg2kBPvH7IAj5ldT6eLi2YIp0Jew/JL
+yv75CXxzZffs9go60hvuT8gvgLKCTDmtfCC0eUX6N61edKrF3qKdOgQwtr0vuZiS7/nKgB6+QCn
4gdcpmYBE/z6UqI5w64pibK7QPtJUIAi31bt3/IKT5PxiR+gVLGbT695+CO9dhO4RCCDOybE6cjF
DftjF/t0FXAcqkdUbpSsA9fF6AB/i02xU94LXCnTR7U3VwOtvuu0b/Gh/9gdPg282B1kyRZXRVDf
zMpWIzzKzFbcmoYfvHdXGyzXNyXRw3RqtNTXCsVLGyF4lv6RBMtVYVFBt2lfBFE7R0cMRGhbJgmq
AtSz9UkkLljQz7+f9ZdO48/DiZ/z6SVLsZTqTg8tA/+DGKOiKdyK9t33g3CQXXilZGnih0S+uY5r
3ddhGsnp/NhkLqeadZrHHxO5OU3/T4RoxS6Hw4es2sE0RSH95KND7c/JKQseJlqZxGjtReOSv4TJ
kXTvUPF1Sd7KJfkRRJZQtQaOdBcRPd6CjebBg0hudQK+E75Mna6jATmQIwEvTkpxW4llSMzm2pCa
DYyBOF/NrddUG63y7HDXR2KNmdUT/Oxs3Kn1bdNsMvkUdytl2rTRwzOOdPYu6G+GcCuFe38IvLF+
ljPgt37ek4Kq0W/OBsXV4Uukk+tIPwJNwboNtXrnOgGpFdktWO6mfE4d0gLc2fZ83x36bWmnN0H/
oxieTPvWUeJNhba9mMNb2ndy8rMzbZgjZH5CKyxLyx1w87TVwS3aX6KnK6MCLXV68vhS4vaJeTcZ
dRvHzWmghmxV1Rqw9FUdOzea6o2CedOgmnsHOzcSn6Mcyv8Y7JPkDImjKqLDVB/kjKvoIcGj22rO
mWFCHyUgEs5JYrauov7WRR6Jkq964D1TgQ91OysogLRHzg9Na0j0iB8sgl7a6UeqvNTBs2Ssc2zA
nf6v1IDizjGvh89jQHhgemsEBcwBglSze0JVul7FfP1X598Y9fPokIbyI9Z/+8EvNFygb239Kwz/
rvtTRSc9C72pf7IHydXHcs2GMLUWoeI/K4jiVmsT1HLvY+hfKDt7JC9gO/CpVTDK4Lcx5ZQ974F+
Rws9pVefwdcdjB9RHBPqQfc1iDDk0Q+CShOy9AtrhF+gnatso8nHWCbeMN7DXHSDNFrBCYVz/VJZ
kjf0Z6E4nthDXOg6VeqQnzxXXjz9yEiPgbq6DigEosCmRS7jL4fFjt0QynqepBcrwcJqfoBe6Q6W
DOOwuU/Cn6k4Z/RXHbOFZDpW8rar6rUZ79PA035lKkZTtSuRP6jAxt9wKdGNU+evpdgbVZgpB8BW
81RoPyO6os0qqrdWLkIT898EyqKRRkaQZ9vAUtfBjeRs0TIVk6cox5C/LvZtVPL74nNgQmaob/0S
mY/c3cwRHhgw2Ss0t7k2b+uiu+/NFyi2CEb3EmzJeNZcXAcExwstNGQiE26DM58U42ym+TovD0Mh
Yn90g9TRjEMW/yyOVMfp4XC8EFq+Gm1tG7QBccPv0ADuKiX2JF/e4vsEUoL9hXyo6+amJl+jaWk6
UC1ZJMoHY7MuIa1kmKVlIhnHr86NHe+6scJP4ilhHIhVFVR38gShKK+HAPJR0riDPr04zg9Ga0mj
FZ9cqxMXThFdH/jVw9+0NGISeentN+GzrhUErpBtpzz1UDoCZSbq9v9xdl67jbPJ1r4iAszhlKSi
LcuyLacTQk7MOfPq/4e9sf/p1ggWsDGDb3q6/TXTG+qtWvUscxWkuAeZheO1IEOayCXOtjMLw5Lw
tapDkh2OL+Bl4xb4B6FfeBhTB8gKTpm579YFdbAvffxC1sBXrKtlFrj1luyxLLqqthjqU9dvxnnV
oO6uyvecnyPeB1qK7mbmnyEH04Cfd8XK4jxDiOrdxMF3V4tPYZm8kASlV5ptBAkYNm4hVX1DaPYm
2nWEUbohOJqKi7pWrAJrXEV6D7uhcSvN+kxEasvethHWKGDnfpM0Hu+VMt9EEUscZnUFHx91Qp30
CwJFNT4YAQPNxFRXmzAIOsq97woCBbwy2vTVMqpoWNbeKfUvKzAicxpYQFWTiP4s2yJbS6p6qxc3
w8Akblf8sRpuRnIi3kLSNxQUrHrDbEOsFPpL7BMYsinYKm9ck1YKo03Y3Jo4Ur0nmlNay7LamkXm
VOI2K27QbKgq+sabQYIm/1bQE/JS3LWBK4fFmu0v65tlZW3zqnHGF0AtJPWRLPZSvFWQjkdCuPp9
c7xgJyCTgkJJzXjVJDbJf/fGTE4rT5sZpEKH/KZRbqmXOnL50XenWWDMstAFaDsM3KbTn0l599r0
OY2PJa99pnP9fjcXww+ZZsYZ3UHx8SwIzn29b0gxz16EiwbqIudAgq55hCA4yYSr/YXXrncWX055
mFd1jveglz2PgNTNRjsI/knOn2lXmZGbbUiwP0mL3D9NpnCDB+NoxG7X5vOZBH0BM+X3N3AxIqJK
oKigAS36wv79HGpeNKrWcQwgXuD6nETNZs7+XNUvz3/ReZhJ6+b/Xui8s6/VKohsiMH2eeJ25RPq
bFLBReIO01rsmKBX0iGX3jRPJAPrn93Tz+WwgYZnMHoqOmKQ3NJmXrMl06+7o0J1VTR9KXaX52z3
3DKmw3c4O7sYam2VakZfDJVZOHMKLS70CCOjQxvCDqAnsDaR1F/r5L9Uuee6SM+p9CgEmmd5ds23
mjRRGE6CAEfoD1S0xxRh3Rm0bBJxbnXPPhbxlaPahVf7z1XPZnBFJ4Qxhu0fF8rEm6sjHJvhHAnT
6uqR+cKooZTA9ORchOTGOJO/yHKhNq2SZrc0EgnahmC1H4CTovKXZILA96t1n8vv9K8rni0JFHR7
uSHXcUscCum6bJeN8IlMdkgOjXVDe4bDo4b1iiDq95l4KSPBs2I8zV4vqZJ1tjhUZGgizGPIHitf
2n52tkSmOzeaRMUa25npu7yWnLzwdvGNNMHT6Wgs4B7/O/lrGEJZ0WAJQE7HHhGrIkkEedpHRwNR
9qwTv/KIFy+IQnS2V4ZRcF4Y0kfRh8gXpPtsENgCCdhi084iGrv1FRAvQlQ+7MNSbz+o7tnMbJu0
XFMEjoCLXg5+G6LBOFwj3V86rlFK/v93dTagzWaKfEXzkK4loE1/dDyQSA+SG2Y1pPWBWyASirXb
QHy/rmm7UMhnE6SLSqJpzICC/e83mNS+jvpGSvbxjMFLOW6VCf315Nrq8RZuQxE/ee1GHyMAWsMu
AFwKK2959SVc2gdYvsgGzbwBIKr/3kbu5xFaeXKEXe168WJu50EK2u8DfX1lDMyL4flG8PeVzh5Y
r/uWwirlGAWQb7PSgx5fGfBJm8lyg2gtWieW6SlZXG1Xu/SInNXpkUNOp0JR/fcRIy0sqlHKo30c
bQ1rj5oumjGMRIP4wf7+kPKlIfX3teY19K9EQ+tJdTzlCNu0RkGd/BI3mDnFz2OyGcYfiyNGxslQ
BKJgjyX9CP29Lr2BQFTJlKY7TqMKRpNmhAVy/d2WVNKPv9/fxVdBfYgNf/7HuYVeS55FCIokv03y
3g6nA1pv3PuskZP3tZTLpSk/l6L+91Jn62llWmUVdmZyG+OkNs8rJlUGr1YZZxu7A9ruAROn3x/v
kgBC+vuiZxty2zVa10KkviVSJtIIsf/oKkzPEGfRFpAZ70L7kwSS7aVvvTItNaaeDJdv1uYneFpK
XY0MeidJL6oYrPBB+/32LlYkQEGiK5AkYpNzowthxDCrEPVoLxSKk5qtnegPUrELg0OA+tGjZ00w
9030NIR7w6R7HLbJQMeI6BmrsCO70dhZ+HPlni5/p//c0/leANpMbxQBdaIuOlV4KuVx0dT0c2dE
akm9rH1MUOgaErRsTdtBXZurbs1NeeEyoHwQNePC0/2FPxVXNo2LNzarfWZTIhaoswFEb8uU6bjA
ztCzKDphH9DoOzBnNFHQBXB1G74Q3bAH/+dyZ0PHM4cqLMe8uJ16ycWiWOqftZqm2oCqxe4qW+/i
RERgAuWKPR/G9r/rRIdPQ4cC9n+IbuKdoSWcl+mFu7vaI3n5uf5zpbPXKKrNJNYS6SQ8Iw3/jiZh
TjqEMiimoRNeGUzXHuvsJeLWXcuj1wLXaNCiAwXEqvkOK2nkxDobexNlG5wjAcw30XfvY3Bn6rPd
Q81R+6qr2MXKAhIQeLdIJxFvn63FQ10JlR7XyVxvDBMKB8iasYXGzeqOREWqbZzIbv17GmO0VRfI
1wot84s93+/+vvw8vv/aCrKij4Wpp1OZFIfy6iWPdOcl6jHQJRwFdgrasdJqnezKCn/xc+NggTMK
yA+wRf9eVehzMlRelN+2eHISw1DZK7LShmM2aVstDq8cty5O0v9c7k9s+9dDqnWgTJ3GMTJqtojz
ORMQOBkDp/f5TOBdY9VcvhyaeORZYAjPu7/JncVTEfnopowVBy6KROxgrAlU8eknuXoKubxg48T2
v9c7G8+Q4ZrMHGV6pdkpEEIqjUXx7g/vA3/HtsA5AFIbA6ts6jXQtsZS8S3BnphaFVCkue857a6c
FzDrvDCydJzRKJ9ghks65d9v3OhZ2fTYsz54x+DpiSCZmHUzhXYX2n5tk0oal9VcpV2Jjnrg9/Xe
DU/piUa6LnDJPt6/dq84md7C7SXr1Iw38V0rLHakpnFVlqFqaI/p3UQ6/Q3jB4nl38Yh9U6hLmCL
p+a2aFf6dpmShswmyZldN4eqdMe0WNbkEslMSdW+0kj2CQj5xZuuOI7jpy99TPW+1G6y+mBBnRPi
k6bTLWKHGOp91MmnIrxZxrZM7lUDJ+SDkr1iLimVCzV2w2FnyQstPbTHHkux9i7v15lJcs4ed2Hl
PAkP2bpdKmvK+MOmdKYJJi2cRJw5nT66xxK1e+vrd2zW0MJInuvR+DfdKCGCl8hO359AUbTfpCqX
JunIhWku8sGZcBpcRtomCciPrzPkaqAoIB1rLhjeCWsq2cliJ9xRGEuP9VGicvqiUMqtYqfG6/NG
faJ26CZv4656DLeWsu7fylsZqLuPBsEtZCemvf5nFJ5R6tTf/U7q+O3uQ3mBVcEndOC6B6Xbf1eP
yksiOJW2qcpFArL4DulreRvt6ayLluk2fq/fYfFurTtqGqRVNXfa1Cu0Z/pb7sSLpbfqV9xrYtr5
tlzpFNa7pfiNVDY/YGWA3oaXlXnu8BIuppcGsx3ynv0bL3e2PcBdcp1uu320RDkoPnaLZBnfpPhm
SbfSTQs73MbwnLzjuDWmB4rH4TfsFfpjConXJa2yh+hR3qj7b8bUk3JbOrTukF0fJldp76abmErC
R7euXhJ92yLoByAibJKfztHeqZIUqGarZTHth9QdhAUFjicJyM5tdzCefQe355DUh20dLORLduHm
tvIJk2ewVZF56vqP22D92L8MEc0dTnAwH6iu9A7syEVvo9STH0BM30v3TWl7D1/utAT3HDgQ6r8s
ONh2tKvv19IG0cKN+ZDpThG7xTZ/MvEottNH80FeRStx5e+Np2T3k9M8Ea0y1fZey2UEZsbJTTte
qvb3J4SwF/Gmol8xdqrv9hEP4YgqxEdyUBvYzhsox5MP7R6Khp3BTwHX37euv63t12AXlbaJMzxs
0LViO0O8CBYKzTHvgUK3rJ1tj4/WWv5oUfa4hR3fn8JlojvxsnKkHTlTkrjDqjqVy8COAzvfjy+m
eNtMTszRRNpo5k3nL4fJ9tuFgVdEvujIPyIXIuWf3DKOdek+9+yYMqG1srIFvz7VX3q79YNV262s
YAe6VCWAHuy6dqtnQtn0KTmIT9Eu2oZP/UZeGxtxrW3ppG2OCW/2CL3VVg7FjbA6Qdt2zRtrBdrs
dluswqVol7f8PaO2CD85/ByDnbqukIceBJpAjuPy1B2P+df0TetXbkco/zPXz5YNxZUE4stxaJ7z
ZVPd0dyqUJUo7/LpxhIW+Re8UKF0qmk2sOvrXfJgSZuQyN81tt0PH+mzDOzhnRIZ66ALOuWpvveV
BVbD1area8rSuwkVOxbdcS11C3+v9Ru6tDPb45RwLDP7p7fVBw+bGVu8yZeUoOzux7+X7VZwxtjx
P7X0JX7MH5ND5WBLONimtaSHK7AZYdq4LT03i+dx0+wE/qJbpVsLxm129IttcRRvTOMQ7aZ7SbEF
bLjXlFegqoSe63rOT7tu19aVbMgfxOh5vPL3rnKWVFT0XJh0P6f92Vh56rKo1xTL6WcvqXzK6WeL
3QsTHFd6vzYPIxVOs843Oot7fNeXpzqNbE2gq3PbAqlV0Fo2iwLXH/+WpYwFIZltqJ0OugknHast
7nG4hRE+S4UED6j0ADykHl3RK5Y6Rku0xm2NAWM5pVvKwZWg5Y+64LdHPcsIaGZRCVnjk13sA7cL
7jwKm1SgG1wAs5jdA2N0y1p5U0B5q6ZP66CgF6LXWKWYrmK/GArK4vfI+VLg/PfLP4tVjSRpTEnE
32/upp+xdBqOKn+al1nS4ith+gW/XRlKKCdRnDAIpM4j48afuiInC3g7tgpo/752sLtbmGxtQu/v
S79w0ziGcIh/d46jk/A++1z3LAtzsqCSFtT+BapTsacuUFa4NAo5Tes5EjjqaNAeSsVYJ5Fx7XB/
+R2BPtRAXcA4PTupenrpG8iF/rREVlq/7rMJXoIU2I3sfUpkMkUFGidMfG+LwctqgPyPlo8e7tm2
1qpEiGmTY2ChbXakIGrZlgI83edmt5wJKlWrOSFhNsamzoNrfSuXAlfGLJUvoDEUJs5GnNk1sSwZ
JRnXcRFrKov/XUuzf+UMnpvDzYxVcYGlYm1tA2MmasoShMl4pRuHRMSPN3ruCW5+H3KXMt6Acile
/HFXFM8P2LUoF4XuAaWeggfOJlUBASJTts1+ehZJfFLLRwqKsUHNbmP6V65++YWQklPQPYFiPPuY
aplqSV7Blm9ap2dfbJUDideOJbyPTrJ4W2XXrL0vnYx0ExG8RdHPovn036jZj3IJ5wopmgtROTYg
/l0o39A4hH4DaPvv7/bStYz5UtSGCNL/q00J2IlVJkB7qKzOh+BhxaF7LDmqOINfXZkYl+YFhitI
qZjRKF3nV/33GSwPpCRsxWxmzqRqMTcmetWB5epqjuSPEeL5wmkgpKKaB37rv7yp0dOAv08oeFXC
yejxwi2eeZVJurSyd0NG8t7fC5HTaMvAePUyZ1A8EBS9owk3eHHZGFRlS0EJXQzDaJvm3OYT/qbt
PlUfUUvg/4mH/HMx2cxXUXsISYZ7grkYxNoxJcNW/JMOk4UO+dpzYb5N8o3kh8S2XGh4q0qsdPCA
8GmWjq8USy82ttCgimgXIK2JFvDfV1ywOVptNOb4AsrfVd2u1YZzBMULv2/ulewwr9boBAXUFVJf
V2TS6ydyZLVy5XR/cc7+fSNng9ga46ksPf8PjFfVs3WOCshCqYy+hNdpJrS9NM9VikMKVAiGwO/D
+tKkNekpoiWdTnzcRP99DXpjZFKsIaOjbF6P+Hcd/D/iivsi+NPsV+pXdqqrtbGz8kQQNJDvlYG+
O/zXaRMGPU+VYqAQyOPGyTvIyz65clFlfolno/yfgtzZ+drSM6mp8pQcCgf8pBHcHPBmXKyzHIKM
ki0ocrlh+Fg01SJHRmGlB7VXgQFlm9lD3IjoV87xyNRlh1xlqpXLjJs1LN8tihrx3yYE5Slm92mB
3jJr7CYUCSni6snsrq7xF74YxXBmDlhTCozn1XdNSjtRnSbK/DLEUJ2cMrarFdnu6bPuYbQ4cfbc
YYX84q0zGdX2eEiKU+nd4TMgHobgyrJ4KZ/C7VgUY1AEkNQ9H0BCg/6u7vBBiMMV4MSNmuN7pgfL
nBgQvpyE53IlmRhwe/eTJNxECn5kccEC8q2hpRo+ozxcza3Wv4/rS6nCv+/rvC4SVZ0WTRotUn20
zZNw7UkHqao+kqCdywjs0Z26SrL4ua2iO2Ma1369jilp/F8wyP/cx9n0Nkmf9mUz60QA6AVbqE9I
n3AT8orVlSeeo/n/GuP/+RL6eWbLrzW/M2lvzujxma2uiQBqnK9zgj4euRq/QU60dKTFabvtwspm
puXpwRdHuzWLze93c/Fm2C2RNKAJVv5Y1/61g4UaxuuerFIrkrbMcBXIDETQjvju9+tQ5J5X6rPn
pi9R0+Ymcwrff+iIf11KAHovKwVZ2VjutrNlIeV+jUNiEIrQ3KuFV6J59RaR0jtpZG5lDwZ1QFNV
O9lkVEdtdOkkcjOcVIsE3CBbVjpC7xG/UegMWnMjh82aen2C7iMSvtWy3PuxjiDWgHKjrGZFLqgq
eVKcoVeXJkDgiQooVrIuldGPhFKgl/vLzNRh1UYijXLUZPB5jFGHquDO0s7aJ9VBhuYVZNCC9HcQ
6evEWDY6QKCKEeljCChn7oi1kpk+hnDjZ5MY2S8OyTDO2oam4E+RaXowUlTDIeiLUByUuD7NAC2A
rfyMoQkLFlzFU/Y0em6jOeElgYx6j9pDpSnbLqdSiUdU0Jc7odw12GHmdgz9eG4PN6ANEYJUqrJA
tWjMyzW1IrMHtObTDYemdyKFKps/U6duhKpA5VTDa0MwaOBhng60RJCXmHgWD6ngTJ0adq3AO4wK
QE7CjZBE1J/ehOiUZ0jsxJh446GrUofe4JsE/boiBptibBRSeZCHYuFmrvUamLyT4MjUnQhhy4vs
nCMN7Cx5itejmLgG1qZam713RCBlMeyzvRFkm1Aq1hL5N+T4M6020Os7HXWnJ7a7ZEwXep89ZzN2
CTy70OZPAlQeShkWo6OucfmSHww120jmuhpv1PrYIx0ElZQ2nIK7wSmYY/647kdQGwlwIj5hIRxT
ehxGMjPolVugrl73UOYIkgvcpY4mqKlJfbpTEWQjKefMwE0pqbIcMX9hvjbK5HgGZQ5xN0CwRmcr
wgPzUxxMv/1hE0SA3EE6+jshSNZ4hGr1V8pficRsSDoXzPskgu9jSx+N0xD/aMnk5oOyzoXI7bNT
uovRzLfWBP1NQDxIgpFyWd6d/vTDJ43DotVLyabH2hDAncUYTt44W0xIuFOqqxGwLJn1w8StKx+/
w1mHLx4kcjge2tMxztZBtguqElDW+KBE1u2MN5gDHM4GYIZV0ik6yZNslzRb38uPiQahSwQPgxXB
dGqaPwtX0Vv4VhzMrZWK27Ak0+zR5ZIfhRZSlWfcxBkgvvB5nrxsyqyxwCEdH9ekAGuD4btnqE7L
lliuUYVlhhCFiyd4gvt239qG8ZjstQm7bDJko+hOsryiX4OrjyJOSMysWYhbjtlCr7e9OotNAQHy
fLxaEx15Kmc3cuH9oCmB5gZib9o0zRFutJuEr0Ue/lEa5wnZbNoFgXcV2BkHIM/R5SU98DJatObf
8rFXF/VHOkrsgNeK/ngGWWkSefpuZ5EP9WkaoZFr5aHutPy9rn6MDD1BTZ/SYaVV/R2+dCiwXaBw
xN1IL8vUeJEBZNUt6emcga2qS1lI3tArU9IxRPTcU4cGOD1Jhb9U853POjPUodML5V1kHMoxcWOL
TSL7idCdefGRGdOSu5nn9/zkrVXdChUwPN5oFRMBbQcz2makg0eqBFHzMMq3LAkokAThsacBsZLy
VcBPxMKTDs8xgcnGWSEaVo01uGxQrDBgHRtAgnxDBh4FoRm9QsWJM4AMyJFBEr9UOEuWj7Vl2J36
Nmgmec0M8/I3qqxhjK6+WrRC4Ur5sIzbwvWiCud5k7++XNc0HyGCn+89aiLHhy8p0CRIQJhBqgFv
PqbvaiSuBQ31shIzc0bcMFj9hPQ+6Bn6akLCu3rwcBYu1feZmRL32KwKKBI0sqUWzLK8dZUetRfu
3/Po1aHriYRD6YLEz6Anm1SFHz6+V2waYU/qt1wIAz0L46qGL+mN286L1ngRFhXGu51Gw8L3RPbU
UvrbWnxOrGZJhXBP1Uoy3zEx8lvNbXXi0gg7PCCQjFa9OIT1Ti2idQpSJwsxNKFZId/QKOv0seIG
/I6nwnSGn2YpBI/h8xx8RdMxI16b2dx0gsyvfaCM0A3mvpo8ir60R6THMDIWMmdAyZcBUD7pjA6z
3WmUcMzUTQYNuJ0TT48UzQzKMoKPd3DhBO0xbFaAbfBiLDF/mb0eFRVLjng7pbnti8E9Zb9cEO0o
iJaCgOlLDlmus9wmr9YT9t3SsSeqnecdYLIttTXaY4wbDzh/ptXQ6YeVjvlvr6cwZb6U9GsSrDXn
vhez3OpAIvsUep6V7YTMWltI1a0g2JmjsfaSbj+wzZXMhLHqEWlEcPCCD79dRbS/VM1JFGx02kqx
7oZ76GwF6ErJOxXxMS90stWkNN/Ez7w+1M0mkTfBtAD2pr4xeDUxoiRBS4e6nSe3qNEHNT7lOb47
oY7njOhoCe0iaeR6yfguBZVbKeDgFPyUCm8/tsajKOTrdKLDvSQTSwoLfiSUpEl7E8u3iaKOhIy4
RfCDsSaViKNXvaE43DZgQNUIkHap4eCJsXo63GbVsLZwSrdI2s5La5K8ddOdlL9l2LdOjemoMoNQ
leyxplgQ0+rwDDgaWf9HyawQvVVq7AX2jzZByj5+Zax9mdHZqjAtRwiLlgbJPR6X8X1CIl9KwxvP
mmgwzVClg7qbCmL70KbL3aaZnTQYYnazYFcIoDjHq2ImQE2SnVvCLTyFPsC3mGgCURuo2xlDDXq+
AWEVuW1hLgq/R12P5ojSt17HW7oekcy/TN7ho8475EitTB0+WQi1weJKLmhaVl25VaZ+U8uATSPN
qSXPsYLETUfPVnHNHHJs6YvHgMIDAnbwDbRupp0dt/39IFcOSA+nd1rk+aRG4RblI401k8SREVxM
UVHeOFRVsxDsdjwaSrLUx/BGMfA1NG6E8smTV0Z3Pw7WbR7AIxuWppXN9hBLyfqOh+A+HxWM6FNb
0jPHU33WzrXJUpiX8lL0BrfkFUcaBZQBNVmprcycOWLcB6nbUcTNgOIpubasMfSUfOFhoq7RICms
MlqB2lctSV6NnKqSGYPkD567SFiNFXUZPd90U742arL9UrIeR8OuBg6SlY6N7qHn1F8E4rqRcOXI
q42BUVEWIRWaXVW9l67aqvVdWAfrgJoNYhiCj3xLWuEpiT+sAe5tryysWfb2IGgfWbIfy2VeiLta
WTVms4g8Gh8ekW316l0NaF4BPBCEMlSwt157kYK9LD4OcB38FO9SDTVdYODKnm2pyMc6/hdlukhz
4lyJMWeGTtaR0PcxLAhpQRP3nekthoz+IEr0IHpnrx+jX2Yj5W/YXqb+GljgX7U7tCE9b12FVqLW
jSPXwTEeNDvyhMXQg8+kPklwmdM/lLIxk95qnyj8e5nkGnW4rQSV4trOik4Ea3TqIM4msKe4Iym3
8/yKKCjUzdGMV5JJHruN3Ea/VfmfdPzq+y+ze23GVQKktpSfBGnvNSulDdGNePxsthbFj0561dq1
0QLApQkla+6lYdUzsgUOHZWENVW/ZC/qfVt6rLfYHR9QXYYvw730mH9U39Yp+hkeUgwansRH+VF8
FI5QVg/DQX3M2LZCWxrt0LOHU3VSfljinqaj/tIcutP009+Pe8a38SM9G8/Vg/XcHYZje8/M6U7N
g//ZP+Zv/VP/lMKN+hpO6uwLbwP0xY2An5AWMj2nJ/+tf/Q+wtfpW/0wX3LeANHcsX3Uvtv7/ml8
ko7hq3Is32jtMz9wgzk23+Eba/ax+M6+q2/hLcAE5rt56J/Ct+bUPmnP9aP3Er1n34zMKbLLD/5R
vUqPwXf/QQKk/Bme8nc6vgkjqX6/VK/1h/qAys76Kj+wqKEW/0H331xz/bK+rMJW3qS3/iB9Bl9M
zaN6lI/tQfyJFuqamx2+yYzLH9H3BED5s/8ZIJGGNjGA8Dn+jD9Tzi+GT++1O3Un1NXSDy+KB6Vz
8GX4Nl/Ygoyn8KX4HB+at+LVf25YdagDdzb/7qcMbg0iLwTZD/3DeGtP2Relt/5dPIrf1ku3Fz5k
7qf4MvmMQNEyXkic8RzCF4nW4Z5vvI9/yp+KT8StRazBFQHvfHfWJ5KQIbTjEycYbf4/6k//w8Vo
r0q+DP4Fgj1W58/4BJtVePV+JBYKGcs1m18kT+tqJa+d5rugswFbhA/eFjt0+lL+EBUbn9G9t2pP
/CT/rU9CaEdv3k9Su8lX9BYSFj2P8x+C3WWH/yjeqeZbdvg5HT1eiv5iRLZ3VD4bV7gJVvN/6FJ6
rV41+jwrBMp9SLiHvYBm3gk0kGSwBEpDeyTPyqmV/qtRxmBef+/bZ1X3SCZH9/MRv4TZZrRsqyzS
YnNjei2KxkU8c04GdkVgPD6TN6tp2gjNhWocMOCxNBQsBOfK6Dn0D9G2hgw9bslGcWamQSl9MTmM
wDyexEOfvnk04xkBnmHNj08cDVKgmOnd0WKOqnHNZMkuP/teWydsbpneEvDvCulQQBQuCaWIH4SY
2jsvMu9J3HIWIWBP83Y9n12r9t3vDNdKthCQZ01RUJSuBzVfKuuFQERZAaFW6x2RI9lSOpvLRdaZ
BHzZitgcCgDBXrhNADmCUhRLcydwPMtAkFEmmA/ffXmYdNXWsfnGF3rWU6Q/ivYkUg4NosJVE0Tw
AeFRBab/kFERpHGY+HhOMwdT786d1GF2r1E6p76RoPGVipUOlXGItzMz3dwmyZcudexVkaOYxsIr
2hnM3Beto3ls4CUglsFNWerq7j0Du41QZOJLGv13mD7QwgPvPTdwyG53Zik+xG31OS5piwa1RhPM
U6KwsEWLyU9dwkvOh6KnPvo6Ual/mNvJacOpBhHmUrnklSND9sf8z7oPURVQsGSm25wG0jQsF1r+
03MoUzhJi3amZCRFx0WIJichP5Gxj9fJzvc8txqPicKcUsEQc3Y003o1V/BKi9rDUUF1HLCJmXm6
q0r9WQxe5GgjDY9kfwK7QGMxEH6J2KEDMhCU7xmkOB+8hnFFV7cHgcHUljNadraY44ux2+I0N9q4
hye86tnHSFSuFZEupOD+yYudJdpNE99YtaqQiY4LePIwLlHjzxml3zNwl2pVf6ffzlLr0qgIYtBS
hBPHd05xTXsfTHse2ZQWv18IpfmVTN+ZnkEbA7GPFINSCdoFlyRSYHAMAwUlHQRvyfZfyhTJaCvh
ELOBfjEnIegrW9UM67D+zJ7q4jlF3Jb6dHmesKnQj5myzOpTr67lyKFVUFjK03oi+ZS8N9q3QMg6
xG/YppO2aTANkx2vuasJPaKAQo31IsmZo+jor1h4kBXavObI2M3QQCoJtijIbu3HWwvnog7/W44C
oY/vpnzsAliba03ol0Z00AKMHbRhow1kHv1bs3umadkxq3rZSujMcleTm8VEWqCy3ufqmjcaW5In
A0qdIpJJysRuM6O6KUeie5sbe0fFXNHHLyabjHNFgfEZOflgYIEWsDTn54X+WESALoP4VaJrfc4K
zdZCpBgdgThcUNT7qSNgJDsxc85mY3ZWD1QTZaESrD/4AaLy0ikJiXvyeH2kvptV/8SCxaIdF94r
jXmdH31CVdgYQrArQ+VVzjlCtQc/HBYmszVEUdAMhF8kLRvCoaGn49V3Zzden7OzeSU7fm0yzKP4
rySxJkCkintoj6YOAOFPrZIGgmvulhdlKH9PhjPRhymYNUc33OboP4rL59KY0enY/6yoNpgeaHJg
cEx2Fi2MpCSUeAQe7clM7zL65H+fLtcmy1lhxusR9pQiLF4rqp0oXPTTE2j4vl0MrKrkB/VrGhT9
ykrwJ1H/1zuW8STMzESPb9lM1Dp22w75WzmfFe8G60noa1skCzG17FutIwZvhfoTU+Ce7c7Jr0vB
NqqkZU1EPXQFd/yFhzd5uZNAOWNp5MrN/MO1hlwUsbn1gwa7EMtZk7qnN57WNzyIDbsU4SvLxmpO
Xc0Zmiasb2SfI2vhtmU+bw4hUIR5/Kfh/ZyW9swauSN6uFnBWj2TMBwQQiUWwPX2p4+3XuMvJ5UP
WMLmZ6NWtPq5XHLuJqVTOPXULn//bJd0BpiAwQTWZ6tj8Wyg6pizGswNCifZohDgTvwE9d3/aK+F
yvy/rN1/XexsuOZGM6aBTockZnOsl1ickUENQ8r/19z0/tTb/qtKg2pfBsUzEwvPqlN+PgkpXur4
OpXPWsipDcMVC71BSW5JzAWO3x2oi/yhEJttu2PVVXqOnIbhJMh75icf4nYDoNBuGxaM8G7+7Sn8
QNA2daxgHMIowJLNEb7COlnxzqYKg9X71LMtkwhzDU3lIYa+oB1aFJCE4cs+X+bTqwi40PsZ9Hee
XKtzh7zYVFYzJQenxiou8QfO3oISAkqXrLSOPK60MbLyMdKmKyWzi8giHZQa1TKcvGgh/HeN0uui
6JRSRVEEAwJOMFDxFb0V81r/p3txzgOr2Qw7DHNeWrn6feRdlETokgjsETM2OD5nkoiQbkSpjwgY
aJYFXUafLj0WXJr2ii6m06vZFZjnUD3DMIOuCwsh3e93cGkBQQSPLZuiaTSxnu3vUQfyLRcJJeKp
nQ1o8HmQo3dSXkl3RRBwUXWhy5jdmQxJ6vZnUUunZCnTT0D2Ym1V4j1gCSIq9Vn00TjYjM1JUTYv
nSQtnMffH/PSFP/72mePWflppKdZhRiBvmR5rgqzO9CINbbbvrhyrasPejaouq71qykFYKQMj7ij
iHSkQcrTAPfMGJHn0NuXFDhq0jx08/z+nBehqn8/6NnyMgStLPbtjDkXu51i7vNs2naAd7S03ISK
emOKyOJPQoTnh7Aiugi6mdGBQwr5V99EC95ZC42pH1QFdVmysdXez020RGh/JTKw6H4HMkGFLdXX
7v3yNzJmMzhEDaRy/p2LviwEUtUY0a2lH7XOAQAgCNI9/iFzLhwB5pVV/yJLQ6f7BZ93yA2KejYm
+rgeQ8O3aIPJtTvv/3F2HstxI1safiJEwJttwZWntxsEJVHw3uPp5wN7FlKJQcbM5e0W1SoKQGYi
85jf3CTBFRpaUfMUyp5A+m8G6Mj4aWM5Zl86sK3+Q8lomvDNJvTxkl/u0zqmY4AHJYgolyTmQpUb
Q28oIqfLwxzuLNL3GTbztM2c56B7S+MtakBtfI6kPe3WVnkP5eO09JTRXYEQLlPOXy+iz8IYcK0o
Iqx8Zgyt/54ImgJtvCyoo2OWV5EyEWKbwppEskNL8Y00fbMzfH49EJQoMaAyeami0bW4jQw6sM7M
BM5ygzc6c4/gBBl1Fd186xL5AYT4Z7xXxOZ/17vcdLtxlEsUA0vwd8ZVRgLTRm9p4jZVhVSS5ahg
Dbv0Kh2uVmxsNuS7CsS1jPBO2DIHkr328RAYUxPQArRfu1CAkALdkZ0sKm6/ngtzHezLmzVVBcHP
FayLY+ffkyFksp6WbZMcaa0uOtUQszil5ENkDO8NwXw55ptYDz15RECy28O5XMUQJwNaBvvpikbQ
AWYgqFQX2s7qH6b2Nu9P9FuVYfKqDh8pWrdBLpwbyw8FxKKKxYXcTZVA4kxmozSGfDso6IQH0ntQ
SxultUj01OOowphSackEQfgjg2hAxJTOBqZruAXRAaM5Sg6m05PBkkpq39Phbu2/icUNPmKOgBF0
QJEG22ZbyjEn6yBCZXt+atWpCWrww1ro5YGJ9M9VnltIO2eOttysfbLFglQT0DEpNGPFVz+svcXC
IlWaAM6ndk7uhBwEammnZq7cTq62X0/KB8r1i0kxL7aqLKirTpzRR7Fav8wPKzEbjH9rUHgdfmfF
zjgzwE15wzrWtWOOm9PY7izy3hRSFRgKCjTRb6P/BmD52XvEOkGAUUM6GpDl30ulFuup0WuMVolj
Eb8AysAhRwGC05RDLja+eW0/26//vNwFzEopiZ7EOcfgAOYNPlnDazmumFmpfSCk/3rEP30L/ni0
i1BWQZKZ3jJbJMrf7fASll6Da7HUfXN8qt89k/L3EIpCJGb5lGGpI96gDDekrmgq7uqGpI8QYPra
yQdw52b6RKp/1SI4oQeAW4w7HbXJ+gbpE89E1i8u/amPvXSqUU97l5UGdVaRFpXsRbwo7C+zMa9C
EYR5Vascmaa5ftBmsDQdYPwXDLa2xqLelfQhOygAfVy5SkpbahwpiGh+r6MwSMNeelu+czH6bqAv
KljGMNZiWEXpUTIeAM9gRLBiYNH9+Xo+PxXbNtFP4LSndAqx+O+BbuNcB2SChm9cPwJ7nvTS1ihh
nCkXZctTEh5ScaIB3dEKa20EZGJe/2lRsWgsqUDPbjU8xLtWjej0qj3gFelAD7yqs4OQVnthV+OI
KGEkI4MvWd3Wvr77zySLcAvFzkbFjMhUL8UwlrxezKxpk6OhUB8HAeSrlCsBGoIZyjWqf+/dvOd4
+Oay6wv8z7bzx2XX1ftntp/puTb2FONM6FLlIUzsAW04ep/onkAnhTP3naPtp8vhjytenD5D0RdG
sCpxVL21CZUE7VgE2B7WY+/rZ5PXN/ifZ1u9SEDFi0DwLxaEHmX6JEToWmuIwQmosOFRgt4nzLou
3iL2kQycICL8GVjo3baYuj1OfHF/U6WNu1bLo4A6R/faRIHXT+9a9ZZGw3eMp/Xt/+oeL8Z/Qhlz
CIo1W9OdzvJFGn6oesqH5AkGlKoeG7g/2kP1On8Xq362s1swlRkW+NriJetCmuKumPUwvzJSb303
O9eS3FE/9t0zUIJe2X49GZ8ijEVw+mtVRNIJlf5eaFInR4VU4XqhbZ5PV1c7mKs/jy972765+eYQ
+ST/JAoTFXgQBMAoDPx9pUZmXy8S9GxShFtlu8uukumnTkHq26hWW8+ji9n761IXaVnW5DqevPhq
oGBDsQQc1q8Vz62ynKBfGMjWDTP9UjHcrejRFG/L0JqdPoeNEFW2oLp8KkzRkQ3PZunRseqNbavY
pnVVKu9DcL1+L/+ms8w3fX0/1vdJcAcGDuxfV4Odyu/ohEnoewc6wEDAiSXt7fG1nVByVXD4jBwp
0/aZcM0n54DY4f7rWf1kEfH8OIfKFvWgf3y4SisoRTkK06uoujJTHoXSRozerbGZdZ811ICG/PqK
n+weMoJuOMwj0q79o7CWqXImpkYMGTK6JZZ2F3yGiuim/E7K7dNF9Md1LmY2xGBWyIU5uerA7MRI
0er3UXpactXO9G9yo8+yxr+e6eLVKPE+TaWRa+XRyVJ/FdTjMwP5xxbKZXEoBJgIdCgmOsF1H/hx
ekzyCIviEKgnZdnxG74pMlefrOo/1fMugr5RjtQa1fn4OBrljZjgrBxT4qiPhaa7dXoXxLvIQEZ4
1eZX4Ra+rUjptQ+nl90mR6csUOhnT4+E5VJ6liL05K+mXr3tQ0/ARdAYf6Xic1Y9JU84ZCnWgwyD
Ovf08jDlr4oKUxCqkGfJTg94SXxXxq2B7Kf4qEs/VaoKgaBuDf0WWOGqUE1RuVieRqBMmQwQcRtK
m3aynLjCODdCXpdSYM8BUIVwPBr1MA/aIRENR+juJa3dhulyq3TFJoy0TTVsO8HaNyqkYWKwxSxt
US22ZpZdU/s31h5tUPkSdq5Cdcgs8SiY2KhyQqQmxso4fAy3RgEW1gQYmm9jOBsNBsDUIQtaI9Ch
fDDPC41bSpcSus86Pqoxbz/t1lX6dW3zrm1qaV62c/h7EPeLUu0lJtdUJDSrHrNY3zfJthNfVgZi
wW7CXno7N1ujRIe5Fm2lXPGl6Qg4MbizXqfhYTaVK3VaHi1Y8rhfoZQbuGiCMNIalC1yTnpX1nCo
BiSGaYxjSlxnK6Lwu53/kxDjLzHGi6BekII50rSoXHOIZvQDU0Tv4H1RgEOEN3IFflJAVtqQv4kH
L/03VhknkbOfX43VLPAjDf4jtJmVZhBE0GYnNUpxcQUVsTxIIVIAgo91oBfnZ7F+lgAElZnia8DF
VfG3pfNG6f4KlVu0Jy1usGIoN60YbnNvOOcA+KLS1k3MzArn641Nuhim/25Xw6iHOia+ovpFXGRq
jRFkRlvcU8S7/kGVYCPZwr6xvzkdP70ODn6Wvo4JtZiLmmmpzw0yJVV60vBk09wZit+sb5ThXUpO
ertTstRNje88LS8OivXhNFljU0HmDRso42KLm/QkQHcnQWqDXQxBffqrQZKSAX1ou66N+W+NAj+7
JGwSmi8E1TCbLnYxg1oKWixNettWtgX/YhOADATudpy3gI++mbzLPfPjAf+82sUiH4RADhVIHkcs
yl4CdaawcC3QKlzzeEN6r2LhrlfwluiOMoWRQiXJkDByqOZdC0RbUJTTmJDVvU71DaUSRdCfLSV1
wpaMpa5v4xJJ8DS7FRUS4bGyMTIyzMZJ6TXrFkoouWzjJgVFRSCwQIVjGhzRiK7Son9eoORpZX4f
R/OxyVdM7k0NVCZNhnPRvEd0lkuwC8byMKB+MHaYTuyK6RVhKsdCspTQIZSv5ThzVmpGEL8CSxZ7
NvFA3ci7RE72UpC/RuiirYAOBHuT/i0Aymsch27aDICoW7Pwc5Qq1GEbJz9x3xOmeVvEqq/3zwQv
+DvYMWlNxT2JuXQy0ne0xTdKswfhAkaZm4dG2q0OXMPoCoZyV02WmxFXJBRUV8u+MUm2wO/1p0kE
vcLVWrl/bCw2+QmISVoCln4fVu/lXHPM7FTrr4r1ztkxj8qm5zxKkQEJQstdUTM1EvBIBW4HdEwS
8INjPEOCVo9mhDSFOr/FGgIeC8iTybiNqX+Ui1cFGqjpvTArdidwOouKH/BMSDZ8s8bkzxa0RddN
tAigTeq6f8e10LNge/e1djSm8yBzCPyKLYy3g8jP5vAkzbsErRBNxUc8diQx91eR8zQAtiuKjjzz
QPI+DUK3yB4r6UoIhm0V340jRkNsgZJQnIcO4ZfkICeaI2l3X78gbNd/BxUfL8h64zQO8bZQjYsy
CBVEZSxHGYcdJ9n1bu9KnuZlXuxCpXMgOPCOTp4MrKxyENTZyftmhw+LJ7qjq10tHqffTnQlB7kh
L942u/Ic3+o4NlxH18k94Ac02uSNcEc1U7gKboyr4CTuzRvMGoDUedlO9+s3UOc+2b6T+IITuQQj
TuBqDvDffeNF/vo9CLddi0CKtiu3yk53223kl9uaf5s2cCt/8bxwe9Vys0BQNxjibODH24Fr8TeF
DlyQd7SLHG3TuyA3vMVpz6IrPmqeassupvJe6/PA+9LHW8GvfaKdbeH1PtJL3rJT3WmX/NS2xrZ5
qbzRX3ZEEYful+ENDES3m980TwGf97aORH6uds2xOsr7YlfssF3YrWN3GO1HwevtxulBwUxXgOJW
3DNj3bqArhzg9Yxm+ZjtFrg0CmOrOOuICrkNWdqpPAUCGnI7OVIiB9VWjrI73IvudKw3ItOjeLgC
8R17C2RAhhVqbWa3bscllWvrmNmoVF+HDk2/Ted0Tu+KNvw9J3EiT7D1XW7flvb9D2CyXENizhf0
/hEcOhJEOorT3uhvqr3epchgwYFgmDVuYXFmd3YnR9gs99Ce3taBlfhTFreLtJSPto6ruoTKk63x
2+6qcLRj87I46xfa7hsEmWzDYVoWb3RlrgVajK+r9R4bp2V4yFU+/gEnObrZ9fqDKuJduSu6uWt4
7Yb/S6gq3V7774BVUYQqWAXzaRWEaj9uJHbXL4xovavEqa6w7HFQreQ58T3/+Eo86an2k7vMSz5W
fYpmE01hN75Zf2z9K7knmy7A5v51HWw2cv7L6K9/R+ZYiCfxoqBT57QPmdPd8eNO4RXef/+uvOFO
cdKDblMrcufTOny5W3i52/rGU87gFF4Ct4VveCZopQ5IKN0GZXpcP6Z8jKZ2mE9odG0iJ3DId/hS
fxk2EP6P3weO6Rhnwc5t8xqGvbJZP0Sa6U6bW/8+Eg5S6ZTDVncIRwdbP14jmr/5abnDRjrHNkAZ
G47NDaZT+YbCow/4eDd6nStfgXXaPL24buv0XuPGu3iHZPcR9b8zTn0IvgdXwo1ubVArzG2oYso+
O/dHbd8ecfngS9rnR5T8dulu2Qsnkw/Xu/6oeu2u3smewScMf/bwYfHan4sfPbUesZ6/7BW/cVWn
21YIlGELcCf59bHkZwS/3Bm+YQ/b0td3zRZ6307ZW77g695wU7i111/hKODluxeCpr0d2poN7MQZ
/P6u89cvhJ/WX8CQ7amsUDjM/MYvHdmhseJAQCs22lvH+buBB+mtX+FLtM22hWvLm/HO9BRX9QS/
2TSgp0mCduNO9/rd4iZba9/iW7n5+GXX7lQPBui25ZaNPfjt/ij4qrfw0/z24/l5GoKPPfhwp7pd
XOW3zB8L/sTtt85gx+vXg+7oznxNtuI+WSdczz0kvWRPdlTEqTy4AjyKvJ3e1UNzivbzAeTYeOgP
xak4zQcZn98NbIQDpBU/fO5e/xuB3KOW/po7JWPFd+hIWS8gXt3cy/kdimIPKd9lr6hN+6EN49bF
wsUZHYmxTJ2C7TmDrcHpazcedKB1q71iH7NNGw88G/jwAzGKLwibzK/e522yp9HGXwsQhK/+7r9f
8bY4y47iyg4OC17vdO5kM+ehH/uhrzqBx9zivvs07SsUBHflsQTlvQ93GHfjAGRrruSnO803fFq3
fn/PYDO6pZN7FVNb+JlvOZUzeRNvaWRTZWLPxUnHRV6QbQXKmi1u1glfbw0b5t18INxFamo8zAdk
HxnDremK5/VxTHc9XRoHpMh2/fg6fDoz0CGKJm5Tb/3xwqd85PGMznBT8l3lhxEfj+8qPg5LkT8o
nQcmenYsf3ElN2ccA3vwgM5y4CHL54vbeSvshJ2xM92E+1//G8mXyA2t/9narXf09an/Wa6hgxVC
Ep+kBn2Sixh81NKFns48rqV/2rDd6Ov1azyx9UC/EpxUeyXk/X9dE/kcYgwdFN9FoJGKszwVtVmf
o8xbOH0QUho8AwPk+jRh1KL5ouF9fcmLmtQa2lBuhB8jYjCl/tN46MWkK9CMBaOnJ/TYN2ULPuL0
bZP5Ugzhf6+zds91AA2qeBEAzm0xZBLIntt2ulKex3P+HrSOyO690XA3n06FP28cY/f1w102Jv67
qgqkYa3vWQjx/x12huqsN1ojFfedN9Aj4ijMbeNUPEa3yeb3/+talOxFzcD9Q7+YO0nWraGs6+Ke
vMauN+Hmes2CCeycb5Ul1q7TH6Xb/x5Lk5CsQnMAY4qLAl+eKHM65eV8PcyslKO4+D1nnQGo3FEB
8Vf3auZBHuqPc2dXqNl8/aSfLRnJknEkA6TBOl2j5T9qE0FZTBIFePkY0qce/S4/YSknhN/AhnAy
/OQpZQOdXcymVxjExQsYRfkYzbSbPrzk1NnA+kvwR9V0xjmmrvaDPOJHGbfgdc4FZB4l2kTmlUlR
urZ2qG5Rwo6QRSe8gmFXo0sFs6S20xgQhWbHw5GVb5dFuJuW4inMx9OgPAYNApsWPcdB2sQGyGJi
erVyUUXYlCQihpnZ5a0s4LpFJCMUu1ASNun0qiMLWiAoko3QzPPfYoBwZNa6kuGXyGCGprrJzGDb
C+0DcihIw0HDzw+Nkj9li4GTs/RLKmekG6JdPU671nhuCTTGKXb64LnNVLuVFW/s8PdqKDpAV+uv
J+TOU6tASjOGwBG5xqHSG56x2fXBb4MeX1NhOTC+muzboyR6Vrq6N23KonIMi2fAB1cmj1LE5aYT
PT2u94VuXCkFMpLd/BJGE6FL3T8NwivyBztsH20RQo2s34Qk6hF0n9WjrJryh6jEhCiibAhfJ0gF
3wqQEhieJBoWgUm4hWmT2e/o09mx9C4O9y0WTguMGn1bhNgO6Ajh/CzDVTqLgpre3VTcZVM27iiF
55DGF5YnFfeulqZdwKnWxFMAjbafyV6vjcGNLTp9OdpQTQDRe9n2quUsjbozWJCVWb8PCNCHaefn
JQdkf44pX5o/5+a9lnpbyB5Wn7oakLC1ulIVL4NKKrEWJyNfObbweH41gS9Dn54g3jotGchbcz9C
27ie+UZ8LIlxKeIfp6PxnP0y98uRxC7cFNf1eThW9/mZ0lT2Ut5qK2cLWUuvfdMf9RrqCBnfIm+C
fatvggZeAFAz5ELRjKjtIrebYc0I75P7USrgA+9M4UkcoG0ZaB6ysK/60akT9CVgPRJp9/cFHHLh
PZXh7+XCZjKPVC3t0PKUOsZ3YcIw6z1cmWVJyRypdANU9DV/du246W8m9YfedzBQiF0CyDSNdm3o
KSr1sGCoOsbxeEToZ51EI0Niur2eIT1bLW6a1JqFSHXTwNrg9+gGke5Xc+o36FmNxejH8i5VB1sZ
CZBKCwkH8lEFv7LoLjeHfDNA14ol1nWtUnYJKd6pyNMOu86C2aCFRwnCfUHCb4TifWROAN7E7gpM
MvX55qCHi5+kkTeEzSHVlK2uI7qgEsUGmi1EjonRWl9AVKUlWadeaFxXq/IH3nYvDayQ2gj9JUUC
xUy8bpTsGV5/NEYv4iLbU+dGSJEkSJEI8Q9TJbdZa6aIXKvtRgfo1KgT2Yib57+zWLHVQd2GSc4V
6R1BU6obaRvHCNWqSA6kkZMO7oIVcicPm8R8HsXOjmBsVi32ioO+B158ggvy0GItl8rvbIROBYlw
mKRtKOt3+NtRVo89VU3OVnCXroLDiFNo08rhBoLItE3S64ykcsEnE1M+1xl6/wO6CNUuwhxCVLc1
DmKrisuk35lK5oLu2+hsc8gpz2UOcYtXFA52CBU5CHDNVVByBerL2hdA6AuW4faN7A2GPm6C1Y5Q
nlsOtkpEO+JGNEGiT8Emq3WE2Ry8enFtZH0B5GydvNfPCk52dPUScFGUT31xMm0ND3daMnXUwwMZ
nIqFkBSCXZU/E1iByKs4QiAd0klyMJSoNvrwVGiEpjAyUhRR65GULIOZNdJmYJwyeRuPxcMYCb5c
iTcm5DCjj3aliANM2z4PWeWWcvSzTWRnmQQKevK6C/WjcIciVde+JrQU02VwxnrizYGKhbyOWE6/
DKhbQuglnXyvIEicchB0sT+QPeSA3kZEPJXkLIhHa3lOKmU3svVGkBrG/Dmi9K6W8rUwh89Lh9Xr
Kk4coI/cz88quAw90jaFOMAMTHd9C1cfIE3Rvur941y94yHsZZOBjnMEuZCaoSQflUJ1tEI4iFnt
TBoJqlp7eEsOjZzZMx4UVstpEgak5UXn18ntUFp+KpVXTTRuTRQYRlXZLC0yOtB5LGOC3I02UKGc
0znykmE8Z1ge5gnaP1q4MQsC6dg4xhp8OjvG01EfKDENVN0k0QktXyKEKjHDlHgKSyV8x0doPWE6
jdNXkt7EWnC6nJZE97Jki12PIunJHUU/nwVnp+FDzEkhF1DQQuihML6rxG/Ln8Ow642bBb2groJO
BaVIgJnL20On1Jb1+CwPvd8gcDhwMicUTa04dK0I4QhL20S4lg4gcaNMdvLiuUc0NI3UEwhC9ktl
EyJQEHXZIUaZxZIPvfJDCX+rWOs12ISFZueUukKV19jCBU1yyKydNwoorHBI9hCRq8mey8fGOJqq
38FlijEwXIyjgU6JJMKnlvMDqqf3falfg2/CK32TQxw1U4xDjWVfRJSLRrhQ5rKphYdudNXZ8ueK
4kSo2JHWO8N405qvscJki8lxvWEze84W0UV6cd9iRlicQqq62Zxuq5SyBabX2dDdm7On5NbdiC2Y
arwCH8S7cLqvVeWmFD01ag5isbaI4IgUJS/68zQldgUhNJG1Q6j2tBBSW0cKvcQFo/eN8TQiu4MK
42OcC6gvNtuyIY3HR6cPUQsuBD8FhTDiQWg4pngzUGSKzEMd6wczf+67u3AqPS35tYTtdWuiWF+X
2yY3bcFSiUl7QiHZgbjpSsiamwlKkqg8N5U3aefUgCds6hOSZ2uvqt0ZMZLN4PojqKeh9k1ytcb6
l0Gzpsi6IpsWIfplj0opk05SxmY5mbinCpDv0lttOmLUFMKUT9Pnr4Nk6ZMY3TBM9OiUFaLCBf+O
kjNZUGukclLg/Zz3Zbk3dNYlJsR9DFGUX2knrPJPpVbAYM98KUGtyfz1bRz9+Y0AOLBwRMa24pJn
IMicTEaOWl/UV645va3hTYucwwMu5VWL1JN2s3oUDsvorh2VCMJF+E1u9MnQGybqh/IK2AVxcdFg
CvRkQY/PmjGoKABlJXCYfzTJldxh0oTOQqv9XxFpa4ZkijJoOhIkXJMvk7FSkLq47svi/nl2h+t8
u2zeX6hLIK/9f59mNBDBTtONJMP7yED/SIYsMSNNCYvyLHW2MEn2KuJGL72o0h3YVwRaQf0G2i5H
w7+SnpcAdED7zcK+hCd9POyf93CRkOVROGPvOhbnVemOakFnql4TtJ4Fq3ptyGO3rCFzUpx76O4r
FRvofgA/OLOQhnggX9iIwzfjoqxTevG2majwijjtgXfRLjuYfT8kpVCm6TFMupdgeRPpc4jtjMUA
NdnmPUio72bgQKHjmcZg1+ljCxtkSahBoSEWy6IrSOQKS7jHqgBBdgyMONhhDqIfvKSSrUYwqIyN
QOPXQpyMBwgk1UPI+ZvWtvLve0yn2VRWsxcNXzvxIq1XEqxBxKSpTpr8qGjRRlWodzX0KcUIRSvT
n8Ta8YJOfBWthwmaLrgQMWD3g+W8RqBtMuzLyqSxV/gNlkZZ9tvQD7WYO6KGMMNQGC+5BB1GUAyv
Gl6k6liBZrDyW2EYncH8zUB8vWLlC3QQq2UVm1VlGlo0fdHd/XtjUvtRy+olXq7r4jBTaovg2pNT
0atlK3Dx9Bk6VxRcGWNXkt3m2ViuysjRM89sdgT60ozelisg73OtIBhlbdFor4dfX9/kx47w9/IB
SapZ6iomjn+SejHqeWZKsyhO2FhhTRuRxACVahfiMlcq8m2KIgieiisveHlWx+5qUFsEyeptRdqg
mcCP5vPUQMfGiqJbvJo2iOHEwpHE3yBW0fSrWj52pvUkpCApZXUrypgwhFhC9DDn0Zcy0dcDltJK
7mwR3a24Zcq9pniWWly/w+5JGOgQmfMuDEZ/nUylfZzkA1ZPODfH31Wx1of9ezCwfRc15motIpFu
/z1jOjJMdRXIIjosh+KFcFLdheqmhz7IuvcFKK57Upvxm57tv5s2V4UItPLwgNBf0kDHcWKE+lg/
DSKWE8uDCvEbuCuI9qWf7O+9Mv8t93A9/mdqGkBizs2/n7LWlCWOQwQPH4Ob4hrPl03vlPdwf755
rk960VwIEW3eAOg1snxxIVHNzbGWo+pEgK1btWslt9MqvXqTdLvyNojh79e4KNfjfMqpM5S8jyMR
X1dqewNP56pZNnOqur1Bp3Kg84W2RDrf5srDfBgHzNepvTTZT9lSHovgOy9AzI0/Wwx/3P3F6xta
UzKJRVWdRKRjDWTPuA8Shhqb31VGDEeKFn2mRtEchV1K1G7SZd/FxRGya6aDxuv2y105tns9o9SC
nfqs6sdF43U/Rq2OGNQppI+KFopbLBjS/KDclhCq57oNkTyyfwx0soF4W3fWnX5Dk8MR/YT2hnhr
OQ3WV2/ZSTgKxxB9sN24j3b0kzcGHea1udAeEhv01hXnz7Vpz/bsym58QDuOLvGwU23VHs9kfdKx
PZe3a/tTfGzuhedwi3TunsIGvYnDo+Ecqt1yJEPcxNibKNvW/nFl+pATNoEfXednyaMZv8Mt12Fj
syV/shH/tIvN0dwUm6en8rRsY3qvNBi3lvdjurdyOzy0Z/XRoDfPr9yG7M5v3U6mi9qeJfqpk5Nc
z66ydp2RJD2tHxGo3lAucMZHyQO2SmFZtl9Pve1IdD/r83TMz+UZyS7rOfABVtzGt9m9hHGOigKC
2x0xYOeP8ALxh2HTsdIf+8fyzfiJRE4NMmTczMpDJ4x2RQJZUrtRl/uCTGLQkNShlZ+vSZh+PRjx
c9LH90kcOaC+fgisRhWEDaaoSEoEN/5AQ9NAhEqtRKfM9a1lwLCmuBdTvNGV8VEvkycoXm4crvXE
BcY7VhQjpCeBFCC9l2R6cH3WT2Q7Krkzywn1+Sputm0d/xgwzxPKJ2WqbhXKShlhnSzFvpWnN/DH
T3JWuJnas5fWPlaAaLOqT0hnUK+kOzRI+6XCIkN21U7fTPjrLGQfMk4/I7WeoadWOYVbo6PmmqK4
FcVPOSKrUpLZU/U4AP46J3Po6km/kQfx1KA0NsGPLsTEFtLGLi1Pra/S0Fes8Tj1pFHslGaHileF
XRGI5CyU9lW+hTqSmakd1BNqGVNgl7HiiKlwlKUfQIjMQrIN4EXlTKWQ4s7XJ5y8BmWXm7q5NphM
C5g1UK+/t7sgNxUr1y0ku5D07KfQTdlVBYjkATBMQ8F6ihdYBN1Dbk1B2ZyeJiTtivGYYUXjRTmi
RSm6dPXMcjA2qXbqa9X/+h4/eBsX96gCQdNWdwOAyx9B3h/B7UjuN4yDoJ3IHsFnIu8618BykCER
f1cdaSuI04F6HQ1cilaB/DpRyz0tMqEP2WcUKA9Nlp/U8FHrTMdMsZJnakZKaZnhJCpdeGPejBX9
En24MbCGRJkOebQXy2ofcvTneyQshuZXD4CYU1uXbpuu81aqYSCabm9mW7ZyX+5J21kkQ/Maoqec
UAX6ehQ+qBaXo4CZBGfv6hxNk+zvmULSyUqMLNBPEpMETCL81dVAuDTJSUm9BSQkKRAm2SP2L7xB
vUN9MWiv6wybgnDY6clBm+8MgD7gyJCaQFdoUh4MKsvJ2azO03LEkLozXg2qr+xG409LP8Xd4zTr
dmxwynfHJceSW9iUKYRFgVo35bWBcuxih8uhZ2AW7c4yDkNxzqaINu1RyX81CH/EP5D4NLLnmKC1
tbZpcR7Z2LLcltSrmeNLuOn5fFHDMbqvy3hHmtoTBU3xdYgy31j+LKlcJYXkpfk3ufHHCXs5ojRU
ReLPlev0gbf6Y11FatCRIGXpLfKElJCV/Ro0i1vQ0yi7MhZaasvTDsBf8HIdSBsWTzRT2P9tZujz
ruwroXPg/Hw9z580fJEJF3XiThgepHMXccEYhUaPXKR2wssjLzp0nwjSh/v0g6qYL+ecUM/4rplG
q/XfjeCvy14c6BXqmqmONMUZfqaMtLdmdbaKRJAKdKOTvb6PD6IMBKUEQobWtThZfmNCjAZ3REze
0SaS0dYF/hOhf9NlGhoWxmZVAp4VHEI0aJiBraLcN2XYk0FuFasZ1UgUnMvJbfDOTCWwiqJjVr/D
fHnqldIPRSBFZYvqFRTYBDexHAx24qDDCzMvH9V9Xg9UA5fHrHbrenaEpd1FK0Aa17rCstsapBUc
1gTh8Wc652saOjaPrTU6YhyDu/KjJvSk9kGiqKR27aYx5a0QvrVwXvUI7cjFdLp2j74xmmwUj9EX
NNOrhrZTLyOL2O1NJXdrQ9zKMcJbqEjHhaer8Rbp61UWXUakrQS3rtf7UI+eukrbRfnbStEahJsV
0rrmnXoaENzhJrUYjp5Xu7FG8I4SM9q0+J5ch4F4kIKYAm2qwKoqCP4sCtu+VOuYZwXuOuRi9xqo
iOi2oNKx+lWoDU/gVcW5PMhz78zWo0zGEsgt/RgMCHqdI7I7NCm1cqqS65XmGr/B9nWKeQE6CVHl
4yhUnHD7qUIXNLuBwrvOuIqyiD5E91WLaitC1NLid9Nsx43qwEzajVjaCbwW0BMljdlCsrbfVxgM
rgVxyyih6pxWwbiI+dYMxa/YVdbCU0EEV1yluejL4UOmz+AuOUcqhHppzyhvBRYTlXUzzb/mvHMw
UVFqD3QvtyW8RuBL9HchU7ea9oLpijHhuvI/nJ3XbuTYtmW/iAC9eaUJbxTy0gshKZX03vPrezAv
0K2MElKNCxzUqUQpFREMcu+91ppzTI4W2eSJVUdRmGzlcd6myWfJ19TCIIxkmrFcIWtWcKsyo4Us
O7QIVP2C7RjYUxNCXpI/IWWsFzzykOJvhFbLA+nF0LVHFdR0/dBq9Z1vte7AIqjDtet1dU8pAXiN
iyXa9II4ip+NGje6ZrymoXkzw5wsFH9rJsFLMWYurmAbPCcTvdCZ2l2Zs3Qb8svQPGcT2NVq4nSU
RG98vCWESluqT/FVQp9XKy+VBCwCaJXs86/0nVtEb/W7FD7IarMzAeRNLdZuHbGeKO0nxmcJ+xvp
C9vIHLZS167hLqfJaMtRfoS8VA7HVhPchROeIFuUS1JXyIVj4H5JAMeHZXjsfFcGD+lMWrKpCcPq
QFNXCNhULqEgtKsxk7wcVVYn8v0n4AZh/4ugd0vu/xGS9tJcXNy3czZ6Y/VQEsIV9AArJCRAUrfv
6UEvVzv0RL38wX39/XKqM7an72cZyp9N4Msi79dVM2JS0o+DeD8GNzV6AZjF1m/6sGC+PGEWSdn5
yf/z7WJKo4bKlTrZuG5u5OzjsZQMzBOMjdIz9F6XACw5yDV38XlCMJbmsFJteV+8x8q+Xko90U4H
BFs/bCbflGmIXdhFUEhQZV7nijVJNMP089tj31zSflvKrpgbnG4vMnN7MX7rkJjXNfyVH1/5m4Ol
urgUFu+AhmNhkW98ue4SFPoK44eGz52Vb1tLJEXGy9rJmaX4lS5FoniTyYiNQQebP2ztfLRvtjOM
Kwh9FIn29/U3EAVyqDTTrB1DMyBKyU1KcL36c9cd5PwjqB9L+RDXw3sfD9siNVez4G8lXGJJI21S
Rf8YacJYxiFlzZ3zFzO713PYDuVDTndQqwTUAfcm4vcFImih2AOgqfANkohF0FdkPobMj83eh4r1
xrjZC3CnBxmtI4vpncGRiggqWzgUbC1Gs16wXpU1bWrWBIHbIe6ptlpKu3TXwI5ULCrMNtwnU4Tw
XGPyIx1i/VNUL0msH834lxmR5DObrNjnfrJsbf4EEeyHJfmnpx4e6MIvSR/Zjh11ZM3FUuW/19qr
H3KYhZPnD0xdDI31naUT/p2aISYvcreZPqt+Qt9PBdAiuyhRoCzmj47pz8jkKXk1qova/Y61265k
XAaCvRjCW6vrduK4nZkI5sZCbbKyZzOiWo8Z5vTzmtiP33ldbxIe+sQXWKk/Q5QGoKWEh76UN9mI
0sA6JME9EEqN1WuRtBQS4yl0vPleDDo6Aa2bEWA7EGLY030bwbVG03iM9PdQ8zFdFK7M6SLPnyeh
Pin7hsEqLM4J7l9h1qvRn1cNdnZCjWy6rStJQfTbVZu06U7hckrtkQITLJswCA6F3OumcWvNAYhO
fk/O1B2PuVNlDIw5aZvMTvFmELXadwhn0FPDLy0TNBLxLa7okT5lqoH05wGb2GutGs8aIZJax3g1
Sz6xBmKnHrd5pnoGBz6jZt4ZRa6GckS+8SmvEDKYabKxyug2aFOSek5+k61aXLL00uMYhKEReH2x
K0AZ+NKzr14ahuhdstMl2Aeh3RUPdeFK8rQOB+CaNK6F5oaNwB9Fu4QKr8p3ZvhLls644FxV2tY6
7H9tBQLLGYL5xm8s2/IRSJIJmnLKbxICO0ixNbaQSJ2YkFofjQM8xvpR1859so66Q5DdzPpnWG5L
lBLGkxXcyP1bVvsrQyIrNjpZFLp5u6+sh4YCygJ32CPtkV47RoCoe4fHpKeRUp3oqttq+Sapr2lT
O406uxX+HbmBs46XJJMcM0JwOj6O6ufSEg/D/ZA8Ik0yVQSk5TbR+oMk4NNB3Fmc7KExYTS+JjcG
bfE585S4dae624oIrBhYFiLN9K7aDUG5MxKmqXP1wiDpDHXHxae4LtEi45azS3M5x77gIhKQFqmM
rNoqvK1hGSpk1BrlqZ/8gx7FzqyZ9rrJHyL5t4C2ZqyzLSIMo9uGA0nL0TqsRMSVH1OMciV9saDq
hZT5pvLQGOdcep3zR4ugiuZZkxlcMhhnCur4OV0REnd2MSqnqpHcqelXzaTehlrAzTBQseNI6/iu
OQqFxMEKq2DINrXVXJaw2xHi+XPS/Z4YPcbaSe7u6gR2BZbGwySQXV8PjpDfJgKbFgSjDmBoFr75
gm9XAesDtH5DbbwhodMG7NUHe5ELoZfLzwkPe8HT0dcAgDWIsGcg4YRtKCxGDfGo7UbI5H3a4zpp
iL+eZBRbENOhQ2rgBWO52wIg9NoZJi8iiFH9UymA5ieAL3QqdaCV0sAFo/gaDlynJNNWwqw6WfOm
ZoOz1LJxCdPWIGdYD96VTFoDDZoQXCikZo7DJoBMihvZRZs3dtg1RNGW82ml+e8aR2U5uckt5CfM
8Bvgk+wctjbeSsMhXhDchMfQfPc0iK6T3u61+TVW6JDUZA/rXodmqGVq3GrtA7REe5hCO4pR4wnk
WIfprWDSV8ueDEIdsoH1K0zvddTJCpEPebSSxY/YaNyZTr9fSE5Pj0Ur/BXk6dpCgSOP6UpLajeQ
VWfq0jvJ0DwKhnthep38s2i+J0mGQFDIf9M+ByO2DHAZ1kTPOqqreii2RW3ts+UX+8JNiw+zrdCF
1Oq9MuLmUQdgKOO93vWexOFET4NVINVuVIVbKkALlnQwxzuBaAaaudugRakdoPvPxH0qEl4+lRuR
EDOZEPGi1leTfE856xgzfUaSn+s49nzdNsr4MuPiql+MEE9wXa3m9LeWSJ7o604HACRaTsrgRoxc
cXHp7gRd2YcIRzD5ASYcnQCUuaZndqt7an5jELJYa16jORr1ppVtxuyZaAn8eraBoiQPbyRYsckU
rLI5OqCrYSX4GFMuQCLZMRF2UnfTmrqdBxmjMiQB9f2I6d/Astyuxf2ACIcc4hSBmsndNfuCI4bh
enwWtlq8j83NqP0iBfWsZs1eSpjNBAJKAuBsMHymUVj7Q7rXWEmymsWFMBIazZ2IvBAYf/A7mD+F
zrSre57rqYPvNA4rTTgpSuxUwJG6gI0Y0GGsIn6sq5uxHV6lEfrihGf+1LRcZVTRM/ayKX/2G0BO
dNu7fjdivUa4tvb/dGaQtmtcNDiPJg10cfY6ap2slu1qgU9Ze1zgbaywle+KGk7GpmWOoq8nemej
B5YF+WfW8VsdqrXBXzc38TryV5xdxNbGYUEH9DXqbZ+dkch7Nwc8zDleZr1yKxKXVoXAPe/V0Ue4
6zhun7HDPiNSVWH7/lYe1af43kAoiHi0J+u8aB10KgFtd8rd2j0B4Kl+oe6koDH3aOrnm0VV2Hu6
upWGTSN+VDF1ILbadlvzbmsywy2aDbNarNNOuwR0FFRkmP5gbuhMYqffSPxYMowrLXgWQxFb3klD
eCtX7TFvCaIYrR9aqf8daC7nXQmRMGGEcMGuxmMc+adCRR11zMO3Ubwj+d2MDyqWz8T/4ZW+qy7o
14pMZXQIHcpy9P5ytE4CveyFMYyXUNS2vZ/GF5kz2YQUba1rj9JPg335u2GPytXjPM2n0NBv/P2C
VhnKY9Zp0kViIQwfzOgpUomjAdlfdjYBUtgEzBCCM1iOBfNvsH+kK3FyA6z71lbEJC9y8sG2jomS
rrc7DF4+rApwCN2+CjdVfIOqM4ipD0Ey0kyGx7wRC8c0D8g5mXSSWTxVYOqX12LBjoHsYejyVzp6
EWMTkkZGS1TemKNH8JyC0wljGDDbwqnf1bPyyvoa32FMT1cWu+VLbDr9ROYHqihKEbcZHHng8drO
91KPLMYREdQOHthew3c708s405Au9Dn7rsBHemCQUbc2Jw9t8rrUyQxPAEIfu3VyTPin7+mBW2dr
estkoXHO4IC6TMLAnicbVBgCdS6zhcFjF08xxig2yrR0WpvjQcJic6ozhg12+oStlpWL5QGWW8WV
feENh4KHHq4o7eij4Fx/n2cuvxphHfjejqIE4jdQy9IOHxktm2vKW7PxSstB7WnyXChrJsWsS3gQ
XycEpMSVSS5PNJnu+j68lSWXqC12XPgT1QxoAmnXisiYzgefY8Tr1vBUlY7LTlc2WbFVye6KNlrr
cGpgMWpTdj4bSQQ4IsBYFcGWDJdaRIJuMm+XPwZuJK2j3xyYA5k+omMYHr9S6uz610BXjJ+TPHpM
U8BHcOmqtIHL5LwRnKryxML9oTJe7tnr5q+mQu+hRkcwc50TLod+rg0GDCW5eMzzV2FQtykcf017
7avPmcaU3vxJ3QLBMaSXoHofuPN+eA/fLBkaqdmmrCoS3p4/ReyXB9mafU5OwYIkDW7rjpldt6aZ
KML9XuL9CFPsayfvyI+jDJKI7GiDbW6+WdPOSgLPN+///Xb+rFBXl+Svt7OsO1/eTqxaRaUUlXjj
P4oPS7RQu1If/TV9PC3O7RLf1xvZpQWxZJwnVA8BeQgUM5lojprbGE3P/SSc9PCIBPvjN0KGxJmX
vCInAkw6tuv6IFfMbzgWnEcLeeVr76qeTL7JJ/51gQnGTaV6A7gebIoquR8WjxmCabmrbBEWrZAt
4nDfKceHUbkYQD+IDqhd0lfK0lHfxeERzvG/r4jyR1bzj0tyrR8CTJLgSvLjS8molPgJbkvpucAL
uWMsfUMW0PzcLGG9LorCzuOObar1dIFGMvLjsd0R46RuzU99Td5cwhzPzZ+kwsMwNy1Pa2U9FsNG
eE+hzdM+EKW10WzG6t7cceCRhmeiRaLxLbP2+uMCeRZPeXluYp6VZgMhX99L8uMogLQhBPBtwnXn
U4Xbxp4+Qjr9GvASFlvFXJEtKQBdv+FMlSpvMl8MHmjUT24xSfBUz6MXlycRkH32Kiq/w+Dol9kq
6C8CoQ/BxhpvcwCbySXMb/TtnB779yB7R3aa9EcgcPlT2a3GS5afh9QBSK3ecXBM2JY4yqLfQXG6
zoKNYCGht4cbba1MtrXuCDym5165bMjMg6v8nFpPRe9pzGh9nCiIdndLaubMJcIQ+xI+GWiwNmZn
B+qtfJ+2t2pP05WwEQTf2/wUbQf51K009Vl4U7e0ZyzRm870yjWRvIENpRs/zK8f3OamcJnyCrci
nsKdNu8SxQ5ZZNQDit523FHcEc5IS9sYLsV8y8yJ5Yyq+3nREFTec10jjKYQdvSJ5KO1XGylc0JZ
P99IK/kt2XcY2YX7bnKT+DyI+JLu9N1IMBBeFRbg4hxuOf/AysOmSLvY3AnunazvpgtPRTfBiEe2
4aLU57Z+bdp9XxxmZcXxcNJeC7S00dY84Xws18VZwvT7kIgEijm5g9mzbF9USPvKJiCYcEs1PCqs
sdjIs704HR7J/qXUTUMAFIgD19O6eGqT9fI0fUSrVFnVtMuZxQgH+k7Zm7LiziZAynrhEJZzfSAu
jgZb/75qHM6g0kPsVYfeOmm/jcRVKDu3WUvm884KDzS9sLjoP8yAv2vjkvQM+QxDokln9erMYw1a
PaOULu4n/ODExbmc/Tz8BuufGpffrcm6ooNXICwXnODVIihXObShwCg4m6yp+WCFJiO+ti0JPP9e
XL7/SP/vla5xpaPEQCZRh+LQJ+gk16ZOyteupLiGJdCuEkgA6g+b3tJzvV7Nvnw280oAa8h1E1RA
HRn0Uq085P1jUYPq++G7+kbaRwK2ZUKpgRyOQe/qJKyIPTx9Y5JvFJxC8/MYIUOpOAsdfPaBvrPV
++ElDFcojYviwAknpdgL6c1wv+Gm4tCvbCX5JN+KnCm3P1z0bxriGnIyiSkSbw6q0d97nChQKQYa
7VtSa9wzMa8OLVGP2t6Ofzilf/v9LtRXFfW1xRzg6mrLkzlOpTaAo2x3nGZ7hibEpsnxGmp1G38C
f+3y6ocX/aY0QLZG8YE+AFHZn/3syxbehRUp4jWNFUyRnCboRovmQYzeuYFnZldkjP77eqrfXk88
IPoir0UgeaVKAJudhUpqQgytyctjDGlHt9ToEcssCybF3GRDFjPorHd8+rWYO8FoN3gQgh3V3LoH
/JURonzXIN4aT52Cb9xkhLoOMP6/mqfhMlpn9TKesf1IwYbCcDENGj/s899/VV8+xXJY/HLZasuP
ukxTyNOJbmm7W41jlg8WUJB0Rz5tZrzOP+HF/8TBXz+LpspVk0yZVe16QFHziERZi12jjqbTEjMh
UoynuzBjhEYwCN00NJgEYyNhwp/HzHjg/gkG2o3RGw2aglkKxkH5LZ+0bRX+DiD0zCcVTx7ZV+YL
MwTmjZ91gy9VHV7UyjjjrnAFjJJ+OzomfZdgYCcZOOJF9PUTkqoUdwl9lRM8lMonYCNwwX/wi5q+
bm8XlI/aowMwhg3n4QS/lDBBjcCD12YGkKDUJRuQjN5/31/X1H5kwirQc2IJkGdo3NNXa4k8yXoT
BxE+xANVlr0lQxY4xrRiPuqaPzw8378Y6xZacWie0L3/vg1ovuSCbKb5PXWli/H9HawUbI2iB+dQ
raIfVuNraOH/fDaTGRXWaXIu9GUr+nLXGX0yU1TwcmjtzvU2fGHioTvx6pNmDWchp7n398Ru/nSz
L1vl1Z2nAxFF6YYTgpVC+ftl29GHDUkS8/10EXeVXa1R8wDz6NwHLqn3w/f3zZbD0kCEB2uuqqDh
+vvFJBRZQpcn41HE1KHu1Gy6LeLgkJbCjWXWJKpxBI1e03S8UdV3pL4rQ2jcspL3JPPqP5Fiv9H2
6uh8VAWEqoqa+OoxL/ow7zuNm2nBTqCuWbf2k2nTZfvhm/1uVWTmKCEbp7DTcHdffepwqsLZ7OWj
MN34+l2QPEnZLY3yCX8hMvAJuWVQH3Tp2DAtN4wHEm9xwzxr5q/YNOxeO2Y0IZPiLRsHFJHeMgbT
p8ugkNABosd6JeQV8RvZ0C8pSpcgfKw5mEa1vFVQj1jD4I4ZypCCxCy/X/nkgRnJ47+/2D8P3vVd
hBpcVriRdGT8V1+sMWpqENczQDb6CZb5OcXSRSUllh40WaF3Leo7hbEomk9HrxdVR+10KuG6ygdR
pQ615tYahHUTnuKYt6oDhR5OVsWoU372B8uZqp/i2WjBfXPjf33Ly3//8rxNNSgNGvfqBYFIIywy
uLyDLsfY0kVLTG+JRjKar5Heb+jKuadw0gemCcny3t9Np7Ymmmn5AbFZ6YOrqJ6ITrBYUta6z4GT
de5UqAXpuN7yE/Qz+AlGfiFjYiqp226kEeLEyPFOtHK7dXMco219nrf+bkDzZjqt4jxOtzSEkJUl
++wCexzrbb69JaeQAYLI0kBFDYZZ2cBiYxtdyGuml54xMReR098HhUfbgKIRYlczeQwA1Xx/noA5
7Rltpzn5U7dY4/PWGYj+MbyJ2U+9j7NtqO1hqE/SiuGqBbkq3KAcwkXUyw9piczKju+yNz3zYvpI
SHlp8hFLNbDZe6G+p9Epw4GiqjLvBWy+Ox0GDBi5fsWvEqObyTiUeyo7/l8kwLW/hxfOUHIuyYUD
SyciFkejBcjyRVDOWXzSaW3Fzb7ojzTUyod0wCi89fNb+m99uZunA3qfqFzRJcwTp0f7kuzp1WUM
CQwi1R0lXPndPX09YH0VYcPRKgaeg+9NOyr6jvcRDdtWh9zIZriZ9XUPqfkTdl3brGP6hPrZkJxW
O5sDoqKjCYdPda3pwDfBh6dJSFA5I9TuRaHXCE5NvTHqfWoia1hVmotdls+DLCdeq1uiuovYw8Ya
1Fu76hyDpj9O0czO45sRSs97nd+m8ZpFUA5Xsu8MBKIjztLsiIwX5AEGgwGaHl41n+gZ1pY3k1OX
ODnGuAX9Tmy63cjeYNp09yqk4KZThesqAwHoDHDTGJZWHlDDTvfGaLHS1vO2pk9h0LSh0l1q9fBN
qrlPUW6uGvFGDcFXrxmN0MLTl/eZjSc6kVHIMMMlDw+Ap4Ww2d8LUKaUrcYKhKl+8obAG6qNGXl0
E/p6VTe3i93q3tKwZztIxCvs5tI2wQ2DUFd3IAqKJQJisqPs6BF8Xu+0BEcgo+7WNBAxDJBGjf+I
NArw3RMcvnI/66sB8hgDPBL+PqEkBtMBIAaLho7w6JPBLsLogm3s0+DWZcYMT3CHsHdKj1O1BotJ
+zDKt72KA3stSSvq7OqdiYmYb61+oyqbab6t0gtvELmvFf6ae1K36UOdBWm/RGmZq7HzQlIFoi1h
zQlupRZx3KUdVxbCiGPcrlG0xwq9r7OhQwB382TFwy+Ya8LsSRiqGtuEvNRsLCyzqifV20bfs2KP
L5TbSOsINqXNIIw72XLRESeD2+Yr5lVpfOpEx0+xPu8F5TQVuxZNSr/BKiQRjy0s3QtF2EjdscdF
wf2wI9F1pJHB2QHaAxg6lOvSykQWR6S07nKj0WPOgdyS/KztedOG4pUBr4YpPCdj/jABKfMdurjL
0O2Ttm70i4a0FayAQXIMYuSJbki/EOTLVKmgmY+mjpaAYCu/9NfsjZV0uXDveOaqMzgACWakuVKT
yyhsmmZPyxvNhdydaGGmI7Z4chNWXGBYny3nfcLTB1eLXJgKusgtgeYSWahDLfHvvesbHg812Ze9
6+rg1fsFGok8ye9rN92e8Vy7H0s7oVr91OH9RoXEC6E/okASZXoKf+84Bmk3ytwWAzEvwUWBodtK
NWwWXPCYLlQmwdbwEwn7uzMO5a2CYwrIEe2Fv18y01K/8EOjOvF8oQNiKxD4phJXa2y0QFbmzv8L
lyuoXU3mkM4BnWL3qqaWu0nLR4PeTHiv/n7v7QUPF94ykAdB9u9v7s8J7frUYQH3/ZMNJ+FZ+PvT
9bqfzLPIS8mQJOk3v4mPISdmK7MTp3LFlfabASLzZfsxP0B3sLsteTTgwf79Nr6rF/Wvb+Pq8KOF
kdlKMm+jduVd7wLI3H+MXrct/zcVyaJa5Ki+9FSu3eIhCh6B6W9+j8zBhsEDCzJyXnwbQ/3PDYvl
4v3n4poIJYFUKQrG5b8vbhOWWjO2VXFP8vKH9LxfCi60YY6ynn/nt7L9639zFb+83tWXOWtFmMXd
VNxjxwKvGK5a2wTpBxnup8v47UPx5ZWuvq/Gyq0+1soCKJbqUEMS+MYl/P/QW34DMUbAJjEI5h6V
jP+UkHpVww1psa8yeWJvldFA4W3PBs+30LAXmuDF8BWS6RL3+iojIUkhgTlOjyMzy6EilTTF+Aro
c0wAoWc7YjHJz2DzRhuWoA3IwRT4DA8UXEtEZpfESzeJLZiVQ5MpaYsb3PSKzyPQXFp8XxJK4CYh
Fkchr00QXR2HVYpmUTYGKJNo3I2W1jslPB5SbW5PYyceMY8KvbWv28tET2fQLr5KPZLD4bQoRtk8
RGnyTnzyZxw1E11rvX4hQxurxlFLehczPOYN/iJymrh7WCTeZmFC2tnoKVNHMqDS9qbKHojUXhnk
ouYygSIRHQTpU5Ivi8rBWrTJIuGSII9TfOwq919/5Nf7IYBD3rkxF+skmAjyPVLEk0lBnmofb9Pi
bewNz2I3ygigFn3xICepF7G7YmoiJoxfHTBeTqGncMyIUY6UsH9mP3YDTG6sizlcUFqvVV/ZNSjj
gHaT2hQbjd5HbPYH2ucc6SDNK+1dOsGDatRtXirrntChUob0GsGMiJKVPBbrgSCKXSsjb6HwCRvz
YvBd//D8fPO8LrsYhiB9KWn/wO6+1DNtqxr424P8vl/JizMRCG7kfS64RXNFr2il/LD6Kj+94NXe
ksRF0wgdq1G47VfdpnUjdBvI3R1lJdkJyE9U9JVrecKptV9qp12/0QB0iwfBi5zho/biRUminlrw
lNbmh4uxdC2uFq+/LsbVVqs2fmUVLRdDP44rRJZ2vyHLHDwlh8Oj4P548b/poiDuFlFV09xgo73a
9Kyh02rgawW9InVdvA1vvKKNPIdz1zr3fjLcftea+uvlrsYSeSwGeVvRt65XxwGYrwRCsIT4inUD
avK/r6X63bX88tmurWbWlPllGsoLp1zfiujRBP1DGHZRe2g6sB1yvu0siJ4ShWB0Cypsqiy8A5bT
CXe4xDrGY1YSekkzkxzTkXaHeQuA1/jRKRSXuMU7BbFi63XoJbQh2KaivqYfag956XQ9ALGYiqVL
xFVF5PhMNQTYrhefSTVzI+Rb+vSTXP+b7eHrxf3TzvnyINETYjKdcXGZSMMi/gQY5sh2sNr/+7r+
aYZf36Nfr+vVBhvhQlP8RmJADG8dtGbt+fk+nvayeBRITzI/Yhn11h5LNLidpHOCdp0zHRzWiv+E
kkOjVKPiei1aT7feAdyAR6WSU7Amx5fhJ9ul9Od0+t+3a8gqvTK8DNfyBHhbg1yLqnzJpYNcOtOj
+UaS+RMlLr2E4olyisO98QsRcf9cPjMvrOLlsN4YaOYZYcEjA2ZlI6X9TF4Dej5L3qlDOSQ/lAJS
VgfhQIUAODkJ6VEHwsRUMjnNxg7YKJpPMVo3jccwDGxfg0glZSoMRckWVWDYeuzG84ffnjV9N5QP
FOG5siU7VUFnwoSQ0J5kw7YZS2u0BwC1kNzyDsx4HWL3LPjrHkKjOVneUPlkIKfj66at3LORIBFz
qYWe5MDJJZtOBkGxeJWiyk0R4WqLAscInIhcR3kvtXDel/InjXEUO8hYsrcWShl8JgsS/orKEXEN
NXpbwxdhnIDIex1XK2mgrHd7ph3iPpI9n7MIwhfT0Xfq2iC6ZrSTeOkGlKbXRCtGr7G6aKsWiedt
Vq8Q3XCp+V8dg6fypp8yX/GpfLOaMiMj+QNgD0GsV7MrsdClqta1CT8T9O8d6CsxPpp0HDGGSbbK
uLr+6HFTwAUDbjxvmC1J1nrQ9wmdL+EsphtDOSisv7MzlGg99qruoXjlrCI/DPoL+ipMe7O+TFos
OhjspQ8BhvwnuXMhqzy2AN1c4dGgRLQryfXPpFSztxjHQ7BtUQYVDIB9iTbEBlFIjM6CW6vYpPW+
ZDgcv3Q9VjkfbVb+ZMS3of8+CpOdQZxhg5bBV/vnBiSc2BwqE/oTTox0OC5CrGpNER2ryIF/lc/a
2WeCdWt+In21plvWqZFvM0ZaiWmVuMNNknjTeFFQHyOx9pWdRrtCWgt3KVhkgJCC18i7EbuJO97N
9Zre0NBTyOP1c618Z4SrKd7T05vSGz/C/IWzwotgilv1saluLB3RgH8yYk4kUJNhN4rh6JXEhPci
tkD8l6j/FbXejNGD4O+C4ldguGnHkQQ5MwSV9LZWThbxoMCdVYRLabBR8pUBup1qP6Qy7B/Gcd+F
xxnvBTxBlBVNt2jpwzuFb4jALWnf+vtWfAjkX1G9LbOtbB0FdT+sOuRnfPhtOG8lMg8fKjzEijOs
UM8W3Xpyq9orkrMoO7V4riG3AzGV2tuk3WndW9V4zbPYAIIn9SKq7GVdx+T6rjELHbfSe4rAutmL
Eg8oAUGrDo5JfG76bYHgoliZQP6Vo7rtW1u+U4KjIqJ6Poial/TA7GhMXmD2lG+ZuVEmZmmrhZa8
pYOeKRuk+fKTRMs0WuMbr8ftqKwhiC9GmJds2rfhRQ2AX3GMLuDUK5dRPlYyQ2EreezNQ/0QZqjw
kpcxfOr5jormgiOgHnD7JLi+t+YmcfnJdDgn3RZNuNMsEQklZpDhmJ2Dbh8arNLOnJ1MjHYIo/F1
1DSKAavyPSPoGZRPliprfJUAYftvc37CglEoj7K5hTaOxE7eCvJaSpChuyMg9eZuKF5bDs3vdNSi
clN1gAW26WsFrV1ziupuLB8E5UlP7uVoVUcbcb8QsBvgRd3q33va9wcT5leaTDANDMSrlaKppTke
Zl8iufYZutfwODQfkvgUTTshwZhfOo2wa+lXL57Bf7/0d82AJevn/7701XZqESPZag1VuHTun3sS
DRLSLRiw7DUwHMt4hzyts3konp/QwrweOId7Px4Dl8rxP3vkl/ewHKW+HB1GJY9yP5H746Rxbw8w
THE7RJnvRQ3rdP8gDSVmndNi4Eiihj5q7EioYdP5Ich/0DZ8N5L563pcVbnFKE9DrHI9BtKoGo8g
D3zIJETYHx8E6gELCezPYAs92Dwru/UA6Dz1hn28/vfX8uMdcVUlYNtODIGuFydjRB/P+fb+g1BQ
V9mN3k/9te8aMfTWOKCoDIo1yVwqli+XH99FKkgTLYvBGZ8N+56JwG5wSzo/P3yoP8PY/3zRTPOI
Agd1Dbrq71dqpi5iiC/KF/24xICjfQSLj+nmEBDQA7UUcSzjjksf4aVepMp1i67FKVIPegjJMfxR
L1eQaWHdxL0DtdR44lzSyl76QssX3fKEP++CkJI/KcM+oKKrNyFpDwRaLJkBTsWZGP/9fUYH8TeG
G0ZC/zOV0H/Tk1WZC9FsvTTQE4m0ZUtFM4D1yavfGcP4L+Udv6h8HtFrw7b5SKhUGTQ9NeMW3gfH
OTEh0AI33a74xJdOOY/qt+F+dQnPbHRYmfhYWPdt/4kOLg4P5pBZbEMtfChpn8cQJ73mRSKE7CgM
7vCLNgG6f7SZ4SMzMd5qc8QvXO75DeFtykRrPxyyBoX0GnMLEwsRc7Fli2f5Obqjs88UUzbZrb3B
WpvyMghQhJsmXdHv4K3hNK/gjH4kvEW0zAEuCdorqCJtQtiZM/jLnIBQZ+g1urBP8SXSBlfhubha
DynAKx+qftWj64t/WJE4GP13OVgywUSFRMcl1HGpNL7cj70iNb1aSyZ7OPU3K2CRPyr+sYZsufyp
zvKTmYxorkzcOXShUFBGPKQhRmplPlkLtS9+UMXsHCbaup9RQtLGNaYe20cKF5FmuPaqBswShl2J
YpHWvP5HPKJ1F4s2SEh/J6T9Y3SW2zSHprmFXSaXEQ6oxcD/O5GzdZYe5dw8iZzULTSWrfgoLqwJ
jTnSGnSCYLxG8wO8BE16FNhB242kQp/h1KMiPukscaMUJPYVsxfp6amYylVE9JhUvBZh63HjTaHi
RSWuDMx7SFvcTEpR/TMXDlBcwSwgkLonVhg2z7bCK1A13VbOonMEZ84YMWOZv1XwtV1ivUmDf2nI
Ep+CT5+YFuU8xpLjt+k5K3JMth3TTXouSN9n33DQwrTKw0Can8xUVo8Yf07lHZKEbVug6q4jtl+5
2cVmtVEMN4AFkTM1LAggDJCwFLXA8eQiSAwt6aXVerjJ5t8PWWkudn/kC1gclNViukccLqJ5LPDu
+/KfvHRBqH6bi98vgcLMXw4UkYH94OqgTYbstfKTQ4beefkbFkOxvOn3Ci8ZGvKDGnjktp+7OchR
7subCWNPoCleLHAQiadTCQwlSi6LOsiMqGbA3wgCBOjhE/8V3MTBRj5uiyKzZ8TQy5cO8uGnDf6b
UuCvW/pqg8dHLWdDPVWnjD5K8hrR21PH/0PaefW2jYXr+hcRYC+3lKgu23JcdUPEGZu9d/76/dCz
scdmBAsHB0GQIJPJIhdX+cpb3ANy0c85CbscfCRqZw/ye5GldyEdRQEysQtfI67CHY9ooE5z5TC+
tMuQT5WR/8cRz5Jml65ZT5ATUUIzZjyLAQqS6UICmNz3C7neVQguoSuQ9YvAHxY/j6z93dDRkC0E
iwTNBx2euQVvI6RosY2lfhLXL9G9dBhNW3/nxEUzO1p0qE2t/ZfuWK2lfY+aLt/GcMTXdF8sIUEB
kOOMRM9ChmngGI780KySAw4zKP3a0eH1MfgzPpZHiMWsM2h7AS7SLeJVHH+rGkuFe+UfOoh3Ih3m
m2ovX2scfbJ4vt9w+IrJhj4RmKYzbF7RimM1bOs+gW4mEeN7qBtOZ1ZXAW0Oo2eRiyJtso2kYW7W
ogD2uyS3MRTtVo8xj8sQF1HPBsVlITlN/58WoJedWQtZB4asvZNouLATh2fUQZPmo6KxLSHyhpse
BBX6EXacpI4p4BYqL9GkDQd0zXRhnTft3i0tTA8SRxb920SwoNxEiyohKbHE3zp12JFQ2g/YG1K2
zn1jnYucBSLy58ZdFGTOwGUrjSI+lWh9j+dp2yiADgf/XBO+Z2yoNEUBqWBOxQ8TSWR4vT3yv1O5
WfX6fRlvd0J3qlvKBfxziLev0K1OvYBs5KMMRNg3KXl9A6CAzLTcleJTEQ+wVtbQZbAgaIqnqXw/
1dsrISOV+G1RNLb6+rbI9N2n6+tNI4DrkdjaXr1J/HRbh5SRW1DHLfBHPGGlONvTbcCJ4KBJ/pW6
1KVKD59+UgCbZC5V1ZxF0qIfj17TmtVxqO4VuB5y5SLwQY+AayP17jLtVxU1952x962NoOBIpmQv
YVfdSrmwzRXs04TOMdrysW3kbSo0B0KyVdohDuNmJ1WAyuK+hNnvCtT+oBjQxdehK1MG7Fay1q5z
D3OCXNiM1rrw0HXRzHtqCUkjvkvICxrmMh6QtqF6Q95XZCWsbdUkJjFXOs6KeGC5xmp8Lv3ipMs+
PWycgfRnHQGDGAZvm/+O2+om9fw7ALq2EqLYl24VRLCsToWVj0Je7q6oHalpC7amoytL8VLUXvoq
3BpGdDIxxPWJT6IzotSBcKpKevL5Pai2RyVBgroVuPHchS8U6xEeuFkJy4YCSAl0JvcRpukRrlTE
l2Ig0gHkDcFKFc6ymR5aEUJ9Lp2qXN7KPvTxNNRXdVFveiV7DWCCkvezNpYiVrhiGJy84DUr703A
O2UU72Xz3KFNrhD55Txx0Rj3dZZCFNMXVnA35vWtm40by8+XudeeqzzddYR+RqGw3RIy03Mmw6B4
ELHJNtcptPxGnTpDm77CynckmKZZVBVgGdQRDazhEIRElXAxW+NK7fXSgWpZNMtwq1FlZJm/B0xN
igFtYA5kSGDEpaPbnRArRvEJTg8A6Z9P77/B0axyi7AMf9jJ/HGWHzVjXKkF4tLHAhTi5DusFGtr
PAaUCmSmYOpcicWVbEifMpDZqUpuQnIiWqYy3UrfXzAsfb1LCsxarbK5EWgGdiTDbnOc3rHl+FHe
VS9fjCURd7ArA/ltyiVpk+FVagvFdD5RJEH2SpZPklsvsa9eQjSm4rVWgf5Z3XsX7Qgyi3QnIk4/
IoWBcpPQ7mrVX+CJowDt7YhOGjYcPi+LqELzsgLHYxLAvDTqU0kpNYjPYHxoJVFkExw3yBegnlX3
NSoGB6EN8pFiERDSlPF9G2SLj7F74FYHQwdxi8USQOpVrGtQ9kv3EW1v+K2mYSigR2efyzXUVoP8
Hd1zl9y6HDoLfSHtqf124FV73faQBthcBeX+ndBrCOZQ9NbBNMDLmy3IUlPxfChb5dgIqIYKzwkb
gH1uN325N6PKwasHdRb2pLhUNUg1mL/6QKxK7Uqo8dm9my+crw8yS22ryO8ERGrVo6+iyS8uoH+N
RrlG8wL7CaKD/leAMkxEiKoIz2m/LYWtTq8RsVfn521zQdj7+5TMPoSnSq2n9kJ4r1Nal3d1hXUo
Ms1Rj/li9KgrDqkKbiU3YX2Po26P4JS2Bsbz81N8fu6/5gNrMBOuAWHKHFObx4muDuyI+9ba1X+E
/KTBExwwwn7q1qTRYMNFh1QYUxEwmfkden2bYgm6bYI2P4zSWpbsGKpa8Yx4pQpkFRRU9dIMK5IO
rhwbMyD/proFm1aUazSxQhW9HxvhKiFYX5W0/OwO/vQysxqJknk9pSPa2hGFOe094Qu6v0tYkDpG
FyCEBQ3nmxwmr/SnTIEXhh9lnx1c6toebGMhQ65Qpc3NjRghhZCCfxmzFyUSWat/RuO9dQkjUJWI
DihYny2UY2WExrTMe3IRWnPdZFLl24lpanfA/a9WoiR5Chh+er95tSRPUw1ybX50k3hRSkAq88Ex
M2MT4bYRdx8dhksyenxoGoUJbj0jyqJ3CccTxEEUgTzowVmAJ4qkbHPhaEW3ECAEN8UtVBoIq15o
nYnmM8gIQhWUOMwIPT+IRdrLqOOhlFIMGbVN5RInKAjeJMlBHdqDlo9PPQy5PHpAqHhXWO+Gh/S/
VsO4UAEtY6mIhf0g+H/q9iOpzD/l26QK01vJClcJXAOCvZmW+07EiRTMZFt7zsAajCn4WJbl0EVD
O9J4tYZhLVPtSFvvkBvBSvDQczlp7BlhbcZ4YCAqJQjvfX5TZr/aDlgBuHvvTbYe24TVZ1hQXDFt
6bx11mIbdBrE1zLEahgh6MJyj716M4JCdJv3pLz3VPQ24HIgZywWhyGOtnonI+f+ZqKRiGXSog7B
ISfeKfHhDIYoGoZPrXJTkS6aCO9S04mVaB2a6W+tIYX1Mn5+ENqSuFzN2qaT8+81oWJ/B1wB/tVs
TaQjFja1Z8hHouiVDF88wgghln4h+roOQDKK7UNa3Rsm+zWsNrEFH5KP9/Mp8qln+/dDUDNWJ+kE
fvl+HY8Yd6vGOIGBh2SjxT09ZrY3UJI3UdiBgFb9D05XW87kpYm2L6Deing40fFFOkfjQVco5HrW
SY2vxAmENZemB8wezs4T+GoudJ6PRSbiVGScgtGugNjKNoBItGQqzS4p1ZW3NX2eEdEbGuo7C2R4
tqEwtx2fBb7y4U2ELL60UI3Zpa6Nqow2PGXgPt+sO6jUOla7+UZ+m+SitvBPRSQcsSFmS3qr9E67
7ZCwP4XHFsb90Nj5QcfN09hLk/TTVtz5r7G/t/CRAhMqOyYSu9jboCow7IyW7pgzcNKYx8jYhuNW
qw5DupKBVukUAXYwWtx+2ZxGipUqcFosiuyouAPFhBcuCoV4cO5y8MjoUZcPI35vGHNgrRPCyxto
Aq+s0kbhp46PXo3yKk21HbcyVld3deJk4p34T3Y2t+/AlLtmEfyjUapZW+0jngjCrlzDB0cU4x6T
ADPfKhJKdIv2pocRbJtv/llY6iVs1e45PQEZplFmQcsFObQY/2k2Msomqw4p8a1h7/W1h1bwHcqf
1Hq9+hAe9D0t+nJDgNxTl3wo17G8tyjjISZ5Y2WrkDd44TCXsrvhAZGwctc6GE2pL+0j3s57HWT8
ggaZMizaJ79YleR1e7laeG9CtI/XJmCKG/DszP4Gr9PCUVHCTK+UdfS/MQ9c6l+W2yzbpwnR5mXc
6KcxOyGURsBJbbXcquFmxBsEuuuumCCHlIXjO+kTaw/0v8apBrWHaB/QuNTgbi8oSWbr+q18c/9p
Ojv+0E0cgk0YHhnc/4iK9AuSXdY2eh3fx+7YdHeVuwoKNDIOONZX+xzxq9uE3Kmzd5K0j/FcCicV
PHx3bqXORkkb16Kfj4AL6Jbvbz6D0liy6wmJ1dItfCgVB3KbsJJeWte2blnwxi+J3vNrK02UkIC2
yW8XsPgi2E1CLvAWVkZCd5HInKr8bnjACLjYtB9A6CSsZDH8FdbBCwWGIDoq3M+pvQuWxl11rUH/
eVb+dYz99/U++yJf6syqmbti5sbGMQbEUCaCU8YiPysQ2CimkGd7nr6uXJyOSzw1kH0fsE8fn8RA
c5r2XMiaYxHlI4CU5my6WruP/GbpBxYuyFjSGassXA/ljYR4AM5Y4kNDrTn0qMuHm172dvVYrhQN
cQIQEUN+I3FlILuuD7BjBm87SmfD/6PIT1qF53b/VDF1HvwWAehHb0JI9I55gwSat5W9fUu8kykh
mDlrJZZw0wE84jKJkAibEP9p67EmSzNaAOX+jeQjBeYtkUujPmNb7QNqnoUecGj1Tl3cF4KAX9aV
BPUvsPjE3NVVTEBI4bA6/fRx+DLVEIZcqVLL+CAhiEw/G2AgzjokWWgbkjh5HoCGs5ucfl6l02X4
9QPPRp3zaps8EHCsSuIDeV+V7oho0D0mK9OzK0nxX2nW50joHOK/i6iQ+ReKMOqkBjNE8yYvacVD
pLlT5XUr/5nEmV39iWFrA70+qlck5AG0LANhtf/3lzUl7DYAHk+KobOzCHYqDnY5ov41NnvBMUeF
D+ZMhZLSx88D/UW5nF7260izvR+3cWKGrTj1JvUduKl95GQL5LNW1uKV+vu++cUBfeXAkWbfkp4s
qHjwU+SVk8HxZ1H5ywrqrEq1gkIzbsLiBVWBzDVpfVCftFTHEl6MGNEOIj6Es8cXz/Op+Nihi3k8
xmu6h12ssHeVK0zIOUX/fx8JLiSysGjjqrN5QPbA1GDVhge3VzdjhCBRfdTo81Rc1AESX2e5Prdi
BzMFjlkHtKW0W8wLFTPdyOlJ63d6+57xmRJwVdS0Iu+cDjszQo4UINCI8KR0LR3+LJR82RH/PjJE
AyrvePHK83U6Zn4upa4SH0q0wYY9cdRR8fZYP+bWUa2gmVO68CNkZa3XIa0PEoceqF9xOOOsvc9E
jQ4UMv/66yg06Dvh4xeeZWPlRZS6+5YaY7edtHciROnqBAGN8pAn4+1Eli7HZhVp9BfxR/KEEo00
lK9cBG9u9OHdovdhBodhbAFjkQ4jd5Npdx5BvAnf5c7MwMI58JFKBKDD/M5pAIOlyNb0IJt68GJS
j1DLWlXuRO0jhPo6GJO+Y0AWjVYuoVCCekjob7vGgjG6zN47nYNUioGmadTrwNfBTgT9UadPJt0h
hSJf4UsLhCtc6kYIq5i57zQwxwwgWxL2qlKV7wasVAk/0oRwVwQ/0ywaaVhyZvMNHkQP1JMuXNkD
GCZ/P9D++nyzjFfEeFsdBzk+PCHyZZ8xpLdxa19Mvyb2EygByz4X9htBj33GV2DVrhL7lr+Lg6Jz
ErbRUn9G09H+BySJDctsCc3SRqnaFp0UVxS8U8E3VIvbYh2vHviG/HgrX+s77WCs3vg9s3jrLxP4
E2g62v7SXGr33JLrPy1AWqws9719/97b7z0ebdPfGO2H3r67uXnd3vf2n9o+mPbi5u5+5dn39zW/
peNNmOccgsU6WN9vW/tOxvf+WbfXi51pv/4ObW3BirIfffvj44mnHmwohPZvhGH5wW/QK7V/yfbu
xj5Ii9fX19bxP+D7L5+z0L57rpbS4pn9j1kMvfkVsvnOwVERPcltCuf8wL9+ASRzQ6S7JcqyPTRg
QrRBwVysn+h5rCP75QxqbEHzk5lq8P+2lv/8s3867adpJokgqpGgm98WTOPT09Ppn494cVaW53q5
3P9TPUMPdPJJkhsKeo7GDDH+Il5Q27m2MmbNvH8Xho5Q80Tzx4hh1jIPAjdqsk6ND5OsG3hNgquM
68YusO6IF/oTaBm4IRhrk+wif05naAk8uHDZWGtEivJrzzMLjD+fB0eUqQSIOYSizBaq5OqDUHeY
kVWZ54QovFsDJrInVHNrtMhUhD/99gZ9TDsPntWwWeoy2TIRjJA9QeGM3DsJpigBwyIzr7o0TGPP
z0BMl7ioYelwBs6O7aYdPNFwC9xvzDW60wPcP32DBJ6rHgekk4etLq8gWgTr7lePz25ITRdVqFP8
lmGNXK37bIn6d/ACWVlP7lWVsNBxAW9IhLi/eqSPcvAGZ8tzoEzK1yR85qn358QitEYCP53h8OF4
uS/XYNoHyEvLKR/aAhaFzAUwgAbUC/ZAGz+znOl8liqq3nQHfUclPwBjT0T5+kknwRqkSo6S+NHi
wTsI+bUe2KVliNaETHMAMQZtjnjFfBg3ECoSB8u719RHdOBq6XcBTxnHwKFeaMK7QXYdApa8EpJc
Wm+AikQJiQvgReas4Kx1Y1+qGsEPTSktgEB9JLAM+V4Cxi5rYKnBNf3IS/GINSkyUP4Q8eKcjehK
mp/qLRKp6IhwU4jtEUM1fIpocv78brPmzr9f3ATULmkgLWjUf//ioxTXmqCV0WEQp4GI60wo1ula
btfYAPw81hx29r+DAblRKO3Q5pktL0koLNphaLiAY9FThy40cTMtJXV8hLStdqidAAIKw53Zvf88
9FT//mtXmv+NPJtPMy5zo/Kk9DBkjqUeEXls098/D3Fh4xuIn8gTGFvl7eYleF8ffdcv0kNeOejx
Bfkj0ND8mqjDhYXBEjQVtqhpKQgIff9eSoYADFFPcECtDy9YU3hHAAcPqjF8+vl15uZ308cyoBma
LAtWB6N9H0ksxQZQ3xgdarBnQa6gRL/WordOngrGthruaxBaBWmHsEMFGViSLONqR8t4l0gvKjDu
un3TJrWJ7sV1m8U4PErxTpR+uQj3UleHmoxRdXUlTZmnSp9PjZeCqSIOJqEQM3/qvMvlopTDg4VL
GUurlvAJrZE0AsIFbkpT1c3kDpphDZLVn4ark0FAHVyDalw4MgzuALxlDbx0mcjvs5cHcpaoNUud
xt8k0ZO955squBkQ5cXNztya1eLn7zVPgv/3zf8bcVY27UXF9RIXQVvTx9pGzmAuoxZPk30Krj/3
FhUh9bNC1zxqyZXVb04HxWyHfXvh2fI3BzOPckHJbxuncSho26Qdq5jYZvLnw59gmTjCMyr+jkYo
5PLnWA8t6WKDCe4xjcGrcq+tkCoAH6wsY/jepO78KBZQ2iG44q6+gO5HJHiAXgSL65nq5rJZYWON
7g83+VJcguVcpk62Qkx+ES0j/qS8QWDcwU7rkK3qqxoyc2jrX1M+i0Mo72ReJOMin/Y3fXJuKIEA
cqPukFPHVOU7upc2Kdj/54eejogvl7TUQizPgKsgEVet5GGbWC+1oGJWdB8zXjk8VuVaie7aYnNl
4Ol4/usTa6ZmmpDWFQTTvg9c9FHiutbAJ459JKmRRIqJc4sPGQQHtjRUB+zIekwLNBoQv4FEdeUe
vhSemJ8RKIEoldE51ZpsqPDdQqRgu9kfb2Ng03a+OTy/Oovdr+Xmn2tx74UTnUIE/QJAwxN5fvZ5
U1nwzADf+EPpO3BtKXhYNaBZZXtlXi9sHZMMH3g08GTTmHP5xHLIpcxNC8SiMe0YYGbk7ToEHgVZ
Q1HDhWg8jh+IpyZGfu24vHBM4WtK3Ywog+rHPLJPMaUxsY7Ee7wBJniCLWlL94R2RDau+1oh6XpN
4PDSCW3igW0QAaC2oH1SBr4s32qAnJ1ga3GQmFY1/ehdCQ8P0qIQUY6W7icoLWoFUjI6WB9FaowF
Fw22+MpiunCRmjJLmf49a4pe1/fFnOA92NdJSkQgngasfhREZuACK9wT/bW7dF7Tmg4KJOQ0tKYQ
8wJBM7sNIkOHG2RpIS4+OwbwoCpZGH3VGMLsMN0axWNrLtN8HaiPbeaAgKXw8Fpe66xdCIK4HiZz
YG2Ss/tklH2ZeVcRhkapRDqtYrBKi10Lti4ZtSsT+xkYzI4JhkESwZg6eOBDvs+sAJW+DZQA4Lmn
Q0XqHaVEe/dWpxsB4wKsHWUTcacPiRPLH25ZTTz2tMMKVpFOQt2jraRT5fw1FMO9qOCDauBVMLXZ
qQcmv1Fc1vKY5M1cuND//HFc5xjrKBm3KohBr3qkWLcWxt+5eDRymQb6qUOX3pcKzOo6XAMxsEjf
o5zKRPSR6eOamPjY9Xdx2E+GNUC9s5VQY0FWv2gBTqOxspf8YJ8FKeiOlcz+iJu3hO58MtEFQIqG
zZuSYxKxHKciXKLA0MJF9CTHy07FQVGm0BGpqxEwfia/il6P8HjqtJax6DeuW65EGlqt9Z526VKS
aCMi26SgtqXCQKIXey0quXTS/Kt6ACaX/GK2DhU9H5pebePDIO3YfT4mq3hz5tmuM9cAzUVhKfYw
KK/yVKdPPl8SGFxhvqJMiqNzZkZW8+et2QWTHP4oLmU8hmRUJPs1gTjhvigjpZgeUz7EPz+frZd2
uabDQKKrjzr+nHySDS5ckTZOD4EI3sXBk843TihtBgR9P4/0GVnO35HLUVYmAgpF7Nnc5opL5R69
wIfEPhr2CrDLVnDwR3Jsx/m16Z73V17t4kFKGjwhgrmlEEP8vs/CQFeSYeR6qj5caIztDnTaMOHN
kbNaVO/yH9Hbi7ByFWA05rW3vXQ3fh18Fm02XVnnfchV/CSul+e37Tp8tp0FJaiPK68pT68xn1dd
F7mmDKw7mNzvrynEeqbivj7AHwKxa1M5jCkTCgvNuauWBwcW+ObXif5rZ1+b4QuLxzLJ6YBwTURb
a3aQmUlWaljbkK7KRwAjlfuue2CU4KgapyuL50IazlAUtEgWVIr90z395WjuYqMyGikmbYEBmQoG
WmtYCcnm3gyB2TQGEBiwdOWRE1A1tykWIrERrUR/ieaG4O2MGAqr9/HzQ11+fYPLAtlYIBezG7Kv
DB81iSA6NNlHLjxI2hF5EMk9cLr9PNCcJThdj7z9fyPNklpEUdImDcTgAMLUVVcTcaXHFe5e6V6C
7hZlJCTiiuDGloXtgGaJ2CH7bysc8ALemthqnFS1Bgj45uFDex2QcmmjWaZJZ1EhRtII1b5/nCIr
vLAvxegAIh5bN0J8DcTEVA8L1cfJPi2nazHZUBYYUkTvNBqnnPLnOZrGmO2Cr8/wGRp/WSCCpfmG
OBKoiXghAO9Gptj1dhSFWhfc+vB+tVhzaUAcGWUObcwBKWh+f+nRKrRR0nEwCcSz7z0CAqHqzXEt
BSdMKYGU/vx+czja5xr4Ot7sQBlV4OKFlA0PL8fb24dkfX+nL23n9WbB7t7461NzZcDPF5jP6NcB
ZwlrmkmiWWt9eEiknetzMXTk5ppmGzmWcDXeKdTBagE8Cr4/gvoYSup9rY9wy3FJVwRHQNJfi07l
yJrw6MB56T73TylLYcROE90dJ+w/zOaIGMTksVkNjwpdOJ1m1WSG1XRrrXSX08WHgKhdtOGD5O9o
Xw/RL0n+RwNVFVr4BRr1OpmEe3gGA61hbKTxEVo2NdJh+rJqgoefv8KlLf91TmYZj6SImlZhqn6Y
2CEJivLKkeZy0L1fLZBcHkmlay8jQk5y9X156WIltYEaZYepRtNB614n5akMdsY1+etrA83OltSq
E9B8VXQwx9Ok8o1gU3u0jBx0qfPz5F1KTy3O7v97p9k5MeRVo7gdtSdMzwUJumjxMdEFh1gAkzvJ
/bMYaIKqIDgehZb6h4kODRTDtEPIeumOvwf+8+THrAAsv/Jsl6cBxhBAUGRCPrffl/NDbxV8udR0
eNgviU+Oq+PD1kZEZf0erd+nCGWxcR2X/tE19rV6IeRkUv4beHaORH6EwAxWbg/WJqHfddQXD55D
X8/drLfKZjXa23f5FUjYDUjhu/X69SCubkoabwviwQXmrDwV6Ji3a0JJl8plVGqnKuokBcb99n0B
ilGdqIYihhNmBEdqfXiVRBVBY0cpqFoJT5OAt3G+aimgXEjCvo07O3bqkQS4HhoYh9KOLktjLgU1
3nCvZ9WZAvyAhTalXQFEoOE+tN2ZVgsueyUGGHDXKC7p5xi8e6fTSfaOk0cwjX253BEb5OUjTSYB
lSuCmU/f0yg9upw9RNghKL2fV9TFW5FWCEQ70njdnMdlOnQuT89qRL8TrJ8eGyp73jpsTgYYeNvY
NdFjreJFLyyBUKMP9vPoc3T2v9cFLB9KFxZmzZ/a7V/Wc14XRjumaniQaUdlOiYuWLTG7gdm1HvP
PdTI9qO+luXmLgcginbzSO+mHM8V9FkkVMNgq/r9jkzANREH7HbwMKatKBbHuMK779GjUOolv9GC
7KPRSQK8uLudefKzV8IfN33qa2NpkID+/FqXwkCKBEBQUBLEdWh2gjTF0OghZM4Dz14NJ0IuqvsC
KS5g92sH42d+8NcF+N9g1izmVIcY7SDVJeqK6Ob1SI9iSPpuYbsiIn4TWdaKPhDBjJtXOFJOejfX
SgVz2gJfkf6tKJI10Vk29XljLZezuq5SIT4o9UJp1tghsAVS/bEu11X9aOYHHOlZ+miUyNJdlZ3+
TRcTmNDetVLY3/EOjwKDhaIURyRh+Ow86NICrf/i03gjlD+4KmivcFbHPdLnO3Tsfv7SynS+fJ99
xvsU5FA0Irt5MTWzMjEsKvT51XQytMzWEI9W03VBmvoJDGmhJWo94NLHFF5y0PwGsL+cavtJLa2r
dQvbWJIfKSzhPDlA+/ygjMLVRitn61XewojjTSe/aygUcvEgdyeU9SpGsxCv+E53r7zOhbtvep0p
dUH3EyTV7D43LE8Zx4zXoRTueyLiS2cRK3FPBwtMvSbzP2QfQLRhghgYlzF1VAP/i0Bclb0t6c8x
qosFGsIiMZLbXElk/t5V359tuhu/nBWtOGhlPirRYdTx/5TXprkk3mj9o6vfl+KVKODaYLN1pEpR
6/p6z0Tg24L7Iwp3uUMhN3KvNwM/AVV/LyJTUUUF0BoJyvc3S1oVCrurf/qXwO/Hi3Ohj498Yamk
KXgMxbVnwq7/KMB3jvVZG0/861fOrAvnCNOrwBggqrB4jNlN6ntDr6UuqnI+2FwL+xh4xY74DgpZ
pikPGDG2FdQHH331yhV0IW/8PvLsLjVznfXl0qL0xY8uyLeZHq0K91fgJrup7uhKwxHt8EQMFoQ+
iwJRvga60VQdTKqXdtwYo04DHwSX0v2Rw/ETRWmm8FWTcfnzdr94uqiyaPKTSbJmBzulEl0XcgrA
hLup+T7270ODVfjO9M6T2OXVqPfC7czUaBZ3s0jZhFP++8rQ+j5MBJGbRD2GiB5+uOYCpYcuWqMs
lbw0gS3DXMbIFg+3a/CcC21+xtZ1TLmRJkN4cbYFGlEUTH0cwkOK3kUF61wY8AxS3/1u52L4jOIC
99lg0oGVMKmqr0Ymf4dYjE/sRqUdJwl0N7+/Ozy40Y0ViQI0tXY9QSsFOQ6rbW+nGnLfPAUVHi7r
Fm1sD8hBAtNBNc0nJfrjtvWVZt3fYfe3R5nXddJGDYshBF6RN3j57sBI+cXa9X6n2e+fF9iFXuQ0
kj69LheYYcjfXxrfDLUWLMwS0T5XkJPO19JI3INg6q4pnVxeXZWgu3TSQRISSRipPtJMmY2oCIIQ
Z9SHJECV+UfZfYTRqaCq3J4b/fzz6811GT8jha+DzdZULtZmn3ngHnSrRuUDfn+MsoqKJm6t2TXG
a1G8cD3cS3E5HUtzGViPGSSG6QOTa084pt481TBwjUdZfTcp3CfWW+m9uHRdXD04mgUaGDoWt5KP
2hx3r6pdeYULTSB6Lrizyp87Q/7soH+5huqisNJcZltU9W/B+42H2m4SbACOIvpQbagKUE9QuKnj
GDcQ8nuSjxjHajAkqDH8PJ8XD+2vDzNbLpY7xp6vcScqwF9f2tuAqqY93hvQE/+gCRS99KFTXvW1
me6j+X31ddTZfSXLvuH3LW5jU9BDQN4pRwpLsn9jZLvB+5gsU7xj0EwVJkN4v/LK0yv9NfjUgSAZ
pXutTZnql/n307jIrMJLbrtJWRBdRCMA1R1NonyYcUT91kUkKml3ZomRwVit4Uasfn6EizvmyxPM
Jh0v8AgYIrFBAqq2kLfEBwKxLK/de8Gx0x5/Hu7S4aN8GW4+21Ko+plGdEBcrRDNwtKolJ7qNTAM
7UoAeHlBycoUi2gGGdns3RId8qOXUsPNpJMEuxgg33QITR/WRXBEeixQ8YjMChtiGmR08borR+2F
jJ799eUJZq+bCmHij5DpD5mWLvGL1QAoOOMiQPSLI0DqH0fjLtGuJKJzkta/BxPRlwg+UEM7YLaq
wqHNcj9wwwMiRnDzF9FQOYaF5KJ+k/b6CoAb+PYQZemSliUZMYb0lT1o8cbN1/iEpcwGiZclPSIz
IGmnyVMzJNkaAm+T4uFAhOdoGt7f4mBjKNMiToQ+BbodGIBFMslA9KgoiLSS/bKMuvJsCCQL7jFV
4cOb1q5F0a2pQd2XyJ0d/PotD+CuAUiCF+OLZHqSo4quE3vcTVguIRKqwTAVBpim+XAlCLq8RhSV
nrBFtZJfv+9ADyf7UUuQICT0n/J1iqINiFi5PxGpWt1jTyG1tkC4Eq5SCwyya4IFlyID5csDzK4s
XA+zaEiBzrTCUcum9P9q5HVx02EzjlALCwIyxPd39F2ovJog47smrpXxvU0eC1o6NW967U5k2i6d
aDgkawahNw2q2aVIITmockVPD1rW04j2HW1A2xv7+J46cVPXBwtp2wBKdpQ0KxRNliN39ZOBXk0R
OFFd7Xta4yn+HUNpLCvcQ/sRkOkvXKkWKYE730UQ8FOKBOQvIeMnpJzIwstGshzwXmrqYz1Em14H
m9WveyNZI3+/B9RZZK4jpeNysBxRG5ZihHFIt6qRkZOVita9tA/z5hC5gP0T2SHBTaCUZ2nhGDhk
S2e1hkDgo5nQ3mD+I43/1IXgpC6in73pSCEsi6rbDnCP8/oZouCi9kc0yaq15Z27EmOJCZ/sZ3ew
sjpghhFW2a0M+1RrXooS99v+aLCuYirAOaYpQnwayamVtQ5CTX4O7gj/c597CC+WRoQQOr53CWJq
gbuKmcgMeQmuKwB8U5eHf4c7A0EbySnNOwPpJVvRUfWrhXWkjA51Nw/GxyQZZpXvlUjf3+xsQgDw
odam9HkYzHG8ItpGYrOalMTo4ZERDB6cCe2oIhbGdMcojWnuR4ZkE+onVKcIV6BdD04ht8+hjrKo
pTiGHl1DW1+8Lr8srtlCrsq0yqtWCQ+QzvThVkfNRMX0+Mgxg4FHitRhfWTPXt1A+sUg4f8GNuaY
JF8W6kEPw/EBDOEn9QQg1EQ8oS308ODZAEQWELztd7RD7/6839X2VDU2EMvkiLMfN7/2+/2LZb9Q
bY7sp9Pm12Jxc+NsTqfGvooQu3yifXnW2envU0CT4q5IptYgiGbLOBu04I36VH5OVIGLPdpZqbSh
u1PhqvXzBX8xy1O+DD+7dJU8bdBAy5ID4SQuZ7+Ls8T1EGdLjJVH/AWYQSz98l2RbdLmdGXwv7Fj
3LdfBp/dt36vFEkIeuygNbZGmaFbt5gS4RL74lVLYEyddSV8upjjgCqivgQZcuopfD9bFdGL9dyi
wSKZ/dJjpzEmBRZq38jJ5chnfFYrr0zyxaANzIppMSQ4gNk+6BtXSgqJzitpjlQ7XOgg5CX5pOjI
RlyJYaZ/668Q9b+xPifgS4hqKs3E84zCQ0/K1pDJ1Av80ihCK0j3014MqisvZ+hXRpwtYKE0dT0T
KKGAxeK4dGqEtPznEdNmbT2l7wbplddJdLzRH0ifvC6/M/H20FDD9FQ8PpJdR5Xfjx8aVI7bsyc1
C0v/wFDQao+9H2+BOxC2HGME05S2x5kb1NMfL0jeClDYhRQepQBhbiQEED0qyMgMfYvADGYq7hGR
lwJ6U1Q+QkyyexVDtGRtgj2HFG/rPFfrDnjnnifuCUet1Z2AlSWdcqOBhiB30imS+ke5K7ahB6VT
ktfTE0BjdQiaSg2TNu+jCnIH9LZDUGIDpbh6R39W4H76orMdWgdlqEp1ywGRP1Vy4wyavjGrgnfu
ODPiTWSiu1Y1XJLK0XDfEgntKKRpR+VQWtE6kRC9FEu6lvVpWg+9+1iF+apppxbGIrV2PXeTNjY3
ZinciNW7lExsHGufMEvS/3B2XrtxLNmafqIE0pvb8p4skkVRvElI2mR67/Pp5wv2zGkyVcM63RsQ
tiARijSRK5b5DZ60hcf8Gt1ZIfIscLn0BBFiDFsmyzFmV85s+Kk61arIzgpfE4wWSWDnkPisLvwo
T89HiizKAkxBq3mHbVnMu/eoXvpMPmkYRMaQyj2LCVpFl0/xSLW1FNW3bl+5yOEOiO6VDIM8IEmK
tgjC9izScAPhDkjmYDJPhe6uA+tYaBdaCfNywLEQ6ITbFjtebIjwt/Va6K+DUx2SDgEaDW2lApHN
dy9+xzl1/n1Em8oO/CuXRwhMRTUSPUND5HafPr8gVKU+knEGclEB9ZMRWddxQR9XJPFeue6xpOlG
dPHhZIVsTdPbeN2269Y+A0R6HwZFbYX8Zn8sy+M4kt82ryAAREmbnxWAfowykuBZkCLcZu0x/K3/
RBYSMuXGtki5ouXoavPMelNifFriccnZqkHzb/sbYebaR48Osg0608CLetog4/Zr1VXC8JA9eGf9
rtyNP79/klfIy0CZBcoXkyWYytO+V5t6aWD0dXhnD9LOVqWTYaKj6GMUwkzNIQGM0NwOjIXeyRs0
jtZ/GrwgM1XbV3jZ6WlykJWfzYgdZoYW0J1d7KTm6AXqPgp3vroP1VffvtXHvvpQBCAZazZDMB2/
vnzbdBVfd+C+EXvh71Ae0Dq7CRK4dpqAttZlZrDwzacITNN27VSLiLcMdNhWbhX+QgVK+Ck1WX+6
yaa/elOflptUXInlSJ5so4zADnWjZdIcUWy2gufvX/fVPATcAz56eMrjTD15dpmUZH6Uw3ah6Kmj
cB5q8UqwXvC4GoHGUh7UEgLb2iXMdl7c3uvVEbbejYu4ljeib88436F3Bnfu6ws0fNMNSpnsYJiH
lDhUxUH83HTk5NmGpDWEhwoD3vX58wKJnBvNlqvJyaflpwitoXP1tjFBiSHLpBp78zlGYi0D/Dx3
/zCTR9Lnxv2Kdzc9WnRAc5hUA0uDpvX1flMfzKDXwzS1QsjGkQvXyRBDXDl8DmENSPRh1ItRvWc0
Xag/coIRzc4bFyFC4ncXMdlgXdANam3l4EqOq9UWuvaMtPyw3M1Jt8vVjcWufjyf7nhSvru2mdoa
3mpP+5fVKpht1/JWkLnnG2ET998MhAkHNLcdPlV9iv5MBssnTtCsAJRoVIjNXRprmGvaWsDmGWAI
odnv7+/67dmgoUAbwsKd3J5elVXvlSihRcUzYg+hifK15s+BFHZY/FKmf7/c9Vf37+UmH61cp2qm
5OwfTqu6N9D+PUvdRaZ+uSmxef3jEGrQyFlgBjElR8aO3/imZHKyKruK5+cZT3j3Nv3KMva+uRp1
RDSs2ff3d3UOxXv7n0UnN+hlbd44ZRgA/ToWEEtVfUcqagOFoR+IxLgOIDw66QNqCt37jbWnWogf
uYQBHxQ8mIMS4jTQk/SpsZaD8yEkpp61KspLbbwJIXbm9JBt6fje+RaqAOoZozoMnZ0d2NJg+NlV
uGyLbAqdJwVFajV994L3Cm5ZiJeB7GPGjLUzes4MBWBeKz1W4uqb7KP2mK79MV405GmE+AwOGqzM
lD6s5W4tvAzN+pkaNVfoidq9AA+A74CrvkkhHdBoIFWphnjBhMQQRjFJspBpARK76XZ4SkyejGrY
EG8rHaH2lqZS+VoOb/SWwSuZ1d7vwMOG1krBoi/JoqWhooye/opwuh3Bk9T6K8O/VbG2O4Ss8ITq
5Us0nnP9PapIi8L6nrN3ZUjVKum2ukeuqlQnDQF4O7rQHe29M98BeKjK2aqABLrImw+9CopSWQPB
9SUbUZYMM19ebmIuxKSP1PNYR8oSbFXwhkd1EZcrP7DWio/0ldK8tLW+1ZDpVEsQd/zfYvqjqegW
lEcb8XmnDi9yrK+IvpCycp4lWE0bhwQhCesV+xT1DitMN+gpncLYPUkG6DHpnzH4p9IC5giMdPKL
mcRLacC2xtDuv99h177ez/trEniDIIpsyRziA9SWeae8DqAaaWRV8lsX36r0r5WlQlmJyosj3lYn
RWLlxFbWmkQKihiHQq3MUEtnVAS3FfvKVRXKB1M9+mH5A0Byhb5yqOe/kK/dG5y5oE8EzLWI7LnV
3Jg6iC94evp8vrBJdQVI2Y/UJosOqOCS3mTezmvX4M2+f9RXwS1C+kK3mahroBm/nrR6ERlDZpFF
lTStx4COPTrlnYK+/zhuU+sVVfWyMtcDtkbicBDZXEV8yZW7kgapALUzjVCey8pZOth/f391V2Mr
MkGw93UmvzgKf706Z7ADpVFbGnWUcqqeznIk22QLos3RaV5L88XQ1Hlxs/t8rf3zeVmxQT8VS1rg
JLCbcsYt6XMS78B8lHJBiX5s0DvrkGbrs2V8C2N7dcjzL79mHf07Soyvq5qKJ6E6ymy/9n5l5doy
HmTzsfI2+jMpnhs8KEjZI7//3zxinjCsHpv/pkMeX2uL1va9+E6xLm3xZHmn0qhRnl20mMqM3ksh
7fGmuLHolXRAMTWVr460GhLq5FZjqSygYHQpykUy/Yxgnnu/lPSceW8W1gMjjMhRlTEHmRcq8k79
mnIFdHmP9L+FRv9DYd64IJF+TD62L9cziTih50gyaoSxIHGREEGHtYwbdePVJSBZCPEUUIH25EML
7Njuy5AlqMGojlhC8m/cxZWQgVbcv5eYVAlRl6IW55p4YIoTlRYRmNvGEAnd96/vSnxWCJaGENbA
aGY661KRg1JctYDyqZ3B7TJLEQoeLeSBm8ACEX6nL+bzUpO8sc8koLgtTAbmhWhpMV5t+QCX1R8s
0tR8mR9o0vznNwdPifOAkPM3M8p3Db0NIg4E4ExJ9SrUUKR7uqE3cQofR8v03mwDzReQ2oC0NXHv
n6JM4SoatOchOGgvVRHCAiUftsaFyjxT7ZOZSRfPeNCKnwDe4NKm+tEh7DiY2zdxeqoYGpVSAcL6
PFhnxCr/i6cglFMIC6BGp22UVMHpwFPRyyKBZtTHqBuZXDhSmmHfeN7XQgHQOtjoQjWFM+jrUwj7
vgvakKgnxgzWD45TMtiMeZqKMPYtmvA1oAo9GAVDUTJXqFmTZ55Lvhx6WAkdYoWnjCFmvWuU17w1
ZtB3u36n5um6AuWXY6TFbFN4QOU7eyRl3X7/gK8dvFwJVTVNOY3aYfKxetVYIEgG6oerqIp5r+RL
H2A2wuuzxhlPSWO8QE7T9BZjD5xX3XpVxe46d6S912Z3KG9LfzSVdx8hhHFrlizWnu5MKKXQaG2T
Kci0/PaF/t1gg2UpHTwy7bkBrEJ0pwkoRm/RzcNK8tbx97HdJ4sKRRFYn6RjsBInn7oX2B1zenM8
o67deg9YHy6G+Yt0F6Hg+4vcvM+3Y3L2FbglOwNnTYS9l0l20FHAexpxrrqMCLEV80QRllSkL+u6
44uBGrv+/s1dQ6bSl0CRE/akzGx6cqGyU7RIuIbJSW9+gUctuqPZ7aTkPSsvpPyWQDjgoFDE46yN
dq3yWlIxlM6tRue18YYtOm34qfCerOmB4kh6U+ldN5wta+1YTA/WQMbQL+urZd/Mmv0leHSdZZ3h
uGD/MF+HalZ7zD0WXvvAhDtXZ5a9lnFTwvwDU5Nn7ILUaIlu8lDdmZ2MovvOecAV1bQOkbdVgDJW
b7a+GNpNjcMZfoLz4Scd+GVxaLBYZLqS7c3ymMpbMvU4O2UQovvVGG0o3szxHozeNupX9UVXlupe
99fuXt10eNhQeQDdlX+r++F3BzLjRilxrVDmKTk0OyBhCpbt1/CSxnVbGiUOH9SqjM0rq1zVSrQD
MUe/jjSSyivPknVN/yOD9vb9VrnC/NO+rD7JX8fc9AtJT41zsySwBXjFWvJv6QRF6KBu0Y2OtsMq
evoV5CTWiwKl/WBl3Cfa3Yg7zy3V3quPghxaNSECsGunQF0sUFJXcX3/sUP3EDma16ifN2K++ahc
wmOmr6xboLAr2qMaJdX/WxIY0denbxQA8WiWRo9qvxz1f+ydos6BbRhz66hLK/MOJEagzhDnl1/s
fYvxannjDVwL+HylDAMUCyICmdfXK9B1c2wYcmpYZpkQ9Bd2eq+8mG/uPXfuU+69p2At7Xn3ZG+8
xfdv/xoPAvoHCa7DsyVkTPbe2AdWFKpZdopwT/YTRMj/1KNzyg1lqeVgKbp4F3CeJqS2MaMhWDEm
jlVmUK4baA35zqd7kMfOvAFe4aTPrlysBLsv6ZONav0Dpq72nxOQGy5DwxH5uqxEPjug94IAAZay
6F9/f0NXdAC0Lzc02c6oehSh36TaWR9QFCcgxNkmr0+ILxnyPB//FOG9lzxgC/8jk/a2fucDCjZQ
alIuUfTy/bVcSRu+XMqkRCu1JitzP09Psg2ERT8z06Mf7MQ7jcbTbQjglTyUfJczUXRNUWSeZCl2
1rh0+arsBKWOMFLidUFVmDc9oPu5hT4tE1YPzcDyVq59bdyE0xunooGDAx4+k5XbNHH9cAxgeP7B
694ZV6bxw9irwSaU1pZ30O2DAcHUwc6A2LLt/ZcAofRXNLjGBpTS2UJyJr8ARsfRCE+Pm3nMlVTh
y+VNKie5jw25i2zUheudj9J2j14szpu/k3ITJS9j8Pv7137t8BUcA40cDn7eX5arpm13fRbLviCL
G4xhEIYYh4N3LmBNDUTQhDltar24xlbqzhDLPDpfNxXBPpBuk1zly1VMvuyoqVQzjFQff+13S3XX
WYmQofwLKe6iPo/SewQAr+ZANZQN1wkWViZfkRJz70QKmNznxqux5D715ojc6D9d281MNk+ivQU4
YGUZvqcB/mB2vfFwACmGXTkWOwsDxPbZNi9CDnkIrdmHknP42pMdBcj6DtsYQYUiefHlFzmJ5ggR
MlNnwBqrrwKMFecHMHFCwtvFuYFLtUoMSvpoWQxvqe2hr/1TcLDzCgmCqtok+Be0qbNQ/F+0Pmei
lYz8zI0Qea3Bg4si8H5Sf/ASH1zITzVQgCNc16idj1f3wqrsjdBpjJ7oq5FPRVk2K1NMjm7IT18J
HY5oXlPjIX+hmZMaIEwMyfHrxD2N9q/ceijkFyTnQ/cRoIWk3ICaXePxsBiyZYKyopn2JE5JgeuE
flm7pzQ/YpcyZKex2vT1zh03/AaD3kDaqBJ4j6WEOpKz8vW1BjRFwb96k5v7rIZKs2Awb8LilzY3
Pib17zwfGg1oIxV+Bc57k9jilpFakjx5d8yeHdOd2VD8U3cd2Usd6zeqESQ6cPq4D+J5festXAkc
gsKjauJo/LvvVLauHjiuLJ0q6RDr82HcVUI5sWFysu/yYi6l/6GUvhhbsKKFGDridMJi62sqkNeK
Pjq8j5OrrQLnpBanqDhk0TNrjmxArEMTRgLm6vuH/CFbOY0Vn5ed7IB0cNyh7XL31AbyzOarynA7
G4O14UlUethyRk9Jfun3Yfvmo/XiMRfxW0TC1lF6F3hrhW8a91wst8qdbd6RM9ulUEoH1BN2MzXH
c3z88/0lX/0qEeAUtT8b155KC6W5H8YtbbkDiJ6jrWeEJAyhjFc3z3BflmbWFue/79e8ds7xfbAJ
UU2wNWU6IZRTTBbDuPfvamvrJ8lv2/gRUseU0l7tj4MTgQLcAE+N0OWz6E7qmAnqarYyg0uIkS/c
hqSF1RvuSslfmO42is519Cp5f3L5Jc1w6FRvfNnX8JFfLniynXxPLwt99P1DUUOubiwMc3B+r6QZ
JomWdVaNSkisL1zpUve6gL/Gt2jO1wKZhhao4PkDG5zWNkZf9jL2b77QnAX7RJmJaHDcP0QAhptb
IpzX2lXCDA+FN3gmMv3pr5+Pm/u1bQemcwrtu5EYZX/gkAfrxdTPibMXoUzd1/o6RvfNPXTdYz68
AqKVh0e5XZvGxQx/JuPD97tm6oj78U3rtHEAaIiQPmVZG12lckx6dI+0c2XC08fhCpwAPgL4N2Mu
rs/qlv2Unmul2vpWgCeoux7d8BEjBmyNDQxemv3Q9/9gZObNQD9BmmSG571KGIYm20bd+LG5CMy3
kpcMbh++slB466thoUfvPh3qNgnnfmVTwCGgMyz8EncidwsPLr/ILp6YOg1s/dLVHeEcrDkCKnb3
S4q8Resmi0bbmT1i4/KMQ5gB+dxBcVOznr9/Soj0Xgn0nx/TJEtrIrC8vtfGzLKSZZsa64waJFLS
O3LZEHtrw633Lo6rDW5OKW7rYfvUturSLR/bEgvThWu9qcjCnR19J4UIMNDjqHBfaeFkd3McEALw
kn7ykIRY9A3tln9V0/plB4+ta2McBV4byVlITJhosguH3qQ9pPIPfsxTdNhr+WYwdjBGGOaiXIs0
PBlTizmaYoJ3t8IT5kiu8atrmrnoP+r+z8SV0JLL5omL7zJIYEbsuBLE0tFS7QMzgrXvwQVS5n2P
EGt2JNmRsyXah2aDG+zwrhFRdO+QEEjrMljbBFI7+NkM9SLEdbd371Ijxj5Hv7fotunPUl7NZVde
IGSX5KE78+Vop5UY1SMgUQEo5ECXLSTi1RLjKJe+T5oH93XOvqOAa6sHt1y6zKyqX2aPfK39qtX4
0vrQFyOs5tmvsnFfcSCNTjvL2L8WtvJlQwefporqbCzSA9N9jVHU00GGdgOwOqZRQHpnXXuv1M0y
iuu9R2Msk1/drl0zhB/ZlEPZnbReW3SmR4Wobhv9fQyjpSsPm2asFz18odXGie/D8M0x24UfM+E8
Kc0IoYNqteIs7nLRwWI3D5zHkFcYQy/pZ9k8HD15oucfAjplOqPHr2WiLDA3900Ha9NiV7m3ou2V
kRw6d0QeutGkJB+dhk+JIrrQtRHGVXAgH0Wz7F/Kkid7XJHpF/nyxgdzLbISToQ6lJDwsSYpYqa3
Vun4KVLU6rPGvH002La2ugZ/FMBMUttqDnLAAPxbvebQnvWjXZ4DwKMMqHVeupfegkRdvyKgmyqF
DzqHk+jbK6MN74quWjQea+lYOwwLjNeYkxDVKvb3jQdwLTujB2si8uyg8DyVEEVC384we0eIFzUW
nDOe9OIZRDom96rhLxUcxBEWqUJ7i9Ffqg3C2RqcOiVXba0FS0XnEFRr/UaScEUahdyNoYSgfssO
6KWvZxCofC2HAoeiTn6S8d0mH3G8vZOuWg1dka2uP8rWi059JCvBqg7tWdA+2P22Ww/GqQ8f7eG+
a7a1dlfwJ/7eSn5E0LGqYNaaQHUe2+IUlqfWPNvN2sLLZZQ2dR3Pq/pxqG7JVYrUepoVfr4T8fef
9nNdWoN4nw7OwwONwXmSbBP33kXxGYOBsv8H6X+Iqt456pVZU9/6mq60M5CWQR0XRrUshjxfV8dD
Pu9MK/bvqE5bmsDZuI6kN786BXDoY+uFgiOLnsievt9WItX966Y/LTs5htIqhrDHvOcQl2c/0pdp
9Run5RJkzk3y4tXvBd9eMIT0xpEB/nqHLY4KcS0BkIqQb7bKMwQf2MiGdJ8W2AVHt7wx8L+4dm/A
qw0MJgHtT7urytDkeWb72BpU5xDIDs6WswGLn8wJtg48/Kj7RYcAKthM77INvw264EVO3zt3XvXx
zINJ2pebMjtq+POAMsNgJEEG7ZU4NA/U8tFCn7WSzHlkQbty63kuiVoNW9VgOXaMSpweC4t90Oxs
K4QzkG9DQEpZ5azYRAbQoV4+xz1Gcd7PoV+bxaZKH9V4PPgLJ2shlamL3P5jp+0mabjcZB5JxtaJ
G04tf0aEq7r3JH1tNSxGyC8ZOFXKL+bKJBH+76Y4WwGkDtiXcEegTnkQOtv24kKOG/tLp3RHyTmK
3EDuDGLnuzfWM09+HW10z0f4atKaf6pzLw2ZG31cgHNzNSnmogANw7mmYzDkHy3PWI42bAqwXxBs
PRqoKj+QQiot8YUU9mgsW9S/Yr1dWU49TyCesa7Aun+/i/HPuvKuIW/RRTfRTKS6/7q5ahfLjAiJ
ukOk7BSSW4uEKsc5cTyp1r2YG6vwcx24BvUrakc5TpoMN4fUnDGECPuKpPOoGZgFzyPSoYRuDLK0
WfKOHidWlvCbBCVPsFzFE4h1agjYBijKGuZbiCWiIoUzSZ8r6NiplIM0P1EOVq3nHI6LmcjLNoqI
va8JXeEqe4/LalUBaIqSaFZn0LHpS9lNvUoalPs6qjuuSnmTqnKRVyvOkroYyWdPH55b+rrDxBOl
iU62dn5TIjq19vpzomBBBbDAIAP2Lil0QDj/ooVUZPaqse01XTG2TxrAwJTg+XNgdin20AkUnKNC
ayoL/4l7jyTjFFjd3M/2raMuutqew2sJOvds4mhojBcbrR8ZMqQqv2s+qjPts0iAep0sJMNuHjEd
Z8RS3kDZIJb2XR2tBy0/ii6YWXT7yFNfhm58tijJMuSogRZW9bko8llx8NeFpv/w0/rpxtYQjb9p
hBMeLsxNAcDDWvy6Mzx6S2Yy5ljkpHd91ZwyY1hZ3KrLOCf1igW37MEx1UKoKh1tH7udnboxe2Qu
Pv/+Uq6d4Giuqip1kRAJnqQwDg7NSaFSGTHiZrYNXhwGtSL/QvEpLtJFQHT4fsFrEdfijmVaOpDn
7MnZnHRxGFg9EZdqNMRJRrugqvkvvXVm6P/5WrZMO81AWZYO1qT/2iIa5Lmp8uGKCGh6BkAOeo/Q
c8RWoVx/v9i1J8n7NGBXc29kYF/fqRaHnFA9qRc1JgI3YlRjJBukh8JAWLq9BrdMEW8tODmdIb92
ge8RXnz3SHgpAKUy3kB+RIgc0ay9NXq/Fs5sGmIy2gZIln20gz7lInZTDW6bh/FBljljjGLRJKI/
fFsK+NoZCcaShJJfBqKDX59k4rm11TE6R07pgluNUe/IKUV+7VBQopbR2M8gVNMUDCz85BgBG+fW
B3otBfl8CZOdE7hj0BY9MqAk0ZlFManjyIPS7XiKEm1LK6MvULOStyh1mFa/oKpnwrkE6/hUA41L
TPXGZ3r1LEEjzWCaBR7E+WgzfX74cthmtXCftE0aCcHSbt35iJIPHdt1ZXaXOOaURPUlBZaMOTiP
yVj2Vr7KtQTLE2sH9sAfL1ZXrAOXjNjm6KnJ6OJwXUnGXulMZJCG/EWE5+8/i2vjTaHu9j9XPnmb
EVgZEzSseSKJhE4w08qdWeylsJrTJYDFWnukNUD7antT58bCzt9HFU9kSMN6m+2RLVtYIH7QeXYv
QspRqvO5XTz6zn1Y/hkxagIIaGS/IyiAfhfN0rJ/oL0n62/lcP7+Tj46/tOo/flOJpsiN1rJ1GP8
6q0wXgzlQ+/r0BSTfWXf+8qzKr1ErrSV8H42PY9xSSBqa4jjWNtpb74SnGz9Z2T6m47XU6bbzjTX
uTTrMesaDGcrxS9j/ctg3p/t/JXWYeYMy17ZGKFCTQle23yLh4uR6Zsm1WeMy+eG8YdmmSi6RT+T
iZCunOWSXbHJmVrb6Z/xPgWukevewpaUDYIFqwrkO7AhJCaoHsocEgKyABAsQnbI9w/rGkz1y2uf
9D05ydTEiB2UyZRnj5NFRCg0HDlPmuBUGG9MbmAfiJnRjYVF2Ju+JfgqluBHo3LzQUv49KWEqdx5
ZcgBkwcPsnUv8oq88WaOFs+dTGDpE1JuDXcdaU+S2rfd4sYFXDvcGUjBAUOr3UKQ6mv4MszSdote
YZYTr6rxjtjFAMEMT8xsgvQixMvjpao8NMpcsZYD8o7ajarx70At1PA4iBDRRLB7CmZQ67L0Ah1c
FjlmXK2z7ixX/4vi/+9eC5YpSLlpTFkVBs+T1CFzvFLieDVPpLf06BBBxcKMOTcNwKraIVR5E+fp
XLsz4Q8DHsM0AQNOMupSHltLJBAPkaDJznJvadw170CP/yTv1kuMx2H2jwJ8IpiZKC9Gm+wX9pLa
gqJpuKD/OIcp30HSJfQxgl5b85B/Y1+9ODhNNnN/0yzwWF88gbtRZs4l2hoP/TI4Wuu1en9fL7M/
9aY5+CcPcah2Zi37ZfzgHL2D8r4bZpdltEUw86mjOXcIN+ks/DHPtuTRS/yolPf0NMyaO1yhH6nj
7Yf+vpv52ZyGpLMopVn988YWvDKa4d2AGAQLDybenJYeIOSyrqd5cO52Ybyq4e3jvxhuPHM2wlDT
Z1YyK+2V/eS/KKTGyjZP5iaOCeh/b2nyNfS833ykUopdAOXjIlGyFevhvu6I1jPp1K0TsI5Jvy0u
KHZaM9xadJ5kcUyf0LrLD+1Kp/G/Vp7G30N915FoM3P4MQSnSoAm+clT6cy9dOU8d4+yssQBfFjQ
tfUfoONk0ky+y58LHEQX83yW3UGbjNR5yMn/21k0XNTFXFHaLfpnaNL7mhNjXIXOvPLWJ9ry1rpt
Fs8+tKaZRUNUmSf6Nu2WOG435hl0XZEhv0KJtLzxxEV29zXqfHngU7ovfih25BUJTKvk5NWHxNoj
SLJQkBAI50bz0Hp3JlBS7Hz64UbeeQWw9XXpyXdo1bnfNo5HE076v06JnYSAbznT4L/TiodpLcFv
EupGxVDfCLdXem1idThtTFCQQJ4CT9yxzAREnyGg8hwikYBPxV6zUF5NKurBaFO0/dzSmIowiqQX
jMaTGs2rBqWS8bXuC1hRya71m7U9Ood4uNOcZO4BQCwf3GqJAlyXLyya8fnGyQ5mfxDSUaXpLAI9
37bSGcUDI8BQJ4Lwqt3S5v07vybVpSiyBfqaofDkBFNGqbGLRIK/RvlMlrQCK/8vhLWllas8dZc3
WYJ/p51flxR//+nsCmKLsrX3eZWaik4P/ZXwhFhfXp6Ytd54c1dO6K+LiUrt02K16UROk3BCaxJ2
E8oTVLmAUqUlpWdgZYGEQ6AtGsCntLf8RP8uAr8uPYnjbh31ruxwn7H34H1Yi4TWmXMDZf+bReC1
M4MmPdwl6hbnL2iFr7SN2wWIojGQQyACLhw1mcgkb0SA6/f073Umj9NMtMSAgzg8Fctjv8pmx6c3
fbaul8vlZb65lWNcuynkZiHF6HijY1Dy9d0laeRBOEengUa60LzVs27l8/U5CDNAQkIg6uIgm47u
fqO882BDdNl89+C0+b1JYXrj1v/OeOBBQAxD+RjeOZLOX69Ga+IoU9AcwfF3i7ZTTF9GlEj22Q6e
lWTm9A4+w4zaaN8yHP0YYAoCOrOo7y/kI8pOozCZAQ9EE1ChqfRYpygBHlhEYUOO1nUFaDh5cXp9
ngarMl8gC+a0ygy58zFe6ekS8bVifI0RmSr7/ejOqC4tXGQSZdmNDA4raWc64R5u6lKHwZZ5v4Qt
WeOscxmvAmdldEtq+ogqtG4fbXltiWk352Lq7Wo136hMxL6/vSs7DEUQ8PYYx6lkQZOXLsVxa1q5
xVdD7wxt7HJOwoVuHCJutxmP4p1NHiVUOhonQOigYn/IkX6KDpY+IOIvW4j+3OHLjLZxxrTcN3E5
8p7Gd71lfn7I6h+lv7NvcWs+bNj+Whu3I3JXsry/mENOGMaDXvfuycBWuOHw0OXXaszh3OYzzUf8
4j1R1+hLMf91q+bJksOVNQxMCH7I8xRknz1QmLXvWsxhgZheDXtMTx6AEm0YR0Wcw1poL+xuZdu7
wjSZpvvRjFF8Kecrte8XWXoU2o2N6974bK/AvOAn6rA4kNNFuGCaJVhSV8uB3+FQ6j3F7bPpbT1m
hLn2hGfGog2KmR8Q+K0QtUr1nHDWUW3Oa20Fvk3zNha4etdbWLT2/ei35lc7HW0Z3wx2RhHfuNRr
e43iBeikCYGcgcXXT9pu28xqIGEfhvREci+0WWktJ+LZGU//RWtJV0CvKrToROH08dw+bTYztQyX
jhIezOnJIPMOTwIse3OZK9MX1jHwTQdrh2L3dKAVSLmT6XblnHRJtF7VbG95+8TfWs7CGo6aNS/G
1aC/N8pMQSf7FhDnyun+ZfVJmEwatUybLohF65Ppe61dGIsyL2Fq8n2gMK6UZl9Wmrw9VS6Llt6K
eWryGui8NW9IorKuXtHEmxfRcw4wmWyG5gWNloNfsd+qo6IUR7QBVRtFHzAmkQwEn/J8dF8Cydh0
YFlazM0Z5ENRP0cymok2uAs5PxVBtYOlaHkmfCnpJ1JGQlK89bpzhexgkg0k4ceOjkZG+yGX0QOa
1YD4WtW+i9hXlTouvRyrW4Uyw/7lWbcmMVcOSxpLVKrYnFgMZKaN0pJeopHQuGTOQ9AUmoj/m4L4
CvSJ3WWilCHDI0CjbZLVtI5RGrkSmTCL8seoZZhCHCqB8+nVRTfTjXBBkspTBo2Mb1t4m45MORwe
Cs61rlqjzggM238XD6dq1YXU3oqsV1Laz1c4bb4HXWx6Q0dQj5ghNb60a4DBYb7jDtEeAEzQtouk
vDFFvvL00cZGTgoXNUgeUzyl32l2FxU1IAmh6CYt9IHei/mGEM33m/7K1/VlncnpyBhXsXzf8A+Y
Vpr5u2WdbfXdTl9xhPl+oStK3NwIwcq2oOUh9ztZqWwHexjhq2BN3y9MiASIWZS5tEhqC8GdYgkZ
VBR7lF5iCCAELyKDx6y0C4EIiXxSBNF4iJ7HBBNQYEy9vaBLN/eaX30qL0UPFgVm9NrnuVodJNQW
bupfXeknwxMAI8IIBjMkjvmv8d1oSf472U8OWpcyyAN2bngHiN/bIoEYFr+EqIyqbREvy7gzFjEN
bSWvl3L2y9UeU1m9U80A+x0EvfJDl+kknIj0tWKUnCmA3GIlmSfp+HPML5Er33IlvhbGv1z8JNWu
7Eiu0kFLTtgHIRMjR9ie1s+ls3LbuZ+/AT6iaKK7mBQ7SH6QY25FlGv9lS9XMPnUU0k33XTs4wMS
3sS4fMDsARCGcPPU0yOabW17o/v8Yb8ySYpYEkiTATectH8SxRp3aMJCQYIBm8ajonmPKmBSUlij
y9cGHy6Tkq4kw3Vex1Bd48JxlGz5VIX0vXgDcu2CBfMOrdqt9LLaFN4vnhH1VgW9qVJwqmhPtJFx
T59FMWSCmNYUYm2Vuy4hH2gpTSOfqvtCxZ1ZZ9M8K9pjYTrr0n9s/W1pLFJ/q/VPUglePjylYJG/
/+g+cKPf3f7k8NSlMU4tU9x+clLgL6L6CZnlJ5m8l+/1ahVri9rp5kX+7iJdj/yhgkaLzZXeexKk
vXxd5tsKolHS/YwMzJk4zlylXdGvVLWDtFbzu6SQsbeOwVFrjBHe5BzBF/mP+aMbDx+0KfmPFi29
+EmCSxrk/Y2m7ZXQ/OX1To7sMdOiujTBdcIVpcsAybg0zwga5OO6b4En/Pr+eV6Llp930+T7l7qu
SCKLtg3JHToDtOaFRIkYrP/nY0oRaf69bycfa6O6lh+Lmgxwg+igxGc3AreuXhj66i2csJuNm/9P
fPj3kpOvs0XEp+07pnfdMOx59Rpj0ZhhAOa+wW8vP4f4h4FWATJqSajeSG9Z9uP7x2tfKYnhYQFT
/zghVEucip8y2tYN1UH2aMrJboblxfCYpRSYHUT89lkoGSW0X2FFMSrSVrojLcqgWjCCtxnjlU24
onMfjOVejrK5hy6lhQUTiuHgpIfOeyCdAN7oVacEXB8wWVv6JwKN25XPCo0wE/sLtBZSmm1wge6V
AhFM9Hzq4h7GV1guqsRAjggYMygdD7npArs9UD/CIYTB4SpIHkwIU0Jtnd+KnoxQ/BlfW09B8tif
19hu6kdUMBeyMc7EXxIVMjT8QfWZKFTiQCb8REJDn+EeV+vFQgNaA3Inh9NgxETk1n8wx5Js6LXp
YUd3zVmrpZnHfDcsblJLRfPzr7ABtEuYLuPTZqmT96BqXUMK8n84O6/duLFtaz8RAeZwy1RRoZSl
G0KWZeac+fTno/oPdllwAQe1t7ottcW0uNZcY44AIgDzNnqvAUV3eHvqt/qrAnl2jjYXHQe/Xxx+
O+bZTF2FdaRCl6bON5w8PDXgMULlrSaHKFhNCIOWZwoXqqxvFG+IZLBqwyRCI1/jvMyK00TqzA5K
CRi/EtnWMmGe+ckMN4u+0R1xRWrFO23eS8I2Daj5HKm5IJj6bgb7/QzOppSgbvQY88H4OCyLu0R3
KipVvInn+DDjQNu0NGcv1XzfYZhcNapt1UQl9FesdtVGllZb2NmbXHZs4M8wSvtcK/1BVnFz3cAb
RNbtNpZxWFCr//sl/w55/+PoZ1MbblNpUypMbVgHU1DZKq/qQMM6UuDb4oAAh/8zGJ6Morh05G9k
Jevj/v8XfjbFjUabDlkH26Rs/R6fsnxfV0dmCLttP+ol2uRjb5MAstHSxc2N0u6MhgTlm3RG2Yf8
4W4l1uk1FDPc47fi/BLIPZbZXl0+J8rTLG0G/coMI7u1UkcfI1/LWPNkyQ6H2A91pLsS8tmwt1MI
4DwXWGbSRmXtnPpbFcXEuDx2kuCXhnXf0ksr2gdpVDf9LK6qiKG4K4f9aLLM9Xjc7BrIpB3axqYE
akjANkLVEwVgkBFK5uLiNVCkSNysT43pRwle5e4ppWkmyKYf968KQcTA9ARsxa4xdnQHUElaj5pm
3c7i/SLLQOe/zPRViHJ3wIbMvI2Z6RKojrDAGB+ZP6rTYf2bfc3cmyAH1ZpDvOS3Ux7hKKzbHYKR
2Pq5tJ+rrKMWQrcb0c2mxTbBAFGFpQgLhPRhS9j8e3x9/0L932f8lywekUe8LDpeQHX8PClQAEfy
UTfrBryDOoCf8SWGz3+48fl0iZ0LZBXgRWy4z4ZVU0b1sqgLda3+0ij1NURJdTVyAFqG0xQq1l1Z
Nbt10xIkuFHPkVt3Pg3mBDuHlaFDphdWxX4r+3l6KFgHNL06GEHsiQFNVjP4lShIomWDPHYZUNGg
frQSG3KKaPWbqkw8JfClFSkQ0BduVubNKoGnReNj/7K3lgh0DlFMJBp3I0NX1jDykOBGvs3aKVDv
rdifgS7WtSrJrT0WMUV0IrlQbYqjIjH7Rte1P7QZUbOoUzhlVDukRezQL0C7SPL8SlSvWWzXcIFS
3WWR+IatTxJUbMtZhRF2rJw4GmnrZagWhCBv7oxn4O/7UQ32cpg5ZsmObZ+XJDIg0UvwXWyuEpzx
uJmZZN6gglnjznAw2a6c+baHfBFEfhWyMWSzuLL0wTtXmE/u8G6VG1ewyOq4U1S3q0R/ErQjueeO
Lre7Ek5vS4lvSdmGArxCURXH8aZnP5Kln1ouHtX1HojMDJIn6E/RQ7EUxAsVa6Exc0uNor4X5UfU
8OSrKtngWbgIzEm2G7vNSHXQ5JhP/drWibztlW6bliHmC+JNkYR3ndU+1ys+KbmTkFE49A//Hvvf
4I8IGGAlYh6p0b8+K/eLsKsaa6Y+tcwNaaZl+T7XV4x5aoqp9y4ca12Q/xr1vx3srFjr2tVftkqj
4yrgmLLeVoSOkiXzxDS+q5fAV+mIQ9juiA6k8hKBlkc4OKhtEBNK0E55PeCsUkoHBM3KggMb15bw
GI+M+jpvyf6ovPVXKNht8nRNaMd6fbJi3QaM9KnzWTmdgMitijpKz/OVMhtmbx3aIVOiahJu1yJN
DGVYUu8rfr1qsZkMSzCmemV48E84m7kRUARuF13x1xIOng2ca/ppWTDeBJpnVoOdC6TMfGLyZxOS
qSFBmQTocwDKNSrvDBrZHPoK3tujYsBZLB2oHW1nroOoVR4V+FUKZpsXFYrfL6To82QdYzLoJOel
QzeZxFSP0cqUVjrwhxPiKVotT3i1OGa3HwN3GB+MIPJS+cJG6BvzEVbS3459togbZWQtQmRY1+Pk
5d0xw0wreEfFxIa+Xz1onpB99/HjVF5jGFDV103h0oAWp8799yj8tmz8/UTO5l417QRBDpPguk92
se6TtCAbhNt7BuFEJadGosCFQ36TAM+1A4ZjvSLRjjDOyLhNGNHbNmcMCnTRycLrOvq1VhLRJ0uN
IM/X7ThcdZG1VZWNkIHrEMIinYoBPuavMZFoO5gQsHFKLd97k/13p9sRwS8wbQ0oI7qgHlgc1WA7
0EBOM8qCYSckV1r0nMq/mJv7jFFfWV4QIHVXtnkOfY17PRVe1P6CgJwnw3bVUeXxKhlaYTE8eBj7
I0GO+BBXF0bCt1PObzdj3Ur8tmXLsaZDjwSfFqBSla8Kyir2UHqIKrV02Cv++3F/u7jjjWdAnads
PxfVR3lZZXFF/BzpgsATqxntIhr2AG1iyTx0wCpcvv/FIYGnTTYJEnaZZ28ZL3I5oNrDWzB4VJnA
ItJ/0KShyytixV+Sp1WQ8O9DfrHt/ppadSAp2joaC/vZ1Aq5XBpNYt9OwaMcePKVCH/oaLj1VlG9
9o6NbvJBkxqLoWb1KvPDT/nW3E0HsgBuBHgitvnUKG5xbzgSXQRru7zp8CcdYbTbyitUl/iqW9Qu
xT5FMH8bHFhayws7q+/wa2TT/+8Kzu6aMZLQLJLVtQIzNQHjA33GR27Wv2/UF0/mXzfqbBpK8lEr
kmVMMXqTbQRCuINlGzG97sTiZjFGX0orbxkmuxCcMQr3CV0Ssu2cOpIdtrh+vAiV45Sqdk9QOQya
xyLSd0083RQg/P8+1W9H7m835GyeGiMjCZA2wD0Qrga12ZSJWzzDbIotv6wlJ7v0ply6NeddiwgG
cUVxBPRXP4kEYFCDrQs1UYrAmm+6hLjTWRWpBeQzFjhBD7/o0SbbLkAGvrMaPtPx6Zfe75oWVg2V
C7zGC6+XttYk/3iE5tkEUtVxNYZ6OhJSY4uPCXSr5ABcjhefeKV2NBZf4/c+uA7oTxR4lR5/sHmS
gp3V4tzh6yF3jv2WI5UECO+JlKlEt4nc7ia7n+zsub0a0c6KR6u+lpefEhpzcV90XHpkDwTYFsbq
Is4bMt83qHRreox28ZiMr+E9hiCR5P97DHy/YpNtgf8DLTXpfKNgpUQeh2zIoHzc0Aag9CFeEYF8
qTurdXUhnRCUmVS0OYT0C8c+m6jRmqIJWLUqbOJIJTqvFhZJNYVU6oqHwR+9xW2O5a+itMO7YAPN
d2UCurTRNhQ2sYtfyoUrP3dkXI+++umB7+gEh2Dz9OcyYRTjUCax1VzJ8xsZi6NJoFlO8/MtXDaK
5SN8AjcX1Z+EDQY3FOJK/Dk/1+xlA2MVv1JHXbgdZxPUfye0Oi7Aw6MBaZxNUFarWBjIdeVD5eIC
aade6wg3qhPbkz04s4+eTHFiV7+wfp2bG/13WIQIlGwQGkDX/rwP0Mf1ZaIjfAy0Q9XuatpUM8oC
XcSiTTgNceysHu7rpmZIdZfB4qSkutJgTup+o+Ok1vfehJ0cu5iSdlgPR1xbSO+eZvaD1tdfjs0H
A5K6+hhD5cHFbEz3Nb4CJtnptH0EFhQduZpVvHWG6rPvi4sJ86raXs/FCiQf+veaA9QlJc38u6Ul
uAlFVQQyE4vFgaBMYDJ4rOnjOl/K+1H92Zs/NbV3WwXX87p3tZiUyoLMmybaGp20HVIytbWdQcxu
F1sX+orn79TXHYVnSBkmiWs5djax6pms9n2nMK5dssxIEQcVtfFFILjebq4JwrowYZ0vzl8HhCQM
o5o0So0l+s9HOAfG0scCEGVcfiSyLX0IGQuJA6N6S4SJNHgRtZltMRW9LH72M+BGTA+tdbSQeRJq
lRxkijq13+LaUE8bc5flYI48VIi4Cmuy0LnyihuNbIPZ0voJnluZO5iehqux4prx9sKbsE6wv03A
/10PMK9CdARVzrmTXltlWRnOdfGQ2zLjnw2SM9jPpdtsLnrcneH7/x0KcTnJk4ZIW3v9+W/FYo+/
QpOHg3Wa99kupaFPtHqFT5b/Xt4Msg+hyM0P2i74vHCJZ8yO9bgydHvMCglVIEbibI1J5zAq+smQ
11AFZED/ceyAIRTBM21u9HDJXP2rED27qfTV4dzTLiYSSpf/vNKw7zVlWFTC7VXhShyRGKXNvp0E
QIPX2WTlycTtZHyuLETaO232riW8gfFGHjeY1dYaGXWkAUzWw6St6vF5OFH6Z+BFZFELGbafKJPJ
h31aWLEEvAAM7QX1vmPk3e0cvYUEvSJ9cupE3LOVLRv0I0P12kumf6Gs0b55pOQ1QUPSLfgKzOx/
XmhbxGuKT0Y3UHZZwcfFa6VdJD7HWIwrnuoN2tFsbnP5xspu+vy2M24y0c3TjYUg64ZGjSz5QGUS
qVeaspv0vYbqREZE3bkELe95fSsnVDxdJoPIFtlfJq99ipRpr6WuEO4whGmLq2SvCU+liJMKWRj3
/QiR0thT4JoSMXBP1miPpwsD6pt3BiUmGVVMO4ytL8Ol3wYypv7xNA+hfKzSeMfmDxeWoL9KJsI/
LQb2scs/Ihsc+9+H/eLCnI+q3w97Vu4KYzgWQa4Oq68x7FxmkXclup65eZgcAILUT8MYOlgbd+2+
nNGCKRua/fHCUvC4Nr2bFB+8Q8USoE2/lnTtVp8Qd+PA3cXXGcLlISg2ZIAUkN/z06BNNk1VCXeX
avXpXzetYfsrXFGcNicGu6FirBCcJbhFaXhsr6yk0aut40oWorLB0YNBKjSP9MhZUlw0pEooubr0
SYtW7IiTJlJj5CiDOjlkHZhwSevgg5i7ylDRzZ/M+Tg3h9nOctldBaGBmm0BJmVE2tJ0GvCV/fcN
PudQfk0UCuIjWaTgx8n1bDGZtUZUMZZVj9Os7DvlqOjcCHTXiObVZKdpv0Ste+qwzBnZ+s9qsW37
49LBAirsqM78sigh2Md+bjK3W5MfTNZTEra7pl/FNG5lCPtIEDYDsTV6pHAjgI9MFVS429ZydpCV
l6zs7TlN/JIAZpogFy7vrNb+ujzMnLBFx8GGntdaFP02bJNJmRMVj+XrcNmlmJvWrbQdSTGPyjtt
PE3JQWDclIde841YtcfucbDg2mwJGYe6g/blFEU3YRQ48oyPWrKbCZCa0x9zeWRTTnFxq+o7C/l9
h7igJM2r/1DyjyK9UEOdd3H+z1VgELB6hspQFv68iqKPankcpeIBRHiwxX36fhPaH/kRiE/az+7F
VWtd0M/fOnB9KMS0pWFIn83lQVkJMDua4iHZmY7oMGO76Juc59mV7Wh/iafztRidHQ4wDzRREgE6
xPPmq14mdWV1NDBE8QpG+hS3z4S+TUbrU8xlVwkqvJoxGRLt2apvKUTrCZB+XpAjkKHYVRPwgI74
Y1MF7P6p+qLlkxg3FkgvA+DUMY1qdvxYAB0lkkHtOpjcRGyOt1GQEXZUbAMm8gFvLUX8xfTRdScL
f4mlxlJLm68nkW2hYptmsLEimaUL/ZA2uXH+ruC6qeoYLwufgbU4Wsdv6bvjoMAhSVBdurWxk3Eh
HtLb9WXPfH06WMnPe/ZskzOzS49QgSod8dPLFW+i3ebmlT7xz24joauQTSeMM3c1T0jzcr9m5OaZ
5Rni7MWL8jzM+OZqsjfCEFx9atvikuP0F1no7Mnw2qx2k2uCAc4nfw48UcZpbFTm8dgcc9PF+0QJ
D/rnsKPuFFRP/lV/qju9tw1MRXbD1tiSf7lTyFby8h1ADEVzs3jIv6f39ichFT/ScmvEq5r13285
e7q/B+zq8w7ZDp/51Wn+z/PMgrlT5zJXjrzH2Y2Z3ca26iXFqX6brFMYPs/1O1/7aRuYnjk/9Jsm
u8mN61TxFREnsVNb34nYOGZe127wxGDxkB8b40okIkTfBJWvWf48ver1Owuf8DpV+LA6gvpe1+8K
9srhLk9+djB+DHL8iM9zTDwiUm9aeZySp9XPQYeT273U4g23X+T3unwvfqiJu7AxTYh5svl5ExyA
tubEC3vX3BkqEeE2rIu03Qc/S+U57ojXtPuj6kcz3SVIFVvYIUt+rY9+LND8pGZy5YMBILTMNE1t
hHAEnPysf2BPsc39bhP293rlLlyxeSuahPNsA+qTe2oJBKib8abgRSldaaPsS1+xjl1ta6OdP6Mv
uu9+RVthfmi1d7n2ygpd+xb3FnhTsl+GR23cteVuFg66ujPVHX7T5Q9T/JFnJ+F2Kp24Q+dF7rof
azfFVW+etMEzBtDEq9LCnZbwc9rG7I3lg6zvg+s5OFgqsUiYhYIQ2CXFYPMMrs935vm4qC7fMYo7
rcKUXttMyeZSttw5PLNOtlTNSFTo9CiIY89K9lKtOk3ucv0o0DJJrFMCtj5X75J2rHOCJMAp4uK6
h+oWLOGOIiLaLPDl7CAyf8zy9NAEEx1lljuYY21fb3SSrywlyO3gtqblncIKs7Dj7fHtSBdzuzZL
uuiXAUhlpE91m9mGet3Pn9OAmxJRc0FvZ0rsy+OLAkNDTq9YfTKE4SMxlTJpNzRsdBLkO6N8oEMB
uyZwpGVwrDC+AGicM0f+ui9nS2ncCeA8uSpe9eObadyLc+61y75PCLpq7Vaxp0imou1svC1sqbpv
qXSS9AfuuBcKcFn+7m3Hgx2qMMCOKp37do1pkE1TWErHvEo9/TEEwqlF2pXM9QUJcdR9ejW4655f
h1m9EmsVCT+fCrhF3IS0rZRE9Zr0ZsVJlUrcxOZBiow9zSxHiI3DQENrpWjE6UeoKYh/RUYrFB2M
1SMC1UJzuE30HIQmuy0bGa2FiJWQBjdO2YJXhK3yU4mXmzV+uDVJtuhPPYQTiPxDOnsDThRRDeIW
LwR96QxrOG7VTlDMhymu/WUpbptMOfS58WXiHtJuxmYPt4CDJP1YDSjDNNobCQFyfVo4FbGLIClX
Y0UAIrOumKJdlY/ksI2Wsq2jE11wr5yyXb5KJOk1d2bsDt3zYiR+T8xu0u+lLoQKNm7wZI4s8I63
ChwjjE8RUArCff5rwVHTHl+cB0krvN4UdxXpDVo0O1aFvxiUrKHE5BDLXVrmTCKBqjvKbB7USfXR
bsrgLA00Ijb1S6K7uKK4fbDcjKJ6hXzntm52bbObVRo/5o4khfzrK/8uZiWg521TGL/MTNni5Yj8
xjHVk0Bu+yzs+gCatPrZIVhYYpOOPbho8NbWLJ5ZUDL9OUXLRgpvxdacd3oagH+Cna7Zpk0RPVQz
k3rfkVMHTq6vgNtQpm4Wpnv1JkvwjQzdoqeihyQ775YE8h0FRZVj68gDFNPaj8zGlyZXSoGzrOSo
vK7EtI7H1kXxVoU6guvnGK8+njJ3Uq/RJS93zeCFz4AEuO1mJzC/IH8Z5IOw6HY5BfR8c9cMSk+u
x4PQ3cRiYBe6dpWK6Ws++jU+icrwVg5Ypib7sF82Mo8uGt6sOrhWGOOxKIPBzFcJz1oeNlb+GacU
EUV038n9zaLPV/Iz9u/+BCYBIa/aafqM5BYfLVaWfy/I52rfr7kCmz90WYoOn986Q4ySEV8DKZ/U
o6LxIjIhZOqPpKztEpU59pjSFBwK7o+Bvj6JOJn8poFbHnSiOw10d/rkfbX7KCGomQYZg+kmMW+r
OCUVoLiPA8kdMadAwx2DakfDutImu15hMDyb7BO17iNbdSzmoxF/mh32aHnnXbjAb/YVa1MOAh0K
O/kvQpmiSuOgwYU85suVFIlbVWhvV2jDaMSNoo9biVZd0mELDQlpYGfP/KGJuWlLhPxa9QKV6g0l
gJppDKLHXnid9WVLIjb5Dh+YAJ8y1WL+KU4WLCVNqmBbqjCXlPtpUfEmTd3GLDZhU97/+6rOzaX/
e2yU+6YEukgY13rVv+2WtFLp5TIss6tiuRbgJYiidTOaw1ZHOZokHzg1vbaDdlBnlDlhcoWSdass
lCoB+Uaj6sslM0PGuiAM+YvZNT/TGcaqvOnmxjWZVDvCRbNtX+uOkQ37UDbu/jfnb+iEiZoqvs/n
5Ma+i6nI5xoRIiY8T4vwo4m8CXyA9s8K8C6hZs/SPb7PdMUy7HQX/ZUpiu16wKSyklMV07JTTBk0
LARvsv6GKkWa9pXkF5KL/f+/T/e8rf7f7Wabxa4XQibs5z9v91Q3cThH2KZNUHwQKqAMCYjNobPb
y++40yq3VtJ6pBeV9XgtF+pWMD7a8Qemtq6BX5+JvW7fWds4Vrx8jN25WzB8i7aTdtVO3W4J8ctN
WydqWgi1T1WFCBjmiKvHT2nyEse/EllhUKm43E2bNIKqRtyCJFR34jDuUoEwonrbNdFtGF3rM5xg
Axs4YLxovGc2kmX0krrsa7V4AZE45zf8d1cg0ogYpeJLcZ5EpM5xJSdtXTwcZi/fjpu7Z92v9umF
KuKcEvp1GDY17BZ03D//QmbhmWZp3kvFA9YXO+tlbYOEu+4Xezv3kijh29IJ5im1ChtcZoyzB20N
9SJXsrIcG8rqfPb6yjqZU/Iqa5SLr4EqeBq7jhzaBGI8u2rNV0N7zagURWz8/z3ovutL4cGirCHk
dMW0c49rZEpRVIppeErRHAl47W0y4bGwHlczj+LeYldXfYhOgJmCfiyVuw5fDWFqyNN9Y43B/NeI
LzyJc7Xr15PAGlfTeWmJLjvXkBZlP2XyWE7HDNcPX/V67pEHF1Vx6ysT65vE0x+UDTT9dld4KAZz
wSE5XOxs3esP4iHtL1S662bxfNPLHGLiXUabjC7hn6+liGONKI2dvEbBD9aOeRr1B4HPaFr+/Syo
Wb87FBn3dCJo5fyFvjX9XJlm2kDBA10b8VOE0E+4cdSf8LeCfreWtNSsMOnLofbGpLLTarv2ykgo
rknJwSmReLVND2kaAFQpC3eGbb+i3zqumkpNYuPs0ImCJwLIGUPkWuAfY6MYFY/mMrp5Nv/IcFzs
pPa+xPwD5mVu8jcUcQOFdKRt05sNLgFvlnYFDpirxBtB25Hax9kOSx3+yRrWqFT8N0gJ4NyJftFv
Cyy5CUOO9tAhbH15HBB7Ar1o5b6lc7eK3VLRWi2AIE320VOnqraYomU0H3Eq68E4eRNA/clX1vuT
WD72oxMaT6tNCS0BdWRnuqBs2K8+Xm2z6cb0auBMYzaJEG6D/JSOn3T20BAmhVf2hmtYkMMeoHlH
2aYo30V5W4UK9S6Jj5MExzdn75I4oXzCfErnPcAQtDEpTQl8e5uiyGGJhs4BfXWtPQGHUaSsnuUq
WliWfLG+wixiTbHFfBZ5Xt1jq8qPW0v5WlekNF8jhEowaFiUoNcXBtGKwZwPVzD5lY6LfYWmni3a
BpmH6PJN+UhNARBuoJmsCXvi/Eh7WYOrySnX2Ast3ZtRPV44+Lrp++vgxAUQZEQr5L+t2m8VQzyI
RU3ZUDyop859kG93qZM81643Hn7O+95OvEvYJBkO3x0StEfVLfy7rPOWWpSI2phpGpJzoMnFDQ+y
M3vAGj6UAoyP7djL3AhKkOaLHtC7Q6iSj5Va53c+u5sP2JYbPGbqreBHG/mu3UYbwV/udU9zKb03
y8vyMvn6Rt8oH+H14I6OYvfO5ON25E3+5K9fewdnGbqF4rb5DH1Y4g5pNmSgSa7hs+k7Vb75Xrgt
VknUTXwQRbqKK9Mb0p8kNz3wqjuYS8BK6I5v+PB5BLJs4ncdl96PeT/48knejE7vVMQHwFMynVOy
eaq3p17Z9babDj415DFwAhg9duDUh4AzwOjdTTbwGNyQ9ctys02yMVzzznKt29AN/cDrn9nTbOhr
e3Qdq03sFxvs5F6jt9SP+RSbfmu9jluLXyDw18dtiBFV4GEkwMfkaEBn/F++W24l4A0Pxx36iXZp
o+pk8Qxc+FaOcW3ucr4GR/FVfE2eTb5Lk96L+Zng5BvhLvLzTXCbf4Ze4vO5ifzQCz22BT4SPS9y
1z+VV5ht48fvRG4J9oy4aU8Igtv9yK8CkOjgNXcepEPtSHaMvb9k/4BI4wk2Eobrkq+Sq3Ln69DW
HW66oxz/ewitDd3bnexP+SF3PpkKbWXLrOPgMOi8vYyMpnXA1HcSY8qyLbv3RB5dzIkEu8iHfcZ1
CJzdtO22+s580HfVj2EreDp2YPz0MXFx4OfQoje/r8dtbteH3l6vJwQ5zc3cxI+4Tu7Ao+AFbuBy
tSQfxk6xjR2ACme5/vz8eH18LN2Egke2ScBy0B9CzNCcjv+3D5M3uwtuYbOb3KEHP/b8aXGgLtmF
fRyczGbfa69/0O1hX9NRxP1yFp+W69rdwGrysqfkqff7D/mm96dT5fV+DebX+vON5sFbhzu2qTxp
03ij37qdB9a2IVXwZfbXA02Ofg/r1hl90pMJa5x97GgRH9pwAdyWT3qEo7Rh8eE7r++P75H9KHIR
kiP6g7f+toG/jWMCpw8u6qjHZp+7j8MbuKsz30tX0zVQDR/tSdgrzniUnJHDsmtycG90rFPn9a7o
j+7655lmaXUtnHBO42iLg65nRzAKJ7b+OwlW9mtg635j4xD29cHayl4/j/i586kcXhUfQ2ie8zqG
YVfaa0YohjMO/lN8pWf4auyKDSzj9bXyMX/4ehMgbHlYl121nnwamFWW+8pV6EeubwhvJm+PxfvC
B5tuPhlv5qWY22+LZKKOdJBK3MixCGaS/G3eNXJzNLMq66+nbtP0e6F3gocILbZgeUXhJdrzULz/
e6r/dk//+yHPyqIgHoQ+teQC4yKiOCEevk/ucmx5S1VXhX0y+x23cbHNo4IX3uxmHtWaQw97ww7x
evIPmoOu5/n+Xbx5v//575M7Vz1/1ZDIncFs4XWI2Pj+eT9ysZPirBSk29rrf83vmfsWTo5pfcpY
kDMNQ5F7bY5JbJv5Vjj27QEtBR2TBJye2T09oO4BqkO+QZlTc0Ov60eVLc8WD0BVcTHvp7US3yqO
mPu64CqoKJyBbbtTTA/6gGLwtm9v/31FnPjf6xyMX+wDJHFdWM+F3OhO8i5L+vFqEbH0lpKNPK9t
ha0VGqfQCpx8iG71SfE6XXKDrnqaaFMa5o4MAsegIZNNmJZbPa3NCvd4C+hkcTqNl5gMXPFxnMGV
aTGI9a+ZnkWrD7h1r2Y990Umb8QKWv8QuwKlw1jkbNXnqx4+t1qyqMDNYaR5DYKceY5uI3xtVQhd
WhOtvkbRnWFYD+HYO7El9XCUC/y3HRjqiwiCj/IgSx4qaSV5YR2G64fyiamKDoomSLBC+D0447hL
/mrd5LpoD0bkIdXO89Drm8Lv0/ouj1llpnZTLEQbU+9FUIf06cWoadIVrSvPhykfXEt8kSN7GW/q
vt+XAm38RXIA9Z02LRB0jzQPaoR/BfvZ2ZlDDOAfjI1VjT6bL3cEyrMUvwBLTwwFxQWtmm5+HGrx
1EyaoyW/lpxITWOA1NKdChxca4z6dRfT1iCHjZBUTi3eLoa+1UYoCO99UTgzCdsKFqvLQkPPHI+V
ROai/rJUSBamR0N6GWiLpOUxUMhtnWlhgvyU4Q+BPk6ZdLsZCKbTNaeMyP2Uw9uenns3PMjAniqK
0Ul6ETVP6hV/kryB1nRMlY+xYZhoxza57qQPvm+sDBR8qIzeuK6VxNeRo4TicxucODa4oiOl9Uuy
dIjnKB6VgIQ+DAHGwOu4VwTNLFARxkczP2qNTmoWT6eB+j58QLDz61qEPis7XTBQFF8L9cs80Qh3
I8Le8AsO87eKrV10PWHNrrcow45J8hTIN1XH1JEfVe0G+Z1e+0oD6+tJ0Fyh9cP5IEe5nYkvYzcf
CtknYtBvo9mLtIQD3cfYEYhCQLC3C0zaK5pPtLvDjv7fb+J56Os6t6zbQRNK4ip+0M8aH0bQT7Ik
TtJRpjuzNpQRCGNJjo9E1f8aDSzRrweTpoJ1i60DKHiB1S+y2u4SqeuLLHtWbFMO8z90rIQFnJ9I
lQYNwVHLctWm+PKSG034Q+1FUw5lbhsyvtnbCciKAlSKyRS5KxhkqaxAKuXZtIsSAC7NgBq8aZp0
J+PrkqXttol5RuOwOMNEv6mMoOdGbDONLawGUJ/FKQKOVJSRS469TW8Wk02crypxa/jEUHThXRXe
zvJzBcK32CRZYwfEzhJhr4TQtAi36VDDD2nR8hWOXIVOWyc08K9k/cbSWi8kfInIgDJG28AYNFZu
6Hz/Ls07kO5R75AF9vSb7wND3kdR4/a0MPqi9iUd5HhAO6zJMzZJKUnV7Dfsako/i16lOZdfB2Uo
2laVe+QsOSE1qzg7vUKcQfS65nhY6jXqgJyZUBCPgSrvlT55VEN5G4TpTafCFbhkCfMddRNclc0+
NCqFPduZkCYdlMnUmrZ86J3Rk6ia5d0d5C77cd6W238P2y/WxJ+jRWbUgk3rmOqoeLH/uSQOQ5ID
EYu0LbvYH5RbvfqI5gSdd7NhqMOEQZY3wtw0Wo9oez8yQhg7zc9EFp+MkABeqC4t+w9xiNypi+w5
QkQhYdCM0qweRzcq4Zq1hAoO5TON77g8xsmhLpoDkzVG58020uabgpkvjnE9FxlJKIOycvHFedgM
WOPuslX9bNoDE3H7OcWSo2XXiDUbTXdDyxajQ+5Xi2nLALUGdKO5LNBSYoGjNNetUdAlmNxAATYT
KpS9KcEPhmNZ6RPhqVKsHKGFPEoFLXWFTAm28k14Ab79pgYj01CiTyziGWnp54zHIQ0jMxFwScpC
L+3oja9BYy2Me2oiuCTDiBjsAjj69TvPHyoAPXRSYvp4umdzkbJkoRGiJb5qhec4fADFGI9JOxz7
AsZDSTKIhO6Ovb9xp0PDbVPYtDTgzP4jFu6ZsKK1F/0IQ7HFVwihlvY5tuKuTGVblm7aON9L1ujP
0XvTfibTY9caxKs1iOlwI59ehupjiF7KZPbD8FrSBtiGRFDQk2yn8aa7knlpwtidMgTWhnalJw/y
xNxjyn5K9STBQtUWzcm0e3UkFQgfcoG5IMXOHM5CEOLIE168W2tJ+vfdsnRoiyD32vkrMKnKLA0Y
lpxS4Rg14FLD/3B2Hstto1GbvpdZD6qQw2I2yIwSRSVrw1Iycs64+nngnsXf7q521bTaSaZJAF86
4Q2OrtUA1y4a0jD1fBjzN6G+TIY7SKelvPaj3R6tzltaH257vvoUgzDFgWFUDFj/2Fl85bxRloNo
AdMMlw2LY8/hkt5L07HQ2TjciBqmfiirb0sFW3gPbscWqAz8rB7HPJTKl+xHz6qHp3MCzlE4ef3N
oTGAGN3FAriIp2i+5qga905uumofTq0nHsZx1/8J1K3/Iu39/eFIhsJE2kh9PJrfKVfJ3CeTKLX1
Ga7x1m1b02aXmYqz1QNNFCwVrTyIeRskbeJLtfFZY0JITGkR7w2ddb8KoI5ArShAv2X2iV76Sc6h
VNouMoGuEEqhwLOaxNn9PqMlWY7tPSqGm8zSjwVllxxunlqvyJiQ43YQUW4kaJwYsdHd0Wh938D5
cnXzJvAxBbY8PXxlE0I5Ci1qWf7oEjxE5/5BjRpPXM27VG0dnbjFwnIVE8VDSxslIcpHRvFoqNSh
xLdyDCRFoHVxKbV4jwcGciZJF/smsHMFHROTBr+JfVAnJGGC4kxCoVKQpTMgAI+bAB9qdDjUAS2A
SN6AOoP6SSm1Z61PsKpu+uBOveYXihR2SfQTvQDnNo+Hzahwa0LNQ3bdbho7m0HtHOTHxBRTZDN3
xgUF+Jt+nqfmOVdAGtbFjEPR5kOqP0nVm1GO90IfnVYZ0AcEc6FpKIhaF431ZxW3nZTq+xQ8TtVD
DJyKcJ3S7S7R65EkK0AyDAvtk6KidzSfdOG71G9uBDkdSGqiPulA2eSVzn5fPsgb60Git81+bjVX
9JgpdiQgONLF9IBVDFJxp7fNUSOgWJWfDHDDCll78NbwrOTLxtOwOpSIqjAFpaekVAPjeidTSI9A
sGoVVnvxZenIFG648UDvvCUmH0CaZVKUglz3YcUVPQadS17VvZ7HzorUWYwXngn/XrJyrGfcrEw8
YZV2mYX4Y3G5td9ACu7NRdq3IvAPyP9GYu50YoOKsnOeU8sYsMHYirdAsuKs3BkfU0HUXsCTm4sQ
kkgh3p6EeH5Nb9NVRYiGYrcB9pyIC6YvOuj8fntskrw6QBGaWQ/y6A3DirtWCyKlASwwPGWEhqv+
C8bbKyJk3NZvq3WvdLxzFdQKzQrl5lUKgz5o73mZ5eh44oe3oA5mbEqeVoWK5+pSUAbNRmAyetoy
oQsD+gJL4+TdjCb8m4se9hLsr9Vcz7dWv7K9CSPBSvum1OMhURyIKhTBdfkJJdhflV/NSINe1R8B
jYnWfBwhjW1sldss82Bip0j0fdcYhInaiSXc9VT2WGh6DbYSfgejPOqIf+lIqMvloevFw7qS2XGn
Rh2hQMX5spRo1wmOLg1BqsLW/X/rtZuRzTLzX7adHQ/boCmBMIbdZvqXJaMTK/6YyncRYpgUPdM+
QKGNbIeiE+tsk6OUJqQm5dOw3QfdB8SACXxTIFEapff4qY0Kh1mHWnMV/1xy1gqIiDGekeq8VjUA
6m0B98Sk/EM1E72WOA9egYbeawWWUo3yXaruGyn2OtbwjHve0Pi5lN/PanWaJap9+eptozqmq68i
dt1uMVPMm+TDHpx3bR3NBLW71XIQwNCi+VAa731dujHcoE1RNmYnzPrrWvsD5Yh6hAYBWv4XUkTO
XjeFZRxP7H5OP7QSQwSJ/uv8FLcqWSLgqp4qc/FglXWwwvhd+iARpXOSiNuZu4vxrYrk0V/lhUfF
UV9dck0AFsRihTzbaZMvjj878ytPv25VOKO1g0+NYy5vaALZFT20dfB6VfAHCVlN5X3rWNDvcWnt
lDSC+v5pRSlu6QEBVAUhQbA1lFBnIc/HoDT6KZaXfDTdeBHpRd/TYlJp7c9CBdBxcU040XRQpgYv
av3Far/xJr3VELdYsE01PswRbI/ScpQsClvpBJ7eNTsKZhx2s3TmQOw4JDXEKuRxQCrws6cn1EgG
7owP1kD51KjdrkevyioOC4CKBHh6PJTXnAgU8oeFTkFbWp66QELRpKPYvatIDiYdxcNtUdwCUWmd
TW9Q61CvGmOnLukgxNj3ImvOc1tprGnyXXWLr83wFnXafmwaW5QHchFwJhe8orxUfYrYJzaSaZF9
b65mOrxkjok2MwBzIqiAyXVa1A5hYYVNu8QRPzhqMzla9SBpKSDO2/2A5UBUgx3EHXfTQi2z57Fc
QFNRtYyesC2By9I4qJMBdrlhdicV3pxMO3jZNP7AKkecn2hBPG3n5rZkB+FVyB8KwzjW7ZPUiW7d
4MSn1LYhUnXAoo1uilew87ZxfSF93q2FjlYPkPZkn+nfC+UeWAYpAAEjZ0QGp5wuBneoMUt1JhnG
2fZgjF5Bp/Zmzn60QtzsijBFJhTgs9uqdFeUB0XmVBhRAcKrcJXPJZuwQuXInA1XiiaEgg63RXxi
xnYgvlgy0MvOmzJ5A5gRdLiDwk4AOkoqqeMwF7cns306lkZYBVRuhMbxik5hJRjHX+3QBq9aYD8b
xy+rsIFkr8e1TzaKwIxnJ63lB6jYiC12c7lHDtJu0Pih28fGli5QQBsAH7weER1nxvmN+ysFqr5J
+SUm7eP2bZSkl0E5khKFajcB2m2DtvM0a3QbUQi0QvYsc91tsrVgcTvcMIrGN2OLVCdDQmty20x9
z/LmPOaHKenx8AE9PPbwR+6yenAtpq0AtTGLAPywweVNGoBXoAQ0H9QiVIqOOhJEn1pGvrKzh75w
S9naXAXSRqOUwq5oRcy5b7Kpj22r4wAdY+EPqce/gC4NWE8GZt0bMuh3WEavZEOalTM2BzgJk+UY
2UVmu+5pPUPqRqZJUf9QAv1L5/r3EJWPBBywgcmA9Pw9hc3kJk6MGsrq5HTPpkCeajcPFq7x58WJ
j1SW7DxMaHtxQDrjcaLCZRt36ZFNQzh2LzXNLjTbIf7iP0qVf9gXBn2/8ptYzQaoRGsL6gldStke
34dd5U9247XUiAlmd4Y/h4i8u7fL4HTh6MO2p+bdPUt+tWczoYwFhsb7Fk6wec/ZKb5KL8l+DGeM
+USk7mxL8taX7qmAePxm+EpIQa7ZrzBv2QBsiEsBRt5eFkRBH/YvdQgEg1Tj2hF+G676KQQLjRbo
Krvxp1jZsis9d1+YJqLOj/TOESz9rvF7uiP987Bbduh+QG2C9kY909Hc5g/SBnj8/SORooUsQ5TZ
eKcku7+1GxJZnppMmOZL/3rLUe44L2I4wHozabPROCGOnR7yLoQjUArg9iZX63eEKGx4EXn7bjgA
1KOCqX9rB3af5hTHgepRYUHOeQb62TpoguXBcLDCViVkdKtzsRli57vc+Kqmh5RmGhAU3cvHwOx9
rdppdai/9zsgAX0bZvSfdB/KrpkeWHFoQ8HYEMyAn1H4NMnMz2xSbeGLp7W0lQNy+MbiLlSfvwF3
yD0FWX/XZS60PBVYKFrpkrdVvjVnAi3KVFud/L14lQYf2nrUhjc6XYKdUp5SaDdNFSvVX3Fzc/I7
Mdo3FoEsCcVuhrbPch0DDVay6aW2SB8ByOhz5osf3QdF6OYgYyRsC66wy/fUq4WCrklbo7EB8RWZ
Q/IGLw3f2YBeHuRd9wnfp5d2Q79PKSbrTIDBtGNv+ZhCaLOZ9ECsI0i7ipYn6P7ETn7oi9/Gu9pA
8kLtUMWgoXuOla19DbbolZnFiU/ZXyE0S9300l27xl0XDw3XZgAXdhWVcNJPEaIriT/dva8ETa+K
s5c8HUqjFhTufJZ9YTPLmIlKsc3aKSDrbGO/vBDLIgQvoibZ7ebJIcw3nyrZFvbZXVv5c3Enzecq
rK6Frx4bM5x2fUBEmNV7APaYo1ek0W77UwaXRVnqZo8BCcT6pFZuFXIWX2BXC3b++t81M+A9/4Km
wJoCLTogFVR1xd8KLH0qIb89m/nRoDUkOzAwwn4X00cGjgwuCodovqv5tL78rYG/QQI4aoLR72iI
42n+Riv+RChD+74HMgBcwN3eRXRwmNrai9gP0J83+JE6VJLt7TuoM9HG7myVF86uRs+QrWZ2qRD6
1TsKdjb4er6mAGTgr+a25Qu/UAPb5//1uWxc7HSdpwbiZfZVWm6VJ77RFeRqvjBvo5GNojvvr3zm
jwR+vHTgxehS75F0cUVvA09UD6QZgBG2N9ham52H784nIJvD1iZF/tPtjzTEQ0q5tkrzugskyNPw
H5/1YPatq3Ed/cZbgnGDByDr97J1Q8HKuObhfetKb7tu7eghyAk0F3Lec8NBjOyylp0aM1v0djuw
uZ63B1fu/nq4emAG5W77Mcv2jT+wReNWFOh7mCh7k2/I+w2z0bO1WiGFVZ5rYX8NdgQxLqHM5CZX
FAhBaGzPmTXJoxQYRoM7IpyhP3tzIq6GHg1X9/Pnc8ULQS0Hf3WFZcQSiV92E+O54U2ofnCJLcO0
feDo/+oUM9qTs35ut5I8bDOjPZ6wb2fwJVcCQPC4zYANlKAyCLFr3lueBWZAOfMzmILx5eYi9ula
G8bA4VfPAlWQOObRYIOR9qrNgQJOACQF3mTGOfpGN5ti+8eH5tOacba52thv34+PH/yHYTyV5dH+
/nx50TwN7IVq6/an5n3e4zrGP4sBZWQOhxVPI9un/g0AQ+Hgomxr4Taiiqs+b5Nue0oLtz0BZpCO
2+G1zVasNB/NYOFgA+NiK77JLNpuDZyNWzET5H25E39Kv5aIxN9K/vSs+BKYHJ3Hh1DjAxsMiBhY
EyyNbXF0tuwlNuZjjI3qmByTkNrOG4rDel2RqrjtNzhGYY++Zj8/Px8uX+Gzu3VcJAbx1B6zc3y/
oWwmD0UErvivOVWcwd0cCyAZJC52sffBiVh+dsCEjM/8EHhuq5vfy85tz6icRU85ZkxtgQcAyUOz
SwBFCuOXhSew2CHrF6Ol8cgI6/4GKNFku0BL5BZsC2i7odldGHDtdXpGQdCLDts78ZmnNzhOfCMJ
GayH9Zjfr0f5fdzhijDuMpooGzCo9tUnssQAVY5gvirueNffFR6EWS5hvOt4d8Emk/GAySUhzZ4Q
MofmK+BKtldUe04W9yO+Z775t4BbCurHdgc7zW93UZg8oHHBum5lltg2hBtOwJ4ATWl8bVdX76IH
8jqVoSN0N1gVE+uCahBACc4te1sZtMsd4UADxjMv+eO2ltiUthv82MbtgypAgE3EXuPUT4NVsDfU
Q8qymBwhZFSCw7ZSUoeD3hlCVqa7bQJbhBZ+/VpyoKK8+H7yZJ4tfdptneKyN5y2R1Jfcz9nvhUe
QZOXeJxqdu52byWgIe2wvWYbZwCjl+07uY+vAq+qr9qH9oJWhSe9SC9NMDw1QRPkvnSQDgNaAQEp
Y2wne+p1gRJm+2SvfFCJC1Z+n5HIOcZHRXTL35ZXflNccqYS9ZKwc2hd4BWYu9ubL9/bhXKp/Hl5
Ug5/fZcy1a+L3S4HA0s/4yI6MpUgveMHrtWgmmanCpon+lhrKH1wMX56lYAkrWEVrKxGXulIYbFX
DtleOlBqzu+yS37Fa696qk7RBY/bKOa1fG1IKXBYXgOuqgkIYsJmj+nQPrs0p/UwH5B/Ki5cNpfR
3/G0eHK4HG9/zPnx68Ee6h9EMH4TgL8KOM5jf3yZP8wfQJ8AK7FNsTGZrsHOobqjYzit13qN27ja
KXFwuHVGvogeztvfYvrrow4IVEf2rcAC99Pxys6dgCBtSKAB6Z3R6fi52sFq80FWuMqz4pHcOZU7
3c1vdBSc+VS5pZe9Ev56sAt80W92m0/9g+ornuThhODMZ8mDBccLSq/xgRHJx/FBc+LD9l78ykHl
V/ea0z5InsybS5jMY0kw3OzVax6Hner/9TW+y7y5sU++ZD/56t9nj7gmiEPZVX0Sck/00cgNhtfJ
H3wJJFXrda+Dn+2MoNjpn8CbnrV9S7sz2O7X5Bvlu8E/WHzuuLW32158+dO8Lj6ehUeg1vbiB57z
CaHrfsMywd3iB3KorhjWJ/FQnggJT+UpBpVO6+tQn+K9sCtP0V12l9xNYc7v6lN9Kr9LfsbX9Tvz
M5+SeeGmdsnDAfFiw+Hn0cg2hFaOYUpx/I3s/vqem4aSJz3HYRrG4crrt98Jge7r/rDrdpKneMNO
9xVeQdoRRj/6xFGet7edn+GghsR0XsXzEgLV/+tZMTwELV7/vj6LjJQVJF8r3pfb0NDy9wH/8MkK
Ig78wjC5arxdH7lX6eVe6m2Atw3idgPstUHAEG3lhS2AsO3h4CnjcYbR1g2RB3QJ3pkumjOepzvN
AR/+ApLBNx8G+3L4yp0aoJEMdK49b++0XZ7oV7ttpi0MoxXcPiGu7izaLs2u2W0iNH9Ngvphfk9+
yG71tV0tE8VvH9DY4K6osT0uvvhaP28DrmDXhlIna2G5RyOIrw0vpwXnbTpre/PTCpodlLbtUUnM
yYSdcIvB+OKAAFlqswGGeADvINP77akNtsFrAzUcCIcb3/oGeB40fsUTMf3SI1B2VUi8Na+j1+81
1x44IJlCQPeT14Cj4563zXSLKKdfZ/RI2rsFKFA8+BrsL4CgBELRXfxWBz/Dfcgzum7phsLwEFS7
lZ/vlzDmB7DWN/OlD8ag4sNJYUDR+Fhj+R3LZTmazBBrL+xZka71a80CeUBew+bCn5sfFYOcMpnm
d8R4mULT4/Yn6V12J+D72xSwnod7jtDERmQ0QHWcNTN7q1fdy792gmU3nxmPVwPsoRVAa31c+Ozt
EpXvKba37UFjemz/9K8fPRtK57IiXeO0oRDzs0mwuT2SyO0O4WKHBAzX/X72wASav6JQylZAuGJv
mynbCbfNMsDSnHNIdh54ji4pqQPvhFOP48qJXub7L55b6XwNvOEvEOF2LpYcaH9IQf41AYHLhQ+R
gl/m76pluiRPadGvgDMtG9Fu/T3XAlnxzOv4E6xPaGn3hvvfHylv4LjfyixoPf6yQpYU2DC/Ifvg
EBVjI/GRyuLn7U4g5FW9WXbAnZnv8+4G6As4EWIIg63+ACc6ew24W7/f+Kqe+DibR6H7wzUpGyXm
H9ekGQpQic0rSfyNMlOWCc6gqbZctPGgCSTrh+pn2pOiZJxA8HMXe63DqPpYdID5YRVBs/TmYi+/
CpAeTMpS/D3mfcBkMCfB+8NtPuQPBXr955r+oTxCMepfLtbAJUdDnxMixz/8BGcYshhliPfxUVjP
FL8xjlBIEUBOUN2gFgHGkKIcgT+1Yfa8xespWVElqexWpQeMPjK1aDBNroFkBcLwvW1+oT/SNHZN
CAakLHMbKPFg/NwOslDrqugD4m0beyMxqbr9rwOArQMaFMLLCOrlwcDUjjoTS4DpO9pJ60b8n0Dc
AxW2iQmowCmo29yLnzJB/wdlCw00Mozol+K7PFCOEi7dK7RZ/do+o5iyeip1p/zSywcxBHa2EP9/
0/yfTDuabJL27AcFq3p2BngY6HRmrkGezjnHXtU6nWQr7wOKk5mjCfbwoUy28qjSTYFfbSEybC8v
2lNT20u5veGYBTPtudFWNR4Hb+oKF3NwmseOesefKAz/HDwAHKgEYipHE/wftl/dJC2C0Onl4+Ik
D/r+sUdTpdv1zh/IPgi1/GOWgBdhNlPPpM6uWNuFfL4/JGXU/Z//Jf3vIWluojEk4iWFlhBQvW+Q
C+l+RPkXg5wCkjaPU/osoThAMcfL3mjP233jiVEoTruhdazmRwQNXfA23Ujprv26CV6sP2xpBwAX
uSYtloKaAzUFueFNRbA0iaOfFAteMt1pXzVemYXpFKRXhqhzzGeJNTM6AnpId4rmNdluNlHeRf65
+2lRPwJKN0aunp5iomwjRHJWgmUoeOKpCbStDn+QpUOyhJnwc7NOVw2whsSa6oSbL4YK4z1YwsSk
Fkili0AGpSww+ZJ+B23ggOODcRZpOcu+Op7S8bxsFJ7T3B4m+bwmfvY9UfkosNnBKckDXP+zb4/I
Z0gt4IqwEMJ6QQTiKntvVkQiiZYhCh7uLdQb2FpAuw4ahpe+BrL8wLSOKOL54tfU7fvWH9pQUw+o
+xHjpi8GiOnEghsKnNFBbWJXgjr7Komum3w/uQMo/M6nBk/90quMyJ6A1qz3VPwE5SBku84qbFML
497voKf1fkpJfDx10ZEn9VKIGz/jw6h8ff3UqFPXHkhFqzwO6s4yjzcEMPdzeuqrQDKODZs7Ht/G
UaeLn/UAZVO0aQKMdReppSDmWtKBwiD/a72r66cbhtoamAB/EF39kH2WCrWMxR2uBqsn0OhsxYfs
nrM5xyXxmlBSPrJKR2ov4DJvVFPiUCPPWo6FROPWq4pTRFvjU108E/hnCkHxyAJF6rf7w375LzRj
FsImyanAfIXI89verizlbdVWPMvKNizOPfX80Nzzi0YCTCZW2uNBqgP5UdLoztnNa+11jMJPgEa7
/u12buDbRCFiKg//fQ5KWzvh72fO369rW8D/Y4HqYCazIlbLR80mwaZGP3l3IEq8aLeFnPk+8v/7
A+V/Qry3D0SNk4eBOcHv50aZlzcNiMxyQemjovfYeRQFFhhB4DY/slMrONUlIimjzIW1eZcT9tRy
QO02oi3a29pjTavZEwT31v2BVfZPDqQsovmtAngF9Ypy598fxQK6R66FogTcSofuDTYejWtEC6DG
/X88Aw0EHWISsLnQ8/j7JzXzigQbZ/1x/Ey77bwsfygfZbwdfNH393ouP+aL9Tb/rN+V5/5ifhjg
SH50H+m39WU8/ve1/IqtfpsA4KRUFS6dKavS73JHhjROTZXTq4UOvYuMwhE3YHsaObebFkhL8kv2
IqkvXfG0oUKs5KSmlHZAwvfpdyTI+1T4/u9LUn8J6/12TSwRUbZUDXesf+inFoOegszX5svqW/pz
Gh9mLHa9aL2LOqJ9rNzji8QFIN+sUSUv3+QZiNUau+M0+yYvQUA4Uh8FrDqaZxn0vp1y+su+ru/j
wTWLHZxABnXTMkcgtzpbIZtWXT2YBV0NhyJ+VNACfeb+0+Lj1gFhoTFBQSc914ZnSt5MA7V0Iipd
ratQ7FMiewDQlrG3hFP1qXV7ekS0bWQphIhABPTVY3hJ93l4HNQzyNQuuorZgSLPCfmlVNv1+p2B
NkX+iLcyFqMpH5d4YnFvUHOQaeZIWmitn/QaLMtFWFHZsCt2Y3rxNRp+sJFb9JEyXyiCWjsY0n7E
EKH0UQLL9PuyBHaAyl95ydRHtT6n4rUy4AZij0HxI8dCQL0uRCYCkhElSL4PkP3tfG9JZ/RctZsL
8atzxsbTdWd5iy3umXK49opGTKNcOgT58zCiMDUu1xHcCoAgceeLHWRAIG5FvJ9BHFgRYLaD/EOO
wik5gIxNzf142wl0vQa7boO0veqj18y2ibjUOYV9ZbrrI7HhjeNRLh+i/m6TlMLKT9+Dy4IGgHCA
V5k7wjrjPJyk4kme7nQTP8bHpgiTNx3eiPZyY4KcS47s5AgHYU5eJgA86wlglPLTGp9Iga0rqqwZ
OgQSIZjJkbpXB5z6PmWgQzX2x441AIFCC0Z8rYgN87tp8oahhGLryMMxVwDahEWI9ouWPQyzE9EG
mXwFeeHFFa+a4XasERGJI1v91Hsvib1ppQnkmQh57lcne0zP0f0aXRQpkG821CbnicR5uAIyR3DN
QcFNoW6b+NrTDcnYM+Wbp2b5jiSJYzkw5vd6peO6m654MfeTZ6WuKD4IKa5SlYS4Jr3W0u8T4pid
IiLrMgQAk2Zb8HrK1l5FPEInq6bJB0YzW89tQwLKd7V9T13BMV/UF+Tnsp58clW86M4YvJbqXeFx
EmHsuOx74ugUwRlEOuLvrrAjSrPMDMr7pN4vXI2aPSqVj4gibhvs3sldqZ4lQFINbf3ZFudnQ3NT
+tXmIYUsU7wVSWHX6l57Hy9x7XRXYAT9mxiSyRgN8seOGj8IhisipUs7QjuKeqAOLxS1CqrOVOOW
73oBiHXux/B2FgbkcHRnrI8or3c3EiHa4EIT8nMn2lLli2GuXnXKwNdeRJXI2iWJO+U/yLUFbITo
laYscSKTcYfvoD33d2nm1TToQOHbeupP0Xk1oAqB3HoCxls/K8udcRFaf+Y6VQfdiGJTfqH1SAmg
/iGv13afGCchPU9/shH4F6FEZCOwut80rhURlda/HyZSlxtjb0FHxg/nKoSEt7QooGJ/qneiT7/c
/u/d+Z+YCGQzJQh4eK1bhv574lyUNZL7crfpMpY7LPJo5r9s7a3//hTp3xIHMLo4tqHCjEjAlr//
j7hEmguErXXuqvG2VoStnBH9svf0u53mD6wB+U+f9dtxLN4GLR7rarlgEZic8XLdDDMle8Lv2Rv7
gwJldssyPe29u2sVf3ksaWwdJM4UfJ4GcGd/uHn539Kz/3nzvw0pKMhi6ea0ObbWXqsvErJSVgIh
xSJfTkAQRDWYoU3HC7xAgodS2R1+CSXedmX7FKtXFZW5WdjJkwgU5w85HSR7Hv3vp7OO3PEv50oV
8eO/D03dIF6xLDLmsiMK5/3kF4MY22i+wEszsTxDn27V7m7DgwmdbkAmfKjqQ44fVh3rL3PCyizN
sFEqlv4+zi8KyC7tqUjDBXhQCqJy0A81GcZNuUzSUyw8CzWA9SeLHHySEYl9LnSeRE/SrL5Vt0OV
y+GsfBrrqwJUJjIv3YhST72zJBjKZHB1heYHOXupo4L4VALRQobOu634NgVWEr9j9I2kXkW/ncYN
Qh+rCcLmdhe1xznCSYzWDv94Bvqy7XbzuYlYXlAsRNVEDAEkmaz5pZg6tSkgF3uaCnoklPvWtwV9
gK9G+JTl42CSoKJkFyl3hb3OL4kRrAlgnDP7hLUbp8utIAP0cgvUt9XbjjY/dc0OUy/+PuoPEdy2
kr3XPFtD7jXWeVyvCVyeoaGcvCE1TelLXWU3Z9Mbde3FENjJPWGRsG/lvrPKrmLtZdKhxs101ECr
mw0InALH1zqt3lLxudz4HKYLaFBY7+VJsTtVtdcSmAVljFo69zojA4YC28KgSU03quR9DiA7u5m7
EQesmI9Zj4boGRMoauHSCi9LAjMW8NptMJ3C3OfLk2oGk3DJOcmBrTcJJhD3kjXaNc3DCCzHTwsF
GLZOnh9eFW36PvRE++NrGb9jnEjo/yBqlyF9TbezHwhfUnh5yyQovs0qSOKfRX0GTeUnHW7pOEx0
j0ou2sWaIGMLhwdoZTlxkWzQKYf3NQeR241ni3PxYYIHSu9HzxHknb6LknYNzefkx0gBB3VghOOY
1JoP0NfJgYiMFYn0eKPPckig9X+sNU3ybpfKAzQeenwm2P/EcqVkeVxj0uuhc+b002iJdRCQZ7PA
O9AUmabviOeQ+QxfOkQWXVkCXAPuhlJ1SjDuUf9uGB9xhSSMfO6HV2C8mf4KjtuekleLjqRyKTOB
2GsKqoGRVe7i9Fk2LtswixqCiGW1F6uYy6JQfGO42j7MzdXG48ZrZzzMdnH7Og1Pq5T6QJ2PSise
NE7DRtk3qqtbd93aHRFSuzSKRmm09fLHKaE4Xz8uEzAB8e1mwYfi6WTaToknd8xu+3jurw0qOvkg
Mxle++KcraVjJFQK3lRBxz+dsVW80pCOsaj6ZZ/ezzMCl+B3lVi4l8cCzue1WQjG69ad58G3ohjK
1OutPU/EJxq8b9wsCjWD1vIobQBxyU911q10ajQq5uRPXQs4Tka4GEAGRquBNH3HEvNE0C5Q/WWQ
OTB+Fib7gLFx94qJE0XAVjji7mcbxn6ejysk2zR61SnFiXDF+jYCUUE7WMWjx5amD3Sl1GE/qFTq
b8h+EVt2cXm/UqEZgIRLI9gKuDHM7DSjhAF6VGm/Zq6ghFkfh8v0OefzM6UCrxJO+u2tpycpmt8r
+0ndHFflUozAIm4npHEl6W5E9VsRroVF8Huob6ajt5OTsvBRzbWyz5ptEK5ApDi14NQKYM7pORVe
rHlXyT0o7wet/JAswW2iM/ZRPazZrjoWaeZ3FY0mxKm7FvR5M8A7dPtltSdkXvL8dS5YCpj1ZcgA
si0MioOEsQOFAe29765/LQiLSjoiE3a6vPtiHFFPDtriVU/vq+qjlsjo2wHYMIIGFrIBNdoMcHvh
mCfgy25343KB4dpFzzdmX1O+KUwa3aBVOvtxAjInf7uJx7I+W8YVPhNYSxJTFiHKZqX4FteHLgem
wdH7pI6vU1s6zUqSQ7VXGHcF8tXd54/FLvrrTb+IyntkfSottR79aZp/lkYDDgySCtWfW/8+dQly
hvdSczIgZ60iqjHL1Sp+dPP3oNMQQ8hC241RoHEH8fCqtbT9E2QA0jdxJCYfSltuX3W9sKUGjme9
i8mdk+EqDcACX1XjF3V5hFE8NK2tAFxbpx8/p4YOVwx0MUf1aTfD8Jvw8hLFsFFpM7hVXHocBnNG
Ulo+19QQV8UAhvG6TCMb7l0SGXaWaX42o+4DheRzc7gzRpcpK5GM0GI0P5XympI7zgvYYsUVFS+B
HSpbpXPLcMGJ32f1unLYwtKYxZPYQTxkp64BltfDbgbLvcD+iut9Z93hMGbuuzoLYEw3xcOMOaSk
X0qFlpKyoXcDwZiCOnYH1OWm5j7qaKvjKdorAaDKUyw/N+LdtnGacuLP2e2qo93Wd9Ghp4Ip929g
HExHaFpn3bq5bGuKdGelVzFyCzGmmI5vSfUYR69z+hiDeY+xslE5HPLrwqOXxtlNhQCDWVFEhmgA
uNppnNE/5WJfroc1sjwpxu0cTKKxHIzl2KDauQwiiqZXVv+0puclGQMQtzuxC3QtbMU7E8cmQ08O
Cidl2ifsGIaNV+RoS+230QiHNXOZ3GoHzsAo6E+8/F/Ozmu5bXTbuk/EKoDIt2AECOYgSjcoKiEQ
ORDh6c+AzsVxSy6r/r+8d7dblgUQ4QtrzTkmo/HIAOxkYP3ps6knqrOHf8IgMs0qyeSSRTlS/gmu
fYz9KPoBXKrsidUUdvWYhUp+kDxvNkqKOaGKE3w716RBiakRLO21+I8kWyw9K2xuusLKJYHOO+RK
6nPy3icR70bSMEoCwa0xlHjFVev3LcL0VpJX4ewOwo4Z3iQDYKo8yqXmvTX9qyZtBO04bi5R9p7S
0O1nzYgGNdh/BUcXgeTLR/IpUBLI74x65X0iNKKVsCXEQxSo6DYQvWvMYQ992rVPkYrtCj+q6aNN
DLcNMv4aKXDnv+k68sjxwWviSSnAL9HnXQ5YwCeLA254MMjmvZNxPyV6sBKSZ6VkNdO5M6IP2FW9
J/CKoo6FFOUIKjq1z5AS0PeVcD033ksZoHULz5x8W6JX5JtL98z4WYsQ9eXKZN8FvmpUEbp0Tmp3
SeYb0TlQIu6fUKnHIZCOcTZlbKoSdD469tmQRgAAONEpAwoHaKFcNos4/QP5MQlY4MQsHETORC/X
I3UfYNxU8Zbkri10T4VOFtnzSEUsMj4+MkwJbBbYV0YPYDThUnfB8hBIZqj0XZsXRTy7wlW/eR1J
mvJZAF2s6dkqZGvY8JH7YWlXnbiZBTCJtiAJVbpDxIVuSjM0b7GmgrK4DJNAm7hs+otZx4q4UZ3M
pZkEI64S7J7hTElQKmj48Sytm7fGxyh0omjl49EhYDZPSOwh5+6x7HR1oj5iGnBgXRMfpOLu7l3J
DpCCi0SNiTA12vXJW54ObEURIxANvcLp9cH1+ZiI8VEsNh19rAdC3+Ea5wJq757xIE7nOi0zYAw5
bTkRpJmv076WN8VjzgsYYs5oNXSj/oIgMp3EY+3+PqpuVULQrYgbvTHb1mqTjyC8JCpNfu9m+PEW
a44gX0oRUWpG4ztapfEqw09baVaRneVkBzOAqCQnY6AWkVuwMtJmDcULw7B7zMAP8fjvvepXds6P
DdEfBuXv+8ek9tRxIGJQVpSJNix5KEPFhWYmjwY87YssUt4fl3MB6Vlz9dunxMmGmv96wItc7lmF
hP5ZFzFpJKt7eNI1gOrV2k0R2whs5DwMNYO5ZLSvCTZt6aAoDRh3ux7jg7PGbHckal2SJDJ3oEjL
bn4tzNj+cDefuujSYyxzVYxCJ7mqZxllrRGvP1kbw7wyLHZ8UZ5wj+4svaWUNkhjq0208AmXrgWM
PNK017SVPC4mjUZ4UI6vMd7KWjV5hJCyWgK9onrpkSCQsyuSBPJ9I1sioyDycC548lQIdB5FsniT
jxRSdaO99vI+0x54DhaRunHJd81iSjcdDtrG3yYiGTcd8VLFNNWC35QGf927/nGrvu2s2yTQFW/Y
6leIuFDK8OmZ2V3WTf8rpzoiQP/30/Gj4QH7AHgFTmz6rRqd/W8t0EbqA6UsFQj8k7t5fVnXC4Is
/PlBmyyc2WwizexPb7qcvv9y2O8Ch++H/dZwykM/CnMsvqfpev2C9tOyrI/Fzpll5sRefjbm/pcD
fq8LfT/et6rAw6jagLeZwPcAUMoy0Hj0WXVdY8zj5Tlg6/7vD/iDI/l1QLI6VHieVIm+yhR/VIgi
NZIrzHkdhajrevuyvS/p9Iqn7SncWtb4efHmxA5irG7qL53ZLr4uNuLkVu6gc30G0/2+mDfAGCfi
8+Xf5/Wjo/Z1XjA9JYIeUdV/qe3/OK/aqAiJKe53RwYM3pwJo8KviZE6pYDNS5mGA2IbyxkoRa8B
FN78kpVmDFf6z+FoOAER0wpwTUVB1P/tTrRRVMcgSyQHrb9VUTcHfrxSWU3zzMMheWMpQkbfPFeO
Kc7tlhO71P5nlj63bjqJhrdVwMfgG7M2RHRG/OkI8rQLZsYtzj058CxQ4yDd51F/vJfJs9sxYUpN
RbkeL0AaEPJxn0cAIdJ4eQ8IaSglS0+7qeppz3l2X1fqfVkgrXM7ZWqwV2nqkxH5+zROnQf9fFU4
ev5z/cAkfKd0nGwYyn1q7ffMsAlumSkgLwbdPE1Bg7VHq7NoQv5nqGvRiO3SrRd9C/3yfvZrh+Sx
IDm0BUiGTGDMRW2sr8f4jts3LxXMJovQj0bhTMjYQ8QwOdwDAo6w52RWfm3f69zusn7le+PpvdV+
y5z93m/8uk/EvlLpUwSdFtx/62h15kuN6DMrgxgxSV4CFUMmJ48FLrdfnsm/DQY42KjYEgwkjaVv
Dg9w+IbAtOyT9E48/Tg5DpjTuxQPls7WS2ZDJnaTruMaq3EerwYva6dX01/OYjjKjwfzj7MYLsgf
b0aYdxKeyDB0xsWrxHwIjXja+yuxOge0vEaFOAlIu0fzIuwoMps9xZbQsxJhienut4nge4n16+L/
cS7f9F+hUbmyKLeRE0d22e2bBmlcYnWNCfQq8Y56fPWUl18+/3BDf3x+RSG9EFY6DOZvN3zke743
8M2cgFCE+UBdjYi2ueN9xvyJEiPDBGJgGElsuKW9jHq6/aV4q32f/74+9h+n8G3+MwTRLVXdJ0q3
kmZF/6EjEpZZrom+6QqAkzrzJeRie566bik7hlE+Dx8fNXZ7YaL4bOFweNCFH0hifrsNsV/h/syN
z6Z8V5SFWs6ihviToXsM26gSbc+9tCguiXxnpn+6A/NF2ASHvx5vix5Dsn8mKZAMIKR3UzfYlzRf
R9lu3GNgeXzk8M267OgqqD5q1+nY5yJuTiq8v7CQH2tgDvjHp3lwGz/29LKowgHnjQA40J413GOR
If3JnH/fRemv75KKfgoWDWPs+Ntd1NOyT9WRFDsaemGDQDU78K+Kbo3T9wwjIKgLVZn7xqsgbDU6
sX3UYNwGIcYKjm1Gew7GoKBqZySdYn9K57anE6nuW/VZRHCjZLs0iedxtU+jbYlDuv/lJRzrf30L
1a+JAY2hoA6f74+3MOvDIhnn5DeAfjPjdltrHlGaDEEQtmbjFiQrAXyRrSVr8SHeGuItUnjH6CDI
N9cNbaL3zFtUpSJ53ufrUuZeN+c6IDsusZrK0WDOEPYQuMdoPO2SGcwSeBUlbGElWUoY2iBtUZ5H
20WVrqbMT+0cgT4WAlvsFzkKPa3ZoqTzRpROwcXBEJk24bPyDLEciXTtUIKIfYx3E4YHGXuwsq4i
ltjne+I+Ba5GiUqYiJFgDdDkrFmPqJcI8kcMClpT8fhX84Z+K3wK7zZQSrqEvahAiDoLwNKYdoUP
4scWJFQnyQiCSjQFxlDoZ8mXLIlAbcCTek97r18P7++jte/gTdRk/QhnTPPDhRkT2ZU27/pGuP9v
fl/uZ0y2QDm8l0ycJGzKvfL8gA/Utx8VRc6RT7lXXFXaNLpfNQEE54HNnV2STSd+DmCOMv30BUq5
yh23O7wE/wn6ztjb6uJKh07dCg31cuxkCj3plKCX0VRQaR0dad8bsXDS3WUeTjOBgvmwZ2eMC0dI
FoJyMaaH/tCWA+85oc2px+1R95zxHWDFVPBAn+ORUZbjHrzCrGzno/pz+BwJap22uUbYnt7zdJIm
qMHxLPI2kiqAZCYA8jEQJDQJLSaMhxI9XrTICtXswEbX+7jYqypgaOTmLUE2e+Ayg6Oah0zPzgGf
V6a0Qr5lk2F/neTqfox+jD1FtADdYmg4mNP7PDF4ZV6G2mwAH2aagwmspy2VuDBFDrt4YAtNsicd
xBICTQYNNog+XBcBk/1maN+5t1GgmrRrMbAL7EUQDNrCNj55SJxfR88g1q/uG2Ks4b0IqLmbfQlF
haVsvvA1Wj4ydC3iewt60eGZTINJgmoMfHZOGSoXcgQRBL8gg8WFLxDcJjxOba3AAPjs2G0YzRmW
RIrUWZftAW1eRPI0lm8Ddkgu46kUspKRYORq5Lt1BZB6SonkxMvRUlJBJijtL9Oh/PdB7f8GhW+D
2l2MZS3otNjJc6YnqXqDTbBobmnxPq4uinrTKnwnmMXSBQsWNIp7BWlEE86qCkIU91oWGXVR52Lv
f+DZzVeeYokZrDyzDheFVJnlcxgtwR+E2i5vFnk3l49th9hFmkbuU6OJk7vxYqC8zUftRJJcYr9/
WRb/6Ch/TX1/jHvfpr6y8B6ecQ/vCLdnEYXw+qV7bA1gar2x6RSnFj6i8qVsCFj5Zd5X/npxh3XX
4K4lEPrbukdww7Ea1W7o+P3OMF4C5donZw2Sar1INMyJo3U3opw1ou8cUn45GP2TSvsxOuvUdHld
G9SOebKISeRJDlGGOO2a6w7DTQh/BHp+gD190ELFsybbUso0+r3oHjsaGxHzpZBAjMmWD2nvM/0O
hRkgOpwToVVvo1FC+/ozp9ehelhg3V3kvxdjJDXjX56wv20PASjIEpI3crF/rH3aUGrV1I+IxGY+
odRu8sFc1H2hSWmGCPB/z9J/W1tzodH3yzKT0tc66I9JTs3v7ThoOByXBwLUANMaJGtG+fJ4/LKm
+tt8igBeRBMxpMh83271vtFn3QMkngxjh2YO1B4CVn49zN8uoC5BhhiLKsGR42/7+Yod3ShoOAzT
k2acpZKNFEK4i2qcVY/Ipsu/L6D4twUywm2B+4Uqksf2v8uEZATUx6+VO8lauLSTTzYovO9E4k4G
ChA+kxy8zeLfB/3LpVRQYApsUEgYYov632Nm2ojwFp/P+BCK4VKSf9zSKGeW/fdx/vJ0/Oc430a7
zqX8rkbu3WEpkAIm4UrmrAWGKC9oOf8fx0LCQkePD/ZDy6hqXV2OwzhyxArZ/xmK0yiDukuDKv/l
U/3t6ikaTzwsC8OAnvzfq+eJqV9ILQs72F7cqlT6SD5yuhX//jx/eQ4VjDODPlNVROV7FIFKczoR
H1nkPFCpZZfItdqMKmGzN6gf8yQy2//7gD/UMAzcHIZdK6GcJLIL3wbuu6s+XDfOulM1X0/X87ml
T9Xp2+zJmU3IBzCV31bIf3nycSuI3Cx1yJZQh+v8x9iRVEKTiEnenS7r9evp1JqHQ2WaDoWzBKt8
OPlFGi7+9Yr+cbzhz/84XpuUotQbj+4kmVdhsp6vT6fDw9wFE3OyoT45+03B9UMxxgUlBEfjTWNk
lLXvhYcszOXUFSoKD6SZAmUEhcEYCUyNqJFh3xbjsWzOcbsbIkZE7bekNHHYW3/bB//n+N9uqN+R
l5dQJRqyb4nV7njtiqiD0r2CNaJLm1hzWEyS+NbdacNACpGnGELFYD+mfvarGvsvrw1SdAqzCLG5
Ml/rhj8ufximD43y1d2pkChVEoQ1BErsyoVfXpyvjeGPj/3Hgb69n43XNXevv4eOIBrYccUXkrNL
35sOZNm0iunVEJ6LnKC75MW5ibHkQ95zqZw1ILX8BLzBHesZzK18OiRoBgAJfWlMF0ahBhZc/v3W
/eUmoYbHuDNWJFIn9a9t8B+XxRP9tAtaErRKqDJ3SGwl4au+d07TWxuyUUPaAseuL7MpXxGVfezd
EoBOCURIhgAZ2ew9qn4ZCv4yKaF1BEuNQw6JvvrdReGFVLVjdxw6ydtDPkiFlQqILed6YcsgasiE
/XW7LP+cK/5zyO/le6HxHq7YuxHXYeYu7gc0K0568JbuIt3I7AAdcG7wBgCmPJcb2vqV5drsYTDt
YZ/51G3XTnbdpTgRLL1T6km8iXbFKdo9nPKWWXRUN91neoscGF5WunEXBSmQ/FDITrf0IAFgcoZf
5UbEJOx4K9FRL5KDjoLfoT9a0SFvNqxmJUfESGDR6lsqS/lMIiL23EW1A4xp9RbdKELFmgV54Kve
ClatVfdm8U4Pxls9rIflrcpNdRJuw3+1lsjPrzfkKpWHu60sfFTK7H9yiz0eiZ8WFcTSMj5LnNCN
0zmGHb+Xlo+lGo/5YHv1cVkPrtmaL+a7+jSy1RX5uPN2LS/9lbLQLWUm2Zr9uIywDHvPjZMcSIDn
B3WOeMGa835/B3Q3+K0NOznkWLNHi/7yuICbhc8+fGmXYG1HvzNPNpKN6wdZ2YYfdmIBxk+h38zh
CcTMNsWG/HOiJkd2tRl+NafOCpeCM+ZXtKRHtcTDSxi7ulKX6lJe4SkSzcgGy7PkfeM3a3k1/Irs
x3m8TH1zjCU53Lu/OE9+zgDkNxDkgDuIXcKPfDKhF8c5LDviffp8xojctDYrCrPUXtt++WgX49+W
xz+S4ESy5v484rc5Tuv1Om8SzXf8xpjX3fqhYZ0LL4NASPlQYRMOa8oBz/XbEu8v7bCxYMiD70Ul
54EIpf/OdvVdqN206ENHfWB50j+HvKxWXwcJWLOSaMj0K7awLi66D+MfBumIooks70pRxTj6AijU
9dVjGZIs05+LPpsQRYpECsq5+jIgWf89DA5T0X/HbM52yCqUFHE8Fr5PDolLHFMXK/GQizbQeEcU
xspf9od/G2H+PMa3K4IpukrySIocwzvA9KuKxTAPF/tfs9e+9gjfPs0w8w/obqIi2Rz999qnI255
XIkRUkJ5Rz2CLWB5CKVh3QZusQOFQjWkZwCqwUOLBcA25aUmwZdiWx+niwF7St0i9yTE7Pv74PlF
ifzvC/5zNkZWzHOhSLqsSvr3Cz4S3FKKtDZFkAfk9oV1JUUV+ui/LPL+cs3HosQqT/3yL389pX/M
blKn1FlAW8ShIgQk+E7smUPBRf2tz/DzzabSzyaKTEnSTmT52xWP8rxm2+ZFx7Y23X21E6iMopO5
4BZWD/++csr4x7PKPk0WWcQIAg/td2dd2Pat52VNt0/qSf0JrCs5jTCKYCem+a4v8gB+LGYihbiY
cOaGK20TiysySYSdl9WmdAg8OxLxlCIUBS2CZTK1H/UlRYmsL+AvRmMb06Uw1V/rYkH0eSpMS3Tm
FQO1cbr3h76aPtJ5kTjKY1mS7gQXS7YQ6v37U/7IlSTGUWIfPGD5MD1o0rfVclMC84/qwt0E8buq
VfOkQVX6OAvelQZrFDxn4q0lVV53LVIGMcXWMxf1L+mPv53IzydVJhuDONwhSFNX9W99/TGR3AmQ
3NFG7rd32WYezU8pJngq24Qzy8E0z/FyBmO0ccs83Ve8YhIyPMGf/z9fEW65pgnYq+kkKl9uuj+e
5ZFeP9is09O5k5Ih7dV2HegFae1rFw22niiWEZG3oJLlSDPaX7ijIdXRC4LTL+fxs7f03/P41lLr
CWQuoOEHTlFPHlDvovkI8eQTYuSunvEWk0T4a5ni53vMMemdogPQDYkh7b8jmnRvSVsR8KGlFOr7
rQA/Drj5ILz/ZZcm/Xy72IJiscGPODT3hW9HUqsmZ0TELVhXmLa1+1JQUcu528wTA3NM9rlHILgH
Q1ZOejsrwB8GldOpd6sAVqo0JNXck6M+yERzXCbjkF6IviuzFy/4TKuOmiedzuKsIf69G3CVDHFf
SufGRTMwniTeL6UCWlXDbuO/c8F/P8+3uyVqGc6OtE031Zv74t1gfVZjfA44ECi5z7MHLQ5TgmIT
T7Heq+SbwcjCJUFpnwL9BXhD9V5TGAJQcxnPHlsXEFno1Lb2Jn+MQC9AUAHLQ2zlyX+Y0buwhgq5
jzfKtt35L/FxvFSfRsgEcXlJzyph6s88qyPqS/I0w0zwEfhms3+8SUd9Ix6l67gzNYdCOLZ9n0Uz
lr34pmwTp3KCDdVcR9/XnyjDHzSPTu4LToU6m0hb/SWL5moxfKoX/ZNTjt4itLeo/GzcUjsU5bPW
ggt2fZzIr5shksePjZTygiM52Q3MMWIWJ4DwYMlEC32Dqtdk92YXX98GTqz8pIWGsrAlbkuf4Skf
jSzjXUaGskuu7U486uf4Uz0Hn6UNnngqLKo5tKIVsk8i1No3/yTvKXSNtg9HArJ4TXYS1u9NYSFm
s1xwczrbgWYhrYh3BGYGOYOpeBuxE5iDiQP6tsJfsyqfsMuzgLoNRsaUv8kJzgeflGC31/GeCfRJ
2CgnqOvxp1Gb9Wd8065Yt7bS9X5gB9ODwSNE8gAk3WL3MRPHDN+41mABgrmbD3w00IwhQ/xMCsxo
N3ATycBeoSHcAIV02pO7uIZQIqHEmQekTUT+QUIDFfhC5iBKEpQFk3bFFPh0t9MzWSHbolprCL+1
eTInW0I8uSScPNd7VOCNMEskVGlsRIDTQaIb/t/NlLkxb9awaS3UYu2JCLh3hZ0QmLelcMsP1LW1
ee8YnAKwyLk4NcxsV1n3zdgeHSOrmg4ZlzK5kvDvAPnZYPscrtPFtctDDI2Oz6UCxNO4rLn56gHm
G+B7qbm6m3yIIbExPLJIWLrgF/1nYLw88xfE1hNvpTiPbXPeCmtvle1opAoDLZdPD3sS0iDSvk6d
R8/AmzHloWyfxJfKEaG65RDXXlHzOfdVfJAv8q3YlcDBH5PimYrIpb6NbbI7F0Rh84HAjvAXBkAa
4Dw2nvwM185tbL2rZJ496/E0LU1ytHk0eHFbZfZQZnfoZC25YBOcQT2aCkQ3Ck28qd4v6fLXn6ji
+RywyS/pbAAI54Dsqk2eod2b4IJuTGK046c7ECDyAK++dfGmFSxE0ZK4nuWMdqQzICEbzqdyWLja
1E+Haw8AcAADNudXaQ6O9QuXl2/AK8ITjcEL8xZOk/kARuRhNsVpzYRlGk9YN7AEb6Ijna+1TtKk
dqCVv2XX+uHtiyeSuq+95W/jc/wiPVUrfae8wuA+DhxDvDuPJ29frv3tY27AN8TZYOoDIGcSy2b1
mk/pmZHmg6M4PUcYJuhvQm5SpsFeIRNoqKtM5I/6hZpK+FbsgtX9oCzjtfRkCAM4d67u9F36kX9g
0NeQNEM4xgfcfeS8ynQtX9MPdJPL/GUExAu371IiKrN6RcNJb1SsCAmaoBWOwOUNPqCJ/K6sx9tm
R6kkfOVLtTw1GBoBWI3MAstzM2lfh5CnymxfaZKgx8zPxkzYhjciALJN8JKsxoZJwop7zFa5Q98y
kCfulQTkinvZzklRMW78xJ6LRPN7E46hWU1SKGKgRTQzPuvv4iZadVeyrdRre0s2/qa43E/NCe+r
8Ap+BasZBbksNw0axetsw+GY8fpP+SoehCN+luSTxm7/GV28BbsI8EPFRkV0fEeQjQsf5xTnmRF+
6k8KeIhgSJkf3wSaUSitETrRLq9NjOSNP5UQ/4OfAhz7MNEZ46TtwJ1e4T1jiG7ptn648PsA67QI
pU2BnhHATh2LlakvHwfx8phAZoJGrU5B+mzjgK4rKdELrLleZhIKpiAeNya4rhsWBxsvnrdInYxz
w5psTEwbJqlZDFoBIgg2fZ4D1LMYN0zh6f6epIy3EzY8fBG5Qf6U78Z4sZiHhIHHJ17Gq/uRWSo/
trf+M7ypztjqNz24c9OgZeyaBh8sn0TMBajXTwKgXDJwBOx/lM0gHY1JjNVm0n0xaGV4bch8q/jZ
5nCdEMJC4sCSxSuR7KAQ8huHkiFmcploHQti3FNsPQZMyghr4Iip1kw2IsmtCamjuJS1Tx0wDoP2
YsQ8DTXz07/RB695x6BXUm29jS4yVwjDN3wR70zlhrtFBZR3RbLDJ0T8/i7cwiBxgoX4dF8TE7DU
sfl2qxjRxZL7QXkkXHqO9lo94dvDS7LiHUCW99JjfLrWZzJZD+zYuavFreTCZZP2IB5Kh6S/qbwt
DoBjjhm4T2Dhy2olWCpuVRNxySn4IGWW4ncOyVG3CHuZlB/5edCCv5J58VISBXPwHPeEQxRaJTQn
8E05OMfKHD9mRkc7HofeVEqnAsmRHzz15Vl/rl7lHXXdEWjZlb9RoBisQdrtRQ0L7xQFgVDNBqOB
MYSOcOl4eniWw5X3TmPUoAbNoEVmJO1+c9LhTCPRg4YpbvCj/gRsK3rJ1rgXupP4qR49C71Ah0vt
Wfl8rLnXqB2+bkZ+oqQTMEIHk3p3t8gKWg0X0S6e0LwgceIj8hRUrxj4ihXyN49UFUQyVBTxoF49
B9wCjwDMRf4VIG23+4ty6TgPOr86apVZSx4Nzx3IggIN5mRElItogkcvX/VshjujKSfkXzVQdjws
/KCCvW38lKz7T3WrTnfS6rGC65iZqMI5NDgu1Wq7NRql+6knOwD8K4tD0n1JKB4QCOTNTDiQJ5nt
i+jhWcV7aoqsOrBBCpZezqpy/sBbQooGoSetqWazrpuyYdQSFiIpNYZVf05jBoOJQv8oI3xz4XEh
4PQQKguKjhRVoPW0Jl6iq/TcvdavyIq0zIyfhEN4RukO4AxS4FqfP9bRorrPPouP7lge5dd+ncDS
lC7sx5ClEOsITcb0QCxAeXrreGe5KZwQmoNjtmZIWWLRxO+iPNevQ0oBLxEJMC8GD0Exh2F0zUAI
H8uVcVTX2tXdN6uSmm47F1bdKrSqXXBAQfe4pp+K4+0fS91ZKJt0wc5XtGIGynd3hptnzFUlpTCd
1lhpIWAy2AZz9I/cC/43PCaEoWzDNU4WVsKhJb0lYzOAXl2bhWEmb6hLWE3rsGRlwhLw5UzIFwFJ
BkohwiLWLQgWQ6PhkqYDsooHNJ7Qqm1cM3m5AxB8xS6ET7UIZ5E2Ew7/3vlpP6scdAMVaHqaIg3J
vN96052Ut4/CT+sNS7c5xh7ZjjejLZEB7anj5BiIlxnWFM7/OYE2K5+VV38bnIVnbJhYXPbqtLWN
PQKX5SJbMgSthS2iL0eFvtifWT9tEOWswvPoXT5k0+qtIoi4MeXXBrbqLbSxSjm1qQMTW7mzd7YL
x3AiAFqUPmGrzwF5mzjAp/XTqJlo1r8/+Q96DkprPreo0U5DwIvs+r/7Tz0SGpLemmyTx1OW8n7q
eO6MMIVoNFW1WSbddBCf/ZTAq8zYjPqFzCIBUnj8S2PkB17q6zxIAUZZMVboY32ripAOVtz1pPI3
egOiA42HxnYoVBNb7m2je+sbd9mNrCB/xEy39xl+o7mr9/ss/hB5CBvtQB1jcGAU7niW1OryM+3f
fJUOhBZYGkFSwfjcB48NGTW/1PuUH/vQ4Qr+35l/dX//qF6kRi8kgVqThrKuZ/i6iXva6YuMzQcY
Ym+qv0hvCO3ym/uJAGtbrcZWZcvHYI2OPuvMnmjXCRb5vTtNF/GCqBn/FUuK/J6sxBdxcT/hGGtm
8RYbUrGIoYlG6+haQ5Keajt1o/7yYf76OCDmRvs/HjrH4rdyn+ZGlZATsYUnAezaXDGvwITWb28D
zDwxZ7OBf//vJ/BnPZ2IEHKjVLTMos67962rqDSpniZN2p5W9eS6vm9exOnJOsnPh4W52zzf6p3t
4/X47bAiopPvBYThwMRskj5NMU78iqf+48bdEyLThF7yTrTA9t65YtQaFu/0t1T7vkkvodNv9TX+
baezfUvfj+3ykp28JcF+R2KP1+U63gNtXmXbZCs+hVuWEQfZApBnkTK4c5coOHe65b1EW+lJXKZ7
adqsU1v+yG2DXY+yTI6e7VoPpi13OdorYHnJ9qHHlC2KtfAEZXbLYnYgu9KxsYnxBfULXhXM4Uif
GJtkO7TGiq24jI4DLrpY5k46H5DD42Vky0ugfguk6fBwh3GIaJvlAIcFdAIZWLRbu1gNOsqju2tX
xqFYqpy4cggWODK1jWrJ1oc+rTg1JM2LYWv6cPwdm7bOZDY5+c/aPFiOtvreXct7RIKyHe4yriMN
QLuwjLmxurOzBZ7OTL/0VvfVYxuwI66sjM3rw6EQ4C7CnctPdq3A8Tf+ITwMHTj3OnS+aI3Z/ewB
tle2EOotUzueFdyabFsvlJWyivfSsnwZsHPiyngN7JhfqS0tBcCWi2ApzwBC7MoD15slI5DwapVO
4sVjVa6VFRh3O3Eu+QyNmAW/b6VYiuV+kEY7H63c9XjtO6EjWvkqX2EnXsgvtV3ahqPspN1o2GKO
1/JaOsprcfv1B0u0kwua25u7NVrTZAFOPJ5mtrwa2cHO34Qb40Ipmn+P1vI2sB5c+PKq7JW9v5G3
6jZ1RDsmxEbZqQf0hpyQvFbX+sv9onBxhzPNHAo6g6tkDzeErxK4yH+5a28zOhrbYHPfCDYBe97t
fotvfOGmbTNHttMLXsNjcMuccEzS28Q4+ic2ydaYO6Ztg8toaRzxFVqZ41vyYhVcaCTwzcobsj2K
Q2/BLb5kjrtuPoObt/Gt/g1NbGf3b/j6t97GOAp2+PViqOvOHtYVDTk3zPqJw+mvpa2w953Gbmxx
S6qgU8yVYzEPnW4hUvNq7OGHCLxT6hoJoON+jObCJmVRMt50tr6OnOEeDOdIYNuWZVS8ktejFYWr
vbjlxJfisbSza/ApHn3LtyS+1ikUkNpocr9EVI/iS/1J7ge5FQ4Ozc5u5+p+dMT17QxnTv3oQt2L
37OG07bI2nX+BIIFdXj+qa/dl87OP0OmDTPhErRXZiJ9zX8FJNod3RfOkHXsNf/kux/Xzh7q9zZf
wm16pCu4N1hJs23q5ZlLJCl5jZsGVf0kz7hZDwAwEJUu5HYk0/qSWbl0um/yW6dPuk/ZFlhLLcYs
6odvYwNIstFMYPM97Z/iBbR4Rp1c3Y1iM9j7R1zKHnVwM3kaUeAMyNNFc26F8aISmbit1Fv6zC8x
Gn+rmxvnvMSPuKRVNwsJVl7wd+KR9UjsgaO5L+c5M3xhauEyu1tets0O7BStLprG4YTQGBbd92Px
0RyNyHwW5iJSgm1xK3q87WyWdfP5Meu+kLVsTYAuDMLiuXoUmdAcVtIZeA2AcgVngRZ0aG14Tngh
9HY1k56oKfjiUEbw8DGRn44T+o2toKotYZlNEh1xG3vYScguX/ysHc3ObmwdbG1tvNwdD6537oTL
dI5Vl9VWskHt4+30bXPVj/IWIR7fqG+1FY56Ap3YnwY2Zr49VY9zu0rX6To5KitvVVgdxbhBB4Fk
AazqHI7gdkTuxUdouS+xuY5OyMeBXRbvwz9LYiryTTCUV2+QH4eyFNGUD8hyQ0CGRn2TP2UNM9Tr
qOhDf0rNchYzeMqTl/im2+NJdpqPqcjxt18AEJDQAjvULEm0KB4T9KUgiGcCfLF5fwIV8cYYYFXA
1UmLmlHYYFTlBEabMaXM+6xevwofJ8AGfHdiBjODdc5Cegrn3iySl/cFwJ0l28voNSM+hV4pqOho
mpIaUFpPxkKFxVKDVS8ZKN6aORtDNrnXFufhbeCws8mIJ8/PPTU1M3XQ3drUUygxzAkDuLCTE6RJ
B1PfpRQ2IfsSKTh/2s7ieIIPT5sOePAN0UJON4UPwu5zWt1ccgRnlIJKrAmmgY94Fh5ylBHU1MzF
YyIUFphGdTqmp8doF5nVTL5Wl0hbpSd+gmved8+Qxy04qQ+TgHG8yQR8fqKEn7hv6YD9nEc8IgSL
fmaXBx8ACUUNcfnWWMEOlQUlaouBeU+hYMOzs4lP8S48wMNDqlFcGJIXLDnXnpNevcXD1rei/b+P
krscW9KmX7hLOlVO6mCB34724eF/ODuz5UaxNl1fkSIQM6fMEpoljyeKtDMNCCQhMYqr7wf3jt02
cpj+uyIqq6Iyy4sFa/iGd8gWkmrqOBbcZiMucVTjptni5Mg+GS1XOjbMSPPXE6mT5992yIzzsrui
OzgJf2bNv6/pLU2zebzcO2v8tGbdgYdjki+tjMnhAU7AfpEHeXD25YUyETYZC2UqLG7rciqsR9xS
wuYYdHdWNhfBhIy87GHvjF5umLTaFfcTCtAOl//8NMW3KWjnDf/WeJdlYifueSnQyUCXxuueLFtT
YukeikvtlYLY2b0s+ds9gGXJ0YXPFukm/kslJvybLhz08p+jjfqsTA+beJWSrc2yxYhvLTFc4Z3m
9ZO2Sh+CEkE7aRU9rNE7eInmpMDRPwxV1U30IG9yfpsZRnP8xqjU0nsY7eSjKa2Y75P2Ir3kT6O/
ZZDOtcnlKQ/2C31T++OBNOgeotlhToFm8ivhr9QHix0bMYTSQRuu5aQ30cSU0HIVX7OG91Q1VgM3
o72crKp9B0wcYyl4QtyiOZRuUTwcxbdO+apF0vXj99hY+kSVf2tydc+lY99HfAxazOilZ4lmnK+l
hNKy/KoiJooAuTeCnDrRzL/HbWodsAvg5sEIul6XFNke1IcEif/5yK9eZA9aykv8hLPiiPqh6uPQ
+SZ9xjrN2G6XMI2k5Y12Ahp4ZvOOG6H6KqwTbJw+MV8oX3nKczU70im5vF7W5bp8QFu+eTM2iTe2
Yx+l0tf9P2mbPIYbhJJyBCBNtWul4WlF8EQrQwtwXnKLd237Ib+FNg0wb++kHvQRdraJ7NIk9ajU
nuZ7SzIRJOSavji5n/uCpz+oeO+xbuBkRVONppSELNRT/nTx63VFcyMyy6m0RBryWfTCNzy+FhGh
ZbKJg5NNCT10EKK5meJrswoX+P7usBdyjffbI3QNm1N6Wj7GnfQlDEa7CyBT9J+s+DX5h0Q2/C9f
3aVB4h3n2kKfYOo0OT1lzsFOl5EdeihLr6WNYY05pI9eOOfGpubRqW+eZ81UnSnrylG3yUTGUeQy
G80bJ/LTP5wwiL+IWIjEq8YS/ob/rj56OJMbP2SWz0pb3B1nKCdz+I7ta4rTW/Ynt/UZBreT8Sac
793jfO9r8zSgFrYIZ5Uvb0evlxkXnSkQ+cO5sy9LjlaHIh1oF8J4yrTmCrOqOX1auArucSY/C8+G
hzGGLZkPBY4o1Ptx9vXr1RXXKXWLA7yJUMlBt1YJhWwCoD+clW5kv8tblO9fRw/Ic2MG42BURfyK
29XNPU5Gr8Kz+NxeLJH/J6BGaz3ku+ZRd8sVguRCbF4X55dySz6DxVhkSo+UGgLjBUkbG8VRLCEP
fGunpUOouZQ4aAkSTXqGLZMEhfiz/b6pPhE4v+2prlH+Je/bX4/7/FZIUSeuC4zYEqNpZ6WOmlwI
iRifNYptEik7DK5S+vN/GFwUREnXgH5w0HR4rS+Dy/syjfQr2W5iBsK0shMk3BLD0t8PjU1pcOBc
u0dKc358Ha6Xz9cRWTcEjxgxkQ1Kyc5l2iCLJBKRhtgheiXNKI4tKf7Qzn9iWRvK7e+Q6N3wY1E1
wKPjQ/pZbvgyW12/NtopZbblZnndm69vrml6jkMF+cU6Odb2ZI0Gvq7Yfb3+1xW18RjPWRn+jN6D
ORjKSMlLo4ph287T3IuMByyRG4lSngw+QXQKQpSOPK4Qz4S5jvfiumlT+jX4D8e6raHjd0KzhP5u
bBokBzFVwIE1cF8xApPcESoETRFV+FTf10Csj1tRH8mjxRkSphcLjVVRsD7dArHeieokRtGjSJ5O
LdQAwoiz//vwd4gTvolCOQQ0F6hoZFC/j57ELYiUC2gb45A6Vbmq9ttam59R5wTbPTDVn8dS0FuV
oI7pQm8sdCXTKw8zWhSUstN3oC15gzTV/HpY/T6pHzc1S83g6pYMHaDa91kJZzEzinM3kjjj7oZB
kpfLQvh3oFxeyMvS8MDIO7WG0WkygBvqJtFfcUBeNRDdKoTqPjvugDTWNRH5nDrYaILLcxBidVjt
RhS7AcWk/ynaku+H4wVaSxrAIYTov89UyuN9PSrT8+yArhO62Se0LUqPZxhmFnyW+3pTY50IEuax
yKUCEvs+1vlYNVDrdMqWtK0kaXVpVaT4aA+2b6eKxixKSyPcVeOHG41Jvdqezm81S/l6KU2tHYD8
iN3E7h5GpUIMG05mZ/eOTiU5CAf5WKKwkz60yMS1iFArnYoa6O5XIL9WWGNWePLl/Ty7PFXnaQO+
54Lg3IjmaIgK2L/kRLaM3h+V2STZA/DqbCCGDAK6d9J7TF5WF0YafBzEEr6/s1AKr5dC0fJlDJpb
RVa9g9N97E8Dy+Az9OuNo0P2UBUQfCKcxO4g/HK2jvIsS86pJuwC13Wz7S6yd65r28lTsI3W22Dt
n4MgmD8v57vU3jVBaNKsvFghLdnJCgr3ZkLvjsrhztXc5cXaUbB4imxvolmrmWzOViefci/eBQdz
638c5usTXlXb8b8t7d5t87DdUoe2Iv7Wh+hEn7F2f2KiKsj0I7gl9U9Cw5eJnRNllNeiICD809iv
7jUjzio98tvjHO9laugbjztkoVh+kdjT63q6rYOP4O/j7yfKHcdH4Z3KAGxBkbHopF7kLQgJyqbR
cb84ZfOqfTTA7RD6l02AzIiAysPvo90X3uGoqLhHQcQ02HKf59uXSetJI42ySxHNVMG7/LmO/lzo
6+3BPaqgPrjKzonTaFilP8cZBsvEhxf682dop8IQY+QeKEjlX+Y0AyrIIha13gI+jEdZHaHUu0gj
p/072p5y2zi6Ovpj1JWugKitcexKulsjsxojvweUghYzwnqotGeqyao/S1AewWz449LOdCfD8YwG
peQAHVUOdj5IBrjbct0T63QRxoZAsNG3OU8jKda1igKbspXIjgxgoq8jCMLHEGXdxEuAe6TSkpsI
A6RAOADJancZvxcO6dRIdxceT8LHw3Rb5SoCpP59U4rVqMnriv5Jx/NTgthcdliu+uS4rrkqzCdp
TVXDoRiy8A9TnMl8Xw/YX+to/jhkSna3gBFPEqBrc2wbBrFm71GkzAgrrc6iZUI/M/UF/Gfb1Sjx
uf9O5UD77p5sxWAdrpQ9y72k9oMKIKUGqonZeSZRMz47cpvahYIe8GsZL2K0hhul8CuOY2QQRopi
1rruIrN/qgRTWd2SzBmhPj2wo36a/5dH6vOexORyka437dAJ5BSCrQS3kCYHGpCQcnMQZ42wVqh9
AqeBdxUCKhEPo9ktNEjSnLhalcXQMh14ILWHtzZKozxkSRvNjqSsN8lPaf9J2NwmgJUianLVwJny
mUt8O0i/f5TPBtiXMyVs2ttlHObnxdWYo6Z+bl47axShBGVdgzsE5F3KtdNpepUaogw5W3NU2xpa
kW057XRTbpeH0fgh1nVHLeJp3Zysc3r09VKaRhdLMlaF2kzqBKRq9VoBobhVjXlULnSJWi8ssEdV
6CFrA7O6j0lgPEiwPgmexxis9Put4VhLDsZeotJ+xNF+nlXTcfVx4frXD+2W6AMjZsiXMWackhnF
sr0/rkMBMa42HiA93SP5Ub7S8AKCaCvB9FB6qYZ8jG5FtB/Fs0O7SpJpdluUzatSoSfUegh3FKjd
xyT50zRD6jT7SBVbGA+8jfvCFc8AuYeIt2NMCELvmioL4XiLlLrGZgD7cG7KyEVY2MSB1NEc2g5m
berOybIebjgB/77DxLvAtzd2LwKJqijRr+mIzq07l2avr8azC05x9ZY4u73teR3n2Hk4lqT8D4nr
+9J/mlx8Dq9BLxI+/X+k72ftUZGzVjSQ/GijDUEWN2Sbb8BCYXPz+0SluzS2N1LvKDX2Jeu4im47
yloiMGRT9lBj9ezXZW5O2mDi7Wcc6i8OaixY26JO6A8dZt1cvm/l7jP/z1x7sa+QCbKUqMxVzFIE
haY5FdySxh94u+N0rMzJ5dWYUkYG/Pk4rbOB2PvHpf51/F4iUJwbybju0xqKN92NWeeNnBFS6vY7
CtImhC9wpQNz/mlpi12eSkbFNr+ryarKOb2Kl2u9Q97eDYHnjf3LPHs6BW1n50rxAKU7jyje5tdF
ObS4uzfae+MQngQRrU3yLFAp31eXsh8XhrI3mt0omAfzeWQRRp+2O9PDFAcT4Mabgr06WWvdWv++
2u6hMKoKM6ibNiNTxeh96/2tNsJbybyfawfMvTXHaBF0OvGvZbinLZBcRIMc9WU/y+0X7OZ8JJ1R
M5uGywIc2e8Pc8+z/HwYTtzuyCXv7GXw6GEeMunAwyggKt+oesKOxq0YjfqBF06qfv/GJQjblG1g
sxN9946yfDw650VyrndkZR5gepiVkAFOtvKGHFG9obXVuS3QLkWW0lJYh4QTIIOnlzUORqR+x/Vl
XW0j0FSFXz8atCP9hEaCYIcAqpeXf+f59Sn0QsqVe1fkVLIPuH2PHPnvfgJJ1XwSn9UtcYu8O9PL
Woe7cIVjquY9gNSiT03z+IOadIPb/fzil/hpbvNlh/L9I8YmvaebE+PUzv8JUHR9y0yIcuXBNhbN
W9xVjGEhX50sAO6pOWNvPI02koefJ14QCMY5e7ypkS7iB3mVf57H645x4ENhkyc4dh/t2XkSPR5Q
G6b7hXTYy3ls6Y42aV46cPslt8ItkMCayjm9oPXeOs2v/7K5ZkewslX+3GVs0Uqc5R9X9orxQgp3
waISVCMdoMyugfX76puI4ZRFlZ1WL9hpAI86SPQH8LkXfurFAQsBTj76G7Edb8wxM5O3RnNyTiDN
HKzR3kf07AGSLhFslU7+1dsD7XGEzuJNUQLgYCDjYOBIj8SVGVyV0qDAoM5PYmrJUXDCLkHI18ea
al6F695tKjeb3/eA+OPC/J+H+Syyfomjjiea5vRmmt3VDTTz2Z2LjuYvPY6B0dpZRP7U8gfIWsoP
Vys+fnAuqSBQxTS6WPLLkJkuJ/s93hg7YS3QLFYCxKK94h25OXUuWG+RLaxQtp8ULJAsKPDvDKcG
WPJkMjP+NIp5dUgeaVyAXGcp0g7Akrqg+QIOzs59dsaf0tovwjdgE96to0os9xYsCvP58TA3/N9f
349HCEUK+liqRkbf763B583LDMeToKYTEnmt4twyNy22WnghIHoS93OU3M7EjQPjdrdy7wSX0Cw2
SEkYVtB64Vmyr2tRS2NEywCSjqMoiKtscm1HT1r4qmSty505TlQMAWXvspfMK9qsUo7telw//P4k
nyf23ZNAoYU03pFoPyGEX75mkVzUWm9ZQNRjiJRAkC7VM12VjSctlKv1798uef1nzmYv4mwbmdgt
3DCpZmd9BKk1XsVPQYCep+kH/tn5/cnuUxIVcQyV0oNiQFbuL7NIM6pGKnQlGO/nRe2NaLye5Y8R
GHTcWAaiqPv6HVdJFyuLhDJGh7X9vqa1WhLaS6F3rQ9hfbMOk5tFVw5oOUQDcw7XhsJU5sziydPL
AUdXmle/T/angAIFHk1EKaW71D8v3i+foan1izLWimIp00G/onqf7870ss/R36p+rVJbB+DTCRBe
IN+l+cc+fpBDyLH4EuDCV7bYNRtYUkP+OJ8G9sin6FB/hRiobHcVDBKJPp37UjTlvrrwboLnDuzl
nSYumYT5uvdeO0/TM60Teieb/Y5rZXNbzTznweK57FWJDzXYzE4We2rZqbe2Ks95OSz4j8vZy5+p
tVY3e2s9mqwPVq6ZA+fU/TGtdypXaP/QSABE2QuMm0Itm+s114LT6OHcCBZ2OwZkD07h3z/d5w/6
/n50GKAUU/FeFcZ3bbOkOWXHk5aowQhJDShC48pDXxYfk5GnNBtRZzfvJwwbHrZdUQzpHRpavz/D
D8tHJ9GjMgZDGUX0z3Toy/JB/G1/HR21bhfPO46cak0mM5qhOoLkD/5QFNjdcP0ZU3+TO2G2rgTZ
i4YyNYlqNWZFXN2jGSjbZwpKu8kEt2/rX2U9ie+oR1m+rQ+EYT/sUmb5Zdxe3Iu8wqE1DmNadp3a
e3A2XXe5M01xMvOeHMtZ+H45tIo+K7r3c9XpoaDWdn/bl9lxTMDLmHN7qT++nacApt5as/I3jbm6
rahVH9zNP4q+I8+ZbtektBskT5zAt/LlFk7PR+Jm1geL/3Hgk/+0vinHipTPEMyljPb9yNJTWdzX
yFvxyVVrqTxly8nBnmw0x3RE+4Gjeg3Ixk2tj2Do89/HHHyGLyP3AoBbnhWVEfFKHudBA0RgASoT
+Rp36Xom0eD+/Waf92x5yx44iu7VvFREXGgpUPnVKR32Gem5VJ/bsL12cxZhsLqTyWY1M8sJaa0x
NNgPuQ6DaUg+kMJrnej79xc8OhpZq0gMNrdf2wmsv8h8Ox/NIwzWCVRc03lJ/o4dIGXuw/5tC05g
ZK8H8sy7CYsiGovIWcsKVo2Ii3SL4Mu+Hh27jvyN2zkx53MOXMFxJxvmvCh306Hmxl2dvz9Yb0Wl
zeVWqgmDZdgaiNZyklgrz3QWoeX//X3xdj/p66b6HElSFHWMzASUil7mFupqqe8NTSHn2Baj+YnW
v0Ld7vF6G1qr/SjicyTeHCVvBSB9nzRg3OrsWlUcjBDz7CNmBm+TzTXYTLq9Qj9pZr486K5lrT8C
bSjG68fJ3dBkCGqn5Sdq9E6+f7u0GGcIDH+eycFpMl/mvNGJ55kvxtQSzYGJKv2IEnlM+vak5Rp7
QyJm+j5aPkqkq1IzGifyHCD8ZB6ks+fnePOaWxtWLFZjB3NVvsyA8yy4EyIC66k1dV6ePD5zFfwr
OvTDFBIeyWNh/qVl+fb7R7+DP3SP2EXaiojql6r1N1QlndX02r0Q8CVz/OLt/E9ru15jPWEP9uFw
bBEmDO2g/jHZDYpuIyoiY0r/cj/CV/WU1sz5RsUCUJUDE/rIfFtqjkHsPtQ2RrieMjCm2N1/35c3
ZBGCAYoSlIfk/kTzBtuwVO+gJSQxkWXc3LcW2gXyDn8b6/icj8x2MYPP6N9mGHnAmfONAczBXV7I
tBWkHQ0ECJF0odT4fTkc5eokRfqo3qnT/cdlI1rFChn62NmYK8c7qWbhRabqQyGcXRHiqgcLoHcF
2M8H+CSwGHIn6dFbj2jCJCLGdfUO9jWw4GdlAnoPNQAfXXaL6sa0Ag4WWs2DqU/2E8OBSG4WlK5G
K30hDrWA+kXS/34YOqa0vVh6/Wr49XqumpoGwg785AypNtMzPNjI3I6/L/E7qEc3UNcZ1iRErVQg
NN9fe1ulRntrlWgneOGmmiB5sGjXL+FKBKZaDwS4P+0nRTa4DYlxoaX1u2iX8/mk1DdmhXJAJ3Ex
ntXzZG2450Wz24BoJn1YybND8HDCXNRU3Zs5cIz/PN0vT9ArheToCWbZ/nO68hQvI4zI9+4ZMC4K
60CCB17uT19RxoZEHwuKhkpvb02P0F+Ncf2KdhRSps2MIsLkDCUHd63/NKTvPiMK6mMVYMm4I4B9
/4yn6iakMVCP4CASSOXosd4QWdC74g5J+XFNen4WMq8UH0Xp6hyyj7iL8vOB1XRX2/98DJIudJ0p
MdNE+f4Y2vWalLpUiwRase/uOijoWztzKZ7gNRRtrMWDL7wdXZ8qyXpgcd3f0ARYiBOzd1nQIBq+
Dy3LhWDox0ILbuKUitY4X2TjOUkMro0DX/WHAxqZJ0qrOpkEB1V3mH4NcbS8iE4yawj4cIeunevT
GAYYlT4HnhrEpOMEF9whZ++fNs+3YXs7dVRn8jjJE6nLmDJ3d/Ym5smftdbJtB4IePw1ZISBWsud
wibfEz8atiuiZbTn+tFcnDRlGmcq0jTTNyCd7Rq6vqsvIm88GXipPw6FDDOjcBGxW3rHbyxLuXpQ
y2IZQk+ZlAFm7fi+N1Zauec5tWp0Vtr30tM4ksXUV2FMAW2ejg18R+G9ac4Zf0f8EE87I6gyP0FN
CEhORkOpOLj5w/gN2oyzEVYKQgEf8raZnq3IpsANQr8b0mw34nbkxV5Isw/Nec/4wMv34t4mEUoo
KMGCfxS9q25fX3PUKQT/ANx277yjernFlZ5vP8Jt86EGgGyMfA3xgr+3TX7zMzg4DjD8qLTD3Mp9
468wTf+2OvJKnfhngu2rFWNJZ1X8AZ32Q4GigWxjeR+tb0EVWuiv/P6m78T9RZHzT+7Up6kIo3Db
2yhH7Zxd9qohkpM+4jE4hY/zKoG027gTSuZmRbtz3CXG4l/Cq8hftJY1pePrXwk6T56/LazttFNa
3luPvz/ZHe7h88lUobsedFKI/l0kZlp4zNRrTPu1hc+D0pUtBcDGrdqtHAnw1BGOxd+SnPn3gT+X
8ffwh1fScQKQsAZM2j87Cv0speAxRMoDzzYRqFtNJm5oTlhtM2iiDpybgzn1hw+tH6Ie6jyclpqh
4wZwV1bVw8NIk85savtV892J9w+oGEixq7X17b0Fu2soZ7oDJHUvmbMLAUKZe+nOKO2YhnAwON12
gT1/XVbblHfcmo3vAW73nmZm5XQFmJsJDOxAceBkHbz//KgG2NlhLnUR8X8+dO8AlcqTvs9KCl2I
HYgZrrrzhu0dFwhJDgVS95Et8awgw0tGkH+sqr3Uv5LzWo90Qevq5Ve9mGPraZdjr6mRA+JyGD9F
er1ugDKOhiwmPm/3b6sKZUKUHqGbcHiKyGt/n2abqqO8ka7Srl2y0Z6pAFivr5OUGoD3Di0AVTE4
XHzsj+E3fL+uvo8t9za5gcQ8PG3G7tJw97Urdf0D6Tej6mRtP/xgsNJ1954ZkFCHerQOEh9N5u+T
lY/H0KDsxEI+mnAxO/YeE52YuBomu5dF6g91duld8SO/vV9qOmgujoGrgYinCv59yMNtf5UyAqKg
1CjHomVTVBMl3h61NRU381L/3WerFjG96zX2MgUdDPHpJP+7RZP8qi3AcpnSaTIOgz2FkCgxzNvN
08Wbe75UzqiqzDXgpvT0EiZPQvsmhfyKAkez0pPEOoyDXCNcFXHFTWF4tMLj0cC6shO6s44IcIzG
oHrTbasgiG9l0Ut6eEDgOz1s6noe4skrLI7NZK8/jIpFVC4uEP8O0uwoe+LNvlInp0uXYgiitP/G
TbAXXvbFrM3XlxvAevpT4wR5tj1eOTmQdgXqzy1yhUZCe01S/jWoGcd754K4SYVH+w2+33FSVzUd
1AK9lnn8Kp83Bk7QshhZh1OQUd9tMPQj43Sw8d0eGyqVx9y81toSDbLx2McfCpbU5jpKMdTGhCFB
wkmBp0qr8IXPneGD3rhllTpxgi5Q07j4PU3HZ5RzWlR6woOrAYNqm3gei+IsFP3b8ekqYc54RIm5
tq+hGBxHV9qwCmYyzdU+Za2T1NVqxKM3Z+cwgrS3V9wQH9VGBgitwwdPpelVftFjzRVAkaZYnuIO
bxZ17ByFxtOSd+34Z+CG+GGtdT0OAluABACEezHfWL3kFQq6+bKFqHTrtGhGl0mVujiOIzIVWch9
nctdw2GKskpKJ848lrizO8hhTekmy7orZk49hOr4xM32tsC3x+ptgfFhnIRQNKRdyTVOxnQ1Bc6Y
ZnI8mm+AkDcTT5qbM5oIiCa7yB4Yj1s6HbY/cHPfVfO5VL49R1fr+RISXxK5aM44GHa7XzPn9sjc
0WB59zqK6nQ7VM5X7yNwhqNYoHF3UCK7qxWIey2VjIzeU7MUjcX1MAuLt6u6OUJ8JDFPWAtupM6j
2N3HnjrGatqSQRskroz9PN7p7SbCZS9b7IurxU2Elg7a5/nqnP+5ZoYpNaBvYSDH6tM4fdaPsxMe
zOPsbO0PWENlEIvOLxUqYHsBlSMtOFwe5eZJVt/z21Oow9yL/qgqmiJu0U4P51mt28eSY2N+vqI9
KW915APXnfWdWmyv4TQvV6Nyl4tshzgYlQMZ6F0D4vPDfHlTvWO5Q7yfGvhZO7u2HqXUgklI+2vu
epunBMUqd/YS714o7g2Ne3cddAviy7i9u0+sr8k4CslHU+yX0wqwHuQ/pPb4miaS5ln9UY2BvLf4
G8Yvm+qGFMY5I4BfiFpi45J1gUXdaKsCSKWorQc2c7ca73YNpRUN+oOExnpvMydyNpbbMas16DB2
Y3M3OWw3m40XW7M/ikVTZr+pzcfBIlv3rn8btpfASXvhKpZXvsXN445sn+dnuKI0IbgmPaqsM2Od
PUL+BwDh20MbdGjKvYPiKl/DY3hkysQDLkKbu6O32byfAnqdi4cp6XjQMOXf3/Mdzk3sAFegKakl
wx7j9Px+KiB/XMVCxel0fkTK57KoVmM7hwV6aK1wBcUFeVKvfjoOFAI+i5Xf3nM3LBAS/AxFalpK
d3p8OYyUNhG1RmulnUbFEA2c9OX2z5jnKIN0F8hadc8DI96XDgGsGqAiUOwnyASt/n1EFnoa02Pq
UnPlvaEXgQKstcT2AYG5yeZ9BoUflcCFaE630JpBuQ286ftt/v0BtF64F0ZxCcY3lHb5lOrAW25N
jtZG3QkTb0b6Yk1t/yPgph8Cjd5nbFRqUU7HnokygUwN6vvE66wyElXiC3eL+VVzk8CcxJZnOZeX
yKQk8fuC+mmakP0gK6ESRfbQFxmq430VjYj6SBADBtSnr2+7bLnbjCx6W0gjKA9cNvbQqHeVJSZJ
K6arSXe4Pam3noRrc4ZXw6iSeeR+DVtnvqxWk+VkY/KCnRkMV2dvIrhmtXNmPdQQuI9zCa0BurCD
CHc7F7PvL/lwPMvFWWf8x+BVeUYvYpqby8srvuHFW5eirmbARs/mAmmnmIbEQjVnKXnFAiqPufYz
257v13Pbty5LvogfDK29u9AIbX76BtjY8pCgpntroLlUtzhtusd7RrZw2h1qcze3dhNP5quUOHnQ
Wg+Gtlx3WH7f5IxKQVMgkYS+1u9YVCkWnPkYwReOUnvpkq0frYm38p4WFrZMweNQjeAOeAXLGO8b
KFSdUwI7vTdNUTjUlE4/Qy1ESKgQGC46Y1skHMUgGspauwOjNztgmxQyYeJAfOv3IhpdKuTxvuZA
cV9zRHOxneKKoPswRXjAHwLI/XBikqDSkUe8Hh8dqV8SKps4hPy3L5bVaF1L89EZr1SQOvtQt9v0
I1NAjF7WxWkKtyMSBSflv/++s+8Lx7Qdvz5B76oY58nxdktuEs0XgBKwfF6XtwUrnK715B8sOm+G
UI715wT83fIh+Azt8e7r9V447T04vIBRuo3W+7rNXtXPqsILt20OspuznMeM7Xr/ZBsEkIWWn+kD
5fo7sIy7o+NuWJUYlpJXxyTuXcu3c94YoyMVSNmTbA3ZlMPD7y/2PjLvDueuo6dT7VOoRPAEXy5D
4Up2JV2ZGHZi/x3tuF2THMwTMoq+/3fgRX7WU/oz4jKQqODRv6Sx9H28vNKUw/XAaRAgf2EGz4fI
KR3B0mHnuFwQy7dsu9NfNucK1YMWwt3kHfXipwUcruLsPLTOdJq4U5q8C965b/kf9voxd9jNoLEC
BNeD58oOngHvddfLwKv6YdN199j/f/Teq7qMDiXVnE5DytTGpDHX2dlcTtyJOTt9EBvmJ3flPL3s
TY6zNfVPJR5UU/gpkCBshrpIcYxDpr8eLkqaXEWhe3sNlBMzXsA4vb26UjChejOj6wxaRS6tBaHT
1PHtQf3AzxJr//Nh54cBDQVCg0vn++cTT4WRhk138FBYMFFveW1mS8kGfADl1Z0/FzYX0KvsjMEX
bswOa3Gz6cgDM3ReXpwpiNjMu5kAZKEUZEO1y59fjwpaAAB914DpPV21l2FNtBWnxNrwH59bcGMu
rBFMAFf5S2WBd2ysl9kULQT/7xCF9Q5d08lMfFKlaFNT4/rsoX/ZSaeLmLYpbjqga2rnFWlzEocK
2gYwet+cUcpbdON+jF64de1BLcm7AJ7R+ST0EqmLE9d2v/9l9FRLGyksTmKQ6wsqbfbtqD00JLVI
dFpRSjIqIvuFvGiyT93iNteayoNbewqHeHf3tfLeg/ROygLEQgwWWP6E0j3frPnrBe4AgNPQ9N6d
mQO+iIofYLqBo/K+1vF94D6TOR4froYosj3bJTGu6CzV6dztYIMTPsE/UJvKunCcmQWSLHJuwDnX
A2fbjytABqmC51wXBmq9QPBwiinudTFHAJHktYiJOzZszNyFSbBcXCZ/FpVnwZ9ep9b6cQjF/8mR
6W9N4DnUWTQQxvKnhceXFXAF6ifeCl68wTkokkJW9rK1M1ahaxaUeiYuQan79MSevG6m5PWf2BiQ
UH+Rpmczs3WDgADwwVo8zcTlTDUXhIhDscR9m7L7TPTvVBBMFIL7miwH4KaReOEEeXzuSlJzns/b
vMfW3n1Kubt9bZJa9lBufQ8760btzkwiULZJf3NeQ0qdac7Bie+Aq0DxIctdeqgNAytwHgQui4Hl
+OM8YTKR2QLH57zs7YNyvFe08sZZZFPzel2CJk0sGigOOd7/AtX54z3OG5XxwgKRJPQJuEa5L8JL
3Q33/DyfL93uQOYvrqPpdjuE4rurVFDAF0QQQYDdYBF9RmtfltrRKEIcsS75smxyR8nWAIQlQ/U6
a29CwLTxBm7eHzIs0Pz0hIhPFD5gL/pr1FzIRtKtWJKxi80SdwqhfJPiPyfM3IqRTaNGF9yo9esU
R4cJNFA93NzeR4qN5Mw4mhjjCbRbjErQikTk+a2qrXpo73cZdG/38YjEM2Cm+Uvpfe6mvmBnfZC7
0991U8DDZ4t+irkoLHplJ2uwofJDMEJHkNAQvTJCN6NXLNLgYpTJgchQhFOiWmMTA3nvbMfu76/+
swnVnxd1GmJfGMCQKnpXaii1cjxKJZmN8/ycIBu2pEtVPl6xJVkuMavA7xZijDPDkhFlSqT6PMQC
F1mnAUgYFGIp5Qzp3Py0tSikcMOyqECT9tuxjTEub1HRBeMgprt88mK6EzxwvRkwbSQ0apLs31/D
nW4ylzsYRBqSoHWAf30iTb+s+MteyIvizNGugPTjcOd+cSedNUnbBToeuzquzS11lN/H/WnhYwXN
R1aAwgPG/36rh2l6PV5DvnJ+dFCgCUmuNJTlThdr0Grxp/tTlzFqBmFH7ZM61fexCvF8S9SaKT7W
ivkY5Edz5CvcDBUFAuaIqj0gN6tevccx37txKFdZ6/V66B778VVTv+EMg8BCTt27RWNoTYaSdLfo
8zPR/OtnAfTzAn+hjEKG6w/hv++xJXxdtKnBw9MlROGlN/XQ0HIqR7UQ6LGfiB6ukiN1Gop2k/gj
vB/qlVgMQQp+OkK/Dtnbv7E2uhn1pZSJFTA/wowo9HEtkogXoX2uVi8oPjonp1xtu9UcDL3kn06P
r6P38sr40J7rVr4KUJGmUJHUBuMwD6D7yK59jB9+X8Q/leXQCyEiAcjbsVd6o9XXdjw+xTVznc/j
BbZJy4O9AUHCfg1XxIPERIiODxUfB4fthcS366i6iEotBv9PYKF2yiNOWMcKh7QWW4ujmWXtBB0j
v0zqZdFgcqEiOhOXQffPKsacqJy9qPp7RPFIW2JGkYSYWlwr5/f3I/+Q5evIK+AXCqgXdG+vOpuP
TunJEA9SQDDha2AeirLxZdSfZCTtT2HtCO3IjIpn+XzGc9Kw1NTwkvr9gFTyRUCkFlVHEY1VRGzD
eJodP6QUBpvhHpWRG+0Rn5Vzt42A841F83LS/bIYfxr9Ndm2MqUbvlP8kKaYXCJHLMZ/Doktc89q
4jyhbpihQjn+W7e1Lw7p5f0ULzNvNh2RGZj5vuBVUmbIiCnnNhidi4lCE2hUafYoBF0k5O9XzE3b
GGEbARzXrfKK7OY07MOmOgaG0c7FbjYthjwV8+fwngO1v8j1RNEdQdo7efym/Bdh57Hcttau6Vs5
deaoRg5dp3uAwEwqy5ImKEuikHPG1fcD/z2waZVZ29tRIoCFFb7whnYVJKvOb2xj2uX49v77tX1X
Ffvj9i/qAZGYTtEcNeJxcNDABJGsAgOWqW9jS1QjvHkNQyF9k+P9fkHrYp60XWb5s1nj+Ou17uj6
cKq7I/Y/LqK4Dh1n9yqb9NuZCTQFjDGVZUw0/zwTKj8I6loU5L0cqht9eJ+T3k5MGWeSkxxrHh6a
YwIqrXnqKHKbUf6zUQVsRJ40E48T+dqIf7draRgI0LPhWFAuVQJMP2nnvOzFfYXPX35Xjs8SPnfH
RjhKAUldciXs/JuBwLHw+/UuNpBYGMShy1t5P4j41fGgqrzuDJCDQ+Bp1vig5h9Gl+EdfcKQ2ani
mjePhjfyGBMCk1ZW35kJVdK0dC01dRtFckJBczRo3yabTyA9J4F1nC1wbC0d+HqXB5Or5Ue1QJg1
71yAl/aIqzKCL8mQr+VGcFQEMUoJq7Rgvs3EW7H/UZqTGxuAlSBrD5Vsu2YZuVOTrgr1Y4jYOmSv
S5w+1K5sWt++C6hL9HSA8xL5/jkzQmMwjHRWxH2C3j3WcjFmsQE1IWk36Wurx4QPZtG/F9yv9s1l
LKobqPOSQFLcv4xQzDz0JbXlHIHOszpW9uN9gnHC43H1vL8zXPqT1Ybe2mqLtZPA4UI17MdMYfjk
0faZqM9Kgp2CsbxWpP0uSMPQFd4PsQOA2IuhaEZ/nMNYam/KxlukUVAHHtZI5vUIX/57BL4NVH67
1GUfT0tUPTDqXt77AFo0pLf6N/RFfY40bXpHmLD3nzWjuhb8LrHI5bgDT1+Qt+zVZGF/vus+B1c+
dlQWnoGoiT9pNmzX6M1AxTyNa+Ltr2uVlO/SdRoNQKcX42/E6S6yDqMVay0oQ3HfFR9C8BPQCNYV
XlpuNHV22ilzqdOi+b/t5/ewfBiUrwZN2bSynDn2XU0tVlEzXIlivt3uEWqjBUL4T5K9TIPfUgBZ
GpWyErRpmfGl6uUMulieYsxJanTglRO2XyMOUCOY2eLYJ9dQ5d8tOFIAZj69RlgfF2FxII4lvQBp
2s+KB4QdzU1l/BLz7KEmne2L1pvqm0nDYLU5iuomcoG2t+NOgSejFKtBiLxIvyYS+Tdbgg3y93u6
eE1DUoMj7WoRDwrjpvOIlp18w6zPtniGudcw4N+FzPCfWWMES8zCi8Mot9I2ypJ0ZFLsjY8m2rXq
Wpjf/AAjhWuj/d2a5l2ji7HEJtAF/nzZplBNuZ4n4j4Y8IQTeqdBI1Z4ErqdgJNmf2zNaGX0vh3V
GhZgbPZIYlu35ewzAxHvGOYr2y2dtj8XoQEme6kvQMNB4JdJcLHLSJNcFnFtpgeNWp2I06wFNgRF
NYTHF+MD/kT7frh7fnkH5e7i4rdfzDUNvDPBcggOZmbOLTAlmoW/MNx3UOgqZ96PdrtB18e31ZXn
0cXAdMpV7Y/168+fHoZACxlUpHRSOhjAoWQdUzmd7KeKv/xaVGGEh8xG35OCGuxlD1cLJ3GfDEh3
0kI6eLgWASDJ8fcwsACJH2T2f2pBy1712yosWt8U68qI7jg2q8FVQpzlEBVwYtTaZ2c4V0R7vS0D
nMesobK7n9o7xn/zjwgXNKx8BVuNQSK6KI/LrStiOcKg5Y5Ef813+nyTCRsB1wSNHPs+N+wKZjtC
1fsW7JHlVuwrGEXEboS283nCcSpetL/TT3G2BYS3Xy0fAJM3Nw5VV1lHuNXR0Xy31jFGe6njI9le
LR6dqWJHen8MO/R0DBJsiGOcS7WNHbiPake6Kuttla3N0ZN1t0Tmu3SyZjXh/xq62R1owmB2isqp
ZRtTlQwGGNdWnAK7qNRuJG8f3I8/grfquXcD3dZ7erIurjQpFp7Ijw+YN9r4xEGj0JEpwxES00cT
9Ua7w8fvhyjYCuXjB2SRgcSWt8UTrqgyPtQOiFYzcPhqnE3z3la95Ek5WA/8tvz1EubWHrCw0d+i
ffWlfBSQGl4hU1dn9VHZ4LfyFd1TsYMYCcYMn04kJ2K3oCGBqaXv5tEqY2x2jTOYXkoonXim6mqI
5ZyFd5ag8gZABvM/kvLpdca7FMbh4q7pIJveooUugdFz0BmSFS+SXAwEangcEEUybxpXRuqptcfP
YuuGOpkEVn3IoDu+7simW2Yr7GHmxsWFTUxc/GUF3w0CxwAQWzhwpCfzDP5P+MI1VSxt4efwEhIR
2qBy23KtW3YNONxy8mcpdIpPAX7GEwGb5EyP3GHAXISYcsYTtUkdRbOrT2NwsXkPrDUu37EIMNkW
4VQwg39mDyI5Kf380i4EVyrAHroN7JR63dMOzR0uaiC+JKFi6Im+Ixt2f6+VTs97sjwEhBAAlRE4
0uyY5Y+XLQOKg2O9FrW10ro+fpXv/seo2lm/SgryOZvyqfKpDNgxIoyNXbarfGIVWCPM7rtJ6OQY
oZwGkkwTF1wXjuWA+r1vKxiAhI6P8UDjYgbC2CPKVGY41znLJaP6mRsNRwcuKE4DuuMDs7Lspud7
l0k6njXBJpFTSFs714o9P99Mhct6bt7rN0lDys8eb5IVjpnGq7Bvn9R366DvhncMCyvZS/Dk7hyc
04eUKYlb7orBjFbausfW9F3B49Mx0FV6UF/4GqN3c56DtFoUPZFD8Wjiq9uGq1lxKvGujfF1PWUJ
4atLpK4AupwO5IyG6sK7IYXGJxI9VWg4Y+8V2rpFgmmCDKh8RY81ZUcJ8z6HRykYrtymTIAfo4TD
z+fcugVeQORktZfHnmZcOw6Ws+63kGw5DRZWNMkQrD40WC8qVogp60UqBMZBLGDs+81KCJpDsPQ3
7jN01HVg7UAyoKXvpFw5SUW5R5nxv//rf/3f//kY/3dwLm7/c7H/yrvstojytvk//30ZEP26B3g4
BIbgBpADvziRlDwa5zEs9IPf106XQ4KVBqcwD6ISrbXmI85ORvIc48lpoWtlCUsR5Qqt8Vfl6HIY
OA04CghNYcdcHNNaW/hqPKTyQWqdYTKcUsR+FSR6ozwpxlOPzPyQTU9TulGRN9NiLGjAqmRlu5JV
1zDwRmqIIBBuDBEUUzhG9hAjvDbDJFB9ncy1peE4mqRumIvbTjsT1gvyaynEbqkGV8LLy876Mpqc
7bCuwHospPKLN6rqcxPm2pQeaswz1EX/izby8h/+GxQHcRrvccWOyfkDL1wJHkq7a+leuTec3kmf
zRsfE0xkML0ZG6EWrBlcKM7riFN7MfyY1gtXiJqEp2w191qp7Vd3+eI9cPPgKmm70xG6bLx3Rhqb
SSsnR0kA2N8NpxR6qSkGnhggOaR3bmzeWIITVyB8+5UYcDpg82ysZTQV++bQsG8sf+o3StnatRiv
00p2RvFF9ddqg0kY3+AfIcVFeAa3dyDumE9nKx22Y5Hc/3taqxfZzv9/ETQoFWhBErIcf0YYfjQV
tZYn2aEWki3F0TnKl0KH3OBa0Ssbf+q9NEafOhyek3j26H01WH+p4lszYOUXhOgszXGw7qTFUekG
pKnbTE8Ln6gXXv3hTlCPgwqK6dDOrBpsl7VEfFA15OZ0hJDYts2SlH1SV34IT4A9byyFU1V3bmZi
dVzq9r8fF4zP31uJgsKOBoyMhSxdPq+SRjVTuhdxwwueiy/ppl71r7onngQwHkRHDnx3RyPGW9qm
8yrf1vjkIdV0Zx77FZbuDhJ1mL9Q8Fr6yCyqtYEwxamnrj3B0ZPckOABbXi78/T1uJqcpe2Lo93j
gvnFFRj1PqzUu+VHh39vtfyRHygQ5ivxiV/CDqtyu8ExfHFNQILeRqxJ4Wd5+ZHMdscH4WNMNI5s
I8VDAAcQm1s7fB8BZiHdBiPzGTHA1Fw+aMK4UKWU63DG43Qe8fOvy7aEJhywhk1IWHIaInmo2g3R
AEeViEsLl3f4mx4RfH7ASKEWiSQcem7q8q+huXxLpdqluVyCb0w/UuTgsuVriSX47P9cn4fkI8d3
8aGf7AbvOYRY3gIkdvBvN+1ehQQAdQCxYhuHiFp3rXOCbTXSk3zMOeJXaETx4jjdUYuDlyDbuHbl
9/578gLsB/dszlvhDO2IohVHUozdEynpJ6qVfKSIfxdMB56f2xXsUl0uy8W5VEnABpeVcZ1s7qxG
KIxmOaDgU7FC/ZNDVVAY/A0/mwiy8qINO1eXe/7P3TrZB/dV49hU2v4PzkP9h/bc3QzvSLo/z8/q
O5ektj0XpM3A/Xf1BytjQ/ZmMmteOyy3zJNwUE/yvXh/Vbrkm+wJSNBiOAwTDDDdxUHRJmUdh7GV
Hub8kZdhNPMqGO9i4m/hFv2qpM/ciYec4urK+volU3KxNaqABmUDZwe0jX4x8X5LWJosSny5RUG5
yJ/nCD+kqT3kY7ZJiZDkSltFM3OcQ6k+R8LktMNLTWhc+mDMUMoc5g2qVE5qirtxeRvtsS49k8O9
60svhzDS67QEdG1rDGchrlYNHtBdX+9R3UaWeWCS64TVfo42tDry2plTNY5Qw50f+2thGNwOunE6
IsX3lDPzcnyyC6M6NqLlWnpyKs1lXgzHWXhLJdgp8lkxv4xId2kXu7hIV52++vd2dJHjL5svowVu
F7IrbPZLeKAu5HORmxI64hI64rTiMEmKvE4wvRF1+epKGPVNMqnSTiTLJ3RAL++ipBMHuT9G+RQf
KmS1ESqXjlrkCckxLM9IcFvBlXBFuiinL09HsLKk8AAFqKcvR89vc6GocfcYrKZ4/OX7hTuqJ/8c
1gtErHPD+/4tetUhEf97RC/7ur8uylAu8Gt2eFq8f15UyuRa7ifOyfQAYnDT4aI7Hfp37UcHoTF2
c/FdV13BmNnKHH17b34K56hz+i+rWQXwApGLCPAVp8xheKNgZ6S9NUwJeRP6m3/fqfT3IqXartMi
lGg5SH+JKPmpbISxJlYnLYSMSZJndT9n41xar1Z2Vrtkr1vJWpVv5WtOAn/PA02horS8HBmK6i9O
9G/vRanrOcv9NIcmJ1IeqfdYJiVETlee7+/Xv1yGrjZC5jJlrIvpFqj0Fg09VY4q2V+QjHaEQAEd
yOSWer7bWaTWw3NdPs96483AXWeD6KiNbdNSNzNB679v51e5/M+dCcA6yw15RgvEmn7R3pimSFNT
eeGbItcTkIbdaljc1Y8WobK2jm8CzrLYmQK3L04B3cHbWX7Vu130gWqjKnljdKXo9k0IzA0ZNP3Z
p3+J0f45U6Mi17u0i3D9zW+VyG0TybbwkOpfkvI2Eg5ombbShxqApzHORX2aKIPolG18pVjnSryK
OYp0sX6oSjrqvvmYxMlKChLX0MJjr4lO2BFQKMJWRb4+7D4j8z5Kk8NY95sMuckkq/Z6ZawNzDFF
olf09KXmzaxInl77eG9C+jMLzvuKAK9IVmZHTB69WyTLqDNMWs1lxCvb0yUXn6XLgEAugaYEoouq
558DkqeGVk66OMEH3MDLC9KNjBQOr+rOmFfxJxII+h5/A2uxbPFzZxY9tXo5oNVbBZ5inTLIy81G
iRyLlvJa/sGJY2zvuo1y+++ZdAnq/nWfAKOXuURxEozrn/cZi0oSTGEzUHmmUSa8qXn80InB1p8d
/D9G0bIFCk2RN81EED6ySDdxq2PYazlNYytStxn6yCvC2VPErwLJ7TCrqaOudVjChY5Nb4oOdlod
0AY6GPrnpAVbLZm8ocWvrjnpfncQhWDTLq6qH3kMl0p5TftiLZhEdJP6WaleZxiUKo5l9541yqYO
oV9beO+u+zE99lm7NughT/q5s4q3KBRXmjnYPbTcoD8lU0zi6EoEYAjnpr7Mm++duMFXOHsJw+d/
j+Q3CS2dTfBWGio9y559sVmDkujEvldwHuad1VL6MYmdnVLcJ38NhPphLijEibnTztkmk4IfYSja
kp6to/6Y1pTHomc6Ko9hVG7HUlmxX9oWRLqge8gYdl07duKrdDMXh0gbNoU03Q3WJiWKTQtMZKZr
KuPf7jDwoX+hIOmMXSociFOm9VUYq3dQOsOI1Xsr0MPsNwPbibxSlG0yIF9qK7gdIpqcOIG/ghAu
96fqtZAdM9uS1l8Z4G/OGAWVYo5BgLrM14upqmiZMYgh4AaTKWdQrxGH12Qp7nyghT5KdDHn2OmV
54BANo8fB5RWdPmhyALHElu7hdg+FY4AwDqwxNPSWfm1L7yUKEFbqHh7Fe43fHGDG4X1OHbTlTNE
++b+UZtDJOsX7wel/j+XWq60eTUnE2RJrEAM/Vw2tFoiarzR4Ia+XRkyFf16IN/IqD4pKO5iHPEy
ym5MHdeyniT+fVKw125ZfPSycR3bKupZ9duVYnxawzliIzEpJCtkMFqHZjB06VImJdETUuFsa1Xz
Rsu/8iJfNZXcOfJ81rLREVL5qI02nm+5bQT+RivGOz8U14pZnLIBNvRwo8ofvYyM2Dyv86uh1Tfj
Au2KXuHCv0LS4+JsrdtBqgNdME+jmtKZoQyE6W8mbmYcMY351e9Ez0p6V8vctDCvnKTSUhL48ySF
92UADlSXfRpt5z9fipSkRhDIA70ZoqXQY712rDp5LY/rwn+xQFfnboGV5/SzlG8QoqCg+O9pbfwd
N3N5HSoY4HOCzF9Fjd8iGKkqxXmq1ekuDjzTcOpx5WNxyUGeOdMiE5huy2QlGGt/3pqTF76240Oq
f9KRYPrG3d5HuGhrrgfBExrSeHlwW4W0YV3HbkU5oFtHe+NGxjqaekDiVieLlsqE9YytYJJQui3+
VOMqyFatvgKDm0WuWm6MzBU/tHQdBesWQaYPQsgAa/TyeQgR0HjKelTWwTE1R+1ZWnbVlV+uq9Zh
eHAoV0A59usKq8TXel6zZ8frf4+YJC4r/eKlAbYi2QBniJKidjFjZG3uuiEV0wOVjZvBWSoZ2k3r
tu5EvWO+Xbpb8m6kepG7ki3YkT3arABoDBUW8UA/qcaFTraBr+4EHkhY/qcNxH+zCz9sMZDInMT5
UG2SbafeUEncbnFqQc/24/bHjx9I+t/C5oYW8rN1Fv4Y+pUu02eHeDx/ju1qJdsg0ydIm5abnwN3
2GPQ7fz8eaIlwVd/fX3+e0j+joINtD0N+COAaulvXwxI1Fm+2SToGUTiWsTrR3B1Yal51uI2adai
/PTvy/3aav98AYDI6eciLYnQFIjTP1eNVZthm5W1fwhrw/WDwQFvYyvmTa8+d77oRhZ6IYZMxwbV
jNRyamM1Wq9Yj63S6FHB1VRGX8FECqp/LJOQpGT26pyAo3uTc+HKsXEJvCDCMakGqgDeoW9zQF+c
y+Lct3I9+9KtT89xXkXe8FEcpnQlHvQfZEX/Hhmm4F9zk2o2BQsZHskiJ7K8qt+WM+AnQY7LMT34
ebTJ65dai+6mfG8FzU0P0xLfcytyh+5Z5IE5W3NsmXLRGyeinFLwFLlw+3zcjBSkLOzQYk4jE+6x
fwwC7TMFSzSFNBHzwlP8x7BQ7itN2Qqh6EGs2qocjZO06+sRRbKvrHlTDFdCsyaNC2dA8Yyc3xEL
08FbxAnidYRDSxq8A+RzK44TpZepO93jLrKVlLde7NluacyNT3OfsIzv5ASHOvUckGnjWRXKWL76
hzSTN5YerPCgsEF+oLjG2VuMThm/x9aTUNW3Ha0ZU7i1UutYtbMd5dquoFJfh15rTI6gP7dWfcB/
d5XM07EaRT5m9iKrtiGlZqng9TRChzyjSag7ZSassGCxW2LPsYkck95o3Z7z7Musim0QAzNMdlF5
V0s/NcPN66dUfhuyt2LbVYGjURnI1pL85OtPprkthCNXMDE6IZJQ8DyNFWLsONiilUOvMnI0dkGU
Q+0yCh0tp5YqK7uqvUuGc6rqVN1mYt3eGWXZnvsjCgGeodkddY80uavpGWq5sla0x46XWtMbxPTV
rQe6EzHVHuK58q7LjZc0Ge9bswaDgoe8ci7FzBNrkYQGr7NexXC80b0JD5t2W5jjuVIS18ITIsR9
RTPitZR/ZdVOn2meR+NuotjdSIDWkiuU5b9zXxMeOI17pC5JES65UWIYCmrTGNmximrageAKmrUe
rA36jVcWz7IUL7YVaAqqztVwCoNi9OfaMaQiVxHjyR8b6s3+OnTO1NQ/YvtaYeU/i/7iSovyr2Xw
SAjm6UtM8tsqnYsR9U4Bh7eqvAX4RdBUzYtLjo8HYI3FxU31bO27p3RepcG6yDGzdCtvPEj1OtjL
5WdfvArKV36I6SdFtl+Rchxjg/m+qa2fYr6OagdMcjVswblkTyUN+dJVglOYrXTdmcafSka0vItJ
pLAGLV6LLzPbAAigRN5U+9F/KvE4rhZUxBTWrv85GjdmuC3Sbf4qn83h2HPyh7fh/Fwpe4pChfaD
rZVNP0ydob6VGrfGYXabvZn1iSCBncIfX5PiMVNuJfWVOGrcDd12yNA18vJTzpFJoVmzx/ghLs49
n3jnY9SmbzL9Fgme7meiuWFxTmtqrM/FejGEfZ2GB6G+n/RDozjisCkLl+0+eaISRt7qxSgb1yAE
vEqmBeBGwrEChsOCS/eicBObbuOv4mDHs/XTi3qM2MVoNVGkdlqZhspOLT35fRTfZvGGRnVb/uyH
OzO+K6IVQagQ2/T9FjzES5F7mProFNpTp+7udN/RGzyiYVh4YfOUFHcTjY4U5TBnEBDVelS5DaN2
sieVBo/Xhg5p5nBjWnb/YPLF0WnMT7CQggnneTBBAAHb5mOqHo10bRQb/bUAE5E9SeJbjmMth9m6
Uo9hfhjNQ2EcpWhT6fTyf4TVPiR5Ez5pkPfKPswhI3hFv6JPP37ENDS2me9KN43pDPTinZKqVfR5
Ff/7zVpaLDbZVzikYQFdHnttotb6KOWPQJzpLRDTVK625qBFJerKsv17g1i0rBUJ/iIMG5pRfy6m
0vdHPfPbAoaNusuRbSAIRVV0tEtveqGDo+3GZ9n+unLVJV36cwlzLSosxqJtTkJ4EYMUcyLkhRka
h1ovNqH1BMmGlTwP+mrq7+QmXPXyoy6jjLQe4scxvpLNfZPuL+QeUF1k5dShjSVG/X0H8RddD1ls
DvFWRUj7ZKzibXgbja5KBL7tb1PQWqLdgZ7Ydoz/Fg9lZWd4CvHiRll3K8UbwlV1YKbicErxnhQ1
+nFliL55MaaqUR7VSOCJmC92OdGPjGIylPyRE94ePHy+PBOhYtWt0dwkPt0nq2B1jc/8zUUXWQuD
kwLGJsPz58B0QyuMAbCFY0OtRtUQFS/PSKqG7duVp7uUqIHZBquQ8E4xIGky+S4ej4ZzmOcG+nql
G92jI0vaPJi3SepVd9PgFc2TqLkdOkyCA4opfeYv1P6GXmERUqQWP6p039HUAh0fbJsFAdKfJt3p
1ZR9js0ZeJLc3aTqpgF4MKs32bDBIzc27+TiEJY7i/4KSNVCecgcNfishE920dx8LIRPGVMiYduX
Di8eKIzyJD11+VF/V/RTUrxwBuQvZfqhk7KwVeUv0/SphRGFHGc0vSAABLtwHYOSspgL5oWNZmge
2nP24OuZHd3EzJ/iYHyapCzSPjF2ebgrO3x3XLAaTbGlscd3tdMuave+utWGfmkA6pLTTzuFPmwn
e2q+pYMYm4c22In5tgfQptqSQQly3RYrIfaQj5ZoVyob/ZqDz9/h+CLdBFGN031RdDYvpoc/6UYZ
j7jP61QY1DPteQWGZxHsaBZV0u0UviU0x/49VeRlL/hjryCYgNmpkl/DRZUuQxijnGQ578z+0NK/
jsmJVupXivmXvu5iwBjtrqYnmjvJ1jJc2doK5Wkiq9vl0zpeT73bXlPqhUd85Y4uMraiGMSq8TXg
qGPhpkChzL7firorZ/sRGcgppeBRA7BKjghvrxJog6EUUxLxEfvW3QiBYjX/bPyHNH6cxUPTvIlm
uNHqzO0IHZv8o0Ix8LmnYtSNFHMjDN8T4lHxa/apkXe57RuNN4Fns/JVymkVgu4yUyQfz9rIEdrI
h3BuHaOp6DBTUGppbb61suS0knQSEmCWyiFvVQ8jqKSQ1lP2lc4PrTW64/xgtdRabxCaAMIlYZFX
rPxsr1HOVLpqmy7NT+1sdf0hj8mJgR9Wd5RgMK9LOBozzu9GCBxTTPc6rJBJ22US3Xz9RZxQ7aue
yHLdpCmcvt4O1WRLlbhvo71SPoLKdeNy/jJARo4dDku08ymujtp5Sr/wZdwa8kExgceB+9BqeSvN
ihvHz5yPZo6w83zqLCepI081B7dS9S2smbXAZ6ox4E4fWz8fdEVseSR9bhbT2axdYRnKbFMrrS2b
T+N4QL/iBNcAGoHvVNl9rIpu2I13NajLTPnwp9qWc3MrWrtS9xKh3/SWTsY13SQYH4iq08VfPe7g
Fh2MmGpUy93WEaQT0sBZ6k6NI+oP7LleMVkeqCpwbr7dY6T71Sp3GW8q6nhzxq4U6CHkTpCOTq9Z
m7FKnVRa1+HojU7SdWhZk/vq2NQn2ip/l1tQC0DzmqdocmfQkfJDUzLvLApEQrdVtJdMfqjM2Pbn
e/TZMT5cpd1LmJx8QX8gMNQH278FNjsJhM8nQXdH8DX0rX0nLFZlsZIQ92zJJB0rbzdteYp4Kj9c
Tscs2KkVUqnvhbkJOqDR4Z2cS271I8pAN3etm+nnqQX5xCaRCdvqdQhP2fQ59LcFnU29yW9L3uXU
djs/BFOFcKmlPpTVOa8HJ+9hCsrATmIni0tX7e5mg6KO8jE3yooLDUXu1PlHBn4hG8e1MtWIwzZu
cyhpCrWytsqw452Teo2zgpNMNO3nBzEETh4vvLptCPOujYIfllJvMz30jDf6fk4zKztzmt0itLxQ
aFxh8BThhzk/COaDVch2DPik098bwsp04Qfpxyh8rCNexlPbC59TD5Q3nFayYE+oMMnKAKQRqgjg
y/KgyhUQXjCcwJgQVz2Gos9Gz5xRVtZ0a6j1wWqaNfBIz+B5cKH2aj1e0Rtwl5mViTCMjApIyhsy
GzzBQQxMj3QnJMvP8WJRsk9ULZVwUzAivrVNK1YJVYNmyPea2DkmqznJzbVfNQdTexgmxVP1FyXc
G5ar6S8AsmB4gNCrbc1oXGl416eHOjnFQb2CfOHlgHYDMCdD09OsNw5YhbxK0k0Qv0qxV1U/anKR
MVBWoSSCFAbPAXR3jGVXSyiKnHR5uK87BQzqLq4+pP69Gx8EKd/FuIrySXZRHDrTTfV0g8i83XMu
BnLjDuWtnH50wrqj1hS1FPXjDxVpL+PYhQW0rX7VYFRq3sT9oY8jNye5AE8jAfBWuwctAn9H81wc
2UcHlAvyt4jdLWuOCTi4XAK511HFKRvWVQJLs3JpV92k7YfkP0fc1tzUji8Z63wKvKbd6dZuEpuV
ge9xpmpPMtHEHHabtL3LTEIw6rT50osYJOAS68wyIXO+aOxRmuKZDfuRidqFOEMFU71y+KjTh7E6
JYK0yqwGkFCzHXjvUnXW5+i2TwKvMu6MRtvEwWe04PEAFWWhDCv0QRKxg9NOVtm7GetlsJJDoN2E
fu4J8UnmPaHbGT9XTHQ2NPDPc3m2QPsx76J8dvUyd0p91cSvBTejD2dj7Ig5TpYy7YNwOjXQWOsN
V+zbrdJXtgoYCddUADJzCDe02UbJydDoMfTPZZ3aFtEMW94y7S2AVZqfeAZZXUo00GUnFUyLoRxl
JWQFvMUzHAEikqK6wQQO3PudKYZ7QENrqvrboRDsXPnZ67EjTBSlmemqr3tlYW06emeTeRcSX3FO
BOAixG3f7latOHGgHkbhOdJTdlGc3XH8ZAiyuWVSCXBREfoXUZkVTa+fX+olCGx7eR3H4n3A10yI
RWey4VnBz9hADJg2i2GxsBtxN8njbWZQSwgpO+vaTqx+9HREeS5FaVzV0Ombmk445u8q57VBqxvE
wNbU8ytRj/Rd1EPdkxFBI0z/S+sjqiQrg3VK37n2VGTS0VwG8D2te3WDkHMAbL7ch9FOnz7+HW5d
sl2XwBzBNY5cZBdQ6daW1O233CiTwkxLDGU+1Bonbv8UDox2AcFkKUTSr62ETTw8NeH8lnDi+it8
uPv4Sl/lFzjmMuaDuC7hmrbIbv26yd9uIknSqdUTyb+tBM/ACYZDxTX8NRFwiwmi499JB9yO1xbr
4GT68K+3sWxL7FCav47SfUI1EIJq73WvNGVMp6w/sn6wwfzXLP8wA76oe/09nIyVXq2C5/TpmkfV
3/izZRh/e4Kl1PzbEygGajtKQHiXDOypa53qaUxtA7myc945sblNQeIKh6Sm7ujUK2Lb8JbZTATk
Z57/xVIzf8l8TOPO3EbCpuAsU+4V6tGDo2r0qD2isazfaCeg/hmYY6BqiUM4E9yhrBxIbgkf4WR9
9ZgIoMCkvAwyYeTaxLcBhMUIe9cxYwdKQPReatdqgd8FyL8//EWeYMhp06RxJd5KgadSnCqP80e6
NT7k4CUWfpqjC4c5ht8yF66ORXUJPvrKLP6VHv81gxYny8XujjV0kV8WsS/6aWChbR4upRpYOGqy
YauNxqeEJqHAb9xZeW7R14BLoJ1K+T2U7sEAKv1tpC30mEjeV8dC3pf/j7LzXG4bS9f1FaEKOfxF
ZKZIkbSkPyxJlgAQRCbi1e8H7lNn27SPVGem3D3d9mgBCyt84Q3GogTjveww125Ht5N9eq3j2c3X
7HyoDy4nSnk+3Ub3stWRHhs4ORK3P7tgZITclWZ06uIBD5OzscpNL1/TwiuKBWQn/bbV1c0lXcsc
1ABZmwLbVUjfF4ovtxnZLz+zNXedsC9av++gG1E8zOrlcHMTcpsHUtTbjLugzRbAFWgZUeuqqAjG
88k9VHevSJLZ13imaK4qPENskawVMdJwPST9J+d/1c3Us3u+bC2VLlc5Y/HpnjzrX1WQtonXwbwI
SlCtHa1ryvFLVYKBOZFUyhsxnJ27dWuDkL6xiJ5/gVX7Z3GZeQaFVSCmt3374Zj1sr7ZwESyNTwX
MvPCiZGKr5fijNDSzGbQOICmWp19k5Yp6b3foAqVq9uh8CxkqtcNjBl1a15BwkY/uXXGlpKLbk5A
IFskoaY6N7rpmwYDhMz9tkF2AMX+b1bT30ibaTf/tpqm0/q33VzESq22cSivMkqdIZs2g3MhlQQ2
VVIuKf1vinz4LEcE9rRsGQ+xq6TOqKjeedCW4OYRgCfzyyvTt67tCq1cqpfAeAfg02I/GzE/MCJl
URjJc9Lc/FyBcSsLr9xldgmFvDB2eEw9NU0+v7TWEgEK14rU0/VSeHGWPetCtNSM4j1HNwV5EXiS
6aOCgZh962WsatVNqljeLSZAbqWD2QqbYvhIknh7K2s/sw7qhY5rxNO0VMmLRdjQPom9/rprzuiz
g+rOr9XSHFvfysGbX97kpgy0hGVyRfeIbsbADsdQ1ZFA6qM7BuFqr8iA2xJ3lCDCX4+lUS7P5YLp
IqzoSYtBn1zDXWuxBhJQHZdoESr9AtrhmjmembSjwsFCeDLx2gvw2Qntv0izl37kyCimer0dqa0z
CU9E7VEWO767U16pGt3CtSCIc0HzS9XY6jcNWhfNCOWjbEwnpdBS8jqi3Lp69UzFUxPdyzUidSRT
FvkEZb4pNCD3zKuq5U41UpOawotr6Xdl5p0v/jlkh5kP51B/SGq6xUPqa1L5qOI2b07A4pTXJ903
qm3e4ouTRj+MKnwoapFM0Gnk49TibT/xrNi2YqXbUrMWs+iH1o/cXpm566Ul9Q94clqteBQGG6c0
GkeTYsBzDW7nxWMk+d+s7V/+11+dlHcXftcolXlWInllHslE/G4vwV5r6Qz7UutEmDiIvuEXt/VV
eYjbd/T41XRD7Rs3phSiAOy9EG6BsYlzivLIgjnWW3P1kOOPSFPNhyYYJTivTbsVEP3G++n22Lcb
A18GDhjZ5xxN8r1g4VsULtpi0aibNp9V110SzcKdqU1nMeel2i+MsrIhGEra1I/z80sQ7oCSN3EM
ue2hl48a4UC/KpXHzjqZcyujMjiLL7TicLGBRsrpGdL+uspHqJ9mnNicx/2iJWrPV9d8don9SHsJ
S8gCByWdc7xaXtgepDM5qHuRjpq65s9CHen7fQeGYCJJ8mPcsJ1Bim2MgIZE3P0QE78aZ+HDoKy0
E9OzZGlR02s71uXM6IMILp30RsU4fqPmd+kdsXaUM8dJvtfCGTlEke9Fc4f+FApeinma6orUAMcL
/nCzsTvEsqepm0J/CNN1mq6n8286X1Vx3zbbMJ+3l5PQehXW8+pjCPyhW98uwMw0l4cQ+gW/d6ZY
pr1kTAU5SNcQ1D8YxAvJAZwx7Z4sfSvZn8mUN6GuAnMjn4UwC0rRTt+KxIvCR0OYxduim5nXdZ0c
oOc1sY8dVmf69Vv9xin89QJV/xlM/Hb23hXrW/TWZKkRtRUqKFBxXyuaRMU1mhn6ZyfNGlqsVQHr
1JxrwkGPl/llnHejQOpW/7xM9T81CM7N4IRqAv3hAiopp0frDNXFp/fTQ7ktDuou9PNxL++Ga2if
b7NJiOjcn6hHOY20k8B6leP8lmxE/bWYshFYrpJxaqnWff2u8r/eFQNGXFcVmAvgqf68ZxIllyU1
laRV1gSRFhJnjKRgJsuSLKu5vaRD4ZzP7SrWm8ciEd6GKl7pz+Y1dLn9ZfXjnL2MxkNsxWs95QId
0PNR4Kkpyf5W5BsUofaTavTXD23+K1X5/aHvQ91hNDvkOWS6KeE+xmnDnCjOZ3EmCQtRZPk4EVTr
ejb9NcflGXJX3ntDtJCMRaSvqQKY4YcAspnzESFVYUYAWwc36/mW7Hqu+V+MwX0Tv0vTP7Q/I/lo
FrY6V87LTCItojoQFDe6ry+QjYjQ5Is3qkE1K1dn7NKK2ai5FOvl9gGMIQWSxi564pbuuaS3wNdM
HkXC5jxdk+AkSMAox7Jwk54eZQQXYaZ2JwodY7tL3uhu9oY39k/SeQbhu5O/QeJPdeP7kxj790lg
mJQHCPKfX183s4J6SUxr2jqW3cTAgE0iRd/nVwCavxnqDunSyMXldhl0vhnn4qwkEzrhohN/pIs8
9MWrfQ6oFBDI3nxqq8Jbu4Lob4SuidrBrDXscRluiOnewoVMr8aXh/kV6G5jdwMpVTRHzg0PFn3X
LzVfZMVeaF1pL+IzvV+KcPEHzHOOX3o0B31q8sTzCpI9P058NH+iODK3kM9XZv0MrMt1AITLn7gG
yXbk0FIX0WWGAED2Q8ASEI4v5LQFnDCMY24eoiw4O1WaLQTGoZG3xKNqkD1ljii/GgonII61UNcJ
gAJ9cDvBBQP3KZ2xXI8CuQgKtD3gsTrQXrTT8ChT0ABshBdf8sOi+SwEteGblPmNA//49Sb6RdX8
4tvrd31YQPJiX6WQMsOTRI3OaZ/S/fCqn9i+pIVZ7Cav47v+YrwPG0gZz9B6x7fyxfhx7uzqraT9
Edvie/OUvUavv363e2oeqw/zx/lH+UyZNrOvH7Fpcx2Zb8rr+Wl8NX/E3xYt/oKyESb/toDvkRkd
xmpqnRv4x0rBBf7Q5YPmLzIhwEJVN80txMKOpb4+C8fPK6Q1ySodlrdSOp3+kpznPaXGb6b132fT
/91S+vT7vwXuWmN1TV2F4gp2qXNOivm5BHNh3Xz9lj2mUJZjMXMN4vPrrQ9Ea5PTwKtuO43wzxCk
4KqfvSru16FI50/b5OsEhRltqPC9VLkEAY9Uo/rzjBNltskhjuY0bdIbYM/0RVOfpayb3YiQm1Ga
n5GBGVGY6sLbvAmVRa1SrLzls1t+/PqV/9Wk++Mj3MVzQpG0I3hkbWVwfwzZp8LJel1r0k63ZRFb
S673s7z9etB/FmwQwLZ0oN0g6H8h636bZysdMiXVSZDU7DozhP4DPUkiwFtJjKzZVCn9ggKdCqgl
KekslYnh4DXqCEkNfEUCNEadjgqiXyEPcr4MfhulO4BtW661SgbmTCdHqXCQTcEeGhRG4vZoxQqo
OLqB+s0tlPq9tUDMiPVxyI0g7CgRafVbFsMetTRx1sijB+nu67dGQ/Ffx+hvr31X6Kgsc7xdh1xd
qcaTDliu1U59LXtDeYNwKEJ0l6hID1tQPVGtHZVy2Awj/Sg4DoYIRNw8g7V5iLlTSMupsBaUSVtL
WXSyGbQUMJuMg7mp3KKfgs0XrMyorHgFhk0RwL9CjLwcCG/8IkmvNaVJ5L/oZPV0Syi7ahXQMhA2
afhiDnQc88oDZ6zkgwMJwTar0K2Mjnz+8QpeuRU7LztHy/HKc5SzWiRPnY+cueh3UIYwnESbAYls
SQ29agZTJHEK1EJ65xK6FJ+mfzxToHOSxAOnCE6KtpmBRgXlFM0935apRkwVwF5KtbleQYH0+ps/
tRyleRTtxusPwVx1CDwpdbOPrYim5K4dm7mQr77+Yve6ur+qm7+v0/vWbdclVS1W6ioD0TMY7SzM
hn1U2J00zzOQPS14PuBcknG88fxn0lN1qNwLHXgrvThd/1IZQMxQGlSkRTMuwmpndBi5nVqmJr4J
s+6MPWF1UpOVWC/S8UnKcX+5EINHRbFMwwyAQAG9q7eNTHaM8akEJ/b1K/7aan/dJL+tybsoou/V
MM4KFIueivkbB9QcdgWd580WzWA/ciN/AkxTUOWXhPQL9z//zRHl/iDXhhPJH7vZq8FfAZN+lTxx
1RxMe1zkK0DTxyP0ZPfqNDMBnYMKHMo1+LnDC2W9JIPzrgE6eU4GSol8wP4uOp4e/PcX02j/K8gx
oU6LLi/ekn+e5VlXX8JbrSersnqPxx0WjTIgvHgvXU9J9fj1LN6LZCJ2KEPPB3w1ycpThb8bLEJV
zzjrWrzSqjmQqBKe8KDRov2QrycFkaNoOMnxjgK6m/coxtDnL0bLiTN0XJBAAaY3FFDCBVcWCt9q
U8eKH7prAwBPQLiGFqiJUN3uW2O5+wv411MDqrIsebL8vAeOqbFl1rVex6uOEKsdfujpW68/p3Qt
K2UHkUpT2m921H3Mej/ifZ0V8ZO61orLCsmzOl8yOxd5Uu8Vxf03X2TKff78/DIAbOipwIXw3/mV
J/52xQAtsGJZy5UH4VFYIip7DDW3elMFEjYX+E5LHRTT7dwflqS5EoI9iH+HJ8U+mWQNP79+mF9o
1t8fZuqSwLhjZUBBkSC3/7kW66Hu+gtlm1W8MaEsT6ReUcZMcqWgB7S8iGcgADuLqmVx3WGVPYQI
VTuCF64vm/HV+JQsr/9Qunl9W0rDgkxeqCHua0EZrkLErzqOTSekGtAHRfyAYlA5+/r5/2ovTZ/N
QCMfczB8dYB7/fn8UVxFraZkCnwLCxajMQOB4b8jRbx8FN++Husv7bBfYwEY0vkPwh73dO+w0651
JzIW8IHRH+fpokex7hb7FVCn2XV5oULvCovYv9grGjbBUXAbR0XGYm/NC3RX/PTtO2GCvymefD8U
f2URVWtabPfbu+uUoU9qOTtAwHMvDzSzD7dt6dRu7Gz7VTvvXlROR+tH6N0giVtBsRhSJ1qqS3XW
BpP5Mh6zN8T2vp6qvz4LYi7Q5NDgBp4o8esu/z/XuXlOCaFWdXH6rwgrpDukTuDjZ/LzDRPT5BSO
H8K3PK6/80GafixjDcMGwFbW3TaO5K6r01QttogXX1LQOrBtbe3deFJm1zfzkCH6Nc7Bvhu1n3wr
yv131QP+Mec6HG1JN4z74JHDMxr6uLysamtThJOhLSFjVu/1xNM6QNzFvHazuWUJvtQ8tpIBsed6
wXi38IzkQyV5N1AzGW9vChziKPycYGjUiITqaKr/v3B65ub3J72L99SwqAnvr9dVOXgc/1q+6MOd
VLx+vQzuz1RWga7i4AefbHI10e5GSdOLeC0KVgEFaT5+aT6gXpOiBDFCwv56qPsLYxqKOjcOiZON
DS3fP8+BS6Eaiaq1yUShM24LZDWHjiZl5GVFEKtHmrtfj/eP7ASHFokFxs779X5/DpjmID9y2Csr
YFK0DHbqeBTbNRrYfUcroDuyxsXvdAb+sa24ydEVkqE7WUjx3KVEXSFZVXwBMQHsLK59+hpsrgrx
mDMgfRf2nEEtAQ7cd648fzMU2VUkYyILGxMcxFz/fNtcH5VwMNTLCnQz7BWtAM9M8+O2FJBwDndq
7EX9mo7AtVmfm08lXoroPHw9438vpukREJGWkC+dTNf/fATzOlZ0WxIkBugkxJCSZ/LPPMRXdPf1
OP+cZB0E+aQkoYvIG/w5UKWOiUgAl04aIg28YmRmsoXFqgUcAjROBqaHblAR7aT+u6GnafzzNubw
QsJCnSALIJfvKpCZZgBA7FjFsrzTx2NSfDbK2roMsNJ2UhlMuiLKMe4WU0dIvdKCVI91vutZ6ZYB
giQbv5nzv3cVz8OTgG+W0KAR707TuB8udVjG7CpzbmRr5fysplRG1xXpFQKxWOp+M/fTD/xjAkDj
TuLcpi7JBtJwdwv8VunSLaEXshKaAFRuOfFR0rdcXBqlP3T+CJW+6U+X7xxipH+OC5Sfax0dAoSY
//zmQmTFgwBMdHMzj7EJDw2gTEbzaCiPenxsh/VY9E4VLzoUHr9+ZUP+xysbU5kUIDmg5Hv7TVOQ
NIZO+4MrBqcJPUEmJTo9tGP0r57W/nACvg/uSnYhm01qL3Oqwzkyq551tHaXiem5JTLMvOdLFijB
SvRtHDE/P03PnS364Ois5KdnD42Qh5VnB+nVWXmvzuQTS6cdT45vsra/Oft8wd9f5+6kKGrQi2kr
pivj8trVVDz0eJIXdqyqmooguowO5s2+GMPWNFBzk6dovuhufq1WjiCAetHormmPChbjg/6Mspj/
9Xz/olr+vsS4JVRg+haHNlc0bpR/fuphuCZYMdbNsXL1ACX8h2obOeNT+lrNcaK7+ElgOdLC3EqL
8TOnAuEA/nKVLeqo/i1QPFLsbzbZf/zurx5pWiK/ZQSWKHD5K8Lt4dZScrx2L2NXrm+jtLmq+7RU
vDGsXzWqPmJbzlo4WZRTZl31aQDJ4SRBs1W0KyN7utQXStHVAz3LLLs4eC+5qvyCslyOWKs5FseL
/tEBn5GhTV65NSCrRNkxs3YYlkQjxcE4dUd0c/hySd/Pa+cS5baQccwopYduCd1h/yL3P8R6D9bc
sc7t8+1GkUhpvLAW5+WQr4euRs6f3lMLuAKqYvOinz+vkhB0lEQH5AzUkOqz9dkjdTs5ZtwEhcbH
gNtRHReAVXU7OX9yMjgo3bFh1mG/jmQvnLAEBQio7hO1aD/NEiArlSsOHaDKBcBaoTnP8jpzz1GB
NGm6bMraFvVLkHe08qkf9cOwai6pa0qLshB0AKKot8pn35IE51o9afqHHH9aVgpvhkbrhf44o6EA
Qi6mSMWmVgeo2E09IJHAk9I30EbJqbWn1kdSS9eb5QB8+iZoD217ht1kAQRpT4a0AJ58LSDRQtUS
QJ+AbUjzQ1e6dX9B63TSCztdupG/IURb7Rq9BGqwkJDubZ3u4iEVHcVAWASZ4v/1VbdK2pWfvXaE
ZAnNFrfCQ1EYcwEFu+x1en3lXEB4O02n5k0NZwARbHSffREphfNHmpQoEErlahgCg0GRexeqjdbo
wA4JU/l7pliOkRnuJVtr4jhThhgTm3Vanr3CjBwR0mcnFCiylL5uCC8ipN7plAalSzj3MbYTMuEG
m240qqCsL+9hCpBC79j+kPujfCvS5FJpKBey5Jggb4yJJBcuQtVtwyIwayR6O3xh6czEHqt8laL7
aIm1J0bjg1jHwVUsPTCG9mjiWNGBhT3KCpqQF3EdScqmlBIwPjVo53JbjwAvBzppOBtTygRiRrPd
FGDaZntUUxDulTedzrc3QtXT44FziC5jmBWL6IaKiCTBajl3syqBtpcMj2wPAnu4wbu03xSjY0m9
o0HWqNpqq57Xt7YLOkta5coYXCSjcCJIykKUurovdtcFgAe31CRHrpGHlela4sdwzV/rSEIRUPfi
W+rWxehLfbU2zc7vtKMOlOjyM0roNyYnkgDZfIXx1+c6kHwVdsM6HzZmcoyN9ZU4etJd0asm6OSz
F2nnRUI8CsgkYwW3FXW64ii1qX+9cp1chl2RSEv0Wj2UUVq12I/GCJawf+twSteOVkRvYXgHv45Q
eCBHr/Tx3LREB5nObSNbToGStAjbNxz3kQ51UAuKMSiVYzcmjzcR3dQhnykqLEM5Cgq0lwbaUcp1
AU943kJbVKKtMpoHo2V3muGmRPdSoGbZXugCNQStWch1kIZueVlayjy/vJHa2mHtRWa+VAyWueF1
aeZa9K564s+byG02xIN/hp7U6CgyahhZ9GeESVCQzdZo76DoWq5GhJQvILKTfLSzcqE1AO6bQKSX
1Ge3zTU1gkbRbbo6WQWD62SoCwkJDjUT3aaQlnmbwLmy2xzdZG2tSqdYkuwrr5DcICtcJRBS6FvC
jy4zN0xj5yKoMxrVth4D0L2clI5TrkQWDjBumderijItDYPpjDD4U0MLRlcaUCH6VPqcghMA69DJ
+RANfHPh9kpOaTOuZux0CDojeIrabN06BOqbbuRrszlHZ38QPtnVZYxAW5ds0zJbNhdjl2j7tnO7
sEFzWUN3UpznyTgXZLAdkvkwWiW1+XXXOECbxFT7oapHgnzYJNUkD1n69JpLGEitavg3ZXhNxeaE
tHpjC9fsXe0/o6FGCemjNlG11VV2964GxG9iEypQcBDQ7Wxwz7vUi2uoeX22itrDYMRT4o849YVP
gQXIjyRRfVF6M8MSFxLZU4BwFanoTmtnzF5VMfyMzprbxogsqh8p31wclfWZkOIqADaJ9ZURA1zh
hxXNS0Kp5Tx8TH4+bXQL8kZ91sOXixG5cQzPQGZG92K1iIdT1ZlQ3ahaqVcgFKC/jHUPxKuOyvmF
j6rFpwZCMsYrHgVHQgkW+tFiQBNUUNu4V6DZLFfXArE6kfaVHo8vNETPnS/p0ZIyKnoP88fufDAt
kyRtcePmCNkSKC7Oo/ZlMmUZrMMFpnQbndG3StawoIMbK3i8vTTSbYH8G3eUBVwSnHIbHVWhW9Qg
lLAVcOOQgoYVzbpG+ilA6D+PhuvIV5SbuLo1yytbVIjDT60YFyUk1EEc0dwZZlV4cxHcmTUVmy0H
9tYKwvPYAZ1Fyxp9Ak17bhTa2jVNLeVofQyS5GBEIXVTLXza/3XSP1psNG1EbokZnx7XShOflotr
ZMNBz25r62BIHds09TQ3L1BfN5OPSBees7rxptAZKLRrlWcaSGdHBWCh+hG0BN1IZjigvGIrNhvb
8FmaCp1a5JaD9IDQ24OOMFEuoYBOlRROAwUxsK7pJ0iihL3bX+OPb0LEqTr1ZzyGUyHGNMCe0SOz
fmXDv8VjeRH3HXod3bGY68HlIdykG8Sct5EfH2nZ0W+AgmXXC2H2Zs4z7A0exgUIxrnow3ef13Nx
WeyGH91b9qHMv36yX0nu3ZNxRwAi4prCTfC+AGBAMJF1gSeTd+cXc1eeFDfcyUHuDbNidfOR1p3n
wbhsf0Ru75i27Xitl8xNL1uTvvqEtEHl1U/GLl8Vm3wFWI8e7jfhLJZ3f08fSSwihVgpm6CW75Kp
oomzvG3L/ojPTgqM0lZxH5rMJl5wdsb8PLerlWFhQnE925L/tCTKbOHnBQm2BMXmSd9V4OxOmYzx
6c0FVBM5/DsQs4/CSjjgEYH7MYZcsf201L2fZ+/inJ7K02Q/m9g7yz0RfoJe9DKcLsTgglPwcZgf
H133hNFlgJh+GGxrez7a/hoH6vX24vsv0lOK/5mvuG/zueD4b6MbLzGqFN5Leyuu33RpHYOheCg3
W2t5KJ18PdcdP3vYbg8WeA/ETfw54j7UXhDx8avnKyrbh7fseQtY3mY/2X6yQex4Ei4e/TUIYF+w
ud0BRc8nde4ciQWAOdP/so33l27zwle0n5B8teHF4ondLH529m55Wp8DtKDe1+3qiX+3fpKd80J7
qg7+3I/8+SFZzkNvnM39kiEtvHGR/ONeAxcDvnoyG9dmWx9TxNJbrs3gSQEk7S7BwPgdy5nGwxP+
55xUEFhWP+mLfXY2nYclNtjV6im3OweHjuUuc2YOKGD3cabNfwruLPMWZ9poj8hWeZ8Z5eSjvHzs
bIRB5hAeINVCXbTrwc5B0Dg8Q21vP4C9pMFhCyP91HmQm5wXooP1C1a+e3W+3+dOGfj+On2V/DfV
ie1D6MVMpIUX93rbbd54G1Ri0IaOnlHqD95yPsh+tUIKyQ4e9j2GxWC67d6Fbt6665dz8PIyTS2i
sCiR2dcDT5HM/PXLdQ4pcH4OJOQtAlXgSVL0N6ijr09DwFqaXYNd/tYsoekdcY1kKSI55azd0xLz
Z6ajdYXtCz1D1ozHL+b5bYt1q+g8Gc2UvX+KDj3n+Qv0oe16zbzurHm9PLVoVfO6DLNG2pqe5QFm
I7nnSnVeJrn2FHSx0zBjJUJx1ABu73yY8tT7Ez3RftKDF3Ox1Z23+XUb2j6vpt72dRZAKR5Mx3ia
XnWbudu9+jAnh9sKXuQeru7e/si51xvnXcx30tWFLgZYHwbUq1ggzuNg/j64me0Fq2J2dj8a3mDT
M67ChrGRsFaCB64tz3Pc6NjZn4M9Cx3vhxQ8JPPVOz+i8H5cNrb66Hm7xMWl2/PGTyxMnmD5bn9g
+Vm7xMT0tcI5/djw4fJKDkr5wf7xfDuBIqBygaJ0AFl1vxLW1OcHT30CgYxqSXB9JZBwsMLFu9N0
Jodp79fv0MteeEhYYy8xevyFN32l+/T+yxTytd0tEv9zp8135LjOUpvPZlh6BQrWjcsW/fTnbPPa
7nFT5sOcnsLNGkvt3adzxHGe/gCqWvuFhysdnqGXGVeSUzeBelt4/QkbkY1lOu11QZtpS7HGslcq
Bnr2qz3MX/ODk7uP4o/PhTnTYxuHK2iER34R6wnuEQWG46aeFzZjyCHvrL8bnEu2MtjNasP/FUSR
05C/O8ufs9njxV4Qn9uzRccOsxUHO2bZ5ac9DrOZyOn+kL+Tt9n1KnpdGYHkeLq/qU48tfJS0Q6f
k/4+ruKD2djP9PuHJ14IfuQkQR4MfveE126FhPQDCRksvOcL8FO7gIjpnklVbE/0zUdvcfXc3Ulc
TBLu7uNx48lP3ZP8Pjo114dTvdbzaDa4EMcWiNFvDGgFlr2pbNmHxh4+L3gjik27n19fhEiI/H3J
oJkHmd6EGSNJ2l3NJEw1Oa/6a388yTscq+cHTsCtvwYQN9qnNbS/J3WnPULj0xFmC09g6z15seb4
OYR28IEQ4/XzPcECBPVDGxvRwHA+yA5cfz7/CK5L6SWYDpKrezD5qc2Go+SV82k77234Kg97YRO8
B6to//AQ+NJy/447/MJbpYpTeT823nVG3xwDE3TWEIphEHfHl3zM1pBanQZe9uziQOf5ZkrE6ZXv
goNJl3Iy1aJ+jSMtv/9b2IKLXNiX2RAdeWvESunpJovB4f59yqdrAApN66jEe/7LyxjzL56eptP3
BQDPWw1fPwBL8TY/zM3n1FH27bQ5oSoKfuVVafBuvSbOB/5BFCBLDKLg+bh7cf7gAfJxzw2r/wwk
Q1nkhwV6dJHN/RH7vDRHjiMsEJRyWXk7chBipPjhFX2UOS6XO4xe7M9u+VP3lr3/JK+X19z/qVvf
lJWnsvkfE4N9ugEJE+EoVHAx8/xzYoxQqfpbE6KvmObYFP2wcgLMyzeO7X8tSAaZFiRxmY4OjXzX
8rwizl3JBs2/xgBNtGEY5GctcY4OEPi1r7/1fV2e6Ip2r8yI9Clo5N19ablRjO5cp4BzFmJxocd4
PLdeZk2yR+o5Bs3y9XD3fc0JsIJdO1gVhLUV5J7/nL9eKKPuXA3JqjDfxOtEg/ItKmt4Hn8z0K9J
+u1L4Z8MCEFFtsWiyURN/K5jmLWpIEIBEg9PLvGLH3O32gK1t/NqxVJyHncIEJ+0b0rw9yDi/0bV
po4+7wlH9e79pESGm30rxUPjPOGasn7Df33iua2CyS+64y8cwT+N74a962j9N6xOQ480gw2r3lWi
0b0dEacTpcNSDDT7KZv7ay5u3yYltG02149gdLzX1L3Ys2a5+/qT3vM6/xp8Okx+OyxGLW6NsmWm
l+v+P5Ns+Fszgi3VIb7cvvAgB8Bvkb9HcTLwaCss8IVZoBzpPS702WbzzKW8ePaOziM31nRnYeZN
NnnIv9m89znPX096t3vrahzHTMpFLOTX67Xi6s6hXFNN2k2rQ/A+wuBBfAy4tzbH4+OE2sqc3Y4w
Zd1N6K2b/Qik6+vJU+4OlL8e6W6vN1kSCWOrNNwlsnNYJx7+T+uPrblZi+vtHi3P/UfpbvabnVMc
KVbaPxc0ZZ0sMObn7079u87VX48yPepv3/Ea1lJlxGqDvFKPrGjoJc4P6N50KaLg67eWp4n+a3Oy
O3ULbD9dsvuhjHK0aOgPfAhu3Jfprtjv371gQ4w0w+Bv982J+pdh66/T4LcB706DSjQSq0vM7tAt
mk8k8QjUs9SXDnWQLuIXmVLqyvzsfxpLVCeQucL6q8J1Bw16+zbMrJf8tkDYUvQg6uNQAtt9WQUm
hYd9bwSwlkFiIINWuJUBu9GlVmhkji55IQJl7dpwh/3X0yfdHdr/50v97/TdpcXXM5l0U5TD4eT7
bwfbLpa2ZzvHmfPTdL5rlsvT9v3qW93dENG5rcc41IA8Bm+tfdiSG+MsZ1MusGlsO73j0cyyN4ts
993Q377n3Wna9bqcdFo1HEhwpvSXiOpmB/bGmXXL3eybNfLvGwNSDhc7MEeggn+ufylucEjROulw
gr1puz4Zzzzyg0k9FztKjq3N0Zn9TN++Gff/8Zb/O+7d+dlmlQg4p5cO7pM/eC/pbP5gP4/ORrZl
e+HOTl8vnl8X31/fE1MpCj/mZCJ7t/cUs+6FHKUh9l7tpfZT767f0KkhO57PU2fePKusYPshYKaf
VwuCzdCdfVo/P7P17uf48PXD/HvOCagm1xOwXb8Oit/OnPMlz4X6ypkzONstWZz9Bot8StMhVbuz
TYGZ59nefZ4W3x28v/T0/poGU6JTD8pKk/4iZqjZaOLqzpXpPlGTeOG+PFD7AOpLR436iz0/GEt/
nzj2yisP5FP+42e4/RmtAcjYXKI7ahhfT4YxnfVfPdLdQgg7SdBlCUbysvWfQAx4Lz7ZNx+FxP7w
VvzM3I5t4E93Ak1729sYiw2G0mBnPx/bwPGYNMN5CPbmw8f+7BNxoM/8KC9njmefZ9KOFHGzmVFR
WYLzCPrv+A53Uet/h9JvE3p3uWqJVCuxNogHvLoaig20Dp9OySc6gfZykrA2A2pVNbu4eKQus7ez
5Y8rc2u+r2BEO6vV/5B2pr3JI9ke/0RI3rHfVnkFzB62N4gEsNkxm4FPf3/OjHTzOCjo6mqme3q6
Oym7XHXq1Dn/5dxoGCKgKz4VLP1auJfum0zl9WqzbbYaqa6KWuq/O/xZva7V40VR+gDRxcgOWlzE
kNcRkdCigFuv5+meDDl+3uRnL+P1j3FLkWW7qljIoid3thyWbJTWbjKLTCww/l5Ar5OJH+OUFtAx
TR+7Q15EsDr5jSH9fhbA5vP6lHK7XZWi1tCj5Ab+4BSk3pLL9DnsuO/C9svTnf2MmiFK8IiVlML2
0Tmusv3z8kCr042rwm8RucVXO7hycwtk0w1Dqq1/v/rLIFpFrhPAD+AXBv7301rH0zHJ74w5ivv9
g4yCgNqEbPaW9fm791NfZdvF8jFwbUCPpYwMndrJFgErjqVR3PIRh62wmoOGDFOQPnL+5ngow2C+
95UNXREEGdIvalkWEpjRMTN13swdqW5EaOwGdkNtthvNZq8Dtxjy5pvlShAspqscinCGqnInVIvt
UlqxD815VvMthz41X8A9O/4MEcKNoglVXv6ySjqfk6vH61ark7jz0cqrH6myU6WkWJr6TrNxmbrx
vD6i1FHHojacVGTgt6buKBwlfv0sOnR36mvZ7/YPH635st7qtncSL0mqw/5VjKqUYVx/7pB8U8f0
ug2KBThGo30fkqjHl/AgF10lIGsftQZznXkpipUU+edHN6W2nXnpx7zKo+/loB4tPhfoXBFLTdHF
XE4ePPyRI+ZOwk/xKHcGmEUGk5buP91jtAkpBEeJoHLhyJuwhM016hDceLMO4HAK5gqSS24SUgvt
iuu4BQlbfqnhgNSoEO3v7uttVQzohwxGJ3eyMAK8nEbmCCsfaskP71MBSB3Ho2hBTfnzLPsmZead
CEcOEyOZXvdzJyf9q4fhivA69YmriHo9YVoGFRGH4VQ2Opk3OrosbZW/a9XOovvwVEopl3CiUrTH
ldtTPEuOAFt4eF+C9uI2duYg2YnOqPsJ95tVC7rUo3nqqu09Nf3B3dUbKK/LOCF602IpvAb6Q4c/
T1biq2h48P/r6KrRk0jdGGM2d5J688J8oNHsQo0XjbXobl1IM3D0+Zda/JIOjQi3Hi/tICveCxK5
q0R32bZF+ykNr1NM6tSljisCf9iEcUPAYMaHAdAWishqcHabSMmKFWaNrUaj2x0uYg4UzsFdcBWT
IJhsxPwgukHcmUyozIvOhGYFeXAcg0mjfteixe2tGwY5qlWrf069lj9AmIC2ghXXVQg7ubRrFQ8O
LoKyPu9eYW5Qj6S3FI7qn0FUj1X+mSGZbI4vfnbSD6j+NnlkZjpkfcsRDtZiRNIik9qC6JOIeqvF
6t/KVuJVpNyKWnex4iIVc0UW7gDyOpe4qwAuBmsj8Gp6uIhTd9R/UqU+SBhHKKOwy55+xP/SYKqy
+KVFPjpKqGXcRATggNFW3tTN/aTt7zwvkd1m3+s0peV/eMt2L5CL3O2a4nNB884Vjc9EiLGKHXuD
xR30sRYKWImwmpHidBe4QfjC3cl6x3frlCaZylRyh5/zVeeKN/a9aNygNisaUTfm52vdW3gUdCow
VcVmglaMO2HphvPBPULA0u0eBU0Az3/SB2JFF7yqRbsLiCgO1+IDLkHEB5RBt8F5r7hoGgu30m4c
WFfr3k3M1jX8QEScdVJ3w3wzf7ig5a4m+mqo11deY+vROghyF5cFMe7VBlQNkUySd39Z3E7CLfv6
KIazJbV8KAlVdytmeViNmm1UjoL2k0kOPp6Cu7ZU5fKrGSZ+WusegqC3ZA3iHo/Ol2gy0e1UDGsd
W+z8Jj4a3rqndg3xOUSwnMm61ccnGnXUMbvdNtpBgtloUsmnElkEgorboN/NTqLrWJQv10HVPXgU
KLko7WUzDEed4ZO10miacCwsyg4Pfm7J2ghMz+KXRbMCMAi8TURfVVnY6TpuVY5z4Z39tQvejCMu
kQQ8HVb2x0BKQJ9rPHsp0dfl1Mvoq20GHmxoEY6PMvjig8VPMQybXfRYul/YpdfPfF8kb/iIW9E7
h72KNLtbsYSoKpYhAqby6+bNSIWziNO7lxE2q2RwqCQy9GxALbxZPPUYGUmx/Jj7S4jjPnjR2te4
e5aLMeHZEjWHHdjsEXm8j6fstul02mI25YUyMbx5LMevjxMhW872AUfD8kCvkCXB4I1ac4ngC0Er
E73xWiw87gFujL6K26Rhdxft8U2wAoaKiBrHhTWmVy0+xFMWF1WaOWHzwQTazfFSFy0nmtSpZ0be
yh9mH89mIxjOumTIA67yzUnBzTuIuiPmFTGCDCqzWp89gbCaV3GzesvvD7xUUP+hXBGOVoKQnNXD
UwjbbyNoVzJ/UyGaC6Jq9OAvOrWOZxJmMhEYfhTUFJrK49myxls1eeLGmJ7l2n+SjQW1E8uzuaX5
eWSdIYrDAhTjZbNXQ8OPI6VPfHObtMsS2qsVN2fC+aQdHmeREoRuQHH5yY+uI5udbmPcnwlvPgM1
JPoozrqnD97Y9Wjw1bxWFjeK1SzrIYUWXfaimV/8LLiMeYNvy3R1CkF1hX5lMKv36RHO0JKUeRjW
UnfWWC4Y9BYWx+GiVpFjvmmvXXGHfr/oCiRiOEndIX2N1G3sJZ9HSHgpNeETrj5Ew+8ueoE3a+Ri
Poo4Po6iURT7UtHRZb8d4URLd9AQMSjlmwy8s6sHvatYXvkyYXGOd4a4StOqB8wkx2PZGIe5nNne
s7UEPyZ7NKgQaWFTsB7CQWMrQgw+xFSGbLeq+OzMTdGhIyXq46+iDdmEMcMvwo3DbSsePzvr9xcT
Olnya9jiq+0HUD5JVE9+k4LQZ8anrztu5xQYzTl4Z8llq1bzehfRN0UfIhRbmM3MYvNsF9Amnz4i
uNW35Nwnr3WMWo6krT9cMubJo/iJnLZwb7JC3zZ1LY46lpBkj6UBR5KIE0JTtyKP4UYq0Rfnway3
+PA6GDNL9r5LDhUuemyObdCrr3xpuJm7aPcGM52g2D15N0GYQOVh6s0Udktv6uHpi0QZK6NJx9Wm
sjn19lIXE4eyp4gf3dASfrcWnqToLdsAlxvFLqNePo5I34eJIE66LJMePeDE08ZtqoMczbMqtfQa
cWfZ7NisHMedhR3ZaNdAWXSq7giMBSue+3QRrfjFHG4Fu1bxi8jWaCy/apHK+68CD4ldk+ei1AoV
lEX9FF90htt3zqtu0OjRxURS1D1+eoSlO//GVjDbV1l7yho2acGRMC+H/c8vb1HrDGrFb0hbFSLL
PRR53QURyfNQcSaeNzujlO3SD3xWqZeQWnyiwcIXbIxTQc649GQQHglIy1nxwDwkQXMs13LEfnSv
bq3R0YUbFmfyRnyaFNVzItScpj7zQMomB/P+PZxMOOmcsVvcwEBDKDKOCjCHC5jUxgOxEp1cVkEg
El/rzjXOCRRWxN+XomqRpf+VxZeu5LhqJtdrTnF5NBn1yGcsL6670eAznHyO+xkxTE627hhrQw7o
yV3Uu0BQyChccNKCTGEjmyCN5VJ4nB6690B7joUVrjj6iDwgpt0prXh3MVbEosE2/vvpvykqv56e
+kzVgYFX8L7+vdLtNX26vl2p0NDRGAGO8CMANlGBSJnEo/ptTO14RIGEoiCNJHKi/trft5h51vM9
jKK1ItoXYAZVXCJmVM0V0et1dIxviJ8oyrMLkoK50Bm8uYq+vrD9eO5Srfm6x2qqYtNl0OIRhctP
EXX1phIRDam+TL3Om4Le2/FK1WC6TatLpnPrZ57iSSr7dLqqhEevWatxV3hbJ31V6AHJRg8UIxrj
V83udq7qtnnmuxQu62788GIiBDlzb+3qzcCjOrtp9eTOr/W28l0l5Zs+U14UPwc3/l0UiLXfd/sL
gxeO8PQO4k9ufumeAtk15iZFknupd7FHpCBO9K/Vluw3uPeTHqnJVr65m7+spf58mtISBaOd6keH
p3kEI64dkwIUsOlwdaw0I/jMYhd3heN9FXUumko1U+7cjw4FJswJ6m+WXfHivyYGiSyKqVzanTKl
WEMcg14SldRR9MYN92XZDBAA5H+My6GjluY8157m7eLslf4gdictw9tzApHxfnlAFYoC5L7o2BzC
v7e/VmyTXy/0Y9TS3J6PCoTkfUVhWbut4xEsVuJF4hkEQ+qYntTEzu31loX0Asvs77HLkJDvmsvP
Ny5t4UTLjvkjR13uRCsMxoWnN3VqDpvYdr9mW2k395QPLD6z//fA+qu6y8+BS3v5cEU1pnIjdgyo
LUXdVdzlfOoUOZ5oOEGTW3GD81YuCxAfxmt/j15WePjPa2NYBe1VwwNGKY2+uzwe6810WrQGAPcd
wDW2+v0pV4RNQPVmI73x+IMWci8Pl513Pita8T1/fe8fg5f6TEYlMzaHNd+76Mz2qf5QsqEhO/Qo
WIassfk5HKTBmx38em3/GLVUq8yT7GgcnCfNF27adNOeROuNBMNDDv8hJSVSQF3XN63Wb2bY73cF
QmJbCuRbu7S+MutsXnZm+ugbVAS0WgFQKGoSzyKT7LYtd3jlTmYGniwQYJJsvD4f/P2t9Vct2G9e
/X8fofSt8+rBvl4vPEKdWjGnRpRJYJ8+xpALHFbIvxmaC0iRBfZCjU/QWb6b+2KIv2ah9MU3SPCv
011Kv6MScnYBaK1wyCPKwvmFyMAwd8dcdCRwNaB1b16/KPX/NXbpu+OKtz8/VidAC5P4Ezh6nYY3
h1hXHMNhMGyu+g3Lr8lQGXaQXuDqPnDexDf1VXL24wOUbaaeFfv6NDare38nkm5SB2rMleICS5Vo
qrwJ4a8OKiDepm3+N4qXgqmRr6Y5vNQCowGsc6J5n3t3T3UGQGcmI8pnJ4+i1ngMKpAiDAAzmfgd
FIo783cf/cU2/+dJSkt/d4fNgmVO0dO1KSm2KsLwIpZ9FBzDoOE1M3/H5YCL6PwtofRFcEXdQsMa
nP/oCJWwJn40GyvaXUNo4lzs9bUbEWRIGj2GrPGhGZCyw9+LTH2xwBnQUgmoOp27sqTGVj1cN8f8
P9vc7YtbXfCRyQN64dsk8MV6/jmUWWptrXZ3e39LLuylmAJtdIgXkSGEt6efRQwDTvPuO76aTKSH
ACGoUBsQ1/l3Mg/Oao2iTvIgETt73CTiz++0k0sz2NgCi9Bx3w1ZfJ/SntXIcByVhgSMiu9Y/uP7
nc/58fHEkBVgEPepieqi29S1GhwRoI3JQ8IOGZ7+5hJlFAvy16g6XG5bwZitqpQuUeaG1tLxYrN1
6MlCMWiQdFII53pkEDBQjgpBYBxGw2437RV9IIL2Qywr0fJj6/V6qxbFpITV/CZ+v4JlgKD738cq
LWZ7j5aEeeaxRm6B/ybp57Ak7W00ZK3WCd3dm9l/1VxkFZtkBbaCVEy1NA93e4uencnsA2mH9kby
TceEtdY3qQ5QMm5Pfc5Mcm5oLPWeJ0lXQA+4b68fL7/Hj+covbjj5LeTkX+v9FErbikfxX1nI9te
AWn+UCisEL3CzpuU8NV5iT5Q0YOraob5S/3qlpvZrbqdQq4ngJIq3OcqBZOvZ5NaldGikPuUJGbu
EkAuOEqyBm73b7cAaL7Saiy4OvC1sCZETqKAif677cyj8rgniWo0T5mLmzmyc41dMtISTGHw50gO
iHFNxepYv1TD6TNUIY7xedI+Nib79AZH8POW9U0Vq6kDupfmEHXZg9k+bjAOnW2MeuWBAmQz2VjC
yAZmFhnYMWDYfanfnRCfkdOhj/mVrg+rl3iqdPTp7IkxThY8VoObPjPXvnb+gmC9PY4qauO68w5b
74LUAqKtir8+eVlFFAZXa6lh42IFTuarh3qm3WEl+tdLQBdN6ZyvIWLT/DvTa/SE4NPAsHyz9qhH
7bL4dmjn58hyAkxxDTu6pbGuRJrSBA6/h4+Ux9N8YN0WcAjhRG4PaOHUDhfPOkSKCds9MFfMUlLf
ptFFqz9utenO3+BFntSecIfRQzi27kp8VVHrRSlVWFclOFbHiTZ8KP4mKR73kLZ51I26mN5C9C1R
qqokrnVAlvaD36VRHjeiNafa1tWywFACVYsZ7LRuV9QhMH/U+x4jJ+9UbrEF4+LQqR4CfmKz6Tzt
BhrMSPxland3rE3tMX/TqMb2tpProWH1U6f75mwq4vPPsFYsJMvGSRFWGiI3djn5elbt1VY52/X8
pPuVB+Zn+srdYlr20GrXFP0X++JphzVQr/1E23UN5xlcsoGhnOAfnCNHY7UdrH3XOGP59kYR5xt7
U3o2QKyEehY5Ah7lQJ9fn88tPGjWJp5jxxznzf0xvCNOa7AapkEV07JbVROocNcBqstjjqPrU8Ok
PY1x7rD2tdV2edT20XSDPD8rUJ128t3CAcpfwernuTriKYF1jNpAguDwbFfVjVB6iu6dbo3TcVDd
BttK8/YIH/ritPMSXGEvkJYd/C/2rVxzuvtNLU/ayEcDXLkF+vqCb0gWbGwUFq7u86DHirHBYSM4
PFRxwpbqiSuSnaF9ybd+PKI3H/JFRLCL4xB+XKE38g3P/XEqri+Zc8fgudo405+ioPzAFBwJfxve
DxIvqO/hPjBNZpodqfcPddXZPWzPwkuukr8LkcWSKX02hG5sC4S3aSGNUTohlPPJumlaqjTUleLt
8CgoDPuQu96s7966cHfL/aoyRIgh2bSL8EP/PQ9SHNc1QPRdm2L9xka6Dhe/ddJC9xnEv7PI8YCb
pkDD9o/Gag15DDpRpf1NhX9UGsuNZjTNi93a3kGXrHD1U/191Xw3x+WkFQNQ7mo20H+krgi8pc1S
uUyvKfh5hG5PKOic4/xcyJEk/nbT3xzZtG1bXeC9neGvDXt5a+E6mdcu79zYq78+tQq2BYgL+aSm
qXoZLXepVjdWbhqbvgrR1vKdL7N1UGA8WjvXpWO7nwqEQndhddOIzwN3FEHwq/QOA7O1dlqE792s
fkMQ/SF2iWjZi7sx4/YRPY4zWxddzDcOF9eKKpijqDXNnJ8q7busoVUz8KRyw7Qw2lQkjHwcw84p
jaqHLVYjpZ8gEVK4DDt4J2aeEqbi3LJMyMHePZGEj8tbkZMXswCeHyl4dJV1JFhKH2NzITQ8r4+8
rwVaTQfZTzuA2+u0dmms+5UeAtk+JHnQKidYKUgwyiv5mh2grRXe65taBXQEBGa6b44H6zt++LMH
vTwihY/AhdhSKq7yx9oD5NukCdVJ+qv+k0z6Nugd6mtupEdJw/bzXVHgVwEEATBeiGI3ulTfeo7/
Hu3Z6lndwmlYk95eGhuQGVsffit4kmqYyXsdj4VHG9+XlgO3TQnX8b0N9HiOcO723b2lnNt/Pwll
IETXLRNL2tJGxgjtlKo3dBUwK9pUfQXSTwqFB9dJvWXsP55JZ71HkBj66fHj72j2jQ37J4YUk1DA
nIpx0c0qDZ06FajtR6SZKz10dFZC71Vp2uXy9KXZco1WIu59VflQglvmbnMJ+9vRUazGoRGjUXGH
jASsNb7Pj1CAdhehVIsfRnRyo8o95nxwl7euc/evKMdt/XsKk9DNu/nkgDXL1K1c/Rwi59RbfccZ
BcjIzbs/3VPm7VntB3m9Eddc5+aSHxwQ3A+PmOoNN3ij9/XuXS3MjSzDVeiYXkMzQ4nIMyr+OXUR
0tgi89C+z7S9wDPigOg0cBpooIgBfViNG4y6r233NDtMIVaivBNgEtfJfN2gofSu0qYWc/hrjrnI
sHVstRA3/HehraapCd+tkgO6/bxRW4RpvJPUPPwrfda/v+evtLlYShS4CFxsWK4OpcKDU8GZ1boZ
h5a2c1eWWJl96078wI4T/BCeJlXvxDa2g4un3H1shp8YSCJmwLw8H8EWfRn4cuvwdIss7hzPcMpJ
EuwTvID8c9XdPBqJ5lWu4mS8eW704F5Mkom6kwldCRnGarFHfhyrz93VyNc369Ca7uYVZyq21nxz
HKTrs7yfx3u2A5cEke8KhQiRImhiJmsEMnqHW+tp3huH1c47nWmwYn9zILg4+PQg+3DEauFwWMWI
s3nWsbvSUGRa7d0DlokbddNUzS1svqlr3mnma5zZZKSrE6lH94zVww3GjIFEMxmqZtPmPsyV0z6w
QR1mFTjNjyrWUjbOJtjXjw6qil+sLldViMZnlKeQmnBP1rhyBnVltTa3pbpu5lNkO67uQXG4PDSr
txv0eqB6lldZtXd3TTjB/noRzj1cF07kj5aKn/POu6e99Qnju61v2efAedJdudYdNqXxRFKNzF3f
cSk2dvKwXssTSqYWmwSFmMjceit1fiU1z+35+dR/GLSFSYEfj5VI0/l5i8Onvf+opAu8PCBTPqSW
rZpJNg1PztVPdampUA8vR3lRABKli5M+NKzRDaMM10IsylJQioG8sa7QTXUOuL/i2LqqXXEdup8f
MkWk5+iI06G3f6aykq6EqfZ2+vbNwvl1Ly8WPPb0Nr0xziazXBfBoVDLVRtqSz1242sAoz4KvtrC
41pcsFfdN0nXrxpTabxvkbIf69Tc2MebkzKeLmJX8XwRrWTQGFPTeldjKiv8ktspKnd/NjJqw+R3
RUXzx1CV3fl8TE76qpVa4R57MaKws/bVR2Nn1nM1vpNTn9rI/u5u+JyKx2yq11D5xbdlqniHrJkk
wtr7OlzfanTcYc8Alfv5MU3ntjY8rD52+0fzXvhp6Y1bthabSrxP+nzAy0YXifr2jPt1/yleRoPe
SnmO7K5c1tme1YO6X8OhQcNgNGlFUfcM60HCQTvTNHX/DoO/4MlMnQ2fs6pqDv57v1Rsj2bFqB7O
22JVxAA+JCULy/0uPa7cZX3w92i/OsK0JMnBLQqCjFZVyw07jD2vj/PZuMNtABrYp9gZBTda4c0a
DJZ1/K4pa5SLj+Xxioztx8J4nO2KPsVRtl+/+HUU3L1cUh+iH/o5wYwqHp29GEGGIZiNTTTeUXM9
einU8vty7NVqsADfzPaLTIr3J3mpkkAU8r2lQ+e0nx43ypH3h8kzKLQy/Jgyt4iqAKuodDeaFHzp
oLnvCr6vJ74K5F2jB64jv/nvRKCXryWJbd5J4UY0p1vRYkE/gZJgDyLhW1JbcQT9e47zmnxfzeYP
ytrFEv8x7dwTsiQ5V28ghXUfU8Xx3l/VNoBtDC/r3EEO3STaxJHZASNKTTJxT+APK+4hXJ46Ggiw
RhslBDxhPcyIAd9MJc5E/tu09uXioNXFTkOLE7rNv095d5KnNr1Ui8UY+wCQJWYsXiBEQ0qaemR3
75bji83GvPwYsRSnnhk1eWdbLMd4xLXoHvlFmT93H+4MAtffe+1XK+977UOWVwqLKm6JpTxBXVdv
q4PDWhvVCyaVIftA7SiIkhn0IRO1Ay4Ml+YMFfFeGM7XwfztBBev82sZ/HiCUkHU3F+UfL9j0Y0I
Lvj21T/PHDtQaZqePqNdG745cn7xO75fmZIDxRlsTZwyezNRjtrZvjO/ccGh+UTLlhbSOGs0ho2x
lEXX6B244cWpyif9MWQpwiRXdaMaT6v4pD4yKSyjD4AVjan4YCuHnXA3fFPu/tWe+89LGjrWCnSK
lLK1wtrIjZ12mSI1xs1SFd0vUAcq8LH/c1eqGAgGLFQLZJHhlJRixm1auezvRvFq7A9QTl3bRQuC
HeKFbMdl/d16ebk9yFAg3EHEtxBC/ndDWvl0dz1O7VvfoFIJgaDqI0MFrLdeKLtP/eNwaGkigyJU
iR5TYG9/b5gXCQsu5kXFissHAhNaafgnWZy1KoY3YTxjNXkX97pD350J1j2Umvxj4LQfn28P/Fdx
6Oe4pXm+TrVVkt2JljDSgI0dCg6C7QPG+fv9foEoiu9ZlFapx7E/qMv9O73V483eXWDN9m9uPqun
IJax+3V3HpK/8RWrTrBJd8/WwJ0+fG4Q/gnA4xW4+EYkra18e9krdv+/0eGbN/Qt7I/gQbUUDPfk
vU7FNvO+E17cVQheuO54w8aXLlHM8Kbe32//YnGBaKAyRZ5TfFyndPQ6aULlQFcO/ZNvdfaRwT2l
/YRYAtQ+IGuv3dCVSeaXgebe4G/8PwcvRQn8A5UL0owaW+nAkVYosBj9AGEByIRh/RH8PdyLOFi8
KwK1pkGtAnHr0pc+P41n/lCK4UY+ol8kkfTBAg+TGA785btz7UV2UaBFmNnCfwVfgtK9vbLOcW3M
Gc8dQc5BUgZeQKGjhLRPWijrvHm93zfgf4crvd5utzKqp8OjeD0fBhB3GaRe22Ak0KipaazajY8Q
TScEDftm5N+Jzb8jl7bQ/TF9aNu0mNh6ITbTiiNgKaCA99+YnCVVineb9ndwYETMOLjjsEWc75LJ
j1TKWO3WRUqhERziWw++YtrrB3xKQDChNlRAny/fnaIvX7JKkqii8ELRvPQ1bfpLlr4uXjKO/T6F
Kwl48UbP3pO1VABT7bytxmjFBigHA+48oAPxN6C7UtqdCdXjbK0VnzSOTX/XnAYtbgdwr7qG2/a8
y6yW+eESNB+Y+b+/6Te44o+hy+x6lOV1NbPUQ78S3lwUNJtneQsv4dF7+JZvhGlt/WZ7GsUElkck
0UPSCRUdHFdKiadyqeY3dU/ieUV6btMEawJNCWxwvU8BbsI6phv4YSbkEVCCkDTf0rxGkQRtAcTn
6vnn8hSDszMgQIVvZ+N3zmZx/lJV4ppicBgXi+PHels99OkBG7O8P6i0jn21gbyW4edA/LR3K/vV
MkNBkVYxZThMVEoxMbPv+fZ+Y5mhSBPHFkQs+uWLIkjBGYHd33vXoH9xwJMWMpTGpQQJ/u9//uPd
LidTPV0PN60/8mMfUtVtaIxBBhREksStttOPNyvr903+3/FK0eKg7FaWdriwqLlzQZEt0GMsZvnR
45I3/3uwlzGY071KGKZGTbT498Nd8sf+rKBV3h8UeMHWmjwCvDnMcfmxgh8Rvq3vFE//7ypGLMmh
SKvpGBpQq/h3wNtxd05WlW3eP31tBlbwmXhJsA8z13a9aqx2EHxkWNPNdv/3DWsa3GK/gQY6mI9S
4qA9tzfLJg3u10+RbsCeTcTXJhpq3CXVD9AN7xLuVy+K/pSJyc+322vpM5qX/fFC4yvp2/vmVa2d
bYna+NoZO1qYj009QDdwhbyi6hqQN6/uBrmVdXu37q9v4d/f+Pd64sUZySy6fhY3u39n/GgqeIOs
E7RipOq3rOiKhl1B5Pt7lF+QPPLEf4Ypze8q21lKtifvhyRg1KAcFfKUsFrtNmZDUCu7UUDJBPnA
DRsVOFVnNwSIGNcHb9Om3yGCJwHaogB/4w77XQr/sWEPifmsTs+88ECBjYSjZ7yBofeB8k9otv9+
6291kfJy/jlWaf9o9u2UXRTGyryTm3kXSpZrP4UcxYoWjWNXgS78ZsjfsZbXczDaKvJR5T+Qmh+v
Z1wzJTMeDHkuKNLwcaswsHJoO3s0pv4e60VKCKLCohJAucPERau0iKcbqs/JnWqAS+YCMyJFg0GA
bAm8Mbi/Gli8d+EWy4LfEcKGhkEnh1uqTdj9d72undTQ8g0b1dh/oZE6eJhYyrhbzfVxU1hqwVET
l5uAfl4NHVENzVF+EpvZPqLfgnkvtvYgdnR5VoPphKp4MlwZ6J2LJy0wxOLdakv/QgC1i59Uanln
ZE15sWVrQPtlagIWGdOX286f/SMoiNmu9qxXuse1NPBxa9HjP1YkpfgjRO6uqtPRfLqXS/M+3H7p
n6nMZkBOrqqfbjv3fbT72NUes6y2+Qiui7R1q4IJSFNxbKU5VX9KKurk2Uw+9PpiRdNDYFCL6qgz
w3kCfjg+1Rth+idcrNvdzL136MTBCslXweXS3i2wMZskNAZ9VQ2sFk68J7FufU4DHZaTI6++icdl
pLXOVKZuG7n2KzLXYfwf6YvdO0P6E1gFHoCSAO3qrD8zmoL4ZITrKhXNx9bXO9nImSFyOrwmMKgc
GHvZxteu4JooeOqoTcmVE5xm2646yNroeHJScO880rWifU+Lcr7zAW3RiKv4e1smKMbT7jW9Y201
fG5l2rDSVn6S92y0u3eR1TXn1Ta0lk1rnciNm/l3z/wwn97BReDdpolN332SD/WKSIE4SaxkL11r
2LwAo1nkT/eZC3WxTAO9T1fE+tiv2ta5vt7wk6ctJhhetuKr4pUj7XAKZiW87z27vmsZYTIVmriu
/ZV7Md1dq7KN1I8MrJ3iuAmyn13r6O0gJLf0MRZ1V8yy3iqUvSq2ca1GtRpbXTxLzdJS11L9+jgl
lLrqcf2xhbwozJVA4zgeFQoGo11BQ90hzwua/NSYgKkvRHFXnirI6I8+wp7d4Cvwrn0NXVlvFTUa
h6iBQB73tmpI+EXJ+bqI4Fp4D7cGdLYJKXPYgAYMSbEgmn1BoUectTlTY1SKZY8C2wNNnRqXPYhy
SHMeJW0e7yZQ9Bw/fPLJ5on6FNRVMOTnnXiLIf99RSsg3dQZ4GtgXVhOqrEIwTnsds4hbOSe6tto
ZVjUf7VoUZWV4BGtvc7fAe7F/b4YkVDD+YheqlMEox/BdLU/5dneJnG9QrY/D9KbTOrKR4ZGliWe
Xh5pPisoOs9RIXgz9He+Xjo6qMVxPul4drEMSrF1O72t96cV+fwEhZd47UfQgGhzLcHa1t/V1l/k
eXAzdLpdQH44FKulc2p3Oz4Mq2ghIFWLULLr+36/Cw2HtXGOaqH77pB6cVv5Z8Cysuh5kxm7+60o
WkMMb0OEcK/erbj96gehj67eebmCTzuqOCLZo00RX2fqSrSqiOvUT62+QBKq0IQQHp1jyqMHyBxe
nwC8phBsuBw/BTi219vGODp5VGLOidcImk2KQHPJZsi/9ugQeLbvwbv2GlhLQ/bJfTiEiWx6Ctgi
sWonMg3RDK65c25U9efXSL3KybMxgfz1Gbqyud+7zeZe4HIBrKaAIS87aTB/2916teh/fJoypOBw
qOb3s2UXxIl6bCwPTZ87bLebBEED9PW6W6hH9ZLeu0p/8cXLyw8PwkKtsCj2lwl2BxxenOw6LWBH
WZMOC3IYtv9md/2+srIIiv/qnOdIVJUua+Z0a1byDQ5eW7pn217a2iMyePXateH1c224T/NNEvpd
bP31UjTJKHoURmnlVXfCGH3jTItOWf1bKr51ARuJVRH82WmEJm+j0hnXAGHCtvN7SOK/yz1/8TnJ
gkGg0KgDI4Ji6zfk7Uc8SeiiO+mWiE7D0C3w3J/I6O+ppIEmDxrojciEnixif4cQ3Si5DiXkjTez
8N2WK88Cu7xKGgWAEp7jv0FNv5u353HDQwCkRzr9hp2X9eAoibGuEig3Cy7MRVOHLUVajgTbd2fn
nBMOxkg3yHMr4x49Pww7y6MMP7zmeSXYOheenN7EBprgnKtob/5mtRQXkfJjF6SEInHnol0ucGyt
bHrPKlTSCx2/TKCrcfJUGn3v6nEvAEPchfCIJKPVbYYqLcvNQT2u7E2WgzFA/sm9RIQd+snHpubr
3pvb14tt9s9YpcB70/X0pD+0tJ9Gpp/U1CANnejNxBXfszRxjKFXHYXCbdEo/Pd7J85jl6xW3AgK
lZu9e5Y6vQ9O7aO4BJePI8pBfw/4uiGtmZxemHxyWJeulNDA9luqCsVdr1o4RVCECcxumzoFEeuE
BrsI9faVD/du5BfFGBpnP0YuZUxPZ/U/nJ3ZcupKtq6fiAhALbfqRd9j+0YBbtQCagAJnv586apz
to2JSexTs1atqpprOpWZI0c//r9T1qI4OFE/l/6SXkkxF23aq5XXfgbu/FBOSP3TUkEdlOTW3Tsq
2r38BsmPKO2AIPuqANIF2oEhUN33TtJ/1gn6/fPu7xGiQ2CP0chkM4U6/aE82sdbeqP9DJu5hxGk
A7yUSYXZB72CORiqvYrZB+b5ybN7kETlSH+seic91/ASCGVG+fMtHJz8HeVlgWdomGLwZwEeRo9B
b4zkv2WI7MADqf257p3/00tyTaHgTybISXzJyT/2dg5eWeNc+903LXav7hUiEAL4Fd3rHRtqjN48
/bwSZDC9KwPFo4NToZr7z2AaWDKkcOOgNoJXzZYX8iS3e+MIyNN82tDBO4rAPrqZeegYdFbJ22M/
sWgrALcj/nhdMirBayksxVWdsh9Ou5Y86A56fgRHSkQYMp7qU8Y3Ifw2s7euVfkde79Uj0bHxk0m
roKvwexZl1fqXtb1RTe6w8KpF3YHsj86Q3QK5qmTwY7ndfyLdRr2CEQvFiSOoLwT2HhnU5sU6/1Y
Mb4ANXm9vSWUP8QPbvf1WWnJ8yO9daa+CswYfBxHtdW3AMQ6q/x8FpA8MJ9UfQTZuVAkjBTeKau0
9X9Tj9aLNsH5rraik2j6mQ2a2bv9OkYOGKYU8FYU/p/Iw980FZpfFZ1YuP9/hyQ67Syu5Jg0q8hE
wvrnMoFHe4sYRII0wVw8yc89SG38Xu+udtDNlat6vp5FmtWZ0E4zL9uQpFAiYT43nBy40Y//r6rB
r03evbUsbvLusdfJlqqr929DyZIYvInNmKRcxz46tEM+05gPnvfvfd7d6RkgU611Zp+pgSv+5kxi
USmILB7R+3Q4tEWLQzZiGv3JAct/03AsTFsukiRaoL8HEX9oM+18ks7qvu6Sd6RxhdbvpZoZOxUk
KrIys2YDANkqNKY9Rt06OPvEruNyDMEc7yU0PTDBrZT2dTPQ6PShevTk8x5ERL8/7+5csqyopWsh
Mt8vmvFWGBPwCZjUHpqvNJmsnngBT1e7U3btw/l4bnJWsywxz+rPDzsCGTBvV3hUgbnfPCvJfNvg
38ZE7A8/GOznLq1z4np+HH9xyiPQnymU5Ex5Uirywf8CZXdIjAlwzPrfr/dBl8Dv1e5M10Vu6qjd
4fWOLGeSLwSuJRmswGIM2ibGtMceGR7yCV/h4iuhUm49Wf9vEEU9iBoUtLU0qtHm8nu3tZIUmazQ
kEjbKNTALQOkB0DxPkF93hDzebHz5T0zYQ/U5fcAOiPDot+FCZbfi57z7ul8C+lVZUVBkGJo0BMn
5mdsDnETmJ9EWc5Im001ABxvufHk0P+ga9B4yeSkCHNEVVCT71TYKcmzg1xWHdF64sKHPJ5UK3B5
bJN5j/5YBzNmGA7tDbPEVzG4Gm6eHLpwtn6L2O/1755Qr8m6eZanVyAuBD8DwI48IS6bpJEYeV8M
nr2ivzbi94J3r0gqrmEoQcSHzhZcLc2wa+72nkNac67YU8FWI+CWA3J/C48sCqf+7x1/i9E/dnw/
lp5cW0e9d+MD1i9O117GICgmOnCJ89LDcggeDmbyyAGDtMAR4B48U1sPEla4+noXPBPyRvRN3Mnc
Vdtnvd6JMxdYRROG1OeUz2CVMoCXJi77934feKSUjODNoXhEu6MkCR/uhxKRkkNU1yWrvZCAHOEM
OCTjMBsMB9t9+r+Bc39qsP5cskxagmEo2EbUB+Qf6inIgIBCcVkv0ov2To+779ACKGpJmka/JbQW
wJVuu1ZLNhaFeGJf62f7/iPZ1Cahc6EHtUc7A8Mev/et3prrob1HXSugAQggFbwgiuo2tCMmpasn
D/mvrmY5YtE24+/05kG28nu5rAq0JqmEdYBFzYGozgXAGxVi900C8HVv+NQ6CDH5JciEbaLFs4N5
phbbu3NEbsfyEHVzOifO0LYRapB7I9KY0wuDTUo80pDP0aWEsNyvKaZm6Jylkbt7H05FHUp1ucaa
khi3p0l9t5yrU5pKkwV/bchkS33R002fAhNHhrduj7OXJwL9J8cAhQ7Ph6H3Lt9Bouj3SR8O+7K4
ZAhXz3t5k8GgJVfukhcq12NczGev9a/zxXJidKInEq8k2YSs/3g/7UscBidRy08NeBgL+yoyr/78
830am4r9DmI8gBYM9z+737/VWLEwnRjk3XpQ9/zpac27mZYV2GPBSCKbvoCWmACJ46efR/i7/Tn4
Auaq+e6YwERBHveFiXzmY/2VMr4CeikRU9BXdt8/rkWhGrSlBrkGiXTkpGKcA84c1YCHDXQBbzEb
dPz//Q3TfEQgQXaCsPW75vLjyOODHMnaAbdTUAcJng3ssn8yzg6GiT4koCT+veBfK0zZW0x3d8i3
ketU70Qq7dIgEhWagCoRPI6Dil555xsH+wYB5icQKYLQDweXPEUEdBtIfd7TJLJ4r7/fFh8hfB8A
4/nX/XhXr45ORzkOJWEW6NsWzARLwX8B08epD5dCv98HSAJ7NHt64H915e+l7yySHqRnJa84cIGi
AfSiAUMSIxrEFhfA8xLbW3w88wP+hBbiyH/s9s4s3ZqkVk9qi9jtao4EzySoXv6UqSR6boHNAC7j
eXfkA83xa817kxCfyuwg1rSghRrxntAbrklZAEo31vu3UD2wCOxQhyWW7DxD2vfddD19H4eHmvsc
vEDJKXQzmCC4GKA4eeReZ7Mn6z14qb/WuzvR6HrSbscMIWZ8CNRPewSmEgJErYWWzMjrh3SAWs8W
fSA5WrvDG9UkWqtIef3WjgqUJbWeRxLq4WwDlwVTigPkzIbGyA7X+Czk/+u90RbSxleGfIBp8z9F
MGKlczdssx5zNJFP2AfrIV21+SAAndbnkU4hdrTJdnnmlzf7KJ3//SH/Wv/OfQ2bM92at95/DCBN
oAAEe7pPxR5tSM01M79A4n2eAfhrd39v+84IXZK2dMsqVWBM7qmrvhQAszGiaM6vU2CFOWobYBuq
ul8Dar5Ptiy2dKeXfm5Zv7tiIpjyFkLXJ7IPoPCDEh1CtZtPIMhijBCWzVc7eBFYRzRpPnlDf1AP
xbDYj+u+ryZL7ajupCfWpgm2bU7eMLzQyDC9RHzypTwxA39d5bvV7uJtEqhppyV2Ksp40DnvqK3M
8eOIwjpiRTMEOgnwJPvjyRE/UEy0v9JBAH1HW8e3+v2K1LwCPzNE/47AB3AEbFXMpBTw40wHzdbP
ikt/exbYJ62CpMXp4xOZnd/LyeWxPOswupPWQVHMuvYBCoj2el9CE2qW47wypkDZGFt6LhalMQTg
fRU7Nc1JeysFuNn89+47D0zBr8+5c2RLFSirMJJo0IexuOO0AQ1i/yRird46AxL638v9zeN87x4a
UYEHQg3pztjr2u0URF1heUYcNu1Q6EiX7itbIl1uPfXj/uZVWI/gC+wYMX9AYuP3aSeXQ6GoB/zV
gcBj/UZVBDbY9ZWxu9nQhNUXBrblC3S5Z/xNf+MwlqbNjA4FUcG9R9SRcim/xgXlOJi1ndr1a0sy
D8+kt/NIen+ucqec6nZ5Dpve9bik1fVgka+Bs+gAL+y/7+275Hmvh34scz+1l0lZmGhFcyTeOdt6
HxINIkkVwPI2rUqLk/tM74lX8K/1hOn74YWqxb66HuSeOLyjEcDW7HxuqqFbfXNcyHiDlf/emNsc
XEJp2rMSGxBn+997/pueErLzPxfYu9NIRS9mdkT09l7dEUZ98rYEURjqJF8HKbAG8hy5Hef4E2fj
opjrJ6s/epg/V7+T3OJ4zIqg6uAvWROgjKk328Z8+N9xgAV0OR9P9L38UJTwgEnFkY8DNvj3mSv1
vhWfSJoQtIOhANZrg/8dfPw3cUB3/Eg0vBDBM71a7ai+F479CqA8wwkDoPZ6EBM8u4JHn0Q3AJAR
8NEys3Rn8XuRlh6D5ns4rGVc4ckA9Ff0Owd+6Z2MbQrnjODxqHddMpTPBODh25KxCf+hPKIl4feB
lGVXjg4X5YjxzfyD34UhZxpMzsNnwv4g+ADQ/H/WuTv4MojbN7XNnBId+W/1GBPENAJaWOR9K1/Q
DAItBIz8vyXsbyoM+f6x7Pf2f7yxWomabnb61o3kTUj4CqgAU3Cxfg2eyNa3r3D/nuUuniM9sORp
7t9SnEJiXCtYvdYgXqu24hPQdigsXhZtG2Cut8in19GlXxCiALWf0t3pVHbBJPLZPo6zKWi4s2RR
uYBr5EDqW3BLVAwlTqP5fimt8220pYGp7acuJZG+ktuNp40jsPaBIbzZybbwtcxYgbM97Q3hOXBT
Jxntd4mbu0erbUn9uGsI3hJ1DEZT5TVPqPAeGr2fm797ykl8zQgNxEEPHEzQN8Qq/RIiU2R4jGo9
43T87gv612nfuTRRT26dMk1oaztwj3OAcAzKvsP2ZFg5Nk2cc3X+1H975Kn+3OSdX1OopXxJCllY
CEZkXQCUFutgFnoHuGM1Z9+PnABv2f3caH3NFaBJB/c0yyjUPpFqsbd/7f3OoelK8e3SSpC0QW1L
w6J/po5NddrvGqlVzvL+4t/rPYo06TTgHfEfAonxbj0Q3PadVAai27JGIYUigeVg2w2VKebwno+m
PXTYyK3C1yl1iOHlOw/qlEhSHnRQiW+nyLh5KrkZMbZv5W62ekbM2xFm9v4wfy52pwG1QxleGZ8/
YoY73xzAsL6ZudE1Wv6z+axHuT4O8n82dqcF90e88BjcPvLWV1NgP4v0IpMPVGRosu0aW7ITJHSp
9z25wUcS85+kJpU+Urp3dv5yIHKXqphcAZN3TG0CV8MEHO9T5OiBszGfRlYPbDuNg+T0yC0y4n0v
M8Hx3EquV+5QYyggs0Bb0umfAHcsgZbsye4emFDqW4yjou0hqP9Ov/3Q8icCkSjeY9UHjrUTeOYY
MZpTAOr/or7yRM8/Ehg6j8nAS7i9/Lq7RPkWpK1rj5YfjWnu41jQUoEb6XQZ9nrmkz7y7X+s9Wcw
p51VJRyjnOJLJFmT4mZcpmk/mqhTZZ7bryWuYeujZY1LBej0wr+MVY+eo002CuF+kvwnx/zXYdXb
GjUemUF20FjVO/V3aV07ZS/GYRWuMVe6ChI85IsXutLFadn5YCh7wEYy/z0IJ+Ctml3j6qnjCglw
n3zK3xv//Sl3GikLpZoCmLjxt+WEbvYpLLDmFrSJ2bOMzIOwgIEwms2ZpeHpAPv820Nq6k62z/dR
jX5oI8gQO5XeFJS80mCi4Fmm9EFCgtV4OIgyST1Au3+vJueXqHsJ6HhqmxqArGt5Gw46xvvmMD5+
HKd7qz0Ahm16fVYnfiBov9e9s9+nNGzTEUrQSlu9KYBcdhCU+/HI/ZyiJFBOpCegQICb68lN/lW/
XBTuuJjiESM9dzepyIczD/sqVKKzo79CtDSfbNYUGdNncvPg7QqxALSEdj3CZe3+7UrHsB0UebM8
0fiVOMEUfiXPBiDL7Uz/vbEHSRBR1aFRjwRTB8yau5vMz+dLFJ5QuSKlRg7aKdDzglkiJLcG/nzu
0e1rJ8YYAipvofmCdeHfnyA289uy8QWkYFTAcjQJ+f0tS51jlgBjxmavs2LN7BFTYJqrvz/xDh54
Yiyj0x9IYxiD5PdwMBEK+Swl6KhB7B37aR9CJVI68Ll1v1nVor7mF0908ANDqoMKCmQkbN5Qtbbv
YufDuRWr5SGRSOkISh6NnKXo6OhYBj3U0kg2hmfLJiNtoiEHT2KZvw2m8u/F7262rpI8yTL1ws22
+MVspgW8T2AJnIscLrbUCuah9czKPQjVWFY8Ec6YqRBV6MQfVq5uWlqWimZICs5bOrM5YoktCjrc
f8vNA2ee8ifJJCaZ6dP9k8E63LravtQO3w0EL4yBwJfgzzVqCxQEQ9gxnsHrfHck3Esq44NiLFym
beE+DVtEefdc61iW1Oj2L2CAduBfyTf0U1YTmC3/vb2HGp3Xj69AQhQdcKcEFCXTYgCzRM9ubV9g
9Ox4+UCFWLNjXuBfD+xnQPIPD5R5dJEiA3r6P9zDP64uDOKwnR3PVxqtoAd2Rj4tk2g6e9PQCcNo
zb83+MBfB2Pmx3J3ylxvqadWpwHoLaW6CVrsd7MuNAXj1cq0POsZefLfPkkeBNoUcB1VqIL7GbUr
XkFyvFaC/XrXtSdMIYIJIhol6ctkSWSm2mRPaaIfhAliWarGwJHQv3bfLBAc6kuuVXjuuaXQo89c
o/1eW+YKdqQnB/rA8wFDoi2wMWk6ocb3++mFMmmEFlvkxb8Q1b/tPRqZ5kx4urS54LADCkLF9uNZ
kPtYblCroDDzINvfTfY/5CaT0hOTyhBhr9eURmh6Fb22n4SYIi9nj//3cCviIikpgv5J8wVASb/3
GVyzUA8u0HwPaBYj2+qQbuAqRTMPHY/9xWz2TKthkPiZ929fTCmDOUqX2p8BR2KHjl4HWj5pDRjD
6X6lkKTO5cIMicciQxpkkqFEVlezeopdxvYZLMGX+FOjI0QZ4orStP2ijs5rBQ7agry37isnQxk2
fs8pfXndXl3omP5U4ZlpW3vFusB/Gfo1Xqpzdg+TPdh4uiO5e7fZhP2iH/S7fbiyZ7cTSqHSbaAd
QWs6Nmah2+nJ2k+B4K3MvWwUitWBp7IwpI0C5ucgnO1Xx76+kNYhFNqja2kd5u0XacwcsEahchh9
BcPLySj69bpbmO11qDLndtsclsdxp23wA9PuoI0tkcz0Yh5VW9r3e62FVEzblZdcLdDVNZhQb+51
ES9Dv/V228av2rqBqIsJVvhu582XAvJdbCWqda1B6Xb353H32G8S+5iYnXflJfmeiT6dzRQC0K/2
LI+Ncnj4FJO+pVG/NO5+oo7lEQDL8kh6lXetxAhWgL72dpeJ9HJgzLgLUKqRTTu+vpKv9n4be5EP
znDLaQ0605YXiNwAU8xm4FwG1ShbEKWM997h/VIbSmKBaeC1JFCLTclvXquLEwFAPAocCEzD2my/
K3urWUM+frMU6E4rQ2cScJ4ERj26hlYBK1lhXk/m7Wa2Ej9P4RZOx9lxKLUao6g/o/gjTJ+9eqEm
/0gmPIy8PRpGmZr5/RrkS6Oe8g5qTRKIPEdBcjfHbRviDIt0JUGzIFb0nsTqf5uimbij4M2DJ0fd
BnPu97JannaKlmgsE/CmYoIX6HIqO2dbgVOT3KHoIAFR08HTaW3rad1hend8ZYDR8gp7Zh1GX9Eq
MT/+rQIfBSa/vurOmZTSQ6e67Il6ryZ1/96ggkBTuDyy0dB+T2w/EYWKavBU9z64Bamr01sILrEo
KN7p3vhKf3ia6PTOOFDKvk1oQROOFkiiJT3YofV0QO+Ro/VrxbsLqG9hc7oIODOQtJ0UyvvP3Kj9
I6Aj/z7TR3b610J3Zxqd2/t9lHHTL1YHp4fwxydHstHEhMGXN3gWDzwymPQ0cJh0ixDR3psTvSh7
10R46lezbaf2yfvs4USq0E/B/f5EjJ8udndvtMLkVzXnFPdGdw38vu8yDxMwYqNDdvVsNe0/nSB3
r/XX5u5urQzIe0UBEN9nk9jZy/12P9zKbgugxNpMtwAp1+sWfEbB6EJn8IEzUMgdKz3etuIAjL7b
290tCk6/Ghf/5ut9RuuvdjiI5zLI6e/HrxCCdieYyYBGZD4jygfgnc1LZaulA+R0cxu3Sl9PvVbm
tG7j9n7RMMNwM49bKXT1xL+8NCf39n57kfsa51A5IMyfC/O8tyrGGTInWcaVcR6j7Vanaabap8DN
eu8FCj6yqi26t/MCnniFEsyMLlj4F5cfo2tW9+sCrHoHK9j+2s8xmudt3fY7IBAfByAFFEc3yY24
bYKXHd+MdmaQRDoNm6Ohala0lCBg/kpKq1sa2rv8deWbemZOxMpj1oygr37xjfvxQTb57Y57Xqfe
ZdoDhKLnYqK1yK501LXZA1X+PVuml3k1B+hiUH9eDkYKZL5Rr4p+BQzDKzWNK3jwpXnB5CXMT+0t
yZG37ZG2a/xkeroY2cd5TPGjSgFzBey7M6wZNruuY4a9qxVI/Pt+sNY2BR0xlEY/lU0HCvbPfFGM
Gg8M79ugjrwSMg1htJd1al1TKzsP9Nred1+klMbGfBAOq54JolDbrsdXKBQALk/BBjerG8wVVlEM
swOfw3/thmYYe4FilblfN4YeLXYS2LK0bTd+WDjnm5veXDnymtzaSwOlayuK327MHnjbt3VdT4qS
n2m01xATyXCSWIVX2a1JCqFCzD1ea4sx8uONoa7gbZ96vUVrAmiw/nXWLVm36vV+q96ANDeO23R+
FMNo6udxVo2qla7bzcG4vkUHoP0hV6G5QlfN7D3lfnfxIEUpY3GVocSQXMHwUMP4EKQPJtUiY2/f
0DIVrnnqcnUew4pdK/T2dm8Xw2x+ofAo28lH4x/flAHS0v1M7fbo8nGY8iiaCNR2Y4+EHuzWS+9s
MqcTY4pG5xHMMG44kL9KRmQl7D7DpbALtEcptNlyYghAk0o1D6lZ5E4ZLGUoyttWzPhbaN7Og+Q9
VYz2ChDfz8OkWxhlx4hCa9/YHLuygXgAPm6+1mm98OK092qcSXClzKPWqoUIfyHPeID8Fq+iTXEt
Nov1+St4a3mFp+DAmDXuyREA/ZjMWc9PsaJBn8oNuX0gQ0aRC1eRFZiCc/7aj5aBq5OdZnfufnwc
l8M1DN2cs12+nCHAUNEczaR0ZFenHzZhZrZxVH4CziSuOZwkdjBq92GzNw/DkqnA8WGqul8HNzMV
Y0+XTW/a8gM78o9r7V1r9fdjGX6OEPQXaYCLNSigbABXtsPP784yP1smr5oTEtVcaIhiiyf/WJoS
Xq2Yj2IeH7QoYLB6BgRGzBeGbb+BxRpYcvu47r1HH1e44iMQ7Self+KBySbzjN7NiisHUoJTZCvo
KUMbMNs8LKeXYTxuLXDqPFRjaZ11U49499U4Hl9we25j9+3ycv3CzUaAh53hbRhNryQeWtNkpNrh
+mxenHJ4HAMdcXEFyTqVzTUs22bsqstyw1T/4vzW6gjoU5gn3s54DYPTQDNDoJplyGYbD1KlRagY
8mc6aBmHj2wpMQ9WbeGe6kMZZXX9YiQNdPrSYrurW1fdugx7k8TXJu0v5UV2QVbyKghKLk67z+pA
yFZfB78cFrY8yl/wdl8QCMLE1kR2o9gA+tk+2yX1bjrOcGPjcb4UuvZFcRRPBBHBhzSX9iCHkiIc
UmYl123p09RuYgtmhGJ88E9YknRcgPCJozqhIuienHiciR/TLApG57qLFmeuDIhiopyKLzr6He4s
d7+tTeCF+kfxFZQIITOgszHnWrPJ7mwnPm+rA+N8TOg1Ki1Yd0fVl45UXRxxmSqn2gWqIJmkNpOq
ATLgHNelX5mdAdwzlrSMN5FfX+3OC4BG4jQYUfV7E+UFWUoZCoXug+NSJt2rfRgGs7Yp+rMiJza7
kznxzIvMg6O4TK1ZGemLwNqP8Mr71Uvg6EC/9Zzk9WDdvJtxmB4WqCmg7qRdsmgZNycQ0YPq3khy
poxBK7AFg5+5vI1hPdjwR6mTJFuJhlFprE5PNLq8JbWTQDzDvzsGHEZBakOpJqExNLPu2dfGk7iO
0sYipVcrAnEmcrFfvWpWjFF2wIHU6KFx4lf97jxp8XIzcaplbRxtXlFfcfLXap4vUbtyH4Imu3Kl
zX7WDLid6d4tUFKx0dqb1Vz+qraX4QGM2qsBBZy0KPG4cSA+GL7lfrr9dCzB8mZUs4pQUbNTOuQz
ZFpfa+T/pvrs9l463XEzLa5mxb69cKyWhuyevaOXMCYsQc7TtbVBEaLMKreDF38YJj7zs6Zo9Eg0
jIxx+EpNairpqvuabW5jzdYJaCMmnNmlxH85urp18Kr3Sz/bxaNokjKj/C7TlJohacS7uqES4R54
RAcncg6b3pgBu3NjZlTH/eS1WSYvVWjmi+u4ExjpPO9aGOJkb3a/bsO9l3pKZOvgRtm5n32Af6dq
g6pitEa/mhxgiQOxbU0wA+K9RcMAO+0SF/XMlrk7xsDfZz42bh6gOwHZ6gtNEWAhJA98qHHA+62J
kKt5ucyWeFGRqbzjdRy3qK8bdVdauxwchbDfhrxicNvs+51hCQfJElfljIfkI6WOsmt2vbmMrHnS
5uA0m9QN/M5Agdb1QjPJDtYaCdysxjhMjsBgGeGnQLrcr4pPZYdx0Zzz+mYd+9qg/JAZp07H4faS
mYmfLBu/8VHHw4OTwfTkHgY3YDOvzN1eX5j6Hpde6Cdfp8gsS0MdSqWpiK8AN26mDLo2KYnEOPZb
FU+zcBHsLLdi1JqpjMJh7EbWeQQYsCkvugt5qYy5ZJ9Pr+3q8xAZyo6ERafnaHDpQeH33lHtUrKU
i1sfXaXnh7zNbFjdbNxRfXZywg1ooi+tRXYxgtlhGA1rUSkyO2dMTOSfaSGNZKMKLHXcJZpP1/zU
N2UipFe2q1Hwev4s3qp5sV3L4zb+qOSIBGi6vjl4DnQ8H/zrmt8+WOd1zMPR3aAPDFoRCoYhX9Dn
0hZmAQZmcD+D3IleGkuhlBI5u8iMFnFfIGunzNLvFJ5PD19co4s4cpKd+hrOjv3LssZFVIYyMtam
xa7xRfMb/jf67gAiReJMo/G0F5JSP4+bvSmgQtFx5Pa0l9Q78246Dn71foyDcvGDDNFpLB2HDpKW
YU4LYj6FTZGKAA6r1/GWaOfBJ0hdBqY16Fdu8nrs43TPVQzJshrpn8oAG2VM37PXDOX2fsMaa+M0
NCXvPMY5vBmjo3uwumvtRe3HXtHY+bQZChUv805EPVAmX9QxinW9va7bW+KORerpbsdSsLW6e/HP
M2ILT7VOhoY+LyfF/HTyZrg4xm14OFM84GcPpIF7deaFOwdKyJ7GtgitVZPtpcKnk7+CPpYvB3oT
viRYsrRBOnOjMX6BrXM0FY+gps1Izh1pF87On23VTCaBH+SwCKJ52yPuLxxcSIrhvoKbMg/6kPzN
ubjZ3j4tiYve80C0Idk1x1j0OfhvL8QUDRENRZ1qzsHh7n3u8VeNiFHhzvA06eVWQbnQjb3szG6O
4/ZWGsrry7RZNovyVQ7NHvYncHEvltFHOay/cv8w1ZBp4HaMwF2H1tW82ukA3Dzz/WL2bPrw7MP0
5p9HhTta94wDVmFX4WKG8Ol8D20ejM90lU0KN7Zjb1ra8JSZ88wJmJIPE7OawYVVwgcBb33YxyIu
26vz6uYX44Y0QQJ+F4HU1ZZjsz0ivlo2Q56uI3M1Wp/bSWcFAHgJ/Z6F0QOpkeYTP4rdVuAqg+tW
slwFThGVms84xpqXbaecHuc6eau9mb1ePsrJsTGknDPTdkU/Z3M32oLqbceCPtS7DUc6dp9L7bAu
eRKBGNLF4ePLLtbN4kksEhKSO2BtQkYZc6eHoRBkVapRbt/3WGVVt9Jt6LW3ZzeeFf03hWPErKxx
tRdc6N6IB6GHvgxbdrzOLSIhr+Wka/2NEPMKxMS4+3Xtoy5QBWr/RecLdtXKUu2riQpghlFjJAhV
9ap+7ifhhB+810wsMbLHW+truqEhxTyMZIolXMPZRk/d3sMVBQlB+DQZ7xisRBlUjh22KYamF+yL
TTA+7hQ8ZLzTyX7cRrobCi6FCW0diIyosmEt/F7vtFki5ZaG+bdJK+Lrdk04E/nMCaIxCm08BgNu
owFh7agz6Dg3fxKZu9sS15rDPs5hvmMHBa+2h4FmwNw5oR5uXPH7BY/kwnSdIJfr8luEGUwgiX8Y
WcaZKQdoHEhcVJQSKPZmzaocrZl6tXtgkiexou9kV0CFL/7+kMJUHIGyt8fTAadghqyjCITfE+OF
l4veRvDba153dZnsBC5MCiUVARL5hhYU4JKXIqD/yaEJ/cbJ44vie71dsSfiD3YwKWg8BpjPdjHf
EfCC9MjXslrkdGsW1uZEjUazJupFK5/5RAAbTrQvvZdeYJ0mWFQ2mPD5ob3rsm/h7kBf5FXGaVLM
zq7GAUmI4W0QOdKGcD1hyjMEJiUmL9QTqpy/N7htjd2gHPlzZANGF+JIwP1R7DiBnKH2AqsBP0ck
Xm7+jiMVD9+MlvGcFDwXy4W/Utkzz27Ff14s0ffExdVuQTqZ8tv/+9WmJeqEwodHV4QrDmEtB9Ph
s0SXTcQxFZhY8g3mCfnhx7g1lgmtRQgGB2KLVQlyUYj8ZQupCJ2AKIXMuXGe1+OujZ1ub3c9/nBq
VzNlw9/7ElTeQnL47hX8TEbA8FbL2Ik1cX5NbRzgHe9nJD0o9h7ZI84oTRIp+gSJMm+bCo/o5nCK
3/LEuVgpbcQnUqNsl3MSDjVMe4gk7HzOzVRfYhHMzTN8011gvV8n76THzWCGQKJyT35FgL5f6Syr
W+HohAIQtUn9pbZozcUnEYofuFN03tkVjkVkqf0KRQE791Jm+XrFkS6vo713HRUIJb+4usq+OBLw
MuKNYMkHyeSG5a3M06RcnEf7T8BxcKwwthBVrQKrsnueeC0CILfFcsq4ZdO+YCOW7OZi4t+Maktm
NInfpWcZOjJuJKfcSNQ+zjaiBaAClrTHBlprnDxsdW3rRDQiklGIVBrrsmxvUbhE+aEPj6sQ0whL
SX6ElhMh1RHOUoIU4yk4tS2bu9OCx48EQCNh1cPDjefYIFfcG23zLEHNIB6JDxUCA9Hb8uqTz3MV
ZsVOPJtidJwJhX+xxQqXEZUPRhYkO4cUSPMDM3J7tHGtSNsY3eXBazh2cFMB54knmnV71e2ugC0Y
RAaeKxjJHcAEw8jIVhWxrGy8d8yVauG683/Txevunczt0uwLYbZ4lSJVnvMncyCDelbG3HbgiDO6
OmSy2waRJWvDfUcl+sK3B/yjNFiGFh1z/hnmihaZCqSuD2uhcRj1/LMnosLaRN8aylr1cn4i7h/Q
KKlF7ym7CHpsJB5qM97vOudJj8Rq2Lf39INuYEvcX0G5TTz1yGlPSwKjVNxnhBIjmbVLeWrUVGPr
4MKZzfcHnIZ4VMmoZ7WYSqAs972Tctvhk7mqMYxMyJDO29Et0JjMCsVU8z3R59noWXAdcq30Iveb
mcrlCchlXsUm4AyoOHU3bHIeWy1LH0d2SfkfstdZx2xMIRPC8+RZIXwqSxyR7IhliIqm5UZD5MQL
6HDMONi8nRb/j8zb6Tqyw8EAUwWpwSi0AjswyesQJ+a03OjzwqsJko87AfUHlR9PW8jazSkBa2hz
qKpX8ifZgCEveiOSwoKwxQxwqehNILG04qxpTg2dyIYWs8WBgPku7i0YZ26yuhoBlQohzKVRml3w
kDkF/pHvhQjGE1OZHrgx7bVnKVPIPakzXNmskDyoNll6BR0oRzEMze5AiIeYX22z0bMVTqthswak
ks8DntfYlgjgJl5o/MSSP9+NWbgenhmzbfqIIOd1HLXmLQBjrdsOcKzLpgWTs1FuehxxwGTsNkTT
U+sF1XeU9ZEyq7XU+Nry8/AZOslKM4nPeJO8L4EZjK2wU/fEH2xxZ/SdI9qI566FYJz4hRm1xJtC
Cw9a5B2E6kxczk783JSUgYzJ08j41Ga8o4i4DEGMCB2mXVzqhEbEdfWmIAZzmFT1oUg3k5UQooh3
W1kq963MKlRqMaysYJkCg9ZjG5EdOkJIAzsZHWjE1tGfwqLFbLKwiiGOm7EFEJTX1+EHtizRtbM6
DmO+mv9higPuAHqac9gF+laYHqG8b33ZkMaElGaXn3C0VvC3I5Rnf3tGyJv/irr4+8l4l8YtAvbA
agaAUsyDYckcZ0Kaj8FKxPdmN+PCadEYobymG07YWYE05t9mBddbO5WV8dUyEx9Szd2qg+2mmZVw
BaVs/erofG/uAnuE6IyU6RWawTEhhZMzKwCGmd1Ds48uCED6fxg7ryXHsS47v4pirsUQvFFIuoAH
6D2ZN4xkGtDAkQBJkE+v7+REaKrYGU3NfzXd1QUCONhm7bXX8m7d3Mu98yQPkEZ2+ZNyrCFahtTO
oX9c3idlNw1azdl0tcgIHn7njQf1feWPobd0iUXQkeMmUD8ytwQJAVJ1zn6xeOch3dzOzDgjALfG
qzqNy14nBD5xvm02Dna+Ceixi1UnQTCRuHTvnrroJjsbIvVI4xhf/ctqMy3eqwVnu+wR/X0OIpDR
Y+M2dZfZsW9MyS0T/pHFv1aTWyANG2JC05e2ECEJw8AgJsNHLTh5l2DALwWTY0uKdwosjI6itMKQ
m9j/ENWMf/wCw+tMPhBLRTVaTaO57H5QKYedhTFjLoLAFofjQw0PDnMDX/em2N2SuoCfnM2EN00d
7q7tmvvl87gDMpbbTnyZHiIC3/s+C+6r/OxJKpKU6uASmMy2db9J7kEnvA3PbxxDlk9EWM89/+Q9
Quvz6q4Nr4IlAyhDgPKzbh20QspMD48AykgyC1Lxbm6SjBclMdji3hoiRO2Z4d1b6/6xZ76JiqDj
0tvH6djy6DQFGdnJwm8lMPhXBYZhDz4M0wfG98vPxs2nRJFAFIyPcB8SMpNOyIYJnxdy8eAAcgAk
GW0GkA+cgqdxnMFK8D4bT//IoYqfhu08Q4HD6t7j0Y8zwwfy3UGVUIQGjTPD6Ndtk/vqODuOiixW
cDDe89/TkyeAAbkjpLXZaPr8FllW5n2QE8j+rV/P1EQK1OS62JTOOoYNchkDnlKbJMW0M7BG4mM7
rm+9s+UhK/5p89I+L0jt7Tnlj5FwYDS6yKuD/SuJDFgKxPXZ8c5JlrTzJoRF0P0EZFvkscpT3I3P
zql3iu+BTPwUwQUtMfF+IknUHjuO3dVp+bLlxOCDCw9BEymxPJYTCYz7OOzE6qgIi0TqSjzX24rP
ja6GaufbdI/86XPhWBW1tggdldMT6XC5i/Z8QcNTfArKYfHlV9GGF/61T3IERk74Hh/dHCQpGJuO
wF4W3xmVCU+cWjbaOMbQcihTRur6P1uvzFP6MmO1RMuD9OZI4O3BAQjNyzfIOznm0Tn2yl7dY82W
ZaCBMlU5NPe4DU+jW/xwN8wv0J0A5f5QABfZN8J2oRgcR6rl1nHhnxOlZ3St4PS5wysxMehJEmEK
Xk5PJyQPES1kT20X2BNg1a90fJxXtWtwxIkbszxo3OtXOhw8XHV8o97IY7OfMsPwZX/9BdaDGFbY
6+C9c+0TZYOLpwVgHzBURT2GkrwjLidcv3kzFwzFqMRQeQ1r/txlVPAPIJd2W45dGdyjS2TPxjve
w6HvUuLYMIHcMr7MJHTi4ch7u/6uDTs9ROWdvEDe/h7YSQOFfdKGrNfFd4am0bL8uI8IM2z8Nf1r
v5m8yyFhsDdPgXWVt3YUWU4NrFO55rgi/dreQ2WRKrkEh8VR4bfiOJwgRTe/h+dvKmN2Rs2QSQFV
Qe58Ips/YlLj3tnISs6+SMfrb6o4d5EOVsmeVt2MH+jkJ/fhI7ygH3kQe+CMBqBbUoaQBXvtqGHa
BLjtPYIm5iArvcaFJ051cv5ufUEE3fWRTkZ/v/WVXhUCZFFVxxD1w7SPlkyY8W4z/0hqRBmSpqfD
69wN9qNOwtqQ2wwy0h2UWQRhiZcFOb2dM79GkyQX5SQt1tvhLZtnBrncolcFQgvu7mczOHpNeMM9
YyRmWRpqffPNQI+zMPc4j2/T0SY+zoH0bjcKh8IZgd0k9DU+AwzubdrxP3zKrMGue/TS6Z3VLRoP
i4KKry6SPHIh4f1MTs/CCx8pipt9JTroThbtBkSALGomBE/vu5NYwTFYAAa6EQGH+TMwg75NEyNe
7iaXuBM+COQ1qZXFBE/ppm424UWS+5Xh1cdw27WYkySXob6486ZubtUDds+vroIS9MxY6d9nwPDE
TDRS8MWRQu3u7hcXfwf60dv198gQR82RU8meJgPqZTaHkXS/4h2w93iSEpcVLU4ZthFBlygt6ki+
7e5FBNWNQwz2i0RFz58kf1pKznHd2/BrW7YVvwV0RXRjlWxw4RffHXN9cJYn/pb3AgO9e5hy+GH9
2GsjZQFj3ekLqW4ET2m2rDds5Ptge4nuVf2Df4QiZA3202wsoeqoe3aUMjg7IbNjsJ+IFXa3EzBB
uUV8YPMT0fEWyOSJXVBFl0BO1pl7XBqDc8AY7fMWU7h6Jcld4pUTyKOTTFW/me5udDGJ5UMh63FZ
cjQfNrlmJtPEo5A7FK1T4cqx9NYdKB8p9aPBaLT2j/RBZWBRLRrQ5rcctYE92gdGV+rujxS1p8+a
7mtOFkwUR+GAqK6GMEUd7b16ZES7buZTHQ2yCVWxb6VC3viNeD49L04zzCzCGxsplOSU2Aeepu4l
azNMXeNBNzM2tucxAbqmLLUinTZITbTVZe9ki3ZH/j/fPLNyTxgOnOKPO4GXLZxr97o0dMac6o8z
keKdQxspPZE2KcQWrW8n1buEC+3MTgBoqEOYcdJBH8dydF2SEvD4puyqgDE+H3NzQWLwqoT8EnB6
DuPi6BjLcph7p71vJrtBvTosGkqPkodM8Uh3opCr1J2rrao90grEUMceaN6SLrO/656AD98Zrr1J
XXoZUAfA5N4lzq9OfQ/2M211jE/eF+2A5ZnuYbEbtGK1nlhSxpLnZom2rAzXXBsTOX5MO71DX+pa
y/2q/MxH1XvnHBDnPmryYt4/nZy8b1LXWE6HJA4INm8I2u+H5Ej9d+ccM0LpGzONEnKHfMrVpzEN
q+2eYnkzvNtO2lNDCqUefESdK28IQKJcbxdEKXfyAEOg/tJdnd598AD2bYhWCoVj5lS06aKFrtxs
rkRadD7x5+petchQKdMoNnRX4rWc53nwXlAXN76Qfsg9DSInRmx76hPTy3ce/fGHsOW58z5yzAOo
wD0TJEws4qs+zRBdNZUeL0cLOuMzsSG2VsWgQbRipg07b8aQ91x7aDktWxQtdmOdx9i6Gm2KgRT0
PsBVZLX5UGnvQCD2ITLqKjXZ6SONH1TJ5VoLrjzAlPUXqKqYkaqEYbA8Ec9lv2LPgZojxZPV5HBZ
9MTk8fVmdV64lqAfRTnI06KIiiWWpk7mN31e9ezWU1Yk+ttHqzsFVJTkcuDvpNOjl1jX1DUEnGyw
n901X7JCnkJZDnV6Y3B/ztaPn4tuDVTdSTlKG7/RggcOL1lQZkG682wm+L3skDxA0BhXs+jVeBrK
v9NJOU675xHcH8LdmZPAfF9nwqhGaCHukz0Q61wGE2P6eYIjVPab7dFXsSo6hvrgVjnygH223i4q
Az1zqAbx2fDsviideQ6Kd4qllfRhEb0LuAlnfzMF5PC5sskhmWcwdvmM6h6+Lp07BUi+MkEOb649
KI9+MdSBvlKQy7KvYBhTu53BCVucNGkhESEb7d1WE1DA73amzAsg+aZGSlqU1WZ4iS8jATAoRJTe
sZ/Pm0jjxFMie8qWI8ZCRumVU3uBawSsrO9O7tlQKdBcn6Sfm6Hy8di5h7t/IV8y2Tg65W7UMCEA
eC6CAx3uMp0fORrs4h+Cy9wU3Ge1AKzbUTyevFwhdEzMoH7nb+Gf6BhXwMMCE+djMn3m2aECwkS4
jmASA7R3tjp4Gi1SKNg9ICK+FjcR/OLex+TRO2juBhOgqArAZ0n965DBDvhpRoze+/kP7tj6F4iP
OfgCZUVOLXmJUwDwUU6n2llIl7gyHW3Eg8+/DtM9ltxg1nLHk3ipIPTAheEJHA4H1k8zkixPSt3z
6OBdQYTt4Nav1gL6oyfvmcnoFl4meyYaXdhIcA+K4cbTJ/xmCFPMG9Zql1mpAbB8DZRQALRZwGis
ik1yMXGcuaC9gg9jrqjrpqrHVP7aY2R9B3+9Li+MdfSlsdC7jIbZnyNyTO4DiYk0VW/2cDSiJv3u
GQPxgvI9D+Ut7SgIRzFto6tjjs8s4B+RrMksYHeND1jse5J/gppDeg2NrRXko3TUsARZRSdvN9CT
x+I6uL7tIjUhVJRMcYb5xX2ML5WTyoE8II3cAPW2+iCFtbHxbL+IZD59/BB7VvfWy/YiCH90rh6Z
hj/8kEI+x41MKjN6thg0A3MKMoA1zeOaYvfqq+M0JhSA5YCOe9lC+2iTKrpGUMs7A409oYMQHJcH
tAahBPaR9qtlkzsVB1vqkZ0AzkLqNHHULBGE347Dxi0GNxBXxbkiUAKcnc2PEHB65xAT9QExNKiv
BHwj0pZW8BBwypHewmABpG9ED1h07nFGfzzN2ngPeRtwmhq5XcMEZ9IwPQ4V2uFRS9MPD3/jbQAg
R5KHtVOiePrRG+B23YTkwDtVgDKArzXmKMoXr3mjjYFyoNCvwLMPpFU+a9+14HyigE8+tfC06Ori
99ZD23Cpygi+gB4sTi10x44tOkU1YFQWQK8Z2THUMOZMXcohVzSIfj3lmvthGgAQwsM6U5qclvul
1gfQInpbjKUF0aUP26PbGVWheoKS6Zz7fNYCMYmbL3XO3zEuqFc70WI/vG0h129vklNTprlkCRo6
VtmPHpiMfxKDCrCIUnEO71JQjw6ICzAfvLmQ7gvmsgvOsT29hzoIwD0yRxnjh+4tOrw1OCEeY/vu
5r0Wk2EaSBomclM24dYJlYxX5tzTd8mdCs7EVqWpYqAGGS5q8DT82nXfUbiPcyrybKkDRGCpFWjb
LCopRsopZZd/Tw50otpYoufiOY1a7Na9z6sHCwg6XRqUU24LnYOwBmgvCNECcpEC+Pmtk5Ery9Fa
T6qF2Tc8K5ZG9sDGrgfmJl5e0pIa9jEhXuE5+5gbUcqEi6KhRXGnk9SoNfHN3b36MyUPUSZBGsWp
lL4i4HBOWrp/JkKJMhS9zZ06kKwALnKZqd9Fzn+bsTJrJocB38w1SUODLYmoiEixo0205mkFzdch
GjDqZv/CpWC6krKzr4IG2uUTungd+iD16FSTdqGb3gb6BMuGQMzM1mTGvGS+yjd6fM8tMPjgXLu6
7EIe0TgMVCAwUqOOaK/dzfJOCSBmcGI9kEF2H+OBd/FFcZQ4dvdeOrqv7L6QjMgSqpddchp2UJBQ
wwfa9us7LbAFqlo5eqKCdRzmUqS78mIHYp7oCYsf9P0FPZy2vbDIKliN1c0xmEoJERJGBgHNTrDr
d0YqrTazC6oDfN2bMAvL7n576B8gacDiyH0VFnL6fuKCQHardnRjIHH1lYOr3Kk5ZYBqWmV9H5oz
anOq8mkeqMjhgaDAyeMbSz06jfjuC3Ygs+G+DK7avy+Pw3RFgVvSCtO/9QosGJh3lgmtisZHGbdD
HbRgXS4P/U58nat+MwAjoq8vt/in4upFzwKk75qzSyRFha+7TZ+TltIe2AchdBIx5Ck4nfwjDdhY
dJ3Gth6SrXm01M0cCcpEJq+hYYuqUQOToQpUe/I38dIY3j4ozC80mfLXtS+BcAoQHg5Kfz89f1Fx
gbG6t1jgVowozl82rbnbrHQPnDsGZp8UCX0VBTCV7oZekiuV8YG5isejgsVVe8ClZtzegAxvkRKd
gmzSGZc9eUwGsPv8B9Sutpcz++gwDmjgZWthBZS58+Eax2V8C7CvyKYj+CCjFvfgjLEV/RT2qybR
R/caBkJZeIpS8h+AIe07VB6yIrgRFHeuKBqdis0fcA6a1D4vn1r/xByFt0u3VTFMqlkeqWFEth4Z
1T0t8bvzPnXYfFnvMTV7eizw5WNKMyt4Xzcf9rnmq5HmPgJ1+hh2eswI6GEPtCX8p/C1yh+yIQJv
fa378I8zybtAhOza+KEDlgFJHrmzXVTDNLhEOZKoRBjOeRWmq+v8RK7v7keii7kwe+HLoDq/eY2Y
gEy06HuxOgoltf6CFaYY8YFo/w6lcSa9Hbfq+kZHFp6P3pWqZmgShgDQAzNRy66Uhg/AGWMqxaa/
iRvJMUZQ6eZ7MPMjBU+b7EPbv7pyohIkzZHBke2M5JuzG9PG0FgazgcR4OagkEvXZKaUXR/UL7Gd
dECHk3wkRhFmcurdeqCHxwDVJqeYnAJjyTNm8fKe7N8fw40rQnPfBLEhI4Z56Wl3XnfO/aUMoVIC
th7Tu+4SuCUMpofnub2uabrb4aGXvueLVvYOvbwLw3+GvsKyUwhgKcn8d21lncFyDvRP2opymTb7
GM+rcLBb6CHjswHrYMz1Eo91ITHT1/v34NJjmAq2qnhtX7e8ltQF7sOI4vv0aUVn6MsNkBOk6StD
hE9go4u742QItb4bLKjR9FN/L5JvjkXiiVMnsuxtcWNEF9IN9KWBCRZ0nJ4gwEVWUMdzhf2PIGuC
06jwSYATDXSMNyTUXaQIXLRfgyfcuY3bloFTLH4pY1fYcXhIvv9MNYapOzKxKgDbbuk2D1ETYue4
Llct+Z/Z5dCa7NIIdrnvAqQ3aEiC8EyOsSFTumHKQ3wESWEOCUihkGmBva7926yhqhGUGRItYzuB
/Go4S1pMs/SR+anPIJBPtS6zIWEWx+QjOvQrTwnTAeQ7T+7XqDd+GuH4MhVZ3hovJCY43BXfXdWr
Yhgq3Q580t34gmckGcwKrKWbgmlSTQOokl29M3QdwweMpgC6ecbwqLqPRAxUzl+ddR3xFeP2iEr/
jdXl8Qn45sb6oWOrhKiDf+hmBKICEnnjEI87+Os2bjkUB5EFppk8bwbN+25S9i4BM1QthDFOAVEl
1hKinX+ONCALWn+WNmiThabJkKFXNw0zamd1m3/lISP0d/FnDm/K8kH6ik7dw1fRb+GbvT0MVwfE
vwe34O7pbvUm8luXgmeHoM688B+Lfe2V8YYZqgDgtR73HNPF72fyzu286WNRxp4n6FjtQJtlYAi+
3ywCWg+KSA1FpKowwbBH0rLhi6up7QlRDYY86Yi0XMdWIPcPEX+nX90dWr/zIl1f9hj1ZG/1FKg5
BjURc7udL7Z1Zf/hy/y53JV6jOKgX3SbQUrqnNyYKFygwU8MHtynAjAAInINH3WQW5FMGVx1b53+
noFa1dWoSWBjSIEMkcyEdxlIMF9pEBmosUs+KGcmUtbn79vF3Y/qWIxzKGt67F52xVyvch5n5gHl
6Ayp7/22oyiCYhAeYiKOUz66FfsLj0/UoBcK0e6b9PJBVzuyQ5XFf3C8sJ13YiYeBNZkM2BwHsxr
pmRs6+4DewRo6zTfdG5MoiWUl7fGhJ0fZ05f4N9jBWw1rnsqoYKMyGRuSQ1rj/QYPnwP/JMjqgS8
GiYyPmb1Y5yFDn0zZnB46erxBcCKDKnhzGrMH/CetpCm6YMl5wRfZWDOzsGVXYMfjbMKg6IbCKYc
qMziZKbILIE2wMgFTymHGh9xlg7je5f10ClgK+B3xRIBW1e0WpDH3Xk6JLWDqirbPKD56GfgtTqJ
pNOnH+MN6wsz6YyRbWIUd2O7SvCpBRVg50xv3PFxOG98GM/gwwwVH5xTzoDLwVrvvaw/kMO1SKWx
OXt8Fis2CNxNcu7dSUfaQB8diI5L6h0tdfRZDQnyLSc+Y3C03bjKIHPvjstEyAjISntoIpk/WFY+
Nn7UqGMBzykeRg+CPqFg9gT4Slf4zoOfKluKmmJ8TsqRmeArxS8VVJPqxKB5otKnTa6Qu/i4PXmd
UgyphGRjxuF2GkzoKggsfNh7RpScauccQkMxKaH2Wz2mu4oJTfKIaiyky+I9F+N8yNCPUVA+BfIe
1KOmvx/yb7c4IQPQUpBl/Xx4nQsz3TIGSqoW/MUHYetn96mO6lXDB6OIVExZzLlNBFQoqi7P+oCv
AreGYEH3eonvscbhtnuf7xTjoN4HhxUENiwwr/LKIdwOlpdCLbIXmuVkYw5d1b9Fli9TghwZi3Vi
8gElOXKArNyEJEq3PLrT97onUw5xrilALn4xW5BD7ZExkM5wdzoxUTwRd1Jv1VidgcczgSJ2ENnp
VYeUmqduDvTa7zAKs1B5ZzjB1v5moo9+cpZXJ/fJlXNMYwaLaXXOXI0yLoLMMdRjw7cGJlXfIN3a
uEV2i4+8+1hzKAyOdRmcrBn/WG5D8O53CD+PmyuqkOarFLlo43eCJsjhS9oMKm2mUfyHD9geu4QP
9zg8G6N6yw+0Jhb1Ye3SGBHYTd21kVeynEr3qIbk+WHcoaKjPRWUIogSw+JNd00LlADFXO6qZ/c6
n0V/fpqdAdOF1qt4HHyNxwf7bE4B1NW/8PEykaC2nOy+zM9yu8kFf0nalt5holN86FSg9JAwLGDI
xDbsAvpTv+rBwL8nna79WS9VnoY+PVAidvjyzuNyerZ8QN0JVcz2FnGJjlfyEljHkEenLQvipOaL
4kvdCzfD5Lh+sWmq/CIh9Nfm59Mard7J5IesotBkEm4KdnUa8mti/ehnUtbQi5IVGXlYjENo0V8K
ivwmnsQPMND6QbVJ/ocw1rnZWJ1CeHMsLGxu3monhsk3d4Q/a4vCpewnZezyUsYbP1q8Ut/4ReUH
jSFdNSSEU1hTF/oKH++TfZHW//s/5P+uVoerVaXs2ULUm2hMmJblGovb//hv/+P//K+P9n+mX+Xo
P9do/1txyUflvmj479TfnjG+b5jKWyjQ2KbY0v7jKtL5qHcUCQUMBhJXz5rT+mdOl3VazQ9iRMAA
6/OVEKZovykn7aPz0WNw6LqR9+8/5NeX/ecPebpd7WRdtIuGtsnZW/R3ozdkwp1RL1yXsf+OTu2/
X03+7eHiRoLVtMGmNn6pf992c79Vd/2OIAY9FvtowhltNtlEvFMXQfKb80LX6Ncte02I5rH6ryFp
9yQ5UF2PsnSVuTvshk3mq8E2Tz56TM2xJJ5PsWj69/tTxN/3vDSNriPKGzr74Kr59DTVh7WTrxUL
swibNF5/JmOFMYK8hCrrO7Zji3+/3O+PU7i7ILuDQLjx9Dh3ZqpUypHHeXFX3hv80y8McxzUX1/r
D4pf/o8705Cqk9CslDDf+PvNWcqlMI6VzuZB/GC3nuU6qIL6ZCnBBsyYJb/Ukfz1qAjVHQyXcDN5
vrfHRSsa84DTV7fvIW/79YGQPHpJaKaQW/79OSq/6NGoWJ8jz6Sgz2T8HKM/vkZF7mi3jfIjuINw
PWYaiJ9e/S8o84MQQccb5Kjo+5DwAs3ev19aFq/o+bnqNv7rQg0CSfmnV3ipTtWhvnNCVys+PS22
0Gvm9UXH7eeLK4mw/XwlQ0KmWZZxBiXo/P0Gc+mkHY0zh+Xm9ukQZycHoghwTrjG0Nv1Xqh6/fb6
DDTysSNEywyH5r+vppblJdWuPxJUkrvvPhgFHED2X6nD60L24B93JXThLWyzZJSC/77Opu4oZlPz
/Jpg0X/r4z3T73f3O3pEnSqp9rud6NGALK88HOP6M6TicuZhX9mWTWjB9WYVd0lkRVbXZez9+TmO
7s7Yqphld188kV+DEQJZKqY8qB8p2tMjOW7yW1FXxHwvqB0mZiFyEeJlF+40c1/q2Ou/CX2gkGWg
zKXZMjnt7yeDfV1xsyVUx7LVqg1W7FEnOBNdPTyYghmzlzaKKUa3MSDfzWm2zmTv9mhflrB2YBtg
UzlAgASHDHdaUnIjVmjtwMUO7osgZgh5t3+8QUO1cS82CWW2SJV/fHxFp86VjYb8W8OqQcqmggoc
SAnENgAr0eyQwFsNVapF/pHF/yOWBCAxsgUNsx4AqpuzPWgObGhyD2Dmj87EHijrDpxlWP2BUOSw
ww3gzQGax+4NGEhw0wRACNuboQPTh95m8OJb+y1aIrP4/+7pSdJOVUo82s8UEVa4Wz8YAS3Xexgm
bLBFivMiqf6adP682NMngA6adr6WvOjuSoihFd4s/vjogfK4rvRS+lb+tWLgUCExJcwoMEr4+33t
K3Q9lVvWUjEUseyZXdm7hNbCuIN3s84BD+neR1yBVff7+Ood/TTZsuR6muistdwGN/bTYAVs2ZAy
WIOS+qwfXiYQOHq7oboUCqhvVoc9Cu3E0rYpugyWUJrZGU93Np1CQUZXxdo0/HqG3eN9xGiVYRcg
h+mqEHTBc64w6ZTRzdMX7bugztrr05TCHAViKL8SHKGcIt6hw5AYajNDEBBv/7iGx9xNoTmBPN2h
Swy0j5RZwSF6CGLlEh3o1G3GjKGP68PXcZquodBs//3YqL98sqIwshVc8NAq1Z8+hV1+VnepmRMh
hMvSFqeL3J3NCBYibkFwADE1Q6jZazzbUEwad8EM/v0nyL+cXPxMVIXKF/05LM3+frvKbnOoHkdE
LvWdY5EniqDD9jnr90V0nGU+JOFX8tvKLwHgr0s+KdscUkVq5JTzqzoL4VorCpl4ghgcNRO2dNNX
yvLyr4/5j3t8ioynvKpTI+celZAa9NTfhykIEDSmS9QtX32dv9QWf92dSMt/hLfMuOEXIXN3Xvdt
NdxOdh5V4QwJ7k2A6JKfRN90wp8vCt/fT9Ift/iU7O1dLW3OCldd9A8xqHHLQAph3xHoWWhAIRiF
5hv8HAOwxYs6PXSfPmE6vjhM6i/lsEYKovSmhsNZUrz5P+7dbq0mz8xHO8uRnjjMGCzANWPT9bps
oqPmKQBHdMYlmzKbyD8kCRoby4iRk6WF9PRVH8Stcj9fWYr+FsH4WYZtonRqayit/v2zTlmaHmo1
U2m+UBLhf8EQyWOxUtRDf53/e/E2fmto/7rg0wm3yuujbcxOMWza4GGFStFV0kA++RITCajvt2hz
jaQMVAgxn03USOG9CTeKd33AcNIZoLLUo8YnPbSEpl/vweg6jTp7/7p5cVjlXz9F08QykpJUl9Sn
r79Q9odmb6GJalLhQxA5uj2xqrMPjp7kvEj8v1XdqF+bNt2SqWFK9vQaboZWa7uN8PLFVlV0gkxo
AgqTozv68HsoT+IqAbuB9YEX5/K3ovuvK4sg+Me51ArLbNs94mti3UtsM4oluxzWTrEEYWA9iGkV
COkrcUb511hAUSBLpq0TYJ/OQZNd9qeTYpQzNoVPYR0qPiuU7gzyHwz6kC2KVxJlv548lK8loeyJ
xvjPO/jjTvdIFjfHnGfsEVh5ysJ6zYzi+EOKQ0Sh3fFpmQdTdoHGry79awjC85M8ZmB4aklPH/++
Ks7Zvb1IiG32VxL0Zun9GNUOqQxDFudjhFuhMMNxpJ4RzKdiH6wQ7lmvXraIr0/lJS5d//Uznk7Z
w+ocD3pLeUnd6FgjAWPfQdT/PW3+GlJwjcLQDyVh4Uv594mSNo+dVZ5ElKfGZtek15f6QUyoxe3d
T+xF8jKm/JbEqMJQF9V0fHufy7Big5oi3R4KEHDHH2zYnRx2xANGT3xGYrsahH4PQVns0kGcEdty
YN8vbvvX3G0S2hUKBsTszaeXnLVH5areju1MzJvRoFiYgbncR+lEqKixvSphQCeWaeVlgTiWhNYa
IjCtB5kiOk0sFvhhA+s+Ckq72XFxDhjUTk/fh7j0y66MHFG9+NEvhjVjAyCPT77XCczPOkLPjfVy
se9/HurBZufC66lmRmiML74GNFHO9ajae3lBxX3x0bMdVd51JX8sisbX2adM2NB8OwQfI6h6U7zT
4UnKE2O0GWXDq1ApwK6KctFm5Kr5N2htyHAMhCXKBmUEIceL2FIa7qnEoNqshRFDO/kxY7h055Cx
Z3uEt6I6uARMzsQgbhfl8XXn2i08AzHvM7aQcK3pcUY5eX0/TyDlwD5EJCWBeqyIbYqF9lEw70qZ
kAnOC9M1BLl2nqD+KFD9GUzfe83gJtRDMGnx4LF8bi6uHd4YiU2qhI2gro6wwpop8QHO4XnAvF7s
bgSP9YWhQ8t09gCzvkLtJmGBLMgGj2+ZCYTSvXU7M2tizx7Vi6j7k1afv0TcF/B4EIDVP5BVPbdr
wzDpfxedyFsVsTC3DrHk9X2GMEkhWuEX5/O3lhtj6/+65FM+Q+h402nuXBL8720YzHA+DmM62/fp
7RX2J4vi/N9u7ym4axpmk5eW4K46SrhieOl8FMzP4Ja8eJC/3xVi7ZqOiqcCyPJ3sMHc6nBor9xV
ty9sTzJvBi20t06S6Xf3RZL+tVa2/rjWU0uitph17y6Y/Wkhu2xjsfJ6hAMBGxAKle29SpG/BtI/
r/cUUGrUQjNL3Jvq0PqRs962AS8tg9nG+NVNXALsvwcx+bcq9c9LPmUIq7mUh/rMLbLuCHH5CxpH
cgYseHUh9bdUhNUHwwXs3cHFnp6lfbjmykMX1u7e1esCuP+k5O3DGQ4f3jDzhiFe4GtDLCM4MNd9
IOpvAYq/Ss3KL+CchgQsgJmKQPw/oUB1Ix3Ka6f9qQqCNsa3bYnUyuSjcehJhBvrlNFKFU5Tlquj
l7YRv1YlNo4vGvLUKPOqT91Ja0mlXBS8ZCR40RFFKgXH3WAmRxNMukcWBGzgeWarwXQcjV+W/79k
Tl3SmO5IsoJ18zMQajzk6yUTVxeoOfY9KPP5weRj2fiNzwET9/7SvueXJ/7nNX8wnD/qMEuuss05
+7ljhMAdjDlwueEt08gn40P4+e9H+gfbe4pFeJ9ja4A3h8FrfipHCtzh8tvuBzwfcricSceP5d6J
aQQoH9wkgi0YwhRTkO7FiSChjS/LlyZJoo3+x49gwiUJlX5NMp/abP2KI+PtP3vQtxMYhuxsN8kw
YFUD2+j1YHCdMPMZ/3+47/7jYVODgajj0cHhppV5io+2UmY3ubFb4mPA8LDso6syPXjOBQNGJj8Q
+kAzJegWLpym78urTPDTJf114+L6WNbxC2wDU+mn7xzzpo36aHcSCJmHsvQ2RuZ6OZnIUTyx/RCX
qLmYXk6n38V8jAviePEq0vwz1fILwOg0EyX4HzOYvzPEpWnSTOqkAhL0+limsqyA7jwGcj48q50j
XODH/37klH+87adLPqW/1LxKF928yLN05zKyEUh8PPnQURAp/TDc024IqGHX/xRCL/uXIe3V5Z8O
26PelxfN5o6pv0mKb7ULwj7bxCFIC7abFOG5F013ftTVXxQZqkhJz6/7z4f9/LFdL3IhWxsBiAo/
etvBj52IEiP/kruTicHWhkB6BoUPcWX8DaT1eXrt+8zQ+Pl3aHiLcODIMMx5UKX++6Uj4i4X0uNc
DjfnADk71QxliAo1pIkNKnEK4miq4jWQvzvGp4aEzAluxD31r9UmTPOTpzTvD4SNld2qeHw9Znd9
XJhfta47933rKLuoQvezgKFpDSsdJN2Ydq59ow6148mRWB3plGt9w+bM+eDIV9hOpZLk9kDtFN0G
Iv1Ff8sywPy74ekq8hwmVEELnk3W8U/VfXiH0LVJ81DZzc5W2N66IEeoY7n1vXQL6zs9+fah26pB
tUtsw6+Vym1hikEMK52zDmPWhq2zR9gQog0makigfJX3nlr2UrZapcGNdYT94TODO9LWrpSy1X88
+fKOXSaVNQsW/PLczQ0UlDM5PN2PLF+NbPSOv64nROdKCN9HVLvyntWsKgsi+nmrSiUqgeza3BAW
YU3meu7eDdhvOxYq0U2B/nNg7dNkEbqdapfuQx5f21GpImeyQU6jRsyPPsn4UtHOPC9lDAdas3KK
+uBoOeqnRu221aAx1/V9ZWhfu//L2Xk1Kau13foXWQWSTwEx261txxPr6SRBoiDIr9/X9N2hpa1m
f+/BqnpWrTBlhjuOe4wQXB7Yr7CGrKV6kYq9owYbZEOcwVkZVUbotRzuuW3cOvqX+GLUWSVrMIfg
m8211ULWc37wGWzO7kOTcRvGMYvQTdSXvb9R860FulZa7AQ7nkXQw5BE3sxNMduthyDXoaV7kJqH
wZBClfqYFZA/VI8Q7dtVuNmpTDJFD7J0lzLKNwwXB+uBYTZrz8TYmRwoey/Lp6IG45AD81UTx6oP
9qD+Z0LacpjX7bxstz1m6Ndj5BEIWntFQm4Dxa+u7S3pWPii3ErRwbKha1Jcz/4Y1y/PiK6jgYW/
+W9ExqiW4eKEsIHQ6b5+eL6xO4a7kjXn1DlgfBx5pQ1ibWECqWTNnmripUp0ZW/EJ/5YrhOvJmpw
9H2V5WrH9WAHomT2pY0Wa2v62WPUfzlSsZIxlGRAKjoVpE6cVsRmYtZ7CuXncfAPqWhjxFAXzBY9
Z3bLcP1YRuv666xJQ+W8B6umbnLkVhlNyTbmYIIiyAFObbCHILvfS/DBhlvDi4YwIOwaR1upNy1D
oKsQlgim1njOkGCptmp5ciP1ZAmXxsevXacrg5KLDue/2fmRBiLkh3PNriOdAbDLpkOjfBC8OgJC
bHPwb9A43k1hZM4de/qBFtliNWO6yZ44+PyUDspXaT+/GrPFCB4JWMe9EcWokf3PWX9arvswc1aL
59qDWohufB/M51ZAaBBoEw2ZkoA1dbxzfUJCvtIR+FoyHXdPrRVdkAu9FxoqznScTcajxdldaY8P
NJZ8G4jsYQ1bzgQekE8YQHru1S3giiGEjdShomiox3Uu1r6QksbfNfU2HZmP+ttxwmYSqkHsOW02
DUo1TKsyLRAggNGbYd4owgp99QswgZ5EF8lyrIYo8xmHFgGMS3AGMR7sVyCuxh8fY2rOgtPq20QM
qHdlscnXV4iGg6bS+xc1EEnpHMJBjU0jDoKW/M8cv73diXb3F6C2Z8Lx0UzEZYH3Tb7XVwK9UWm3
AH0oqNZx/iI8uDZQTaMECXgA5B1fyKepOE9hbwRcZoPxmjkPD0D4+ppsw1sf+3PNTjQSJX6c1enl
Y0lzjfkGha77e57FK21p2xFRkBg56TElwrx3t5ikVkEZTKbk3LVYw+N+Z7Zq0lI+iG0OGDECh+bO
eIwxXjGM11uHvVGMYW//34pd47UvgsOpsbhOjM94gjdxapdsLd7GYVv/C0mp6+U6/q2O+e4mixUR
bIJVQk1uA0MIifvieeFMQqANvbfn5p4CwQJIh3qO1L09chDKoSJHQuzWQ/chYPZuvKFqBxgbxebJ
Z7+I5a27g2UAK4PgIxWuzt05Hf7PirENx2HKUPVd5k293dQeI3G+EEncCuWLpW+ve8sDinrjCv1c
vBPOG2abyOn5cqBcIVBDyMg0RPLQ7zlfbLTKPK9qP4vuCf0KYi3GVT6f9Meem/y7WAQMAK0ugVyk
sC6Jn/mjYrCLojaqd7yf5m6OXJFA7VRjrvKXysD4+Ln+WJBQ0TGafcMjtheIhp4fcOMQhkIK0gSY
w0/oWqtgv99LsUWX9OkEL80LzaMp7bkx08XyijOItitnAqpyazp1j3u4UQS0MFKWbMrGUCWh6ZRt
6VrVAFP3aBTNTxDdenfbDZNh98yaQzZGEPf09Pe33jrzqwXFXvzY7PNeD0q9CeWtuuTKYSO3+dcW
RQ0BwBhHjja6x2ODlHNGOwY+acei1PBQ2cprrzDU72+n7Uq7TDST2Hqy9+ufMjCLON1pbPuLS7du
E4yJuoC94JlqkEs5h52O/v763wCi6yW7oU2yG+RxZbJk6WEy76Zf0Os9f6z+UR5ifK5XAfiXA2Y5
uu6WaQCEM9FvvP5Cqz0XqhTs8EbQ08KQILJkWIMIgSb9DkHE3lcOgbIbDTIJdwvyEb97vVgZVPtG
LjFeQtd0iZoixZgCDoKxw9Dcw8P6+6nv8v56N6LyRoxIjE6Q8butjQ/WQk3EF3Mh9onIWQrf4fTr
a7wYO7MZjm/vrqmC/H2Iv7EWLKujRi4a6pJQ/rz+0OhQN4pViV0djudLc/wCE/1dPUZ1WN7cL87Q
ga1eZ+Yk5P2AnO+PMX55CY0Ag9hSBdiID9K6ZlMzirzcY68QWUOad5s6m1DCEe5Bdu+9yVpz2/u/
P/nGvWVJWUJiEU05wqnOku3JUqNU9dutK7rbA0qMhNgX4OIjRqJvhy/I/+urdL1c594mUaL5ssRy
8+XLG3kXR9vMgXHSyqaFRZt1Yr32r/r7AsuKsAQkl4ZlIph9fa6SPjBYk9jN5W2yaov7Zc2Rw5AI
5dO1+199p67qAPzQWgZU3rlJUmyY5VmL2u2TcH5gRaHDnH49Y31fVw9srOE+9dbkfz8avlLXwfAO
gQrxnZ2vjE/DsCr37aWG5skuiq47d3p/ghSK0hnxIuBcYf/88eSp5xbd3OAfS3eCjXOZKmc5Z2lV
mAj6EdtQPFo7m8srfOxq9ihGTXqS+EtY2L1MPz+4c3fVOAyS3RErUc1ySLpeXtjnzf3X5mvaTOhS
xlD/CV7uL0FYvxFxM32Z0cPsUj1ktI75LIj8QMYwC9RjSW4+K+Zu8PoW7Rm1W0es/TT1tUIW7UXe
1JRGN6P396KgQQXlSZ72untxoTp7oUucv0FyTRqiC9Pyw/umRqAfU4UTWL6QkU33o/GGmYnxK/Nx
E2e9lvrAGr8aQBhmCkSWRjCLkHgXmdLWh0N02kny9on2jw8f93b6ZYsarTPjTTnEdD0l4lv1eEoG
zE5oMgV5/Rewsx1U+uFoStv5k2j6EdAQUoI6HL+uZuJ29b7h3z4W1/pjQXHpf2xpQfvvPCzFgpgM
GOvH02jt2brLdMiMuN0fPXxXorWo98QSv8sk2vXCHX+bWee6PaDE+LgLJmhHEL0x67Yz3HArzV7U
zBkom/lb/u8NlY+tQLWiFGuT8A+e7o8uPI6L48u9vELm6GsIXvs00jUnTj0jQX3M2UQ6EK2NuVgw
er9iYijgEYyOTFn6NlOfj/UDfwCs5k72d9LOlfTlN2Ol8CNDal/11ax+heeaSb1PxmABlUNtt2OW
k7w8lflxJ2EkSVHehJ0U2PUNe7yACGC1+kdgLkiWd32ght/ZPEvjY2mq0WLC73WWNhNtoCV1dcnm
PW9LR37K+U7Rhx7NwFAyLzjpNdC/01wW5c2o1FWZa9IuN/zHhVJ8JdvvNVHjpE6zpZ9IVGpTtLBg
RKnsPpt844WymkITS7NAI16CnR+rZW3il6F0YHcZ23qhsLZF8BIzOGKGmes7c7+5XH/7Af3mmpoq
xOhFZ7ybyJeptTPiUKyJHtPpAwTHbj1favbwDZ/wsnw/MjZBEU8bGc7z4UlwZdPAHW897+1FQxd8
KgDaH88n5zmjOWK/wg0zXU3cdbiY46X7/Mcti4J2K74SXXnABFbngaPhqqItbRKMuN4yXm/j8fS+
mOAk8JQ5afFn35EID3xtpAHSoBmrWTpq1ljOa4ty2vv7wmzo71HNJ0kSggMv5KVkhdOPryMMfGhd
wp40mq0n88+/j+Y3XoHLh8q7mGQRVYguyqw6DFQ91/hYhbVFNuyJsRX/DmVjlNUE3m3MdLctKpip
6wBmbiFFYXag52f89lOULGkqoHTPu1O7qVkZ6mWwK2ji46cEJB/KevsDiCwlLfBE1rQ/qL614lDV
RB1N1LO684tSokpRJcZE5+bj0/LSU52C9UGo55WI0+n7wN8xvKj3W8D4LIr+jBRen/FBC43ieBB1
Qh8hKQCMSC2RvWy+7pnVGI1AZ/feY3FtOtdKI2+gUU7qACKkEwftdpZ1ZKCSVJ+cBe/fMO+wTJ1p
6nyNP9BJXxWzx2b5kOAlv3v393cdGojEj9W7b97Ud1GWlWLSeA4lnIuhmW7skRBSWOFLnL7U8NZx
UoUFdcKUB1a087Gt4RvGWUyA0ZaXvTdPtqdT+DYTBmBpC0IRazCU9PelvXiD7gaDEhNFZyZSsarX
Z+qfGz0uzyLYgTrNgDmFu6uOppAibrd3iic9MYQ7Ei0k1WXyi0Tmn4Kc0/ZRsh8YeuwdTBBX6K+f
0ylrqQM1aA8H8XOwmi87MYAB/siYY+CFJtAmcjCjF3RK9BHOqcZThOgLUm7UWJjyNLls5KmWBH71
ek/a8mw0A59zeKGkCRpHPGT69AKiAK8omKM+A3br4CmdqjpwK5Du3aHyKtuHjaGUAvm1BG3FamNj
RPn9ESTGeuD9feQ3P+/naiI4/OE920GR1jtTkgA4uWKKKF7CVy8+zuEdfa/dHtdwCwDBxACYA/qE
GCut4xrC0KfwcObr3Bcx2khHkpBkDxck0Zqx2hApEMuTvKz3kB/Dcbf+NNz/ZoctjZ4v4bVOrty5
V8P4VCP/zQjvy0uxeAP+Md0YzDNS9v9HZcld9zVzfsPbBbqK1cgimPPTLoHwj00eyhHh/p6LzBDJ
A/RNqOgxmjg4OEsvYXBLvOv754W13m8TKD9ea/f1H0Omk95BW/WG0eZaAT0H5S98U+e0s0Pccpkj
aZu5hSsqxe935JDiSU05BzJ3fftxj7MQzW/jExJFQfS8mE0eDk5fa/pG6mhyDSxiEsvkmndxZ8Fe
2vttfDrzW+iJLuE/9bjoY4qni0eqe/9F7s563GRNRG2yqnYeclAd8iI+FhLFEb78hbfM26I64ixe
YS+o7V53deMhM9WsUIkxRGrcfchWI+92mZQTJBJ2ZeTs03uYGUbkjZP1zum51Je4pmMsdabwmJCh
oUUbpBPpl0bkm5JvSFsc4/aAmbqTllPatoirDSQSZXtg2JvQnY43i8Wr81gwyD3mqTc2ME60gFaj
e+bLfPjw4WEUY8ZzJr3I+2AHW60foDwCkbVmMDgS7Ek9v/1GtQwnJ1NBkrmcEvW5ayPk74p9Iu9C
aQtof+kpLoUETsZwRq8L59HBGLjrHjv0u+UIBE2V6BnpIMxBd3bcq7wv00MJQkcAO5fZdEnLQvTi
Azbl9bl2R4U9E8l9L/TtRrL9E29odtYN1FMVmQJviIfdrRnyIza07RXD1IvxaUYwIZ5ez8dqNxzp
1aKdu6FpZablQUqG7y9wpZWzJNe+k907bbItTXtD0LYQeGlf9On4EZPNZh/Zm5P9PF6sMAfmu2AK
OmOO6wsKtC/WuRHYEdKRoEgEsFT0OrFk3Z7KnZWBipuTAZFM6bM3qkmivCMmEO8X8fQVUnDYlxwy
hp7F5b7FO0FPcwL3P0y5CU8iRcEhTSFQocv+bwLn29/eVpiY7hs1qekzZIVvN7rOL8jVUyPBobKF
VXo2//77f34rQGVEjo4QtRzK+xfj/8PLFAO/CTNNGLiXN8t+F2if8UKGlY/eW69xE/f016f8WKxz
ZGpaqkUjl8TiOJK7eolAqoKZiQVyhfuM+3p4gH3uIfLO9nfvmYkL21ndoJ5B0k8JySCxvTYYRjIA
Hy35AhT+gprhdEosOBpjpR7d795PveE0MRCkOqT6Ji2EzgWpTlloakcyHez4XTwSuRzwhDG2yXmg
fiKqq3+f5C17CDyToEGMVltAk68/T0wDDhKJqjpdoTvKNnv7S6m8LzwzjgpXpd0rSHGex38veys2
o88GFI4Ui0/tuhCt4s4aA5YFsWQIvMB0y9Knd0IzmmDgIkRYKJTu0AlzBY3jvC97v3WHKVZR2BVw
aPJ48YJ+3OH9vtJzeXgagiLjFjPIP6W/yMkKGPa325PD9q7WCUblVjePalmzGui4t8tUKa//8vgB
2Oz71rsVB0I9oqrg/rhP9Oyvv+5QVsPhkUqh6ApJDiGPKGDDafBIPf+SU9hwDsiMcgRe7E0ou9qf
fYd8K+wCRMUsM0ZIVGc6DxeUrB62NaiXOcDrSz4D4iV3XwswCu66b6T9Vi3QAgwI5pnpCbL2TsR5
NouKy6aK0Bd+LljBHUDWI6R9eDy9+/vbvhL+0CQGTD9UdO7x9f6GRhJq6Q7amsh+giPn/V2If5uo
OjnTDJ1jKp+bD5BMBGA+nHuAnQUd3ux4R2+My/z3a7pReuXHYKIUzhlKle6P0dJzaJQDkcCLvIrO
9RKQ+ZSXxNzKePGvAFkPWeM0n/RFU7+N4/XCwp79eEOJtjP3DRaNch8F0bfGfQMP/ELmvh3/B28k
QtDHnDk6WkRPPV998wh+fHXnejEvc6JWK6ZJXGKqd1Fvw4nfQ2Ag8roZ1VgBq+1t0/y20dff3LHR
ByX2z8aQzX6asyzvivW0kTwerxxQR4KRr+c7xXdceyAWpI3NbBb1PSrr15s8GPrFoGkorAOsfeEd
4YJEQxlw3kQivu+LG5VbH6gbACFpmFNTVDtXuyrlWlJC3hHUx7bn+k6+zh5aewvmxHDGNi2O0SNo
k3nqOd8TKozkM1Xvlb7x0aqO5VAZ0lYkoufrj1YGRl7v9hwuvc//kO3dbTYMotF2JV4WUIX/+S5T
YMR8qIyA0VLoGEyltfZD7VJkxCEJC/0+9cbTZ+oTgHvovrk96924vazH7kKuRT7SBUYcTmmu+6Lb
N1epNi0Zh4EEjkfLLqMSN4NTXxkBpGIkpmfh32kBGSLQKVORBcVH1++F/qlUjbq9tBmX9Ie2m83w
VXRpGECnEMPkD6oEfW2MG/6IVcmKLWAg0D51867SP7RBoVDSFL5g6b3LE+IbXD4kRBsIBTlWx4FW
ZcwsjIDP9R6viGM6j0gjoLIYK5QtSNU6xxsZvrTT9Ja8RMAhdQfRddFOJ7hyUOgk8yO8cnu/+sYh
06u26K7ymmiLdbKhPPLZ6L0lwpyC0oO3fGe36StyyBuIoGZ4Cyg+Pr7ExB1d5ehOMNYenPgdKby7
nnO/8aypostcOTHryUZcv6hWOe6bPBcxu+Bikp8pKd/TOudyM17h1TYzdz3B5cXBdzf955JdyxWF
QaoZlCWEaGPzIewJRF/F9G2AZM/JfkddyGYGDCiB6kKQLYiEWpiXkc/W7wSkfzX7B6/td/VeESFp
03XPjvxOLEBD/dgRcWd+eC9RgDb3VdZSFnp5WS6jSUCRkAOiKgmwYfG6Qj6S3EIgGfse4Q3HebV0
J1bZtWdjrwV5ezFvQwe3Kfz2dnf/RfgLuEQUCBn5XAu54P9Qgv397Rc4efdoSA8pFJqUCqGGuP52
9ehbktnSN0tHEgquQD2yBcS5a+jLATYCRwNfGDkfBdoWNHUscPj3jFlMBIZ4JRydCBh7TOKNGNmC
AdBSiMcVBjO7BYssyUzzyACjcOiSc6c7d8wGoo+xmP2bETVpPevdmA1kPRMWILIcZtbNzvWUm/2u
SsV6T4jdvyzjDVTmK0+wPOXusw0JAmy/o8dHPpaQra8DcqMcTp0WHK0YB6WJ1s3QU7kCWbTjBACy
Hkcv3ptCddoeAzERIzpUR6CU/m++mAOnGqXgXCEauj71IN6Ful6dZXi7yQt2YzFlLHPpoxmVCFzd
ebpaWeP/D07QWyEqdRccOQmXRIje2escpp1Si7nw6pK7hhXYM1k9vZDnBtPXsey8cquoAvc9NPGG
r+45EB4LNwfq0WIEUeoUwXZhHIVGRREMVRfMjw/fikCnw4ovMNMMurw+it6s22NburQLAnohgeFh
Kofyryj9Xe/0frCTo4I0d1nB43O6i2ehCyuzF0Nzsewr+ncXI78TREUsZfCexZ+uF5PlfSDr5yzh
Iy3b8t5I4hHRXURotv9tNi7lgB/b+Z+VFIV5I3NIJNpFDDWFZBaBEsdY9HokPTFQ2k7uMdX/WpRm
Bu7nf7McsREtDdLHX4lNVZ1i9ZwF8dYAR5mOiRdiQMfIA0OKH46f+g5NBJW/vo6uCbByIkG4nq/3
EayfGmaDcLc66aPTEOG2ZYpwEltKsbr2Hsr69b/4PrGX3Evgor+KS0VCKmsqHByKooyExEtUh1DJ
FULRT6Wr2P7j3wt26y6X8yOPMECnGiStXbN/Plb6gBq4vjqno9z/HhTwK1Rfp0CzW8t6SI5Hz28h
fh4kY9mSx3K0TYzAkfMY3qlZkrztmnEWoq0QrA8MXiZFNAl3T0GVLNTSd067xj4X0vLcfPkBSkLx
sjIN51hHM98o7L8/5PJDu0eF4aaQD2cLUzWd/EBq0yACGiSvjIFnDRj81Z78w2OdPw3DWWWOzs3M
OK6K892pXEj5axovdDOwZSiAAu/vX9JljbhsKeOVYsCZbhcg5+tLc7C0Rk13vrHK4cnn19RMIw8Q
/ikXyuBfypByNbg/FIjKHeBZ29tW9XJOFNtoIDIcfOayewwypzDQFjgikBPdpcHZCRqNedTNIFs0
FfLOgVcMX/7+1V1Ktf/9qxnaEdMs5CGd/atiS21KcfOEwm8ARAxmUkiAUApEIqGvEnTTQDHbBv0A
gfCQOsX1HiWGf47L6hDjd8RLRsiSwYkaXUrUPHtMVDfovHwZTkb0HKFww/BfrxUZg/JUR/5gtdPi
WVPO/Az5XcQlo3yV18vyvAmP4wBZsV3jntF3K/TPnaHZ/s6Tla8CMv5CP9iwJNjeMdFtZbdV0T4r
P0MlcvP2RZFmx3xZyeW0sGLnnGWj9GxOTeaIk3TErKqbH94MqXJOh+l5UDjtoUQs0++5/Mpltql7
+0mPceUCzQ/N9vU3JgasvW3D86wddRZNhjBtMeW8kC2o8WGRGtpV4Ow0L7nnI1vUe9D7OY0Pr5m/
Uhv38MlMeQ7hEwPnCGKtzo/a+1FbNeqklZ1dOI/Q3qxEib1FM0nnqmJ1H2nzodr4fly3c0RDJ6Gn
TKoVcrkTa3OfzI0VjIlnmLXwqfew2x6d8C5YqvcQVjvqSJ7DnjdVUKfevcaPoZvPZPsA26NMU1BC
4dZB1RSq1VE8QqENSRjbcuSdIyO2uMyOTjHXF7IhVErrF0hUlTGSpRbSRWjNCnFlBH6Fwry1VGZo
1ELZxLtaZc4/R0FRB4EWG8E9BDQdQe6IrjjaMI+IRoS29iptwjH6bk68PVwUdXPmIVRm/5mB9Sfy
VzZGP9szHg5Dm+FeZKv9OeRCvI7BFrrI1o5eDmgL5d53iqIPC30o6xOQ8M/j7BMFVjT2+H+hGxoh
77izJUD4g632KtTTjM9wmXxFaH6VqLYZ98p0N4LWT+jdHRGlOvAfn20JlVX7FSk7e3V4ZKRshK7U
hzmqmfNRmZRAtQGRgyJ16ucI9lW0Dx7hA3D5j4d28MBfKoRdKeKtEMcqbEX1giYlgqonfnJpw1Pc
js8v0l3xLSSAq7tvfWS4ukTXDfFyR4a2TRoXTIMqHi8DLRCL2uF5HTy3r+Ymfqj5mOhBRY6Jj3H1
pfygTPcedwrp5QHyV/4UMgf3MPNRBAtXMoJhawMWAhUtW+QuEOhGWoQKwx7FugyUJkkhemR5YadP
GpEhlAtoCw5c4LEIMY6gJEKPxDHc4yjhJFF4WyBKjcAHg9WoWn9CmFJDVfNQT2NULdJR/M4jHEG1
fUCMrS+jvfQl/np4nXCyVpW2lQ6ZsqqOdkmXED1L05HRtUN21kWC43SampVXDiZG4h11t6rdjIJG
5UjkvtVoD7Nv4ioIXGeujhj8yTHK0SD2TOiHh16g8n6cAfIqyLFlk3iwSYdeVTgSolk6pJzT1vKG
4bjK7QR+xnRS+F6L4PBil09UawlHBMqfmjSKk7ugQKzJtHeDZXt6S/ayne/GZeuUmoecpgSRNpIr
2QzmTrbLELpSaHsc1YmO1M1B/NpTM6t439pMP/aYrkt16dcGQtw1pOEkxkc61vkURbEkN2F8F1YP
pfmW13DFtQbu8Ck8fwwD4CrGwkBH9YicEeqnxnN9jr1Mm0UQ4qXj3cCNUUyU7pLEVWPncEJAFVHq
SZ1Nh9W4QaVzv24a2zS9YjBprFmhbgx0Q/WZr6+S4nGPvp12l50mOuwnytQKPqrBXLJ6cg5NfEP3
G4HfiKkjQfbTrbDFxWCQt0VAkOWUCHfPsnvFHTwb79pz8JaPC9ASwbzcmt8K6qKz+mk4aqD6Sx01
FECEFokjRHcgMtPwxkOvPk7DTbJR4EpEgtpFZcXg7Ruv6OvskcpKkUfmzZeItqJ+3RcQi3yw+yWM
voANJGkzfxE2FSmV0qg8J5QpoO0YOpr3dbDzhTXLZn1LCZfVXUpE+tA1DsXEmPgpP4oxVV5EuVwS
e2fmNEtlhJuP66JeGe1cTRb77BVTliALfHCsV4n50mKhwqUIZXZPXHRpXf/1OzrhnOEfSkjrB+rK
QtcoHklIYSPpWbiDoeMfJ741saJFVrjSczaO79qHKHCGraMMXL/29oaTNrZGWeuQOFJjSzqsLo5R
jNXS8z+b2ClgBAeCBNGVbEvIMUUjqXIr/pXIydFaDJ0kgmTYjRfnzEaSCdkfiUHH0OGBlDQWBrbp
2+faaX1PrR2j8qCcGNSuzKhCa5fyxNK9VPKyZnJoRskmtcbFcGaqowI5sMFoII1PZGuGU0E0z0r4
FyhxtvnaeMeiHL9KZu/BwdVOCb35B15wh9lAdEqx97DQIH2H0Y5cHZrSRfvvlNvN135AYOGV/AYg
kodR8C43TnhwI75w4AyPToVc1c5tMeKyU2WuBJ3lR45mTyvkdZttjXit5p3DaVtMI30+yJZt5J0S
sUowdKzKRfLusLfhN4/h06yWfx/0pZX++5wpgVFqAgrUbbUryung+2XMGVroPT+W55XMw4IJOk1X
lTQZlM8JQmfnbZMg/wblTziW8smgeTOrsSyNVMs+Siusfhus9GTy92+7zDD/+m10IiiUMHBLl/z6
LehV1MppoOurQTQc5UnrWLHuHfbKJsliVzvuF5apeEAi7LbR77KIZ5FJ7wOd2RQjgKEoDNBAPCmf
wc5/sCrdLstoXGlfQQN8Ok8ffGiDMvO00PnXTm2tjap9MrLSlLzOxz3orV1UB7eFRMkMdZyu6ahq
eZ9JWs9bu/XiGRLATiKQIQb7rr/S0HymbQ0TaSxrlkSPkeUO1GU1REzLjHuWuuh6dHf0x1rddtLw
RIXkZOrFquE1FCGspUE8Ds+avQuWxWCb1gd3KAXTjB9wZIJiwA6lqJvnJ/ekfbV7Kg5DzTNLJJmV
pUms1TZ2kSBoKD+eecINtYKqRB2+yryjBWhB+szMJQw1TiR/BebUVyv7H3QyTmFpjlagOl0PRkFd
rOBoGFWEwIpygEfJa89H29hZD2oNH3CyPvjKXG4QYfadOjqOjTByDEiYrBJDfBpiOEZJSqwe6nM/
+DpmmhsdYP9Hcg/dk4f9uRmFprw8xNK6LkZZnngHBZm1U+ru4tBuksaRUZItctWtSqyWBQssMYSR
PR6Vx3OSe/FHcnzTpGg6PKheya78fclvPUAmhRgMhkqBcKAbCbTSOSosOY23T0JLAUicgkIEqJ6S
AJWhPvt17wD2Fu1FtWfS7lYViyokBW7QJzJeuuNrhkVayeq5jShGhsyhLRBp3zCpsbvzV8m3iTvt
qWN12kAiJRXqNnQbqG0z8N1J1yArCoHeBLsV/GJc8yMmzZ+bfRJhIvbs3HFKfwg8CfplanOdVaxs
oKtNXZxWcbsk+dOHbyFc7vnykN+f+gitbtVfrhbrBML+OWVGIiWjny/DeyhjZKBYlFNXOjpsD9/u
33flUs359Wkk9GS8HBfFlmtTYZ0b2djlkohDaqjJBSu6kF4MGaf5e6VL3eOvlTpGKTwG1u5o+dpK
flGf4qfspVxAQZYE4yyzLaEJsp9DxRyttUW1ad6xEfu381KeSznQmtNWf8rfjrCtwG0X2qVkG6vm
nT+Rb+kPw61e27hYhbG/V/Xh8HReDOfJk0VG88+HjxDlY9VJxJCDibDs0Ds0dvtVkER+JXunRus1
dOSH9GnwwJUdrky6ltk6W+/fM0xR4+CRy43KPyltX7Wr9772Yd8RdGd+EjWR9UKnYKTZjYuiCgUt
eMTgW+up39yqFeEPaPszXTVkurzzOGUKjMbJzxNqvjkkK/EsZs5XSID6trX9+7RvVcF4MQxbCDyo
GPW+vldKZu7OckA5++QNZ2duVopcTznyNyhRO71l+uGNB0qlTVAhXCT8Ol+WKi3s/hlmYG++lLHT
Zm76FslPsewWjC9nyyMarUgTD+SeS33zsdL3pV5Kmwm0UqcZQXkyPZyGTQQCeTjOFoR+Tro6olWj
u8r46KVCPPkxc+S+19TtMl4M38+FO8G0nFS+Uu/9A3WqYlE/QbR+mpYotUnj1tNS+3C/3xig4/V7
bdTM9lPdhTRwXrxrVOrsANFfe+/kd/rkOFXOONAxBlQVopazbD1wo+ey/h+zgPznF1vkpbRFKZR3
4Z47iBu0eFBZqx3Jm/FW1JBQPolewFGan61JET2rslPs3XI4t6q3PLjL203PpRSn0TVBjLQyXko1
WeERXF/K6DD020HMpcxHJ6+YQvJOcZZYD4JYA9xp3yHh+W4uaHL9TZIvMD/XCypJIauHjJQHzXLi
icLOvw+f6H8rH7un5j2aF5/1xkBxe2ebb83d7g1585W5RDb0MVFtKlft/WHRvET/dst8pX5LRwyZ
jUpHC5vcvxKmgNTOn5rCxY6iOjVNSjv+CmVHhWWFUgZsAQzyM6VJBktGENnmp/6wo5xz+Jafgmk5
j5fqtH063ufoJWWPQ5vSbXWyzQ+1cIcvlGjl2rV8pxiMwtZBPp4Qdj+09W3y3myiwJZe8u1+cdzW
1OzeUJgt3k4r4+m0LB7lZbKuoJN8wHSSrWBpqQqeN/L938d5yysz/iMmsi9wqs5pVoEsNQMlslah
OdEkd4fKuuoNokmdj3Jl+vdat0/yx2IdexZXBzmV49Ja5e2dJt/T+LajaK4HCz97kvaA4aQPJfkf
agVengwNTmo6IOp1dPWur097BF9QRzjn86xxqeEib6ZPdxNper4rRpyJc3w+ThqI1Xo+9kb+gMn+
v+tanSxJKY2DuU/YWd14SdXUVo8kLpM4B4SZe+l+KqXLvU49dRkcR3G5HqT3pfJSShO/7RFqlG8U
fGSBvgQhToAClcL1Dgzi074J92qxKo+I/S7D1BqV2pdqoYygyiN9/wSumyIAvfZ2nOpTjaoA5ade
AKzwHz8MhwmwCm4UXrFQbARD3rG2aqnqoXw8ijZwMn0hNGHqH/5TIrKnv7fe6JioXyt1tv4Y76Jd
URwOi7QMvHpXu7swcM4R5V79C0vRoqa9S/dewa4rX/toD1Xmt2J9ZUphy1rsZo1lJ7tqvA/4c93Y
enWwtdyEU0HfBAqlvUPx0ijK7BApX3QdUyr+cvo2JF3JSd2MorAZJdHT+r6IHvyyoq4Su7K2PuSH
Zelrs7aqnFJCe3FIjiNoOw9UWeqxdWzcRlmeKyKY0HD03J80+XEOvt9J69it47edfx6Z+bqU33Tz
9BQVW96pLn9ZebkY7tJJVGq2XNynu9P0VPOTUB7MInzWkFgUs/P3HnfjoF973HnL2qFkMPfEaWaI
lFv23cDJRvG0HT30vKNf80nda9O5vWfrJJ33hVItopPuZmdCnwY156H8byCpTl4iP21Vjt4gROWv
mnYBLNMOYtTvYFhL0tlBGdgYOEcxR5n1FckYcHgyhidof7XHKFbcOLwzlbeezREf/+OqX2yOGPk3
UWDVoZfutC/VQbJTDnohrXRaNAlyJUFr+woc3vuT3ZqBox1GSlvZ4fkxMJdhI9n+Gc364H2X0xJ0
//4xF//Y/TEGNVLVgOEaZvlOeFXnWlBldaSs/ANdCftEwI9S984ugpGZwuDswLAcN66Eo2o9M3JT
c6HIjkQHDrmVyhsM3EJxstgRzbqIuzip9xOaC/XRk7WRNnDyaK6dnDj3NNOTi3HBGdTTBmXxdpI2
D3rzfCrf1fAxTOd76V7PtyGdlaGzD1zLdE9nO9sMVaf4pvBhSWNNpcPvBIp9NO1q5/iPLQLe4Vih
hgiToAJLLeWRkSmNzudNUt7RBpCD+bFZWNUk6qtzXcLrvzauY7BESkxnWIru8pEGW+C/bJFN81U0
Py9PCQZhZFaUVVdYywF8bBS6czudpesI7RvFRU1nrINJy912sJDfknkx0h9a5IRArMFWK1KTYomK
/RuFStk+LQnf3qVn/61+RhmeNHKefVFLB5hPSZK6TvmlvvM3/4uz89ptW9vW8BMRYC+3bOqy5Sr7
hnCR2Xvn059P2TcrThADB0H28k6jRU7OOcbfhvg8g589Rpefjubv6fu/VixLBPUpIzYQm307JXtM
P3qh1ikx6J0dag8z97toNLtVbvrilIb0AP4gbA1lX2pkXVdgtfPnDEU7PQzTR7mIdjd/aNnKECu3
hfDLzLMyvUnGTg0Jl1GelmljsnpM/S40blLpfWLgkpzvDOX536tdvj6UPx7aLw0ZxABK0m+rPRbk
3Eq7eDxakh3dDhvVM56HHZNrjxXlFfty4laMQl0VRwsR0sZsICrFtbaRB3d6+TFh/1fs17++nW9r
aIhDIUulOd+LX1AUEfkmb/LXcA0kY6ISQ50+dAZMfQgf0WcUrCCRXqLPDtb/PN9pL/2X6IR389tw
a7zTszfv8ov+IL8sx/osvC6n+ayx4Qde8WZ8xS+OdIhfBnDxD06WU/xSXPLIpkT9NM9WY09v3am5
Mx/k++rNeBhPMiKQxK6fpZd/3/7/BfX94wN/323MiBQsPdVh+yU3/+rO4VvL/5bP9fv1a4rt6dx/
DWeKjo/wSbxjt45ey/fqHLwq3Iaiss2v6Cw8y4/DjXrpT8MtSdbRh/gI3NFy84rP4dYSKRvtrLCT
4gpk5KptvqACCEElGT8XMo9Ofinei3fzUzJsSnkZoeRd9lw8E81uPROvzkSq9tx/yA9T5kZvc2kv
X82beU4/lzfhK38Zb8Z7jJ7v83sFyHqjPFlPc+2N99JTcF7exIfguY5s+V0lPhQ0OLIj5FHvV/j0
Er0Wl+bC784/dF1/KyYZuQjkjrAJ5/a317OpoSWbiWXU5h7Af44aoXDayBOzn4iHv3RbuDiuDR6j
72RGif9eLNblkJZ1NQmntPCUD6OGU1oVm/Suu5cT1+o/h2YfNkygezXf+4xUu8X01OOPaZffKrjr
dvTbd/ENv4tHWeWoh9kziQLqkA1KRCRcajdD6oXy4Ccl/N86E2JboTRIbLeAIr596kC34kiyxoJp
RsidKQhdOgNMUT9N3PiFQ317PX670LcHGWXxhJcz6w45s3JnJksUwWoYMm9qWyqS1I9H6O6pWiWm
bi/9qmXEw9A8UK2yzBmEMUq2wimiLis5uETVeoYoK3TFTpTcBg8QzPtWdZPsXKteOY52SqWrzad+
ua84pgA7vGKG6pdDdx4gGjp9M8xURJq4ziJ7MKNTZWWrWutX/bBugseu3o5zApt3u8A8ReNpYVSD
MeiOKci7yRr3xnQQIvW2zBuvyd9q/ac66i+dC3cLughrBkl335e9XCyTGQo8FpDwzRm4gZXwYG6K
nVQxtppTxvkJfL/e/z+eD5e8ugKvsP+3ajPR8hY/bZXvM3NVZ4uXDozWrlemiSAESUdBUn3brH7Y
NP/yzvHpUByAcIDAW98Oiaab5IEIoZzVp5IUPTFTdUFhPf+IXn4fpnV9r1RJBKXWNEL1MF7//nbL
iZEXaRa0R1U+he3jlEOhfGnxY0PrU1ZQsM7UrWgOK/PCyG+93cjxSYDBVWUWrObLQu3PnebGpnIZ
VU9RTVuNM5eBFsWcenF7QJ7qzhB9vfBiJQ0aExSW/GysyataplXK8SYrH6escH+4hb+c8d8eHA+M
toRED2aY/AIZ/0PQl4KBwWaqC2wCs8NAFqdGyQdRC3lztXVoNz1aHeHmqtiR/MmNbqlmXSBzRPVf
4TE9WszYlfyS2SjdNSP8iuRTEZzNVcoM7tmT/P6p2Ui+yUA3fWY7Su8Cvrz+QvlG2bzKNtlG3mof
TWwXmwIQUfIVxvUFTPP+3/dg8E+/XgOwqLn50dkx06Gv43ONw1X4ZR1Uu3alk3WYGKPmC+ih4uug
wgG4d/Ly28kzVp03I4KcvMm7/nrx1Hk9MxB79qoRbdnoV15Dit6MRPf664MzONeAMap4fjKBBAbk
KirP+DFx/evXi4OmDhWachWavYybeTMdk12ykzzRFfcR2qaO16whDyE5XSdiFg6DIw7JoWW82k97
4/eW8ro4r0OPYZQJ6lOw+P2+OIUMjWarTeV+Fk+ZFjlBcylTj9ZYEXiY4yPymmg6TPXjv9fOX155
ZnFKhgoQRJLdL5T4PyunJaAtKgTr19kq5tt2eZ3rRz32FvGgtIk9ND/san9TOXNB9CrGddoW2pXf
P2fbzJkuVCrwxFf8Jnz0b9GL+qVe9Tby03Q/P1KmIH641i/R2/RlnoOPVLAb3se3/KW/Xy7XysSk
gPsEDkx+2ov+Uj/TuRpXkTkNLBqo37859o7Q6IM83yMwKTNq07a1y1e+GVC6t/lm+ppzR5xd7eHf
D+FvD/+6xyOuYQ/Esfzt4S+VUWpRxlav3BMmKzjxalmNPu5k56ekp7/xq9cMQAop9MVIVL/d/6kI
gkhhG9wjJ5Pl05U319T/wTxl9GV023I8hepFSwd3ziskBxur/WENQBn9ZdPnu8B3DiZJ2MAv3OM/
y45Zyp2lC1l/GCjG1XwFYLUVUMcIiGdkehOTbmVyC6u1M9DhRIN2rhQH8bxdzwz7CxOHyIRVOBv2
OCireUFd/hmrmiMp1za1lBwd+TDKhoMxpY6QMz4MlcvUtCullVepVNgmaptS8MzurjRGtx6F1ZSX
u2Ae3DY45ZO218Aqa5ggGaWi0a9VFICp1jhaLdizyP6lJw7CBcca6l0j6V49WAjKnvolfWv2ulZ6
ccx2kSm2BoHfxV5irM3MrZbWNbvYDduvRVp2cto4QtF4Y/mZ1h9LhCC5WIfSqky3Mv9eOJhuPsc7
lb8RB9CqLY22HLF/D8URAt0ZkfVqer9SurOOijEYZ9cwLr2ael3IhZRtWn7GLdfRRYdj59g2APmz
6OhNvK5DrJblbTYx7yJV1+RYuoskbiMGctXlhQEOnqKNTnxVS6GTbwbF8ScNbcZo2nUT2Olk2ErG
1+xOwQJFJCXHJe49q2CSMLPGEZy7VXZXCYeyvxAJwM0r1qLw3MrS2jCwHcyM9BVqt50UiLXxtXMb
Q9kxevWuAW0Z60vN/JswQvYsOAMcbbjkXisxSjeQ1zrJWV3FZKw5c+NCd/TkPLVQQmrjKeP9JI92
/9WMkSsON3340Rn+wNytRDg1urgV9WHVKjrl332UIDFJr1fxK8VNxtoXisUey3U7WY5gvmkG2GHQ
bRu594vxSYsfuvopQ8jc7HNwnlZEgTYgkRJvVeiUqAC06Tp7LJhEE2QrE3VoMRNollZ2ZSBA0wdf
j5i6mwW+GmqMD+6K09Jvp/1AnZqN1FgaX0jge1L+hgrTixakTYE/T5FfDwAGSbsLBuAVVDjZwnij
ZHTl9qkLaBGDxjXQJ8e6sFKY1ZWtwwT0NkrcVko2crQZ0yd98Qype00y1RYa5CghgtzEsstu8Jri
zTIPZvMiazcSsAdYiCPE4UFGRl+kdzUFizi2Xm8KK0OwnjrhcUYXN19IfyFAKDI21wW0yIJftagf
g4g5X5UXslhGkL8ueRL7SyaUTqI8xfmxncJbjAg8o1l6EvLIy9LIvb7QfW2tFETviZB6dQuLlKxC
8WyrdLYt+rxMRJozvau8D9h1i+PE2zKWx7h9GnUSV+tdbqDr40Mj9V13xnqadtI5nT3kUhJjF3o7
s+zZ9OP0JkW/e1OdFs0drP0sOeFzObrz6Iq1U0/g23Y3bEMeXOehxR8ad1F4eZwicdXZ7UaYWKdM
nAz2+wlHiTSxaqA6w9wzyUTptonsWg3Ly2lEdzwYi9vc85oY2iqz/NFkdJ4bUJVswsK1BL9eL/dq
aDeNqygOsv+JUW7Rmzruc0wRE7AHomY7Kh+S7EmQW7fjvosQtYIy+Ea/GZfX5Fq6joVbJcUhHd5M
vbCljFnTY+GN+bmtNoEFBCwyRk3ifdDYOpd7uaV1idCzu1OeuaYFe6gtjj7sY2mTpS1osbLLghst
8MeIjNJ+04uyq0yiN0iyLRagSpW+wbu3DxITEmVdgmsMQBCK/qqzCQ5o0uKnbjyT8oXJYm/IFzSb
TsQQ7Lr6MlTERPWGHUOt7qYGvXOWbYQ6cptpcvu7IXzKEaOrA6Onm9JPrM9FL53QUvZS/hpao6vP
yPQzbDwJ3WBo7OThPU0DTwTviZN8lY+NG/XtjW46gAknS3g3l+E4oelcZtm2QtajyGNnH8f1o4IY
tZFT8UIpxrRdIvkYlMMGtRBHhWgH4muaW46RR37Mn0xKBrpUu755E+JsE03F0SwqNLC1Xzfo8KfR
yfPQA0X0BePQ50/YiFFylwDdZf6ip+qx68/FINlm9zFVpd/Wx35AOcJeGjeYezaDqG3ykbjNEVlr
Ot5E3EjacjuQA7/m4LOWzBvjdcaIQHl4BYNWapwBw1PGBMMh2BUq3aneOK0xchBQ4IbTKqpZqKD+
dbAmMY6Jii1kD98BcrSQBnnEqjFdj0HOneAzmhlmHO+7fj+oplsuz6Gx3m+msnZoLbyoMr0gnnZl
C50g3LNgJFN5FosXPX6f01fNdCu0cvpy3wlP4CYGwwD78rYsnubhQnsPXFytamKGrWkTC6TdVGzj
ieAa06Og+kZUunqouyPvdN2cg6ZCPXkTKzVHzGacwQo1pjWKC4Q2GtXJEUrdUWewAgkrRdY4NHV+
nDwtxXms1zJmadGr1SfqTFYv/SS7kdLuZSArfa5dRB5AA0edf1IXTmr+CMu/kquNwOqyusyRpNes
vCjzY/1JaI1dW9tJeyG10Q0+zWKfUBHm+VnXDou+rEOEYgT92CQc+iM3WgOwDlLLb6Q9YvYeeEEL
optyXg+qvJYb3tyORicYV0bL1HWcM02LYcK8ptO8jNl5zA/X34/HTdckMG8Sy0O9E5PAUYPOyyOO
Vw4ELSm2WqttJw9i19MVOjkJUDM9chqMBrT9fT/yy0eF291MgQ0xaSfI7qfhSXiVKJIM5ZDygiSW
zhEgHWRj1QaFsyydXZHVNQqnOd1H6TFQXgkTcyVEAYuO8LPxKI2q+sK9qsePFgwOU/EpmG+qgrGg
xaqLnoCY3BrdYyquavVmEpuDGb72Y+H0FkAP5pbsSe1ZJsEuUAKnnj+k6CulwKNwGTk7h35TI+/E
neuMeWFP8jmzRJew/2caNKX2xTFeGcuwazoacJzRkq9uAPOctL2R2AAaiK2w0uwY1mZmvmdayg+D
hQXRK9QXkdKu0O9npfKCYq+0Hbv4R9SZ7txvyoXzTFcOouIWaMWv9Z2mmWiu79Mw8gZg2oEyUu+/
JA4O1ROhJ5S7UYORWVJk7zAUnGckv7ttd14a6qDNlEkcRRG73hc3U6nucoQ1xuPSLvsuPy46dh4U
PVm7OEJPPTYO7jKJTqql20JTXbE9pIq5782bjsp3HLxKa71Rk+weqj5Vaud6NATtbYLsPFQHCoYS
AT7URXNvjSUWC2CuITqZiby2xjVKVYFtLUsu1aA5g7oVwtxtZOMpKJRTJVNzGI07Gu9d37ihaNkK
9Q3beYUWVq0S/I/ATelsFxna99Z0Ust6UDJ1bcIXEMgOoLYZhPmja0PPmpa3xMLL1YAhxKGd9vOB
ltPJqxzjZ+j26ZOaY7muPiT9pMBuNct72nEaKASJBThY6XFVkaBKuPE0RN0z2q2xaoTZLbR5XeTd
WtDPBL65HcV5LkZeGntzPzhFMF8tmkdpMu/FZNwUheS0/ewI2skIULDG4VYs32sxdtLqTbIe8u6c
FJ6qedQh+zDB6sgB3xq6dyVLSwMXeD2vWvyGOfqTtBrsalj2EvvbvIuNm6xkPqwgHVWr2IzWMDlV
gG4rzzeq+NWNF+pEnSahMU4dRDZVi8GRozOZVohMT9bqXToUt7qQ0nBkOHHb5jM2vuaAPXh+lpT2
2OYQfFH+IveaW0ypJ+egGfG6519q4uM4caBUAixvvRP696pTbDIT7yN51VNI1BG/o+l2lJvuSPPU
9YqnMUy1hKlObjPFl6wB5sm0Q6VzRAE0ubgU1V43PqsEgk15LkR0U5NvtusUE4smbSurxC2MP2G4
u25wEYpzOUeSHg9eV71pPbuHwWYtolhbys8MmFbL6Lj6S8qmb2A45pyJ42otxNv2utSSo2GWfnOS
OgAqM9pLNXO2zfRZyRs3gc4ZgV+ERzHk7W6pc5XHYNLcTtL8sk1ul9YnPOfX6q+Mt5rXXQ32AtN2
R1XcxaK8soqzSaHG5bPlsZ33mY5B4S6bci8Mjy2Vcl01n/jZ/TLZG+2HEAyOaF7sQjuI0+g2xWtR
nAPzgrRhDta6eJvrlaeFhdP0r7mBAtG8ngd4JKbaT6TKreXpsMAIlilmDHxxKcWYMW6G6zMKzxiT
HcDn69aR69sS22pfKbdi12/V4KaSDo1iraOhWSWYCHLhlVAlx1LGQ4WOLhTsvm69DKOnHKGlBf/o
4i9dfsyvyirt5rqJxoDkqADsSBQoCJn/G3dXX6Ec7cM0t5Pkqe3Y7RBsRA+t/mpdvXh6Q88Ve9eT
UFMqt0f02qnvdRTTvayF9jZGFd+kp3lZ1nWU2ws8eWuts+ypmtJjOdaPw6OoIvQAOZSk3jGkG+qP
dDhLg0rnrTkzJYqGc+56Ae4R1Hlti9FRS5+oVof5lJQfskp50qcw7BpVvNPCGw+tsu+FVcpLE0ac
wb1rpH43b7Nc8q2BX0yhKKsPBQr4WuvEXU31UrtDTYNcunmwrMKhsbk5cgBj1X8FauA0CiVE8aLK
NGEd9TlFgogfZoHIN8Q9AgobAYc/jaM71eXmBzTnL/wNuZvXHCcS9mCRvsHoil42i1SD5rAeOt/C
RKt+ps50J510+wva9yf06E/UirTUqywXIAWVk/pNjSJqdWQValeilG32Ez8O/VFxmYRrFzREd9fZ
c//+hH+ChlyQFAbgZmgJ/buava2wPVc6F2TgxTbeEhtY+jRyzr+v8hdeinEV7B/XNIurOv/6uf8D
EglLWoVj2ZcPi7+4sQcGaMNnujADP3we6Sr0+x0/Zz4JpBsAKHnAf+BvhTkoi5lxpQp1luEX6Bc+
Ou+q6MTq6P3wsf52MZxNKtJmdM3kT/3+scRYhs3Kudh5cuU3Ppm9eRZWwrb5f/j2CKpnLhfThxGe
/TEU0Ug0AW8/z4mp4mizzrITr6mHzjDJ7gY8S3VEDTda99PUgr8QfZRLV9ENodfAe7/wzv88OVmu
FtCLYkB0tw7EbVzS4p0L6tm+3Ytmy86RrrRmXZpU28VGAbOI+4AR6+0GR70bW25P/YvtvzJbW6cR
1eP1GH+JEeFnTPCpV9aS4IPnGBsY90VglVoD/QHMqtFjUD48t6loK+a9YFBqTs+j+mmdArUBdwI2
NCimjcwn8cwuGG6/qA9xh72kQdBTcgZXm0JU1gu0eFYt9tRvjPxGGLdBtaZc+fdC+D5nAcjfIIFG
JWqVKctEQ37jowaeGCNDyuGoJI/QM82pz+515TS3ryqOyjp11fA+aF/xNOWx7qrKsxCAjGq3OV7i
7rGqVlicjPSkq0eN7gJJaXRJmt5WE5TZ/b2gjcAOzwZ7cJ/PttXcjMlWKx+ZuId37z6fLkn5A5nw
F3D/+olMkdQ8kWxT7dsbO6cJS47EhaPRrqTcn3K6Eem9bh7l9jGWD6F0ELXdrO6S6tTp615el9l2
MteS/Jj0Fynyx+oxrl4769kSbgPEDHn+mmgvqXKbds9El8z1hJLsecxO/34S33caiLPrtEciVwyR
IfBk4P3+SrZRqza51l0NFLN3E3oftJmIYz//fZk/gvaul7l6BmF5EPub8jeTAdCIjlmrTPcLgkpT
Ht3EkD7kWXaKQXtKYLIpcW9T8CaxAG/QXnth8kxKbo4vr43ClS7qnjUem/pe0ha7j+Z1aqR2tcRO
GY5Pc/QaL/lXqJKcPSSrZdiQuYchEnHiCNbbvQW66f/7EwHZ/L5z/rpzJJUReMFzlwD0f79zqh7E
EZVHvld+MY/BQd7C9AHRYfcnhozJP/yHibtPO80mpOK+cWcoSQMRAylFfEXg+vsD2UH4yUmZuP4E
5yVup3AJ+yrwH7xTCTqB2x/KbYGwLHOTX44mxo/EztXnQjyEtlL5PxNBdRWcoHwW/dldsGlXtrat
bCi+ZC3vRVfxZHc4hnDLUWPDMvED4TMZB8UPL/Yvmch/jpPrTSFhipA05i8iOfx+cMmpFUhZ0RcP
4ko/lW/m1rBJ478geQ/uu8xm53G0n4qO7xzSHxf9tpsssjYwYkxYbqX75SMsVuFTTKrVVsl8WNmW
FJ7YnsWVhVuYqIHMF1pPRwWxn79MnIYPebVTvwpOAzx3xrqfbfGrjfEjYxbwrDPUePWZIN6e7PqV
dEBAkCF1umeqt+wzn4h/orkHSkq+xE3xruzo/co74TzHDp/9+rebl+WuPQfr6a6vDt2XjsY42+YP
C/0vBkrui+SCAQ6C1y1eBtBjwNh610iObN098fshUKLgyeCkX8Obuo8/wsQ2Zbu8Sd3hQt4UirJV
BuAs7+l/hROyr9xF0P9cEgxFD0kMxU9aiV9V3L8e8reqS44wL1VMRLotZ8eqz2p46NNtsNWd1/wU
JK78IDabOd4rgVcRMnApftAq/W3PshTS6RSYYyqXX2qH/5yxZpnmSRDKRH8cAQPbAxAE2L18Ntdg
mdb63y/6r/nJ3z+tgncRLo+wNnK5f3/PUyGY1XI22oM4t0e5T94LtHtNWXsJLpH5ysbkSuonMBhJ
q4NQ0iyBNqviKSpuABbQjVirGhIhrbv1qIy8AhFvIyCOMZNble0t8V7IGc231Ksxo2wetvpwMAFx
8l71IvlFmOe1CI+XA3PIc73Cq2EBeqKUUys/qZkwLh4BsmbJ7yh+i8JRJTJHBM0Tsg9ji9BRmu/o
Fur+haaWuCmh9c2sQkoHHGoRgNnOrjI8aOY5W4TXPhbW4RittbDyZOSfdSa7ar3RiNeqDBQHdFpL
Ie6tEG9uv7fSj3LO3TA0HfoTR8lJIxATxhObr7L4rsg/OWT/tBIwTgQbAdIgbJ4kdfz+KII+U7Ke
6grBTLVRfxkuB2JkUhInLPffjx0B7J/7+28X+1asypGYLfrMKhdukmBFYEpv3gfFjnyiZFzRA5Io
UzrymhgAEd1JulVbxCFLac+5Nxe33JLwuSEeLrkhykNrvHJZD9ZdZaz5I9O+je+HB3aklMNvrZ07
jGeTz7pop7caCPctTp8XDgx9V2f24svNh2WRdcHamXcQPPfiuM5hj7+M5HFcvEi/07fQKsXaStYg
eQmAiekGbtWhFiD3RaUDdU15L8Q4xbZx52UgQ+Fjtbzm5UupfSiDq94uayX2i9KNL4Q6SDPy0qx7
NwHTbXa0C123bAFy38btto6PwAaba1df+vElo3w19oV1UrRDIPrC3bKmMZ1R2cbbUaX1diBY496x
YJ08XIVicDNtOdj85F0M1zEV3fikgGRPOzO+M4NtNoMd2vVhoW1XIhgwKBzUaeVeS+0FrNOaHc/a
prco2ce7ud2QzWoJlZ2ztFVOe4vqXkAotq+GgyZcomSnz+tKfpKTjZS9svdrH9W+2KdfykMTrZtx
oz+3GOMXUmWAldaa4YUuGtlJaGx4pCJZycdFvJiRZX9OycqSd8pm8Is9uQSlN8D2/ihp+lth8d+F
J3/TKcRGElt93Gt7Stp1zqTx2Jg5xMSGh1Y9Dr6itjTxyWpoHzUB/ULiGC9Z74CnpyW897anhDML
kt2cpT0zn9g3ga/ahjqbAI9lJNCPKLouvi+NjG+fqCp0iKm4lQokyZBusajcx1XjB9PLOBGRVcZO
K7HTTP2KQuilneRtREWWkc9hxm+h5SO7dkMEYkmIdOnU35rC+xW6SYcIH6ckIFaGuIuRkc71TGKO
bX3p+qcufkK0zEvj9UXnh3HxUui9Xeujo4OuWlK+FeiWCqG8zNqAGZUTr+/doZUufdl7emTAGStu
Jc2b2tBs4zlQvB6Qdt1HT4q0TWeO1Fj+0pfajSyNrXR5aVrDnVPJGYzgQWtgAsf4XYG3mlRWV1Q8
ZFgTiq78qSL6Bon8Kk7+Z0KjC8Vu9+1pVnK7iI3OntV6wn21ubpcQwZh39aZTyCW/0Oh/ddNC4so
PSi5dsb3aOfFimszFGWcj91qLpFTeCiauJlZ+kMvr33zuvz6XAwf0fDt0qwR2vj7Xtz3GIzkBGly
qBbrSXhtFsMNSCfrtuGM1K19DcGAGJtMhsNjHZuu0ZEeGB4l+RYhlD1VWzDjsSAqrX3V8VcKIwXR
+GjUyWqWL6FmuZrG24rQHbqZRoAcL/kOecIulG+T9EQNNRuKa42nWFxh4+pqnOat16bbajykwYYo
Y3IyTpmUuc0CZ5mifpteF+4IL26AAmYoqMOr7b8PDe0bwPG/m0IcPgOame9GEfztpgTzos2dGZ/0
bJvsEfKG4gZBtdF6CdzAa7bv002RPTQ0JnC4lY/8SNBWhOcwDhdjPRN5BRqa+0y8mxNPTP2w3WCQ
Wci9LFwZJcXoJ/NK4i2unaR9XA4LeTtv4W2xnQT4jgfce5QNNEG75mpdPcTKGoNGfPvvT/nHSItf
1iyUCiwywnqRbv3+KSNFm1MhouIMa6catkmtO1FOTLP4OoyrhggPgEeY8Ms8nKqu4kMcIutWqPyu
fO9ToP2f1uJfCkKYPItBnGTkk4+qfLvtUSGJhTjq13fMQtmJEwxl5OPPaBnul78UBTrwpkIWK7rB
X33uf0rPVmp6q87V+BSZq6IiJT9bzdWK7TmoAXa9TPMayVXgB0UvxgSM3lMmZ6FnyO3dYj6a082g
3uVhA9x7SBDdjraabgLVrx7oK6JPrIpzusZ/FaZrfCzBYleqC7sNoSN1bqQT/+JU1jZHRmGuLZVF
5TWIUK/qiZcazjnZpPNrEtzMxao2dnWxop9I2sOc3seke9WfqbFr8ScZu7I6puWx/lqCrVGfivph
zu6H5Rh0d6J1nA3ouF2pn5XmoJPZE2CZuZ+7fWwdJ2LOgoNqQFJ6cnDMq2O43ITlJQhuiaEiL6nU
dwrydcGbqG+FbS5tumHVqE+N7BpUk0gOaEoIjRJts3Gas4W6hLixnOnVLp1X1xwItamXDX+w1XZd
SM1FANmmr+ER0KtDIjsAZxsAqZhiRUITcf373EkldudLe5C5oQUCHXfofSRr1Y7SwyrWbe/OBWIY
Z0EfL3jjXbC9gvj2JLndS6F618Qd81jI3OI7bmivbBGEDLPPMzAIEO5Wcu4p9cEsVoF0CLp9FDwG
8rawIKG88ph8tNnWih8p7cd5E1yEknzXdaOTYucH0oYLqul9x6AThNF0lfVNYLrXldG6deNk2Ocl
Ckanl3DgeWLi1aNdht6SYLYD7bM7mdhYR0UJ+3xdNyIxWXadr8voXIAdKicrvsvzlYzmTNk38659
U9N1if5CQXSwngwvzU6NcGcIfGNi5KhUysEhFjyoC3RXQdvZjbCNxbU07dTqlpNcGWyNbEl0UM2m
QPoUOXLj44xVSWf4inKfDJdEtheyVT7loyXuwFuyaNsaW1Fdh+I+12/k9EGLb8vKy1CWlI+5vFbQ
ST+gSIpQ0Ygb9B+GuYnlbYf0ULnHfkbTQwrhJkeKkOzKYmO9kGsqhb5prTVrX1S+gHY7ccVXBcLF
iQ1Wgzu3b7J8iKW11hzEbB1Mh0L05cKLxFsRYhg7C+Dfrox88g/FgH/VVpV1S8Bn72j4SjJnqjcu
jkIpPpbZoUE5LdlQTFpISirM5bgRm+dQ3ejqivIeXHGUPUO4E8utOH203bGgdI38NqI29zPV6cuV
yrpsV8ND8TmDKIALUJ6Mt5K6nuAAQRE4hyVvMX1F2cQROt9ybVSenqxQ+WjP4uSI0i4Mt+mwbkF0
1dWoHlU29XKNwoVVPMQ3YvIBqiiRDQjpWpz1iCzE0Jm7V6l9juVzh+gne0Bv1OYfcw0wfEdio4Cz
NHpf5Fsl3MkYUM119n+Enelyo0rTra9IEUxi+CtmNFme7T+EhzZCgEAghODqz5N2fHH27t3xdijc
bWtARVVWVg4rVyobJzgYb1O3vBjb0xCpgCVm56UBhQ1ViiZxiIDhqUOQktqAarnfnC83+szt86Tp
QoMM4ingUo44hu7+kgy3ds5Sutj6I9a0ujSzqBqTsQmc4atw/L0VAncJZnkAFpI6U3MuDpSG4wJM
FS+yXfAm9fzEmnalaKwTfqZDyU/YfVQDTsHrXt0Zp+jo3ORzl5Tn/OpPVXjSXQPeUQ0aKVRUkrZR
p9zALneaKHJYmaULQHGwKbd/sZpH5bgdtVWP7gWckMcpDADzpXpIDE7hNGmPm7F6ofeIU30Whp8B
9jcCftkfw/0taXLD5boKRSjQyOmk192x81Uh6fIdxzvkQfGArlHUxRwizWJJuaMy+OXJv04ekWp4
0JTOhwcy3QNMcwe4LNLm5TTC4JqUQEcAdDmAIlo1I84N1icbXIUgvpLblHspghhoSS2f2ZZmvcvr
+6v5clTe7DlmzCxUT3cIUWe6fF2hB0ykDZbMcVPT7bO4LjZZ4Zc2sI5g/CzbwCyDvPPUIqEKiKQu
ASgHBkjr2RresCgg9gOCkEHzOSb2MW6Nzey8rYr7ylz3uqdqa8ChhekPQ3BpN3a2xKM45uv08EBv
9cUsjwvQVK1pA+pap+0u133KdzNKybgXv93vBs1Nz0u1eq+d3TB7OR3X/Qj+5fykqTDEnVb7dmWA
gtDXp2xzSuOT4p2qQKG+4ezzyxHUAjlcw81Mf66uq7N/RImN/mkW6INnR5hzSu0d6QZxAArrOk2g
U70PPA4VVgb2x6WM6lx2tz0P9UuUGVuQm0P6opE3r3ZlYoyPvbLqre1sHzsnfBhM0n1MyxjvPLvL
578sE/jA4CzmdsOZ/Tri/Vyax1pbnbvba7e5sklxT8jEdlvberOddQbVopH5M8s7AdPAWQemp8BI
GKYcWNMCR1aBiUkNmsNy2idkv1GAjn6nNm9Dep8akTO/O8PQb0GUdZtTA7KzyGBVpMD9zgmHdIss
iV2Yu9Y+0qpgVL2ckwVJgblpXGjwLVNTnW7afF0BzAZjXiQ6W+ocHg5xA76uW+SfmQ6elmhAMtOS
y9E7E7hGg2evBrTT+90cnF483z9bVaISZhr7ZGYtK+dd7wIdinXMWuCmnMzpgnHVzSJ9Us6u/tZD
jKsl6RK4tHIJ9uXyMviYMX3jX1MK1/5icv9e+PttcluSS6JvETbgd/juHxYZqYbzeJkZR1iEmpXz
vD183j9RRJK7cXkjAfQsJgkelhuFkoLGA9gT/S0n/HthwX+G8Js9fG7NSe1ThiAkVPRouiyUm8Z/
AeLip+74t/Zmv6ea/vN1v1m7k36sz9caaxfE5P3hnioS9xCA2rT8fEUZkCfFO/5MMjl2cHls3eUh
ngWUFC85ERdNeF4fdn9NWP/J8fnnKvwWmVONoa61K8jYGqgfPuC5XxqFN8BrYzau8TxpiVPgBoV/
dbn+YPvTqgpmVskqU0Rk/+aHNsNUwC0EIYW9NkIIQBdz/+KiTRZ/bY3yX4+XElxdpxRmjmtLxunf
bk9zPDSGkdvF6miYC0f2MGQiqgpPj7Zr4UvF2a7J6c601xwIHY5g3OTG/fGJZPQCL7yk3sQqfmkQ
rpTVQLEDmCLcUoH9nerJ7RW08vhXIMF/HRbKXRTKUEyFnBdMdf8e9FVvC5Kw07Q7jeyP+i3VE3W/
bFC5CrBxjFQDzi1zpw2EvDBKKlwOELpm0hlr51OFP+R4eRkcz/AB+TvYL+8tdNL6g9qBynyY6duh
vrXHhKj/8bjowqm9G/otQSQqsE/XpO0fLzAXqIe7ax4bQ2h7GUV6xbKZE1G+P+MjnN/nRggY0i32
EFlB3daDetQX+ptCeRo2Gu4HjOqA9haTT6wrXbyZe/Q6aV5c4WvUJrnuATcpDxt9WEyAwdjhKHYg
P6lOtUTU7ihCqbbHLDgBe0y9wqaDb5V5HWgtsNImpYCcl1gyQX5dkXn/357yd6ju37kD5p4O6ySE
YeEBN/Lv2S+broLm5ZCuD9BM6QXFElZ7jdTxju7Lbl0Rd728EgqBJaa4zKOJkduna3BEgevGfV/g
C3HK1QQ+5/05uBbTX8YH1JkB/D5AzQCmQI8IA1Lo3wbYXLui2M/zdFUeVlVXxWY5x6PYR0rf36eN
6rfpLBCjv+zfp+MsPh2HTVNRu3joPK3OorZVFxBJkRt4VO2Hst4vOwU7zywd94S4G7iSw2CGVlUn
16tJIHl2CifIO4vxw5zDXjy/03ODMy1dz5VyeyxnIQDUU31ezlQ8KyP96I4whejFamYRf593MA5C
HHC+BpfMpkyh9JxGXY4Z3CagTcArztzDsG6rDxCRJyBR1Jy5s2lTDKurdbjdV2Q9lLmbzXuP1te+
diDqfHimSmZ+sEI4wN0T/uM5P/olhQ0KqRbCydkFXNYV/l07uylK/zTPboyC6hSlA9WMrdpghw6K
BZ9/udqbIb69RwW21+7noLeAFQPIuicn2H5CyniYudTztO/5AffMb1GMbXzgSJX+AJdj2IH71DwF
EtecMgsLZKjW3NcpwOiB6ovHM1CB66sBNq7EiDYhFxsFFr4ZQNZDNQQl8Ta9nuOxsuPZnKjM1CUO
wO6rO8/P0diRPeqbMimw1SAYDEp7gAPncKPA5WtbW3uuxdVFe7KO9FSBvHnexi2WlkpZyAAhiS2Z
+bMilIcdKGX7Eh6xU1GFgBeDQ/6rSZWQOR9Bw0EjgJdKCwAda5BwBZQQA/GuVqmC/HjajOfhlibu
C/Xc385ympxhXVyUwhdXcAwqfR6ZAJcpStO73JtGfaU7NE/Ihzu9KCOVGofUfkhP24zasQkyaiP/
Ky2hIeni/7Enfq8TnJfGaax1J99Z6oqkDmXE16CYYVvi3/nZu9P6s48KPgYk4IYuPORtaJfiPNE9
eWE4d7Z7nW7EsadazggornFm68x4ggyuAP93psBR16PCzf1ZHRfNQ9k+Ffi8B49Ih34iSpqUZkgM
tfIoosAbG+AtyVat4e0t/6Jv6jZQu8iBQaZJlEvcUKCRUZ0ATtRt+puudq0T/DP9a6v56uoMThOU
5PXx/GQZLsl+YKhwkFz1h+P1tb/4lFflM+paALB6fZdMb0TSFTgtiQF4lkkRmRzXuepfH+Y3o/Fr
qlcUKI2pV98oQTu65a26X+tNkLehWgfVOzf5OpqMZguKWdkAwuEoSY2wQtq4dUip3b4PbYMI/6KA
du5GmklaD1cNdKR72R3sJSXmyLdtx3AmiZl8fWiPqOwFgO2ZW/6t/4v132D5v8OGv52NEJ4d1H7S
jVWaO8wBhUNwsNhqfdM7X7Y4clTCED3Kb82yDW0CTXnPYdaMm9boowkg1nUPJ06itkWocSTVynN5
uG8dLZkdXLsz72lqeTsjkTpdKBSDiGGy7ibFawjqpE7h6nUV9/tzYNrn+DzqfpaXlLCRf5nuhsNq
T1Oe0zlxDr+s7PPafKpANvafCgxXpbq2uqU2lsAZNuNzrjFPdNmAcv96uGL4kymhtKcMp7TcqtZj
uS/Yi3FPQZ6ivl3IB8IQ5tvHR5yKFqZNzs25ffSnafQhBI5UqOP/cgj+NwPy72n+7Yw59dm56nPs
VY84H+U+TXymFh9aFxq1YKAbW2sNES0ZPA/s1x0Rb1oI/GUIfzrmIDkCK2BKh9HvZMY/nITjaFmn
5nKZbtoPshLZ0/FDvVMSJ8hgBTRiaGEwfZRF92JurV1/by//RmyiWX+yw/45gt+MdtU5j22tWtNN
+jAD4/tMXrd7ZA3z2+IN1soVxheVesQVPtrn2WfxPpKVz5f5O/04+oWNKlgfHub3NZkTiOFJMu/m
d1W5eJ4t8y1E20s7Up7m8T7OzAVPn18uL/QaKb7KGIhL2spzhB5LbCoyKbk7EZSuXKfzSooD0WVE
KBZQ8BD2aT6p0QPXrWKa4WBe5LluAnO/IAChIjfkCAmxAzEZF7Sg0ZhMDJv7yzmE5usRDuB09Auu
8NHWC5UqEUxeOvlNoAwX5BGtHPqwxXBrkqZ9h7DYcgIiVeNDd6WSdUHQq58tDu+VuuwHWQ/KbzSm
ZVpcRqAKXCnEt6QerRz9DvIeid44rzVx0zSZNi11YtUCME75fkARU3rqTxt1o8SLpg/sG3uFC3v5
omuA3i70+cIGDaS7xXqAG/2XQ8bxtqf+o4NSqDiE4LGV2ND9KgvHZzgCu0XqHQ+4kjkV1ov97fnN
Sbqb46590AnGpi73vk0pyFtYbyDyUcWvKLbJpRyh/tQiZQk9qUsIMveP1YLIyB1Fk48q1A59TCZe
pQKHWM3daTts6/iwge8doDnTt6ONGHYstgHcpGOY3ms36qu9sr0L9BLHuA/NOIvtO/WVwF9I9rve
ljuH7Px3j0jQGG/pZUGNsmJT6gceeoF2LXfTr/wDjocj71Y0P6NY83X+C7KHZX+X3nZP8NGVGCq/
9muSD9b8L6Sc5n/dRGDh/9/c/M6f/WMfmi1s+LQ6znfXLi6INhShck32ikcYaZ8cm2SaqMvyIXYi
qGxsz3WikdYdnmajW/Ru1ofFxWfxyy3ltxylBpoYuTq8lmT0DY++qFmkXLyCAmBvXNpP3SGyPrIn
sidjOL/4vbqjz9r+RCZ5c1E2+6Q6heWqewcP+8kJVKnu6eSPcPiCBCDmRVnL/9ZC33f3H8OCBBXd
88gO0ucYw+Mfd69n/WQfjXG/02evZwR+KgNqk4cCdp4VnRzsT/geiHxainvslm21Tm3fmVNORiMN
bxzDq0Y2iYopuiKQAaFrFQXrs32gOx60ESd9cR1d9kd9CEqOUWVRnbzDKSB6ZlJy7SR1G84HwjkR
JdCzLAa2ch0TYk7tIRwuj3sO8OIvOC3amv3Bkvqn0vvtgM3bcebYRUl/M1LxlBlnzeasHWNtGFZq
Ma5S7BET4xR2neiktHAJEnS2N9lYWPjUTTJSTzMeqOWZ0eKqPlH7kSU4DWpHIbGJCQ/5tkO7kdn1
kaK+G2gBgpNprmwqLqwzR0lRUzAzUoCBt55XT5N6u88uVM8+aw67u29ulNp6OBvXtUMwr0hp7SEZ
kfJ8c8xTV2lTzyBpe1LWPd0NCoyYFp5qExjf1AatfrjN1TE8Uep+yHuvxXqr57MHPX3QwlNOVy5j
dbSTs0NFyCnKM0rAZ0QvqTUcaWWmlllg0kco6ylAxiccLPpnZM9KvzGa66IpgXeWy0o7ukOje1qO
3dY/t8cPCgKIwG/29g4SCx9yTFeRoJ2Ve5f9veoQ+zjDFjMAi67modPYnmKDgmiK8DKs+m43wg3R
sL/t+lkj4QVhkEf1QWJcyJnUlB1SVXLB5r5UidKGhFNzM/cUbr36uhDYLQCoqv5sBe7Ty65qbNqf
B8pvNCqIZ9TUXqy11N6cbCrHys7NTwdf7X+18C1rOZ2TIGwCVVRCRqDOM7/Cp6rK5TzdcgAcqxMl
5TN3HE3CERzIePSn9MFyVhQ9hzONSlhGSNen9mIsj/rzhH4eT3VwHf1MfP7DLNC654L2Zc51mUo5
NQjibDRCq15RPDY/38JhgBsznSH822OYzr7q6eKeWY+LnUMKWHs1BbhVmJYVSAkSJ/mSmlnb7GgG
/Z6dIdFryIexdBblNBkGWKd9jO3TSEdEleYrlfFgw5+hWNgyhg1yxVrY6Ss2IUXGhUudtEkVHWWP
tCvRgguVk6zpqXksNHCD2daxD4F2esyKDsKuO0V7Nk3dRe4DYk3oN+ABlu4b1N9Vl9TVu7tgOh2o
sjZdGnhHpkGGBoD7ANpl1K31Ccw4WdSxb5PmaHLHdVwzIYZlLoj2D4eMthvN7nAgMc2uUsglDsRB
SsuJZKFm3Vt6eFUsaASKA2wayz3CVW2KLdXEft08ZxBhOIen6xTZBOUpTR6rtaXlflWSMmniKbt6
druzMJNrq43U3kY0XXyGgarjA3id/61MjT9Zlf/ULb9ZlXN170zdAV9LV6kzpxcCYW/2JbWt8Yz2
RDkEUDTBSS7LfVDLAQ9dYL3eeywwHIFP02YPjfcU7o3g+HVSPUIs110XQOlr3xV0x9r7hOcq2P/e
nQtkCAuyCofhL6FrCoz/oB81aG8UAZEDZ5V7/MeBMI7XGchyLdsdgCHNwXiZFCMPd8bEulHtusON
TxM9C1WKMR3z9nKhs2EXjL17atcnA2IMApGjjWuyqHwq9pNeXdf1UpsgcVtD35B3AWamnj/oz01u
LTPjBSNucNxr9gD3KK0Kr+k3Ye7+C1jXaXU5Hd3LjfmmzrY2KcE84HyxujtH87UmoNRiVqzLVlsM
czd3Hjvna7B8sw5IWg9acE7UcmF3/mlFHmhIuv2jFU5HsDdhGfbvZp2MUWq9zptb/bJOZ0v9QGwY
qMhHP3/Uy0QCfJU/ax7Tuz3FK49pRIdKimiTAm6yaXWhU+MZI8bTm1/c/o3YaB5dXntmhioKqNqa
000992/qmEL3wnOo3LOB4TZhvT48DR6CrLtnUulsZAWTNJseKbUjiIKiGn/1FnUm/pRFF9JC5IW1
Jpywuaa/pQn+eBrqUA/R2EmhQazym8RejppmZvvzYUeyfr7Va7Dn+09AB+PkQr3B36TtMaQhOCE6
S7pbYpTXcHZvbiqC+43EZynSH76am44g52s290gomwb8AVGWuXOpvw2alsTxYuqYkXBvB9YGJuyc
XBiFAgPFwm4FydCZ4Omiep5uD19A40gotbfVZ9q70GqsyAGegnbdkFemW2ZByjqgMxZfjje/p7/x
K3WOVAfpxIUpDX+lbPTqgkuBlsqhpPGv1GB/yO7gOxI+pTWFBnmd9hu0X7l0Vjs7W+A12c+KO9vS
+ZG28ACvqSSApJ++kNj9vAYVwOK9isCoJrTt2VoU/y8A/4cQMHvTEp1G33hkKr7uOMvcNM53h2Dv
fdC3Mzl+wQECNdqU4IZ8U6ZRaxcsZmEd24unyS3im/DphjCie1k4/scMFjeYfvj0zUPrPoyLLxhd
FsPCfaNB+uYOb80FA7IkL7mAEzeZthAlbOA+ofVjv5jf2K51w1HofkHuxIPZduXzp+h/68c/FEXI
zM2J6erweoJc/7dusYqyrerOqeHq2BBVstnS2T45VzERVUr7hzSewSeVKX/Ry38Gh/3je3+z+box
bcy+6g87QDvNjROcdv2vKsnIktz1OJWPh4gg97KEZ3RRvP+NToyaoj+o1H/e9m+brKj2pnJRoas4
+VD8emR/yRsv9vdEdkhX3w++5jZxdru/N0N7B2DQFyIfvF/KawqftGGkev1muq8iHZ7A2SKAGceV
vrDHO0CKhyDb1SG6OiJy5mNo8yj85s56Kr0BG9IvA/pZed1rvYOP4Il6nh3oZ6p6hPtPriQfkn+x
qvxjQHbdV6F+1JDhQyz0hSNwIhlit7j9eDIWyBrZXKSkXVBRsPj1CxYSoIIHL/P5d8sVQ0qBfc66
h/tTUvlOoHv9jt56L0ALfYO/hU8kLiKc++PLPIA3/vHw0t3mES5kAsxnfMui4e0cp1+4+sP3H+Un
VDFw0gkl4tYhoZljKvj04oO7mHIXQPfcoAsLCVvutHi/l/60Fc8yG94B0Lm8joni8tjU4TWqwn1g
e7an3QgknZz9QvYaOiqkuN+1fOcWQP33NcF8fU9U4X4UXJSOvKFctmLb0aGFrwb0yIUcl1C1m94U
rsMj5yFsilCj7Ihu8i4ZjuVfF/enxf1qpYZ6eIMfzPfKRUq+PaXCTbpYwjnMQwqiQAUshDxRqBIh
UFtk98RQ+H1y97eiG0w6Xgpd4pu5eHoCd86vNpeSN1GttlFgXhz48A2VaSwIpOVc740MGzoqY+Pf
bcpNw6fezEA+StPMWzQMPa0zr4RYEW3fR3YllHfe18inrjSkJd7uVZ+TP1G6Vd9Q88nzsCy5xfYY
Qp+xPrq5B9/w4su6Sak/nqOh45QqiHp5Wkqf2yMqxvZnNJ8ttvvdfkeE8F14HFPX+sSt5IsdT4A/
N8Ny5mUBXBEZ8flFsR3pfttA/ghdPGVkYRi+kAVy+fLw4eXlGh64Ae6kj0m3eERpvt/7snrqgtXb
m7L4+pRiNzia+FdK3eBfgTByvyaAFeI4eLRnkYH7DYDet+PiSONk+/uK+OzoQZktmQa4wzmfSc94
hwVve5E9QPuUJdQwkcb3Z/BXimKGz3vxkGw2L8nn4zn4xIJa0NjWV95BPAYY0buCy5R+/Z0TJ+5D
RRyBocUqvL05Lt7kD5LkfD+BL76rXRdeFYCxIIFOmoiH5r3JW55kpC8tQ7Cf7sBx0N8Zl8DtYqoi
mIZiK8/gCXIduVLGjTahttSWhDLdObXUcloRAqJ50/QJymZjeUxGkN0d17MbuWfL+9vRafwxuA2l
5lzTRP3/XolnDMeLfk4rSk2YFZJIJCCni7G+HNLl2YItBnPdVMnc2b+AS9qYztDRCQnOiTTsxWLd
hlfg38BtPBirHKwhfe+3Shr1zpwGCm4G0cFJSlUgyNGLXUmxV3v59WQTmzSxEY6DRztgRa3uqoEE
JgV3tafXhKFBfp7ALk1WsRne6XHhgPn53yefaPjfoywA7nVY7aGxBhD874MP/ujzXj062c6xw/Pn
PoAbFro4EnpkQ/7WwVH925f9ZsEP+6ok/W5lu2zcHq8blZCiFlZaQgHcBl+4Gd+batEdA+cVsift
ubdue9yVX/b1L8culKi/L7jwEVhzYfGXXDOAiH/ft1NORX1VjOH+TCMrLVQSLWliPeBB+5supFNj
QLNIniMAw2tKIsS1Br8dY9huNw1xeQ0VCYuk8mUkdpjyyKKUbttwqfGbHii+Hl0jO75Ejk9NuU/V
aWTGbaS8mPE5KsI8bKM8NLy5b/n7pzTYP0Fjc0A1gP4JTs953Aft1+rwVsRKUMd6ogRG4Ag0J5iH
sI34DZ/jOr/qXxyy18VhW633WxiqT2Hl97dOIGdmF+IVcM6eOFq6X/vgEl2W5+jMiGzGcI4MAsbw
Uy6zJI2zZHrnSkmWcIqs6/UlShn7NbpwKBXrYk0yNqWVU75m+Eteer8sq9COC944LetQjbB/I6gO
fc3/v1mzw/ELnt8VMxceYoN5hmUwHPkLnChzCuaQH9qZPRMkCmaRFspqjLcar9NQlkEx4KgOp6gM
5kvYBf1jbIb72CSxaPqmX/vlc82/s+B7FV/lmVlkPrSBPAeC76F8lv/bQAvnAFZDwvpw0HkpU9QE
gLwTejZzddLs3Gj2iqGb0HmX6SqZPtYfUnfGG3bRnp/DWlRuF1H5FKix9P7Zh8PyGPbR4Vcf0Vg2
4D14cE5MAisq3vchPGNJ+qCEdWT6VCKoCxloHdW+fg+ZIE/uQ3l0S9unliomPN5H8BeFbVjR+N0M
9GQUDn4oi5W7uZ/F060Ii/NARxH+n70NLyBmlllo3DcRfF+IWBZavJIG2l0XEOwLjI95aCXSr13E
5+obiJKIE8algTkvQiYncx9ksYosgo78vszcV14aZHa6baLh5oB08r4vUOKhFY6BFszCI8cEPmmo
0EO5CYfI4qbpMP/egZB1u2XHE/twHnfgW7mp/n2ImnD/enk4+pV39A9+t63vimCfyKeP/OQB9z1E
fSRzTQLUZAGVsE/OQQOMlamSJ0yfNf3+XwmRltf8a0Risqf5/Yl3yKr//Oj3tV88yZVmnzISCp2W
fUR0IuY7lkM0i+nPElUMAH876t55jW8+sMYd12G9/DERnXCI6aJG6CZR76h/CwyaU7GA52AM9fsx
pGj7QSKY5HEG1IP+YYYN6QRkfEgA+Tzs4wPaA2goCsGgXJ2SQ68Lj57pasgW6YRI83kF5WHw8WZV
xgo7gzJH2SBjskf0ZHPIkyPzIM/QKyIYEjii6BwPKSSFC/EY5LF2b9yTlgvEfDvRs0GHFFgPC+pb
4MKWFZuHc/6kdgYNkn6AhPXPmBRFIHM/fN/4PgQper8PDyEL96vkWVkxmRY604fnOIuuK1sUJZOj
x/pL7Z/ZVHs29yGWzSfiT0qNJacZAjJNQmQf9kuHmS7DWTxGeUDDEycuvzcTjJak0VjDc3D5kHkC
Af2jY0OYAbgsnL0bNEZSbcyvPCJR4etBe1/ctrQeRMl6BXNH0t5z0NIQTq7M79WS4Z18pEc2PYok
mUXq3T7OKVwPhERTVngWi8gVQY2lQ69tj0dQ+lXQ8mwVELjyAX0ipBqPySeIy2TNE2vXfulhH1wS
Ub1TKLtNDbU7FSZJoIRsTnaPhZ4vUIlmjEWdDAGVdXERy2+yc8aPIm6/ChbMCSH5YvacqE9G5lMJ
RazaYE6+4lt3OZFI2P/Js/0ges308yem2JMdINIuk3x90ZlukfOfhx43QAceZFPo9/ZD8wEmJZYP
yAb6/t+fSKex1rxH1KKosEtD9MozaZ7M7JUrqRCJFZZARiTjkndqYUqynMuKIB5iwDvfgqnjN+Uc
F6KbilhH+nSOJj0UTTT3cwq5F3LyaXdTUnHfZPCZCQ1VJrS2UzQPjt988CLjP8fDj9TL3/JV8pxI
v70+UoMqB7C83/k4c+raIcCPlcEBbfDsJUhD2UaymeRoltfblWw+M9SSAdFSEpNDhTvjqpdnKq65
Q9nkBv/DcY1knzmAmBuEUeMbRbpFrn8OLBmJyDmHCxM/j3uUSom4oKY9YH7id6AT5ZS20JBzzuoq
tsIqFglQWf/DpmL3Tck8VALxUUo/24re37PbZPk4E/huWXAZyZhUX3IYshTHFUBHpqJnqDIgGVaz
0uaLH4Uhu69Z2btsQyLl60BKu/blR4Npf8+9irGioGzoRRUPm4wZV5kpmRe5L2Hj51Bmzo6Q9pcx
LA7ylEy0PCWTxvTktHAVZZM/nWSMzzJjYL3verZ0vs2DcTlGoljlBANsE9v+HAStHMSy6cbwZy9C
ddY8yzTKpA6osjGZPn4U25CQFZf1kIcYA+ba4YyUnQEjMat3ZlXk5lGn3Gvv4/zxt8aV5Uj4Pgq+
JeiIGmiZMFHAMgus76t83fFDxsEM+eWq+jp9iSFC6FL0LViuB5b1W9CpMGB8fJQvZpl5db6tfdkM
MhAafTD7Snj+4IffvgXhsJCjZB6L1pTDA/XCS5cPMSeRwPj0dozP6E3z+9Ii13IfP5tIZFE23CwS
SZ9tkeKVWJEqve4wLEWUOTu+hRjbFBFVZFsg+rIJ+q/rB0fj9wZALYt0fAu5qBLzVQ2UJA3LG4ML
W1uRoXQn1xBrqUvk7uQr4VvaUJwE4iwRFSNKpY5yqLtljxN8QtplfkdOYdH2ohFM3icrKivNPrg5
LeuImi3U+Cxi9VazgCIipFq9+XnHKRIFxQ/vE5kQCf9RHSJcclP2uvZltdtAdKFMrIg6x+pOhiiP
8XYWlM/oH/lotikRAo5ZEZ3vvcnitGg7KnG+x9DQoiKwH8Smly/iC7AKRSw55tYmR9fPkERf9lG5
piDx2+KSg+nANvxReQDxkU+2GMee+ATzoAl6PIIjykbm+sLMywL/KIXxW0RlO4mpDX3SLSBB1BEj
Rf3IZ2QfsU1RWXC+81v1VnJlSh8D6ZYhU5FvWO9EnquwCb7XXd4Zm/hGvM87BjmGPK/zCcaBdSp+
Cl3i+dtMTMbyI2akuVwryCNbPhecV/KKCNX/f+goAz04x6IUNP8UQqMZagEJKiWgR1Zyiqu4o/ea
nly/anSY/XFaiTmhhmnkPGShmJWn5y6YOO+OETwwkZieYnYWIck5XywFEFp8sYnGnG9F9/5oXalq
s5N6o/mXO0JtTI6G59TidKUh2Ul8JxOhJcK2abhB8VjwUZZFmAFuJAC/f5IjNl3Nb/PwgusiB608
iMwSW8ezynkndOKgTmav5NE4cYtvHTxyDtexxqkrZvApPq3o2bASo1qMaIPPXbgYrg1NPuKKr73g
3fAn7k+Fb2PzBo6w2HpocLkYQwwje9TyAIDKiJw3sQTmPswunspElRvI8rEfisCMBr528kHGBJcQ
h9YzAvPjpBEdgX2bExFEphwSRYy19gpgMbouq1/ickF+8X5eyvfN1pPvhMWN/FsSGDtsTgz955zN
YnmH+ItdIGPMGZfcjtj/ffBjdqgyJSFJbWbsvCQ1hK9TBrrc2y873m+nJZ0N4bI7oyPKOH2VxTqu
0IIkhH5Og+OKwyX53nffZ4MctlBarFQMCdnSsmU7DGQ0xhyU0Jccp7Jtra0IgFxPTpR8A+jk+zfq
lhANOaDl1dZ7Pq6INsuRJIeS7Nvpo4zJxInqU9l6KZvGQCUZu59zwHgV60SsmVlU4W/gXbC9ac7E
ZhZ13aJFZftdVsVGdLBYAsWG1tW2K/cp+/Fbf8jXyUlg7JqPIZkjcXp0DK5IHIRiBXAhkTEzNmLD
+1lrEX4xXdJg9mjgKqk038hjsbrLL3mFlgz8xetkHRtfLEUaZIWySRQMQiMeXqi3WoJrlQv2AY1s
ZP2gGQ6aCPnymyhbn/F3MSBfRLIN/mXNfrbBmkACconrvpFnxPO+LM2bnDACHt8D38ymlH9lxWVM
10QPWz/HKssBPuEXsI3NbUpShScm3qSGyh1DDumlBYtHOEGL1eNDdOI5sH0qpBK5RsJh092If1yH
+62YuoYnEkf44YF3cVUgWFwMWb1yITNuliBSyXBl/EWmkEmSXSkXBUzJsIZgYmh6CDNJEU/J4VE2
asG2lV0Ejj8YcFkq1ND1S4ypCn9VXBd5TN8GNSWFP3/WKxWLauKKA2/5cXqOX92zTKr8NefD4u5C
0OOagfFcYZ+R5EcrWOgC0Xcjn6tX4HsYm/jCYuLLRrcetDvRaj/TK3rCjusQJYwjAo4/tr/gtt7o
QfcmqlRD7ZfbLKEbCwEQEWzpxIXN+m2JosRDEH4rcfBIVB9jghAqgLWg2iCLnOlidfxEl3QiTiZG
m5wuULLwgZG8RBNYKFbxgkRpYomsZ5HYIAf2mZxAmKwrhSNTDmh5yIG955V8c4nJvITU1yKHHVKL
j/giK8cjAtSDGJqxaLQzRjq6A2kiR/xKNIE1Fg9H49Xv9Y7N+3bJe9dMyBrd9y7yKVrwHOXr5n22
Ob6LZCDpd0iBOgEOlYAXOPs0kA2AgDIAy0fGxhdKGGKNb88IgBlcU4JiEgw7RyXXPS8dhEj0q0hl
jT/DQLrAedPi8VNUG1oeqf0Jc8jKNKOL/kNezA+JbJxW0xftxSXgUXOSaQFMkkQsHKxyKJhY+f55
H6UfVcwzyIBFnDukJUkyYbRbYRcbkfiCYtqLFm9DouEeLVv9WUJxIyFuMfj7+IpfKIeKiJT8TERq
RFYPb6eVhqBZ6Hs5VxU+XeJRKjjTSjQu8YGHiMzB8dsnFid7jOQ7xIkQPxNgP0eUiLc4DBRfIpCy
m8W5lPkVbf4zW/MNq4W+oOg6/n+EnVlz6tiShX8REUjMr5qREDMY80KAbeZRYhD69f0tuB1d7Vtx
TrjK9rExmvbOYeXKlcWttYlhBX6DKvKjLNiENyXJ7i68+Cf/4IP6sSvVjMl91+M4TVavZEwoQRZm
IWRRjlMYaYuWOJqOKLth+I2R4R8h70y1I3TXOSg2UkuACQMHX6JYOK4XcjjNoy2BSqZlwd5RHqy9
r7318Ioltq183XaeUgkUTCkRP8rtjumi40DYcPzWd0pYaOMfIxdERMSeIB7SHlHuIHCh1FRw+U5t
C4FSOTBrojIlJuwHQTCEaA3S2GOLuIrIWICKEkhaHjt7zP4Zb/feeXs2J94Al8c2VMh3B18p+vlA
gFMJoNForpi7qQ21bkLOVXxNmPqp+P+dfjz9Q2QMVvg9wTUKaktfSkBhSAyFUWTDmtfgeh7tAwgp
0oW9+9BwtJcJeNj38pVlvtM1oqWPw9pQTT2iLQvLKI82IWVBtoQeNAFHk70AwJOFil+yFxhxfm3T
94bRBp69rJgRaktoGb1zUuWih2b96+kVgRUvrUpYCUvLC0v4PE/ZF9ojxVeMpF1TZNdoxzT8tKV3
ObXWbaaqYX5PLT1CLQ3ZWTk8mf7GVHGXHOIDmgHBoXYkxh+NfUy8wT/lBeRcKi5cCs5RL9F6ko2d
/ee7FbrcTo1uClbN280okNGCfZwtxVrloV5uDl/LUP/GhmCsbX9GO93Lrsl7cUN4hWxcmQVYmdZg
i3FsGSTuTiDX/TJuw/WHzkYmTsjNdiETpAAKUJtQqt7UXd/8AEIDdAtnF0x88jcvWHpHUKWwQJuS
FpfR2T1N5NVo916+Ajq+F0CkI+WKYGu24kUuFbtWGwn4v0YZK0L4lRJzxfZa70VX/z71y25KpAYX
h9doPSjWvw6VMbxj+XctQuvnnSilpP+CDh5hqXP13gjNbJRM6ChFXQ3Qg/RIC7lk2uTiZEcbRB+F
jyWTFeWMAz5sxVqjDvCjvSsj8w4lFWZm9OryGA18vcCsGxUaWQq+Ytgf6H6M0i+FHzxj4Go9c7S3
YY/MAlQ1egVMiFaJPqdfm5Yc0HFtv5YAt5DHEeAyBGtDgKLS7Bos7wPF6LddKvn3UMED4lccWQtJ
C6gwynqKGFIKJzUtkCRYf7yDYcFR/HFPxzkQEOk78hYcj9ZfYYSgEXFZYins0BMTKid8qsIzu3H+
WnsKQ/R7BTjU+IT+Cb7RH7xfCG8Sl0EtGSudLLPwdLLeoKviG/1txSfU0jc13wjvyzIuZw87AoRI
+0e3b0tDA/eTTnZfvkJ4YxVPUyRPUFbWwMPQCKXDncTH19EV7lQ7BgEUP3h6TAHEBb3dRcNfwZ/1
LvimMpv5PNcvaP/UnYdvyhGValxagMI135yQBDUrIXd6Y8k2VPxCrPNPIEhiCOC34YeqXxX8Gn6R
GSKG3vWFiJqco+kguwHoJcOhgJJLUSyJ/rwWPI+XGDidJExa7uRLLmRI2z2pUEr0JYsiW8TkIILS
2etiNq1ZcMKeIIPpPya6P4re9CrFeLqBcs6K5XYMc+DLfXkjjZM7pwkSH7sO1kERL1r1qBaA6FaD
rfvEV6yFhwAQvBFUATTHn0ewDh94XYY29VLei9PBGMm+6P7qWVz4qQ5Y87kCRZd6WoeJUixFIG/f
tn+FPLJQWqh6OMSPIXYzpNzPKWVzYo8mKR+3C956s0LwUOUWInbdz9oVG3EeQoxb995DD4A6+tZN
AJ5VUzkDSgik1nfrcEM48gh24GyPV4kEOR8hVPI+73hPeZgSoWO8nyb8qWINFVb4SrtIsOkIzRde
qbJM/plGwi9V+KD0QVkEiv8LvopUwlEVRHBWygvWP6pkKbnixbxQqdYeEdVzLDz/ERUX5/hI4UaF
AsFgT6osjWahyeBLKipb0jEd9P1/g/eZ9Xk3jqL/9VknICBVR3lwKkRD0S1S/YzZY7eg0IQnx3w0
8giCJn4L6wKMUQEUJPwIXrP+IqgVLF6y6jwUW72vi9fo/AvfwsZ11igdNzjM/j00Xkds8DRoY2lS
nXrhdmBW+rakU3rd5yOXxv3mInRo3YJHcEltnXGPe8bCuvA3zNZo8Tkwc1Cnk/vn0vx7xuI/i/Pv
InWtZqCFV6kzcPf/F6nLh12WrYxbNtySksf0shL/q/ZMPZUcGrj2fxMFQUgqOimfFaqt5aE649Pf
grEJv1fOrFDjTDovQJCgB1QwViQ0iwVXMqUIbjkzPmBW8W4k4A0yeGX/ip3emYaqNDTh34XEEuoI
KHin9wK3KOMTRW1CoSkbXEOJTbWjSE6W9y40yj2qdP0Am6iRi66JumV+xSrUz972TSXGekewuaJo
bXxVQcvw+f8DlmB4saot+fvCWPDT210LuclAN/ShCv4RfEwYmUkGVbUVUxZdgU36/wxIsCJV01/8
b5n7nWnLrde/iyULATr8udJgGdsN3sGtfsnaNF5Ijumdhv+x2liK1TfW+xVAlZaywCrUz3h1BTjN
pOpaIe1UiYBWItSlVXk6UHpjfvVUe5W9EzE6qPDalaxCFQUUXdI2QPj5t1VVqv0m/f1aVb8VMyFY
F9M1UvND1gChwGE/SIvMiLORY9uunWzl1IazHq2z1JIKAIGMkjta+TjrMOOMEKK3YsIhM+2yzuOj
jJzyYLa1jxP6ILfDDZOC0H6GMI/2vtGsQGWyaV7ObnR102xbNGIjb6cbGzWxtE2Xf8VVxzuyOue4
RousV6Ypo7Nv3YeVbatxs2e5/TwE6LWVky6Q+OViw1OvV6MykzM3yy2F3ZTK39WhG+Dmg+7kG2uN
66afgZBnXkCcp+DeDm5tbz/p6QMY3fVKR2vDfF90UufbnW0wHa57XlsGK6ZHGml+5mDjMGBPETqC
dYkDurtNa1drVehagxGf0yZhwYWglg+dL2WyffhEUrzhPkpe5cMc167N8tOqeWcUtZqXuAEazDTi
HE0da7M0d/AkgLqyyBwi2sTYP3QeaUAAE3gk9mXmFJltWLPXw9ncpBi3vH/N6K2Hbpc5TPrZNZB0
VKcfwkQJ/vXpZjQjMJoMuTyEMKqGdYH0VXO3ZJN0mEAPq7cKBrJkg+vHrhDQN0OLTlK3TuvQpEvd
56+z1q1il0fl7nlZvTrVzEcjvoJUkb1jVOfTU1/dcMPdQZh6XjhEAJfZzC03rPpX/eJshsz9WVfa
aH1liICt7etheQzXdKfkLvb3vHLQT2NuJ22PDFBjjRjxzXSYMZDCBoY+J57e/ujWWDcQEeNkmfJb
5nlDjqQBTY3D1n1ZbD0XaDkfYzpRnnffZFrdUvMfIgZ4jq6fdSbsoDO0cvL+Bb0pCN/90kVdXek3
vTxoHdF71KjbXMNukh8cxBBo261376doh5rIBy9cwUhlutOliyZsE5FBYRcM17GSp08hpHZ1GIxX
DuippCOErKm7/TGLFqspg5YEMx69cph4qffQsrIhCEL2xk7l4+NtUb+4xx0cfFoOWCf2PvNXn6hZ
VT5ndSA3mz85/zD0L+fZRevMuV5oMnWTqfm1qTWLiBUyjBqlwiJSD819qXe/OXDKV6nNzTQY91Vt
QRa5TtIOjTSrQbZ16zlHsTaQtgeISl3K9qzB+mK8D+NBiV4JYXk2tEWjcXCsO5sdS+0vpCqjLK7Y
H9yV+Utc5l58VPbJFXdVH1HveAH7dC8L7w3ZlbWJQGDl2UpdMg8BmioYlfAv+bUzPkYZOnqO8iSM
bONVzCjls36tvztS/tE7VEmT2M0k06+kkKyOqOyVrcnrAKcSvyuDAYU8E1YqEVNwpnhOJQA0nNwH
JSshZNimd5VLgcgzOGCa6e7GVO/QafKJjVUHMUJ06HmXsPilwoFSAhA13MJ5qYwErNeWp+BX8heK
W01PPBfxK2ihDBVyKkB6k0z+Nqm5+rtv8Lc9/0XhO+zpFNsUjO3o4l5pGmdGm10wGNDOvC2EjJgU
Cht5cUHpE+18C6VCq2ov4ARr7rlmnHf9u/XF10L8sbdajRHG3j5C4r05ovuu4GmOgpWzHOyckMZY
iLA152b/OdKhreN3g9LrIhipg7BKpcQ4n998vGyzqdyKxww+3rpV7imMEb656qt4WldhqK8VoiIw
xdThKhBj++BeYOrJ36MdG/G6XqUj8OdNl1Fl90k2XKSmC14DTqS8mDpdSz+fxc+wMVCdQtEPOBD5
IKHVtaVCmjBbFVQVLzHljuJcyVt/VygFKlW/txLWo5bsaUlrCodU2aIeVzrZl+oPBEzN4hJndQVz
qnxRPWE2LjVr6hmTWa9E8Y4yTPw6+V4N/Hj7TUmi9U7ZXzEarxRPTISyBDyKemisYvW7MH9lb6ib
WWs8p2AoeAy4mDPfBaXXB+XKps75TNlFcZr+VteiQE510waXrF1UeoEK0PcJlEpOBbZgCfJb6tNi
69xAu3dhyq09hZXFARVQlR0Np0ZFRtQl7oXDlVBhEQBdHxEBP2HKqVZ+IzYX1wZCEeyrLcpIUCUW
RPyLguLt5KdMcpawM5TraI8IZhXcugN03QKuKrV8Okp/AWSF4DbLrQME5TfTYKvCrV9WMkCM/8o7
lOvsvONUb1YkXE8X+5i0BvU4kc8a5DPKaMiaSIDg1mBe6n7jxTsqgr8LIwSTZzwCA2+aCNHy0Dpi
L0T0/hLVnwJiouOEAD+4REopFJy9YmtWCaEItaUDIrSsVFV3Gx3F54qrRctIWAHJi/8oNH/PahPu
eG6xHih4vYrBfFtqWMhgDGTr3oCleBv6wxXm8U0+VXns2iw5Clj/A75D/BNED9QFpiXkT4hr8uJ3
viyfIBzFx8rHD0quAeuE8gpuE2GpCswluFgfs6bKrRuqj2uPH58pP6pkWP9eAffreIzMFTZEhyBr
jlVisNIOTFoBqPQuU0TlPfNHRWphZdcoCc5RY34PAWqCM4cXZHN740Nky+88utqkX887cNZg1y+M
WlzZO0iyKnEK4w0+GxxNmxz95oCBoaeYU2CESLAKFfCvQkqmcaEtdFv3ZUbJrHCwlBGUC4DTGcxW
UTmzb0C0DyMQrVcMmNny+HntCniuQGFipbtF9qO+KznXb9WvSbHY02+ugmBd7V6RzGCRwPdgMVNv
NAOtXzO4DRTMs+zgyikN1I5QtsUSoJ6tAqs+xMd9g90N4G+lKAdK+kxFe13pJswp++Yg92qTyXXe
9M8CpQPJEVP7Fxi5upZNCNH3R5TVC9zeVWh8zJo7MMq6iihkKXJxQCA3i0m5AC5vFAmx2OZ9qVrC
qjkLijwC9IDA1AQjI0IHICO/WPYEXFzt2+AEulPCEabdOgQnxMRxZy+W3KuWscV/AljAUE16GeiL
0CZVQ0RyQsm2eWHbgqNMhRZux4K6CvELYOOVqptk1LLf5cA3j27WKlIPUoVUAK0A5V0LTM3Nlo1Y
aK7Wq6qQjTYFB5YqK2r36lS546fxs/+h7z2I1zk/5VbXnsAWnZcJ67UqJi1ZFzWdF9CyV5OIdx5t
wUgEtKzDYrRTzWdN2wYRPRIU+nF1YS4SX2/3elOH+JNboeSNOQ57++Rd/bche79oyxFUO2Ji1Ytd
qKM9OtR+eCXDbruVecW+dIVV6YxQruKtSq5goBOQEP9m8pBQQJHHBJVduuSYTXMi2kKN2v+Jh3vh
OelfyiwPTZMyQAUkz/wyyJAFOyon1kbLufuqTqE/TWCyYqO97un0TqVHIK1pAJcL9FLwkvtbVMME
kL5Aed1vIdWiMr62FBtLYPi76gRu/WIYKPDiVfHuZRZUooBHHeXRu9wEf4GNLFBdtqWqxRm9DRQ/
eVW0X1yFIXXAIXA8WGG3MIYNoUQ79Uy4rIJqBay9K9E37s3BK7LB3q5W2JeoSWIfQP6Bdnph64k7
XWjCStNTfPsWpdfyKiJV72P6hgCTmmBFeI43niW4R15kTQez09YuAKwbM4fVW33qcR/Y3nqDnXcf
Jf4Vh6UPvS1gXQjKBkwkcEgo1z5+vXMMDvWMBJExM9UvLtZhoVnort0ty8wMrng6lft46Pg9phbZ
134dYIDinzaeZ0YHT9bl+jd1vcrv5ovfEdav5tA0ybeH5LrLhoVAXDZxLVQxIN7CfYsUisgP/lsh
zLaJePWrmiCfVcaInVgsWkuiscqHvMH8B+3gD+/qCmIujOSEys7pK8HjqGyj+sBTDh3P++d4sfSv
EMY/osVf7ZrbWrq6lEvbfPSwVcdA6jzSdWQeiqKGs4sudhPJjyaWs+BWP39wGP16q+wkLsOi3XO7
PqFhzMp27nLrf//51P6rB/fXbTZ/3ebtpny9F8xjPooYWnYI8jIgCEkpuYqa+eh7Y8gLo5etSzcb
gVHTTwasSLDyl76e+r82uDBYG4UY9JWKrwaYf3TLM969uqpeak8e9cOO6U5MrU62GIITWAgpXazO
ohQwOO9k5xatlbspAkNGgHjQjBBjg54FujGXC12MnbUdTy9jxvBAf4u5u96w2ewzqHRvd5E92x5c
JDq7CKpcLeZZV+KWGyT22rJ76x/0eguZzxCRWgZX8JDaSA2DXje6bKklY0Q+BDAhMJucvL88hdK/
pqL/uPpffbWry6ly2ZvrfLRFix35DhjgybCAIPHgyfjspfFVhWD0Wfm4jG6rH2gKjemdgN1G7AHA
clvt1ZAJInEurq2sbFWqdmPFBA6r8fn4W+fZq9Hov5Lmf5zpL4z3vDkfWc3nfGR0wOMa21aCKAfz
fy7OoyrF9WOjn6YMAmmnaGif3PJ0Ny/d7O3dRlkK5AuJqSRx6HQ/zU9cxuL0U0ZHvtykeFwFj1hF
SLrUP68Qvc+DrDRFEHxPaZha7n5lARrdoA/S7V9FMnt4zDtmweO55kwEONsIip5WTAS319O64aYf
RwAihuzSNUupkid3Gxbuf8kD//2x1Rmtapr0/Ju/u9H2x0It322SVxYI8gmTrHVyL258I10TbqD8
yyBqQx1X/A5q0Y04pyVdboMS1K65VkWg+Zct/e97+h+n9atvzUh350ZaSXVaItrQnEBUyjYhhMY1
dtfEaxsGupGLcYYqzwrYeFN4hMaDlIO2E07WOuLolLC8ypNE/9dXslJPSDTdSISz6kcixF5cXsHr
7WQDZbNBLy/SoZxodSi2I6wOkl80I7gr4sW/cX+VgqscXXHno632bIHeM7841lkR0/KRwFe6Bjm5
A1MQcbIKsQTNi4wlBENlzndFkRKj0HnFjTuKtvohpus8V4Byas6+Gn42LuAyFWQpMFl9i0FA+EcV
TOGKCFyUEilI1gDA94SHejOc+uvrnTIvc4UIHJ8EPhnvovcxYWuJApNRBi3hjNHIJgJTMa8CHM6Q
SLjIpi+evtJ48bxLg0dYjXVL9aHfMB4j/1RrAwI8TXUAXaLSZ7n9rpr9ZW38l07Fy97/Y238Ai6O
q+p+a9RP2ZDJBjC+xD3cQO7QfTfJKgyazfSB6gSQBRkcubkBgiACiDivoufWaUbXM01eOddKTxqy
Fdhz3ODn78zmnfNtKE8cXzwFuvHqTT698jRyrhcNRwnPdeaQIrGckFFizgjWnLI+qcMhZFwty5YE
gpRNVZGSk/beTYIiNvD/i8TzTrsqCzF0Tisb/gmtvSQaSv/qzeKnOBVn5jMqgxQnafsBw4wsUyec
kJKKQqELUFqn78+0IJlE1zvCGsVJCm6EEKjmpx4x/VQ9WkRNqrg9g+1UXUnb8OBVHoBoiunPvSSz
hA+QcvgKwwi2CcqufHf1L51rT28PBACm+qp8rkPFbOi0vTMV3uEIC1c16wrjIo3YpAXt6N55qx3w
nHhZ6k/axw14RehNcD5097knhpcllM6EFtFsQDUsQ/2g/vqOehlgipI9xaEvgjtVTcABPguL0Fkr
i6KsS5Zx5CrFvK+++hVZl03zQ8Ve9Ro9KSP+eU3W/tX5/WNJ/oqO0tNltrrf7tnoFk7i43CaO0jy
Mc6CMVfYKKN1TJ14Rd3Jyh3EEyg/uNDKhxRfBkxliGgl9X4yq9jtzrw6jLdOYSrC8uPmu3NE+0a7
ycgMyLVA1Xd2dTE4lCxSqaI1qtHET4v9unfq2IUVlx4GSKdzL60/X9/vecj115ZrmEUm4yIDVS3+
wplLxfQyY5jqc1SiFBlNps3+5ieJMspWRa9Og0KJOGtXgGoi8XBOfW7bg96sv6dxfGXY34/iEAtR
gq7slg/BuDCMZvM/n+G/O/V/nOEvSJbha/v7rJBnIwO90ULn6RYzJ8V5o61mPZIxIVjV2xXaBCFl
u24E5thoGXf/eGhtz+iwdCwIS41perI+V91tO23OrCcKAllcjrKdkw5Y76EpYYFdGjdy9/BdLi9n
aXBut+99JAptBK9CI54/yVyr3rM56kk5ofaXALOqEOq/Apd/XOMvp1jfnNLrqZJlBJiIPyHGSZB5
Ov3QwG6tgqkxXFybDbptJTmzRiPAoQg2naIn9YmebUjFPvT75aaR2IwtuyIg2QV8zpcIDEwQXusj
joykw7x2cMobC71FtGPMyA7dbd+2wyeT4FCO6f35of2XvtTvZfXLkq/Lx/u9nFzk5ZUCiVAoDEjg
Md0twJn6uAAfUiQHuRHwLDSu0d4vBFuc8afirTR6aUuJPOUDIhQIOnRXBFt7/OezfeURv25/rcHY
OqNGqMTA1V+T8i5pdn3uNjWKLfgQsKnwSdu1miPRIMLv7/DxYvzU8dJpy8ADwzux1zQ3/eU8dFf+
dB6/NuPezAq5Mbtlo3GUtGJQtEUW9BuQ8srOxUGqm/ns1uAB/0K6PX87OlPU/vvw1do/VuEvW/cs
m9f9Gek3bF3iTIyvEk7WyejUvbkTJNby6R1F8ZP/2NiH1XCxI4ZGJeNBKaRItF9pXb8Nxlei6Vo+
tCtMhij4yIaVKfWxUSuJEw83Vh8Fff9xJSqyhmUXg8mwYhTsAOWZR5N7aS0q5jYKmQ8CPXvFeoHs
U+rlSF6gOcaU8NRqRCz53uWnAQ2ljZqaGTw/c4TvShZVGNIm6zAagp1KVxZF1xRLTDuGXZqcrMkd
GjR1iQy9Jq9TCTaW8YFc8topuMnHAxHY/urqdFHduz6tFnvnC1k0alXlQowEyyQ8okUyKAZLWDv2
mpKnVY4Gz+atWSx0rrk7s2oVr11Yfn7uoDhbZe/Rabu7IZIvg6NF6evTsOd3f20tAw3pnlR9ydJa
EZbT4VlGAzMYVAuOMTIpcDoDhDn6K+cb5an2eBI3vuJb2ztZs94NvNfqVO3OJoT32ol39Jw5+SSD
Lsf4uVWQzywPNa/JZIxWCJXiaP5kQm/O+Dv/8ZRK7LX8ea87/PCUewZlFKR15ojAIqrCcYetq+X3
84+1l1ndmt3N7A9S67XLzTgvPz5TZHhtMu5WuHcHRWtwcNrh56XVCreWvZ9mse1midVqXxjHgpQ9
Ci6VZfsObtd6NMuv0e5GkCCiIiLWxmMoGPoz3yfXGc+mTAdxL2Nhyae6M2WpMKiWgdmcIlf9mD/d
QsnOPUpCkygIM3+OkMq8vbUGq06vhlqKh4yeNUKdsIjkI7HCPWvWF6jgj3KK8w1QoWzWutrPyrjC
+DlUeMNWIW1RkUsRUvc+W/cEAUQkuFCEKcZ16xUlB8GyxyT1P2/vf48lGvUGIyvhH5GXsf/+ASNs
t/V7Iz/NsmERA1OhYMRkOGD028+WLiIJTEjESQUjVeOIJp3UP3soPHlGpMRFpQIZSlIVoGv1HqUQ
0q8B7R9ICDzqWHKEZyjcKGhKfi51IrhicJwKd9sTH+mrULjZh/4lIFa42xn07s/XWfkXM4Yd+b/r
/OXNcvN0qF12Btf5QsTOtBkn9MjRd06/PvxbCh3qgVEHzoYURrTfspP1RAgUZVWkXuz/qflqF7cT
QrxCc/XCHd8gs7IXchO8iLonK3TJVt0/X0JNpu6XJf5/l/DLf53L92y1YtjN6OQiVOdPJudmvLaR
nBp6RiueTiab8dNGSzwm3/SaVrdvdptNw+rgtxFcm05QgiM7GU4nZWpRsTSsaP0FHso+Vhb0ZaZn
1lFqStOgfLL2/bN1Q5xpzJBl1x4gkub0ou+/RXplJr4a/27h/+/J/ALUrrNa+ki3jXxUiJLJvlXd
BlS4Q+TF9vYBPIcZ4uFUuisX69aP4zHkRqa4TxInMxwsaNWferuoU2PaO8aLynWvB15r98b5YFzu
USrqkSyerGmnPp/CJAzjiZN4UQ8uiL2fRMT7MJsuBXcyKVm95XJgWsFgufYjWP/W5OHeURC2JgBM
J85i3Y0n9dRKw6g2cA5z9MnQ0YIqZZU60fGLGOmjQmk+47Sp+K0cyHSyEFOWV8R8QCcZemvGvViL
xtVNQA1LnHEcJR50wx5Qgf0Mjwnl/XJMMtsYfsMG6QQYo3EFQ0pcxQwPy5mcneBpwbQ82ts4GJyn
g6PdqzkMRKg539/joj+hmmgfMke8gAksgQMcgXhatg8B6mXmsmF1OqntMXqkLEVJEIa1wwz0Pqpj
/ZNd/8ys/rrDonHimjXZUmHj/sarCFoB2qvchNO8Ri8Fj2Vtjen2hucDnZgAEHDKyltTYLjKyaLk
trGnDzd2oqrbe5AzFAkAg9VgWXdRHq2hDshPzSjoBVlnR3+yw5321p9orYOKcG78n9rDqXewnG3L
ibltzTwYrm0sL7MmrFWbBvESR30ghP6071TIWcztKXqzM//uTKJozPuPn340YSCFZbSkKFea8Jun
DeuHIcsPu0LASgGfBhee53h1hYCKNHw0P7dHto2E4R0ilp1erd5Yl1p3v5ewjAZ2PRr0tjHbYWC3
8T3Ilg2caM0N2bSfvKcxiHrBwHRGDE+eZ1MyTzEr6u5ta39Tp3bG3+jorv2AkpE9ylw7XDaasK8e
9o7RKegh7j4knXi0yQAQD1sNesYmOjtmXOxFEDSezcGARJqqdeIxQ69C6M24U3IPm9h8ciMuGpdr
nMXk3ML78hwmGRJdIXRiuzNMY2KU4GKxGGqsjqd74xklFJvYQ5TEWergOR5yZTuC4XHBm/U3A6TP
wtE65BK0HhsOuoyLXhC6bqsRu58zy2YpBqePUwTTlk07NniOZZF6WIIsC2TlR9BvyB4uURDYUE+k
KPlwPu2wHAyo2HyPz5NoUnzyEGAJvjYcGUW/OO8Y1oma8wEVSquwSK2SE9PuM8QDW9cGn+4ObI4a
cxr9hIClPrp/frPlj/ahM4jYScytZHwAD73sjyOHXBYtYQsdtd63GUsxk6nTLFQa4KOGMyhGyz2C
bOMq9JqEsYkuBFlINkxGNGFBXpOA7p9xbd2N1sgDlQ134zwk/za4b4H2d53LwEQijvfunbcOp7B1
Q3fVbY+WaXSMMZq9xBuv0es8LZEUsnp2mI3DEcpzy+g7u7lnp2cTdDkj9vE3+3hrjUFI2FMIxbGu
Jkjtrt2bGxkYPZhqsB2s4vTAsJsSanKVZi8gCwcILlohT/pkzddweRDKtr4Z/+aMBWuUOgix2FRP
giCcr/tz07KTeHn08brhdeyOboN5bTk3nfBoB3mBAwesTfDCT9Q7w3MvbNdC14a4HYzgCp2tebgs
OINe7xlRy7q3R0zYyyxOYQmr1Cl1YU3ALnbGA9v9rNB2N2/P7z02yZo7A0fwwQJiN7BPCL23wxz0
yrQaJZuLTJdVf7LqS33SYDKhlzvl5XS6w3KWok1vZfXNYbd/wNV1FtgmPm4WDm3qIUYeElmPaDZ7
Op3t1X6Qgnpxp4z1TRyn0aJSXuTeVd1JnGNAxJMqYfOOxKs0lntNrGpc59nHntd5ahLDEJqNyJ/3
7uLoDbcYTKtTJ0q0m8yTWVk/+Udz0Zk+DoTs07Rt2ihCTsujQhFvmlreNLnzTztvDrMdCo5QsZLv
xaW3iOO7E2ONO5NJ7kHWuwamfZnfik3GCBFPxtsjX7O1G3c6zXoXvUYjaDbv9MX/NNoZb02n0CJN
OXkYuNsSLNbgYqe9DUsZmcVe7WMz3XsLetDYMKwEfzbe7OEkZC0GRUxO9J1AWyUC5pOZto6XuIh+
Dtzpg28+O/ubX6Cm10mFLWfZ4FpJKQbBAkaGr1oJqbsub50AWx2xv2OMGObwLAWn5zHY2wkTb6zx
NgXGZ1LZkDW+jWf9HgMxfnosacVBsIAZ5rPVxoQPW4PWis2aMrEWrtpzymQ8BHo/V4ltYONPveHw
XsQ5LRjMVp039q0anp/xKITh13NnX4ilZL2bs/d3ddSJGfHj7IhvAhZh+ByGAafU+z4ybefAygeS
xwFOO3ce4mHarNrYEZwUvjF1GTriPEjouQJUarmLVg8bD8l18MJTki3C5O53D8TRCtfRYNm7sEH8
Eirs3hMDgfhmEXd2cccHqKdYnPPennA0slRkRZ4Wj3ladDt7r9lf+VYTL/w8fz8AhFYxC5j0r2Sf
y2vmrrkI18zcO4OeO+fy9zGLMpIA6qqXnnGldeM8LGaZfcDMh/xJ0b6lXmIC39WcNUrq3kkjmfKC
xxSwbdmt4+RqA1wdj/pYCHcVj7lJNStd0qiLdNsuYJowtSfrwro94LOzJCiSXDqTQmdyZeEymwsX
0SCtw3VOqGrMavaeelXqJs66Cc21NqhgiHG9B5/JrGr0z9v1A6UmWqCfAk15NbFSTb4W18zc2Ulh
kKx8TmYmDcxri87oVgy7vKQ7RJL8tHLUPAlXxqvxZMLwapY0HGF+BdI0xwDysBod6pvmiM93pxgi
b948jU9Aa9P9gT9MmtPkc3EcMJGIn3HXl/zkEg43LqymfvGz2T/h/EitWwX9/dPCPBQWqLUqnPBQ
nV2ws4drp1/62Lgba1hlWV6sqWKaxuDAYplOeRGxsl88E1qLDNEvuIzydczPg13oM2Dd9Tr5sDMc
rqFUFq2fcrV1LscFlJ+ILCARf9BdaCdra7iegBZYqhIcuwyARZ3+4IAcoh69oUPW8K/oRFoZZUJr
E3SKMZE7p0uduehOa5PpCr7r3e8UrNnYOFrDvYMwxoc37EyvLUzLbjmJY2/BAHFkyClJbyiAbgAf
kL/OgzMzxxgf8VPjH9YaXkrDG5ZmDqwkhrkwVGXWxbh9dEprQjAScBTgW+cdE2jdy3zdrdKzuwtm
zGnRiGP8L5pplzygEzddFh8OBDdm2pQT75o4NBKX7MP4Ms5vjAl3LlZx/ARwYDIr17T/vPU9ZnUM
GSb2sXLJHTuZte4w8Rlf4cweNmrADFZEBpOAavQzoxqJv2cnuKUo/cGw5xFlzx27ASuOtaScbW6j
lXt4fKYIuJC7sgaIsQ9dhlyjI0z0Ttdt1yjETGIDDR9OTVrUrE7to3Lib7lT9n2INAlgJbfJqXHK
OeuJOJLlhj7gB5toi3IuGse4Cuj1wQG13W4pvn29xsoaVWcNMd7yGy7DWfqEz8Gmh7gxUrngONiP
R1N/e9g5tJgy/7Y5az26lSmS2wUf0KkHZ5+OHIuOhIxl4LZVV18+Ps72oB60D12oQ1SzreDSuXXs
B4hHrUfFrpyGH9t2e55PwbVMe8TnL8DU9pEW1CU6vG0mX9Uc86tKAmVtzvEaqGITVB26OFHeBE5a
f9xr3FjWKZvdvsWsB+fgE/S3q607QzDdFr7/2G6fxAdezvqEJkUr/wG8YaL7kHG21qM1r4weQwIO
03OPTPaBo5NYn12UWX4a8dEqJJbbCNvhrQMPdJrQTrbEuN4Wy2IQXjy7gMjtk03MHSj1sv2ylLTo
y8geLSYU5ZZvdq5upXeafG0ZJJy53Ya9srKFX3U+Wp9Fz8p7qK0Tz6fWls6S6YdkxtulUX1RtEpu
m3aAedYOmXFZtigXDcpB3aNpsvrFiB/ChJJ9yz7K56FJEY/J7k83L0BoI+ktAOBQnEQD2jkM61a+
5ByYU4pEb9UpQy5D2g5Bd5f5XESZ9uaHegTWt93lbkkzV9DcfEukeRk8B/Nryk06zutWtcNYMpJp
5J1fHc6Irx4y/zpj0CJDh1rU4c0tMsz1rVvo/6w71+hH7YZ0Z9M+ODp4IUS6FvN/MkaZ+4UGFJyv
5IEw8+5ufXDYNHVhctfxDUy9+eBp0xlzt5g2DOrSZVlhAKxC7q/saztD2dCq8QuzZN+ZaR5kNoX1
FbSArLO62d2N3e8Tc3S8KbaXjg7r/lUyFMJjcmsWWtZN/4iWlZYUI5b8lAHijJU63egQ8T6uCK9Y
rc/PzY5ncTEdtPnHJEDEizTsNSG2SVi6Dn6EwaRXh/++3BMugeJzknjdfdSt8icCSVN/bVfH1XFD
pPYTM64L3cP8aV8xKVhukpqaDDOYx9bpnyOCkUnmRflgt8CnBeN6TC2i7EbPNR0G5KTW+vuS2wV8
kAPSD8m/wkQWe1fDV0MqyjIvPfjPmVt5tskFJgwEONpjuO9WuviufUfkJgoSyuG05HTOnmFlhIrT
6WEe1zqVLxzWnEaoAnxjHUheq+zTC5UwXRvXaPjr52CzsQu8EPtn2pXJjqBl1U7p7mnEJFl0Yt01
5bBmZZPrV8W0xxjPcHxyKRcuVydYM+hsrsvOd+nkwXJ+kWjq7a1/oBuh0LwysuBqlUoWuReQA53T
inYnEMEp9nXK2P6114dNmZ0cOMCQAhtjJMQ9BltQ6EUjnfM13FVI4g8KcFHGXWVq8nqQf8wcxD1u
jhFtVniKRu4MzR/5kjw6373Vo8leVGx68TvlEWMz/oekM2tSVImC8C8yQhAVXqtYxH3B9YXQVhFQ
UUQWf/39am7cGxMT3dO2QlF1TmaezBtm8JMZ5wMjCG1HlWnUai73yq2YyWLc67dfvElfOi266rKP
RwyJsG3ID3svmgeN3VVgZwbagIOroFBkzmfF/CGwcEyvSnTBlv7PPUSUvniP07ZiUq9ay8YjXEX2
pqAoo1ShYQfi6xLbLVbtt1hay2Uyo9x70/+yXjjUL+mFE0fc6GHlaxWUq9Nh0lHLbNZQHj4WQSuz
3xOf+uE2B+PQVWklOu7hWYodKG9pa7sGU0r0H3xalE4DdnWQk0IEpDXyp9rofYtkihGaMPE+JLZ2
Kkheg0LvLwzNRSSJabRGLDLhqNQQ7/XrKRKbBNj7y1bAC/n1grvhB5zBMzznS3em1MvUq1dlJ2b3
UOy85KaTulHf7h0sVOojq2JhLJgEwpQBiIEebI4icRDN8gvKJmWIzhHy/ch8vWAXXz0ZqpmtIo2v
E3gV/ujr8TWfn+Nt46WqHGOETaMNonIK/AdgQfTE9J8bxfpwfJoHvvQGhoqXB3ggLiqGQA+BeRAF
UNAdUw5IP3ENEAwuDyCOq7629AmLEP5n8pandHRqYg5mKkzK1EYeTpbLJTSPBuYHnw11Mcmq33SI
jZ+gb8YgG41/ssYgfR3jEX5mmBFRrYLI6EQOs/7gRIUEnqF4htOHxiCi9+KNcaCzTPsU3nNv/xnv
t9Vf4dzFdubCG8XycJtTVOqhozcOzx/pU1gO6t6XCS8/TmSH+AlySzkpGTGAX+EiOkM4B44IUsom
62PLG9LTrhgflhmIjT7ZUCXiDSZbhdzlVLj8N2WOzlMbyKZPC3quBlekCOI7G45/sBiLLfKm8VQi
0lIa4pcsLlZin18owJmJFPW8on8v3edzVkkgNqbtCJHuICzk+z2qbQzl55Xo768vCQl0TAEchnTX
lRiBToKmKEiFkp9gFDFxAfRSLwDanz2Ws2p6IqFhBLS3RNAk3JcJ5EcUwaX1EEtVJSuQKGJX06+M
X4IS95nAk8qWEBSh/rN0me+0vr97+gfdCVIH8o2Ygjd7RYe1YrGvFs67J96kB2HiSged2L/B8uFd
dJ8bkPrbNjNxOUfV/DVgrKrjzYuhl4+W9SCggFr+haUkV0TCnZn2vJp74++OWJYeQaTiLxpHNLfj
nl3/I9dIFmBegBJmHR+WvA0D7cp8bnDmzinoT4f73HWD/hRV5ljxRl973J59bA7ODFPETXuGo8Nt
YwTa8tKfIqahdie3mxMshc6LnX+1sE8HMW/myJS3Zj4glWf/jcVUk/sSpalBrRJcbpq83yeXkB1Z
5RkTLPgjkILWsmvHqMFu4+CA95jo/7Hmu5gzqn60hVpzHTwu3ElqClXJJm5d0APYjbqWnRcdMf17
tXR1eWetAmJ+5WHmBip0ohZmQM7DmIm7BQd41x2Pqz7Jh08VBtkd7uevXGzvmw4BELGs5hrifwYu
icQi3EaaY/zJ7qM/vBscIs9+jN8waKXZ2+exsuVx2hAcJYZH0DkQZ01CbCOjoa7a36niZz/J3Ozb
9LQFhiylaPYsnYBnCvR9Eny9YHkxzqQyMvN4z6Zfu7juv7Rn5fGd+2V39yE6ehZbs8e4x2naFVbj
U5CaEiy3sBN980CB2Z3xQFLXoCP/yqpvF61haTOvw3yePu6LEVJI5W3bkKqhAD4y1o7PAIR6FijN
ATX2/lJvSQURM05tmo7G4RRmargtObWxUdh8ndtnwEHNBeny4xy8/AHX96hIR6kY29xUNxccTskS
lbRhp4JzErhC0UEkzWl5UXk3GcGDqKaYJ7Jv8qAA8m9pn2hIc3NwYPRkNVM40H3+pgcLgufKP01m
t+BwoKZaq82pFCmT10t6KfIxitMPOApmTRTn/kM+enTysvy5j/YMmADtoA3LSsOBF4rSlxTBd/pk
YAlg60G38zyfKqdNq/VWNQgwRMzXbbr60oY1APrtjDjRgfsHh0M83SHVKO2ucab3VoWRqqk6QFgu
TMkE/9S+v6EuKVyguBZ4DRAoLSo7m0XN8KYtSuaHwj992SkCbeRHuPyOWqHsYUZHkMIJ+kBdnYj5
BsHjVFIxcIU0cQLc4RhXlzI7cGAunycO+L7wLuU2EmDTQcOxUh0/y8khWu5e7M4pZcKh9k8avVRI
az4t2pLEF66dpTktAvSgyOEuUucHuuf2C2iV0W/84WCdNs7jeyJJCqwDM4Cac4YRbMZwc7f7d8fQ
RLaVSzwdrfpEmA1c8zbPmJ7dGBceRASKtqedzrhA4leod5y3CK2WTKBPEjvop7JlEN/tIjhQUr+W
Jdr31bc9ocws7D5n971e5Z3zg5o4tzliSCLH274axUfT4xPp+GHBNNIoMF4s4gV9Jfsnr/yRTQQP
ySmb0I6s/c+ilcr22nhxKM+/ntaymUT/93ZU/o5BY027SxZiimRTWoWYnQznYA5jJWHT2lPCaSkF
TbljommRhc5XoTyt56w726TXTYFBzDSRoNEMhMb4fiKcR56Tb/bvYDjsDSgWqoIqAeMATsBzmMNN
AECr6dOd6R3eNKryMNqNFjZCHTDn9wv13moACGzZJLjMz+W+56S3Wdr2NhxCGTgHNwAEKsLbRZpd
965ifgDiKIA7XxECbZFksnha2DIbL8nv2L3FLHa0gtI0uLA5t3hOWFHxvwUQCXIN9D1DcK3GTifE
H+rx/IEqkqmuhGP0unoOOZvPjWX/ujLBY2z/q/AB+Q4683eBJt3/JfZtEv+QTd0vsd0IffB2GWqn
s8UYlYedmEBUAc7dlM426dtOd/IzdrhdbRt3/PrJ/YPQTcJ7Bw1jlGJMp0jm3HOWWQToCt3/C8+k
Llw4eIIeZ/4bM6250xOqn395Xd3Fqf7mdFriyrUrFneHCsMQTSqH+XD6rG1YpRLdY2c97SNiFxxW
DpzkAQSdFWOrAMzB4K0GwArIs+Fj1T7Fdh8kVVyp9zzwS/gYRBommFBpP6aHUR05v91LNVFGKrQ5
LC9aS7H5jBbX52UROrRQlWLG6AVBTDYcz2P68x/QRDrfh6u95ZGbFMsjM/BT2b08uoP1gySaCMZb
RGghCzksF+THFMd9496OXQJNaC/pib9ynxzpuxFrHPfF9KhN4r/XAlUkHxdGuac5CStletaXpiwY
GaLpYbCL+KdJai6ut8nNUJ+JZNbYbtmd1iUhc41G5dAQzE7UzjOS1Sgn093pVE64RazSwpBIWMyu
NiLWsfthzjk9dEgjAhV5TW+DBvwicfopnSUk1E2YLfn5inVrmIuY5G8ZGnhvI5zhJSxPY5cZWguT
PrV/4LCv206GQTU2if590xNl18V3SfkiUVRQDhCnM1K/ZrPtrd5AqE/xh8ZjgFxXdBnbpyODQ5Xz
cPBW1/YH1d4hD2ddLMoJk0Y8LuJKPc+cuiJw7pNmSzKnfc408owGXe6PW16GeZ/FkROfRMMM0pH/
I3OwrhHcyxc4eAXxJV6Kx2uVo7cDd3m/twSzRs/vJDpVlIQdr9WxybdVRGOGWLI3XcD3QRujiIC/
6IwpOVTvDIj93G0MchZOKextR40EXAdQX4NB4x/HyfQptnFG298dTl/DfxN2GB6NeGvGrifUII4z
LabAWqko1uysNjYQbA7LL1MWtCu8FXjvVY5DIGCQ2mrKWg4Gq0bk62s1OofyjCx3sUFQYcC78U/B
xSaRew4vjOvONooUdi8PLziBUKhWTZ1fjaRb/9fu0Y0dlCZL7a0x6KGGO4Z7QzBsf6jp7S94cLg5
dVFhgjLX4fFfwfzFLCs7l61DeHhSa0BKVcCfeXCqV9bpbrdC+z5DFnj40mMQIEralkWD+V2oHvVF
Ur2osYmw7CCoFDlTkxiIwZ94DKGwMO5yOAOJBk2gsFL4rMfkU9hmx17WKqg7ANdU0GUndgCmLdGQ
/KBgg7Zz+izKOQLT282LC+7N60GH/9Bqyclt3lfRfdhbgP0+L61VCTa9Acr4zamNcOa7Utngo+b+
IAtPYWNnpz5kfBsjGiQDvwS2uU+rvik2uAUuzBkml5hdEOAtjvoYUSpBTSuJUxOqHXwBIjKolFTH
1B0FCGoS2nGLaNNuDY974EtNFkegnv8ffAsmSSB23XzoqUTS5ssvarlGgF+ycFroiG4Tk2QlBbJl
PAYIP0RrYgjqalY2zO/cFGtyrjRnukaoxQLKnmqHrKfHti6mdF/JeqMswTnXdoRb/siE7JSJ8zLw
NcBsvfA+AIqjWpUSRIje+4P7K+g9vL41ibpu1UW78GGpFUR+abzTcN4rjq8WjV8963aWkTltL1LF
KDql+8O0yqmubSCcGOFBCnO8gugSHf9sdQR64/cpdGi9RtfVfZEMOdNOkfve3rIxJOxooijNttMb
gmhvCrsgmlbWrjn5rXDpYlpxwTSjVA8I9GuPMQzmau1Ngh4A8nZzHtyHqwEBZtoKWcF98T/PPOrM
NuZ6pMQtqVgsVlyZVeQOCCxnsgeMQW3yrQGB93Sl6gQAy0Z1zGPCqbpLxgtmWKfyO/76R8kjuFHa
XiiXK6uKv30Q3iia/8vr6JPfXW4+Q7ruU0KYBe9/Mjl0xujND6AzvYW68nSi4l6NNpTMiuam4e0L
bUet2oWz5Fe/h2KWt0BgVH1Cn75UOoXecwpjRiQbzgQulTr9Fo9E6DewAP6DClkJymbNNBzCRlH6
9qDxQPUyavwp0JBqsKGxHkagXzUmaui2D0xKbXg3o9vfN5evAuUEElkKS7qrAC8cjTpTE98IeVvS
80nWQ7VjZ+r5zaAaPx5n1NshkX4Wi6LyZsy7GzzDRY+2ppZ3u1yBKWJK0Jv2t0VKw5usHj0JckMB
qiZ47kx/13QcJx1a6dHQChji9bbblxlt3Jt0jAPzdmT4Ke19fdIGmWTSW5Tn08QAjvrYeQjWvLCg
wiCDEJwF3ZvzRCHd33VoDNUuhc/O3Rw0vRLm+02aB0li6w9p3FBH6v71vDf2kXbXmt0o/blkjZx0
iVjSkIZzKN5xccRdTMEu/PNdzlQ9fIEJLwQ8XUUTCzfKOw5DNO6G0lRFzEZUo0ex5Ko/xL/tJHeN
tmOumbV7yXrXM/htRk779Tk+TMYMTJ7v8c+Nns6Omvp9RUnSG9R/PN4sQeiVA5ZTfH3zFr0rGqEa
Lk5HashPohRSKvKH2PQoVwTrVWm9qukhZjgRmkqj2r/ks6CrwDOnU4D7wwGxRCInyA4mc59fTDTh
37+gx4AQanUwAdnujdqm1FztM3jO6b9dtt7Ka20Nde15ld+JHVox7a+RmmOffsbTUHyCL6IMCDCn
uTktfb9v5e5zk2GdebO13+ROjdQ4ybHLdo0O1eyfDLhyQx+zo+XvTY2R1oM5F3yDnhsMV5rDJ/Iy
frJhpytTTu5wei8I5d29GJG6luEqfbityo7b06QzbDOP/JqF4mbJRynvy+K+jdEq03PBzxHbu9Sq
tc5TFd4TaeZ+8su8HMusb2x/jZua5tN3rZ8Pv1E4YeFhBN57Tb59P+dU5Py2oRmC20c+B/P9/u2z
haJikY0SGx1hKhyPnpwEx0jMjZcAiaHUdFha3gPz1ZK02JZzib68SD5AGzn+DUkBHF16qPpHonBK
Jw6og0MQnfm8dy5FdCkT2ZwTNeLtoDMmI3H1AP+6D6Zli9oAx/4FWwKUYCl7wOjc8rDr8hjP0pHh
5CtYUg74HZMGwP/wn3QDvl+LPwO8xfbZVPBPxbpniyI4lVhCAGkvwVOZfeQpDx7yla8uqj+MDqSM
keS+ApskJZFg01Neemo5srD4NqOxpzBcQoHaXmCUfOIESWs2/IjJRGV70KK0EZUhE1VLKxbVhWhp
UP6x9vd1JrS0/m8UzGaHn9td/WMcuA98msLyDpMKSWyCcTMf8zRjH1O4cgnNYB4ar+DusMr256e8
08ptIXnnG2vAo4kB+Lw6gqN1TCbK3uhua3Eyv/Ytd1rsHaBOKSJby41RybpVDbsgCxpG2UxOfV0g
mAlozJdMXMAijYkqaDUiC1TS4/Qzx6bgJTrYjf3Rf86YTD+siepCeuZnrvnBGcJxwhm80g7ujERM
aTmX1hLwoCcRJZAT/G7hEsDquyXSo4J/UfzGEfxU7qAmE+Pvi6EiAIAgQfNQom7AheTP8JeARL7i
qGeTwBXP0fazK8Scph708CeCZcFOYePWGktvqSLuFA+BzGaeAifS/y3ADYIiOPRon/EmrH6Tp0J+
4ikU+uQjGkVHqOqaGlP8MpubajrFyPDfIDwYkidbBbLo5YBu0fjMXqffy7nUxHAyFPnyrGRx4y7P
o3IQdaY4rL1QPAb6nMn5zuz1twFePlQeBnD1TVT9bf4Vh/bxFdQgQMWJWQDq5F3CDrfblWybffYu
9r1Vp+M0dLGFNYvfDFf70PGXaJKceP0+fayCxtmEbIA+2z3wEvZ3ONL2I9tN8cg2EXNdz6rfbjHM
Puc++AtaV4EL9Sw8WLhVYvOtmLDOHydocnOQQLL0nl6TjZR1EBS367KpLQFWSo6z9+S2CoKPPIGd
bdTeGBY8d/oG0SwL5+T2P0yTuIEufZ9DZT0Lkh0AhViG8+XTpGWBmZgHoBLuZ/LhXnymPKV1cFDm
9qiwKCv0hoJVyaryPVxO3p7+bIbRdLWpI+C4IxbZIaEboU1QDBpGYUxefCWP9IttOSO3dJoEz7Gt
hDMKYODK8Rik0x1VBnYqI4KG4RZmHeBGqHsmqjgfCHOfUpRlU/jAjfrlClt6ofFRMcXUdH9oWzZp
y0lRZdYQdHexO5z6o87gpK9PkARgD9f6S1GB4wsHt6oiw9rpzNhwSqqtuRXb2p4+9ByGbJEkqq9W
tGeNSNv2c7iOGSLxmJt+r161GFpvIVeDkIY6MhBNnSG8DGVHeo3cRan6XEro2+SsZJB8LsBfvBBP
poJ5TUzoECMAeLewXTIh7J+oFNRUFccX2DT2ibJRDAXFVm2tPw9qR7zpds1zxIVC620s+oqktcrR
UwPcgTKJ6tmL88fAuLSHAgJ2ARUxKMOPYG467tW1orYram9Rbdn4X4sVEi31cyiFd0oPhDANokV8
N0psWai8aJCfBdLdFVXoZNe+shdzQaHHcrXUgVAZs7sxK46or1m8dv3I3oUpkK0qMwrki6mw1JCg
Rf8OetGIxblabMKJ9kfd2KFHGgA91vZz/jNkr7VCSBTQpUEJIeeYmrEk2p1N1nJP6Nosfo3k/uvM
vLFvJJrwb/YFj0cLNdTszt1BYzKxUnB5i6fMp2SAVMADCPYCxy88p7rcKMTWgy5vC//LnATUEVDI
bwXnOxgNZKeG1VFNeOhgtGc6ZjzofwepeP4p17XHJgVeyu0OOl0g0YYNzqHLOqqyOWoEapjHBgkP
AshrbTO/32E6bxkikHLjJfIq66tIdUHWKQwTxNamJC3YttpI1nsHpE91B4gs3XylhuMyzYLSvaOj
UupyYJ5wEOOZBaTHoBnMdP/LG9In514uuc+j6CZvEGF3Z5EzYISZr1YOkmR0y+R5gVANCO/zAVTo
ck4zgUPrfX6MEiggcpFzbxVnfk0kYDXJeR5pYW0VSawW/DMVrGAWyvWHpzI+n3bcspPDTQCg/Kiu
6eTsJL6aW/0GTmVhIl0/vVAYXInAJDaa5g4zbAQVDBLI2lMlR7YarrMOsoDEkkMdba5Dw1SA8gyG
5jYZvom6FvlCTuO5oyb/9VnH248fjLID39THY4onDM/LooRoRlH4L5Q53E2HfcKkh/hPHqeaJZkc
MqAMfwwT1u1DdOYdAMXhhmAX1CJgZBvUGdMWUpSHvS7fSnITM9y0qoRBcI4D6KT1GfEaZAULIeT5
MFE9OaCfmfMAX9+9kVIwzxw5ORT1a4xyD8cRSj+GuO4sTfnk2QFUVw8B+7/OiPHD+f31yImrbJ3i
HG7xZr9KUee2wuDpVN36dkzf6GgGNakLKAKoEtCdYCSkDU2eMUg/jfrXLsNhbixLog6dZ8uFixvh
/C5/K81/YfvEfGxj936oIRNHM2AHPzyD4NMcrbEsKW4tp/NwqxRYmmw0lGfwAzMF0LsuO7SPABba
LD4ElutOQu9wCiI0xtuAXRd6J5ygYKUuCx6pk5vDiHaC0aaWl1Mosk2wa4YSTDsLx3WHnU6fJa1T
E+1Smg4sFOhNeMCxEqFi70XDQl8/cJNJnLh9bW0eLcGBnJYTM5nn5VSL4L0xvfqJCKVPPYqtaVOM
u9zuoEn9OwATnVfpZhxNPcdSj8L3AsBWvDgFun0BAvsySSlxGgrak7X8JtOuPqug9p74RDt6x7Ew
t+7Mn5j3ItHSK1G0Kckzt58Nvh+G3Zz6OwVcz7NB2ZKQeQ9OWFF5bXLmF/fbmDaC98Dz/VhAmVrd
oYajEll5WLjzQfp9NzZT+31jVwVuLRd1L/hhTyOoTPO++/gyfChvozs+mLSjgYbbdtv/3F0Da7vW
uI1bAjbP3wHv9YNmgF3vzkZ0Xt44iGlRV9kEWpuyXPbO8HlwKNZoTjkAsKhKik93mvUohWv8cV6a
7D4HMZo5GiZ1dns3bOTydYvkDQheEUOXPVv2F4ro7bx0hzf84yVyUxVduFJA2+ar4Obeqs0TyByE
Rdwzu2LMVymWYktgFjT+6GKPzOhJUy1+j8Erl0faynTewwA4FluwmL8ceAPY3rujOWOmLlpiRxX7
Of8nw4Q9G3Sk8LzuYm+h5vIwJtG9ffhniD+kaFhJF952b0G7ep0Y/jhCmuTpX6DTRPdA6r82sGvo
WAs8JminHTHuy8v8IUMIOoA+Shd8MOM1uJHo3PY+H+TdoQPjA2CggKz8ZluwcRd93uotaHtSyeJp
584fPQXqfJfYFb6fYdRK6U91cTiw1/7TtTB6ilMOnJ0iQPOQ+pZ/MPlS82gRf6DHnBEmPvOVQDOT
tHy4NkCO9ZdsRDYt0zhmsEhJ4PbTDgYYwxXk082pJ0MsqpLpdlsvUomUa8uNBRzsa9JfWpIL0JmM
vWn4l/ljxFgfd25J+qz5XIzfvrONuBNcBAeTJm8Zr81zF3GGU2+p4D3qBO9gSOV89/JvARQfMJMa
sEL4rpPCCr86DoLHOrRdNecD+qnoAqZanA7qRNVUu4zkKOpSB4pWC4hwsaxyfI9MEMBIaVhsscmG
eABVb0d0Uqmz9P+aWffgKDUajcfGoVHkzLjb+L9N+mvPvwSE6akpJPUb2QD/iW2Ztj0wAyX6FMH6
YVTBqz0QV1z7f9+3PJT+Z9mJ7QCFjUJXg3g0yzvj/g5gA7QKiREEn5oNiWkV0Hpx/cb3xCZS5jaK
trxif08ddBPYGlOPcNLLx0nHnZkBlcRZRczVy/u014Hn0MVwRZD9neoFZyMTL5WRhkceio9NtSCp
F8LHoz380ZBjDVMt0ez0i1GMBcbps/6fH+YqKdRBEXYADjU8bI/faGflpIePlnxMvuk8WrBQ4Weg
BxK7fCPK8ostyW2u0msBM4SbEsnFCsj4gNBou5wv48ajunmNCPRaeVzMFk8YRd/tc+r+JuHbTyo7
hPcgiIm+J4H6tWPirVpej1MvnoE6W87DWnaNLwfQ+HY1cmf+hC5hoE7GreE3IijCCuehhb6gnvVm
xDXYHcJk9pH8Mkc2L44J1Gdl59aUM/UPsuQ1PdY/cURcuBvX0ly1fegOnONebF02esnmKed6oC16
Qlm72/tjV677bwFXwu9tZtGY/i+hV8jE1vhjuOh3FzAbGvTTm6mWmd73Hf5i5Pa+93cHV6lxlTm8
s0Dvq/iLB/6GbLZOC/YDVFYfhOMQfdXdtkaUk889yt/opAQt7WtvkYJPK8AQHFaFjPZ+/i23W+gC
+hhKAEyGcAPODmr4FtxL8dmgITkVc00UQBYYMZrz1tI8G0QgtEVbc9FUN8uMs5rbZaFRe9qIZqjP
1frDl1XqV/qtj2BBR4O0PSuCGVT4Z4LMHKyqP1DT4Oa1Ad1D3QEt+sHrfNNmYKjlavszi5TSqC3O
KUhXaJ9zF3kUVfF7WKxeRHhk2J1rJ/Yflg5rz+yPoduXSpZKxNeWK42+0p6m+6Pzu7JzjmNpZQ57
4zKhu+ufgviAkCQRF6VCCdWeqRSj04aZ8yl36S7/rOOHVmLClv8DcPJTSFgWPTJ2N5XFgKi4DM/u
QbtgB/9wajAbz5yG/BHCwIRK7PaxH1vU2SBSkF2UgrUUCmFlC8GxJh4+wPrazgdd6n18UtMyqtNo
FpOdls3AjSc9cIunU9t1Kd5L2nykE1T8eeW2iCcUj4ixH8bD3vxn4ezCA01IG5twdoCtmZUBwr9I
3qupDqw9ZOKxOlLrYAbuRIfPukX2Irzsuux5PdPBH6WWHdQKLjgnEwsGInM//w21yjEz/yXTnoca
c6HUIrsJ9/nDebfoj8BSYdCvK3DH7yispsNiPUAtTSOw4Kll4BbQG6vqJgg12WmGNQet88G0sS1g
uoagGJE4avfBEZYRjcx9WLcpP/y8jVpW7ZdId4fr/iaiPJH9y9osRozj1emovQ1v+5XawSCy5HuL
Fa/mmI7ex5g6HsFE0Lmli8d9YgAL29k2bEujH3w5sD9f4l1HCmiduA/HB/6irRTpukb9DAc1KIE+
4GiWph85fEiMpMZsqnhh4buVDPAyYFV/NhMa7KnboFjAkByhO0pQv1LHK99Xwxldusnzgv6hWQ2f
tAoDa36GlGAl2Y+u95SRzWz8d0uf1Xv6zeh+uaYt+bxkIFp8pkWeSX27ShG/VUEFr72CPzRGWZ+Z
S/yiwLpoZEl3GZ2TCS1QSyzuHgN4HUOsoL/vfPMuW0E20qe0RKhjQPNpYvVh2uNQOxxYbpZ4oCwp
mURioEZvpDrnYHrY/0T2WhVv++2wBlKQkr4F8gqG0YkFHgbQBEoZR3eeT5jcWtKWtrY/FDM2PerL
NX6eYTkGWyhzRqjh2qKHp8jsnsxe7y2RBOF7/AlpDXlYX0y8bYrgbWLPb7/uy5CPnElKMIvh4Kfu
JN95TB1kuU8GQV7ddRatHkSgfQfv1K7xDCAjrCX7CZOA64zQhVpmWGJH0oyGSXUmxpCSr+dzYD9+
zvPrZZ8xR1S9AkahwL1lfi+d9o6ALbSfTTmPy6vZlnXldWMv+c4eZvCdU9VFIWIG9PGwIuITByEW
r+w38x+wNdvAOcMKAI24kiAxT4IHdzTsgrUYMyv13p9CPisSGpiMwwmqLUxm61teCr/+o9nmB8q1
ib6BSbaOWxrDLi74hIDuvrnTMC/HSBnCRo0yTJYVplHzXjP+1oDSNh0nPWrajA1KW8POS4fj3UgG
D2tVFB5xEProZtmPWauwY0Wfm8hs5GdMmWmgApDVID4hhMg/u1sHTxqUZeKRygelfzJBNPIsHT2d
tElBCm1DW3400TPGDaBxxhgBxeyzvadveHDaQ8b0nMfMyFc03Bh5qkCDD4O0aIx4CGAFimmvuLsh
o6Ihe25wM5xX6qanp6fVIoEyRU5RuL/+LkFE3mKWxUsot+/TFw4IjMpyaPLI/hPNZPdV11jm3WWK
TY6nEtyTYcbBxpEHUP8z5rDoOqRsSYlua9awaNyiaCSaOSiZ9nv0Me1PTic5f74GT6yfqAaQM80q
gkc0v6Vz/Hyfq/fr5rXDFQIAXWivSVIM83B2B2SjrdDtKCfQVE3tNVAfod/X1eOgd5nAv5fO7UAa
9PRnMXNgm4Zbgi3mALI2p6yOlu/eO73eGLJ03EoHvmA7BneJNHDXQ41Fhr4uq0XY9Xq3fVE5yUtm
5xdKc23e3IMGrryPgmqBZMm420BMt/dBh04ybLxd64At9I1pA+1gl9LB/mF6ywzOOsKfAVa9sWOU
/TRn9FI6msiuZKf4YgTOJ3nYPwCmFb1z27KbnnItyob4XCAJ+bgViEc7v+pGAHTT/GYNpRS3PPqc
Skq098B6w6jYabapaudB6YjCrNy3qOkyu58tI1zwfnZJKCfoHu+YoVh3sejMN3o17gY3f/Mc71K2
RywMRu/TecDs/2Snax5HXT02LhmMEU26w47Unb8QFpya5a0YUiB3XKucVyljVL+/hA2M+RH9qCEe
36cJVLN+yKkCKMsruwBkYjNHFI9/IifT9jaGpGsODd4U5hLRzntQDUswprE5QhfOk4pEg8WGdTsP
04e5LyxSnowwiPe+GXRqeVto6wgEJJXdhMKa/A4Bxz0uG/HxX1x7ZUEpzWWfrpyfP7WXvL/YzvwO
932mj+8cwi95H2aMqleypybBb4jQt9+2Z50bv4rVAxFuM4MUjuek9r7jdNyj1vugu6mPzUg7f7ev
g7G8+b8dCjtziKPiAHyhP288S1MCZ4p3Mn9DqY3AomnG/RaO5X8PpAYvBGa2BdPBiREw2NVB17Um
QI6zdcQZ0EgOttYKAxgo/AmLuMEJyhwmtMuzeoxDp4l3P66Mp5vGuMR7gYnftaDn3qVY7BHJ6fdZ
l9OO7nAMMMP5EdGGUuhDzp4aP9cX93E2panWxu3rm9HoWbgo/YoKadOePkr6fYEgC2zH2pXzktyp
SUW1twFQZYTeQVzaGTFDZxv7O7Sq/vNJR4ALZAqZTQDV5ncATv16zm5MtRm2MeVCsBBrz3QoWx94
gWJn0h7+Og608fs+6I4725bpvjTx25V/hWK64gtY1ZVJEY4LaBdOMFNdoer69drobRY3ogK4YECr
l8SQKY1VosYXTMh7g2wU+dOdEgZxhh3O1fRAbBiFjUR/SpzOoX2OJ/yT1hYPJiKb8HqWX4e3aM0+
HgWmQfhsR0BizdoLSAQ37iEn1HaaXVt2Fg3119OG363LaYd04tRBX8oYC8mRsInd9jBCBvhI3Rj/
4USS6U0p+AEUwWQ6kq3fKc9SeQe3SZgtGuqxxGnjQfwDYY+vCaYBzX2QkP+KmpP8o6D1kG0ithwa
BWZBFGEQTV79tbnI5wxKvpcd2mIfeBLtzaZET0AB3Dpl00/LyTYhBJz/C/AZSBVHgU0BCunG0WgX
qSrGnRH3zm1f9WRgMZ27LymYZncMpni/2YL8icVj1Jy0SzMwyTUdt1btYwIc80QvymVfUoP8XqLA
BXEbX7tQGD0bNzIa5UW4+Ay75+cuBKmE1R0zPoQwaptrox5uHus0lPg0nehBqomGM9vqUUOprONJ
xGAEEokk+GJdHTJ4nNm//rAAkk3sHs7ZQXFqd7dhNmaVmNcCrnD59ZCn/9IgBx7KfNaCxUiCJh4U
U/hT7SNrTJH9jO13baM37XY2+ovyV5v3KoZ4/iPpzLoUxZYo/ItYC5XJV0aZFHH2xeWUgDjj/Ov7
i+rbt6q7KjNV4Jw4ETv23kGxNe1iq/0IAMe754m6fMwrspXr06nunLqG++J2rvDq46MCY8IIvcb3
F0iWV/16loVMTzhOetwcAtKppk8O92Nswg3OYeOAyoKHcu7QKO2pkNTbOB8enwy5LH+ucXBPb4/r
MHWPtsrj6t6iY6aybheQeDyj7TwPIPT+aX/FXePifJedh9cm3KNjKimCPe3r3KA0IReClwHVAEvn
FNjWhMnZPzSC997H307wopjxVCxLDaI0LZ1HhhkvZHbM2kvnQXNOZyLG2XSUrJ4VvF7HMdJybyDc
skUGI2A9cUfZHhu4yu+hnj18nQUCt8wj3nusvieNfVAslW3tkaHKKAkyEMz6URqpmD6WPag9q33D
QPdrYMF7ofvp3Gn54f9wmFTHHnf7BvV5uHq7kHUAp8BUEeueDmH9zJHUnzqLF9HN9D+ANpXzUIG+
eFwnBwJLq3F4A9SsRgVlwiS+77W/31x/j8wvFKbXO+DTP7FqoHoNakhR3cbT5z/JQLnbaFABv6HM
t3pfKkMLEooy+EASbXvtwgdgtfRxgWCXsoJiiZGakPdx6BrD9Rm0kJy7nd3T6/oPxVE2jImn+w6y
nr12rOe25kIaeEHggRt+7R/HZbuvMM2ctaC4LQosiumFHiMYu2dQhr6wPkhlGjTKkO1R0E7ooT8/
gNEIsIv7lqyQvP9zdprNHVvLe6RujLw7gIvzohCvXGuFi9V7iNodAWRyXnaEO9YacFQyIus4v9Q9
dusH1tSstsCXWmGXA6SExbnuMjzm8WZDkq+Q22kgThE1hbFWKHegMqetZZFy+cafrC5smmiTjK+D
mrF+RmRgODX4lRwH1Z605QYR4Y+6RfSMskePNWfEK7xE9aT7+APGpuyGjXTc3HnOeaszOaWPc6Su
8g96IKCfP+M9OtEkejiGi5hPxd0zNplx0TAvjbFTnbCthD/9Z79o+urpmXZVVwtfsxPTo01ozLHF
bv0akwtdkrOD7KtDfntZE5xXBzJnr5gop6y0+uXKKT7BpQqu7227NeOQPK+bZ3Rr1U6961ScYcFq
xvhWeoeZpdgqyPhtcDZ2tIyvqss8j/Twz0UPSofJSmXL/iAegmojR+Ssxb3/4CjvbcViVTveFeAF
T+MiWnF7Hxt8zQ/m8rUpyceWkHW6k3r5GFU5memPInv3JWNhrFbSwR4wRUd+n4Gig5IefAXtQA19
sEOZPFBB5ziplyj23khCtH41RAcOVRVeRB10V44KiIZHWcemUYnwp9agCvo1O6gbVotP1/s+vEJz
umrYKnxJZ3DHoTeteAX4K5YUr03rzMy1pwAlrfSshoYV0LloZ9ZIB3sBf/J1Vkt4vXBDLkMs7jHc
UXE8ory31lXjfv5el+y+YvSd17o7582dKE4peEkO2AU3I2QZymdXMZgKugiF+zlvr3rl5pLoqHcq
mqUWsHleUPl/Zvme5CnAnlOGRT01Zk7DHdsBFjHcYW9lOXcc4Pr9tvewFwKtZWfthzMzBgntFihF
9qGPshcgcBRACP587dlJ8V8OOm4wdhv8e8AcMEprm9J5PADnObqgyLCUMKMnPqO0uqR8em5dcDk7
CaO5Ckxmntm6E8HaRqZVJd+7B4DEGIlrALYF02PwAXYgLnzATEk5WA9g5atkm3D6PLwH1rxTrk/J
koe3z/1wfInuaN/tZVrlj9JLlyw18cFtHDgpsC+O0NZg3rndtov4SEGnA1Rg9mCHkQBhSGAE96sL
wicC/v13kM3Of1lmehlSx5xEDfC/GNa1y1t8cA3otb1GaIVpelrPTQZGuekSlzbcXDCYoOG0/9j3
n5vnd5gFSvip5+hNgGEEHB53Z+gtaa5wpNH88nL2n12dJ9uu114IF6sgAnMaZPgNHONb7W9zUiCm
Oe9pBnjI4J0IPcEeGMWOTivbe/3Nii9zF+nEzvrBlcME0YKaoARx6vmrBqHALbHOmBZ8Bp9w5cm/
jm42s552xgpBeo6vKJC4mP0Pqw1CgZsKZM55jzLFtnqR8tfXSrfjrMnII9hz3fcEyOCEhoBxY7VQ
f2fW0UGodvXsfQj6SS8eRK/0lgjgwpszDhh3jgAQ9PnhKdAJ5gj89T9WwKGxUabhYk+9OsaMFQDa
CpFqYWwmtOjVNbvQbeVsk7mPhujB2ZU/WIDsZVdXkVP9SFFLe/yLX5vnG0IAgG9AsHqJtzycodL5
jN6FsyEqANTSjP2f/nqWlr4S75CNxDLsCrdPyDWfB4yGO66WvvbFrWXFzX17j+Tjmt2gPvZqtMk8
8pwFfpbVTVcmCWrk3PNumpnOVsPdnORZHIwMwH4LKhGL5c1wpEAtvCA4xgH+ax9pXvIb4ycdtiS5
hdnYiTTRTqUXeNssD48+PB6NOW+2YvEbnDaw2woNVsP6utO590K7DvT+tvvwjafX6dO0tPeVMwuS
8udgF3DgsHZUUE7vvq7n9PG/gaHjPHz2Jiprg5l4/efd1TREL1woUpDHoBsXUBG+xNyYBELZwm/1
uz5MOr3HJm4mkJjQUNgcp4Bky4eCZE0xe4IF+gMKArToiKiXwp84z+cI2Zgy0XFERQoAR+v79+03
nvnBdl8H8zly7DNmkpVDa9yOj2DHH+jrWAi9hG3qWI5uDhR8gUyftspIEMnlNRSKzM0zx8Pi2S8n
nMOxPn7QqLR3QI3F045URoV2sEpFGe1Cz0T04zwNzrfkfqNUw5ro8gZfKcNGxzFuQDmuOu7dJ0mD
M1xluyHqLfcNdZJVX8nBi7YE9cmRA/xsU2W/9q8ivNfA9WVt/8n4FwLebs0GIR6l6g/uS3eBbgWx
9Vck2z1t5QANlAw5wJvtA8HiDBOaf6mMhIMt7L7t0QW0922kka67qwevDFaB6Vjhgnwy9fgS35p+
PGxmiGQ8TNigxPePudcvEQ69Uj7VH9NySJDAW0zSmUCBiUthMsc8V8hiFnRlvoSNttxSvN6w8Iqn
/7ySMM+joIEDDf9s2nnQUAP1Vh36JZAXfX5hQdhO9IL79nukzKlwFNynxgWMgqdDOriaaP2bFrY3
3xENJHghR9x0KG65PEhnv5AkTqPrQxZ7GGiHmBTzixCSeHdBUG9/3947EC3xJ948QhIi6AmoLD0G
GDbudo8/AXzAM8Q5xpmJ9wBRctmis9Z7idsKtAobmuRhq00apHNdy67j10jzbtGHl8i+6SN7ZFQC
iwtkfrovv+QTFqzUkBy024YhzF+MiwKbSflThQVPEVMx26W7XCojK8CCyYODMT5UnokvbENbD5W/
FAg5qh4knalM8wq7ecns5muCLH335GhD31I710kzGjaxlXMcM5AIPzZUWFiFXrmRwqf/0PPAfY3H
A2fDL/4wNUCUryNOByNgTKnHz0kd+ubrpMU2STShVJ8XPWgm7LkunS+8DkDplPkZy+jVUHV+7jXU
MLRhhh/iUBFU4p08vo9/WAzx/wR4+ZA98DGeV3nRO44rGDPjo0wvqIAiirzCrO+vzL6izYIphy/I
++8YyhDKJ8w6OuBFz8Jv8bc9hj//OJa6wdamUFYf4dNjkidMFkjlH4I+nACwaDwwf/9I4kcYD/Y1
HIxNvFQGy+n0jeILUIsg8fGhzACUd7baEBtQ50NXyrPoGgD7OZf4dYCW1XWFvUYnmb9+ck9WeJ+z
m0NQFvhVOHKBxCyetI3NwTtS8dZEJU/KOu721PzGPPGA0gRns361MRMtbSFspCS1qGGucx0qzXcI
FKZjXKbstD5yfJJ/Bg16vI+HqxgGf4tSnLaFR/VlFjsVr/1NmBoLMBap7sjBjtkpA8wYZL+ivGSn
Td8AID8fR2E6DWe6ft7fdS9SyW6ouI8UmB0VospCITbBB2NpOM94Cq2GH6AH0/J5wHS9nqm5YZeg
DY+NvR4bDv0rkD0InL54XtB1H0tX8V9HUQ62BxMqzu7RvQQ1ByUgM4YC9phKplcOlZBwpLjf3j1l
hJaLLM5e3zCiL/MiWxx66xFWhhDS7v68zD5wBmDkc/RZQwClul/0yaAZosPDFTmHPtIC6GsfKI7M
hU2av3qN3H2AXGQFuonYH+7mVwp71hFAEOoqlXmVMJzmFFJvndEpChb97b4KRZct/YA9BSNItDXK
uEPzaHGZNagdFZvH38nIYWOR/tR/Z7jxyFrS5g9VQvrGNgIvh4BmqkWxBuz32uokYJTAz7v/URgc
8oxefO70RSNMFo7Mhn07P2xTXv7H6FlLBVE8ZoCENV52WU21ALuN8h4a6c/owfg7JE84eQxd9ipk
QBCob4A6aNFV5gfO6Yhcui7+cJd4xdxsqsNxF80mz/LC+dQ7EOcgQVyxicXHZXKd1APwntjMBBU/
cUVgd2iszvjg4yyCNAyqogn9F/GeyTL697T+yPPdUeU3D04L6aD8P5QwtvCbKnoqNiKXxCKHxSCm
iMCt2sDRVwhJoFvOrTuko6lPjlMqDzJbPaLJSzVgRjfDa9+8cv+y2KTuqh5+zXEJKcGMTgzZIhXZ
P5xq95sc60y7uMUtKs5p5euQVUNYbxZYTmuzItNgARdYsiiRRidhf6xdql6Oukc9VTf8oPako/0i
VzKHnFBXvMyC7kKLQRy4nEft8Xnfj0kbSF51IJgiYyNKEKsOd6bBtln20PAAiYhkZP84ODld5pnQ
jgM7PWY43a2COmaWibZuph2oWtSmDYZtTgfPheu0vmBLzm3mrQ4Jjo2tImD8OGDNedHAO+EcjMBM
ip7ZbxljFUylGZQoN2nYMJsW5NpMJHMj3Md0VN77igq2hzrp5zBX/d1v8HpztXZMjOPzQQ+7XKld
Gbpifpj7wImSFl8m+aAFAo683J3C8BGqnTrDRzP8MWXn7lqNf+cob/zrJ261p9cLRKRqVuCt5362
N6xpOLBNDCVk5HZrTlOD061LPUD7aNoADE072rT9ce8LeAE44Ku0tVmDyAChG5zFxgf4tmSatdP9
AZXEgiNsm7yNGvTaq5b4AqUcgucyqHEMpSN6YRlgWYEUiv47aocd7kWYreErgNt7vGLoF2AgZxvJ
3j090h2NgOi4+jfQILbfRow18vEVcI6upshzyu15x8cAU/1xNP6RYf1CuC4aZFWt1yCwOtiGhfcC
RTKy/Rfah4AUow0QhsllTnp7f/n0RkCquKQCoc0vo6RvtVA3tykvffU5ac79zt3TW9AilWGFjPhL
pnU/5labXoRzinm9J4PbnynLrNBDcD9ORvAckAAeKAT6Bv7Z7rcDIsMTbt/kiETQh4FEKQw0H9NQ
uBKN317do2OESxXCIjiLmv1sx0on/MxMckMOMDYDwNnGynDbM/XwzYix6M6lMJP394ws8BKb1uwb
4cT6poYfhvTcesrovMPVcKY3Xh3DyXttrOT+dYAXKGrqt/2BSMnYWlxS8XPjVYP7aswCo8zpAI0z
x6JNdXNoT574KJEdvDGtc5pXeL709Movrr61o8LSmcIzv9LKh1heOtCBrPugefJw8SDBUgj1AikA
omoMDFvAElBryj4eEPTK8Ooggg75Snlz32tS8yZoV9uCPte5VzyCEttlSjMmXcZUVL/YzDskjKrz
IuF+hvQR1B1SECAZCEjQFOtI21uaFGkUa2BOrWvAh728euY7MS4TaHfd9QfrSMNd1JOCCALYB8mw
piHgv28TWhfn2gmh1B1XjqJH55bzfLqHS/g4pXTBT0w27n+KycFfHfP6E9HeaLWQskAuai2NTJ8Z
69uQHo+JoBBAJz0rMSgLfyJy1MyxAtBh6CeuK1dXaXHz0Q4/f5B2mEZOzISDstVxvL+kLAtntWuH
FGCYt7hwTOD/IR/A1uscdoQeqNj3ES75ZGoq+drX23xJq7MvRp+FzCP27nMC09/p7zOn11Tkp36K
fSSsMB/+vzJY+uANK6hajel9eaLcvWdvNWYOLhNwae8zDx0QD96TmEjJh8lmHyfI9nW6gr7BwEHI
erSYRmbO5xRYDRojqsfoM/qM2yIvAu8CcVuRW1iBuUXDmdw8ePkDyOHQ6N5iVvCmKlD7ceqmIWKd
0Gc+4DeCCAiqI2og2tIgEvzhGTTDDxVd5TaMJNu0oL3Be4Q8DUUEOoSHEDRfQS0ecydV7zs9gX0f
SQavu2c+CJ97UUhDTRyLVfW7/xowcFiEPf1NE9SEfYgH3mXSig+jmv/Ysxxt0EsjQ93ThZAUVEPm
6YIgGeGZv14IaHKdHej7YXsZBpntXO0kAU9rBTMOwui4bm+FDwXPzTkMDgPlGoXjam8hJeg3/gkx
cvgdNAttDPtJ3Rlw4Uvn2mMWx5ce585Eh8CVK1QC/UcEz47Rq8P3Vht9KKpheLuwO2DGllNleUnQ
5Bn/Zp4+ov0ej6I8Z3h9EPJWVoK4L73OTJi9bIMLA39leDBLrIvKMeh2qGhYumeAWShdp5dnuLC3
umumMYoED2Yd8CufmeLxMGhZfs5g5+4B2xtMlEAqg33N+NYUzm4OucstaIYmY+7ex953hMO1veLY
7eyvszadDW5xAAznXCag6bjhrlhNN2aIugDnHZ2VXgc5loVaZrn5aRJW3g1JLXyxMA8Omyt8s+sm
z7RxMPtEAEkYIBj2wmtcVfEFh7vauGG3sUrHDXGbJBgI1smziW5WcMI7AFXtvM0ANO88JRZPyel1
EnFf5lEZI/yLxDuR4DWbrXot9GNCqT+ELFYRn5gcTKn/HG6g9jF6CIBxVNnv/diMwWDgc5dIR3ts
6LfFKB/KNKdNA8klDlBqdciq6bQJx1U4p5r4rJ1ycUrHfEy6j2zpVL34+8empjvprj5RfhFbzyt2
pO5j84oVjfVTWR5sON3Viv24g6SU5Q4F6FXzIPByugV12ZOeL1UuaBfj/0gExlJPhojdklakD7Ob
e6TpKa9saj32SLhnKq+QaB1thBGFvy8FHIW1BzsA81XVbXCSRUKW7iFy8j5pHoYdUDlc/qRNxc7c
0AylUdmDxf2KYTKzWGFqiWmlxs454E5bT3IsiW6OTuMBNzFnIzHMBAXed3LiH3kAUNwgQ7kHFQb1
IddzG9ILmg6WbWxbREh+OwcomVYRZya8YLp6P5sm4Q3eK4GZ0pw5GicnFM/58VMVFzHonVhKjOZY
727GuZKfkJQKNA07e2+9I8URYFN3cr3/Pjv73GR1I7N+O+hPi4l1TvaQzzmdNjJ/BBDsAEfIv3WC
9i1mgP0Q/I+tA2xg8VsYGhliv/21d/UyRhzvA9NJDOwoooj8muGlfc8aaPOPV2f3qVjZJ090pqWb
gFUGjcvi3LbHn9z0tCpoL3DOAuehQ3BwxRzYb7kbnKvpl4s1WLgnSGAIVXgCzrZmzNGA+5rBgt2q
6B7/TXosbCvb58YOTI8KjQD1sd8Hj6eY10vcfrj/8K4Fx7MH12wzHo/t3L654uCV0LAkU1Ipk03v
Udhb7suBh89j4scvARElhDm7cion04fJ4sarWBmgvGt6W++U2JkOAH4JYBrXeBbDjlQ2FaAFiU3A
Rj5vHnRaHKKYOdgGtxfRYbWQSDoEp98wzeHt8cSAfzCSWi6f+dnVacvi2tuU7BEa80f/gADeIxtG
3OyEYTUJAjnYI9B/w0VdyW9pMDNNx7gBcq/8rAoufPIWWDcFKW5K3/4A5TtGvd2gIpjhBf/PyyPF
Y5qDA9tjJ8W27uaE5Si/bxTSFh7FC3SY5dxmDtbw+QYpZx6VFhKgXzRmwNKaPlvqBF/n2ysg4cfk
GDxJ2ERMrL+5hJ32HH0CpExnjdHOsI/y+5/bzQz9GB0Hq4+h+JMWBxh2xfAbsr1+iwwbp59pMgNp
hzDNMLp/vQeykjFZeFuxw4CH0AlI6sOboHEr+Q1JtEITK1ws+vp63XHeriLTfG44fVGCkIBakYUY
iCFRidIliyvgCjvm9o2bMFePIL6LygRGENR2YlZ3fumn18WmWW6oJnhELYuj11p3EujKDnwhaPr2
AItpGGLcI7jrlnu1enDkaCJfnTtU6ID0pOrTGg95K1iMFXMg3g3gAUwxVJuMw3EIhVo9g8jSYISp
krtUNEruRFYOdZgLF+esgb1dLgldqctEgeiFEde3hf94ghQBRjRZMZTcoeEy9n1BhBKtQPkvA9lz
HlEm1umTZjbnSlmPddRKpfuqSHaYKZYHz6d9PgUGZ7xzNN3GPf49NYCA65BFBImSKG7/DuEMGU3j
6sG348zUlmtaMJYxTG/8BVQ9d0Zdi5O2zShcjqQkQZq86Di/KbZ9HZyBol9UJeYEb9bpc4FIuEpP
qdCIYQDTeJlRcNAOx+5LrvgwIMehtfpCQG+rK+I3IjoKzgPnMalFi2bNOX5S87rqQnGOsizpZ3bH
yKiQt4t4x7ksmQNQ2Dq0R/n3LR1jB+PSpA0GJVCxmH3DLKl5TIAj6avt6mit3eV510YdbO15ywlp
YehTapDt73N6tVSlJF3/7uuICdhiMUSUepqygSl8CURxJ4bqLIadLYaToSq+Ei7D8ZMTHno0kkiv
KXwalBbS33efI0n6Sp8ZrYN7180JZYQ0CDp0aIj/2J3tIAkx+1aBRcMkHfoO+HxCyLTrIYelV84Z
XOaxF8JHd1Fb3r/Td4xIcIi1JJkzB69YHR/p1dKoy88A4o6ZV6l08IqhCJGU/kPw00+w3xdR6d7Q
F3FQyyagtm00v60O2Q8iipUGHezwJqfV8p2gq4ibCbltgIMe0Nb4N/4l6OmRYIoo+6QB8TSn+Efd
glj2AqrmUflSQy4JOyz9VV+LaAw/PRNYKKDwTI2Tu6l7HI+YyfLr5tC0ArIgMNH/YcdY7r9s44ka
0dUO0LIeyR0PeBzR3SJugylzDCEetvUekgGah/ywRthH0GmHwlJ3Wz18TQY1un4HZAb3WO62j3PI
6m+DyvnGfT/Q1HzF+0dMl1meAwJXcoCa5WThOfjk5rV1NtphZsCo5oZa4i4+Hm9w4GUkrVM+PBIX
jLMxdjsio+hn+8dgY6JmkHlt97aYFXMgdzTn+YdRO0Q574B/i/RSgOr+OYfQJkDQK9Dt4IiN1JRB
P38/7JLF0bfxkNfML2s6L98poGBO3uGgExsXSEQ5DXgYUdWTLAujFtDsQ/gV+DhF973E9Hct2dfH
l7+bgG0z/Ca5TRVC3lLl1ShvYZSRhZHNMca7f08QaBOjoFbR9At0kDroIZBY+pTTxCfyEcYZYQoi
wHKIyzl5VnAQh/5e6VdIG06STGERRye/iDhz+IST0ucYoVCWimHlMtuZz136qxDGmox7RHkzeHGq
DNjCHHH1kq9hDyFZF8IFmzzgMLpRX36YSXeZrBZERXDVkYzepeggG4+Po8OASb22IrmXRy8eDdYt
fXHqtfDDsatcLm6wCXO+hTECLJ++sZDP0ZITr0trNMwpUd5+0GWfrEg3YTbcSKq2GadSw/Zz3/7K
v7l7zGDyYt8pbHXx6F0Zzivn3HGjLl7URayTDHX03sAiQws1EpNf/+WsfPRtJJmZOiI5JIWddHPu
hAvmZToXGjik4F7FpoV3w3BiKA8nXFK4XTUurSdqfAk3J8ZGFZF0O7C590VHJyWotmBEx+Y+k9qA
qP00OUYGR/dfCdjDycpwTt6bPXvCg59WkpW2A1Gx//wOswdNLJY/LscSN4ev829ySjGrlodkb9IO
4MiaNQiA/iYFJQ9bur1JFF2ZhjUx6ETtAEql4fVvIQdcCKTEhupTIhRkaQocKWz2NJI093z1jrMi
uPfOM6qk/Lsrwu3K50uNS+LtmpwujY/Azt2+sJg/Ja3AGmHyNvvQZb97b1/dWoMTmMuaM8h/ed/5
nbQAi2FjW6JqwkgVbr2NxdtCzH7RMprpjPTKMXC2x2Yxkf9uRSTNCBgfHqSJX4Qn3HH68Mp+hWcd
up0rDYYOgupusO6j8UJJ6X67sBs48ngd3EPs1RPmiicL4o5syXm6lxWWe6wOdfvjFb98y2JFH0+l
2rHAg2wGDDCZqtNvwet7DEyCDqxbdEeg8yp03umbmKk6RsTG7w5qmkavpMr591AZtP/uSTOVzdcd
0Z85hvC1x9cEtrc5h57q3MeiIKSSAjGHbZaKZu/t4OjNQy3btgF7FMmhxaSe/hFWFUcjs6aUEb1d
fzW8J9W6s6XVQIozeHpS372YZlX0sXYYME4ERB/bhGZa5fTo1x9WySthsLFHLku49FYLji/HcAaA
LLQrXz7uIAllrDt9MzycXoCn0z4zRzSc7R0N4OvkbxiD1OBDSkGE8S7qwB4mLW8MMzFMo5XB1xQ7
ZUJRmu+5F2l3WUhWzzb52TCC+V4EZNBrxaOZfhwEcxYeEJkDfU+ytQEREtEJ/atWqOZXwbNjxZce
1RT+e38an6lDkL6OxC9zjIYCB9OJkuENBMa3P8Cemzxnx1RHuzdrvbyVdwjwKwmMnKHaO/oKovm+
9JhWRbdcG3ZH0tI1wPO4yTBsp9dwKe7Th3GXvTR4Y4rEiWnaU7z0DnziGIUa4VW6l7Q4hze4MLRI
/20bbMkGdL0hO3xcn7QfY/UnXgWtRRlofVzKea4denRdqLa0hzuh1qe0Zoi24VUzi3kMzg4qfC4D
c2oX/00mz7hMmoJEZfNKU7wlMuydqC2DQ2JNmqhDV4S344w+8L2XmeVhze8CvMUP6MHzNvFy1+5/
kSV5DW1aekJZCcmRzhDIH/21v5IhcjTeQijgk5EIi44Bv5xDqjPnu52fD3yAVqi7l3hXpvSO9J2S
aHkna2it0IOdDk/uxT3xc12Xt8BkKTsAXtCl4BPvdp8MMgIpB6OKaoRDdF8JnlSzb2l6n5lZ4rRw
63gxMfg32uE5xpYXZoHRv2yYej7uMBG827Mmx/kz0pY3j+ng1DXQSQYMgcDXk8CBol3f1uQgK3aN
pPkgf/RlrYgsnpkLZ/+1axHBOjiRnQdmbPY0T+zYHxyREK59JP2bN7a0j9GDTJ06iSQoayXQzPvi
VXTGQUm+vQJyvY8EYrv1rT94mBxB1AmrRRXh8i82TzgkiR//L7nkynwVHDItQt4PgYsf7eNbRI+X
41X3dZ9SjQQIuglHGe/mAnC6+Ed7l4iGOpuQ2IB/kgyhh1SKxc2PLUq4h4ZHOhqtwjHXM9RjEmB5
hU4MOFINyVy4kWP2c+WR/HgiZ4TpHCBowjkHSGFDBRuUI/kaTD8OY/JQTw4/hzEc3b5oqu+9drYX
rIuDSUyIP6Rb5Fo3PhPviyF3+C8Tjl0t0oBjAYxSUWhuhGCwJB5h4wyygdwZ1WZ0DNvRF9qEsZTD
5Jpo7Aj+4cw60tN+e6CTUkdrzmZDgciYLZKTSLbUmKKBLNwib5OBOuXIWuD+FY+PgCR0qfyKL0q0
IhmkXUsZld4m8oHJKkkE8kuaA4dsMzyZcJd3mXfAEfRysnuP0TFU0HsLVEXD7YrTFtP9G+bLJCWc
zKA/E05cqQtIMStOZmAQWPs9KLpyN6ASzs6zOjgFlnvfdL1Vcu0VKXfQcg23eZGC4JT0YvApGlgA
PSPUFtRqVnie3TcgG+QwpfvbkCKRJv3+sdMuAUUOF8CvJj0NMcaMjv4zwAAP5x8DesXVl0b0lSCE
/Tn3mhaovfn5Lx+3gTnefWwshSUA/FF5lPA8OTA1r6AOgQi3GQjQ9CGVtyJGH/3cjo/lRA+jmBD0
CQy67j8S1PZTCBIcFccQoIKUEmT96TEE8+Hvdl337492FbLDanCkC/uGdcEpSWMfMWc3dMug6d0B
dYnPLWgCsL561y5mNZ1Rw+v9I13My/DQcUAiyvCCCwzOTsy+VIfIRh5+t7drZRi57DrAWlRwZCRS
PZPwCjI5gMBAgzlUA+bXU3O48vdn5L3Ybjhvvuvja8GDNQVx3u+QEeMRs6b0/xcA7mNg9Big3IOL
mJEOTVcBJvB9g7FWRnQcy0LbKPZ5LMwK95S/MKqWUC/uR2raSbo+LWiWyIt0jQkI2JQG3FWAobia
5KLLvvA0EWaDk0t5ccPJeUd4TrFPNcV9j+TLwcuAE/TrpI8Elgf2PACvaJd2sBIYL8DESBuMVfFY
LmSDLDsKpQ2NEfhHXNIq4Czu+nAg5WL1QeNZRD5aLDZDzHkPoh/skITpYjqniRCtGHIJbasnDrb6
SJzXL70HC2XF8IcErPfl471CHFa/8GNkTsjHh5br3LdQ9Pq/neGJfw9NuEyIE8xFm5ghDcB/1AtC
MXoE75t3gaL/rZKPD3eZB42NB2OaTVcOV/IjLqdnLFmef6+5iBfg72wxNKQWpYGzJjax+BVvDAZL
UO1g6dPytYiMjCAi1ybcB+L7P/IGBwSP+TdvMa4twp3rGDLzpIH9wdgsHMw+BH5ukz+VcCKfhYt3
gNpZLyYpkQxQJJdiON4nwRyT8iZCmg19UZp8YMpH+gQyjZkP5ohnL2KTEF0AAzEObDK4jHwiwvVO
T6Dh9XBZ9DYnDg7ksJE+Ax2wyOql4BEZOAomaibdp3Sl901Q/P+TwehA90sCl9Irh4YivlDUTtIh
YESyWGeADrji1FfiO3cD6qBqBTBfSZTqSQzByAZmPutL1hpxilV2YdCU9Kb4kyDlT7DiA2Hs4J+W
wm1l0crL4HEQg56wfABa5drlgjfi7EhIoGpinshrRtbGf9CzIOguAVDekKEMclnJDcUxl58/CFWy
A74tEns5BfGatDcQpbDC+fBQO8AfVdwi7OM392PSDLv4H9dN4pR0CQR8kAf7grFEVhwcxpDEmNEu
sYr4HoT+copDMV+BHmcw89Tkm3m68vP/6rtP2PSJXXLvOGCODJfkPh6Rdczh40M2+rePZP8/1x1/
ozkMu4KNTIqLtCZU7M140KTjTVdGk73RwTP3htQHoBpLs+7gEM43HXc1ffZR+/FZiTdMLEDB5ljs
3AdbynKGSMNjE2If2xCqGOAWTQ5ZIWVYTT/+MfzgvCVRWM6yIwXsKqO2pduDgwl3EBG96lFEOXoi
xx1/0aHiFioSymkC2Mv/RitGBsxbI4O+oc4MyJBrYkCDjGXGKQUSFTK4KpdOC0WAGmG3r35pvRSA
eCARyWF8yGg+/tvNJn2dL3Vdl5vP3PjBhWpjOhUbY/7ZEoZwP3skB12IZ+DYuJW0kpZbADU5j9F7
cnbLedfC0x/gheOY+VuLKq5gaJCu9dkt9OnTCyc/u4DTaWMS052zz/82NGblqFI9YdS1/+RCO70B
I4k+PHapCcjIeJJwqlC50LzCeMqQFtIz/16zGk481/qe3l/O8uP+SvdxpWJcpWo7avlk2RXmspu3
d9a9JZb3BozzcIlOafFLkKV51vS4uC6a4YCp1m7Me4r3G90oKhDCHWGfWTXdOefAttxprHXoKXwL
a3x6zng398qLcBy3Scm6c7gx8AjJA1EjvRJatX+UZ23H+uswsr5DBTXfiamg4MrizKdsry+OHSH8
gZKRe775VY6/Dkl6/x7ew2vYoryILARnPHA0Wv+WrxUZfy3/TPsmN3mZKS9yEZkL2+nH7kOF5QOj
aVBVctbsFL79I3kkylafG1GVS2NcRS7IX0OBwENQFlSHrLLu46YBY60LG1NIhIQtpEAfl3xs2qKA
jDaUaeRMHv0gGsmAatg6VBxMLf/rkZ6hSSY6cGtvfdlOq4AikXUk76fIgUZkKYZ+zZCJVgIGTMBr
uQjsM1CpcvFKTrKoVkP5qM3ahFa+VgZG8IAkSaqBLd6VgY3CM+YucyDTlwVBsHnmCqcsLDvykjEd
bZSbf13kk3iScDklJ4XUpwCVyNAxrbKPuyo24w3dO45dP5XcEihzCR/kmBlMF/9/OO2SJDJMU6Zj
72IHvGHRxwS7tN1h2pljlrvBo434UdsxNTEG5XMIweKAbM/dXhxFDHcDYijCZKH5ll04HmCE03Nd
2vq93vrLlMG1B1PDoTOWk2gRYmhTIWmg4RoxnqB/C6NJj2KMyaZDWt+RjEZWqf1g9wqH5XbZr1JB
Bhhvdq+TTsHo0j4CU6LEbwYB/HaKOiTfwCdWfGE86kJbl2V8Ju89+UXh05Q4Pnqq2mvpHiyAEo3s
JWAzPg2hg1LyYKXKI/koKWv3PT31Ed32B+TopKoP5BftcJv7nN8xaRdgLrX91e3gS0i9fpMhk67Q
UhExz59TvQiu2EOzSYDUV4NVoAzqvC7T88OjUjbnNbu4dFmFMJWko0mez6LnbYHgL8wp6EQI/Urq
eh7uAtJPsOGgnBl0ddGxzq6jd1rSg8QHESiDjj9MNUokmfm0fCWcRySUaiAs+CtbRUCPr0NGMZJc
0OSo7rYI6PoWzDlc8dYcMnyDxERoKY4UGkL6lA8FiGoMn5bDCr/gYwujl+nexzFsUupzAQtJIi4D
Y8j3VeQyaPpHbclQ28ELbtHT/pnhfyyd17KqWhaGn4gqRAG9hUlGBDHfWIZlwgio4NP3N/fpPqd2
d6+9kjLDGP/4g/zWQ4y/1yvqj+OMO2oAq/WLn2E/6yDZx9IOZhykxYydy4kXojDFPrnjXa8rZIO3
Ijjt+3Tm3fi0hwHGl7BZmCAxsvgIAEsw2NWKjctdYqIGWTwnazI4Vb+4hRpqHFtl5S+7MBufQdH4
bcLDZvIBG27MTlnd7uxS5l/Syf5Y/TuPTpNmh8rtdYA0amQ/BJUAOLqF6eWPZ3+b8Qbg4IxEPD+C
N/Hag/4KwaUkDJN5gfFN36Nu1zwIpmaOAPyIXXq9M/NrfJyVgnauE37a5D80az1Eb1DBGG52eFdK
O9NncMPBFBL5nxwFSWqPhHalX+vD/ukUz+cQ/LgY3qYwk85//KGBM8Da9unCOPH/qHs+6MaZe1rr
PSpbA10e/Rme0PNy3qdB7cr5imzb6jleZBoVyrJh3v3343z7ROWcAUkx1akmpj1mzP39Y1j7x791
iq0yQyB8dCjjzgx0ybr5VxOSaycV3+ds3BdMwk/uE5HLlMxSeA+PaT1/SckaqukPZVuzhSVA7quD
6IpCjWDPfy2kxMnpFk5uR/6dhF5dVwyjiMAFIB0qoRQAXcxoEiT7hx0DTn8hFhgGTTOnK6dswZwk
AhW3doN/UzAKzNFHtV7ArgH+SMDF8A9KydVHg+lDRl4f/fWdWXBBV6trU6pciDGUhr20mfONq6nM
w6wjJWnISw1BK4ZKIotBGtoP5bDs6Y/ZZ4uKb83kufFx0uBp4doobYr0hw8f4zVdp9qDrvuRYSg/
7UpWECQ6qIo/omfhJSLQ/oMgWdhrJjwMtCbfMURTJM6PrEFOA0DyCiFZVdgMPF1GMLJf75Qew7wH
VgaUeZpLjh9qKM4GWhb6lhWa6t7Jh8Wj0YPpdsFElUc9Xv+c75iZS41h2T3V2Sp4MtNkGFl3d4KL
miGivZGkysLm5oCn5feXXWpJELdxd3V7Z0czODJBZj7qX7bIKEfm6qTgg4WWHirTANx7oXaF+XLf
CAavDrZ73cb5vgKodAPMsqxzALEBo62SEw7tG3ik6mHcWHdCTPVqQrxp/BaE/v6GUHQaac2nn4Oq
g7uGTDCtwFlru/u0X4v6HDwBS0BvML5kOOY+ncv8UlrP0mrU0Jw+nsRbQgT1FYTTFZZNpXvTgK/v
RcgPK/G64KE8s67HUB2DFka52hUpp63RZ1xd/NaPJ+dFvoiGPd5mPXpzA5/8Tsdm9nNMlDIAnv6I
xYz/AFVx2tNXPWZoyM83UZ4gWhaJbLcl/twbaplEG2ey4rlQKvz+Fa8cgAYfx+1XDhNqWkkYjc4g
LzoIqeC4y0P5IwwKOGTYdEKV08vqRXdE7t1IRRNmxgDucOsGFmRwogGOojiUC2CCZtcMuLvccoEX
7xd8qOvR0aL9gxd7sheziz0zIFvRvoJVPmZ3RMOPCXrtS+lj00/3yNF9bRO+0/sXmG+A2Das4MCG
35vTQ2/Epz2H/OQSi4E7hFanXpCsNGAg8e/sey4gpb943INQgY/JO4IM6RLyC2gYXt4i4s6PLSw2
qSgncg0dPZz33rCWRhIQZNvsjeB+RCNcXHJVtTtg5xJKOcVIZAXUfH3/D3l9R4PgKFSiQEg4XXyD
xsN3wRvgtcDcAks3trx1vwkdDDx+BGgLCZULTpHiESzymV3vznr3g+DgGS4XrXiP1tFjiW+dajXD
Do/DMzGOs8vsmt3D0iPRJ1UCaelwCh99q7ctRkiuPWVy6TvQDWUIUAvSjJQCqzemLqo1bbzwZJXe
3VPSbG0/HNaXNzB8c6Th/mDTfEm4+QIidBlmb6j1gENIqHJWD8x7kGQbDuvmaDPrdMnQIsvPVYSE
3n9A36hP/jVaFy7VrxromLyCEW+OfdHO6viMHTU/iytZiiJOgZaRPgJ39jeghSk2+jrk/wzlTQ79
Vzy9binzdOf32eAX1PCqYRVbXWKyeCAH3fuKx6TXutekFT1XBgD0dvBT2Y3d+MvsD36f15s8naN3
9yGISlznNlQutt6h0TfRhph0NW8PEzaYs4wiARht3UE3YD0YxpNd5cA+dwxLku0aVJ4PLBxOhJAu
CxQpq/LvgYEG5lju4+seybcwESTat69719yLLq6alCA8X2RBYPzhrBPza105DtfCeHk6Bcd2PX5B
uxVKYPRGOtYUD3E4w9LlTb8O73i3pGZDcJl//VP77jlXfeQ9cuDBX2ruHd3MESuq7DK8eyY0t9rK
zn1X81mfrVe9nG+EfeMLQd5qgAoZZ2MUFQOAnBZVKrDlEScw4Iq/yx/eKMbavpOpcgH8e3xcfMjk
/z6Kao6Db8BAJa0ABmmVr14X9invnyCE86fb3Vo8CWl+hMr+tW0erm46lx4ON9jXvKPXVuGSR2kn
P4yisJr3quiO5wnkIO/h3rNeVA+5EIfvHM8dNT75SEZVYGZbD5XsCkkehcTJPpZC3V1xSRgVxJ66
OBgwFOS0VYZdr2GiJ0MpfgeEGpwtpijVYUtsdYB3B+QXTlUGexClIE4qaIGAtWowecrmHqlU1YIm
JOiN7jO02B7EicDmieteN1znP/uULOVA8eMow2cdX2cf55poruJVk4fo960CrSSTnxxvaZcV71ep
Zh3U6Ca6jVWCTO9zHy4NGthg49t+3/Ht8F/CdK8Xwxxn9hNupH+d4ZYI7zkdwqtzE9UeuxsrYazJ
XPTHV+P5c4luylTt2X06H3N/Mt1iWU1MDpbYprAmXPznDIoAvXvvQzK7q2OZXjt3/BU079QZXQc2
X1ucITtSieCqJ5qZXrnHvUp1sOsw0jw5Smn1d/j7BMufiZfVsD165G084NDO1gs9PKekl6sn50hp
SEr4xf/NLkydnDZWwio4wbwIa2BVB3t46xVMMbl1VHHBp090cWQbd1A4JzmNmiySmNCBB3el1V2J
HBkvSY4kPNXwzCZ19+7lhUtCHiD0H6gmB9Cs/iITKxGyyunXhzIFpnaC7oalBTkF2rGk/1MidSXz
UUL7GBBb48LeGRYC8LLn/Y0pgSjbPlbqJYnPaXe1D2Ey/xvTYjL+/2PaQpsblQqUIRtgjkED2B+S
SyhVMMWLYS/tid3d2vRcQuPoIvGdjggFJFb8KzxAOs9L7kl5Hn4n09rjOEBwZ6YIKXy22TfCYJq8
4wB2OqMvjknUcd7ZLUTOiw2n8mmrFi5u3oMYeMz9jiOOgDCJaTa9YAtVBrCPXwkozykhTiykSJBZ
gE8GROlRAULEwARVlnUSzZZJJLs0jZNB+BwXS6zhcDFZYqBY4bXA6cUmXEOUGZGoa/LssCrFZXn8
nVzGJ/8yxrCF0xCROdWPYfXIeyOFhKmaxfBeLKecsYkMtjcxrvHYqs9nUqRmH+Nfu+rZ2Iktn0mn
G5oo3rsOV2dwHx8rUaSPY3RePibqZcybpN7sN/9OEjVOepimfmMsRmYbVbBMEC3d7C6mVkBfIcKT
gE1dimIyyGB8e1UMM9AzIKkBIgh1wcge0hoZk7Trd+iHb5E4Fz+B0ql7MiBr2eckMb32JHSkg4l+
w9bMPjHCWygeGX3nfSu4jTlq5J17T7C6tfgdzvY5VSgA4iSGmLhscG6taYLJ7fr36RfmNUIPj0SV
uXz25japYv1wQ3JDnXagGuvvBt5rohGMZ3I5mU+wguMe8dLMcJ8yOid4BRjzHaTR7/Irlrr9jY/L
W6phENDApbWgz2l0g+KZVJNyjMTwnvRcVRSopVKVd+vkY/Cu89jk92pjyk2n2suz85We/DdMyKf1
21QTPv/MRtyosRpjcY+MDGLqbDBbw8VztLgN9KnRB8vQIYR7J6ppKzxSnzS2+pVr0/fJwRh23OFQ
CB8rA/QTeBn6rVUO83oInCc6M1VM9cbayNcCuSfi9W96vVlyZRRdqMmjdpINmIwDEcSwTO/i35lJ
FH65eQ2C6uY+r0Hdl+vJ3MCnOnkow06WVInnoW07SpY4Hae8Bkie/DBnFiWyyIypUfXRAhhXjoHN
XGJD7hAWH0AwEPJiOPNRBj49NI28BsGkRHG5t/z9xWbEzvYLk+QrHOofnzudhefY4c0N2YJXx2Y7
/+wwHCzhpGi+nZBpqRhQSq7WkgrNCe3wbmd+1I591tbPPhdoCP34HMTJ8uQnV2gsj3iedjJMJmpn
Tu1C5csrx10HQiwMy96AqkLy+vGcn6YD+63bqTLbzTvkZcoIxgs7tcx6TQ43Bnp/0rY8Yhi/b8yW
62ZqVEENyHIXm6JrhT3dubKSezxXXlS3sPJm2nKCwqlx7OQ1WT4G3rL3sJLOLEmI4nyyajHKwpLF
fjEm8c9rEgj6/oCkXJwwsBGMQ7lhdZ0aKplqH/vyIfrsvX9A6CQWw4cT05wx+WANAwv97M2zYcHK
ZRgSoa5ZLXpX8mDtKw7H509+LeOf5PPBnRRc7cXZe6v5SfPDyxXCXcgplBOM97FPNyvRD+SEBue0
w6I/n9luJ+pEcYapBSVXGJVPS86VxptHu6C4rFBZDOBXxZTl8KLJAK8VBCkr53np/MuyZHF42DJA
v7ViA4oTw82AEG1JOcI1hR4sY03dUsM13CM/tOOwI3iZ6MZE7eVtpG7pBPxsyqkAYRaC0cBrWQjx
jgvFZI7eSc7wrdDV2GYiC0bT/kGk/S54gIHqljNm0jCSOoBdzuaxf08eKV4HY2koQnLzFH14QKvG
br8FFUqI3WWjuo/gFsjwqlfwjltRTX5On00/mLUB9qTj26RI19hxcgSSKOiffI0NePUf4l8kp2rl
OJex8PV0kK6hmgwEG/Us8osHNsnDpVSfcXFTdISX8Aqdw9gW7sN9jYwIQwv50ql0o6+PjJjEDTZK
Myx5tqVNpel/sgs1PqYNyKCRa8LIGXwxaGjReLPHFJFfuZffVhgmhjXn+ImbUHdKh8OTK4CTLrxv
GqfDKceFz7dE/+jwp//IOZNthb4CzIxOCXk593J2HLXSwffNXQgqQvLE1dE49OskhLT8FRts8TCT
oHjiKuXz6HL+lAA7CLofciepXi/gnd8wytg0siZ8xwhqoElDUre1YO7Nj2njVLEBM+0NjW2wejoK
xR+9vI0dGT/pd3gFrbiMl5Rek8+s3AxQ66xHqovVa9C3eC9LXvdzqvlowmmD5LuHfNCV5hfY7aEU
5/KnvoMia2WSMnPmH1A+9xoSOutw4PIA78l68eRY/zIO4L0xvSJ43ig0v4KOgWNJFSXXEa4QfP7V
V4iYVLzuQdLq2Ls/gh2F7L+kQAMTPAxJJrQmS042ekbq4R8aq8bRw2sCoMsaHFBcUo9FsurEVtSW
QSNf1hXMHA6G8UZzi4rb1wxVdzkHPtsBpofZl3Z2xjqiKBGDVD5/DZdivyDGETLTUsXAijcca+Lp
ffoFATOAWL1v1PJS3ym1AREEc8M6k5kJ2z9m+0l7Hunhc7O3HSnDh0dqk25/tvUhn4hN7aRvbXhf
i8U1fGYPt7bLsVznmrTRkYYCzBm8D+XQvkr1DVxft+fLFpaC8TmsucampJl4pXcN2WX2mku+Rk2U
1jM9LGrn17exRd+0btcr5dnPc6TgDsOw5+cvlFycR+s1X0eALzW534vyQxtdsqcdtgGFAR2l0WeH
Do6wBzV388lk73tHu3DC/kFwtr9hKtWxQVauWyC3dt+in891GkLbQCdpeW9By8FCrOL34um86OCH
N8bTsCgHiISpTuH8SzLpuPQLu7Nqr5vdhSqtPtn8usrPp+k9IbfgCdNTzTabT9KTzimXxsInmk7N
H+xnnW9oOC9J+7oiS3xHPD51nvdQrVvk5LJZhkfRkH31YOnHN4JeLG2ECoc9orosxwS1+RRlXuWG
5kzK0zdrFk3Lxs+zgW7Tvd57Vt7b5t8RttwXa4qVsNWZFgJxe/jxEkrLTXKECMvTT+5OmNF/ynMi
lCDIlA2vYUhxLmw/JAqXl9E5DKA8wt5hFEYLxXrPACUewglfICIEB3NfGhFYFzsDdUIr1ovwM2Zf
1H/U2KMsPAof4wCTs843/CmVCId7351yMuHt0tsibnSh+/lE1yb2J8FyghwnJiGUNl+8J5kuLGba
cFaiXUqBoJrR/Y7jDQyIN8Jn4hDOsKTt6tFY5+39tbqhmxnD93jBxfg1KKpRx6Qw3M6u/xghqZRI
AOEIhwMu6LNbC3MCqu0bCYt9fIaYccgORnYypuHohnN8Y2ry4dSrQhl2wscVKlj7TQoxpBsZBXXk
cK2bScveskkE9mdPaXuvtv7H7TejxTE5Q1+8r6Gfn1IBvYfcmN9jCeeDgxWQ6eY05hSZNlYTr8zM
64E1+5kebBFUGy0QG+6hVgnl8Gt94GLjlM3oq0fEEBDbgyMLkABstO+okYSZkFG/MY7ucfKOCs05
vPoc5hWgVOgsKW+OJ4F9frIsE0ZwLUG0oFecIWwi6Id7DI33fQc6pyJ8nwbJy3N+2r43JtJ8YNdf
0CK5XE2YVa4vb4mEmiCZPtxpjvnDUuEOu6+e9uHr15hv2d20E9RLfHnAVv8Fsb58GkusbnHOZ6l+
a2ly/iksH0OiA8jHXiKKWuOQ5lRbg9RXoxzjNJrpKkhy7k5QITeL5OMEIDSEutprY4LJne4SgUz6
tiIJjT3ftmRfm1KAwqpR1NhXLtbhoPlQN0+r57S1AN4oX4e5JFt/P9Ym9OUtNViyHky2J54H0Hsu
eODhbXxjXC9wVt6/Ow4x5Dx/WKHS4yK/D/PenJxwHZcCQGGu4K5hh/LSSPpY0YrNb0NVcWnEskMZ
2vtYYWeaq9u7d2AT5heL9G6slqlzHHYkOyGk/JoChTC4fIboHJzpbxUm1U2eayGNTdj3+d3rIxAh
uAzgIDtcSf2Ke9rbDwLiMoECrTtEIl4FZspH0jedHndbdsooOa2DEhz2zZKe3gIY/WYt1NM9vi5f
ZPDWgezDVadn/cuvOgCEKcvsnhViU9t0U+ALHGZ9iqYauredhLbPy2BoqeBRkxkdZ99Ns9kMa1Ti
hY8CZ6QClRaT/D2m7k9nnwFKh2TczWY6khNGXx8zYGdnF/s2v2BZAugWYM7SCrm+gAvoAkDcabWX
0WOegX+BG9gzPJlgPJ8QTvPfL+o8R9+f7wG7nezni/e18ORgAZ9giWQXHGWqP9wTEWwAyf+pKLWI
v3t3NtVDcCPyE1TV4Z2wOsvXttfyhYZp5R/DfgImr/IX50TFQgAdwrLc6vmqIn4cL4spD7V1sYD7
YceMpKF9jJiWUgnWSdegZuSg55qLMiotW2N8doW0HQNQ8/MlZ6734VRr0s/Xmq0B7uxTd/4GXomg
tLztbABNGMt2+Xzrv+cQjEGNrpk2v6yIZjFCAL2T99R59Tglpvfp2jGSXvL2eQkRzFxYX1fqLMwP
XD0FY8SCyGFJFwCNJNd6RkTaC5MDKmljgZo4LMAYmhlJpoUocjLoqSv5XRY1cR14kezNAD4yeQ5E
RhAISGlBXnr4c6ZnV7WotVoK3I+T5Mb8BLs4kxP8twMT4oPrtpTDvzYQTL4ztC4WvCQM7F7emqk2
7Mi7+z3bl2WZqv8YpExiUiZ+DLw7bhljlEKQBgt4NIRWST6g6jHxbGnu/2pYbjEk7TFrJJAvVJA7
sy1XJE157XYAg9C7ZPiUa9s+eyIzol4lfivjm75ylTANFkPY9q3qiU7Puk/f0Q+ISlynVzsyvGom
R9Zy/gyFaEaI4zqD3aOVllBy5rCEx3fz8+y4WbwkY14yg8k2rCmiERAlZdqNX5keYw/35slhQxdh
r/mdwmRmP6/e04Y1j37vSLCyifoQng90SH2xhcoBFkQEiZTe2JMn1kr+O8NUYfjB6g9b143k1WwR
cSPUhnTHnPu36O66/JZywNOiNsJajhEv4yC5vZieyOG4lDQjR1lJbpSUgMvwGB3K3D9BZndXMjwD
9ofZnekjBi+aSoKVxTQ9bkM45P1EFwvIjhUO4QrfAVIH7Ko3ZxxL+ryV3NOndxsd9nt4C/3sRdqb
bjF5mEGNZCChjBjpM4Ufvg4NE/97AFPGQ7o263tPKNfIqFLD63uY6J0T7Mp8GbKM22/41S1+Bv9K
OqEky8AoyMoUsMCEfyqfEGEy7xBHOchg4KXpmx/cQs+5pG/YiNZ7ox3ki31lvI1owTbfzTokJNk/
DmzoPS28nXLCrALm7ghFwO64OQUnxF8Znt2IBpkEXqSxCWZWPejbUinAMXrxtATWPctuUrs1v6eG
9Rq0nh8/uRTGivHXZ9fnD4Z2/QwTNNygPOiKCwiMT4zS+eQ7ls5wrDZILCAySl+M01IShQuo4VKl
BfVbhtSg5RnXc3TkaN6ZfQ6VMR9mU9nP6A3RP8HiQ9KdzTGsYruLvHDg9FMG9YXXB14NjhmOGUdY
0KUPfoqOqRiePY0WAcPrgo7qJbrZB+IsNps7rmaENzQyDhUtc5TUe9Ezv90f9Ta2mZXQdu2iN2qY
69Gj1I4+xFHXeXDmXaMClbfneUuaRfwnulg7SpXmkznFcr3EOfYlo3XljF/vIzt7MV7WtKhoAskw
UaeSdgBn3h3K0s5dSCbTgFAL6G/YT0DWhxp4n8g4r0Zwf8Aa+8RlrIUqICc0KxNOBtxELTQ4beQM
D01EorgPrLM+/ENYZbJmOSq5XIhwTyC9Q3eSeSkKJZ4SvzES4skCQmC91nf+UahtCrUfHiEriAlb
gPvQXKzQ/fPzII5B4IPjjbqfl4hIbWhGcAoF8DU2rTiTRWUqQ1pPrvvZMjvv8GoYH3PEsdcDDPAa
CJ+g3AGBYjW91NGCC5RJSvUAE1kksPzrefM1ThtzAG6OwO1jOrmBgPMWM2pm4uMCViZw3f0TlF4o
9X/BCLmLiIjtYXJvT+hA/sYRDodwJbFhPGVYPkdcavB1IX6PYBtOlBjnpLk27ifmkjgZ/zwqPWPO
dMpjOsVMqFqL+1QhBfbiyC6RMsqn6QCJO44YQtrHQ80brCYKibegRpAaJUWFYDhYJ8hDAiU3d48b
jJHgiS1wCDUPNVzHR0MoXUzw5ZnpRBW1sBxlgq2SV+CS/yg6nK73ypcUIEaCEP5g/O0kWReucUzU
AjGUmE7DfuvNVOij3TNEShDbTGux9BAyhVc6ZmjZGlkTDlvRke5lZ0wx3qb8ocvnv/WJxBcgglc+
fyxWw0k9l3402zpHqOpjFygGO/wCkVmWKb90HxslImjIJOc+zC7IAPGCH13zI9a+mPMIgpu9N8zf
37YbQRZxi/CCbOWPWaI7RiuswI5Jb94apQuTjgaQCu7IkX14s1MGVt5/AkR0nNKN44owVvLpCBUe
12lHg817H92+WC32lnWEMmTUnXd9c15lkxvcdyaCHgmlEeavYHxoL02qEwK3pM/FRTxzRIE7tYCW
95ZZxTDDXhtDTsml4OUj1kOpSrsHl+A6wVMMbT0jcVh/EE2l3MEQhGJLwjvBYlIxK49jTr9QnmHX
WKEGgNTRzySZT4p0pE3jD60b3MQeV/kRGScsFW74JsATK76N21nvgCjFxqzkjAzQvvTlcfYPejM5
i5TkNuz4QNzuOryNpSR/IKmYyYtf/YWLcRG20wHqkqk2heddjc/+GUsMKcwGz08YOcoDjjb8sesO
n/7aN8SAMK+jpxHl/Vf8oeEkjgB6IluX+y6CJvwYb28Ob8/zLM2yfwKiHtv65HLEjm/e6w8a0Z+8
fzHj8daS+YSKaCgVlts+iAE2ESAZw6tgqabSx/g1nYyMgxHCusNicqyj5JAs3NdKnSJn0qh2PgGG
5pAopYpGvjjYv9A18GYnH2fDU2GILracKuMRnMnekHubExDLKAjzUMI44kZQemE8JJ8YErtjbJ6u
6TIsbXjoODYJuEEONgRG2jwdI8WZZIg5EWv0F72GxaryqoZyC3nQP2J9mUt5ktQ6Hf2WouOWdN1r
qs1MGK5rvEPloTeAzCrZIfBzHNggLjMBDtVSyMFKJY7cFOp+1/VAH9YPYFnv5srh0oAu5erXycej
NgAXMBizLGsSaW2JiYGHheSx49ogPvgxtv6b2MwR6FOH2vU1n+nWguORC0BSDGGhT4YL2b/IW9cU
9NSjY37FQ3Ov40j4zy+CU+QLhVgLmfCy+xf/WMUbE4VsxFxAD7WTIHtqcWP2QiNVek9P8ihMDrEX
2INCp0yPS+E8gbLizPyjKzXikhLdOi9snrqile/wzXmPv+Nf0CMPAqcBtkV3jjI4whVDDhgbLoDj
iiNhwgH8V/2VICggK+wMbKEIbBsNYvgyQIchreawyK9wPoicug+//iBg4GErS3w9l/Q4a5T/In+A
puTtvAUfq3mX1AhQ7pHnzIp4Ay8WMUPIbkBNpLOiHPnzYimuUGltJZ+fVlSedywsAMgcm06AI5sG
hCP97EpclhmC258//3Wl4QCkFVd33Dv6TMlwC6FKBuBnkAkm+gUlZSAOoFmNCrohPuYXI2LZwJIU
cWDAaofGVvP5fm5neInAycFTgJndL43Gm8RmBj9rpwsFQcoWGcv5mR5gxhvRCpZub0V5d8AfDY20
1AnhvcmKk6JYE2Gn0bIjSMI8Rq1zS6QmSIN9zahX0tOHw8VQEOeLER49LVkggqZyjMvcpJe8wEMO
HzJ7eBeOPGs8/rpOvZP8KMlz6uaXGDmUVJjKcdQllpzUBk5qKS7B195zmVBI4Bo0vO/e9gDz1Ev8
cWcRwk10lVIiOvCR9CClGPifXZTlGJQIfagG7Iul5jOMYOyQL8ln/GD1nsAZsc1gbef5JgExxRYL
OO8sAEqFncx/ibfkvQZJoIvb03XzzDLq5rWNykD+xveUeG68qCGbwtMyOIRlrX0fMiQwnCxntouQ
DYE9fae33PS3hNNWQRXQnychr5wa3XnAH9aFRgUvZ+dxSuICUjuAW76g4zyEnGWDxxHiYZ+Gyr5v
qwmVBfc6wJortxJXJl3esmKrx9U/DX5F55gqCaeMt06pOeSRTxyNpeVzHHIYeXtpTHqGtdkA0ah+
aMUI9GUmLCm0Jvwcb8m3BIbALShVRJYvGbj9+wx5JVCSUoJqk93AYSRmzxlZ9TXeGdAuVrqB/EM1
BLaRWwU/0SqaKS6+uDx/BTlVH56TyRSlI1/LK+pO1KTfsNToXcUvLxdahoLJvS3WGDG7LVY9GJ0Y
oi/MMSYp6OSnlfRDK9DnDMiGbJCxO6U1lZUDiwFFnRRwmQHZh1BQZMMt3vMsL625Ca4MZm5r4jlu
Zt0Z0zCX6TbOowS/2Xcw4R6f5Dlgrm10Hsnt+HC/E/jjGGl37XLzrPhqRvk0JYwv6GxHnRJXNTO7
0WlDcXMbT4Uy0vCdS3zE1m1ySp6zr/jgKJZ8DqqrmKJhPDl5bphoezXz91eMXQ8yfElYS0IIHMxT
YxYD5quD6AUJaNm1eojBjhu5wLWwu7hDPvxKLIbXCxfOGBv8gYkaqu0PuVUg7EwdLcVbj5RhBfxc
W+MJK8TFJYZhu87wkuHni8XnFinUJfFIT+BESznDMORAwGt9k5c9v//VzPzC1j/0oDtBa9q3ZFsB
UYEIEiQE862ky1Et+aFASdVI839DEH67O2m+9g8iX8fRIEXD31sqE5wcQcw52MFP+tLLt2afSFNh
WVTLWgdL9sISBdF1cNHiKiRFD2H3pJNrQxzZQSikpqwWF0oa1bvCCARxAU2gkebO+YI4goH4g3gP
jgraOb7bjxHJf5xxb8yRAd3qvxJUG3zsyEa6OIfrEMKeBegu/Et4YJUs9bSX1D3QEmhV1VyaktMh
p3rwiB70IZJBz2l3DR6zIuG3lx95ou6POBWYkh36NrMqMAzwKVwLQWFDx0tA+n92kmd7zqastYDN
9hzIPl8yQ6c04t0Br7zG1QHB6EbKCaUose8Vmx6MfU4YKX3UhTGVGgPF3RdcAzesAxzcabRgvX/O
S7/kaJ78P/h41/2nusA9SvcuG+Yvy97Ie2Oz8djtDDjN2F8JDKOw5Ul6kHsIyO16+rByjYlpp9BE
XGtMitYokH4dR+cv9eB4zD8hmUCsbibkTEm8f9HTUmCD7g3FHBXdhzMFvUGAOUlhY1NAHseN/ghJ
ExR+ZwFB9m0d57K1w0mSK/no9AVnA2wwhi5ZFwpKF/oTQ1cmPUDtjsnPokn9xr0FRx+gt2HS2Vhv
dgkg5jWJ05R70PQYfHprX/682Vz6Hr7EPSI0U2ij5sQ0yKDD/tOd7mrtn+Pu1fmET1TgYzVQcy3/
4U5CkY/MWw7L/kwIiSduvrRDB/eHFZ5prxkqXjgFu97u6fTjOsSLK+iPmHFB/nRbd/DXrGoP6jot
1wVAtkQoBOMPO4Q2M4ZkRoO5oH/DzZ8gP++6MGOW2r4GxeW2ZYFgLWB6x+2DK+s07HL3cPZP9re+
C/7HuQ4D0P/OoTEydGbk90YqjKRT8rMuNpgj10yEJg1fZ2Euz26J0QHwMuS6kIstxMzDpqJYO9ns
FEgnkn8n7vK75d73nsP76p0D+IKYTsNvIH0Hit3LHYT6DA5LszlFZaKEL5gD/jldggdSp5+93W9s
iF0Ra6N2xOHG2J6pLWyELoy6z/AfeHdfPbhVI2YYUbNC8exTyjFs/PcDaOyUQJKyKDcqBvnsyefK
pOLPOwR0oIw+so3NgOV93jbpIP4grAMo3FLSUnboo37W2n06o/C8oSd824aD93YlMXQqzV4iAZ9u
sBCZ7ThLJ7+NvixZ3oIvXEh2Yp/3RI2aYbF4M5S9sNDebkvBav/Ys4K1wnxxehMkF8hZ/U2EkGNe
MAge+x9/FXRm0jHtEbwmjcHNdIkIwjXsCkgyvxMwy6R+zoUBGpKe/qqODeXzLBjj9JmX1kPDh83B
BTCGrEBDFRDBHJwOmN9CnYRDycxSYOLe36oWl0Ab/KNemXBwSXGV48jaIfUqNvkiybU9k3eMHSBc
9y7TTu6V5wYGllNQcFrV6OaSyllwzDFZunMhXqGbVr7OwboYjSbuIIKKxuBkQ09vdVE3rzeni/MC
pZtwkTBTOLqHvQFRZdxJ971VN9dWz8UJIIZfZFS7WnKcGz+L2SuYPTm/3PEcicSZFYgADuYC8Ruy
FTn3u9jnuQakakVDeZzRHsiyTcIbJunRFMPo4e82hYIOoPe2Z/s15o9ymLHmVqvmuHFTx5LB4LV8
1Gt64gRdkm/3JZE6ys6Uk3bfzcFNKFTzf+vr5JzdN/SA6TUh2lcO17lKwYWpO7oULyDFKqkapSsg
E/i95AAJ+JfeKZChYzBH5n6AXMNlkaG4Y1zHKJ5veB+uIV3zDy7v47IW3F+sXmkiInuTvsOj79Ih
rJ5Zx6kZukCMt6M3eqtnHPk2i0zPXjHTVkXsubN8+gK+cnLyblupC2fG7xPuJW85ClmpaGcCYvAt
3jyKt7UoBUpJqdStYavHnQVNGyRCyf+EXBGruznuztKRlXPsgd8EXnXBnwHihGunX84/D3HfosbA
x0AaHOa3f+ZReJ5JRPAD3XDpXEMmzJAXbHJFS0eZrt2z7TEPWXa/Qp6uCixDprQc/Myv5V8xeFQo
RJuknfSBnal7k2tiek9JFWSvwSLCH0aJddFNZRGrBCeJTS20E0xxKAUlzYx09Zcs8jKbdkjE1XG5
nBsTbiQt0BgSUFJKZhdlmTBBiLMOlPL6n1OfR01eudqeKX50wuOu9C/S3q/cStH/j2jvccrMIOnH
3yXhx+lnDs8ck5QPhV3lmvIz8Rx4YHGhNp5ij1MPXi2zkPoJpaNdSAoyghFl00mwkWW5su4O78V7
cQ4anNJx9yViy24XegZzD6Bs8Vj8Hg5TXnAX9qREYDte5XayytWdZySdtJCbux9eFjd0hD3al+w/
bl88nTqYu5Bp1PGK+AMQlhdfC8D2+80LhtQjPTslOlC6Y4bdWZVCDvAl0eOJL+BJNFxRuy/sEpkv
hR1kb2Qgo41Ps9Psgy/korH7WrweQd9UUJATVx5zigDa7ZhWwvM6Ge47fsJFGXDsS4rQcTf460dk
ojIm/x9R57WkONJt4SciAo+4Rd4hJIS9IQrvvX/6/1v0nDhTMT093QWFpMyd2yxD04VGtfWNMQju
qgYFOA7qGsc5ENa7OcBVFsKqA+qA8ELeZNhVMh3KRSbHPOyKMvtRhWEm7jxUenSwNOU5Bu9FQBb0
BvlXGDfSY3+dEfEcCJtudQbwXFAL0D1WyvLfkflRhpEnhX3acgTZConXm24odUNUbYcngIY1tC4A
YNjogZJ7Y3Fv0jfVfInto5ytlDB/H6seSi3mHOuNqPD3If3+FzQ9vRV2V63itMtFHpKnSykBWtEM
0iY/eOf07IE+XWFc7Z6Xcq6H/uPcfA2HVUKW6Lh/lUiXEG+sQmqECGCebSGJm6ku7DakwrzbLSBV
RYMzuQT+xUuX/w7uSsfIwGIjscT9EW+FGS3fXrMjuU1B4XGa6Wt4XEa2mTLlhZbTiL7J2TpRRlqw
IodPWjtf+kNooYcl4mGgmTDX4ynOU/pECk6vkP4FyLbNkylnJZ0gbaI65QoVc7jqwLgQEgjgv297
oDfnRM1yeHfvJo8Jm6wBSpyzO/V1t9pliRWHYEJqQKcNR2WFpg3RCFhSD1nkB+yspzmITLOrJKPC
3S0ln1RE+U9gxEdoKMxdxAGtX5yPK3sUBpPmiFZTRNNjRbm9nPdrd0lePFEF0iNSk2HHm9VIB8oU
ygLgoZXNHIFDHOg7VJ022QfK2PhHjdS+2gOyemAXMrIHrtuwF+4osoEd/X0AEVKnVWxg390qIBuQ
k+37Hytx+SG+XCzw8JH9F5iKUkfwXxOe78OqkgV2OqWgwVbnAd8DDjdS3Ho0KCYDFkDwiooOGAHZ
koA+BwcEIWdUcPq69fTF2QXg+0DLLNfEwiYGSbU1h9iJiceR4uuupoa2SQoKf/1Dr+mcfg3gr4Ch
pBhhX14ulipJMNh/yK9xkk3MtFBogcnvMSWgUQMl+u5+iM1ge4Fpvkl3o3ZPVXzv5h/hajDv//Co
bsMZNgBWnUbjobdJ1S/duZWsnpfagPL9CgIXEgeOBqzSYisYGcnNsiMyobPbC4qUpBUTANDuRnJa
zSZ8QJ7fOfgr9a9vqxCc2+DBWWAe94wjtDV6x6A9aUGQwEPthS9m7f9eVh0pOgExqbMHbgVcJzzV
edVvtKUdTgrea3B6xXX4MLbhv7HQofWB4DQdMKuaI4w3rYLxeXpVZLwQeaE38WMPFQEXPsiCKNz5
0ScA3wjkqHvIad8jm84O4WEKtIjE+Wia7aJzIfO7zZXI0QlipPYOTtEKf3l/81tLhDdWmOCUT7vB
wcOOvnEusMrIz4LukigDvWvnUDyS/z+iLz2HvwEKeKRgDbeZCoUdsDEeLZx4ql49rLy5VWTANNpI
CCEQmb2jzYBC8EUqwiOaGKwWw65nVIPz2qg02g0KjjVHvJJpEIECkyGEY/jdjcCHVTMeRkFJLGI6
+09AIxtkKThrtdvMA7+FGglAITyyzQyTdM1V5IRdmTcsdS2pORBru/LtT9SuQRIWaLlcZ7CUmcq2
bwFeT7RVaeoyAbjQynNopdJul14S2JwZyZIhYTUE/zIj2/aabxcKyYo1zIFBqX3u3bk4VBdoYadN
ZDuGxfzkVOwjyqhlt+oYQ8zWfpBhtY5Qg4QrMuDU0nTz06m0H3A2wlJ7wgmZF/3PM9wuv2kzro05
b0+zo8er/DLShzjzgV2Qlhu6saRPYJGOrtHGimzrWmFYj9Vf2rrzo3tirfYq5DvuEyybkrYDqR3A
NKyTnSrWO++Erfnt/i7rNN3GJDfd048Btg6AJXQm3Plqu55VzuC2UL3DisRMT/bT4UTph6BySFtx
M0fjJLm8LDT2us3o3VEtRynToXCLSX+cfU+N1QL+OVtKQU32n5aFEFz/Yj9IFXkoYn/hBxM0IyLf
chtVuhrNXyPkzf7+zSBWHlbf4Xb0Qg31PRtKnWnf0aQTCSuAdZtBIVrH6gk285r1PrfCQ9PiKT9l
2HOZ0k4L0QQpMiV4Wv3zcBjDV23OjIDpiqRqNmjuSE4GQRkY2ugf05I6h/URs7E36aTmKwfvTIin
SAhKZH7SoyAhTQ79J+NbrLI6aCczBMHChdjG/ay0vpBU1xHL7RBuo7JL8cYcq2iOm6jrXBFxelpA
IsR2r6byxgIu8tPMSN+yQJvmG2AlVeSAmqw/EAQ2BNQa7Zi7s6ctrMK6kvTLY/FWk32JPypmaGjR
6wlY2iH3k8e9SoAUAeqwdkxpkNmxIFqAaxg/eM2Gup07tgJtfYZwoFNU4kVIzbJLSOzPJv+U6NyQ
RNx5WHbIjKO9zgvdeqqCnm03B03oldMKkoBf1sfOWs75PgvLClS+YkFycNQC44bD1skL6XkbH5gS
JxQtbgw1KO5Vz0PXqwGLTJkSWOzkT2DF1L0MrC6Ly85WSGyvqsTFWhvlLIyTUJQFIgCtEnL99uoy
rIXVJqb+FMVng2tH5eONAvLRqYNVQagsxMYOJaBZAVZf0cfwl6Fvvw5fB+Vo//HBbqD1IpWktw4y
hZDB5byTE0JrW6/4w0g8vNrEqYIEIiftTMh580cDDv7NmzfBlJ/Q4m9/8DCh3Tu9uptZQNWzhStd
CYSfBvQOyH8dN7A8BypLsf4rjbfAtK9mAbwOvESlj01/qflKgckEtffyob21peNNB5f3QZbd+cN1
eN7jKJQYCDF4b85pPlKHFpwlYH9qQ4Zv4fxoXt1770ib0ciQsRlLmwoVKntMNVUHNEYTgnvq38Iz
7SgK1SpgzToCI6xbDbCK7qo/nMtEge9ksgIsdA2sFMurqJk3I5oMcbUNQkvNdnOIsV1wY/89mVKc
bHbdnruQfTKhTY9Vq9p+jqo06D8wl0lnL2FpTv1LDaj86MuukWvEE4zDqb9eoyh7ZQMhgXMjvkgg
E2Qci6eaPRkvDmB+hlTlozv1RtMqgsZljOx96PvfKWGpnQ2mJFWrwL7DyPvVAj94njnOjcWBQtvd
r4DFgYroXqP32npANEQCZN25IjKzg2OyQdVmldWJxTMo7VJ/ARtFgopGKsI1moDyC4pTTg7wYdrk
YwrWw/ffI5AdrK8aqsmQXZZlxJoIIh4HurQFt9bEX7whEKHyh0r0jT5hZ3BfDpglP5mA53o2kzRO
0G/gsXoBhUYtOPiBR8uCW/UTmHrwlC+eATIHeg1tNqB3cbNjcMXceQ7HGI1/HGyiIsIktED+DtnX
us6NPoa6D/gpJG58MXMUC38yNuht8DJ6FxW0j/yhMxw+/pALYZaFCNRvilOKXm00ujr33Cn3t/Nj
pwByrERTqN0cXnNyNqrvcwY+VEPThw9XDeIvraKtZ37ywwwBGrL+V7TrGLNmAOp6nTXcASKbNoSa
29D9BmtIHBW3km7brXMm9hk9d+oj8+BcnDPLvRAg2uCuw6IlihzK1dEl/6Po2kKj+iukjG7tN90g
t72hL/DFpvjJ15VqtZ4042+ww+gqoVyE2nvtk5jEzBj8SbLzcTjZ5Nu/r/mYtDAkYleh7AQVaQUT
pGKT/N+wbZwVgaD8YdFaqbWQCgYAq47sKj9tWqRygMVHheAAb+NLPTQympRBOAqQL0KsDI4kGGSR
lJWk0pXgEk26O7g6PDc8AESE6n/tggsosb/94y9njExurVd+67x83YJbXiNpOAavOaS6ZyoCy2c6
aYu7utgxjUMgOoF1T7XAPG3BbaBjY5Hubr0SDM74nL6YyT57NP7evTXY+AyyrPkGLQEeRMUFTf9n
TwNVWJLMde403VCsB+7idM2gV6vzGW9dFRNHngnT8RRpc/eVUzBs8nW2zSC6kBBfOodO5Y/ANeYp
89jhiGen+cpsBid/2xa9s2g9Ie3DnUjg3QU9snnnnF65McyUyf9ozUk5gKCnSMQZ5Cz5YPRv4ZqT
ctIGTzFpJeYYSNqy0lH5BexYbFUWwETACgF3ZYttlcc0k2pQXkoJWSLGbAa805nFbHvIEvjb9EoS
ZiFvE+xgtKAKY+5tqvoBEFWg5uhZUhJBUrEu0SpH2nd285kEeWeDeFtipbB+nrQeMfzo0eAnfSfR
tVHGd3c9wLHXwf6JQot5HzTJpuwX7TpGgiW6ICtX/60n0HwpnZC4Y3LdcKUdANeQqyjFAC2QMmAc
7GyStV30cK89usSwxujlHWNgTVscJKbgDdrfEW2/F9xnSDHF1BjX0CNAlCy9c6BTmtLlByn2RQ9L
IxPpHgry/aYH0Klm4gRUvNMU6HFYqJlER+6tFlNvQxcWY2P3yOR8+ng6zdEZU3drH/Nz+R7wBl3W
sfeG9T4uTwujVbc8palB4/7FubN3af7ZPABOARp1BSftx7Tiya0gwSPGCPebyI4vDRGT+PwHDHLj
MZ1GE0vJOmdBX51TlKAPOjAea4cJKPMdu1o0jW1am09wy0OM+Tu6eNeSs5saoLE763dQ6Tyf6WFQ
4nuxiYPpsNIUrp7VRhxXhfxESjN/FkB/iTh2xRUkwK+SEX+PawIBXC6xml5T9AIgCXBWLT4oaVYt
mHjeCifh8cpi1MvdeL7NxmJP93N1tqAIsVQZeLtIvjifAfAICHsfq3vgCIZfwBCXeYcQbDX0c15m
Ojd6kpws4q0swN7wgFBceYnLR7Rqv4df0JoS4VyS9xo9ZDCfo+Nsw6QNYy/HQns0jNH+2Pqb5RNB
sfPwg2AlBr8ciNdNi7Fgg6/D39VaYxAGfBaJl1YdPtkMgFSnMjz8HdrkpescmaYaPY/0ZeN4bK6+
JmAxGLmwfxg17melCQDDXZstg6bbPhdscQP8EPEpdAhnxYDkvpwelvVxqdufwCQg0YiHUmwRCryS
qDkBpQSVBpVcgrHquER6r4xxANgInveKTJGPliJyJc1KOlI058C3HpBJOUZrJGhsPhD201wV3WJq
Fk05Hy3oMFt63ShcM0niuBc+o56xPJRESg9Cx+LDDFFu7q59nlYAxIZZyXZLOxpcQtMnPWpEhsmW
qSA2HeoTAsl1G12gJ07CtC5xCsNxk/SjQZP6P3FNkHbl8Sst+Wv67sK69K0+kl7SVxwnRr9q4xSA
XeeskBwOtPGR4uO7yRK9M7HI3k3RNH04c6ISowNAuEDjyZAhpKhWFOUCEOzoNt26fcMG7hgKEFCI
Lt5q+pVSZLEN+7xV/DWNMLUQyJK0mL4fB5FJTUSvmtJtY9eB4npVVuD8SRAknEGZPNvsg8ac7KpA
yhByH8iL+KMNzmWDSwgdjXkCozmL76AQ8mhSOoUcUGEYUgoMh5VW/xCewFHgeEq15ICzQ1HnRMK+
dWEVDQCsIy0FxhXAjksLTt3DME2hRHlpOr+Ry+ud15G8W0NIFT6gFg8VvCrg1jT0PHVJf6wNbkmN
ZctUwIT1DeqT9myL5zPnUnkX9L0duBG0/aWKjvyqCwAnE3bBsGHWwK0RgmiOFbjpdeeUc5qN8P5g
j/gkN0Cxa1IjKGiaZZgwMohRVLqMrSmRceimzyD8xXLrrnsaONAqFRtIfdOX2efjCFN7Ekmmrca9
PolGENwuLoahSMqknyV5IMTQrb24hJA6s86sBBwa5HavIvmFOpUynYoBhK28CXq1kp/o3V7YIxmg
jhlCRMfhFqxsd7KnfbtCPuZKwr2NQLBXkoJ3nYHkLuEnzxD4rzwuhEZ8ptSEp0omCpDjQ6/I3kdG
vOpvaYrWqLcpOekC08Ugog73EZgwd8McnlyS0XkKkMKjofF2SP3IsTkwQFZWP/a6s4IQOiyC5usb
MSKlAarLXC03hReAQ/gB1+8WUy/0XdJP2p8v6U1TV9ItkOG0jOUNIAgxqppxk61fIuw3ZxXw7KDG
8b0+tEmji0sB8AEg9ftpuqS8+2mR4uBmJnEMjCU6R7UkRI0Jhk26GUwWdG9Y8lwFxgYIS4HlvA/f
M677sQTHiRYU4nKgOUnhh1Xkuib8vhzswGFe8+2o3jf673yC4GYZDfSJawSS0m0Ot519pznkgp/M
GxmeUwRADnhyYFYD65pf/hC++/Qxlg1QBwtQHeTn3KPKkCIxPfSFtz9HBawQns4x0u4waK8g1UUL
RcW4Hh8sjzIhnw1pVbOa9RxdyZpSiipqSXY320atKDoWVPnHoRq80OiYFj7QVNznT1AgsqDkGLc2
3i6UJubVv7QRE/1GE1DJuomNZAL+WpwBdOoj1QVjACBoTUkt6wgg5Eg8x5uBV3L3wfhbmHN59eDE
FmOhi3wEat2Kx86Gkb9Eczdu1vKdaZKhRyIUADV3I0SvFXHFS4A/UrKD7EH0lhy9e0zOeBccVEnp
1cm0xEtk89hqobnCLIT80aD5aSNlw1TW+cwF3ap3mm2cktbUw0jZVpAIglS9+MSv7IFazMY8AIrt
3/0viFjKIMQh5hxeDyDoLALMTZg/bijTvihy0sZf3tkKZE8oj+m8KtsIxabVRXP6JSPF9AVnNQTT
8TxpuZ3Sx6TeuLdmLr1fVxrt9RFDMuSSabNSEG4dxLH3mMNgnwYfBvoOOOg9EGS5MMi7XnhdiTY9
wClXrDddwCZHJ8DbTSsvwdO4JuB6PaT/MU17d59J/Q9oK9g3RKX8NXqy32jf4bKugJYRFEQ2U1yi
O8qmmzbXdOvXMRm4IjAcr4EtJ1RX0pKUoz1jcybU5/kOxguOU8unPwnoOVUkjseak3i38KQfmzwL
FHiF573Pa8PKEF9wHrmg7RS2UDw2WIXoQOGgBEosjC47HxHrDzQnQpZ1tM6YUiWJRYLSn7NElh+e
tDpOTeKyIgZ7ZZKusk1WDZTQAf/ljSQ8XeHmwOrROxxYLcL8MYKi8DdjrWAEUW3hcSc0UfmMvPCI
Qwlyk6xP/Vcacaxcu9lahbsMO3rigVpw7DukcnGxX96yYwf+1cStmqjN67Z9kfcXWWaT6c7ROMNw
CLnvaNfmQwWKbpTgVALoZlecJ7dgwxtLI7fBPKXR0q3JvyjOCvNPvX1Frr5I3++flHLO6FgCsKib
R7IUUCIbx2Mw4oCtuY6UhsGvN1CblYkPCnf8gHZMxwjQN15VfEq/BOITcRqei/59UD+DDyYTJhqB
BjUwaISh9VEMP/TftAvJPniSRG/wwfqANDRPfeI8qRENKdKmD7x99O/ocBIvXuRdwzGw6H8/RPLy
Skj2ubzmnUKLBGzMFJCTE58+8OvBOaf47xeSjeLwOl+1iS9XAlChaxA4jVSPQAJ8JadO2PvYY4Oo
ucse7c3RKvefLL2/V3Z2VqTx/VL+7r7QCEeXGTkMNcTL5JToUZD1IcUszeujfyUan/5oongsGAJ2
vzKUKc0+Wvtrn7OaZYjyOjfk+2/14IO2WuGD1nSqROudhxPGfl5dYnBdooPn3X1st/MH3K23Whqi
IqGJSYGj5rGqjIrzteqgSdwmq1ILoTnjVmjFlVqPcf1kfuh3eveXAx4+Je6ck0MA+hOoNy3Vcr/O
Wscq4usX0Afo1qJiXBhMp7EeuyzVEg6oK02znSTbWZs3biXOSDNL4vcco/zSv/L8HbBNwvCB3yNO
HIkcqI5AFsTv8BxcFghrqjG5BRXWQ6j9F2YRFM6z1qLjQ66BZbCzdwiDilmIrxDx9t69woiAyREf
7KZDxBWYHkYr4ajmjPedlVcDDV9m+XIHohs7Y9/RcqB+QSv0iB+mNGDpSnCK/FuTaDazTKdfoqRY
PkWbU8WVhYBCWjUowFQ5YdaWzZjkfJmiDVyAdRv3GAJ5x6uiYWd+ntA4FoC1riwxF64YRCFrEiQe
C1NvRInX1kFFxvCLNQ2PT4/jBycIf4IFAZuArUD1gZxjrJJV8ZS/Mx3eWdUD3Vc+CNMW4slzjuai
1/BOwbmr/5dWuPyRSMMVKJDW/v0f4biE+vybOhfTiwvTpqTCHeWe1bHb+IzxQiaUlzwsMRyF7TVi
1XSOz04u56tbKyGxf7i5v/DhdYnFwPnrvXOMBCscBmJ4YT9Iy5lzg7Hbl+GHZXQ4auJLDF3BvcSI
rPJnsgLAftMSxwVpfXedwBPDOcXiBAhR+kLAtYnPOcelDBo4a4PT+NpF5fQMSbd3CPhiDxD4iZlM
KIYVWtcKtP9U9KXBXWaLThs8eG22MpFWv4I6J3jrMZCwPTHkzfN/Jzl3RQ80Q5qVVgbgkAz/1EzL
rxRC8PmBFIVYvjN2f3Ocwyb52XFJNoM+Es8EwhhuLDmIaQYZnIlkbGR6zCRaOes2h12Cogw7iGOA
RWDXMZ7Vr1O0tU29ShrbIgjpGn6K26bYMJyjNhHG23gKX7qE8XSKpR//zeOxlvkYXX5+JbTSe2NN
rDtc4XBM6TZEp1mrjGaWboA9xhC1aA7563A4/vnZKi6zLLQZSF+/VsLzpc4bT/G4FZuLz/27P1wA
AmAw1VZsGYBDzAu2To6TMttezEatWK6db5dnARfK5eYJsyH+nrfk5f//leeoZOd+kueiwHLlO/v3
M9jbuyDPcrhyLC3iAT/bz/6zrbWzf48JO0PiBB8GZwW75pFYKCY4OYv89wT5yVPnSz6ib3fyPNfa
kT/CKuBhumsSGv0Nv9ejzXlX3Gjpg7Bh5Qf0+yBKvOTb8/vU2PD4yf99+IVe9N8fN9p668zHhZpX
s14Ws4wOGx86T2Iu4IN18O+2lH6fjAc95abo3olMuLbYCLB6sEHH5gTOFGGQQY0c41hamFz8qElv
tOVyFtCU8Ph7L+IxEVNXurfuyY6BjchK9NdPvJJr5zYkeyc/eAdSPVw2HJwAbsQAonY0hSkWfPo8
aa0irSUc6MZjpROI8Zd/K0ROLiSMWhbaNU9fsuR3ftULOF/YQyyYYULz3YmdePhrcxgUsRbae0Uy
Z5onY/Bn8ThOCEwypmxyWL84N8cNEvAap4A8xsDwTXoAVKizRdkXkI7ytM98hMaduUKP/wx1o8kJ
cQmozmHCrYJT3MxALg8m0QXKLrwIhgFxkQ5VZ9X70jdhyh4bzGrcG2TRdiXbT4udCptYiOFXp2HX
MiOvrVpXrxJvYVz437RqnfH5QGiQ8E/v2Ku/UBXkhzCdygt2a9Vb9cqdF0yY3jWcPFP6lqDD4ONW
mPyQ7xGXYPN2dgu4oU7xT2FvFRijBj/7ChKhNAZSF96ntD3ro1LJlnjhG3W71nMq58WKp2d6QAx/
oTTcGPk5NoeL40Aey3nV/rRFBUMA2prkkwgzWucZ3INaDJbWnUE3lQcH9GgYZMOQPBjI8CPQaAPN
pjNTykK0p52iSSX9AJN2A0UBeQubUXGq4VzzD0b2KJ7G2klkLdqyKP7aypZEDJQRAjUqWSq0GubN
VM48OCKLHqaRKi/VOoLGiRdDkVS9Ri7B+mPbK858TKom7TK8ICFEmqMICBTjJfseFP6O3iEyupjY
QieWps7dMzrsBF+3YZ3we9gnBYzJ8cxKVr39QH6MxmjHRBn+IhrduN5zTvAtGU6WMDQP5gFlgQvm
LqcYA/h9ckhvGZI+/qPdIBuBl5iuueaD98Wyg4uCsnrH+c5thq/2JbtkO8yeGuHZeWLEUYMuqcOE
XMubLC83Ds9tRzdj/ICXKsaq7vU8pCHifeAS9OVNotNcy1wHjAb1AiOh9k7STUiupszsZVIxiZX3
VN03efib78EYyBifyas/eHdAj3V26bELD3Rw7CI+bu2tM9YLKhX0thXO/R32SZSqFHqbdm14Zs8G
r6Va2MVAw6kNsO2X+PSNpEq2SvIqSXt6DcU/Ie9xeUFSuX3ql4abNg6pmz/IWMlzSNug2a0kOj3U
4IMy9aElcnXotAolIrgub0XxAG4NnEdKO0+LQkwuWNqsABYLK0injFZUgcNNeRUByb5BsSSuIX6J
fBIayNMG4qTtG5uNPNa+r50zBHPmwHCcruzmMgSkVe+f29cLnAnulvspsuliC7DljflT/sWlNtay
O87imn1BxxmyIoQDvqHRNqxS+4qNaKO9cpvtAnDKSkbMXryncNSRXcgMyJMsIQ9s63Mw6TCEoLQN
viE4J+CvnPKj3cvfcsQsMte1Gb7A0Oiq0FtKZw0RMefMiCYI7L8ocn2oUUI/6FAhkWnBiSWVOdjT
hMNV92QVjpWUyIO6StydkmhdkJ2XmMQVhgf7g4zyn2OCdhat5Z+nTZk4Kv3lYqDWyW0JSTmVnCKP
xmYmS/k6huYrXjnd2aOPTDDXVjLjI0JhTFgoB5CGhCReFa/Ao2HItzls8ILt1Duipfu+g6FZFDuW
n/u+67vIAltuxyX78TmA/51b8npT5a+TcEF8ZVZzHRTYfiv7sfDz6c0clxmXduQMJ9lTwgpkIU4i
wplaCHhoo8Gn5E3Ws0rybu6TZh5hYfpiwl60H2gmPs0dN4YR8Tdk8ZNw/lotGM1i/0ZmtAlJa1T4
7uIj+tr86dE5UZMc7NwnQ9vAtEYuy3XxG3Hk2UmEgucg2Geqxg2YWVtX7mRJPuZ4/LaeIdx/1Y5F
QAwHEJ8HOu13et2l7urrv4ITm44gWusW3W8XGEo9nozrtdaa5efSVCzNsGCm1iywFZAUQNwUBCQR
M62nTVAdze59dp2BsER34H53v8l92L/RX0yxi4xJwaNPrwgWEOhR99M7d28xbGnujYdWCkL/p1gC
Ec0MenOEt5m549+JwzYJ74PnAJ0IThC44DgiGB2MIewXpQnkkp1/c14jiCZQLdhej1GpXfevegCA
3PAW8D7zq3f37iFUdOdiLhYzNgK3YtMCwwds083g3FBXK6zt2sAeXPiRNu5zTBytLUMaoOW/tSZb
KWjsG5ivym9RdmDRq1JhJT+RLbm1Xu5UkRAHD9o9D+IGzFVgpy06hu2SBSlavqu4pWYfm+qdTiXr
/6RDg4ZOKf9S576YEM8hUi/P+c8nSWgDhh6reiuWngAdXblnoAjhynx1BVC06q7+Gol6vmNIK91v
cpyh/hAdI0l9XJ0z/X5wcM28EQEp+mGmCtCvthEa990y1Q3nR/gMJx3kLTH/kk/FdUB+5lynBwqW
02JHl38EpGYCKIu41vAQfandQEVdiMkOHAaufoMKOeHhT2gBSKl96TU45JZYbIlv3EgeS3n88ek3
f5v+pr/dCF18Ha6WzCkq+dpHQ6machysmMV2S8kbQZO45Jezb+cEpxXTD2wMuONLVhF9yB5CStF9
SFOX5lY1ZcT1xQlggkjDr2OS0m8lqyInwK0Qj6mXCyE8fJD7Q7dnwIxCN6IdHrnQEwICYbd5DSvZ
dvqhrc/C+ozq80l+DmtZuVMlXmhZnpMLU9JBcYEnOILs4oOGWCqy9cEPLVQkqiMl1YI6duu0PMls
AmyhiAjZjDjQWmXzNAzV0djmWEXQpuFQ4egw6NWu50/aem+6eezzNgIN9GqVZ179VYaSAR3aYWmI
mS4y4d1Gomnb1hc4jO259gvezYY8wbgjnMM1RpQKn3EIt9EDt1INeBi0+MKFQzDsnEshHMPaaGLP
52C8TliariPQjba6/z/JKWCK9nd+IbvrfLuApbFA1bgWYOiK0dp8HtL5o/LWWYkdGEGbNCzY4gvI
fIFzdB9NYvWltRDgrkT6Kh87it2yQCuTWZwQEDjPZaWl20YblRNDDQ1q7pACGFtKHZyHlFKZG4rf
tKvvVDuVnmbdxI56SpXSaQJzvQc3h1F7/ARKfoOOBJoXl4oWbdx9iwhMZVJk69ctfK9dVxIwyIDy
52hUoJG6+1llvlt6kFtOjgxYbZG6iTx/sPjhassvEis63fZJKNvq6Bo2JtiY3qe7eG2V2Odk6mQ/
xVgXgckpR+zaStwJQhUA/K/kevRGPhhIMzUPUUTBX9s3op3OYRIgpoTMQSitFtkMJC6j5c0P/1EC
N13lAkRakhKlONDYizgzoZVhA7RJIwAgQMZtlWc4NWByPdv4eoW06RH/9QvAWVY0v5Y3+BUP6nQU
OExebvwAz5hZ75RhO9Nx7rgtFxpwVBtXxl9OwW8AtZCfyHcc4hUNDHA4vyOeXhGtDyQ8rC0YfqRt
cHAbkC22P20pB7zaKtTHsUVrgfnF5SckFzsk2wiQu7YtP/JCH64gYTMpp+ouy9s0ZoGSUFMhI5Ks
xhqHAscbz33FJ+zYQX2wh6+/6/RowfHBOhmlphtF7b9q9PcAjoLmKrIj4Osh40SINTrv4AzKZ08v
ThMnFqRoopK54gfMtrA3EdJHI+WDo5Pc6hGeQpJJvRElb3V6oMpu2X3sMySagEnh/kkGCe07V+W6
5SQ/8fwMq3ZoKVmjEcga4SBGBmXBfcP8xnoc4cksCH7JlPiAMR+5oMxwt9ZncQim038dDumbaFYi
DXW9JccTCQqiHgfeEugN+fC3tbiNit03ddrBzIFioc/jPjCtVuOcYeZAOqcvj0ljOAzjOCF74ERU
x4uuQEJvwQE6AfICQuMSgKBwMGCOrQ+Cm9KBZ9j3WREDADuHH9JdTZ0B3JM9YBHal4k3QzgsMySH
464Z8JZB/cEk/v2F6GprXJs0ygdCaCBdVCYeyPruTqdd1kwFrMMRebOLzOoVD4gTkcxIyAeyeg8M
NVi+Se/LfOtqfajVYAo7BCdCVx3+8Bb7koKD6AGVHMhPAMGv1gsqvGFLQRQ4GxYQEvUBS92VuC4y
A1CK8Tv5uLqkU7gbnMJGPgHJvnVvob4ExpAKLhCW+OFNMs51cORvSnwkhhpzQ8BIotYvLnJ21rFG
1CcSFHG/c4ymiTQio+zg0SBiVmj9q8MuBO7352ALxGYfVVPw0U4d8RStPig1JEIAXtfRcVh0gdCC
WlXMpbjwQoEc7jSjKskTfC5q1i7FBkBpCZLorqNV3qrTolfCdmMgbjH/tuagABx1DYjEvFZkav29
/i8cFtv7qM8c3q730DsTb5paeJ4iz6kyBskxkydN+OaFxC2TLO5XIP3yD1Qntj6iUrylFSI8BoCj
hS/Cye4PLdTW1R0bx6LW8UivYp7zUjS+2B1gbzUd0qhHvTbqSxx/GLI0QTyrONY5N1WLjS4dKMiO
ir/mL0eHhyTuo4AZknFjZbCSNGBQx95gtrOeA5pmYjVxiUZhtU8vkz7deKhpv2U5SE01TJes+9d8
VGqmnJ0gjlX1ns6RXAan+YNOlNrkU1rn5y4JLtGLX39TzVJI7jm+7bBZR/UIuxXkrX4TraKJNB/1
0xB45KtP/Rs9E/JzFH6IrDSr+Bg6BGnxacM2CdXw5qz3YKucoJWTqhbo6nLI0JXBx7fHvNK+D+5h
iRjGoUKPi62vYuREiHgzgDjYqKt2UbexyH/JwySUVmuXfWHHyCB60uHduRPQdRSS5bxCoSdNXm7A
rPyAscS5dwZ4tiB1EdV1TieShqVCLuZjDXvFEQHgtoVWNQnJjDgYdfYqJQscaer3dpRsS9+MUtJb
pcgKucha8frZxjwNy/M7o2oiFOcfhl+cAwlTXhftOVJqNUdpHITqvIO0JkVHNsg7diX9p6odTlrr
zNQGW+twTX/uwTtXKAIcpoKYsW27p/G2iy1tWEe0ohMFPQQuWjaHT9Omx1H3cRsjSW/b0q+2xDKV
OEvXMPsIfhh8dIxmF4i5E0c5OpBlaoTlxQY77rr1zy9nNCLN57d2D2FRZQgfOPHQg7nLctKlcHqR
4/QRJ+gWA04C3qYSvdkKD0KCZpQv6k7C9og8hKdGxzakCcktMjqbuDNTpC7YDfg5NZQyIQrPwI6q
P0Mvmk+1MVckIBu8db+engnzHer6p/mCI4P+BkpyCFS2qDp5F7MjP4IIMLJz4XziTGTQL2E2sRzu
BA0wJnTJAYk8UBzBEMd+j8rxfVTvETQAR0BzsOIJ88LsrUYNrO9VG1DYsqnz0EQF0BHjTOcGpA3n
0EVHEuyN0DaoxanJ1QXQAS7mMTCyWucBf/4IAQdaBtDKKpCqdbzla+NM2rwKy6kvx6SOiC9bB0zf
dwS1PCRVrPjg8Dh9hEtSVn61wt5phP7xEh2L/j8yR0NCZUIDkciA28IGetKjYgHrgIgZO3oppULB
JlB5AdUgaMbLLWICS9OXvtAlrVCEECzo0MnHVofXNq51GiOjLTotpAGOsgkInV+TVtEFe1iz3C8Q
+wi6xLlGazo9Oo8eM30SdmYK/eZQyXcV3AUdPN6cmiWodWvJkZKLNKGfQnkz56Jyn4lskPUE/r9D
0qPu9p80u5BhOUJHwYkOPuUwfhJ4+5BtWtfepwXTHYYDquVd6E48Sc4njrG3zrWUVL6F0EETtj/K
RxxLYgUbnEZXnqPUg4SWI+9GbRnR4bGQ/CAWvfW49OL4qgGIXQrfj8psLORGAY5/leqJR7HmrAPB
CLgRlSO8VpBC56dIaGFFT3P+q3bb4DIRWkVcoY7CTK1j2BuaUhb1EIfO4A3KFsE8wLEHmHbUAF6x
tZRcDajrFfhrPjLgWYnsFHzJoBT8j4eePr+TxMOWxbYer4MHtkTOdVEHDYnmru7JPvj2/lB9t9GD
4EUUJMLOSZ9ET42ExBMnFk6C6GiXUMC0WwA4rX3xWPOcF01clJ/Opg/LBVA9/aKXDbjTWQ8lUed/
fSJNj9LCO3dqzia8oC6GVTLtzY13BSyxCxsMr/zChoky6At8YE/Zy9Vh9QaRUIp2mG83Fc3dCmKi
tWgVgq5hfKzS5ZE+O+/uTvPKgOYP2BdldTc8EBthsVeLGB5RKmNP++g3Z2PNKjTrk1RbibMS8D+A
NbbyD+0Dgg4NtM+yygppU0aDHsIHgkZ293Vw9xFlX0XIw2N+apfBRxFbWl90RT8M+hsQiJvC9L6H
hZJORhnm0g0r6s0MF/dVVvJPypTk5IHGLGVlH4rCrr+mO0EDQvHiYx/BV5Q//IxztLtw7lEpcyMR
eXXO4DyBKzg0TulTrLwLOrZAo9DRAGXEFMKGOZRX40oXGJqs4KHOQYj7IVlnDZJoINYNj9kKqJ3J
JSufO3gyY/Rk1WvOG6lHEqJHAOKrYd5RIana94ZXQx6UNV9FB8lprBEOQMXcLpw4tCsP14Cd1jJe
VnNtVXsfyANEq517BUh1sW/IIKzMJ0xHlCa6hWf/Tn1sWOVN51mLGebX7u3S8dcBOnAkVwuy+zTr
neOU5rrVpGVUn39pGOaTvDh6s//fSI8a/tMj038O1t1C9oYJDxN0rCnuLq2Er7jmPeIGZEyOOpAD
xy6Vonmnmec7rUHHnUQzqgC5cs6opzbkAmrS0tbiPLgzd5EHZhU0IdM6pjdwEyndbg7ry1dNoRne
xcw1WqSBW/W/a6ea0wvbUikU2pzJ1e4nkQbH1eZw24ebYninp0yHT5ByzrYjhz5q/e2JI43UBsfQ
zZIQWnswk4KgdExrexdeq47BxZ5jCFdhnYfAXfWxDV8j3qYm0PUXWQoap6Pq1r3f6QQhvFfy8gmT
ldH7azGD6N1i7v+W47w5uILJJ1J/FlRLgBpQr/7lY2REVNG1tuZ/KpfX1hneSptPgcf9nzp0+lho
mhwIKqh5UMWVUqSYoke0xpwIa4KVD4k8e7bIPiZWdd4AKV+JS/9j6byWFMeCIPpFRODNq7xBCAlh
Wi8EovHeQ3/9nmQ2JnZ3tg0g6d66VZlZWVcm7hgMXr0ZCx7sEPQQbNB0530q/FWEoywIT52rga7G
nIexrlPG2VcXr6GO7RVlFCka98d+/GzMWqRpGwd/PB+P6QXBYG/Tp8NjVgn6d2MM0opHz0+d8kxJ
Jh/kbcCaElsaRmX9reSoT1H644l1JKAvNxiRoY9wKxw3uNuCofY3w3NxH8No/cgnU3AaQoQPR1Jf
uP3U2S7HRF4z/VcQIh0gvVGOCOIvoohZdbzeO/kDEGhavO6iZf+ldczH0KyBboxVBePnsHPnJFIv
Z3z23umqW6PyZW7a7PIySriPzWkHdQ7dmyXQpLRYudtxyz6wagD9u/Oqz7iHadbMWMF/PcMO4ENd
2/VjsDwYrhXra/qrHLWNKRKvaj8R/NArfeYRVklfleN++oyHnpRmjeiKa0YtnTp7GpoNm/t3QqxU
YRDINCYZxSJpdLeZMXS1170n7l97wRj0lOCPQc/8/M8D6Rca9rbaH2YIMPyVqmObEaZgYx42HXhH
X81fyEo/8HGqRFiHeGwWhVNI+uBDV0Pq4TYbg7/KJhctgP1EbYBDtlW173FGpVzE5LGkLUwL4tRf
aZg1YpOARgSqJQW2xxIQkgoYjLJOUy5yTtKJDwUOPAc5jgy2aKrAprepZjGA0Q95RhMFQw3Xyejg
Saz2RMH1R3Ck78rCX4EWumEtpm/NapBMuUDCXUQNMsqim4DYPKJK03C50Zqr8g7I3TG5vXoPTgiu
Ird0rdJ4SM/QjOCOAV0zluSORyOER+s7JXpkXxRCRH/TF7T2bhsQN+Tu7i060uvG9gx2ydqpjFtT
q1JUwlN0ZDVjF8J3eJU95rC3aB8fIQdPCf6vfA3vR0ooLd9OWB3SBgK3i2SowiEqBUwrlCgSdYAC
yRs/epP/AUMx/MWGkXWiRohoPXxXppb4KUyWMQ9w8TVxxxgEYwBCO+1myIb+Iiqv/pha5Qg8hTQr
6AJU0Z3MSGbmA1t00Lv1+HnFEuvNfLabrAjmLQy4KnLIsGZ4Y4ARVb37zvj6qJhtT3YqF0wAAN3w
0zGYLoI1ZFDjNw7+Eb3no8ea4aMveAMCAc6AP3yP2aODjvvo4g/SHDRIPqTvL5NJ3tWQgJX4sk3t
UB2+u0fYHKJmWiFWlQdPU/5xfBgbmg6OiSnpEcJBlfT7LhjBJEymNigtgPcgJJelKP8wuvcLLLCx
OMRFF6hE/zbj8tGQWnA3QY+oz8RhuBh7MdyFvqNTF7MA7hNA4At/pD8s65yr0YN8xvwLU5u25ab9
h+PDCDOgPgJFYHmzyHvA9QBPKBrZI/kWhWDNkby2jW/5HzsOlVbbbYDztHD3NsgiNqgio+lXjMgC
PPFh3yAlz7nUzqsZGPFqKWdG2TQL2hG7JwKYf0MECeQp0f6imQcwEmSUiYo6TCMHAqUa9JtLql/q
hiV2mcxLO4MtesAGfw/5gVuoYgWmwCr3/llGSspPb5i7XNvnt8kk2IODwHjl8DdMPjDtWgrwOt0N
C1v/JYHDSL75f/x2/l3E3QfiULKEUpo7I1K/AT8IOiE1JTq1VIEmqtpk9Hu/Mf8XRaSgu0JnQvsU
gLnVZZlakScXlL9ImYC6PXFEJDG39c+SoCEnS5Ou+8DrIcCCEf+nYkOX9NXDco8oQEAiRSzLU0Ba
UYfSOSu+byLEhQ0/AdGntFBNwO2PMZ8TiAjnC7Jd7WM8xlFxxFAHmpg8BnDCnn83FbhDwPFJIBBY
+EjQMJLQAu2cfSE3BaCIH0f8tWlwRQhkLgaSzRdiabX/VBzEMR9wLUSbEFgRqFNIWzPPZU2X7+5u
jJqyYMQugLYLta2oEqIOmlxG309N6ceTA2BUd5Rl7bNDWjX1UhHZsROdffRqj/Rmxv4zlO7nnxYD
pEZoaCFSFPkPh28GNnJyU/hYO3XrRLt6n50A9xdlzFBPhcdwmEHt+al+CYKKX6T2DjthBx2k4iaF
Av8u0GvouxImta0StDf6Nuwum8Z7+aag53bWjA0n9Tr+IzIekl2wy09Ji7/fUBrTO92igwnItY2w
TvJKEueQe4Z7n1Q9LeYON/xfmezUU3Injl9nREu7+YKoJn6jjQRnYzV64Yjr98lJday6fi4FOKww
fHIHIKNjf56p8nBJ9KUyX5v5G0VDPkU7W55deuf+KnSy1G31OHgNW94nvComrDjGcL4TWjVPMEkw
XuENcbl7z4zuHepht0BS0kaYsvJleHi1BY80DRIwuzfu9gnDyvxqzJ0/ReDSVozKVWUxjNYNUuvD
ks/vPmt6AlGMLRlLPs8jNPoRM9s5hN5eJ9V/MwdcDX0EWm5thhUR5Q3hxaSExoTrQJQDqZPeQyLb
2hJynr9or3h3eUBQBn62HSB2dWDdDRbnrhff+2LMkHP7HakK8+zkggI6yJZ89CIXAY2i056wALIe
uLUww/7W9Y0OBRbtD/R10GFGE0nwpqfny5yHZUxbvIFGdxEvGEilsnddp8tSHe3MsQrDBECcUgPY
FnNdTvEqh/rZ18ZYpaqiGvMrjVBgnGVgD8HfIsNWAoJVS1PPO2xZxgwgZ9ch/gUk6LFkZcLoZ6Ue
92FtElGYH8gtXyw49jA66uESaywQYkER9EopSTfHC7frtbgPLnmJxbhJBCfu0ca1PKQVm7DAcQIr
jAplYwfKEbiV+/sHkj2djfZdWpyq+ODu4EGIo2jOygTp58q+r0hNzlY1uoJwsLc5IyJCS6VApXik
ot0YbeG4ZDQKFi20/v/0QHu4VhXidcZufJEVBTGxAVirc+dxBieI4MdWtjce9fbx55FuwgwYkKVM
5wLVwnYi2eedodq/pBHU6QwA+eve/RsNGsYZ4I0cDg91MW0crhzOJ5UuXw2j9FxUg4hOuwyW8l+9
54CjEaH2rcxO3/9ousEhVZijAYOVkaOiJ499JN8XW9kIC2B24qMIuo0rmYxkW4QF8bhFLghax99a
oiNJVKZ5FZCfWcxco4T/NDEZ1KtibMtMUbl2L2QVvi66veSkTHWjxH4/a7Rebqsc+GES/uKPN2BR
OXsz+UUP+LDpM1yptGI7suu5QnSUfFQtlhXNPewwzpCVh2a3qPAk6ZF5e384iC7chu2uFo00PYbk
UkzLsK8wkTv3SB+ZrsyiRFXeBxYJY42s02cX8RoKZrTXQI9Xh2h/V6TIMPse8h8EGqjQEBoVoLUb
p0KD24/iUsdUxrXGgThpDTUoNK8k83nKZ00Nerark21vkymv78kueNYYtr0zBlEQLh9j0DDrYNQa
M9pH4Kz/KFH5OM0JPfXkL+DS2DJCFFK8MWGXOdq37g8EH4ZgVA10w2OoAC7rbkcrqgWG99m1qHO0
2kya8ut08FTcUvKyMOoyK4xXfI5+/sxWA3unh2/PAL1PeDt9OgZp0HlcMueU4MEc67+mdfaoH0lJ
qT/lpHc6mn1prSSIDNsIs+w+TOzUk8iV+9jj197BXHmcU3xsnY3n8K/7QlBjt2900KxoP8AsNyR/
knInbADrZUQNeBfynLUtQxt52GCiI+bcr3Lgn+xKvw0ipD3HhiPFE5O8ShuTEx7WnlQO1X9piFEf
Sv7a7JPFGUdKwikPNSto5nEqVrTONN9pSdursfOV/z5deflyFJ1sOupIFaqj0EqCwdYDdgaei5bB
rf8muqy94cbBxFG9GGq22NmfaOcV5yynTR4VES2H5oGPBYC5wo/xxrjB8ryU7EcUaVgfPsH6mDoZ
1vpbGxr7Ee8G5+F2yCn3phWOpmGfouPcNkrpznaQHJJKIDzv9GIc60i8Pmy0mPyTMzvNssiDzgCl
/P1lSolMKJIhXu/JZBoo9/lNcAFvIpI3jrTlK4+gqYLgjHKThoEJilzEJwwHFl7656z73FF22z/F
QpQXG95i2k2fVoHSi0qdlPc7YKRhWNL0nsyWiBu0/ZzhaDWIaxzF0rdr9yAIoPmJhhnEnXGB2BK2
oZhwZ8vuJGJTocps+5sFMdp03Zszb5GENa0+BYRqWkZicFCRX1FwrgwASnSe5Gmnl+E29MSJszq2
pFMly6IHEgmbzO4RctW+pJLGXsSR9Um+tB9COBIl0h78hsfbGbS+6ibprzkz80lnUGfJ0CVWIWXQ
wXtjlACHwUSJzz8wWYYrr6Cd353mkGNpN5pQL5MLWT6exyKoMko9Jgptv+H3gQ6jwiov0UhDdrjP
2u40IRGYS6onapFPnFNGSMKBFtDTSaaIXNTNFi8Kfs8SvXH9u4ZSS11oNaDSgTXNYCxWXtFibMNX
C8V8BNUfpfjKEV4PpgmQ5oNxSjByFPvl4HijifEFyM0WQomJJkpOYH4yClf0i70nEzS3vjtmry8W
foEgm0f0Yg+Uk0mU+3EKmIMKxC8N+33DTWOfu06zkJrW6BubcXjDHaPznMRVm4+xw81Ft6xB9nXa
mO0Dacfj5txpi/veyZmaMkWOHmY1Tar6p6j7mBYkxXcZCqRG42pWlGiU3elwi8COkondYTF9h9SH
rspuKQIfFL2K8TOsyNRMbow35AD5i6pRPTrZq2XHGx27FPqSPh9hn9f+lDFqH3h38RklWsRpTaYd
vfYDcQx9TNzoDHA/d9eIiawGBH8XPvoJNwUhU+XUqQ30UsDN0rlit9ShMduKSN8ApOwo9lEh99pb
A5Weyne4zpXNIi1wWhhfB6wOp7ncpBU6wrGB8MpdamSZg6+DEt6xD4I9cxnwhWin+wXpqND73x2D
bndm1+jdsinucwEml1RoeEbHuI5h+XHP18Ylq+GFsvvRpIZXiCnx1Rz+fJxe0PReccPkV1zGfK5M
LEbKzlOzse0rJ84NObCjEbM93P1qOLNQ8v2OKFFUrAkjsZNb+Chq3DsYCGOIw+wVwylZWYlPnK2Z
S+GR7nX8jbNzNPB73zCwbEBf4kx5RaYiy8sTa0Qi68/B1/BtWRiBjjVc+2c407UzH7D/uhve4BGf
nDYOoLwqHjTG8gmnMngzz9ZiLtug08fnnbETg4HsM68NRiYw0vQHkRKJehDwpcWrJMcWj/Y/GsnN
wTXQ22JJw4tdE7tt9FsRSpiK3eRH+OOVfqaprH1HL5PIRYbzIc52WFHan5JrfECpmCwqU1y0PzBe
9gViXGiZGmAeCfCC8ySXVUskTAe1X5TTNk4vwhtigOQjv5kWwgFYWEZZ4ldzZhY5+Yp1N89Xk6nr
C/Lln3XAiDlX7sklvLwGAZhE9wcXk5O/yd6wFtZHxlQWN/9jbOI77ix3DinMB3EV22PBp9JRoICE
aDeMGqA7rxCzTjUFCYPJ22Oh/CFGd9dugmLNpqTSDGOr6cy4KR/nDYh4xb28Ongw0ku0+Mmv752f
3iw4Iq34s1dM1117mGxlbefWP7BvMPoCRheCgskPvrpGH4R8ThVVzqpdjGj4oFzvBZZgSy0AuWpx
HMLzztph0/l+nxnXGHFrFgZPCiuuwWwWDJlmzdOWQc1rXPI3g2XCAM8RBSNFyVc40aAECV8IZ18m
OFCNPv8zhCmGB5gSYGHADDwoOg0uvjI6LZB0hyXl9Ji+aDFvs+y8KNUAcYWMMej9JwhmVeabSBB1
h5VjdTOLpoRlTHvFvdY4GHhbmuXJc/mydNxl74jTKn6eTfcMbuhwoWQORwMzNlG3HKC4OXBrKOGF
1VDTy7nww85gtpBmeLadv9Ejw07zpioFz9ZpyKbsuMBOA16eN0gwfJAWk2KiyviFutvOb0HNx8DZ
P1BohhcnuN14Mbnq1NjIPEMgu2t66NcdjDSdO9nGPqgy9vioUeg4OTTDnVWpM1TL3Dhah40fKt2P
W/E/6QOKYYjZB6wv03fGZyxKl6OR6k1a2kmgWb2WycBKCyhOBbG3XHOzymx+HqwNqamdCrk5YMsd
GeqK9xruiiagErQER1TcpuE33/IwKgtItLbBZEhmxpxNCN21jSxJtO0jZNqxLLfkmIv1KMOga7bC
RxVw2XqO/kZXbv2QudZrr4YdVJOZ6SzBAO9VkHFWMmNsPCKpiXiXMbHbhEvxynpoA08LauPcmZ1+
hTIt82kv3KcZoYtDySKofdcbHxY8rOTvXfyeWKG4Xby85YceI9KyCOd1LvY7hufoDpi77vHpPyHX
joscq4bJojhw4AePPe3eDIh5drDGwhRlKdbaScjEQC5tRFIJrgsl27bDcsr5wW0P4amtb+cEM9hY
yzR+yoAD0z6Px3U20RvkN6L5o1+JHoNyG5s6BBCDYYWZ7m+aW3i62C81mA5vH2g0OPGjjGkNEDUG
RAhV5S4+dNUxXu2K28FVkVI2eL+HcZtI8Kp5rf56OO1ditPNbGA5Cvd9q+g7+OsTiQ/zD55ZPHQM
pZ4uE+c/TN09Qs3f3SZaH3ONWxUO9t0tx4ltz0zGdl9NkESEVBDjqMK/QKUofGTEbASl0KwSo/Fb
7uHf8fsYr9oGxtNBMHiM2XGOxybByzRiUCeGaoQtDD4eJmMTofEcSoNwyRlwN1cIsYaDi3M1L3HQ
dgLMo4MDB8g7wnlrJQWkrRnV8kNdEIHCAya4PNY2H4GK4qU5JmzyC+ZPuOrr4MKFmk3jHXecZnzI
xTpo9SWeeTcIsL8rPt0Gi746/oo+ykDWOyK5xg8Z/HHBGucYRG/HwQumyrPGFsXHHQahHAgqC9SD
97PxTZpyS7DbW7trhkbiK1ONOt0TllMlR0426m9bdyUgRg46GuG/+iCGYKkPVG6SkACjIPz7wudd
xteapLl0aVgjxILzkXiPFbPSrUYVzKQeveiOu3jJP2GEdAFcHTf5NW75Nfb/qBRuxtaFWeN4UxlJ
FVh4t3yKEyfusHBMtNeaoUky8DeBNC8H1w365XYC2H4wnDwnUbbpPQfMoQP+SRtAC3ckFQ1ylkHR
R0BUvUYGIzj6gBCbvAtQImkK+JDFJnQQs4DvUDyWzPXu0vozp9Sf4NRv35Zvp55Q+/NxRhWfjbSa
ffAqIFN3PstoBAXQC4FOJCisB3sc2nqIv5leFgEkMj43xvZU7rRt8++nduaBaLUTGLSSS/2letyW
SSLJ3wXxH+KbPr6HPeA+TllvKa0Fiwd9DOLC0YWtsirCcmKhN9ma2G3SvlgPmrg1TUZ3B4lPBw/W
BNMf+tQZouOy60lwqSli2oP70phdbQOKl6YJNEWg1nJjJRzwhGwyVER8gVJS5vPaYS2mIGOO+QR1
qkHXXtykuI2ikaQnlDcRmX7EyGovxAViQvEAwAUaaeBUbVCHwD+LMo8dKmPLgZdWlxE1CXkzRgus
DH/f12w+im+TIRfnLlwKjqJEiZ/f5YhfiqLMmPupw33G2mFUXfKzPFEUwZ+A6EqfDMFMuhlkQxbn
FHg/A0qdgqxf/cNqIpvovVkxGCTxp8WMIRy748kZooPkHnTcUecx+A52I1hYIBS0+Dx4M6J+pmka
UA4BtUFuYXPlvC7ky8ZMXSpEndt1wybgdudrSkcwmK0T17q5GgmnLp3edE/Qo4iJATxM0jJYzi+m
o0cjj08Nfp6Q1HLP+qlDx+F9w4fY+pi6YOzCT05zywGOclepOp5HIwRBAuSlhpUlFui0UE8LlbeK
QfyKQmFarGCBdhPuT+V7WylHPoE0vZJRn/HT0YP6sGLCpPTDQ7zYbcDf+lejxh3hWh2HMoqlE3F7
vVFE14ubYc9sTVhhOyNP5wY+CdYvD9+JDT47b/Ma0YOtVPXp57dRhRegg3Y0qvkiELa4ln1M9s5b
w48cB0YQhCh1rIiN+p6DUFIDu+7RYOYBb46tsDy7ZI3gu+SDd8OIEY1KQ0bZ1sPIy4YYMCAIbTq/
eCDq9dx4VTv2d+DHdVsOV2oLVd+a0LK2CLuHHdGh5eRkEYiDQh/1Q6Ea6UFRfSU3ZpWz8DtQCqx8
RQ2S5BVHWLj2J2hm+QQO5+PFs6IwKk5oU+kao6ICpeziF+D+ecaYlY8Wv4JKg9G4Pjw66hF6/NN+
6qstFYJkbWVxzcqO+AZAmKJJ7+g647Yr5TdcHBC7dUF16BJ4MjHBa0dvhBgcPNE1evZsTgUXbGwf
ahNrc7JKCxBWbe1SVLw9MAlUi4X4DDXzIkGJHYfWZqgJWthtR0hJCX/YCCh47xiAcobLx0DCPlTn
ls9EuMEAlnNLX13TzPjPE0YD3glzavZAZuAU303XFrskUo1CgawBuc9i7TCmYrExybvvgd+huS2m
1YqxQ2D6R+s6gIOI/NuCFleXF4ayz/LCF1wqnHSNRMLJgB54Cy6Su5giXeFK+eNwMXlEPmslCOQ3
QZp2e9T+hln3GJU0NuAKHOGni5QBk/nb+xLkgMvgOzlnU8h5b4VO4SzSP3zKyRxMe2/Ynm1wO3ho
6VhO8u5x3LZWw45921pNpkTaT+SgbasOvFOiv+jpbYb0Hbo8kCkBjgjG3cociEPwbxkJdcIM5QWb
nkCrOJmOSbqMCk2ANJphrqRmswzLAweKinDC8wRrevv7n1Mq5pXpPc0e2IfjABDRHx8felTwYEMW
2SvNMn+eg4sW4wpIGElmv2O0EuGTcVwr1Hwgkl9jWlOm1GF/ZLgSTv9ZhTxNomt3lVYDod5UkEHY
YkxJmKiu05mK4mCPBSHg2ajSZ1rgGkBO1ei3lF4NABMA2hUSOBUfpoTivg/r5Lt2zzCQ572BGNmu
VkgOsoQEc/KSkclkA/jG7ZoMRz3Y4IIIXNj0NtqA1M8K2FkC38McvecSIYYRIOFzHNUT9j2cFKJZ
VgbAD/0onPf8NF+v275vd4E1uDFiPhE3ELetEesabY3N85RAHBcOuESUPk3DdVkKK04N6I9slWD+
NGBXgs7wingWWaE38KB33mwPdPacwFYS6hvhiJW36NgQXmhQIC5ZyPz0Wgy/DjEKbsIh5J26sBUC
/sINgX4DtfaIjgMaU0Pl8d73dIygXdwuw8WIGvSCs+FDdjTeJhJI6IxkOW3Aand0JBKeHiCY4NEc
xKz1gv1b8BwljZf8vVDb4s5GkkBMMwx7hnnFPgZC9AkCGdpsHhQ9qjUkyqI/FkBjflE49NU5hc/S
XVw94mx+g7dCLG9NfhNiP1dk4cCwswEhIQH6nLUAeE7BGcqd4O7TeWC1DCFhYuYIUSdALh5tlwwC
rQefpcPbEVelsbmzSj2Was6pndaNvg8l4qZd6g+TciT1uaLQp1NSnS3INS1cJgxeAw2Wx+apuyBp
G2MxBxBiiTncilYccV2ijLmtEUJn8ly6lwkHBLUIFkvPMSHx0E1S8y0kyJSV92NwB1w8Xg0fRBJ6
HabI4Gd5ChzRGMK8PVwuthYuYQYBVB+ji5lwDWezF13Ra66Hbg1IezAWiJZ0YXSNLlIXeAqfPjYJ
INEItgnKYy09nkSGNKSf/nlwWyi66A8H358j2icC45sCslw3WdSgTAb3wQE+zW4uD1fUVyZFAbGD
82YZWtxEitwYiwr6g+c0tjJSnFXbMCYOKQlrHmOTtRm9Ldb1PcR3FsKLRYd3OtuEDLCJGaKV08AA
UE+exuNtEh84mAw2TsxdLKcAhBKLyN+HY1GifoK8k9+FvY8iJ+eGoQziLrFe0r7P09kPiAHk2AkI
M3rZAF0PWRGThTlhBviGIDnbhyjm6JLj6mhzwpZyEFKuhLueIGWjC2bogs74OY1OEyHwkN9qHTF4
aE7EGhUWnstnhfPIIU1dEdX7LgcC56Jy4nCiKxHAH5Ou8WN1WHYyWLLcyOn7Ryf1F2m/2zUcMQIl
zwJox8R+hEtOlPHoLVxAaRRn46SubQwJz5yuDhA9H0iNbuDewcqIEWk4tCysHZ3asQ9j5G4ifqvL
ocSyt/ugSub4h688eSmmpCKJYyOkYO3oeFK4e/62C46DHX2PLHh2JtZuYv6VvnBmNlg7UchABWBg
nCxxx9Wm8cyhxvkgVol+Q4fjkenRWn2sfb4bqIQdUNnbTNRJCNtbP3cKni4eHHDqgqktErRQYiZC
NBcDQ7EhiEAYKaN76qdWdsHnIUoQPlhGZJ7aFWhzM2xQmNrCznW4Z8oUFPUKHsXC5wmwZGE8aL5R
nnCLlL8XRIPMXdhjvoERDg8JYMe8utj0WuCCFJiBaWtn2z8mEixu28zuouak651Tn9vE1wgNUURw
4UNIu8H6UOtdfwGFRN5jodLlzZiqfUX4620nRZkuJJG3OrBYmERVH+4E4dsQSnRInJWNhjrCXXum
h0OIIkt8c9wiHMxDbjYeglFG4oWWgujlps8x2eKwyEHgOWNyn1DFisrYE5zAGEqRf7JebJM5Rhx2
xCy/QNnA4mIxsSi5s98nRAD2+TD6SchOwiILeJOwJsiNpyRu77EiPQcTTTWSGosy50i5EbwonmLu
Navva6oULAjuG3PBFKSraSMG5aaofDpIulviUDLTkokUaGGkaPxwFMFthNPvgUUDm394iFLdgZt7
SLJL8HLjKqSGGsSxENDOqfAnx/KKTRdhos0xZaKaYwkScMCTuRHogVgXF4JA7i8QolbM/o0s1mVf
YLdARPYN1v/ZGPucGRETM5HKYD7oc0cGvEjMs+TYYHtyj8hTOAkc4rzWmkQF1A86vOUMpYBrpA5Y
dUxujONnFFNAkGOzONrKSZFw8aQIJQIeeT2ENEQgTmqcgJRjsFA1M4gHYXFyMOMv49a5rHpSPRYT
CSLk+9XHMKWoYaDFlbEAiKFcOvsBezPeQCV/IQqW/ER7AteLGmtSUyvDUYIXMIg5hxAJBP8mEE9I
7hwDic/3FGXJSBnwYstBNbnlQBkBh8waaSW2T2+yOQ5SRMv4RLW4vco5atwYJWUcEhlEP5lz6hO1
UMtsPPSrULXRCLqQVFCFIYML6T8laZgwkoEowQ1XbRA7E8ff0paOl+dK9VIEbncLf0vcbtKTYD9Q
vgICuESZYBE1qSDYNWwDp0QjbIbQZm1BOdqBnbZVYtnmwAsMZoUj5UxvDq+7cdUrjRzB/UhIDHPe
5oEdvZTP2umJ6uQecnZOu+Qv2bTvN8aFJE2cZysjv2cS5qJ9WP/SJ0FJjeUL7QYS5NYDFp/WmzRM
5LxUoWpLbPABeaCCbJdcKccQpeVjWLCYLGspoAt2BAxkFFWh3kOLPKHE7DSiNMXDgPjTf2LCrisx
IS8CTnGXS0MOyZfOZPxVi/3Op05l+pVSNSJAnbct1nLZMehtvli0rS3cbv/Ni1DIdDFkYQasW+aQ
IQJK9MCZQdRqdvuEFDY4lZHLKlvcvfliPnZLOca1cMVl5KccWxLHotyHHqTz4M0PkwYwBwJ6giOT
TgbkPlSQEuBi+xfUiKxnp9bGBps4gJqmXxSUTnixFXHUDrhm3dlWyPqMcvmficKlWfuvm7e84sKi
+2BedKcBRiaBVLX5ZVZj8eV4FGjQBhsGu1XKbzmuslYDzaQvzeV5+0G0cuDstX45BVnu0QqFEXqY
XUoLR43fx8LCUhvwFTtO3nubRbiATF2k2uJ1qa94XFMTMAB2ztUCtJIlAs0kuvT0XiQSRIKraVoY
DCdlw6J+xsIBRbU0lxk7d0JWAeZDY3B/+QvZx2lNphRN2IFkdgPCU0LspkqQIEn9qMe+HCGatOEV
IAgkf1ILWIXsWGK8TS8m+TpOHVRHensOwLo4Y1Y3TjFxkZO4K/MU6EdrVIR0rcMV04RmUYSQ6mEn
k6bkzvB4zNJ8+AxJR67LCEHSHYIAUSVSvROBoXrUO+wrTlk+Nkt2AuCUS6Ag5AjjN9Yb5l0pi0CF
LNqEeMKxAbmNLJAa8W6kRDiXRkYXJx5SyB2mJC2Hk5bNVcFtFwsywgCs8wDKFw6Y/2ESHkmsxQVU
3YgXk/wMExzm6PDWNa7bx93V4enwuSgLqFXDNC5iTA6hDbHxoED1rANtZ0eeCAHloJ4nYSsKotkh
YGQVReslUrB1iiKLfWR7OfkmWfMqp6o0MQZ62eBHEXlTojFdRkIIVs5B2hYr8iQeMuMc4CsnJqg6
fq+NOzXPzu4UkoRKxVbqoY/z/HTBJmOvpRT8aaXwI26uI1s+XpAUhlDH/+v4w5ZMZxBn7+STEIa/
ckMiDPG2KHb/NwewltAKui0eOiQda1KKzGYg5ZwKDp58FKfrL5RD9uwAZkpk4nCqnYZARHyN0p1t
TZr3sEAUgB1ZTWhSeA4TdIbI8ynuaQwn+r3HSK+w5FIrGGhvNbi0rEaMf8qGNjbQYakD2hgzM8iJ
8lDNiSWjkOhvcULoJ1UXgpTBn0fX0YUC/o1/k8q7AlwUYveQb2Nimy0hG54E39JMji5qT/rK8Dle
vmsKCCA7oBlVVxoC/D/TnfLYOfF79HNzVrIR1K3T9OdtFjHYLdIe2l6e4RunJ0EMjZAHH1GFo6yp
UKvgG7XojkljbHp0NFDpEclMUMOVnmNmqiJwYqAovoG2U8N0hoNkZ9bazGZKSfLgf4bUef3+HNhX
npdy0KJ+VX0zIXFnODdORwukWv0Sl6w+J9qqCJtrC/sqUp1Kj8iJbGvM+whO3SVnQH+72TSmGHW3
j/b0YraXMtv9jF6jTduitftBf8MUDVfvs6yBDK/x6/+jSWPXewIHzI5+bfJG1vcx6mgk5muMeHrn
bideZ5dRadBhkJemH2C8+3Yq6GDkqv1B0yXjKiYu92hnxKEwo1GoaT2ZdsqETL9u/AGH1RLp3LgA
Wrul19u59f7do6nG308t7PXuxY1ZAcaGZ3u2y+vf7ZPOodLsNd/OPuSHcKUUD4JzPl9IRyQm3JkN
YxNJS7FCWKhJeNAC8LBDSL6frlGj57th7xks2fbq4Jj0bFuSMxwyzRlBLicxhRoH2nQSPKxWciWJ
/NeOc7PGpNf80QDMp5xXSLaPGAnSSb5ymRhucuaD7BCVpKLkAXZsjn2FMKXkgI3o2b6ZKL12iJ6G
ND+5ByxSAfDkAcnzZKVqXZMQAAhiu9VGg4QFLqJjvvW1wZUJt8y0OIUJTfobnLW74X305xke6LBj
g97H6TfgwifScv117hZgSnwUxEObT/Dnn2javGDrg8mJzV4InsUJzZ5NHnyJgHbV8yL7GaQu+uvG
ro3FPEypadImOYu2oMSSqjxSKXE50jM2AHgsx7KMwICYvopKPqZ8Gvkxjo84nHgIiSHgmrRPi05Y
DmZnA/pRRZlMMsTfSBu0GwmvZnm+8Z2vcBiR3qILroz3mpqVnJkxefrtVpbT+bFXnohGaCQP50Hz
4PgHbQoTFofB0lv+rl1I6S0U5cdYQgN5FFYexxaEl0L/t6AM2b1oLXqJZ3KSzL8eJkCcXXs4nM3E
MItSXtbvmqMUIxHwlE3JQwMKhwlbKxw1kBIWR/jos7lxru7dPdp7+46WByYZ+vTKNB3pEDbM9lsv
pr1boYGY9QPtGQ+N6JDt0EppWhm4UuqPKSDiUnzVY8yMR/gpphJ6zGDgStwNHUpbGkDEZapbuoNC
ogM9I18QjS9Up/D7Z+1KbYR3iEw0wnUXv415GSHtyl0/AlKT859zONrrJgGhX8ka3gUQkohKLQQi
+8+Wl6YnslBxTWVaZKm0eAIKiHAFRD6ZI2PYTWN7NQBfEEIDOUqKMfrAqbzp+Ljz4EBHchIsff3p
cJt/Ry3mEzEiA53VC02J5q2JJlgxMXvHFoIvXicaoVOGf2USOeTrytnzQ5DEcK4d61Ks6e7eRrph
+n8Ylu8tcI4u31/x4lOb22Zw96j4WWeSDjGHgXkd3EN+4+eBPGGL0kYzWJeQ0xK3rKw2y1Fu//qj
oMFvCjJSnxoDhFyNK3jCXwqhQ15HFf2kbQZ/HEzG1aDOZBNcyJ7O2m/iB3OHLwW9qbqNwZ0fvDCS
pAHrqSxMvSBMII4bMYLS2zdcNhnH8KBXWb8HyeS/HfXyNzAJwsrRlKkXHdD/C/VRoXRH/AAfTfpZ
+o04VWtyq8lzsqoGf3gbLYM97fFiuPTZnmjd1CwuBZ4QIwStbCvITE4Xjn5k3jhjajOc6fyn054H
yD+8sqaW/HrcyCXt+qJ35AUBoUX6AGQJ76SqP/It07NG7F6OgpEE4W1XroaigwGPcCDweBr/FrZu
gN6CWs60VKlg0MfSktc7mxs4L1PQiZUDKs/ReU/jGzLGRQoqVMOxREpOAUG6Ev1pkZXVvzt55eWq
jDuh5ra9fV5CtA4dMS7muE34kIspJ1DdJ90phxkqaGa5cx3MMcmB0PdbBcp73lkZKDYqRG8ZF6Lb
Jzvc/wA7MepAfAo6+hugyg01MR6oayxBazCNk5HlvV2V1BUraTXNgWweqpg87ew3dtyUsRVDLcFk
KvhZ0qnsRQ5TEzEri6UCaPGxJDzGYsoE2MAKDy59RB0a0Kw3JZ61oC+8PZHjytOdmlj9QOfxSEdW
Vc1cyKowaefGkD12uPvy7KBebTn0BbzcNxkxzdMp6CO56duo8dM/WCSRddegRDVeVJRf8Rh+hgT5
Ovk0G/rLIZEbeeSmU8m0mfejlaREnbw/XKKaEaHC5DgWtwx1vldAKUiqwwOkACfVBaMkYPAamgtL
NrmeGuKqlelRpoTLe3SObvFh4CmNguSlvqHyV6sDN4lcX6YmMF6RFwJcXDgb1f2g0PRwa0f+RVVf
ntUxTEPJD7yGYSxqamgt2Uu1aW0gITwFj+hJTQhYB4Xs0ovvPr/tXtD3UEVUI7hsMbyYtiErL17k
/R786yTONnZn/EZ1zBXIycoHdcpZLFppFY7SilET7KLeROYK+HcHwlvMEdisdgv2ITyJimOB6yEn
uFHyfaBZydr7VGiSsaIIBt0MohfV2Bo4jHTeeHXNFNPspODxXCitYIaQgWiB9Cjt0sXCQBn9yzMg
t9ejovy8OkBOJem/Q0dbwgqXTAui0YssnFaWPEfmD/wEAE29wS9qTgltmr+Q9dwpmiuyTaqpRl/B
RNsMUUgh1gNHL5ukC2DEKk8gntiySy/gSQGBq876fhHkASQM+geiMPKpT9UnHakC59eeXQppRt2H
gCiQ7VUUww4Val5SwSBh2g7R8SrcZqoE/qwarBCbXCk/Ds12Z0LGuv/ZUQMAvBbcWNLc7Mb8hINy
WpUWZXH4HaM4O4W4wAg8lYUHCUPdrxPr0mMgQUqvVonqN9/MtGWoxF9M3Gqze9kmS1Yjj0sDFyjI
cTfW60hfrF6uq7XBFocA6jSjtV+PLpqDTFzFxgvHh6Tk0Q+9n6xJkZEIcKTPAGnQAoSjv0GNn2QA
Let/333RmMOhoNbPNf6aRG4qXklE+Nu8iv6WiQ+bZcNYjRiBNuc1NSXnQ27N3zD2d1rY82L0zN57
Ybl3RaxzsiV2xukruOg8wBARdom932CIGUY3FFkc1VqYeMjzHICcT/T7wLwS0tS+n6mfGbuo4Ktt
rtCvfEiqF1Z5oWajB0p95p0d0hXeIUq9DvbB284/vScPqsgoX24UFmogfDPvi3v6+Yb1ziRvjp6M
gHgzFICJvb0Xmnlm1pzahAvhzzQikYXivYt4X+ODMETFZmbdr7a5TTVNEQVcCfI2nldqvsVWkeWq
VlCmnFifJfUmvXYvAOlC7CQ5bxMplnWKyGBJuxfzDR17SrPXVqknn+g9yONl2LkbFIqEBnIMO1M8
VD86Q1LERfWK6ujNR67gA3Kh7ZHbJh/SCt9lvXUFFt37OlRgnGInpzOhTUsyA/ZSLTCEE+YqfMLK
yftLYgoWsXNtkDMdERIfvpYrfInhoH9ZVZ1jW0YdO+1lA21UViE1AmTprX93qabM4ESSfUYAVv2K
wxgVDUW5ZjUO52bQ/BikbGXzs1yllGbXNQeEZuNxmmvMkjI0kCkQJrwyyZfVG08UVdDKVgG1Akh6
Khv8GwZf/5F0ZkuKqlsQfiIjVBT0llEUFXH2xigtC3HCCaen7y/t6HN2T9Wlws8acuXKZL0ufNPi
3ke6AgIfsHZALd5qaYMdTgaoM26uLFUu0H3BUQJfCSZkq6ZqBSYZ8L64hx+3PEm5jsLeOWJOnRC/
Ykpvbr5fQK7NWqdfvf9r2JSY5y4223xsdqtneKdA+CHskTBMdAfFKlmAJYZ2nwsiMbV9i8PYWxkR
4O8KkSJG3P1nYqCG/UyeiURHVytCi645wAaYk/ApIl2/OX13U4sDm7flR7BVxKzGzG834BRfneaO
Kh9+1DuoALRrm2fS9Hc73rvAfy2EXdpvkviHA6EVTVVLSPe6jyiDkMZnkWXf6ugVA0ZT6HYz0aYu
0AiWFcHmFCCyIBWVWSn7boB6auD2DpoqdHh3uLa8JfAUFV/5QDmqNM06/ftQ63+Wr80/aRrknIc6
kRCl8tZndAe6VryVb8Ze1QN4ghqyHXwQAmM9Mji1GNP+KnVqa7rR3sW3H6gfXO8Hbr2zrwIe8D29
v7Z0VXJx9RaWzrvKAEEzIWEhScdpV9IsJXQ81JFepUsSlqG7s1MnMGW99mBbW+2eZ8+fvtUNrmRj
e52G0FvonwCRvdJ497em056mQOFNmlt1s03gN2IP8C1u1O7r4qGxUGwObmn1aPDhALuq5G3BPQ9s
eHV6dQzNv+pfk48miwKp4O1+syRj09FHj4yHj7nMyGg9IQ4cSnhfp7QwTYY8ACJB3n2UbWRgws1y
LjSlEV9XJQ8mylz8lDv7x61qeHq7t4tbcz8DY3H29kTb9YFt3+69bVbRVN1BjEX2ZP4JMrS9guZ4
SctfDg0D0Tmj+0lKkzRoRNVwOwV4GZHmgtINALxBi7/v7sd036j3g34kYN1ptPQ3tJf4EQT3Fvg6
FzPO16/EHJVZuAMvQKUOAKfpGYwQdOk3IAcx3BoFbAYWK0bdIx0mHaS0ayVxibOVo3vPU6F2O9yc
MZSgXApQmRuqzPvK6jsFu9Q4COy56sgIwV0fb4jHXrLJu1yUKaIYFKrxYcqw4opILrp6WbcRIjnd
qYMZg0wzhwe1qXjZhrqRO5kgzx+z5IRkDuH3SUgYESJNG5F4LNXwcCs8wwC/e0KdJx8ieU6xtVqJ
b0Fd2UdZ7C//WTDYP2gEaQsgMbqHjr3tPf0jRSb2BYjjxZeGtz10b9DMKvb97VXGeyh+NHGDqwXn
P0wuTshM70l14ld621U1LNi6ZMPBvlac0WNPUBoBwCBBER85Ay8MbTI2uEjVf6Av7MT67z0bP02b
q83JrsGOqlOjMBuYSvWK0Ny7g6sAogHquPnZ226DI82r8xxUjxR4tRGfQBgJbh9QGxbLoE7Pc/Xp
KzL/AHMaW2S/NVBLhPAvaa9Ob7LCag9Ul1vBIxPQDiCcxX3qX3htUiIVh75Fw6mg+kUDZrlbml1Y
xTBNtM7GRII+6PYNAFKfuXD9Ebc5tdLv3q4iEPm+h4tafSuPI5PHiNKYGJV6DAvY2+ao1OmBkBrr
m3h1FjZVRqPbHDYWL/6YELiQydCbBrAyRJWTaFd1VoiNIQrTguapHQgyExoEECIBidibAW/YyQ6d
neCcFoAKd7MFfj1uGrFBdmQ7HDMq2vIm13a9BBsEjYF2Dq5Qpms48nePmTrVWvBZm4Mn5Clcxxqs
jcshqmlTugl5l9aWdvd49t1nj2SFSxrluEB/+DcD3IG6QF/AcrEFO/nICJnbOc1+alRPfBo4wyzA
U9ohrYlIRy3IJg8G2lJk/kQPjMjKHikAfYQjn618se/AGS+7XqV4+10w1CifnOrwuj/4S3RH7LxU
pT6ltplQ5gK+2xxY/5Z80OOZ8wVBAooHcyYNDMSKl9FuysBW2Ukc3Gt4AhKmB09QM6g7qgOmWVL+
LIp9Dvo/c7vvI8C7Hx4clEf276jCmn29VauBRrBe6WTTu19L7xGUYny3+vWMdUB10bcqaR0revU8
qV19AlDmM4SgJ4e0u22bB7wfvO0f/rop2DFr7itMSyBiup/WwX1CXc7s5QMjPA57k/iJ8BPwa53Y
vYWkVgF05EsoC0MGe6wXLSHvoJo5BzU0GKXDGmBlebphvlkwBmVW/20sjOjOI/JBT3o/ppmOcLyx
4w9jGxosdXDd/+vvL3IeeCFhvDZuUBsOH7F8a46DOkiT2hNrptYHOTreMZ0zE8b/5DI6+4y7Ti5k
znsoucd2E4e0OprnH+Y1b8l03KMmyrGEV34PyrJF3C1N5PR4D3ezvC0kayF9k35tQ6Nc9c6/rwin
kB29k9neQQ1RN9I6jJq8kQ9uIjdMWbDC+fkAIzDbM2Y1qFOUKs+ewVDtSXmdLVCQw/rB229eIP0i
jnUI9tMtpSiSHaRYCpL1WoSeODxutlvGmfyhgjr8sU9gRsTaF9rZn96ydZg+5T+T7+xX8ji48fQM
/fIYTU+IZELsaF/CDwJbL2ASy5GTBkxpl5BIk4DOELeIq9WsIN9d76y4extzz0gBSGOsCaxoYbo7
YkKgrTb/lhWrz5QMTV4eCt+9oPCm2uOy2C8EzRxpIXbuExXp4bVhP1ZbCOpHWed8JeRQ+LpfguWv
lVzLANiCif8HeD48qLT5aN1Xb4ScAkZhB2a6+7GGMTfGylI0Q3uEWUiyERTOW4Iv+ljpzR2G+72d
LpCdbevQkBlE25Upxf9cyGhhvZnCZ3m6dzhoU1TK4ssBNgycVimhoBVEtr750Elw19kcSW2WJpSn
FrSjTfji+/GaJGkW3UlE0O/lndAIs+5riZYMxFb+hSZJ9JXZ4Mz+PiCKuHK7dZNqSxU0i+ECoR6R
Qdp2T5jY+wYlOvQM/AGS0ropG2iCH3T0qxZti0mpX+fPrML5HBjqqxOWaczDrc8gdYGjSTsIsoYk
KuxKiLo9JsTZamCOT2st/t7oJmnXgYeWzh+6+qBz2jaZNEcN7Qju/yS3LATi2Lm1q713QrUlrdQc
+ZOS/6TNnUDSwGsVFpUNSC64cMJuHv9GOBQGY5jA4c1NZ3C/U5eiL+E9+KCgMaJA3fQLyl2o1NyR
IrjCoJK8DJjbYmRNLXAAOLHgk2ZXiBQa8Sy6MHYUNrDVeFJjzfNQ8vYrxquUnVCH4mnhx2mIlp+0
rRB1n61BevDeAmzThWZ9Ggnk1pLlzEeE6wJRkqUNcqJwZkAPB0OF+pD1XhKa8hxk/BmEFOawqpwv
zkh1EvIgSPJe6IGI8V/31hX+brZ1tx/4GaEoBL1IPzRZe3wXKW/rq0d9Magvlv6NE2YFFWfMzmb3
GrRYu3d6L0ZFKOUQK2s8etAUXOmE1VFHtDriZnHOnRjikunu/gp/Ozl79a5xdppgbpZT76Jv7BhI
VO2YY13Hj25jeulXv2Oms2fs2vXF9GD/bFkHO/psmDoP1N2NoNw/e6jXWA473ogsMnKd1oZWt8af
xBz4EFJQ/7Z40N8fYe4Sb6YX99V+969Xe3l3rEWxtrqX2eHveUBCsEa1SiD1ChYceSphK8UZ2/r1
oHn166iH/Rjt8vrhNQcfSWpJHuc02fXIF95dIsp8ayIXUpFEmwNLIgzLETmsJ/XUfgOF2zGLhvM8
/njNtpPHz6OPDEb945ySt9ts73qmwWeq7Fvmvf3w3u59eg4BCEv9GojAmlG5UQTasDbJZL/38I1F
wB+oEmdxO7+PiMXUcV2NqbsMx3WHz0jfcU5SHj9hCDSp3TvaQDyPQAhR1bNay4lUhSmD+AE4j4Tv
jqJmIpKVAG75xd68/E0tJxdUeY1Y9lJUAn3FHTwfXPdowyBlXYNHFtJg77+GEwlHet/f3ZwXxH1I
cK03eQFPYPSeH31ZOGSJ2siqdyR53CblCTklIAfDvEYoEssMxH15kGAjd544CiMg4OOJC3z27h3Z
ZpZXLQYZ0RmoSUMWEKDC+b11tPiFBG2XgVSnxnRDXhZU4UyAGr2iLBUm4smzjakLKusYabAnc6fU
NREw4Hn/qczyHwSqcFEhQUq5BQjff/9dJo2Bpm9l4s1tUvyhBn7iopb6x58rlxa8HcCAp4hoPOSU
f1FR9a7wlf5UWAkUkClXOjiOLwG+P/QmK1IoD8WrA78WLh/EyicNjDXlXw/pnv1bT13gf2tf6DM/
gG2eLELUB+Mq5b/gV0DmIYJ8U9f4gVUWDHJYW3vUuGkpn/Q/DMOZbHQy70mFoRyCOLV3ajW9O7uj
rAefbPVllPZc0RQyxdGuPIleHEozo8xhDFkRF05fgoTFxW12TRZptPbVRCUF65Ov8Dg6l+M9+aLp
0SN/HaxMAleTsXYjwn0KDhMio4G4X2qmlGPvyIlDn3bTjVRq+AJ9GbLcNH8Wz/WdSFJB4Q/mYj24
uUZwiTQNEMXhQMID8dE0FcK4spFYG1xcLjCJEFqUHJhyNdo8yVslfv4r7oIatSN/TuH0fW100EDB
SI+Pr5pmMznyJvXs1mzmnU5R8whWdO0MtBFbtWUMVbCwHqUQDzUloY3iM8NiF0FhrPxYRTdUJnsf
FD8u7s2/+Wy7uB8s9x782dKXUCdimHwGKg/+hgBPoDxzLSndqFfuduGj4d6AJ6Gp9vTJHPflZGHh
PtcMYi/uxZ33ol0VJyPnEh56sEsMLs/VqzPwR14hrDHnmVvh0juuUneoQeu79ZwyYmTMuO1u2RXU
8+AiaXUKWAB2iKUubAbn3Bbkf2BEu9WCs3927uN8eA2O38Gt1reHDuNBFlTHb7/O0rnBXLfBTmo9
KNwL+jJ5WJ4ZbYPAlf420AHQtzI08Q0Og2twbVdZq0VdIWAKeWs1eVfoPzt1vuU52LEKffD0PvBS
i6r+2684zSAPGwjXkHD4dPI4aUAhBWfZZMCmbD2hU/mQNar3/3hBICQlPZB8NPt7OHd79E71s1h0
VbzErZ4ULCuR/F211/Hq5EG9dZ4jKUO04eRfwE2Nzq5fvZDyyjx3elYwBPDBfL0FnTJxF6iPIQzk
MHgxlIsVG3CW+ZK3gCVdb9Ev7oPQgFGG22Q/HyxRca33ymEWFetS9wj/+q8xLC3Sq2sF5qzC1du2
ymzu59HLsQJ2onTW7EoSglDUe2bJTlXWQZjBA6UO6rfE3p3wyqIqEurYIOSTLeGwziAPD7Qwhq7B
FmFqrzRzHEE/NNpkaO814AxRgE2wc+nfoHPcuDIFhNi0e+6cWllQSeo9lIwBaBin9+qYlMkOh6sy
+MiulOWiiODM7GDfQ5BPVLh6n01Z1RviKGgCkGMkcZSLL107uO0Lb2O2AwfN/hu8as+EIkOIFvII
ZDfQlaC6eCeW+4QQsGfgzWI2hZ0UGGUpzXTYnfy1BhzB8irzObZho5cOGwmszfDZ+RMjYMLyUcci
i9WX/aV7/tm50zU3kNpMFQaUDB7hoAD40TbCFWIRIO8KU2saKLAjaB6DUrLDWFFDJvm15gHUGrV5
KsJqm7JA8VOFaRoLc/QFgIsrIgYupPyqRe8HSwpUKhCQ+h/QE3Cz9ffU5CuGLZp/HEHGD0GtuwUF
R4x+51w6RYencWvv+6yAB+cNaujdorNFZE4D5UqMVsDOOdXc47QS55AQgvP6ecb/6oG/03b0naMz
guKSS73/EO5/Dui9IA4EQwcD6Rf4t2bj53XB/AQko04SbN3Roj/sSHef3zIEOwaKmoOKA7rKZWn9
ae3hwlValVVOFZi1eTimZzxJgh1ULyjh8lca5d2s3ZzuB4QrNKFX+405J2rbCKXp6dt3ARoB0yHY
BHRztL8H/wE66iOnde7ACHowuPQ+bHaD/RBpy+G7b9FKSHerGlcN1jxOHYBD9zQFzoI/ra0rD5OH
3SoBc0uSC5ouKHG79YT2Fp9YMY4V+eWDyWPbcGuj3Yq4PQbPDC5PB2njdTC9Q5PPw7c/9Yro6e4m
yI7AhTnZy2Gtf548fXlvGgMEkY8gamdeN+2aMUAlmmjMuwda1U3J2Jc2FFKueartczaduNFpq3Si
kqvGpguwPlNKvLkWysZpVZvK88Nk2TfXiooSqH14pQWl4t1LHzLbeLHQSYzy6WGnnyAN91Gtv5tc
PVAKRsD2mgrRfrRTylnWH9Gj2sA7ji/u+hkT/TNSVUyZa2fRZ8AXlyZxaXzomAitTKqwi9dnAnlA
oqmGU6Uqvm1fgtNn0gbiU/zrjJtCwCSwqdlkSqjladaP2AbioucARfao0ilSUpOkxgsioxYyXs5U
bxpsuIDM5zhjBBF+MM+4LtpU/OdvbH45l4gr3OvtOmW34qHaQTBPUa74qbqv4Bka1cBpX/ze/rfS
cHo/3gG5iw+iClVIRTmmEfZPj0dh2DP7ostyt7ze3WlPPT76wWa+2YfJlLvirtHqI8rw0ML0yznZ
4KDZqPDr3Uc7C5cwqWbW26EgLwwHhTj+ixrw7e1ve3uAj6Dqw7FKUe7xljym0Yv86388fuo5iIwH
TsJth0m/IX2ztMOCAzxbNgQ0IRlx5r/VQwo4nQJio7nnRJCsCAOh0HlAQWJ2i2n7HdFnVl9oktWO
2HOvffJ6OXgEY9f+E9Gb2gx9osibwyonY/glRCIp6CG0JscugwP1FYUbsJOcbJYlpvjsjdqbKA0/
AY0hMyKWZOZzhPLmLFZMp2//o6thqlc5t0CMr62KOq0z0b0Q3o0UN7UBfT04AvQz1tVC4tRIzd3o
2JWi6AYIOVFGG7GPydmCaBIlARdD8+M+M3xcqEGPwQRIVrz8xQ142Wit9jSAktJglQ05YcVTkWJX
zIU0krqHK/mga5akbcLRjsQL+r84bJm+shhkgAXLamsB55p+WNMjXAaDRA84sYXybr2OJTLwcA5c
kSXcNC57nM9qPILqSxH8IwzwtVzcOb62YjVYK3Xf2qZdrb5CjwrJFr23mhwIxpB0tQ/dCIXOoG6e
cGeVafWN9LOYMopw3PJ+n6EKEJetdRMYwtrLMKF/AQPLz5uRk8PQmMHNwYVYQVWJRhZBhEvfQept
o9DIGWJU0++v+DXgNkFwfYf1Gdj4jnbZCQFOQZgsYfWIio8TwBIUI2UsbjbJ1I5sZ8j6E1XoK7HG
RIRTS85shS80E5UdHb8UIu6Dh5uKB0VDPeYgNu41tc+tWkxEAUXyQEAlpZASokPgJgoXrblwPvVp
9aJWi1vGm0kHiPsSAgV46eec9oEGgszGRYI/qaskKiZDEyVZfBCoUjdWmfvEfdlgaedeW/obWQfQ
axBoiCUv7vaVWReLMWwJUPpjfkOtjuDkY/gyGcKpBYVhoZUadnvwrtIux4xC6XvfZjNVCEIyxEdQ
w7kLJ9hXst5CO2avWOG4LDLqcVi6ZHBgLnUSDRDCDI4wwALTNwXPm88jR5CSatZPD2Uh9suGX3Fo
eF0O+8ottMUkrPXx7JdntBH3LrFs1K4H8pP74hrdZYuuO2K4gjdA22BYIteFE4L7igdxLNDDDONN
3dtBjsArc3kCH2LBJtHAkLseX2lugkOHKSGPLm57bBmm4MgEG55+xtPkNF1yIk3C/eF/iS6jVgYq
0yXNpeCbVR/5OeacZSxGAHPUK3B7ZOZecnzmEyBOvCY3C7C+MTlzzqpttglYC4Jv0BbNpg5Cz+yT
+TYJICr/Udy2F1LUk9NVqX+u2haTfRsYSYy5om2xaBKXfAumpRGiPiLWlcoaELNB6iObE4h/rDYh
d9tM56UfBAcZ7Zmjz3YNgkiQFDuyZvutxJJCFmmLCQqcVAk7/KJWh/050ALck+iCyJGDZyVzkKKt
/Z6GA4kzBeKbsbswECQh22hNSyThL/vtYlIj/PK4Z8znV6rdcGXC8f0Rr26BUAQLhVmQXv3IFwWE
HdptPbUtH7/jdgVndVgRlwXT+0CsqFOJ5SrRAVZcWLVmhAOIv/XpZ1rjhl+QvOwZTu/pPjxL+l88
isi/0aQYTunNqKS9JNT7Bime9d2z0b8zTLH9YpIPZoyfUpjp7v7D7LkB9+oweo1EKfhAvNCO/3NP
UW+mGHdvWZIL8aN21kSAGFxY24yowlamI8JJmLBPGvbaHORxMczjIqZ5sy/zJ/eq+yH3QXf8owhh
5gUPBjGFt8tIkwP5gNqmjid1ji979WUXEnQ5YJ3Gs7sDq7CcvAkIm1WC2eB3QI2PGg6CH7NTDGBb
X5uWmx7axvo4OXAHXOv3zT2qM5MrvsI3R7a3S77mddxoSXIdG5BNwRJKjFRkVjqZuJ0uWBGX6I+D
SCFC54QSxclfNTuNyYOAg+Jxs/cyUMUsgu2QdoT+1r9zONxiXPN2s3u8P7aLST0N9r3mgc175op+
gSkEpXTNoz1hIMcgBbX/gIGaBbZ1QDXSe/OVOjTvwBzLYE+S7OgPhTBFpYLy5GCii0KiKAeAXrQ0
3ey7cZv3LJ9dIPUDfRgmtEXsMzXYUR7dSvB+6cOYFwJmneh9FKF4nK4omMDi8o23vxvV1+qCcPZh
myDr6ednheUS9BjJJ4w5oSPDlEZQhW0Xpo771goH+amy70Zpe62xxpSKcYmnxmG1Xe2YGUK0D9+/
/NTY2hHGKfR6m/WGREzaAdkH2DmATp44tzvO02N4gC5SYwKJ0iYJDUIdUYbyZEMq3Pp2ErHxgQwv
eEbDPayaTiWBO8Bq8pwcU+oag8jOOIpKXdiHZlTL7CPJo6UEnqJ03SDzbVenVqxAt6cTA5JxqxvI
cq2sk2GRRixi9s9CDOp0ciBAAdW0saCpOw2/4vWoKeeKx//Z4ecAxvmJnp9yT+twogxo0UByfguY
XTDAxEUVDsm8it1qMk2QYEQDop0DFcIbVac689nSfbHCF6+/ijs+HBlWL1lNB8Jk0Mr6E5mHG8He
Fk4HBtB6306CKW8HMTJvHpEwteCIRwpRm4LIGmiBz1Ti5ZGcsm7J6zCmQHKTSrHf10xp1x/RKGy+
xYEer0Vh4vmsfWpRlL/KDyy2wrUtgTO8JwvYw30LmOFKJDBm+SRD7umB7dL77xxlPUDHNQpSbop1
G52299ihHCNetmTopPUkzrtQHgQYkfob4n0QoAKFHGK+Su92Ps1bb9gmULwFg+ZotNVj5Bj9Y6fU
Mln3REkqucgLOrZCZBf9fR/a+eAsBwViPFa/SY7x792wP41N3topbP9e+BnRvpHZK2HPKbI4KtAx
Y3qFdIuBrhVWENuGsI7jJvukzVGF4Mjf4lCFJMovPmcQrqC1tARIvUldhImQAbAR1inPKw6bAJ+a
uxvvNodNwWZYHUsxFJmufqkF2RvO+Y7reR6VZlVCtMjbrKiD+VFnUrvp6K2+hFHu7JJ0KC7n+8ug
B3OAI64H/EkkYKaON+l9diNi88Sn4Ao0v/DcRTB9Wm61/fz7LtmTasSUXnDPpE+cs4+4oID+vzah
/1ocnE/GdhqnSfStJ7dOzfbbgeTIRIaWvVteAAaguao/cZotVJHQS2eriwgA+xL8nLW8d5BNUUQc
Ye1HpCz+kCbD0NPAV6/GVjAgNTKmP5rzKLZIXeoT/pdBv1C5AjBBM1VGN9vVdrltDvCtHbzbBvbN
8hM9re/zEnLKDWJ2iTuuE7HFH7WJIakkQV8+HuCBz7WBjFBA4T2ECKARtWakQQri9pH9rQ/4vWo6
zVJSRHyxfsI6BhITDbN37JbANmlBQsIWpacqdDDgHk0q8K76z2osdNTC6CmjLKvR05ruK2lEbMeO
Dh0NZvZho//wjqFCnur+m0tdtYzOnc0WoRMa71A7xWtVvE3+T3bsmv0Ma6szd627j9DjNqN8tqXi
+zL9fJmvwainAGvqqwdvH4QxknnLC4NGNapIMLo5CrQY2PdKgRWcJ9vezXWGLORU2IPaV5n/HEMZ
qhyjat/qlvu3Gb02FvO0iUbwYZv5lRjdVwL16Ydp0nJrfwYyH77SecuG+NS6MxWFZqTdJCyzWtjS
B0I13/ENSBjnm9K3/1CZwWRE8VlANygjWHRGg2bGzZ7W87W6CNNIqHZKTc5AmNU5yr9W1gbjlpsH
o2rMhRmvC/EWD5RiHFQen6dwTWjWNwQP1/NCJaSnRbAoNA6GkHp1tszIAAlvY3XkLUN0fbDYycnm
O12n+i5i2mTjRvxg1V17XtU5PKi0i/HaFO/0nnCYkld+2gcwDCSE8FULqDWuU4pR9Zu0SBhvgfGM
8evo6Vd6oxk2JNrnghvA9iI+T62ETpC8pInBfw+vi8vSHPAlfp3uMabS8hHRRBX0miD93bo71+QV
3J0xs7mggdWPFDxBvoLcP7WHry5rlTYLuAIlqjZ1qlZqVKsa3y/LsEO+O1IUlS59BSQAeREU49ul
dtXvVd07EHVPo75KkEU3hh8vxqGC9U+t21zwFZ4jcx33M306k3huByRIRhJqe2X2tICvzbXWcAsu
Dkw1GA6AZLqG6Tihk6TMZzIZjpSY1XJr7oxOceHRdAqxU/sINUxY99JXh7dEywx9/BA8iTF/zQZB
07XS/cZ++pfmGSjrfyzUPc68EomMp9Ej757/anSFpHHwKq2LBfOeF38YpMpCXeNmHM7WjFoP4O/7
UDg8w15eEfIFdASmJ/S4vM4ajDkLAzRNVH0gJcEBom0U/WHfRmiKOOyqD1ehIeQk4YjBfWuoyGFs
GfO3KDrB4IKEJX4p1Rv9SBXycZVRn+yFxIlXhN/DtqK++hpfEu/J4QpQoqxDT2/PYJshBofoYMOp
peQZJR7tSmntp06nse3WejIfUu338iWK9/+bvQiVegl1lA9i/Jcz3iR3iH56giLMo6Efmt3t4asJ
yNDnE0Cgh0+PC08KVRUFrLppHeYvYNKlUfl+N0iUFBd6OWrQb8LIbXocig9urO4wWx+SzMR3wx5k
fjY8ddnaYkiihbBnK0XUNtP/2dH6v8YkRe+JqhelmY9b9ORtAUihd5Z/wYv+kw5GvyUtgufsByyb
d/8/8fow2M6y66jBIWaW/KCWFU9bPbiwmP9kZgpX7McwqT67UOOY/Y4gqvBP3t7qI7bH141eQ5Am
fyhuLDynLwklWCe6OoIJRHsSi6gYyBqH1p7aSysg6ul5+5D2yXLcMnWU2cpgHUqq8VoTWrZPI3FI
ZLShEXLFtfz7SNPURluAji6kPrzqWeFtR9yg34gN9KzW2X/3amxB6QckJR7BL91BRDltqQgiWH3Y
/0EQh42+Chnz6N0CAwKxfifciB/EO9EZeXz5DqPNiAuJEhY5DvJNc4Xnffayi/EOLYyV4iZlugfN
dHq7cAAUYgUgYrdEeNxoFVUEa44KiMd+o1/JMJlmssVb6cwuniyF9WnE3ysuvCp3idFtFzrp48zb
wpJHT9FIEh/g3RwzTt+XTaF1VsG47PIM7ns45yfw+8oUbyJeq/i2vTCqIWtZrSplJ3RB3Je1mLoy
pg9gl8kxgYu+fXDaywxRoZOU0FUpum+c4I6LD28wJ8lghjKU3Q8mhNCfhfkLo9+ANC39mmsCKmF2
DCD4wjDtTsqbYh3dKuPOmAYX1+gyMeb5lwDRN+q1cNHkMumoJihqCOesOK+JSn1le/DYEM51h0lW
tCQ1nzwL8K1lEuznT9cr6LuP4dwA9y38O9vh11Yt3Cg2Ce+hB2AqztKujj75sVUGk128oJkzEoeh
Aw9NDs8htGy4Kh9KizsFhZKkGW6O3F+8t/dOrn3xS9dYcT9TQrU+t95yIn4PgnJYCzNl53rxZiGa
kc/rXTNKGRDSje9whyyi++RNPilTjle8qk9ZQcdA/mor5YuXgqjh0i3vXBPbAu+4gZv9oYrKQUjh
yn/YhquzKEcuuPSen+DO09z6RDwQjD13w+Ni6x/HDPeRgBuXKWiHR2Kx3CTBfIX/8n5JLXcMJF8E
w6gx+iTlmPg8BqlaiRDMwH6b+UCC+AQhAQdIXJ5jIj7ff5ewtz6cr+meN0aM+J5u5Q2ywaOzjC9j
MSZXJ45+fXpxyujfsjKWtp4eTnCsvNsGqZXZYpP8SGZSHBi8IZIsjjDWvqw+mBxOY/P4zZOs4SJb
6B43F8lGrp5JJRJ9QqgggGHKCleTYlJnnoe4YxFdgcGBQDhBaZtFDEZKHR6GdMBGS5Y6efeaoStx
7HJNqFZ6YGXcLUh7qww/8ZRUxXZhp1K2iwX0AXbT1FjXUJi0nNLVIbfupteWGVPVCvYV7JNsojsz
VS8CqSV2fZHfIGxEgpq1Tf5VmRrm67onoP1FVAsQQ9BCHh27rENh0wVQ/eJGeNl1dFWryBUIjkQx
Bs48VwsLYff0dnJ+e3FJ7Cz+76Eqcrbtbd7anl1YpQAfvBkGmXf7xgafVBkQzrsNzB9lpNP8o/L1
zVNU9puLq1dxKFrhYdGhLluVAAcDzqica2582JbBMuQclHZUBwaYUxsCEsLL5KiyRTKv0yj+8kZF
peZv8bulRNtDexO3/VRyMi6vueMhIhYtGoxL+aBUDZLIetnn1e6vhoEOSnabzXPO8I8XZdDHogHU
TowjpGICXg83mccf6fmASVt7CQGxRkhYz08JnJPvd5JOpgkuDmu7L3srcUYqPMmfFrI3+cvhuABF
q/wEb907xc59A/wt7iRBHnwYMJiybrlSl+6bapTJnrvZURwH0MvAU7z7ijKao6U5sVwQAd+x4AUo
jzdVfEu5niqz9sFnxaHTO12xwUVVraWN8HOjlpHX1KvDVVvGzanWZMiNLK/Z5ujaOuEvGTN1WUbW
mJoI+O99osk5MKLydpA2KGM/bY0BCF1MJDtpzS3/UkESp5fOw7IL8DleSLSRO3S0JuEAhvHL2U4M
HZIalDWdGo4cv+MZc25z3u7ejrerZXTXu6+G+cxY3HI7ZgLA7HCGmJ6+9OPUwDEgSPDiRvfBp5TH
7euMefCdFnuBZxKRvL8cEq4OeDFh0gD5jCNGEvuD90b86xXujkL45sJI8RlTpvazwDul8LOwui4t
vk1SeP3Z9eS8ZATv9eGvXNi8xPt3i4b3zuO9AQys9MkrHjsW+YNtTMtLo0/AOONkl5ibPv3nrKY3
UHm62SiLn+ShsDmAC8Os7+ln9IB08ME+rA+aC9ZUAMNYlCiN4QQf2fe5O5d1vdahHaxf/GofeuDV
Lta1gn9qDTg/0Qmy5LpgfWvG2MxcNwf78FaQDJ6sv3RziJAUDpDNBlf+HTrZb++2LjF+WBzw4Rmn
URZtKYwZ1x69+9VmuljqivRoDq/QY8jv6DQgmoIOQ842JOVN3TYr7rM6KdV8/RpfAMjsecxMklv0
AshDz/jovkCRAebZOMOLNvWMGrx2j4HOXpnlSJF38Y2X9zBdriPrOC/A+5e3ZZn84pbG719NeaXO
cbLHRyQaftLYg1DDBLGERN3Di5JwpSpMGxWqeHlcVLYgL+lAD87ZR/jhYjXIwlRZvwCKTzipTZeD
U198WIXkjdmX2XZywJkCuma3UWDn0r4YzttwmI3gQ2s4KcQhoEIorlUOSW0GtQVDGuqLXqW9L7Uf
DToquGTvwuECnyeVt30D9q1i0sUN/vzltwYeXzc0jyN9DAud/22yTS5VwPZ0XvXr7Vv0mDSoE6gW
Pl4d4pCtKT8bhM4z7JmzS1gKsvkzusQP8DbT3ib7GI+UKK05y5nVxhImOvWuH6ea2z+71sur/FV9
lF7c+6TGzvYMGuZydu6Zfgpo7Fp/S3xJcreshe5jzAMEW+kObs+IqOri0PDsbzvNg93gREYVptkn
nEl6n0ke4ydhctRsLx99PBOLDtPHUhYR/9RpdM7J4eSWEFgBQZwy7I+Jz0//hjLBwd7+MLU+/OgZ
46hDywtPTPdosOh4/c9fNtqHXP63D8cnnD7d/DslnlrdG7/E4Csw+5g4+yb/7g614TC5uWnEd8jo
RDkcL6e04NzeZpxqDhq/fP5HKjjDxfrzdniEbrPGsPCJ4kO+qHTsQNPl2cl4UuyK5Xx6xqLZ9A6c
zyFxsgN7iOnLybnTPLEQE3zo8psIwO4c9r7OnZTVPJi+ilV1IrzRK5NuzIhFs7np8u8ttrW35B0G
szubcvncYYpILGgy43zSVNcP3gMrGXsJGuLW+rX+Fp5E+iD2lMZTjMZAv2t9a5EW9KC7nybP4LLP
+R2WumrOxVHk7CFb88dYPI0CXKV3Jc8A6Qte7fqA//5hdRJyYusDHsvy7Ai5BATte4IJAtteXrVT
rvmFxy88TzirOWONLl8DD5gTu+zzLxp29DjxfL0wbQDNrlQH5hoXFj+2/YuDrCgttBddotIuPJ9N
50l/yrdGHH7/w6QTUesTXpEs3XvMJZgbSE5XBle1dmn9drKfl3uP8p/9T8Et79W4T/QKO3BFREgT
1UZ9ekx5PVUT+fmw+ykLMpbAZcip9k4rjafoDJR8mzBoOIJoNAlpdmkNiSywkCJvBFr7URst24HU
Z6KKnRnN9aTavmvUg+Xt4MxYUK2yzG5hh/qYbDF/OzM4MQdlOPyz4u8QHSdHzQqR+XArevMw779/
aNcg/TGjQw5mIv4q2Gp+hQO2xE2oTDjMwscaPZZFfYuxASOb3c7FzadrhGdhtTtMJGqJEdd6mCJ1
Tc/0KvPLFAw5Xf1aCM7U4/POM8xo5zyeQS0xZfWA4wBzQ2BekwIWNYeJe0W1fhcBd0MzxwNhYPTV
ddWoB4lyoMNm10D8H8g1m+yo8+qMIGtdqZo0BngTo+ahz30GYhAVaDnG0XdQDkBvZ2ykn6I63mri
usn37PaHAsaMcZ97+0PVBC8tK3WzBhYTMIaRTXnLYM0t/oQ/lwcMpaLP+uHvcO9C/RG1NQQiu7SE
PI0gBshOYVh68wxu8S9kMcZq4sjJsMDAtBR1srWsC7gVCPPJnQAcLplZwCNHrCkJp8efPUxpnYcz
Px5uaQhuIpWBK57O1rrWtmbvSZZ8MBDi1cUdH23s6cmuYofhy6QOeHMavcgrkNGZijtbYhN7NlHO
pk3hnunaDKJTw16uCdN51FxMwYBWK84PgQo8uTrQaEWG0bK/gBjDai1LFoeAu6JjhngIpENkcnlf
h3DH97BBhli+u6KUcKGzLUlLn/nGAMk+poWoDUK1/kSv6HJDvv8m8jM4ilac+Mg08GrFMRRgwAjv
znnS8PIcANWoRyHpoNZ8D5+kITicGZ7LsVZNbh5OdfT5EDudFYmxw3YlzSrl57wCCAKRvVJlUFOD
HDjZ99h1ZgWDu1OXguLq2F5pJnBMWIr2K2vNzwX53OhZkOn0NBfQnUUFDNTijehYsI3rs2Ov0T7H
h/geYRe63savKt/SzxJtIrMLyJvS87YMzL83a3+i1TOe+kfSmS0pygVB+ImIUNzgln1XxLVvDJdG
3AUXxKefr3pi/mWmp1sRzqlTlZWVKUQHAf0FFtOHQgG9+vJ+H34E62jpCbTZ0Fw9/COB8Pm2BU6l
oxNSKZNitAIuE6p6b6Fv74zjf0GlVEt87tovmQTlmZ3WJ3L6v99WnIlpvzD5/8dpr4In5AvzNDv6
ne0jP5yN1sr+PplLlEFJGqFV9F0QaoQbSoOeup1FSK2bHitfTRWScb60vfbMD5R7DqNW2HLxgGnM
wcu4H62qZ74h/NfWZ9u6uyvacFTRj/GKsdeBdbi6Z6p6uIpMpJZxqYw+6EmSd9TWSTOvn1C9AIkw
ArQKyn6ItYpbiZoIEgods7Pd9/ABMz86gbJbES/1e/wdIB7BCy8IqWogNMr+GQVYjL9kw/IZzvB2
De3BaWkXMBIN5eRo8e3i0i/G2TAOaaqYmuxRynfOaYTcEfwFVxhDI6X+o+78UfCWEaQe7DW7cEEJ
qDYDYLRjj+YZct7DzNJBTdtMLFcYr9gcYMJiKoYrE4ZM+BsJ2teFF+5bO93j2motUdgX1qFyoHbu
ZyrqN7P3thYfQUZt03c7eupG+O3Ys152y7Wjd8vZM+VCTRu63ESYY8d8du3bekVAp4MvahPDWjzf
RKFR2sZbdfJEjuNsurVkdTfNXarcN39+Xr8R6hPyvWxaINlcl1gxGcNoqcmxzmtoNgzJJNQVgKX0
x1eIUI4FI4YTjzczjTXQ2cGk9G4e4Yro3HL7cbXooIRwMJCYBFojg+jqRr34pDoShHh3jQx6xU87
G7iQD914gvwuVTimIbBGop6xE1WmJ6TMJmBCrIVoleiHNa5sP1HZZVQKCivVXX9HbpWUf7R7no4o
YtBwQafuoPjbmvUY00x6m/P+8J0/FsdH1ByYOtw+0VzJjnllq0NJ77WhjaGg6LKWbCmYtLT2moCI
2hkK3wG1wAVq3A5L/SreBnB+9jTLBam/LR5OPdpuaZ6Yh1z92KUefoGhKRLQFmGh0xK++SBSGRgw
mvQQYlSEgwWShgS1nz3yPqc0c7YGaiIfpxMBcQ4xNV0sZFgOzVW+EVWWxRtQGIIEp/bwSzRBDbq0
EOmmzoNnAkozkeYLsdClxx3HyKsp/p5upyDJHU7tPlYnMmTMxuWzEYtXuMF8KSuBNL+AflS83v0B
toTbKrXnZQEMQ/cGtJ9+zgSqQW+jgOFBEWCKZx/TA/HQVLuC+Ap0ylxqNddG3/kKshpDgmNQx8dB
fOQR8kD7+TnsM13FTA2ulzxBpuQL6079TsOGGq0HU4J1/qLQmynAtPlg2NnKuM5+fFmvvj4DrWQr
+rDOhWqhEmsKq/MSLUfkX4hgZFz3t9HZqpR1urGnJ0M3VUNrdTC8R7iENuZzsYdgWBn7vF16bYLS
4nKxVwNxw0Sc6TLbJzeJD3pWEhVySXUWR74ukfBIACkryXNEdUaeBonOBYZBe4i155O+QoUvsanS
r5cvC6tJtiKrl/ljjvYTqceAU9R84UL0XOoR2AvAP+3uO3o798V32R7R+iZPeRlqUrj0ws32CCm/
XcfQpoPou8QdF82plqFPdoi+mbeNbq0SaRisEmo4HDWzqQjIMaXOCpNGCPlESP5EHHEocAOsze+x
4t/NPDvi93Y3Mlg/GIUxCCa7SYSpw7wbTjM11MZ3t7Bx0rvyA/poiv0afHbVK4wptzk43kxxTLd1
mDTYXAIaARiAxo2kHUNG1wXf4LPxyisTg2FhdolGJQp103NwGq6Snq+Lc+usDK8uk5xtH3sqp5pi
ZRbgbHYZHqy7e8j6Hg1bv0qoFe2kZ06xvJOoCS3JUpZentYo4V2nV65/1qfZrZlpmqXNvItZIAZx
0llho53mDzYBKCium1zpbYO9XnDHuxhD0Mb49s37bzfZwWgIT0NC9R2LtbuJ8+BP9dtAukAob2VW
v/zkPa65LzLQkGcVXeP8tSlu+Nzpo5NmKCg0HrtG8bPTTMQQQELC+/SMjoFQJRCp5k7Jc3mxDEqx
JF3ZolTY8VONUXFFyBSmEs0gwFf/l3hjXhnmYL0voBHAczkQ8kov3O2H3m1+jNOj2x/L8hNzTDPH
+C/Svc6oN3p5YUF3Zyz8h/QlL60m6k/IcPT6ht79f4ozBlZAA8hxpdwBdP9mDNUvxPpstsM1OpRg
QWWBtpsHuS8LiXg1Lyeclh33PA+5TtylJKDBKKGnxaqEbIHQn4e2mZq2uSRhrmRp27+EcgzwGQxz
XTuciECeHZSvQYHuoOXMizgQttls1Ltv6VOO33YxvgdrOObqQkVm8hx3Opymd3ynBtFhkxep3MbK
YRgFC/s9vDN0IKFaCOuEvxFzQrbYZ8RosJBJb2TWMyXCIm5eY9z3JSEP8Rl0m7uNO2DAefUIjz+1
xxLhtFqwZfpglm3W65O2e9x4QWAH0/8rQYcW2WPmSrQsadYRC7vWK+QsHx6GDW/PULHLGg9uzopd
SktNRUTxu30uBtmH3fsk1XXPtc+yBetjQEvYdKIiqDGFSeihAIu6KxL+y0z7enWPWY+/fuIXWbuP
06IC6K9s4XtUC5ZEZ9hK9/R+h3CFajYYCYfZrnkibSqdZJUgiEhntGfp1EY9xk5KDwdOJDV0i7V4
TiURYVQMs0kNQpzHjn7MVzYcntGe5AW6Du3KaHfalKQw7BhulkSW14akntaNsxtYOg0lezUV7fvW
Dxto94LmA3GIPUPBcLQw+9w8ZBBTZq3T469EAUKZPViyNNgRoz6p+S26zcXdVQxQlQkkog0uyHvj
wiCG3/kLJ8qO5XTouVjYjY/uF/NdW+6b+M/18Zosw8Fup9MtRQCMBisxONbxoYXSlIgwqYrV5pXB
UZcRtOyTdKZF2PjPdDW/WNefS1YQCags9+bgVwvPXm/2/aGzAcEzN5NoLbacdxhWBYmkcJ+OsWLd
GTUtGSNnW40lyoqoiHyqlZ3LOPMBNhMh1b2bQeOUfstibloh1MVvKqOTQSQi9hYiXogtfLD8BlGA
6omt+E1IW9hR0VglDybo5nxqjzDCwqzMVShUBgIdiihjIFPjRiSEz8eFXpyz13WujGe0qeQYqWaD
Hiw1xE6QYbu9mdebdLYjlnuoBeN8rFhHlBtYiGRRR7AK8RjVxgdUXgv8U2lFD2viC+7N7oFdcsga
VGlYt78MKv1dl2rVBZ26y/CP6suB8DRBCkc5U4DmMvDSLq4J/2nclCyOOPxIES68pM5QZ4+St5RU
0KU9yF5U4P4ZFTgdVWWEyNYrekIFmhfvCe1Jl/FWmkOwXJx7QUqjcZBCXQW6ZV8yyEKvLmOiK7ih
KHykWf3Ho+EbA0aY3FIarLT2XETI33R9kaegM0iHhYlcqkdppSHn+UUmp88MEkx3tIKYXU1gvaA/
sRrRh6ArQ8PutOl1jHJGU+mNGip9j91rWv5W9OaSE7EzgeaVH7cdMKSjqdLF7BK3rRUYoHue3H1I
feRZyQOkE5ZXBaYzWIhAwjMqr7YOlpro24846VFQoRr5ssvZmyYw8givHCZpTrLEC4g++dX/LgB2
4BFTMrf/ysMBHXuqxXIvRNLzTizk+26ZlMiGHLwVa2RcjbirYwbGZzDBUXyBcXsbi7JAyz7v2lbl
l0kHDIC88UIvfe8xxgFXkWwbFTNYezOBjFoQwxoGsC8QW5u1tACFTKfof2DJhQshn6RgsLlumeq7
49NDngvuLDKgiJ1TmiJFQp55jcik4NsSWMSonPomK5HvJcuHDie5ioyssn3N74jd5R7yV1Cnj4A5
degJ0ApEsbgHdwDFHfu5fTpF1NlTSAKHbNGZoGdLx5s3FcYc8li0/TMe/eYQtzhdxyiE93Cunfbh
M3Uppm6W+va0JYuLjcSc8VdYTrEQkaQTiYxJyRBz4bQ3l6msscGGsamf209BWT5XEGSmrw/vvJ7q
6McdFyi2Azn8dAMdWOHnTOUPX4KVLJSTM9Q60Qil+AEHULavNagDBPCxzul9QScSdEQHn4ELCuPE
g114Ylna6GxaaA6p5nNyvSOuxlQ3pAcy2IBGDInUakPjOfrGfWqa8Wn5XVdJHydh2tx947vWkOoJ
xTYdzJxR269d+i946538chEr86DLCG/LOYKcg7Cbnx8CBVz6k1nCaGOOw7kMuxvSnQfcwYMjAdEj
zeNcbJjovce6r1v8oT9WyYK3DOPrdx4iJG5bS4QgSpjckSj5ZEIHvFk5htxib66OBEfRiyZZUUim
3r83p+uJWLTmaB5dougyUdy2qUHShW138GUarLV9LIC8s14M4uQby6eYczCjwfxvD35eJwEiFjYB
Hzo4RRqsZTQhTGnfHPPb4g6Th6VYeYMf45x/zAchWNBe+kpPhF38j2be1w9f2xIcrcPua9crw7zA
Um6sKXCmoQfVeFp4UM7wtn6i5IDFtgVIZD18kcG42kqueRXjZi2r9ukxRO2vOMpf3QHUW8+MJK6M
kAhz7oZK0ujRGYEtcOOP0clcviLRs4GmRTdsTYuFGBDsd42lpEsAC+tjH0YyHa8ZdWG1VKvzcDTd
fapugSb0K2zXPpmqJMOtEGBhjl5xjwPxZu+EJtyXMY3BMuOkOZqcB3vIuqtk4D94GlcCNtbEsQhA
S+5y/j04nO8sKzlNxSu0n3yXJZ6wsuFW68oagPsgwkAuBdrrHjZHkmvUuy+Z3ItpJj6qWJ/VpM22
MpFcDL1nYoDsWM470QLfO9dfBsHheXB4UfgY2d5BfhbKhiVpk9RHvKJmelMk6T92oIJFFhD7WI+o
ivdZNZJ9sKTsV9g7UlyskrP7ORIzKnyH1XhXs0g5WFPejbbYncOvjTt9h+H59fwjNLbJwa1ZPh/z
uFbStvlMGp+rFzd08kVSMQ5h+rJwcWoG6ws86XtLsqcdlGZEqazFj5RponV2mlWRlgLEgxEPhoeZ
4Bwdkiooz5zO8rEJiahmWAilQouWwqyF3TVa76Sj5EaFMb0bYK30nTiPgw7s7rfbkkuWtSAjXVdv
SzNXCKz2tE0nDB7SX6sYVIJFrtOqq+hD8y2ldauhlnbGX2BrD/J+QKsQAMHqTL9YMc+xDd8OKIXo
QQev4YeeV68TqCrLjaZc6zjtb8Fc7AK9hbEedCONDIEfIeUmkWGWX/UQDsD6vdyc32lnuUoUX5YO
Tuj8IoCy5uHS0lCVxpXk7k/hgpjtlMnUHfNTvrq4rzt5w1Ggea+IK+s1NPl6wWHSNRjPOpKxYD3Q
QmkBWid/eAkVKHixqn/4D6LzKNhrVJmKVWatcJ9hA351VdJ4ppBCSYy4tX8BhOyH1YH7gd2Bs65E
t7DXsW5huRlY7aVisQu+sXn0BMKuF9JaFAt2xPqct4v4DLlV1hjNnDeZ33/aUyo//OefZPJi4c10
94B1RQIFp/Qbq97NYkETITk4+Agnoior9BO3Y/VkvinAEbUX2/IpQZNL5FbydIkSaZNpNITwIu/9
tmNhDVXxtCmYnOr9vuMMHQa+j3UiOWXaANqQylj53Zw+UU/Y80vu0H8QXiOiqI6Cy7vmSGK7CuuM
rm6oeazqqIlepJ17k0jq9FhdNd2RDvn/GZV8ynF2CnukinHuNvrsSLI24cAu131antwJagPTy+Rj
sCHpFHkH7CV48jG/A27YO5KTKiT3Na4GsuyFhylMRkYAyLt1T2RXWog4if6EcPBZ9aSkCjr1uv/i
KrAW51+2it+mEJBMVKwFKMBwvNctHOnRYZbxnAHzYhAHWeEGd4cvUuaNi5h8n7oC0X+CLCks8YMH
NWWKg6GSdOBTz/AeMnemsNn2mUxN9HBBl51IACGN71mN27NkCk14iIJ0MuLjCsKuA4II/1DGeaQF
9L+DrrClRbhaUJ3GpEERhgO+JAYoUnLyL1W+FFqiX4XCjCPlrgwq4YFN4kYHgaggAJFEEKmVdYtz
U+6cJN5H7tzZvE/lc9zwW4j55UptqJELleRBL4Kq8EapdMtQiXrIPVqf4YULorXFjNwgO0egjC7Y
Ft8vHTuBkMiuuOFyG0RLSyiXAuEDz7JFuJgZiyEUwIQ0yhcD7/aw4eeQYexw6U8mIt4OQc2T2Skk
Ceg80P34Yy72UCAUnj18QWhXQkD9k1kh3dmgvFpjKSVNiUOyT5A/9AekitKV/AI5ytu/QOSA03Ek
fzp9uyFC3gjggjfEG7TY6W5K+4Hu0AJPAZnOkEfQYwZLfomTn7gvMOAo4GWFMDSy3rSCICWhsCkE
apnku6NLfB+piNYKv37DJaIBIxTVB9O9+/CVnLzv3/CWmLvLlEaFegLVa6pQy59dymOp9VhC+dv9
xh/kqdaM6gMF6KP7tNm0NtRej6HmfdzbkI2ftOO326V2LJfX4ISKiuZMP0TfzeXo9EMtfE5bkLXb
5jG4uo/wS9DzeSwkvsAZfun1/Ed4AaE6U2OZ0xXMOCNohU/07wkg1VSxUgJAnp9/qQmhCHNu48Eh
m7kBX3vNceTIju5tXsAYm7OSmMhZjV9/tt/sAN7pxXFOF6K35F7LaKY+KmLRj3kBI73mOhuIYycG
Bpp+kfMiAEigI8gb+kxzXhOVRATBGGq/Y9AFN6umFTcxU+esWOICwNd9ev+5sj1lwB8ZS/seXxD+
DUUr7Br0PfgU5KNH/q/NedH8BfHjY59WsHKe+Rb5Unrt55z2PE0BGCLWaTJwiwQZlQj5meC+ftun
UTtoLNU5J6ttNavWVQkVwdpDQeWk06BrcJ94d4H8pKFycEDD8pYRJIaLiAFgEXbvmKHkhf2egsAg
PchPEi6q0jADSE5rNOV9nzJ4KmyDPunYCs0F+4mcnwxU2F1/TDtBlPVIQakjROoRgVsoc5DY3F8Z
B1ARUtlC88Aj0sxNW3Eb2PrEXwQLJX/7T9iBCsLAmUgXVqjWoN0gwhCVLSkekgpz6P2IH1nM4zeQ
Qqj0SHNHiDyIlNg6QTdhGfFC/CEAOjuY2zmJ5RcZsSvu127kJoHpYX62Gh9TJhyMdtrlkGV6n44N
RqQIMSTbd4BuAGTGYEvTho8yao0eEEL7VNJfdwCX00V1AOGjGtkY+LkGdBBkalBs/DBPI+SvPdPC
6TJZn5z1NCNFe/n70YUWse7ysUrGBySxajnQdlfcRZbG+MjeBJIIGMeeJu3fCqzIk3PuDehyJouQ
Y1BAlifnFAJwP+2YncbSFzsZ1btYgM6p6gFDcBKtxsRHoCEeMchuAWxyBmMhFwAyJrRjgILdH2dI
Xmq4zCBdSulyYl6uFR6GrACJhkgG7s5ItOiR2M0IIo3TRJCpK5JStuT4xbGH88dOiSQKP9sA2II0
c4Is5Q0EyWImD9CJXbvJsszcFRAXdhyxdHP4ax2QlF+NYLLI1xRRK9ViNSUxx0ayMQEX5UVuZNYr
mzkAgXz6yLTzkdh/R4PkQbLwvZVqNthtepq3fVgfyY3jYAW/3RvsJEM/uyqTpyDZaGgRQ/6fI9wT
RJd0H/EcOo1g9vwrue0q+TvR5dAl/5QSm568ZuukRSfr5JyIUZLtsINYdR+caZtojYpF/w8/gkBH
EnbLxMunYVThPFVGBwtwW9ItKkBmCjmb+mOC2USweA97tzAlrPj9PxVHQfx4O27MRMqJO/DJJ2iN
X1jIRV6P5KTKDi1j1t5bncn547YGcDEWVMBqz8FmhBNP6ft9Bt+uZjkfHK02MTJAzVkUlFY4tbId
pgHQojWrrFnKSe+TvvNQCYo8fwoiAoFmf0aN28fHvPXTchWvZkxO7ikjk2cwfBIigXQ7o7tLpOiP
5Q+nNth8H1zzwXlbkOp6dfpcDqKSE7/ilO/s7hTD9mXTSg6b5xKWijfTBBou4amskho8ExiVWHvK
6ETAsfNUsFkXAJXQDe72tpmQJxAhvZMAnL0kjbxYaATSWumYh5HEMmIYECGz1jRxwYhfpjdTOelI
EuhZ4ZVcOVw3ue9pWJO+UkHGd/4r9SDr9OxLwkEO5uZ/0kscAlTg9vVjtDYk/vy62r3ZZalaDULR
0TtZGcFl1IEAMWtZLz8hX5Z07mzOQP4bU9TfTzzsAPeM5d7rOHvoskkpYz/NrDuTqUY4TaBrK5Aq
RAyZ6uAkDwq/8C9dZ3Gzu6igwWoyZ21f1HV2Vje5zYFVyQ/h2ZgHSNDxmWHWhkaqsx8ef0nbR0rU
hflds1sVcpn+tB+Dt+3ZU4Lz9jgCH3PpG/EqdgeHI7njqcAP4NesMuP5y2o5WQP6UiwRVnGmuHSq
uH+krTuJDBWVh9xupuOXLaTNGACcQIR9wylDMwgpCPBbCHdP/D4vE4hg5+QLO/ZN/8cRfv+8jBBd
pS1K75kJYYN5NJXpBcpW4BvSb4mHuouAzmfdy/sQzSC2h8H5xoC60WQ3yQ2ePPb3z+BXAcNIXw8r
uCwLkD7b/HL2s3A8FZk4jg8zxbz5MhCLJcSDqcEFba75TPiUUmJwAyAGtIfSgWEQyi8RRkSJwfhM
LywW8zL8K2MQ3SW9LqayOTjPuywVFsVUkP5HMKMF2k21s4UlLbyvYoKY+baP3hSKj0xdwTWTFQWl
RwaVBLLpO9SvzrFvBB27T3ILsdU29aDcfdzCoDwiugybMC035BzGwP9cTQobsQI70tcELxg9wg7Z
D6g9VcURmHoPLtVDRI5n7OjLwaicKxHy81k/PszUH5aAT7hToJOUZLhfBw++rCLTJupL2sSR/bHR
yekRytD8gGBiJ+s9v5XFfibQSsgCcsDhUYbE2KCkRf8FKgSiKGxgc3/9NSENkx7IjylLHLmMU9Zs
TkN13mzOe7NIK4ihQAe/rfkx7YbP36erbk7ZgxL9Q+evCFRPMqR7fG+oaWgyES5X4+K3Twx6gXjL
QPMKaxpoBLRx4AoBe57h7ZWACCqxSVhfAMCwv5rgkrcYeGLts9yDO5yoGPCcf25X97v4bE+zywWa
3lFcro7kPTIkroVSUQMjdRlF6QR19OTYpos/+8wuI217EGNaJYZCigpd7bSD5QuRxw5KJ+0UJjO0
3lu0Umdt+LcKE5b9sP/3ekK4HRB1V/M3IoHy7zntep+YT325GvRIN1fm06Fp0tBzq98960NuhmSI
qjRapyyETYXGYIu4WM8Bbx7hKzhHT0c8PKBWhDo6fOmHE3MN5w499M9i9fPKVbf70//pxzCMQMmH
D+gBaEDUJ08ZQpijKuiYrRy197XwnK4+M2Ms11XcXkifTIPWJ/WHPkQoF9ZiN+7G32EdnPL9jBeE
pklL7pEr6AxhZ/MIVtM6/TJEfVivGshEQtHkTLkzPk3wJ4DDbR8+BsZsdoAnm0vfFVUpIVN1gHiB
cGBcEqylVmK+Gzan1JXyNN/Oggvvbet8gTXPAiYWzsv2EeL0pB9081vyMylNHzVg7IssAEczyS5O
YD78Xv6cqbw8GfXDaTH9iFEWaV0fMGgJM48e/BdmXpXvJzU4G3wK+K7LJKGyt0xLbFax75HmsKzu
q2ne02li01GlRj4HQUI+nUw9M2Uw/DJHlt3KA6YZjGCN3lb+zAuyYqa7IrgzLqAOBNwMcc5+1nYj
FeLwm4w+VWH6Phzh9KPcDSOGfBG698nfT5ptMXszDqXkp+UnKZff+GxDi+bT7C9mawH8M8JzEswt
OSdo+gnKC+mWzHvY4bwb9odadlAN2P98RMi7B1iHDeJ/dXT2Cu82efkvv8ne48cQBkNyHV9GZ08H
ChkEBUWY4DAHxlfd6qe/0Q5Y65EVCjWCFNEhK/OkxyhFu/xic4Fbox6byO8eHHFrdpyU22pyXgiC
oU/wPsAEYToYUbO9NnTtN+V89XIEqqDmKmKRU3hseAcibUVWS8jVQoTQhlQny2mXaoO5GhQbOFPh
XeRUW7hUpZ6XSkS6WFlGvbIak3VKHF8N+B9XZ3q0l710t/uObmFr3Lf/N7W5ZMSvOdaleMQuAYCE
J2ye8uuik32GM4VO782bdcEq9xyOnyFIwbJFCc1zJlCSce5Y8DZH7sCSZm8J/JrloC8bdHzOoF5d
cFZBk6X3V6FVlxUcSzT3/hrrIBIzLJjED/1jQblpZg8dmqUY3S7IjHrWLhWEhmxsxtIDIIl7eKDD
Mqg5U1BAWGisj7VAJ62ZSuX+R2MSeWE4B7OOEe4QhEQvW2Q6KgZ3pZdD+T65WrBHqdJjpOxl2nao
LF85Xkzii6xncP3oLkmWIoO9arDghBDClJxdeiboARSt2FrE0kWLN2hjH0hgcDualANEqY6LmkLI
Fh0hkdyGdyY+WLJxoAb/iAwH5OFRm2Emj8zbI4HtJmryXL6IGJeGzq+YW0FjOQstp/Ra8LKk1ESE
IniD6tHtcKv4TauDdCOFSLBcfkzGRWR8xKf1u7160XypGYwJQPqH8v6hoGME7wCdDLVXl79aSm2L
VHYSdbffvLuQnav/cug6V9qYJDfVz5unbqmRFE7FmGosXRbjwwQlqwcKRtS6NgDfMy9lSKBxqI1G
jdMf9kB+BXCeb7ek0csySpLWRGBiurtPt2SqxWEiw9kv6mwwm37jm/Uc12y+zvpJuigYKqMDAZou
XnsarC+j02jFuAk0H/72S2uFir7jPhbSmzkAEVM+Lh46E+n32hK30pWRiKRdwszHaL1OBPQzgyXS
CyqVfh3dofzICM/bTvgACf9f2m0CGBRkzQVFVgDHPwwerbw5N9CWUY3gOC689VTEqJ7whdcVbSxQ
2CZKJLbB4mhZfK1j/21ExRfUsIViLs1wqb746s3ygASkcMu951TdXKdS9LAxbJEKA7HvBbY2RAxv
XlrIOc7nTAQy3o7Dr0j1oXrGB+Jv7IS7Ig/sba/XF6s/l54Z2ym+76mQjhS8FS96DChx8aykeoVL
0vO7yaXrtknrd1f4BWwnQd3AzoQvW/iN+xm1R9D/kA6BbY1XpkqrUXzRyPk49DP4I0nYGTaBAG0U
OL4SNUK8Fe4XdRpcrOEJ7FzEY/Z8mHaw2l7JUo80GOhitdApFIo3Mj1zkS3TjDXmwDMWT7JssyKL
sTYkt2VVs2DI1dZ3I0gZf9XdxhHAgJ+j9WVLUa9YhBlYXMBJEMqcpwu8bfZma0Ld57cVggnZUuSc
Ro11TtY3smuRH+j62yipyVBejK3d7Qt0Fu6nBVsIXhoBzu/UFueHYCcRQxmWnb/HrYiW2O8r038F
eWrb63p3tonvlPTgCL+qJ2UURLLh3VV5X2+qWnx6ULgYD+W56EKolglaUwH+h4V9xuiWHuid4fyC
HtEPLo8MQP68xzcnE/S5hSJmz00S+BQk3WgkM4EF7tCCFcOxsnckKAtDRZhdK06Qm83TBIhNQ+LU
D5YABKoIlf63g4epMYPPRY+szWOGufbNamIOxMM+HIkbxF5cBCjWYwvOu8Lo+jCmDpvNelYInR+M
eiAW4WDUrYr05e1YkErQN4ppwxPmmEgIcULEZrSLz+MCc0ckKmW+XmIutoUUBp58N85jYyQSkU1C
WLaK8F45mXxBZAyYyCeb0gJsGK3s75UdA5TVpxh4wodnYdI5C5rgIJX7K9hDWQLwZFZebkUIeLxi
1EVE/EQZ/gcOqmWFmWfxtjDw0UmKG5N6Q6SO4IB+8L7icsI0tpiVqQOSJHj141I0l7XKIH0Cfh4e
kvpiHdCPX4jToADF/2vxPlH5AAEYUF0IfbJ7IWcNe8s6rKm3pYiVsw8QAgEgaCeFz2nllOmTYtkc
cBTZorYsMgOwKritXy4ijCGGONiqYQ6mQ+oHnEYuKMCfpgRnZjyAh/LDCBEouIIS8nUEKQNAGV+L
kc73VUK5A6t5eQMLlJ6KjOXJ6T6WtkSXKtDVkuIXpuH5l4ukIO/O0c7DuQlMGak5AEHZc1ST9JWY
7bA4pZu0PgX3rbQXpOQBGpKsrrCxCM6m04RBOkJqZfg+bq1IVmJux0C3UKCRiwUKfAif2QR8JL2c
cgp97Ycv/aSESeIAgTshJHWZ/oY/gtLQjI1+K6wvdzI6afYdBtcUOsydnjj9vR4qiZpBQhOg3WPT
Scv/sk9OFzLFXvoNkmLdc3vByyqS+Rd/agFUIejbvfVRkMovpkg5Xc9jKLCDSGNDxzLJSys3IzZ9
YwpBOpEJh2IwbXmB1HMXayrNryMaZYZt4VlNwQfb30nMt/sgcIMDcCUXKvg2n4qu4fwKqxMeB1kO
OBi6IhJw779HBK8IuFy6bYq3slR450BK5SOsrPQCaASESB7mmc/Ys82ItQMLLoXCMFV84e5nufSp
hAh6gjrmmRIP8U+VR2J5gLOGlz820EDP5IUFWRi9hBuJlqxVyIqf4REenJ0yvMBg6w7Rh6iDLbIa
QKPg8Bx+oLEMCAmSI7H+hU4iqihgOlZ8tX7YRyubFSUS2qxJFuji6TDSRuxAUUqqC1KY4VD8tBoz
Jsm5og7JZglCi8wsDUmypKXCMAY/zOCy2w9IsGLyN/ljx9KCkye6GOOx2KsyjwO9nb4JPBaU0B1G
8LEticn+RGyNOZrhhknTdTUpx+I6AYupCeI3Q6ao+Ysn031B1apBm2pD+PKKvT3gSV1CNT6j+xIf
6VrStWF/cyp68j1WB/MGpmcuxv7l1CkzJCB/rWvQoyFdQWx0D5sPGBf9wpp7V4JjbkSIjNHNvVFL
Rqszfs1eJ6d1Gq+Kn+6ThQ34SbzOxLgvWppmRkORYjll9NucRkg6RCNZCieEw0oOLToXF+AnDmDr
B4NXknU826eAr+Ozm7CchBybvjxKdOhdOyk5OYMp7Pf0qYlA519RMBN8USwnGnpdTaB7iw/cH7H2
I/wSxi2anRm6iDdj4yCah0ologiilsN8CWUbYRwbKOmrIYCj/+9/GdqPmmrThcbPd4xZmrPvIeMB
C/E0pAvYoyeJ2D8/ekB21VrMyPN7/m4WW3dkxag54feqtsMCmmmMzkE/Z8QN3UcPR9u8TtFn4fmT
hkMAjhfMO0H8PRqQqWsGbkb9pLPjN6xfMNPvEuw46u16E+3B6IzxvRutMf+58AQmITTjVxBSX61s
8mRk/ydKy+lA2PkSEoH5lJenjrtjJcI97W3PHkeTVyVedpOH1xROX/VK4MCWAbHjc7T/eKyPtk1b
mQgKW9HVeSMSw0/UVrwbIFN0pjEyzaSvBVuAo1t9UL9UsRre0aA+XAVRZXPbLQ+n9SarM0CNuRbu
acuHL7+AdFQza0yd+WwYwP6mXUiBY/9H51EdfuAVouu0jYiuJ1+5mx+GgyH1064hzyN+knMDne/J
ZYilBOM9oOXKbgCNQL6EFvkYVjGRB8DtyiLEPhhiiGXWIP12FUgp23duZCdo+9EHECaM9IL5pOZ6
SqMPoA4VAbD8A8T7Li+Y5d6nNjq082kXtuggT76EiysbDusuvg6afKVPh54+fTzsFag3BXDu7Pje
P650Dfvw79s7PNMGbUUIWsL4rUNldIPzD/eD/uKVZosCvwAoixGqUjijdBq18d4RoI45DekFzOWC
2zGHU9Z7We+Pcdaj74nhdTr2djVtbarfN5nEya4+3P4n4V/Ja/+dltwrcmo6Xk+jTRWmwEyuQ2Hz
gNdfwQ2FIXZkQoC2CIU7uB0XAI57Nej3kCrzIB3+2rmTxPXnlUurRwwsxMhieoaqS+lK9/T+exoe
Az6S9yKtvZmS/xU/J6G4/pAEzyXhv2R7uh4wiz6xUKVanrppQil2jwwKyOwDT5GTudcHWOMn8T56
uhRa7V9tI/0SIYG84xq8RQXs3T7HXygdwWD92sGqoDYKaPxydvP+sHDpp+yZP2J8/TUZUBcxgP7y
o75zguz1RcHjMhGNOoZSJLO+UhMdxze/jzwhqmS9/DZp56hiLFuOttXdj33zu1ukDY7ri18AHGPO
JCD1xQcpQUKfsztSMOsYYKSCbmjXrgbWB3aL8267wqzCVZ1+nDzkE80dMETy+caiaQfg0nNX2eeC
nxhlFlXnVIURUvuSsd/HqlOtdbcYPyLAoRdC9zD0GOfHua1v9SHNVh6DTxoDVXNhk5Q+8BX059p6
RLQMqTAZ3xBZ977HgwuzPOXMLG0EhrUxi+BoYqa9MjKvY3jA7dRISVIkQhtjIIB2dVq4A0ueCiMF
eUgaJv1/ZIEZvZBgr26EcEMzK0PUkhbC3/PF7+Sdvt2Krtgtyy/Dc5plgY2OPQKkNNqgZUtSf3I8
+uuoxIcAZEiev003qma1NU0ulrAnuTVCBTwNuYgZ4fGP3i5pP/CNS/4AO+kmq4NLS44eLBQBxrEz
R4Tj5qNgRAUoOUbBeDijZ7z1H+eMRSE1RcO6vFAjUTDSKG1T0wuj6k1+eeb7mgf6+qrVJUVK8DYw
KWMBmfgwhKIfCEXcJdBYi+yHktK80Agn4NCV7VENf20ki6/AcOLhcvI/QVd0NsCpDb4BCHMipZSd
UNRcDTRQGL9jdcnKkIIXqiw1IoHdyUjR2hCJjmNJL78UwvJfgPXXSFaF8IueUht5yJlRQ9PBZRfU
WHkRCqbf6cdlEe0XABXQCKKbVY40yOrVWLotH5YZo4SoGQgk3aOSnNdWa4GkgrXcm0uw6ZPf1wGv
a76ZJyZg/jtm67nPmPM7fal/XUswfyWVvSPQZpk92JDnE51KuOzc3MENkO3pQthA0oEP50Mgk9sY
svoJeNLWpHKL6dWRwHWTMuQM1Gxsg4UKI6wUBEjBkB9QoF/2KsV6gxmZh6144FBg6Ga1VZgEOGxo
jUCv2a4YzgXrxY+6/jNB+Tqig/zGRZ1S/MNw1wAJtG7STx5hQ1JBrpBepA2Zn6dUlVKn9Ky/hgYG
CS3CcfCPpfPaUhXbwvATOYYIAt6Sk6hgvnEYSsWMiOnp+5vuPvv07qpqy0BYa875J7yrAP5lAmRH
clkL/kdbwxJ6cik5UOk47P0SFn5ejhkaiPSFgSWen6xUQCeli/4SuHr8BZ6Ge9NFgBG2UkBPGhWA
7DpQZ/qZahWOF6uVXEPAwVwiQrwEQ+bluLOiYNOWWXig9u78ffcW2D6Bg74iLFVdMS2FKhUZ1mEo
XRSp3URym3e+PaY6ykW03MPnE4b4wldRG/oEmhFqKg8SSo/8vaJsnev+rUWzBfOKvlOE2wa9qNDS
NXsucVzntB7/ix/viEsTonLS0SX1u41vBcMZQSV3gVgwUlC9uquV6KWJTk1X9Gw4l56gL/V2cQtT
ackJp0fC9ayi7JUkyw9sIVGiFwGVLVICmmCh0x9TkzIJxx7+UVBdi1b7xhCbClpk74tuQ4ydxejZ
4LSf0wJ5uNguS0i6TC/LseItSPFBTHhBf/iB4A8PCgUjL0ggmjSgxh4FOJSpbZNxoieOLaojgdbv
ZBH1WGChWcFtagm1itdPEHfD5UdY6UK4etJqM+ak4pc3+SavXOLbOSL8voakvBUhEQ8XvsJRfhPN
/otbxMyCrpz/yC8RLT0s0luIrzrhgaDK8MT+sa6EDEcfa1+J/vzZo9f+HOE9CQf1eE67TE737yCJ
oQC+gS5hdG/6FtNXkfhzqCRGiYzRUyjGBhcIs3IP4X+BjcSPwwWzK0JfMBXjWQSoY3CeqSgmP8Bg
wImz2m797DLoNtCsyakS70xxFuu4T8yahqjkpWs/DT9bhGtLkbzLxVBxycAEk5MnfdRhiKBeiGs6
XXuFSSERc3O8c9H7czV6VzQNWPLxUczoN2u5SVytFqGp5WLCu0103iev8+CCeo0UNAYGV1M76OC6
t7e1kRHUmNDJc3NwGnyxMiTCznoPia5z0QZw+FFMjKEXAol3D0PGc+PPFg+G5RdjhqZdsw4jzf+Q
3kcEHN7GZEBxpUrxLxnrw3/2roQR8dFNR80eJKid4fDAQGI/tSUloM3+4pQDSZqreFMGp0tfypBb
9Q6zLyMAdxeTT4/PpagWsCxUdxJQ8ebSUiZvUkKMnXUjcUB8HZUV0w0eeeEdEE5hIhgnkioWc8Wr
Tb4xlqXUczwN9vEOgbqD6+jgSK8iN8idY30bNmr7iVFaaExR9yMgebORyUXCZx3TccS9ee2X/hBt
I0blhctE/+mB6s8hG6i0vgdxG+FqJPDo4+JYAHDw9dDOuECfmq8y9eIcA6sZeUl55l+E71jg4Aws
DAjwgc/47RESLIabIj3SWALbht9iPuMeyOtyHpiLey+6MrODrAT/ALJCS1zZe59sscSuGb0p6YiX
i30/WN/Nu/+YMV9V6YKuMaseyyAVur34I7YArdkBoqFDA4vTCCu3/Plkz5nGgQ2PkyZGxTZEB1IY
/Teul0whJpVh6aii0P4Kj6dYNbODBqeojXqtpDOiv7qCBJ9BEhpJKxNJnDzuGj8Prpbtuwh+h7VV
rJD4kT5twATtw+9c0RXATBpV4FjKDMkdrWAjqbBL4L+/ySNNzUxPy5V0E5ufJleos0yFUdUBBdEn
svmADQkHH6kdBEN5vu+sYn5Fz1ZOGJsdEKTjVyIbooiRFr4sLepv8W5Fl3CXiSMFt47Mw25htZQF
W9bYNoMFNgO4Q6yR1ViBlcLa+eQMAMHiZiLLJscE0Lflq0SS5oi16WjNrpED1lK2govDAmHJmsK7
XaAdoZ89JS3crjEF8O6eHPgGVNKaxHZGgYii4Q2/+BVm8P98x0vkxQtu/qjV/WRjsdW5JOL9fZuC
kM1MJujs3a3BVMxxxL5DsKMbjNo7ExAdMqpAurusW6QFZiuaTyIJu6zLePZCbknplgx35JLdAykr
vSYDgUsiQ4HF/BAqvceaFIJeuT2E+Cbu0jO+Gqx3RHCOcdMYvL0YERNnm0POOArEWb4RYu8hbEUC
jktrzyTBb2YE2kLQVfks6K0oKoAHnokeYRYw/gy4BiH8cuDQD7P170MZErUyTF3DfdKIX1EDPL9b
t6kB7hwsoQbLVSL03zpSe4ZidXZMBPCy+H3Cmk7XhTTFGJtuX6oOW51BsokN/oGB94oXqYxEGn2H
zhP39hHT158+EaCQamqbw6Mb/NMW/8NG6e3kWUSXTvGx2Yrn7QmkDN4PPyqo6uEqyUSzGf9oW1IN
qb+KiGuA7lhIcajfoZ3zLMLyEQ0A0zXgDboCDI2omKCozhngHKKnUGkrWkYyZFERfChodS8XXisg
k/QzB8qnh70UBouUxIgW3GJ4DhNwMjZqSQ3bPlwC/IbS58CGdBg1bnVwlWLMSRC2MFdAG2EIY57N
NehgSwSozEeyhRAOB34ofCa5vX4NtU2vg/Lz7AHfu7RbZ9qFB/3H3f6E2A7QWi2sUSr9nTU7WEyx
obRwFGizEfRL3Uo9320hYXg5lN5NfMUUIJsU/qGwXWHsUm5LA3KjWJPqsBWDPPJTuhHS6bDR1tep
zEG2G24FRLNeX3eYBUfAF8J/G2yjEVwK58MfgtN6jJKZ2I5V6DwfOpAHnNF+0zllne1iCro3fbuQ
oS7Mjg3GvOdQ9cnGmRqkhQpBAY4BooLsDA06vgy0yf0oWOLjj9wd+zgTumcrIPHBiJajUb15o0JI
b7q1HFU9WmVGEKhKi7zBbHxE69dAKUVtxvnTAm2CFNeGboNmjNaNGYBQP2uEANTs4gYlSDJ08Cfs
b9yaQsZYBkUklaHCkgVsIcsKix1FOCb4KlP4vd/E5epAEczsjrU01LN/dCW1L69freDooQPv9A8t
b5d3GG3hJdrvsP15jRcF9AsXlxHzHX6GmxC4am9fwMngY0ivRcgvbbLi47vdgVd5xKbzgvKMVpwt
n/aOys+3aJfh5CRKJM1hc018Gw4Yt9+TJEb3QZlvJZl41+IkLEamGNvjnS8yek6Kj5nmw8r0sCB9
/k+EQ8R/sVVldzZ0fDXFyL3/NzEQ27cjUdo/RQbFg7DBdQB9Fx5P8IbkjGXm4MnW033Hj1WBEUO0
97K/PnBgf/J3ts9dhZqgd+uVb4ugnZzcP6BZ+7tChETArcHMuO4SZjvAlpFspmNEuXTxSl+dDO+9
69xYSaHR4ECuxPL4GOmm+xm1VzjwNlbDsouh8dklUjGoYHBTaJznVffdQr15xtD6PP/8PRihUayC
zxBno8SwJjmTlBtNS5vh+RnWNHWTBvYkRkbeLCRkXDUx7MmMtOQ02RyNZu+zQf0F190XP8zOsrUh
Fb2aLTyjO1ljEOPDWPIyy52M6CJztNdEkrQHzDeKj6QC4BL5Weu5CUfEIdKTvyFow9jw6qvIEV3X
zI3BCdhDTNbht08gz4hSp9EVSfaS6BPAdu79mWAwyay5PrHG6DxA2e42L8aJp3Eyc3+3K3grsYIY
R0af9e3uXT4WVwFedDWtsHue4tqHO57Me3itNtaJzGKmpH92P5BXGfLoPd4AMsiPw0s9OOeQzmcd
P0nQwJGKxWgD9CY3805XATvHU1PMnJkNnay0sxWV6AuFcL8eMiCRFePosV4q3Yt7nB7iPbQnJ6fN
Z0X6Qet5/luqWM7slCt+t4E320cyCUm3YsW4zt4EccLN2cPbacJNQKauge13cNtvbMW5PwJHhgjp
RffufkA77tG93317uY3K2SNlgis8SrwU4n28D+Sra04f7euxrG6iChwtZ7MlQrIUG1JmAMuib/iq
DRmd1Q0E6S7aymWLMzBtQIc7ZE0PNez0bU9cGIIfEG8O3RybqoxQnYrOok2TkbTnEJzMntnTMESR
0YPSVV1GGSDIcCyeoq29pcQHHIfcBug1xn3upaQ/OSfrXUgOlDO5j5tsGgxYTlDvTY4xyRZw6X0l
ehMW4X8jbARDADN3MktwMR2eh4se3x6HbrKWk+d1Bvg+0mfydic+OgGFNXYiyweZOoAaeiB8hxFE
B18AwOMsGt3nn3z0YJdYYNHrp/w3DuUfiAbIit1KZNoM7Zg8cPY31a89kSS4fjNM7i6OrD8Rgr4G
14tkVsVkSMbcbhLpMf7Z41c4guuOa6d4xSWwS1IyG2FmpA8M091LxF42QooRBLDDcyZqjLnK0E2D
X+apAR9oegiZTgBg43lPIfCJIbZCmTS5hVmM0K2NUMlYERPcyGBJFHNTb6TxrqO6r8cqcgCKcNf4
a9PZsRtGvEfICMzfhL7PrEu4VTIPu+ZP/GXOMCFVt873MZSLOyJlxJ4i9jsPlyoD/0eazt4usyxY
ZVbKWkwOxNgQJYh8uDZKgPUhY3LmNGjhBk/uQA7Wx5pwBpMXuyIvtT2M39F3wKKOECpl7ul0siOR
a77kdgDn0Lhj5XyVPASxTsYnct2c4cLLQv4nIdj8DMkIS3jfsDPTWYT9jr3zMSfOoB730Z5YCD+I
3uvAnQEo/2ETSEPeXDizK/xN0jC4F/mcTI+kklFcWbhaIEvcNBrTOD8n7o5WhdmpHZheRKUAtRZ9
iO4GsCByU2QUNxgowjNnEpbjDkLBRklBL6D2pfKoAwjGd7h7OcoZGDdhEJE8PWd/dgbUleIlshHO
f4OxkRNsKRXZhndjYUHeqIB3YxH3HyebDRQBJu7awnlS8kBs8ZntP7ucZyboAHFVbnI5C2wr9hl7
60R1jLbx6nC7c/MxDf2ERxUPWef08DQw2oujww28ODVMVOr6oei2v2hu7ul7rPGbmuiGuPGlUDpv
oG4NK/jCGGUM75jfMtnEToXhIoslC7mpZrvw5b0Ykz4w1G35N5brRlfkN9oU66GxQRAUFdEhk7iR
ZKIOKqpBrgUx+G7Yf2cM88NMTREKpeZGx00Cf+mJzDVFPYMJdR/9jixl/9ZG9F0AVrfI9JpIFzTi
TErvMbh6StuBW3zAlIWP6d/NpIZ+1OnXKwMCMS4dipi5CJERWi3HiBkuCMVjZE7yO4PXBT+kwO4h
eBFhpswHZVL+4xSmDPecXA9AmgbFWguAu1kTqCcZLGNcCY4F6O6OwMOGTeeJmJThNRybElal7lXD
Z3rAz8zZzZCoH4I6NL1Ubv5X2HpaWOE+l1Dn66TNCrgmHA83YE5ZK1kuq6Toy8f+JIv1SbfUVrTn
nlqs4e7AomKdafioV9kCywTmmZj4nmGCUWn/LIXLZHmhLN4Hh0DhZCHrh2XlsjfCzQ5khi5nFbdd
GZs/B6C8XOtBE55ux9nEKDRRRVr0/zcn7uSAXszb5kwT7CqtUtXDo89dNfgZuKPb9lRnXi+LbN8X
1aI+eDiOPge2HhMW15or4VWapit+dqQF2AMU3tSBXOhSRArDlj9j/MjcLrwUeSWFjDCojfuNaCIM
2mVxeDAcpj7jC5dgWjBxpPXzd0GT2zxpr7FFE8owkwuYNUduH0mnooKB4DIWDtiXoZa2Jfi792FC
NYeU42rLNiZnjqQHMHtxV3PoKL+JqCD7oouk7IHQ8eku/pCgplXUeILE3uA7ZK2sjIFY0UBNDHEJ
Oq/aYcNrpoyNUe+aGTFgMg42pOOTNKnwPStpmDHMoHB+kMr18D7ZkXKIaYETg4bU1jdXhyVeA+w1
249EV/ERMGiASbnENEAcbfks4NSAkC8E8y3mhOWyBakALQmZey27fWXOOO8wCZBJJtpT8XXER5S6
H0/JhwJL4snvQ/8UZmbc5hXvnrJhloKHbBkcUY/gOiSAEqYFQXV1dFLPV3coNDc8vVoQsyFMPCy+
wPKpwadmtKfhYCSCL/3q4JZlKP+7Hl2p9rmVrvbpb7vBtAv1O2bBHvzv1aG0LiM6gtPRBUve5bD6
Zo3+aYQ3zgkN48u669x2OIw1J5+nxw0Y7ZH53LqflXQHDfs12c8fmtUkzeePh/LlF47K0VkU3unN
uMI5DIQkf2w4wl0DchVkwt9u7QjoCK/hiP+1VlDrW3R4p8FhDnBMdBZdwJt47PC7s1WoPn+gQfy/
yg9RgxehDWz/fSn9cmU0akRIz+0O00n/1ArZuh9wqrw3pgA43m3bUap5KWmSZVj0n+z+Ivrz/9A1
SoKf0f1G+yXVbxeSWihrmhuc6B8XmY1kbE2MaZ8koSQBYHQT9q5WWHkdiu+/9SN6Wv2/IRHsBIsv
HDM8EAZrqRmRJuLMzzJKQhgs0bBNeRmKzIYlQdjehyA9ZLt+Y/DFspFtUbwRRPaYUCvhFAlz9RvV
WF4LHI8SJaP3XLaR9e8DqbUpdoMrZJlgEZdUlcYSIRQEjwUsTxjaGEI12e5X6ug5//69/SOobcEl
79ZhCyts7BKkqBXEEkhkfmIZKmeYrRzDS7Z8u9QDtaMR47DGS56N4zYG8oye0YOFjZqxOaXuPIfX
ITUcwFZHevA6PLE2CrAq1vkX7HU1eQj4KAvqbflgFkEYXnRL1TFYz9M9ZBod5NfVvMdSHV+f9ikQ
ZlQbrJKGNX+/0RffgfofUH+hEKA9sQ6DU9S5wuZ8j/YujbdN8XNycbjiqlBHi/iJJKl35li04jM1
JjYG5xmbj3Tk8QOYVPZyNmyprMqe+mZjqtg2hBPQ6T+xtDpTFDCXqOOB8NYFPLv4x55ILkVRib3Y
ipsQDctWpEhYgMaQWjOZ7mxPcJTlSXmtIX/P617N28ChApK0sG/3czz3gOUQQLKXj++AjnB5KdZL
kC26Xp9pxxPqGUnr0C++mGaBWnKCL0s1KuiAlhS0PODYl03ky95FDZ1iwQuUuBuqEW0WbLrjsARE
PbNriNFGBeLNiWljhCNcZBWS6oXG5ewpyJbhgrDTQvYHomtc7BfoMii5h03aXaPqlNmXyjKVMsVi
BOVgdcq6iaxM+qV6hXPWqEbW/ZOO9l8IoFoTnsQyhkZiwi/bQlQo+++0mexmmEeYDM9pkO3W9MJl
RHHnfoFqqE4Posvs1kjxiDXLEa7tvJrFA+XozmH1KBB/GwgAZPgENt20uFzF1b75tCo86KnAKYyw
psfBFziP3DzTfsKgkI5wF4KucoKdScLEJ61Cam+orwUcB9RXjjrDu0RGnwgiX1wohfcYVWC7OXcN
3YVU4jpDfUfdntsoFgKe+aPx2Z9kLNBIXpYd7L7XkGq0tam5OLImnbPbWpMHoK/P5IydaVLw9WlO
d09L+biPrY4v9j3EhoSirHL13m5IWwWLbPrc0gmrQm94Ofi/JWYOJtzr4LP7chY5Xfltq9JUPc/u
Z1qQyCVryJEwXKQXpDsMLuMTZbr4yJ+s+5bAi4AMha5cOvul5PM8uAzaxPN9/cYIU+sj4xRaR1jp
Wn5ODDrahceFhUUsIdd92q/+mpCV7t29BGT7zFWZePHsraExYrISGt3mxmAlKx3WAp7llB4T5AKE
dhd2IkMyiQk8J/V0EWh55Qk3f5EgleE9jYuk9taGS86bXXCYuHAnbSIO10QbJtmbRFURmOt4q0ja
zISE32DnX2INQZfptAlRaRGugVG/mywnQDtExzmL5EAOBw9aBDrfGC75N+BZmeKUduvATdWaaTOF
yijTZmrWZGyUoiZ2dQfu9f1sqV0sZS4TJVMyLdQL4jwwVbLXKh7JkDzMza57g3l2I7LEHKppa8Yz
X1nWz36mc8Da7n6lO/xy2tyIUne/kqjIe/CHqpxUQQlF0YYytolr1XpC+PPr2aLpkZuy+v3oAKnv
xk/vBhErdEpixYVxMBVn8GQYlhUuVXbhK6kkm2QEyNzigo9qDu9B0cWdOCXB0L0HzZmY5xfdP/ah
gtw8je+L7kMihjqZbD6gUB4Jv2J0S3JSKqF+lxUpM/vK/jBgCu7xS8EQzCSJ8h5DUu/8sqfIaNyJ
mdhjJc64Glz1PkF4v0igklR7DOl46ja0uxhLZCA92eRCYLKgmPMnwjaDEERMxYiwAsPdgT57Q+/Q
qwdFgI3vinzopEyBp1NGmdSQmGHs7Y4nbGPGcDndJdc2sWCaXWb/AJbKqgegewCAhBpFkvl2AsHT
8Wh+boTPSQY7r37KryNBk8suU7veLW+vzq4RqwRQAS+672ARqnDvMFkPVOgwDoHwfgc3a2wQSl+C
3hbhgjwmdbLDkY8QaVDyY8yzg8uKt4bYxokmgQmsmnxDCI0g6HjHfdyTJsLgxZ0a9Riv2p4U4rrg
sTaIfJej4FS/dDbx5gC55xs+K5pv55rxBMCjwPBLoGoiWCCA08ktvzXY+wkIBBXltkibWzG455EA
wF9HSnqCQABhGRhyEOZvp/fpyrMJpivBfXvnDysVDEwaoJ2SqloRyNZmilnaJzgktkLQpsKH0txz
QEAjMKtEux0crhY6+u43poNnJQx3gz2r3h/5QKvdgLC4nUsi2QpIlhElvFmIBO94z++XPoeJq+Bf
cB4nSWzDd0QKSXIZVwVnrYEdK50M1slyWUoSVImNOFHZxEse3f1UTAvrUc3PGC9ESqyyYONPLadC
gv54OJ51wlgkMkrSz96BfL5Fn8OJ8TftBTBcGPoh7tI9eQgXhW4XFncRnEypwrBQ/Ltj/nxfychi
R6ikDC9M0peeE+YTjjnrpIQAZlwNpEgBHTONdrODh/ZZgPKMzDDWlGx4tcOQ/8DwY5//XX3uMskT
PNvZV14sg+vAKaBjLu1MXpdwJ5/gNg7uzjqSwkYrzdhEPldXzhUEYZcGO96TfAcpWbG43w4ORGSs
G4dnG3TaY7mTnLyhJO1JxhVyStKmOHu8IPl+QOKlTVAib+ziYJ9H2zFfLei+xOTnhq3+x9WJF4d2
4iyilqsMifd1dgFsgL0NvbmALiI/2c8Q4Pq3oTGF1VBD6mCk77wTIVLsAuDp7hxPemIGIHg2YaWI
iqynwfBA6DA3xwaLDJcBF5L4nculILC7pNCx99urnkD1BEOjTRPUX0wTGSVZ9w0yCP5o3Mdl1Gst
uXsk1rDHVfkiSDpQnJWwVOY4CK4u/VWVkWiQ7uKKXOyK339zsjteD9B7g6whgXRtP0PuBl5rKvcp
UDrMk7kCz0S3n0MoJnB3liD/8Yf3rNtDifJ7+cdfgOGJ5YUcdo7KULIkLw4zftEYQKzhDe7tR87X
vLmaJekLCQjm+S/JoB5wFPk0kQeL4x02l8IlOQcvv8Zdwf6aVpP7FPmsX2Hfbe/XZzL0HLzEG6vW
SBvdvFqWrFyWOx0LRYgcCPWUGMzhGvEj6pQu74yLRy6gqkvKfQGUwGrHWJx3vmLJ4jas/SEJZ7gW
8dZZuLhkmL8J8nIP2D9K/NbuVJfEBU+lGlC7bXb4ijFYpmZPkBRyA1njiBXot7MbwztJCWSzXng7
9necB53DSjZEQnHt0+TC1+QWYxxzj79skQ3rtHoEbUpxudPYUoKKPFk0Ienfnf2jYZ9QVkx2NJHw
mkN2HRoiNsQRPjPcd6ql3NwFvPYQmgb0bG6XTvqYAH0snB1LKFULWzh35jNmg2Rg4p25i9pE7O6g
nTZsBacH/oa2bVV0mM7dtF5/KtvBrffIn3scH62ebrfRvP/WXSM4B3XWWpZZWUFAegw7U7F7IPSv
LWKewRPFDq7U4jNV2z8VLby5YDx+eicgdWYmJTrV0n2hSRicoPNItEoLXTVOzFPspQngwEwi0fZ0
96LfESnLIhXthAgTPrbSQTGNhnuwH8KcI4qGwQZ8nujYZiVvuvTXkG1KgZwmFyIF28B7KqSsW1ha
i/FhyoVTohX9OueKu5LsUG5dlR2BTItQ5ea/SH4mq6b4e3aygtncO9hFBCyy3LAWSexm4bbh77QT
bMDCInhr9n1zmLXc24zNFn0Gse01Rq6PwjJZN/ziipBDP7uvz48neF9fgzcFPXpQh/P1Ojg6BQcX
hr8YmjfW2HsMmkbB1b9hL0DU8zNYzBb98x/Je1VXohYV2kN4QKJHIuqEVQzymMw89hw6LHx94fDJ
hEQoZiqLCouH7OxnbLjt3qqBxYwr9q7szFEoBrrMuTR79egRCMAdcrbvKyOTqO5muH9Q3nTovfUE
pV2zt9acFz6IpDapWSusIeyCXVLcUt72pCqtIOSfrX4zxCeIkEiEeZSvqMP5yyKzC0Uh2NGCkSse
Cgx/KIP5OZNFMz4yPTGzj4VZtrC7hcaNX8CBWbIWk4KLGtHPix4M1kHVg3MOXdO+ZUvAGyjNJF9B
SgW7RpOIl+Zkcg5b1OgvMmsgOy9Ve9nAc6MCRI8wmsfRB+2eNXDihzPdiIP+BpA22GyQS3VoY7ej
OxMQmXdWoWhYhXvNO4Q9CFH5xhv/OC+mlk0HzREeCChUK+KnO4ApqFyZ30pM6Q8AKcQxT0D7S9a2
lzdmBchLKgAc6SpZE6ARA8yh/2wA0hUhz8SANeC6QPsDJ0H41pqnk5smsGzbV31ypgefnuK/aWYB
IpBjuVCPsXzBzp4nn91sunRgmZHL23ZHJszWVCTvSBcvds6oVPNa3uPiVgxGx2KgVdAEMlVbfySJ
rrV+MpRJwCU7wJCfaaP7jl6oZ+u1NERfKnaq834LJ9GU+tk3XIm0lfr5HjxiSbxmJEOWFJOfu6sY
9i7ZgVYTIWJlR+x0M2In4/XhbjEEWnDZIyJco3FOJv7C6a8R7voEOHLVvKPmWkE7JkMbRv9uiT0D
D9Z7ty0BgIygwVETWvEZv4A8K0Aif+ayuERYPKGzusXQ0136K4t6PmuMvxn60AfHDx2wu+ujGWYB
f7qR6EA5jZ2jz2xNg4wStgkfRIMLcAmfabNFugmMBf6HsZWQvW0bGxThC+P0KMOI3S81YKAOUVti
2sQEwo6xuoeLIvnS0tTbARSNjcmPm1CfpNCdxjCnAGBh34itk5yTBlJRhfFbnuOJyGz46TEwlXuZ
Dbs7HYtbkQzpUVTkA7hERi8eD3IMURWb6Y0M7nETgq2Br5EOEXk6Z4rZe3pNiAwo5cVtNd7B3cLK
ccsUQrgm8g2AD6PdAjdX8UY0xPCKwIL9H4Yb4kkUvBsMyI2ZmPNefjNe3ipypkab3xIXiGrSnjHn
3BHLY1dIDjyMbMNFytwHA0ic8WaQH4R4swda6PQh5o+YewpksRPvj8L7YB3ATZ6jtcg/E6TvQsTh
2A6ggOwHN2GCiD7l6mAL0deSYi3iPvyHMlzcOPX4OoD3LqbyNZAOYzBg3HywwcELgQZ0FgIggBbd
iZtzN5UBo9aG85ifsgu3TNMyVwyv7mCRQIMY2nMi7VsXHQeLTYFgRNj+4I0Im4SSz7Qnkhz5g8Vk
D8ApSn++Y03o/ijJGXI0RKMYzIzokS5vaRMijAinBWniWkvwDJ7OXoIf8obEQ1OwRJB8RvtMl27W
rPMhhhBCO0K+5DY+sBjs03Mo1nYvfLZEKn5NdkPa+UjPwYKfNr0+GBLd7M7yjRQQlzbX77iUHmvu
RgppGBfWHzOAM4pD36ed/dXBbPtdPNIp1imo5beO3YxmNzv6gFO+5nB7ZoXNN+GDggdPAeYYzGhH
KCGAcRhNihYtnrKl8C8MsURhUOQBnmt2PkJcha1cDsw3YBD45BDKdPCfbxtCVdZwAV2hZ8CyzzlQ
qv0cu5EN4IsiWUwRtszsrZir7EOAAHC1nXc4K00A7C1mYdDysR92sAyr8cW3sY0gk+404toBGuQe
y0/zs6fF5uQLHKwDY4rsBkXBA9wpi2r2G4WBLXCdzwFPL8RLKBGi0382usrgpViTx/ZtY6pHsSfq
VCZJe7AmgZNQzJIMyb9ArThfSznBjCCBus6OTVikPDdjMdwEBiPW/1cY8REB8tDOzCJtgt2UBLrE
m/EYwp61uQKrblsxfkbsNECiMkxVwyB/+D9uJepQJHosEXw0wW1bbB0y8RX4a5YsxdWBWYpvRGKf
1+bCF/nrJOHqmSn4dD9dNhexa0DTwcO48Jhw+n8ofyDoLBzWQBA1ccINIEAyCuTSjZCpBhEgNi4E
GAM64GJOHokdHo4RIIii7MAZglMm49BohP5DzidbX5qkQlWCjzLCtYWlwYVmggZheR1KcKtQXEQ8
crEsOCWIOAB1EBt1fJ7NZ6sT9cuScW4OLi/SkUjO8O/8DhwbvlPN3zuLp+GGiyJoHvDzOODWloG1
zU2bsyLeuhLtAqQX8O7QsjkjWXajDiwALLxsuxgiEcFCxcALbGCTomCDzrURqhvWmJWBy0ksTSWR
B06uBUrF+l2xajK5ZVaK3zQYNpcXjEDcwrDM5HRBouYGZ0NFHS+L+DZq2zXFglDo4OQFwZhV322y
vG0pJ5jibqUYYxWPSUuZ8ur8geH9oubsfj0KOGHB/9ozoaN9vV7D8sAk5Rsx1ceuxKmWBDPiCJQw
uoAQyy4gFR6VHouxDYVVd8WVBloajursP6zmDWwLN9iGOri4ZGTWYPx1YKPQ0xr8CuHpwWJb4m7b
yDx+jy+15LOMeeJGwOWKfRiAIgRPYb+SORUL75etIUD2EgD44RXoauwzfRNaHIeWKA5jtv+D8emi
aK6gGviLDMFVD2v3lwWQdhhBFi4lRKITmuw/KwMKvOKyA1DzVViTNvp1hTYRJOsjhnf/rAkXGdRG
im6QfqIFu1BGPKH+MGPv3hBgYNjQXAk9FIgNpQ5GDfuIL5qrvcuOfmAXOQya3JhowwHDvqYLmIFW
xnvd/Tc3efc0F6+N48G7RKfBBVqgx64jEiyRWt2pTBm/n9AG3qERAY94TTzT3KqnT57dswd+spu2
gurBVU+GMUAza4BotUwolcDmF/eVQ4P6dkuSdQCViukpOLmo+6gxnAXzAobj4z3kEwb7FTN+YuyH
LVYWxUX2V4M9gP/vY8W9etEobVH2HPvildl0TAZ9kbEF0oYaCBuBEvqctAcH02auXXslhbiwiBRf
3GKurHkPSmLMRvCSuSLeAgFTqbh/ynu/7YNt+FUIa4HRu48pn4dy79gXN9KXw8Ykeiopl9q4gMHN
ZF/gdrxRD4sCTVbZE7KzYlZuEMa9Ub9ZJwpMgq+8FkeEcnu5XExlo0zT3fA+Fss0wwfyoiQ3ew1m
/7w5QBpxk6ynUGcIpb0T8drpVl4zL51jwqfx9ltD9jZJBH/drD4QJfCOFPs47WM7JnL/ol+F1bAc
ylG6pXtmjNiqdvwlPjMllcLHWYpjeMfXp3Ikn2N8xvkp3mVvakkJCWBSb0GXebEGiq8IsdJgb7Nl
PQRI489ob41e7GtsLixRg7EsH3h2cafRwEFT/01JRN0i9/bLFomACudXS03EzWp/R40UtJgEo/dG
FH3EJiFEXqvOrhMNdk0iT1SyO44ayU7MBqifAJ3RpMKlgQelZ/jyroSHLca+Qh6mfWEhGnDD48vf
4bYoYOiIw68QoGmfmgu2FhwKODrcJ3B8it5hzrWbBxu7gbuNyRYBiRmIit1QJHhs1RSFg6twe3A7
BdfKodRRAtWgOUsoQWCKH74cKfZsxN5A9WQdiMAR3eN1+HbxHCsTYBqMXp3mOmFq358Y/iR5Rh2m
Llw2SKahkAk9SfLyJpNjaBJBBMmtLUAG1+szKh19CH4s/aSZK9FvF549MeB7BVSyg1i2CdmwF8FM
lJEwjPCstK93K8hnJ9ZhXB1zbTVKdgQfJ8uH/4ZD5D+IqIAEs7IHspo+yceUcQIb32AAQeCzIuLg
74Pjh4/iJN6PTBgb9VYhAo6wz2u6QAC/VnqXBDtQT+j24rD38HR3t7qjGqDIRkNA9d12znF7eDWs
YrJXvAd7RO0h22sJLEgCRv/FqsTCcxnYeOzC5WH7osbHjuM3Tmj8Rn2ZiagXwHkRf+BHYP4KshiZ
E1V0iQ1nTDSwzLcr19meHXUZcQ0ELRhStADi6cIeACd/TFKc28Lq7gqhhQ/EuCTsBJeQyNqkxM9V
nFUPI+r1HzwoNtNQ5G0IEvFh1EZZQjMwO/wduhWFioT+olvksIXPXsudagNG7oVLvs7V/gORMZmO
X21jYRktZz7fbJnbnDkVAUQUwuusufdGKzTkfWFqI1NNS+2N4dyMuVe6CApqOhfOBJ33YgQNJJWc
QaJTYeEFN2A2cWySaA//T8ZyK28+JQ2oWJLMOQDpibBhXlO9FZTFzV7tZbWrSMbfAWw+5VJMDaCF
xvTUX+n2OZqfU3Z7Sq8TPbUUCzU3L4uPfwKi7POpvpOqCxeZIRFBn5gy4Osdst/jivDLq7Gv27en
8L6x0kGUddpAD4lutGiksG5rNx6TtLbBsEYawHvohaeeAUWakecL/ELkxzEdWKDHg44TM/AFdHA9
9mXHAf5w2lOVrX54671j0b90O6hj4L8ASeAzNu0x0/fmaEXx15BZNhPb3/zpbwhyIROu98MaMs4R
JzQRvxRbUusjDaexB0RKBFMEii3mIpzCObEkidiccxwxdEBRusMxfres3IfKg0VZ04ZFw4On+Efm
zOnQiE/1gZETYZhX28VcOEcIE5ngOqSfPqYlHJ5Tcid0TlRY4uIj2s4Pkw8c4909g6hTqHEF/TO3
OIWFCNl4iU9ELKxYTTyYBcoDMKxg+i3N69uTeR5DMn5T89CWiDXjc/3Gw/IUMk78rtu9A05XTZ+U
tDU0KpIuT0m7J3pabPR7b69YYuWGI/1U9+mk0Zya3OckoD09MjiJWOPA3q3jS4hCJC8fGVTQu/Gp
D2Fb4b39/hCmzGsRREUbzVGAbLJ9rnkzr0hVrA/GgyeilREmoRqbHs9IfM3RixDnGi+VqJMfuE7p
5sghujtG/vAea0lfIxYa28rz1gA0B3EoQ0yfenr3gUQNCPrsNjnQ0JgWcwWXl+PY7OpzckNboHPk
s27Vo7eYE6e9xZDyuuV2IYcj5HdvO0xB9+E1qLFY4on4Px/vsS7G8JjIFCJPlIEoEh/iC/KSV7y9
PW2OUyVxkWENKzFoDpzTDgEPtkF4ezQC5QFh67t5sg6N2lhyON/cSG5rI8Gad47eMtIw8ujv2OS9
M3Q3wLbRlWk5GXoI4SpmFqX3pKCJFsvHzyaxOWdVPGAWj9h6WnZEVudVUROmqmcwYXV5oW/PfFs6
dfHe+gJ7o9Xrnrf7xBzxUhgb5Aisu/f1Z8Cn4RAjnBpwOJBcQTXi8BIMEFR7+4C6ONcH5nwxV/M9
o1dmz2uzi7vU9okZynuqfWxSOzlwkMP2+IqRFaoS+uN21sCFx/RNReIr02p8IYSA+03UVeINsPOM
UHRl2A6MkmgA24zC+8mnb1td0NV9r0dFL4MgMROo3O7VnpNqy90tDBlskViDqfmD6fhFfZgsByzU
gqZQ55P4rEXT9xAoc75jVhJ3/2PpvLoVVbYo/IsYQ4zwSkYkiBhfHNuEGDGDv/58yz63b/dxbxGh
qKqV5pxrRgaacyImYjR88mPUDqgVT4VrRhuJQlQQa5PTstBwzxeySzyMH+XS8/OA2siRHYKEPVVd
4okFLhPmRWrtvhOjITMhqAQAMpC2fh9ECytUVWcYkwZxZn+0Q/HA2BqDP1TACIQ88KW4BMEfTl+f
ujWPSoxZD7iu3BuBC2Vk9C887U86x3ptARSzt5pcKRC9s4cEkaQknR2/aJiX5DGkO5j06L5Yvemb
bJ6pZpRj+lRhMH9fyjboSVndPpqqPEcUvaGwNfoAFMEJSrNspra20ETi9SyKaET/e4u9hl7riBqY
DA1t93AFabO+z+B7NoB3THjgHJ9Pvuu3QydEMd7vdY/rR2tuoI/2/nHXu1nNPfjJiobZsxYtd3wF
oA4L/7xj/yBfB7WO1SMzi1nVdDujC32TVVhaH0shWY7Tyh40Y7r1RuwMITxllvEbazm5O+jtuFxr
d9EYtuXjbHbCVBRqJNv1TpTGpRqCl/FeCxK1OeTlRSckzb/ee9ZgywEcLc3py9l+cIEAK8pp/aar
E9/3W9ho5W5rIff6dG6EgG1KKDJHxAddbiVAhCU5PgyubPx8LyfvjL6x4i0xXMPmkJ2TBfbClJUE
inwzW/msQiNOiIraQso0NAuypHN23ZdzKl4zFG4bFGygp/2GW4Bew5pgXQXyyp6BRRf4Z8cQsUsl
AJZ6GnSHwhS/r0Vh9geWbY24NDiW+ytMN1EyIjdpmmTHTBBrJBL++iPPCygAnfyZNCoAAbbzIpNJ
S54i6hNgk06ZWQGhNh+zUfbY4U+QuiBZ4eESbqT70j9uepEu4sdwtcA68NUsQtrV4DnBeuVnljn5
p6U5s0Ip2nxsKo/vhInJoqIQeBj5pfMJS2RAKY/yR7YGAe62XfYeuhEW3PzrZDGyxa7BHiGy/vSh
wWuH3jDYIF2NHABBce7shHXwIV7eb0cjsgr6hoZoKQ11Sd+PcAt2Ix26JFdHsGu1PjQKFqWuiThk
rCkaFaCHF3LHHCqJWxm1MIxpoBw6tIUWKvRsMpz0yI+9sH1nYnsbEsWrvxkOh0g0SOJN4M53a8aJ
FytfEoSOg9HvGeEEL5GDAySRCLyDCW5MEKLnRHw9hB5NHS2+GmHbjlllQXD8cgWaCZDPQjGM/83C
AC0nw4MwaIZWuAKDQmLAmC0W9+RNWxWBNkMHtjYiqSjaREMPpWq+RNIZC86JOnfFde19jnPUQZeG
ApSHvdyTurN4TzNruLPMALbvr616vPqE2SIOFzNSVZ7o/pjoJbEdgZEtDQcZQ3GvyfCcIwDVAi1Z
rBrjT9ThrRsuCgpmGbgnHx0JxK6abngze3D0T04WhiC6KcdDXf966SW+uX4xphIIPsAgQmVzTa8o
3fITdCmpCCd324WTcXRBm0rpYspbQHSkfH92/bXv2sSmNp/FG3SYk7iGQQqSJ0Zl1uEh0G7DjAxS
tOAdaFDuw6QzCNAHAyMFu5CujyQkudCpUPs0/B9Hj2DS92MnLAcTUrEhXwZW45NQcBoAnkjL0WP4
iQpGCqG1ZV83Tok+u/0BDDokWAQRjGhZK/bnpYskBmVTFllvhHXLMA/DnqR3edYPmoEHsw25yd0Q
DwprQEaLMaUJM8NH1soKmYOMOYYmhQoXuS4Sbw6Pnm1Y1MWYUMyts0hMziSdSARAVyQpagQ8MSY5
mWSUKG32HTDwwW/zudoTUnqbINAp44psBJYyxLZ6hN0NUsJnhMYQqyaVZsD+lb5T/ChziLEklkKd
EnBXzLMNF/SVQM4sDEWaLqBKE2BaEWj002c/5ZHLPCJS4bJYC1ROp2TWuEzk/oZE1DI/HPp8+nsH
A+xzDlS4LYrVMt6h0wm6JokI38icFRs1tVLBMoQLAfafI3QzIJvPmPwsIvpMCDBcdOQ8SkkyJcNF
hhsPHGWFkt5wM0IFiPeHQxa3zry7uXxbUDI2fBOqFZICvP7pTBeqOBPZlbkrxt1y6FpJXZs8YQDX
0vQV4+3HIv5JXtFxsqw1aNvUexUQYh+3O3n6mOjJkEcWOivHCmVZI8yHQh9bCqqjaHvmdIfXY7YD
phSvZUjwX4NwFd65bFYXmhN4JuyFPNSTz+9FYVBuyfGVSEYJl+ZHpsUFYFswDFdOlCEDyKkCS7OH
nmPlqIaGrIPQz1htNRAYU9acqIsw4zSTwcf7sthFrQAbBVoER4YHJhu0BLUvOwxbsuXNLFQGWVS4
X7KTMO9a6waJ1IYNfiBEw87xb+OMh02oweOQytvFVx1RHdgTEWZMMGj6YfxUWRLytGSbYnoJlJ45
85u6jATD4m9FQwTqh7gn8YM9jmLaL9hT0Q8BXBEXxm3YCjI0VL+WwzxCoJQrcDKfWYJkku9kMQZo
8WWr5NgWSLhQQmJQLnSmBXhEER7HlD9SnIn9BWMP+uhhnNAUDbmZlWrgDAKb5KFn2X50MznhKhM4
3GnkE5pfrGsf1Hwufa0WKpdA6keezCrkRmYO0+1m8kAoZvBU5OGqVsg2wLLh9GSbgX65yGbbIVvQ
gYGVy7MWDvAwIzVt/gEl6PjsQFwcQjQ4GDWoguw6ZvBAJwFPl6otXiu3yryeYJqI2cncO/KIeRSC
Zfowt3lMzAxgriwrZuQMmVR2XhFPeQDiSlN3QDLOHaRp5jtUkzs2ZeOtYn6BHk+PFImXbMUHqzV9
MWNzbxWC6hJwD7MEIySTm68Fz8S3paScUt4+2xnjGoHH43mkPEoBJ/KlyN06xrZn83QEE5Tq9pa7
lCeDH8SJlgmAD84yTXlKleX44HRAgwDy4foS10/92JERMtwj98X7vmuA2B9w7QfAM+AnAoOFxnU6
SzC5qeFO5UOCrgAOunYMsYAyxkDgeD7pwIhYMDJOcS+Ib2PpQcxMsUVj5eGe4sxIT3jnfgFqjV2n
BnTFRLy4G9JeG4rPWF1294xJA1AsA8kVZ69xFmO5ibe4DvBaoL9qzsc8clEMl/km7MO3BSZMdzjZ
TjTTAsIQHAu8g6a9YOXqGBgKheZ6bVAc4s7lc4xmlvIfhxnEE5S8xNWVxaZyBy5Aj6mUJhl4xHgA
rLFuRGNlJhwgoiYn5k8YKuzZVrDIUiqPNMNyefwA1loDotY+w+lDG2G6+hlQt2s0Cy3sneQoME88
IOBm3JrjpIrtxySHQlzW/9fsjP1FFDND0XZ6uAzXQjRHO+uSeIGeyAe2ETYMkZlnOr6J42aARBt9
gc88resu/0MxBOfrjt8q6QUKHOLgk/gwf6omvCC6oNZTGBXWU5qM3Gzc/woBr3onVg9zivQX55qI
IyQhw21HSqRyNBhjxYTO7ViJLv6iaLF22ExFc6AizSjpGsmHSC7jKd4/uRYtVAnDcLXJmxARifaS
4n2RGcuj4+S6e0CG9LUQtqMWdYl1CXc0wvR8IsmDIbmAX+DUdjUSHMRUJ0sb00Vk9gYkVZpvMPjE
F8CudElO3HUD3ZsvaZBBUUvExXCN0RUJ6cZMlCJpkP2gJiS74zuTGkKtpIgoXX43d1I51foBYxvG
IdshKaJ1FwQY6WtioN6oHnZD7mAgnQO7WDEucKpckJ/uS5/YTx+NDOQWJLwi8pnSnQa6xYgUOlFE
aeWAmWnLRclUtUcCXthBeQD3sIzeYe6MbzTFGz4hr8p4UsRiHxe9tB11H6rXf2MWyK63h19tI+hL
MU/4GhsWX3xxmDj4/HGGHa0sMLfxbEJq7+IoBhojNkRiiLJ/J1RNoHs0KHZrdImXylcT/uAedwFX
nWRi0xtt6M1nkWCTvAB5ZEneYR4DJmU1O/5J6HCLtP6yr02OYOTY2+lTXhiStZMMAjhw9pobEfGB
zQIoWOKzCEyQxwAVmbGsMmmlK9ATMsFJcRT5WAKYK0lsDREbaX6DLNEM3mTWwb+HWWhBBATZSTxN
XNO2nxiGyhGZnccwfiKjha17E5ympKhZLo0+bQZYqvi+xI7g+M79SywgsxbYgHVbrA+w2TOo/qu7
qtA1I9tnlqxUAigBZ8te3xG2l7VVfn0XuC1Auq6AG2+QDhK2zYrtgmX/IZauiK+w2OxFlbF9ICWF
UTQmvxXD9+RobnE8OlCQtb6gG0gAZ+Ab0pgrPQzYt/dWLyrtdREmVZ/uCLyUcTqbFHGSyghrQLPr
5OhD0qDgDehheB4/2DTB22MN5FrTFJI9o8iBJLOs3yQ4D1PfpVTO29imRQhmiQbAhrrgOLNcYYSC
4+Iz/rjnnJ4UbbOmKw9JQbq6GZG3+ZBfRKFo5hsJxaSzTwmeb4mBu1pi9NDvZUSQyiChhWwQKymQ
BNIMKPIaDwEhrx+MV0wUlo98CqGUZJduMIbTt+lnT7DhCmIbxBpm6pROjbq55lYWMBwgcyiIS5YV
7VPvi6yv8UNak6cvGJSHgDswzgIgyW2XQGGeQFMRhKm0NL+an3GBRxKTonjTaaZVAF4+ZVqf/HnH
e2dox0GBZQWa5NTphQlCHm9jKMJjWeU9xnuHk3fBztZHa4tFXPi+kb3s+MgMuZPP81TjFDPceysD
uxyeSD6JB0+7aMKEFonLBx118IzQrWLrq/ts8UQt0vCI7XyxQhaODK4rimSsLmZHid0XcKawCEpf
tO3+N2SSVH9nR6FS3Po9MO1dKwWWKZrrOA3g6V1YEbym/IB1e+Fu9HBsLhgvyfSGmbOtPLyzgow9
yiJ+pvlifg+E2HtHkvnS33Gb95t+ZZKUu6jM3dtCRuaIkh+VB3CWkwXCVwQuYHZ44r8MPpvS7D1i
0VsvlxODTP0RA6DpXzmBiq7T22mxqXFYxzltWs4TyD1XEVxTMmZ8g4N7TOLSv/v7eZWBb/WYw0vr
h1evAj1SAbxrViptSWTNdf1zeHDiZYIT4vRS348Xq2zpY4fxZAH+4l8A9TT3owfA1pDUBzpSs8tI
wfdJuyA6S7sHXl86wzTcEMexBKsPcctaHRzW1M+9IKKkqQCZOX8Ffp4YRLdTORsT1LxRRREhvAOc
FQTjAmRUtitxyJa4gD+3jC6YqJcabLlJPVdMBUGEri91wXai2CXb4BeKDI7YuA1RxoBFg9Y9pBvk
DTiyDJ7TZQKTxjhCoQdvzQIuoPtAZLEIw/dCPvD31qONk0htitTixXoDtFfZshqUl6j8RVdkGkVB
m8ZlqHUSBbArpaXnd4LcQEUBYCLXf5RWncComS/4cnAyoEQcw/OWcYQKAolKEpZXV3DjMv1Y6+Do
3XN4C/PxFT/1x/CZFosljjdjY5zH7CoZdmWC048/ah5D2rmAn2TWzBsJmF/rjpKbBUn0vusNNWP+
hqU5oiB7cKU6jMohJldwjgggCL30EORm9Ue+f3NN4NnRWpZs8RCJ6uzk1aPb/Eun+ob12uTmi17z
unv1lfAwQWkAfGfRhiYPTM3puPub2Y5B7q55GT1tJRS0ZQUcbVba29LWw1duq4vDThk3kf1iQJjB
/uVu5HhWM3Woj3O/TfY11scPRwEUMzjPylqgloMnlYBEt+EyfwQPr9iNj/mcvgOoJx34ATLJP9KA
wFawlDiFYfjNXkOywRIXzaR2SebnbuqFcaJhITnj21CM5nV70IwDEa+McSft2R2w3tlzWiP4CgmN
3SNrzrtMWdSV0GygefjsOfmy6TVAA9Sow1LsIRe2t7uwctJcAVGMBGwzaEOSoZo4ohHAE1N5Nbur
LyZjb2hTGnnb76hpaU1bF2BbFzJzDj2V6kBz1V5RS/91LgM2iDrJK4ZcXUILL83OFg8sOEOU3FPS
hS06BtfRBTGBxqz1NM/IWFBWrz3k9rzG4gt/Xsmk0YygEWkqKr2BAEByQB6TQYyl914nw1F1KbxR
r0EtkJ3z6VwGenyenOi2KopjaArjUSI+Nu1sWgLz8XsQ2zVK19egt6mR9XsaHbyAp9ECxf2kurEf
A0rodcweeUZ4ui/vEtIBMixG9arJqmwAk1G4Eu4XqM0QFZZrDJnbZ2iq8N5XwSOAcEGJ647rRTsr
ByF3lBdaoEN6E+Vk6PRopVSMhMVJN1/s1w/rmsBXBpY3Kak7vHwYrctZvoHODJSgA7CltrS79fBr
SrnJJVJwgWfdGc0WlWFnh+gG2PE1LYFF57q7fk6ef/JQ0euYfHdqn9fQdLtr3S3QyVFR3slpkfZL
sKFcI20aThOdYnio9tvsBzBBaX53u1unM2xPfvOu7YJUINK3QK17lBAoNDiFz5IcwXFHTuk6aEAz
HYKLroGhoGw9PE0uO1AOi4okfB80N3zz1qKLnjkMxE6oDp/9h3PZLZkMoyXdf4C1UFpan8Aoy14D
rTVqwQahnt6iMhRh5Mdd6wI/010mCrBjTBd/YWmoVprY/chnsyWqSZCkjKGEdHnn7B7DvdOLII7g
P7ItQV3aG/6F0jFEevc4hkCEHZMduOVhC61nsPSLlwWuv0Hpm4ixf4gfzHzN0Kef7TU3sy/OR12Z
KkmmzvS1Pfbr8QNN8vDmlqMm8f5QD5qsD575ouMhulU6JyY2lIShcvV7iIC+qACRilwUN6cVqIrZ
mbZJz4JFIhHtfDB9+Ab+F+UJ8ztoWfr0vLihmkqB1yvj0wj75ZwcKC9Rvs1D9kmA52+vY8O8THsp
Lp35xO4dMKpCZlsBNuji25LThBcI7ajlHSwNQtvR3VsQHhrbov8an0aXmDIj9uGLW+Cqi9I7cxo9
Zdy/MMk+xo1NpGeqi9z9gOKHv+HotVWMtYvZFuKm0jO0ecUCaBvX7X50OGLuPtszIyyEPkLNHn7U
bdxaqdPLCHoRGIDHWFdN5WFWpfepzINq3GFrJPu1tq2p4+DWs+mn1YDOqPAS98nxYl/wfDMAAH8V
1XdiueH1bF0wbEOiQRATRSTVJ+WFI9ykdl/XFN0J8ihiEZ8RP1II5UeCQsK/evh01BEV02/cG6hU
BIA6TqGGw8M/UKW5/mOog5vzDkNZ6r/Gbu5pXDgI56CcLV3wXsFN+n6DVdIoX+QOe7d5GDRggxr6
WnWOaWvGhb7+9gBZ91Z7UvEwc0/YN20T2Ij/3jwiecAdrzM9ggeBRuQqU+wmdMWKjMhgoAyPTeNM
jyxUG4JvisewHHRyAx4tkVxu6DBaHLw1kiQwnPKxWOd9vMTvIOxYHReP8Wd8JaDk+jk+uI8OAH8x
r1p2CZItMUNQ0yrruMKlwYy83OtweeXqXiGMpse4e7T58IMLO5ofyHveA3CWDYcO37KJsi8dIiDP
EBzDhHtE2CLSdQfWrObrJkmQ/TwkqbFBmluS4ZBSjfcKb9PS79Ylu/3BaJ3gTG96TmcAhIWCdODM
EAOgrCWlQVEwYeuN0Tmh2Fk5yui8O/hUlkqdHfyBnACl/mICImFAv8cpgCK6/XEttVkM2GwKnx6O
FAsA1v4R494tdc3G5n1qgivgFNTrVCJ+YA5rhEbJH4D5EGwGKjP/UAbgNvqos/BlIv154rlSTe7X
LgIuXerL6ojS45/ilaQb8tVn2Iz0DRW0CzDa97wrbavGPV+R9h2pbiHWlU5AZQAMHyrOZPfxunZp
fZM9eNmHAGHpH09q9ThCFkUgkgryXTT8NFp/Itt029xKIGhgO2mBh6iKcAEEPL4081ELTAzA01+/
nRue5OqxOuOSYq96yCxcS0rOGO48RgMd3OhY0OU7LaL/hNOgqSpyi/5+exh/SDwlnYPdjXI2PVrL
D/IpcIdB+2qDZVgtaU8ClH11ApPaMF+UZxPRF0aslcyEmNrOBuUYlB/nwPJoWJR8AhF0OQxrwnX4
/fQnH+uw99zHFL1RfLUNBrZH6Q6afHKhu1Eu/cPRqISyh+gowfxwXxk10NUDVh5VrZcJpl1yQ+1Q
x/PugL5R10+K16SsCWzwIXtTZh4hG1dIrv+Gj5lvqwtO6dLXoya6d36u2W/674wgXgsf9hBDFVO9
K8RQNv7wJArKw47YDtmiPuMTxYYruFCTHfkieWj2fmXaCe5M+u62Gp0Qh+kRCvUg9bCXQcwGc4iF
mX/+nj7QDUMhamfn+g6aNkriA91Q1rmHio99pnWgmaeXM/K4khugoRiqzpJ5r3way3yQNf9Qre1l
jylBP7FidiO64vvt7pykHtEOFecDKAtymiwyuLpmQdCwoEAL2AqtWhdsHEmcYSAZnx4gmjzCXUwr
sia3BXdOnLe0yhUM/AH0WcbihcK7MntSvS0KxL614c0mAdSiGvCY6DPZswr75b6hNy5dlunBwV+H
5U1OZgsDF2OiQAX8bFWCWeG8pmeqe2TqhWiKQBQ2Urz8RvhyU/KRRDe94Gir3mMrnOtyRaSJUSKO
IEqpvBMNxdhCvOwY1GGLjMQnvVgtmLjLySt6J+DF0qe/T/ZL9nqRx78PyNdIH01ikZhMhdbvQCym
uOfWtMmz1ME57TjPpEHxiRsipjuQ541JNDuIWjlnIzviZWTZ1wJsQe9cAG5c0PtLeHi2faYIDE8w
TVLH2pM1JqsvDH8lkmH8TiGLy3YrJabKe8GLHh0X1+1pJMkdYVFfQzjplZEPNTh/U876XlUrdlE8
dRHXTLGRxEuwYLfIJDm3cdEnQuq/vQqSfGd1ifEhSnIiJFW8TlCOjkNAOP0mXcJb3GGLiL7BqtCG
dHoar2Ld6NKNgsBZSYG9BcxphEPLuOjf4xqeASno1qoc8SX2Pb7jzPeJxCDyNjgOrn7Rb9Ege3s9
ErEKvXJJoH2K86E6fa+WCRRa7M3eqVhmkPZZR057DouWxPb4HC4/0POJFVasun6+gIm5uU9LUk6E
hF+0CUbQ5IdvCKLoPQ3P/ZvA9M5cxXHR2HaZ2Qfn2O/gDrXwwRTOT+zjdpgJwq7HxtW0ukeM4kJO
DRkJuJYRgU39MYT6W2T5WGcAvz3j87YlTAdCa16mn3krbGa3GSKROyQ/VQSFroNv/zDJ/e7TvHjY
0adxnjV9KJsP8ronsN9a3JjBCoELmrY4/ttX3RIAjVfAMG5FmnVTjJoNFOEr88R8zFTN0REGIXkz
eqrsLGe4sx/zzDqopjziEdDDksYlQzXo4UVsr4vGDeqy2Vu9XCYUsyqsoWU/n6YyPbMTCJ0bxSNT
qiaoZPAPjpGvB+8RmIu/S+E2n84eAHlSUPlcXRcIxXo35Gk3IorA3FyVlLrUwTXtmk021Pnbv0ai
2oCfO9yzBHHrGLp83KJQ9fpIMFjR6gShaLIeLfMxm7bcN9l27rjwL94eO8kG6S6dBpyfl1GvP2TA
bd5+rDU2q5azVod36FpucQdPr3ctzO/z7D5QMLKqfnNUsD3vKVGhj9uIEVcZFOazf1gCXZXcmvCz
cviRd+9onqDwmttz2E2KUDRFdFv6wHfx3tvzWnXwP/FtcS59UU5YWudf1vJLqCyK/iQ0ZJ6Q5XhP
cV1XyAFMSWQyfLyLfsSXxKYIQyA2sXqM8bFE0QNdj2kLL/yAz6uuHqE6bV7NF4hSZibsYTwRDX/1
Oaq3X0Tp6YFiP7ZC4V8JIZj+W1v5r8hJlM5yQqsB8i0EAhqLlWhs+2LyXpwmNYCk5+nBgX7o4OXe
5n1+IrOMH8RWTbU4vaXtSWfvYjXIb3uFpw4UIw/omkgihOxWJGUhEd4ovGfWsO9ZyS4Gw8Um6G+C
o21MulBjN6CLmxONnVBEBxr2fl6TM2j8NU2RXpDeEk3S3EjkQYX+oIHTVyEecKQ+O2w+cB1I1LbJ
Jf/RgfjvWlkP1I1IHGWHpMzuaEdtOrn7XI5fathGqh3do6ZR0TD7aR8rCymS09ns1M4dVDs4L0AU
cJY+dODIg4Kd+4QvekW5QsSH985te+6rHb8OD5j0klu+Z+f0mXVY7JP6NWgr9uPv7n8m1+hIXjal
M+sxekwQiGBNAJDvt+hETDuT3qy9W/bpgbAr0gYl95MVs/P9Slksrz0Vcemjd07fA7Dsm/bkmp6e
Xj0hff9tDW6Yc2ltMevirpc066iJZFGrDxc+2dpssaB+Thu/lofPjmyMbkgLdAarA/K5shgB7GPr
ZQKDVOyLD5wWPxZUpLNYhTGPeRUuaEpKbeGaCjKniKrBQnj4swW9Usxu/5i+/YIGEvK65sq+GKi3
Jc02NCoMJHR2F0CHVLveKA4aCwt1ugCUOfg64gnO1DZLJ6ZaRx1xgfqEvn4PrpGob1BHW98mp+yS
wddXB9qOR3rj4RI1XeD6+GSMmSKnDAR5017uujsaW57Qwo+IQgbSxqMOiTkvoIteePFamzVDBm/a
WbWaGH6AjGtMBjaCEkiNigRjJUIpue1LFZmC7lGUcoJzqF/84kOmE7ty9d7BPUCpYWkRRbMy+TTn
5G9NZ5ngGmZkawUIdLD0HgFjl1kB5x+VF7RYjDQfP1nEOvTW6ZftgXIjJ8FtYavF/8LLm/fSYkwg
VOI+s+8m1/EtJEon2LFPmiHBbItU8DPOD2Zbs3owFp1Dgp8l7UE68J+dBq10iM0e/JEeFqTTj5Gy
pv6ZnbKQvDPVCiVWZwX6dzd8XguPQ7n7VWuyHL7sK1Vpkmzkl9HyYOZCsjp6xKYXJFOhA9GlqQ3M
exl2m9n+bFYvd4ku98PBZe3dKWfqlPrWL838gm0cvgmUsgOf3dvHa3D5Rnse/9e/c2YaCOFIIrrA
GjjbFQUGp2zi5t2OXl4mpeY3rxGtblGBaB0G+9w9VMGyNhWUB3Q8aa/oOOWzr9XmrIkWVG0crnHV
MntldtXMPVlIQIc8bXXOubXHQP0ELfh8TYyh89gx6S4B0KeepYV6z3/rf+Dka7rRPulbS+ETlUpC
gP3dWp4EV3q4W5RwaU5Tmt81RdYWmjpA4pfhBwYyZY3lopg8uAKEwBagTYH4rmmT8CTG+gJNXy6e
ZJtogSRoT5DgwCaXC87CV50G/Jdf1f18AsReoOrP2XvGafnIB5T+jUM6Iwqyl5bJm0DLec0XgDyl
hwn/dkj9Q4/Hk+wYYEx5l9JuPuElb/LvHXg3kSYwCaDsN7Rj7T3V498nOJBPf/r8oqjlFHz4Diuc
DfN3rt/v5XQnRP9dfqJu/CGLzoG02lWJ+QXqfhrIRVFe+l2LHMXVTTgx/+c76Sch/xLRAcqE01XL
6+fsuOM//7/tc1FNUlnyodaIK+AzHCeXUht60zzuKpIXII+RQCEefd8s/g8Gll4tvBBseKMd1HV4
mjUWVVIixAm9Xrc/d/NB0pd4Lq5KQ3+bjWj59+aGG2a+UjfPeRW/4bI1TAK/Km6ktcthn9xohuoG
OVOYYXBzW9aTDiQorkJOf1p36bAhZ0y+OL80fQEQ7bb8NimIN/WsKmmkDTKz1IUJHH8aH5zvKhE0
VUA8kqRKTnSr3HxHVdyximkx1ene0kzPU5q6RNWFvsAohSTVvJPRCNWlX2nH72X6oAaCS3lbpQ9Y
b/NpUxW4BT0EBQ8uLTfhmbXheHYjZdONOuiyE1NKb+NHoNnXqZI1esaXOnVKLliOJxT2+ZNcp/tQ
of3EgWLcbSp/OLCbAuP3lEzf9PzOfMnBmr0P9+EDmijNwsad+W11GH8PFmrDEEyTw1habEg974N2
QjslUxa9pnwqbSUHutAAgvV7yYu2Jbdpa36bVnTwC7X0Nv3ScoWODJ253ITuo1CY3Gh/S2dL+uFq
sL60SLcUX6ho4GUt+iAjQ/DvXBptPmGFkY+CyhNAr07kJjbItJodtOAsiAfoLKLjStRekCaOlEG7
tu4wWudqoji41X4HGP03afacvavwFxItrvigevmNqE73OMIQImpYsSTcF891E00GAcdJX+gX9Uhp
kyUuEppgR7b4PdhDQZqYJ1wrSArIDhFzEPARoSDppZJ3KmyUuKbq9BZeiYIkVDk4PmJr4H3tU0yc
dIqvIWpWMHqoNbpnZD4odYld+GJaCNZDcl7orIWiEqZEWsIrilWU8iSSM9/eE9/3/KvHHcfnMVJj
0/NYsZcJP4VIApBNpmwOGSvRkmOIKpl9DJ986Ah+ia8j0CFE4x+khXIKLHtLid6BOJM4hYLjIcA9
LvAJcXnkO6UojqrpoGOr0T3QSFi3Uuow3htdMFxbuiTcya6KKHnXgrqpEUHTTQIKJ9ncUPOXuOt4
qVacEpsykhkVZOuMOMFzenZF7kpoC1In9GliRZEPqTuRlZOXUq8tBIyQI8pDjCo5OWJCPg56QoaO
0Po0AvhFjVUhkJVfyJllnCSAF4cTqgFnq8Sgp0p6RlgOvSoq2h0eCq4wIlqSQcYBoIJIzjwg4OEr
RLwu53OSXaGcTdRO8zVyMwwSZh+vIFtlqXwRqXZU7xB4wy0nnPTElcfEIrHTFh0/kMYE3XyRVN9/
4TbhEypMhKUo61lnHhh/qCYqdhOahsMP4yo4Ak2nfvZmiCWOuE814K4id8ZQ8XC15DklOfQOnoR9
BBuM/XKgMCwpVwYphWEIJJ8uZc2cJ68Rcipm0osUnrrCM03pcpHKsBdbsqc+U4ebfBNrgv1C1Yqj
ZIg5K7+W5AAPgLpnM9lumbPhtjL4SVDRzaRnJ7lLBQ4An0SzJX+ffNfb4wxUPpkRd/mRU/8KdQRJ
p1U9L4CBdX/zqkFwSAfeJKHkHm27PsJDXOwleJcuIhd1cr8HDQSnewbV03LaI0fMTdAghD9fmPRp
2yf4lQrBPWCcqJFfpl3/HlQHLqfLnj6V37b9J4UVoIzSEOROcC/XVoRQUdwv4o4f0AVeSex2JOoH
BcPbcpD8yVHr4lxM40wKzvIrNLMiVjCpRT7TexjrpSOfLUKJwoPSI3eYqWAXgJJFKF2mZB+cVkgd
CLknR8Q0W18A6fJl/0aIa+AqvrxJBLt0zqrVWsjiWToPp47rmO/D1Yxua9XFDJtSkPUJXNvIEFNT
4Dbr5Ot2R4fdHdIBU36dFLqxBJaABwNBbH3Uw69LfAybGnUcVy6w8ZKi7nnG4SDcfYly1+dZu7A4
6RkHnOUOMSy+rTkl/7/ABiEZBtoNKDaEiM3TOOx4XSdInbncWRehF1LcF4vv4OH1jMecczAIHL1f
0aViwfXwI6N1pAYuowi8w6VHQiskZVEisll6KpiEr3vYNWJ5zZP3uKDX/Bspkzrh4TGDBnXcWnDl
N4Lw2xopUpHykKktI9mmb0IrZGSq/hLyLdgefz9Ric+1DL/dyX2acFQQz7XKOVMY/likSfYnSZYo
i8PkNetS9CPd3h21OZq/RySkef+0q8waG7M+D84DGOzcesduj75DVJn6PAlq6C9nP3k4x4HqqtAH
hgynulCH3+Fh1+Xo9ojH0Db4SMQBCw5dc/2wZ7gkOQvPqRGrC2SQ4sMu97nsr9seqcyJw+60q2Py
Dk+jjunU+jQZRgbtO1R0Mg+lx3XiOoE3y61HC/TSeaZsGTQGJuJneZ/HwJs8BhAHR8mP8LSUCQtj
SUqCfF1UJ2327S9rkHlGohnx2sL690hfcx5nm8SFFBxl10Duk2UhCJm790IjP3lVKNLodiYYJIAh
rmL20hSDA9qmZ5OR9ZesGnYbNm9shZkCW/B8zc/kmKA796l+IoSKiRGLl5AVER4cexcamBgFUCQx
xTbqmgFhrIT9lSWIy8mGJnx0uhiXZv9PRJpRj5nVP+oJQ4FJBjKNLwqxB/NhG9yA04na7DMijwua
/+2VKx9JqynA/jQlfwTGTOz3UYBMKKMRObLH+35z7mMcJXtJhlNeYq1RymSPTUln7S1/CXQv3jtA
X7EeZKUkHpRIk1ZEHInNwPk8GhQoH/z6RKXzO00PMYcDeCVdA1JYbBFxKEllsTf+Cyj1ChsshVuA
XSLHKni5FDw2r8QyEiJi7sjiZ5n/Qhvx5FyHvhxOfjqjdCbm8uTEXP59VMaf3891eLGeSJ2SlMTY
ZW308kDBi0xkHD/SYyBYQBLyzkol1dGg/SeqkNbRW9C58knWbekSnROvg3Ks7X0SwsH4AkcD3+Ww
z7jdPgBlexZK3QxiQxi2+4C9iW0eSAHWJqgj2EYVyR/EKMks7814JeVbcaiu/RK0vNwqS5rHdcE5
IOdJvtdwsy8JJy4CwJ58NbMNjkjNxc2c8DEJFr+vCrug6agNsg/1bAGMiQroiaH4tadE/86WhJng
x8SVAUkkqfuPC7CH2rOR+gZAQwmapbZ8wFZvuT6kEmXbJ7WPWoJut8Emmn9wJYlCWPyDBm3MjGlh
bkG+gT8E5Y1JBAc4HtMM2Wga8K+eSMCVENuSJDK9Pp9PbHTohBcyBkhsFnQ1MmwaqZmiAmcWCRp5
pokkh79PkVZArwyFK1oA5cmggW7RYHAdIIRgT5Gq0Ea8Iuh80WEKME582pV2GwEL9OW4Moqq+rjh
A62iXxHYAsfNfkzLDFTWb2yQiQLU5SY2nTbacceeFr77ct5grh7WDc23b/RPagptQhcr8tulWTHc
JWKyqRTpCxJ6kqe6maAxnwhQ/aEPuJVen8cQl5JnmTopC+6Oy5GWUx9PQYQ8ZKthbyBLyhLEhq0x
9F2E8ikUxXPUxoFyTt+mKDHZ6G32TJqT2dLKA6Nhggy3p9FUdLT7fwwyP9p/AwI8FJdGDGg/+msh
EvcaiGARzUMGkc1wR/zq40uvI1QDzcr9Qzddc3JTdK14RFBgxwcbPRiXTUTxgVrtMHM2QB8aOdFV
GQ0TjfZTOZKA8hqb4o4u9uj6H0nntaw40mzhJyICEEa6lffI4G8I2FhhhBfi6ftLOv5zZnq6d4MQ
parMlcuYewaY9kjeGWcxptfBsoa9sjPwSsdMRYF7xHbEH/EjPdjKdnySvG2skMQ6Rbd4KVSLkkGt
o7j1FUuuxcYzXSeDHF9BPm6s8wGIazdI0MMnjL8awlqZhSRZvUzcwiz5z7c1uyxnn62Kn3ojPeC/
xMK5j88ei8RCXGCF3LeZ/ArDcF5UHECYHh+GvGLfaaRY/oUWQXR/Fr9xC63DkFfWUuu0bKQzlfuu
+PinOHEtXvj38e96YpLIQpylLJblbjizcM2a/V6VQPbD8BHy5u2pOOhJ0t2MKwpneFRd9dAKxWo/
nOkxv7S4FhxLbIuf5E1Kj69TPGYU3yJr6jLuOwZGLc7S4S4gYcHuCgsv8OvwY80k4AjHqb7Di8rr
QhL6GnJLiniiErbGBfIGfG6LN+fvT7gR/FeBcdXvj3h/Lks3cNbi9/kYcpFk6nEJR68yZ1paLLkL
LV8uM3beljrANyV2VN2Jz5jZyKdRB6fxF/QEu/r9khnLH/MYnkd18KxMiA2MKCTTbW8sdmY/PXhK
2kInPGgPyGtT83CycN+Gpcy/2XOyL70TVfbTVCBAlPYTtfykD2gALeKA5tl+fJyS4KNLrPSN/QSP
9LexcP82NHAJz2Z/1EcKCvDBtiSzBOlUhBhNU5JlLTfL0N1w8mJp7XWz9oUCmdoZfjHnDKcFXayJ
y2yhHzo6WGUP2j6IBfvuzWGUhx24i+DokIorOcODK8+19ERwwuPNwvMo/L2h52EeT4dB3+CW0XcC
79HgLaRT4NjFwBpRDdvs68Z5dB+82CJ285N5v+grnEc5PTkRzfaonpe+4sqZxqjDbcQwbhgbsmXf
B5zjMhSORFnCcBod5fyMzA7J7U9wdWDX/sL8halNDUvLtaotGTbZEC2i6P3G6VXOGBKQ2dPpiKWH
ibiLGRfJ3oPpPFtc6HicJEUYQGoIxujhEJlsMrb3m3ndtgeTmZEbOlXphIXacAriivy2mFX6y3LN
f7uv5OV1x80hmXWlc2L7buJAyozIIrtoxxZ0iidSs/8lqFcQtr3t6T1sb3Gn5TzcZXBQPNGuPJjT
IqzL/pq5GPlTNBLv3oMhyqalh2jKIPZOkYMDiVn7IcoSYEu6C/t2MOYIGpAlJZJCEM5aVjxzLC9r
rU72SizgwX0ZsYv9yVFfB9sLEayw15kvA9FzGsZPukpsZqrtm4Y1fgKtCzgPt5Kju4b787YR1Uuy
LjQke51KvKuadVivBsN8xvH8eAuRIIxxDpgvc+0L0+cMNRD6Mk0fUBUNBzDiGzYTfBSV3GAUc7BX
Avx9ILy6vIoIdGHO8iHhcMMcpsbMNtw1MlfZTS0WvO4YOAOyPxCDELL/i4GocOSAzhlXsRCdv4M7
jeaD/VRWNpR6TYelLbndQ5D5AVT0Ae9h3j0TqSDCPaH2CPqCSoG6J6gYHDRgX2G0M51TMXGzlb+f
3sgWbZwYmzAJyBrQFeYNFqT8QrHRMnYcPhEqeiSViB2+/LQ4C4P9GqgrGXvJFAT6ZhABilOgooKi
zoHozodGhuFg2TIdB0hHsT3A5eHLS95DiQOnxUKtr84PLeQ3NSsm+iYqCATyffhLsAr3A23YX3+w
qCwIdO7j6laBUzjfp9np+qqlogCKi83C2I9avHLQGBLdCfmPsT28T758owMHRsqiPVQnHCB28RuL
CR4AL72594sgZl4DE7k9UIuxDqbmHIGhSIKRvhw7iHqqtEZNQik+xQop95f486GVGZku+r96hKQB
YkIQiVAOtvQqy5K/DEY0yr2NZ6OENfM2/OYU6ZYojUkTcSmrDP1lh8bxrwgwBAhEmHsSxSAKw/Z8
jKIXlSEYn38bdWVsP7kOioHyRDSWWBn3eiBsrS5b23dy8DMYW7JhiUs+Ym5k16jLuILBirJ584bp
IIhNSRNyqNznCsyIXRWS8Uh6FmJTHfbNzEk295bRpX79zXIBuhKm1gnczRdTA+6DKStIISyZbfQF
XMcoybbnZu/oSrx5AWasv6CE7RifieqOhbFPGMIx8OzvLWHSMPGUDPiD+2LuhTrZrmLREeh/FHI3
8iQVSoZYDB+t0YjzbvQ0OPY+42UR4GxrjKTWEIdf/IkZO3LwnOLvtg9zcOd8tj1Nn1yPbj/tLfx+
eqcInfwJTLJz2sNy+jPewno1/mKUC4c1rOx+BBmcv2xfrSeTci0qCbm0LcyG0U7DUuJxp8ZHfh30
LHFBE8sCaOrYcztPG98MXANN8rLvhG7v2TBY1/z0NCitAOcE5gVPu7TMlGee0/W5FbPfjw/DFkKa
dQZ8jr5XjrckEWTgQIebYFrH1ZW/gJQGiZAQl9yEfpz/o59W0mvHnmjRpE/virrnz+liYXrikL1b
Bxpx/pr1R5vaoff/E7rhwz4YghQxTfY0KE5iXK3EB4ehm4IQH8tgHRztOMo2UKA88btOks7gL4HN
ooaaxVT/aCTJ2wCo+LtzdpHzAmxDS5lk0pd5joebaNI3lHgDUJRsElSXfJi74JI9rwMuEhz5aJLj
0I01HCbot69Wc1D98cHbg+7VOJ2gH7SuhsamDbB1dTdi1DoJMy4LXAh5VaT0YXKy7IQaIAAuugrZ
+BFOElYyoFDvJY1YmL+engHWwXN5dMxLyxJa1N6kPQf7VVQBEdkDBb5UvecKLsGEY1QAR33ztwvb
fBmOfCqeETHFR4OEWGqic7TrrBseuQN+4B2zmXyyYvVFyeUicuXUhxSjzjiMnnrC3+BFnSfWN0Y3
gBGDLSh1BMc88xF4xE4L2oFYb3xU/eZ/8qZFo7tSQhmz48SAnyGkGQ1EIkD+M7Al4G7hN3mq2FAR
yIl4sjVg+0U35XmIR8JdpNDKS5cNeTTSOKE473vD06SBYu6htz2VYwkJkJM43NbTBCQi+DksAJ96
XC4NH2MenCzBG1IlgK17S8/uPREonPkXJRGDQZaNq7jN6Eo+3R3xBny9nhN5eP/vid4BCe0bXTag
mH88aEj3E75nwMvrRKTIG2B5MF8gXjXZ8A8GKCC13VXp0/YaK+z0mfDDhDobX2oXsLKpur17V88e
Zlf4hfG+ZSUAfTy/XkY8huMkISemHpIk67AM9aSTL1xBo5KHPSF6dkILIW7CyGYgqgtZPsYzuXZf
Ci6zM8593RPIGpoXkSI3AxWw+dPRDlsBGQ3AFytgFx94gtSEmoGX2DvQRw5QAdoVCdpCKHib1xDX
lrnsvzTkNttc58diaAVeliSOgytg0uESqFGv+pPWD+ybolCOBRWo94hZcTMhHyEWfswfj4zolRPL
iEkqpfTCGIamzjL2lj+iCRBVG6lHP3Bohbbm4AvTzrYh7JpUVxFIO7fyQVmisVudsBiR+nFvzOEb
LOAkUBnWBu59tF74IDTTxagTvV9EOUOK7ZpjWLbQWimpaVrl5fiVQ82G3UrP2Q+ljLriXIKIm48Q
9WNhHfFME+RJZb6B5hPeA5YX0qSMDyLkQGfT0TdtjGpjwofAtLzdSyhloqESttoO9RTZoJTuBWQ4
4gauuTgEfOWR+HpVaaHjhOOwNxAu3QGpHuYxgwzYBgi7CmlwWAwXLUeZXoZtfPGQsp0g0vMMItbI
FO4CdKRiQtONVbHitr3yigxeqsUDkBNkDdxaeg7TdNx3Ob+n0+iJWJHmPoOex+iEB5U5QptEbSyv
+9D7zrTwEPPJ1hYZw8K+mW1C45FxKfGJ5X8P4JVlHKDD3rDp/UkQucaGJ8Bg36hnQABOz/tL5BBi
bES7AjMQNo2xWMtoQPbGw+jtaoRz92byRveJyMpl2jNkvCSTDGkp3gCD0XF+3nllynicxXYMGMV5
NnmRm1ZAPTeYX5NXptg3UK3FtpgdeRjjKm5RSkiDIyak2zMVINcneKDD+0ZSB3rlhm2AR5Q6QfT+
cLypY3uGrFUKcCXENYFSFu0S8JEAhDLBG/KkWHIIIu9k+cGAAR8B3QIjGwwzzp8nMx7M71fgJ8xT
Cu6qEEVAB8+jm6jVP+aKnQ+viM/PlgSS69sWb8Qp9SKNEs1JgBkJtAUE76xiJo6ruVwFbALqNcyS
8EfevpiZjqkMrfGYUTSdgXcW0/hcpqnpuLvmKaKjFcNkemnBWPLtSV7T4FHAX6mAgysYnS2uLTJW
FQNrof70KUZWwK80V4vZzudyhfWiJvscha6cD8CiUGY5GP6SzkxQYmingEwqxTnIpiPjUVpHTB4D
gn34ZqDgCthplz6UQUanXxi2NQY0j/i5vq87lqLiS1Ibg/5bhwl9QhM5+MlRKbcHZHvUFOdDRmno
Xc5UcezhOgerSGuo4FhtmTBweJpeMc451G3OcdPpmO+giRJQCuFVh4dQ7Gp+vjdzGwSSHavKSlhR
aTN65gqZVy2dIwUHh0SUwQrV+mDVXxUI+iH3UHVhED/vQDbvcA3md17akoSIYw308UDzDh3S/fZR
L+4xyp8tMGATh5v5HPqp7J3eLfJYoVgR8cWaUwR++QtYYYRubHPH6x9Vzvzqt1EOrTEQtk7pE5Wv
ioDtnPOO4R3j4r1fre4Q9HBWLkY4/ONhluZU0DQDHMLmaYQFafhwC/INbitCR1PWCatqt6Lon99x
PGj6zZR/oyG+WZ30XInlmg3L2m+gUoaS8IHHz+h+RWILN01nar95QR3AKmVw2ci0fUuK6ZVE8YuD
YN7YGr6Rd5hXkQZ4NmsdDkWSEwwY1UhNGglmWD+cDeZ7H9fz0pZVub0bLFsyF3B2CQa0BX27WvZq
KWFIRUfOZWGsAezbnT6xzHwm86ZBLS3iYB6MQb18YC0JJ6iJkyPspcIThbsJ1e1tLihTlxCHxRSN
nprVM+C52if4XmAeA4mZ4kwW5CYJ6TcoiGQvYthLlcZuT/Mp4qhStQ4+7Err+eTp34AoEyvUjGgT
l8pvUUrTuIrYdO9hte1DTop3GDDdxkJN47SB8RPX2zP5DBrHpvDZ4Cn9/GhNVS5rqtiwjcgOJh5H
jiiBOWjKaIdOYVuSeitL9KpNaAhYqZn/ee843+H3yreGoh42ofjHyYnnUJGyUHkdvC1ORkf+YmeO
JcNnIHmb+K4hBVHEenImQcWoBX8GnzDxWS6f2d6pHexbQ9g1cPQh933YJm1KAw/yOY4ynIHTF69V
uosl/m/jtiN7ww12yG2Cx0816fGXJmLcjSYwwpzrphsApRg2GqOm2SaLlFbuzkcQEj8tAS0n616u
JJgyN4lo5AdsqSbCR9ZwGaxTrJMA6QwWyJ5aCW/u3mQ0+oJYu+gm7qa0FuuxgiZljS8UYz78kNMm
zSRr3MSffTzma1/NAUioSXiz6IZmykwNMtytvRuX4Qx7+1j/+1sMDw6U/U2W8Cfx3gXnjCU9HrsI
epb/vm7XOT2Wv+174+fsAivUUgZaHp281hSC6Jl4OZp1S2vDUdTgwSruDVnwzVGCusScEbeeVlP3
DuTOHkXJAdL2JFH1479XrYunoCmntbxow4KEz8KsmXt7lz4E0vSOpeLH2R1jREh20F0DQdgqHEzc
zK7m6T65350P85lurp6S+8KrlmprsMOaOD3Cky7dfd/vkAhw8w8n63NjcS/e/GMFA1QRMiyIT4sJ
IREdfTjokzMA3916gMJ94eIeXDC0rw5STGx6etHxB4LFzr6Oy3EIO3bhwNgdq5BVNdV5jVH92c+2
vifB8m3sh3D3dsvrlANIyQMAmxuT7aXx2LbuXp/8sdO0MSeSdQ9kX9tOdTPradk2jw2YX3HdNg4v
vQX2vjN6k2t6GdVBL25nFwdSE4ax1vowaE8+kbrSDsah4ZygshVo5mD9POH3H4MuuEHX3La8aKp+
rXkzamJWzDy4idlPBih4yB7xqngxBuVJbEOWWnX0GW+954zjDG18nHvBJm41g7z5NHrYiXDuTRV+
u3Krh7F+4ySFybz+5uxHuq5/4i/LU2/AXRrXWZdQWBgd9HPzyo9wGMUioFP+TcUTpuzZXTwVxwM0
J+R+Au8tKyuorhZJzVrFrnnpmtXqpdl7gqGplSu3pE4m9yqpdLysdy3j1DPGfWoLEheKoD7jlNQM
lGFZhb15x6+JYMLUc9nQVdRsBNkJP9vd9Efk6VhPFZa0fsb+oPz6GWz0NjiU34EoT9y5fg1LfXHT
me4R5ubP2ch4mH1odFe0c361CLY3TGRZAl6qIKPLfW0GzJRCN3wZpBotqSs7unFL7vvorp9c5WqX
ql5s2hRAw3Sn6pgH8sP+7a3Hb5gKeW/VHIp8HciavGS0bNa+6WrV6LL88AnAc+MS7gnmCuyVZ5PU
Y2PWd5r2fdmt9Q8d6paw2tMFXbZ7ediLQRttmgX6zgv5jH8057TsYiTdFWsSvctZdvS/PvD2QB20
7vYXsAH7cYchwtlj5fXdD9qXoRY9GX60//CMeW+LC5h/ZbZtmbs17bYdOtnw7Yk2KMPKICF1yjp4
DxMdI1MKjI9oTXQyML6kWVh2pjNtWPJ1LU9x6Fsu61rHpdKdQjDtOIHpG/rlxKTO0W027vncZkDM
5NxaMq54+w5NT7zXffwSsWBzY4sJzXW8GPARSz4PKBBDGSCOejBh2EcX6eib8O82JbqFYYUxuhs+
Iw1w0y4hTotcm8s8jQRaBpgMKwVVUQDrpQEl5hPXiA8Tuv1qo4KeCoiGG5dFH7kRbMH72/zweTE8
/KRome8WfWQ48909jtqjnm3kQbp30pfYi0ctJPYw+zE+sBuVge6NaHT6JetClyWhSQ1ofVvx9Cyc
bd6DopcjjDtF2zakBoGWcJnElsjO3T0W84areTUi9C1KvjTFoB3smJ5ocBxI0s92Xf0QTI4cpOzR
dtsERLyaaWO4sIRRiEhxtl6XAY5ApC5X+rMk7+iGOrGAUljCZEhcrWsUo519QBb7QJHHecW50/Uw
gYXbWEQ98FTe7jWpGMntkJM31pj16oj94XFjJtR2D9Q4b6ew6lW3ouymiOEjMqbhyXV4MvjA25+T
f81JonmVvp/vSC3ZU3tzSjUoCdf4OY/H2JMjeBTzfg6cZrZN8fl5BeIPSMnVJC2eDRoNbgAyTFHe
T7pUUg10D/w48S1YKrqK3EUyPx7cvgcxFug4076nWqKVS3n9lJyXlPd3MCXuhwGBJOsx3gukfrCv
TMqAf/HGDbvh3m2VHslvNilXKY5ZrjQdpduwFb0zH685blGaXv/eLf2As+zeU/CUFc9VnHoNykbs
Bsa7Gv8pzme7ScR3A3kjDeNAPGTX44VFjA9AzQ+fOhtJBmBBf6xPeJ5CmazT0OteCFKAWT5oDHCT
DEtqv2RbditeVbW+OS+jrVMS5TFxg/0OnCu45HgMBjRW0WBi8t83qWtd7kZAqsEDfquGV9RuUK2u
m0uEJav/sRr+3r0NO3aDNJuT9T+26NMmYeRyI2aGbkmr+NbzXMpsbFj5faMcbKtgy30n4Qv9Jqtq
DYj+uFq4wEvQ1vNtdbJWBXG3k32TdXByzpNvcrPWqkHM/Jijq/jPDcbJ1XkBk2v4Xy6sk1G7fDkR
y5diKt2SwHAxML1qmNf5bXDFqaIm1kp/jwgW4ZFihk2BxaNMjB1rRPSu2HVy010YWQ4HhJjcpixY
E24uZVBK4ydmsqyFdWGkXWi4m8sGIylWw3aXn0i/EivaF9RlZjPy0zeXhe3yw4KOFJYL/bciwctd
xNtyopnpXl6Q/6ZEM7dcaJ6u10FNzTWW69CSHrzgYAzam/I39nI0mpeI9brdmrSp1yhfp9j/e3xZ
RYSZJ9+W6Y5cmeaxQ+QPt8lyxfmbBdodwpSQWx/gjTlOt/SnVapwGoII+QsiVHIp/dgnhbuPY7g+
ZqrDtHBgzsVxkSlMoHiUg8HPPo4/YN1aAzAUkaM1clai9/Pqox/DbO7XKkDKP45xxTUDIG66YEMK
UYPLo2il/BIwCC3N0wT7wlkTL3VsP2WFMzOlHCZowerinE4dy7NKGS8oQQCvek2DcwMRB1V6YkKI
hApnfvljsUU663fRAaCZmDfQlqaY2WMoWnF4+eesg37uimbzQQ8twzyZY3YZr3VpUB+RRqQZq/YJ
RgkeIIqomrxLhYTj0sePiMFOBNNUkGBUoC4FgCBJkhzZ81WcYBFzaOxcwHfAmTt6JyHYSD/OMmJ6
I0TXDygGDnpXGsUyPtc0Gy/rPS3xsAaewP0KEQFxA02HY52eguxO+Rr2eNOLxXzBDoFoAGMhFXv4
P5TvlVkuG4Nd1iMCl0+NCT/Tp++0gFK2bHI49mWeZhVgOHSpPjkNJ+84rhHvHmI4/7QPGNGKh3rT
7/Dq6EceW+WPGZq8NVaqrd9ktGl0p++23v3ZGK7gYgN1rZjLEaJET/AEzSB/AFNi7PcOywtuuB30
vJQ/uFaS0oAugreIega1pEs1T6M31/4QV7UNtLjyHTwcu89VcqOnD2YQIfJ6IGOb5XFJcG56jWE+
cTkMxWrHZCEDFMKk9ZiCNnQCU7nLdIbY5MWmZC2YJkNBFa6g/trSIJoNHOqpEwGOXhavzSVFfBLo
VgSV2h1fOjNCC35WEOmrNri5jzNpBwLSMIHNUE+BtuDFJdEMdI252Aby3YAcyt7IIYedrz213wtG
v6BHvYoLMNHm9Ad7T7BSai7mUnezt32iNp6KS9p81Vs2rcoitnhcE2hYW7f4jKUSa0O2/iK8/2G6
P9qH33yhcfJTy6G5pPgL+l7lLgAdxMi2gWF0N/89FGL8ioG02ZzDAzCYXXbXxdvqr5lb8muYfJbK
VsoZdF6xNfFZycbbCJqCSY6K8YBmNnHbr3SVKuVlag3Kb6oJs5g33etHp2V8Ru1AdRu+EXf9+/g+
1r++8KwonYTdMoN2ZU0+xu6g02JSpIeFTr0GY6Wyb6Tj9I1Qh/xTI1lwfWPG9AtC0WLSpeKBh0Oa
GE6QJDyRBbegvUm1hH7X2XbpXbcVDa4rJzwJNVbP4kspMxYeZkPz2nHZ6bBoXbO9sd/BC5HQH8IS
qRZwvlWNNfMT6gYJFehMyN8h/0lYXlYBpNTJsOch8EXB28AgjujvyE/+nIK8nLfjPDEO5laCTU2A
bdluurhZ0FDLtsR9IjTPPFmclfiC0jNrnA1UW+QPHHL3nBuXOUzKWIeyA5eGUjGhzLNGTA4MSxLp
RhSxAiLuMWxA9Mt5IFmJwoJyc45bMmnSMZ+ldu9iqySheEsa7U+tzxhFGr9MPEmva5Fk1YWI5Teh
TI0oZbtOzFwR9CiMG/7DI/bK9CFSLX3JNK1N35fD8GeJdXLIXcu3Ljtpus39kThFyBm93QKKAThx
GG5zThas+bZbMWxqyxVKkcawOmBUtF5DeeBfRz1POU04VuRYA/9c464uNZhZrxqzY340cYDkA3S5
V/JBKZ145weJGNEyJk92xpxtMqFIn1kgBjO+6wJ/HlJMY/yNXAhhnOBc3ZVVKKVfrb9W666+djlF
0/xs3uyln2P9wH7JccgX7XZHH4aro5oTtuHxlkAPFjdvxk0Sl5azydG+M/13enKLYHHQG9ud0YdV
eEwkzrSy0USaf5CoQmGbWbBEmE5vmM8x7J6FkIZIIxzlfIoD9+hsP9OcA1+RNfUrVCuWFQWrk5NS
lm859l8EBIplP27H4jrP7eUHWVsc/ZSM7jYv2EVSSsGKzR4dJ988H0QQky2/Paba5KKvEQUG9dB+
JDCrHA6UNwF/JItoLZiNxjcD9gcaSOKqVDNAIqbQ5maV+TUqex/v2mZzKowwg9fOJZVnjMVJiiSP
CIg2wtkpWyz6KPZaFvsAJ9M+9Kuoh3M1s+fgAmN/Z47X6X4j7qGA5y/wbORTXDk29mvs1XRtSBnP
D2jDLg/jmq3GbXiCksrpTw0jcHiX3wcXf2JndRe5ELuRMx7z1h/OcPX0+xnB3bFrXb1+gHLJKXUn
IFpOUyiuYnbWZOqPwvaUfMIV0PVQ0GkBIIVzupJyBMbHyW7gZUjRzQszRm/kNZEoTosMCzGJvTz8
0sI0lUpDLFmZMgg8KFrqjoF/hEUsd0o0EAOwlvmfMAW+KOBgzcReQhEiseJ4w/Ndcfr8/DZCfrPm
1Jejc/DYdiqdOfHXnzB++2NUquK3KcSGb/DaYJYMdoRQiPm7qTH/oT4H9zeOqQhURMPKPONndoM7
NnNCnEtWSoCDCC4TAOuxiuHkEUdSBP7cFnF5k38L4in22gi8uQGY2x+WbblUTvKmNXww0mN/zw89
4zDHWJCJa49Zzo+0hjYWxT/DU++8Ae0Sn0ehePQDxTzNLskrVkyGCT8GGmh9LpPwLvTtQ3pj3s1k
lo/FcOINM15SSDAzJIcS944T9qdYTSOjvzmvSEhM2Pbxox0TGu0Xthh8DMb1ghZj4MegAxdMMZ0D
p2H2AKocqcS9H+ixtfiEC6t33NxX7QLO+8JbMD2LGf5hLGLrG8xexUwk47/2yIS9Fq6TV8YO2gRv
CjjlBjUfxccrO7g2xggCsPHdwkUC3a5hieH50bXLuwGRCK9m/ARr7ianv0wJMQFZAdMhaL8ONVSm
ycLHge2LnSSVxwpjrtIXg4qWecuOyLbn6NBlHsPwrMBzoN7IbGVv7Fg8Ol+rDHEgXumWeLq5Eh/K
Jsc+PsP1+kDIM2oWYQYItoQ5YgTnBoRkYRNlYAMe8KqYXiOnZlwnHIKet9kPvIOPvcEZvRE34RNs
oGrxjTDt5KYPh9hY6+oSqJ+BLsQx7j+1PPNbVgWm0JGouHbYP+P+3PPFLRWuuOrjbJI8vcGU3HmT
MTRXLug+DaXYzwpDhbUOW52j+BJS/bRMyjWbnKa2/0ua+aBHo0iUesgxj/HX/vA/2E4RJRvW57wJ
tZcj5Tzvf7T6zMu5x3wXvAy4+JjcaI0xnJKbJW0efCvfxUtMtDXCXWUPEzs87p6c+UKQYlMn8tTA
Htmglox+hun0kOxN+8g1/PBlk6BqLQV62Fvqk5MuxXfZw6aPVDw1ky2VLYBLEOoHfMYUGQGLRmaO
9pjtj4gMCbCxo0Gfr3KYJXDneno/hVTtJDvMvfHVWPhzNOPyiadt8uxo/pB2EdlpiME/+bREiMsR
i/sUZVilQ1fmTOzYM1Jdd6FuzTDYy01OXIzBHKpcSEJGpMp1gbOLYvIMdMDZecQpkbLBTo1xAC0I
jbVzGba6xNCrCG5IZDIb9CW0L9TpRW6LZz1rlDEubQ1ORcKmWsyKQcu9zY/ph8Pxaaygg/H54IDY
jGBZYjum0srqkLKowLVYdQzXxAMvY5va/OFnREWIx1ENQ6KdK5jRkmiD9VbTBwQ9b5W87ZCzunBk
yvGUjVW+2GcCheCAmf0vLYMYpA1NKDNfuDNlxW9neLw/yV9qmViTwNHE0o2C+jHG7Tbh0Tu4t+y6
RoshH4D1Q9spFgcy2QLKpKpSxjrfHS3FIei7A5uutLbOX3cMMY+jGrmV8+zozVVFSPaIUGOWzNW5
RHv/lncahnEnFZX682T1gnLwGHTc0pZj8uLkiwmFw925z+9RcwJSpVCMPHLjlWBYaVHvCYjF32wT
1ll5xhWqcHI3buSo78mQB1Nq8r0fbCqFrcGzzizGDQiG5cnAgdnogG4NPG76qvFHl3NlCENsBc8F
QLHDs8JjAmgpT8AJ5AI7J0J5ASeY48Cu54LdKo9hrRsjqggjXlrUgiRCU4RTl+ua0/V9Jj4+1E5I
5NShehUeh4tpPHuEx6RNZwLgHldhHapuOxwZCsDmCmSEq+b18pwB7DMqyLRy+4mxPduueIPVAfCX
sT2YxB+C7lRUWEceKrIsfdIx0wqEQcAcA/7h9vwwtKG5RYxsgUL0TTnu6RPJGOPQl7oAls9viEWM
mnAzGWSpdJGV3yF/jEbMx9iNwhQKFw3etOCAvYa7ZXNLh4whiRBI9kDtt1+iEDOwFoZf7fQaToNp
RWnD6jvqYHDkLTFEhqFy2J6DDy+5rtJWIniiMdMT8GFj++szxu53TW4bP0CZQmOs6K4WooUmyfBp
I1jP9oDNU6bqbJWR4CB8J2Z3DfsTL7ROjI+b6RLPxvMtHw0/D7aNoJUIJHNcnVdq9t3Rewl2xeZW
B7ynIF87gouGtF4xJSVgJ/Puo31yc+6Zwdoi1Zm1mVPo3umgqEg/0cfpjrXx3mqHQNNNVh/aDMxC
4ZoAa0ImxpCehifdpmtBXCspePeOWKLiIGSmD/Loj0j+KU/b4ce59qXnCksSsguLFXse3I02BH4m
5yzl419TH/WXi4kyRrBmL0htJ/8VUksOUGTkb4dw0/CLiGHk8iXnV0eelFEhApJl2zQMzSGbOJmV
a8V4oo+VXVAHBFLRkve9A+JBrog1bdfo0FszQFbIbmYPHo+J1Zwy6xMITRirBKmCJ3+IuL4arY5O
f+bHLYK2GXid8Ehl6O1WyPgV7wCwjJGuHCxsQONo/PClEL254LB0aJoB8KUaLYH2Xu7a1MJmphqA
vTRZ1KAC0q55+C5exEVeeb03DX8CpkewHLnLhHzigpkxMwMN9HGt54qB2G60MzwZcpV0hnTvtSOQ
VCB8EzZx3At/dGXMV1iO8v/v2dXc83sW1gQjSmxKXhASNl9qzxG2h4y9RZMHgjPu2je/hn1IuaFr
Cw7UOVgZOBsKPk7qMxAUBvdMleE+4Au6LrC/xr7MmOKGI5PFT6jh1zY3+yA0gmCUzPevxDJiaigx
VHNJTkGYMCADxfauGABaRyzbOLjnwlWXkbAUxiISm5tTCUG9BTeeQROXB+c568A5wVNh99QDZhXg
yGZjdmFFBxfGrg6af8wvPEGSemKFAjITRaoDGDK1MezhalSiY1TeSTAyBGwo7ubtzY2J2YUC8wt1
GFrR5L1qZHDSR434jtARtiXyvha6hpejBdSW30D+E/0Uha9CoQ4iJ4UK/+NjDDkupDT9rBiHg1uJ
OEOLRestlbACz4UT2qUewn98peEY+j+Ac/fz4OjnL5/ICZqD2h+b8HwYcgEX33XGRJM2ds+SbY9c
aMR+STOd4nwIgqBmTCpynluH1u939NgMIH6nBJUGC3e5oHbBW4nGH79QNk+3vJr3qDP5xZxjyRDs
N2bKAhbJBRUXJeCi4heit7uYZ2SUr4xSHHQNllI+ejv05QS4swTlIFrz5AieIL9BA0VcbTdh3EP7
ja7TRTtFV8k4SCd6WHpQ4sH5S0XaZw1CL2D9v+iiSUgiJUQCjOWlciNuONAszO9IdeFFU0iFjPpP
7pMNiYT6lyd50V9OHTiEXuINho7DTyWTxELbwRhm+02b67aiqwxgZJZPmQ5zF1Aq3CFWl0IfoqgT
zq567R2mD6y5S/YiiiVoP+SgG2shCMJT/YUeyBXKvtkEdaBWGvdznlNqLByayYJTMxXIzenjqtE8
4978Yhl3sOLUK0xcu7kCOkzL6o5f/p1mkrO2IiHYvvStK+nU5FePLuD5XZITF+fgzUy7C4HFbFU6
kJuGMK6wyhXD8xhGB0ADlnzBfYqXjOSRlNZ5dTzYn5b9ujk3WDvZF4AGnyXjRfUaUQpqw152choz
HpV+oROhzvl5xBlj1WAkDZm4SD5vt40J6BBskdDR1t26/mkhlDO8TUoS0ElsxdW07bTnT7vAhhXf
6k/Szq59q+ApDrR1f/jtJCXe0Y3ssWeSXnAM8+Lsp26b8Eh638pfPLiB2HUO+jkKEyyLvz2/gQt/
cDp7CvlAX7T4u53fLwzawFNh3yEXkwmDfHeD71KbyMamTtH4GlekXZw3sJxqHvyjvRtr+1CRjJea
1uBhERNJJujOKbvSMgG+v8r4y57cQk2HfeWO2WkXXrxGQAEA4ZGBXbanhhU7oiekD1jhyh1/vqs6
bMPwUK1PUz+j+8HQIL5iFpHeXiZ9bJOxfdc8af5hhzcZYc3oSVTkNR4UhlZeFn7lmxdIvyev1qwH
PmyV/WKfHHSWbWiKF6tR5SXbQnaGfjm8tnX+LlyfLy0CgSliGmP2nLv3fBsHsOtzCuvjvtdbzFd7
yfdt7IhvwsUNmVpBX269e8MeBuF3ljklRLz7GA+HQhoovHAaGeRfFngMj4Ut7kx6CuOEHHpUD/8P
nKSFZ4dorXrNCiq0XnguggNc8mCBnZNVOCXHAuauGJayP5InXhNjrsJ1YiIdX45WpzuoV6dj0icI
02gVMV+3ioPNBXA2vPyB5GAitVsuarfFJn4Tg6C9iFZeHVd7W7tBcwJD4sN28b7pudTKBcZpjEJw
DLTzk19COLq6r7zndrBVfbrNEF/26mpe8J61di+mtqPrg51FBnGLTGay9wiq3enqdLBzmGMGf8NM
omWdn7GGCSfJl+vj2XuC4ux4knsvG5S2RodKY9PG5sS6WKpNOc2WpgblzVLdk7uHSVeMlDI5n+zw
ab2fqCvb9pNi/zltIP43kPpa3Q+bWQ2690CDj8/NG/SF0mhIadY1qDba2ERPuBcTtmPKigrP/g5j
u/WDiIMm3M6UaXZY7e1pM75OMVEEQCu9q7U4WBrPemktKv9Qhu+OA7Po0XA1tprSxa6iSl7TfU9/
x7fBwWZkvd/g52McVmppNfus6IHa/Psck/Ogf/oTsWpZ4ogY9zfXnlnwCRZ6D2UT0RNH90EykebM
7rCOwXG233F7qt5MjNXPi6j7oSf4e9mHBsJiTqIuvluVecpKZu6P4PKxH1QYGEzzpJN2c7O+3+EZ
jM1twGm82R3CSQ2/fXdeOFNQxB/MZ9fsUt5CX6rQEbeM+msKi6BULCB/JqLnjvePpvNaUptbovAT
USVE1K1yAERONxRpRM4g4OnPt/B/yuWxPWYICnt3r9SlDfsTO3rmZLWmSUeThy/AoU+EqgR88dx7
Pd3nt7EvLsnl/8R1MhmZqAAsQpLSlqHnZf/1dK6VxGw+L96V+ZJ5XOt94vyTFraNWc25LFHrFMFc
0T3ugw9J4iX7fA9n1rzQPEavit849jlC5xnZ+4s3lSQdBxfaje3tWHA+KDdMf+9eTzYdvTkyQtRF
Zx8xFuhv3IO/EGZMNho4C7lsXKBg36CiEBS4nevA50cUK5iIc/eF5XaP/gS9FZkTSFuwR8/gNzhX
OJkfgczOFeri71wwr7Bb4H62BTZMKGl45kOTcUY1ileoaBKamYAwyNKahASzVpZCK/i8Zd6PrjvF
Ms34ab0juGDaKaKaAzNBU8HOd6Kc3bt6/I9Dmbd0Bp5JBb0jCAdbDt0FrLI+B7WD8A/2KZgo6QDr
rTIbFQnQ+qhSTOw8c3RBPXgaFEiG2jVLE6JL2PeF1UMMUeGi0WizPDVIhKKWLUQkRfF4C+yETKn2
fQSCUov4w2U/vYb3UKFXpWjmXJNCQ+XgpjmDmFmp1qADZAngB/WjE/0H74xSc893GU6qt/jDiBmO
UOMZyq06hM7V2zSMzqZB9LVXc516dzc4rLPeaf0kZnZhFeyst5ui1vqM6ABu5OtCSRU4/oXI+B3n
rJcRhR8hlKlSuDc/o8KEB/KJgxMBA2TU6pakISWPPUVnSyn/SUDkaUCpTy2YEhVi4jU43jEFEYtS
WE7MkLM+4PpuXjqX+Nm+X+C0NuFxwkXgIq1rH9uExTjfZnFQDquLchJj9V2IQtnwNKcOepbkAU7w
9wdco2rmCHBADVZz6gmZ23NaKzq5KVt1fPUPWrhKgxuv84n4n01yvdhnw7+u4qLHAAd3Ns4bl9an
8WGExsUMvgcgMMOX9ZvrNjbGG4ITSkHuL3+zlrgCfmA42nGCX9yHPSrbCjggcIVN94146TCkwI22
6KwqwK9LQB3SHag2qyTpgEqrTgZyxLht/ao9UlubT24S1ilS0lH521B9T0gFInHd0THCRqcpHDjc
VMNlzpzPDU5VD79goG0Wuq+XPaL9qoQNy7m19m0aMO/rldGlda+R6R/7lfhCCqUPtUV9gzpsxpZF
um6VyIatRGu1Dw72aloJsv6RXBgCI/gcjcakDJ33do6NJeYpbyTdy8ijmgh+LsOX3V4q9wafxnwN
itWnI2CwN4nFZhnslNAFF7bAKa/VIcgpwQAmjpaB522LfrmOOwGDx2nE2ARv1seNlZELU3fxCZW6
bzQGYQ07HwFeTJjwsTf9Do4M9B5xNpS9LEGIlxDt0jPQJptIHE/eznugZcKjeYlP6ERUidNgo5vF
gQiZxEXC6uIb4Hu/xl68H0SOe2+05jS98EEJvl6UELrSegjC3cJKCpdTR9Aifw5gOBKqfPpvIUbi
lM7Q1kzPxvQKfy4gCbRzJNxGyhvuBmI7WIG2Kb31pXFpogZDsNBBC4kybAGR1fxA6VQX3B6eSMZr
e1d3GTDi8CqssMfewGyUGw53weje40ZJB/mqOH/2Jef0Cn8VckEiTrwVOHB9e0zdH9fwc1d+7hPN
A+eai/nDebxGJCA83Q/jdI5RJeB6xl04C7eQPwT6KAerjK+J01BelZqzcN/YQ9HZ+E3I8kFHV2i+
vDc9CMe/ZXCpEqvptbgDOU7kWAzCleT0ikYg73/CAYfKbowm3pzzMIAWZmOx87Eu6wlmLqArdIIn
W6zhlzCRXdiCRePfsc4m6+Pe77GZchzIlSiD27daIox7cxAaTl3H7TQ5T/i3MPdqtDYoP4jSkL97
k9ZkgFuMhZvlfAUBR3BrMnTYZ3U60e1pJf0b7sBUa2AHFZD3/jtJi+DiAGSBRSt+8ReLRZ91gpBX
mvjxcMhMo8zn4oATdOkJ2aJhdtmFGPWr7UH0tfjZP8y/EtZIsKPO3gel4pJQOp+Go/MdaeRFJMkO
WAPFmoExJ+PfkEd3qMYLyBQ4BqkWSEknZJMF0OJqVSv2hA/kU4N+o0tYCS8H/eJa5UVyj3dBgg2w
OE8OF/eDO36+mzuqHKXajk+QKfwBd4b5AFGJ5tUjF3fM1n6kV2ZT83A2aPzGkE3liwMf3xlg3LQJ
8cLT8sPDAsqZMW4e0WB5sAC2mAWSV6DIAcT/xCXsjfTzhBLuqfUMoMEnaEBSWm3PMdgkKnGGKAKW
7NzhhZe/JYeceMPSikryxlui4H64YZFC/BQaH0C9oXvnE3v0iYn7LRENuV9sS+nu1fnky2v4eWSI
ERmNVPTNLi9kNV45Aa30huyquEC8GwGJtX6JVo1xFk//ixQ6+FacMzcpgWWF8avmUZhSxZ9HdKcV
JGX9mUE3ycNLgA4vj1ZgBl5XDmgyrwwdiz6AhiBKLSRqCSHKiEQu9j2xaMyQCZAHOKKLOBUTeXZC
WkP+pYGIz3DTrExKREheFTTZBpYD7jy756KzxWVF/+iywVpRhWuUCoGSxrUmdNoFgAl3+O8SU2fN
BcA5LvUwJdOmcuS5uG8wSJKblZuzwVhcRjlQ9DHckwmP2QQHf3Gp0NuDNBU0rP5NlINvtn5aPq62
W/My+EP0GhyafOYbzRU1EsUQmAS1WNGjhxBXVEKPe1ZdAORpSfQB+UPnjEr17CJcfIbFCQe/bIl3
5luzL2VJqU9pAlInuZs4Y0adKr/o2WFnILOKPo+IDpA2tgdG59wSaDniQRx0u8UpQ2n83cgEGYaK
vANOjr7wJNnUott3r1AUcHMkp7Ytsv5IEYmU3sEwdGyZjL4VyaQ4BVKWRdUmVjgUhWvZKSZPOBKG
lgO6vV3UJtxBO1ZyuPhIoJCM/xsX0piv9wBmsBu8HYx1ECEsBexK7s0nAqIDzsqS0pPIkKEqUoma
Dgo7FqOe6kk4xx+z7ia/1cmVv3zMT2ESYXvSWRXwogJumKzAOpC2ciKJ33U1cVXSKM4f0reFwScF
QzxjaFTssjhbrA2gkUDkv9ljWkbGLB0lJTNw4xMzwrOi/iv9QHJAdO5bVoxwyMv2clZWYcESO7wx
SIqeZ3UDSmUmj0fKL4ZR4ajcLijkdMnB4rn7EauYsFkufqI0hHDtaYqOvRihZxw+AoMtDMavM5QT
Sz+lA8VLSz4+m154MknhdAkUmash7LWEjBwmUvEcmohrMcWFtw9LoTBTbl5QQRHrOeePVQbOV1O4
WdWQAsA6fLQQDs+hfIBopnM2YhNMmoVPcoQfbWwy+Zmj2LOIQ6127l7CCdABm06nRCkAj/CLo8sk
St6Nbhe9mAbccgD4ETDg4/zYqgZVyBS9FzooJhRzLVN0oEeeocsmLpYDnUkT1VN90PljvinXB5wI
C6hFI3ZggO51+HLLjMf4brngTtGLORESv1lcd5FW4gODkh6+RA86ZL8pigze3bQNPgcoAR+CGB7c
rpxuUSw6iCy/wNDuXfJIlIeYYxl0DtusM83Bk6NTmxDAtESTz6HCx2jrnEUtWaRSM2wmBNTLSJ+S
lBMD4YpwQQOKppeJnyjkdCmJYnGyEcxOsJ+xSut6XRFnm/wTeIs/2SEt3vpokYptfJuMkUUmy0/f
42x0jy/wSRYT/572I/MUw4BWDhJKiP2Yc6gZuuWOTjLaFSlPUn2eIhDmfiqVCRlvwux1SP7Fh7AK
9TnA0YYr84xK5JvqvEvO+iAIph78Oz4Hkttf/qxZ5H/FBiQvN/97aOwUHBOKcZd9uATh9AlEfkmY
ontN8XxcjlyPaGkLPnfjb47wUN+VFKboH7tceYxRJgN+XO6wB/LPNwnyeo81u9DjYxtBMn5x5sfc
e+h39Ow6khjcXGXTaPqLdISvRu49GtBwnGatSVmo8H/pVomyV8a+igORbrpcOabKwHlzglIS9vBf
Ej8fK+9e80c54ViW7ARm00UxhoCO58452xoDxf2lZxFdAZWLRRoxi7QkhPhlBNZVwlTh9chIJdAQ
K8LUAYyAEBsMbnk0tKmjzRAUTjgwo3mKYcUO/z6wrTTW1Krq3R9OC8kdtRuD7pyPQr4+QIztVsuZ
H8LBO4DHQtHvcOfxEpRYgM3cLMeT/eeuxskhqpRwcv9XjBR6RoxaimFQ5eALz21uuLHxNoqGH08X
C465iqphQpfeGersczpQIZfS7bDafPm6dUo91nCScjiXWq20vLDjqYrTQuiVnuRno/+MMHwhBYXu
RNLrAqRwmjjNSxDK051gGQ6LV4zyGTTaJnc6GwR5XAq5M2Txy+kZejOQZnAUz2RVm4EH4BRFJrH7
FQ7A0m6h6m2QNW0HR14LYnACK4i9icLuRKn0YPWvUEIhEp0aKDgLTq9XRK0aPNvFedm/wSJ/siCj
1yMqzvKM8FBBks6wql+58QB0gBFvMVJ5ZF6DCjHdjOJ2vlCcBeTAfWuryJxDHppQOc1jumGmls9p
qaFewLD6dQ5hbFzc7cV9rSG5UfmsyovnYveKSo9mfXol893oZPPrkBESuXckjoILt8ICucy9k+lW
CBe7eCa3qEmiSxm6mZSsq/M5+jcjvDYqBLo+C365RLt3paSvVWhqcM5zMaPswbm5YXrJgxWfVejl
kz7znSWMhMKrRRty8a17AgxtrGt3t3CdoBc6b53dctYGBTxQfNDhd84QUgSjD9b4Eo2adyI9nIiQ
CtUSjBoOQ9s8+xcUT7Q93Ar7dbH/RTW1tyNrgW6KkANQb1KUwCnJaH/bd1C/ybtLwG6tW+qW3dpA
kRv0QfoDKVWBWGjmu5JdUV2VLtQXNU16dV7OA2f6Zsi0msuwhd3rSszanQ8Me1MJnuOS5it2DnZw
dbeNhhGZ/XK/XaDv5xUAwQoDa54RE/ym+8IbRv82yRFHZu1te9eaP6M7MSPAGoC7kjBZE4wTWfpo
3lOUqwhuHYDkIz5u/0mvm/cOQLqFPyajYtOi8Sv+zel+w9qf6V8J+FJE3bnx/vu4RY+wuQP4A9iW
i2cJcWuMMwyqhFRq+CZ0AMFmDYFSB9cutp8QRFnvDyzo4jyaD4Zt9uig4bvf008fb+vexuThTLCQ
nduZU/K46705YGL2Av37OsayFGwbeXubO8HyES+NNp/ePlt222jXqPOW9JPO48O74ym+IC0wzt/h
ITT9Nya9zdYxfDKByn75bHtnH4chI0eDO50ay1dYDO6usJbG0mQuoxMYKQfWW3YDSBbjgm+f2o2v
pxGjeZsc6GzQvbrlNPcbHiInI+Xlg82i7N48cwn94FS6+/V+wFVQ3DkRUXFUWxFBDqA2xD/hpV63
2427e4zQZQ+ZUctYggbJMHYtPrQAk9q5y1vlWqBfNlc1ni9fVqbldN+oNav2c0wIYmzarfmbHjz3
BV/YAMFcBwcykA/JrGHQK2QwdV2J0l6L6DxADEReCCGzeyIn+b9bkjV5eyXhJLBZN7udA4ss2/ug
TUxfsAwOeIO3pKuMAgbuCYSdI0oBOVh+Y6v5dkosK+Pz1r4ATj3+KoEmhVY6xrLQrAToVwlXhDkq
BlxBEBV+LbA6Ar/q43P03HK1SO38Rogwb81NO0ZOteZ30dHVNcF5eBsa/mv+pb9X0hzDJIPi8Bo9
OEwRF6SAg0O3BT1LOTyxA1za6O0a9mSCShmoqchr40+Uw7HveF+GpdaploJqOHAe3RIwzoWOG8E4
g1GDm8fnmxSH5B0SB7lvX/vVcanie6avTEf2I4AGtxW3WjgdgD44RcGEC4mpunvALWHSaJ/gmj/+
wR59Y1KdCfD+jjbpg3VkKWkkcUmK+myPCG7h0zEJdsfYTZKaCfSQRE93MeGhywp3LxN1fpnxlOaD
LMZ3stik9aisyWn7QKJLBdcjB0MFcIxrYYU4DeXdl6Pd4j5pd9fk6azXAS+2p7InwdVdk/idiDdn
NFmKJTZDHOAVkCs6kaYyXQzif5gsze0PydtVOD6z9ciAZ7Q5FFdzx5sbKcuo7q4f4WUUPJJyiUXM
q7tkcVfde27XaKR2zuaPYCZysIsZoV07kDnylbqserXWsYm1nLATwmr4sw0f42/ZV07us2Rvg996
dfeNdPQcK4G7QX808mYpdIJX9QvBe05gFPS1h4z+BGa3bTPL+cY1VU938NzcLBNQH11gp+GmizoK
2IpvokYn4BSXQzBaNsj4RGWvSq3jItqjwgDOZIV0AH8yHycDmhSM9Zg6dTl5hovsPnOPoPLl8MS7
IOvSbrFWUYslbucv7rFMPduD8IWAyxu1CU7Beap0HkeIW4Nludto1II6F04Go4FeNEBfdY+uAGl1
ChsvljQLbEa2NWwOpOSWWDvpBJxBznhLLjIBY3XbmTBVmWSzFmp3x7R7CIIAkQFlu2cw8I396tbQ
UsXVxWXqvFDbXCEDZXzD6MAy2D7QSFVHB1QLBvg6e3joXCM6LIZGimyg02Cm89m9dPM+yFsPQRLe
yL+YxZYkC6LoeqSLoSN4QxAKzVHI6ytA2XRBaNcpNEJn8vR1i4CUI0NbM7F5YPKuOiGuM+COGMsf
2l6afETiqHYQ1YF17DwkTZ0bpgeEirAq0sFDYHpObSKCwJcKw1jMHM6Wal2FGXCfYzRE3TSi/lO0
RuavKJYk3rFQikn9pUZGD/YB8DAbS3FQ8G8+LYeHrMdOMjqit4+kiKDkp6eJSpQiGLUGIEU7pDFK
DMFHiEhq88N3exBGA/pyQEJ86R3qMz4C0zoo5sMOPS+AMN7cZ1JoiyG6MTyWli2sUglxALAlpiGa
LRgMF79RLQJ4uiG6ZcI33i3+QgdCB4xGCQYDIwC9/18ZakOnbsgglc5reacaXyxSWhlkcmN+Wg0z
rI3DEeYm/glOaFQazWNrH6q8p89Q/6jsil10c4m6sFcECrK7UiaeiOSQNPbrYwJESkqvioIRC9fb
xWImZ9OlUcVoSsub0iz9ZnGAf2iilbx0mzGZP/a3Acbxyx+5e0b85dMQaDqZvhg4/MWQtyj6r8jQ
TAlvSt7d20/qoJ9bOvNN+2jv+krqQP4XlTmxsPWIhlcHJpuUkBzJ2fb2Nd37iTkrdP/CHtYYXNZb
IvRW6sncJnoj6fY5Z3x4GlukCdT5NCwLQaxkdvGJCH9lnaOPLQ/vXTK7WgzviNf1dl/NOeFCkhGx
Iq7JNaJtP/8b4zXjSJvETVLvpZyb8TjrXqLpoV3+k5nww9QT2cjolyt2dYrqjH8BS1abjC2SjBaw
5Zve/LLaWoYQ3SiYmYjzNBwuLLNb7potODj3BeYAgxWW2p3jqNoqM+KlWLCrrSfZDpZb7aIwJkm8
RTPD/BqsGWj+LBfvSAtHBqDuIYDEw1nFtzMe51FI9TO3AgV4Hv1EeBh8F8V3YLllNBC5DdKGFEdD
z58MoLUi6+HWJrMus2TW1S6vR3QpPxGW3vFhfQaSbFUmyD2BCLskFZSIeaETL6DZpzBieN5oq/v/
8BuMzL9FkXZ+mlFc3FZbikUCITL/EuibuoPiPNn2DHj9TWyilYc5a508gPujr3+IiDPcQjChNA3t
mHVzcowwsQWY0hgE3d0enTvBgePKEHMkc2hcwyXTIL62B/MnJSqr5J4oEuU9GYqFeK2VsQNBXPV3
3U1oshixCKaASIkDO3gJ3FOnF4rDqY/uacWx1vPnka2EXQO2wAqyFYELRNTCgonygyb513tS5RLA
4HMhflkQIbUYBdn9opCE+oCWwApFgyVD0RbH/H2E7LRdA8L4teknms4Nat300z17gEpYeX/dt3o+
gQyFhPs7zOMPEOHLlwGlZl+H6O4CklT/uWHoODXNWK29VjYANdAOtEtZq94E63kvLXa9zifIhg//
mHzbf0VY6lq/hksIzWsRvwD2QixhP8NXohlbt+UzRsbHPSNw6hJVenjbEzNjvd7ZobuqcH3KHHkO
r6ALGgINOkAir4vNF8hbw4h03eFn9LhAuRoTfGgvTIC9P9T2N1deIfHpeXhP+D8ioHza21UtktAS
kK93TpHRuex9kE8MQWbzjF+cJWQjrLLsbmLdxUeDgx48jG/BH6/Cteoh7uyQuAshInhMm+kfrQUd
DP8iZIql7kPLnTssCIAe/SZSTNApAv7PZKQy0AZ9Sw/5vPPqfUEtYIyHhNUgPMfvQvQO0vu0Gm+7
xxbIBgrLPsGJqO0jgkrxoGgKwdZj8cmDk38DSeaZBfUidRfydcaVfsCvk4KjoJ6fK0lEqCQoAdrJ
KW7ESrptydcrsIYJwCBwWD8RhQIufvjH9e8OFRkkCIKccqf2Q44++Io5r5wpiaKZv4YoZV5KeUhc
7RwwqXKlNLm+ZmsuH4AJdqUGpy9Bx/X39B5gEKxmd+/K1OpkNqjAt4dPhqWnpEI1d1Eew/eArsqU
duJ4nO0M+UTm4VwlxbEuu9bI8A7cj7iPd3zcZ+fFfcfNIaNOFe9GUFw8m9UzeZSvNiAbiU83IHWH
KKAMNGDb3T2D0nKPgilrXpE97cLrt5ndu+9rZBhBxqS+x5y5VNVTbM3CuhlWNz60V3EixdEp2gWb
QRWChGl+HtcBVRxvcLz1jxArO682KZyRH3nfyR55OLbwjDnY0emR1r3r07/WEJRj5c1Im2ReHsow
w0VYl3VJca6y8zFfOdJqboEQjj90yT3r7p0YO7H376ilLargZL9ApHWDsLx41cFsFxuIcKiaQZ5z
/kTSh2Maz/YBzVnZNz/2df60CAt8EngH1EOM6MO73v18SERF1a7vokOZZAQCvGadM4c7azGgb9Yx
58f5a3mw7NOyRDifsysszU9z//d+BPfd6M27Bd9EzspSfSRvowRVgwCuWpnmZ6zpzEQhIAiet3eo
e4+9l8+wAzNMC416EVc8MgOZP1lOs4nJAipYwmscYF2Hc0Ra0NfXRl72dmQb3fE50IJblEC5k22I
UD6QOIqcoLlnCI79bN+Cc8EpstVPdmz9Vxa9onM9opEkQZ8PqmJk16G2ZMj6N3q7N9Ky4wq+XIag
39xC+mC0A+NjXeYDvknDBfgs2d/eeV4OzPgJfoqv2wo27V9GeWn87VW4u2tIOsE+SWSbl5mM1Tg0
fq4/2VPvPbaq6MViRDuHJb6Co5GnODQ2TGZHc+egt6yQSPgtODlu8PaLO+PmFQvRm7WWMClQPbLJ
kODs1mW21c4uozoEaP2Q5wFRh/jTPIVfBrSdXYiMO8TiWauexfsP+Pa72jCmO6qf6XeSkVqFfGbj
cBLLLXgthwfMYLpbyASq7Rl3MHkWaPw80lQCUD8ObbCX16PO/qc8Y0mGboOr6Rn0W9M8PbaP6AzQ
VSBUvNg7KI/4k+zgUILiWoqi1Wmc78Jj3rj5GN6ryG/21LeldHNpXoEJboSh3dDy1FvVSpNa4Mr9
QnDbDgLBnN696e3j89Zr2L0LdgmM6hzXkMqW3Q1JpYUkM1yUhSXW0UpqFZPHFrYG2Au0gKi3V3MG
soCshHkG4DkFVjXa1w5zXOkCAeYsJlY/W7eIgg+3I3EiS6v3tdIv8Nxt41Wy4BXtxiff2qU11q2r
y8AVxj/UmoclLqfa+DzfMB67VWWiJGeGcEjW7gK+kPzbrOz9cg3j/O0ZVtHzsd4y7RaNQPHhrkqr
82Njz+4trinGzePEODsXQn3SV6u+8V6UlMT1GWyu1c5RfMtv62NILNYk7tWKd0Xe0X96xWq42bZ4
BL/SvGXsNd0svie7qYnsFfs5woBrhDTZPpXda3HwZaornGHuWS/E2DPvb89Vs2+Sv5UzLP3lH6+9
VfHVL2yRkTqUhYXwsbx7b8t+MBXPII6jam/2A9xWjC9/eG/k1CFJFUXLf+6TPRK/xRG8hJu89wAz
Jve34FxJBXxAvgZb1v21MXj0DEIslMqXVhrvPpOKyfz2Tz0Se8/kXJB0QS38bH0bFUSZbIN38kFN
59Q+dvPhqS/L1qJopwvB9BfO2RtU/0proD0TbyG5GicCIUxsauZfHb6qimLdOdbZk3Yl55uiL4Mg
UYEBrg3irYg+gyGeF8v+7uGqRLrd4+pUpN0LJULFHr7TYnQOd9VGqb+ixO0YI8XvV1vFyUOKd261
KtsQHU5OPiB3aXVwp3HLuK+ggKs1HxL5fHbvCOD6plh8s8uhfRIwMNoMVjB3itNXDuweA1o13vVv
hJriqyPodsg0V7qLrQ1ng42ls23tNi47AY8Asr/iNCJQ9WyXuZ/YarE/ENTXPEEiAP2nuwa7JswN
1r6bfWZw6o2Qn0/nyYVStNlY8873SS5QuVmCcOlsGaxN1kTeMYIqkC4lFDWd3YxSMjQ15mudYRDt
9pXCmBeDXfResk6ySsylcCiTzofDI2AWs0OtBUcur3c52A9pU1u71Qe1av8dlRovwtMegMJ23nxO
K4icc5hpDvrgHtxt03tFBNt9CMDFAOzXnqR9WmmBAuTpiRgktQSZ9BWwPCy2wavDAy7iHvX+jGh8
1ApXQhvEsIvGsJYa+PhkG5vFhJCeJub8tTItzZNSxcSnoP5gS6Oc6SiORE1nFTGBOMWnt21x39Hw
iXKSG8Xyf1Or2MOeVAgPj0jn4NbIWr/WqlslqWfIQVQaoqhz7OpIGMh6IGRY/k0IgRJPKwEJhGvO
sSBD9dPMmeZUaZyw46XN6Zg49oS6tF6jTaLo8Cxyh/6lQMASYgv5polrhTc0CBkTL8/eg4W/HNQ5
8Dcq6zclmRlUp6xPEYb6eNPIIS+/GM9wxOxJBZWBH0UKb2NLf/h2YTdM3keRxUx1UTPzvqQWn3xy
crnjkKQT6Ioe3KNSIi+b+Ra4nved60AjljVzAX18Nq1smc24915MevXMwQLmTPSYMT8g3YvFN6tl
Z5H6e/sbWopZ1eWKy/7EMsrA/sZtyHLC+As62Dwo2DX/SPTiK90nr/ajd3IpdT0K1zwwh3nr1v7H
LsIZN8rEz6jtwALqWNSFwAzkAt8g60QPC3cpY16pURD/BExRifKWs8ibA78mWqjsXBFcyJSTwqpy
WLgQPBhjKmMmk9+7WG5xzON79n4V5J2FRcsSxh+3uNj5xdFzUBsVGTb5XVyBDDggsVz7H49mSKS5
Gn1INl2IiIbkHtXAya4irf19orh0XVUFGYYWl15/Qa39urmUdQb+Boo8iVgAGH70IOoEJxzzJHj/
gTREDvNoAIdKWp9mw/og+9tA8j5QtYjyU4VeD7SqEXTJzF/odsrv7hvJgI6fbmtlxBieqH55Gr/+
hwpHYyyuGMNe+D8f6JSsRt0R9/1kKZCxSkk2bJs4uoAGGBomsAowA7twQrBp8mXp+AWV0C5KNDVj
kO2GRZLaH3UPWBfiXvnZsJtALEUZjdIdkg2ZBG2R0q4U0UYG7u/riU6c6tA/NS/Nws9jt/X5F0pi
hUnx9x4/Tz7Xgfmz+o4iN9SZ5xGioxaCWbhYk+66HL4C8EnabKgjyhqvwAuj9uWppIXeIIO8gWhn
DgJvHmXYVTifOdu4jey61/sjL5R0L7AD8lMk3JXmFLhTjwQmA1C7BZffm1Ibh/6Hr3q8hodpGJQM
T7wmv5HvCbHXc5D9y7O0ZmQZPpGBU1eKLeBbAzkrqW5brckspb3Xw19rMl9i4Yv/XlGQgZ5E4nDD
xTfErxtkxAd9o+lXmGYjabnVyf1AKQaWc4Ek2UtcClW4hfWBzwPccSHjoC7qvGoGPrp3ye/gIwC/
7GBxqfaCKnxXHd1CiVyNOh8NKMcTfkPcJpiMaDBQTP3axWCfNh4z0O2hFMIKe8ycAbLFn+zbouLS
0f4nD0fn1agjoKl7Bb/qbUdHOmNkcAW/7pWiM3bzCoDZB8WLrkQjuC31N5n6gKh+VybbEvIJZDm6
r5DCLDQUqH/wKwB4Bh5mUD4Y/DfXNZDDlluwxly7Y8til780Xsiu6GdwtitPTDCCbnh91VIiTUQd
c3CtJ7GH1BnqhWUh0jgX4ZgCDKWPxOrDbygM59Db+bivAiYs8T2SO9D3SliiwC/u7Dt3+EJCg4qf
hTcSYSk5ZsElqvGkekq11FJD6NadIQHRcuGTCIAQ2GMusCdK499ETIs/GYYKhyLmwurug+1A0xnp
LxJ4Ehw9MlANCqQ0VCf0cAy5lzgK76GrMO+3GJRf/oe+npuIkn/SKYyOt7vDTzE3duMzUXhwZAyf
KDciNMJ/cGPmvZmDy7hEUT1nsTIu8w6RYDHeh6HGjDP+TbMFp2D0r/dN3r+ZLBrDqwRmZN5sLDyn
l3kFel3G7IJhMmrxSBuuAA0i1RmGe3R+o40HGxddl+RmbaYiB8TU0r+73Y3PfNyRtF5HHrGGFSy3
kRKQYfIOSbMPrN/MY/4X5VyBjwxvxEiZ84B3eUV3DUlFiIQKFx3ii/4oo6kAg30A3OosN8mJwNEp
Ed0XoklDZah1mLEFV8Wz6nlFQOnA6BH9q6Nhjzwt1y4Dd3VcpCMBedbKDk77G2vETsP4HBRZkh9R
XarY0LI5dv2flo1toUvMT1tDK/hpzZHUz8OYOsCtJPXmQxDrxWLD2ACvxoW3YBB8yBdGJSmOYLzr
SyXzZktgr6GKZXnnsyCTQ+q4aWsHngW6aNE4KRmBV9bVpjLkTTehlJux1EdKueVqBEZGF0vzaE95
ASLHmgrSI+oPm5121FWoKACQrOFK04vks717pu7OMQn7vD2fIzwE6x4jsdOraSPG2vlAKYapalBx
wcrBurRNwLdhx0duiAQSoK7cTFarmz9E5KtUK6zSq3AoIYqEY/yFmd89yZOkKTKDGwO0dCfrt6RN
bEOoFn9CPATHrkthVE3erKdikXao8zzyBmWMiMthzyDwKo5BbaFEN1BJILA565hWcDE3+sDgmyGR
aJRLevmPM0biBOQENooZn4IYFUTW0TknoQL+Xrkp/OPcpJxQ6I2uI6CHoM+JSDlbpd84aQJ2MCFy
lXAjcA0RgqMpjJrgph9DosLvn68YZ8SWyoS8QB538BF/gfKx1Oiuo/oABmTCKYNTwtMPE6Qw+e/K
5aWxuyaansQjmNB2+U1S4oF0V7ytGCssduUTwOHBhUPhrWm9qiQ1gnP2XiVR23VEB2dCgdza3+jV
LjaoycJnsCGuMOcrgz8XC0nlmtRlGsyA3FkX2EIsCy9PeaIFEmUdBaO7Rcil5ViXlDRXpBMDGSLk
pK34t+5a+Dqn0/SDqlFr925SYXaJFlnValLpQdjwf1AGgf6uQnFqoM3SsyFl9nj5wvIUcbmrFSzH
KjjfjG7QbaGyB2kgLwb0jYKJzBIW31nwYc7ZJTL/mvyUNF5vesEL81/0cjA9lJGwKdTnupdUWF6Y
pbHp/1e7Uztxz4lwWUiPuG0VUvFxr9/r0YyEuhW35AIidDwA1d3JtKd59qXl0i8xT2+aygOeePUZ
77Fx4zY00J6zqzVODWCo8SF6jcmC0E9Lh4pYFCAD7gkIQBIw3gPwKKZAnln1vCpeQCvuQ8XOK7/l
gpAd6E2xAT1pBdioRwX295zLPPMpwdra6VXc7AL5Fonic5FnN1ZWAxG5BOZ1vFF1vtJg9rHgJyY9
V5+uhFLgHhbhzPn5SlslnpmBeOO9gtOh+gmUYUt94N5HmXuFVCDLYA2SA/kz430TKobVSiUV5YPk
OrKbxPO57JR1ez4fPCAykMnBEGKAgymJ+beFn4ISo+QMWvEJH3kZ0vcQy3B+ImVXxdEvco0X17qC
QhfMX1UuJ5+l80Qz82w+A+TVFO856T84RH7bNItp8sFOuyBq26k0FGPDMCdOra6IGqBrITWhCTNa
QdUHOhVqEP8hsGZwIMb/Rs0ANaIzpRaCACfWce0IN4aFoJ+IXskRNULh3yAj5Nqdf0Ka2YQtj5YL
sz1OXe2hWUc7s7Y+dl1kD+zZoZIHtDiwe3Z2bJk/0xRQ/rajAoREUc0zADbhK2tFgiIxUYYWC0Bn
rz/JuWTuMPdjyT3RnKjf0VqBH5kgGLUzwkmqHA1uKKzZAHn8oiEk0KhCwNIPeqEte/Lr4P+OIAFg
NX8W5/MN8410n/4aSH8fCkEre+/eO8IFwZJHboDpLTRDqOTyVb/gLBj9xH2sfYedZyq0RolHX25O
MQlSauqm0g71rzC7Naz04Vo9ujniToXlvDR6gF5RnQ7tOa5jgqPAr3gZ9Yq8DC+CvBGB3vhfHfh1
L/18KNFnPs/CMlOLtbbU6GcU1Kpux4Ag3f9pa7n571QmPezqK3XL2Augn8iKa5LxsKHiWf8WeqoB
Nv43fhhEUZCDCVVBQn/M6GudsKIBAX0PKkyfvnf+dY7X4ABZQ0Ma6iB/3VS9XxY+MKbrOOt3gZ5U
/Smk79vVKlWOCQVjXStwerTi6eS8os9QB6vIMlniJL1RpUoq+6LhYK9nvrPqVGlutSxIZvv/Grcs
UlvLIsJrH2CL//qvAuVeMYDrJRRXEp8mcEgB/K8sZsoEm67qU+m+oRAwuOd03QIz9FihazraBuvQ
A1YbPhsV7em3NZ8aFAfqRwXEaIXUQ5hP6P5ggq3dXbZlVijIm0/inHLmtA+9Utp9diA1yWXuSzaq
g79QgXR2aIAXzE/giPw7YGryCZcjwqnMkSpSVKvQ0vFTeSPLjr57/if95WD+aQeZMfD61ajHr0hH
/s4Gt/W6W16ZZYGJSdqhpDmQBlZ8HJgGN4uG46icB3l1L9GjUST2ROOTKw2dYapMNlRS85j3VKMV
0SNh8dltlc9GjpxjDK7xb4wns5oWQCRcqhX/Sepo55viXiENeM0m28u//JQ//foPHyrzg6gl3NZt
a30fgfquHkguiimBJgYIIEqVre7Xo3NbCTpLN8sNOQ6d+ppAP1I6asntheHlip6r5r1ILbnS0yXH
rfPgphwTTOwVcBz7aK6HFAWIF5r1+LbjoFlc1G5xdG/C7YMU0wRvEJj7r+GdxZEGFE6hssYeSunY
2Jy9FzVrxR59/NaDEFJspcdRHfWkvR+/OkUAi8FpajzItTp0bt3rzH50Dutvr9qpNRh588YfScLN
AiYNyzfBQAdWdfwixABcCJ4XoXoYnPiKP5aWt8JjDESbZ7fEgOcjCieMFn4hstq1yTOpTWpKfh8g
KOgyhrC9WWNEYl97JndibBXYjUQmyhMLyUuW8pXoS2IIgAUQ75BB6t6csy+3bdnfhKdWLa7VkRt9
mRtcYoTAG+LI9GsxCUFRHr2CS1wcPDqXzjUtJ5e4tK7j6AxvHf2+TZ+9e1oNCTuK773zw5mNnhsi
vOojPfjVrPLnvffNCO06eOxmNcdMTtOrTCREgRGKgwGzTjA5mT+EMxXaxLaM7nsO7gZCJXPFTutz
MJInnbX4xWIGUHJGMgB1ESBlfjSN8EYw+KP5be5CK9CghIdXYsQy+kIOXUBmATZLfXyM2jzNh0jE
9gk9a6HN8R4YC3TYGJvzBehLrxBJe4Fpk+kweVJq4/n/dzgLOPX/R9KZLaeqbWH4iaxSRMBberDB
vruxojGoiNIIiE+/v7F2pc5Z2YmxoZlzjH/8zbry89F9wuZ/AVxhUrvHwlzfx0tVWB9APFvxKOdr
jXA64pRzRfGwGB0r0PmMuiQYIlQV9bW+x43peuEfqEXLx5rzQ9VylUHhP8QGSjn8JhEDCiQj5x2+
BoIjXCPi6IbsWtAlCSCoTviDIouHIoIEHVYBzAIILCXeFohU4ECpU9oF9m3MNyj3aYtku8H1g68X
i7vEo0nDt1olfh9t0Wkhqz+6NHZnfhrRzdmbX4hRgElCDYCA3PwDOP4wo8WFVN7i/O4J0MEuwg6j
rzjA2cfSefsDS8us4VJqxjsV6ecXAJzJScXujG1Px78i9yGf0CorXi8l2VR6bHpxQJwaIbIawIf0
Scza3uayvX/5XqmdAgcGJIuI0imdsBPYD6dd1Gf7ZH27qMyLU1M8fRCQnzLFyWA64LVCPmJMuo2Z
HPgBO9akdxrUVA0NYyiD+uLFY5ZNMsq9lrkZF/C6Tbwqtqo1gH3xNNnguFlVft5QzQMLwf+N8HTq
orEY5eDN/DY39bf8jkFXuy5JXTwNTq8D31TrbNlyRE65WDDNu5OBr28xGe1e2vVwy8ObdTV5RsVS
fvBiUsDQYLh9IuJZNkCvrwMmVZ1tM3nN23XGw15zHr7EWzSoKHlom2hHpBSi2+ELHhU7SurA72om
OkmUrxCIJhwQj/cKB7RM1IYRlZRbkqghmT9hT0rDdUqiI/NBiiGdf9vJlSlgc3lGadium0lJMRGP
xP1viCMnQZOCQtE6RWz1IOklwFA5qS6l1/dlkxCPxCcdPgA7jchj9s+AnP2opgoYYAfKlnd5L9mA
pkNaMiac3isUOJz2zE8djo//Rq7XnQxHmWRqdifttLPVeWhK+aX7dcRD+fzXXT1rJww0PeZxI/m3
8eTnKZXjO+JPdb+Z6qRgkX4JFp3CJMHty9FHDQZXzSFzm0XmVgdYFAgToZIDZfVtYmV8fuMdNwmP
e5xTP+X9JLi1UvUFKb/r2Txb6n+Byx5rrZjd4XB1Ej52zEuMWprCh1XsH8zKk8W1Qy8ZHdV51OJl
QU8Mh3Lavs9Z470W2c1WN8rN+rxJCQ4KxqF1mOfwvalxGZsdyumxe4hHh0/O/VBumod/g0lMw23Y
LR2mYWd12EO+XZoZ+5txTnRwF3bBrn9Xx8ckGIJvk976dQftqI5HBnxMNJ1v640fDiVYZ1LgNXVz
lHhFqHaQDK0Ba2oS3CDoYTSv7nONCmKidv0XAxIGX2+aU8B9K70Mqcj02KvyqQbCh3qVpi0eafQD
3lDFChb/8zDNZ680TOEtdqdImzq6/6i9foEQjhZvwwwOK8LWpL2upq+wWD6APylaK+BQrC/wr0CG
AVJkGVDh10x5N9A2oLnoXOOpdN/vgGyo9q8OuPgs/IriUAI/GXVenfznrdi5xDPhImaPKDqe0JWs
b8+si52m2U/wNcgN5DyGeNIKb5DyrejQU1PiUQrhk4esTkrDBL/W0oWXUsHAGJcUlnBVfEaeBVXl
41ffKTIQ8Z492hTuJWJOh7q11QH8Hm7mfscZNn4sDlU2u+PtSKEms9rm6aVd1JZQjEKYfz52N3id
uNRXqGH9IoCfKIYgCmPAa1BSOsBZgmjxtHrj8ke1urFV/yYALMyj4UZ/lkk2096LfHNfDWnlukqY
kOH+OFyP5iubPYGUSgYaRwRKeNVOlLleQFZhmlvBeLDF3aUHh+TODIU2lwRtBKG01TPdrBgLMdmk
l+fmp2i8oD9488mhmn8p7Shx2Us22Ux0VBLeeB/Hw+UOtK3gmFo1IPGSoWwMaWXKrYpStzd9P+wh
oBHcpXmfA5aOHmPt5+gZ8DcTn/FTU7OKfVGofX3iIqoDPRhEnCbsQpfjerivDdgeJ+b3LUDBU7US
kDdX3x1Z4soF3dEGgCCKN+Un6nRteEuvEf/eGysHUrrb2nGsa/iixCeU4VcAUZdB8/tc6z9aOiIE
iyZr3Fv2MZOFj5wjSSdAZ5SC31HdxLaSQtVV3+6A6jdgLo3jNRZXZWf87dld3WbqnvfBdqky842A
6g2sj+Wd9CK8uQeSAQC4uNN3KFQjPRp83J1ydL4qaQhwnGtsrsA8VJ2/180i4OqMF19kuUzw+2Ac
UGy4pFS4biiyJEQVwF8haKVvfbgjkb0qULScDtPBe3D70R9uDvljltaLCofm2noNYbkeYkpeBfSl
ApqBSNBlgD25j4VsgWMFGQn0WExNcwu1aoIbSYFjEgP++KT/Gzvhq9YP8ESbA6HWbseF1YW9gWrH
R7pJujCA1M+Iat8y1gXLHytFvWS7oZNnO+4suhCO210KISLbaxuJCIbnCqyB0MRWIU8yR/QHeyLH
SCHVILIyxnrOH+7Qyfyj20kQSgkm3nhvCpXS0/rmh1bJwKAINP2Ks9Jk2Myen81xNuRSmgMjhPp2
mK5Y+umKnmOkhZMq/DCyQlUUtg4Lu/uMbo3zgSNFQg3I5DULUjAbLji8MZ0ODmsseVilzOA3EFP0
YFRDg04bL8vMon6F1whsEgO3/ILk470sPR1Lv2tICZBj5yuTBuYlh8e+2vR2kI+qDfzBv+vb6zMT
3D5fLpaZ8JSPcNuL2CMD8vrbDdurVW6OZEs/8KGiX098WCe9o5k+6X/0ETd90NC7zfP5QaGnp8dv
zHq5OncrSqYTi5QRKpQDFXNKTio8G7eD+Tvu5K4GtVw80YiMpyFCJaWFX9zB+kEpFqtWS57Fz/Y1
sI548YEIQWxBn4fC5YIlzRVBBzoO70XsMIlPUbJilUNIpn2nn2nHrny4sy1rq30NXne/rVyAs48n
TAWZ14v1EV6ivZ8C7yuuDzcd0+ehwkRmHzwX2sPi6YfAcuPhRP0HhcEFmKnG6YO0kKgmFCduubvR
wRamdi700VH3rz9dTsWGhYC+ujThkr3gPgn4+tNNIbNxpqU91k0uZq112ORyM8OEEG6g1SLRhUZb
zrIDuWzzcX/eC0ui17tRXSBNu3bNd5gw37AHLP74UVx6HQj2urONZw+wEOeBJZBmDicSoNZBBY9h
mX0Wn/kOmBzEF0Zq/8xFwDkE0EDcCTyrEl8DfUjG0IZQRWjyI+h6Qv0ezGDqvKmYXY0GkfEDYaEx
h3s0hAF2zUIShGsKMN1lBxj4fS6yQxeeM4PUMX6o1melnz8BiDgIzezO7Bw0minUiU3tRKM12MMc
6S4EM4XU6l2X9+2QLfxtd/zj05707RhC+Pyz+PrdxByecvyj8IV7TBh+6oGKsCCDGw3AEFC85It4
gYF0YXZY3AVruBt+O6fZbVijQGnZf75jBXAZBgI7ltxVX9Y9xkqS3vya35CWPF11zSncEy9JYcfV
68eVXbKlPaKjYd/flrrujW89P9XdBByls4x9XT8LUt19hNLDf4vM7MBE+GG3eYiMnsYGIZkRaDiX
QCNN3DyFpzfrtsKVajZ1u+xu6ugJbkf0eDfQP87Rp/NEGHVddoSpCkt93D+aVDv1OF2Um/ssC9jd
WIkhJzGyMUJq0lGzwDPgBsVGyB6dpSByAhyJmEH95yvBXIRKBIrnAmIaSzpRRJjK0KJPXtWaU7wq
M+ePnjfzUFnSGA5QS11wtCSFScYvvd8rtpwlU2TFLlbD0UcaC/qzKbquQeW+JqlXvNGj9gDbPtRw
K1aG2wJG8xdEVmfF1VtXp+WLJ/A0a1tL/Pv+OG/nBYC15iRT9i05QtzC2PKyccD5XHG9cTnGU7Yp
cBaeAKcE5B70p5VkQGGW3phdln8MdmoQPgqBgBlfERq8XA/87QW9MB39QVwNNQcaqUtMxdF9cSB/
8dw7wapNQGOE9RaTCqAc4kXfNX4Uh2K3wQXgyApPF+rfDr3R3TCfUCHqcTkF6DOwvu8eJoQhjuET
KV+zYqeH24+oEnHUX3wLIBh2Rod4njOmyAXMrkK/i6CJzElQXazRpeZYHcSveGiukgvxSwDXqd8B
7yp9gbG7c52PQOitxjApvmjWoXKUQ4/AqJi9cDhSNukCVGv+OrwgISlu9+5keD/A47y5XzpKr0br
dA0qw0F1TJ8YvMJ4RFEGjxKs0zXm0GmzICaHKQWdEyuDNwMfMD+IYlgMLDHU5Eq+OtQUR2pHP/qM
4cqW7HRcbdelwhS6byuv0RD7jU08ejKbvFuUFjWQJHUOjRVRuc6uQ4gFwyesfdBLt3/H2EoXd1SL
bF2MbuEgN0PnGT0N84FgtWZHHXad5yDUKpmp4+tGF0u/fMit4gtT2rzCWnJosGs8HzCEGdg90FXi
VF/I1Z18TuMMyXjEPftsft9ds8Qhgt0Zejr6o+2tsnMCPVWz6lz6RwuXTczAlhnQqTYd1NSvfbAZ
pr19lxak/HlePd0Inqn7+uFOBtgF7cC5efqYGa1ZHZeDATvVLAUwgSrXpzf4OIPtLSSGnrEnjp/Q
SjLQCIR5sN4c/eo3MIhRUHc8DfsK2KlRCWf8G3Qmipv/skcOIIPgfAZxhmGpOrrZoHa4WyKUjVel
jSR7RJ9Pxjsi4zhgUjMdWKghr1HJIJcdw0oMp7kiKCe3lobvi7edw6Z/g+gZO3kdDG/+kIONLLOd
vVV3MGn24IXx+Hmq3OE8IwIc4j3sdo54GMPjznBsjo7j7zR7znr3MAleQd/BfnTR+f3t2K/lcKpn
DvQWLMVdwezEfCsPwFmPcAp59eGUeEyrcxlO7tM6yMaTzhva4/8ig5cjcWS3nxq8OHGKnsULPmlw
yBG79KexV6Beco3SexS47XxCLSohdwL95YoZk1rzk62eATUtk/z7rPp5r5hzT4dnkOKouYdcdIsa
gp51Xaqz6m4rDd3PgFv9JrcJotqrYXYgzGG6eulzRLkefPXltkR4Dvr+gyHZFzEpdOKwlzkcVFxv
c5yLobhAo41DLsuccR3UVTZwHMtg+1DG/Q02hnvcPqBVJpLxkm3TtWEbNtv1THbk7ducxYEzDdeU
PRHzf5lW/T8ekCkMvl8nV6udW+Y+GCTFVDDz46ypJ6/BTNvr8HUg/7OCCtGEN9ewMvEcEXfhgCWE
dJnYFOoaswBJRrdjwrbzUUIwfLIh1yurA73nPjBVovIBLUzKZcaJUqefRmyQS81mRaIlTPmY05TT
dYrT4BMkhztbKfxCJ/6srvfoi0AK0dIkW2rFuqjRZTEENMS4vnt3CfzhWLo1Y4CvjbN1s32KvuzY
2r8piicUehpmK5xj1rPPqcNwAygBFhVyugLc5dS9NF5U5UKn+ilQmhq4vgHzI0tOrAz4SrT/d+YL
8CrxSPsrWeZ7+zuWbOqoyN1PHImt9h+ZHrGJoxamW/BQ9dXziQlNzQT8dQ3Ag8DZRs2m2LeJXV6+
2MAyEPh5gfjNjlO6LCsDOnfT+WtN7C/YFydj0i2tAvOcy/MwUM1i6Hxpl97LXgb5DcD0u8/RBzxx
oVYAIE68wMBX1gdaWMxJk1OFxxMgaqQ3GIhFbLHZ3Sk5bpyDrINrH+70+HMNmYRRymGApMMUxbkm
dzToCIcvdz/7ys1HS/FAqoLZsPVeQ2ltGavhFkaFDIWqthVi50ix0JwSDlkaqPCcOl5dr6itYLMr
GMCu29GbVYJr7okAh8kDZAxo2hPMuZR5iwMKeLZ7hXdI7dTe4XJjkVz93Hc3UL2r3Z8U8G1xvXPy
iOUupD5RzC0q89EVFiCEJdJ9kjmI3CJZUEJTCIMJmg/sByoiPQBp6Ea73tBPt3Df12QuL7qVF0Mn
NXuivqlGPwohtYTKNtgnfS3ajPhLe/q7rCFHRncmdD0LoRsN4YrRDTWKPikguG27l+4D/uvQ7JOV
jZyoD75mxPhAA/ddiYrPGTxBR4v9hM2wGsyyUiP0BE6TUvtGBc3vc743vzeu24rdU1/djyNN4Zjd
V32GBdx8j571HoHqDp7xqBjuKXUMVjvdyeNwmG97j10L/PqupjEvOtzcmd1oM2WwvXZWaWbhEdJh
H0+9fkU7Qsdbau4AJ4eHSUFjcK6Xx2/whIlNf60JYQkKyPgx40bE6YQmGg9ic3KDJ9e3VAawz9VI
lSGf5MNoLf9HTqsaDk032zPv8vpCOqkEF//IIvUPcrWfUWT8UMUAgJ7YEl7h6tgEpxz6OSmXCALa
b3gCd3nUYYrR7YpxnAJcoi+v0urKhDDfpI8QGQXA1c08vGuGn0WgISZk8UlbmsOhCcIJ5jewT71V
OYV5IV22olNcjnKB9XfFGLoreojTimOFQu5/wgiN7Ay0+GaurjgSXFJSKc0F9TwaejNZYyyxWKm4
GvAjHRsW80isEes3rwSL+0m5DaRIMGohE0Iseawyddr54Okim5WBYc3bA/XQQpqLHxqs1QEKLjUH
9IHwCc0svlkTxtIajRkyGSsGlYVnPRi/CEDgXjQ5R0dINl6agh3Qvrm41AEr8BAcc0A/SE9GeomO
AWiYj3tszV7B2TrEMSquAy3zbrLDzNzMUvd59DTpg0+EQ4WAuXQ/Q6BgaMjZHjDXWeWX2HyfDJ3p
a3RgQ4N5+CHVQS8t983xeUYgjPbiowsNLlgBC7Acf8wZvg+X9zaxdKdXWBcVXbn4Q9xP3cqhKb6o
e81WVrqVn2Ny7PBnkoFrAGFKDWZXrB289/bZsxbHo4+rNYee8fkqOeRrZErQToJBYWk3uw4/rTXD
ZAIpwN28ELFVb/VFbX44K1ZnaF2GTvDyIENRyYUnYDfHbTeKdYdq/suF+Q1WQapC+Ts995q1YlR/
yfECsjEyqbGx8B4bZMNkaMvw+QHx1RyixIC+dZxxwjM+Lyee3ec1oWR7Mu40QIptYQLCVPya6WHF
pfY1J7TPz76dvPmAqAhpdnq+kAL4C6wpIFhEX8U2MPM0I/nxe8T+D4rHBLtE7rL6Yt/H7ORmQhHR
CP4GezDXDrHdgdA03GA8mJgLdtTV6QSrbnc8TFCCvMzoJJrPdoIoQ59+TNTw2Sz2P0sZX8X/d12P
M+kakD4A5DPzhBFGkG0XLGBdWtDouDmB20an02IRPMzxMZp6sA8D5jRfszjal441K1LzfG/NrUcL
rzFmrb1meSRfoCs8zyWYk44T7oeSsKsyNiaHwZvdu95C3SMSHEwWi9bYGDZ1LtgKFhqxmbHZQmdB
xJor7os71an4vy/UT3YtzhNivb6vPU4yd1MrZKG+iloQS6hxRnGIu4OvMsDuYW6oBZwe/mMKL3Sc
WJ0fHZNW3dHso/sc3byE16v9jnOb6IvBdIhDkWZfhtP3qDhRrCTrFCJsEmI37H38+CBomPA1ILw6
VOqvF3OtHEiI0TdKB/yTWLq5KijjGdqINxyxYUyDSMTwVUYmAC+Me05Dtz9mabBWnBabOUjDXScP
FHqCZkWixOL+hCCXgoNDC4QDwgrIagkF0CwnrGAwQxAqdx1YD8ITTuDMSSIg0pVJuWaOxjVL0soL
OQx2ZOaJGU6IB45wB4FvYJ1C5mNCwxLl9LZcKTAPuM4WRvDhDQupQi6KE8m4Ts9cYMuMxwsVIf7r
uA3PDJv1jbJuaHny3+3s4mzH/BJYh6wxhOKNu93erP50ML2oKxz5adG9bKSAFa3+P9qLe5TyKYSo
+FiSG8gcAtTfRxQCXDX5+MnaCBhrfvhMN1a77oS10mkuEuMHGQutzhq48IUbNUeb0Vtv1B8NRgwS
X/N0DsggGSQDhn25BybRY7r24BaC2uj2R8QgQNnIyVagKuLJZQSjoGkYQstQnWSE3wKBycQoC02K
gyAFlgMfjE54lIZwwP7pQ4QBwrhOuCWM6MZX3qdwSFaEPgKKQW2kgBeWEggkx9HY84TWSmjLMC05
k81aGB/AEr/ygNOX6EYdJpRM+eTIMzrGQBwTiJ2wGmFIcpcKiefUTGU9lUf843YCiXKBySV2krGb
vHCPNQP3GlZh+fpHuZb3zNIBeRc2kLxx1phsyVSMN89Y+moFnPSY8ooMNQ4cbzLmYpDbqhjJ2Xpv
JXqGVHbgd34sZGqB527e22eI0WNTtd4YdJ+LrVlkDv3vQP5eCOHU58e93CxyRf5j3Py7uHKvd+JW
4pDA9OYWh+HN3abi3QB3m5U9PlCPLdg2TkKiNlY9NHOMOnIbRN9ikcetSjwMvpaGmzW5ZI5utfve
QofhLiEtC/jX3uzf1XrhW8jcMU33Qo49QZVyTkgaRO4OKikMZ6jMromZFLZPmAedIVaLnZb8rxvl
2Frtxf0IoYJ4wvT4Et+jAQn0GgY8+CxDLWhNzBNS23E+SCMycy+qkFAssXGlFikH3Bex9YefMoFx
iPwjRWkCPQEviGpcjo/8jTw5xGN1RPcCOqzQO4rSoh8qu14Yr65T5zWOcf3CBX+eYrqkgjyNu5Ek
k3zDmOwH1dbGLGbWgIOhY5auzFTxevtC+Az6U51DVvB8xwgVGt/ldu/AAN7N/KK169hsOOgTgP8z
OInHTjybnbcEBgaBbILHlRp8KYCoRCFiH5k9DV42lIH6dHVJAtGoqdcYOJknDuaANe0kPuUc/rFq
/iNqXV2uBjQlA2omnVAjVCXBQs6PCBYW4pI+E3GAsBh5GOIF9nvdIZ5zLWfTO18uqWdgeP4w94B8
Jk+rW93gfmr2GvgN0CEfp3IbzLFaF9TO46Dhn/RYiOZYLLMat2bvYbUfG2Pc43Cja4nLkbIh4bCw
YgFj0PGe8aqitDHPcaBi5eRnIw07XE13ilM9qk8dqgDZkWqCZwKh7OXr/jYjNgTuCqVMyELzYpJQ
7OHAQyOAHjGHXxIa+IphXc/yKZdRxwHogkImROU6KqKI/p2d47HsnYQ4lYbF1TQqm6JeVxwyZMCP
Hgx3omNOxol53yUAICgRaL6Y7QPUYcuLrATJ2A3G1vtmK5snmZ9CWkyn0L2o4D+p1WWsiK6lJKcr
XUwKnC2FrSmrPExws1mw+gHNyY6mL25YaLVuL8x+qpvZmQAL4eSEA/r066zzoMVxjYk2EMrb6czT
lZg3tTeTyZD7dpodtWnfevworoHZ3I/B5zXMK3Yj4iuCNh9DsdIeZyjyTThRDWjTdoZvHYe+drIN
7lA/mltICvD7T5xHBtbHG3AvkKmBG2CfO65BrZTMrgvj/PypCazey90/K/fdoH9Ql8DOXt9LxkrP
LJiUBs0O/AoztyGX3m3CmvRB0MyLZSZKLZhXvHc8Tt4OAQPWnfsPVDF8s7Z6VWV2g+8C48jJUAoR
LnCuFmXGCmN1Ng1tIktfGCOJg7nxcPqTPjsHBaL2zx6+Gkv4QILHnXjjaeinoOSePqaX0EiOuPE8
1rH1d9FbqMFg0Q2uW6oQn7mRUVvDp/3lqcvz0+8DhJsxkqi+9drluKT1uImPrhJ1g3T3HDX7o8ta
G91wduAjsgz0kdr9pTRCnHaonPjxzK/THutHGsgaUpLLcrXef7ghpOPm7anRkyGTdUMdGH7ntIl8
ki43vxowsnme/i3t3Nu6c6Rk/lIOorRloB7C1Fn+v3lqDBZpCN49s1pc9+2GdIoRaUGhRjZIH7Ed
EVL2h7wQ5P4kUr7XmVfAIJ485iRdROLNfV9fJyAA6hSPz/GHuB0kqXfsmApbmasH4/CPYFs69EFg
6rH3Rn0Jz1Rmumr4HqdTsFqM/6R1Z7bPXNGRSneDAFp0rLVLCvtEZ88TYbhsZbJEMaiBZ67PNsj4
ve6isXZsoJ6x/6BwqELDSbt40A/sfvRhNqJyI5HxaRqHK5WbX4V9tk8mW7qVFpAQrCGmKLnNG4cD
oJZM0TsjZfph/lS21u3v1doDPcp2dWz3z8Mz+HKINzE6wu5W4ypb4ug7xHsAfAPhhGbHVBiVWRNE
ktsGk9OTcvh3UFBjw44AfIZ2IYi28s++RIyzUN/NfwWRq8/wjNv1ScyAVc0uUCexpQmDPeLbzD5+
MMyBZ+H0YJ2hH+BZCgDITX/HvGMIb5lV+4BFClbLFAkHoRMLFxZPKGMujFyECQAl4G2oYbPg/ssM
jvmTOThfV9+zgjML0VNjzFwYup+7c2MyQNM41yNaWDGESRfvAIsKIa0w7MblYIBJgoadMgWHFbm7
OSLsTbYbLIFRGgb9yBwqjFrsiXTxmP5cYQ2D8Exy3F93JZM8np0eynyfMYXx3vTJIAu04/av+N6J
I6RIGxM0oTDPIrihVAp9tvfbDIN5BIxvFo6ubbgGzNBlA0L1Gv02aAr8ECzhC1EVxaY9h7qt/aXT
J6o/dc7nhM2fMi1g+j0jsTCdxkMGA4ALvwzIS/P490InMvtgwW7QxcvYcteHnNBsrvJwDQ8a4oUo
XRkSIMItOQ+KzdEAmC+wjTROnXd4HzjNHzXccdtdKBOgtM8+2QKrVTrqfzT/KowNLz1pTsfPsFsa
7CFXgs0ZkK9FeYRJGqxK3OdRYsJQjK52hNE1ahA8xynSAFpxCrE2TUjwGSCECBmJyGJcBj8GycVQ
+PE7biKz9PXx1cOQ3uJdzPoQufB6vm0GUT+qQvkDJRaZvjbNfZhIUxgbM4PzvNemeKEv4Fdq3gM/
vgxRqLF4epVJCg7SDp55Xnst9lxISKxfCZ0oUXhpzmvUepAnMPzqoDEpn4G24Gb6RKWoJN44cit2
+6eGosFRQ3EUurPhbDrIDlIn41tMOEvnMe5mVnc+9DlgQ/8INxuhuwoh48lLkyxy9QB0gy8wOOgm
7Yn/ebn6Pod76H9wLwEOJaNAZPMD7GN2ygTbBvE4/kYSF3wkWb4Km/lnJmnv2JMdGl/EyLNOkERy
BYHcfrEVyBn5YN+T+w/ARODPX5YJMBhILgwHKxYWhGp39D3cKuScoERlC8eZQgbr/9NJW0fCWhH3
H6qNgaEAizlVfT2ufrTwsYLehZHwMzjOq787DRPXPbYOyOBTHEieM0YMQsvW3QPz8jOaiE2fApdF
sm/TaZgnXAQx1gSwYhSquOxpx19S/BrwC4LaYEO8f3HOsHHOYCnAwgSWlH4Gsb+M2TbYodmnO069
HQJ1QNFWeTIAi+NYGgEg+PV9GTslvEDjB6mBw6UuSgRUi0QB9pcqnj7Jj8gEQLYZWt73ivOac9ug
fZcyRNqYxgMQpOOSVoUE5elzdVu8x90//VwZSAF6FExwAYVUWE1AHim/5IFyZauxpft0s+di31tV
U3XTs5PRkHZDyPc8mDg7vqFGE25lz3/jIwmzsKXYEtnc1799zNcaXNsHwnosybV36J4nTPFHzFJF
Z4oilIYFgqpw404w/6d9Bmjudd+HF8cx62PGAPXWk85s5kFsSoKnzkrTuD2PnbZyrxuSGPoTym2n
+ztwKDYoNXWG5kZQnDpHZrbHjhzT2q/924VYQ4ZyLyaBQiXw39ALeLj8CwtFBLcMCrMSVa8WlIi6
nHbGaQAa8CSm8uYNFoMFDRk6IursfTrhL080dzRWwXWZX5gNu7GwIIIjQKY6K3w16O7VoGMp6H8H
zHoJL6XXQ4a0pcYvZOIBDwJx4eqkWncKSaTJuISV+HKcpIG/Y77iMT77buMQ6REeYnicH1YMTbhG
EOB+bWC4UTLJTtIm3qx/br94y22kWRp4lNo3C0zGoVV1+1tpWmc3mrxzDoDzDqGRhLege96e8SS+
0RyLa4WsDGLhINKpZNoyR1cwYhL7Nsht8x39x+USA+sYZKgagBU377EF+/PIoXOodCp3TNH/oPnQ
cDpWqdpaNwmwwyXXm9mLxl0lSDA7b9AwmieqJrPjFiNw1oOut3MD6VyhkEAHfrr6tnNKnRfRIB4F
Uf8pzEKceajxi1W6kHuA+zadZkHCFrXbYLPFYi0rMBIkzBbEHovVGEN8wHMxm9DwpBeViqgpB+5j
dv3VWPv03WPFZn1MmUOq3ufMpBqnOuFxGCHMBS0U1S5TEedwADMFUD1nzmIFywMbDWFWgBrkP8JY
xyoNFroY4yN+3fT3GzJYxBpNzBr4Eht7zqqovWjmhsh92N+91wZzvj/IXhm6qmcA2eEJMa61eucS
nSyiQ1ytKDfG1V8f9l7IqvwSwGl1EPxaBDUnhKS8L8EMaM+5QjxEbGaE8ZQ5ekwgv6uL3/8dGQpP
/ECJgIjZmGRBroRo+tiVYUn96CLq3XWi66oYv3Ajo31nkBiCWuLGEz7GwyUBB67E+xS4XGALFfIh
7xiq3mXWz64oGQgZaQG8MXwwwVAF6hB59v9OwRSYTrB6CeThg6G6AAmJJ2Vjf3SaaLhZ7CD8lxwd
QUlipzdieroWAA9A6ovT08Bn9Mry4VfrxzKfyBgDdA3IQ1kDBe5ENNs/sdpOBFEErCVVXY671SCv
xGcWR4TY/qVSI4ZbNk7eMMJMCjBJj8X0EgtZDojAFWBlgmUIFMkaZUKIIAPAMthUrd/RgaVeMCAO
MCpy9hNOqBwmbk5a94KutvCNX5YRdILXqLPoOEMHiFthKIho6W2rdKxgMYwGMCjpTj5B9CBvMIiG
o87bXLXZGNaTXbDRf1guV0fcmZftlGCRDnQ5Cj1Cz0tSF6GWPNiajmb907ewwKQgQJHRU6AJtGga
LONr3xPCIM1ltcz3ITbV3dRCCRQuW1wQOWd73VYWCtQKp8BLfKZWeD0wKzWmnZUcCglHGZjuSvYO
DGjg7SOvv/8P6iiWqwETHrjAUOrJoONwQj3FAWM0MbtsYcw5Y28G3L5ghENWtd1QAyDZ4+juFGuy
+SUelORD4nh2k5NoAAQyhQATHCY8Suw6BNMJFRsxEYKjh/f3i/A1QMIhLkJy0riw5YEvACNxQJPY
wsZ/M/3Fak30JAxO+YCxm0TZGp8zxtoQ5bgLocSs9N+KsTPoHHbCOW4lAGpQgxGOQqIWtjzzfJgm
qz5JsJJCT1wq3r56XxSrnHLDw492fGRyLb0SCyVX0t27/VAWGHMqZ6jSmteJ0umXFkcYrIPl8cBM
xU02naWsLMlfDgCFz4Fs2xtlQq8kn+gwYZIJPIlLg6CwA7+I4O1gZr14r3S4Qz61K7BCV1TcMvUB
1JRZ0wt+Do0aqrxT350EYKBX20XHzVjQgZ3H1xCK7oupl4RtCDb5tOslPJuFaPjEDyNbAteiV8Fa
gWkU6yIEqK+N/+8QJSREWATcXW4jfBk2uCpBx6URDnalk/6xmUEWVEI4NzQxIgGEV9tneZWyqGfX
UYeF6gPBkViZAN6/rLvoLCc9cn1VCbuQL4riK6cTIvGVxVDCv04Cp2N/IGAq7Pz1EDrIP7B0ccJa
Fw3hbt6whKnbm413LKwkpMULZSGNJcLQCpkgbMu9MPVZ2UCko9NuJwXgi0tmY1P0WFgtjiFUt5h7
qgy5630X3unM8E6CxrmLgEESqyokLuydIIvzKbj7+CWzrsQq4FSxEoDOx2Z56SMLUX5wQqQthhx+
naGzAG1uHbFkTHi715kx12fXabJ6rYZAApuhgV5NBarbqCMD8VZOQ/JkDkb7UMFn7BCM27GXzo+4
x2BIk9rTsuZ+YjLmCWiqRv15RaIA3AHnnx0749JzyWORKHCXNWaIezbYzxp6EjamBGJxsVV8/D+f
5tvqOXd/YLUr5HoAsURlAQ7tBdZhFE5/NwQxzQhb0Ny1+GHfxAbIy9bL1NZ/sn85hl2X1DzD/V/w
B84xyqOXvcbwhlhJJ1kmmNdc2MwPiUKzJACttgXwwCAodiXBC4M27MMNmAMAjiMAZ4Cf7GTYibUd
TM7wl2Yk27K/6lPg0PF3cbO8YShWPAMPipVXbI7Re6O5Nca/xIxiX3Q7ffHHbQkgn9F2+rfdfYSt
+/nxY7D0j4tps/pMEdYBwPzcZkb0JpVRO3/+4hVGvsDCAMju9MZU7/qjnqmDWnArNhRs4l83c0hX
F1UuU7f+5B3WVl8c+puxAcPUaW11p50Nlqofjj6tBB7ET6fnPKfxjDgBKC6jD6iegrwguPsfS4nE
yp+ijJjPAmLUD+27PcQZaP8a54U/O4PVJt6iLAlG7KBfwyAg/MkE+7M1d7ipEdyDIJnPw3tyDZfL
3FXGCqvBP7OhKbsBX7AqXDaFxgYhF72k4arsly46uKUI8Igr5xL5a31x08CxnFYLbom9XJN86yxF
enhckFaf++997g9IXJdz36ELi6OMBUNcm/+AQP3Px7qHRHvC8/l74CPvdU83N2F/5S377yZA5kc/
ilU7y+wV1q9QvEbaAv/qEd7hSyjZbxSW7WgpTkytT2jHOps8m4BaJywm6VI9KacjI4mCASQ1Cu8S
cwJkoSes3/E5yH0wOV6g4QtHaF8cjd5rzc/d5I4B05UVCS942GGXt6eNkGDIXoIzpgXHzfqRhFeC
Y/ckxSZc3PSbQfzitoMEvqfPLP0av7bpZ3+E2sdBIIaWl0J9zq1VoickVc59/EfTmS0pim1h+ImI
EFHQW+ZRFHG8MdIZRwTnp+9vWdGnorpPZ2VaCpu91/rXPwz0JcxFntIy4R3TjuuR2E3t0DB2g+2T
tBccEM4E+N7cen21m3Q2kH/Qyl5dfNlhGsJXwJPQ8cvD6mMSt0y2zWO5c7ftFidlZ+/WMLrM7np9
gHpQYo34wRPi4vlhOHvgNg2BEfGKdw5U3AJMbdDE8/ngv+yXvUN4ix0SAS+gkKKustVQXzHXeKEG
4Sybiuc1i4qITcBiyYo9xwrU8O3VlxO/LX97jyUSDh14rMDM8Yx33i7N/QghKXSxbYdLKVb755Uk
G7RDxMbdsE6fHq9aB71WjCFEO6wK6/pEo6tPz/3H02T/upK6UMOvj1gwj6tdQfVZw9566MA7MXKA
WUHki+FeSyCXxcNVnw4EL/UQKdqQtVWS7B43cAsjqODt/d3ymVPkszYqIPPMDINgjT+8gAGeaxzC
Rid/eJoPkd7qkj5TWo+vvd3qDYCn0rI6GEU/vXALV4vHJVrI3nSYD5oaFlpbBammzXeGFUx5Umgs
rmYcxyeCDTEh3dmxQxxtT+zjyUXuCiJU2KNFx/xoNusKWFvis5UZKAxd8YgA1vCeIZweNfzw+zV5
ZpoRKBvRv1BROyZmaWhifTiWvYgcSoAJMIvTWvxSsAAA0MCiktIAt8e2+7KiN1kCoCEjxfYF6Uj0
FwVAopEngQTP/FI5OxgKGqZWO7QSVzUsxnQNX0RD2FbJrNqFCStECuzz8jn7fmVj9RAER6qGk71c
cuD9yYneoXiEeu4V2wvZ57D8v40xEOduEp3ByL6z9hqR7imRZUJXSrQOF777tttX74UP9/BylA/2
iNY3TMDhxky+w2bXVgrOoYsRN642II/qFjWPizARH3aLvBLJGxcDuV26c4n74zb8sm/v3mXOrnB0
tlD5CKulLCznBQ8huZigphfsiD5L9LvbrdFfD65+9LJOV7jVkX8aDSI1sN912MZiaU75LDz/aDGP
3tAAzBuXibjSPFKi6wRdzFRNp3ibNyzUpG5e017kSWJLnbGzuTPTBMXqwU6X8+kUXGiKH+AiwX0I
epToyT50pxY347Ag2xQa0kCcW46mfUBtlkTkDjSj4WC8j8dkm84TNXdpVHHjm/EpHLFxwmE7Ofbm
tZnL3dA1Gv6AaTWhpfxdSVQsKYqf7lT3EjoyiOJMkJm2i2MmreQKRygmYfh/drzpcYy9u9saQxU3
cQus3E5lre/slRbmNVQxLo0iayDYVFpQeFALjsAhDCAFFuAlB8s3TZ/UXtNpLReOebcN1CDEdySu
Lv0OlQpVK8A/gBET3izbLzMapiUWBHA1LQA2qiyUdAvW81S8PoQMmC3sIO+ErhvAFiFSZxHmoF0Z
pqUJaQvoxHDd3JIbB0qy8WR5PjLXhCWSBe6O6I3NxWfOdI770B7hkzTgQMKo3QRtCl1o6/Mkr61A
wUDSDbBZf4yTlLxBMVqCvNijTgbhG5//eC6UcvCmtYcgCsaBU+g8dV1Bn+bzChTTZAJCNK9Cujqc
sQVuNRrNYBW4y0J8RXRE4Uz0v0uG2/NzL8WAk0Ui3nRJAt8nCAKll3XWxHny7eKiGTXE8GNP4iFC
FMDfbQJinMAbgtwR4NoqrIAQ07TOOutSf5ow2rii8JLm9V9XsDdxZ6rOvLFl2XehegkbAsYWIhSo
W7BYENe2xuLWIneIr939DSFWVh/8e+ErgEyIhza02tl7CU41Eeu5hc1fJY0a2hUx9BCzJnzvqHWv
7V8QKEJVE+dHdFKc2pJMOE0gX86xRskYBKMqGbOlAl/k+d4lbUwPiEhiyjAtu/IaTDccGnzei7RK
IiWqHf3mMj/h/RGPwQ1jbWmVs2tHnU8wdZdCWa5AOm0uc5LwANf/hJzMB2TOm85BbBcbHi7hzy35
0NB5uHwB7jyW5+0n/SLoN4KVlxWjdgb6wcVP77inyuvCt9mgDOD0eZl4vrnMb2i9eG4TNxefO95n
lpMmudsKPsOEZqDj54z8H7HQK8vz6wg2iZ9nwsFhXtgPxIiLMEVoo3wOLy1TgTAIo4Z/k2W8odpC
NAJyNr2veHq4GnKlggAQ0uHO3rg6Ie/BkK19Ct6yoHiGrAAXFg2rpO7heKDRIJ8z2u18YQuLQjCi
l9NiSjOdGkPALR3xKn7cd47HALoA0NzP/dO8swZbwFFwQIdv1U6ulGLm4DtkuPDFAfTqCNtWQb7b
YrjmfMIpicmaXMs05SFFGnNlL7r5NmuUvXLOTZfNSwoDloMUOj4PdpQwvkplweUwxHZAvqAg6VVM
ebf29ED4JvE4MiyBAs6HYstiQqKZ7KOS2rE9eOPXYIywhIKasR7gYpHNn1QK5rUpzxDOTxPuCfwE
MqD6bpCzK79Ki2ERz2rZl8snOa0dLuKUXpYuGNxrv4JSdEq/Prdn+TzTv77Rcxa9BeeYJ5TPpzCC
tChvjgpkTrxrIRIePSQQxHXUgLH89TBlsg7zcLo2VB0/dBYYxs1zcQZ6XL1W7b4Kqyijpw7ak7VP
7kIIoXc4f5Y+wOmf6Rrq48F+4cMJ5fN/iIs9QuTldEYyu6c/5mByIIIxcEPttPCkS6x5nniTdMAn
961ZR4MH5rV9ixhwzk0RLiGPRQrGgn5IhVoLvWWNfRLbC5v9G4zyBf+WPhmqDiimoJE6dgrmnSHY
ySFj4IqrksFQ/pPoSuUyMtUxc9N6X9TZ7ONU0BERl/ejrVH6UaLa981HlaB6QjOPVgihxjrRRy4y
Epug1kAep8QnyqpF4BLJLkMqJc2yuLMD6844sAFPw9ZobJDKkkxvbHZWm6dFsw9tGDtOme0sCl+f
MnLLLItSHndRVvE0gUpx7GEeSK0xfGNPkL9MHRnGhHqMVpKXGh0iGtcviVYGRDBGXuBnjLk0NIaz
7TndUkZsaXVWQ3GNOd+cIZYxdijAJF9GV3gIqWw13ihjGbqYJvuf9V2DzfI0BoBKFAUDIpk+ExJo
vrM1mNL2xbecwLOd7pryhaEU8UGPpYBWTO3yx87s1rTVl1+6AXtlRIAANCNprSo34txowBn8ctNd
txqy05d3U0yF0yITfgoQB5Q28L0gTQgFEgAMRbJEo26Hhf2YGEHJ0fEzGBdDPiYxhL9jbigzAnks
RXQf7CnzMSBE989+8pxk7LrzhB/DKZad4IWI9AwGews5gKtgmab1aLk02IEZpQbT6f4KWG2Pcdh2
3drLf+dngCk2lteQMRrIPqdzzZ7PNXcq9GkONNjRbOdsn/hJUoDkZ38P/xu0ZXXpz+ccbdNTfBMo
29TAcXk4OQnekVCclF7ZgL/rB+yCbOUGTTNeqXfcrjEe/KE8Z+eJioApChF3jOsyfUZ+dHrGyBk+
k5B6IN1SEokJK76p9v1rZxsKpQUuqkfvoGL9zQGKWxtnG3sTGtsIio8YGMA/B5jzmj/9OWPtA9XW
ndrPWIutLnZ56AG40xSlXHwCZgaS7QWDHAgNJNFy2cVPwVhAvuaHM/G2RMQhy6VtMkwXS1p5FN82
FVA5lInwdczePu76J8AGgsS2rD9aZZK4m96UP25tuX2PLfG32/N4L0HKR7MFLMU6XHHOu3mmcKRw
FErpYECNqOzpGxdPqS8q38zTueRLy0/ZYyWOwA7FdxD+MTdNZs4UNJBMqMhSA5MG7jJ3Wiz1JRX4
pfRvEG/cfV8M9FSOKGb94NfiN7YIGUtO+VrJ3jpmbQB+8QIu1RsH6nyaMFfHnBGQ7+cqwkxCuAfS
qoD/fq2kMQarCxNANRkdzbtgfcxdwUwD4mh4LWyJsV8ENWTp1mE0MIIBRWqBPwnO5jjFsrhRr+as
zznJ3GvwnMF6LdlmjM2JyX3ncyj3JS6W3ECyizG5AxIXJzE0OmzurDdqfMNfsm12pwpHbV6ykqm6
iLFgEF7Gb97PFSrW3GC0hocn8zTM/my9fymhNcJf+dqoDN4Ptyq9Atb9qptoqKdN0lG/GUwlmI7n
kVQ2Ryq21kWmbxveMmXNb5FTzvGfmeCyzI1DQpDz84DPladdsbm9T4hLzPITx2VGsGp8g7TwQ9tm
f4241/tuX7YJo+lkdvSgjxpk3Qk2WuaRJMu0kdgZqvRWixIp3e2k8AiojRe2l7b9POiIdBlyIEFp
81uPmRUeYixZkN8VRXptBp5Qc2CL8m3U71E7jyipCEExi56oCyC+By7PWx4w206bb7KtLpRvG1SL
VFDQiK2cTSpp8pncAEM2Tkve0QYJ+d1dZRI/QCHWZRJwNvuLdryIq4fbINSFaVSD4HYu7Z2oXAuO
IRPTnmwcj2TZGQMNZ0jOp0UGzwWeUXDow5Nz8veS9f9WoR2dPdnRoCpL1Z1hHzzMA/J2faSv116r
w3YJv4VvzqDU1avJzuNeRRndilR+bB4g4uzBCWzlH5FYjv2uc7hCYUWLx+iWQh024A3mj9M89V5f
rz45NZZf5x6CmPvN77yD3SE8tyJtN4b1S5QGu5EaCVe3CZG1fuQL4BR4osHsJHy6o9DwiBnN9qwL
eo/R01OOzgJrSgSouIaBQb3J9K2sGkIH4BDcfR2H3ZvT9FvR2cWBxl6ovRcWeYRSXpoeRidXzlS3
u/0wB2kCZBzBy0qM+EaFO3oNydF9qsn74t1QZO0JK4ao1u/+rcpow95auFl5GnDTGd/pnC9fT6kw
YGqM9J3rkvpAO0yX8/orvqL/v4dfcFUyeqBX7/xyRtnKQF8K2iIq+8+7U+29efNsd6/pM2biXDgV
xqDQwXFTXbDIlh9nUaL2qXsMMZSJFvFMwknsZ7uk0W8GKqE48UYBjvH0t7e5A4ExtUmf0/Fpurt5
MnvCXw962p7C7UO0TkhsCtWTNVj7J9Dkg4MZCHgo7b83hJsllLbnTB0alcMMD4vgj0vlbpAb8XXn
VVD3apGcdXe9osnyNvTtk0Ri2EdR2Vl3pbLY5WXhtL/0sFemAW2aLvxYWNLALxgNKdO2+8A9bdbS
wgX8lz2f7PNXXxjfMiS+wozYdmT487HgzuHU8zDHHwthE7bPbmvQGYjXbRt5QmHfdBeyBY9skGsR
j5H6wbSco5Qm6q6ah8o5UcasFCA9sojBF5AGcfKcT/6nsBQ2NTYwauXp9LkXlXmb3oCdDdTPpaKA
LMxJoVIeCAZB24SgT2YVY7HVFRfQ/cukSaVBwcOM7Qp+NooAmcG3hRKTQACDjkYV8Jxy3lGrsJH+
Agisw91hDynG7L9UYyWHVItAjkOuh/iKdv7EX7S5JZRLdnYm1GMAC8Nk60eB5rr6RsXoc7yk6mhw
NLu3t+WSl4Zqco3wizxs0nE0nCDald9VuQrjQ3PHWSP2loe8OPklHK50qg/a0KFIbHG6yERvUHzG
vvGTRT4W1puBj6MOGUdROfcBKTrjuTGlH8hzwm05SWr2YvaCFgTkLiRekVD8djM7x7rKyh+jLMe2
rTHLGJYddStI30zErhnwIy3IYxS8l2KQVJjF084fm4PbhIq5Q9tx9Wjc2xnyDJjbSwV0gxuUfFd0
W9yGBeqSaQK5ss1MTOyT5l0eA7ucLbtmS6Ec26PfbHI2wWN4gqewLnY8YY8BKAbGksESEZCBuaCF
8la1UTqMd/61B+qD+YFLCJlUKJznL2cOviGs+7DzDCCreDnFGFZmOHZQtehhY4vWrTjb5Mc/aMRe
b6fJbp9gf3EzCzo4WS7JLgM2tJPk1XPn7u2PU1baTxhVr1DcxlU3WR7xEcsN1INmDjmbSyr0ZWo0
Jt81LjLBnUB5yHHQwl9Y4ers5kALEUqiRjlSDBYn5BW37PAvhIbS3D0yNYaTZb4YXMMoaQQ4XnGV
0hb+XcgdbZVaiar4g5QDp0s5KlxVNIIa8i51IjILbU/ZiVbR4FVQDlILhQ0w0iHLlWIP3JULbKfX
DuaeDDpdLgyo1ryUhBRewizh0vIM8Oz029nRekOf4Zi5472DVcXZ0tdM5ZrBt6TcbB9NPS4UGUU1
NE425As1OcIr7WsyoYIqs+rXCkT5ByRpyFtnhO8Lgd2PV3Oy6hR2vzr4JdiEBKLNTm138g4n3qeC
oLRqMmBjDe2/tkEk8meq3hEOGTLi7LxYdsbV5lousHFq8KUFvKjFI1+12b/g0sxaLlRqx3JQ8WV8
vCXecuB9UgMU4eYIoVq3Vy18oxix3Glney3uKbfJhZDz9xwb20vWEpM1Jl+NOwh+sT6wbqpkht/A
Ho6uq7XcsjtZ1Rf3o5qvl1eSvrnhgLXj55YjkI9ZRhm7yU8fRr+HDgt10SvJu7DpKQ/PKE44as3m
y9yAEKlmYyQg31SfT12OYgLKP0iN4FFdLUINLKQAcQfdR/hiUnwb93rKheTu5/iAbY38dWCAZlrB
vib0IPBq2yGFWf1T37YFmO4zyRoA1vkYkPZm5V+XqCWz9XFnlfO5e++TrZPUwcT22MLVjV5hR32B
zV5HgEvqtoSqEx3CDsFDh1ERdktYC5C7eMqpgfXBgX3a4PnRSoYxg9fyjXi5Y263/rYbwCCpfVy4
mp9gz2ocwoxZfbbgv10e7juFgF1BJJXh99s+VFJhY0TGQ7bz5+yLAcQvwCeHwpDCXmWm+/XmnC0+
1htHu4A/CYJCyRCeIxKND6jy7P3ol/n12/IqniThGpPjRL67hXtS6dDOU2Jj5ylkyVaGv/gaKqbf
XUOGisaVamtY2qVN1uvP1px9uAMJhn3RunbImvSozLs7RLqIfB94dHGSKg856Q4YrPP/TjG4ejnV
yhd0SwWswrwJk6Khjtr3q7m+PfeizF9A87TawRpuJ98GgE5V/sqW7yPP/skAj71hjw/FBZMR2708
xZ2vNuffpimou2pSt+Hk3AWvW9U8bk+Zbnnn6eY0UcDqOv0AXSILdy8MKi1ONXfOByAs6jevaFew
Xbn/C0zduTb4mWFlDTEYdsS3p4fYr6WvDDmI1qW20WmCWQW8noDhCF9LY9C9+J1gwWWyNsLuybDu
8eDwvYUBLwJRUY5hG6KazzXvVnaT00MckN082A2yDYJYKcOPQlWrreuc/flgdzChxvNTn+FoAQkx
ECUrykD62gclBTbBD0gRgYhPgKMsnvQjAriL/V63rMWXo/6U7zLIFRzPDevelHNRIjolqeGK/n1M
W46YHic+efqp9YBYN601MCsSBVP/Azt8Uxq6Ynls1IKWaZHKDvvs76IuDB4Ozub40wMiSAAXZBJA
ZbRnq7YVdLywUnpIe3lR/E/PnHQJ283DU82zIY/5APGebMvmpfYUiJ328vOFByTvVxCAXSYtYIog
9ifbzTYtaAj9TcVbpMWX2sz8SZTitsdO1g8Witz+oMSBamagkgS1NthmSkZCA5B96lhAGvO+7GZc
Rea+tqf1GLLPPVLryyUb+myzMdBM/t7wniLWDPqPlxnwGnBinDRHzguCcO+nOaiema3eMAuUkeex
EWcrtFLm/u9iok2rNclc16czc7IL+q8+OlaKCKsNiM5Uz6G0Z1uasK0dMQ7n6jjBppwEclFR+QHM
X8OUR3lPua89KKYvQHXAIhy58dyFt8jJha6UE3QX5iB7FWi7ZucvuKk0XYx9OIUeipndl/RYld9u
WGSxyMdnQe04o4KvLz+W3v7cVFDNqiSnAhPcvRmoBldl0c+xIhTBc+A1ZvxTQzPLEgSfFibWzkw7
HpUwrun5og9hkE/w9MGAQYAuw7wzTqkj5EoxMWS+5i3Wcq9uhAa2Pcyn+fRyqDeAVJEsN7Cds8s7
ZukfxPz52eKp5ZlFg54tgbcW2Es4jSecoh1Jg2+7rO09MqZ97+zfYU4Wutv8Ws2O3d17B+yYznOj
HlS75UkZGWVaayG9CKEnn+G1kXZIfC2SGjLFxSkhXO6dnX/6RN29fct+nNDaRB3WRTkq1ULNHNso
fzno4PrFmA2KZwj6K8jtoux/q6S1VTtY+4DcUKedmxDGw9Z1o3Qxqnn9NZqD+Q0r2yr4vicGmzEA
x1j/Bk9komenBU1C1QXhfdJeQ8XPv/ZcgHTuLFp7ecikluSJ/hD2gpwG90TzI4jNWWURnLJjFS02
fCmEYoZdOcUS9TSNE45Ajb7gYcwgk4ejDOVd73rQBQXfB0yGI0aOA4fNlC1UlgQXGZ/NPlMFZm8s
NWgEnDdsuYyMUjdPlzA0MaXBHVfDbs1GCgzCNoBGjAJ/jtPgzeNFZM8ipOm6efubCvpwgjqQykuc
wcQprIko9h48AzeB9J3tsmSfk8CXYlihfFwmVFrp6zAwMMVGPQch/Dq4EGnwixYgkAALyM7YlddJ
y5J6DcKtpBnUvcJ//d0DtwvNqhPiISU0W/4lio+Pg82rBH10wk7YnXYpTCtGh7c/oa+VQdLE+JMb
F768J1Uw9Zww9/Z9zNec19lmk8SIEKI+mBF+smI7hX1nyIn8cfb9O0lTkNEYwcdVfOy98BmTSAmN
7+D/Z0KIF9v+hzN/gpU0t8ce94wzph5LCgnpvMhsyuCEeh6nDbJmwzIG28fKSJzdxKP/7QrNFz0R
kgiZe+w9hc6FjFaSroX9KKMecncIBOwMEoy/oNVrv6sFf4xF0LBsjD2WYEjoLpylgvxQNlyxTP4y
7DxDRaPK9A79fR9C3xbHM+uA1WbvHovBxj3GrVMyccfA0TLFJJ3OiAdTJi1MBFwhVualraA3EPCy
MnEITul/KVmm488A1C2yP1uXM2a6j8lzps8Qt/0b/2wNmmxwU9Ac3WZtGsKclQkMtGsefjyjE7fN
lpixaTOzoMfMi0gCYz5j8eMX3vN9SjX1vdn6nPlT0uhVO9suthXylHZwsGi1JeTBJlGCl91hXsu8
owWzGVPRjlXSLBqqzQAbYJhfEdOC5LKuuWD/fJNe0EilS+rXyZO4BxEucMZTSxtob89yuhANdI/a
yQUyx8VcxZDilXFLs0/bhmrGxkD14va8sL6Dncf4tBMbzuYCU17yQgAG76ZWWWYXq352P8QZFKKc
Anvq3uB5Q8tAWMcITdeqBUHcSPGPTdhZoFqaN6y0S6DcZEwqJgSBpGsm5CgGqNAJUmj9zSVQcCpb
h3wWiaBShgkLNsb/0uYo2uQ829NPCDcgkZWA5wGWmNgzEAI0ZxFV9PC0ID5idWGlMtSin18P9pvn
ypYn4YHq9o+B5XRq+9szDC09omRer3EtdR9bEVth8NJ/IAyZG3T+9ilvr9yk8QeGCmre2nJeJe6H
mKNFQEHEzk+54T7cR9yI/xwHigJjaR2GZgXlL8VfdLB3ISIu0pd9IIcdBjDAJWXTZ4SD0oOpsYpm
nTQFxpryUxhVHDccmfRzCuLYL1ELfEC1YWJY0IT2iYFs1a+Gx7bNyPe+LJ9uMRJJfCug1IKBSVN/
WDYPHHqbYnPDfE+wEwyqqVkPALxskVw+1V0yDPhh0cx9LfJ3TEYkDRpcDjDG4ExOVCt3p7btP5YD
O4KDcMV1Em/YJtlsjC3gpmDyrkVHUinx+HY4+mL0CHTbCUd1CbLK0MGB9zq6gSU8yeDkk4r/OE4R
bBFFT5OIOybXn1EDUY/oj6XOoZPxgl9yFHAVkoDTrDEmP7g1xgUBT/KCmQ3SpI7Z3JTDxbGPEws8
O9AvNk8s6qCHSzsDCkvlwlbMuFLqSjmG5DV549k+LQaXtNUy20hLcyrarkVFi1cxOCY0K8EtXhYs
jjk+ujkbjZVyOWjdAc0JPPUHxZABGIQAgA1AKUY5MnU5DoqBm0CPmMCDhxkg9F22EhbuBf81GYLk
wLUhlx4yAzIQqisqF9p2PFCAJ6j9KO2fXLG84GLyxt7L2+ixUZfU401Ogv2a+SVMabpxGH77RArd
8dwmL6BtskHazA5oZzjkmENxgZmdyqmHWMk6pDyY2rLCC4p5JhUabhXMxkjW0vzm5mIv5/KRDX5Y
ZtzRdM4MG3UJYhpOEE+bGBPsLnaDI8fgdbMb1AD9cx7xOtGipcRcvcbs/31R5zBSHrTZUUEp8cIP
iTxbfXds+CeUjFAHcJ/TKAGI53pkDdKNXsycFSYni/DLluSp05JwWhxVwz26x/cUPH7wigqXybgW
DKBNcsp8MMtgmsYuu3PXa33AKK1FYYZu54OwJqfVZja+aXH7yaeVox9vZJFvLV8bcdpovFn9QHCI
WlyFqCCaCq49MSmRQvcdpExPQCfdpdwZxUKtj92EZCIVPOFXXBElqMclBMnrl84GzN7rxw9bmvFZ
HXT83gyrQe+FmDgu/Tc9YLabP6Ni1Jnp/U3f9NqeyXXMMjP+Wob3sZmg1G7/7rRWHw4AqwOF99CD
RNeu+K/TuAiAFtzrSku+vZtdBOcYMmx8+esi3DQV7+O2vRkDZqh5iAHqp0X91Bcq4TFAMoEtWIBJ
A07dTzZ65l0fe8/+iC+U1bLb2M9gV8GHNpzDpLVmPHGChiEDQ+xDgxaEY0r/NhUQ9gH1BbmX+CJI
uXtYsulPio0+a/U7difnp7G2oYujG7wvOQ7Q4yWKc1ki84ir6IoL24R6eaQlFQwAeJTzLuNZGEYY
3bSdEohye9hqyWHSGLbwUfigxhlCJzb7/GXRDash+FK69Z28vzbbOx6FT+dQuIAjo/fVB1L74Cm7
M1GMLPoIwfw2LPuz5DRchhRdMlXR+XWz47tjeHApmwAc1iu+8erjFiw/QB2qCWwF+rfpe/AM43Ne
9fYI+wgmvfSuWDsh0KKV8t6DT38XA5i7yqYTA51wShrWZdstcaL8uL9X2eWGp4ZnEBN1AOt52kk7
kEm17Ymi27oTtNI01cJ69CXgr/Quo49/TltI3GDJ3tI2De2gcCUDxJidaGOlfEaPSkmkI9jQZjBM
k4K/d1nYFSYNUXH/Bb/IXAVrAqjYT0ji3ss2QnIKEBrayvYR45MQvLETMSxMUvCOwhGJXxLi2g4f
rEL5ARr83id+b58OehHnxgJiYtPqmoce1pGY/Sc3e4X3gIMCk9THeNb7qywIDxDmUTb5mjXjB8bx
bPROdhYOCnx83Gw9g/WHHU+yCxr8atEr0ZBgB2VCjTmzac5zOcA/DjvrwWXr45K2sdIQzxPxbHBA
HzBx+sAM3lFNpLgrZ7fJC8/E/Xw3rCfGbI+Av9OrIxJZGTp3se07Ij9I7gN4pjA0gIuqQTPGPc+9
BQ375jbyg79bYbnM99Y+/zOdNnYlOv183wyhcyx6e/MPh4+L+Q45OljiOziyEpLFnlG6mvjyALUc
gWD2jLrEeAmcaqSzlhtp6ff7aig+J+gv/77w3ls0zd3ESFrmFdVhbe/iCm5R7RRBN+mO8D8omEvw
aTG08C/+e7B7wEvT7SZRKZ2gxQBp3W76gliKrecM+PSwt0q/EdxDI7mB8w2YaBUBmNzeZvXt8rcD
/LmzbjOdjw4FPfz4D18nRqYbiAtMOCK1zmmh40wPzn20p4Lrkz4UHLwbXoJSf0cG0+Ddn5Ee/5rh
gv33FSqEihGrR3JO196lZVIwF2DR0kpYxWzvq1YdvyFD95TBTEff3hcTFMkFPrA4+AWft8kNLEcF
LHVwiWQ/MvrIjuzPRKKPVXxtVKy4vmT7erFgkZww4tUipp07kBfbQOjJesWbAg+ZVJnfnQLVKzyF
sy0xxHW8z9R/ThrKYJ/JoFg43KQgF8QDj3ozllI3eVtl21zpKRYdcwBVLmTvUFj13Sl72vjew8EM
fvpm71QSovyxxTdEB6I8mc2VFr729kxlWeOXfnYLCLg8njZWnZSJB3EDFaUUdNYldLI7Th2kLnRj
NTjAHPRUBhqY1i2syr3PKpcCf8FsHpwagbe2NtYKJAt43CcPVtGZyJ1Nq3CbEaLu6OhWEIZQJnBc
Nxlrcpwi5kGpiKklnJqotDsjHRi2M4imXX9wXiAzGDqTSem8gCkJIKMUvbR5CFXYJcgJu9dwMXsv
NR8giGcY4bk4psAaxI2ARw6ODAoNZljsBZ4COs3x7+8ONmuNl7oy7WQ0ZxnzdvLGXVzDqbY1g3Ti
nzcgd91eN9ts+jHxHEDg2BhRw+Cnh7IL2htEUVsOTsmRA1h5xpvTsox+AtF3JofbN+wmDwqWh4fo
BG9xTlGTECtvRqAJG7Vb8yaa6cKv3SK4sLK2x6YpBi2KyIQMttG/GylRkP3Du9NNjvE35BAdiAfu
xxUDox4372Wfesh5mq6K6ZH8hpGNsABREE8R+4wI6RrIRYrZXTePuTJouHKmN9PW8IYMWE7KDo8k
TjqOmI7Jv5lxkY7I/B4hY4Sxlif/Jam7exg5+CT/EFBgXXTpuO+BMhUYep2xyKbSAC8lXTEQ+SR/
YgtyKlRWQgCpBVHW0/FIySnFm6CEGBEebAObKxny89riJyZxqFRziDxH0JwWM6m1sfnBjoU7it/Q
wv968gxhKB6iY0D7TbMD04tPJdLj6/ThXsZifMNzoIaomoI/+g1bKP+HsBmdMKM4+QwSHFw11wbf
gK7HNrxjIEIoxt0Ou1nwWYmTk/w1Yoi1Rybz/v31b2z0kZ2fMcRpI8OQM2aXdwcHkgFa04W5W/99
R1f3SepX26oDiQ2oepdMwTZJd79OhUxI92EWsEtV3hlZCJR5DksPaj+JaV0wdJSYDiCWDduMFCuC
urF6IVsMCdU+bPjN6Nawn4NWXIWa04rr/iPY+7wl5xV3sYxWvDe/a3ylb1g0fzDB4rsISDPC77jq
vcfyjuTPVb5LY1m0XCV8BU37LG4y4Yeo9ob9ieU7yh51RN5E8STJa3UQIsTjD2VNyS/Jfbv2VTYZ
Aj3cVyBf19C8vIKKFQeZEnk7miWUXkQpeHD8l5ynJMl9GFVIRvwOy9wLpQDp5T0djtBMyWsiy35/
4HaRWEjYqQhzO1aNCOKOzJJpOfYbsqFfl9AHe5Ih9iItjTvLpt2MWkhsTk5nWVEu6u61f5JkuxpP
lFBcxRrTh42O7m56VLN4XVnDgY9EIRoMh8Ore7cc5yDfzwdm59XN2EOOpjisTOY0xPnEBUEKdEgy
PJIWp6QUzG5YVNYscEhFNObIDfHYE9MpcnvFIJocUcbGmOKirgxxY8MbACQyxTUakspQ8GNqjsjo
ER9GFbfICwyCdAT1iqPBi+YP7hH0t0Qewx1U7idB44waR1LIyjMqSmodJj8jJJvKDbOEvTX/kQik
KcIGFlBOsF33jMBW84+gCDVuFBIncp1jhMUoYkC7hKKaTueCCyPGsROJ6dIivo/26ZLWCW05Qa2Y
hmNpxxewxgPBRmjNoyyByF86LZwbPIlxZcxKLNl5ztjfOw7kSqj+g3EKI0Ixd9C5VNIcLzxB37q4
AAmChr1IIGx7zL7H163EvZ/iF6YDd+QnBRMvDL5Bdfk2tA1C+JFfOUw47PjEHxRPvX+4tGzD3BkG
kP/ekCjHBT27UtRLn87JS48jv7gVsEvYdfhxCzKYcyYPFMsHfoNh4iZ5Y9CEBJ1vPVMLie2dKBRl
Z5TC78mRTfXemHXiFVeesuAZ3uynVVAQVo4Uow+b04eqmiKLJcRLcCJhhUAYAxXZN/vidNXM6d0p
mo7sH1dcdcRtTzRZsw6yzIa7SJ8EHMrryBE2YUOnm2q6Ukh0xKcNeN0c4U7NBnZASCh6RNn+eQZx
ZWMKOq3GaKio2z94ij1sOWeUEe5+1MlMM1CO1i6hdfZK531zWlH1UMP+/P+Yuk0govFmSKyyX4GC
7JPKCj0b/a0jz8khkrDHO0Iv2TMfFCpvfmiF2v+fceKXuy72h5Jmz3EBQCICEnkOoM9xqq4muL1m
GTgIBHdprxEDSyMrw9M5KAXYtYySBcqXJ02aMiFt4VPNRowA62NTEeEmZEIMHm4/pi8SwArz8bt3
T6R7UND3SzihqPWQJyK3OtpwusSrqMckznkETEGhVGnsYJi6cH7y63dtYcGY6MhQ0lsaB66cBeKr
pmKK+KX2VTEXk5smp6cQ+OQ75Frxp6wDFLBmc8h4qjt8gcMS7oR0fCHhHz1wYkKklWHB/3u7kqQr
6K3A9QALzBCAp1l+fOyzA/zWBM3uwBDHktg6iJMkuNLXh9XCecpi5XrIb7FS7HAsqeGeeoJ71u/3
X25fvswtlKJTDEBm3gKjnVBauNrGvIyCfYBJ24f3r9HDNVZtDjEpNcXM7xosUlmGjAhAV/MlCD2B
sgQPCdfJ1FYCdDdCMl9CMY1qhC1owqjjB/I1I32Dbgi3FZdrQrbxmdqS5yXcdfmkggEJq4XZIc+l
MJ5ZLphUErkEl/EwJAyJhhyA6OshYZ0Kq0KudQuvU1lfPCixMteAbkEU+PqDWb08bV+vRE1rs1Mb
DgzZ8kA7gXey9806tGm8QkhjGNKTYhZT8STVrNg3F0YepNsP2eDh4H7KvXzZzelzK61G/9BruAW2
kHjf8xTpq9nLjePO8DU9U11Tg/+qhbtzGcvTiUU5NojyLunmA9ZAOunzhtgqrBV+y1KtQJZiO5A3
Dqwi+8cipm3P95MWD6FY5cruImY/Yisjjnry3wLtdYALzx5f57mgX+Ck+Xf40E5yYMj2Am4iT3AT
spMYgJBHOrn7co60e/sJxd1vtchLd3HlVRx9JlY1WOCw1ZF4yG+JUSx+96bpwDr6a/HPAm438zRk
b8JUV/GnkGmT8LdEIkh4sMQNNFm07JscKfg3cFyIg4DSE21WN4MFIqR2fkiYPzeOFbHwZTpFDcia
l5m0vDK4ATCzRC+rvymMcLVP/Q/Mp3e8CHeMCsVQtcw/oFJfW99WBMJ3PKU7au/InZYRHv+an+4O
48K3/fhroRPDrgkPScYkh75ECv//wmKt8nUlGll+lzEWdxCXSwjndOXMqPa6g6HMuICMtIXSLDOI
KaMUv6RxOv5H0nk2KYpFYfgXWSVJ4CsZMWubvlBGBBNJEH/9Pne2dmtmdnq725Ybzjlv8tRgCTfj
7pg5f9R+PhHA2bCY5vZSosxBSi5yz+3/D5q3Z9P30eG7OWc5ZhgljqZDfpeukwl/k1MBIp5+Xajq
Nhn+FNR46KtRJ/BAZsIIJbOx7HIpgZwzZ5kdBExjITVAQwEFxigAOwzhcmEsED52aGZFULwGl90c
iSR4Pi3IyFlthR8A+lKqpnGx+QL2bN6S6/A1+hPln80Gk0tLOBD8ZufSUTi1xMjV4Zu3FqY8Ks66
P6h2+gq+B7FZPbxfACRD2tfApHCB0yuO9C9zNaqWMD/C+sWuJGDMP+4tkJxFb2EfThvFf/YmF9Ep
Qb0RXruayEenWHoOhdUyzISNqE1eXr4UV8e/vmIohFMmZdI02UNBsMTRJ+x4YcGd8SRiMA+ETUXE
xMI3ZhwksEcoefg/PuOQtoGLB0EdA2WcqKCgrAgfEBBGYjGoz6h8QMmZ/ubwQPisP21DBgTV0Rca
OsWPTdiEHZJ16k/xC3oBSkBUV0X5xHYhKgTQlIUFZgkZkpsIwRlj384VIObEGMrr3pagQGxANMHO
ZLHb9QeridQjfwqVC0M9LPSsNQjdcmi7mziorU3ruaYYLj1HI/cd7qqVxmPATcItbnQnTNm4sObC
nMmc4vmzHm/tSZpbacwH2lW3zIfvnRHALfZior3+sYs3cfRt3ZxDafnRfNIIkVUnzjoa09GL0Y77
RHfmldBB+BlqgF5dTMkV9DEsju2eaTKPW9yzTMOGamw1dCsv93fIYNt5j2G2f07zS7rsjvdlSTbt
pb8p/z7k07CZ4YXRgDKmkew/DCqH8ua+DLroIUp1xoJIyiDNMoT0hM2H0EZxnKzFmqT/x6olEd52
Y9FGINGnVeiBrLFnU9itDb30VTqhdGUktuwPf1tIuOmBjIYT8Q5QrrycqeepPMl7NKjCX6643hgz
5uFtFs+V04ceEKTusybZiKQY+QATWF7/qPCubzh2K2gG+hZGer/kvL052oT7hbwZhvpMra/xVk0t
eZvyrgAjMwZa3/B4hARnipQYk4gHhn1Men8LdfWb/ODeq4haYzFovo81zNdr2udkCLD4cVLCmsyj
RrPQ2/xCjACRp4U61DvGovG8ZEOeIMEyBw/UuTS9X4VB4AA+J4wc3wz1nTkT0y8kR70GMdM7YhrD
dn0iCkMU8SISLOFHxaStOH53yk6bpUd50SWMbW6qQ0OVUmx0FmkSQpzRYQPlgNHCalhC9cIz88FJ
W0IP6HkEHqDVfEZfrw/+Cs8cavMopo7EdA3si7dlm0Zvwo05YMbMRMroxbWW4Fe0kmeQHZMx6pw6
+hBmRc78Rdog9uHi2t969nej7kpy8VpLxvAP4cCsyhz1jPdqQGLRlnyYvpfURP7hoORi7fNWApXz
LSf+ZdLmLjo2YuF0UB9s/L6+unhKttbad6jnNIzYnew+0JG+LkRjY4/YBSi82Sbr8lQNi86WfSIr
+GHJYavYjiUst8pN1pg9wJVZaoWDPqdHp0lStIjcEDEdBdlbk+ran2gzKYwvLFa+gbJC7jNCA8h3
KK4NOhRohzQeV/I/MHwZKRgBoRi/oz5pZsWQk2qcjL4YpVcLWDLPNX6e2hR24Dq/uUR9QOk4QPYu
GTJBqBnFAIGIQPFwQMfnf7FdjRdveicRDETIMP6fefhj1y7Tgz5SpsrD/iI+E15eIJ9xaC4ILWEg
PchoIQfn3HQGJAsin2PmWPhMtx4IzxY8JZ6NEUpYNTI/uvsl6kXSBU+PFc8Xuvu8E7LE3jSlTTDs
geRreNMCmTPSFOnH+OiEkFtrFDDQsMe3z5BcpQXAZiuA2O9m0er4YUG2g7EC1AtxaXr8DlzF6S7s
6csCG+pHNDOWsmKb2z0mpshXlhFmp7a84E0luoygmPtyaRxvVhzhXxWR4uY/AcwR0hg2Z68yUkag
1tDYU9gMDXkE8wEYE5msp3aI4+YogZt7qA7lCCv/9o+stsjY0dqDxLiPiNS0STliuacUJDi2UsrC
BMntjPa05GBEpob3luSY3p1i5T6UFtCuTipBr/UONRuAoLnMOBO4uGbV4btJ3JqAtA9eT51resUA
+td9zUflYU5cymt2XyC+Bsm/O0A5WhSjouDrKUspRI3WwqrHBZMThbFCLpwg+Fd8jXM14T7MnBbG
0Ji3Eghdi/RtehjggEKkGgupNq3qZn+u5sn0QCI6EsjZatRzkOfw0obJKds3YguVCOuR8YDtxqIQ
ZpWMXXHr5jYbyYf3HCQ4nsGggFg2CB8bULM/MPuJdpbJUWLqwz1/s0yFTWdVNCsBr7q/qIbKCnXl
r7UoNTIx83kM48Il6n5f+tjB+txEGaDj2bAfW861eptOfqY4gTiHOtyysW09cWCx875cdvveMgfG
+ETZX8EgmHkLr1GzKUr01f0Y0xsioOExTL+m9TEYrAoth3GpoMOdfqsUHeTPahhQ8FNsVYyCbm7M
5c33l73al0i3+DhmG7wzj/uqOv52HJk/ZdEUDs7BOUXTVUKgwsFowLrn5+l5LdTL2tcTV8Nhjyqf
qSuJ1DmKNKwpoP1SaV9+Y2094BgFVAIZ374goOaQRewaG/bz6/Ih2MWS2QeXbtheeVK6bMdkq5AZ
c8DxWGMsjSMNaYkQDHObaMjs5lClqjg4He5fIE+XQJU/0H+F862A/ASlk8eJaqtZdnvI8hWY+Lpk
fVVrlVm3l0RoCfCH1NgrSFaPRoKR+a9yav6tg/5hQKFLO0K1igEb3jRcpZA6CUsFEeQAeqLenZdP
G2Zze2jOJZxg8Ex0rmc+9ObIqiJMdIV3H/dbyVkGNwenPXyDNGeA4ghNCrdZSAg6YRHV/LEjE2ID
yVW4t4vosLl5/MbCXpF+9vQZ/pY/hUzkat3huML3njfh4FqsXzQB7QJj5H/5PND+uKghgXFMlDIq
NowdKALAS3T8PuAMQVNBu0gfAbsScxoCCVhhePkiM0HZa2kAShvU2jnW2rZCcODZYOZ0Uf8qHBFX
6lQGerzCOCNPAQSUUcq6w3SMZrrytJvLI2eldT+7X9g6ku172CvmmKzgyTfAVTu90vySnjo1aCZx
SZ/oy2p4Z3TJcTVAK5kcDAyM2B83H7df1qibLNoDpIwWnuUce8PvCquluzBtvdQYNe7bcQdTLF99
CoTi0scWKtyDSNJg8z+m7yEkPGMtyWQ5Nejn2LYvW93BaJYzrDhRTLot47DY6XMbn1smE4vvJnWx
GB+zycmzc/jWt1N/3JyJYqxgDTP5eiP9kRBNJoG6bkaqrW+ozocYmy5fTnZ+IAOqgTrPmLrdHEGU
qwpqjX/opBcoFholJE/rIoCk3HHt8pKHBpsdkNkmgMzEHjIJXqPviZzjmUKCNiKY4wA7NzT8qpvP
pKBDIUJKSiDhodWzq0saPc6w8HQo6lONHxzAjTdjTLlDbuL6NcJgEz7POAFGagNO0DkPAA5ecHNf
Q2MiY+ebHJApPbCLJgd5CcPaQ+MGrc/SYYSQNHzs8Uf7c6JNRwjFiTgCmvtS34G+BBluikfDAeZX
l3xg/hGcGtjjaINUxl5YTpHbaJWz+tzSv/w7GXS+xORHkVJARcSxoPO13fMoo6Eklf2P2oeJqlzh
YUzzS+UNOZabK3n7HQ5OKaoUh9Nl4N/OMubT7AJxAasI/D4+NeGAJgOgGk2E0wA282Gs2ThEq4A/
F9TP+JeBxJVo9LjvpCnn5qdz7urYPEPUtPP9nUdVBfAriItUowdLbc/w/bmpvXqkoww1R9WwIVaT
yOMhF97CXN4P/Xm9fa+/kboz3VdUUP5RMFEYGPNmxPNCIxbRTkySheHfmPPhMRAmGNSePgTeS0EZ
PaJ41SeiyjLh7wf1EabDlJMVA4MTDFBHWhSYG85qsmIJVwhI+Q3atXo1IYjWNOzFhAkFY/Af8QPC
Ca43qXH55K7iYMOBKEKLQjWFrkdhqIZVs5OOpUUZvDbUOFKkB904jdp9huFun6cVDXZf4VU84CKw
sl1vK7qznFIK+q8epIiLcjjuf1yb8Q4Z0A8zBaedmfvXodve1m8kyK56Nl1MaCis7pdsMBTUdsyN
Nn2UUwQrHlcpWk4rZSyQ0otZKSj/c65tGmw1Cdhp+cZHRpvjdM9dCkGOQEpClYAb41G1I/KqPCZ/
JlEEAId+chIoVTV6hub+y1s1qkBnsO+D0xI7JV3EwEZjwGsVCgU9eO9pavf3fcNVTwUtooZuBJM7
A1pbRpoWB4sJYzz2ePNyBbfnmCoJNhBU+xHUUhaWxKyGfrWrrLqxE1oJPKGNQOpPPhKurhCvH4Hy
jRoQlm9EPSMho4LHU847XJdX1LhM451X7eK93oruNcAiQ5TR8bjBy0kwsHAXqc/5TAi1LG4emeOM
4qhxoMZiYA3Zs28/YIFhXCXcLfc/LA1MmF8fAv84XOgqhyxRQefeTxcXVO7o3YlDg+qfjvENToXP
yrTgMTSr11lks+7Z6Mp9/89An0pN9cXh8JtJy0hzYMJ+qCyjaODja9A4+9eZi56DCAAQdz7MoAKO
JMEiTNmW2FrMkL7ympnTbpuV+jeV1zxkuBE6syJK5OGnGmGWXvzwEDYJnT8lay71wf6JSJAbFEum
LdZhV8Y30VbTA/b63ruzAqx0wVXCxLU/nnKgwsEc44rCYzi+kJgcnwsIk1NORYyfrWpBtFVw1GCO
f5hAF/YejvI+CyGJ4jXRLuCbQH8lgBltGKFLgocvxKtoEngjTNp9AB2hnzs++FlVKWyfsMP6B9wS
qE5tk4CKl2tAIFHsXOYVc5uRqx5SYmUhJVtE/6lwPXT2FikoXgSR8bfG+aEOccvigo3glpmsK9hn
2zFsy+iDRolSZc3B8psKMT+8VCwnIBdTuK8/BzyuiuFUO8KLRM8QYa7DKEBYbHVX2Ydhh+0VM8OM
Imv2POhb1qYQUPIYnOcEVjO+nk+MBWCd/Mut4KjEKGVKbWAQyGKx8NDmfpltZdA/mGO9uBd4IXwW
Gve1zjW9fWFJIFYa30UgDkhHTEH5G1z3PB6gPmTC7FbxJqXBfoxtqCjTOADRGK351rDyicao1oJG
XYfq+msGHlMUYG3veRjzvQh/gPgcGHssNdb6KLMJB2UBSGHnY85SnlgpH2E8Bc99KrwWQA9WzAJU
w+lw2Ge+NADDMjdEbAgpDifXm2EXbt44yO0EgCQ9HJHId3ptOJOQcIp8J3Q6f2KsJvUcMm4kK15T
y6VFJLu65t7gbck+SBQdlP1g1sJGY69+i3Gdo68yDz+R046JAQc9du2HVsNjoThAoRfm2dtIr/y+
LpSl+lJFttdNyz5Em3w8iLHyeNwWSOdKT9GDj5sWttxhFU3I+WB8w66SGkwHD3iZB4xkW6e4ysyz
cHvQzmC5i0GMvWMGR3fN6uFxqOvHuRmZpz1J7cgtnB7H8uuffcSbeSVtOiKMz3BOPDmfggUXyl6a
rvBIiCmApR1hp7dnsg37SjqujntPnD6xFjH60fjza8SY6COOHB6So7CHcOhYO/e+EI5QxXAcoNCy
Yap66KTHW2HxQ1eKudg/Piz5XjwyJsSdHXlHqKywoQWZnr2QGvaW0pjdNMBh90gWu48cBGf7H9R4
ajqk11A6n6wmDoais9B0/XhB+z0lwbEM9+I8vHE4btt7wBy6gVLnjcut2BtjHLuEqpUrZr/SAljP
ACOqmKmyoY/3x5BXGf9xdQuSrAfH9bcp/lbdn0IcGMJSyRXka5EEt/+idLidKTu++B0ipk2iqXy3
jlSD/TET+skef6Gt2F64pFG0RfhcFBfS3phxZljNifC1F/z8Otx/qQXtKWCpEOeJ5JrVkZ+8sFm7
YuWwzExOsmY5FX7Ftwov4edkT9e0Ny0O2eJASr3iSCs8Phxny2KI3fOat4Qeioht/GV6mJzZuTAs
5Bj9noRFEDQkShwxBWVgVqCke+zgunLRgkiUu1S3+/QXilBzc8lwr8GsRr9GbJDDmaaYPAG+NmdM
c6LNF+pHaMEHAXRlK14b3GAmJ313MNStd8WP8F7r+D/Ads5WYid8/9kb43PGZYOY0yNOZR67kRJC
WxrMUbHj2CaIArw3N8zpxIgkZT+J65GtxgB6Ak1U9cC0xXUXV6P7fRjnp7aBZ6A2/zLvN0zlg3nU
LaJ5il3lGGSB2b+QYoypCan4IhorTLyX2J0CQ1zP59yJOBynsHCEY81YW/LrPzgVsRBNvEglwF/L
21Nos5q25Ynee4tXnzPGrCQp7TFx7DR/1duVVi9PO2LH0EDkwVSLqVHYctTU32OMFP/cUDMjxsSj
q7j8052TMIi8mgNcizqW0HuvUwJwnJOisHxMi69NgoGJdIO7X3fTC+JuiLvlgivN1NzHY9RoaG7a
eIJ8h2dCj2cKmSynMJouVnBIaRyR60l7j7iIPTItJkh7+B4zVNJrbmEkMAvBsJ8cGYywBv9WhV1O
S4NJCYchVV8raiZtolez2+dMqbYwdiSJblA7/oa9Y//hohZXxCLVOfCVzer+51/6y5MyhywVxhx7
VktnAhWIgxaaqLLPjhpzNA2A7nF8blWAVCx8nbvplwI/NoeHtO/xh91og0jbw/oAMTD2AGJNOyo+
WiFMErJihZ6F0huj/zM2IoXfvOwz9kPYB5BjjTl4wYXLODXFup1H/74+ie4SDhR7GuuvSpvl8YYz
1oHMgGH4hsp1t88IeYf1fePsup1oYL9nCjzdo4VNgRW7ze8++nKbszHyytkzO+PMgqip0TWr/fFY
JQDoTYINw3UmBoqLh0C4xRadA1m4cvurnPw1KOj3iInZPp6Lg27c4bcBIwQokCxNlk77t+KiuiEO
tG4MH+3e4pJVdpz6zz4JEVxdyBGEGgFCM6ySX/Ak2urONZd7PQ0c8rt6nBXSIvvrPZc/KmyhpE4C
45oG0OqZwmGZJdvCBEFEnLDv4a+Y0HJcWuejwIEKG7Y8GCc3ae7hkfP+Y8AIAWH5xAUAkFIks3nU
+jRy7+Ez0EgHFXj0j9hbasj7Pp8Kr8VFwwphrOHy8Uk5Y+rBuISWaD8YIppAbM1L4+lZ2yiaC7pW
dJZmokJlk+KUE2LzMzj3UF1MPUwp4ToszArSYQwLFPOOkLkNAGw1r/wpRprmRsChdM4VPgwU1DPi
5TCtRBtC6JmbrwRKciyXx60TBYIXJfKbsIhKJ7dZPtoOkEp9O4828Oflie8IQ0eQ+YM4IEVxuMKr
Ix+R3sUHxP/DQy5H/OkVtpJP7SGSHN5r4jKuveU/qzrq/qvq/7z0UDMe9/iFiQodHcIZCHe4jMoC
H+CyeeBwL5JUo3HgABlGCMM8+AsF7zyuQZ7nAGDiqxbga4fxiPjP2A68SBxRFGL8xjUlHE9iw55S
tvJUOQLG1PRMkgU9BLUJtnBjHD497BD5rKhyHa9nCxcTqithMLmfYnK2WoQL3b7wyAeIHC6XcLUa
Y/MouKHwIZj1USpxSfN4KXQTEElmI4LZc0Jli68FGS85G2wLIwaMfjCFPgHCo8+/T1fxb2uFEjNE
axCqS8l/BfUTYJ9iGnk0Qbb6AooWByJ+piqgN7ohofUWEGMjYmduBasXLJy8TetirEx828mtgx59
u5qHZwsTgK/AQI9luYf+/1oKswsxIT8qUbkURIl8KbJSuZmpZBj4vSj/MTrkpPoZdMBvQa2y5QvD
K8b5DAEFz9JTLd8PqQ7RqgHH81VzrxpLR/SxD7T02PJtREdazW9wes8MR+khoVrYuIA5EctVpA4I
7zPnGq3hsVgoe5K5lR0XvO+QsiLPS+2L8C74sQw9OhZWboTTjUcdtLBc4vUIvBSpN3efzqw8Ql6I
0r0OB6pw1Uu5I9OAoTozNZotjqWEySTAJgvR6R+eiCK7P4Erp3+PzFb7HlSIvvtUHfQdJ5UZJV2b
h6PFDUaSBdDkiR0mrJPLh1eXLP29hw7+uW1sOL+ZAS9D5yxk6oPLSmD636fzg8bbVdB6cMIepU97
pGhW/vSrHq2N3UeC5ZJLKJjp5jOArH5eCEm9K6Bqsla9hnE4N+AZLBnQIu/+51vvDgXQaz2Z5NCE
D1Cm6rlMv21jumR3UQXrbd9Zy3JoP2fMUh0Fy3o2J/oE0vc6L/5Obp1IOsS9Qx642TO8pM08ewWp
PYgDaDEQbOEOU/xYOkfFTaPmasdSsEgZUcKZP33tAkYrd+Tq0OsHKtxTE0szVzaCnxv3huUhmSGe
KD68Cwok4/WuG7WhiV4EulrBNrR7aO98ZXyvhs98PjLxUmDEYMermu+MMVp/94oqb0PoEuiRw8QH
yK6J7b46E1IBonpaBhkUI8sW1sEnOufNyrDXhWuMS35MdZ/ZmSAXiLsOr+dDOzcDIDYMM6trQlIG
RZbwVD3SiLzJ7ixDMsPpnBDxQFMTFV7yFHm9Iph+QePIpFlYUmx5uJY2Y3ylQeU+8v7+KfDbNqOD
PZSweGDIYcOzaK1sXEV1HNzhrJ4BS3urd0Ta0GMQ9AzGPA236psZ4Qe/34KusIHfMhAtkOGbGCxM
IVT+43zGO7Wlol5lMZcHWmuYvsGnH9CqyCiOKHNrtF3/gA2MKCqgJaZqX5Rh9hsVIYI9nJhr55Ud
Eb483EftFyBx7+uPQWhK7y4KS1rQIxHXoa+579e093BPeBbQfCRro0E0LKueNtVRYsvDXvp3q4fd
53ALcc1K6ZPjAuMWjrncalC+7pCIwEWCzIZXvxp8/R+J4XcPr33b8BRYuW+RnRE81wXjQ2F0/HWy
2u3TP7cHVR4qQIEwwnVHRjz28mtlJHICedCAUkZoFvM0XuLWNAHzYhST1Eeun+Rn33E5IkcRdhMm
i/e9diqhXiEEIxJShWwgJuI0ha8QWlhr8vgTwuns3rKFYGE+Za+stv3Y7fOdKuJGIBllm0eNUeGz
OvarUUaMyfMqVcOkOhZXtYPV8pbdXiUBWQQpGDR81aTxeoXp1BwtjxcNCdSDGrfI90pnbxtFat/f
a9acTO4p4ql7XfuZ8vD6/blkYgHAUqFkkUoGMjE69O/kFe/ru/dOQ42JmrQUH8262bfO3Sd+9W8M
vuSicYwSMd5tVnEv6PFp8FdJmJ0nf+Un1OKTdtPdb4/eQ56o7UhKTj/9S2oZE+MnUrEUqloFQ64H
vx5EJvW1QSgRUNF0jC1krR5pr77HV2AQLE+1x+LNE3rc1kx0i9520P/7cTW1cMe1m4c4nOay1/pG
Zc2jGmQak5CGef8n4D/0dvihcLitmnr3uJ3SHEE3frdqGT2L5YMeK81xrVAmDfrJkulGD2x8EcvT
WxO0NcDJl6OSfJKP1yIls+7ZkNjNQvXMgmu85cXiGEUBAr5JewWsMYB05zS0ccThMCkWJT0nq40w
H8t5ZYQpmHD2C/3UZqg7rEaTGKjONrY7EUVLkDLX4oLmop5RlOMTM7BuQMXFBHXjWntCGlP/mBUT
kgYgR5VPiU3t1DsNrvwg0Bi2Go4TnNaUd3aBxXoH5n6jTN73FkyBRfkJQwZ2AESFwo87RCwv0eaQ
pUlK00jqFp+EmyPZGamvcCfLpF92xx/lhgQrEejnpgQ5BXL79bsm6NGTjvm9TIDFYMHpoxaDbo5q
UNWiCcwBavzbGpy1k3BwkwP9/oPl2J/de6GKjh8NwDOMb9hFwf2SQ7nkGPku8v6qeP39nmGpDX8f
zhYQq9jOqsmtjErIXqbDr7/b5hWx6HpvtxW9yEd3daBRW4b8N3ATZhyltdEf10eLYoaENVABT3n6
pEaYTD3i8Uc//obd9he7TxPeAM/zpNC1Jfqf6hTwOzPcjO3iscjrQ3O/pnaL2qaa3CXv/jrE0DpU
60c0+Ct4vIOW6Gtcq4Iajt53aJB1zITZNDwdMrhvTugG7jZmJvqkB1AYpzNw6cvz7anwQaCIxVz2
H7R5kqvW054NisUX+JM0H3LWfUjFgpdO5gnuI+DAJgS2izOfWobaio5P2rxRVQnrw4SAdyTtDpJ5
ddg77YUhG/MXbGifPgZQNSom2wRHpuJ0vguwCJ43xALJ/sU2OiJk/nlUIf5nZWJCTgfx5WWTf7zp
IXF7mqjp5uC4G3Nc5HOFIxwq6iiZ7Q6kkYv+vENFD6Hrbze6j5DRFN7GkKxZoVBl2jeO0kHg9w4o
aGqUdyLNp+Rr+bjhF/hkD7ccpelkTy8Q+l+wQsBjOEcQdalLHERnaH8pvR/OFyYy0gSTcSzd52KH
p8FXs0aPwt4MLKpXydn8C5TUnxdK2Rl7d4ED+Zv9hmfOKxqJFzys7QBSIAkO3Ng2GrN/XltCbuRv
RLTyhlfWUkP2Q5x4CPa7cEkGs9v6BSwluOfDwoPaGMy+VnqBs3tiSumM+nhY7He3yaMf8OngyAy7
VK9mQEoCe/DiDNVtqe+eoNOORhYoTejrDP4Zxe4rGmPD3m06EDgDVVAfevpGlpyYKaVuz/ohnZMM
yo1QwhZubS7CizU6N2k42ihj3//CMCk0yPzfaHGhQPExQru8AdJfZJLPJP9n7yZ4po12UHHbwmlI
257M+CwGEwpmOluHooeKQubXdk5AXOhEynLwhz/uaZ3ccJdANshpgpCf3ibnJOS0ka9g71hhEiXK
FJBZItstFGbJZCc7W4XI5RTdq/4HzCW43rRh3CrRVPgZ0zEEcJ5YG6K/XD05nSizhEAgJ1TIkpmZ
W/KKu4r9wgDjbdcbiaVleEK4nPQsSq5888W3ErGcDXKGEQIjBhz6aHpnwhYhs2sy8DRbiUemsm11
/zXggrW/ut0i3F6OWFiN5j1eiIU6rwd9nBoABR800tG9DPP3rCB+9V1uW46KwXsVBxlLpAiNZQ5A
qWIswdytN1P1INe8fBBpUGWINXt4T3k9qIZSFrBOCSD47bI0TLMjlLgKgpAyk/vRBfNbbOdGroUf
NpNZx1vo9eUkxAcP2KSUzczhAGzGiT5K7sesijhs0zF0BzqrLvNVc60iskfA8QcA9mOXgsc+xyY0
Uafob/Xm2mA3kODBBlPXNclyv+1kc03bR7UKBzVMOx8uTEfGPd19RktVte73N8Lw5msrRFxCUSGO
x8b9AXMILg2B1nIpfSY9V+5ZvOEcELzAEsFNyXxx3gBtu9A9TCGFQBSAeMv6XR/Y5EETFKlMsmdy
xRnLDY0m6B2sbhjUb/jed5+nCvuHLC2eHMDfbUmS6lfzH4DL6GoeTh9Bf8kTsxvIpAPeLJq0T+0Z
ifdhZodXsKC43L7eBzoE3DTIH0P+7ralH06GObwuyySLh7aQK4+3GyouzZ9NR4av1SzpJqU0lFRk
IARfehd5NssYeELRt/oncYChBV+9Av50zddEZn0QGufW8/xHD8OwZiAkm5Dzp1kwuZ+6VRXG1m1x
m9A8XwdTsTbAFDomYzQWiQJBXdgF98mjQACCLIQBzQo0VOTlgmpgDJHZs6a0T3fDj3FWg2z7BkLE
MwU7a0tZLLyjN4Ywmx7NgHtYDE8pseFC42okAgeubYCgIXYArnYvuNAPbFsYkabkOCNC9tLWMcY9
ZCiJ31tS2uNJLaIBGC4t0kAbNas7+5+uWmeGJuZDFRDZZ/+ZvGbUW1/gn4OEIykJDFAhpTvVPcLP
K3wr68YFBjsfvTBCx1EvuCOmixATr0AauaAhFv9zt1UywqQym7QQGvvw+Sf6e/r3FTxhTPXtqQh8
JXxi+KFjYwr6CLaFsoIdISbgUM/QxrsijY3pCvkQYGhiig5iyDS7k/y75kEublTgFwlc7VWFdCTM
eqef8X2OKRYb5M6I5FHbMC2M3LsZQ76/UEA1RxipLOkLQ7hj5mhqwMtKAz3C6e025YpvNqt3gqwt
+1h6xAj0TMBE2HusDHP03ofPCzdZiuoe6bQ+S6bnSJspHyeRLGlc2x/O2imk+ctTErz4ovUQ6mC9
0dkYUzDEYGZyhy3Q7Wnt4mEdygjWZkJcgNMrNgJ/k2xBRcX8/vSk4UHg84Wx6GfED+Q8IrtbDSF4
UKonPfhnusrb84DmbQ02d69CB+GpPUjGt4GdA39aqvoncSHJR+0jhOJ4SYQT1MG59UXj6MikEpW0
PY6CWQLhlRoEHtighvOjebZ2yD14f11zzmc8ZcfovMP9fNBosOc3aCP0+Hj+2waaaqhMHqKsBwkd
xiK9eynSY7Sv0KNin0g25Fd9l5A8Asg6K1kuv82Yd85pMhevJm0G58mSF68TbLjaoY5OwHd90HbA
SYFZfEA0Wc29WVkCNcikon6nIJo36kgqcqxweLju9V24uW8oQVCCGvQM9/W1g88xcfhw4ny4djYk
cP0gYd8dQ4UQcp2zTzBVCpZG8Degh1Yx2nGqfNiDPOaU79HgPfzkAPr0sfHkYS/vjE1YbbypL1s+
Zoz3UZ+jAUMbqg+VzG96QV/b33+LqlymjSdXkQ5VIpuopiPLQcVgiK6d/of2AmwaucIzMATUXE3q
fzlTsIrVh2Mmi9qB/Ka9mccZuUVnGaN3YMLxMy01t5PeSN3D8tbhbDWQSn6zbxmkOiFkEicOd7Ee
6Nn+jdhbDw0u8vdUZPAkmNcRMis3TiT2I0u2AKFuOHAoNrQeVH679sjJwL6nPtzioU5DrSc0Msw7
Bz5c/ofsYLArxChkgjwn460x7mwxr6QaDS3utM2uoLrxsVQ/7kkNFYGcLgUei1tgbEfVbaaYUJr/
DHv61qrUKEMuhmJxKF/KzeW78E/GklSzcMcKHKFg0sfkMTbuaDSjch3pY3RI2CFQg24mLq6nrmGN
TvofGJNtrIQQXsjqeOM5VTPDCo9HSbiuTsNF+ncBfmywSPb1yQJrnOlKFHdYHkb/C9d6D+6BHPtM
ewR1cbdLzmjitru7TEemMhF99H3GcUj3tEhYwHxya5Ot28qV4FBbSTjy8+DSRJbPewBhG9utRb35
Wr4o1t4nfyRCLHPL3Qh/XNIK+7CTZniXw7nBhLCHJGYnDRF6D4LSna1knNQ+iFEfLHuilowrFEST
au2HiFOFFQcu3Q9p0RkV0H7zu/07xQRJwOqLh1+B8fc1kcHxRGVKHypSDojeGhAIyzhdgNL/2BI0
B+O90B44xv5JfQaUEc9lxnAKfwdm9w8/e5EootrMmmsn6i+kacQRy8QewDIjYhRtyIe4HKrdBZ8l
ebezABFhr9DuNiXiIqZYZLGA9MBENvwxpmhHaJxC0MpXBKzNwZSre0CTzJyCBUqjb2eARMh//Apz
EUHHMTpGUmOR9qLeA8GUSaBfo57Ilmd1Ydj5iRTDNYt4ffOxZppHybEKziaS+rf3TL1ln53pZZd5
EZkrJhzz1k4fFvB5dB5MnIdKAWFlhTUXmgImZNZZpPxAy8hDb48zWD3CoZ13We6ocCveImyjt7y1
x074+n0dmIfWB+YYfw9cBXPjaa3JVbHn8+44Jyjuf8um7VYhfSnAFBwLXqreIV5lwiURfJ+0hO22
BNcIhvaEZTEZPr35egujBgY8EwTFCtBuAkv5XW3/TQ67Dwq82nXdJQdXZC6B69fXXsgE3ZlgwT9y
RycfLwOwSxgl72G48Gcun+6aiL4HU/cQDKGhMSux1AUjyfcRO/mcXEOG5HY2X5b7dglR2Z5/grMy
uybeMnOXYLHSDDkUoUa4jnBlt3atWG3DCABa5z8uC3KgeoR54xCFBHcfduokuLTVTJMnBQmEw34a
ys8IioGaBc8rbDHiIuMIhgdXB7LnZKLiCWn/koW6l257DTq/OFlKgRd/3BvBsR78I7g1piVgD5MI
uume/vZI5YfXPgzQ0bRVhlMcFAURD5y5MJi39KaseQl/hveU7cFSfqULKZ6iM6BJZskR3zrvbNYh
649MKCou7pgc7Qv/yIQbiX0juAkwjUBWYRmcHo0FcwOSk5avMlBIz4B67vy2g2R86zbf7E8vcLd+
T3l2REsoDZghzmnV34ICFAWY9h7Wwe8V3PR5ipCPMDL6lYXvUxtzTPToOTWZswy01l0ImTvoza9x
fE4vfTFoKWipXHCefTgq8kWPyobiEVkBIDMgSAqkJgRYENmeyxsjVLis3uvmVFfaM7y1YJ3XuIgx
i5+Ta+STr9mDliTCpABZaR9EWk8nzAfvJUjIc/FU5m84F7CJmPmoGAGUEBP1DwaqeJe6A3VelHbB
3TNYv7vwTXgE5LrwPW/Hwht2SOGEMB2l7gXn/dcbROhSG6v/WDqzJUWVLQw/kREqKnqbjAKiiBPe
EA4l4AAqIuDT7y/7nNhxuut0V9kKZOZa//qH8WLwxTLRUWMq8UlKts3gaw9jhP5kXpQDPU8i8Pz7
rmOAsf9DdVBOLMGgaitFct3qVFxWXYuELb/6MIfI2WwLXQ551OXf0zZERDpTjQ2AVL/T8y+BWaCS
leKV0zAO6QcYKvTDEVo6aKba9gEYjCb4n8r5tjrUnk9rWOvReBeLx+LgdEWYhKz9sEu8LzOORCN9
gum+4dNSBmNGGaytSIrXH9TMes6Q8bWJ0mV2NkamQ12ltRPz0t1W2zbGaxqyjwpBTr+8b0Zq1Ljd
OzJ10w4pUmKtn4hNYbcWWxwfwXueWKEKvQuzEh2ossYFiwSn/I/hHcIEjBnp1sTLdHyZCJqXJmpo
Puj0oP40X230T+CMju+9TKJiwEXQztH5soZjkxHQ+hmAXQfNGDedvLDWOfvXmbjl2xf+odBiqmsR
v/UBti0GnhcFU5sWerzpP86HQSEion9lYovXQ7JX64/7/lqiEB7B5TJK2hcMCv+uN040NXj0ZY4w
YgNMNOTIShm5YJw3Z5zgZEL9wuAt0a3OxrKGjKnjj96oQSytozPaQlYHyp2l1DYuV3SkGbU7j1xH
W82rQDXZpxkZ48uKVMq95OuanRdyr8WIYb+7wziBG6PodcH4+Oc9VzAK31TnOgHcErBgs/5xys0o
x6XU7V+uIBMIJqeElj3oJ3ZsJHLWLs084RD4x9eesZyxSs1GLDOrO7WMyEH3GuZ/9m/mECsLP8JC
FirH7fc5hOEC4lDGbs/c3QFTM6yxJydz1xaTLFxW7h2vFzzYYLgu9GjjaZWJbWW287ubHu/QriFZ
0LYi1LQZcOKwMdEzVIGGaq+kiXI8FfeXVdLqab3GG+t1B/mb8VMZGXakoxutHA09nLhzJhPRpaYW
Qyh8xrrMo7TCfUz036IGkdGD4dc4374b2HmlG7Rb6U7EAlT0EIsSm3Eedg64q/jSvwR290dcAmnU
0v6LjxquvlG+S3EARN6/uS9gbms7qgzlNR02Zp7PPxMHUYmChS1DD3pImdExGxiA1aA7IA1iWXxt
Vj9OO5LPywGJ0rVcPwwEAXeyx3r8USakiFWB9/lZydwJAvroQo19ZgMC4B6JMXC5oSPtQzDayZCN
RQN3HxWQfeS73nD6PorWfCwF86SSGgr8SPQWALw9llS6r1+ccxyGAUSG/mxz21BDXbp47kITOAPA
7zMKFRaoJt90DJW83Pb6Rv+GjA0hE5Jd0nJ4K9rv7cybFeJpAzPSnnzGZD48RTujATkHoGYKeQHE
93J7lJERQJOrMlC4CkzAYSplAg3ZHr4J4+HzXvHKYIBjKhUWrsjEX402sneW7B3gH2k5AfVckoz0
UsbYw9/k3CeMl2OKme2VfwZvDwEh7Mi/+TRRQrl7CioZfmNQQbayMM/k6xeKNW+5jN0uaq/haTeq
1v+Iofs9vENWnXRr+cssa/FxLPEHOWF1hL+Qe6TLYlBqrlC8om8/zhWGDqRXUOWQejGNo+m89rEf
h9f5E3MqR2gO0wdQlLbEAhzj8A9D/lz/LuZUXMRksl5YWyvw0QlgBE35T8+MzguTkwefrOQowQ/i
ZsxhOiomc1NObjnyN6CsvCT7qQjmzwikCKNU6f2YgaVAw1zPzckOUrbEPPZ59DkXP0kA7xqgY7LO
Ss+z+WANvqXDdmqZoEuX/NVvS9ImGiW7g5rJKJe4q2oMZAE/c6YIxlvOPLHQpnguVL1Ge7CDNELf
KvmH/RlTp/tu06fAGJ4wQd1IS3ip7uIvKQ0qf/7BXl4fjKA4xZzBKIUIhYYjfPN5WORZDDtREjyw
HSZLlucx8yl/GtVGT/Sxuo5k4737aJwQZT5Lu2aShkgJAglqE3oBBmMIoJgGoRyR0yfAHh+sdPHC
lq+AuWbiPDInjcFk6iOX4Pz7hVhFOsEfC4QhwRws4AYX4wYvKDO6TxO7HPxk5CWVrrpQJPcZpDUp
CAK3ePAYxRaTYijcBf001+BfINFQxA/r15rgRId/wzKGzdK2+fz/t6lAeZUpDMzM/hGxoEYTLQt6
wwM25/c9L4oEDQdcugaKFAXie8YSyXWw5p/JotbjeEF5frN3u85N2hsQkTalHJelOpUQ123ELbjH
ztdMscbO6IAlhiRhl2LJGfGPdQ913H0ZRas9LtBySpbBBLQExWTFfiP5lY3Ut8vsVxxfYULOPj2d
tloNN7DVOMIUkWz/3VY8HqbLIQZkx2YBV7xPKSv/fAYzHQ3X4Ul8Tcv9iANzVluUyQJgnQ+OTHLP
LJcvJQsUMuPlHFSE6byx1sYc6+RSA7ht16hbTA4+Lyr/yeos5/puDv+rK5h5vtxzJZOX3QnUbpvp
vhNgmKUPpQ83+sHJU1y6ru1udpxllLQ/82o8SZa8ZHMpPtYq+SOJHS8vz3UIb+NuUCrkzr3Vf4mW
45BmHvxnpvkvAt3HtjN66rG7nji5H3G+j2ltMVyLJj0L9BeOxbhiTDRibiN7aVgqxYAmuXuKmIwY
24Jq1PQGu8jveiBj/HtlV5wl67jBoUR7o5MCRWaliS7wkEwfiX07jJ9GNk/ZpOdOdvbr1DjkBjs3
ev4UlzNrBLir57MidK4T3fGpwGiT7q3YQmza4vkmsI89LyozwlsA56vccByuDh2I68IEvXub0hkZ
QZgG9oZZ71UL8SWodQ2jweDcUGR92HuAVa9YesLKn4VXt/V8xket7azhEgrc8eQRXqaGD+mApE5l
DZwk/RFzbSITva9BZ3GJVYH84UWplzcWsms3n10S/TygVcFrRDuHnYVNbnW+2/wi94pIbCh6J5Tp
EDRokq1aa3sOaM5TANtkA2lHkZtoY+0z4bL5rGYsIUp7Mr3Q6dALo7DSeUrGV7pRdOKFkQ/05Igu
7UhHh2S13GI8DlED6N2KfTDk9wwgLqClHoIhv1CcSE/Iy02/cJ3Ns3o+nylj8S9MYfesU5uOQCo9
MQbwja7Q+HwPk49T8x4U8C1eGFbSzebZhiVeOXbQ/OHLTkuu0ZCuge6W/iHs6ChRZL43DtwAyDRl
+sinHQ2wt5QOT4ThaI59GU4pBdbP9VPrg3tWuQAjLaJEOyDXpmn2X2bIndr0uibN/yW4GtgdaZ+D
7zR7v8LdLcQP6abhYQJwx9b9B0FUJCd4PNxBCRX2ZmAw6TLqbT6H9yH9GVWq+5rxscIM/Oenh6kY
u77qOIW5xqmE5njTPqDe04oWm0kIL79jp9b5PrO5XDzPODgYlcTHb9uAhRk+ZwEM18lQq5gKr1JL
VRZDPQaqRDxN5+kGI8o5Nmq9arzubddt9Xe2UKTml6K354AtTEZ2PHsxZhFwTPb3BagaxepjmZ73
88zFbHn9wDabk/4dHhVKnz3nC5kKcA4Gd1KB2Lmg9QTX6cdEqRqXwoX+Igbx4nWzaXqRiAo6ddpl
0my5HYil/inMafc34/0I5VxiyMQ3vmsDyA5EBTrPuYjYpRQ9798pOoPQ/pUWKWghAGskhagzB8WR
Nk611V0DxL38d2nTRBO7R3n0cTpgTf7+O+3DQWbT3e3msLvZBZmn0VORr6qR1tmB8iJ5NiRRYPWs
TjHBQP7yhu4aj8SxxxSb7E1Occ5SaTby5ZWOZNTgYrCVI/OVQrOkIVjSUphB0PRIkcP8ifd9p/LT
9hU9UG5AtqLT7SsrlL28KzhY0EdVHc7xjMKSLiPHIhBgQmD4BBR1w68SBvlbB7dxtHGl+VAqeKzr
kCflUgt6awUtAo0J4w00WtOlOYXcSnExu09dtSeAtTvz/pj0dgXZ0GMO371jPgSf4Mbwmw5k/A+Z
wNnA3GcUihBBRE8S+e9k/83fYeMyJMQmiCYAZhyVHuwXqN/1uq7A8Y0KBqHR277+GOA9rJYe6sGY
49+4Caa0MYWtDKCIfYXGdAx/iqdtMXc+XeV3fxR7Set1ZPRUrnviO6KqMUlQxM3vJuYNCnqsDlJp
NX6FqggkPZ1Tdig7HcimdTZK+MF1hkyKO/U5ZTqKE2N2u9nKqTe2gLoJIUnsPtW3+xhS3FVglC/j
bwXXPp7+9TFBqb3xihAcvfslPMVGky6KXDuNz3iUkE2wXD5guPM4o9nkaIMLCU1cQnJ0e/DIarSn
9uU9I0hKz6BKbumal8R7K+Ls9motUKvpoNVB9YeYr3BqdngO9SNPwjfsNlT36ICPNQtrlBs9qXX7
Uh7p6YLRIGVKJQ/vmcRMefA/qHXxnzCQGNTL5xGWwN1NOmYqE9eJDMKiJ4FpbS4f1vQPegUZiF34
qEtYb6Ailrk6Hk2qk4535viV/kdAbaxSmy2Yw+wi3/i5gYqu46U4Xd5oK+n4VpBS0fbI3YJjkktA
9ja47Hm0HA6183ngn1tlCteCjnn+hbUnWfHvCPp1SQVd3/Ce+FHr4W2ATT4M3ocGY0V22W10guwC
uZ/3ns3gstTaaomEs6GP4BdJBaf4x8EonRJF2Iu4mlKdwXbFAT7gjJPRW2fwzjqQYRozfT7HUX41
MY+Nx9uAggIi2RynD+dJhfAvhQ713FCnRrHHiCtmqcGX8OT0M9Z1Yt3PZdqlnBNdPlAYUTrZykC/
hFQpOLvAAoZUGnbtrnjoCWnKOPe2bF8UANAbvznNXknLT/coeyUWBNZFL5nw53L+sP/fDUc5oH4V
TtHRwyeqOvAGTUpvRvn0bvE5JPuhdrBpEDk9yEcP3h/9frXQXYFYMnOZ4RZyc7JDLzFcfDLACQcO
72o1EUNFUyjgWx6dSV9/TycEo+0qSOwesk6+h9Ag1jCTH0niZDuv4gXwXMkXSB/ELA4mIquAheEF
Dy7ZfVv95rAw5fYNGAEkcc0YtGH8TM2M47UP269ihini1Lx37NKumJLqLZZBuGbYr1Yj4PplKkSQ
v9FCtLsu+fGV+cK+9KMj03431mM4IzctSA0IWInJd1HftKET5LIW6Hibjk2D8vVmO76wO1ErnM+S
qdnEm+jhu+EU7bqc+XY+Nsiq0u2A3QzNwXwn62I3XgZlzcOnOmGMGAKsao0l7Apy3gLh3V9mgmNh
+jXBWq3UwvHbqr6+DIEj8JzrP294Q+g0xGFs51IN/NAMdtjpmh/a2y1OS5nJ6MCST0Gzxzb6XH2t
DPw10340Lk/sP7Qffq8/fDjE5IJP1NdSccolDOi+/RlpYr4yfSSrNzB1xYkmKmaxfs/IjTWlGwbW
fAEiyPQtNaLPxqehewi81zFXQXnPZFS6Id9Z2Ev6fohLC4uH1n07ZFVQSigNdBqciBVt7XwC34jn
MJh6geVFxAKsfzNoIJHhxY3JxDW/4Yosndz/EbPV4vxtBRRvaa74q3X4SVCo4CyQiXxqgtM2KlPd
Gz+Dz4ODAVjprW/fOMkWfxBqV/5hqB0G8bq5TWu9w0gI312/HWgdqBiPB8aOPeYpF4hME6wXhZJq
nuHcDVx25Sx2InPk5QfXjGjrWRahXLPlKbGsqF9pnmdt//7GUmpg8dHwBl9NrOiOg6vxrwqLxeFq
Q0LV1kYn+GkeCcAhpVKPETDbGJsFpt2MP20nomR7KZ53yCIJPHZ1v694XVBD/oM/K7JV1Bi/l+Zf
1Z1PISets0Knj6XtulqwLzDFxmFYP7wFZpbG9gkH3dfs+9oe2Pf9+kH9/9Pem0O8Uy+HEP1F6Dh+
ssDWcRB6hoTsbC1wqYLcIFj3KN8Npn7M6VKmv7pB30DlCCAydx66b3ivHRESU2+089cHu7MI1w6X
lAdRg3HmGbxq9MOhGDD4x7U1/LUWxn4of9TzZBCmB9MtKjHP1x66RNUGHqbl1kAsYJUvlJll+FVf
j7Z9RowNd/fBPjsbRRB6aLsbfhm6c5p26U/SnI+rCsMZ7bqTgA3yzIU8iYivVVHgmvshbiwLYtFW
pTQdAk3tLW9wXaRXJOT6yuwzX+jpgxMY+ZXROj7NfqYIf9LdF6n1XLZeeUaq387wBGV+yurR4XvS
fjEq0dlzdgDFSzxHH8If77qcmmDeyReRF/X/U6xTbgYPqgeMKdLuXLkQBq1sFMdYTNbbbZStoNWl
GmmXTLjYl+fX4LIhFGjXd3AZ1HrRmdsXciuE1cU5Ym2J6DFFTbB0GkueArocNm12/xA192PKqiuH
YcRIVdF4rDSXSlkPG0uLJpbRenIuDDUwWTRGi5bUeI71f8/RC4fbWXjT+4Ie0UM27HL2cek7hCP9
YHgKX+M0sTkB6IvonWxNc+TDwRrm6Dl/a+2cmPpTYxvzooX0kr0fCUeVpB0PfPTAoyyMinkvnqkw
cvAf9aSBPtuPQ1/44o9hGJ7GX81rHM+4dm16zLWTa50p227x0g/O0z+wc8kmkv81/pql9erraCYw
Y0Dldvkogf/EjUUwamghEoeLbsdUeo4CzW9ErircbdB5hCHi/pvF9mm0AgVmbiyJYtgvw0biuB/6
vHf48R7kx5i794EzpjFgI7BOFAs/2rKgHovxbghSyKODw+dkxl02akh7kxn0/IUMfOc1POEnGocq
8wVtnAnN90hVmAISCv7G4DP1IVh6gn8SOM1lGEk+o/xi0S5OpJlK5mhAL0WDL/s1ppoQr2CMwsZK
ZkvCBas1KToLYWgD7gQGr1QxP4Q+q+VtPUCCIE5/GitIc8L3LKRX5JYbRLNQLladaUt1PzYn4GDw
vghO1B+z7GY8+P9af3GyYtsiCoOMoZ1aLCwl2JKJuByhceRajRZLeG736m/8FEtZCgPxguJjRqRN
M+Leb2JhjRYPIqNBz/4G57H3hx1knxaQKZf9A622urVU0HWhuBBAcLxhGMawi4rqn+xqRCwymFYC
edVBA5OTvchX3wEWtWOKD3ElX+JHQCnjk8msX6zwOC2d7QDGvGVw709RjT2IKjNpC+8LE+5meg18
iRQFNI/xj13R//gHpCo7fF3ljvpNZig0x1fvvhlhxjyEZL4l84fnccQA5gWzQ1hs45xXyBWoXdjz
hm9MXYv0qUHjxTbW6zC2F9A7JEE9F8aow5tt3sevlnkjDx/le6xBptjeN0B/e1Xrhgng9rJV2Omy
NfUvT9Y/oLGVMjWumozXHEwhEf5YH32mcAo83rQfsKwrYF19gny6ryfRI3F/gEdt2Hnoh7W25h3J
RJXWTfcZjR98b7p3ADHGH1Mm8BPNyXbPAJwIjOHw24AURRV/wQPuJD3hvB0/J6AitQ6F7mTmLYQc
MBCx0TkTXaF/a/EGq9HuaEXMVhVndLEdfbiiSqco54T82plZc1QEHTpz1OIuXCKgga4+PPQ4eMtV
w9HzY9reTXHJRVw1uTnQWT4X76V3Qwv6z0TLpbYq3xIYrA+AZ/Th8nT6+TxXH6h608G83FEo+FCj
Ed+DJzIeWea22N6mQg4dh9yy9GbLqgHjXSB48WKABFPKKpF8qJiRzRewZCV/tr9YwgRWjUWpI5QY
hSUgZqMNW20btYzylM6CBY5lYOGC5NxWPYecF6TLWWJte0MxYfIsqQaSPswo9PbSGQR2LowHx6Xu
XAvriZoPm1cUX0VLiMavNBFf4a0//GkKZ4P2LTAE1VUaua6e4WmI0IOoNK3xnXzpkxwsHsPpk2o/
kdcxDA+Q0hyCAUjp8Isv28fhBzBzeR3lJvwzKL9Uhj+BAzdh5N//QodKQr1wRl1/RsNQ1YxGimZw
nGMycps7cNOoTyn0CUop+BdgB1n23T7k5IE42sAby/Fs2P3QS9g3DL2L5bvBekqTuFNiBjgB5loP
sZ0MElboH+vV7SlhoNThMreEetDlcyTQH4BXGVjyQe3buWfJZDv3lxtma7drcINn/7xj3ZhIbK5G
w6D1QO8+jXlr6fH7M3ywhKpgh7XpWtCvFAwnLUCYKLiBiFlNjUnqDhIIWWaN4QKpxAO6BKmE7003
g+W5dJgcEI4oKkfFqkM0p038V7gg2cilmZHhTaPPcnJnVA2oqsQxWSEelN77fE3wDF4+33aTGLBh
lOkZjVYyx0IvcbCbqMEEA+6f8zldPXwJNj3oStqNroNoQj7alnEywezSIgF5CH2OHK3AJGDAp1Iv
sYSCWiThJfysYZEEuPPSxQHs8O4B/Avka8MwefCOeUXQG6Il8Vpx3d9ZZrzTYY9qoOtLqcKamg5g
XFTa+Af5B6EIuevUPg/VhZXQxfMJYyRpEQHKqCdLUCK6ddo49idjn6JZNubX08QddrSUSHDom7hO
9WSwpwTQ3s8I2aT8ERoyJi2Sb/XYYLQBFaWYV5TDIeYm6EMA7MsNE1REchc+8Q9kLruAQjFnYfi9
qUiYp18BN4P6g0eCnZ/crzkUX7iq8JXIOnvAtGiYAmmbjkmsDJeVv2YYISmsUKDcT74eZzYupiSQ
n9XM4rFIorp36KINAYNlS+I5aS2XNpNZET2WrU47+pnwni6HtmrKUQKkqv7VYXiQWrVQOkKJRv7j
SEf+PZFHHXW8CiC9wANQ5z1uPijcobJdzqAhVDtH5AJg8K+3yzDjOXFgV3VslWykt5EigofaVWsJ
zAqUT/fDExyN8AxRosNyW6CUq9GoRlAdw24fDAOsONaChKVz1dq3fOBHPiD+8pLKhTOWAU35OixY
S1CRvkYXxrre/BH/l4vqfAWPxSBsyTqVQWmyYHK2w5J6IjIOa7n7CixPUuAtMxgcIbNWi6Hm94cA
huartMHh6x1FqGCCYYfdwbT/NSU6UWP+DIogPyss+l33DkGE5gmaskHIoay2mTBCyUIVZ6yK2d+f
rEJhnmyXnI+WDEeOUM7yurQI1mI66IhlyXK8d9CmQDTWRos7cUh45XcF+cFTwe/wiL5ANihmKdlD
VMc//Pa2zGoRN0v7EwjdVJgA9cFmg92KOSd/ApD1+JfiB//aMiRlhrqGtfier0rok2K8eG8LjOo5
zaWCpjSRcnYt6KdS5MsZ/9DTZQwVZHSCxfOm9myu1DcZQWxoRvGrwogHT0XzKR6rfy0sFar8OWiI
rylXD+JvD0JiOR2YTo2UlIkinuXQae9O+FwzHsCohtlArjW1BcZVi3QdLzvTys1CdkL7PGphJ0KU
4xIHQ3bG/pKQiY+Jhpm7P0FIx4OB0OhK1rM3WJZjkx9gWxg6+D6k2anO7eLj3xTS7oAxbkG/0LsK
AVfxl3F35wxcl+hKFQ0wGrmykgb7wh1dA2x9s3np3hsHVev2Wpi/FtCG9/EYWp+OXWcsWjAK6Pwj
TprJNBjS7dv3GWc3hOoLV//WFSq2EliFE9sErpTNeWCRx6rV6vE7fhM0Gaqn6rxYyXVPwl7hXa7Q
vM3YPwO8jI1zxW4MpZMFcQYeWTNIUHjMORmLBY3R5K/AhwMVo/hAVBh4ceUAajC+Fy1neKVDIMWl
9MGH3ShdYpiMrXHzxo2JauCL2AkYYDDf5hsKstKj8IoQMPkj85C306qEhjpFR3n7ugidCbjNwrvR
zMorAVy9PomnzhOv6XPA6fIyILTpFZcAl3Na36c8CcYaHQ2LELnLJTOh/5HXjlJWtSgHtz1CWUh9
LfQKUrOIV1Y7t7aVHhkaHtZ2ZwpoxMAwzzYTvTOEnx4gQlYXD9Bk7XnVK5pOS2GkV4u28T6N8/rC
x4bNotfbhIatFc0feTsiZ3pAGwCUJSBV/xBdiQ6nPH+6Ue/iADrQa7S0MSjdLuQEJdCVkfsBCdwd
uY8MjqBOuBvzcNOYvoWyHjFyu3KEX3hyNKV2kpd1TpEt0ULzGPYiFYHEA/XJz8tTO5mY5HLJXKSw
5Cmhuki0+9dLXRh4gLT6aGRlE9gv6gC2mTYCEsoYb/2zKZHSiuI3TTbPj9UGbHgb9M60cBxnP3wr
iGaB7nAH+pDkZ4kxK9KxRJIkOdpUDhruBTs2B7PS89RUTJpFhZx7/OaXQCnY5ggDG/OiEybbPxPy
Aug6cDH5xEwWAjzuRwZuEB0Av9FMMk4HHDQWJ/mG8ff8zdHScZjrcC4z/pkw25/zxhj8oqCGMDW2
Pt6jZNosA+spFCR/QcNsegzncs0xPB9YIwtpAYPYZQWzXjvnp2/P4xzRE7/fGvGeyf7fRiYWJTjl
D0N0zBQyslrZNBELnMuT4dAP6S3ItfCSUK1qAZcafJ73Jn2Lc1kG7DE4IpVMHAHvmdir4D+4RYOa
QsVoGWqL+FIsf3r11ecfhomMTwDiiTCi4v3fHB2jrsu/1+Cox7RvXc5ZaGtER6xELdNdKfCgGCmu
QQFEoCOYwbVXtVgStk2pmLtPTvgGtf8SdqA/0quoC+H04yez02P32v0c1Iwrv1wdqkx/RGhI5iGM
6AAQmfdmDKeMVN9YaNbayKBOaLzSfX38OzbAbCuTxxJnlF98oV5qT/fkLyWN63P1E/L/EsSHrAXO
Mj2NJ8Q6AW9LhUHFKTWZcq1wZaKEqLXfnUMQn1ahLvB+AFwyoDanzivjWEvMchwQ3lRJzUIfIhNb
9rxrf/6e+C4U8y4gOlcCkQl2whRQpxjiHhGZukJd3zWHzoSdCNxmXY+JR4yxd38uy6/Add6BCzze
sll0RHjl+Yd0vp78tOF6jTkO5DI9lovvzaEksTUYh8zJuR8dntmOd5X2nyglPppzHwkf8Sy3AlOQ
l4RWJCD4wizq3OlCJzQ6PNzcVIpCKAnUXa0GPQxfKGn0qVEv4mcbbjqewqKTFVAIosBchkg3B1Yy
lCL2rilaZSi4EcBM6z66lOgGuE1AtiEcajPDrrOyungrKDpkbrnwIGnLUBYoHdijNThv4VHAvHEz
ZI3i+noA8uZkhiF91R7uBpKTskPCwBDjIYW5hH0IjOsIQ4dGAnD00rF3vGMUBA8aQQdl3onIPvHP
75BRrVEyxkN9xWNLoQxf/rbmPFNxuwbFQm35QRrFzj3I5ghOOCHnuVbUl0CNaorofzuKMD+5WLEW
EorZPSxkytTsAGpquXoQ2h8JBcGtACsAmD5U00SbbDi+uTo8Tz8RjH3la9ASVZnJKxfsBqkhI4HG
H7evrJHv/CQVNeN2YA/au/uJwoSDuakBM6nht96GvA6fpwaIgFb9hZYcqFLzMsBfhihvCb8lIaXd
lX384HFmgblV4g3b6mZSUYMVP9ZLsbU6AcBcdPuALTy8bW8Zm1vIphupyGUlajTUvBlJNsc8d0eU
jooHAOlncr/tbhUtW0Sg7ZwY//7znTWd+0S/r3FxHbvrAe0sKkP6Y0uiSpmOJxn1KCgtyK/X/Vgy
K6gTjHean4rvTXdggBjxCRPYcSH8vkyIvM1DDehcIiiD0+Tw9z5CzUvDJXqRB98WwyO+Eju6QpXy
vADUiBzRvHjtSj19AOhC42xaw6vv5vWAoLg1ipLjuwGRiXrampIVp1k+J3Avh34pycJvg/cltcfU
Z57XrYSXcT1f2oG5hV9OAUCBaZlAAcEqKpMEWncyxidLdanKGeOygGU6/kJyxrYeKEzVkqnRmQ2D
zqyG3sfwD3IDyOFB3kH+r6EEEGLI7Enhs2pXf8zfAvppbDaFwZx6ny/2TDddpBFSLGVjncL3xKYw
DgYkH89xbPveEa95yOiKyuY1VSkpQYwFENQWneMVX6W3QMy6kJ5AnCpgfqCa+9U1pNT2Vf9URov8
ckMZzYWDYNHpzsrKGifG+zJK9PxCvBQIOOmRAzQ/YjTU+vQY2AiAITWIwLZgVZcnBhqC1CPKYE5x
fGKZaw2pV5CqIrpJmLGM5gUcNVHU7hsi9x0Y1Wdq8N5IYGz7Zd6BzmaCpgiYQ45voCBL7k70ZM7E
0MJILwN5kWQ85FZm1TwiRgaLF92z7nGjjK9/uDa68b5PfZmmxQtt0w1dEhKplbBG8OxUCc5EtQfC
BIcWRIGZx6HVmWokKfU2WnbuJXiG60Od5jB7mxFJvIyDunpqw2+ST2z9serd55JfjIh7f2PWTGGe
aBlLbAjiATJcTo2ouajxotJBbYxOyzegk5IjBQTu4eiI9Qmxp04bEsYDXn+nV06s0T9sDXjFE729
ZQxVUKp3bvhwLBjri9+Bb+etQKJHLMl89ZWLy6OYwp1JrCtZoNBmCVkagwtxibdDx2DSMTqOacRi
l4db4u64Miz+UlI+sGaMF39/qiZ9c/RSjgZ2TA24GPX5zeTZQp/HUIThzG9zG/KjcMy9AmcFAOmA
BdmKZ8EvEH4oS4ebV2rRzSwiLKhO+M/9PQ3+/YkTMblbcNdXy7dhRYOdfOR7xgjyKFUlp1KiX86q
PkjNy2QKXMsGy75xDuwfmK6OjT/nlObHJyYJ7An0pJ0Fw1YYbWvJZBol0sB9TYn9EYFs4qUiJMPh
zE29YLAEkP1owzMxr7xH7RGFWki3kYQccTCBvmvYTR1dAiEotRUbTOlGbCaVUxd7fbd6WDuoMDib
y8HuPy3X7IMvJc4RJm3LvAtFRkqncg9RjdgAucypgGV7bav6P1OUwCZ/CRTscnHBH57IiCb2uUJc
LVqwiAnEXeFCDWytMadYCuAh2UIq5mc69gkaOE1vmsfL3xB6WpKZVOecGCpEk1kzAGCzQ0SNSEvB
Ce0gbKB1FIfymNBW0gFR76Oaau3X04GqkIVfFNc3o72tht+omJhpsSwlKFsHvRtqH4vg5jYzW9pE
mXnJ72546ZA9TP72g0NUn9CU3wO13HcYrrz/5Id8Tcxu63W3GdIfN3U618UIdw30H+ZTRuyQOJDN
89aCNZCwW6mDkHsNMQ2Ds9FCkj9+fffTOp+b+56Nh8TzoE6yJXnvmTpZ/wjp4G197z7FSVGBVd4i
mj78o9gJZHV0930OiF9t8BSCG83rMxR4uZWwv/TZqBlwQvgR0LrCScYX/ae+pm8p9JbYqw4YNnni
qHT4Tq93Ofj1FDgjwvlhm6F7pijTCn0d0ja/jijT+DQkYdGi6s/Zh2UIY/hjpl0CmEGlYDzBfzVr
fXTaxmySHAdoEp/SimL4lIj7IiHViDNJHhOcirJF4bUuIQ2Vtb7ah35G0UfJHUDfzyEmxqhKL1IN
RmHo1eb3N5MfGNVLPK9fMxBdYOXBG8Q//mjl7sv57X1gY7JNQVvnX/2BNoyWb4JGymn2MxUHaQe8
H5NIccbLkcEojL1TDhD2i5NMmV8wb8eCTdLdixnAf7xanCh2RQ3iwObDK3anX8MrJ8KLnvI4xLly
w85opG6X6IUl/Lsd6VDwzp/EblGkyH3/q53KeMY+++Zwaz3KFM4fJslP36EXddiYNQ623DoXRzyy
0KxpEumdtW6FUEq/9DpCnd7kMJDU5ZCJMfP90+nzJGdP5fESPyKQ/+SECPWL30joGZIjp8OW08Iz
KHvYniijuGfzy4C28HEqJ+BWA0kmYP529eWIt53/NQmTIuMDcfa24jlHLr0bcdzIc8WoV88lCm9z
dOc8ODwWA/M2tvkb/+CPXTpYijI9VKf4F6mYR3HqMV4lt7yAMcBeqR1GNuM2DnVltlzeb5juwZ8S
1sL7Ggi4fZgSsZuzOzeWDywezyf7rc+0fH3nAq37zNPfy/grDnKWo2qLpVow98qPnN4DJCg8Z4+V
zyASxypiFECxZOVObWbT8LDdUZ1CAy5XzJ5sHjlJl2DXpHy7TAqz6rNsVI4+gZZkcpUMiOZlDpi0
foxhOss7ft/sU5R/dt9Ncn4gAGJWUjFwUHX/N6KGXeB8OhDr4RrEhNOIeWalKZeO87VGmP7m+jFz
Gygyz4dm1sRsfiH498Q0CazpEDrAi8zAYV+kHSOC/6ENhksIwg/9CV/HexCmZ1QTiq+C6fJrkfsp
lqU9Arr1Mp93G9wg+JnuKp/op3i15BQT84RxECRbnC0bmPANdjtj2Hh3WFJWbykvt/A/Mxg47kEu
fK/cbT+M8icGt0Tc1ldppYGiAVPVab3A+4UyKg208Ipui1KCgppRBy1WeBuLEH6Mz+Hb30VfTNTR
uZvlb/GFyr+QWYjxNG89rIM6Wq8yf6r4j6UzW1YVC4LoFxHhjL4yIyCIqMiLIUdFxHlC/fpe5e3o
6O47HBVh79pVWZlZ9HZ25EJa9Ybjq8Hn4nKDByQ58mp5W8RECyRXBTZytKDqm8P+pR/IrYDw8uvc
4L6h03+UgKJ14T027SPY+FGfUvBBVZiXhBud8L+tGKAoHKm717jakz317+1g4sEt0YbovSAaO5hO
2JOuTnTrcZqO6PAUus7pTKqj2Pr0AdscfvMgmhwtkhef2lCaz/ekFJuD25A5aY/pxa5Q1z301Yt1
ADkpPLFatYVWEnfNxfR4NbC4w9tvhS5P1mMZMlw951ikQEWTR4ibF37EJE9d397nTJc7YYoMsPOp
9HrycYfF2pTCIdySR7X10YS595IhjIcPe7qjB7U8ag7AkihpR9MTJGCYSM5o0WrrC8DoB60wwtWY
pVHqPuRlrkFAdW5H/0sbkDNiIZ6GnXQ0HEJtEvI3JoLU+txMTh59e5iOv3vz2TQp+aegqhTyPfvV
0x/gVgdVThTBqGhYu1t99N0KCwDy0zsTo2OqdI4MZ9sikYBaxFceDl8zc6o7dw+UjVrfoRT70eeG
O4cvW1m8265iXuKXmbhUDtGWJ3QPJxMug8YC3hjcokP27jKa/vB2S/7HF8LGorWz8A2bYxlfQkfn
522HUmqIXQ6pPvkwmAPwO7IUQwQWTCdwmNJIl44jjsBRah2NiayjFblRCWIy5LImh8BrnvwXnsTY
g9AOww5w23AgeF/it81Ub8AGbsk5v2K2oAuX/bYBNznDu39QzfOIWrhqapAEO0Qa4L2x9DMUj49P
0+MKBgxdGn4LGEMCxEOp/3CTQMXwZoZyBXIPEUq7odcRb/QbmK5gFXd0RYIOfde8CsAcETDKMUzH
B1qAFzbUmuewHpNBgfCishDhNGu/fPIk6bQLjMgpoHUIxmB5V87cyxC4xNly5niOPvkXNp2Cun4N
Nq03XS9I91HWx20nxjJ0RCdnUmnw7AS64C0g1Xe1YcN/kB5M9K2nIKW3WkAVEXTg7GE0htIt6yBH
FXKd05M7wU25OzOVHPH64U+bLgyubAhkP2B8+s42yPya1onIyfbGQVB7uc/4EFH/FHbAeIlPkGc9
EYHlp7aWBdVKZgR27Jvwwbto6nvHqHc2nzevr6T3k/MGrrjadXO6G8z2Slx+fNwthKq6Pehln2+y
fIw6J1eaBc4YXuGEdu1gAczegVanF4NkO55sQbVgcj7nk9OZM1o5xVuCSLSlFdR5jqoQPumy48oA
rSncwN1wZ/Z6wfnh3Sr7AjUjv8Em67Jk6QZ6FZ3ovjXp5A3A2ylh9I0WaEkI+ZDB651cYYDiDpeR
7eQb6Cv186/FQXGwMl/2Qy8eugjnLzFha8tJBaLFbKmONkHuAjYPHcgczIa8F/jBwD+K9QdERSot
UhQY/wzQIixuZ5Dkr84vHybBbXjSlqLmu5olXMCrW9TaBXqEU5JiEsuOVGmdK9OoAfagDC2O0a+G
oYwdUtjh6CAF6p1/YdZQkaD9D4aoE5iD7dOftjCPILJ+DA4ujvjqbzh6kJqA4zWQKlinqTMdUs2I
39eIE3w42RF2MQ6gaBzBxwOdJ1iRUveATXrAfmA3J2C1O8wIOP6YtRLtS2MQCY/TyJDVB9BmnfGz
oY3P8/GWKzmDDLAT1s72NObBOtDWYexnH2xUsC3X0tlsDMuKSEeEgNCKoCnwPOoqAiBh3qbRMMYO
UFDuRz0eM99NEoWrgwxVBEwAN44YWIhXEMwHrKh2Blq/zJj1qU6IBYCuXCQWWNKFxThEK6Q/+2Yu
DcNyHkh6sPIM8CYzZOIBQ7Dck/8tGOnhoOk1G2wYBjcgp2F6lYaV78UYMM96pzN2DN+iMXYQB53o
6/fNfVefYe7z2FNNnXkxxPzOEIN5zlk3vlAl0d9zmavAfKPuXyBiOvfrbJaQ/hm0TtMu55t7/eCF
XdIuu/29rLOMxtLvoLkJojYkiuQUsHq94EWCSuO8NxbonNvOl894O6q3ITRJlGk7lw8nJEHutzLs
mOgsNJObMXstaIggnUJBpNI350agSZHIUI2M9ApIaXTs9t9rQAP6Qfc4HjhGWo0Y6ZJgbAcM7uBR
/ZhgX+wegxiWedjSTxH6UBFQIHKgJQngONCqUeAxiZIfC13mVO81rMuPGAG7/cXmU2ub+IxdFLoT
zJ2YJJPW4y4XUzVswMduJCqYm7EvtRlyK5baGibNFMQY4GniHOxxb7TuBND3KYTPGlbi3thpOLuM
Vm2uuqpLQ25nn80eZmAHox3SCOGz7plleJX0LWBcZPmOMl233Bf2zL+RLGfcIWHEaTOV2xs0zCQZ
gLdq92A3cRPolEFK8f4bifJYYO/csfFTz94JfppU4gL0Hp0wLrTdz1VABgvBqcTXDjMbF/zPtizE
Dgxs4ynk+JyfGDGGZgHuWu0ClHsMAJ6/8bdErj4shjFJpGspWuUd8O/GWZF0VQaF3h5yF8sxynN4
Zeoo2m3/sKMhRb5oLmOkLWsXYT8S7q04vuNdCvTZZH/unasRbaCyJe7hzxVZdBwz8rsduzsrcWs7
DcRiFFc56MjIQ2BcycRgpuio+Qdx8X16QKv7COuYhx7T3Wuq1qHtQrVzr8HdZFEX8DAKVMgWzbQ/
LzuJz3gGISPNVCeneQSyjUrWzSBeiDa1MQ4Cpg0UfKnEershlmawFE3EJYnYt6HQyTKRMwJUXDVE
aPTU2Nn4wVOqJFkZh0FyanLH3X7EbYFaN59TCdobbn8+sF6QlqGGWicG3eEgSMvM7NiGM3kHk62k
AtbPuSl4lVpWxTxVPkAFOGBUKn1qiPEQ4E3cRSSqwtSQGTfqWTaUVW0O+BW9Gc+MSAENtYLatGZi
EOzOLw23e7h/I8z6vHl1zTmY3XjSQCbn/RC3s7O5bkNs4NidnyglhQZPTUWVJSwkpSaThsQpxWeH
bg3p1XSM76amNslTanMAhl+dDHzDbz6+I3IPi1VqWUmMS+hPk1vb7E44lKL2EDH4nX9+I4LJcYRO
cnDJGsCjaIMZZU5iBBRzEbFfk/bzHqSK3MojmcDjxK6MCTJSDy0Wg2ue+ho0i0kZsISY0YoCFNVr
Eyd1I6jmKSH8SQOu+/fcBtbTtoxU9RnxipUAZJVU1sbh7tKdWfHwmk6IyLc26SZoMoEKtvFZjze3
pe66wQvFbIJDwmevxe2vFrG0pvHL27xVa99y/joRa9ZleivuUri4gLF9tFTGDUMCYq/SqPyMrhk0
za7hdhAOmgHtGDgbnBc9UkbFN3iUrFE+khv6oScEp2pK/rGlOkF2tsCUGynH7Myh4CGGl2hpfP+I
G1nhfNkyrbMe4j68zo/D/1kViyPmjFyU+3UtDEMuTo2Fpht/RfwMjnkCl8SlpYPBaoc6hOzWp76u
DUqEo4sv1caFo1f/G0HxZcwMpk89I5of/RJBgB2/NWTM4XsHrPci/ZIuZ9jkHt12YqiyHLMA4G3s
TG5FIFeJ9CgphXT6ofzhzajwCv6h6dPSMyXPs6ydthC9P/wTgF49Sg4Ww3AqE38h7UzCt6aPRI8N
U0Bl3ZHHd4TnLjngQLMwHT3biX0naLv8JreyDmZ9sFoHen5b5G+jhlNsPpKuzwHEvp1d898Ry+mx
J8Ek2i6Rw5Nqp3t2b6FltZmy7zxQtTKd0h0IcF62+DQFgxyNoC8NaJmnpjoZ3+3yRIIoO/mScCZh
z8nfdFsGQwLwaQCWoS/Df6i1WfWb6mKxPe0+0/EkHOwN4jI8p1i1EPw1E3r+eBn8WsdPmQzFE7L/
fHiXtL+GI5QLtEVomt2Z0KB3ZKbKxR2kKPbl9Gt6Cef1JaocKzlNcmV+muytGgiBj07CY+A+NPtp
+OpwYSqZH7kuhwYKtxEt9OlF5EuMY6/GIQBtdsD0ggybm4nFgdHiJNqbcQ06oncMWO8kYmIHkrgc
LzzF4VtjFtNOZ9bPcozsczD6kDXrvVJmi2V9O5PNhNM+Wz/JB9zvzvjkBj2dMTCVTt5JLCL6qBFS
K37FM+UFjAEp5ftzxuE5AvjMEDr961ztpqbk+Gcucp5lF5cufFLoUSFU4SvgysbgHtx6wIdFvfRC
oo51EE3G4V1rI9GzIR0WszS1sqPD4qrG1yl+oslPR5V9uhZWfJODHzB3o+/+9hgZsPaIeHAcBmXG
+UJkyfpD/NJRT2aWeucxNwTaFlMMZvU+rLXuDL93+ssm6SQpDJ3QNXs9DTBsyggQyTU462wdaIU9
5kUhGpO6LDz8WbvSXA5rNcUACoVa2wj7CGKrUZqK3tJ18ZVIsIKA8lDEM9GobVsNCnG0atrMQ+yE
+QXsBw4vItAJFwnAQRqfXB/FkYQLOerIk2hIG+EAPDokvr3nbiRaAdvN3d4mL7PjlMGcWtv/kRFz
ydVYVW+oqBbWAMysXurbCzD2ts7X38X2YIPd6116TgZsN8hUQomE9DFDGM2t75ba7oXXSOG8IlYT
beWPPrtZiJbB34QL+1PDcZvG4+dwlgZtng5TKUiVcmUxnskZFfTtADOmltlhL7dksETGHIyf29gb
W8sGNSxwPM1wGjijLAUwkfgJOQV+pIEXmcVUuvNNa05Aw6FXU19vO6O1gqsn73ztMbqPQnX8CJwa
6qFxZhpQPli0KM0dr5bvIO1aKKwqfdcf2+53zhABdrArLQb5tiurLt12weRLiumugcS/0TMuf0JZ
TRlB9U0hw+B9yFu1xTUlKEG8jyYsj67WV/mCaRkftXExGc+OiK3xGGYJ0kgjBCQsLwsn269nJRgv
8mJsfZjjgq8/L08hiHLSAA44zQiCzEfVHxY5MR5eT5ml+tF3h+xJGwobBkoII6i32SnhNzMkniio
S628zboKU5YUPGbj3/PumKwgakx63oQlWsTF9FzjPxybc+zhwX/tI8IbVNc4GGj+FUuaDl1628SF
Y7URWFCm/sTuPe2aG1JK3Di+TsIMk+DKrCCGYjc6Rnzv6YzXCp4r9SlyZQJmku6IeKSVIbEBJ4nW
MJDBOih4SSaT5okNxzN4UsE4LcdB7o+iPqsc5JccueJJ9MA/2RZNEUcar8I+xsK/ZvTG45blAr+g
a6GShlh4YqMWjlWTayeohK86I0Yk/0oHeCHxf1JvrohcEAtB2enf+Sls8iuAn6n8HgcYtjSjp5Yy
gQoI9VQYTWiMx+ybsx60a5D0aKLLxjpzQUhJpEVAyfabtkMq8hsIgVsjnjBnsgnFdN2c0Y1kA58t
E1egQi4YcUMYpa0phcN5VL/ZwE0Ikdrbp4BhppxC79xCsCXuRVNcTleU+qSNAESiRDuc9e36iaIo
wwMlpNLsG67My0sVlkbL6G9x7tSIkkHQ+JCyWiU4sLaz0PLeNUxJ9ogmtOLGiRz+0rjbi8FlttgB
XuOMuAMKQXQp8HRlTq3CaKIhRegdS6k2k8diAjIOMwkmbkneMH/TM0hVKrZQEWNPIudmSlXIEud9
ietCWaH0aVuMBftMKWCYrD5j84rRUoBQnhSdy1mSu3t7t8U46jOC61G6Y4YPcn2yOoTts47eBVdg
Ue008nLckkVmDhoFmP57ZlPSjvzB2folVeAV5Cmn9MNxwg5kkAH9eJsRodytpBozRW9Rap9NSFl0
32LfTnIBweaqx5yePKYsQbjQxF+mNoOQmisJ5OLS9h/R9cLmCjpjHlLGDvNEaM0+62+UBzJhKPEM
8M6wJYLGfXdlKEhYOXlynTLKShwXec5S1hMPZF66Ki3Om39d/TOF4UNJnSCWUCFpIeVTdnuYzPXg
LrXM5HPWMbnGmujKsWGVsdCAzjOyaZJQSSnjoGmICzIClXjpb3aEFPfV5MC8T12s5WK8cQ7m5609
ZPewLRJigniKJYXZIocs4BOLTRUFDWc4BUYiTisyYJO8P6OYI7nc2HNc23sTVJwkxgyL1WoKb2bu
NthqBRX5wCwZnASGQAZQDZNi7Grd4G5s2LVUpw9B+2lBaJ3FkoIpQdIli3JzyPEy5bGUgE4a9djm
kfPq94R+Jhw/7CC8xnRZeaWMC9jVJP24sFLi22I1Axv9MwZhYOwhSZVALjArSrQkknvinXSwlrP8
TXxgqyVp+ra8Afl4r+WUeOwxClVMQ2lV4m2QGqpPXcFN1WCS5HiUlWaB3gqvP0IOYajD2G7h6smN
D34ahug+BETG+kY2IOYk0spIkhsDjb6GVOIHXiWpytcigEtP+6Of2CX4VmRBysLgoqRDrhTGde8u
IXIddzpsddlA1ehj5pUXfi8GKA2WVhpCZDhTbHj8CtKgr8Pw2k0JBn3gZKxFgNHxco5+GnaFODdR
UYybl4cJR5FxlZxO6vDO0Anim0xH6NXcoJfzmEsVEePvwKBSpGl/T4vG7BA+BeivwhhI+Dc0I/32
GCEm42mIM0AH9lmXkYR86UjkOV0M/+G++4jfSkW0vj3xwKcrCv/IUOIuTUQABgSVhm4//7qcI2/4
NGxkMjruLW+yKfVmtjutezttfjPfcSQaMpjhEHOkpa10uCpzQDIxXFXpyKRweQ0Ra67U2eq1Gh1M
HabCFpxzS8Yx8yFSiCMEAqThMZPiPv7G9s9rLLZ9miuv1cp/FnSzEW1lf/6oly54AauQJe3GcxMV
pL96+qO3fT1ZqyHco5HZvBOFi6g2lop1Y5a1ahbTTa9gvBJInnbrc8pIGc4z/+vpb0XHP3JvFDiR
aKd5FIvLJYMWd+zIH7F+EYnLP38Zl9N4U9h/czYVYh14y/6IXq1p2zvDPU2aGGQcA1rOKErn3S6M
FTN6qxpyK7zb/2jRYuP7/Ctc25UBZVFz9EfpykeRzh91mm7XFGt4hIiJFb5ZCZd1Xmc8f/CVcrzb
aUyUiATROY4LrcPRgwj8OWafY4AW9w2mXfCmhK2QKOa6y0jRwW4WhYZE0Y6rALZTdDg5v8PvXBnn
HudsHhRknockIAmViR9PjhnGy7LnN8BMMSYKDsa0ciym95vGrDjGU3QeemS7zB3X8/tIHNSoYW1z
NYJ2A4NptZqW5L7RkE4vLsqjeDe3Tdp/OqCyzoqLuezdhOD/zNAON0u+W96aJkxZ5YP3uoua37Xi
T0QCkSSV1wQ5euVu3iFrudp0JevFwIy/cp+xXz5OsXD047OuKauIIYdRO5BJdgeLCGp2bRBwvayR
hEYRIxEqcqaX81m4sbRII6SCNODjJMllgnGQf4BxpayQJNaMd3cdv1TcoQy1R492MOBeSriVJPwO
NFfa1d5+sEzQZDKzQyRwfhsfiBTtJALFJhqerkwzkNckpUNVQSUehHmyD+34bkXwFCj7pFWusXTi
8MzCj7krrDngtoo9DiW44c7voEjgHDxXRQtTxkKRGKXB0STsEr42Lue6GyszoDqRSd79ue/GGOOR
ovHk2vyIvoG/VFutvv1m0hNcg7qpQUZxNjRDDNINvRiRb5wslPfkGgGHqQUcOaaYDaR/A1i26Zp/
6PxqCmX8pTuLN1dICplzhOCOgvTW97tDn4OwIOkfnYP7RgyHly55VomDlBYxVKs/zMKn/eV+3eYs
8z16wWi3n98NqCQsfaS3SeU8V02jts9MjUSKThQgDER25cOIZn7a6AJTh41Nqf2dx3FH01hUWIRh
kkqy6x+YtYI5lPBo7qHJn8wPng07U9o1Pag9EAcUCP6jg4h2rwYr+5ETULVOItjJ/wxJn+ywmorZ
6y4/ObRIdHEugAbT6iBLxEkUuQu92W9r3LJM+qGCQMAWxnc27Ot0Yui5Mq76aPiLAfEeve5lVCaX
2dGHDPFAEdmb9paW8qYaKsPX0qtL4BJ702yaS3hvdXkx+m63CYDsgsJgcHjZUWSU3dH1PUZ/BBez
geSUUGXDDIDpHzw3TLd/tcyTNYDw9Rm/OFpeYXFgyha+q1Pyr3BPs5slQ4VycukFMBcMdG7cIzvi
QaNNo6D1WfRf/bqELfy5W1m+F2Isz71JgoRhesEHqfkdK7+m/8X7aNYfhlJotfE8USnehl2t4kBb
Ot3b8KJIA6Ovf6NiW84AAhXKLqZlfoaHtt7/MJXd6Q9wlUPrGDKo5W/WCjglaUxAIUEwImcryj6o
s8xjZeySO4ZZhAowXMYFvuMU1GgCL/UQVZBqrhucv2/FotUifoYZigW6ATjc+oe9if2XHPhvyogX
wBfiGmYSWJj2KCQiWSlpXxDM+j0wfnjf2BxJAojj0XXFfsB3HzedpYxMphzLBb1W55TbeZg1ttRA
SZNlTA1LL6ZPFd1ikq9LzkPKnmWMmCJ/rVSDwWsfeKt9nVwav3MmFqcXgYWXyLCabs9sY3uge/hS
t114f/evwbdDK4m9F/ub3QI4GB+Y5go4T6lCOtDTn+N8P0EG+2X3sbvgmYch+xeDfXvXc1T/i9Rm
z3h00DIuwrr2LAXj8K6fnEAVLGXewZQq/H4punASNS8Wy6Wp7cnru1brynW/YS7oJEo34yPtK+I9
SdC2jaLTm42L0OHBpt5y3A9SnIL1A+g1fqzrmXqSHlKGQTvnhIzmwaIy4019KcF6m28d3QZZjXgR
N3JwdgJKJXkk59QrOhjhp884ngkYdUsPKXKT42YDg0bjfAHx0rMXHQGGjQvKBIFSCxXpF1xx1TTc
EBB7IwUfRqR0a67mlTzZCJP3+mLt+XCapn0tDgFnWFKSH76vJj2MgXkgGvrt0sLZc0zfi3fD1ZJ6
cCcZ7+7vJ5nbP2UAqBxKDO3Y86Pkk1QxGZUokLS44fZI7fFHylLSeZzhPS8g06XEPBI+SKEGI3Yq
JyzQHygmkd/VXCikajYvdTuW478J4qvGyBtmjRCot61Xd7Mm86IQEXT81WJRU+lIU/Ep02/f5Ki3
C/krhwm6KjaQYXGGhmmxpXSj8Llu5LTBnBQ5NuXGvgWKEt9HXf+uyYRgcnwhLlHc7C1QQcv7yjg5
SraVHHtdP6fhVxB8X95tLrUFUB8gIfLTQaBOqHvg3PloJESlu4bZo9JHRXQ37gQMlaJ6BANfD4x1
O6H9su016F3XdEfWVwdywqQ3R8Q1drxqy/q8+Exfx1O13nAZYeDdrNSg2oTlyqjdk3RGPVAgMv1h
YKzXH94JPs3N/jgfbb3bjJELsU/UEFCmGtGJCRttG5x6n4Bm690cLYERAE0cacih6PilN8xv0WC8
tkjpGZKpz9BM146CDRBanzkaag9wTKyMovW6TZ+WkiL8cFcGvAH9aOyYbLgWh7EwVFGW6rSYUsQe
4WfUI7iy6uHLnp3ZFnIlNwJMiXaHn7GZPOkYrLdIkqD2nDIh6NQAJjRJOHMr7zUBNaWXbfIapxcz
8U//vIzZmosTWfiyxfCSRyB2HTI2hNKFLnXXYylTH51cNn5QCfkEy0eMkn46FCUBkXkOv+Ilz6cw
dXJMdzQIJC6lMzC1AiYE78SAA0x/lzz3IDNQuDvQwRRXvhtqRD4ep8oX3Wp5BUM30cJ1YdzAbuDi
u1C5dIjyQ9zoAIWy7OGC5eRXYD7i8F3IwwQBIjFSxcHehGuiDaIb4YtZCQOHmgkU9Gs0Sy1VrBmd
lEtgOFyQJ+E5pIaj3ZMTnCF3QKJoiNGHB2i7z2AvmUpUQOj50OhPszddjQvXMTCTG4n625Fi5+L0
fRvi4hwLHMYdxvZxw+Q5AmbzarK52ew2eREJmBgboCsZXkhhQF1OfmbAAGDD2q0bRSQ7ifJU8OML
o4fJqF0rOduYbUhikgg2oLC0ROvDjqdGiIsHpuImrwqDrIOimF4XSTgGZggGtbdnhfXR4Ase/BRN
tZCuOyYgii6tcKCO5LP+i6W2wv83GACU0LxDak9PnHtiJQ94CBHXozpA5qOfrqiDvLKX3Q/GTH4Q
FPflZ3B9d1r++YfILrUvTTP0X/TDqZpxvFgQVcAfLv4bwAV7iB2Pgm5NX9IRbZYeXJnZAl5NukDP
pWUXN2t/dYFRvd6bMxNHdQAlmirLruYxA/T0GHaFSnCi6Ia6REhiGvCfmDVeYEjqZcvO7n1aj51t
q6+z3A7rK8UWiNBXO0xAIjAPzEDCD2Rx0W7gdL+T1goMQb+OsY5W1eF1fDQfcILBuglZx8BuKTbj
m907mN8+PQ5d7M3dv9Y66rXpnzwpjoDpXg65vSl1/Ml6TN5rSAIPtPqAT/Qu6M/objk+drT4X+sb
FxVgkzbtJG0/ec21phSfywjOL0US1WFSE1jKL4cbMvY5i4ipCT2eUkMOMLADlNYAQCRrbyYG6BU+
gXYStsy8Lwsg/P6KHGCpwiGOKjcnEJvvmac78Jm0fQZTazw7gy4TzWqT9VJqNVVOn/5Fh2dKdpIG
32V4pNvbMoJmKseg5lJC3ljqSOXJHeOHtyEdAdA5cEA1NaoKrJFtoYM0QTGCD2uMh2/lAiEk1G40
h4AnwDe6slPhMNPepfWfMcqdM44CqoNn2LxjUDvGcQlzo45xsKdcIh1vuTQKOGyN0uajOnAdtioH
4mqg9batWWMlGQrNKqOy/4AVZDcK+Prc7PqalYC2nlDo8h3dAfMLYXdz0sUxVTOz4NkMtOYs4LYv
s38diqG7/qCjA0Z3nQr6urlCA2CEC1MIqGAwEhpAPkcmCc6qYS1zcXqGlB/QDIKKR51VHg68TFzo
mExLtNVfGfRGsGGa+3iqgmesFq+Z0GfVTJlFlEnAJLR/yqHmzu0FJgAF8GkKY6phDdCoUzlM2wOT
xinWaaC6TWh4Qhzt+EMkS52UgKMG7zFHrGou4Y9r0BbhwD6ZJSlVfx9Mu2Mounoxz5gbUVMLzqV+
DYBrsp83jqo3CcU0TWysITmsebxxe/RXFQyDdEj1iK8Xy2JoMBPBjOyCGIrv2p7DbqxBMxLlCKWB
tT8Yne0KRLSMadvyQeLKSZ3MfYuOxB7EVRueq/T76sB9SxMTcGKzZCjmaRFSNMcttOSFBvxHWiXY
OaRenCpZ4kbsthnzReuUJvAq660UrQfxVLLo2VI3htUfNlawofBiJBbRrx/uW8AJFQbkjnqzE7AV
bQepF/tNTB8HPCuJAbuHjk8B35hC2YIR/nLojRsRlmnTydAkfg/0noHqLaqmQowBNKH9TM4g0bfR
03qzo9Pua6T0NOdKIYywaziDSC7oa1KD9lzlDojhAPMUEBaFT30wMtLZZQv6MOzKI1YXY/I37Nj1
3uZW01FseqBrXEYURxfWy+qFRlulPDB9DPHYcZ3aTZYdo80aUPSq0C8KO/EehESR8BzLiZF676hN
AKBhIldCn5lCzBIJj0dAhyc2FCT2Clzctho6LhuQOtbkQEHQ3jHykvcAVr3bgyaeEfjixk/mavJn
T/YOt0r58n+KDxoHDf0Q5eLvT1+DXcE/OKy7qYilgwNC092e+0T3cldrNNsDjwRMyCyCva2ZOiBG
bpz/4N0fZh+g2yG8PwglkCNUKy+lYdKcH8EJegxJeUmDCcs5E7ICd6keVU7LhNFrd7qGWMR1e/Zy
Ri5Dqp296GHHismioV3sgKQL1Bx3TanYd94IbrVgKU3fxWLDPGhwIe5okHLJQg9/9HTtWDz/BPlj
Oc5WPgCkDdQFg+ASUc64Te9NME4am4Nxn571IyECgg+EdBYP/Hi/1AnfSds7tHRgEv5cWH33jpaA
GtqIeU10awNdiBLcZ1K4r8sPE+JgUwzizqKrAvNhI7bCO0/jJdxe9zjm+K8EgyMQbjooZfcMzGGf
LL6sWRq1cN4Xwzp56Fj42bS/4uQ8po2tU3tZHFs+VEx1iGEfUzwi4WIltAtKh7ALPARQjEtFkvMY
NyB58R/zwHwtovQ+TBLARChdYW9oufswfoDmQQXkDjHoTLMFLeQvIZgkg5sB0SOxCHu+2fKZ1brR
YEUxuUDGGmZUBRJG2Nx0AGP2vhXCRyRzUBjdhrOKBivt4VIN8WMAo2dOuZKhZWDeNARJgE7GydJ4
KpyyiIHmWmxZeUBulFnQdwSaw3yVxRSUKCEhFnHf5fwhX6VE+cuyGyRmdgKttd5648KLeUS0oiRR
xk8wCDmRpGYE7JMuPKd3bgRGGyXZjEKAvIbR3vrSiCN1upFozR3H3G2valGd0vYkTB1f1BP3rDvf
GRWnOl1ZwmAWtGyyqY6ZW3eA4r4Ri2aU1M6FwEVAxQM4kVOzHvEJxTi+MwcZKCpxoRLYnPn0RABa
d1YMBZ9BmzN07Rxa3CILGx42r5QHJ2o1y5JZK5u4OdowH0ghoYs7e1ugsWtq21YjANCBXQJFgCYR
B/z+VyYOD9RiP3LHL2uEr+46teZ1AsQnAgNQ/LI8YxYpPrlMs5N88qzbX/tjaS4zwoD+ACzTEJgn
+Yi7TMkKl1zgDGSjWWl/aqR8jbdLTs0OaKsadTeDGCw4XWmte2vM+6F/Sl1JPy8jbGf5lZ5OM6c8
hPjpM2cv7q9jV2XQE9WKBuufnBxVxXbtkPsbjFTBUxdpCopzUSrSfCPDkmvgFscqOxtusX1a+drJ
iTfca+abdYacDuchhSzY8xG+IujijRNB0R8sf1vVNeT2i8XdWCg22hoWKppwBlBLCrI32txRXSyg
dzrBntUzoZ9Pp4SiXs8aQTpIZgbcbYAgmAZUmjLDEb39gVSbGMR9pyVnviTdk3cqdEXxGHht5T/a
B8jPb+2ihhTE3WsvEajojw4ZJe0P8/K7GE7u2wRy43mcuBj5APPGzcwfBMp40UBYg5YN9Qnf7otj
XWrOC7t4wa8kp+SZ2NJ8pheOszHtgYU5VEAvR9CmSR+eVlTVgKI3p6+4mx4J6DmN4/2EO7kLrQcT
Td4OeS4HmnlAVarfvHsNfG3TquD4ocNG4kycILrU1ltf3HFGR66rH7bMskoawOJz/zEzbyO8NEVa
1kmfFAv6HZLxBDCYCZOQUvTzM2jevMGHXdCodZV8y2PJ0D/XX3kx7MpUFCF3uOrJTYquwdHNojO7
+f7BhCHI1iRFGblL0eHKzEHb/ZCrnpATui/nlQPpfBSQevr0d/0c3F4QemviMkuTW3nhtMZwi+9S
FjpkvPvH7oLAk/VB6ZAPwe0IDkELot7ohIfAmZHww9vAUlHIo7p8YRIy7LWs7s1eVnb1DsiMnrBZ
7/YhbFU894phIrR9OlOefveLD8pZf/L8cQfqVPYSyhPKRKwNarP99E78gjT4OuRJN0CLlHHNxJg+
7Vq1FZ2UcU8/tY3318LXKy9Vbf+c8FPMsKSHZH1fer/Qr7v5i2bkftgD89VKaul1gXs/B3/b6lRG
rjbggWOvrt/jW899MO+jHx+O4aNOL/3197aor96+sviU3tm+Il2+mZ1N/kFlaj4YPNmhjGm/I37o
+IGxDCcbh8j4A2K5ZMBLGRwHHhjuCSlND3+oSX9WNEx+9y0ifnEe6H1GDiujqrAar7gB4a3wrn3v
TvMW5383u/TMFo5/F+hIWNMTn29Gt/auh8m9NR5o+0imBUHRTj9jeKTs9o0r/WCwMMhuDz8jBDDw
JeCwDtmIDElxhEStUAEcKUs4ERQancSAnPMa9H0dEdNieF6Uw0jOidXqvGb33lwpLgLA0wvGMwC/
e+iVmUSZX1hMXFclNvzwPuoE4ReQDm3VPxXMl39BJqA0CafBe/gvg/IPcGnm4dOHw51wNQNo+5ck
7K84fCnfyatiGn+fddQA7CdPwFlTjkAhGJ97RunBveBZwsAXjmyOFRx0p/xkfa4w5zom6+PdD7Bx
77x5sPbgOfwg77/e16d1WVjqQ5rQfdC7C8KTgU2xyxsMtObTVv6y1m19UsKKIbtOu8gvO7sxYFks
v/rzbRwf9CDt3QI2WtC/zvb3C2bdKO7UVIHLieFUcG0v+j1M6+4uj/9BNUHIw2Nv79/P0eeWpyrp
qEJ4sC4wztAaM8fCgawzpoQPCHdpd1Ki6pApGC1oww9AMBTTCNZVE03NJ4dvvEArTJ96DduKSlKA
hPwVnqz+DDD0OQMfaWn37euPhkPGBBfUmjNETHrA/E+K4K9JmsoIUKFxtlCt2Y2bRU8diQ1zOrbC
Lz5/yAE4piCo0ICkIUIZkj/HlIP0lkFJpjlE+jDG7YyVCssQcysKf0k4mMgmgxz6d3gP5DjURRCY
EvLODWHnb0lSMDjzEJsvq5Co4x5CC09W/ZSTnRG3mDH1gDZ1vPo80K4VBvRI6pmFjx1w6YD88jt3
Ty9Cbd9tnact6MUC7O5CqsRsb3QQkxPNB/QYpCwhTBPin8YFywLiqN7kMKNeYhTjxTr0wu5D+9Qm
ZUBjmkPxe2bvPuW3ocyZaTUqWDN803B3Yl4F3HG7pYeVd4Jc8oXEQe8whJWeBf3VyTpmAFRNlWKP
vJ6KKnlPunMhl+5h5vCi8DJ5oNbUHqS296t3JSFm0TJRGLqHDF+naRH2tl0g/0BGdgQwj0BIwUur
8X7C2505/j+jAGyOxsGOco+e//VK/H9OuUk73Ha0S0HCdYXs8AWTeD1tmpE0JgGPuwimiOvNBmVl
9B9LZ9akKrZE4V9EhDgBr8yDiLOWL4RaHsQRFET89ffL6hsnovt0taUIe+/MXLnWyv1jTNsJ3Vvq
nVJ076NnFmmXUSPOyH57s3PIn6ICiyhph7OmmFQ9uIk4SSFfMWjdyIjOJ8wLlCtCol4oM4aWWYmL
/Zj0crSS5LC7pfsg0uBH9O24Z2bPZDYm7f/AXDcbFSXB4oPzxqq/ege3GXynk30mb5Q5ShACk978
wSRTlmYoBOPGUueA1/+a6De1HhC/cW4Dq0GE8gf6U1Oytg+dwirRhnhnwfFaK2Zz1QoiG82UCRsb
MC4aQhixwDfZtCGM1rW0wCChWB1B1QauYgRDi5qVZEZq6warWnO/v09qwILxu2tvNymuW6Rekv3F
GZcXS08axvdChRC9URKNix/GIOxVPP0X/Ro+qWL82MHQwnWTqRQ7nGzAc83f1Qqmb+dJel0hTMBg
aNqKonD6+yefkoY+CRNNfygt6pUydJtQLeKwwNhc8riNDKYSBVI1QiUEMk4maaC3cZEls1H5JaiM
23gfuB+KEXYSjRvOS1Y9Swxpv8ATMtkdZ22GOGRUjBR9AYDaPilnAxe047XrF5Pnjf4wPFKr+lAa
016ACIMAAPTzLVIk5icy2pc9x9vuUZlchPC23Qvvt12eoS3CH17Avw32blxT7TMlAWjZlSFesBmv
yeO/iMOUcpAV3libb5hLTFjpOCTTOdNgmWMyYKur4HrUiR2Z3UkGf4MV0IsWN5xHqPb2SCQWaHlc
I6qX+waCvZSKpGIgybPenl5c6wUXH0DkH1sFCMed6T+zBUMJBPSYecNf3sVdMHKOrwLokUA+n100
Vj/0fFkXXbbVnmc8A6w4sh6Mg8GmZNVLoSOwR6q6j8coB7YReO21hZ9AWwpQ5mi8zPv+CLwhgzd4
EB22eRp4h4kDHQYna8GrYYA4+VaFmJVQ/s30EZlYz0Z+mQj8gN5qR4vnyvQvcECG2f3RBOnOSPeT
xYaIbCprsnWoDam8U7tfgEKKKEmQxfhCRHbyclyjvM3j15iunh5/g16faOIWmvfoQwzjIEkIsYKt
clACCg5w4HJPbouPmeKR+A4cpltfcRn+WbYuAu5lSUPj5r6PzObAdWDkYXfzyqP2d60s+wkONned
kTkuwBH6RXEd5nkBK+vSlGNFWjNZIVJcnbh7AysIKGiAYD5uzOC+3GRESTB7RgFlFC/DJrzw8fxm
2L0zOhozD67PESCWFEaoOGQXDMWmRKJUz5GjslQAYAj8AaQivs8sd8xjFU7+//X+OOv1jtfDTgJo
65uCV4lcorOF4O42XoIF3W8CK+yeDFIb4hHNQt6m19rk4KBxVEEjjKPNMbhBIEAcCTrJK3W5dduQ
9CCDYr+iHwq8J3TCMZAHFqGzK6NfSFDcbTxIYjIzMBiQDABWl8e0KR1IpSTZVTRjgLnHVqyFibrt
/rvSGoqjwZykiNx+cfG4edTGQGBsWN4NNc5f1sVXpgYDygK00NBA/R2KaAAj2HUorEjmYc0iJ/na
TGDc5mNO75jQ/qQCg+gjIYgpenGx2HLjKpTrCpNsP8jax10KJ+C1PlyVGWHTz0LqM6iMSB3c94Qu
RQgvbEnd3LCbvuPJiDoc1lmXpukZNgNNnGHpU8+dzcMJT2G02Dyix/QvU9P8gCHAxH92DLU+mjHk
2+Zfc6m/9u1fBkXE+j+6FVyclGgE9CB4bRMgUw9al27KBAjHW4PwsL6S+mP1/D2CNHrKIUqfYQz/
nNYcxyPne9dMpBPGIGDKNGg3jjfKJwDB/cSb9AFbsyP6Hv0BFMAMzx7UJmqwBfvsr10wMJk/xeH+
Iuwx3PyMo8TizcDwo4p1jomU3WA3/gk6YTDgOkNkOv+SK9Jm3NCS172YDUr19Z3hdALEFCTPX66m
jSnLSmtfzvaSrfb2bELF9LwvxWLCCSAE20U+pFN2p5UATAI7y54dP1MAHkav7xPQZ/M4AEbl2UDw
55g5LiTRksUNspq40qeWJGMxmxnsxdM69e++wnEq0ApdjaeNQs8uY8wO7Zf74oREx1HTsye0Ohon
7kfGaXEkadYlrAIYRDQfux72xD4+Z6gGSYXcvifzqwHRxx+/8rG3DRsPhqmvh+Uum7X/jGQ4dY2r
9RgyP/U6Sf9dZpfxd3MeYVS9UEbK6LZ/iNEAG8K7xqV/Gn1/+tOnzWxarx9mvpF0GJB3C/CS8wdo
NJE8GQAjXclbtwyx8a4ukXuMw6xVjKhCGYl7pzjSGB859GrII1d7iMsz0mvrJDPG8aec97jvtEtQ
vnX5NwaTTkxXwdW8N7/9jTRm3Ir+CdYAph02pC0IXBlDR74OTyMjNJ3tJ8goxZ79Ye4mVsf/akTJ
2Uy1G5Qdubh94a4MbOv8Wz65/K7D1F9zIhOy1nWwMxgKlTl38R0c9Zd1fCOE94iPKk25s6tGWpRN
DauyutGPbvfIOD/+xycgAuz2YAkT6umUQaReaUmnJb+ukB45mu1/qGZwb5nk/3pB11PoW42Z2ule
QROfthrkqw5K26sUiGffAGwuvKHXdfKp4lAmM7ddDwui43X+iR5e63xcPCjpkkuZgftqdNt+5hVf
NoaBQccW0ShFZ49SIUBzTdKdBUfBf3BpwfkC0Sz7S0gyKuAtUhe+XDWqWEyIiNixwF05+VgTXlYp
1wDmTgPdR88DW3/y9p+RyveXKdFfD0MwOwtZt5ECjAwowMrLpwB7vNyE6McUWPgCECOxiCDMq5QW
cjTBV6ZtQYTFf+XCRCsY+R6b3K6Inh0A8sOH6G5wutAHYlSTJS0lKGU2nFR/AIVSohUwNj/HI0+6
n55XOcSZLitDIbjp/FbGO6t4Lj9450/EYehl3s/QxtAoeFFjXMIXzLo7YDzXontf+x2pwEIPD7pw
BP06bEAqawdpHO/TsSTBI6PnCm/Oxe9PuxC0bt5BVorqX10mDlgG+xPcUYbfWgCrzLS1NV7Tc5+i
PnuMq1E51v8Z1mXElMygdnO4ki8qDTUyLG15Gj+CctRi1cQVJo+g5u/rYmVeJvjwuD0EpLweEvT4
zurNsFkmS7UM78E0JO6QU3hnD2cA8+LBW23tavmEiDyIv6E4reEGZg04mTlpxnOYDpaWvN3VAPft
e1h4WnCDdcBcLrwWSntoOz2EdYBqDmbfEZ9l491kiwMDzXGr47b2CU8Dw7sFcIwdbfoNjbif5MGH
6Saip8z4o3oVGGNYu2J/fVjsaVHY8nzBxJiqwNqjR1XbOyZXuj/cEP6EeLYsf+D68qfhOb/cLMB/
gVtU89nkrLZhnZMT5wkPj9RAZOVnnobgbGf70PMZzcniymQy0JpKlh4z24YaH9uwDvxqWoc0XMCC
sO1mSWQEUflVak1Q1Je9POz6QOKzh0XTja5NCYcMqIUEy075FO6rNVHMRUUAtvAbcHgxt/9rHZHE
ArxgLc6BvN6Frdu69DbNdem9GN68GnCeX3nDt3UEAadw5nR/UcDTjmJjKCzpylm/+E6YW1NlcoNK
IALSMWvCEcgDezqzktIYivjt7z5N4GpgYUMOB3W1xCfJ4DvzYR6SMW6JCH9ezpBvShsRhVjPXH1c
JInWYpBcA5nxCDHa3tQQcF4wL/p8gmxcQGd+UapaSFC8DWCwLRVaw083UdedU6yRWtJzB1zn/5be
3cZC000nF2/Ilu+iCi8cfc5ACbiNov54EfMu3KqGg+TMcxQw+JDHNJkmL/u6Oq8a7C2pITAS/rqZ
QwMegM5eJJzrNOQDD8qvvV/osL1pJTydHU+kwzGBohR6yIX1zJTYBs+pvyUiNknLDmtB4S1T+wAd
xpzwDKyjzpIl4SHAjHYM0jtW5uFCDghnkaP577V059hX6wvpGZ8sI5Lz/77r195LMMETz4Qv/TMX
SZisXUazHI4cU2Q/UnF8hPEIP4a/UL0BCcs2VVEKyJsprPKG9XuzJ6AfGFrBrDd3sPD564e7I3gZ
v8YUOmpI1GN8esrpzqBNMCVGDLK0pOhESvoF0+At+/ySWGQOwYWpkAHpeB58kkellztvX6xcyQzA
RvpsAIldUsIxIJGHwEaBq0Qz0ZFZsdjZcvawDsNbrHKQisC3pIcCKwUuCLXXyQUIMRsvC9OgYrEZ
nDNEFi6gwMga8Ns6CM/oiUMyfTiWmNygA6atu38Mcvn74je3Yfup1iOonE9YhdmoG+iLwbg36/co
wdLFM0p/OwpKGWNMBXlmG/iX+BZ/IzUyb1vVp+yYlh4PISxAaV7LHkPTw9eyaZx6WUB4eCZt/Ajb
uIB1x5nAoX53B9HLw7EhyiLMqGcX/x08F7dZ5hcLMpHxACLRe/QOVF/6oemkWg+pQX8usTbOlgPo
4/d1OnpGnUl/opBMdEOxJKKEsSa42JnLi0cYIXzVXklrTR4jkwMiYyxjYq42YYZWubn/4zkR7G4c
VAaLjXAmMILOiriRCovmkJ0CFaK1flmbrN7cksSGNhhdW4bfQRa5eBSfsEEJ2nbP3ufO4UfEwdB8
OfnnCju864heq3VWcFt4bC/ugAABT6AfYHI+Qd4YuYGAAky/2JceMZULGFpH1MKHHeY7XP/uyUA4
Lg1Ak6MWZZmd+8jdiGsQTLh+EtY2hnBH+Gl40BCj+LUzeRulWsceyZJdHKXIES8cwrxAGxfhqng/
B/IBCksgzxXmGxiXyMYDY8Sji5W1ZCXySww54FJHLyKOxgvAlviD7mm6PbzNvSxwKkeOKAphrr3L
GiOlRp8pJ7CADmzp43EhGOWblRaezBHPzZXl0MdbRSxZ5EijjhFL2gPDkf6YJlSP/ZDNFJBOc6Op
Umgw/R0JIqHjZjfsWLIgGuH+B99EiaI1aROtdTqispNKUoPTL5+D+l3jFV9HtZgz19oX/NLkIIc/
RWCh9KFE7iTMs7qRS7ZJd35aV1FOMjLkJEMwNq098kof2os3YF3Jerq72nqIbA1/dvzmmcSOTysJ
HTtN54lImiPshQQlMxWrav8qwYXryxnckMkkB7436lm7hNHAKRD+acXCK8Q/Oa3SMI81B6tNc4eR
4gaVJAmci0OPS17P3aZn6LD+eNgnB+gWgmAkobDvnQFM5CT/IWVE8srmoNrjgHdPrKgy7rN6njyj
kneBxeDqPykPmKD7dnWLKb3m0+2PKVAc+nicIVgz2xdm0lCfs+Q/lu5qYz0o/CvJ0GH/cnqg7wpc
ypLDbMhAWUQUBDoOOFbeO+r8VOvTxeohned8PoXGSygxLVE+6e1fS43MMOEf9LxqTlCWo3VlzrrZ
cgT3zS71mADZNBWp7dgsHbtZCg/kw+wx5/WxLvS++o0/WHdY5XDphmMa0KUDKJE77YDImheWQnBT
+GsXWzhwhvd4OLBbQ8WM/ed6n/YuyERShBAiqjWyUfv1hvXF/Qa3W5RB/Deaca+e5yyWfPMGONZS
2mnu4xooKUkvb9zPj/ciSC920YybcnY26GfV8zYGTft6CA30LFD2z46dfaf9d+JqWpx+wyYd3SjF
rtEdO4WPr38XzbguSAiYncFkVutJ/UiOdlr0Urfzop3XSCfLgMifLa7D1RBH0OdvevWfaXB+h/XQ
vb1H59xubuFQDZTy5/qrdk2DoRzluFTG6skZ1F5zdzL/ClrdRv2hW5FGdJnoHoFZqxJL2+1r+10g
rbr2LTUjHNFyiiCotTFlR4+mpv1l4w6IfdrAqfWNTnmlJl/7dfUvM97NbS7BsBM8Coa8jZ/0Veu7
81CBgpSEZg5iLuor+iVF8Oxn9CuDFJH6dz5wzx3mzFBKcG9PRdI4N31z1mZqG2l1WEDpVxIYPldy
MMO7Vr6O+5hZXdghp7urvjx6lC2WqQ0H1XX56oVf+/labFPd6pY4HWubSp30BkcVwUMJWn9F+3/5
cNI9p5cB9cq94zTd0Cinw8e4o3qv7qL3DL5dEIprGqqKezWSSnGrzKkrWL2fTQdG0jsomF+L5Pnf
F3IUC9fsQi0+4e2M8RnH6sMT51r84uEieUtoWHYPXz/sLgRv3ESFbfscM9gbM2yVXq31wkXRCufz
X2XxWzorlPc+RVzyXAxI3kyXbijUFnIvDKTcKZTh5dwH/EaAS4qBnjqC3vrcKENfJklIVvmi9QVX
NdkwOwI6FkhWjBVM1DMj8WPmQ+FgzwChfbChiJNeYFogYzXZABkTICZXeqKgIcwcWQYXL0AKFiXi
h4RAXLyB4sQVSPp84Cz2cwa3mJcQFxCEODFTnwygtqf9a1Ma4G/wcDb252RDojjhGWZN8UGjO2m7
hctTREEGyEofoObWwNekXdGQCYuhDrn35o7S4+lOez1+ttKXUYzVUmCmvieZP3gjmtjG6x7brbBG
Zl7f9DDEdsgaYcIsgMcxQJoAJsY4EeF+IW2O+0KckgA1eaW7JhjN4EXZ+65ViHPKBd75+vEhgwd7
xjyI/wlKiDZMsWZYEnyf1gHoDbSohOjJESTtUnK23bYZk1bexiueLJ7982lnSy0BfZ4mcBkKyMTN
pwinQ7t9/lx/QPjlhv91cWCdOLD77gsRqIEv9TGjgh4EjwTgis3Yc4H6JdvvTwFC5zE02o0wrKFr
J6j1JctvpytExGCfjkguDrAmSPTpAqY2+jSj4xwBvDJYPtAVE9qAW8Q00ZZY5AbdPhH/S3uYG0Vo
vm34cJp9AKyUwKW1oeGIHM/g0+8TnLnOkKUi+jPgHtEGjp+QoVA2xLYL9u7CzxMcLfMeGxlrPZsM
4KAp0/XQVJbrqyljDkFulFV/cfD6yeiniw1+6hc3E2naaDBm6CSiWXJbdYqjK1bhZGFCY9PnkOMm
kBS97h5XaBPPYIcojj6VBKKZW+Pz3Unn3rqdTGB29AfICyC3M1n7foOGqzIoxCofoAbAnsAQb/cp
5MLgIquWPKNzRjiMez7YKoUhrccFP+w31rsGUU1/WAMSvKE/Y3ramNWeQ4SJI3QA318bPx1gbY3C
VOgz+RSGJ1EXFXOlWhDAuOmm8FCfKmkQyKij8FJJQVH6OM8njRuiYL18DJgh5AE6X93/hzQTNj+9
1LbtWHAh4NER6RsYC1Z5oyX4iW9TpYru8+vZVb6jIgFBWmiK9VRsskAIzw7ONtSNT+fZcsqWLm17
foz2qA+uUDof+POAprAlULLl+44aDIyAhl3fupcQmm9himzY7L2t7fk6yvXo+jPcvZ9OPTv/vPJ4
W6MhRWhzP1HDaG+rzH2FEno3wDx4z3sUqdfPpl1lrjJw0+5BFDCCV+Z2CzL8uzru0Fs0tZNzH/4q
9QZGQEO9bPY0n3Lxn4EfVSFFZg7fWutRZWtIMWTI2+MEExXNRu3+nuMGhrQJETdzo1/8dNSe1Rcj
JWRi8RcCQh49ODsZ8MOe+NL96UEZhbABzBrs4YHS3OYhvUwZ+6G0oEaldI1idHVwoa1GhqUUo5gW
xh56OZD/34LY6i3MMeivLlD064b2Zk8Zt3WRHZFx65PXh/126VKFBZOcBNgZ1V1zffo3OcpA+G8K
3sayA2qEUM8uVSX/gdQp58xiweD4GuA1Cy7hOel+FnoDA6u+Tm6lS3LS/YbQei5Jjjlwuas9BAOq
WaA3vCJv62D4b/g3tH54hJ0WaooAFtbsAcpO1xlgrnkxoke1OtfBabgynj+FTp1fH9qPreRgMmpi
lAmJhMGqxZn3Pau+8+JlD4uIWP3Fvd7p4kCuEYTQ4XdXen+Rkd6WyXvUc9+9wlHr8M5/sdvK8as3
rSiXdD8rouvbSwm91mmAF63KdJlqk5cUxO47n9GkCs4LTsd8Nri9rH656kPu2CjzND7TE5m/D4+V
KBjRGFD3oBXBEyouOILTeIAv19VXGOXVmq/VRsd3z+5Tf0tPge7qWVCR4bROUffFrxW04xXECfg8
C9os70NlR9VPZ1z99OOqiAsjfg0iRs2gQKEVUf9D18wgFNWGLPiuvSGifQAYDZagugdS7dktWbXz
+R2MPvy8CkgvynomAhkxwNIo4YccI1C7prK4mvH+At1HvID+xiA+0FxWUIUgGDLmS4ROtI2IinQf
z+s23BgiwdlSLqXkUA4sEmGh0OugaKArK5wigioij2lvDgfRsr8ua5O+sUC1PpxPtMV70rYzbS5D
oAd6t4MxEZpOLFsdkjMmAhQW69lCqidU0Uq0kASZpe9KD1oIsKL6fK85GOY9HXIbD4CDX/c2NY2H
t31eVKMCIHAzoILgOGGEMdIgkKOSV73Gya2w9vRZZ9IwFaVFzx9wGtKc69D5lC4K3QG6HU8msxzb
MZ3ZPjuBtIFib0oE5imQVwB+hSuta+HHdBnT82nCmGb2Jk6Xq074HxTQFUOp2iFXgNnbjMDvUa9d
sS4ZIH+dQkVg6dAwERaqKFU0Hwru1zYYHuvsMW1M4nTaWsxHgJXDetzuE4oKsAhfvsvgoHGONCpg
8WMADtdLSFlWJEbCJkk6WML8lLyU2Fh1ifYwuH72ossSu4JeCgYZLKhSGL8ggYXhWiwiMXH575Z/
oMew3YFLkOlSNgCFgAJQ8rWrJ3wp1G7yGVe4YcD3FOrwoc596yQyIwUfgT1ZhwiK9kaU7KsFzN6k
tyZWYZ5oXY5AMKa2FyO2LqBWklxYmaC4wnYgsQDpQkm0JVbBOyPb2b52dPHDDlhrTNfKbHds5PrL
/E7OXrx/hmac7Vab9IjBB6ezJkpLqPNjvizty09UMoKCrqd9gHY5P+jMdJXQKrlHzlqjoCQgUNeK
kUifMXmw1PA1wxAUQ3h6/ZXJyOiMio74R/Jar2DbuSRahNB08kfR4cK6x77wWMGPxTstQR4ATbKi
BjCFqSHCvtxvx70XX+eaI2odftF94pd75mYXgJ2oQshk0feTOsmS3KOVYF/gxG5xnHUtt4EIjCEV
lnm4kWFIcEoMyAYpO+ak8nt0wjnW9twsznRsk9fHRQfqMUpUkumkfIKn5P6NCh2Tm3HRYNjVsbh1
WxRYHBfXee5Q9uE2I61t+k0q1ZszFHWDQRqa09Hc4yHTOhlJ2EnUYhk+mvCrCX/0s8QjAknCX3hQ
I5c1TFPThV8j3As0MvQnuiEMkpfsNTh6iOVYZywMaXJyWigsOfiJl5IVc5u+oIvaV4gZlyOPiu4s
5kEseo7jRWdIE1rf7ftfi+vp2WQHd5eNCYrmsuiuPkktZSZ58ycgpMh+BSoIugPWukKieJ6DJBC6
HPa6YPM8gG8uQg4VjHXx3pM0Y+om/9lnl1nvX1E48W7i+CHviks2Hu+WvmPtP9/sM7eZ8VdiR70a
uAN0GjtqeshSSE1lAXH75VaRfsC0EMfc4ND5c/Dg9u3JYgXPyuGPpRoHo6RfpRfASAPbn6GqYBug
A4th0ETsa/Y/NBplM7x724G7v35cuOroKeymGC30nxoYM6abNzu5KRgKvXPW03veB6mSpyCGAy+O
hs1wC7j0dBvrQ6ElE9C2ksajlZPMmhNov38GdOPhWXWJUhoAccy3WQiXE27k1nABk7jyfbBAoUG2
+cEOJnvLhFbmkEirpXfDPOMaz2B2M7wahhj5KHTi5ljNaYISY62tBpN+gFQYylhE0sIHiAYNgFmc
A7sw8QPu/pCrvvldi0gF0oSD64bXgQfy1cgSxdX2lWGNA1n9WpGQuaCbgIMaeriBMwNu9UxrGDHX
hy5LNznk8DaEmwqffT26IAanmaUqo2yEk46n9GPS6q7CWi7eq5uM+/S1D+SeYcMkHL4tdMUPea0O
5d/sfzfoZNABUYiQSbcn/0MHUguDomN3Ob5Sl7KFi7vIoqUR6GCLrLlqKmYNtuY2QxdG8ECxExSV
uAio5FVwtzPH0KcMn823MCWu9Vihmfu1i77fAwO7eOXy2v5ybEcvttmx2s86P0djhwMfDWZ611Z9
qAU+fztqB6uf7z9EdMzSiK9aYRqghfBMM26QYd3XCADpr/rK+O2jf/AG671+NAS1vQ1Jx1XFKsi4
oeyY1/3QfuBue7bbZLI24tFpd6Y9UVvZza1H2jlwvtPJ8UI6eScOE4txtpm0yeH2QmSQW4cTQzaQ
kQKGoYC1+sfVy0lb63vYPOkPFR/3xsDp39t+KPMRoQazJLbwlTBdu4HCkVNyDXTTvoxp9TLdwXny
j4y+fovPyVmx4BU9WCBUNKG6zmB/anDa4KC2wwnuefJw2HRYWwGG8nUu4+bk1zrb3LojcT8Pgm4W
VAW0x9y6u53j+TRSUzenLTUQ8k/BrWTsBWBguip+JdR2qJnYgcRyZf5xP5vHC7Ihqc2//7wK6aWh
qwv74Tl3IGufESh63xHHWnOkiIJGsG/jwRpkUb4WuxY+K2dxMPD5pIzd6nwWECFJYfmxBu32FZ/f
E22svu3e+JxcJNLx8A1H4zhZUidzomA1B+h8Im+AyOtef9/BJ2BwLs2S/YVZJu5nLZ3jrOTd2l3u
E6ChCe5rOBxvogqJMsB0Ey+4U6/t8Ngbyc3Hb4lc3b34t8wlKL51c9DzwT2/g6UO/XVOrF4XjJX0
0knRD/BkKMPzy35PslOgXyeduM8R+5gqyqJqxpzNHME6BgkvqFUAfdXio040JQHlGxwerfmdGx33
4ejLjpetVExJrPcISG10n1+O92fEod2lowry25aB8THxuKaIxmSF3b4vw/7H1lcVvIG3XU8JuerJ
ROYkqPh7TYoHno7MAN3Cad6LwKCdKuJASid5LBkoIVFj96b+5FhQ+ubLjIaI8GotI8LkkXSZ+o2D
hn7uz9k1xsMfHtKHttHFMdyCZ7GAXMAxDYPCYF3gNbhT6cNznLorw34hH5ZuG8ResjPCBn9IfYWT
eacjd5MeFyA4mVCszIawHuTCUntIS2jAtrxxiZwEWFKPv/4FwcNryjccfUcdfLDFsYieJmkFXGE5
3JH9cejw5bfqGjSaMwdYGZrIAB3b6cCbhzCG/hjy25Voy+4BxRAiQ1YlXs4UhZYnMEgGa2eIFPS4
rl2aBDkNGjygPkQI8aJSrAXO2+DsVJ9cmAHqAEJgDTl/90j2Rys8Bxo6zhyVvjBDqRz+g8SosSka
+MrSzexx0+WMrWQyVngUhIENaV5/DZrGJTyRkyWuyDIJraGM1ka0lWin2ffFdfGlNbAAmLV5fNIt
oklRwAl/efB7va6U0ySQ1kwalBKwxUyHpIiQmIixAZmbdaTn7/XQr6YBQBAXhAEvkAYnNUELcE36
i2QHlQXHXTn2cy5beUBYwcfERVk0QwsV5tg636O7n3ESWIZm4Q+CWrlxhzRUVbuT9Lx2k87P42ak
u+9Z1z6hQl3UQZ30ILKOOsA2cEuDHpDRPz0ZENWCcqMsb6Mviv/abDd5gMbFU1aN3Y7ownvl+uJ2
6XqgnkMiCdMC2skHUsQaxs3bmgnd7009RFuBuyajBYim1KfWAnaC5RW7yjkM0WLzzFY5nKg33KWe
S2nI62mWWelcZYgi057sr/ekOuPTS1Cm2qnst3seJR+cIXQ6LMJGxcYGqrl7GtH7OZT/brsaL8ua
cX4gnzynfPzpMc2kYG9vBpvH+M3DAWiQNgzLpYQkxvBAhhDZ2RJcixhXLnsRWov9yzOkDQOnZ3pK
0BqxyR5HGu38cqCDD09ZeWSjNOCELP+QdhgPRR99vQeXi8nXOxRKjc7Gksfe4CeyQqK4x1MPVeeR
xxQPDwT8E+5hTNIpU+aS9ZPTrlh13FeANMDrukJhoUk4cNTwAgmDRjxpzx6XVdQTGlD4gwFKM7pi
o8xv/rVhl7INoAbjO/cddFaGS+nTX31Hw4/9CUTLtMbP4NiHkeWdEwyfSYsaJu1efovd19H9c9iN
cKSiRfbEFEEcGwWWBWumLUYGGab4wgMY9FmPMiDtzbgvq4WWdw2GsH1os2qyy1yUWf49yq0qKqJ3
9DmzGzlFGlEdw0cGdnmB/OYOOQtRYkO53njHL/lc1AlS/7roP80N9kuMuECkBZEvu9skKvC7Utg/
D8fYYFXUeG06ut7R4rafoLPMNMvQw+zqPLiyRPTW2iLLo29rt3yi6gKwgDuWR/pg3wpH2kBDBOg3
qBL47CtMlzI+udIelNFJeF0Ewl/6q6o9HeTzEtPoPtJUy/FRBhkkmJ/dwfqaPOc5jEhkKJ/1nTMC
JYetEPYmoD4OAmB6tYRrobZ7g7iTQH0Iv9M3y402bhWq48ofBk9fWutHeV3CSW+OIPUMvAMXkQgN
6FDhvgg5wMNYESoQLUPYZtYXHkgLp4IparAiPhCWHnAR7wzP3QkTiYxLm75DesdRzdFHlswb4AUp
FgIGlAhF2ruwVG5eGbO8OO5IB8XNXNqThwk5Fx3fSSE+fLXLTExOgyyYwD6y32iFn9YPyrIJ4ZO7
QCZP2123GYHK2LsI6wCh1pwhrUrP9RgXNm5ewW1FLAQNpEU2GopbFyPemEWCkILUZXZdCDFxQPOC
tMlcqRRMCucvqAInpeTUTCUxYbfeQFstjg2gVR7K5EWcAv+dSgElQ8S8PTea9QN9EAbSjTYIB+yB
Ohe10rQNqUpG99E1KOAith4p0piDHfqLDoVHFZJZ5+etQSPjrIXNd5pTz+IfBIOFUUVWG+njd2N2
ZpU7SLJ/A9tYgLCM8+0n6jv5rMExV7W7Txcrr+dBt4C3venHlQEwBF3Cj1BZmKzL9kX+5XUgeuAg
EpEcunvhex+loGITS/uCWRDw6RikRAhUCZWo+iGP0lCm4S38nh7wtn0LIWV9WYvw7whUJ6vaaw6d
ApxgNdZX4RcqRAk5lUifPC3CegieHnVV6bxtFC7+fVKNeod8DI+VZIIRmP+uI/qzna3upDPduq2L
WB4QRBcTkaT1+4kbhpuZ/jkCR7VL+u5nGDBC3TyH9JTg0eHriyHTfckYtnD65BYMMWVrGfN4URlt
+IoUuzs2RgY+1/2xtmiJ8wE0GR/Ls/jpKeEcsRo3mqbFPX64zIdwT97NZj4bvYuCDzibQ1d4dxlT
LcjSrTTSafstFQa63UZLnW7Grmv3GCtBrQMZ4ero7A01PvlPa9naZ/9mt3aoLjv2BxLf0IU1hZP1
qOu+RiUknWxxmvU4cTmD+TRmG0E16thA7t7LPUA2ZA7b8hG8vdy9AJbTymR6hXz1a1zga2YVwT3o
hO/DB5Cc7qu10uGjUEj8q3AtejnFRg1OcXWmTfiAyJMo9mByZnBrejPzeWd/Dlv/kjBUO2KoDHfy
FJ88IxCn8tP0GV+Pz2PBB3+OuXt1es6Z+dgKMjt4qFxAxaDH1OHe+ug92YFLptNMe+CRB34TG4gz
I89bdHS0hHt0++EHHEiD9/W2v6wmWTTw1VE7TsP75B3IgfgYD0M91DbaBiN8gEq2t6uN6OGApbZO
8dvfgZB/g9zHkxsxCdTDk0VcGZaY9uZRf3U9VHPO5DFYLpj6cyIMW/Igq7urOQ8WHZqn5wDPvUDb
dFY1g8qcU3gO+z60X+sUPq1vXI1LF86nEj5D7dg/YZrSLu7TIuyObgUyB2bHXTaf8TOsZlefBnE9
T6MB4xjMs993s8l3pYTGvzPP9mS+x2dnNzRZCS5t5bf3jEOWyHB+KDlwa5iQlPZTTu+w53+m90iy
pdS87rBxeYwqzoZxd0TjBBurMlDj5/Q+fW+r7dAvHlaXwHr5UaH4ch7eNzoNKCoWhj37z+mJJjEx
k1W417LgSiWNAJgRR0cmiDNSaogpDZjefpnbL+oj5pEyRcZ+xkUWdPfV8j79YvrIHOHWVv5R8E96
jr6/Z9aQyhh5I9yB6SO5x2nPb0BoHoiKbXVSA03MOrPSP3svGuVczcagZ654haU7D9/AJj+bMWqG
ruRecUsn3eYrpMuCoA0i8CYII5Str1Ly9WZJedk94iWp7p8TY01nDJX0Y6ukdo07D3AiRGYGmWJe
s72BpH0Co7/8VutH+6MjXjyNume00oyXhDB9Anpf0g7sLK8s08350MCdME+bMsR4anhswRhGyKYJ
yEkfoIX9TISjtWVmtGkW9XShX+ybxoRCa5hZgO/6juXLqATWdGq2sEkZHE7mVJgK7K0OSqfG4+L7
x9PhdOBd6+2QUoBxaxfKRn6dl2OSPwQVN1mM+i7FbnRMLdmF7M69zRjHYnfi9zCoSxdA+RJ1XiaJ
E/9esqCpo0nV4D4T+2UYr03XpwvTdJOueiPeuvr9LCiVG8ym3nN+sx0bfCxK5Z2+0jDGMUA5eyMa
gvdfpHPVyaP4fAf9r8M78/9fEOYkEbr4Lw/0AE8KTp4TiJamm0KfmX6ioX0lQ2LA+lj7H0lntqSo
soXhJzKCGbxlHpy1tPSG0KpSEEFlEPHp95e940x9eneXipCZ6x+/RgPSIVAlvURfOAFtOkXogcCE
Erz3YiAce4/E/Coi+wdxIQKsaTHlvMUJDGrURo/C8ZHTSY3zovhCLxligkB/edow+2g21H++2BFR
MuGAJgSdcI3QC6s0ZLu0jxUyLyFkFiInUN4XlBwnZ60nnvDyx4GLU8oXCXzIHFOXQc1fWPYPiaKc
BzDZenWYTxVSeU1PX3EGDxbidKkzTDMAAYVZLiIBBJjuQooUtvnURwBlOjdWMLq6vBF540Iwu1iA
y3PMJgsBWZ0Ykv/qUKrYzTXSEFARchjhQD7jufbGHmcdg5ccIVYsyM8dc85T2eu/2Of9IhBRQsmd
JJF6R3hvyB5KyqKYuTj0kou0E7DFi7YAIdkqiBZjOBYzgJgbjD2AFeosK6p39enN4ZeRmfyC5M9w
U5+yAnf3dpSfzs2g7uInHH69zVYSDYkbNS43A4eTbX1kCGD86t29Yse920ViJyIkwQPq8tqgDmrS
kJG16GxJKaG91+N9MpqSF6UhZ6a7IaQi88VfGH84Y7QBkG9yQXuLXFZPZNAM7+6WPpWuZBr62fSc
83W5N1zczvurnbKcHFpG16CKyWSwh2hMbNcmCwFckiEiziK4UyF1pziT1xgioA9XR3GjYEyhDQsV
kb23qHDmqPil0OZb+gWz03bgHOPymay5Mb9QMsB7crW5TFsGx7DR5LMyurC/2hSl42K0XJCnYqqp
JAaDmOZfIzWSaBtpZwR5lAFjxGkE7vv1Dzkb576aoFyrLehXSl9FXM8FadyOh+UZWJDefDdIXOnE
nhdiogPIx5jdXcJaP4AAj58BBJOGh0WLLuJeRdNCTNSbq4E9N3zvBMVQNcG1ZekHsuFg3vtS8XtD
ovdwiRuYypPR9/j69dgYj/OY42ntNMw6QI+WO/r40Pzlc4ZQoFMOt3FoGb4ymunKolYpV7FvgiQo
Eu2RgGOVKGC6Cf89TiAYpFFE/sekG4t7QfJnj5k8WpNY3E/GHEVV6EgOqdEg01z90nxgpythHVf3
j2ihfhQWHLMxGilJqi9udfDJ/axkbFVGIZc1xRiCWPegkb1CiwYm5AlD3oFjl+z3lLQYlLLfQzJm
rdmFfRPL2SOmOZNG+gwB+fMXeECPR1XCfatwhCeVR3VSakY4L81T9JnbpnYfZ/3BnL4rejtD3Rw2
Lvc7BNfkDhz1/VmW3XJ81OHhaTI9jKcvhNdBBUhwAd6NaIJG/Qpk8tVU9jW5/N7eLuEoQ+cAjHZI
Q6ygGsXd1jpzCVEJX02wFq6bsHZ3NH1hnamhTFwCxFJkRnJI0hZQZliEMovq8flkIBhqzOJ2xzqy
vHRo0Wzl6VsHjYpHHPCoNIlI+vCQv1FLqgt51l+995hjN9PTePaWvaseaIsXna+m95Gcbt8RwPue
V3J8tRzDjKyL+0LwjnTdjNLOBn4Zfhvd0QfXpHuMQ98QS4rfTRGgYVkSjqq5mqClfKy7KVvkHRIV
fiuWBj/9Lmg32DacXrcfT2GpeMx1I8k3Jmv9YJMPHTXk9388IiknBS6L1LsNDlFyvfUnoRbN5qNZ
6j4QNsuEz5B4MIgc564KOjl4Ws61Cakwqp+bMeYdwKImfFbBbZM/UfZ5JlIC0LAmGtHpfpQnbNeK
0KJBCjTLIn7t6rDfG7l725lldNsVaBuqGEGDtE6N6G5GQDU848/a3e3Lwb+zj/D+nxOvvUyxnayE
oLjYjKnEBJvORXLqmBpchvxyNc1X9URb0qOIAiXH9gbOgdFR/h5bwWUGy8wXl0XyXLmu8zwivZil
oqfVJLyRQqO6r/2FM3m6qv6uyGHtct7M6UXn4d+XZAqU8Qd+QHFFy33vvsykKSave3LlBLlFTJFh
PplcWq9KZ0pNMsaai/ueGRJLi0vF73hzFSVM+L/toUz09wwRI/fMx89aj9SK5y1uaOmOdEoKG5zX
GSlMJpp+9LWK0y5gNhXoRnI3ezD8Waa5aeWWnPQl0L2RO4TtnxI+5x+GOC+0qoiK1lBnfM3s1Ihv
wftqg24ph+3YmleT93ehxMrgFFWgy66BqatelQwPelyx+xJMozEhmEGPJ+b0lJ3HX26RpoouC7ID
2obtM2N1cbjq7++S8nVCc01KkqmcErlOORLTGarYN1x/M82XaCJCs8SHWr+2bOtS9nv/Yr8MS/yF
+CrMFSFiCD5yqCZ0+MgY4qKZyRFq59ImEoGu9XvukyNwA8atgz5pThm1aS//QfLOyNb3N1IxHnEX
luAvYQ91tUhrR3f75fZ5VkCJgLFkl3v0ChkLWsy3zLHm6crsUry1m2uhOl8IC4LScy4UkXeyNBmf
sKEpfj7QC7XgTAvr5QNQUFjxR8Y5Yg9iTaniu/iUYV5cdj6yhvXoWngQUtn0nkjL+juLPqRqMfuo
WDdhYo3RtsvjmuYWgn9gRgDuVTb7dHGfYoDRIjgPrpbuQlBBZRCq5ek7AXQ/A0XxAz//Y3m/xJnb
/MlhGY/Rb0ETd9t0eYuKba8n2uGDzSQ0ZbsG/LWilsIhhF1MTzfJfQbtSV2tnjQ6f38CZa2t76pj
rLOzfJBXWWtrUBGcMQBwoCSVuMVdUXmfL21HB/D7Gnwqp923bMe0AiIkWvbxCwxh/sDWDqQXkEff
26UetcExpsibU+q+haeGojgaPypWs3+eNFdhGf55O8bPyBTbOowe8ZZKMpx62nV6RnJtpxLGcrgo
ntnjTw8vRJYwtAGoA2Ii5mVkeDI7i8bgz5SHK3yuecAqIKQDD8yGDKWTNtFCfiNldH5gCuNpC3B7
Ong9NyPsq66W8BIG5x1O0+sWflz+HiTE+tbsV5lmkTkvDPs+8toJpDd3DY+oKU/Q85oTjcP1hhuS
AXzkqA//cxja8Ibig3aZhu5pfwChtBV31urLuj/1v+8sGtWLLHkb/mM2cC6alR3Il3q8YNCAaFPj
1vCfadC3jswUMSl+y1fQa5OOqK1H0l2SewoBaLOjVXlcmNP8lbEqKZI9QtGoz8bt/EUgoB60PI9v
c4JYjvx6V29d5jnGQv2Oy/WjzXRWwKqPUq9LHX779pioOs85OVhTy1iqiPVT1PEvOGZPgf5dvRda
vuz+ya8ek899T6T3YzQlPUgixN+BBb6acxHnPfrnQ3h747iErrDCYtEA/iQ5+Rqd86GyT6WvBW+H
lOgr9YruzLOQrCeovetDPr11iwZqGe8Up/uI9ejuPTMWbFloM9zXbdqRR+22nJd7BHl284eIEru/
9ApHkpP+frQgI74aJGfZEuKxflLVebBYQ4qQm1Jb6vlE3Jx88fXpAw+LhC1ftVGLhdnEFvJgPh+7
tKiO3bFq959VZU66pKnf9tK5+y24Tedr+DCfRKZyo46dO1bhxRvZFYdPPvjDLy3bSl0J2SM7J2b4
G+wYmrLJxbBldBm0SQE1D7E+KVDhrKpIriOUuwTfbljtLx+Unh5Ga/wZlkMfezupN/VeIfDarRc5
PBqZIKmt1RS7w0J4SJLQsnB6G/1kv7LfHHvPnIPacxTRYiUWW9yPNhW3AYQjIuQrJsYpSggylwmE
0Tc0vpY7dWGgjHH0SI30vYBj3vz0LLps89MteEyrrydJHn9DqF5dMJ8KY2tq2twpY6ZRiHv39jWA
lWXL23S0EGhm9dcl5p6BwFzImNA4Xq2ugQ4AB0IAh6k7n71BbHv1nU3Sv37ZMDv7Crbs1l83Lu7D
3unFpg2cJWyXALMeVBtVyFhFyHvvwm2ixaip3ZuDZ377yw4QPIF4OlTaJv5u8Cr/9sUAQkognewO
qEjwTFS2PkL2fd7Ty8sgFsIuvGLv7cMqyP6M2RU1rH0/CYSjZ2nQefL7sEGcj10EKq6NQH45VK6L
I5IywGawq+YoeZeZPv8Q7/Xxcd6fweSOaYA6dL1po9EPtgT0dBiyA2WRToD9dOeL78bJVjtySJ8r
C+Et53Oi16P3hM6vBbRBcsHxnsYo3VZ5qGzx1M2vJHd9mAqUowjWa+CtHSwcGFFDK2jB1TKOn8Ld
TW+TP3gqP6kI3xMDpBuuA+Emy7ZKS2AJp3hHBJmHsku/ME4BhcIIUCpADjB6hL2iAlCOyCcF8WdV
osZXp1YXoFMKB9ES9cURHAPi27uGgAICKr3aR+oSqa0PhsTwzvsqVGNsjMlzfsMvcQubqF4Bo32O
8hkEbTKOe/zv7tPnOO2+Zg8AjthIpEmxyDejqeRLbhVbfk1PSb+5rpjrUa7Geiw7Kw5EsDuCDP1h
r/UNPFOEHpdusYDqbeyf/Rvv1cAnFDY9jChMFO12wI+6UJKCPnoqEH+5BQWuiVJ5c98N2Ba4ndha
hT0Pxbtw4RVAoOzxZwOsbRQRDOaXkUyj03tmJdlSEdfB7ZnaARblV2guAN+aOWQaDSzaTkvkbbu8
xiY1Gr+c5iAIpa36smvDG2NYw/TG5hSlW8R+qCBW7zVfvT5pF3eUuoQnrBj2NCzcYb24cHc3wkAE
sMRdwJ9Dr62C01z31R6NJJ2KIX+aaa/aI+RedDPd50aQkCaTcoYDACToBr18/b0kvIF2Y2z5kU92
3w88tLFNuUrEKiBa3FcLKya4Ausk5tcKclnQx9L29qtt++OdhRGtBuzBSnaF+lT3lS2/ml2S4ah4
0va5Gn0Xoep3BPBCK8x4QfygEG9gvoRyTQZxg6/Eexd3JpAUUgHRgvZNeIFTIJ9EO0B2wewz6dA2
8wIt9luh2apB4DzK8nLnykPBPPN7EK+eBhj9+b8H48yPh9QlFtAR7n+y10A4ePYIVnDqf37GyYCP
k+AflDHbYpUGuIE2EEBH4e99HsGf+Yl1xNOKvCkuZ1acQjLKfr6ieYa/2WyzxRUWg/dJvhjPPEvm
t+oLlV2cLfKV+VNPMHh0HlkYMZkcS2K2WsInrhEyoMkQZzTx0BpAfcSvuhcmmQPKPyGwE6j2jUQI
mJkHEhXlC8pmZpIxMfrm5IvA1kNyDmZUUYoGG/B2ZC0EG+Woh33gsUaqUsaUb6IuXzzL0HjOuL+Y
ofqxMx7xPNXzD1QL7txcojYmYpPRsZAh9qnnpTK3LBcj2mtTv5xeCW4q68MtIgLwzQO7N9MvDean
9ZD9D5jQHIXB1nL71h9bYacEXASE47oQ9gqPV8XLPe5i1ILBL6JRGxe3sPqwcebHAszxKi8GWISS
/L4fwrJesIhKgBqbxVPmYjLCXr5HIKleUcBvdN5L88bzfDael0d8Zzy6RIJuP9KsJk6PV4YdEZ/K
tK08vluJDERao5gmhrQhW3VFBvTgQl6hMcuTwlzX+qR+0fRj3y6uDqForQitJT+PNEl0ZpJPn7IK
W8gylSWj0bwqjqW25BQAioK22/h4BtDKDZ1UfL8HFS/e+qPMzd5se9w6D8z1CMs+Pvdtyat22uZ/
5JZ5rCsikbB25B+BvxKouLdEv+M76Sn5u5LAVZ3QHL5AzdATYWQRdnbwRJsBdgizLYDG+DJN73vl
OS2H9duTmvCTYovvOBViZvHSnxIIk6AVWL8qsMaCTziPuKUm0M3hW2Wlu4HM99yVFIzgsUjKE8e7
JpF/VQ57mL3YCEfomOzs8GZ2KvzR+cpDcPPHVcDqpvismzR5AKITYMQqHl8IPwkwP0iIgYFG2Jmx
g5fJz6IKh4UhJYAaZRri7TYmrcw6jD73nVRjX67QsiOmZqzq7XyK3eeuudlOImCSDwJi5isw2njy
1kpU7YzeoWcHXZiamDsgb2497uHbbw7w9d3MbovhPJTev4GN4Qm422UIknfvHTTrlOiqr+dUiMry
WAeawar5FAz7/+bUA1bripTnf1rgWYli9YdqbLh5/6KIjnM1KRIoMdMGtxQWfpJ1lm0q9ngWcY65
7wnz4le9Hvsjvv+ri++DA0WZiHMUx7xrHz3bZLzPviBx5Yct4SrdUyh8P1f8BDl4+VIAKzXiNMMR
ENGBKKLCc0YIh+4bpos8EJr0mXoPVC80SGmJxIkjD1S0PvSzYPxmehSpgKp+KkpPgsN1PjcC/Ozx
D3r0fvvYQBLMTRjq1wmTsOUbEXJHYOZ7mNEF8PS6S2QNQYnD39bZe7ulsnhY/sDwhkh3deXMC5lD
KxbHxjnVBFQ6lF90JRBV0JOam7QJ8jrrJTQVeKtwKJOkajnq4sxEXSYU444S8xca74f2qinUKyIt
1rrHXidpgBpD8qdRLLFJ4ezkSNIjJP4yXbNanVOP0Fs9ak4jtyAVCM0sFxBlxsWmnWzKUIlWSwqY
sppY/rVmt6mV+y8UqWgO/kA1+P0FZJ7LAbXf5Y+QexbUMWLMYa83SR91JRP2MKgLt19zZih5ymLd
e4SN6aHR5KxfNb7BYx32cyi0CNxgSJMPb8mFjbf8FqkAUj2OoRecPyQ7LlgDaQhm9zDuCaUW2fE9
7FB3A3+B0wMWPnG5lB5nfU7w9+ZHOrMKyJN7bPIOp93hjlCMTevtjuesc8Q9NPwtEjWteKDvHNUX
tnlkLqhjPNnlVFbhZAFSGIl9Y41CUqTFsYOfce+o34jhuLOWXB+6PK5WJKZTPqCK++zfHUuQE2X0
wjEdVyiNeIM2HnlIexgZL5e8bM9OyTT7dkXN8pZ1VovVjiAvzhZQdfHdk1ZvmEeq7lyTHUyLe0QN
KG1K5P53OZIzVxrs+/Y1igfGT82nnSU9pMs66mbG9uGfsOMhXeKyrwymuYx2eUa0f+rh+HKxAXmq
S8KHAOdpcT9/xsGLGmA8G5ek1r1qI2EC5j2KaLFbw+G5dhVDcu/PP6n+ld7Hyw1kJMJr8GyutlnR
ktaQNswgeCrRdpZKMGxZjbFCy7lb5UDzH59k1url5LVDcbryOt3aDRUW+HI0ZMPqk9hOG4syAstm
RXCu+QrYV9kepDKuOb2RXYXCbvV+BW9YGc7HL0LUA4PNqw07OQKff71sqaJndiY2juNYJhV51vJ8
1ttXChSNBTvMtU12SfCwmor7ov2MB+0Wlo9EKaLHkLTYtJDCHsegqCwUyGj+bcbcQ3zhlu4/rFCA
gEqgVQHrBiMiH/PWxW9Ukg17r982Ed+l3DktMTIYFNChWY5lupj32M81zAgSA6dbFtGz8TFDNSMP
iK7NvAsxEemxVidFNu3vSUMBXxPie2LeVL9ThLbcF6ld5M79yLSaMQJVATc6aNKHmC1WyIySU49b
qDvzo8DWlHaFC8x8Lu/U+R1V1DIc2cfB6OLV0O5ZE+YcmzhloDp5QCkw2DNQO+/aHY98rcfc7zVb
JhV8xTwiBJEd0jsT72UHLAvKDNoMd+Kc3ccy85YXn/nPfxLjCMzRc8inWAJ/vc1sKWplfvP5MwE3
jhXWTYH5EC7sdifLI9k7Ru8XUZBL/4CMzkX8CeFkFgkPY7yT6A8U1vGB/YBnD30pIixAd9AQjQ0d
tpWzosVg+p5nzJ6/rDaEFiBKeDomI/IKQi/4EFiveN0R7nZarsACzhmXmz+wpqdMXBfQOP8W5WDw
W+XwvDotG+ZEjsT+LTlUHbCJLRHTewXf4Zx+pWr2/unPBoD175OT84cJ8CISnOGYxjSCBbSnYRlB
wn0jQuvq3x5xuUSj6T0mmYJ2+3BiQgghNgjKYjLbIYxGNWT6uDbefov4hfwzBI3WOTMi2finRYPy
5eHF3YiHZ9F7XeaALRrea91ZRMMUmO3IaDkxF01ob8mJRfbSCUUR2TqPR7Oxp23oF0eNsBcGXcHs
ItXavp2HR9CFTvosaVLUVrR4KekEdYXmMCypxRMNk7xDZEpuhAKLwturo8DJ6tOcqiF0NLrzZsLn
gBvrBGcdPjOOwKtHQkzc+hllobq9LyS/5sBOblDwI/XQtPKKL2TXBKRTIYl6+3PyXBBoYTVwnwtO
CLwXoQCmLpxELAhZSGy0/xSV0vpsH9MEBQc/hcvG3cTnhppWogGpWF67x3bJJv3du5zQQBCPOTK3
kbciVG2NX4rQMgaU78eWzDFHm8ge+ZqIoUce3GjGkpyiun3xF1nXnTtsJ32cEWJYn4v0cBTMDOj0
eIMVDO5cFzN4/AmQRzZ/4mc3F5cMYhIDrvFlrlQRPHUipVNyo9apL88M9w8VGuswAH7gitgWQUw+
IbrhwNzX6jWrnYtb7swFkwJo3WPLwdoiYagOnnxAG7GJb/xIP0JaSMstpybxRZKaCZsbGz/V+YOI
lbp1rv7LnuxvvI3SvzgVOuRVw0lPt9WH030Tv7o37B6S0IM7iEnkwDzrt7E1kVfVCaj5jW55Q8Id
Cj/0fiV1ySI2jYQwBNfz5zdfcuP2pIREPzRvweHb11mBDtPVmvDlwdVPbvak9Qi+QVjTcY69OVXp
9Z3ddx6C5r7FGRqMV5/bd3OfgBwyYynX7XPMi2AixDtRkSSOXIKtooFDgXZv/CJ68U3BgusfL6P8
jQGCO4SwHhRo84KwJQ85TYOY3JpKraOiTanEL0aIuXm4xSnlNdN8+dy5epCtisWtsdN0Puq/ZNRs
35Ab+AMcM7CEuYSgfrou/TG1nOT7kXtkOYO20v79WsNDkk7z1lMtEFS3Wqk8Q6sWpbUBliIDu138
glqwylFWD5etz4N3gqlDVo+Kj+Hc6Wd1xNS/1NfdOUWzfpm9/A85kwNRn4f8DJTIiYNiWVf9ITLd
y36RNrOKL/GyBn0s+vM4Coh1iY3UjkpnNRdeqeXsnITczPZjCjPVTnsWUAiCh9Mu21m/lr+4Dez1
469Gw52jNo6vq3xzX2jfjWKnYzQX5OG0R8nngwVFBPXIIjLwDfDAOdDBJSjQxwMwC4fJHcC8nr0p
F69n45jDRmQlQIle5aFGgviNq68sHkUCk0KQR7XE+9xPQLcTye9JjxvH41h37u44zhcSorzLwozT
H+v7RoF3Ou98HUUfbPlC8YtFevP1wWa+yhV3vDQwJh+5n1oAWRLnzkMjpLDWGjaWU3MBSQU27xlz
bd7/AG2bSEjUQF0q2Fwvbo16TyfmQtk/kgE+E+k/eQCM/4QtwUUDl9GLgWtInXEWJTDhHY8PM/Ws
fR9J/zDQAM2AfgP0a5p9voFKCgXlhxPgDHQahB6bkn+1v0gjFJGBvJ1XzA1PHm23v55UUqZuCYYS
lg/uO79OHjtpoUTSXGc1+bC8oPc4Qiv7/MftyVcy4w5Yr1mw0y9uRzO4zQQHv78sbghstuqSWDya
ywtnB0Xkd5vyV8MRpcfKN1oTrmm16hXXPPPFaUREQY2zgA2k3djVkW5pg5VPXN3sHsjoLOXp60Bd
8mOmO0bIYeiIIHKm+JYdo9sD7YXoB4Fd333k2FET9evXtJsjwfbv+3rVTFgOM4y1uuKhgmPnHtAQ
MZu6L5HQxHVG0IwciJWdPLWJGUiI7zhiivil0EoKX0giR4vR/ooAdNcQpN44aR0oj1DX7DuHbaKa
Kl63eznUrX3uweisbyXkXYgBF9XqukJOn37LyPgwD9XulWnrFrZk3imx3E7QLxjv9XgpbgN5CX0u
zbkbas7KrG1LtXfLiPv7stDjy+I6M3nypCmjfA0wcpmWUanYIw4gmgcVNqjOhP+5oDscnI6J/9ie
Hwh/rKjrnNp0lZ/rEUwVCMCDuITh/36STDf4jHTX7Qv5QA8u8FlK634vRdKTOgmldcxD3pG0ZFc1
V+eResqaz2i4+kGn4rGnoZ3T7g9KEbWa1R6bFs7CWmANl3HAm30xttPIiO8LqXcZ8E/5xdMM+QXs
PPK+7/bck4UJdXrh7jGxLr6TtI7yjbjR7jqWbU+P1ef2GX0wocCbC0LQrG2uCbLiGSWDUTuISsxy
gu6hRU87J1UaGaMcQCAZP2XmPdnT49ariZskKRPNB7GZt8aXh39f8ngJSQ3XQtu19H07jpasKQ+C
Di/0/1THh2FfFmrcNGEhpLfp4HPDCpCZLwZYpck8Ps/rjL7JdPkTPP7VtnP//R6/bs8tJMMWEQa8
109msVvLuHCBzj2pT0Q259Ntfi58fucqBRIsHQ76RW9O0Bjx74Iv2tZPgHv0A4vSBqToPOXC51Ui
fKJyWkc5EnG7qAFX87KRz/kiC8vFoCHPGqJ+zpL2jUpVBMb1E97+XA/G0wt7+pmyv+hpECkoB6zQ
cA+iMGpEuoCYwcQxD+UeryfSVKq1nIjzLvXyBbGyhtMzguMvIkRulNzu7rXYmYBSMF0s9yu+SRhm
7DbCnIUqPvyciATjhBCLhLWcXDg5QVuI9Hzsd0vomrCd14rzQcmHBlK8CkgNf8y9reWdGt5juIoj
KSO/Qpw+fBGaUrgfHDAvdA2+mTrEbzAqeuYs/+IYXZ9ybC+o/lugTFefIQ5Fh7iD/e5cRDnqiFM4
sSdgnGl8X4HqimEXBIoTCnYGriMP3niKQ4IBmd+ryClZ3tDt1aHpraaU5bauCrKLkRw9hpNPUXhd
sIb97FXyi//Y8RerC7WJ+zs9brhNanIGrXk6586j+Gjx5Pa9zt6gms7oi9W+Sr23EhnuG8dZuHqf
eBsSqffZHPUr6oYpATQhrjX5xIEDMy+pqCfkaRQTPU4aGSYtHocJyVix9ZOPo8xMNGz9QboegSDh
8SLoU4gSd2JxE512TNj0Wmq4xcuvdD8GNhmJSjEtT9QyYqUO2mIjnzR0upgO6HWT6W6NLpi9MKUI
daIctpT4nT4bRv5hCwphgK4zbjJgT2si4Z8csjApfI35GiTyJHNsU63HZlhvn1jHhG2rJYCywopD
ddBOmOgxmHOn/AHL+VACR2C0j4plDev1N3osFxAI4wAn55X4wI/koyWfenVFdKHagIsjSiM7UlDR
k//Ihd/6PWg9tqxH58CyjdcN5590ziwJDz3EMkGiGvoAeoiZGe5JZqwkFAUE967TowKBpYljbfTc
IVTvKXOukLXhivRen/jrSijJME1B+ZzSv5J21exGE4yZFgF0tmHa48ppdsYMOf7ibsbnavlUnG5d
r7TJdYyc/Py7ZZZSttMSQO9FBja/KOzw9kWfYfZ3nTYAPjYqfAcKNAs6iMvPPJmeLPd2Aj3AnXl3
OEYjv9qWWzqjYGnRWS8rB0mUvWai7UJ1ATkL6LIlZdt/TIt5G6iiCQpsto55FxS3tg7jDyK6QJgW
0DOAfxJ2hF70zIBNDsuHBTimOIl8ijs5zyziunczVg+ONcXh3viMcZkHQhZbYJRsCcmDIxJQnvwr
71uqnCFIK6fDUI013zMG5/4JxeSqwXCAMTC54rmLIYBC3I0YQdOgOzZbiEumg+j2ewGw+nlui+3T
Q7hNJPKK3RIUrovGUijD+IIW4G4Lnx3qT1TU8/f/8gxhTuHAam8TkWSADQUhcE0yEPI6e0B7/0LH
Popq57VEdMS9huGBjxjymHkSHpAuvjnXpfr1L1DTxsRGJoFxFHo9KKvje0IICYlZoBUfDqBOSyS8
/G0EDVvgGGx3YgzQQhluhi3aE9gwQRXBAQevCF8MZzU2guZls8/8PMIPDF290YDQWO/XGhVNnkpq
OrYDoIg7dNRjct+ip0CdJDLW7qE1A6VQFyPik93X4dw7TGl80mt853CkLz9ODe1K3nTQ73TCJocz
iNX9aMLpOGy58fPJBMf9zuwfCBHLeG2QIivcqGh5CJlEqypktKGSOkiewPTeKJxEMpMSA1V/HjbQ
JmMCLz9eCIbzDeZpzPh9rBkrGoL5GcFjfFJFjBtimGXOV/eZP7Gph/GDMXhxCXazwTY8PgXRItEb
Zms+coYF+P5qdfqmbps0fYRO5GnSu4RAjUwgIRAnL0QsI6IUtgw2AA7gFcBxwAmC8VPiCy+EGoj7
cn6NtGXyhlQbYjIFv4cUQwECSkpy5tmk8RA6OlvT3Yq/zaqCDUu4jgbuX6SAbCdv/+XroircCghu
oDQxuJO7wINE8ztPbLqEy/TrSXE8ISIB2MamyOOIlh0eBgcvO9rcPyTJ7xrLzAL+rgB4r4kBuqIk
yNcdsP8vogF7Ox0QDXpSXB7rySMi24NljXwIg/SXA/ERVFVBTvivybBFzglGdPiX0gOcBodNIgIZ
0A7aBjRS3mkuS/aGKBiu2xjuU3GSX9BnamyF1oovj/F1Xs7wL2NNVYIa3y9hPXxUWqdO1L3ziLAX
FMHY42j1Yxa2OlWnOpr2M7jA6xrTw8vOsW5w8x2UQFp+fqluoLAbdRhaNZ4x4goTldnus853/5zH
QkQikCDDE6k92yzQydRaiWRUl1CuE+FI10C1txUWL+n8eCHiJGlHrNLzU77cgKlujP2bZkU+4w2b
EcALj6GYG0+5LcoswTVPF2xmIuTlssLcg8w/80vHZFd7hwuDUhiBQAOsUTJOExl4+TUS+R3jtUjd
zFD0v5w3oORydJDwHSOU/HmQv7+SHZ1zL/+DnzXKthf0+NEIWAYY1665gycLGjGIgVp4t1mxeG9n
8dj9Mua9b06xISvf2ZFTV1CqDmaAFzcLWmBLhDwD+XyBwHCpklvqXHdwB3cEzLj6CjIh0dMOLlIF
bJMrnADorCHEYPgcdZk7koT0ArkYTW5I2mb5mZMgeml0Zyk6edPloMdl+vhM0zpBI56Bqw6Ys/rJ
Jg8XtaB/DwnkRMFwyCKVoqgPeMYSMh8M56CO/JRh6ebDHlWT7IW57+WeDkDwUJTNjC9luzbCOOzR
wlxgpt8/nx9hEOdfs4pQDhm79ImHQiy4rKPcR6LeYSC2jrTc3QVPqUY9AxgR0xv+T9Y880DArB3n
7no2KYi9gKzjkIQ48vsejeHIcCUI1q1iLYpApjaXL3LFF5wJRojiUZJfA9L43jsDOwlm8rdT+48J
+pPnlgAiUFJ0UFxTAD7IijEONV7wdPPryr4vn4Tqk22Ocsu7Q2pe/Ia58Kio4qNSiMHfG2EugwLp
pQhWTWMblxa6tJCan6s8e1m/11Fw/ZaRAjlEvb7XUIv1vq3xnYyNObm1mepphEOFWHwfIoor66Ie
VRd+7bf3aZcfaARBx2DBVUMRHVbgcXzzNBsrCIthN8YxQexu+UQqGbdAzBn0+3MzsHrmPP+XI7Ve
zGdCkfP9LBByqJN6nr+nGQBk4erSWgOyu3nI+PEDFJKnWwL7Dvuvav3SA+J7/kGWQhvEYfoL/blI
t3lF14XkoTeeoghuRPnKdcPexXJ+JCSKXT6flbMOson0G7TfAmqGHULgi5sUYi3Rl4OPtJbRFCnG
l8wnh7hcArPRjY7yYvVc3JHYKMmtCG7Grs3i27INNMovyR4mD1mNjNWt1uzRCCmDgiC5C83Kv6il
3e4H3hfax4O8fn+3oM4vlmvcsxP9sdRBdJHMvu3kiizdZCvr766+ISJjjzfU02EHJmwWkRyTHDB5
xOzksytEzqz53TN2v3CKHMvN6FzNGOsI6HNvhxqPJyl7K8vPf6QJ6sj75uYpu+yAyQWUUj6Wvwie
+VLZmCugIYuOQs4cNDPAc+Frk3Z9ct8hG4P/4y2ompvvRiEtv1AKX+90e4GenCshcHP/e6nEoaue
NS/4FLdVArIOZAZ1AMfMrY/Pj8+Ama1aKWSsfG3brYIMWiUalw7W1/YCDgZHU2PMIUtsdTs+IfEG
W1Q7CCRltJTjB94lDBrdQsDEgH2f8wN3KaP/FleDwqLwv7CVpRmQNd+/ZrlvISX0SbSdXr1mXvqg
bv+RdGbLqmpbun4iIqikuFVqEetq3BgWUwpFFETBp99fXzvy5InMnWvNORxC7639ZT3U0C1hD4g6
twEP5Uhz9kdEiSjiXIEaoZrDAFSP1mClHyRe6UgPDC8LVE9x/5uIhwAyRSKLkgywTjN6J5YWZ4yQ
xDmlTjbmN8i3AjreM32V08F32AZgU/tbz+lmhsJNWrg37M3MAVwgNvOI6j9iFad0EX/n951sjtpI
CmpvA824b4fFRE8M+jKMiTqXAmWpE3NrobxtI2VJru8+g3fn+4B2IlSbKDHKjrhmw+uBv08aGxPd
h09zBIeRhcaEMcKHYKk2NQPegcOzOyvTJuLp+l0ytEQODD6fH2a+vHIPch2JUxIzdaD/kQKwukjO
hbOFVUBQK/S41OxZEcloKGokrrJ72JT0s/LvCG6/9g7/kCYOm/HA+S21qaDHB5febyODAiwklxMx
vu06JlOWIedWDzeIVq7mNE04EagGwlRMvAKI6508Y2suIwVNLL8j5MRVdnkCI0YjpIoKD2gUYae0
hHxTdujI+d+uxYqX+3utERvMSbciqyKLX6RUZKv8KJM/9rtQjEzzTplItFXI0esqnOpf4p1l97MS
9Y63OZbMHnGnU4FH1j7r6RzJCKGnIpeC7qO/x/KBv+SJkIt4LIKKMu99ov+IeFUY5uUAvzM4whfv
HH8IVv50ZJMd9pkKKVvcV66BEswEkPOU2CbSDWPotkKdQmQOMUSfab3nfZwjfgr4D1Q8MWC/3EaI
aQzvPutCQxNsMrkUzBR8VPBoIQxtj8BtuzpmsZGm8HQpUYTI5RJMwfGBZ+7tWBMmyEj8sz8PBpAR
hQRH1GjwaCrxYrdE8bLVDkHwE16faqE7VyOxAXmiUSCUvMN8UcK0gu+YAR+EQ5ORlVqN21xneruH
h/kDxrtkUtHE1Tp/xumRr7LaiDyOAaQhYmkgDaC15DbRxuzbW1Ls+B0S+EOgmv6PxyvS0XKBoJAC
dRc9XohMwQYXeYLS5R6KHGrsDv1wLGo6fh65h3xthIfcCYKoQ5Fx0QUN/W5sOUJe5tQrpG48ESrP
NXMc0aqvIwk3Po8XSolxhj36vX/RP0OcSQiew/DR+3rSzeiBnZvLJ5LSM/fVgsgUDmU0sXqCd6Ic
P79DlQ+VTXiDDmvekNiM+R9fGO4HITvFR4P6zHnbCMnlWME74YG8WCB6iDiQVOPbZ1rml0OsTYh8
QvCmGv80ZnsGyIGnZQ5qP+PK4scmkPGP8K3KV2l5j61JCeO4JouMG/aLMACpsNNGY6xZCBYH5AHJ
LwTW8pXpmguYfY3JkUSjM2jDfyp/AnUjcypx70y7qeWaceVWPAoCKGZF5bcs/hyC8zB/UUIh9ijc
e5icALM+nPIkJJAIKP+7jbuVuhEBi8cX2i5ew3LDq0+2KcExMUT24rbgL3/ECtwINQi8rbxsJTFC
7bUfba5r1YtE9qVByVeH64yZj8+5oU63xiVj8MCS8wOBkTo/nHAkMokYDUFKAjgN5Rm0wywTvY04
BPiElUtFmJioM2cKT1xNINBGsQFnKSVEiJDYNPDKxY8A2AP7AlQUIYDik/3j/A6QrniEaCywBA4F
xao5h1m5FlEsCzKM5cmpWmBiRoTkgDozG66ILBE/hT7kkS1mMM7BB2mkynyLbgXBMXuYYFTHueeI
pk4FkyyyNoYrsXqGT55jRDSsUWIVXeWjbQnGo191RJcWYRlFyDqCZNogEn5wFpLLAWxlhBbE9PSj
CH7K/tOp0lHFeSyEymIxafx+bQNjttjsJTai3YaXlFRLQE0ytbF2NigsTyvRGtKxaxBPMtxdR4qL
Bmq44W52JvkYyw6crw0Z7Q+wU4s/+kBqo0fKs6irvK1P/bVEAHoqgxV/s3v627T82kUilbgF6hXW
l5HxB4HgmmR/vFyxx+IpCqci11DsMUIOJUeido0wtevm2vM6iPhi4BKq3kADOKY4if4zpuw+zkVk
WzxGlxZlwv9XIJEnJLxSuft3Modk0uO153eCVnR4n6TcI9L0ySAochtPguP7Y6kkIsJlt3nTW7hC
qpho078fTYi/8Bcoi/MW3HlVUoXZ+BRAaqcTuSDP2PInIseTh5ETditTTCFaUKhxG8kzX4m2CNXd
VTUKyZufimhG20FUYbBl5wFvIE8b79eYVLDhlDPEMZcdoQ7gkF4PxlJtP85zb3sPZ0Gd+5LVocOq
xCsGxyolxMH3HvFbaNGGZ4rUPu6CVPAK8iaGCh/4dIuQsdgFCPw8ar1BwDiLCA8FldEZ4Pk9E7ci
ni5UtmBqoxkLG7htjPWdbP2fs+OtOqqjXe10D74F0v7IHfuH6BljEg9G5tDm7HGl7+6+sYBA9EFz
AIFYS8MWWNsKvzMBF8NvjBTfoguHS5E3qfRZMuBMKTmm9YbMVPc11v3PTuXA4CqbPE4vCDZCepho
p2qYhwjXP6MbkT7tkfADCkkO5JOlPGXCBJq74o3ChQ9tZkGUELjuNjwKnPgawdV33sSBSO9APvYL
WuBqCj7QDzwDtGahGQ32BRSJfWOU7PBBVgyUaXwLzcm2ocySbEZ+0DQyQW8/o8GC3JdF67PQDCFv
EQJIo8+KUoo9kirAVK+aICrAMDDwctQkLLaEriPNKFYINEiAUfDSZ1OFrxJjDq7cTDTxZlOkZbue
edEc/aMwiJOaBHBX4nUuKJ/FCuzSssHHTCcpCjQD3yWndiB6wugV+4QP8bdq7P+g2Khigdy7rZ2I
v4w/HuM9oaVcp2JDZLtWL4TOzr9C/2kv1C+wy3PbAnd/Rq+Gj1gkrwscz6hZliGAavDxbZhnfdxO
a0BzvL2u8LL3AYZ3oHiG8XGijvESQYHWmNaLwAr23907g416HhunmfyCZn6g465z30nPawGNbJPO
GKrnwQTa5TGGdMHdYYylufjt82cjquLT5TGEiSuWWv6WFoOdKVICluhrYxL5ysk7eHM+8JVYPFsf
uhhZA4ArAnWJ25CNW5geqt3Xa0nsuI+3KoQP2tns+NoVR3v+Jq/pcIGC4ymwQlKxNoz8gPJsT6SK
sFkY0wZKO1+BWUohbsNQm+PR35A3Qx6QiHpalSsSl6CykDhIc/K6c3fAOkPVkxEOfPIyFuU/Mrfo
ZMJCzBod8fej6aVmZyIijDg9yGcXRRY4eITi32mhe0zvNREim78fZyT3nMqR8ZShdA7O4ECaaDWa
/oH3cQQTy8G7WI1oHxxjUQcNZaDDtiNmMAFLnL5UTsEfDhHMvXEKpItd6o0R6pM3xrIbQviyUDxE
rIfoDRhBN255w0Yr0l0ZJJjcuQ3g1J/BonRbf7obA6tzKOCNFb2FXHzTf/SOrWiwVcDQREQzFu3h
+YtkAAUKPyvb2XAozWdsb/xJh6Cm2RHJO0iYwf8VokoTIDC/jgU59OKA/znTxdnVdz/oIVhhAgXJ
3BiGJg8DDAlfbQ6VlXMAi1scXzjzEqsCtUfk34taAIq4CITjmxdlySsh0enQtgiQ99/MjZAk8p/o
fFRIIwaWU+cw6UjLD+/XazidIiNC2CPIesGnMg34h7gjyIIymQ93ME/uqO3BkiaiskM0ij74uDNz
jprEJW8BMpvzh08eNvy7lG6I0uqJHsFQcksj2EOmWjM6iBN4kzoX7FFpol7F0LxjYGGiAEXnYRfZ
gpkHNwaigtmBREc+/vO0KDxiNPTh/tjOwKIB8ag3hMZEX9SGLMpeCqB0Hx4tyHpScdz19T6KLNE7
mNA+2DFUpqM45hCyear+neMjgaWssv1wrYx+V5GmU/uZe/e5Y+8umr3RcskePLoHP5cB6rwV2i1S
1l7khfDH1kOR1STSD3OCH99Asm9KmfmtkML44KvgQCL3Q6c0UYtKxFhEZ6BwHUZEQZH1zSkbr8Wc
y5HBV9Suuo0932NeGsXi61FX0kYOf6PoOi/Q577ccQcgTGCksqzA4x4jailbEYxoRh9obPhGk+et
QXKdecSdoYwjzyJBQPBf2cYeqR5nrjlBbEpF5GGobVRHj6MvlAes1mgtpC28sA+YiFFxVM8cSceB
X3OwFNfi2sKbXFB6q+FvIRTA3KsGRz/pVFSNNbMfpyGP2UhffvFKTIjEeQzli0AyB4sH292WrBdX
5xzCNHJW5l30ZU2eiAdTmpvzfGbsBqPDTgVKai/PRZdkgbh9tOQ95mTO13d+6VHOji3SYXijKAht
WGuFUIOFNgc/r5E4UocjRkheFzQyETKTCXc4wg1j94rRPegiyhDGnaRJBOmJvnuFRfK58p1g140h
SRtq99i8Quik/c/9JBlUscjYSlB5ORb/OCfh6jDlOfBQEITv6x0ia35A84RqwkDQFqf+C8s/yxwn
KS85NhsxJnAzjllQVm+y9Z5Y/xFa2H/o7/gyEB3ElBshEyLia9vvyniPHoBcO2Aa7vuXk0N0OG/B
ItOE85v3Z3pWo8Hd52r4uKiahD0xES42IZ65rfgwKMHJzwzVfUcAaoV6Y2if2MXX78B2HzQZv7iD
CBVGtrY7BKgUgM3FGUWCB2ETh7/0eJiXCVpiDtFEmcLmdbMDx+m1EvZ5CUqRuK7FI3xtPnGZoCD3
QEdYjHXgfDViEaOMdcPeaUT9lXiAGWMC57J1zQNOqlgmfoEaBl6siRhn+8QcY7rl3xGUezfOcBUi
DWTotsgTlRIZLzG6r7eDl/fxwuUjssX7dUcT+cfleoqlP8SAoO/gbqx604LXE2TMY2lEWoX85HWW
lybAXyaEoOpe1UQ/QbVWmBnMHfNPwpkyrvnCwIe5z/zsanMm46hFmoJly8tYPuhvlrGW9i6+OMtX
lvU53xzYCiNwJaotbPYSfHV8/r3N/HRASleNv8w028x/oMMDnKyOIC8PagSOIAdnWp2tObgSHRfL
fjG4HFBeQX7KQ4XXPLEv5sUm62E4/mIvLDDID3PmghUOiYzznorYqz7HzZDqaO9qxXkALYmttKAX
nlcAYgfyjISEXZr8iTxEEhUmN3WYx+0e2pjs3Nl7bOxNTKks3CcpFW04NQlbC5ireYGuLB8/9zqo
E6lhf91U/Ejp9OCynpuhsuenwe9rLAZoH/da4T/W19dSJszHWPw4P06/T3BYkCMm4ccwQUKD4u/D
EL5+/j3mDaEjLTK7co+sU0csEL7/U41yU3O3PGd1E7K0NuRgiL0XoLlS/Oqq+nk2kpGwNWOdVs65
vX9tESvil2LXDdSoph2ZJ2x9m9RBu7crt+DzMJGyUXfR5+n2n0DWSVrFXD78flw+dfrvoHjcffZC
Ltjw7hxyGCITlbsUPpppiehUZCSEHzIMK25JfNMN7nvUoZMjMasbVf/yr9tJY/4vpNgQatOg6mY7
BsAaOOmAvLYfwAqho2SOwjsJ94UGDAkYFOcs/dyq13T8386KmK0mxPGHgFxMFWJnsLkZO48gERhr
Wp85Augnrd3YcITSxeJ/t+cFCi4JulAVxiINnMugoUJ2i53ofCfKgwnuS89SzTvNkd8F1ZoQCRgx
bu8r7ytYBXyTm7nETKzF1AU9vCsYNMqYgZBBvhF7ZgSzyNw9W7XOPjt+kErZf1ytxy5avDY4JFeQ
4AdWcPJmR01MntokxUxMIhWSH6aZAK3/wDNpbX5HKOB4NBX04eCvnr4ncz0fnvX9ArRmmWPKa5GW
MOvEz5NMi/XNVUHJkwLG4cd5wnJyNPqhegWqhBbh/ADruJIMAta61cje+OwOc8jMxGDj6cVAyMwI
n801PSKhHkvSVEfGk5Opl+GVZtNi8GfgbZHdaA+Xi9cZMABDiAOeEcrmZccfTKhOYJZe8J6JeP8b
asvb+E5TL29OT8DF0+tv7oeY7mxZ4MYyoxemrTeBfv0GBBPBzF0aGYgNCWdC9ILnaaayf6rTKn6R
30jJ7usMXcjBzz3yww8ACVaxKKJvSy8HXOtRxzJ8lfn4XGCaX+467lSE2PiZPiko2AewqCYmy6MS
dGMxdyY0FeUlRqDhPRPefdBI4x2DB5KgCQ5gBwa5AJjyBZCJ4fMCawFQLmos7ZUB+f2gKOww4eTz
kH+g3cbLO0L+5WbosYjpQKl1d57PQGbPJDWRynNYiMAcU29Epl38H3b6hEUMX0cMKdmFBMahxJkC
OZUy9yK/Bra6CL0ReG+KS23EL697Ov2aqMcfwiT4VTqTOSKCbA9oI8vhfz+94YOsan0iU9INKHHF
o2Ohq8VCTGgW2iMRUGrzF+QhTqya6TNlJZVcUkmyHWCxjrmgmWhEb1mOykPPB3rMKlKPieH6jVUu
ghf/zS+es5aUr9ZBNSmmfwKR/QeNKhNylYPcb3JqZxliOIAoaRhjRor4tQrIWMC/+pGLDvfpPf5G
8l8VvAKUtRxXUBGs3YbzYuXdFSteCBPmPXoQBKI8przkpPWCkBPhACHNHglydQ8HSzPGllJ7MP7o
FLhYJ+DNpVv14LVkl5yfMzMYBLS5J3cEpyKsogME3MpLecpwwYyR1GQ65zzjmBzyEVtlhAb5A/ZG
0R/UvjIv6CIJ+f1idWHU+DrdkdsVkAGK2iWhPv3rtr2e1P8JfT9RszOmMh2qFZJegP2xxpA7pnDI
R6b2K5byK+wvxbYWTbswytPH0sA2whhPWrzug0VsSksMOWFBHgUHkLbpriY4OgDX5g7g8lzJuwe6
0NULWpGMt5nl87sE1uue0zbD7tKt+CJ+6qiZa8Gb8mLEtetK9Xitbv+Mmbm4Y1WkK/izLVkpfBK6
EBqJlH2AoQNpzMPHL9Rk/5Did5BRx1kspFz4NJjMVezl5aIoPRow7+zPG4If5wr72YCiz5ouTO/F
+z+hHUTe9zO5do2VnXwI43H4fxVTWFwtIFhQi2yayMQhhgoH5A3WDnyuQ2DqrEUjfBPByUhj/e4/
zvayUy+2Edyuj7MFX7HtvoTHZP8IGNJppKBdkwWX7wqhH2waSsO/fkCIAHMEGGrNtfDxYBjE9W4u
teX9TVDJf3uVtivW9zX6FND2rBgb6bAhFiqUZlYVqLzQU3VMctkU79dM40RevLzXtICDPxDlqj2R
3g5N5M1gu74hBEAviv5Ay6lVqwGUYHhm1CnRJddDDxC4pwcoNx9w7VVIsI/eTlNlhzbx2zMaQzaR
7A9KP/p2Q+sVW1gtoSYwklK78FyQ1olZBblgNmwLnLXIOihoJsyuv76ysEbu8x6JREw7uvVhvW8r
90OmgMEI9MYtJC9Vy6HEzoL9orWG/qc0+WqRcby/gvfyMCOnbasl/V5dbSV2M31VLzQXpRtic4Zu
pBYja6+HrIflksinfPogjrZLviT2qEP+/4JZk5S8Fclmmkx91bIHdgHrsnBwOSiyAWAYpZDri43z
/Ik0YCg6cEPS7dDl2mPsXjYgxd9vXKL4QI+PmPdL/kOD91wOoDp1j78ox+KJO4fEIJRUe5Fk2G2s
c5EYU0ZQhAuxseJ05A3vTu8T68/3O8LzmKNa/wJJi8zGY2Y77cVG+q1PG3uY9dzLV8oGE6tlK+h3
z6u05mdDqkoowLI9VzzSk8cYwy5w2CcABWU5mbxP+SSdfPeq4frJgakJ9ElhYrzFuuby3rOgIJnO
4H7t+R113IDYdiFeG+mXUI8G50c8kDzBU+EhtKzR4ccGwd4LlfrbE3bPgUhqAucXIAwXNnw36Oad
NJ6UYLjpDfSEBHbTwb13k2Yy/BU0iLbSk2ZrOiKaH0dztqrjtvFUJC7I5NsdDalIpjIIfJZey7ey
EQOjhOqtCUgCvnsv06HEVa82JeAhAlPs6NPfuSRbHLn7tcEMQ/iUfQh16qyXBlgRiw9M+MdlrO1m
ZjYUGdNcgvGA8mUA7U/4mckE1WPRLKMvktMLbYyLFwkPBJMSiIPrm8wfqAArKSaPnvxeFpvFUwrL
rbFAQ89VOwDX6Akknup4sOZ4Veb2hfAk3Myu7is7zJk/aWIQYFKNK+zAA4pwSf7zO2GXrfk2PWUq
eRDj2kz2kdJBefUjkYqmYiZamf2sPg9WvO3FXGaoyoZBihaXS8e1s2H6GO+04bIiKZU1UeFHEXwV
ikRRGocLkXkGxvyCYRcZT7yaFp4FF4iHicEzIAGFFI1m0RxTCDiQmXah2LCOys68ee2GBGVS1OFP
SNqA6wS1e4dMoaLTCfsPnaUvV000xbPWhHgjgXdBZEsh3bv9UciCeAA+zEJp9JeCEbWjQRErEOst
33gOTc0vdIStaPQOdWFSHCwNTsBmybTAnA0JyD7a8wBqqO9Svz2nPsYnuBf8VvGbcDaAP34gYZJG
d8eCit5mfNjPuIjPBzAJkBt4KAfgDeMhSCC368amf/cTotlpJlwwFhojUakI1PYMwJqJjn5cpDPE
YAoB209ZI7gyGRUEPrI9QKukfAX1/Kc6pDzCY2CepDEVVAiggtgS32LDTJroGX8nCJngyeVJOpam
X8rSRoSg1dB46DQdiQmHyGEoSHqGp+XaWn1N/5N531kV57tskW3IWEN8HuIWAs9jlX39Myisqsdt
7vek7OyV4NsRNhf+CAmVFjkzEW0osjFqtfHr5t8IJTqM7cp5rVfUK9LNvX0g1HB5tD8hlQP1RDUw
LZpbPiiic8bDp/MUnevfNDResTzhgn8Ob0qIB938T6T9HldaomhhUzgGfnjFK1C8cHwTgFyP7npY
INAmZhIj1ftoBchpUMa8EXQU/8oly1doTPcWS0NLWGC0/QAORLzjuLRZkp4xjznEfNStFkwXI6mc
VRCkaDKF0SUnMcfmZKksiNmDT64G7BzQ/7Q730pu79AgpDGxhMNV9Cc09MLc/sEJ/IKn6pIrIRfn
n71SYTgHwefpCBsFSsEd41w+JPjGgBiKClo+fKZNfpjyyuV+EImLOrm796TquWft2GiTNxwFfHRE
eFe5VJDutvS8GyiLme451BhGz1R9++yKFT5eEIyS7y6NSh4O3Ax8Bz+HF6uGBJP2psRr9KDZc4Iv
N4JhqPB2cnsfOdWw1ZDsdJ/K9JjwYt58yRJQCZFRC/iVnQScTKEAlnIQTldNmWmxIM063vjmyG/j
J+zc9k4Q0dZXQOm8kEi9v8Tz9C52T8AJak4+q8eya0YDbA/I5iQKLTkH1jwZw2psz7TZ52xPRWQV
3z/15vzcFYoN5TAvrL+nFd0+TlZHJSK3nDxcNAlUe3BRChHD109vLjOBia+jdg8MYdhgFXLa38zh
KEr2EnWxr2SQgWH/EbNJqlwsYYc46/8KSwzH0paXk+dUyU73igSZdKYcTofGI+C7X8vu3bw8sOl/
s11ngG1pTvUEAWLWp8a+dAwY4upYXKgalw4lZk+vuYUNV7VOB19Ogh4/xv6pxV9ZhH+gA6ChDpnG
7y1Ce1oTEzzhMHIg0mpyk839jpzzqA7GQFhIG5GLkr2ESzF1NLytSjBQHUrWkQ/aOxJHNjpJhJAw
4O+8VmhKeapwR7zpf3rNSfrDgkTSOpFKtuRUGKcxWvPoNU5BA6ItghbZCaZvbJX3kYZ8/SrocJIi
KnPc/RL88U0+EtJFHHFvkA5g2hR5YjO8vWks+5At5/KJmwdlK/XFHrhdG2n9kutakQFY8HWaHp8P
ZEurVxLu/Xr+ORy7bKEjB0G3x/0sjOA/mKBAvvsNUy2yRV6Q58engDfrxzY6SNJJezGVAkXcUq/Y
8aTxdPEQIZPuCFIOdSpuFJeRGgpc+2+WWdz0RKepOQ10XRwzBSuqay6elNXcMNmi7gUxpV63dkGi
eYiE79Fqp1S7lVnwqILyGyhV8EaiRLluHpB9/Bp92ErlDQr0sgtYMOFAnHx9yMctFhSDMOzb5Ia5
igi+UwUhCMpYPANoEuURDBaoPOH10F0yQpC2AvwKsIodtYi+Z4tvhO3QQBBuBNLLe/TOi+GASK2F
4RAiHuYoymh04UK3vHdQn+RiJlEFrJJCUi40xc28llmMmHkoOemv9bpFdmVb5WTB9JnHmJjNq3a9
XfZ74AcIwQ4NMs0oKvvfD9q+Gk52f6dmoq4QfXvVAjmoQHwgUKCjDTe6DXdMTHCrDzoTmMPTSMXM
TGYc6Dy8CeqUk4k6uhjJwKSlmwHXYk4G5yr4SqrzpxQ2MWbb+4KmAlIYCX3Gr/Ab3b9rYTqmYsnf
S+tPVPCPcBD/sBd+5uT3KHi+89mTZBLOvBOhu3qGloukX4x6faK/Ag07Yp7HdwIaRS68chy8Zxyz
E9K+hPKdJ1rqkv6xuT3GCgfNBGiHXRl0+IYsqxR6fK50MzQak9DiJRW+v6VsO1T6njPyX5nKr6Rz
PGcfZNLIfEHO6L9m0ci9zBK1mtzk5XwQpOzp/FeTqO4rYc+btAblwTuJoIqfe9NXihSlC1EePTjz
25YO3oVdkVqhBd7mUW/SOUr2G9EHvZ08MvdHePiSqYU375aQ32WipLAb18J1iZjnOSta/6khyccP
LtceIgdISAq58Wm/F7fD1iGzQv1Nyg1OkUKNVXRhlFufbsVIqBvvMaozZA2Lh008pECbW/LGfqHa
/R2K5aDz6DvujKBgokkZbm6Yp5Az8+/5hf/UqXcZ6wsNLlgdVz+x21FKwpWNIHav0Erg9D4zBwP7
xyPeavh6BBI3gNC83Wxysl5IHBT/JlwT1t1Hxva9lj+3PCQfM8gRzp/beohAAykBw7hXSUtOoYfI
9iixnkoRdxSCK4Ogt9uDfCHkWfz8ZTK5GZ4Nrg+4yb0z4eXeKmkkxtSeMO39Ycr5NzSPdGCctKM1
7WeDJAeVyABKsZpiTf0glVnWJdzZL5scQPuBwHP/hyka3qxAwfr023b2IGOS2WhCXG/PrijaNUCa
vz6yZETb6KcxZ1vUVU/R2aogcHcq5h5Qr8d7ubV5evp+/LGJMNxb0kSVkwaTE9yafSrbqGxCghGO
vzvO2Jo4MxJNLIcNzsBqiCAh30gXoG71ZGzVr/d4RAOdBCCPXRhPsG55JdkM7bi60aV9pEjjo1GJ
MZTNKGvWuvkHht6nMeUZjIEZ+e6n/OcYivvsfYNb+RtW1tyEuUDqmn+Hb2kBPqBXBGTicBwLV4l6
1deYIhFujb9P73tLJHU9wC7zXPwAE/go5CGhk6Cj7Bn20MyySy0VEW43C8swzdavhd1M+vfmBsZo
jzURXcPhTtrmns749rEsynX+Ptd05aIQBx2tFqW+N5DxPa+mufge3ygl2KxfeKAwzqXzgRb3v79B
vihmXLPyAamFcEuxofEXypE2Rc0e8A0GLwj0rTqR5yXBG8EX/cFZ92nvTeQJSlCCbu5RZXjvmHlQ
4LkNtEzqvia08qYBkkTI1feMFD8yrHiHqPzmBQN7rs9GxJICpboRzpD7rOGmHJr30ec7ltRYIbYy
+BEJIiJW7RlmKtKo4bLB2q5f+H2A77/H1EiDgSJCitT9v8lv0e/zf69/Hzqe3zGCUYQkYvzVM8Bj
FJPvnS65ljpX2YzpT2fiWRCuZUIK7RgTeIsGRGQubZWkP8UbxAr42t0FbuQQzxf8vTB2G3Y+oPjR
YeE0Qsj2WdFi8qHu4g5u5yAiR2UwQ6AcHJjpSgRMKN2YS3zjSw2mjceKfei+ghLy1JPw4wi5J3kG
c+srbLBw1T8nTYz1bsKGIfQU2GF2fBUYMuInYDo4PTl9xtjmPwCInxs538gtPhCj/Uzorc1UR772
is+eJn3HtX75EkEC1P7417U0XmoxYULGb/pgHWFyR5D5eorUPh30/2xiTsP8yHZD73VZn7HIWaVv
njlAJY42DpuUr5hh6zXH3HR7n8CQSYFvocrJAAAVF3KORp5wAONga8jUJvZMa9zbsb3+KPBhEQZL
rBmCQhk+/RC8nqMDxH1EI9/QuOAsDjiIP895i/Z1EB0yr4B4ZfOdkET7IqFOrOcL/qXfWU7okifP
vCGJZNnTvBe2qN/+ZX66HQiHTTtEUkWI+EiZcntp6NAO3NH6maAw9MK6mwEfBFwjm2rDQO5RCIMU
dC7MR5/4fgHDzLuh3Imc4e4R8KWQo4beZNsF6p4C3ZvGzCljQoVD9RiJIKK68MRuQNJSorCtPdFs
0XUVGGTqkbu/h2BPh2jL2nXRkPFET4PTJzyYLTHznSfBJiY5194aHUr8ujAPEJL5GWVA48wtERHR
z41Fmnft6e/RIEEPhV7AwCcMp7ppv6Iy5aQQ44oP+rvAcNMidD8xj/1EIsHk2S++M20O//1th0ov
uNOa32Hn3q/kWrR4+TNHGUWGV6hh1qNSMH1YtE3tPnF3KpvsOmiOTGzWVb8vvmSdLrRe+KIZmMqM
XHPATsKnJ1iZeXKL86OPU4p+4UvSPsIfDNnHL/txn//QNyKFQ4VXJaKunS6nQFRC3whBgxYVneDC
W/68MEZsITnvtqepqHIrNkL+NcsZbNEmjcvnOiX3Vwv4IzV7lbbThjVVW7+IXEfSj74OgkI7EZt5
e+OxwirH+6IS9VmHzB/qZoATH1P2D6XQy+Yj0nnjKfjtWFgWFfggPxbTLaf26nOixqjbYrpeE3Jk
dX6PA+cZphGHjTUjVwiRinpAzbKXPs5NiRnbzjSQvLDWHbnxwN9yMtpR46OhQZZydweym0+k1lOQ
lgfK9O3NnXnumBCwcf50K5tupxMrsqJxrAyWtRmCw705AfrhZ/dNGtE+0lfeB0RGuc3b6ohRnh5L
ftlMt0x1bRq1ugNtmnGNVI75JFj0Kjccr08gukGofwNTD2oAm0O/asrNawITgy1riziGcKDd4WRR
LAF2jxqEgB0Q4H/VHy3lf1gEPtyLf1AZEDooVyx+rz6YEnmllAs1qvfC9w/IkQUymzkhfbB18vB9
en+8/IbSuOdK0KBqePLIWHiR/cSJkg/JQ9QJNZvXZxBiZSZzcgJIKnRghfm0UkbE+8MkBjriqLUO
2PkY5kR2cJGrnnyqX8PlzXuiIhvzD6HVVxNCwVGTpSYBywZRSRAXdn+53ceKRbnJttNQ4qIbJMf9
MbcoQuZc6Hj5G8q+Zo8Vu5cNeaUuGloZB4AKZOJgSPN4XrOLASSJiROvGG30roqbl44niYwVvBEo
/Fh3fgNmhNGLKKeXzz51J8ylQhevrotyolZHovxvnas1CNUEzAj2bF2Q/sCv+UZsusUWDrv6RwON
jp7rP0xLaxPK0oGFqCER1dpuO7ciEg7jJYMKd7R3AM300Q8JFnzX+FSbj6HVx4o9VvdkMJK61U1v
hSsNol/lKE+3MP5uIDfum4Ro1NOfPV/dDfHoyV5InLA88TOYkne5ex72Bu+FThSoNThE8jd80B8y
SLJy8gI6S7v58z0uXi7/Q0M7K/xbH0n2ymRFwxp8G8O3M8ynUaPsSlKjXQUhJT2IZG5lYoMD8wBc
2RbFvlbdnmGItIIb2QHgXuasJOeiuO3T/PrWTj13bzPjmCRBGVHd2xsUC4kYCWn9QLOZztg0foQf
fWmQGPEE8lr+V6qUQA3yAdVtTkqF7piAP0Si9hFLpo/E1jFYFqnjJWCoJ/srwc7VewO/fftUpkhq
2KA3QK9HauYFchFgmkECNWDjVsi7bP+mjxhTHwcwPokzBk8Cmzyzg8GfiBqCRHPbJWkgZNgGVGCD
wY93QzeG6mJ0r93m5b1pR0mAPEssctXxEXa7hiezDl8ku23uuwKI9p3kJzQjQLYwyA7ldqJbHVdD
P5RqXNB4wklcgkgnxJi/F1aVIzaTRjUe8RK9HtEBz6C4T0Fv+K09aQbcIM9Rl/wq0JDwOv/G/wGS
73H2JKZxQAZdACJJmVYvxBfFKaWpZSCj4vFt8pSQZzGlZ0M4oppXf8KnHY6+F/ZOyHDyUrlHwJwQ
PgjvLCdFg/ALPeUJ5QaSfeRdboqTki1AfC+tnpAMO3udVevYmgS/IFlmEj9qv5GLDrFF6I5c5w1m
2JBSt7bpVUMkgSo2DbIutolRIzpjK/VOTQrs57fglQPPfBzG6YRnyUBZv7Y+YZZ7z4qdWkSM1Bpv
ejM+zOx2xtv0O5Fm7Glba8afSpAsum6ScZaPZjsod1iZ0nvCT2+f6ikBpXDW41uQfYeUU3NrYG6N
TeTkC/1if88lOA06ZgbTvUERA3qA57HjLs/BiaiTGFXZtbmRq7gkUNikZ8W/0c3KN2WQwfHKopIr
JMAUpQPifo3h7XZJB/BX6AQsdu3twY7vGJJHElJhRDo04n2WKSp9UEs1fNWzJ2cWxvN6/wTyZQ+o
1Hb41tChW0B69+39AxmlrXp8MRD0x2Lnff9RE/qBjhxbe75tgBEmMNLZiCAotiSNgCKuGyGkWZnC
AyvjcQR0zF9EN3b0rptziydIWUuHMeqb/Lfjl9ERTLn40exLHs2r8+VZdoKutWFqCpKDnPw7zx+L
O4NmW2yUFrke21a1+B9JZ7akqpKF4SciQgUFb5lBUQQshxuiLBVEURAV8OnPl/vE7u7TvbvKAcjM
tf71D0X8ehAyts9aT9sJ9WgdKy+zeS1lzW7uWHECuY/DK37F9o0pu+KN2lWhLJ/F8jPdXXKfc5Dq
q33Y1zV7KHYsS9TGeK2AGq8kopVifpXTxaA1SQmrAaDhHMKNAHCSLGHmY7FM2kT8IJOstZORJVRg
AqC5wO3iIoDr01+5OR3JX+lODxO4e4SLPSv/qsSqIna8yUQv/rRdtmZFpRiykBC1+rpYHjzgrXzd
2hFZ2kyymK1yFruYvqBm4A+IC/EAUEyBcBb8ibQ5pseOanQrBEfcPwj7XBCEBjil4CnjUykTqAyl
ezf8uUdKqlcr4ZgvW10wreZYlohN2v3+tMdLUi1y1WiTjOHIZDZpZwN4JaklO7sPUvkXrMP7vgNq
JHoNsTuEIyaSOKytmwFTXesWXDZj2dK4hpuadNr+7iqXJZ1/jQAV7mzAuTvY9NflZ7JIqQbvSX7B
f+w8xCoLuyrZVHnscPcYSP41lIS7E7RVZKi9XqnbMWZWFh5KsPzQlk6ZNNMmrQVWEH4Xsq928H0Y
O7tajasE3I9Q5ZmFN1nDxGjgFfolTqGcPA5VRDH4VbGIodKjWqVAmtxt5iza5aAQeAZ/0eFc/MDX
5un20uOIec+aMSpULQOWX8Dqm6Kx2pTbxoQvD6x6ZTBnXeclGsLzF33LHzYjxc2aQIIRQxMRHcFQ
H9kHBwJS9iFyXuOIQ8bfJHiz690wfnjAvg3AcK6HAZlozLTAPRY353EgQRUPI+tfXgnPyrqrDBmY
HYIAPFn/nyxeYmylVDrODbdDFz3WZA7CgBsOLHLB6TsA4pFcUAzj7mxXAzQdb8RJyCjLxbj9u0vb
buROJvOJh+t2rZg9pUdB53NFqpmzLK8L7IKWL+rDD2ZDl9kLsj/dv/z5K3EAv0JnmBpaQiXPzo6S
pZszH2w/uy+SZDydZyMS1drCLB5g1YtP5bdSlErum34ZZlY7MV4Xm6EesUt3o70ILYEsvLlUQgnR
F3/ws4B5eFtNc/dyN4p+jZc5kaq03iGlEK1+44EUqUF/5G422GPQ6zSzJ1M8rGv0y5acnxrbAIgi
kA5uYQlj9z3LiFHH3BmaFSj9DkZCPVngwkj9IM+mqfmMpddMqPqQhujv3XA867qIoLWNxG7wj5VO
u1QcVC5q6QFjv7o56606jNgPN1pLCeBUQ6O/z7OggBgy0PNLUiuhRojiaMmgn2qFD7oR3jRThpXa
U5hyV/hCpnByoRUiDoLj1iG0CYVcHy0x+CYCSq/fIfnH9+aifzB8OXcRfvAtgi7hMghkrkYczcR8
4Laq+cDPHi0o7gUbNhWyjH6lPHqG8mbwW/7KN+P6Cyp/dWHewN33pocELKw5MbSSXQZRM1IxcP2Q
3BbyUuXdwneU9eZgzSkHKftzuAt8WTvyJHAJcfCsncsK7BhaNKKm52YKAWAmnk9aXJfPyr/uD5OW
DgADxJja96vqJww8ABDBtGFgbRXkXz05vMl3C1MYigPqhlGgHj8f6/pFx8y0UR8JHKzHTQsrUvQq
Lu5MTi/+Uaxb/bGBSnaefargCf9sLc0ydcdITgnK1JoENJkKzjRXFbdMzIuEEYxQvwlD1sTuXM/2
JgrCAxJSHgQCuDSkSJS/MMaogtGvJYVJESoMRzgDAm/psUZOWMtyUCn8mTM+uONLy/Au3cEa0LsD
PUy9V0JGBfvkHST8pYtVAlaSwBS4aXG2JLSL2IoI4ak4OjD7+OB7qOe4IJKsAV2gtnAdW2IS/Y+w
D+IIijYrKYF52EzlChmWM2zb8HWe8/0dft/hEyeMGWuD2yi0Implfpj9d7MLX/Li1jqj9RKdPeM5
qM/QToud8sNjaL+dEQ00qTf6OfdjDKNue26Uorv+dHdeKZSQVF6FRdjP8fG2Z0eT5rUQIT4BfiSk
m4J08rMSFvdwoowrqAnt1GjtuwCuksj1rIw6frHOoAVhnZVPTJLO7God35we2ri+Aq3RV2MwlyA4
jGfLIMAuBq0IrDgwXu6FAPDOkikimV/OuCO4wqUzMh50b6ztmOr9rp9L+275OA4xnILOY1if1QW8
w/jFiwQRLQNGy/9tpwdM3muj0N9wJCaHgW6Q5WxxyNM7MdyzW4of03/hR2zc91xz1YPgDZ9jTEQ7
In9E8BlpE8rNBePcNoUo0dvB8nFz64E3xsLRaXvdlNm1wCB3L/sNsyH4hlwhZ3W+Gys2b5gkwZPc
mU1lKIpbGQ8aIY0sR/LEyIRmusx3IafsscxanazmZ4e3k2TKdGEkp31owfD3P3Qf7Pt2WE3w9dlA
ycNjKr3m4YAagoHZmJ/O/wrYPJPV7eN+L5CmPE4XLK1TF77X0Lps7p1zU63LE1LIqsbxZ84suzzg
nLSYojVxBqkxLqOqwHrT6KhMW6O6zwtsL1iEize8L1bdnV0RBnwBjGg9rsH4ZWSIP9HgU/dN5680
utwBXJ1ueJq0OBdLf4/husCiZIiKi28vO6MmvGpYL/GEkRWHnBBuTU0EzqoYIVDwYPFAb8Xh/mYW
8K2I8stKWCI4AYbX9WgNSFWaQ/DoECt5UMYK6PKx/MKV77CEgu3MDOelutKSqaTXAhbf4XUavAdz
/uHN7n9eKXrFVALXJc2Bk9rjSSltid6PB0g1CZbTVMwtykGoAe2WeNax1xICaL/e0EohHI0gaV2f
7igzn/dwNCABCX8ICu7iQtSf+2mYJ/Zek7rjdCsVQcezIarArv3rYN5gfQdXK1fFnqOgA+ycB48g
j5yyB4irmIfetF1O2Zm5L9llIPqadZdlJ2OYwhyHrNpFeY8aWuHydlC4McMZtS8HoPo5IUH6eKWE
cJVqhuWseGrJtnOt15Nq/bwFgrhJ/g68JA1FDPlaiIIpgUukojG74IY6SVfHwW3CViPNHqelrmUu
XQ5dGMaQaUhDoNkJ+9heecwzn3sD0ft2TZK3dBb+hLQy/GjrslMyBRV1M0cTXlgYj7GJxpd9vrRt
L33u2QxDLBLhDntgCiD+1Ao/JHpgtWx7HhcJxXuS7hKRCcCNEpsZjT+vmIY2yrtAbLYQjgVDlOod
QbtNtZ7QImS4F4K/0tInnTvEDWd52cNzBT80YPQ+P+GbqpfvjBngDRiChNYCO2deDU9Jtu/vjHMO
fe7sTjZEPx+SHkcb578Qka2eeJkX5vBAgYBjxW013Iwf7g34lsOQCcwtpo1Y0RjUhie75Qq5Lgc2
eTzgbCRjzIslXHEUOEKc/Z3VAf9bvBnz60LgMMKfMbNuMbOPEz80Y/UNdI9PbSegmHxmaziDmC3A
YK5JkuBdwH/ljcSF4D/UA4cNatg98ETA6z2MKV/agffM0uVzU7yBU/P99GWBHcQX8IojSbhYVho/
jEkRv3mFiyJ+rAnYKvk24iSsDfljt+As+0pxL/n5YrGQIMOJl7z9yz72cZoDQnkYH+GYVAnCQ2lN
beXnixWxsbzODvgQQUMDjqUE5vDtF8Vfw1uSd+xp2BjaXiI+2PiASjKIphyn4g7LJk5mwtWL92Ec
eQgqIWywVZeDGdo+WCkKBi6anxwwIeDh8OH92KyX3I6WXXK4maP1MiMqfE7pH5aYkUJhmSXaxTgk
6Iq8k9b6WSBeolyDCiyiqy/P3hwyJ04SJ/M9jmvxONWChEUt0Oj78fahL7m/iFTLVg9RHkMCRVn5
5o50/7igmdOGf8TPhv3xr9/1ra4uUKJIkDEx/LnYEXEaE+7GdZ9AoIXcw38KBgOv7zVr8FhWziMo
jYP3OSSsSMrYVox3KG3oJCvrlJr8HfMAapelV665QS6/DKmJsGWPBcPv8SIJi59nQdGj0QNlO8+Q
wPczSPlIVhAKf3iI8fq/tAlf5BTBEgMB3xzSn8PF3TOwOqiIUopYyG89XsVbglmLV1zCNPj3vh4P
cs4ayvZDYltIVWRuPmR2ByPlJAodVrmCdZ1+PwwhiLhd1C8xP31CiABYl6fm/XBn3z0JQSVb2EVs
xjy+4rnnylN6JaliesjEcj3iQwRUwvCPWXr4Wcl8dn4Ivr+49zxOnKnIcnofv5QN6AiOs9xQNBDA
ZO4L4dsfExRnbgG8Guho+DgXY/BEEkL1/BbTi1R/7H4nzEn0qWrSfLZQybOgH0KKWQO+a9LDoG41
6ivevysSht95mD4gnXUoTB5WjlOG+lOVs2wwU+vZe1fy96O3e8cAiubypibluDaHlwTYhGvxBa/Y
lTD/XWXXSC6t15hoYPLSjAELarzPTeY/w3rzcScYXHkDCiRCOsG5r8HgnUxBkXvEkq/F47ln4qr3
4xDQrX/M1csSfPaZMqsi2MNI2DS466IazFFY8/TyrOJJQ82LOH+mH1JWb7eBzyhk8YUtIeA2Gmwc
wXVZqxH7sseRBJ5khQNvswHWtxcW9v56RaTg8h1fMBqlGoS9pBNaKkZNbABcQiZD6uy3wrfzEw0I
tI2BUqnnXJczB4h2CE0eK3TUFxSdcigfyUpYQ2Gd5bifrs5Z7LI9M5QS+VHUvUdBcU2Nc/z9BM0t
+EK/PuJ28Q9wISpj/5oH0ExZhEbUDkEEosZ+myHGgKJFhlLLl4Uch81drW+3xfwHg0/KIBJOHwca
jKOqmDH2dGrmwdlFi7ivnIrydrpbrS4HEBVSHzEm5pO2umEYFu14I+nKUX5Yf2+bfC2rni8Wfrd4
7nvEw2AZjxKW2qxpzBfxdQ9HjALk+T36nbgPYg/LJRrl1QzLEGG8I+HRYvkqiU6wxddkCVI897OY
pHPzrLb6cRw+UpNai9OH/twt6NBlD8Wgmgs20B2KNYpRJL1QsfDlyS6e+AcaWXN1nNCX/kwvyL5q
93x2F5YzOrbhl7GfCPuS3qStvtAPjn24mzTx1T7kscYPoTNQjBoV+g0GtvPhCijMCKXpDEwklbw7
mZ2kft5d5rpRkZojbOqBSoieAoY7IA2nJwW43k0RYzHoCTaeZ0/1gFqVQoCdm62zXSzfax7FDz/u
eRiLsDXWVnKLCxs/D1fsuCUnekXcQE0TjgmxZCTemLqEGka/0XMP2Stpydj0xRwOfgn7FytngH1T
xe9SYZIKPdSXjfOmBBDpeZyFHLMAez42FMBpsDHxHVxG15NHNZGR1QUJmotPVyiIRDA2+Wm7OWWw
NhuYnAMBCNY+E92rBaG3PjWEdvItSjZdpplQLoOt8DOQhceNiEiaqGbXzXD/TmpdJCsHaVDBS/i7
QFTyZR7EnDn5HiYk1wTfItieCLfgyJuQXBnZ942+DAbEg2oDRyZ6hSSV5ZZGhKMHxdtIX9oKJ3CG
oUfCmSDqiURseRe9dWwsr7Y1PAisbxJ8bWCGMb8AlQmG6ooKkT33ibfi7nOIuhm3QRRMw0PNTgHI
w4PNv7niC29JtkaJ84IXcWBwuajBzORxtbg9EDPBp90im5MwM7VB6JXTG1G7J4ZdGCOZzBlgHGHg
TGtAi5u5h6t7QLfK6T50k7TWvRM4gFiinFktBwxbPiosyrE4WyUe1YsTiS2Ih5ABEbbRRIMxP4Ol
WwNdIEcGWuai9TokB0bz8ibL+Za4UieZnggzTcrnGi1+ZkXUYxypNs+G0rJFaEk0tuY7DoGzcbd+
X4sSKdBWYjqEcUxDXAn8AWiQpTXBPAIib2+T1JJT27ycWrFKJRpc7eGbO9FZ2m03yX7Y8Z+5Lcl7
iFhYvh47zb4iqzEdLifPJQgcE2zBv4b+ytNFLXPBdAanC6aMevq7DaBZU+2KKvpuc/w9jBO63Wpo
OBFFM4x7JtpL8f2FrVzqBCR3XRb2jY5fNjFh5LqhOmTAF0kW2NsHZVSGGZqZUGHjXYoNN2mBAxh5
+QZ/ItSbHLsVrk3t0B5IQgpMmYU1S20kQoqafXVJX6ozFpczxR1D3CHRPOBjDMMutyviqjccfoGQ
Xa0wDn3NYf9vt0QBEWHE0Z8Q9EERGwxL7+nya8FJjIgbZK0CJEGRP3/bo6W6luAtjH2xkfIYyJ4S
0v1AG4vYVbAw5A0pv3W4OYhiocRFsGgfUSO8qwo7+mxOPKNeniLwAWySEH7KwcdHrQYZwVTehtX9
/F44aH847UPM85233Uv24DJHrCpDwTS/ixtJdXe/JlAaoiAkNCVUPis5naH+er+W0tRkX5SjAQfP
wG52l+HpjdNMNh9Pw2Ftf+iPmlAdrIe4erUwtNcZHZiKJjY30w812b9Dl2qLmlUTZesMCYaekAd/
0H6XyI9u+v6KydcXAY0UYxj8jfGSjd4gOwPH1Jzma+yXWG79WxdRp2OBcTVI79GG+pyx4ii5Y4I0
gqESz+evHw2DCdP/J+9S9ZgQWuIwOKH93+eCUePY18i7tGQhDkZr8gMXGRIILFRCCMk9PqEZYrlg
4J/V++nYn4zi++j3C4/NYF8RJXgy3JDV5AHWteRy4Tm3OiRJt2EotwZGP33gpaOehsyFgxP6+m5D
UwKi6DUU7+XpFieHkYWTD4lhE3+P+YvMQoXYVcWic0kk46Qajd1un7hb7tSbvmjNzXdFLs/Q0H2j
C3zaWOwPzZ6cvjLu9WxJFwRaAjY12sR+vftFX9RTcxBrgyWpZv9+f35hAGKDSX33RNI30a3B9kpe
xGqwbTCEwovoZs876nwM4ZE4idCg5oX3kYo9Jx+HJUBtzFkFUmIqsbR+WellPRHAQmsO+XhjpyWR
qfGxLrRH7M3qGtEweVmNNSbA++qqq46cMyhJ/aItIEMdB16OtWSjR8597Pc7KDBS6Wnv4LlhOkXr
M2ZYYpw4fcPKuuD9Bl3Pa4ncnS4as3xAQvdu+mdEaokNfsCjz7rOLJx422DEOMYd/QqtOL3c17R7
9hdkPZgOppi70NhGaVghLKTOdtiermiiHUfHx7OOn3whBwsjEv2EGu62eP6AJswnsfCfIm+dhauY
7P2e2Ltsxeh/luP5EmMOi00N2Nf9HOjYPJyaiPhjhAXeaYYZCoF/d7zD3I69C5+5qSCK721RoQnf
LEcItUNGc1hxqobaWRc4bTDVmAi4pwg4gvKeMpT20zgs+Sqcj8Ql6vaIb0ytIOFbu75Y/YlZAR5T
AHWwOU+E48qUjA4IKBwRg1OgXAPrpiHZEBJ5DJwEa/H1EavL6PKIESJr4UK6KP5JkR4ufqkA3fim
Wb0eWzv9z2GaIDw8avOvMS3ZwHkDh7VVr+pv3Y0ty0GrEX79jaiH72jd9EWZLIT9KT5Kl5cRo3A1
Mzi50TG+rSg9trER3ww3D9wZ6eHgo+Yax1ZhgIKTyrw6z3fXBPxwluvKJhbvhfhSr+CU7d33Bo8R
3FSooIy7Q226j8+SB6lSs0Y4GhkMV0FkP2vCvGRjQTg2sNOp6HT/ZhEkJZ8tOpn50xrv/75FEE7I
FzcIShmvGDkxYRsaFjO72ZqZ+9WI2815VOoko4PQmud242ZDgyiERl+dUQTqZCjNdwx6NzeeFHFe
LhrcJ2a/8prFBp5KrPcdEwzS9AjaA6oU3rE4SQx3Gu53ISwqTg6oSkeuDihxA8PInD5st7T9Avfy
Hev1a1WLN95szC70xfRM0k/F1cVo1ji/1pPNeaADBLNZTs2V4YNF8mNcXfNO9wfMPJhdcp3L9zDX
IMDf82JtuMef191+MfUzHsL29YNr09NSsU2zhBns6naKUd8yb6vMn95H/0rk/f0oahbcAbVgdv+j
NQpXIyC5jwUmvWILggMn62dgUt/F8ZeYCWxBRFI00ElCMSnkdoIOPRXqqT3ENEo6wQuHLAmTgCJ4
rAf2cknzniTBsoWhQoFchChov5hKVh4AR8DsDD+Ol33bPgsd3aJcRhkrg3Jb0LI4lIwndhsE8g3w
SJywHdjIReBIzfrDfS2FsIvjcRUNMy7Lax1XCBWrPV0BV/19WDFE+WlU8Pb7X2WWCHHhOL5stXGy
h3n8iiOPnMMJUuE8YN56EHi+ZI5e/GMo/fBKzsht6FS54LlFflRnvIIxSuE1nEaYViJwKd0AZWHu
87bKXRVJzhebsSkRoz+tyO7J7/iUScF7u5ngaSZ8wwqD/vUKsFtsQsV8b+E3ph55TbLzOkP5ciBX
02Pd3EWckUFjESvvuC/DWNCk7PzC9Xk3Uh7uxnQHi1fVG9GxCYHncIkXKAIRDtbadXkoWZnWelF7
892H4oCByF8Gb/E6L4AFCgsFdv/SQeDvp1wXy9Y+Q8ZdcdEQdEO6ws6DcaYh5gFH2sGhwSi8MkqR
Qb+u6Xrh+GYLmGn0wC8QIwVzuIn9RbpJe7XtLF84PSCRQF/6hHhiDNXZzm81dzIyJbivMNx/AZG/
d4sfwh/BHbwxqMpXpfb3uVs3ZlZfq4V+m1tjGDoQifnzQs5vNC2d+WZ3F55M7CW1T4dDFZmdIB+K
AhB4D1Q0MzBPQAooIK0Eh/X/S8MOYAHaD6wdBJxU2GpcbgGvVTHVxaVQRTk52N2mZkhcTvwXgqvh
1UVa2RwvKAKtWGoMU5iu6tkWxg3THf09siDUsllNwxXJQHPGIHTOmGDr5we7LFR9Zj53J41SC2p7
HDPBc9myHNgFIuPL6sANriGKjty4s1fhamIhGfDdguoUAi95FJ+dyuaf/HBjWj3mVxZIxBbvhHje
xQjWsrPw16KjFzkCUjINzwMeR047NozMWC/gBS+JR13NaWqNv2wezhdzn6cJzbyzWNCKT/64jpvU
PqXH08CjgBwaC81eD1yxEjJmsQjZ+eP/7kRSgEUKLELc5YoZDr7QP+f3jG+V2URd6gy/RvhewFnB
eDMPihNDHQaBTu5/gqfxSGR/A60WSJIQZWHUlS5hgD1/jAU6G5Hn0Mex37utuyqM8znXFwzJ+TDr
3/9zHkAoGoChXY0zN3ku53NLQAcvbqkF5VLLirjaLofSopnzgKR4TZMAHTw81fGxJGObxgVx8Z6d
Y04Kjg6CzXVu3O3EIElbMHctAn5F7JLIc/m0I3cUHRnwYZGGhtVAo8J0D8kitRbeYmVi5YQazZvt
ZiDG8dKP6P6//jzjq+TuzUWcsros2Uq8SWWdr/bZeCylWve731+OoWrx/O3q47ex1YF3Gyy7u/Vi
6xtd10MSFZs/WYxnBsLIjEDEzzCAc6fpv7dIsS8hv0RCHLvMmOma+LvGVai934f0uULPn5W2ir3A
TJGCdPv8zV0mO0+UgJi+v34nd7aKYbDwJXBAxMhDEq2d6d0pw3EeqJwXkjX2K5YwrlI4QNp5lB0b
r0meje5Dh8fcxwYxpLh+6pdk7GxYhK35ZCJcRJ1Vfhwlcx4TlEC6zNdC33YlSuw4Aa0ZLBaw2Sou
wQ+L/lJSDPA2k++CioSi/RKic8eJnRs+ZanjKCBBqPIqLFhaGCejzJnC8tBULlHjSq+D9Jhd337z
9l/yLh2TfqwXnDsm/ySpGgFMtZhSa0wE44rnVZ3dVVwjaDiwQmMzpkVA4PBAFDbl8lNOT97suaOP
vqh3RAzuYNxstGWnVUavHdILjVeijlZP5oT4rGFl1b2eRMjFzSWS0zh9LDHMT3V/+rOoROyNejM3
JFYCfn3fdKrzDC3XCxOOF8Ks12v+0A68UiWj+sT135I+b2N30y35Fo+dV7tm/vbFGya3NBBMTFja
3oZTVuJdMCJuL9cNsZ/gZWBZF6+HjL1Ck/TayqOdRIWvMKDnGi3gqshGzqRD/0Rx3drn+xU/nZ/2
sLrq5rbi8J7ORITrQdWA9vGV5MzAk4Uai00GMllCwDf+R2gejWke/E6/FokHxIDTZWhQrl4HWQrJ
2iT9cBAM7Lrx2K5T/fsjMQnhhl/Je25wlevjK+bBtT1h40R19kI4aQz0B6uiOpV2DPrYXS1Js6j8
6Hg0TmK9wfBmOmeQ3fPoU+Mbvp/71Fbdw5YKiyxjnC3uBmdWzPdcfUlal8AVaCjxIxgQrof1L2Be
b+fd7N0ABujwjMh9kP3+Zwo6hRh/2V5jwLkbgAoDa/QVvYvOcGIiMymmEWqkgTP+zIb3BKP63SiC
vUQsh7qSOz81npD/cyzARlSC9gR9Kb5BvAfHhmMPQYswnjCIzDWnwqDo+prj4UC4DUNm/T51oT4z
C4Jr6OayjoAYkx/QUni8uI4YU67WB2oN+mCwBxrMOSxFmLDPpHgis8MmiAqd8oRIAJ3SaKWo+pFS
zGRUywP0PvNOyG1QJ9aHRrWfnEBSsqKCXsegsKVNrsGZZnumAsUMTao0Yi+s/dUFwTJfJKobTWF2
ZHzGP9JM4/K6+cMee6XK4zCAae99sbxlg4NNYTI6AYK3LQP4FrEeez178We9bpdssatpcnYf4VOU
KL67yhpjJZm+Yc1HyU3fzMkTpd0roPnq8McIJ/QfczykYPTo7y1j9F+GXREERQFoaQloqWiaA3UZ
gIwkgEWQSFCiYgwUepg0QtJn1uIAgmM3ubR2CikyuIpuJsYS5TIjKq88nZg0MAVjPlPYXvSnKv4G
aro50S/AYtfcwdp1v67jtYRhr+7iiIaRRynNB32AJgZnC4e5NZpLF1s/yZ7Ed31OiuKTM3s8WGYI
0fT8YcnajAhGTBuxfzyyVq7b9RcxEjrsqfeBrghzrjT6zNEIrPwypjS0fD/FYd4YjrCnpS3H/RU0
WZeFt/F3wXxI3XXf3QCiHq6DU7+LwqmK3I9aZN4p9pMdjK0rn8zqzGHtIVZivyJoEqkA3MBe39U8
XEAg28Xn50M8hkHGoy6pAi+CeeilsOKEG1iYoetrMdz95rbMu2K98Hg5f/CX8k21ObHfPh9miJEP
3SFdhPH3kfdoX+BGHC6nC0O5lIEiTa7ESGyMI6l5KoT7gx0x35cjDCF15ZG8TTQdyMif5nyOiSHS
CYxUwGguCutC96kzLjuB20zZ7yXrt04u1RJ1JEqe7MJY68AQOAdR0tbb/ozU7e0AtnJCEhyWO4fm
q7fUZ7TFiEFwqLVFG0MQuV4R9la428HQGX09VW95wDya66WEqMFkMDsa410P+QCbPqpL8/2YIXz6
o0d4g0Y/PyCPgrUx8EbYLqK4iol1hyD/g5vAXfDVKvBohre09xTSehJshck4qn4FRNz+ztOf9If1
umaA3ulY8RVaAjGAqeJQAwp6xt+ZPdRtc9Yt4ZHkzllJ6fFm8ILYn7CG2Sp+ECxL8G4x5hw/zMea
8CthdR6MnLH+IyfH8gDhOaTomcXx6r05TiIUtvP0hBpkz6RF6wHY/6ERcApQctVGoBAzRxSwwtWS
TSzPLnuQS6ZaEgPdQg8pO/HnHBfurSEdxq+oDJCQ6lkxV5Y9PZ1xm2wzDiTqsSYavn+dS6VBbUIV
dfVvBEKNOQmtgWI9NG8MpQVJbbNFsvWkyMtK423iBL0bonzDvhO3MxRxV1/Fueppj4CCpoyq84HX
N9vqDfJjjf74P579Xm3mF+X4bix5zJVBy3rqJhWCLLfz6xEl7gAbNIVhxHClKZTlBPktu25kVhzA
I4iU1XD3wIJzGm4GQ1MdQtw4tW18Tf3JA18E1MeMNzP0G+RBnuDIC/STNCvlkMp4F5nVlMX4UrYh
20umWlwk7WVMf+mXMOre5cBd9LxYJqQTFwmXcbrLHouC8Q4wTSIIj+8VjbHhOZW7wacS2yAsm4yB
gIRZiTM02mjoJ5L+TY3Bx5q8wVIZgjKvqGaksBNmbzA4VQrrdOcHBjaI5ak6QKgEVEremCi6p/Fi
dPyLHjDjBO3ldPpTjQ3Q3waztD9W+wahDOoqjAHWpyyYGi9/tAxTG3MHbFKM6JTNBb9n/u2xKnuB
/YQQPXGU5O3qj1v0UUoY7e6bb6DkugqtAAW2oT4sBwAPuJ/hIwPa/O5NrT6s3I//xCTcGjR+QQve
e2MyhZ7R97Uuh/MsxapsmiJ3ukW45GTtSqo29w03/jmFBmly9EzMfjJ/Sjy0n6RD4T7Kr/oJ8l/4
gbg5itsWdLIunDGIIMxF2mdTbedPKGrwHtjPpTUzR3Rlv7Dwend1Zny5SiPQkxhchC0b7Avcs3QU
Wi3j/d6NPq56207eu+4OPjZLBcWMeU/StF5XBgjikfPZTMSY+zBiUj92gqXyXhvb+2XtA7YJjVt6
NyoMcpDt5bcVnprILdRqow4AhxmZzi3rZYCw4Q7mUAR2f8x/X6aUyHAjWiC1M0LNVgAcN8c1/HC8
dwDZGSkqQ1uyThreLsf8GQvaUru6IieBxqY3QaLAXMwy0MXpjI+R7aPUZHjyYkRRjs0ald/FRqTE
slbMHKhkYHCt7og4MNhBdvARRArdY0d6aXavWnXmM4p/4bpLSGJh8T4yGW1ix9IUvD+XL565YRfJ
X87X8Z4JcySonIzbPowu9CWjMcIIQMag0TQs9OoMrJz/4G6Btyx8ZdTJASbEjb7oHAbMn8Cw3nPm
TTu8ldbiHMEfc75ByqLj8rxby5YBVugeq5d5PK8GLs2kxnnir593E8Ax3WZvn9x3MNuPvuP4SDNw
FtbUxfUHlDeZPZI9Kp4zPEFRw64yjNpMZXjosc+nztT9z4KX0R46Wtbgtkj1nu3/m2FJ/cfAaIKK
hwhGB4OTPrMVREJPo4CM14kZY2t9NOAn86646H/A82ETO2jfmNlMOUZqWjSqRzwTpilMRSb0HraH
BHgZ7Rp+iEgWKQ0IIX9zPIDISGDsrIJCFBeErNxXGCaHDw44e+ECWOuQZC+dGVAB4okbZgQSqmbQ
/QFfbX/Q9MKF7QjvyjCAv/6gp25cwMbMQYxMmAo25OzfGDDofW5s7yOzA2DB72Wq6cQYf3VKUyaI
ADpP9zs0Ga7ul3fKVporZs1i5JsE5m0L5gDmB+sLJge0hfPzdDudK6PwjXS2Zn4IsBBflmdI/WbA
Obl/vOy9BKjeMfvpu5Vyk/XkGaNPzQx57F2uxyW6G86GF0ZAWFehKn3frX+4vVhMaRiFY6u4Ml8Y
Q7dmhmcUmv2g3MZWzS8NZ/J2R7jIprhkWMjVOSyk0998dDM29VY1poo/efrfixdKv/2YmN/ae0lz
eeCH3mUlWDlkkh8JmnbaaUDNqUH9R7JR63o0OIabdqvwcHMMgC3Ox+i3wQJ4HiudBUDgfN3O5r19
xc1MJ3WgFCD5u7BYBtwzCOcw1dBThMz8oKfr+5EfLMczL5IX0XyDmFITvEqQHcfy737cHs710Fpl
Zvxdr3ETPhr5xdjV6oGVM97202DxsjJE33jf9Hqt/X4Ltyqd8cBp+sXn6zXtTB7Pnk3UGam0z/Fd
uCoRWEoxXEkDP0es9THrIUlP1usClvgi7rVis8mmei0hvmFveb5ObzLvYT8M1mPmZG9uOWLa1Rc/
HZUUMoyqueeMI1MDOxt2gdM3av5E0Q0XKzdPNhTIieFRenNYLv9tSUnSf4LBw4a7gDbgOXbYFaFD
YmnNS2HA0gkHU1YMsxAx5Hg48iYS7Cp/KAIG8BEWs3U2XsEDhEpo2oJcJjiPCCzFqP4fceelY3jC
JWcm/zAY/cM6EwIhsek5Hj5i/1PBupntXU9IdAtTkDVhX6CQ6WZL9HuMmzE7HpNEFTbFrBdaB56s
28Nl9gpbFM11uU60VsQFeGz/exI8Kj/LeC9Bh+gOtcEnHc7ebSAiTOXZgBGt75GEQCkYM8VHxFfY
/GVmeQmzIg5HvqtgIBWCizhjcT0Luw+Y22PjVX38PbafZgpQQo0mhsgUVe4F5RUlYjTNbVhQYLPF
QqLPmsixF1FlenD6uOzMeOCQdNQAmQ+H/+syyYbIcEeva1OIsvez24ywL3FaOK78Dso9WJo0NWjz
+D8X1M3Uw5Pe2GbRVL9GGUR5PA3uGjJ+wrBoh6m08R1447/3nENkweNY1ImjY9WwwGhenaZYMDUu
heM0Dwt8FcmN/iPpzLYURbYw/ESuJTPeMoOIirM3LjUVcBZQwKfvL6pX9zldVVmZKgQRe+9/Cnfh
3cdIyu3deSe8FVlN3pxIqFudjHw9HC/GhohJInxovnNSXbRi2NyNTwX4mHkXdQE64AI50wkET6w5
YHiZksOIod8MMqt/A30jEIbrBKt2txFDXpbVFjvzyzhn14ARXIKVqYmB2POxH2QMA96IaJM+3ba0
E2+XMy7XfHNzt/8tXkbCjF+hD3zZ/diIyNMUL8zXihMTpuTUS1OuoJAXAHBfoa07Yv1lHAmckoUl
aHcmpthEMEkOfUiDbzRJdM7TvQsbBbxMrT5UbYGMIN6fcEpkwwa7Z6uD68fCP8zhiY62beYr4jyV
iJv0DjiHsUYm245EWmv9EwSiH1h01joALhB8EPFQIZjOUdQ91dp/AJVrvM1M7GlilezaSFygCaNw
F3CB4mhb36y+Yr9vnl6GAOPoF68SX7gsO283flIwg5KTUnqbFVqKbW3jvEi4zDAzRVc02P5salYc
QjHTgX+eEm7uGDtXNsLW3rDpx2IiWD7YwENJnjI8TL57TJ5p8GLa3x0vSkAk2pt97+6qnYeA6WEl
bKo/8kFpRycyGFLIk0cyhidINxa7KXMyNEzeTg8/R5HmjkcnkgaRw1Dq3l2hHHjBRmf8/QFCs6Vz
Eqvreonwz6dlELCAiqBg8nv4apHu8B7hzI+RkknT+rIqOixa7QHDHhyjBCenz3rouUaSk+bRVybq
BONhhK6EBB8p7/mXMYW9MdfF3+0WgFngJeeBvR7EUBrkLQ/24PgzEw8L5tmbmvZ7w1T2Z0VlZKNx
wC83mC0iSWemPzWc84x0DO3ubG77DfOWUfMmyuafy/8bQJTPikegb9mMXOibOg++3W4Vk2jDqA9G
yRlyDrWIGJc4sCMGUxUiBV5JTPD1o146G4u+Ac4lpT8n1mM8aMeVHvxe9upbelfFXsXk9VgPXuWM
uCIRsEBzbKQlyQKaT1DljWLsjemv3RvhWky3xiD9dY1WhNyje7CbYw9sm+nJDAVWXInMTT/+lWmv
haZrx+JHbAQLsk3MIc5F29qOfu6mmPN2vSMUGJk2rRQdDkE5KAfMtiUhM63W5bm1M9l5xjCfkJM7
K3PGG4CXyaBCZ6KaxI/zim/sWC0rnR4ZVycKm5378ZQuyM8yuCCWEsw3KkfzfwQdMJp/nWWMTUiB
bSwGHYPHcnDD0vxgCAYhfnYNRUd+0Nz71cPToTvQWBWe9GYXaxFfLFgYTU80DMJ++/PwlFHlrWyO
dFGryuuVsUVKRvNlTQaUPdbqSQGc3Nw9n9/wV1+wwuWv9CT/Iio+d8OqiXK3tO1NnsaxRO1QM23h
BXBoCDCQ32cQceB5mHsJCxJ6GVn4lXzhm6B0m/Acu5EdTYeaA2wvEMBmiINy5tglEPjGWhkLmjl+
dEI3t1m5dhPMAAxZcHpyPWAMm/a3ff8TLXc2uES5jW4BxM5fOpHH76MIlXAtyKrLF22uYQ2D0o8S
CBsWrxlMCwWOZQvPdDDZYf9xs5dBUAE6s/iBuFCHTm6jQcgogmbraUdQUnhcO291x/xtHEf2VOZI
IBreroYU6nyXB3tnD2iw3DBY4FGM76FrRyVQf+nvXRbiFpYPV9ScbX4QUKPpZ1g4QhWUrOrzJgnO
xvwPefmo8P6qwJhMg6ge5eCS5z855UkDlnmGCcCnHSzbicZ8jmLWKYlxXSrcAOqw4RSuABpu6z6p
9/UeZPJbee8QOty8H2d//L5jLuQYd4e7j18ro0grnjAdI+mQxbhJXgmOLwbkAmd1PCr34Cj5VnhA
opGmxwmbhQuOD/M6biM2Ixug9bY4d0P8GIfO9Bk4DLHB34AKlJHv7u3gLA+c6jCdJXvQsEkWf1F9
Oz7Y7Njd0ymeP6tzlNjuhKfBSV8HcWLydddyZ7PPAd9Gf/rGcgDuLNC52wMKi1wmLhDaKlLDDFu8
BkDiSxT1cDJg9ebWIrklcdyNufbq2E0Cm54UZZMzs4EL4TnAaIC1sTDelp0k8T2O3T3IC/ecy9px
OxChRVO8EO0/GdDsZs/uDvsKSlX5uSn0dKfSprlQPThtftFnwBZKUIlL6sAGv0Cwb/h4DBsAhCBR
pRByOPHTCTX3CkHxl29RZzmZJpTu5hyG60DB3lDFVteH0DbnRcZigHtJ7IQiF7x6GLCpJtykmtOD
IjWChgfTpbXghJ/ggjvpp2elhg2fuRknJIlZJBCxT2q2QQa2YP2lIYB+7IXW5R7Si1B/OyudYGqL
gRd72nXuRiXt/IUnwi3mNmyU30yb9dgsXexnXhYr8RxAS4ObBZC0itH3silAnp3zXHZ/kJx8F26C
Nh/a0TtcBAGzv5ezYwDlSjOuur0hmgiSycuy/7iVNLPTpQr6EUIh50lll2dqFJHUswgGzvNwh94K
L6AfRJ2zjxbBT+ee1qC2Fr01+UQ3F+p/HljxZRW7X9dmFhHNLva0WcH3+YCdvHx2Ee6QOX5Y3NnF
7D7GKZo+uQCVsVzb9/W/tPv7eCvTSniYGitauDzUA59EKZslfLPLBzzrARg0CT0AUvvI3UzaKd+7
n9nBzddCSO6uOQCuKN7+x2A8ivTeHlbkYDHIZdx9XD/mUHx1mlW9FOxujfCfGXcTsBmYVx7eG++7
KJzaP/OwQ4FjQkFkcpUL6g7InCVwWR0Ql1/J/OcOoedf77/r07ZWw8qAK3JZIOjX7PNjAd3dpRXE
fJwsy/twcoFO43G8JVhB9tHSYbUIvq9Rk8+Nh7/HogcAKn1rLiis0Q8GZ+NtP5Lr5Cb70m87gP/t
AJkKVO4hqYBf4MJNrDyHRYk1+VipDxp2b4LlLrngaIMzGVLwCRnWqxzTfSfbFH/1JwXH1JpF+zxX
5fxFZ06p378uVAjVPBwxgKrsgX2W/fCKCyRG5PhCRfWSKoQcamsBhgbAAzWH6THgna3tkBd+MkSz
Ycs8DSvieS5gK7gEZnqtwUijO4o6bk1xYA+FCfSwHXaEXfIvNLpR/dxnrNvY0+eL8NQPp4jYx9iT
EThYvq/5m0TlWXzdHHjTF7rh9jrFtmJixhqj+M0O1beAW2iMkAxnowlntkoQ4J4hK8dw9+df2eK4
5ka0VznErMBMZ3bELvR1XazqE/ezhmZVMJvxYB9fceIE5sA0pYJhglOaRmYhXHjGqezV90myG7ts
LteQk/LulPihJDIylv1qwMCnocLldO2SASKBD6XVKivFQw34VAAQG45FIQt7LoeWMZbxZbtt6/ey
w5wcr5bNTdlUr01WcoNZGd895R/idTSRwMU+lFsJHT6BiVU/MXvMk7G0HndVWO97fsPHx6ZIwu7T
7mLZDHYKj65esLxw2ng4yRXp7htRKQNqE6+OObCHVMe8cWrm3NdA3+Y7GBtPAdg/O4yZrI1xDfQ1
yBmgvp6Ccgm4Ox1ET7aqgm4+rI2h9kQQCRZPlGH4jM0xM643NZZlC2IwN7HvAYFS3WXdqm8eKC9k
4n4Yjv4wtz88pNHngZezn1QToC2uQOt2H+y75uYAhxNLzvcPkHzlCTQs63Yx6cCfxMp+b6JH0tMs
aCjK8wTkvtOPN2Otry+3oMTikGAxPndPHyYGnZAAqrGdVGLe2VU9747tnmqKX72UTQ6ZgQIW4F4j
SZzfmLB333+DF74xzkcFZroF9WtS8avHLokxIXKTPZUVk5oSFgNotUIiJrk/JMs8gYZfwiVRQiZo
81ZwdKpjPgeWWJwubhO/dPZU/7anAhGFpqnQP1KdUtYDBWNcAjf09fDhNig0E7ACrnf7kq3hLPb5
qZ0Xr8CziKOktmeEiFbYVxpSid6ytavcDMNIrJPprHjB2yzOijTegNDtShLWLg/3w5xd0Ydy53UY
+wkTpMql3ul7fd52CWWADNUzHAz71g+5PRykl5/tl5qnKrbhsyR5EqAN4LdaBexfvQppAn/ruhuX
Bt2Q0lm7Y2+KIx3bTWxcV71s9FrGghYJiSpPPpD8ixQhGCWWi+IX9o/h1K6kD++Zv2ocfWDdsHoN
+Xgu9+6H9yN/yfrwTm/et075/jxZtVyI+26sUb7RFj6JY6rQ1R/La/CFYOfAO1YuuCpjCBGWkJtL
tCIEoOxGGBD31+A//J2Yoc4cHskTYLQMpMbhIS9woOXD8atmN+pX68IML/KUbBUVG8D3dXvTh8zV
apd59sd/gMuJ24Wp7STHV1PjwIUYFhP/xhNOpkNLA6WIYF76HdpegxCSecbsHnEMYMxgtGF4r5Pp
McQC+dp5zYdvjx+PYUWz/IFR7WZa2iPUYszhzPs2/RLeQJanG74Fi1wClPF/lGU2NG2a5e6787Ah
fF9imrQO9Isr0rEcGNBeYrnmwL6u6Ff5rHK1bsghxieN4UT6oDLriPrGd2c1qGKBwYGrDVDxLCVe
T2m37WN4yXjgKPAuhNZm+9X3TGHCGJ3ITTaWbFRj5ee0P6LQYioooJhKhgc6LCEEQ2wgX6upR8c3
s05GFucn61Bfw6r0ZrMBFIZnoMx4Y5nmaqmQNtk1YPllZsjj/p9CYId69dq7fyWRYhDB/zbU9aeK
gLpRIwI14rtbRb8GP3gnx8Cnw2J+pfggds2xxiGHjLXSG3QB08l+y4QQ3gUPsDtAg4+tp+rhp8Sf
0KF22Ah8xXtlBtrDLxeabom9lo0IESnjR4q7zKGwqa7e84i9LSdL7+bzB/kl6MZ3Ja3k5CeH/cbX
FQeiW7Mp0Ic19g/5DPcpkB+IZInKsUncwxNLLYZN7QCPgXGgZPjhlckoDKzm4u++UwBsCdS4Fozw
2wGM9Nn6lJB6Lxxg6j/BSwuN4D9PxzrYaeBjSu5Rn2anDM3BN0V9g8fb+DLNyB3a2Rm+WoV35bEO
2ZSJn2j9VrEUQrY3xrzwPsPLqGxsBXGN9dtkq86XJnrST/PXtmHbo47lfN8Nu519G3Uw3miHZi9m
Zzw+62+qnFrqmRRSdsEPLASVGA8a41Rv65GJCnHg5KM+xyx2xBtjwrBhdLWMsTY3FxXhc9qsWHW6
Y8QQ3rIDSfM0CjQifQSFru7RcFnxorPOmjPNKLkYJzv34TvAuMGZzjLRkIos0PW4cA3v4YFZ4r2z
+2Pw2Ic0urz42eF6gLGizWs+aTPlGeCD9kjrIq6+v+2wNqaH7SNvlLf9tHTqI6Cs94kwqBleeszX
vJao1tnvr0uhQM+Vv9fFbabfTR4bc6wbSOJze39mCxv4Cg/zUD+p2bjXdr0pb7YB89trznjBG0yd
+pPmXOMDYoT5/LpUR0pYMYWTc+8JqR6ltxIU43I0fJ0g69VEUC6ek2LyYVqi+EDj/fV7/oFiSSur
VhMKdGjJT6igMHhUrxUOvJ5KtRFhaoMZRP/8XuJgS+zGDJ+/IDt/okHBhdMJbICHDYBTb3phg3x4
1g0v/n1oCDqO5LUxLbN9/fkNk1rIXlgtMpH4CS3fx2dePsyGz6QClE9w/B/9sGUscGKAOSHsK1hX
A7S0WA8y6cYCd2Lg7yhRwA45VYwefku87e8a/wWYZSWite5nYRfNoHD3d1HCkinvICkQtG/y8Zxh
fON9sAUuTEb4xvFBKfgH+ZfIJerwSrJLymPT4idDRltlzlTa3AmW83cJ9jRbhl7NH3HJegUTaFGE
PtBXvkJe0vkX4lPSe5EAPyjoq4RnHsg/tmcur4ScBnjr4V17lkk7c/4tL8FvdNtei81l+xK16mWq
H+imoys2+RaOlzlGXFYXDzQKG23aeWwyGL/LF1oO4tkQQsBbwXZ/N9eIya4uCJqQTUE5ypNsgmld
anDTZM5b+Ioch7ckT2hY9bExMotYnnVjNhkwaxDxFy6QgYkZHtfr0bPfI5zXV5JgUqQEAC17610E
zs22O/0IJzMezWb6ernyX3+sC/vMoRL9kFFSsAnqEHUE8h7RHz6WNacXgxKRk1rQkAtZF1afEEkx
P2dEBtnUwC9cndX4Alu/abVm8kbERDCgjQHNXdE6g09wOGODjGwuc1MDCeD7RJ6AU4yMVEsoN2h7
GAZ0G32uEmaG7mdO0Nno43H+0fwQhf5xEng5QizO5qF6Xawsf/AyW8S6/JGVQgFCD2NG5USCzISr
gvVMMYJyWCknlQL8kjAihJ/JP0C2zCBzzz9RSLlHE6RAnohoeBROsYBq0Krw3nUHv7bwuiCjdNjy
pwDZQ9W5rzlX1pwxdOYDt7i4WVx58MLcmtSR+W2l02+ivHAw0vS6I61NwFVhNKn+Zb50pxYSZl3q
nxkjzLLGW9PfVlY4wSJRia7h6sjLL8ha/R527KpDnX0d3gZmEnNAzDnUM5VYDDCKX2CQzlzb16mY
tRejx8pgXkmZEqtz7LJhb6izB65bJdl5Qio42QWGSwQDTgMkuGG9CVp2xc+gwLAB7sSLlGh4gVfC
SbAvBDd+oSriWV2RFhS9MZ2oLGygB7M1xaiQ/GF4wY4qzDq+h+dIyI1ERHTm7pxeIgAxfszwCRT1
WfBDAuHUJQZCuwCjBLIuEJXyF+i//PSYpuPODVGZYvMlBdI/qElgRmx79uHQzg0PahCbgHAUEA5d
676/br2lcE0CM8oAjLG3sevxZ/ue5mvm7vBNY/JT7d9cius59jdM8+fgWNsf8dqt8/O2OSZPgCSg
WMOdk53UCVYQB7EMK7yt/HpocokwfMF9tw/LMVCFoyTGhN9AY3sKEPgibu4heeQJRk3ooE9HGAW8
QeS2TbQrF3ckCAr8bVwOyDcVbx1PCRe0yCaxEbCEt8Lap4TBCaGX3MYo74DdhMz46209KGuK83Pk
qBGSXVAXwHzcQL2COEHEoXASNGwrLrDZQI6DjCt6PbUHLhfaUwSj1PDW4UEIiPitAAYxb7iMMcwY
MXfC4eTGrRWhh3DNCG5nMaFNrgh94JUQQgo+CdpfeBR+6G3XLLUDH83Fs1K1PaH+Zf4OeEbTjCQL
PO+FfrDGegJQyk1PhwPKMR8zEPAdbGRYX1io4efj7fx8AhHGFpfrHUl88s8CM0bcQ3hChcxZKJFF
ArKEqszwkMHGD1JSP66IlubO2zAPvhzkWz4QMXEhC3EcThrvyCTSZiJOzJN66hbEr4qsicfE4Bgx
rOW0Y4yDs6DVIuzXub5LhsOGNdaXWbAl4dB5pxiZWGvdhRvBBSBPJx1Y+USFysnOfHW7vRRjtYn7
F6W7I/PHKYvAOgmFJEM56giPKgwhkfgL/6df88oyHObzgnkHdFznLugSeUj0Ou8DJvC/QEyeWnYY
sUuBIU9OIrod0JPJE1MIeBBcWT6ne3cPHKdArz0+Bgvb4WNX/IM9RASp1jJYcRQ0M2mFlkQ8sFj5
YOljeDRAs55bHr7WJNYiOikgaZ4xXtRdQGYVW9cCKFtx8KmJiK/CBGX+RsosSNc4Xu+8VKCHDI/Z
OQmqo7ReANyibhbrnKU7ZhX/fxlMHg60lmvdOrZ8DdsWygCX4G2fqSjmTgRKsZsT+42rnXjkxRrE
+pCkZxVNMt6p/pcfGoHCuw+Wn+bh0I9KWeiU2fIUrulBPCfiyfoFH64LrT5DV0JGXGzQpfQE1RXq
lDpD72irmNZJHgij2MJhDFAEkpXhlk4/GrHOhf9BaCQrKfJvq3IFUULhvD2mgpeM6T/TJKgfvJp3
0kNSe9PPmsMPhsW8giUNQI6JngpQ+/Ipyvu4dX3/XpTOFex/ITV+fZfqBhFWQ5VyB8Na9b8B8HAx
qqshmkeYISDPKt+m+X3+vFTHHIMoyHydvPSbnd8BFtr0mMOuaJiwCWJv1tve0WxL8esXwgskHYcu
BIrqzhj3jX1pzGpcibkiLZYOk8G+QCJaAeisXqa9oqdxVy8GthcxKr5q4jCOLzt2N7h9li+MQxij
+LOMCDpCQa0nuJQ0GoCG4Xrx9vBiXQVP07ucmKfPfq39gbWxzXEOgWWTQaM+T/Ung/zXiOF+bw4f
oxgyZf42PuqaI8ByPIj1gfPH4B337+ll8WOG5yq85CaHk8D0M+jFuF6kN2CTYjy7RHdPDa76Ae62
yvSBXNxkAPEVojcnR3/MEO17d+/xc2BNcCbOcTG2X/nY/DtVpB4Tmb2CTZFNU8oMAPeCitui1rgc
PYPjqvFxa8ZcSdg8QbZgbSzC8XeCOI6HMoPM4fBFj+zVKxscu83VGpv7Efpa/NpYRzmPvYhGJ/on
GZOYxSCXo/s9/cDDuwdboqKgKFXbA1eALQJNdZ8BxwiXJ+j7NBEXlm8OV28KBFg21usoTxspgkRL
KjnNiavJQNm0JiqMDA6u1sE9heGz93fuH2ZN/a+ozNgdmSKXPKTwbTeDCSSWyj7DfFp+7BGRXTk7
ugb1oGUMLT7AgbxQQXCCzADlH0MHfMhhrQsDqi3lXlCjbvyypQ8aL2NKGr424/d2LnYJRJC9hJ0J
e6Edzl8g3zsHdg0UrGJKrKz/OUE1uW/H35ko6D5IcGxIod5hLmTkwPqcSeYmxYWitrzPdODJwqwY
TuDQPGFkha2HSZAmJ0yWR8IqiJ2H7YzTWODrBcmdxDpzYj6FZWpx4pFh44FWj8h4wEy9tlVBa8Pe
mz2d9RIJsku1eAn/cXjYtCKQYjgunStzNWqMroEHQWI4B7V34Fe/COsyYS0lTJLmN/BpODrcRSSl
B7yWqGskq8HsnnvOzf7KjuLdORLhVrbw094vziJh/VD/7aIB3ZTQVXw9wNgdXLds/ypQAlQu4tL4
vcdzxM+GcF1QN58+28Gwnrz+sqGRu82VZERxmnDU1EEpFuGPyWrn3BQXiwXFEg4lXs2afGBaXXgt
ghRbEIyifMaluWIC4/1WEkZa2Ht9thkpBFf70FydavGvQsFeykfxCLO7HMISSbnAFw+PrRX1PQYo
VP85z0AbAGth9FDwTbuJNDzcXWbwkcyGx6fnJsDuLn8YJqAX8V6TdlbZnPI8Oz3m5riOiZcCLBfA
2C+AR46C8UMRibvdGDoR7hWYQiB3vCB7pIgYk7wsqEQPlqdRW9QorxwPBldUCQvh5aV3ZAZzSsCB
wb+LioobkZpLTPB5fKYXZ7d58+U3BZ/RF1WXf4OQKxyf/feoENkfygEW/wrt+WWMdzdwOtwkoolP
pCEeoZkedwG7R1wA2F1ihqavH2wRpmEnXT0yzDPHcBaINUSIjVVAjRXDcjfO08Z5JLLmZt2w/aQf
hFJ6qtOAgQ+AaONaG+XydAOWOLjNvjJ8ThwOCA1aMNpXSclUGWlu1CMkhTfTPOjdv9B84YuAYaV2
7DFIwybItEmk64f9IyO5F3PKzmNi6YLevjSvpQAEgycT+TFkjviL+mVg9rxONJE1ZC75/FaP9XX2
kuYtLMfX4y8frL6fhUEa3bxXplcS0+7m/nEJmGR1vemPpC9mzAPFr3qhWo9KulVS2Z8LtU+smDYg
Vbr8cu73/OI73eHCtlAMDsmVkZJRocEj/Iaw0A3+ivE5f75ucyGD2jEnnCk7G2KCpEdgBt9hv3dS
e0RUWBryJtjY6fdAyc//ICYRAdmyKu+nd04NC62OPZktBz0sdnPeBQ+9uuRG37yGdYNRn6gW2Tem
HVli27pn43jOkw3Z9XODKWsXnV3P2j82XheoXqaYZdhBFpK8vDHitFtv/aij2rl97PWFWpHq+OtA
Jfa/aMIVNpTHaH5nj6gEYfx6kjeVNHxD6MKVRJifEwQhuthn4UNjXGH8kM0R4a1BEbI/9GQFJKLn
HFmfuQOFuV3D9sxMm/bleUKMUPH80LJDsO1A/Lu10dnXS/z9vBzcuQhgsbKnVzPV35wMPCNsHTUP
Wk4KnRzVlUcKRIHVpQ2XnZ6V0s5JywByCc+XYNZYvSm45yJ64WKw+ENkJj3jKbLRaI8CP80+CBWr
SuQet3a+Z7hJ8tyqdU1rt95AiYE05V9MgUdhCn/GGOb86hB0ef3MpZT0n/GqQNLAgD7Gf0e3nnGJ
nzbHlPM0+S2aHqaGYww2ive0lqaVA20JCZAZ3w6nYkEY8/dAOWZaKUZv1nHFbBq0BkQQ5NC6oBse
6TCB39asP5wtzGGUdPGGcQPzYqmzKwc+00SPB7bc80tS4X3myQyvZkB89+ApwdJZUihFteszRIY2
c2Vs4krJG8+Q1eu8cvG2v+euCDu3xIBCglnUvKyJ1EHhF4ofyW+ZYPDRNFJe7L3iosa3L2wgtynR
RQQR8PM8lUoAOxyrI+sh9y9BTjmmzl94wjMmM2RCKt0exU+iFqQXM0/gvTmAo8/rouCvwtzere87
ol/TB4QwSzeDJm7d3WWhE3WnYtyIuGyO9BOTO/4PCdD6KjvqWubSq8uHxhD8JyhxABIvCpIPzDKV
rzMcJErFefEFlBLcRZnhXjxgHW4Y8Zvl9NUPZGAvknFzvOcEmoXgtHB6NeuNqMopK/K11wcLWGAX
aXSfs7eRwwVM+9XIvnrBXdAVRL4Md3bjhn1AQXprEVyg+Je9vH7ko7Y3kc4oZ21Bn6r9z9s97gjU
QEzFVNnI+LZc9jHAwY8/0QwHtAmtzIvn4u748GkeLjBxB4ACNMOb1xZg9EgO4t6oZeDDHUJrFmjb
qnSizT7n6l5iTY7Mam2Ob3v0pr7qYR4z3LlPJfyhdlLogN54A0/r5yQTHBip9MB1gIyySQZMasdg
NsqP0l5AW7eeC9xjZi7Iyb1yyzPfwhoYdDaQGmgZ1MMnILYlMkHUdbZR498IZqRLwd3rAgNnWiTx
MrgvRjAGDg045i1BcQzhj/4kP/D+Ht2gDZfe9yzhjwHuBfMTI1L7pw0fy9KFwWa+HRmGmOEXqtuv
/VIok6KP6avvUAGGaBytA5pdXOPbGa/K92uO1umyRysnIz87NQEWe3t5KimOOaqRMa2fDz//QuFG
h1CEP5QgtDLUJDQp/aGcqqnpqglTfR63kh2CR7cIlS3lc4ucjm2UJ7fxLsl1fgnQ4GHBjsDBwJWG
bCzsFR7Qa/HtDDtwXYYajr7aYPOruQBiBDfgD6AtFB/whlX10XLILpf7DO0EkmFjJG2BFuFXESMG
KjJU15u9SrpKdhvL0IDv4ysUP9P5bpsDwXMyo38KYyWkC3HJbXgcTWYlo4rkAqeNGSdfaP9uYBPM
Y+EuL4Cr7lYGn20w0tifrz4n0EcgcvK6722gkn8z+wnRRYuYVU7NWPRdYXkPSUOtnggg7PuUMcEP
7y3VLlr3rTsPM8rXjQ8CN/9qkCH8XubnyGN1DL9RyY/YttcNyV2hHjEJr85keB+Noyby0He+aJsV
mKHk7YLifTB8JypYzNoFl/rqUqFSiOq2/CTVO2xnClWrfFJPhke9Ttt+yghEob+8Q2KCyhq9XNxQ
pl/JZ72yQvMHoNY/hRqGSBxt1vPIGJGDVBleleH7xNZIsO/LqQ+UO4cS7lITfftRN+5j7QaSC8tV
KJg42n4YWtrV5uejRJo1ZfDQvEi9EfLkfvuj7liEbUTgFH0WLw29MxaBhL6bwalK4MjW5N+homMb
ebBdwXp4vwGhUkDQGzkvIfs3AB0AMwbDcc2cHscPEnZqvwXyrxDbdMrpnqcVtQxjkuust2W7fwOi
gqGzGVauNOXDIkMbjAApNy3TTGqPfEWY9m/CAOPcJ5tciswZE1UPTNEuFkUvfB5B9S5LhLG8/Ntp
JqB3FnlqBVi217ErVxakOOYT48pj6iEmFYxRAAx3QTPBVn7EycB4FgNiHIYJg0OBZgir/PDuMpuX
50ZK18NQVUuybYW4GG+fC4IcQdZGZEEGRTmUPxt1h7TQrg9MgDmw+ox9xugqbI69QJ3gX2etyrvL
JvHr2Jp5mPGuk2COQdNqXf34QlYKjruRIM8+aL7bhwNHheF2E5LhtzJwN8SNGDcJ2nRHDejXOwJE
R8+x8nHu4zzKZpeTgF0XZgpfZvRe5SOaRkHmw1J9WKZNeMXxBX+EpN0PuImwZxjE/L2SR6JjvgCK
z78SxS8oF10kRrk0zDSOez4FNwfm6V468x8NVk9LwsP8Pu87JhspTKcLaqYlsyDGlW9GNR8ruq5x
4wBC0izB4jegiWGmxpNJi7mLHgRG1mHLRI053COqJm1CXrZdL174gmBdHy/1xHC0uTLvb4vDhUTR
26k6mC4RZjZz9d28qx0i2R82n+/vl3TjzEePI46M/vgocnJZllKUJ8V84OtrmYqLXQnK71giGlvQ
JzwC8YbCvKilx4leCyJLeRHU9Vh0XHGtm5WLq8fMATUCrkmC0flY5GAg/ObiEmPtPSe4YOCBpgYB
k0Th0F+O7iS44xcwHYSYjTdD7Egei8vWJCRiCktssAGvq1ZmCsJlwnta9Q8GQTgwOiQbrwHYHpJN
omlBhZ4Zx+8SZktcoIq6hIo/mDac64yXKO4v85L7wgr6AG05A/14Z3toHRQRx5aZLE8pEX8jBh/5
mIRKrtgzlvGCx7uCVbm6/mPhp4VbYer7tLPpd/iYMUNJ2OfohO9ThYocQCbM8XtsA5wFacaGrxnJ
Dqx2LF0fzhsgoRwybMK5WmhGfgfmyig33ohYGIVn+Pw+R/Uqm+bjL4z/ZvMIyJiDZQnfz1/1MVcS
Tty1kECAOWD1FhhUtnT2RGcWqR694jc6/XM/gl957JjNcr0isa6eJs3yI367JJeKiTCbMtV+g1E3
z6ixwGN/TNAO+BoygDijeKZKL+Y0TruZfBQsqnsoSvFshBuvbx7V4278cxWbYYw/cCAv9j06Of/n
vv+KTYkAr7b3VWjCPtCtGB8UlxCcNumFN3/6B5pp7yFYw2x8j4EEfNjCNzJmRZICbMbr354gEP8V
PZZQwh6+dspI4Lo7VzPIsiHROdd5baxrlz2RlfrBmdoM33hZ7g2f38vH1nCuIbs97BfdCKRfUP2S
9ow0niDwY1t6g6nZDDGxdd+D8e4d6t8Zwqv6uUQmrAiPAegaBGrkqX71iCa8qhO8GKHaIzcpYGL0
7QGOlGhykGB+oKhq1m/EUa8xL+eIAFAthvJ1JIUQqH9dgnOBd3mPZJ5qRBFi+WFd8Ia9sIX/U+uH
Bt15tDang/Hg2DoG4zyF2sPR3iNSWG+wZpxhsxwOjkvtlxR4/vHtfQZ4liFnuBY4mA+So6bsuAoU
WGNZ56Czq3QX7c7dXkCVj43qtrMHehJGAmJzZoqMKuo9yo+kDziV954WJBRg4+sxrZlXS4Iaktv8
MkFDrnj1jASNKEvykMpEWbPnzp4nRYwl7tMiUg5koSHpZXTBBbIJ4ArV6LM0z42r+yLwhIDp/W+N
yzmQ5B4shbnJqgAIY2ATvmkFxuSXIZgNr8ss6Y3zSYfLbN8tQ8SLz0gJBtQyF0x/fXNbmLa4cGNK
KWw5BPZ+m3Cx2A95mpdvavdUETm194TgXfhATp8omI+bJdX5Fb9yJtc7fGqrzn12Fk0s1VEe4neP
hRavntDSmuAWgDtsTnyK31j2X3iCIBhO2WIKjx1nsDF5Z1cYAXRuSZFKmitRxS6/uEabdpbIJBDS
t/tZIqhDiTAI+DDvrwNIKSzFdQHMCXPHeTC0ahbAl5iZsJ+5z+EgbsGFnv51y0wK35BhsZWG9+nD
Y6C3rQM9NP92sR5//kkVMckMzRjONEcujNUZpzDdOAfOQJCBcpbuEo30OTOJmHJp2lS45JmDcgT6
DUcq2C3hpUSSjLC+0mhNmZIxkJgryJA5nUe7PxNfcgZbgyEEBVdZgQdbkqN58vJOZtc/dkJUEC8j
FFLsaXgWADsxnaOyFe+Mo748mGSXFVNUbr8h7beOARp4Bvpj0rwALcDaiE9JNfSPsIpqd7/aOUee
nHERk62EBsPAGPwkJc2GR+ztvZ3+H4Gj1J6T3j/E24xbUYgOUjgMPzblAy/QS4pWBCgyzvyOf/34
4zNdBvAjkQ2PRDg/+AK/yWpmXZWhsf2PpjNrUhQLovAvIkIRt1fgsgqKKC4vhksJ4r6i/vr50o6Z
iqrprq5ygXvzZp4852SJjcvTY6efNaeNJMPwm0MDuk+uOj4DOYH4aTgkzOiDDdR+DHavEZbm9Bz0
Yr0Y6U//NBHjCxhVkMtRybkak2RP3otBe3iHcZv8B6M52wpDrNXN0y5MKFRfAXxIkeTKIe87TArR
5bCHhZk67di7MSAg53LR8O4vkcEtfNTxdI7d1uiqYSHgYhmNcA4PV2ZfAh8dI0bvrBglWdEQOgPi
g2orRj0AQ9954ln9aDXujEEKKspFmGufkK9PGJbZ2375FbjfdfwbjkiDSftbvJ3T1/8s8K57B+Bi
35qqQIPpGrTnr4UCsqFqI/3aFcNJF4KJYZZQMaT/RATMEe/kUOI+A5ho79NggsEEkh3kO9X6U//L
b2RbVoklVapP6biF7xXL5gU3gq9nxpGwJPD1pU1fKq7eadXB4dtGqavD0IeUlqLy+TD/jej3GZQr
wzc2RGO8WfH8RPe5tw5Z070jmbjgAvzycIAJwM7Rd37pCmtKi5k74TD4ivvRwo/XmO3Gj7CrgK/x
4xQfeeJ5fIwgfYxFzgkaynFa9/psKnblkOYaYBKAElUywB4OB3X3Cv2hAFyl56YWfhcgc4mDHvA4
ssVIWt+GTXhIch+oB4qulrwV3B1Gv+u9j/9gjBpfY0w1hwuIGDmjM+MbBymE+86U/NVwmnBXG9vG
FtvaKb6R/qd3pZrGYQVcRx6QVAy6KlVoAvEZsGtvLZxvMnnaJGtMPqa8pizopHr/OUU81kiaCXcQ
rjSlUVRknzXIpb3zOymhYd+jZqEoyOrJztdOMdxpwYqKrCSArZFoEVmOuMKmBoVQy75Or7TS3fOU
SaNAJG7u00pCbY3d6UvMLqSvdvlY1zVFFjMeobVoWU6dwAQ0fdTpcQ8f4Py/LtrJiA4rKDf64OF1
kYzk7mKDQwR0u45PxYD5N9VAuHfpjFYMFnDhRKxA7gGxGxDc7RPGKXU679KcoXmRXAOA1xfqT9re
j81t03Qeoxo/0egxqvYT78K2d6Kje0mvb6yeSd+Ys3Icv1fHMYUtVccEYSsMAHhE3EJYhBbkvwcN
MV6ACxWFTiWr/sZdgq2DDnLFSmMWYVm3Hs8BsQ5sERxXcNsJo20l89M8XOhBfPew+vkuwmSpfXR1
h+lBgrnwmTxbQWy7S63TKkKuzyvVlpApmjbtTzxCyq6z0EyyUHwfSuuyw4gKmgpPDPfjIbiIcWR7
TMC3sRY63wPQR3IfsDIIrp2GBWy5qNtsXFR0RQuxKyGm2SSXfx4tY92NNExdLL2+/XKil9x5jtIu
WjGwvbheY9qJTe0rGDkEdfrvoJs7TpWa/egyhvAigVzLGgnPA/MWzKse0ybYXxExw4+k035XGm7H
b2tSf9kF0C1Z8ASJLaMYmFwTXioHw4a/om6KpzdjyvC4ONEAw9Ab3iQWnDvn81KLDWYkoN+ooOl4
4RcO9eQavzGTHe+TPQNA46ZM8bIfNXj5jGno1Q8J6m+svTG/o42W9DrTVgrpasp0abXL/cPDOumo
3DTrCE9SLiFpUR1tjwE72cIkZFELa2gn0EWqbwydGN8iFIcw4TF/xwx+0kCJSMm0C42nusKEEThU
gzFakR8eJShp2ZtLzCYgfaMnNjqP0EEQEVo2Bhpfi86bd5kfoqNtxZNDKCB0zX7R2cekBwUsg+oY
BSZ20LwjeyaUAxreSnzAnxp+UF2wuwZ1utfCDvKS5dcR4OCt9BeXKD/NaG7AQ0YD0Z2j7YVJ++5O
OuTW3ccYnZLWdvIxrfL9G7VsPGQMNU3cOueSw7zdTgb00gKwkW9q8LowpwNF4nxlPgIi57PC5Ek0
spJNAG5gJn+0oUJ3I0GHcaxqKgyj7UX6evTai0k+eAPMU+zyjlUrbTPZOaEABHyG0MuqQHKqLS8g
odtT1itZs8s3qBovtR7dL2blG8ejVfW+2f7lIgcwjKyuqWeP91pRohwxHHebwe28vdYGrTWTKiG2
v0jA8Jsj52pkkPENrKSazg1uG9on851RNbQelQmpHr2E/k67WB5TVJzQ7INik9dTqD8C2OtsHXGt
eqGygOTs047SmXwxUyes+uzOumyBj6LhgsvX+Q6KQ4Bo4XJ3LntvtxsaegbsDwatr19YBn19wH42
GTzDr48a5YplJELeNez9x0fxEx2a+kJf54JyUQy9hxkWfPna9Ni7bT85pGjangH6mDMtE2RTSfFF
r9t2i2Ebh/f40wAjRoEB4kAo3JaLlF/edV2+PrkmvIKPem95TEAfvRjWPjGR4gj9EJs0JLF381D3
jyO6FwwJoF7+wGQdlSIs5U2yfJEkoEWQNgcme0P2OSjvor8f3bLDkolg1vPg0KCjJtQZ9SHKgo90
ADFu5WXvelc6hVhQGjZpwINbcOGD+g037jLmcIIGyYWecx6wT9Ew95EUNkGIg9qKjPswP1jnsEIH
7Db6dbpSrJrC1qmVmub9Y7bmlCOQAd4V89jOqplS8p56xY18EfzV6SRV8EmM6JN0xlgThBCHTyfr
Navj+hncoLK6Xz0uKusADIL07iE+w43cYypdTlOpkzBSeI9vGRLli13SYR/vx0eSYzRo7V6R3vXw
y9Zh7BcHAalgbeGdu3/gDpX0TnZ4Fc/Ay3S/O5ZxABIQLh8v9xsBNGtEF9CGJuu/9RqE8OnsOdgw
hzurFkIF9+u+Pxzq+vrwtcq40wfrKrMvPSH0k3nUkE4x7TUYc8F+fk5u6Zkrt9UxkpvqFwBnR/O6
Hu9VaHF17037kKYYfirHdwBmSWhCiXnWCO5tI+QQ57Dg9GArf7CQ9TBR/R9LxECr1a/q+D+6YO1I
K8j/L+hu7NsWSDXqtCC5C4//JeeNTpadq+78Roxq9eoAIXA2iddnYTqsyc2oph/qRIZWCSgqS8P/
fiyUBOgZBKan9oHFAh9aXgADzVBZunQqugGYKygjIgfcXNpeNW31WeUFM15OtFVNTMgWAPV0Ygr0
CficOeg78QkqHMqHBrJu3j3IBp7ymIg/1SU0oKaS9zfmi3PUhGksO+7fduf5m4aDZfvhixVRcOGw
ZE9voQzpb+cLHxMN6Q0GobWLhC94dUePkDwF3/XwwQSmi/CmiOxdV9i19zUCjOZZfeHJewKrN4cQ
aiBDFZYOEQ0eiVAI9y7nWnvIa6Qs0uUm4WAh8yR4TbgbmgPh49Fapddb9qEGeMdxRzNpBrOtQ7Kf
iieEYEq6MjnsHNIBck7qwY/dxCdKG14mOeeJKshfMPvzDHOCLW6g4dkgamFYa0JYhfy4d0Wgz9I9
hNWMhopPVlEbtMnE6sMd2+I3juGm0CojFQFuung5g2Yt7iNMqtoapLntkmQAc14ZVzgkcqC+IQag
HzpSjDcuFO2ZXu8VOjOLmX7YDLEC6JFXQLsZdSisiS03VWxhP2OT6iFfCgVgphtk9OsJe+I0ITnY
/y3wFw9h4DqvgOb9FD0GlGUReL6hOlFd1mZMOGZ4a/wioS8Z30Nmdek4t8m7hTItvP/BdSgBvjBe
XNhnZorX6IQ3OWHn57nx6pOEPPes8QCAAp6IDCkPvwxlwDuvKR6UUF2GZ+b74v6QYH8oXe6zs3uP
qOkYmg4nyZVXRx5HpkYJ1x126PtQX1zwp6qbxitkswxeH2xcnweropsz1dd01B6Kuh3UHkvLEdwI
qb0HFKtM56uHTeTCMPWO8GhJQ5lmFe6jXZS7tX4NIS+Q8nQ/uPcgStCnBPWCY9XoYQX7eg214DFc
4Nlysou8D1QdPOimIFU4zIvhJaOliwSxQWC5rWk47NHmBA92f46j0tDIl9prXO69HHzN5uBquJzw
vHD6fZQU76/XpEPBjdHRcd7bzCqloVnrYqZKU5QJ1pA+gOF2PoPQ0EYdMgM5Fd2LdtJthg33FRxC
eN43ipIn+YPZnldrItxuhFEIKCPpRCNAFXanrc+Gbkf6uog5iLBM/thlzJnGD3NsokF8bY1pMziP
mlsOH5IHOrksvQJXE0AezTl144M+QhuG5hklmOZABiHvpKp7jdt7wMzunDyX1327r8ibcR2kV3vn
BZOMfUjtxgQHvZ59uxPggU/Lw8bz8u7fmDM9aQyJwp1BwUTG6o/pNEyHc3ZN6FhVR2lQLV2OBLP+
9yVTDN9/L5choAFnrrFGg/jdHpa4VXw9HWoxVlOM3aBrw2XUbti1ePqakxsyCwPKd+c+m4g7S7J+
y84+vTX0TAAJg8pAb+I2tgaEuCmXHzFifftG12qe4m/2pgvf8R7uuf/6e8MhSvdrFohqIzvldN/R
wx8UmGpCj1bturu/2/vBAkszH+0pDuyonw8xecFi+hD3k0OcL8w2rwHMjNm9O0RYMBtHnX5979EF
oJO0xtKhXXMr6J1akn/pgDa+/TMZaa+gzUEU1zGD9F7aoAFirU3KmGBB+wDWS31UvdN2Qj40WqQc
CZ8p71eLRIMJIYEiFQd1jkf5a+XQ3Sqzm5IiX/LHBClDw62tj72i7pIR8S2aPYg9dn4rfQXtiPXy
NCdy7uj9B4kIoYv2pQbD9ULtDuzEEDs4tgSgERb9iBMgw4D5IInrDnFqpKYTOyY4UlT3d1jSQqY+
+XqAxZ4tXptwvBOmSoGbv2HlUB3C+2XvfzbQtF6QTkDwYebCn4IrxtRdcpj4LhRlF6uJGBC0r3Eq
TCSqnpYYzZliifK0r73a+qI+KFLwoyfrz119MEDX5zWG3a9JvQUOCC1Y4WAT40OWJ9cxaKHgsDQO
OG2F1AYgNDnSiDhabd5BZ7Yfvzx8/kjoSZXoKpQwnEumxgkbkdduDUlwg4Oz5yGwOO1TX4caymUY
ctSYu0ggkg6gGwwazq3KRVlA/5U2JzoCtDuiW2AAkDwgKmh0CozNYv7eMQK8enAy3rxzG0lO90nV
gXjOfkglDXlWszQwFeQjYDBd8kMMY9YvE6hUqNh/mP2CaKBQtiBKadbAsFlrnuCf57XczckfXOej
sJD5iaMpLZnWQM6zHWzsG9EDEwfdgcnx67XfXB1RH+MzPphnaIMiIRlY7Rw8ApxDRHf8ZOFyIXby
TGA2mB7mXqJ9urepPc3Ky1PRQO2xJTA85iel0vCirYV9Cf0sWlYybK6J9urq3b1OjCe/d4qO/e+4
2tCueLMFllrQxrfh5T7ivDILr000G04YFNNhf4lCc6zZtHUp9EA/WrQ6y4DxAUgIYAnx6GewBoqu
eMcXHIzaZnPT2BQMgxsywoLFNIQR2xmWZ4spOq4ensb6Shtc3NNfLazMu/edkeJi1erBE91c8cbH
f5EEG8tIaE/Ipl0DOwbkCoNbdOckfVsd5zg4+80tpWUD74pb9lhi3Evxg+lehGK6Pi7Db1QGuX0O
mTvudiD8ktGkZ+R14/rOfstw944r/ctOfCRJgagP4ZAxR2DI9+WDVk0mrmR8wn5AVwGCrAQhKp1L
/4XWaq6rr0O+/3AfDtD70SySGoe0082eoF+AxW3ISID/0CoWfw30i1uY0nziCDC+YN//HWOkR0mb
oWtyOumEcFHZ4wp3itcawQocPGvDycdbR1sJ5bS/IFU9YenVcU+UEU+TqdwbDO0wldjZGX2d3KZa
OIdtv0wqfrm+roLOHHALCR+NtG2eXbfcCGyG8uU1u4yIwr7unqb5pIHqc3BfFZCFVQ7JzGZuyalp
76ER4RF6UxVCPwzFUsZomg9ar2HhxTOpLCUUiOszb9c/ZaLsRkxqBTeTN3hhsVL22GcWq4yE0eyc
mdUb7nVIHx1TiA5fr+FmSzf55tJJLUzsqOIuRl23f94ffE+UnaUrc0RAmJBbYDjee9lQWex5Pqzg
3FYK2BuhDRiwU7Oa00pVago70OYssh/OVX1c1gdTZ5q+jJ1p+sj5NiJCfKI9ReLrHpgQVDHCXj7E
o0a6vvLScXX5vXDKSyVd4Jt1CEr1ivZ2zTS8lE6SGssXGbMipkNHSEoGhJrixohzLDppDoLjB1dH
WCmLECgL5BRJLp9nm2OP/0PkcihTLS2Q7z+shpKfkZ9iHqcPq9RuAp1oW91ZvhXORPgvQCW4mOMx
gAsXciOd6Mpj88tEDtSqV6/DnHaG+bDhu1zuykTqyjx4pNAElEIVismaXsGK+mBHSy5Ij/3hgrP7
ObOnMAIhK24Hs3bwzeQb3P4ZJjdMG1rWrVhUdzPhIE5mGOJD7bv6UK+syu4xJWDQm8Vcky3Xj6tH
Ih2Rs3LNQHvAVeqqZrexVTiPcHpWJ254i1MawiaCGVkNJ/Vl9k/GTElsjtGUkk3027ld75+940Sm
ljDelCiXO5W34Kbl/Cm3uwNtJrcJ+I7xRu0B37FPrrzZnSgUXJmLQx7N/qMNyQvBdFcPCyVXi1DI
mmD9IdTRPKy1FaPhZT3yeWFDlXj2b7Cz5zLunNv4nMqEnb0dyP1mUStiq1w8lkGpvIB/5d/Fcmqz
PbB6FnyI99B5YsQet4Ab0rYz1M02NwSHG/nhm8t6UsF4uRynOG/KIvOYqYRwomFGGfzVvTnluLCp
O5HD3BxaYOzojJfpwh6mg40NUrhzyE9/Kwf5BhHWxhXBmhVwH/Tp2xo8cIQKuClWgFfSEvMk1k26
CbOjGYWbvfnEsefk8uJTL/iOmZ/gdSBKyISgD/v4u6WM4qYywoWPj5kyZolA01JMSLUOnARl0Jq8
MHqRBa5jM7MfNK1lacKSaHm6DdauFlh5IGifykzfcR1kS+ZpCBv12fvYSnd6wpGZKI9rFBJmzKNp
c5ZwnpChIr7CedaRN23gAcPH+OAW0T1s+oXbGLxPFu5fKziaEcLp+c1drK6FqTPB6p4++x3nOjjb
RxunN+5f0bS5P7L/QHSQhApJRzyFDtYGuNB5ix1Q4Z5XbCW+e3SYDstWLtUjQtGP85F7wGKpGh3t
cc3j8frMgQlZBAGnrgfu8vF0jus6TC9OW7mKGqmsw1DeB+SR05wlw8Y6DgooB2CMRcgYc9UO3png
WQyEYVf7JYkVI9CETVUMX9kHB5f2trVj/+k9rA4dNlnvBZYKnsW7kJVMLHXQ1fjd3pXtw+t22XkS
UvAJs8YQFRI2Nh5s0FZc5gGrHZr/01wPCTHfKI5l5NgEThMJzN8I6oZDLkgmiKztayOcIdsaqBkT
ydSAyn5nrXHkmM3i5dmWxySuOVxnECeWM6SfoUYo4glallwXuUayKoMlDte9GRoMHoYxQOx5IBCr
O2qp92CDWRyDfrxkIRPaJOpKHHqmMGzpJDGxYVOGb7fqX5K3e8UA6gH+TNz1ymDfvzBzSl9t38zt
wS1N1h55t5JrxrWEYGpO8CMTUewNpgkgCio7Xr44WC1LT+eIkcDOlusoAmiaclbxTlHdsi5vktOY
Y3zKGMmDb9ayGSxTbNlEXQ65ikRMoqcyQmp0CC5QiiTCHNgdhGM7jGCB0bfPsiTx0rRmBkfmjDzc
UyLrsAbbqEzEmlH8ynB9CxSX1yVldLk+3DETGK/rdwfVihO4O0i38j2k/EoyOGIf4fw5wTHJrZdm
yMK12ceVhZOnhUZY+Ax39Qma/SclauYFuezFmomhlx2GduRE2MKHmlhkI1S82QfojDgAaF7Zg57O
znsPwGsLMyt85mx0e2K4QMQClwwaPIvERsyNQy3EQ4SF5hT+g8P4qWpB24R7D53h4tedr9PtH/zS
P/TEABqCreq4h5FBKQI/I9aBW6bFiKvEIzf9L91Tq/iTd3QPJR7x3YxcpteZk6G0+4hu4pMPSB0U
g9r24n8U9jv+3EEq8D454gEogZeREIqI6jIjT/NzZ8eVLud8kzMSKysWBhmh+7E5hg+Q5kHzSJUR
0wWdyZspIbKghRA0frkYWnH/F0SIOtQ3xO9HPMi6CdADNR6ov3jWPMnW30gbO6jij7hM0lXm0Tjg
fBhIfju6bIH/pMsJdvgO6k2xZj6FMiNUtoFM9+GmxIp4vPW8jZdsErvqN8zXIOOgSVPxPbNsi4VU
KS7GRtKnYFZ3cd00ccOyGQK31VkUpQoMk//YQLbNMJQ00MkB6uiykLaVHi1L3hRBYO9wgSTz3+IC
p8PBGdy9hMDAKcgSxDG7RjxBOPCaG/yS7DAONfMxJ8gxsEr3HvhzvMeX+W1+TQltMOReLqQCe1kj
M8ktWIbmyx2TptAkltWMkpE6sW1hlol9P36E8o7RLP3owJIoLDBTp1tCVICI9fTHAPj2QdHsVwcP
zjpub3KDONE52woOWjnRn1Qrd69wSW1UyFW5qovdMDMOyoQd8oB1xXsfpwEWc22X825p8ITlUNaH
eJzB8LIwAJTID5SNsdYiFcbgz5lr207wunee3B1LeSlZBKFoR2jihS2XF87TmHDAASrZqc6+jePZ
JaMjdPQxWYSjSin4gLib+w9uyFMcfbjlDj6f2Jly+pp47Y/HlpqRNX2tRV9Ycb1BnYEmu4ganIoQ
Ry67g6+FCNP7opNifC+OqlaLqgRZsvnG6Jip1SS3Gs4ldEds7Sf2LqxV0+MwQWQtMusdtQmxe+QP
3YFU6jyTVOr8kY5gQbSXty+JYzw+qbS1KjHNm0kSB4OOoqObNN0HE2/2sqTh2CLnWDeVK/VtgQAF
JFfq+KP1JwND4buo9fpNY1/W9IuoyRFoL5ewQlmaQKCIRD+cAf9CumwxHO4leyYlVi+yHq4t8jHO
Ngz7Kh/PCcxzDUeOR52FS3AkD5LjeUu1oFrDInp6pOpxGXVisj/qVs2GlRedDEiVBUCC3Ym7kleR
fgmJkyNU/apnSXsdqTl21M5tv04zYaWNCrc9qvukY1QW8nKx7sPCU1a8hPyuz5Nam81mi56Sclre
DNtHsjN5Z5J1HohWbbs1bEgewqeovWWdUv7l/VMkqRwlOWFIUkcpx1lSvAxmdpBwNP3zqhVL1SGp
pUQiaOa/CoLlpY6yx9w9ye0heoY8VVT8SWZ/irSZNsj3v+ehZ6++M4oZomfOg1M7cSBSRpP5nqKD
28WGpxMXUdMvXXxdSGwbKMiv6uHoLjQy3aUQTk7IoX4cNGc/bDiYXsUMPrG7VMPaGtLpwi1Hj95u
SNOv94KhiFKRoThxgd3DA80V9HmvvWN54tXCkqwUIvugUpRhH/WBVHbxq6zh3OM83Hm6avIng4W6
EjLwbXSOmwyiyT35UYybqK9Z8zhI11naC+ifIuBvciCFMqVTXnrTrvvPoCJHr8W4AFEHVtbLacLV
lROKNNZsDqTWkdtzQFqyIDOU4+ufPB8bT3O6o+sCvQoxLXJZ5gNn9L8VnSSUYl+nhbMPduIR+hI5
x8e4nV7Mq6+5d//2K150Krlr3QywyftFcUxgQUNuoDHeZwA90epGYh1Im/XOcpYcQuKjZNEXkyL5
oYTtc+w1EyZt/grkJfCtf4vPm8rHcNSB/CLFJSXm1WFPGOTT8nFSdzIfCg1HVhP+dqGU0IIFsMHC
U4TXEuNz8Wh3aqHMGiQzMkhW5cfloxayoPqHZIGKVLjNTs0kZ3mNTxSxi9V4TIk+fkcocphWS7xj
6ubvzd6GzGciS5SaTT7+vZWbiZaQeHoaGo6AsHe/HegO8OuRs/KIrd83aLhXO/cZzA1PrhEzJpcG
h/gCADnShpJuALQq9ziVANNWOzeP2pjFMPCZCCx4t0QRmWTJA1POQz3qYFNrwboAUt3DSyLaYsKK
qYH8tZkQ2C6ZBNSYnRmSyMvHwmraeIaZmoenMMXcMdSjs3f2mnbX+7iaJ54A+MhbD+fhCCgAtIAd
Z3MgOQgDo4kSzQGzXAYdtClSdbCUZveJLK8FyJmGheXN1gF7ih4dOyoTHLhthgvwXVmsZ3UP5Flf
PDbsXn+/bWK1/lq3GI5UBQbtif4NM9FFhCtEoOEwlDaelDlwVVnwbyo8w31NDbe+ljVLTtdw5sD+
+F+87JyZaB8ImxeytbtCXckmYV1/LNoSkDdPvRp03bfDt+wsy0jHybaJXT5F2446+RQhH69Wz0nO
4Zbi1cqRFm35StQhJWZ1EIWkxJV4dfvl4xJYClLPVPIHqV+7dhsApW03/Sbh80BFJmL+jpWEKc+X
NcxNJiieYCwHSVIhoxrDtn33QHg2W1Eq/KpiKbI0Ymwrls+O2sgvP9nEdwQMRWTETCX+d2lReMgj
8XjdnjwOocyVWljyUdrDXDWIWfwiY274PoAjN7jmIjfmJsvHw5Fo0bR5dDkfcnu7Ta1eHMSpF4Yh
E0Zu9lQeq9GXSCH34MHNlGtPcktwWD+mZa+WoOt2Ky66fOZZK0KVB6MkqsX5ZLGkPDVrQ8avqQc+
xvZ3cAw76jFrjJ64HpeAANSVqt17zBA3mJsG10fzGhtkElyB8+qOGRZYBAiURpqTp4shUKGN+wHt
r8+AvA9yuhMurquLNr8ed6Td5IoRSy63RTTFSmNtdeY6b//htBgL1+Hz5WSy+F+O5O6yDJn/clX1
vlycKih86N1+FcgOkIv0cmQBlr0HTPsWdie1wHCpYZJLD+fbJwk+qi78SWS90YaxmUbjgr05N3gT
LMuDTzKP9UZEwnrpIZNKWi58ZGw/HK3f7denOSRAVZ+C81BYkBvhQCYtiTmt4pGDP8rXeapqe/AP
Pm11dxdL8YBNkotY1z340yzzwpPvOFP5CbhpgZGceJrntnZUjE9rgu33ohPSk7OC2b3nFR/DF8mv
a6CM+0QP3qrmnbeCGb4pWRr92tHF86ZqBzlYad2jM33CeEaMBcSJ5OL8O+loT5O85YjyUcSpBvvx
u2aNsEMJHk32W+nDrQDzlmVYqbJXX++WzT42AGxFztHce9tHKIl+2TWPIQ3zhKHOLACo4ZCA8Iho
AjkkR14XCK3F2dayv336edyFYiSnn1jiXew3VGhCBzMvul72mL7XzwBnZsaAF4QgyNih1gNnEiwV
2xj6AfOGiZR154ikbqGeuOkaHJhaiM84UC5OvJwcIO/YUVBBIh2WHOHCTIjOvGKbCJrQHDwBj4+T
pmDKPSwkk5e9H4KbOx9GDrFTruoYloZ9nqCNizACwWg7IMAAw/1ANlJkDzq/9wwbON5NjIVla/+C
56iDGKaF33r0IkqsCAeHcdeIT4gbSZz4B+Zt0UoBqyVYs2H9vJ87En+e6RvE9YRUCByLM0vwRYFu
usKT4ZSHqCtYHVjOgd89uDQ2iBj/UNBNGEYRfkddMuq3g/STqyA79swmvXoSOeTvsJDNjEAUTqMp
Trruyed6sY1uXATJLyRuUahGdJi53vLMZBt4I5JoecBS1jfdbEjGmEmuET31FZDRG1Acf+gdQ9gX
Q2ZQwmySJLBkpg2V/TPkpMHyUCobBrj+XhK21RwyvHailQDXcr5IHBeAZaFomFiSaUouJy9I3jLM
Nna7/F0+xIXo5bydNyqGhy2bqZvKidDtF6M87mJFvCxGWlqf1sh4piCL8jA7RpizoORD0iyB2Jk4
yAkGzChI6FnJq2Gty9Ll9VB2TafRfNX2IFabq7s4A+GOAaf4KZ5Y/egMsGgnZNZbOT6AM7e5Q+6c
0CfC6NrVMDCRpFwwUsl+wVlA1uIxenb5C9eoL+94A4AiWTz0X3IjKQmWy+VMCkqxuUdV5dwdNm5o
2IOeipklsEkShrHGsx7c+75wFCdKsgLdE5Ql3W6zDM9PC0Ga3HKBP5kDaIkzECkseAgH5nXCGDPW
XYcycJtKLcALAO0VsKahlGn6OTbwa6hQlHTxeNkODkNov6CtlS3gHQAZm9UeiKZAeNeS1tDY69BE
+2DHK7U/vTRe/8Gkdyj85wFTVJhbQRpDlSzjRiifZTA6CBDl0446nHJY0jJgK8FwtynjZqlFqYoF
MJONLAUGRcIY8oF/XC1UXbbev37GdrvnpN8ICM1WUJIUS/nBXfmjwubeAIOQNP7Dx6U6pnCWK8V6
pdDiFrClNnLqJx7oMCgFJj4VTt1SiN0Bn0DMvbov6ZAcOIhwqVBb7q2HvojRshwRcmwINCXdmC+N
MDBtOa+lskVhxNEhP99ypaatUVv8eM8/oxCpej/k5nXBITkpoqmd4G8/xjz0l4+SkltjWp7kxIBi
/6B/FqmdbMAXee1tkpMraHKOGV8MHvQDeHZMBbiuJJWop7/ygTOrEzBpBuaZoe4xvET/NOq4cop9
p7wZDk9i93vwSThW+xWdiqmECYoI+jEIwXowkpciCKyFrVVhLlvT8fa+kk4GZzoR5c4Daf0nEQcd
EDlfQSUNSYhE4ttvKbw/CJcuAblk0euCwzAXe2Q0RL0vjgk6t597RapPSQp73L5OJB7SlKutQHoJ
q/wJDY9kJZLiLG5yg9HzreRM+gR3gCxmBPbbVP40P/Vh095og+eq7ZNGUYFTVFdt7FTVxBgZ/pkE
D8EsslgafU7rictCM6lj3gCnD72mtPKkiYFkmHp13GXhBpBfPzYMDfi+eFw0oHGjFxAj8DvtcRHT
wmsMPlN4P32YEEIP27tvnPYHemUahG+YA7x164aFHw6GD283hozMzCNa8QI0wG8o7tAU9BkYrmLw
Wb/tLtY1SCSOIEfMn0OG+qWDwI2xWmFndVCPocDi9HZWh0g/Y4vhtAftGSRyjbEns+6MuhxqI+7v
dB9eRKAGDoXMDvtrg7dqNg79GKuUF9ZLSVdHIAGMW38R6kMrgwEpF1ounfiMsJNrTysHv7vdUlqS
daoFjp+L9Zhzme4hIU6MTYlyXLHG5jsja0XOyBxLfueIwxVJIDtVEsPTugImWH/wpA0ldez2vE3p
suVUj9IHkhCfEjg+iBwxNZCZOxB0pYac9WSQPMYCZq83cAdurxfPYoaSkG7RjZvVgEevPmVmoBin
yGjuFKvcrSTee+IxHx7QBB7LwdhKt9I4o2BI+W+Lnaq0XLfyw0QBAkjo0d/aJlYapBY/KpbAP0jC
lTDOqcublx8lvsNttUEtCEkQFfif0/XlWzL/kD8PtgX0NCJPbpcgWvxc4jEgQHJymr5cYP6nPCtJ
5IDmqQ9cTEll5AD89TJ53B0PRbbBxjhEYC3WheELkg9oYCuS9Gi9jiLPoEV0p6WU2/eVAEY0JTAr
k9OZM/ofuPi7s1wTKXio+AVm5waCWHnbLYYDJQ6ChCvQBRIWDj4BHxcW14XLZD/sMOOMlPar3OFk
k0mG55IWZlfVYpiNLA9ScSUJunzU3OMWJm/GWVrQyKYF/Ttrwdh5gI2UlkRt6wdlZNMnqTZf/lV9
T0WxSUtMhlJwZNMOpJ0tzUBpWVJl8DSh7nKufdwwC8Ms2XK3GqjdOQEhwgZMtWZ8MqTWroXGyYCk
2EhABQ8sGoEDpS23HMeMx2A5SQF+MSd1a0ZQ4AE40YTfyQg0bDE1tmkHms7g7+83qHMAzggFZj14
Bb0JYgp5xAGzDxSnmixZunot/MqZDBLJPynmNIDWOYQURUtRBZaVJpiYyanCuwdO46whZkuac7BC
jnPgPI48lpTAcfIhJaV06ASc49bImS0pK5eVNcpiSfifNF23HAOJJDWy2A8ccJv/G9JCmcnZ1yQd
Xsz8IWn/JCx4CWpBuox/YLWMuVL0TFPWTxJupA9JIWlPwyyKuO9k3CRqpND9LWuRjzKSTJAp6hzH
ONtUofSpOW/dDesbPnBM+Zl4FOPyXKSBtFHxqJHzPPiNK6HH5FmBNW6Q2jI6gD5ZzFATy+PI9SKS
1ylvVBL8XxZIEI7uq3JcgojKPvqFp1QxggqMtwX6LWAsc1qCwBPAHyCARSMn7ssWxOCupH550s/J
uGBt8gyBThMJDTb7PGFBC9iZsJJsKjoUEEQ50qPplHTJZX1mbDO52iVXu+vLyeZkdJMz7pzcs+2W
a7PhoUmVae6Y8oBbuk92Fnrb3JFgwoOwrQQP4FokHs2LvuNQQupSef5oGtkvEQa1lftPC6OkjUwv
R1gL4/GFDAi/HRJLmBmutMfGLF8SwGC7bYPcyobiDcg+7cSyreTKZWwxwS7kdpH1sOflQyK8pHkS
ndDu958rbiCMKM3miVPwcdoxEgjZmaTp3Nbn78FkfQpiITektCSvJPHg9koEJQRyKQngAoOANvBY
8jbTlPgivRi5XducDPfAT/wuYsPvSCCRNUMuwCvZ8TAkNe6WA0RenbRMnx4L0c7u3DfsRbnMPJ3k
xuDffIk+YcWvYvTEkvjRZRJCF1fiF68EFCUG/zqv5Ea4utvchWO4X1EaEWam3J0kYUnWTJsN9vms
K0/WVxG18JC5hjC59uimOLPja8gtxR6NtVegffo9MLythX3BAYK/k4gKYs/qH5Yu4z8Jl55A1Ly/
ZFuR0DLYh2jfGnZHnMkOwZBsmyfZEGrBsRBfAYiZ5OaSLM7nK2cHF8vHX9Fc+StEvVYBO4sJb3Be
WceFT7RjZJSdHM3FGE6T0CMk8JKaygW16TnTCrkSkpAEfNYPkhAt6kFmkG4R25TkmXIDzJFFhJQh
oolFYnlzKUG4GZ6BdgGUmeNQ984hPYN/YQjMij1PEfZxuz0dUgA6jAErTnoTgoeRYXOR2uYOn2Xg
3B8Fijqwjgcy5SHZNMNwghYNrHNI3iApFf5pM63HidNRN/BGpuNQJG4K5lLjWngHwSsTQNzCF6eK
Gus+3Wn2a8yf9NUCED/3voicbOxxxH7CPYxfuLpfVbea6dwZ9Le4qyObYNSo/2AZflYggZhRy2K9
9hdhHetzBGbw2lCGGegBMeb8ct7hp7tu48N4MmnoH2/udofcQN2iMlnEvA68z2kXGtCYDtFi+Jy8
DfMFX8zSekfan0xtAwNPscI54WNFJ1fSnmfaquNdxuBue9wYH4VCRdPsBiMEoVOxRIjEwBOI0Ixu
qHApsAymKmzQKeCscbYM0jaFDwWNzbZZP3powl5hnrindJE7MrR+8XZ3jPWAaoo+dwfh8wDciIZa
ZsbikZNjjou0LUC7RMqvC/2vy8qeywxVX4sRJzMhpiWGA62mxZhg3BKRiFCnmBhcdPDQZJDsfyyd
15Lq2LJFv4gIIfyrvAMkhH8hoPDeu6/vMdl96+7TZUEIaa3M6dJejRljeVhFlVIwIZ67h6HChbi7
YAqwGUo9YfUkeHZ2ebqXmnvjK3ZNrMMIbIkqxL2sA/jKNbdIU4hBxgoNBv7ZpdBTecfUF/4VEcQI
H2/wtzgeXLg2VKLVxGR94eDX5MIVWri9vXV/PXhVbPLoz/EkkRm1iqUAmu5NSCPRNVW2ZwL/FPhr
k9+hL7BE0L+mcr/hP0TU0YDKU9ZeVIrxjFjdTvjTpHZ8RKmNca1ZoZCo2Z3FglBouvtbU9mPnU6q
Jpj6YdtCYv8AvGdwUV/sJwPaP/Z6tp9hgsaNV+wcAxM6JCi2jjHVxP4Xy6Zu4CW1I2XBzdF31Re/
iVV+cjXcvJr9bV3RNaQ1LH3XuODeMX3cB9KmdGXtP46eoRd20hXZftZfUmOUKnNqni4mu5BxjprI
xKAZCNgHoUQwMo+wuJTG5t4nWZGaB2rDFi9DKj+Up9yM0m+X21W8UFATKyAErnvKnp2NtJdRHfY5
wMAtoxTdeikTnaMRl6hMRkkL7lt0D5ZE0IvsEH48MSEn2GUU676JSxkxt55EDNCPI/r7kg9kEfuu
uCzfGBKTZjEkoLan0xcXXo4/T89OGPt2Il8FnTLJm1aH01drQpQMSQ6rUh7v8TJdr9bh7vPV9eB/
Ma7KeHm3MHzHPhADhRjJ/NZlOAlwOiWDvyvP1+PVuPicyYkkcI1qjdLQTyxp8FuHHFlgTzoCkx6H
9/Xf2njuIasCh5CawDk3J/EhNbrMw4TeUv/FP4d5ShYKwX/aLnIFbfL1Wh8H3Xx1yLgsZ3qWKXWN
ngcmCopLup598PZ77LG/7U2FNFVdkFEMURgFICHQ5IRL8noI9xsQ3HyDzZbI9BBOoKyf3D1H6iVm
GKIvoszkSRHrF3lnkdMBF1W9KZy/BieSxpYR4wzzL0IJBIk/pMTb2UnCOC80A+gW1Dgllu93LJdr
yRUUwuy+nL6BHYV+kKoDLKZ3Z71bW5f2s1dFvHnn1fwjhfMHiyT7LCUj0bb5ri3F4BYuce2y7dF1
aldUe4X+cJ3lG2+5VK9BFUJ1g7yAdXnJsApUGRd+Bf1FhkgJ8RCANu0aQU8OaJjQMSyzns6VqmBx
uxOXkks/Wnm5tJwwlIA1bMICfAwMYNQ9QUwVQ2WSowRZUkBGVCQHSpw9HReSE5VEKw6ImRVeRk1L
3Y1gCYRlbQU5c/h0oMFSBd98pcqIk9sy2dfyTAX3zoqBG5t0HtTuTkyBQveIwgQBS9wcNkHJp0wc
WUK1/PtQC/OJ9L+MLWfnrvH3dC9Gq+BJ5uhQ7ho2NWvFiklRZpu8sVm+26sZoTJCjVbc3hiqwUg8
/TG/2dcvC9HRg25DxSerZmcEImXmOhTgTlqNBEqUsfw+D3Rzm1S4fN58QKTFv5pDjR6o5/zszJ3c
QbHh0hF9I5cLRx+63QnfwUSk5UJ9N8BdWrboe+i8uYDsXu+nrpi2pqRaAvhxRbnc2UQmTA/p2dIV
2Gjy9xLB1E9IHvQ9WiQmT+wJY9QVz/+FnbDtKWnlYjXHD/dkeV477C46LMlwnwisuQNGqDl4dJo4
3RH8/ZlriPF0NAG6vlFrcukg1S3aDNvSd7RSAc600KCMBroNEHeSWYQSvY8UhwAgIhwroGoX1iNp
EWs4lZkVRo7fh4CkVffNUkruisM6xrMX7Snn5u6WhfQ42/56qpYJe3HGJJpkPa34wpA0KRjbG0oY
gRcgFWUsMBwtzUmLyZAB1SolNupAP6GJxO5XYbSsNCu6sxvItf4JdhBacW8juqE3Y4jKkAeSaMXC
lqo0JHLdiLSmpWiS1sl4XoXE1XMWyiFeBayfbzjpZ6RZH7cG0Xdgsh4TbMgYNUK83EG9y2AMUgRx
rOGiOTTZqJuE1JLcDjDFzlOwcZ0E3W67jTyhTSpzkZpCadUkt5B+j2/R/bfJXgnRxfRBeikpG5LI
LEjdUwqHnC0ke6Rrh0kXEyqNRQjMG00j6iLmUrJsTrSK/U5MMkoG6e/zUYIk62rtkZJvf/XpMg9o
CW07amFt+1ssnkGHGoJTOzpbo4HocOZes/qpn2cGIVpRRXWiB/7yviN+S/5teg++bfB5weeHZKKh
z9TzMHrW0mxgAQSC01URqzjGYCi9t7boVK/zf6+LpA9vtkJdfRKEE+PUApOLqn+l5a574vLRZfRC
6oV4FXROMoOrf0fbw5rYk/R9L70LqxVyyGgbPRdqxszgt9aK8FmjT5B2VZS0BGmoeHG0oMhFhM+f
UFZLd4nVlx7oXy8npRGlNlisJPyARrREK6/eWjk0YzUWQZZMmjEGXdFgqRGh61e3pdadfotWRs08
tbhbAYCY69vqb/gAX9KCK8IFTkI8OEOLfrBDMWVoFVJWhVPOs0fAalhi2XkJxwlitrFA7aMcN2Jt
BCLRbqn/7gtKhc5GbYLIh0cUaKyOlYR4W0DUD6wDbYdEW3HsFPX0KkyopIPUjsPNg0ffWSL04Rjr
LkuuEKGPnljQ2YWOVQs/liFe1CfY99Sd8vJoBehwAzYMNiqW7I+NEFRTMLSgOk48/7e16EDYI36d
stWLpj12gVbJ7rGfsl8DpnCKH1wgvMRlzmRZZsD6mMrAIAcDKkPXZbDyj80RUMLHEtiaFzCxl0AF
rLrMWvCku5FYVfSzQAYRBWNlfkIKoAAyIAU0OqQalSBkX6zS4h8FY2itF95d54zW2eQu2EL6VwcE
gd2OD0RGDGWxTFc87tc7hyyifT2+zCGrDtEgLPRgsEhAsJnzYKRsg5AYfPx7yjfEQA1XzJkxJIV2
+cpO81hWuAJCyVmh1/i4c/Si26QX+Pc5wBAd/QRhwVJ8md5ttIr/dArbsCZVq8hEXjJsuMhtfSgZ
7J6cw2vyculq2c706s4/dBlMhTdH4o8GZIhoclFV4Oc8b4QsISxxtZIPVkI2wUrB2E1YdciGf38N
HkNPmufzOWAjSrcHGAhNPjySllIqw1QaaTFZNpcC5QLgBqYY5x8hekBj/OP/ivmXywlcRqIKuEXO
QiLF8CfaJozNgPWpZw93TVS1X0OVhZjrGOIn4szj40eTvA8PU1HHoiHfHrTkUOKDUr4m0k93gs7n
hhgyXQ8Na1amv+e9Xx7DdXrkdO/DRn7qiz9CqsbQBMsbt9FJdtveTCejPWNNhYKUbKxh7dNruE25
eExGgaKQZLxDsE9RRfO3w/ewnJH0lm2xPkGym9k/lUcNbr/u651/ubuWTjQhttYNy+DBVVz9VrEE
BNfjY+c1mfah9ZLYbVn/vYFfMvBKf3vuRTz/XvGvht6BqDTPjCSjeHu6tkSmFgLxXjCjeghhG/ry
4nJVCuogkJy7T26lO0yafsR1AOtlolND2IkfU37Oe3jocCNM306dtY7XxCmFLBtfEyxPyzEUmnux
5ILSW7DtEjH33nCjIaCgQoqFzIGvzqm0TIouLiwJtXVadQy6Ja2MQemsjxSI4BfozLi5f7UepTvm
yi6EF6qvI0sAQdR8h01apfidMbhfHG6UBW7U4lvaFx6eKpObk6SMAdc3bTei5qU4BXwRpSJeOCDA
3GJhocwULCtEj/2AZVwr3OEHg7HEaV1HDvlzcQidyXNBuisP4NJDJN9GBMfI7/PiSHjn0ScoJUIp
D2fMXASgIlkVaKp+T9GDYWglvuXbsmxJ7rTHhsSewk5C0XxflLWcgXKId91n92ZPkBgMCeX/79c5
PrYfDB6Yfg6ePGDQ2r+n4zz9nFs254oyhYGW7OetKenikLTsNnrJbE8Zm5h9jtQ5cImS8VqI1sEN
kWGBOcoXAqgrkbJWDuEh3NFGlnzcxZRRxUioLhQwkllV4zmvmDu24XxmAv2EFa7fSCk+gwMgMFOo
2T02gCtqLWQ7q9Nn6dkkhC/4jQjOUppGtWX6rxS7PQ7c8Igu/ycCpJkj6VKtE09p8FuqK55M2MZv
+WOJhZfrRVHAsbfDGgdUaAyexWFEGToA3qcY9VldcBvppNJVXAE81bZwfbH98mZTY7BHSPxKMcBV
8XvzKRl4hpc34IFGT3ckTJxjoHERXf2yLjMtVFLOihrN9SJ/P8IWIrm63rxnsxzz+Nrsf5UDymOp
GslQx2Ynl4gKr196/gGRJcdf+akeBQtUpRSnFKroWafkf/6KqRbVVPimfKH+Yq3cNoMcYwtFth0d
ui68QcGBGUNqkMiocUaSzi+xY2v9NRncmFPs8WP6JdZfSgLg4CVf93gSw8EIkCQ+noBeb/PHzaAn
xr7p9Ti/+coj5GWL4n/+GAggFlQoVLcSXjSi/T46sfeJfQPpz8BQS9bZiQX89jPMkhzAHLCx30D0
VbdjbDZ0kRVGQS0kHlBFwK0k4QBvDCd0TmwesuFauARMBilHVl3vVNJKCJTKKNORdonHjJO/2KMf
wGWK4pgaASsbhmUgg1+D/FPK6101gg+QND6ZfZVdn8roFBe8ufgdyqesP1mQUkPDv7X5FiqndI2X
FYalmFeb5fErekTsO8SyZ6IdzDGQIqojy4z6JrN16PHwubMtsIZ7VwSZt6A2Qo5kr5tE49RCoeIc
lNpx/JAguWvqHy4QkEKLO4Ubxi7Ry/Aq6uh63MfZJZe0Nv8iPkfMhbSiwdBVEks59ZRuFBvXIQNK
glL3e2Y2pshFyOQt1jkqy/CI/fo4Fq94MKAfq64xLuYfyPa1XxrVDeGhsUI5LzOq0ORB7i257I0S
tFAxNJtrhNz1FoJTeJRV38wm4yqKNakcqfxwOR0X+yZ2FiUT+xTAuQwSZ3THzffiu7h4Zc+QWpgx
s7yqwuh0VrG3OJ945Y2w2uHI2bSlFX2jaZpwvbElbgImXHeOaaXATCRNh1k7DfdIau/OL3TqFcK1
Zce/2K9mySE5tGyrDiKHJD2jqlTFZkQMIj+4hfxIcuqXrfEUre0nFQyFFGQlKD4cDDXAPTQoUN7D
Gj1TWPXHFc9gQ//YvJP4aebFvJhfXDOr5R9C5bM6Qaf2c+WqtriR7sPcoKyRK2N2S0Twfm5QnzVP
/VWLnyBtanJ9YLimmpKIu2AxTobIEkItzh6D7NCVmEyxtd8PWxmETF9pnqfqJNXsoLXPziDyMiDg
YB+kpSa5lnYle9C0swy4JXf6ptOftBs+fTq9aIkVWAHt637KHGzvklySTffw67aLLKw0OZ4WSij1
7QIlQdpQbHwTymXVrreO/i5/zJa8a0uckiym7BEGECArOu/cgXwpdS5sEhmgvVQ/d+bontpHfG2m
02CK+wsPOhpxo1vhxVTJSqzQkd9p4tX1a+0sDzAnAkXVcT4Kc7qf7CfZ6TMd0IYFEvS/2MOgFhx7
hRARQrGAWp4ZtazG1PCCe1gF6RHDVw4oH2t7lnmgmBa8Rvc0qyAGlJCQmwQeiQtd/ErBk5IKKx+V
o9YHkbg/KrY5pFPutmdUIkNVeAixvX7f8ClN/3Sr4yejNP5wZYrXlhrvZWdwtj/222j9Y8RfFgvK
x8ICjscc6RMriPoIrWD//is6WPsJJKsstTqiBl4HNS5qk7QaSfu1ZYcBrtJmd2W7k2HpTNgMEyNA
a1httZNqa/5VJAFb1fR/NQStCpvL1V6ylgOMaSvVY8JXo2/4cVrqKGtk1FoSHMjOofVRpOAKdTQC
D/VrwGgqZ7jkYlm2eI1qMGkIW+xkrAhazUGvhF1BytKOYFD/UarqaVS211hFpIeWFw/GTnZ5twqh
JjnibaBVm+NT/XTVHkZxpKf/LdScGzHpPw1kIraqEIvD4uHRHdcgntZsK5cBo655RThTUp3dudoV
KYL/0cR6+/4dWzWTrpyvqDknvgxJzKikaL5ym8vWofGG+nmftwmC81fDoSsHw9TuzJnjqlTZ9Gu9
+drkYDnb2kbUgk86XEZcXSxaP9Ed5wwLkMOHReWgtxQ3jl4aNR+squq/WqouHKEV7hu9LBbTL1eX
dFUkCSYFbzMjzdLlr0Ba8fBSGcL4HqgIEKwOVYj1gJFUuQrEeFGwnhn+IXDtn0sP71qrx1XyK+jE
qbd0Gf0zTPEHiBG5QtGeUHIIRNULo8vVDQV0wH3Boj9/p3RTULb/xCB6E+Al84OX/5PfcaJ0ZVFy
6ePWfvqywckjJZ+Gaj2t67IxqtLU9SShqLpWUh1CGFXqVQHdHKJmSP4lqjI4DHZZfo8LhntPeICg
B9GMv55eV7s+dEUTdUMhaibc/bo/ehG5BYAu+ibOUTL3qftUKrWmoxdLo6p+ytoeSx1cu4pjwciC
CXj13hlLloAXqWxUsEjQPwf+4LIHt+Z93fxKjvk/Hh26U7ev3iy9IO5fPv615Fu7mJ4GJc6dMBJu
dC5RyX50sYBr6wvdQ7pBdCbuyPQu7gURnADgf32+wIJytOls0wIXKlgAnZQG1hk/TEBYh9AGgQlN
Wi1c9nownSQtMHoPWTSt05DiGxxtHRAz5JQonfediVVbCppcd3AKe/ughDa/BAymducR3uaF6APA
RuZjaGKt5Pr1UPR5YpYpwyE9is2ccQcBxuzgvNj7V0wka5+JAdmpfWpr/sA6wgeQnpvXHsrTt+Sn
pKsIyeLaimsFBs273CiaLI3LkzIXxnf3TbZk6A7M+DV/JfsqLro3oXy98owaZd0rf5AUf5kJzG9f
FzzgzuL7N5ia0YMo42e4ZzoDKWCMUQQqwsrr7AZL7SZni7ntYPUUEbtge0nf7vrrnmm2m8agwZAT
ukuIw7P7nd/QO7HJFkBFDss3NRJeYX/dKz7dFY7y6HhhlIxhyrTuVDWdghq01DnOmIfztKLbPTKc
xuKUowh7ErzYudItw38yivuUrByTNZIbGTHftc2qSKYW9ogZYWdQpfETpqlhv55cslV894UuIxm4
aivZqgiLx9BK5kPvew/sJ0kZpUFyj2ugjwfvLpUG55GIQwdLaU97icrXbTzdpFum9zCSCGQb1ZgZ
X3F1Nn4QOAQ3GUFInj5yKPnY2xtaR3s3WDf8MMu3rwSEnjb/o1++4XQ8eNNRjY5ia41WISO4UHaO
etV4ClIKVFwOuYWmnCSbfeg1I0uAS1tCvLNfZNQdI5k5CrLraAaJl7OfW5uwpfKeQQcX5925R2S4
2rsFM6Q6zCYlfrvzLrrVtD7f+cxh5FhLrT20O/CzRjpW7e4bOhpqNdohl685pBCW80L/KXx8WSGw
1LpMIhNUD9C8nt+v1m24XxbGR4LAkDAe/MI2qOc3Ag2rwFt0f/0Swy3tO9ILb03WGK73nLzIrDJ+
UmwhHosLvW9WbhNyxY2bfu0VL+ICWSeClxBxlLwFn9lMTG1362TJEuXJIrxkrEkI6wCk3H8lhrdh
mMOme19ekmLUQJm60TQHwlcfjIrhc4cjQheXPDyNVzegKo6ayoT19WMRpcYL3YCA13EJsgVDU5DG
Q16aXpJFhE+4CWtATMwQWf267Q00/IF/ZMGRYMY86PDlPBmawHC9Vt2rB9enc3R/NuLpZfToFm05
/Vwb6dGzQ4BLhGvnPCVal6tnBDWjPWVwwOZ88AmrBo6xSawGHYUshzVLGHOOFPzhiZm9E7+5gYWF
IRpxAKD6+tk7Kzt+kqKPyMgzx2uLpfqfCe71JyZZWxchH5SSX7Xl5LZwy1pEklLpiJcVgzKRX+J9
s66d03zfGmntevNrhB8S7DDl4AMHzVCcYZIYAgqRxAIOj8PvvFEQM2FthSaU07LQLJJxdhsa7aJv
trEIoyJ4MXVl1a0Qj1UPd7wwctWjdeeRvPskSa0DLX0nuK4T6Uj28cfWvKDAYcS96h+pTkFtbOIQ
rzUvf6QpEhz6dA9Y+rAhU2b8gAnY3BV5gY/E9JifRoH6Ss4tcnLtBrbDhj/hSUq2iZjkFh47KI89
XO9BAV6FF29VsSry2XLT1e/i9cFKWf7dt2+3gq2xFk2AXm0oO8mHP8k+eODGrJPWw/rNVvz2360v
ierNu4bBkZchYy1Uu8dZwUl5jsrJKy8RGXBykBOtvADGghEOzaP7zJ7kCFD5BVtX+RTl2RYqucgx
UaUvnuM7RYMRlwfSnp0XyJCaZEuk5Vj2aEqJHkv6C4U9QxZkN0ww5ITE+uLav8XrBckrSQFUuYTO
9RJ801ryzc/0lWv66VIqr538dDV+SvdHOVUbYX/uVlsP9LAUqi3JrtB9x4e2EKh3C5ol2I4LYWO0
bKTaZY788DGAx44/NKDga7LmrGhgPhykflgY7X2VXrt2AStgtfPGRjR6QTEUws9MzQ+0CZp1vSpa
4wUuNYr9Ens9j055BixNx4EpywZLoAh+2Ob4QxNcSTEzrWAuTkG1dYhL3ZMrq6WA9BKRDg1Uckar
FLI85vgKwT9+vTk1I9GG9ntUDG/RC4cVeULC2Ctt3G14kgUbMF2gX2+uqbDO/nvTum/i0q1dOHrX
oeR8VfeVURS3JNjPCuAoSO0QeIszqqQiaArdChLms38Z1AmhkQ1U9XtxVEovASFqkd6fRpdjaN//
DsjK6HgeDOqRIi1ZJ7gHOl+q8rWvd6GO40hdVRV2el6Iq6jr5DlleBPJUJKR9ObDt9NmVBkS5gLQ
xn3Edlpt7sP6mIkgfGxaeO9kMpOB26AVPycCnRkJUmrQZQMd2ArxKGcYSTsP6IoyChFrmxyHO0oq
jTWiiJ4Cgh//DoOqe/UgDWQOeYRL/mTXIWsW1KkPtP+nJj3HUYnZzKBfLKXF1Oz8FG/lL+jFbqCW
pBiWm5jpwGiyfXIe0nR7L2AVjhx8Pt8nzz88CA/Igg+uQ1XplbMFSoOBf+W96+4hV/4Qwsp43UQr
GMDwx2Sa0lOdAqN1i4wW46+cdWK2GsEBiyBTSmAZsnUoH98+UdTK9w9AYAMhyCHgBusU4Wdnn6r1
TIgGs2tMpEK+O8Qp/kHjxjGZZNrqaBucgn/ZYOL5nk1QVd02gjmuuORr7dc2VANEBa15gxQ0/ivj
WJUkR/mM4o5bUwDL3ZlkEDJeSW0yLcc+qWJz+8275mUhersTZLHv1UYPpnLxcLwnUaMNpwTkU8VI
UxkVEgNgqldJC/N6Z92jCeKdojzhdgvWrB1XhimQIEPfVAmL3CfHIfo6AwbjxujyXf/99/SK7Xe7
GKK52wwOMVl7N+ulvrI63iYNeoi/q4c1OZBUkVvnFlQ7xdEl3g2eowOX+MQuY79rnQZ6+CLOk04J
N3RhTqfv4/TFvkDEks2VWDfcb/77BWaJxR8usMPgQ5bCJdjNynof5ba5xRsMMotJq9o5DMC8gBIx
UyNUUfYadTvxTeTsoQGd03rS49ikkMFyAr1V0gv4InDdosFkyCPN/YpFBh3lDveNf2Fs+QwEY7QH
H/kE/CmnFUj9O+3Nn155+YYIWbtTUkM1n+ISfhA5fODE3wiJiO+3ER4wVdIrulIHbZyWlZC70wB9
1R4egEMMIcDkFhRNU/TUL3jNYRwQgS0AXOh50dVDCiSC7lCveF9K8I4jg2KzmjeaJR9hnfVXRlmn
6ixdnBH4jVLXhxslKRf9GAOx3JTCXlnT8rm8rT/EQaHvEoeiCAxmtVmlqTJR2IjFbdBkitEQG659
60CzZJ2jc6SeH0hTqyknlSVZ0GohOf98BXv7MJMWVc2SMNv/a91GqPZU6O+KdAkocva0lYceWXFo
S3HJEn/XUhZuYHk1zMAj1AfXptJixD0IVxXUztbFbxT5ZwaPOg0qLr1YtvFyUAbPIkv2HBHh6D3y
E1FaailREpwoLUxgNzWYPc5lt+T2nq0TP+GjT60OBK+vPvk6FvcvgVWJ3VqIHBBhYjqvsEdT/nF2
c97GfUf6MwV6aROfmvz+h7SGn44euExP9turL23AdzeSMArRQVtAyQ8H8M72ySP0hkJeGU7gEZS1
9PKCr3UmdJbmrE0In08xDa02C1Io+MaWz9jWOliqQ5DhH0asDlThAmcI2ELwz3WO43YApqI29cGf
qCl/2ffhPmF3Gtby97DCMGgLLFXTpE4s3ZCUjXzXL2fFv0mzkfNDVrxtyEhHLNmfCJM3JDHoKov+
NrwsxanKnf0gEVFmOyYfRhf+VzSx+HXBSoAy0Pzqd3Vdj2fiZZV68VpOKlYBgPUJlTxp6gHlGT0m
zxOraqMtY1mtfcQz/XAbuNi24aoltlbPh0zWO0iErSXoZXN49jHkAXF+G3bp7+nU+cxkb/pHjesg
sGs8WSpFW7KMJwbbM/byrMzIrS2+7xswQt3+/p0f9mQ8GX8i2kue4Uu301eglenzx9pF4NAVm3Dd
s+E+oAmOhCXAeTegCQpBGWP+ZjnpFYLjUGi1lvJCLIZAMQ+cX0WJ8IZxr6j2EFhU6z5haxARfDqU
H4eB2Qo+gAjM4LPuTMdwivNi2OBt3SZlKvbmxycxC8DvEhvYOszO9WXxm2v/wNBkO/4IsTjwuIqb
BKph4zZQMRS9VXBGiFDGVX9E7XlL3tzpj/aFheXUPVI3friHDeo7sqR6VEp5bbTHlAbC19z3jNlr
gCF0C923hbnZZibCXbwKmNgg/lY09deqjcKwQZXSe/J1bz3e5RiQV+geWSSBPdCQpwadN4px9Ky/
/zdmdTkoVnl14hgVH3SaaBlEi4vX4MpE1pONz5AEJiTa/D0uUWFGyqnk/lpn18WZMSZYDXkGsGTG
3zgvcl9zsAWqRRDmUoEy77dkV2fXt1XETN+8tHHVxXCuEKAXrx5TQLdXDWszNJNGH8EKOG4OuUDv
tyGwuRSpv1Ibc0R5gheSKcqmV1uu5rTTgQRib/49++SDIz0j+fXYUpmP+BYWVVKoG2MmjtMtH41s
0jaYvHfQkAIURdNdOMmNP8TBww8x0Oup+SdigKF5DvlhilVhPd1zN/SX4nJPJOnL/7SJCsQwc400
194E8TRauzbzBHMa6hCilqxF+AM0bxdGGjMGgYaQY3YWqL8sZnM0sOfU/C0HuUkP9CR6XZv5KTWc
QmSyh50jqOEOEbzjfQBW7PLO5Zxd+86RPcfPDNIY9f9SwIFdj3dDxkeakomeo/zDZfqyL/11Wvhb
j9bpJDsg7G5X/s7J7sLaUKU0ozIldIJ8gTWlZCmf9CYLY0yJiid8wIZ+AvzCvsi+OFhRFpIey6JK
pYFRtTmUi1WTO79JkTEuzB8gwW0zLeSPJUXeMbwtr3+vDIx6ziYvD78wx3UCKvbw3nbvNQN38rmI
8coDjQYMysCpAN7cuw0uM2IGUnYc4OkEVxzlJcXfm0FSsCmM/4akaHQxn1SZSpCuBqZfyBsPppxY
WGnfzhz2yOfrEqeo2m6Md8xNYHyhXfnYo2hFPVYalWugj6OD/95qFuIxWJhMeieFZtJ916zLy64z
pY1xE6NK5zyrnyGdnDI3fcsYbZrMmF0848lokl4rGrhVt05ve5eVqSlb1bkZMgGDFHFGFa1bxvDc
r8HrtAAEvnC6leg8XXXNdmmcfmAjKvaTGQdfJhNbGzCw8FWy3lkRKwCLVvvCTKrL36f9+HtSqaPL
vylVeyjEiWkBQxCjyfDt7rhO3q6Jt7bkG4xV6X7CMuFoV//WLgd7/ltsVgfVuMxBsqO9e/XZd3HO
SJ70efIm2YP5ziktzMAMzqRDUEuQZloe3MHECV4Bh2eYbBk8WyYmTFYioQihYp8Ey4LQXrvRHofQ
SBDZAR1HAQJBLjeUSgn5f2wySEVdpPslahcbzbfUCnew4McA/jc6RtfoSC1h+pnBHl5y79kp37RZ
jNhohZnLU627gLLaNWZbtz6YDOrgmVdb7XV5AAar7mhcZuz4NqsHpQVrCqmQvWfvebGqgxs795u4
e7tYVuwW4myx0wxnhUBlSTJm1cE6oqbuwac2N6D9A5RtmtV6bp5ZYBkCO1jR9VDyko0BJtiujT7g
tfYjYm1/yXoK1BJX59sBzwJ9CMHHr3GPhvseS3KTaK6QDo6iCUqxpeAJbMKUCeJ8KLQWjwHFKoR6
pmdZ5YSXybhPmCkcYSoMUn31Rjz8ugeciLxh49EMdNVmq5vG662gT90vtRE9PEHgfLRpHajRXkgH
edt4SwrICBUpgfnxgT0fjoQt8Ol9XmzrH3DdU0p4YcIyyukkLg2u/4zQ8kg3xh3UE/PfkMyGC4QK
keuW/lwJMYgE3ODs1zlCvhmQR8YJbISnASgvEUh0OOhJDxwmWpge4Q0xOOaL7LcdpBLptEjoCTND
D08eVY7Og8m7xEt7lxkmqugJ4iKBO7CwLk4zRglK7Ca0YvD2SujKt0nGNc0TbFIzWY2OHJzJYW8z
hX6CA4GpvAYf2DU6JMzXzL/IH6DDBRQVzPyCljlmCtA6tCkIETXdecM1uY6ArUAr6iHHqYjyhfIR
CnYoodGVS+3RLjLl9xwZ/ArmoZacCke3Cm5cBODhUoxe+QsuXoGFpV9y28njwWBudzi+6fYTElsI
hFmHJ0JlGVeGOJf6nqnPB4rXRqRZzuXZL8ULNGXSunH9SYNPjdKpdmRCFH+8XhBKBamq8A3Vcss6
hA9vV+cxa9Aicw3xLlZ0jzZPzJbDVnw+JYLQT1GNhqteCt/viEuCkE7M6PhRi7xji9uMs5vSEPDr
Su9knvmxe7ByTsFo6jL6CgeFh7yrNc0j6N7UYTlgZXjM1GdQBasilp+A6JZU0FB7iaAHHzaysW4h
kbgHzk/UnhoHSgNAJCeXgJVxpED86NDg7/i8gmSPuiG+DAg0JeJPElg1nLy8ATcNj8eTiZO5xIJd
1k3kInKOoq5ltCwwzEUhMWgl0Smia1EPVLeDB+VHfAs4H3SeDpWciK87hUfnYfWpGelrZeRrOKZ+
BBdFk6SKPxd5ygFvSKxBx8HJHMz3fhXohHtRb4LqssZcKaW0BqGMnLg4gyqPomhCnk1Pr/eeNW+h
s8Emx8kmGJYVZsUNwUte0lFwD7FgUG0dUUKRcNhDijvnBie2YsEGRG/Uo5L6hfZzC3niiVAD7Gyo
Qu69N50Wgq+dx5cwNEQ++fuxbB3KJ9Y++z3Z+a9dpK1xLlSIcFvRe3Fgkr054MYGTtFCSa/GfYc+
yqvO6pgEGaxA38LtUuCm5Katoy6mswweM94yKFhkAnF89yR/VhSLeEIR51wFnD+xt3tfwiL8nlwk
Iuwqo2oHNRG/cVHOj1IAkEMt54EyXnER86ssYTRYPyU11R/v84yFiFp6AbQH+8Mjo8NZce2CvgCK
QLuzHpJp9ApAKxSbU27OOYFWj1OCC/QFF8rpV84jETqQaKyBZLdxosRu337+WDRoYKLiKFEHoa35
DBCMsxlIfLHOUNDFaHnYIx4TpNOF0aqNYJo7pbolkUUIDmv3ol7jLV612QEAUY3BufdBhcil+gEi
WbbIvavZuBxa+e9b6gKyfNmb6igw79DgikauE4jK1kDZj0kjCKS+zNduFbE/7zjbXq/EF/X4xpqn
iFTw9E/yAfwmmJvGoUCdqxhoaSXRa4onJ76Y4Sd4/RjIwM8EgptMnPs4MC/RdsooHHgThiH2G1kt
EhTNH0BRQAKqc2aAEO9whjzmbRv43JjrE0JY4LNiOwfnANuAhWowQ/sNjfMl+bYxvuAHMf7W0w+F
NcpA4iiu7gT7390t+aTe+qKXSPqiqIRHUXTHB+uVhjgQFwvQgY9bw7RhPeq4+rbeLiq7pjvrqlqu
4rWBwISYeniF8Wv4YrJcofl0rzySXHSMxWnKAXbBgqIIg49XaH6gAY6QcvrbEmqdUnQKDYD/FU0E
s+V+5kATOtdMbKgKAIu0tiR8Ma16Cl+sxzQkZGQQF442jBsJ5ZBflS4nu1N576NLXoKRad57JLb3
ros9dUCZDbLA+4WogQWiBmlnxtuM5qEqVzaLXxO69rxj2X0Ak+y4Q6k8uJxp3hQjXQAUI7+0h2So
wlUuZT6LhmZpHFn6QWMObJkPoCHndEEwxo31GaDTmTLeltt/yxTZiErafHoFpjpB+wOOMdcVNphP
6PQoYlY55gUcEfh/KbZobDZwa0+3FZxQ0oHNrzN0YkYQ8a0WGnEaa8ZF8yCQ0zOoZyxsGJizCKtR
Ms1Z1ynUJNulUYcW2LsGDn56pfWYx2crB8Zm3wPun69dlrpf2CDL4e/mpzb4DCBchTOD8De6sBTu
vWQZIP/KoyNXZ7lqgWVfHZOBUy3CRz8f60m+C33xxLqHF6bb3qxmuzQ8kv5cjqrRqvMOS0iMFJVB
sBwYh6ak4LrIyJlbtXbEcFy96x/ML4o+HNmcqvEKYAfpwMktj8GE32kd/dyNWLWLi3dcEjmwGSjs
hjUGUxgCfxeL7DZXx4CPoOrPf8mNfwzgfv4BLDh1xOwTotlIeAMaeaEXx9OFhXMqAoKY1aQChvJi
qDhQBjmm5MdxaLCVB+exbORHQhzX3X0XKQL4vYwJTKxiEvgY1XKkOdwIbNwag2r2zqf3aD4WO7cr
19EWZd6ph94eivcchF9qG3813uJWcsYeHXkPkxHSEe/iH4JjurE2VofFHfo4ZG6OW4k5jU52JWJl
Z40nvqTuReuU3TKGKR7sW4sAe9tg4Mk1PKaf6aGz+1pNs1+PNsFx3gAQtIl8/Trb9ItgJKQp5NfK
vDup6TKQJHrAUoer4BrOLnYHlLMtwTw6IwAwNIi4OU6te1jx3iH3iHfIbpbcvEjvl+jZmaHeGE5I
Xyp6L7xp6Tbl3S95t6p1kpmjAiCLGvHWuncn/q1/Jzz2NX0mUnZ0d37YHFacmDEuzH1JjBdJg0U2
e+C1+vhEYOMhriWE5A9WZOZ3a4gt+zOjiSPFfxO23Dzk6CkO7fqgHq8uFI0n7/nrqyoLmL7oyahr
zZS2ruzKACnMK/UnZKahxYhv4Nsq0RVYWdTQlRP2jFapu7lSAt49kPfzEEaqkj8blkLZaMqB6LId
k9ivB/vE2Pd71wQ9ZkrT0z6trHf+GZecCfAxQsZ7vv+rLoybdU/RrbjX7io+c1Z2rcO0iI+Iqdfo
qKKiZ9i0CTWiIHFUtJHTKG+BalHsRcmqNpxa94Dwy+AC3zoV7nEwsZ+ODp4BJm3EZmoUXSieRso6
wi6VEk43AwwqoKch/okJB0eMAYrq5NZHhUJQEh0BMbSpSUn9hQiUJJ7ShhL2qZXvQRwtBcIkrnvM
Cv9MrFOKfpGRV2xQS2IFaGinDEtNWHFp4xkgU3EZc7AChUhlEH73jmPqfCr1FytarlgO5uRRMdFa
CLwGtr7ZLDpMYGCciQaaXHuS69Mv9g65OXsunuCu7K1Qi5k4w7s3GYPnc8283M1UZpIL9yVxeKuO
AUP2Io7rCliKjaPqP/pXWDYjwuhCdcyASlhWbLZceDw3r4qQdc4HnvgRElV/bWV8ZecgMiRZRYZz
Y4Zda5ceUkhucirCR9iICv5qPkFlNX0lR1TtlX49OEaoUIhwoHE1FVyVVWeUXqkxeC7M2Zvy8U74
rIIfGgVOuRqetcsGBG8xiT+MS8OzcKe/Otufwc7huQGtaQBJLZXgp64S+MBfIzxGD5zByf3dgHBJ
A+TWZeh1wGjWr/WaXsMNAcx1sFyANxuoiJQ2AqEVO47qenxkzGdegkakFifqkcEb48eMJIi2IuPu
lPi7dnnwyI9j9qkZ0E26XVAFU4YX0+rao3YnN7XefNkbhNl4batusMygVSkE6SY/lpL3/2PpvJoT
x4Io/IuoIodX5QBIZJsXymAshBAiivDr9zvMlnd2ZjwGpKt7O5w+fXoX1ohnGDRj50js0Y9uwHZN
jSH0Kcq1fi23s1k2zse3aUkjZdz5asH97aNznhiZVzNOk1vUnvu0x+aub2wPoWaSTi8aC7lHaywZ
aP551+qA2UFfMQ8ThoYNkJJIgrNZf5rSLEwzRqF3rfseogykCuF3YII/VadkhJ103kDkhmAo49KF
aXSBGSEt+YdztjrmuWGkbg3Ey24hp2EeFnU/ZYxjF5Fum89sI2XtJ8EhSoIbIX2wj6Bbjxpc99u/
M4mh/TRe24Z33d4HlSpD0bKn+VzUkDk5TPLlkRaUSWPd8BoLDUtreA86LmnJGL22V7OcdOfYwtRL
wlXQRtTEePr0TaFfBzzHI/RL0LpabtbnasPqIO/9stfMdFu/kdDo+kBczBwdQzqxGiPNP75bDOA+
zdWdW6E6CuvmwCwNOk/EeX58JSir2Bmt0Jvd3w2tiRSdjd5wxyC1q9tY54OzmdrMdHsaK9z5nRHn
aZCO0MS4EJzkxntdhuBoGru22E9WcZfzFjL87WmcBzXjyiIMeoC+5DN0ZlB6mB/iHip581VQ4ipe
86qdezUrR6G85zCQm/6uwy832mfsltX8wwO0qf4az9/78gaTM0qX+0kHzt+W69kz823vMEOTi3kv
/ITulQcSHt29iyoI/9Uf5vEKt8loftc6Rp3hMNhCHjj0QbrTSXM4Ae590/xAvAwgBz25DPNNudwR
Lq47RIRLSNfMFLhahOgF7L8nJJQ3Vi6LnwwwBruLgMQEEkNIojO5ZZz+7huk8Q62W6RuFUSpZBAH
A4fj3rh5s6oMgfcq9sraQQyNAB0pukFSZR+i3gFs75TGOKJhLVhndoaSGiN1L0CCYbVpPLYt7+Fe
M2N6AQiJeuF+s5pXBzz0VsiG2ubIgXAqXjGnZATxafSkzxttkzj9hSKVMiUU8/u279PKHzoQvyqw
HRmG/YvE5c2GKnMZ/gjOepHKeUgVvom64XQBzGvCz8OCqU24LORG6pkJecUMKhKNwcYiRT4EZNb6
zul3hytP44TfdB792xBGj1XnLUnfyd76h3ChDPhmMmeqhG4LhDM90T2v4p8+pwks0XTSGPGBA/zL
E2kyEfEJ9PIE2KOaLC/6m7XgYCrwV3fqrOeSt1+cCVczjJvWQuPKghHLanOyO5QN6GUviPyDKv26
QJ0ZxQ7CfggsxLikyROASqyq4Ai4ha66XV4LmpmInBdVA78HMVfStHB+eJ/nbPKXO2Rv3Oqn9frM
nRY+zoBUpKQc0QiaG3HZGJYtHpva52ido2hMXmYvIL+x8wF5NZ6oPalPHs7lAooOZ01j4VKIgIy1
l5QR80ZpD7s7+znRSSE1NzRUJo9Nw9XvVDbgdsMQAw71u6hbwuozaqPupLd8bTrLKj9WmseXVbk5
+VfidmYrZtNblZ55IwQZ7/6ekJYYBmk3v5F2P68fr0mvVzX3Z1ayg+IKs5AB94F64Tdm1uSPCnJq
UZp38wrd0ixQ2GQHg7suXguqSK+zfSc1Q0THS9mA/mP6msyw97Z9tmrDfvIw+Ms18kaV/s8LjRZm
pULXZFUOQOp/Tfr5Sad5zEeGFVnXnuEOZyTeBlqHi90c2rOx3UVYeEy9lHJQt6lGF+gUc9m3mwEQ
qJ1xt5oQzDoj3homADmtlpS9cDM/RDwsK/QAqvZqAmGVffgj9pNsGpEF7P2JNzNnyVTZtRiCTALE
VqoBcmUw5HEhQRHa9L7JaOFmwuJTqlpjESUwMkfoBWeDWgEvdAsEIBoBZ4YM3Oa5qTlFDPRvXmX/
/Nu0Q8Pu8+ziq4MqAm8Ba5KLfTlJCd/vSWCDcsyAtAwHlJBj5ig3kb00Xc3dESsIUjORjE1HNAVI
OC9R110OaoQ4AA38ot8T4jPa8oNdzB8oLFMkWvHTkuSQ7GBE44ZGjjjLxtdnHFc0Xi+ZFib6+RcN
uNB8Opo2NKCp507W8jX/7ZrzegCNcC61OPo/pph2pOn5OfUD08ezo0J8RJtDosOc97vZMSqR6FnS
9Gh98oMMbpN6ldTOM1DcrCI2TcFRKroEl35w59SjuXnyJQ2vgOLj4fHagXRk6wiWd906AyWoPZIF
HZzzaB11jO5IF/ScigXeDPIeIywIJ/AM5xHTcEmZVt9pUGR2eUP+e++kjLSBtAw6Y7cAVSeIQsyw
wUliTjMoIItaiD+mbsa0ZTqOKMBsd0wYbTl6w0EjTJbn7dN7e8foOqt5J3mkPDHz5cE5sdlg6l3N
V9u8b19no7HAW4321nFCkc694e2LZY1Z3vppvH90hIbs4SXNPDgn5l3Ds88zaVPkcEv8VmYya3lN
Ujdinm90iHSRDM8e91A+crd+aix56g0rSkYl0QXhM4TCNkoUTDAd9saoXlyJit5eRBL9ghowWDNS
SfFBbTHeYkUW27GUsZRu8rtEiLxyTaoZIHzhFIMkyLt2Mkoo3VjZbPXNPFeiq5TA6mBl4DiMfobP
N7vOjs6/JrMCQQ1W2JiuqzwgZrPSerYz99bTcOOCUGzvHJ07ClkrPx8khBMIbtD861G4t1BAfLHX
zDbvfXavbtvskUIevo/OOWhYJ6fjlXFuP4lmQQqYMtJmQsm6Qc39bTEuylc7mPrKFQmxlaZjxJQQ
uRqSzVgQUegB6ytKvBnxhhVHuwDzCZokVSvRhjQjHTEjYCVUTTinHdf8QbsStu8i3iL88o2EhjRU
pOkkZTPGvL++6HiWxNTDkghrA70XiVNp4B09SHzn7iMQ80QdquUSZAFqIWvCeYfv7TfjdFaGGQkf
QQySyNm4GCorfv31ous8J2Wskgtr0oqE+NWDQ2s4CgK3fvNPDXd6lpqIeYdt8qIr/21dmK0iGELt
8m9jHdJGhGF4k09PdxbEDgEoq5HOO0daffoo/kvY9Hde0tv3Ih+X8D7td/YSDIN0UwyTwcu0lkuJ
ojwhezRBO6ruaoBaQvB0ND7gBjMF2zNfjcSkWmEHvuhtwr6U6i2KXuaajNiCNIKwQQkTRJUSjEsP
gP+FQPLyaix7xmOuz4ZDwtvBmQGdKWljpAjtqC3+yhsQ+HG5wk8FFYNTQ2/c0VaBtBAgimQH2qOO
EeVo8avvULIRLWrlmvQgQ8felg4305ORESjoXlqJoMk8PQEWJIvkhxoLI+lVaTbUA9YhoOI9bwZ1
CCxfslXARVMBL1DJAA+Msct7HVi4DsuvThN0AVizL0s8a0lDWiYbxgSKB4NBNdOEnKO2FQ1rrkz2
fi9ajSi39xsMSavzWc2AhH9YiVZuk5E6zKGFyR6n4zYIUYPsGdSkOu/AdJo3+h0sUmIz/xm9gpuS
DRtlHIdOWWYtp0Ee3AfH6DR5FWZjfR1oTHTLywNmO/MjTMn2rm6CAYDnANMcv6SVGXPl6ppp9BuM
dy8G+WyHQZQyzo2IfmcWJu6V83SM3ojctb+ZRT2mQ8LrDU8LImp+W7doEIABRZujn7lkAot8sPL5
sjaA1QjlAINg0lLQ448XnAV9F1Odegy3AuRC3P1bTVHMx/lU83Y2ObCIctBlKRZLGKawJmf+tQmQ
S/ZLaz8N8E0ybLgtDkUDUEc6tILnoBzvOk5nDnuMtvuuV7OZbwxJ7AKoTgkP8bPazy58+LtQHPK3
fRzfYZW3HcJP2OH6qRoNC+SeaniVBF0zKPupBzYFMYIlYpi9nXhNuuHS8DoWCpaQttRt9ul4RX9s
yyEBq9tNcLKGVSP8+m70W/2alYUPtzDH6P4cMUWwQVzqP4xvZuahWlle1ve3xPGaRt1HGG8Ez2V8
oU//ZLhT3MYI3IT8k9SlRxPIPrq61ZnrMj23Ma/2e4EmbSluFkvu4TeoXOoWGSWbqxDhVftNOohV
wiTsdJ7zI1bpToQOg+7KIlFlANKAkujvGD959TWGtmaTlvOe0g9iiiSb6EYLoJQ2nn0Z2dv02X/9
nDFTDefMkKecmy/GrRbqFPu4BPcT+tADO5SbroFG1FB8yehJZhpUKC9q6dHfEWN/DB+8XkzMxMu8
jtOEtYZKfACI4b8JC0igmUDFpxhyKCwzm7hwD06DDzgHPWeHF6j+0HPMYKrXnIW2MzsNrm4xkulY
Y/vw2HQ3X81LdP1MgP6IchjrGrqPtL6Tf8S7SAKOFWoS25ux0Z+klWiPO+Z27K/Xaycx8KTki9tp
G2Wos4vDDjusjlQoNTFtmBjbjUt415/KZiFygpVdZ7jJwqQFI8TvWVNy/bM8IOqQ1zNRhKaiM2oA
XxU18ZEk2fxczZN73hN2nAtzN3kvcPYOWpCcRlisNpdHO/J3zbz9XPsGkduSEXItR0GPfAT70ubW
GTCnM959KLJAwIoh6YWZz3zO5uCJcyZFFL1FbCdgE7ttncKuVUtISptx5jaZT4wk1mnBmT4tDtQw
GLU8bMan8LiWB237F0+Clal7XNzhHlvb1DyEKdcnRazM3NgblWfqnNQ77QeqYAKQinIJivcH5xQ8
DXYnbZkv57uFMuPVEptWvY3SLLx+V32apqxNxzyFXNz0woUZu/WDMfO61sRFFLPf9C/848Vrkbda
aGDSAmkmswY4ZMVo++mgNUxdd7Nh5mycuDdj2wSzSd3ERZyeSxwTcKut5sQYLxr5bCd6Wsubv16C
MSnw6tk9NgMvo+HFqI3b1n5NvDVOeIPUXJTUvToDrlGNYobbhCNEFw+8mLN18jaCo1KzwxfdXH4z
UqXw5O3WJ+8Yvl1OSFQAgg0Pi5TrOnmVNw1iJZVUbKloSlrp45pLnZ0W6az5nc5W/s6psAt4nOWi
9MqwN64kRrnmOzE1gCfQDLsQugpxtFd6gDbcIeqQtpqL2nDXwLm+OqhGouapm1cj1spp9y9e2795
PRsR0Z491lZ9woMqvdzlA8Zdn+jPRiLAyWe9jrFztHF20YrDAitOqmgunLfOsDcsQyJFc0wHVVwZ
F4O3B97PTq95V3Zjg3KBLOZa53aqfTnG2scNdzVpRpAZWSZNHyjJj5U0vWn/eruvqDFI+vWJsf87
eiStnYEArKQPSkMrEdVCyjq0VGX+kzRNI9dyJnT+E5TLKSI1g/20E3WieiDW6mpAG8UVJXY6Afq9
SFUk6bbfkJmqk4cgoOtJlKJR49tNBi5JnRrSGOdHR6+Hco/Lrbg5Nj0Jgc3My7TGPPJw9438APWN
t7Fls5DegYIIG5auCRW496iF2kJzAs+LUWbkiCUwYb4lSOc3dOieSLwaKwRsm6gdH4iez0TpqZ0t
rwPkDQKMGGu+m6QM672gSpoMqANJpbZke+Ymu4aH6K++89mNM8Cm8VukBC0ccz7IXVHaLuCUHTIF
nhzv21q/FwWfU/POT/w4CRA2EotEyL/DSvDECWzoM0QUQte38m8hWYA93jkS0oXUxtVMtSC8prbe
8dmFeYoABAeprZVqLcAUsF1398p38tmZzdQiPbfOg8Jli9t3t8ooAIL61KuzkFdW7kEBhFziAFOL
Hyrc1O6x2dCnDQlgojI6EmDlLhKtrAVPZHjYXLeNcFczcnKhFbXjK8NhDuEjfmIhEIV4qaPYezP9
Kv1DTt9Ezgkfi1IE2YRZBGQsoxITsl9XiJ265o6+EuWgl4iPoQZ3Xp6c1kI3zDC2fFRO3n6NR02l
1OrQWUmc49FpY785jgWkkhefcDgZjX4xruN3Spy8bqyGA7iOr0M+1USANzXjKZzot3OlIZHUpeYs
W17DKv3zuOzvTsZ9qDDj5kfXwZEsDD4LGb/aTns02j0Jl6hjMPrBrVBkRQwKS0xSMGd6IW7yyAde
hznnrWmW0+vwanwiDfsAup975+D5+56ekJx1uvPjd43NqtKTTwSID2JncxCVqR2c6Qrdsi50H1Rl
pKNe4kxfQ2IbWDjLVn/31fGqZHnGOej+nIPHsOYVyBKXQXXydlFPg5j9RZGUsioZeEKd8TEu6DMh
okzD6uBNYgZ5DwERltKAAm+9vZVP1MpHZyxm2ae3A1oZrA5SBXjUx/gyZZ3wsm9vDUhRsv+iOQVl
AnkEne3Mu49v9Hg4+w1weFBOWh65s30gM2/OcnLZklYLHGWyLRfdftvfUZKt+bu+psYrNyEdGF7N
zuI8OsOSmeTBdVALe+Dxb+8UZUGMJjd/KWYKPtZy1usnpVr2+KgRvmbUT0nAg9xtDCuzlbEtODQ4
HUqflJf9DonRuw/OGtxdVKfz0fOCVycGdy9IFz+NU5QHHbK+GvenMB14QGHxcRG1gyI4Rq01q4fp
CSNKHRyPAuVJKAWcqxvRJ2tCL0aYBNkT9WeBU8M4sZsW8Aaa0DEmAm8v41yYg5Yx75BUA6ZQjUdJ
CDgm16Qf6dVROOLEYhPChpcvqVdEhUDm8/bAUctGWfBmXu1Ucux8w6DKB26CQeewc0ip0A/gcWC3
UxPY5UFQtn645UQAwJFzlAegCSRKNdJOEZvHrJxH/dgqgmKJZcOh7njnl63iRcPiUwjNTrw0Y18+
XB5m0OHXkfoVlW10twl9hv7XV+F1DAyQzqHoYYWxpki9chVTHr4v8TEWDtBxan1BA2w4Iq2GB2yl
xPEwfVs3vxh2g3JF64SaJ2i/4+Fi5LiNp7l54om6oC28NyV8RwvHp0BfmEutTZ0UpNxgTkqTn5Yq
jMtiKG2MJrl3HZALdAVLLm3tFRAKaBKOdqkeEiAzNWVdoQro+NZIE1FvI7uvm9k4HSMixxujhWd3
D58grvdFeZtiZe2L6azkZSdmzK1cCmL8xeaeJY0PQYvRGVLVo79Dknl83ee87q+1aXJzJFa28/Ug
db1y//upOjsusLvpxKCHj5xWs5pIvDtclhLxkOf4px5DYYR59pkkmP6h3dcy6oN3dNo8aEmpu/So
nPqXfhdiE5Ncu4EWtOWsAnEF+gg6Uo+q9R/u08/Ct99zMju329siuEQt7wANIAvyEXgZ3rQYZYSp
R2J4+vzcPGiFxSgncxVMt3d4yF6x3UcZATBi9sgYoK0OVjKj2NaNu9/dGKX20ku2BBIMfVeEDYmJ
4cp8DyR8lm3b5EmJcakqHiKF5UU++q08lc+vsCsHh2cp+HvptQpCmWyQDdgKyK1SJuTHE1IcjtLK
UshMEMbR0lxTRObBM23ipjAdNOELE0BdPBjlx5sqSm1KjLhhFKcVCx/XwDz805p6DAGljXd1u7QY
9BBMbw1JvBvDjt2dEgLhkja491B/qRG4SpP89dsE5m5bRGm/9bgaty3K5wTrEspG3R1ZBJSAEa5B
ZWsys0G6nybcMJoIWAxFKSQ7eOWhmCQsKQdRArfy0Iktt0ypJjOPhNAnr46yQG2sTrY2tZlX3O7n
MIrAsKKr0xq8mQ6lULdG7HVlfPbdEcT9RqW7HT0+fzt/JX57ciEuk3Zy+ZlLsvraswl/T8PbED0B
hPD23k+dZgg1eUnqFskepfgf+REpy97mEN8/mXDFlfog7eU2UgF7Didh1dPuwpTXPKieq99PP0/7
AX96qF5ylT+EZJAX3fR9i4IUInaVURJTmdsPCwT3eqP9j5wpzH6KK/SyQ5Aq/zTLFoAfusIy6z+D
kunexKJetWZIjaEMYOyD5QMMUixQlqKvzkh/0s3SIT9hcUZXFuQ5Knl3Zse/DN7u8readGEKOk/z
xkfenfrdgFKuq4rPls0fb5Rd9U/I2vMg2tbKo1rx84OYniAA2DXkQTWKNypNqGdF4utqf6tAisOC
8Xfa6sjqdx480tnFtGFvfYpzQ4hjwjRXER6SrxcCJRD8eQmD7hGfluad0rG9wZ5po1N9RZNButEq
9NGIgC51JMROBeU1e4UvdyP19G+7H8dgOSU7SXmjkogOWdK/tFSnb8w2YSIfmR/lDlIDNvQnA6EU
6ijD20A25MY01o+0hI/8qA1vmI7XJIvK+mWL77PEX5IYYGex9CpZLxTjo7Ewb0uCG+zU1da/g69q
9Pq/d0FxmnSsBnCL47cv8yNUcn4Xj5CPvnAZtNfwp7ujxR1HyzWHtKsMU6/acN5jKpcAwwquK5TO
UaowuDIJ7XO9kXaGXqnBABvK5FmfctVHQGgBg4At97AYjzxtBS26mbSdNd1YKvkvVGUEEAMdD3/0
HOhURFyCU2DehqnKmSp5UhaDEUMb9vzVv/saMQBmTCWsBvcdyM+oNCmMDQU6P6zKCFiZlFWfc7Pj
LZgaJhTDyRmnx3TDOWB9P3xJydiIaJzA4hh+L/wnKqcCMIm7cHoU2/7xkH+kNUfbEDgavD6wNPi+
9CpI60d6AWoYpaUCah8/lNPqCRlI+BUy/7pW6TjSpfW383ZeGhdTYO+ICp7bAR7A2LGSgAOEswXo
N+eNbt0hLEanEmt4OUrN9AchKgADWKJeBzGTY2kWTtphFYwKuQ2zwtjIs0PdnbWSlJtWEyyT0J0O
a1NB5cM9ORk4nAgR4Ch8kdU4pElKYxbQIFKsuyz6mooDhYUroSnsM4aXC5qWkGuTotLTKRBdUIct
Tc8EszAFQJYfyiNioVctBw9dta9QUhp9h0BNq7mLwEr5dSaYIyhWYuzgKFyCT5BTKCL2fgIJgpRM
OAyuCr+n1zW8f+AQac8n+XvMQHEh7tG2RA0ptY/OZwjO59/IE2uqWNkQBZwclN3nXYmiP0kjoTyR
GR4/OkveVcrFOPY1eKGdg/XsHUZLgAqnI/xueIeDcuDTidScB/mGZM7TIForflhG44wbEE4LVsXr
+DcyLdRxjyCZgr1YuA/udqM7ITpM3t4epwNzkWDHFZ3hibFIR7gXXO3OUvXpn6PVfb+JHw8kHQqM
KspfSSxRr8EVyyfiGT+GRO/0r/JEBBnBPCH8k7Nagfg9vcIlGAB98Es+DJjqG1jETLaSb88GgCUD
PDD/ZBY8dlaIBdPaHMGvCSad9o8okFrVHdsG9uMnm1I5JOJkdMDmyYG+CTjGq5jkWbGDxpGspol7
8U5h9ZuJtXwx6xA7p7ktWL+PK273hXCTSxFfKH2mquicCo/0hXvWCpexcE02Jp9/sNiR5BOfksQu
enuNMDU+6CdPLaNIshyXni/LmBjsPQc7OkaHCNeGYz+AHbAiXB8VWpbt5t3Qk/RAksxX3GOIjOIG
cBKALlhOh1Cxdm+ozZ+xzaT1SCmNzVKwRE+E8JXoy05n5tvd5KQxKWW+6Nzm+Gir7TAqK3bw2ZxO
376O1ZXLFhLNhBZBI4p1y1B4wxO05CgLRCrGZmOn7ifgaMRXHbo22BF80FYBl9JDAgNWBrwI3Itg
KiUW6/GohFok24q2bUgACPiwYzdWxtsdORipDytJHeezv5SVqbdeobY4SVdzyqwdMEk2sJAyTnuQ
kMWkAavFz7w9Cq7OW1goNc18dAAwbZsZe1vvpA/kF0grI3tIgDh8d/cB4OMwSEg3ChbLbTep0XLt
uSc4EmCQwghPXaiOsrEKLxZgpuRWq6GHT/NLCP78wdx4MrEMcIvkDMRos10s+rcugyNsY1wzvij8
weR8M/uaCjcRfspOaZoXvwdVmOK3I74i4prAU5TjqTgAlu9j6pzFsEORH+lsEtCq+bn6DjfCTuQB
Vsw30eqwmKWjOwU4FWp5wmyh4M7QhElrAekMoINkNDxScU3tJ1aJEzwqOVLEweC83KSz3wGBQa06
TDpk1fZJFet/0Tt/OIP3ZW2zG18WTcSzv7NBDwCB1AoUhQ23kF+QxDHds1CANk/z+gV6V1vWljdY
UjtG05TB8e/0P20K37ryWoMnvQx0M1zt6wYiDD+4IkTpg8P6zW9sABw7yNKkC6CRt0VDPZ9Wla7o
9f4wIA0GpB3fqfdPT141atm7BRSv3eI5SsABhgztPVJ+XfU7swTk5btDV2ZjyWCJc8+4oleEIhhh
aiN4OJ1lZ5nwgwTew62q6RnnKh1AJstnGbsCE0FCclpcJL7FRzSGBX1FBHB0YWTTu7Wbv4MqJRDi
QeYRIei0aU7fwwSLwgwqMhSy47f3GHTCBsOPontmFEvW803hDBS77XNbnJ0nvG9UPgFKRX2p2L0x
X3hvNWBQif5bRUwnASGDUMYxVg4rA04BwbrPDmRgOrH/ADyYA9ZUyA2Ag1cZk09xOhlcoUzoowXL
k6XQTskEeroxp6HekWjnyxxM2TH00sJ5BJ8Xrs2cI+72AkGwGSvDymZUUVY+93TkcjE08jsHPIg8
YsbLio0sE7xK9tUtrH/fwktIeKjUyRpTmQB/BuMYCtzUIe583mJ6xlKLqPqw12fiTWz6jtyQnQfK
0OTrPqwpRoXnOSKBm8nN6Ibl4N4YBzlgHX9ZbYWdteHJ+2cTW2wk3TX4KY+Bl+laCWCVXh1C9xZk
GHSud4gt4ZDzATpQmhmi++E++EX4+ORy0c3lA7Zy+N1PgAWjQfmX/CWNb5xJXX/VXFMkIqyGHvNA
TJNyGJv4CQYsq4tCCKuODcPl4fRU8sH8AicROUAGh68huLUCExPQZkTowy2qBvZk4Vl15CJxoMIb
2DensMEyMs+KPeWpWPPP+MiVqkYE6kF5CvBJDEvCHlee39Fk+zewpcTw4aeCDLGFKDK32FPYSp3k
po0EPwZeSL+ugKIWGMPTG4OkCRfuUeQogzvKbELoD6QjN3xYH+yKXZLBCcnwORhwA0SGqrwlgQeV
rKApA/1Qdcb5aUAzGB5lQ5XQegAeMIr4P40DH7oSAY7gCiFOsCb8u6s17RknaoylRc9FiWA0owMe
NttXpXYJ40gxQ8gk9fcz6C3S0rhhSWQoCEhDiooY22VJOCjGAy0Srgp0h4niDk7RBPKKoG7cJ8wX
4qg3vgQ6DfYZi0kk/cEwP25v2gArY2HsO3RXqtoqyvH2A7YxYYyWi83ChhXlf6oQTK0ukq2EJeOV
/nLwBG88698B5Sgckr+zycGGmgFrIZC4B+xyoZ1EUzSqhKcQE0R00FQSSTuFAxAtHtGSMDCEucE1
oCmCj1QYI7ugqDGFhkstFMD4TYkSBxIxXoYaJPg4x+FGmJORDzG8nIMIiqqkp8veYYMKDkw8bRKB
Z7w7Qzwufhf+Wf4jOI4ZokLm4KRB6mjA/N1RKGzGciRitTKR7vxBMHSusBFOhvSh7NRhcpzAK/j4
8yZHyPen8DjW2oU7y4079C0xdpZtDLEV0FNl8GTWwhgnA27MpIAFPgphjlogNT5TMnrkibegrwwE
KujZImdUYTfUJpQhUM5InkSIRC0TLVKWiFmCooVxoj1VV5LBVrFHRuSnQ67gXT5Hl+uPwZPBlGA6
PI3qA6JVLuhIYS0mQYlVjzfIzSlEuvAJBxZTavFsKfQSagH93tE5g6KFTpvaU6UnLsWSAnmymg9k
e/aa4zdKUR/RMa9EawZQBxiRaeb+hRk3ZiNWu+M1lKAWvajjvYvWAhoai3yN4C+aVFJX3fUvTnX8
wI/YDbozpQlF7zeaTOphrTgvdzQvFmpgR2HNnrddBD3VRMJcS3qrNLBRvBVJ1qndVhppyLVs70FI
9wQMoRPHUmrATXsq84uVhMN80Ax3op1/oBq7RyuiCImI7nNQkkBYcs5elx0iq8Lm3HinN/anhZhO
k6obBskZrBXwtfkZ8ZFe4LASf90xToQhLM5XN5AAscBZCD8wMsAz386K4SRXDAvVaO6Fni1EOWsa
AQB1hE5R5Nul+4pgsMe7GWrh5anMWW461byO9VsgIcMt0mMtrdrKRzcmvAaS8kVKhvP2ZNYHHBlH
2K8Gupz6JIzgsmjtcD26BE2ToVZj76aaP6O0sYfdzEIqJ+Wk/Tlyok80nOcVqFtZSP0nDfET5CcY
sq8KSmZWO6hT4Gk5a5ReOPh6z8amMnmzckOpMHO35mp08jtIoV2N+1zAdO2r5ihQ7Lo32qQ6zmsI
LQ5k/isjn5Yy8AF5HrAVi0CxxnuLKqG60RorazWoWimu5gs8NsX541xkhpWu6AnX8LCKiaeYK5dm
pbhOqMTXAbwdAz3NhocpyDREImBt6Gl+h9BUafWbv11Yq5qzVldX4sFn6+8Y9kn32dt6zGXT3v4R
7GOsLL7Hh8tSqsigRKP+5OoqfBAsTzshfBgeYYhRmzXPP/r855SEF/A92H8LCiBiZk3FEFGW1fBa
HnXKg3XEef1LIacwWCZ75xmeKTHApSTtgn8ZVahRzwiD4V8INNW+pv8saHhUDlvefUDrSWY+iQfq
znnZ8SqLOm0KKZj54BY9f7tb6Jx4sOjdz7tW8+/ahsvGFsHGU334QpY4wtOcWExKpUE+u6wVJpwW
u6pRY9MPW2PCy9/rM6i3zBWtQu4puj/8UxfTsorlheGW1JmHun3QGq0Ar2havQvxETCxPJl9Q0YQ
ohHZErQsnypxv/pbBfejhwsZpav5XJnvFfFqb3hZwO+o4i+H+eDDWMmw7SMKSacd5SbYsJnKW4NG
f7ehwGk2YGx5vbfz9quFeewaOWzegDmsg9o6h+XUcXL7UZiPz8vBAyDnPuzzrIzqP01KvzlNuwNq
XvFjWSGo+02gjjXVUpjbl7gYP6eXeP97m158Nf1QP/hipg1b8I2yW4++h7JlX1FLSs19k77CHZKg
m/v8ASF9fIgPMdSgzb0IS3Avpu4Cb+6sBkPOyJ7Og3Zv2KVI86LVzS131sk/Trt/qvHf7cqmRWcJ
pXacsdxqNsx+kvHFf8wrX9X5bZpDTXpCsFQRR2knMb0TZ7MavC2Vc4thZcMVcXz7+19eAaWhZsQn
egt6SBDRihxc/TxuBciygrIOk29aQ+zmFwAzXcotRtNpYB1g83wFIaMbrSYNtLLw5VCjkU39W3EI
v2ponV5o1a3S2LtGHIqeqqhAy7SxPITEchDrK1AkQAOAx5GtFQbALkm8+/z+timZWozQCgRdYWiC
Bj3zbLqb17bqEZT+V9yEt5fO6MN2O1eJ1LR/u7+dMY7stljFz8VuclBl8wb/Lx0dJ1TljxRHz0Fh
wCR90BP8+vSt00WBTSFZUngye2jg7ELJbi7CQpRDX16TLDHjFRACAqBAITneMbygPn0fAvbh/gPO
Z2jG/LQ33M7Py+mNsil4/+FnFYk5/6CpjlAFVuXL6EAfHu6G5FF8l8aJ+92krQJxIo4spBUyxgl9
FQMqFAGZ137eF93vxYjYM1zyr4ZWrIEyD2rR5R9vWqPRXj3j/PFGiwUocuo33O9vcft5Ki4k/8UJ
7BgIH8GQNmoQLYOOgEneR2m4y2/JdBUlceNPWGaNIgajhURclMgXYl+A8rNCcgbU0XGiCG5e/TO6
hA2XCZBqjIExEJzmXGkyLRmlBwHPPVKjOPfb1ONgIBuVeR0ASMi/8ub6pGBfAJ0zQRcom6dG/ahj
x+S1fyrJNCPGEXvoJtnwkJrWe6gBiT3zCVfpuCBjnbW/YbNRjArJB7zuL5ROsqHEr09b9n6hXord
otowtpcFGIYJPQnbg/URpYpoZit+kDBMchVoR+m2TShXx8wIoeKCCjogFFKphkHZy4UJlsQmU0H/
NMLw+9uAct2nnaPvAovFC7e/AdCCHE5wS2bXl5+g5XoOxpw5kxGj6jKm1SXjaPoPZaJiaC+7XbNO
QOdj7u2Od5qc3d2EQje7StUJqtNYHzHAm7DrsXgEJIIurwYEFZBIMiIa8KADk0hwPOxaH/Vr+02V
+BJjXUgnE/S+kgH1wTBX0ZgABcO0cjnf1o3SAUTSWQbUAGeGRrgBBFhAEAEePYhaLRrJvlfTrn98
W+nsgommoA/QDSo/us4KN1vSZNAAdSKIjpS9CoLLPcZYa9q5e3aTEdmndcezUlOX4FgMy985OZxm
h0iiTqCPR9LpgXIGbtHiub4pXiSDY7hf31D0jMHMhumsdbL3XGPJ+M1Pi3bdfk6eO3KNK+8KWwHN
+xgMB7dkNcReVZ4MdoN379B5eEUEDjcCpAvqVxkzd3q4moqiznOnc/E0aajHAU6CojsAdR5i+IaI
UAwOk11m7qNidMpMKCw43aiOJMVSsOvOJD5ckVTD0oHX0pndAoBGxccptS282Sf5hQiCw0lCYHUr
Jev6V9EmnlKOIl4oQRE0MhEIhIyDkLMNanA+TzH+ynrMOiG2xz6PIIUcvuG9wKjJcqNC7Y+inE+c
1CNfTD0BvlT36fwHJMdqUnFXu3vMUgOCq/BLyRkqNeSH4T+UBOiEu1gF+b986d3njXBIzFsT1+BA
i2I2VEC4cm/wQtXCf3CSZSMsgvPV2OOGqRsIgIFhdX25B4ABAeg5a9arQc4mGqH/mv1aYnKPk2Kk
dpZ31bhMHste1yjhitRYkxfOi5mI2HvcInbR2oCY3qzudzYCvhD6RbknvqwPqHwACy0gcfoQvyo/
z455/T4s2kgd7Dkle+cEFFLl81L7MrmDDyq/acf17yOdtOmAtwEFB8dlY3YotqzZVssm0QdIa9co
aHepsPjQa0LCiB21SAxDA1j1xvSswtlFNN3OuFNCCcWLtMZMDqwn09An8NBZhZqo5Z+AIRndvMO6
/gvZCXxG2E/HbA3A/kpiz+WboCgZrPon7wGgtG7GbdwwFX8h2TB6Yua/wy0X0eJTpiOrwkYBx4+B
/gaNMVfG5o1Fry0GwMOzdED1f5gNADX5PzgaCxCI5b4HPiQYYi5sClEz/xhpJoJDFO1Ro2SULF1j
B48OPWMLgY3dKrtSMnzwPD9MtT2hP4LWc3A9ZvH1L18rgIR0DDBFNwxRc/CGf58s6QuS/WienBzo
4mRjP96AIyzpB9jDlvSGBHnEdT0TWm4zrjeM5u+FnBZiJg3LrSG4zmXBcPnJyk9HIkSMVYWlr9Xf
oRo1UK/gohkcSkn2iWjV6K9b2JgP8EBppDOG9SuzlRMvUJ+gwAGMpUAUtA7Dx29gZb+3hVBBYCaA
QoiwRNFhBNM51BYd3MFFVBjCBJq9sAdeI3oikD1JOOATFRdAIKCEt7vS02Dx8bTwmimzgyHvZVNY
LmHKRBxAyp/yyrrOcD2eKdUCPpPTMaOi9P70H5BuTzCneCyKlGTubeuwkJNJzfs3/YvQdgRpNTz1
AGl8qOL+M6dTqA88p1/sfcsYLKcqisJNdePNWJHIUqnDkjNOJq+aiCARWr4SYGx8TZAF8Gr5GhPG
PBeURwixdiSwn/nwqswzOAC+geARg/VTnkr/Fbkz+lhjunSCfby8/UfTeW0pjmxB9ItYC29eZZFA
AoRAwAsLjyi8h6+fHWL61u2eaooCkco8NiKO93wqHTFWcoY0q2XnYgHg2cIOiQ5Vl6xJSTms0SJ7
AFOaUldR3qJsGop7nAdlNBdUDnfExa04KJhLjKaMrp1OdOFbZ48rVNtFuBnsegvje6MTXuCs1ZJK
q/OiUvoayNBTrYIJyXnE5Qx2HTo2DD8GHUIakijqf7i1Zn1Vw9gQpTuVZoPE/AmuEUcBMoBL3naV
zFIem5ALnMFLloBo/bX24/1YI1xRpEDRjBlqzLHV4CIt/smYlMF1QUukTIEu2P8TaJtC9U9ZqLt3
CBsdgW2rdmOJZiQCc0lujDbFuWqeVw042yfycaRoQC6sjqgRbzp/fdTQmD9TbCJGkVyZ5HjpVJN7
79EJr3yhILrOuen44Z2BOqC/6klpH40oK+1AIEG6rShBfHTkENrKRBd2VQQVpmYNFas8wgHIRaUq
qiDwWyAJ7hQQjCjFmzUawP4WSPFzdJVezHdZvJoPKiaaySuZbbQwaYs/3UrGlBa5IweWpd78clPh
XCBSYElyEOk+quqHFgLdCBHDS5Y8brsMxys/LJFLT5hvmhytT3CLKJ8T29DXPvmv6BaB2gRedY2p
mvDn2UYtR4wIVQ+u6lQpEK+a9yXofzbRqkHqmPELqF2C4O4TlfytLhzhr/chSbt3S2wVgp8KfZ9K
i3Tb9SZUVZDHZ+LO6icH3kAYTKM2G0jMVdHBf2KMc5SW0IWTKDQUqor1HlNWaUPWvKLdXkN7B13e
Skcqvi+gX4Cr0yGUVYo4fqlT6oNflS76c4SAjgZQqZSkMyu9YJR5UPsFYOtXA5TOnfvWEvMK5WFL
hcrpsAizpEiWnrdf4aTq34ZpyOS4lwWg+2RUkSEujA7IrRxjysFMWD1TCqKppiVSO00DVcum0KVP
cEssQ6HdcKZDRWFnXOGBekFtTivWVlWeniclj0OvOGg4D1KbED4RUUWFhHP2GtbRKopJRqtMIFhT
0Xc3sLbSaAM8sWYsVW+5w1JVbTSFz4JH0NBX2vNfayK+1x6RlxQG/9mBREphXyizOMaXGnk6kj6Y
5ytxwiVQ2b3GQZQNkOHFo3Jn5fSeSRzfqLQ5pFlIcX06YoBX3FxAauJleg/KvjTc5QbqBjIRXepS
9Fe2FPpTBPiM63EpzIihpfCYiFLxo2gtGjZBwR50BAMOkxjBB4iuZ3Yi8Q6vcQGKRv6BhzTQONyF
N6ZTIVP7NFksmqrmC/xGwX6Nu9ePpf74yhn9rSWftBmiUNO5MZ9kUe1lQ4Pp0hBmhvR4obUPcKrt
os/QYQdBKEbtutyv9f3AzDyg9vy1XW5Tq4LR/HrzKYLLjUzQLnUKlD5bVbqxjJkZSMgGQQ6OcoVy
FANrdvaNRuS4zEwU5zjaotEw2AMc8eA0Y4yv1KbKH2O3JFI7L0/IfQ9L5Arjj0jDHtJGuAGnRHHv
jHmbXxH+c6h35zC0iOXWJWdBXegKzY6A+zP5hKQX3UurML75nx40gl5damHRNuCxZQ6nhkDA5Lyo
cjGLfXszrEnyu4jy1OKxLgHkZrdjViA/1inUAfV8mJvo/ISM+B1d21U/BySLvgCFvgJxcCFGohh/
AIrd/WulkNFIOqL8+kBdDRPN0gK0p6LM+B/qfyi1oHcnrA1Tu6za6spQNWrKCFkT2gKApjJAgZOJ
fUxs3gyZYexcd1wAeucvv9q7rZmGDT//al1A44noSe111lhwCqo0Hdz88BVuqGLm5vvFdZxLSDne
JAtqt7NG37L3N3kQEL7ZwUpsLoJwiOZw6hVR9gnK9rNzdm5AXvDIpB4gOINSnj7hd2cWd3YaEB0B
3PkipNkl7aiSdOXKrjACEI99Ik6G7dAr+QS8iHtArQ3NUjbtFYQKZzZDFdu0rdnPrUdw8PW8A0Er
XRG6uPTIc8M9h6g8pgiyGQg/8UOIpYJFQKCo0yZERHgpkGfFLpJ9ifk0jUtkYRTh1HKI61CRbuPq
MiWYLluqHBzXwhIWJtPmzXl1GZuUpOBjlIcrVlIz5M+9J1WPVJh2huIiJUI63HhVQszULnHaxPv7
GiRQABmwFMBfuLEH6lzGSr9SJyxBhIisfTO40uApjzMyD60V4hxah1R0SN0iN+kykoD8/xemqZml
jsYxubbofyxAjUydRUI/BPQbbWQCFrVTFE8TBakOEEE+NaKIhDyONURUCRjoICwkxAGZJJJCKDdx
HJNvcyqaXoOkm/cBZaCQVQ+qZUiwQg5youmj+jJUDG5b3InpFSnw2eKMCBdJ5Ll4sD/w0CMiRpdm
EDhy3k/9ZKJoOtrCKWRgKLZUaQ41xCbIU5gXRUqvQY5k7W9+2OKC+W3VBzBbZtr7tqLIW6y8KKJp
ER3YAaTONH7Yk38rkai4YCBrCoT10dWdBbvFHdtCftItyFrdXrV7R+tm0/Oec+GD6f2AXGFdIU/V
oU+p61ESFUs82Dq3IUcfWf+akhGy7uoSERdidM9zYSk3rnhti8XNQcXVQU/xaqMCgboiiNKblZzX
QCfaaFBj0mvBY1QLoMjRSbv7C9nkFCEKgRuFDwKL0qa0zEsChwKhTNmXos4jA10dVuANTgMiAciA
ZSp19ZdQHQjR9xVTshjsTuBCSJ9rYSiGcONo3i0BOXHJKgopAboEamaCwwb4zPEB80WasihbQENB
RQMpou2naqButp6nmodg1CQ4eqra5ueWcD9vY0VfTgDLFPTRjtoZH4M2IS+nV+RPNBm1lsNla9SC
gN7psG85lAaVGi6MiwEfVEjUZVRScTABQoonV36x93Ime5GEgpadroOkm345ZQY+QbSKqu2ISwHP
IWSOgKzYUpjhKn/pEG2AkOB4uFE0HWuwK1R3L3Dg6WPTyQYGQrpYbR+bXfr+wr3yxR7IkQ//lgQA
mslngDw6dUrBA3FlX5AU2pEBK0SRTFuE3yxxVqkfaZ3VJquFbHjyM3O1ouOQNSJ5IGfXwHv8wOqC
WekNRQAUDbgW6o7VOG56nlYeRHciSJKa/tSKwjznW9/rC6PB7/PRWfYKcQMfgspM1YPfqQvSTtwn
+vtvkCMP5Z30Xvq77EHxXFC9bSdIIVybXB+fvdvlFHHGs7uSGYmNzto81uoab6ijmMoq1iAdwI+j
+rugOGEIYsun77oJOijtDO18A0ldJrda/O59l9YsWGkfo0Rd0ddPCLaMZJyh2zNy3S4EEG6Ap2V2
+I6JYiiqjAHIAoi524KgZ7/aHbfHNf/NEIaig0oPfxjyaP3FAJ0Rbldt98YlAM8PkXFnBvpzds5Q
tvD3iCpBfOsNJR2j/+qJBfPk8S1Q6K8NnJb6Mr//ssZ14wgXV6MJLt4s354Bq9U88anhA3C/mlwm
3rabc9UrEHZ1igZMuxGM9bo+4mhMq0cdlpfVeHXqprZ98iRyKsC4baOSRJiAWFfd8EOe8AG83fd9
nj8LB0ebYSaaqf5B40I/GWSU8RKdz5BxNwu3zYR2FNyQ9mZkD/VVdJQyrDghnOivINFV/NbdtMdo
taJ6pIHlvg2dEpaxXTJnY75RLRrFWKet32m4dWOR1EyXgTdhOOj3++j679B6WXNZzDnfchm9NRLS
TZPW/cMyxzNuBEKt4v2zVtD6+azjxAW1uOICbRtlXLrOpj6T5GwvnmD+2a2Rdk/Sxc4p8RdYG5Q8
QHQWDqz81WA5WX/GRuR81sFnFd/2uOiM24YL0NB1DX1+5rejQN8c+OFM9yDt1sG6c9PC2Z4xcqwg
Y936TDnl6mc1Hz6BGgHjcRsH303Q5PHtPjNi+n3TZ1m4ntAc+Cy1vV6TCUktihU42v3eGrUpJIqZ
06rhGcyHRG6XpV83m7rBvun3NWsGeWlEFpn6ZFaQnOerx6/PUAjCSXe77SREhA6RAhoHR5saXIbV
70MqMDdwqbqaPWshk8jtRKm53x/MZr5ukDa+GkPiPkgzoIguMZqWiNvqWs/oUXyMZW/5MK2epYW2
xxp/K4w9wxssAbb1lXwZqHFpt5PFk8XmxBJjYFebsVqtgTqxqgrRqMK60w+EGNeZOBCzGOBddOso
hUCVBRoidI2UNICh8H8oha1REHQ6TuzFeOhzwn87FPMpxUhUAy6UMUKTCFEQa0TzP3DiiEoeJr65
IjiysSaykPIlSnsEsung8LeZR4qghHcxpUK3YMkjzBigVmG25KXA2nqe67oYrqoAH/w/Ed1cyH2+
jYwIMvIK46ROhxzOnXiJ/o8PcCkXJOyfuuW6e3RjTLaDm1QNWDYajvtBl0yn+pPZir9Y27Gic4oG
DCMLMU2zQbX1DnaC2AuwPhuwPwFUMCVgDbWG+8FNCNu2ixEl6XJdu22bIecgtZp9fzALTbOvsQnM
qRbiPTM63B9VnkTFUaBGC2gVRQvwozwXNliv2eQVuc4kcjHMuFeMLB+kHWJg1n2BHnq8Nnaz7bbd
iI/L8UCbq9+HkU9GxWDDAVJbTDDB2kj3S7tK1JozUteLLoFThxvnRYbLKYyYBhvexADNoMpX+/83
glXCJwb8NR4zdJJDpLJ/OxknWGItnAgA/BAjZYcHjxGRI1HwZxQzYE7/6BGZUPUX3Szb75trVqvZ
7JtMJp7JdOx4adnqNnJzT5n5RBJfYxQ3f4sU2uD5GAlZRaZzwASbgS9mA3rpZja/mE95pi3FJepD
cqGsM9YUic5ik3m9qIwwEBLwZ4RPvDYf5NVeqWB/kyn5ArXlY8v4bUa8u5gs+H/DAzCb7SO2mc2K
4r4J7Vh4eS2E3nbhLvyxVN76DV/ZM7pjxHPis9eCAmHeg25lrpd2ZfRFxSlnN/kbwXbRA7KEcl98
UvYk54G2kkIZ3WJKybTsFvh3AhBxzOSziVYJgjm6iy4sBIWFf2aGd9wMCELBWddB0CtqAew2ULn1
RJuHqJXsQl21K9FABICJyPsDpVjhs4QpgIi9IoAMTmHLKRQ4pO5vlxfEhiA+wAFvKioThEpXpR36
s9hPQ1FHF6qeIjRLxWQeUIiw6CbdLvEO7wroyo04nqwoa0tYvgIudrY1DbdCd0C9SBUptPe7LCqT
VbNlejgZgLhMKBkR8bE0iqyxBwT6+tANsxvpimhPmRxzyPFAws6sCIke75+6K2FZF12h3Io0T0GZ
YErOdK8Jlkz0qXyFVApL84RAFdh6il8FKiNLKhJbKYLiF+kYEPpRVCVVY7U6c+E+byBcxKKinKKb
Re7QCCMAw6qVb3zZq64+bo41h40nFQZMnEJnCJ58iVZBQgId62jNUU6YBGk4cYBaYg5FMtSNppcB
Yp1bBI1SZllm8SgE/MEkzFJkXQlzPE/xsaC2dWJV6u2kdyyGzf1IB5uBgj+BBLRcis0UZKverByQ
+nfAJQM75je0EhdrkePnU9Jx4fGIRWFk0vsUwFBtE91iQcBUxgaRAjyO3ATeIRfEruh2FUBo8gQM
Nr40aI4xEnmNRmcULT9RzEOf/IfPw1wknHEFr+Jl6bXlka4g/nRp2rEKf7XTFFpyJxe/Vz9Gm7Ec
n8a1M/8AR7gzND5J/969ZREyOWGp7TKYxtIAC1r1WGVqwRFREgAHJtwxQCF78GNgRQZIH/Iw0881
FU8a/5qCPmXAiQbZF1sYqo1m5aBCuRzWzSGxwRR3vx/wFMSJHgDwkNV7MU2K8gtDBoLKyyi9iNqO
LlNjGPGR+QXJTGbOnjiBOUowsvYUpTUnI8XlN6w6aL6puTxbJQOI2pT6DvVXGN5AgBFXoX3+cZeM
s1CRvAfXW1g3lHLtOvhBXghlR43tYuxk9jaDi4OIEkuvSEExwpmJLyJ3bbPbwjtOmGphP92jf6G6
reXQ3ARE6UE8vANI+w6TXLiJqnozSoNpEUUMeZNJF/oMgO66QikyG3Oww8PQ489ZeYaM8KH4p9yg
QkXFrujCsFboa/ZVWf5HDN0Z6Whvc9s+rY92CPbc7681dAKZ67qNHoKBVjEVzvmGCRNQxnSFRWOm
6YISJlX4JCgjN437fnY154JlVcSWeQR+dNYt4s37Po1UguYLhLMDoJ7fl/RGNXNZ0wcIda9kGe18
J8EOo9MoxqQcmmQkk9AOB7O+RihJIFvTPypM5xGDTrOwNI0RRBKbihkC/Gzj8I58oIyHyRACPNVP
AupN5M/cIdqO6RHF1XFI1CHLAB5XB6fAG+YRcSoRGRazXQgpDzVTvTYfWnzaLBNgwAxbhQEzD8YL
3xKmQkYM46RNUQ81dWBj7YN1kTXVgBPJap8nCJtyOwCtZGM5b9QxtWEaDJTfM+3i1rwwVYAQo9Bd
1rrahXUo7Sf1fIRDZWwdG6p5A8lsoebNXDqGI3CH2b48wvlm5oq+9PF13LLlYBAowwQoASo3mfSV
KA3WayS/2YUvo840HbpJBvhM7jLl4wdzVwXizkCsnCykDZgyqx9z7xm0xCAjL49yt3YC41PY65w5
LpJZMjrOfGR+RedESRLAKFsbj/24cSiLAnTN1L37WSIWMuf7xSHRinA8ueDsbfg42rR8BFdRuXTJ
ROzMpmroxdjw5rLCUd+bP1vA2dMm5ZfcdQ/c7nLJ4wjD9RgIrHE30mVYDnfukCvscQub/Rxi6kw6
6h/5pVq2fHq/7GiYmfnZMjJJG0pjUXlPRm39cTz4Fc1q6Wf3npPt24OQvMs2bXNgksuQAhEC8guk
MGfOkL/GxJFwcS3YDD6rpvw0CSEpp3P1nNP+mhe7M5QLwSqss1ZL9oEHZSp+JkKDPXgIOIFz61Sb
WEju31rLS1XduIy1Jli+5jY4wFqjM6iBLrp0qT+x+y3fHkM2piFJyQ5dCXU0Me58gW1Rp/cKkyEz
8/T3CVVwbj8Xl+KUoUcQ4fN7VHm+zRhnqAxhRz8UtRn1ugnmAc0IxO1Gq1VEcbkjCqW6pABC8Zpy
o6uFoimc76LbfZpd+RhCAxUHVe+LutREHw4nUKmZF8dobTEizwoaNHjAKeLiJwgDKsNhFivtLGGo
hWX+mDUjEFYYNcC7FeC0O+QhjjOR3kIA8ikDLPFm6i5n0VpL7A409RDPg8FIKMa1pURJ6v1yWcTq
Ai0InAO1kUUSlB2KZf9XfuMC+YCqgIrzkdL72XhddK6A2HQJIMdo0YdtLEnEaqgwpXiGRGyjGlSK
T5d+rnjxyWIhtYEaqkUER3p3KqpUn1X+1PILn6s4I6tuVS2XH6rUqmwrkofmMlXJZuUUGCkl09VK
9zOzX0ggjbCaqupoOu6vm47yhkjlqq4Lvk/timBPgQovhUyZmpdZ8VWfTbGuanFcPZcDyfAXBGvH
QDPg6apPqpJJ0MZrkFdN9TJFbwXz8BcVUV/sUlkwaSNLmv5DxzlL5X8egMR9F4lZjYWXhO+HG9bL
nc3X6A8C+pMgg3QDN6DUQWHKy0nRPdghHxBsvBqyVZoOfF03Askua2X/xax6MSkUENYoiM2WQyKi
bxzONlMhBL+KdnQVgeoi/H70Z6mA5EF+vkgNztxCShgyoEye4XBznXkYag14oad2HfHoZJGMpTBc
UY6qN6py4ajXq4hEqUoZk3yHMihksElHpZJQJ5v6wImnppfcMRNKP2n/nNAp4T+/ibI19IW1nfVf
9C9P0jEC4CDiDrrCwztxCAMosMq0hSWckg1D5QHpMV6SC4YYH0JkQvMbVyDDjMcx/S67NWJ7aY+J
BnwgbVJCT8rC3vntJcX8xO8LqUIrRZKkVs1NY5H+ZdEGNuU+JJUASR65q4ZLXlvjgYtVQBZKJfJa
APCQAhdl2K7qiPl+mb7kM1OB4E7oIBhJgpKDNbZDjCgaRMzmJBktOn44oA6GqVYUp+htvZbBxU0f
FrK1/gC7q+lnfEti+6aiNdMvHM0lc6i4WZq5tbWvbpGhjZrfgGGUZaXYM9hDZx+UKO9gYHuKVbJi
kZz+HdOK+wwOzsG5dMqMWdb8rXKyJ/48YNjlZOQvN7wgxp9/k+XqbWm8Evxhz5HdxrtpjKu8u7a2
LkQzgVAhHVpIb8sfb6l9jc9kwVfEtdnr9azEQPXPDGd8kIE5kJ7kweoP+oqDd35WFVQ1YmsXW4zf
cPv++uo2pUmgYuHeQKQyFtqk1KJBSulN+E2ExuCaZ5V32jJKTbDOaCxJ2AyCQkrPhyIQe+puUQqa
w4CjuBQ/XJkZGTMZY6VhpG90FFR3mjiB1crqbPirlhU4yIGnRnH1ADYvQI8aiFT84WlB18GbVEGO
gXyTSlodZbrrnE4BKnmItqhpIJuAYAIZhHJMvp4UnbN9UfYonB6ZFt7rSSCXlZMP5sZqwXH4BY7f
bMyJE0KXg8OQE+Zam7OQ/B9sK8pmoP4QhoVRl1PfX9gessJfsyzr/5H4yXZHVNZS4DS4MT4KynpW
LEQPkCvwGzoQ8ngd9DiIkyiqTfAqaoXE2D8ZZOWaLJtwlgJfBxPcywnM1QD4EP1PYfVEW9NTUWMO
NDtCGreTTlXMMJCh3IIXYMk3KaS+UjSTIy+uJHPeUswSTVoXeVGJrFAYSIJMeJOJdHkb8O7k4lTz
QyFY+CYBLYD78GcOJWIivmMR2dDq+mOfgXp8eKWvU3WFlpJcbh6PKQsi3znCfOicDcXbUwFRcrzw
RkRVg8cWx8qgdU+VWuL7+XByeaSAna1wYmTCwJpcKPyIBm0IBnx6Q/C2WciBOstyS/IlagpJxEr3
Qq1DcsoxnSSWec9LSoFODVhl4XoGOGR1H+N4a37CuUcQ4sUIpFPzyCARxCvqjXlUXkjJFauIHSqn
2iVtVcn8Q6GCb1UqwvLT/jIX2mfyBPobRX/BpzeeYBo4D/IAstmyZXgUU3eMm5J84dU62dmywOiB
qMkgVk2XuhNyHOH1yD7re8YQWY2+qE9Iu2OQawyIv9nHtmZwb+GNS/MUrHJPlj3XF4NKrzzSeG6I
KEY1uKEM/0IvUQCWFrVEFEMok2MOlKegCEIwxxRFatcyiVOiV3316ryVgsblUjcQy7+8+cMRkY6A
s5L4A/BA2zHr76u+8QvidFjp3mn7At/7ax7A9fB0NiJ6ipaEoEQ5BdXErpsCpRHpMB/UAPuVQeNq
YMim+WwD9wnLfnn9QjWhZbWaViugmwzDEnJQG8gONKc8Eh9V/zK7Z8jdCy+6NVFY3kRszgNwIvGH
7ihaXduwGJHBfgM2qkBV+qAlK1jWX/gEoS6uVxpuIjFRP5yatyeItQhwxazUjWr53UrDGviIG0hd
7ewiRJEPRFYJbAkBJGKYzhAYOhTsSrwFkMWFlOKo99AizdqVvV1OhoDdC9ZHkdYcnYrhplmE9DVq
BXjlg0HEOcJmqIeu9VPAk4vY/QLnMn86ks2UTJWsZ3eVIHOqthon59ervwEGBFKgWAkTjRajDj2m
hxhOVteZSxehg7L1/51T7ANP4Kjp6HEmUKfDQOsFdM2pPecyqAX+tFCmnuQvdEJFIrtgo2TDdCWq
LS26bjtkcIcScqaXF4lyqFdTBhXh4m4n7LUNLhAPTHOmOCr3F+pZEvj5laY+Ktdny95DIsqE4aRM
ss0+wBuvk+UQK0jObCBAcFkBTe+vKPvaAsnOmsjeZ4BPXZNQ7ECGObxqh6ruJ6AxVaXsmKovJT9P
4NzmOgShWvyUPxY/BVw1Sht0Scp04mt2fkwNECSxTIxuJbcOxFdDacDNlukGiRpF3ZrZdm2CRzUu
1VtUZCP9pYr9jupPpnABvaBeFl9BwYha/vu4NF8mTozguGSYQiTlQ5uYTXN9iOSxIsn44Nm26/F8
7JluLQ5YmidevMIgAemSEEsjyqJ4wn5wJSkg7zgDgpBZxPNsD2SQDX5ZK81r6abxwy8sOMlMlmC5
7ccO0nOaxTdqZD2bF2IzNSy5yH7Yd4jJF+wHHZ8RtDRGcQVchs61FE4h9N5MVmUSZLMq8CF0hFSl
lrimUDZ/lA8FZJBckPSflCLo3y5d1jE9U8Lgmd0G7SAULkQqPUK84z26SIup9KTQiMaaDQKATXal
/jP4gS9nOPOPAxsI6+pJYzjljTDYFG0rIINt3iCPYLYiMd0VRZiK6VT4KcHbuXCHavwGpU6J1dDC
vzNcgbQDbkO8J7m1dKecKsu+daK20Q55ITs0GCevpGWxuBJcgCPQUYDuzHFROy2AKC1iWrknVqPW
rgS7FdYuGvhbL53J717xGAswcfLb2I42G4HBSbjjBt4668ThyBjaBLBKJlScGjTcUdAutEUqv2fi
25lvx6nNsSbCSKeRSOfbjNog4iVWEabm2RN2UuRF0HNQb69e0LLUk2NAB94aPVC+IL9hIOXgG4A6
dV1yhbGg2zTuLJqLBGVoxWDWYU4S8Mw7cxXAg8noRq6FbczB7pPifg0om8id2qb0FQI2HV9zcf/T
SMKqqpxr22QKRThqETNEC1VgCake7JAWHXXJzCfr+Y8hEQMIQZyPDHcwmauMrvOuNdKzI1KOeD5X
QJYtHmAWiDrZT7oLI3JYXPqUvLS4qL9fkfHygDeJjS6rdwCrL5RRpozJI782JF6NsBYlBCiosvxo
IzLJoU7KpK+0KZUB5j/iZxXeAIsW0VR3Um1SlpHh3WUf534f7RkoTdHc+YVBrC6lA5eTT5pG7pvA
ZaejTRMalg+9r6NBtzLbzRGJ7kqIFjjyIgvJ7JHqr1gdhGvsTsCqbLuT+bzAS+qdR4Hjecq0FEaJ
Q0W8I/VeQnbOanZjiTKC0ejpWI7jRS4yabyHEnxtOK2OtwJM0/kZD63Mz1ohqQM4DENKcDspIo6p
JZjI04uTxba1zt0K917Rv9znLxT504EgGnUhVs3+WoXMC4P7Y7uBb7SlCl9kMJwc6496vmnewglb
U7GPONoKH1vWiExiwmdUaKf5JMo+6JBg47iHKFZxVxUyn3qp3aEQo1JOu8p4XVZcYyN0M7SrtUoE
1phFwFh4285kQmzE/bGCFrkuZXJrZ/8d7NzW38DKLtDiPUJU2lvnalib7IGuUILZ22Ush1GHAbfg
TvzKE0LP7fqIE+E9FWUizTPBLrtFzis1CypC5qJi54ay7XIuNDUa5j4hXwCGhdqB2jSC9lAgE5VC
WZV8vapILDvGneyH5a+Pf7WZB1LS0AeAtvEUCVMqoRJIS5JkAOdoqBPdUhMjBKu1ZEdAl5K4/G4X
QQZ9Px2VJ4sgH1wgOhBunPhHXkOYZH7MvtHhJEzmUvQh5FNlzPNIClgiK0/RGgfYGaq1xhHiCapx
VeGCwFkBaSYvIHbLIcB4eOxWx4FLsnDLtI9xcOr3vU12O5F129gg6peAWlQPUMmrmtXjj0WTWVEE
/V0quvxPzpUAuwquUa9AkQACsbmROp4P6KVXoiSzHco2yyUUOQxFr6selioPICp1I4yVgzXUlkAY
HgOitmVdehJTp2zt5yvvNPgRRkB5NvhcUDEdSQzVbADX2edU1AGyDi1t/W7mD872tCm8HnwclkGS
VALbqX0LRpMgDvgelgb5LYIyzc9RMPVLb5X26BHtHK240kPtaRm633dQsWlI04X0PBCxHGptM3ax
3IXul/a/rJnyUzkM3IDBHAv+Rr6kPnx78L3RsN60NF2nwSuImQioqyp7iyliBLTa0WOAQUyfhjXL
0iflTqEndUFWiNf5LUibNu3vpqljz7M2cTvPJLm6IXCTgF8JYR6enWIJ5ZF1VgVfUzWCP6I8gumm
qBarcUWjgIGgH1plO+og+axOUmXux9GmtLLY23dXj50Yj0kfRXHl2704R1v9IkZXmPRZ6IuoaKPu
iOQvib4uDiMzsp7DiQoLtBCFZAJz5ZnippbPyxLkakyD3gX18ULdcTxjRLY+SZ1YAg4BEIcZn/4K
mkQbUaUAKVaK5vvn5Sa/x9TOfMF9BKwg+KBO96Kr3ZwQmZcCQfCKkqKiHqoa18cZlzuoVPLFimX1
widbLWU/MYUSHcsSTPIfeqXMO//eu8aUvxu4Y3a5+qULhGKLY/XLz/Zl9Fo8gRxkJ2RWb1LbqtOy
ynAshFICUyEcQs9LhcYHYRBMGz5hwuTCX8eJz0o5ss6+VSQo2K42mmj82jyy7EUTh0o6p6DzybaN
9MSfaxY5AZgq+xkWVxdoDtYHQHVXLlf+Q7uSQpGNIlEBBpfKC6ofjFqtJbebebTUqjZW80wdiwk6
I2fCJqTwQXmHLd1xWkMSouFy+DIDC2mincXpjD3HGg2XNcqParHIKSx7Td/8AQ2TNszkoXwF1TBK
W/1er/kxLCYkcxl+3CFJploEzR1X0qE00wmCVqM5DAJPwCJTQG/UAANA4C0E5znt3rlV7KpuPXXy
BJaUEhcPKDyDy+gGanTRyKxAAbMrSIUqTqo5pjB5byjpnmmpF70znfeqpzSEu4wYGqBsPYAdAtCp
dxWwk+bAgV49zW8ekK2XoQWFKfHehRRutFXYQOzL7VAFTg12h/IP1KQtOrjspLjmT+rNuskF6ssb
E5ECBrzov0XIN+4MCNPV2DepD6NWGjEZhykxHPWbN2YuXTi2AVEl2FAib6oCZ0OoyavRoDesCY5l
RmFlkBoleBkIUXtJFkC7VMb7CaaHoZDNsoOwZxuSZk8/fWdUFf1c/+JoMO9d6q6q7WZKsew9UMz4
hziY4+8VJPGfwHFlQtVEAL9m7BlayVWrISfA1S+OTzh1KrpQ02OyHw9nxU2VNukkl5HO5RFgWfwT
XsSWtKHhNaBpUcRVD2svaOW6/2upWj3FGE9akCOqP2oDvaieSEy9ZCxN06bGA5ZTOzWlwwU2cDCY
5TEh/FVkcNGtkxVs6X6qTSZkwrr3aC3XfXWAuQGcMtkV0uOpQQtcHdUpUdmd9sQxODmM7cFkdDl6
A0iRrbPmKlSBmgPeBpn0pRmpcQ72V0qMuFeVAOoez4FjgDwbe4a4oMHxbEEXVidNB5QabJNSQGdO
0GtR08lAeqie4H+UgCEPiF8FXHnJoKibeBM3GCAieybp5D+O+rrmbiNsJtArMqeojGreySsvtClM
slF8h9KWj0mZ1vHcRMWwks/ttipBKaj8GbXJX2p8OhsiuCAXpDGSeU+jiq4NAhxRbf2efe0X8RA8
8XuzhOtefjAY3NGXVTwZ51mNvTqrdnbDEqK7W1i6B68R5CbXNcoQd7vR285uQOWLD6PcL4Sv8Tf6
um//ezWe7NlJSlzQr/Y/ENTiWm8Tv1I+R0Uqs/45+FB4l+6sUKj5tlzLHQZhjXljDDNka9ARr3iX
1h6ASEjxDtoHDTOkPXYAiSv+c1hZ/3VPzH6kO8NE0DK3r4LKQwEgRb55pDe+sy+MQq7QXJ7a6Dwl
9Ohbl2QXQG/snIFVrupsd38XlMNGe323D6S89TZye3MqFrs8EouVmnT2YDu7e3a1Lu86uK/2NGAG
O/95MZ4BCDjnsDwtuZQxbSZCMdEx9p3LALEqdCKOrWlT5/KLksYfK19z0aN4IVbSOJtVgu8PWMrq
uNAwdkWmeWtiNv//Q4jy5e7OVo4hI6WwyGQaiBNbyFATSSpQ90dCgYAG1hVTBaDmtz8ptLsqjbKU
2D0Nc/2tl+szC65qFPGSrWefsR+9k39jPg5lA6cCQTxF3fQOL4CuUPkMmwQK+4jdxrjiQ7wlP7Fo
tx0A/J7NE6atGm9AKsv/oTJAIYJBL7nmJ7o6kLw6t4P1Wp/hRnu7+M7BCM/guLC8BA5xYVQiIYp3
MRzUxRRdDxLRIgM00+jM7AmIsFBAzs0KQWI1ZtAZ3bOdcaqLvQ0xqRF+o5uVxlXWDJdfHEtqtLi6
dqdrdABmu0Wp/ReNIGK3vzGpxsZEwPcxeAV1/xbtxn+Q+iB7em+nYpXGl2ajWQ/21GlL6Ccp6R+i
XnPTZIWzNaWcXzDoikbZUIuHs2BndAD9g6f6tmg0kBNxmtXCUGz5S0dTvF2oSEaEEe1PqYlsPA7b
Y1QJsJpU0zTuj+oZ8Cl0Oflpll6rzlLwOU5mtTmrj05eLqj2vx/zzakVxwQBTtQra+b2RJRLXZnc
6GVskv2IiYCTNxIrtDIYCnDhWqgAcjdqi+L6HO+XUmX6oh8LUX4w7UoCYaXKFYkAJgJNThSpXiGK
mqiGL+CLw0NB75dwGAWTVr39ARUeHefIEeBCyTgRWCh3doTgZyM3Q0TnMuI0Q1ErLBoPY+sVOpdm
NcroxGkHmBXucX5JKi/jQCQCcGW4pT7Qu6pCfmqVvGpUsfKMNrhbzAZCe8QEKM7YPoDSrZZkEaWn
XKGziUran7Gs27cmp986tFotykntiUffRkwUNWSczmioAcfCvVS6GdQEWHhriLuakGyvVNFD5o+M
uoLOWWtIbNKwGA0omcJDdtJYjGrvY7YsC/QHF8CPtvAV7w2DHJwCIlUmzPWHarNS+Dd/j0aMWxRi
Q5ExiPQL0BLwJC8CH1FtOVWjKz0BKZghngZQ4e4M60GxJyU1ObQy8n2SK1OLV4n0H4JxwzO/8XQk
p3azd2baER6ld0Em7c/obYBz350z35bwfkNmUIxAkAinBtzNIV4nYocavEWiTp1TOchyoP6w8EeS
qoMs7dXDmidsEBcuWXH4A5jXpS75E+mmbN1Lc+tWw4qXa29hjkNKBmqn1oN44p0ckLOXocnNwsAJ
t6K3AljKl2r8iLowVkea1cKo7rsHyLmq66uIpeEbqBb65+5FurrWbiz1gF1Xf2+RloK5y6I0+tPJ
sb2Z7bxpcGxXOnvcZWfHkVUNSxpstLjmuvWMLcp0u2EaqcYuzLkKfNSgzSJVC/XU1EhShUynjtIK
sTHuOLU52qPhyb47F9ZZI0fulP62Hu0U89RCqpJV0Wc8o9iLpwA7OGxCDmFnBJ14Tg+QEBBhF71S
qXWYSHMZxiOF8CMf+0amJw1jamsE6NdYRX0xyUWCokVCzE4QE7SGubbEBy9N6Z3X4qp9aynlkjxh
ncf3YKu0l6ecGlhYBD7SzLxLvBQpFkkZqOXHOJQU6bkaCnk7j4miWLA8XZU3siVq9x2GUsaroGej
bEFM7zc83xrf3ezNTHJ/OlvaICXhvGocuZqsgkd5VGcP3T3O5sv/44IBoKsnx1LG+QBNOfpBdDBa
ZdLWv+YTuQNm83hTX5orzDhSJqoDo419tXDcVzpd2ukfavJFtz5Bhdj79LTrlGYSAFEj+8y+iIbR
+bROsyPqg0xnQeNlE20ijTDd8cib2X7aRG8Lhq6X69RhNOtCocn6H/+CCqH+PHydJdS0ETdIk4/7
8E/2rj0dICcAzf6ExqM+sCq+H1cnJO9+eheu6mphZgrMSNUZK3Ra+vYBBxlRr95+9AZ8g07ku5uD
0fzpfTvlCaaMl5zOKBxPPrxZ3Zau5ANFgjrYvcdcufOjSUy7vgL8W7OP0CwIYZ9YDSQit+0Gs89U
cmZWDNGtgKWc6EbnyCerumX3yxzWa6ZQUPWPyCKpBSbLo/tecC5VJr7WadBJfJBBze0z/rR4QMXw
EGZiiamxi+vIqLSl3geXGumHgiV5uS89sZ84oI7Jb3SQ2oXXLbklbHxnt6TCx5nhmFAxpaxXloTu
m3PFO641doZDwG7YUpyUvmATakJEQQXkF1gr9jZ28I9gQC0KOM2tYlC1MeDC5DHxVuBYvl9ugNMB
iXDAl5IGmO9BkdpR6mztPGnn1t4AyRN0sB4COCA3sJYg/HbmoVXoZvqTVg4f8jeX7kWtC8Lt4WCK
OC0yhjuXILFZt8shYp/NAxcwnaH8YL+RlJDtzTngEzHMv0rviw75M1M7AE/j5d1CJ++eR+dFrpUi
M3Bmr6hXfrc2ocQViigrvBePCrbizOnRyyED25XR1KFVGyTfKs7TjiALe7vaKjAvz73j10/WhihX
UKKDRYZDmcSqol5Wsvs+8Ex8iLq9fxYVE4opyo70iFAoSokwBltjWgPNl4uF7ME0mFvUQUtgQrfB
b9/dmoUuolThFSGbEGFTVqPWZqVZajWMH4TNfHHetEo1FlOGm/b2gWYPukwYxTeRnJycDqrcXG6E
bh+2s0GfIqX5ak2QwHTVilCnosLzPzSANdAItN3NrgbDIahK3gK/hAsd0eMm1DLkvqtgoUsZTGnr
STAdsr67a7NJ/HogM0x693tvRmpiz87t25rJSWxAbfdMMgrbRnn4Rkndi10P1JThAmL0CkA5TgQ0
FJopts1Va5tM6JRRN8aZi3mFJ1Qpqx42LHzXq/nbdVuDi/zXTG/EAMR5jpZWa0MxLFn2hixOa6Sm
D4eAKJWqNu1f6NTfTGL3VwsAoE/tGsQ9PA46IkzZ4klUCTPADQ4KRekfvqoWFTRDMKUSRb8NCW9y
ifSCf1JJkWlMUM1Pqy/y+9/km7zn2z7THXl+l4rQ1FETjKGasD/roDPzL6nzwC1g7G8OWgTxzZSx
YGAQEfcWBRmZ7+Y1UQKqgUqi0tdI5CliqPzL83hZl2psnsF0YAQpe8D5UJdN+SsC4aIXc5zVVBWl
C2dL9wyZHglSk7reXOeRjR5U6otaELijFK2zHXoeyB5iOQ52nlniiD0zME6eWJgkpMHVbHcjfYBM
HxwXofWKGTHXmahLQstWk6q1DwLl+jmmSMofIIdjnGOVqFS3kpvnLuN9RTRTzzgrwRMSKLn+13AS
dIniPBOqVOPnD+/Ez7g32iFzUFBCNqArIbCAbvF/PJ1Xk+JaEoR/ERECJBCvsiC8Ny9E4xFOWAn9
+v2SubE7MXe26W6Qjo6pysrMUmFNG6s2UI5VbazaSVWmUBsw/TFcOsUZdXbCr2NGdog73qUjE5lK
RKUwaciTLGGfVnWFIsY7pPmz/+klgYFXGmYo/nUex1AYcpp0yS0mXQgNFh6nK7u379wgo/kvnsmA
FJTjDQ/Bpc08AUUAuMcI/VeY5ykKrVbNWVGN7i5jZIQx/0onRBkrbmEm6hAjq+CMK1IZiGyOopjC
CZYSf39rBp9NKmi/uouGWBSQKk8O0pGABCURtAn+AY96lHdiaW5SI6bDAffc0XUuHyWTAtye2mdO
41ENoOGrgK6P/2AxbNKETeuZY6Mhx4O18CGH4t/A8aciRbY+LpTf32oBeeNAgXakCm9DPCzqYdSA
dCPUWblRXPbpvSfmxB77gZAKPXV9MDPf/UMNFv6GBe2NkrOaC80InwEs3UTKwnimzXWt1G5WH0Yl
DY9U/Go1GFq74DXUVQZaMJLvoMLu6WDjf+fGZUK+894VhrfJe1fpZ7MLmwTbqPaKKgOyWKyuKq6D
iCIqFZSLQlroHK2DPPpTPXEtXt/A80THXffWFKe0DDAsbO/7MT2+8Ufjtn9T9ge3wq6iZITEi93h
eApxqF8UV/GQvPaOgQDqqn1/FDAuFxKSdrctKhUrURGvIvAy+a5WkwDbS1MW1fhik6N35MhebFTw
XlZT+M2m7sJmRMnY12a58eC85MpxLtq8857CYsuryDrbO04LwSG0OICE876ZlgHxP7lZU5CuCO5w
yYhZZzMV7NjqUSs0TD7wNi1syASthvIJ7bND6JB2845mtmWNl82hV/cmzZjjIcamhQYURLS3yQnB
q9Oki3vz2UxJYBIWSfBwDtu4ff4lMLsvJ6TogSoxlGiO9GxYk0oAggroibjPnFXDZHIjB6eBWAmL
U8TTczCmgzPc9cnZ1JNRRxUnW876xwR3Z/NclXvi0WJBu6EBH+bWbR1x2ptMRvXLklitZHICE8lP
w3efrj6DHBM0vFFoK4HNygu99tLDV43tkf0H768TzxpvNWggNwwvLr+eeojbTmGPyhflNQSldZxi
GFKdQ3G72ngj8ZBi6BhUcu9CIDA9deM+JJ72qeDdg3w87jDrO8QMoo+qfoK2Fi6jSO0gJ8ctZ5NN
DokL3al9XqpTh92DN2Fari2Ip+DSt8ecH8Nip4oLl2OPKhuc7VbFwRNCDNaE9igR4J5htzowek+E
RhzenfKg9gQZUHlRNbt9+MGQC1xKrXB1yFyASti4AFgXagYDPAVKAxNwzCE35eV/ThbSDvzj/wsN
qzifnRDOQ0c64cfu0Kn1O1EEsst5bSPAPvRPCYIO6lHNQoPM7IAs/unuh0jIbu53hQRl+F0VCDr5
geuYL5rXdmEu7y/E2wFRZdtwssV+dglOnlkf73+4tIpNtfZ7fXZaPmRuwdpCYM1fsUCauxzodb2l
CLG1PWw2vJ8g4N9RQtdSCvGcvVIryC8h8Yt9fIQPfKESLO1GAoE2OljhYK1Fr0bM5z+aBAKUKTsY
Qml30favyo4OAtVyGnLnkFNH0tyutYMpaFj32DO+dKfPOHt+1whNaj53plud3L2XD2J6a/yKe6aT
zlUJrXGED+AgsNcBA1MkDDXFkNBTPaA9GhXB6b8SgchNJsbJkv6KqD7PXEYCflNTrG5Bz5cGkLTK
F9mvBinFLwRmWiurnEYZhI60vgQ5yNpY00y4BqZHiOgIzAkGqes4XsfvIeYAZu7haztAfVGGFYrj
oQoqrIbBx0Gm0V60G8GgsV4zFFvEvRRREalIOMKJIw6uYlNBNlDxFm208WA/lK01eiPRY9nrgAfE
dWA353Aj6X/CstWpJPbCP2otJz9cqAX9F9CpCD0SRACeGNaWQv90nBBMag8d0QOVh0NxlfqWym80
nqA7NB8gG1cdizoBV3jyLTihRKlYdDnduPbtgP8SM7GFK+LorlaiINKyNCLk0KF85xpWClYQt8Bx
+C9t8+iBrpjmJxChvYs0E5qPaBfrJqRCHWNx0ED7D++SzdkLGlvmFY1hKPZhmdDx/6BfUdeIxlk7
8uU1oNbcqvUw+lCuEd+606mN24aKshdSkjHFVZVukL5To6QhHRuJnm/R/6M0+xPnyRsim7wbOZ3x
sHf2JGF4TWj6DRdOj1TeK2pMb29qvsps4RaRaky48gIspbg+eEzRrHKVtEVnAYmHIK7e7+y9IJRB
FI+fMTCnCDWqqGle6bZRYXPDVO/4Db2xZCjcwrZHbEB0+js7t1pWPVTyrJI24CaSbAplFPRVD91z
xKKfh1dEhFl1APWoKFK9U/lPwC0Xr/cGDvX5v7hFAs6+nTJdPTjOLrCDlOdVfGX3TVSfIEDwcQZK
cn+eCe0ZpyOwG2AcaCBtXUF4RAVnHgCZwKVYQMOBh654SxeDzMLXv1qUXcg9TY6fOtpFnWCIA3Cr
GLvDP8wM/kgPOZ/qfboj/Eqqm34fPJNLc5qb1CEX3G36XGDZKYXqm44KClhQ6SjCEI4zvbGgnVmK
01+GUcTECMnHpCXR1SnOBfGeqO6r6Sg2rR0RqMHcWl3g5wB16l2qPyS0HQTE+czLhhOG055oI6d/
sqcRnvIE/HobzekDtAXhQge3yyxX8kaBi0hgCRGJ4TiKxYDwo4WTgLYZ1TRxmQLNwyowCvj+lcUi
4Gy1yLkqtVQgBHkKrwuAcbkAwW/AsV3W052QFyBCxPBuu0uwgfoLEV2zTwnvB+ABV3okchzhpJ2Y
rTFIKk8LRVBUkgMGpFGhPkEOiTqk+UtBlfYSSFHYJpwTansYacf5RUFNOn8368plJz+Jo8IclqAw
LkWATwCoN/CWAagEkugUWiDAfK4+XZ+vJyeRXsmJllQif84hGIPyR3VpnRKF8QmyWTnshQOCTZt5
RPzjtH87d+gU+7ADppA3tDxEgljztUIa7Oh5VX6Dd8rRy2BZVzkcolrLdYHANS1094KDhTCJRKUY
S2I5cbgOtDYRxpd1aWgDamM5MK2e8LGEmD28/eTQwHaTFJ0obyLIVK1+wEnYTgUC/Ag6SBBETsL7
mSRAf7S/aVIx/YX9/vI/5tAFwwbyCwjlB9QUWmwyaBTMJHjlRVeQyaW5X0k9yungNNtBu+EE4XrZ
MmkoxmEk4zTRudCySDoA53g8Yi39q3cyVi8Pw6qFpqRbJAR7twnxySLYw0WmJdcclFI6RqHDL1DN
hk7FPvIzNI4OyA6VT6KXp6uafN/EOuQAkKeSXHAxWJcSDhLAqHLlK1hFdFqEIMBur10EPYTYAXCi
2NJR5CiZUPIpytee0ZDHOfJIXfq/mgXfhCc1JaqHNfTc0l0KXnB3xcGjwAJ/No4OPHH/Rf/38bkr
mcQ/djc4HcfQh+I7HpUX/9u+YhyLxd74NRxpLIBpDJfTUqnov0chaqa8Cldqj6UW0S88JZToybdd
NDMRR//90VdihVanHE76IYaOgDYZ6skxqnz9T6YxavCxdNX59S7heNR34G7oH76grqUW0/pTZOw1
HBjIsWiVupFjRcSGENF+NDrIZ3oOhMe+0iGVoIgKiJoZ0q5K6Pqjc5rESo/yOvyNyu+DlPTyGpmd
qPu/TweUYOiJC/LVfywsfa1fVfGdGyfn1dvQVNAVrI0lIjyvE4UEXZmm1w0URBww+QwTpMKXE8by
L7SV0YdQklcTBwmMxahRYiqIMpJbYBYMtq/6VuLSFz3QKr3qQE7VBdVlmW37cbWjrB1kQhzo5qe+
h7ZvezIoxKaO7J7qPp+Dw/3gn1MwVUfy/xK5HORnPB8QUslrrSaiIfHT4N9cApMZwy3rcz88NElz
n2NhCv/oQSoPU61g3DX+esp6hP/oRPop7pupRXz+Szg1UpJClWkvKqhL467XdHzRqt3fsg40NlqA
otZx3+zigYDfzRkUjXLShCOjwbPSI+C+SQWGOuz1e4wsriAaC3IURnKLlzMrSM9vQOTFsAcaHK0m
NZbTiakWGawjXgHo4Q14QC7XwBWRVcDT47/CdX7qCu79iUpCd8dC4E7//T/NSEkjNA4jPhytAB+N
V7meBaPD6Mv+RA9OkYoI6phq/BqPY1zO9fyf6ckVaBAHlANEiP7vY8H/+H0F+pojNd5PMQYekU3a
WYkIc+RFUUh/iF6V/4s7p0Ij/mJ9B4rHz8hTjnvmBd018czvDfk2BC5NFU07JgvREN/nzTWkN/5l
GrAf8cH429m9yk9b8Ju0fItfIUcDIiTEGcCh51Y+Uz01RW0XPlQ3piEFeliBQfHc76Gop1TdiLo1
R7SKGdZ/U4mn8xs7tkH4LWI8yxhEIZjis2tdXZoTX0xPGYZBtOtXhkUIzFLGHuEj/WwT4WpW3RNe
xhx7Jt0xLrNymw6Ev5cr6ETRlPGGGhIN2m/w3LUw0GeQ9Z/QP//9qJz99j/SKEaijC0nKDcrGJTR
dg8/jqeLuIG/Ng9Qhim6Y+6dIndeH8CMIaTEq1fKVSkNqMbThL0nqxsRt4hPqmEVbkmVzOobFN1y
VKR9iPqHqye5Fe5HyoxuHNpv6v0PScjEA9Mf8SKkgFVH8GqYwli48BYfvxiJwyN1MExApVRv7wkV
J4DME+gt7zRg+dceXTH7/EsrlWoo4ud+dP4zAgsXNQX0KZpccSZlq1ekRYvam18aCqsgE3q3xrJb
/JKt6WUb9tcdFpn84CRTJmSAybjs6o11W2rKnnNjEFD614lZg0KZBt+ZFdrdQlt8zH/UxCcBi3gN
ivAHFrrTD5E6mubwQvf2atsGWqTfi9q//QaAKGTfKLeJR+jsEhTGpa7Ed/odPT1IOzz68iIbwHZs
pr3aX965yuD4MLWQwFd5gOsqT7RC01D4l7D1jF68go1g8kLSTGJ9D6ThwrPmiYcWlsrieC5HesQ3
mn/8w9DkLQoCol6/2vt0oMZBEUdXEa3JDaWf4jgEDy0HuRfTVAImyOztL/s0OiK3K5HwgRniFi9M
W1rNfTODq3Ds2GH7yQ72U4uxp2gXFYH+TPxbhDZfmuRU2zhf+Ssqr7K9O8o6ladFj9dZJLK4TOE5
KkfMS+g7H84UYQz6W+3ErNN/AQT7ZFsGa1nzM6UtCKfkcaH9Wq2l323yUfUsVMPfEwsbuicjQg84
8dVJIUV/xB8IRZG0adqgaPvqytWU1cLYJnAoS40cqQ1dfGhqI0tI8QFhMXr4ol5xNai58VR7WsFV
FeHDMof7eJ2SiR0bFpMJ6IZ8yuAXoHfzYPVZ/P4R8gv8KfbSaocmphyR2pAUaA30oBJfH6Nn/WRK
HjppkIdw1gXByFEvYzmaZHMKeDVr1cdEpN09101Zw8PCUN5noDNMFXJCNmBe2f/4OJodr6bFsVti
lpDWsWex4+OZimkv3Hf1yKas8TtRLhx6NFRhUAXUcQr9ArEnz1sBLIwFspDFKeJI4v5JQRRtsCGK
jm/4Ejd2a1NtkTQzm5TrFP7VU7Nljq80JPkFe9Fynk8hq9PhIHcKK4kO5eBa4Uy7E3xVXIkAOCd1
ktF3ER9mnbIwVu7EnRo39lfu5I6o/s4e/6HQJBupira0BoISdd9jSrKvVTyje60bKBRk5lDjaSmK
+dB7qOrjVYZLgjkCqaHfRxWD5HzvlHqvvaPXtY1+mqIsAgbStIJuFPyOuPKlHo8EaMzyjW7vii/I
ly6V1qAEfMCTmn54kwJsxz2ziy7O2Pze+ie814/oSKq0IVETFRrcoIAe1aYYF6q+bAUfSqNgIxwq
KF7SO+HmpZ7Q3OPVuPYs3OFfjefAaj2dBl3kVGwD5UZv8QK37FmdIhxgVMMA5nHXFpjEugBU5QSh
cwl03hJFfTKQcVxwixw3NyBql8rKwSvQqamDGKKV959PP8GNSehnVnQPBJwYrt+i5Yiu26O8vp6+
Yf5d3Osww31aRrTlEKcznR6tSuCv923AA1D9Dzt7772+QMowdtWbfwZNdsuDzPCvePDDPPOSyfvM
pluzHPtRv80KoV2nx1gJA4LWM0i98aG//Hm84AyDoRIsxydal31v6cT1Q7/WW/q0KjiH2diG6UtP
ACA2C9/SMSbiP8wbg809VuQwx8PHlh5hQzW/SutmHbeoAVRcKtKlwUatBIq973RJbf2KLztGPzgF
1eZ8OHKW9jgDgHhPk7HBkDRKq/O4dHEic8Z55l7D5yr2bT7Z6sURDlZgqq2k/20+ws9YLjZbMFhs
ZcpBBYx6dX85afPS5J/zlm4SKf8mQdo8QCfFJ+jUvS4+MI27rRMeCNkkK6vvWMnAfS/zD/t+lndL
s4pz6FTWN0790XMf3mrkrsuOSZen5dDKC86DzI7mmebmDJfwdnDyQu+9tH0D1igSYLieOMXSoQ3v
AfMV2etDvrgajaK8PLLr7sXLbv51yl889M31sxC91IZMjc3u/ZCfml7KOIG/yk6t2C/A0fgDpkCV
CG/1657ubciZ8al+fbUyWFN7QsfGlaj71r23nPvB4z0Kh4pjPOqv1HsABD8aFTssfrsGzABKVVTK
rXVMEGr5d5TlrTxv19oXUjgLWNfEWg3Ps8nDCm4HXS2OCOU+kQUUh7xXhP62D4xmsZ10lt0SJe3U
K3zrpeKUvsqNve2KfGfcg0rV3S/949kpr6Hsk+bcKAljFAlL5tY/UNfWMNX5fUQPX/d13iU7Czn6
OhsctRbsqn+5tRJ0hhenlLrpe05DLZIwuVaf7dHVDt40o8OWEdPKdpq6ryltshNDlNh76oJqs3MB
+oS37ZVRw5quT8uS25gOSc1TKg9QdBEQlncFLPvDbNCzR3v6cMSdwcGrfGeoWD42gVFvrUMmqzrr
GyLTt5P1ix32mS+WdbCkae1WQnddBMvCqCt1HqRzJJbckCLWVeOTe3vCM8Op3UPz06D68WieCT44
PI6EpQyyscajxbVyJ+FOYMxOT30opo/p9dj99vD9Lfqx4br7efHvUQozTAEIM3rYi7q1SP3w8NUc
8677OMwxcSmMn+Ru+3EF0gUbYX1boZw1On/9Az3Ek+GTINkDqYGICsmWRlV+VJtgc2bUT4++2c0H
H5iORsheYflsThT3Pk38wymTciQXMTStlqPb5o+WKnnVS3jOCryMbrldqyGRfbYuPfMS2AXvTT+t
7tn13td6pbOxq46LT1U6dc83t59O36tvc281ztH12SuOb0bLsrzX9m02bnQksJ1v/WE6X0isGf1z
vEeYod4yiaYpqfklQJLumWJJ+5w1hl+nnizKpaD4jUqf4HEK32mw33unK2qG8Q1eYZS2ng+v0P+D
Fl5yko57JTiw3dweLvfeBb4U4TBHHQa7BAAVxy55/s3yb8vuN27VsAV4uyWOUngvj1nip1hpTD+r
A+Vk7A4xBjWG+wZ65L/j+t2qhpe3y3Qx5sZm/3bppNdLYe7NDgMsQSI96atn8Ji20nUjkghSJMgJ
kwZ02yBxIznDgA36K5nFcmNTez6N4BoH52iZ+CdqiRjIvPp/aZdSGXjSC3XTks2X3cPp+A6XX4Zc
3T1H5vToFVLnhDbLdHI0lKvkjddexpCB5O/OTyd+TMgd8sXnMnyVRzEkm6j4d2UeNq/QP6J77/GX
VZr7xqjkL+5/cQm596jWqdFt6TrF3CiuZwg2ntRvW8lNucKbQhENL0teaXaqrI1vcOi81eq0w25z
jzHco+8O21JlnbxaeTE8Zc3qff28t7+Pxm3ZrpRa10rT7prVFXTzz2tgrIsXf3+heXfZtelpU+sY
H7KAV2Reu3wqe97TWleW0fMJeFgblmrdz6135YgvOfwiaUqxb4WHQs/qm2f33tIWcwkfuySeWkCW
l3v/+6JlbTG0kvW16u1htSNDWRs19U1ZoJyB7Hr9Mngfp/isUnIN0qIXU+ss5+0iqqBi374jm/ra
f2ca4bjl/qvMWj6On+Y6r02tSxKYwyuK1lo7NuZleJzJOnlK1bU317Xr0SMJwaX8OjJA/NLeiRuk
/Dw2Gk9ItEvXePtf0o8zZSqS8GP/BomhkQ/sEVIh8LMOWSTMGprtruBdT6tQomhH1jN7TwrCmI/S
sEUZ/ZYNi0hLOWaGJlOtEoSySIH/mJc9NdCz6gQ5wJ+NxgAAHGthvBIjTlDRvYbAwsMxHDEO+bJP
4SQsoYKIcHmjmIOx4r8C9xDFSnT2ZQIXoaFBgV9XDVM90jhuJpTtZF8rlYc0R8gEyVtt30OCNexj
vIszcoJjEIe6g7F4h/LCPvBwJ6NYMhfbTGW74a4OjD5p9inifylCQ5ryxfqVBw+s/6FMBKXXwddI
FYvghYmlOpvoArkHqXdEWluqmqiPk4zDnJHktmpIl3TKKxu9fP7LXDl8y1G+Y1Hh6sOrj0lM0RdQ
1D8MDJJlm2PXqcyeDPHVz0Aizo4aTRmsvcm53vl03pvXIAGpmryRthzdCzbvk7xYr8FKiQMLfhOd
i2pBntYJUmISipNHxPB14n7iZndnD0u/4ibjPTA8M5QQkTSNJ7jnJHYsyzUIOePwWcQWit3Q5FkA
YfGmqy9IR7vImp8SwOC/0XqxeO5u8nFiy79QJYTzioFiN2mdaYTI9+g307YOzu3LZ3qP9RLHF34v
qTl7chx068igH071FLyNkFdo3ITIEjVO3EBCUQnfu278cbxrLbRmmA2hKaq0yhglYLnD/bACp/cr
ivPmF2ZE0xLtd++/aFU5O1KEgXxzdt62m0E42tHhZvkaFE+tmjU49DCwyaERP5zT4MHGeKdnLXBS
O686ZROl3WdFC6VvwYfaZLfpkN47kNvOT1NrtBwT1njfRe1Ijnwc3HkyM+xt2CSdTaH1qoZGc/wa
VALM1IkyvyTgGN8EtZFFVgDGXnSrx/D+Bo6uL4t+M26f6BGzsUa3+o2s4NhgjEzIUReKKDvEOM6d
+dRiQ3gtUKvuh4f2NQsrX+9GrFnH1MyADvARqcWmYHFClmPh1AODBIOy1pN7x/wuAoF3L3+VU90M
S9AqkPqkq+L8PDtSj2FXW2drqB6HV1h+0yLr8KxXLAdJBV4E5M4W4PGYegUcUECxV/RCTDWqtc6m
Y39/pEL2fRsXUJQJtW6FBQI/yDkOs4pLuFwglCw7xfnSzziLaKGF0LDq8kiQvpu7pJcO3mP8UyjZ
U5i7X7zXMspnp84SMa27KgcPTqmgXH+aAH0E0mFh9sVf4coGOElAHQLTz8y6lXh50+metpgCbz5V
pwCN1HQC2hDD6hTHh3Cg3MtAsphN8LLKrIGOUAoSLyqGm/OYwytdLcv1r+G41Th092JXODj1kT9A
FPF30EoHh7B69LLESSmObquNQ+xVTa8yyGO/XGhkVT9u1xrV3uZJ5IUfEj2PkFSJ9vpmD4Pns4r3
7qttUXltZnSv27pvWmOR1Ezr39Xl7htNiL4oqIMLETfoYQh3FgZf6n+mV64moFZCQ0TIYkd6Yic+
AVsFoEtNT82T92xT4nk5wWe1IhYs3rwrrA73kZBxBsWsWxhXCBiQ2pYcEznVhV3kwxPYe3cCjaeX
oj46T8+l8LJ55H5xZ31phsk5S1vgbnHpl5bt/IYIGLFxl1bICE2fa8Snm0qrlvn4xtiKx/e9O5AW
LS8OHU7SPPwW2YtL7zCG8g+evU4m5t2DZlFpVvA3d98YcUASubulkoffoO3uN58nZODo61y6B798
cqC84O5ZZNxYHF92+Tewb2hOrwjSx2xtGdCQw0PaQzSOUWLWq1Cb1fkvH31aS2iHQXFYCJYUgm6e
eXHMrxdD8u2bzHytDzjghW4x+NAGpfWAYIOkJh59o4QeiUU6b+WspM6S9HEAL5++4c8wWxVHVsnJ
caBY24sUFc6hVRnXYNa85LtbgYZsOjw7c/qtN5n4zerLW6LwbmdlKT4Zfp9NuBlV7CAiLbRBZ4ML
na/6NuVnKtpQyozFo0aR/vACealMMrV2bVXL7m2Qwtw+3fFL/YyHn37aMFtm0/wQB2HNjDEjUDN8
1arTzerYkIK5JsgUaZJrc7bdKN+vq5wb9M5AaWgVR+9ZgmCpfyqEwO7Hu7MtAWhgHw72bWRgAKXM
eWeOwTSi2jAE/UcJda23To3jSGhJKv9JukhHr7HZ+jvT92KJR8aXWN+tXZmURcCrcrR8u/NC//uo
l/tF2Ozo1ly7rMYsxYebUod99k7ojXFdgtERfqbFqVX0E447lA40nu/dEYml9A2Oan/QhN8BhxIZ
AYFBVeoS77ExJsvwmTuPxmGebeS5Z3TjipNwWvK81hm+mSixXmElC2oLK0fD+Yu7gFxD8OVyZEDd
DJm8NGR55PS8dzO8rI16bDTCiLIxEPF5WJmZ+zDpXBG1QNph8p3rRw7ld8uqcMB3slJ4RhDx7Kdl
L2unwwOhG2ur5l5zP+lY2xwt5ODzR88zfN5YcdvKneAhW7iupHstA4EZo0GP7uFyUE6cWu8+LKKd
wUyicKrHg5tXBcO5OoebS0nJwAGSH791cRT3iM2PXbb87XsTDxLiiceXyOEJ7ts4PesEv/h/sO9F
ZitevNrlMVED+UbcKVXr32V0uIZg3FX1nGWRWyCUll/EWDxpc8AzMUWTH5srdjxQgCMyYIzXSHUO
ZOFMaMRth6hMbEnnRLhBXnF+GHN3w3T1wfms4JzHl+7mSQv5egoCisYKQdfLu0/2g2yUIzMqDa5h
6UrkVJwfPXPKNXb2icP8kbbWh7gTY5CaOqU9RwiZdpt7Hd4ML3860d/88Ze7pdmBEnCBAgB+CJ2O
GcR7ODtvmDy4Q5KJgG3Qb9Iju3g4fMu+OR0r/Uv+DCr5p9btjW+pvSToYJoEhcfJWYoBDmiBSxOP
hb3o2Rinm4tHZHrEz/k4RaH/CpZtaIR97n+xP0XmYv8I7tDygjtgZcwaCt83L8f6oegXYZU4dwSy
NzgVCBYgGTh1TpMLR2k1etl+XAr6OGFyi5L7xxmajeVgg01x7BqABDpGGW8G0AHUAsTawuQLCNN5
YXgM0tWVGqJToD7TNnN2gUrBi0rASzSr2CoIvXe/TM6xBTI3HBrTE8Ec2+Su4NWbG6ge0MtW4pEI
sIcvNqvC29XlxD7qjOp2/GZP3r4bS8jc7BiwHlA1Oq8MuMyEc5oR4N7xLogXfMgAQZyGhmpBk7f5
yfMU/+4J46FqBtUtjy5p7wP680jbhQwmRMgrVknz3ixsIGJenD5A29up3RYvy80xMF2SMfII7+TZ
+Tfc1XqTZx0fl/GhQTgILkjbzRPqfLAerDvuAZvPnElcuOCXlYGGl7ri7JVzgODvnPZW5CO93ElN
NaykxkpHqitwPHXrUfeDd9RAXjavJyRlaIOHNmm63C+SnYo4D+ivi/LXPdgup9wnqjiknvNl9/pH
0MmJtSt5zNUCAnr3yOxbF2209q8q+XPnK1V6eZRP4JbZTSUKxqqeNneyXifCrnQuU6zxY/eaBal7
pBEqXlzEuTn4KM1ECyDa1xFRaxFYC3J+Si9TZOp8hrOfTgjJ0WiRI7mXm7cpbPoxUat7tTiBiOL7
w2M3Y9fXCsDvnk3n1MWENQB6kde6zTOGZ9LdDSsrjL7jNg1z6dx+8pBvJ25peoKwKxbxMN6e8R8t
cJzCqIKgghzmjBrBeXxclG6rBuDWqS8rJgNyjfMaLczdtYdMAcIHP2uGlnpOisH88eCM8x8EyTek
/Zt77pQoqTpGTa2TRZxKYRQjKW89SbdazXJFNJvdAZcPqb55tyGqR7S9OBn81Zxk1Obja3QSlcmc
mPl2GI+KSCRmxbK7+Pqr/EWc2uBq4U3dimHSesHvSDpkAbNs5p0ezuQQ1uMtrCjDIeLG7eXID0pN
m3a673Z5SqBFPOEhEyvC60a+ZjXe6FJL7QmpDAEBT2FS+2Du48FuGg/vhHg7rP2p/40NGzv4o/dA
zpW+3HHsx5F6FmhZDom5IrM5rB+i4eFNSlqvFdhZ0WlBiaJRDA5BLYA+JuJr8lt8Hz+ZoC2f5zvg
HsKierMQgD03al0LuVH+WwaFbhVplv8i5FJuWQg7z80dCCe/eBQ8Ra1COR1BoaQl4BNaAaVqmtQb
4isEo68UABTxXvC8pYlMZJrQGOxD8v2DjL/3W1xIjDO8tR9tbXt8eayWQqdSgC9CQzkIl2QCOu97
pVE6f8oT6ft2yd4ahwc1ljRpw/ZXr6/1PMoyL31hVHwYPOhmokZbJ5rs7F2c30O3jj+O7z8mHTxB
IkBz9bEqeR0W27rYIVKiZOPMrd1x1FrCKmtb1BxOowuY5JOFCMiG68eIhhBgTneK5uTpBIwo42lS
IPif3dP/fHyr2vo2oRjmtp9AY/Iy0NLt9Uw3iXxRiApVrwbN1/97N+SuTJrqsc+x4Wn1kDhzFp/d
jBIqzliejSI5ha54Y7k6vjnLStGcM/bvgdE95i4b273Vi9F0TwObGoFWYUF88fvZG4CgiMcl70SM
tEvf0Tn358c5ziQ3BiOfRH8VpgZu9RLxfSg1ZS0aBKxYrmALY4DckCOl+YDxbs/moGB465wdY51x
2BMAtEgbiWsu3rtBSruOVAwZVjhm/CJxWYd88oFsquA0S3Zgi2JPcPwTBc5oezu7O8WW4S/SHWvl
1CmzKND7adepwuMDOqUTyC6BxtUjEU1s/xDlpeBlt8AT3pC12czcG32uj7PxX2FnlJx7rywTk+F3
9dguIbzVC71CT2pqmtMWfUtNyFiEQMTHsNS51Wu0cB6RJ6rHQn/ZIX/OwvGcGi2gEucVbYD9uAtf
pkGFCWoC2CdaSUi/RSsCprrFfngBv/deiQ8dbdAdUXKkTEll7XFgsyC1T6phBekGHd5xz2ERQ5Uw
IaBf8DJTCTgGfnCP+Ai4OHOsH7sKPesUWRGt0Kq+hA8UBg/OK/cPIFnwTA5h2qCqhhnNe9SRqLHO
EISbcm/5QAayG/4dCRHLAFqEhdHr5JirO9x9FzCZLSE8wUi80sS3SRg1TNV6waIhCnHl/uh9yMD8
N8kAAU5aC/1nb8yUUBxF2lKGX8l2JG+ht4OO7zqx+iHR7ndtkVrXiGJKM3q18cuE+G0dPi86Sx2i
5zG4e0YDbswHAI6b7zR6UCTn5ahsg1Z6t9HrM5izCsolUrgb8gPb67x7w1L903+5nUPd2skZfo8f
Cc8U4fwOBsLXIzglcGvsDotbl2YMrNvOHpLDhDlIAnB7tAvgmk71tbLZ8UNMeeCvgEN8nPm90JYv
fGJ7OB58BsNrf2g+2UkBlsK4wrumatbS3aXMh82mudx3y29/grCzNtp87eC2sjTSMdVpU+L9Sb6Z
fQksRIBlQva0DkEyjk3EPm+In5rBFVKbawMTAPr7+n3braBEdTLBAhLmDgG8T+T5tFRQuzvII/Qp
9UvG4LVHsPrlwJtZl+iDQZlLOkCknvTzcfnkR6UCW8/BuQx371VlsPRP06wH3GU1P4ERXSY1zDRS
NkXyyGyehX/CLV8TgpbqCSZMhhuDc8SDCqXjdUW99qYqu6bne8v5Ciqxd1MOfCw8RI5E0+KkqUPS
i06OZrYvWBTH6EIONVo20g8P9gPrWy5tJziRtz3KHHv3vvqLW+6041nZy/GbbaGAbu3xxyz5gYiW
N5icon5bN59aDD08UQ4QnI0eqBaoiHkmwh7LDa/1aTprnTlL+4cOO5ntHFABBB0TXOHuhRYcFZlt
wdcMRC6J53AtR89wBOlKS9OpFMICLYNFvYJCQD8LQuoqDPE0hMH8TXEyqaRRpvox9hsXp1HkxBq9
hCjf9xFFNTqKro1epYVjKi0DAX+7sRekY5H6jn1q2KPrkP5euXNZEBrg+OFcP/Bx00nyjhaQPhuj
e5tDPXi1wAI/HnYAhBRXP81pi14+8PX7iLRcRG0bIGp234nYfOosut8OcgOuGBCsArkwugFN8EDK
Xndxh6wv3KqJ+8GqPE2G5+EZBDEZchU0tRC7Mi9AH0M4POSwPTVqgAy91C9/g5rzwPcM62wcB86o
rwVLISgcEF69+2AQiIBLXvL0ahQGK87CUqhUawa3vbvCI5lIhHv0ALGcbgNpE6CQ0/41MxSdWC6p
zE/J+YwxTwCyoM12CGXATcfMJtyduBo0m1RLeNufL7WIH/BMt4OsOVhpfhUdfnIkXSu38puKZy8Y
UC3cQiNE+/pjBIFruUmXuba40Fu5uKKqpAblmMqHl35Cj4EKMvmyATfoQxtb5wph6sW/n420oPjH
UCl0bxgPoJdML9FyRyx59DGxwTClbuQ46zN1vjGcDzt1g0aQUc09BwlPv/vcGjc3zRxT4yp6Up1i
dDtZicsnpibWN82aw4NdUEs6D9nxBpqZZ+/D7AC2/WxyNLUGDiDuC1klQgJJC8ojy3tgfiC3BiM6
/p0P/sHyibYWh7nB7vyA22T/UVx5DoApP1z9MvNugwKFoE+4xHzm5XfLrK94XQCSNDyASPiRcHWJ
KUlAQC/OvE6Q7SZwJ5wXGBDAHVez0ryBeuHdYw6yGyV1qKMwQklasgEdVdgiygCnJfdouVuzYc6h
EXXVhiTdruL16rYQb5s+7qlLiRpjHZyLIc+JIhdleA1+tqUp52B7TOWg82ul2rvMQGKqfvYOuIgC
y/ejCraKxDfy7ma8Guy3tUeTWLG6dKFlA6jK0/5NNwCKCBx9PHq8UiFvkN65JQoHkgrycuMerfA2
3ddPe4dB8tKCvyjMHg1g6KQW1ogzTNpX8WlOFY9d9BuIrqJVCYrM+N3HpWRecLr3qPQ/ms5sSVFs
C8NPRIQzess8CojzjaHpLCjigPj0/S0rOur06a7KSlNhs/da//oH9haT1ia+cWds4dov2cvWdA40
IstxlC+FS9bg8f+phg9CyMXES0ExBFwtiu3HjZX2AUtNmafSqqhYY/BZuNrweo1898Ce9DJAbzSC
ThOfDmYjhUO5RZZLFQ4/ETZXaQSH+Dk16+CsDab4GCg3fbU5ZXob2qNxs6oT2FsL1hRLOulbjeAS
41ynFVPG62GgrVMOkoGAj7TAqAkRa9JMJ8N828yIf+w76QNPzp7e21wMb9VnnHWZ0/8DRlK4Xu03
6V4c3Zee/ctfOlmXiIHpAcxABxdCymfTGRiX+USl4uswCGvva9IoKDApHR6SFPFRzCEGGMMBdfXL
7VPfFhiyYVXtXRvmO3lEHeeFDkXvwKIEgNpvvwuAerRriptfOIOJ3zAn39BTv/rpYWCffhCXviY8
gjYfHBCidtc1WdLrctg9zAcopNsMeq8aHTIHfm0d4kPc/5OYMuiUNQWVmuMiqSbiHvlmCBkyJ55f
FS6Z+O5x3lZU4caseIzYckgTpJhp6r15/bUYptWu59ydxHnaYMQ00ibOGcY/ust3n6OaBBdqwsk1
IaJQ1LRzJojU9DcZE8o8DqDsqx9H+I2B8sBeQQEgQhLVOyxWfzcXcEj0hRfoZB1h1fEz+kOkWH4d
H85mhywJ3mAT9lHTPsXU36xLyqFLwY04zNMG8pAd+WYyLBP/kwsP1azNPAPtL24q+AloF+xuWvqj
oMh1FafpdsfdbfOqTx8ewAgN9v60fhtzqxlEpM2fkBItwzIoAobP+26Kj2hvPmxO10+9O0lLm5ZT
KqM74EhrWSC9urocVFgGoNxJ/CTNGaqeyQSm4vQZu1k0F2t1Lbq4h9RxdyulaPduTIC1AexEpvDI
6/XJlfGqeogYIzJMvC28wb4JQn/SKAAnxraqjZeqkam1uc1on6ndjYFTg4+1krs7PK/NIflhNybe
hPRJZAwemrQKv62FhHrKFRhIuGRCtEaZBurcibPNmXSZtxlX8cMKlGVQ3+A+GIvjA20mfBim6TOW
NaNcxVsTi3sLhgu0zNxNMNT1gy7j4XT7LH0GCaQrk6gAZjUsRiuock5FmVmzE3TNF6wyrNg0mCvv
QmcqT749cIP2IluJEE8hVOeVJkFXSB0lYUsa4jBs4q7BiGaEsPCAuWETzAWeOCQ/dpDxKdfGF3Nk
K+c5omBo1F4QiHz0RA3M0PeBdz8UOLH+batGALn0pL8UFLEVaNPCNL0fsrY/FMY+85rhU29PnxCu
Le+9vMy9JmiT8U7MSTZ6QROhydi2p3mbnEo+lITVnjOjpslDsd7u6V+4NXhnbXKjFOlcRoPjLeAh
sJG1+bjoUhcsmwHY3MUSpAfMhptEbSljin3zbGahQ3eSw6Bs8FSTS8aa1ipm7dbFo8JK2N0jDj3Y
Pe4HuOSwfuGRb17HtbmEzkioH+S+XW+g1w+tRl6hXW5mjSzvZr/dcvx2Hz1L0ax6iFrgkrQdiOco
qWdCQgLYt3YxpzXO7ScVsjD7e3uc9R3l74SH4bRx15US34msTquG26mMFh5Z6OH6pZWVRqvp4ZTC
3MJ8sV0gWCwqqn6f3kEMyd7AMFT4cxWXrIHzsUGV9w9neyhMsDhAVhszgCkCwe+85CGrGUJ78y5b
hkZp/O7w78/B7lJMvYGSOp44+dX6Eo0gVyFmBX8cdzAcy+GdMci2YFJTCq7nIUK3gRNGOFyY3SAK
r2OuHfZAuEdn+w4NbJEJu7ShtxGUq1Yrx6i/H9zPmy+eINrrpV33zVJTkoX3QJHa1IdolnOy0F4T
kU1yOJnaWpSRtcajSmRg21uUJkwyxBOjEWXzCEdYo2TsuqOWh/h/gbYRaMPEyw2JHhauOK4Oi7i1
fbE0iRIiu49+O0n1IRz6QPx+Pw7VByLkHHmOoEUHE/uJDPkEY/LNx207lnwa01QS1HhlZnySGXMX
mMrLu8HmKOxizPE0BDEo2+hz+DZlfhqh130UOislVDgurTvPonFS2SL01jDfqKQj6QgUc8z831sK
YE2dP6aCJpbUaSLjWjYgemP7V1LtCQG5GkWKBpJPqUyHg7h4TCF6A6KGa8Z2xyx/zF+RWngwP29D
cEYjcXLDwd1sSpGcdfRz3KDE2GxEDtX0LxdxHAc3JZKOsOEmYKH+5nl21EZw176sCEoLjnscT465
BdthuaTlDqOuL7FR73iTI9s8+VE1oRr1nxR87SBS54evSPyuOCu8YSRYatREZtgsydaRXV8llIzl
E6iaEn1KCPirmuVW63i/+mD4fWO98sl1r5xtb9hATX7zSGFVcKhrDPuZ3cqMihOJ73jD/e3zoFQ9
Dc5DNm7jUwMWN+57/deoXVMKg0RZDV0F/LH93mSbkLktR7sDjOmHH7nQKkoqPMruEL+jKzI6iNki
C9hc2PbxG8amXuwLu+nrqHejl9nBPu1Ieb6XS1GO6+EGqAVTDjfK0guGxu84ahE2PXxNX9Nlxi19
b7muO6jMYh2nwdnTAGxgtV0SqdgwvjIGKyQ9OfCfoD0W7dZ4RfbhCQNSInaRBtzebge+c4bgoy0e
6a/KbsRgQuzbzl1fvSAsH0Kogxw1Ue70r6b6cJZlQC1v+wTAOV4fzsxJAtBSx0m6KdtF7QBg4Zng
kL7mtVrakIHmfjF00gRdqAoeQ2RRafzmJxcN1zVZie8teY4g1Hd0jl3cVL6ohS7e/W1EIUkK3ahv
L+94AEqYEL3X6SN7hKHOLksa2xXRBIwnqGwtknz0DiuaBxv7EIhYRtmNuIZcDEGgRUd4nLPTMPX3
v0gRfyEQCE6058pa4gYEhcZgQ+KTnrSrGqpUXmfaPFK1+YEdMEEtZ5aIQ+qvIbz0jWWbtpPvIdKH
AbP8Ui1+w4722W42rNjfdgZnlodtbojZDF742MJwP4po88JGoKnV4YbXC6xN5EKedy3MkMNpi6XA
L8OYs5gMPAxQPhqyfqI2NnmSy9b1x6KkovfajHLpJHjeuG+eBGSjnhvoMe2bTfSPKLF215moS5lR
8cm4zshFeGcYagAviGyB9XWhq0ICksp38Q0DvgtGKn0rQ2xcC6xo5fFkS3YPzR8/d9Nfb+S1RBSI
4RualuZG1tjvWmPvXIU4gwIo3GEQgZ7ITbnXYCNsMchQrTGtNH8XTYAVvnQjNJCtFFhAiboPRau+
QwogOgGRdb2xjjDruRLCwIwz3w0bHsL4+ccKWRUPLnokl5kxLM5GDOGOf+Ia9AlgKgHsiw6YR7pm
zLA8j0t2dWxZ5OyhBV0uOVPYY2iSKVJAlcyWF5KrEYHjMO2odTTTEf6SGN3hREt/hRRnGWbjkF2H
l6YnY6iEckf0xlks/63yzzxHuC3xXPMQ9wiiLjAel2C1ZYQt1ZerrgylLBq5ovpEdjeSc0jggQfd
NVeUsw0pXhiP7Kc3AskRkaTcJtas447JamBgj9FEbYbRyxYHUdbVbf/PNOD3Y7kq+PdqnJTQrGyB
ywbpa38NVpnxZObHCdHXcRyCUvaFOX3SblMu098xblonKFz/DDFq3ZhjZmqQXAbDS3LF1PSI1R30
n8zlVcTXsc2w82MpTBvTt3VAYmNNt9QB03YKJywsAhG7c5VD3iI1N/tzf3l0XxCetWZ6Du5HXXE+
0WnPCKmt1QyWCReDrIhvJNJ7QACaVvnsvnz6vtHfAkOXm1/OO6MUpKqnUMzR2huuhyfFcNu/eaKO
QfKiRXDWRrDm2ALfs7vidBRn9TYzgo82gwZr9orbjhSlZYA+BAOyo1Funptj9JndJ/fle6wAgi2e
WxUCYQFyovo8BE+Cz5rOI0RFgmb5znJthF+X08xvINQSARZZtZvV4symjfb141cw2jbsNbM8yZOS
XYXTFQ2YrBJMJ//I3twQHkPMYXoPx1CxRsSlxcslNpR49Wh8rrseXnAfmM55VkYYIcLxk+aHQUI9
HGi+mCF+rejH9wL2OEaVx/6KHzHQBhLujPHUw+oOC5qvLtW25Ck2/Qem4wR9+CTSQjEd3SdjZFg4
yOwE/2gftMKRi0o/D++ebJyTd6XxIgyEgTBasJc9GK0odZABUXk3UuHpNvdfD1Um+JiDEXWQE5zF
w9u0z5s7TfpeSRo+eAn94+jLhQO/wSycpgxEgkydxrDSCwLYeij7msZqkXsHv7n5bm6TAYgt24dq
Hjf1ttxUSHC6jKKL/Tf5jj7eA8UTuqioZMaIMRJWlzh5bFpMrkA0X4uaGXfAOG0m+2F2T2F6D4Yt
dhOQ4An8bkJUjXby9o7rg8tvem6j0h473uAdA3oaQfRR+DDpuO7jA17r1d8zM1pto4A3sG1j2gYR
dZPvWqrZUFyMBMwvDL0FlwpN0fnmnmr7sMRa+4YeGIOSv95c5fFAQQWhdHGZQ5L4rjt/mHSryYA3
gWyZDWzCyGk08J58JQ8OEFT3h/EjeO/fTM/m2bSAnHqJn/sDgKB3GjO1M3vbD7mwsCxepHnyiDA8
+9C4f8yga5uM/gpNv7sKoMYHy/mP2cGnnOQLUYqKK1KFrvQvYISfbeI4aOD4Pxz2LKjWektjLvYh
Gj5bvnf3NDf6MwaKZJXrD+LKKHHXBVGj5AnCcMf5qmHRzUKhp+OFhc6WwhepxWnmxUuegb0wgY9m
EabUzJIXd4RtPHnEdFtiNQWFjSlnn22qxs+3Ik6K3XLIwB23OLBbTh/IoCxILHGx6RMCND48Hb10
pZZqA3vLTsGOL3mVch4TVAZDzuxwIkfs9W+jbwvTARLyE7u9ylwalJm5w4FDLcuZBnwFvZrzixKh
ycl6t5kjUEXk/MkGH2F53Y3Y8pyGnDr4Pd/NZvS0xGVWTDAkM/eJ1yfQAmpEvNA5XcQWoaCZa+jH
mJKR9KjXVLz8VrwTDFTb84LjB/gGt1V48LZYRqNwcBRfHE67Wu1JLTsHoeO0BB6kiiRf7QLqLY5D
8hk4fJguwgIQOGSakV8gLhsPiA/ygaVBIlUGEWgkXu6g8EgK5Zr8K1fYP8DjS3J/+S++AzIEDL1/
bsgytuZ98k3VEB9MOeFp56l85Ig1XQyvQ469fwcdQC/dBbQfDpvoV/iTEwoErF+G+VBeXjz65LCF
MYjNoQSMSulYyy1JPsZpeB5LKqOwFSC7cfqKX5r8fejN+s9ohuIaixR9KtYiX2seOv7A2PpyL0N2
znkIq7ymMU0MvHNg4kjyufiY0o+If42Pc7UAhEBcjp6SFfLSiEU/GAOQFBjbP+I5ICKw3B5u1m0D
xoa7yZx7yR0Exn7h4AvbED4BVB+fmRhTar7ub52UdEqs6VJ9n2Bvlzqpx1iQ4Bqq2sJmUEbLalTA
OYajr3Vi0p2UqZ2+B2F6SWiy9eLn/HNN9V/69hsfbfrmh7ftwUIRp+Ebf9zlY5xmUz7Zi6maD/VD
jFcYxjFcE5dhLPUye3ub5ZtKU912zO/gPCm4s+KIi3G4TXcmGq89l0iuwTGUfIIK5yyiVmpOCl5f
vBX2oJdckJLLgIxQ6zglkRqDKfgYXCPxEQIVdMTPZouRyhmbV/6y4uK+xWBJ6yRif/7SxPoPBrPT
smEVfayWhHChFvsa1KdLvHagM52D7T5pa9Zj9O9RBbkP+MrPM0T1I6podS51dIuKDMxqKqwdWTi/
yDHy5WQRdyR7Di9gboIUFm5E78DPg1gqWaHL8Ay4HUJQpIYeabaN1IXh3VgcV+BExqjMmToxNDEG
OE8+WNri0MEGQqERzQ3Dv22SQscRCWoozocAVnPfSSdDTAUZNO/TUmff+5gLT2esqqXmIoifWqCZ
eP7JZiC3iQJfbLxwNRrRrlP/heF4E9Iq874ibMDGD2013bC3UKNIN0NhjEVItcNsgxmQVHpxjH3q
TprtL5MK8Vfzrh4gowsz62Xc2SwX60UTYuI9+JgfE+4DlI1FH4zaDGyGOzJpotvJ7d3fDKxv5fAi
Ulze+cou02CMHNjng5E7CgKGzy7iC88MYqSCuAV2fldoQ6k//PnvHBwxWY/ev+o4bLuUdk/r80eD
3fJePLjsqds5XLWQtbR1QPALPfV0ZztFWfS7efU0/1XHslW857epDNMUblm0kR1W9hVU9R5wFe/u
JmMmhO/ixzFm4OlvpFzOmcqKiYgEolCE0RpwPJP8mzLGq5DLv5npoEGX+piius2eTQPGtijTfZlj
88j5gwUTAIvNAd/no4YdZcK8HUoIRCIxV+a9/7728isQVgjrMi+46hlSFxW79DPkE/Himk7njgPe
IZE40AMV3CbFTV0SKuWJwDQfOnEbiSNsE7GixIF8PKaWmUmDLiHQEMvpwanTxLpE0a+bww5SeW73
FnwAf+UC6ebMqkR+3JSBtYS8SufIZi2jzAhJFX+moKQupJphxux8+PRCy6AVtHH79D6aXBiFHXIy
Ysq3ooCWyEQmNh4GiTjW8gr09JKc/HX+zVZlKHaiyaMn4eLKV460bbTKkhUmpyGdlfXh7UkMjYTW
idua2JLIf4lxV9+IGy4k3ZmMqxH+L/rGYdLHwAMvSG6mTNHE+6NHa94ym8Zr+NzyBLja2mSotsIL
QIpFpGFUZOJtKnYXFKxLYrbkj/75O3TNfoCQlFH2aAzdUtNMzw7o5fjeAW6RHXqp0jnhGPdFfE6s
RSvm/4nJG6BpV+S7LGtjWZoNK8q0/+IdC/2NKmtg/qTw2E8ecDMAx6MK/j/O7vLv2xeKqWIhMwCp
PtOAg8TJL9oK5vh8yJ9LBAGifFSAwoE+UoensJ3TsoBJYimANQJ/SR2dwsPkaGG/7Et7fcDgT7h2
8NT5B47QMuroFpGyfyapQTMBKMViGbKU3ZGqksgkXJfLGUtjOBgN6JrFwI7srY24C43ENuekjTma
cw5MSeixxnKNTJufdMJV/ZegLllBB3MkjcDXkdZJmvVzmk9YoawGcbQ4isePLw49rIiQJVWhDZJY
QLbQJls3/TsNLM8nfbwMurmPECkQoUmqbDfomDm/vi6JDWyChCPTrUopBCKyoSKZgzOfKWy6v2qM
81yGAvJLqhopxR68mtgGy34FpsM00SzACRAUmV3MNOQEQLxBzfGxxDj1x9nBSo/gCrH2om6iIZq3
o1byHnC4rGie5nJ6Tnl4pbigaPoZyPqgMP/KDPhbvE6LAuhjHYYv+hEpWUJ/a1BekYA6Z81wyEjp
wRV17ZgDxLwt6S/xjBvhVn82iG+Q8OiGiY2cUArGgmSL94NUXOJYdtRDyTP9EETQo7rhYYbLAvEZ
PzihQb7kjgkeC8bFVSKj7KXPlySgjcGDOoYd2PYI6kV/+oxlxcBCtygK55SOiVRF88ji9AIyEwgB
yygMotgizNHYAreg1pVDB5ilBxp0ZKkIkCWnzA5HRfHZnMWsI9kVLstjemEZZdbo93VAQvGolDst
Jie/nXhJHc7+ClChP+y2L7bZYoYpLSebPV7WPN2sCF7OY79YiI0U380uIsmd7CPU1yzBnViPyKYg
m43YLNGhsQWxwy/FcEqOZDEE33TY7Ti2ZV8f/yNHyE4mXkzi+fUvF0NswmSJAdpJUSoEk9KosX+X
240rMquwIbNwigy5I2PuFaWx+KTwQwSX4pIIVn2V9y0YlvjJobDmM0rhLb7QNOJ8jZ6Lf/hO8QFl
XgEoAA7zGklRLcwLQhCowtiQrCaXQVBIAQMH5CksJV0hG79MJG2VWfJjSJ3gvnHzxUV+pfdGN5OS
9iaG8FBsJM+bGyYTCvwlpQhteEAyIJOCasmrLjeyENzxiGKcs2HA29xIMO947JpwiAJNgydDOBTo
oFwdWZU8t786nnNX7gi+6QafhsdSkDMRmY7EBpGbpLvkN3Gn/uVu9056zXaoASggyUMpsO7lRpf5
NuNlRgfNsTIHzj3Hn0Ce+PKldVegsr31Na7NLxqaoJP0kmzcBYZ3L1PW/WHfduur81zQBH2D55vP
la3QxOFq8tlAA7rZEDbQYTEw8d6zQ6AuK6K+b7vzH6OAqBo26ciJaTN6uydzMCjMb9iY5qGnl0jL
r5xNxBlNlamCS+uMuXcb5jNQ1YBZJDt3H0hgAVwM7SWHyQBP8WZdZ0fCRL/7htvHohQ8H9X5WXeb
jNHAZv0XWVs4+KjcalN17rtjZKl4zDzZ1vFAALVqWCc8+wqr4G99jHq/Cuvcvk8H/pidlmSnhjZW
zGxWMo3QRxwaW9hnUa4CTN1CGFxAIR1jIWPFOmbQrugfQKYmx36xODhnNL7MQdN8iWqNP1IMIKhT
T38KytFUSau+tqN3qR9IewnPUwa9zdwYeF2hpFzR0+JnDBL/ttH5o0PHJOJhaK2nTooalBt1Avle
O7VwUgnOX31Fy9UymuZwsDtB7sR6+2sjmWhRLqUZgPIOciUs1QEOPNHJYNJ99tGYPII/dVJcsT8J
7m6R5BaU1QJW67erV8RVKBUrZ/y8EIpy81H8Li9pb/bCiKRYq/unqjOC1Tvzp4l9FSlg8ZWl6WYk
7kri4iFevFwGdngl5G8bYiOmUQMX5T9UAz1br4rxfX5pBuj140UFKzQqYJ4xtOyYb9X4kDEQwcp4
6niJwJnRs8lz14UlzBgwd/OBzd/p4hehxMUUlidq9jPkk6eHWIkXxi7je92pZGcNhtkUC+STpqzM
HhOmgkgco+m97uHzK4YcF4qA1r75dVvfuAeZHXHW6YjEu7m41yykLwRC7nnT7l/Fi+AerIrkjW1U
lq7K+esM0RcB7rB79e/noEkT3dYvL7tCs8BU9xwcQYmugD/RjdPsiVVnXz/ehh/GT1qGLcl1UT3Y
cprjPsSBbtcnQq1JL5/h8cH3P0st6ES1RTKu3bQ/gFPzj/ckL/1lfbwMiusg7EWD8GniCIKRmrh/
Pk1qL/4fIgm8ErGFLqGW9KJ+JEGOjNcIc/zCkfNylMLFvpt0k1UqybtNu6yBpOQHnXAuU8KHQSNR
WeJ4xuxTb0H8jdrJx6swBpNXJNiP9aqGXw8gy63mJ7dkDcDMC9vklx3XgapmRq85bT28BnyTbrlR
FEQeWFsrql7UiP1z/c6ch2rFyPL9yziBqkQtxfqeHejNU5jzvMfTxThU6Xll5uyQpyArN4PHurFa
luy1cCeZLNzgsPOLmS6hzp06PjeSa8v5DnO2u6bVWjmVkDVhbNZEbTV1YeoRuXhHyUf6oXQlPfK7
8TYZQi5oQz0VYWB6XWMVs8c2DXzRvv/deg4j6HYFbelp3Z72eTB73Od/BUyYZoBqsNf+y67xAb7b
57XtH6ZZu0Go8bXU8kGY4XBxnBRsYm6b+9w0cHzpft1Vym14Xv3H/Pua8PqrBsVo6buHycrq4VhF
JsAhwN6QahWknVSGh6NWxirqwdDci7VDK1HRbJ3Xt8/sVaJrtTMeBNXIG7F62/Y6I9biJzefg7TD
7omaq6G679IaIMMWO7riNuwPNJSA979ekZxBDrL97Gt/un7r/IG7IIkEb1Ju/tq2uM+gZ9BmEKiX
H0jzSetgqmFpomi4yKOkDyd7LPhpqOipTXMVPQKMwsujfiL98WHwrL50aB/iNBcLgQAdTwDAgEDq
Mi2xieUyARWd3flbSq/lWKzKKLxOnPxfTBbw91u2okwcvezXHxcVQzhHzLtO+uwBCop5wR0iz3AN
lin50ixGCwuKFSYVPBI8NT1YZ8pE3Fna4QvdIz5Xpjo5BHegCBS5UNyRmJz0Zu2i8mIvPxnU6hy+
aBQOwUzW3tzesdr4XxXHsBvH36T5C/idkRoAmzL8gyPfhTXYG7s27ZD42RX7IG6kEtDXHmab/hax
o0DS1On+Y+d+gZ1pIHi4nNbN+mwwmsTj5d4x2tRtHArQ/Q2sdcC5B0PxdOxzPjKAtluUD4vD5Oc0
aqJawQx00gJ6qLQv1nkvlK92p9AYIONFgYUjo/IZvyf3OtOfXX9w9wnUZj/lziHVUezCISO7jlSM
XE2YPm8+BtMwvdz8xVqcB6uor6nw3rse/7af0Gbq6NzXq3kTEHqZz8lBds5T1ESECqOW5ldTpy+S
BJYcg7XZxxM3ORx1bNmOxOlyJUwKt5/ClA5Q6DCTYFsG+unbHf6Lu81DoCJYexCV2LGaZotWnjAH
B5KfVepPGHzMolXvgW3EIDmNCxSc6zZbnKg2byQptlJl0jE6aSct9soEkP3+V0dtjl0kpcPB+sAA
DAOBhfSBKF8LeAr3pLLL6KMY+N4mcMO9Z9oIT/7JJ4QS96d162palP4XuMoM9UGAKjMbuM+uWTFv
WyKoyh/wB8gfo7VnyUJeVQ2hV3FMcTnuOjSsuu8gCbgab2zUDw/+xWJd0XPp1Ti3blYLV65XVCbf
8DDv+1fvOykSeE+7FqStpOc/0nLZ3b3S5u4TTm6W/L2e/7TRdWprACP7TUHmXtBEvaxOdApwVGzi
Vkke+7yTHoKGq6zF23Nkz/oczBh6GadYXDcu49qqra53IwS1b33svlW5t/g5UrzXuHxAjpTftoJ1
HRz9VvByW6hnsHgfH/2ek5m59YQmqRC6aHX890dKDFOkK33QswbG4089+5jlN1HjFu7PPqmZXfJb
4faDcBcnB333kwHDYgG1MFgd0CsDboooCRXo4KxlpKJB5OnifZagUKexkyZxT72Eq+YaeYOXLcvw
nDRm5QQ3BfJh7Sy5RHl6XDbEqkCiMMoQOUlU+y0/hx56ScvdCekfgI4D34tDGeszHfWC+KhwNIy7
O0Q5LeeAAdas5fDFpOVjxYSAQUYdudVmgjLhUznrjzn0nEpLBJRKnckEGDEBcYW/jT4lc/KFKrLb
D4MbnrMHusmGtUJ6Kp9QAGtcVwDq4gZYnYpWTNE13JzEn7PQRODyS2mWEZD80Zq6LRm4gFCEj22r
5AUsYqgEIpP0YXSYx7HdYpXOUyw6N8h9XFOUY0DUuh7MbJAQ4I/h2xntAGFqkmSP62xKFVBrmNjN
3pQLH2w84R8zFSI6vqmjOclGMOVMZ42JkFF4fStfvMZfU5RprDaJieddMo8Se5nFkKFRZQBpysb7
z3tc/FJLs2mzMx9cLIB+16Cj4Tn5tXkTNoMmjNB+AtW+NqMGYTO2n1iVLLzhhSiIoJ/OAm+lP5wX
F1lfa+YiBiKS+KmBDhgyfPJuYWRBlaaE4Qjlh1EKPU36GTYGtvKgz/RrpREDP8MARXR2oL1rdhKY
mZBRoQZCj7QmQvISdi2Hyp+9WAwn3LB/VjiCznKn/AlHCh/yZ0f/8bDmgewJMiow7awwZwEP1AIc
92uyy9pIYRyUyDKQqDXQWOUnDMMih2VW6FALZX2Tnl4BS2a2AIs9UsfALe3CLsOjd51kOyXen+3+
sI06wxkQ3ya4JDl3+vbhiVjtPsts9HZEByJEJ0JwthpWQPoP4Hw8/Z1v/IkluUexgFEQ/AhX/xz0
w07id7VeiAscjNRp8o15RjfA43PFOawPw5Z3nwqwjRcLfu9dDSP81fAFGUxgjUTQ8NLyr2i3VHnv
LgOElU7YDonJO6Y4XZdXSlBvA6Im2ASBsyOEsYf8w23yuDx9i1XJJUgTWIYP5haIu/kwPOCzf5mj
uENAA69mg4XwhJHlEbPmkgaECtfhCwee4ZPFbAPd05l+6Go7JLhoL07TvqXEJcQU9gp5tmlWcCD6
TN4hdN2EVoen58YqPkCSfSdQcAt9K+MaojT1h69cMbzTVsParzYVP+GY5FELC0bJPi31q/ce1q4E
8/UcHB2g1cDcfdo3IhlKnRzxdYGIDan1nntEpt6KrYv3EtKpESiDsu9q9xmFcWydkJCfUAtG9HF4
CmFgcp20ZpI4jieCKXtMYdPk3U1RxJZ23/8MkWxatwg9O1vcAb47oy48U2p640XBalnRhVJXs+ud
zUeUW3BWZfelz2NsFvdHJ1lxSxWTEVwf8+ih6FyjK5LmM1aps27HEN8PKNIbhVnToECDvj1OMLZB
opXZXaqY+OVgTkOS9uSSFgxjFx3Ohk22g19/NPlpl+gdlglU/xdQNHLpbRt+fBYOFDuruHkUupsM
rEnRSnxSD1yFCicfEBLYqDip7M94zHEXmnHX5U7AlnFPwplWrPdCEhiaFfMs/AWwLci5equhJMYg
TmO1i9fM6qs9F6XVWRY4UMk77oF+2ueOcdi8K16rSfb73fSPE3WLE82kb5K/GA54kI64OE1Q+4aS
BolEHyaDC3oHasMyZjx4sGQVnfny0YY5LQNhOYewGNgm/ZFaaMq4HZNfiWTVr8WYYmXCU4+hHSIE
/cYtchV7o84oWV81k0PFToR++DGYfU5lYoEy8PHU9ieLC3awit1k7e1xZjlEB46YCUxmDAAbMMRh
2/GAQwaQVp07iT8A14Jhu7nnfljFpHb4HTZbfnN3M7roDmWPCvAGG0olLj5avb/DeJYHrT/Z3tq2
Iv0hW/0D78gFky427Kf+tC+WR2SLRFL3tS6Z6ebZ6Vs8WIx/YFVO/ansXARSMCHhwf1lq+t3xhro
EZghjD4a4LjCcACgEaCLos+WPZoshO4Q3kjP3eFvjlUUAfeji14t2sMe0H/p/M0IpGLGNdodLUHQ
4cX+cHlQd5GqEt3Sw6m16uoUwjkvh1M+ewBdmrjySvyCC9z/g0nBGYAeRbw1ricboeVsNneB6ggy
8MBnGVaDA1vVEGaBhb8TU+llF6ZBz+sA8vAXlLSqUdo9zBoE9gbO9SVJWAJzu1EINwpXDgLAMXxg
BD6gSJUMi6+7iQTFvHliznxZ/kZ/CRa+oFm0LbfdiiFQP871vxFscZBc6DnY2O8w0QQooZNph1Lx
kF6z47iKTd1xyI9xDB17Jdkfk8RIdZYFwy4e+m17gX4eDrLjtzWH4+DMBit7qQG6/DCZoWIh4PtM
/jhtIYtgr2AGlYWVCzboHGsy3JGrDERrkQ3EnZLhmmWRV5xwW4nH0msE3bIh9+B1dRluui6q348G
yMXIIYGoDm+rOyqAfW2mQtsWPvHCx+7B2r/62l87PLgr62VRbYItEPoungEQ7CLtT3ze1ckThg9b
HnIT2j+bYWofri8w/EiCiWRFSJZVC20OCWFHcDG7w8QJGzwP5wCOk4aWrlm8HN+BSgu5kqLDY7Mr
9GHq6CxTzooF4+jEMWkUGZUwCXc8jRaGFpfqqO3itgaPFU6G0NhwBuJm3yHGMwRnDC9Tb/b7+deT
kxxXXGwcqZIxEXDxCNNmpGeB7P0J/KLZkmPAYOZj9cOjS7dLfo3wNIxQAPyXKZmk8tk3LE4GvoXz
oA18IuGB8S0YnR7obTSyTHNsVxSaR12zNGwN+Dnsy8aCOgOvA6qR0QgWnLZhSP4xIqti/A6X0EYb
oZsehvILRA7E4hHRZE0a7B1HBteI+THn3Kf49jGZNX58hfS6A7uLKw60H4go9fCe4pETK82N/Z5T
LmSSaWKcY5055EPF4HBL5cRqOWTNBwFm3TJdyqIDSD3zKSbxZsMwf6FdGUa/B4sDdD/lYm6TPdUz
9dqPzTAw4C2E5wmSdsqCCBrWsAullmOFvfQQObqHhTdV3GKtexcrLVm0NnEZ2puHi9ZFE+slLdY8
PCUsOjRqMYw8WA2V1hv9o1v0TSiGX/iJghtkzLP5wc5TlzePDVBLzk9jYpq4r2kzdhAGKegFkXAi
AQ5Hfyq5DWxMfzZ0Wh1rcCZ8OJ8MBEI/Qh3ir41Hd8YpwntFo2qfo9zLl8yw9VH81E17LIMUpq2T
vtsdaSbVdv/nS+DsU7K0jhYboawekZVxm/BuSpQkW1+nd6yiUBWaM9QKMRU1TGSb5pgt4aOzvE88
ugJnNHU64y7u+T3u+Rp2VVNfS4tGANT+ZOyldNxSafJGJClEdkjY3XLZmDo0+dVglMF0iUnXTtUR
tu/48IyB2hu5BhK2RbPeIePqCVRSYqfepjln5QVvjBLovuwBMgualVE5VT3MKBZrOc2QbjF6T842
Jxkb0MXirQisXKMquRh0G6x6TfPM9PnR9MNcvHUgEyQ8gR5Or/Lub5wtpZ2C3EqSpfT6YoQp85qx
jESWG5gc/lHHlYTAxIuJTDYdIJ1ngDL6ASrsWyEbhzWWSRfHDb++ruzKLV39NeXjj9Fm9cNtZfe/
jlcl7BO4V28CiU7DL4HDWMnAzJL5Yse+mwPnyvZX6q+GXidHHCtCcCjJL4IJ+5mfMW2GC9a3CbbG
+h8uC7Zhhy50UFkTBRY5mMoxJpR4lPELY7DwmhaMXi8Mt3LYLDvx17la5LGMT4zR7uF3g9wVBYY3
sk3gjPR40fRJZbD4wTzsxYS9GO1eQuMGrY7eVzPJxL0k5POOZT7Xgk/3tUYxtEZNpoT4wzPmezOh
lMEl4XOMHq1xcwYtAG4nwucdeyGvQ6FZ6unB0CnFwel++pgWDEDog69gyBMr6caeR9UQs2dyWT3R
vEMiwZFZ8zAbAU5mJ2cPFgXZlQ0c0JDpJxcJ+seVkSmjJyrTMHdjjQkrAybGffBN0Uwhd0JdvowK
niN2RJg75izXXWBByZz5Ocs/fdnx/wCnzWC22/GJ9R6npzjuH0wArHhBkWuaXGpdjFPDPmyxyJLp
PgEfUhRERCIG9byaF1OJy/qzEfbmxtWUKgvyh6xVlq+2hlxDJqFs57/WGkcivR5Xbm55k55VeLgO
81HNWJNGV1tjLUcCN+I6UBHdgYq09Tm1fE/HVqngYZGaSe7TYoa1Gr19z/qPpfNaUhxbougXEYE3
r/IeSXheCKDw3puvn7Xpib5zp6e7qgDp6JzMnds0Hb5ptDbqs6tpcoaUIVMaVsZp2DJmMQ1KGS8v
d+B2td/bfMHTJqPacS7TkgMHTmNKn2F/pO/89w+oHS+3Tw4+5MpdSvtdstdeMu0EHYEiFiJGmv/U
Jdqv4JIO2rK0A5LsN7cJclRM3MXhv/csg7PbCXpbjMISFx772mzDGPBhoYt1PvbZ3jUJ/1rOAWpi
Oy4obdlq54soIg5VfT79sP5VdgpZ2eFjqGiMhN488G29RKgQbT5P0/hY0XaKaQuRkzX292J0+nsn
Ww8oHectDGPYQo60vts4w2Bx0EhbfxwS+S1sjJQ/3krr8ryiiJcdSkKep1oj9nNgZRw0OOaWNHQA
L7L2k3kYJxX/B6WL8489EYH47Obpb2QlSlvsnULL2+pYwn0ED8laCrVH0sBfCQ4ziKXPMYgz0TFe
/oxsti5HJ9If8vyykFdb6vm4hBltcQgHj9NNVQP+nEa1zWpz/U1cF6HG4uYxdPUpevldzuHy23Rh
frBKdz3tHajSGaTz+EvXQcE8T7lgovSyA+D41uqWwCn2g1VvY88+fVkWIGvo8hPYKGGrNEk8yaET
iM4NAdmDgGLyN5CIlOpRhN5Cuez6ayuHH97etuGOYUfAOB7iLQwhnQ3sRROkeYQ+hC1K7nraIpGq
aeWiCECwnzBNpv5OF1sUbiYUlsDs6B5E2BAaV0p9FeBr59Dj7cMHIlcBQsmelQRj3JlhGpBMAiU7
QHLAMCh6Qsk/+4/+IX9GIrNWoHL6GEb66/RAFLYoaQ0G0s2ls/FWFOfi0OjsErsVEuENvhnDG/Qf
ZSbTH3v7h7zIvyT6rioT+HZ7FzacDf/MvmvOkH0H9i//3+Wb4bT4HHaEaHC8jH/zeKbxLp2Gzyu2
/TQCZNt7daArDGUe5mhlcgJjJ2WnBQYU3Fh2P/tIsaYkecg65mAgCe/dvbvLR0hRiuS2PxBiJ6gx
sJ+2DMInPKXXft1Ibw6XtvkjLKU7TvE35PPBHICdTJ0H6tNRAAWRKANjDtedfbXqYDfDEOPodmx7
ULcG7DI9/JMFkNBNwqYCU8ux8dWpx3GJkoISPPo5Jxt0WmLbbZ0j8gP2SJeURLMUEqhxxGxCVIhV
BiUPqgYuCniYsa/qNkIeMmYYggFad0mj/qUU/WKAjn1VBci/M/qU3e+Kqf0RV+EfN0Nc4z4GdUAi
CsIc7v1iwPmbdPPFObx7uFLmVPV/Z6/YAfQDDvcUFb9DxK5qxeQPsO1na8eTVvinuGIu5Jirl3Lp
OSO8uf6tGjjPFznp3UdjNDBo/yhdUIwEPFw8AOo4V1wMeEzQ4ZjnGxxMMTIr3hEkn8X8GBao0MhS
JjccgC+nlH3DyrTdhCmCbY4AMdUq86tKCeeZ2cf9W/bKbDaU1NgHXAHY5ekDr9JMghERSJFstz2x
sQgwC7gLacpEbBClZzvF+LIduZEhoDLnJCWpKiBLxKHL4U1LhUXVAgVPCqoXhPXfo8tAhAnWFwe9
SVvrgH1e6R72yIXsysrVmc48mYP2H/Ed8IR+g/153ILXqohPsI4t+GBI4bvcA45gTtehiA/gN3NC
vC2OH1hUzgfQ/QUZnXlbIvqO9GJ0hViYsC847CrwdCBmYeo8HlcZs6UK6mQyypBEIaxMULhn/1Tg
opgR6LKJW8kJOQnvpNBG/wJtt0tZzAEuOtDbgPVh+PDJoCLycuxaOQ1Rnn9RwzUzPsPsdwnUKBHx
GgHAmzYTQ4WfjxIEh7YdccFw3mfxi0sXsEebtHWsFDogGme8nJ20Yb5zFdrM+HhWz4ZLNtqCMNtK
wKqK0OeyUS3ogfcwB9kaWfEUFBQIvzFh0Rm9YdFOOZftlOC8A/cJqx+IhgutrN0YWhhJfcYc0Rpv
S6lUVNNs3IIdfh2enUwvzjQZCWUeRWYQmJxDGKmRf2OADH7QSwSSFo+i+Zyj9khOMcCB2/a5sc7s
QqKfyFxcp/FYMw6xqwkqdsYwyD5QsKAnOQBZlo50DlRgISO7eFsXdvIQjY00qOMvi/4Xxj6GuEZd
xf7QJjqWM00gZdnqdRB/IIpmPcRD0nU47yGp1fj1Cobxwz5GHyRhTzjSHDdtX13N744w+rWjSI53
kZ4rCq9hzIpE0vY74Eoi58aXPhiKZ96oWVCN9KQfxt+LLUb1q0dTfreokGFkk4AKyQ/SvZQWUHSz
MKRWhSMHjqF+lVOau8tQzAtEuWdz0Tqv4zikTwesA4kvti4/ovJYvcJZbEIPqrXpzNjQgXc4fTkW
1FTQ66R51Vr4ue/AHD4BOsYwsp8eRTN0RJ2TMLpfqO7y38VvQ7Z8AffRQyrUlCeGRGy1goUfoY4h
obFwWSjUT9TSCVeFvQsjGXVc5GthLGGxS6g5zYYWJkXI4biRwtFpdmHZw/mHbkwN7nEP4q/Fl2dn
11PFDfUGtA/cpuiYiefxDuA9ShYyjLPQWy6XCCDA3D0UYp611A/YDxUpfEW998Gb8ByhYmEfKEKJ
ZA3ZkA6pddAtQOVG9Sga3ZiAXqqHvIBTTTy0wPH3/Ar74cfcdlkK/DWEYZwHIBfzOxR7nBum6iyQ
F7Gnsz/dDckkS+TuwgWNZpQL+Z1dfOXCXGZaywjrQAAWsmNeyI9lxxZO7BPLYeue0GNjMSY2pvow
lJm8ET3ZlYROAEKgOGo1ZMKM/OlcFvOLlZLYpZ87j6JNl66AsyHXw6KD41fg4JLtLfI2R9f4p94J
4al7+LiqSkPqmPHWuQxW/2Gvkg8XSwOKFledj3a3+vgqZn9/BcpnFB7MC1iXmBKgp4XTSBwrJOlV
78ru2G2XTXJVeWLYqropz4LOCqE3XRURNDfxQo4XueHaI3VJeGJQftyAhTKJ6TOLW8l398VGd5ZZ
wfn7wSPZH4MSLmrc7r6h584UJMaGgDESwodhzeJ+ImRQ4CmHoSLz5qy3nEWrpQ0bLQXVRTgQ2ZBY
YbGW0EhYVkd9XYgJJkegEofhGMWvUHMfLgnhxB5Lbzaj5L+Yh6BNbblDA+Xg4i8aqDZ67UTQpqkG
+bB502K/WiVi+evkVyj62blkYl+y92U/agZjF55Agsu8ymDfhnNOlUsgHkijwsckBkC3RNmFCBf2
5bBsz2Sn1eWhRU+8yb4emSZwcRWEJc/Gk99yCxnmOA5dKikXjpw/ScEhxXB08IsODyAWudabNqIH
KP229wlF3NdOwJ00g4HiD1xIX0V8Oae7OFBQEWDocdN+BT8jFKNjMj6eGNE8nUS0uOBOV6PTb/Fg
YfNgo/UgOqGO/zXooxXGAgqkUpEuoDehe+anjp4BD5L4u2/HisdddgpXnKs5J4PfpTNNfhsInEGh
ruyTqpkqmMXWrFPYh4d8c4la56ZyIhkcXcIYpWahiXC6cKrAYX7jxoQj0Q6MiIeB0hQHlnRks3KR
KiUnf0pbslx2gmTE08GDMsDFJLF1NqW50QXqRojOgavHpf2ymwEdOQ8tRFO6Aw6IBk8j75I/5Q91
kqmnEOvinYFGzivkKr6zKox9TWWVBMmN4BxmMfLGB5Q8X3ObMwONqsOvzPBfFnQffFkAkkaQpiis
ntSPH+wWPwy+CW18UlC2Yp4SMFsuwtNhtqJtkXFfTOeY0xYBB7hArNs+DfXITmBL82naMUchehvA
T64KlmgsiYfjprD7geIWzLxxXqL0YbqD+2EDXOwYfxjdL8+MN87Zu/dpGt/ecXzOLu17PHK5QoB6
Vi3ED6NkADVKO4RnegfaK/JEnmo9HhVPDrcz9U7cKkbTNxQ6I53yXFF8W62aDfaNVSFXX2mj0lAQ
pZiovhAaA5ca6jh5tcY+BNA2FXb55HLIdBbmOaOTOZztZDOUfofp9zG8QmdSpQyYBE9D3CEos4xK
Fky7z/nWw8QWJp6+4ixw0udU1UnH6t6ZGChGjR5JVLw1CuVdF3jInGNhffaLyxZbd9m9Kbt7HSln
HMnbnhl0RhMLko0cBaUW7GH46kDZ2uj7K6vBofwDyzUQPoHtcqTEqOCQ0UjLVuPAG88+6KN0CMX9
Bt+Q6QC1sBS2BKzJdaZ/5bx+mUW3yCxNjxB8BaZblooR2GT8QRO3GY42FDnWl6HAE036zUZyzzc/
kN2/KVqvRChyXnSbIkVN/g4cyORFhzuwJRT9CKiHT4t6oMCmB8EET5Qh3Oe2M7Y40nl09UPr4+JY
IiYqHFUTotFT/NJI3Vj/ZSTLTbj8JUqccYztsoMhDZngcuzDt4SztuSrKkAYpflP2UZvGtTRnDKc
4+BShrDKgwkFNAuGvZ7qSuRvzlUpKu/oA2uc/1hztolOx1Hd/uMk/Fmm70jLAkDSjbg7NyxDpMh/
iUAOu4rRzps2lkM8vFtDDgfVPMwSHWnp+CzDIScEprSEiUMiode1QmauuJUMx0N2LYzkuic8DziG
cSxgKiEh5Im5RMmbIWWTuvyHStF+D4oxG0jLvhuMfQy6p39KUIW9mC0CERd3De+Y4xCuRICkMZj2
prae9XlaZ0Msg6IlZNLr/ODx1X4xaIAiMiXojUAYExomxkxUwwTPVlx1S0oXKnuJXcDibHBms6by
j1LClRHfsGezl7DxvLPi37xFkLbqii61HZGmnfeALElDRe4p5g1pCkX+ElU7uwFEl3vYBBleWwjp
+chw4imqa2wzKg7Zjq8DDndan4vJpWOlfOwh4IN7wMNS1n5nm1585d6chahGjBOCh/HlrvE7syVR
JL8jQv7U38e2Z1rgb/0QzUlQpByn0gng5xRd7CLCR4DjuKfrO+6zaoqgGVf/PTFedRacwErGDT7l
KhYCa1YPvfv6h71oD6R0bQ8Rip4GexOVWlyHwiG1KoOm+E4oACDw5YqDJ159d2pY3HQDRkqfTjXC
RLsclSN8JZPSdAvmpR6WWUFIJcjq/VXdeyY9KjxYpAe2uBnQErt/t84FvbhdFpWm81RLOOGDONMG
zB9O+jvWWNmqkR8mzq38NOJtq6Z0wf6gFqds1N2ZokaRvRT44Q2uOc4AqHN1HSUILjl17MZl5aNl
WKNO73ZJNGVyQQY2crjfM391VGWq2jimThsAqmG7Mt5WOd7djOkoKf/kmv3+dc0URBxleoTZwxAf
S9yNAXrNafugz/8qmlaed2tUPFsr1wsxsOEbtDj4sfeO9mjCMzinaRHVZ1JmLbosjokL7LQ6gDYB
tuC3k7tzjWyYTf+ivGF/dm7Ohcm6khiZYyPORvoU4N6xg03zZDf7NRCMgPeGUYKtfYaLXXKJnuBF
Jh3gINIb96voZg8n2WFaDvDTR4deMYrJv9KexxsPR+Yg8UW4DTLSgXGJosUCOan0d/hs/jodCQc5
GWlPB+6Cp4BP4qcpFGmuEnmspa9RhJENiTUYwOYWQUyNmmY8TWNPjVUE4hbBqwzQLILXOnzHB6s6
A1V9GWsqHHGsQLVevhhfZUqwaefQOVOZAIRwNNkvy6Am1cOvMhLkCWzpGULdBaoT+hJfQ+QaVB13
5BA4eggJQNdEoSm/r3vY0N4J7EjjIQmRalDlb9+9JrgqlpMWEhMab9JvSkaxrRRiuCdgaE2w6CLM
nP2PZ9EjAZGTD8QOZOBlQUuFzD3QdFGejJydigxGQnzDz3P+j3GnPUP9G3ZK4B8AVxzo3j4sd2Cz
fiAEl1yyvNqP4cPBr+FgX6wXdHuxil8OOoMbjwNsU3HbCj2lv0IsNst/RB/Dcb1ZDeJT2CJ19Ui6
dF+sla/b+HEwJO+9dD8RlEoPM7qS/YTr0xMpUFPXJmCidTUrPSwzyW9LuEUoIiA2U+SI2SgIJCUv
E2cM3HQko6zRgprYVpBnwy2/Q7xuuC18Ii5dXRxYZwyUIEK6pzbj0BUIE4kQ5qHH2NCcR3ZSjIpw
Bj9g+HhAvFEH4DmxxHoa/ALrO3rTl//wuZATQC5pOK9A/805NV9T+uMEMitlOzbj1Huq1u8kqvFQ
VCj9oflfeZCkwkONl5UDDegmzNEkpTpDHwhe06tfURF67YL9MhN6JWXA4cPGPNWN23T/d+62hmBR
Ovya/dnNbAwupFZd2D9a/KwHYMAnKGpgV88OPFecuQ2+mO3DqQ00lppQJfxOjrUlKLZJpa76TD2M
OinttzAKi2YNOF3NK+Uvd+wWqbUaLNjVpOHlOhE5FIskyRxWo6QiJoaMq3+nTq9g1wHepbVtV1C6
mQK/8VxAOMbjkPH08uvpNZGsFNhidubjzkv9tjwNOp5wXIwbOyvvLK0hc4ZllEJ4g1kXKN+3ujL4
n8onyfLX0d15opesYo4GWEOQCCs4fBKM3Ayu/paI5BImF3jBcq1wi2IqDMTvG/hIUwVhUHFIQHsr
DvnJUAsWB8KXS5GQ9psN7gDl75fWVw6PLBex6OQDCICBoYd5431QL4bl8clTG1NNCkiBvinnHu/q
RSe0frLRM0ENPtyWuot/BaSa8pVqYtevUlj261mho71R0VJPPsKdeuwaVVHEacevROf0msrNSpfs
i8ciiFGdC6WhBBb68ESekGdejnbQm+ODWtzUWemVfkWXLCp02jcp/FgIsSwq1OVwfKIzZeW5H/Tv
s/NIpnfC2nQsVYPCfJuWGIxvoPisvCbv/pAX4XMnzJOby4qDi/VreklW3owR69e6YhJEucn4jMKL
NWR3a4OH+3JfMXY6Ia5X45v5yLGbQRQvZeMLSvuZbqxutpzZbayp8R5rLCbGbUS/RLl/cSUsTM8h
aBUnfxt5UFRD4YqKWJsTK6ZFeT9A3w9fe4+hIfCDSxNWs+nDBNFf+xojKnrs3B+gvrJPPpbtFv6Q
zon/+li4t9jbcBLu7Ut6x/D2xSAPzj+b5fQJ2P82mx24Lhu21BI/vOS2xnQaRadMS6d9AR5FujIf
EXIcTGBuPpADDc7afPq16AjyzuLmTa4HQnPKEApoSL7uxJMyRAHvVSg4Iv9XeNNPqA7PQFsl7QrP
GtxnD0TkQGeyjy7YIYmdc4yqbmW+mb7ML+3IjaCyi93s9Qn/s8+0E2oaa8YDaoKPHzMgBo+O/Vg+
aTyonWlG6lTRhY7cA1/wusgEef3A8433lClp3TynK5Yyb//pv6Ybr2RxyVlGsjbXmGnnFfnTCoCj
A35zNQMYq6ICinLSsl54clSTx68S6oc4fbS8K4c2SKr5ngts+9BKIQ1AFsqSr9HyV/DQr/fkzoHx
rQ95iw7qwfNc8QFC9+6qLRMRKr0mBMoRdvzlFcErFoYHIZ1sGNb5AXhx0hI8/3Ugvz6AIhHV94E2
Xwt93L3ATmmOqIVAmmDbwJZMNWJ9eY8BBFdgER/CLewU8lehCT+3qs3oounXiBxkmq5GUJYxhTZC
ZFvbCCWxCjECBGi/NJfWIK5OL6VUuFKZ6wgJTuMghhPmv+blHLXwC3uP+qGeNglm6aUBi8UT+4w4
c5P5Aj9TQSLd8TO6Te+MBBvUjNeHWeiwe2hL17BQxXLJuQNG4BRSQ4m3B6m6YwF3Sjg1igwwahTl
V6fA1gMqKjC0yFAEsFO3u0FBX8LcLHoRHR7skgYiXfzK6CYfHwPyxxX+1w8UPSWP6SGpY/ReNG99
9go2AhyIKCfBqtD+dltMFjeYKPPZBa4qdUidkYTuE/en9me+CQnCuwV9trLxBkf/Nvvr2/oZr9ky
AxAdsVti6kapqsMaSGBlv9Gu6nikD4PD+m+74mL+ulhMuH+LCG9Bgh2vYMnU54Cl5B6wXZziXdwk
6cCZjWnzEKjiGUb7iz/AGxOo0XzgsrOvRysPS07rHd2755T5KN0oSYPWpVcZADe+S9C5SjMyn5gp
w+RrUNpsBCGYFEa1BGVew1Z1UeDNAk4i4GaeA0tpgIE0vBdoT86lxwDJ2WUM58Tdq1oAEthj6GSN
5X6C8VfD2lbhZ2yRb5GT2Jw41b23ignjhZe0CtHUXPJjeslP/Cr82oGG03Ckvy4BEFI5oEXn/NRh
IOOKnzhdV5PqXZAMvbveiZpvWDgyYeScF1oqXwTR1Y6d2uCUvXoojA+4769xEe0cMiz26r+mBXc6
4Po2npPjG2KfqmTn2/SQb9Malo47enzt/sGVeM1uydklteG+u+9OXA6r5YWFO3EbwxUSov6HoD3c
ePNdvk/vvubf7yeVC3/HmcIqcdjJT3mRn09x464hPCv9F2d67M50ocanDPE5lcoe6P3Mu7vTUm3C
a+fRA3yaqVmh9Gnyx4AKfsMp9rFNFaNYkvgGhQPF0DltYkald1LGVPIMpIUnzW9C/kg+07K5v1nN
5ceuMM7svqbb9HEQ2JLV2UY/rOYSjTIZELp7a8vHUONEf+auuig6mcUhnGvuqe0KNZZYhem5WA1M
WxnFHnqNBKtenuimP/k7DrYDN0+3+F5juWzM8xp6q63INmnRnzfkvvY8m/Wo+Fe1dqCp6TmsJJMu
wmekQfad5As2tOaoAQAFnxjpmowBxV7AUpdqzWOWve7QKHcY2CxQfuOHgricV5YN3LOE790hntBm
bCmuyOIjg4RlwCK52HsAoZt5p1J+0CgCe9aEfkZPPL10DcsMvyZj8CqPk6WN/Za9qRur/AqOrr55
knHbzQqkVo57ML6cM0deNDBArBp71teaBAyycMk/uLV8tmMiCnmAjovSPtrYRcZOO9DhD3XLmsLj
sxzP5iqz0wY97DV6WrMTAb1AmxdGaIN0RgXlEjAEM1RTbZonEL+8XRlij1qAWPhwmlEpKZizGl2q
Al0ZbEOsSat//Dma3bv9cIRpiMOM5Sr7DQCOtuAj1AIT+DzdxTs3TdObhd/3uWYQo85bA1lMqXJR
tsY0wQgfbReCE81W3QfypdEjibGb4ODd1gQMhL3efmLnnfQULMiU8eZTx9Jb4EcHA70Qj4Q+EM1E
HCM8m60L/NNZUT7Dc6G6mAPe3kECtZhS9Ze0aL2AOB06HJBJosEIAMALSVJwBBsM4WFAigZ18YGb
P8agcrBhE4sp+aIMwlQ5+tC5Nxk9B5ce26tfxsSmlLMOmyC1N75uvkOfDm4LWsTSLfaAvMN5xZzv
MFltsqLOAxjmBeJ8i6CSf/W/lr2eIRmu+wNVMLA05gu24Fw2MBdrfkVNfYF9bZXb6RHYFpnmopBw
nVMQ4peVztmj6AfVJJ26F0JZBs+AkFCYVFOaMDy87OwMuwxTrmrI5VzTR9EqKWOxPAT7LgVr/PnR
dUNffs0BDdgSednPhf61XCeP6VFwDygFKnw83iSU6eOA9sUlJ2bX43mCZ7HhzfBJb+pueEJ38SWu
DT69vXNj4eJ6y4bz+u3iGtbvTKxYNyaPpbTeSA66ZPr1q84bBzyntiSjfpNKU1BqIOPdo/be3Vjg
lKXynEcQWh2WfuKvh/UN3kG18wxuVikD66NDpIWFQiROGhGb1JSabMA1RZSLypq0XCDxaBM9HITu
6wSiGe6GDZgW31/FWHNr1LJF0n0JPDviTLhJbzSjuMTtfjU+xgrpy65nAEQck3F7zOALVE5FotjA
0L7BzvaizDroAC2EYSUtUqfkjjDoLgWwwzvZ32/aPNxHq2n/AT67cnZwo4OgtiAlzAPrnBadfcK9
+XW8EcP8C2S3GlmGuP+x6s2PAzeA6UBiM+oPLk7RSkxYy70p06LEJFdh8wdm0Z0Y65CUO7Qa1OgJ
Mo6yIcZRBFCa8AMKvWfwoDOhnpm/A3cU1QKgpaMBXzAabNBpNo1Nd5VKxIEO7Y20eNJ5g4uwweIu
blet8+8fcqsGNimuNx5eN4X/P2eDiAh0r1G+B2ubxJNe75G+eXM2tFPX4CBy7n9g2ba/8Fm0MkQq
2E9vAZPnjF26RhHyheSOs7h/s6nzdJ2LSYoWjgZh2Jzf+1AAu1e6YiZCBuwmMZxP3KltzsuIFdUK
3lO4kWC+2ILTmXxorAx8DkBlNl3SR1EU8kBvEO8l0wpqRLYJnp0I1/3jVD05IyX1I9hsMK2tO2ZW
w6+8ypyHgGM7m0CRYFvOKNA9niZm1nUwZybYfF6E0KgpGMR7B66gc2YXQEJXsFBQbTr7HgI7B4cI
1Dneq2TumnC5ShdYuQz7btyxG83VIzr59yZwIBSTiy9O9NfEckLb5eBK9TRxXimXnys2H7ysCCx8
awkIn7NxQuziF6QzjPKHAMwtE64mqAsDz4SbO6jE2MSXndTIHafkDDVUHP9s9ByhxhpQtIw1Tnga
w/5TzVNq4oXEX1HwLBZpC7pKof/EU/Fqbqi6te983Tq51zjnz2/O2a4BXfB08WrvJffkl7vWm4Rb
r7VAAwucUV2jGYWhrTtUU/jvjb2UIsP+2grzKCw/1h0dXAXTUTtJ5D3K3RJOwhIj0lOGC7SRiE8E
dqFzbXhCGVtA2yBgX/iz57y2qLgNBol4QNUXVD4UKEAQqvZU/f2zzgKubxk46R9JlNO/vzJp39Jd
0sAzCnGuljpEjagmWd2dwE8t4sUEMSWpoe8p2se/r0WTEhQPFtEL8L/gNcSMTgprSvHHFOUX/Thm
v8yrH3hwI4WZIwfQAN3wF3P6U1T9pusYFnW5uiFNomBRsIM0MVCmBUMYox/J4IDhG2gAZzWzSf7z
11IQu0pnMLwtv/QXzPBfZvidw9Io0rfewNLbdzYkJWTSu1iVN22tQO+7tfcLhGzxmgzjLM82GSw8
zOoYJ6n4N3q/4q8PWWrsMJx6MJSi1GV0achDmIbvx4h2ukyOnfYwjin21wAM6/YtZkOkwAdCgO42
Z1QKIs28zOKSQE5AI4IxFi4HWL93vLIRMIfymHfzikMwLKmcFnkXgIUqAwBt8sLGByjGec4keGBf
OaKrQa5kI5ZlQZWkYYInslTyDGSqiBdc2aUZbwC3cQdvoyejrTHvTmAlGC+9h3DXbptr+EPKoebw
CTDAWtFVqMo8DvJc/RKvC5YIbbBHdeqfCOJaGY8VBJK201xo7nfI45V3SG5gF/KJnjbdQudhx632
fm012p+gzvVmSduTuERIpUN4ufNayqr+jqxrPGQIPhlvEi0vmu4P3obqSscXDOqJLqKgZlHyHSBC
0y9OXTeaSKxe/POGblXlIxkOxFXMG7TOm2Q3bbQ3ST1rtFfJOUJsgJpMy7fqagFXs2KgN3COXssC
lKg+LpzMHGnf5EK+mUqW9LTWXWIPSsNKxXwtm9k1uqKJsfpQV8hs4UT7dkRvLAbC0d7OkXHrNRJD
sK1hNd5+viu3uIdl+7r5FY9KyToTtjAu9k/QaTUWfSBXcqDjsYK45mM+IKENIwi7X+tLGB3RJfWA
huZPY8N2CWtr2v9cbWmVwKpLwEosM1fsM13VOBVGGX53aMao5yhGmPSLJEj6S/vaacxeCkh1aD+L
FgIAcdMgS+Qclua0Q1lgnikNl9CMTHEAtJyJX3FPvYvbhUkhtAapnXH5ZdNxp0rM6xA6OFT9P8BV
S/pgbPbS+YHi8kZ8Yw5BUKtjvP2bAFhw2V2wvuDUNKsZ1K6Cd5BZOfYucFdfOO5+S4xIZ8yWPFQy
sLd/mFJz/MUWxH3OVUis/VtwtUjzgcr1IopeYpcyRxFjhSLWOk+sO2GmSJKH9Syojb7nSkDCaqoG
YrchULA129C63Nno7POA+pKRGuaPQJybcSHH7P7tfUvmeq52dtMAMyCdQaBog1ty706CR6Jh2yb/
LCcANC/7mN7penm8gBWYucIVRtzOLmtek30Owv814QV/LHwy0JZEaS6CB/NPnl+6N5/RVpmkASW6
jtwoPZnXQdOqR4et1fq/jVI7L9igpmcSo8gFNoDirTJWk/Hkk8sF4zhuSVJ1M8RPF5MG8mWd3y/a
WGHgQTyAhG6dcfeIz3QxlLGNHiFtkfCCuYoKHetvCtuavXjVYHG2psQeJ+BFEJuZA3VLzH0Gi5yZ
rKaymqyAdwIfumlxtHJFRccVxQN6ACBZ2RWkNQ5zHI3H2OIzMDERKfS3hXzb4TcaJvOjSObFAXJD
Z8qkWhSThZtuKJeKjHekXtBFIZaIulO3d9Xl6DxF5WF0X6p0/TjUuxyRI+bYk5VVntO9YG0GBELL
yvkPjRh+oCH3VoMjhWJ+ggE3chLUtXZK3gJm7rgN5njBfqmoZFCZv9GdwSHh9GH+AKTMacouCbdF
ZzZMVfwQLpbdIxUro4pBEKG8MjOgQrkQuuI227J+0sj8IwObO99LMh1zi/gAg1o38jcahzWD0QwP
34FPzayM4hSRhnl1ezrLsZeF08Nw48EMlPfrr1zek0/36cHR46RhROwBEsjSrxJeaLTIkGW+V0kw
aNPxT8AVHKWzV8lXDCKFXbO1vzjuGJiriuFmFFM6tDd3h5vL8KRByYDQzX75oNIJcuQ9wv6VwyeZ
sxwtXlYOgl1tZyjxg6ThiunTMbEXomxlG3G5OK1Y8zQsYpCD2IhDG+OUqQcpGOxvaWR3AkkNYXUt
fJfK3xjojd2BSBzphjDRb9k0cxv87Bvw+z+g3kdg6gRj+zYOHQx/Fiml4LIzSRiIMvbcB1c2LEiR
uAPh12ByY6nlxEzbJhS07yXSrJK176PiYITYODKje4yqwCOim4gdRpHDxWyxHN0qtds3udMx0S8j
7OzhouIQ3Py01/klRXVkAO9/MQpeTx9UWle7llFUDuoIJFq4iaG8dxQqVFh83fsKTyLZng6MQd1g
PFlu8fWNMS3+g92dOuVirfsy+iBE7hnArzytaIsBIIg03cI+wgu/ipvwyYFcRCkUVjuUc9Rza0w2
Nki6x4J+NHfXq773TB6OW+9iPeE7OMX2OyjVmCDwOuVOJab+zCt58Y+H3dlFE74qwJSHWIKG/cC8
JXlzvhuVsZTCH8pTrv5pePxYp7dDT+2xKvD2WxsTTFNAjb9nhgcrzIGy9GIxAv6UWG0s0Hf2/CCu
Lb54X2u14AU8EYoOoCXjBEx2jkEZNe7WaLwwmbJa22w/oKp4zs/4rbBii3RD8b5I/8w47upNKla9
O4mOg6oP/tkErz6HYBRN3wCyNliHPs5hryPGg3V/s6iOyqkejQPWeBWWPDAXAubBcVDLWwnbAA6x
ixX6OH5SugoI/Tl2bi5IJA6OlKsrKG1dw2FoXwqguBnsZNWXgSqj1dAKaTfwNPyGQLxvi2rTYXdw
umDRzCJjvGFtOQq7kOJ162B+wUgdbXrn37puYzyrwMbc/boGe/IVJCBG1NoAbpJEzaY0Q3+JeoUl
rAGm1OmIEsaIfXxFobN5w8rgZ7B75eSbt5GADS1z+QkPHQ+9+DDmDAa3bkNKgLULSSVupgz7/Rzw
5ABdqNmtciykc+7fzal3Htxe7l1ljKUUXLawwPEi7eQn1uiMl4YTcC3iP4ZlMtegWoMuUCVQkEuy
iifd8l9hykg95H5VWtb5bK8h1MPXddP1xOSiX7dmLV/1oBfUzCLfrvAjbulfcVRZGYRGyMO4ZdeI
OWMv479FxKvStVTc+5KpVNYkWPri1CA+yXmYLyhjUHkAHlp3kEYBUdEhsrxWOFtpmPVEu/OyTl1G
atHHqs83XXobvNX6jOWaJpaNzI2XdLFVkF+4MPja+a2gcDE/4HP7vGJeJC4/pNcm5jmNgCT7vblO
bleLZ7VYMflNKajO8RUie2GfFfEFaTq1Xg2/LyxHing9PbMeAMaKrMIPxSdvQZBbxb7nBzzp8a6n
Y4CNKo9eKjqAkD6E1n0mc5kt3hf4Z4VITume5VKEV6T/nZbiF4HuO9lM4WoCE44oB7tFF2c/x3dY
B7ULyByG5Sv8PGgQdgBWZh3iT0jmlmE+43JIA4827w41kObG/LbDfpY1E3TazI8/irwOYTeMWmCf
3nN6I5NvZV4ctAFXML0yl6NkfyA0NqlUXv5lY9+T4sTAfyppcRQ3rlzRl/WKSLI42vh+xfi5ONih
QEq4BsGOD7ZfwJqwjllzdqcigToB3dTbBuugVbVuXzSGlRFIccUo8fRiW7Mec3Teza13NS5oFF4+
ifPjKtZW2FgiwJriiLG4gstV7Il8WTgF2NtJwfmERQBkUiyAJp8r8zlezZ9YlxqVxXncKYekkgtU
OLS5kuJbnN/EX8M2NZveblSaVpb84Etb8OcF668ndy2pEF7onWmCjBqWUnTfGrXWh2eAtm1CeVEe
Hu72Nm8sd+mDMNgupzVH9sUvb4xrcjs4n6j2NYvRi7sNrjQdAbrknC4MRIwiww3sir9WM7h3mQPx
7VNI4fNd/o5oEza5JhPLmtPs7/9EdLr1kUw713Tj3aNCu57Rk0KppJcChC4YDVAaYxeKMUGFz25l
j8wWKPQVuRN85Sfo9ZevYKA/3HP+OVvGsBSwWBtgED2cwUFUHck0lTBgcO1TvwkL4EvaE3xy90eO
gPSnWoNGXK2iZm3QRioOPYOqDeK32TrYjhjRO+OXvU4vRluaSB3/oEMAjbBzOShXmCRyF8FPaRNA
3O5T+EG8o77dHFbxGsSinOfPxDMI+ARzUQpjOiyrlSGzx8UPvFdyJ2v7N6uQVVI1z3+iUPgzxxmz
6anfooca3+wmKhgZSBt0Gi7wr8GWXQVggO4J/VLhyMdoy9CoYHx6P5YhPfeWcEQMvXkw6VZo3K70
mFf/dENk9bZ2ectBvUgVNRWt9GBXoY8SuIVrPi0d2zhypyfYG4KnrztnMj9qhlf33rsIvAGsQpMS
iI7iu21+PlSDmrfLbjEZKN65gw8v7Twz1KX6bEl+Z1Aa/rXc2oDn4sgfp1Us/lZa+L0zhCie26rT
FAB0Br6GXGjtvaP9HZd49Hq8Fk0PkKTrcm7i05aBi4F94hnmvToCGXmqyeUrR020kCNk5vYXR7/w
4hDfWVge80of8AtKc9kCgzIKHEz5hEXmyvdsfQVXPR+tYlSrG3UZM3JnXyjV0R7DhCq4N3/zt/Zg
lYIIjnglti7GAmtvRS3L8HxjXUb1kGezAvssPo7ZoAix7+2zCSYCbQwMOj1wN+bfKPvEYdsHp/aG
mHgoqi/sEJmfzXrfnXXOlkXvG+9tvq0YXuNi2KTD4pviQ/szwGKufQU6GTzqLk5x5cERMTIpDc42
uGEe1XSKBvZ9b+jn5N6e2lteYxuUeuUG5f7ieAwef0w/z8YaM0IG0UXrmrYmuKHCqCwfIMBUF826
eXrjCMksD6L6YFvGRdN4vOxP7zRuDV5uC/CPX4go9AhBT8xKXiXka6SFrHm4VXDK4Xd1VzgWdHbi
28xLjBw0OHaIOI/FdKfJzmrU8we7+4gp6Km0sVvwToFsuOmhsgvUpUr4BjKl5aMrL3n0Lsg3cK+6
m4/sBvv5lAleqA1u5gRO5Y2ULTad5b37YUcpMrKsmnwaRp+TpZ6rOhBKDp1rWQ/WOCyLUFDlqRqG
2Nr0nSHiNb7iwqT6X7Ai0QL+egu76V638a5+5C/2I5hiPP/alzAFJUlcTvY3YwYRihmqHY9LFqHb
3d1/NJ3XkuLqsoSfiAgQ/lbeYIRvuCGwwiOEEfD060tm7zNn9cxuQwP6VSYrM6vo7KMkOvvvBxNo
Vl+enWv4JaH4jy70m6dC5Cvmh3K15l87HaZzHlDIGoMj+o5N/wGivomZvO2tIrc6qB/LCxHWFCas
MvSoxfAhEMiGalJDSepOhkioF2Kg9hYmLteAAxlS0PtFk0QIwfnWGl16u5AMynVyd+3zhKEIfY/l
OXQC5Q7VqUUPVOOeAL+EvduBRe0sPvimMEVrgHUzebNvTAEa5qgZ7MxR9YPbE6boMAdxK4DQ80KD
TPQbMdAQdjkev7sNBxgcwyiy0vnyI/SFCwd6ntdaifKNJwo4Cm0QAhL53pLtVSBun6S+ASZvtU4v
nzyXQLn9flx3Nm8U4AR8lne8fSYEPJWqdeclwevHBoQlEBt8fNuqCEHsPOpg7xJR+DE/+zy8N8VX
I6GTYfq4oatfTVpeB8VgMgCy1+Cggl+QvXqu9ohNJIyTWSKt1qFC6ob36C9+ktDfEELDR82C7pwu
YjwBJJMXQ2VyGfnhiDEhQxgcI6APi1F9trI5WUT9xI18AT2TTfcMUxmsEt4R6hmc1tpCPGF4Nf0z
0AFdol9rpXKY5XJ/J9yM7BTXSYBacoiN7YEzDBUG/o2WQrFujyFZv7J9IQzp7yj45vAHUHC6hVXJ
YNp87F+QSOeZrJHaUEWosdl32Qnk+k6khdV/CewzsNETiW65OyfTvNyUXoI/7ZlhXdbcX9z3oM/5
1kVp272y2OqCKQ3wxAx/+PYZPS7oVfvVmoeNxSuAJjD7FjC5uhX9Woi7ZvNJCjaswopPjVGf8n/a
/4Tk02Ts78Dr1Ezv3S92VxTgHOZSj6skkiNtgfgJcKg5BkwzwxEd9Q9dZNmdMPYC6LiYl59ZPdLq
rcoU5q+1SdrF6Zd7ieyO4gnh0UshT71Cmw/Sn5f9Z97X0sUuwwA88qF8/QF8u4QyslWXghbhHgbf
wXrrD1S4yoRisQjxBMUVL/dP3mDAETl2Oa3ypYnYHxzsGfKhNYUE5Ir3IxKgbl4R8UssDhXwLCn2
T/kJSAFxCECevcQ/njymObNZ3gezbiNSgmvE5cEGjGrqJxk4wSf7+9rtEkIdVtwBrnRnwvvHVQoL
m0SgeSOKz55UI/b4H1WzjXXs7w1PwqtF2cIbigQI0dhUDYnRXQm1ofFc0XrugSXmayM3IVdYKa8k
2I/q6kk35X5c6hNmWDwESIprjYvisSU5DgG0t+4NCvaX54RpJkurc7/RKfJjPwlmEUq/bXhj5CEH
bPUmT96biOcmTUjRWhYwiYcvJwg18U8vEOBT/FzIBqxvkoIRP9kUW0ETn37KG/wkMd9lxe2B1QcS
RRh9/+p/u/txDnhOD8vNDhPvr02AFVGyQpRu/lwYCJ1ED0n1uZHYcZ5O9l6eszY+khlT4pU7jTUl
Jdjfz1UCOTrvrS3l7MgfwMYrIkbyDh6guYh2b9twypFLAqnanBPadJF/wAPgnZ+6c4GSitvomGDa
1eP5b/IyA02mueZY2f5pw9hwvWYymNBK7Jzz4DjQMfrZjkb+ONKWrjk6WS2oonajkGJPqjg85nKX
m8YGpRDeNoHnTCjS6NqrrdTtUunxwuEvoUT2yy2WSrAQSpScZddY5P0ifmN4UvKuoOQYf5mKsMGL
7UJIecjodw9YlzN19QrAlh0+8BeEPsYqCGPfy+uGVYQDsII9BKiBdh6UAG+zqNxvkqfYXOgBy2BK
zJggJeYx+iti8Xxf7VsJb0tYwhyDAtitoSxY3VeFo8n/Y0i3M7/Y9epnSilpKKMEDQiTD4+vpHCQ
9ZXLjjP6rdnV2bF12hrdUk86QJjy54rzpJOFVT56VzADG+zurVM1eoT8Sn7+EVKgf3gJJh7sif1M
NZ8sDum99y0Mz/k7AdQISy/7Tites+/TAxZskOhfEOsbg8O4vAOe9NwlqzLa72US1nKzf4IzBGtB
m4Hmw0YASyaGXLYEYbDupQh/k1oMBPAG1JqW6mYAwA65KAlZAjFiL6B5Tax9KB6eJt0GJkHt2vAB
bkTd4xnxF8wenl0/3sQVnsmRvMTn+6gZHNbuopxtw7tj/rFmLIgjkAHhVNcP3KRkIq+StQo7k2iO
juyiFcslg9zEQjCHs03uQ0/vctLBKLFZGu2OpNOrRSUxQHo81TdzwwNYOP1acMsBrZ0jN4nAJNAT
i9vlmVu4K1aCYnytgrCdORvbl7X76kJjhMenKsNLtFtSUnjzVuYXecd5X999rM7Jeg/ZuX+rZukD
w4J9DdCru6XwzXICU1wvtH0pEB/QYu/IYPfKlUUJSbsCew+y196rO0347VB5afvYl24dJuW7WRvu
+RKMrj57lTD9xoO0w+trY+Ttn2A5E4gCOZdwgq0nBH2rvoQEN+MS+JxxyPnwZyN2q7a/E9iFvSYw
KE0sBSyhI0qn0F/0DgEJv02AOOm9sLAU1+YKaQoDfEQRvbX0c2wnseo2tnR4pFphpQVhubSth/Mu
IGatC93E3bfe/d1ks/fYDUJKL6AZU19rtqgoBMdxx1EGiritm/Rr0wAf4jR4oTB6M3rXyrPlUBXQ
hVCiBWANCFoNZu3UktxDufvaHgMcifXb3j3wRqbjP//NBImZYX5WzdmNfmbbnKVbAyYxFwXOxc56
QyZjImWWUcuN5n5zdGMHgjc3LBYi4AdYnZ25TUzumBXAX4KeuM0vi4/65GfdYDsOx4ripv/p3v7m
/ruXpXBDWK/qfTv87RmDE+DT36dbZaqDGglUDZ4FvvRJS1JWYw0MQ7gwhp/uL1S8PtwagvT2XhYd
ltAb6iabV76d1H8xVuzcMdWCIUwLe+W1A7QK9+ceSpGxXqJN4n2g6cgBZwgJ6wmO4FRh7mJIb9OV
uA9zw4YzhySYjNIlC2gjY3qH7Ns3kCF8ZGRvTAFSj165b8TAfzX7NLd4gHfdbAw14ECTqFTJ4rXJ
fF2zi2WgPdbEWC+ek4PzaLnPDpgTcG7NvubWblkZvpEZWMXBPznuvkVlA0FihzklrKe5e/HPfxc/
hlV/8bmKQgmx8B/qwJX9Fzf2ocQ/aL2Qi7gpkrZ2073yfIa1Rc5Z6VTG7yCN38MbjI1Oum4a9iVO
17tpES5xGsuGD2sAE7FMaQHqA1XGfAY19xrnw/sQC6LgOXx0youGe/DfncbOu+VeGr47l/DRm9e8
Q1hmGf0Lw/f5pDzCRQL5+7VblIh2ZJhX+s2HZ5gPOt12qp4DB5Mb8FUJ//X58hIeogf64SrtLnCX
uYCOVbDpPAT9YRK+xzUyNwcjnCVEA/9YVDJHc42zH4J6Sz6DWwO8WLChHNIeGGRnAATW/eHUSz0K
/Bsj/ckedzIKfwh0PqOvNn2FFzOVhDzCZhB84ZCF0+D+iSVyAXuFtwcdNGT+AK5qsNbdSoLaAMWV
IP66VeoxT6Lz8XPYdQ/OVA36zBm3GfBcItwNnh8kRuZYXVHTl4zw/g/iprQbRtCAvNxEMvJkdwhE
KZIJEweQcltKNOVUrUFTY8CM6MtWzzzyF+cgfKGGG52cQYLTu0iL8w7N05Yw3/RZSyaPvPNEMmY5
ymHOF3aYX7ywlMNIgNgXeOWilbK3CLdXCjojoJmRWnEy2QTDEs8T+4slnB3N9QD5WCTMU2pgzS95
20/DYdLxvcyJ/B4+biwqHdwiv7mocFtreAcwSzFW7GL0/xPAQabrZ1xULrHjf9j2OaILZGgzudFk
aVSJwzqQsbej/wTKkTQMRtlL7vLwNnkRMDZSLj52v6Nt7hdiej9d50XFZRxz/pm6VPGlb5EESf5i
osL1ncpKEygKRx22ZdDVPSB4wWGbQ/5kWkWA7B3691Y2PgeytwK3Aohz0w4mdvhjVS3hIqC0e2xZ
8C3X077Qw15liYxhh8QUUj4TamFWI8koQaFWWSn2j6QTUvhrOaPsJ2muBwsGpAteDSBqdawpoOH7
nwl0Lpm2+aqNYWr9UfqWgybKCmmxpWwoIq6l7MNvuYLUa+IwciThVvvKzscmV4QlHJ0Hs0/qCFyj
mHp7X1qbI7QloAaEZbu4QOsn7e4qhtBLsIcHOP+NYnXdMBU1Ak6CQiiuQ+jI2lg8MAftcOZwCkAj
ecTT5EFDvdG6i6edjXklAshBzX25/jW43LRkDHX1vh9H3sqDWVdmXzRjvA6cv1l5VtGIGNaut+vf
YUrBkdOQ+pUxqcMw9wJZ6zgsusLZH31BzG95NfAQzI1DNsbBy9Y4npkh6HKISV/nOBQ9FXHnVL++
7DUGRncfVNsV+7pKncKoxpmu9yXuhOfBMV/VYNqeuOuYZDsvFsQxfS1fENC/I0qud3TDbKFg3UZf
qrcSVifUzuii6U2VSivA1WUQK6m+xOxBZWklkEB2aM91x+i7BNfm2MCzDCkmNKkfXgL5lLkYJFl0
PIylmSYxqcUcRf3F6gpU7LG/52tNxDtkrBkzMEni2iqJDxfHoIOGAczIVnRkBdEP9sc91G9IYQro
YxD7eBgjp8RdilSFQYcGVL6zgAjxM8KxQvCxJ3lkRjAssRkFKvQTaPbHG3CphSVf5xbhDgFDQush
MjfOeeiBj6Tl3XhyGkOWtYD1gaztgofDPMAP4KT8MmRz0QyPsWyI4QVzyAc7PM5zujk9uyuaIP7u
c5qxsdHm3jEmTjRjY4CfP6hiiuelAN8jqdzon7GRVjjLeTFQvRjrWCPkoLa/LrDjF79nhNVivUBe
s/HEWffgiUqMqrxQjsvrPLpFtyWlJb+uQX/XZU8qRooQoazKhLkRNvWVyPBf7OWSr8SW1V4eXCUM
mgsBmOkoayNulWGelmO8F9eYj4SA+aRooksFNOCBWJnkVWF9QhOlDqN0cKd8c9ky5fJ9GHTvQHsc
ig2oLy6yrHvuiTh9Qd46ADsKMXQEMLMwSGKjeUgkGWCZ1zJHsDltohOmXHYDhloZmNxZDNJRyF4H
oF3ekG2vOcQwzWpxk8EzIAJ+/MHDI0WemfFnlj++wFTKPPvUy0aD7RplJqFWUfID4nUG99UJ2Z7C
QSHguMwj5lsjrQ45DmCXggRgbkkcKgd3n4+x0a8GB68GVykoTenPqyizmlOsken3g3rKftsGfQg6
sYQwB5tjwqiAiQzK/pBu/f1XXh3HzYHcbWu4SLAwJ3ey4W4qZPQbSPnK3MYsr2SjkVIK3/11GaDF
w9i794DLlNpPiU5JZYRerRHQjugHszgOxYIt0SW4nRW3wwQzWeMv4F/QSJxiw3JPUyhHawYVwYOy
V5Aw+4jICsSAYnD7U1VFsVeJi1T+pN4a+nMsSyUa0P4EKNN3LHfKIVxunIseDFJ3CynnK3SfVQGD
K1UId1D9FS1sVDE3l0ktOKKdEN0ooaN/TPYjKvZkk01EbM+WKBqWlSDDlxHqOqUaEcip9hvBBR9a
h+5/chjcNxnbQGgicICZXG9kfDkhamClMPOzzdWrObml5W0kSuKTNan7kEjv3za4h1IkPD0Dcw5Z
xfi3thQYejZ6DPp5BIRkAyQm0FmJSL81jEMQaDiuabccEYV4CBbTu1TO5LS2NDY/8xJZi6kGkS8w
dAaQDFkIrdAWBMES6ykzbwMs0PQQEgHDMKBiI/sl4AvxqjVZbbJoiBZPQMP9Fy7nsF3YMUo5g8OB
sK3NlHP+gJJ+C1oxA/0hRCgRifcyTHyh2se2lZ4iYL5fMtuglIRPb8iXJefc0FpZ/PTcDSDx7VlC
ZtFkZaZMKRn/jBYQKU4m1kkbcAKyBuXSdmd2ppmDi2nLWa14AgVLzo2wmvC1o+Qxp5TsgIjDAFYV
I3+KpF0XhNBh42KdfMyFkw3DRFj6jXEz5XW5dStanxnrFc9l2AY3jxYaEOSGL8ypBSLX/wYnomVM
Q0Dbd9vxeQM3mENQ8aorXONQGqeGuUOzx0wRAkDSPltgjgi91/gDfsmr2qCnrQhg4ZMYghsdJldj
7w8xVgBUXdK8o8XKUPhVeg+MafKw4j1hZLZLf2nruTW2AKnAO7Aa4Q5B15KTH8pYMZIztAK9918N
vucXS4XhffzgucQXgGLQXLiIZDZUV79LDPOPNz51k95ebDqxZD7TJlUD1+w6glIBhYG+hoySkKl/
fDH4eMwlqk55BoiO7gSqlxWvVklw2X4pPWQz8OKL5R6ZEFpY2OxVmCyjv2NON/efF4uOPQlYnaMV
aD/ZDIYCsqpna0Ab9IWFZ2zjxrFpPsiBPlGmgE/PAIe3757KyjMFITVBT1sFT+MJfk/Gn7rbYNp5
BhPYn+Gu2yTXMWzET3gP/Yw1VwxXvri1TGQtOgENvnrLGYA5N2MSwuWjHVt/Ykbs4ydwHHDlo/UK
MoYzJffVklaOWHAFJ+F9E/wHb/Zu/uUWk1iOe9yXFlBbrRk3UGD1ARhcfqJ3wozi6QGagva65YiL
jLe7rw3e+94cyk4qS8vGVDDQ5reEe/k204lUj8cQaB3EgcgCLHS/iFd0XVUGNVZr3d3CmNYdLc7A
GPBGeHXvNX4tLsxA9+snRhkgLlQE6SJZl7Y5cFnN3K+rYQUPIiwjGizm2A9L2waFGsvPqBtLYb33
peB7BvhBGBpOsuGrc2+Fgxz7yAqr3Z9BYlUYoCo1CvBo/OJztihQ3VAA74edKo0Gl4//rfVTcxIo
VhW24R4ibjzd2ADVJdTrKaLLc5G7zE2HOCtkc7NbbC8Np74kdIQ4GTlsGz+3D91uY3OZLvfQMIlV
qlzQFUn1B2kHgPbt4y+Omydzr3iHykxsQ1XLNbgzNApNi29wUO0JVYANvKLCTGIZWdBYBIdOY3Uj
Hyy+synDFfHUb5SNxCCv0q0MJtPFyaEoaI+ojhbnYW4XetWwbD27RkvlGpCay9j3t9yJZ45Ml4iM
csRlCrlEQMHQRcYCMK9xH2aqTyy+WvUIQDZFm8ttzER+jw8BNG2O5fIFWaLAaGB2cbsZ5sRFgvpz
5EJgZYCJWQUkZxlt3jFKJczy+jZ1Bx76DNX0zWdogOi5zfDewh+TnM0oYGfJDLJgj0ZWPRwVAliD
1hqplveHWYVXYLV8g+R8YRcfPPJzh2pWAmEVyoMrewFTSooe9Er0lXgyPsiAr+WGzTbOfNonJapF
PPZ25N+dy+sEvHY19zhP/Eub+o86gFuLdStU31fmWDJbucLX33UmcRx021pXwe5uc0mXjn6Sw47Z
Co1Pp+kYJXdDgcqi1KxbClKmAp0XHYWfblhhZM/7c9YQUgKyfcd5RtsCdUVoRPmEqgW/MBZdNfq9
OhYW7CYoxwWXBm3duzrXzGwPm50jhAZ3tj5SNjXZkGN0rpPsQCUiL9Odt1+uc3ZP2DsKuZtfGiB+
hE+BmI3voC53xsWwqbW9hqfF3mrgIn8EL2jh+6ntE9o0Pny2qPDGlxV6XXNbiEV0x/Fx5xXQiAP1
0T6yyK33+pP5EU4c3Sr7BUCyCDC2P9qyp88EIcGShbLu448z2oGchrT8++40nkX+q+cjAnLXzFXp
AI0RVh+mfWLhAHaPT0orCwCDzXqtsOd0WIxL491rUHbL1MC2R6hLj4DlPPcseAdDYheOUU37ySmY
7dmgXYDiAjN4b7YjPAeiy1APH8HxMhAGhheU+80AnLld0OaR1uwa/ljcUa/m0wI8XI4ga2ByK2JM
zAxDyo5950Q5UuRdrFJQaief0cOpwDl3UJIg0Q4P3Xrd3OBixE0NC91mWWSUXe3iVJ4O5LQWgOQV
Ia7lMW5F0CUaXA00vO6xSxTvQjkrb+idF3xLw4wl1WjvXLO1UsNDCWTXxo8AKXTz7x2Uhni3WBDg
hxc04GXM3sBUW4QfRLiLWngjDQD7uzI5U3RHTdJDy3VTmWr7i9vQovGJotkXIrWbrZe3GXrgnEg5
qFnYOiDCeUE6x7SDnx33wibh9wbBuuFnPcN/tI+DrT3+k6SXhz5Zd8wMj+j3dkCTUC/o/6yHdbZf
m8yrQJLT8rYLywerdgkjidvWCC9BwS99gPqv43k7375btfDfWMtwZtD9GRk1p5IOHnjyNfQdIjfw
UnCkEj8BVmb7hV2B3vzEh37VgBQP9boQAnVCbrnFWkuXuKyc6GodDWOZ1oi5A+9yude6fLvPvTkh
F7udG2Y9LweicbMNgUQzej9HBc77ZJzZWGPzscKgoEyvigC//c7N5OY110/ONLtZj26OmUSl80H/
5tvlLvdFoFlm2bxF22rAzmeG7aH6jhqrcTipd2c35LzQgTfQuJgQmJh82AkGN5SbbxupFRYcGNAy
sTavUSkY52a0a0W9UGuqH5QtFOZ2Fjm7DpS9izf62EXuZwAOSHaxdJjPVquyqnq1law+0w6vkz6h
Cz61FTaD/00f83lCQlSWL105rqIvgWyQm/dlPVijY0H2Rmw+xOMtMBcnRr2nHC8q/fKawFQOSnE5
IAL0UlbovezqgEHD32W1C3ZBaVXowocTu416jN6Myx00/WIv+qImeJo5mWaWwWLbDWFzsqh6+AcW
sZQjTpPliwyaWUv25rIz9/yg62kwIyN9nPsfp4Ie/y9CfQHj4t/GA/XSTQ7Uu3tzit7LBWPV0luq
SnCoEwjEnqaV3hufjk4esefNr7CMjjb82AXkpbwWO0puLkItgIBprpPufXkZEY8aDs+gGBItrg4K
rnGvwfVhZdgaVlJ4YQ7eZqjnwRVzi5gKsWqOX8TGMXZ/77ke7BIFEgB7IOxxOnpP4LjUi3AgIWX1
7yCf88XHS5GzyEGSxdiEESru8gnTjmYXGZQS6ctuduEO8qLL/OrEbrIFGTrGxbvTpLdzYNCK2StM
c78+JYvcoSN9WtrsaK/B+WCnoSyaV+V1vhzS+Qgzi1VT8L/xxaVaMQMbc4jdtASD8eMYW4MdrMyk
WhlGbMxoGuG+X4BMV+QiffAvaeox8UOohKfgELyQYMk95bplqCQl5efDjSi/R1ovhC2g+8tsZ5aj
84w1PzZFIq3U3pwBNWEUkLVoyAdv92PdmXjXsHSoYBkiW5QuTRs7PPnWNr+Bp0W1IEoSxa5/86oU
kaB+VF9VpzjV/gAKYpoQLCUmLJM3HzS4WSRrI2YZlKyaS6rmoEm8ATVizF8Gk5HFlYRAw+DaHvKM
3sjI1Ds8gu6OHpR5bhdilvysoQXMMPN+/7HjRj+F0wnPnAuFzcggqvTe4Kg4PenMSenGHB/HMsKh
DG5LTK3xh9oN/3DszMz9B+Oae/hMiANrEkcy+a5rozsXLjHPQqCyi/WaNv0jQwSrV2B5WQ3qpb3f
7piVBfMZ94zACUgm4w/pDfcVDFoMj8gMadZ6cegpLRhksuxx3tkd2VeIZXq3uGRRq59czC3n8oJA
V86w+8Fxp0DHtjtAFci4QD9Wkaq4CGx2QjoithS8X5f7RMvswG0GIRtYyPyJvZYty6GFjWOYbM8V
9/L37tYwvQrkgiNTK555fSjacgo2QuWmMa7qhkabu5N37of5b9cFIjIIjHdqsaz6fOOwZtjXJP7e
b6QRoIT7HjTGu4Np07EMq+4TJlB0E9Fn/A2I/oH8Pp5XC78R4IDD6sXUyX8PDgwjjjbMT2PzaR9W
uz+MQIQmDA4AXU2wU58KLXj5GckCJqrcqfM2DSaH859Fsxz7qemrL3NWCzUI0ZiUM8lMHMcJ5FYq
ecE3AFFsisx3K180Mbmq0x6fuJlxBh03fns4uWNdP/p5r36sdvQZgmgyAyA7ZmEdn082ad26u5Cs
WYTwfSJPbNuIe6Emitfw9fPRPsxg1rExGfAJ7iw5+eoc8ThjVo5LTd28jS9787g4klVyzmYWZHil
pEOJBq9DduTAJj1F4D5BY72n0Tt7jeDspctGcONdbjM/R2pG6ds/wi3jNhrx9tSmyLj0rfX+i67t
18ayK/s4wmstfpSsK8UJYI3DFhSG1OzrE7Yhg5Abb1T31P3Jf9AdlKPdgI2CMx4L30GqYkaerLx7
tuHgUvTzxqk9UMDB+IUxMORZqv/97EmvCgkQcSOsJQoDbrgmyWhHHyDoSD05ZInfqms59bXY5NXV
Pq9Cex+gl/EqA7XwE/1jwpSr3o7nfrl9gb1x8feQ1Yyg1E/9i1+BgkRxJIkPj+au6k6cOStWlMP0
5lvqGnT5m8IiETWd1qsYVILDMp8eAKv5CkMoDcwAzUqdBye7xVyjX+588Rx+uqWeZk0y/WKo1OIx
UDvIK2Q1H17hL1etyjrx4lLvstXQtoi7V+KxwYQUzEIITIv9Tc1O2lARoGQIMGpasWjc7GKkkShY
dc13uWo1Rike6J7naXRbDC7RXA/WeSeQnOJVcXCJLv5uiQiwnJiV1MxzPI4zP/X3nhw82EUovsPD
P3pgRkwYdArULsr78ug18O+EbeA2aI4aMbwLsTQcjgITCh+cMGZsyGX/dVScB/VN+xCNh/um6pbJ
7wVyEl0T/BqGFgCAFK/0RwLsRf1T7wxbAIEPBouieeL2wUoKvBGYQBPWWaVTgBtCr4Wh+f0nTy5w
1vpsY9qyLhh9mAY0ollXAF32lgcwHbMzw/VadLKDrRjJ8mF7QE0UHsMfejwxK6D8QKHDGkP/3cDN
NL/k4lSdU1TluwW0Cr9p4pezgieSRQZOwHUce2X6d8Q0lKgBvkFvobOtP0cscpSCROpT0w0MAzYG
QYNfxBugul8LqRm5QiViNmSvil1NfHRUOYo4HaSQ9VnfzXVAy89h/bDjRdAr7WPVAisAC9jEOicI
pcDsuGhMamkzECNyX4BqwnsBao2ExMq+CSQWNJWFaQzYhPX+ni4vLPttkUl+oIJAh43OZcriej19
zOV5GIgXE3UaGuNuxJT/Z6Mr2gJtOj/DPfhLwNi2dIgY84AlhrxoLe4T3xneM5Mn2UyBaw/lItCA
xFRp0WAMP198KJ+LeXhP3BdA3ZM7/+3uJ8jciIowOQ14hlc/h1pfdlM3OEWJk7EeNXeOYRXg4YZf
GXIQc76p9Ep/gMKpdXvD9M5BoY+8kn1LxFII2VgKluxUDmVa8gpAGeQ9YAL6iMR/rN+Yh04KdJNd
eeZBzpiWkPdParl12xz9FzoRWMt3yELo/BCuYtJUGei9S7ShpPseIAR4O83Meyxhj1ToMclCWGE5
B0x3uO0/Zs0wp/C4aOAyZZwvlciUES0noGFfR1QzMUoS3kjke+1GN4OlvKKk8fuHlSYA9X6D0Ahl
gxEHLItBffle1yxeYHUCqf1Jb0fVBiNqyc2M/Qt2OIy777bTQL/4EXmEyFAH/7vCynplcKSqk2PT
rrztw91O9hb2Wp3mg7QGd5PoCpLB6S+SHY2pMUy48fuQAgrQ314WQ+dHzcxwjXFQ/tnHGBVpvPqi
bvSZd1tpv0ITjVam2gO69Ar95s4Fbsffh7sStA7vZ8tImCcxpH6Z36/MTP/utnls3Qnlf7y4bweT
xNLsNI+IUS+8xfYpXGEMsh1cfYeZk3jZZN8rdIwf8AZq6rDz7NW5EIP5d6N7bprw6b7wQS4uPTXK
0O/V4aLk05R5L2t3kLg3wM1TpwTjFKVh0zxdIjSOScNDGbmvxI25X+Umtd4lJ6XpKcDJHeCDzqcw
H52XoapTPxTYstsxAGlnSPNQrjMXgHF4G/UTJ53OgKo5JmOwEsbE2BjxRJrkFix1WRPwMhNUrD7G
Xz0G4LyOxvrCO76uWx+KDGatAzAA/7R8AV721dYpUhjkBNk9krfaIM9EjYr97fOuQtg4El6gV/l8
OHLLyo8chY+YsOyZM6ESY0P100eL1avNp5PWUbwcnsmG0UGBc1y88KHaoU6GSWLFBAHCQEvLMIxp
DdBaIyCKacbpRBbCuPQMKOgZZxJ/mVrIC1MJl6foGkTwDTg9UO8Gls+eCEW+I7BDUpJBsVvoKJnU
Oeu46ZBFceSPLtTqBTWyZMtXeGwlv4di7SDiF4VCwfV8HU6s0CQij0b9/BZZDJ+govEXqRuITYmn
D/1vz6toWl7stJj9FoF3ADireHXKkyglvyt0VgidGf7HCp1UM7/MpycIpRVK7srA4Jm36AEf0Zjy
AqgyFLJ5czbi2Gmmb++DfVAK0SQDJ1NuvFnAqz1UXC4K0qERYNRQ7VyiE38QFSUBf1oQB9EwvOrk
tqSdsbBL143pT7yKeUoUVX5ahL9Ajo15wbitTRMK2zsdDwxBOp5yVMMnLQNyPTFLu1rgj+x20cxL
eQWk3RL/5In44OtxO+Txu1/qvKAcTaudjfI2S5MDql2oXUGhwxVvdn5bRIjrPAT8dly2cJMWmF/o
vCIlb7EqMeQmkb998geZhdGkPs9sSf8hsLMZrMwQzs6YSsA1hXEIuR/TLy1Dg3OA3pO0weXRw+gj
5FrlICVPfZqpXq9EN0ZXRq3H5gH/p6bB4pAQoCOtYm+j+pO44RcoF1Q/qGjQaVThaDDf02Jg6NaM
7q9Osn2GNwBg7Ui4Uwyze2H2bRXMsy+9G78Ji2zaOc6LUp3YhasbfkoqATQwleFQhT/UTNwZVc5s
MlKhlU3IJ2zQxYyYMpfySDzyX/5X2tXQ85/3+TxEXoaaXz6LWmZQZmCpjLjju6g3mhQUytGEBciX
S7pRvR5eJpFEGVaJl6HIv/+Q3zZIKljf8aMF66cE5u6DwCxdsbz2wZNVL0hh+1tNgbZ1ASnIW/GL
RODTdMuI1SXr9/Nm/zB2Bml4VWjMCs2eClyoIEIXOux/b6c+8z+HSNrmiIIT4IiLQ9mmd31nLbXS
QgsHtZ5C8gJaEP7AkuRRfpwx+iKsJRIxW0h+bJUTTVO1cgrMiYUe90qXbsLyNvrCRFZHGTwydMys
Mb/mvJ4mdyq5FoWI6vuKfYo+GK4roKzElLpwE9XsxpAqzUkw7TRiblK/CqeIhcNwKusdODj9+Rrp
NkWOTNJh0jBBxxG9Q2/DZ9JlLahMefigFhOgyQAU2/Aip7C9HW7gutglRN/duNy+/n2p6fd8pm6t
eBZ8QSQUlC7t559iC2Lsv1d42upzYuHVmCOxWakGK1YmA3XvjL45t9lRCNsbiyrDZbIElQGzMxhl
Ongi0f3CGtX7HKp2sfvpfolZMIP+qs63xzyyfXfROvf74Bj8UXFO3BhuNmyj/bcOnpehuocEcZro
PeMU/FuS+PteXiB6CLJIDLVgVD2b+5EcktNJsWASekTKflANsXxywmSUgEDZzbkWaPMrEPuiEu+d
c/ikiC/AHwPuRTS2FLf+6YGoSC4HxX7PvXZj1kXRMaFT4E9Ka54O0gE6Ou5CFZU8cISNqJt7agDB
NQhpdGD4OCNc5c7QC6Qf4RBra8WeYhvAi3/XEBJT5YuejYdGu3GhS2mSLpvOBbXDkcoWw0p4jOWO
qnkiLSIQFfGnSalD2CYDQs8f/LBfyPNlL/9j/vqGTUzFBqQKqMrODHbX5ZR7DZH9KhzE57SIIcFp
2c98GR/WKXHqdJ5NaN976Eaq2w/LOs+VRMZXMpKfUhT7n3+pjS7uNKHhK8afaWMIwZpeAigfhJyR
QI1MX4krsZZMqwHDPJLXDNmrQtiuxYV/MYpBoP6l7KeB0o+tjlNUXOjPg0ZupVd2leJDF5tBztUq
dLD2R7+uLPKaXAYGDGlaw7AE1QJ6tZptGabWXVRZ2DXhttS6jvesMiCU4o7mdZkf2N7EaS2uaydg
c03WHcoolQRrDCnwrEmhB6e2hYoVESu7EcpOKEIPxCd5upRwHuRd5t04c53hYdCcEtsx92e+QWiF
kt8hT565Hl7acIEerCIZt0CUom0i2B0tCnGaV+Lbz5Ph4Jao//Vmx+bG7V8BQGB34lD5Dl/h7gPJ
eO7SOfOqCSgX3GfwM1+eRzoNtzI3Vg2yjAoypejThPb398hyOGLizYMd1mc/CDzmpi6kU54KWfIN
KZOAr0j99MCtwAmxvbpAWWAYZbexgXBF+aiE7WC48SaQAhHhj6uUI9x4pvpRjP4JBFCii9SJJAdS
ObfKDIdSkE0H8j6rwg7w4I0xeI4ZKCuByjwiqqKoPCv1nojAN8lIjBgGvP9obtTGBE0EDuheELNT
J8n4g8KF7+rVplIBmB47YBbsV+jMW9dLK/GKDNXpZDsQv1EPvB8dA33LiIHU4ErLXDH5WI4MnEQR
kzZAEV9ujbUqmGPQysIvUHHB++mDKABND7Gj843pM/GpUcp36xXvQ8JN1SkRGOlwwWwQElzb8ySk
CY14muNq6zzKD/TyIKm7NKxNKQlAHb6gQUqcamtKkyYDYbpTZPjwInHK8RvgTyo5aGHNExybfTg0
HLaXyYdHFBfKGYy6RmX/iWpSw/EGqGdu7nOH13PEcvjoQ+xvZX8V9qLUV7waWd5QsNu1l+PO2BT5
sVx530wSikXP7AeHwc0D/CWxhd0N1SjnAJcKyjCEuvaBd5sAJcyc3IfTAKbZizPv1280jcy9xL2L
+4b4KplfYfQzgPdEkUM1PkTnNZlM0wVLzHgrNyUuZ4YRHQM42DFypFuPXnC25eFeba/U/3dkDgc8
j4ken5xOj/Con7/oTXBpN9ZcGSrC5QxfM7c1YTiocgBm6Jwcr0IHR68EmjZjb44WlW1rBQ1aAFPd
kYKEOK3/yvazQ2Smt4/egBpvP71byAK4GTnC4iQJWMmYSkp5gU8tLUSTfI54tw0jLSwGEhQhDIpe
RavB2nUIC+gaDhPQk5zbWaY/taFioJIsaZh93+RpOaxQCRLpcOVHEPyiFoGVBUTRiFVcqkq5W4w3
fyeC8KsK3CB2FEZ49HhH2NlPbuQjhwMLZ/mVo7FTSSQ7qAauA6Lhs/GOckKpQlR29QdHp+oLihL4
OV9T1PG8LqgpHrhhyY/z6p1clW0nGyJYX3uUFNwg+jBFNDAu0gYO/WaY9JQGhbEMbWhROHnCNR8g
ZnNujSYFiBDSQkdFcKFfm5JZcV8evSPRYl5cPZZJk1zpPHQYBY9Qbjnay1RG3I/SGEugj8vyMriS
iV0ArNd67ivB9e28xymTKnmjZVBAURzzAe8OsZlLWAfhp8mEDht8dzs4d9/tvZsMEvfUZvk3M4E5
m9vmAIB1c9eG6w1rgr0oMjnIAcdwHSLgXOr8E/+BQ79sfehhsw/E61ahx1SMaZxPML2vjAGaFw7l
3cY+9EfOqXti2pyFpFHvgaL6u211Vh/R6KFS0qVlT4YZQ8jFTju+Yu7aQPFlBZS799EbjBcOUY1i
GVsIp10DOVpqu/2b8LYhvtEwejdWM8xJ0Zi/kDMQ4vzVWtLelPGvVYrmwNad1XW0eekb6IHQWZ1J
7AiCkuFh/Pl7Zrh/AN+kuIXg4PZ3XBuFdr0waZ4h7TvhYG5ZPv86ASbeUT9QwBD84FmSMkpe7r4/
Di7d2rDe9Bhng+rsojr+0P4prKThYfOBNpOZhbCENwimrYWw4FWY5LGY/T+azqw5dSwJwr+ICHbB
q3aBECAEGF4IJMuIfV9//XzJnQ5Pd8/1tUFI59SpysrM2v5US8mB3ZkCQ9BbOeAleh6f9/HxRSWy
aIUAokA4FDvObXSHYgYXC4ini2WBOl1sXg7qrc/kk2/7or8bHfpXukE1E6CJ/9NcXocVnNKCPbO+
Gz+Y4S329ipeeAdI7a6aQ8UOP8Yb/TmockbbPB+cZ3V4gEcnQiuQuqtuFkwdlwHhnduNUYb0MphJ
mySurPCYKvu3C42fU+EsGOXNfEiArLCBo+zk3FkNca5c5dT8qrmV/RLe6JTB7aOTKDoQG/MMdC/O
wdNqDmkU23hadQjdU+O3DuNl9qCDOr4wtaLX/l2AhcE4hHpAk387WUeMPLjdLaNfJHQWm7D3P1b1
BB2D9eucAUVqfCpz9+owZ+G1s2oc8eqZFQGvYP3Q0v6tuIysPzGiTvhiJeOhRC9swgmtCfF5KtYR
Ng9U1IxXptk9YiBEYIS0pIxQg7XKxHvi5ZeHumYZK+NGedW04V/CKSSK/R8OJ8nVbKY6DvsFVZA0
DGIq6pPrITQ9TWG5kj8zRz5oogkTRKyCl4xAhwjkSwCh5i9yy1/iSpf6o2lXoiKtxI2oFvHHf2LM
Kq1BnwOc0gZSneIWokwAFsU4iqxuhbYE5kqA+oi+9NUKBGLwG3VkNGKGNiIQEAZhUeBENNdI0Xqt
WROOHv2eqBnQTgjKM5AwIQYMvp+9MF4XAs+7DAr7kWIUOlLvjDyUMhhkiG4qDRtGOq6ddw+NP7p5
5fdqzip7IskBEGCg6RCYfMthDY+Qlm8kQEAZ2gdcNlrMyIYoCDS6G3cJynuSffY0151z0nKV/5B2
9eQw+KeurlChyu4LOqlGpak5DFNootFgwgJAJsPS6Ktjhrgicbo0KTLyVNkqY1uUDWQcONkRVb5u
ybgQZocWRcCLjCeXNb4AfGAxTj50PapFZcmjnAXGnapVxAR2hepOk17gILL4BenQmEJ2KIAtUyji
i0jKa/KDuLpqcpWOEw0hx5uE46rt1TqVDt5X7hbwlmmqKRIQovkTEUWL7LXBAcxBm5QHV57iby16
Uy6sehhz4TX/NVQzIiStVGs8mO5mayU8Hg45lRFYAg9VwdArYN0ALmAZKYZhk7/DAuCoIcJMsA2Y
RwnnDB6LBzEDYpZuUapIhHyAIPBxP9xFNk0KHOUqWKXsFoMNoia/QA6quByQwLpSgGpdUql8S37S
ta9oxiCKykleUMTZAtZQGdX6B0jBHmThKa1lPiGrCAget5E6ohVBLFqWNJPgIDJmgIBIV54G04cp
uFrxlOTBlOOLt4Ho3qGvAt3z1bkDx90zOfHpXgpN/PeOQiSFOC5IjZSOUjeCAZoDrPc4hFXdVrA7
edNVr8IikSxdk6xiKNZhwXAgnf91Ni5wChUSHSPUpUQ8gZDCOcE4WTqSVgvUGGiiiGCXChxpaIEi
qimiaIKNQVxArzY3Y8DW71Vq9pfqBSUxMozUmMaHc8IKm/pltMa5vi/oRB9xD9KgLEyNa/Ar8g1l
VwKoSEDZi0qhUEFBF5eh1pEhbhd8RNAH8N/76NC5kGVgZUoWUbUrzj04B+eQAq2eLe5mcbYQ1z5R
ElY44yWM2vfYtsAejCn4Q86OKvZn91ful/vVpJ4s/GvG8Dto5yju2AF1hu+t6L4z9mbU7N9R4jDI
b6ZSEHkBnZ0unn4ZUEp0LnH5H4/KGhQdA/OQn8KdhXhos8oBSdGyrnuqUyJl1f9UUOVRuQ92jsb+
WbH3NWt/dUo9qd/umLkb0IS35Gal+RY3zTtELaec7Qy7uui0e6U5gqVyVhsuAAERPuLkfdy697t/
hYbG0cAVLoX58UeMEWvgArdeK9z/nK5/l5P3rKGRLCPBZMqFedsMr+AlxFmnVHbAVyF845rXuFh8
+/i0gKWxkUheHHmceDb/fZaC/MIJS7PTIgsii4AYOvz0yBZ2ELcWVhPd3S+qF+wtVjYcTsZ5wiS6
eDACXmiWnaZ/HVV6VRvztnvywfi9waNNMItkhEjb2w429A8vUFCbOEV+OrX5NTPGNLMo91dcOMzl
EiEGL0/vijMSC1m/9XGwZ/Jfbdhi72CfGXCCH73rqJ7qjfcMtL+iyoH0Nf/HSNiTZDDiSldxHuxn
j2jn7N1muh/d8GirpzcUT83pvcAMim/7VTQ8Jfs+vacryKpXvxoV3vU/sSBEiE3y+g6M/S13ccFZ
YzpX5SO2umPMPrGsC2/L9e+G/TYtcIL3puWs8XdbknjVeiuAAAPuRNVZRypVNa2qwXjLNx09zI7e
VpV5Ze9O1cNHTElHiSFpP8z7uhDsOQB0DNTc3YBQNu/P5TmCYSgpVxJg5Er1HWjcx4ANiFYJyZI1
AO1Qz6Q0AYl7dDI67IF4mPKsVCubXIcu17ZzPZv7YSO9e/thCSFvYZYeTCBTfmF062O8mvFs9xKQ
BiyccJuhw+nM+w/YKy6YasJJxJRxGOTSqcT9BK8LdgfyxX4fSmAKuQLvNlBXoJmEgd+gZTbSkX+t
dJ2Va6fvwuz6wCKjW+BSv0BOqSR730A7Cg/ry8vGsh0jHAhKR3MVtUcwd4KX2wPE4CLezo+ruX/Y
1eAMB0QkI5sywVw//caMQQ5rsDCw1IK82JP5sjh23aq3GEMA4ge6B4Qcooyt4IhCWeuIBixule45
APzvPvo5YAiOKQ7Gbri69bC41s+0rF4vcHPXxeKmbUKz5Qe82JwHXGlS0mRz6XpIC/AeFoIl7QiM
dv/KmHqNyemjM+Y0AEr4tgRAHJjGNzeQvjzI1t6lb+jfe/XZiooTGPECs0mth49P6xNYqbPvNWr9
N3CmTTa0zhe/KNsxiahunHX+bQgu9jE9SSwxGq/wIiJ9ndxsBnvGPqRbCLnKFARiph9a2ytQVfQ7
mAJOCk7AKpQVoPBXuh0CnjkhCNmrh62pJvB2aKC1AFIhISbSjZIrBoKB6cimpeVmWh+Q/aguXY/L
uPhzZCCcah81j6dKpKFcLVz8oIpRghzLX+d8sjpRFeUf4UUdhFId1TqlFRS0vw/6n3JK4rWenwDL
oiodh7ZVxcnVJZS+MKY5TsRbEqEPeKOS3emYI0ysTo9VypY1xPRfTfIQWbX72736h6OLEQTk/GHv
6vDYkn4ceKZnDoAv4uMDLD6OlQJ+iSQcmBR09Cg0OQo0FFrdqhOc88KVSiyAkZVvMZvwjFbcSGFw
UR+al4sZPE4190rCUELgvwMPQCxW4+D/+Du7tWQULUyCJ+NJcEb8GWqMwISLEzUPdtgqavUMSJAH
zziW7ObKKvegFEHWtzweMOCZpBW6QMZPwqqBHs6B2lHbYdtrBrW9mZOfe+WnmdcHeY6djizXMXx9
gVkTP2mjJ9ddmSXGvI0JQ6LISRYDkul1/35wsEmh0j6C796f/qvlcz82CaSGDuy2kqav7e/59mq+
oVn9gVwbd69ihJ/NK/i04KpimGJf7wMIdob9oElWoNf8uxlkwNti/PlbXJF3GpWeKFT1JzNUD3/v
3x2dZXC0TRC2+uhUhrfOeWOeszUpx8ZcvfD+ic8bm3XMB23ISxujKGHK9CFJWdhKq85lKgFeizwG
UIQyWJJrWkl0Pl1S61TbTjmaXEjEzyk5BxbcIJfEBwtybg3Zcl7FPXhKvvRIWxuyu/xgdkx4L9Dp
6QqsyDm/XSeUqZjUQp+TSuuncicg3lCDcB5SN718FE68F6UUdjTBaYTDLxwUehHs4BV4IewYvAr0
dmpuyPsZbwv1w0FaqY9Yc+BjMY0Lgo8CngZStjoK/ZcQJFcujUi9BxJlY9orltAGDQCpNhZd28FM
8JvyeDV5sEdg3s7p7/TXHJVHDZQrG7KW0vAdXpaNFojALm7+FBO4C63stNxhS0BnB1EXtiMlJkPQ
RbC4ixnavJMPeYJGPIO4vSkVmgoJFg9pMi3XpEXChvfKk4xLqINS9L2FiRUF5qoTqz7dO5/gw6yu
41h8nE8X3N/mNaPaULwyqcMBP8DI5hWZmhjKQHFOwnKdoo9Thb42UCO2ArQR+MdrDB9WpgFhD0C5
YO3tDBNXatvLmT7Wl7uD3Gmu0JHIAhlYhmqUG4TkPcvAeTd/Z/LU/Y8cxjX8WO0rDWwOPdJv/RHc
T4jfOFsHA7of1EQk2asxnAYkagrYfGo+oNL6A0xB1dBcZYzcfz1+pLQvVBgT6FFoskNVyAjFQ35J
md2nucSDbVCh3AKGKACnuyTyXngk+WuaXyiMo1Os9b6LluLKrCMzYzyM1e+/mFyPSfnAdInMekCl
4cBFOLjAr/y5Nkmi8Ahg37jImxH3yav8a2oM6ETpF+3p0ADGy2qC2ZOTEvrOVyicUhQesbTKbJ6G
AzWCdkhnHLW9CqH+NJGthGAqpCCgeQRIwnwnCyDT0YhAFzLbel42nWLh8GqhYaP29qDnfELDBQfd
EyhZK2qUf6OkHv5n+jGNsvnMgXfpLoNcW7hesU+g+KBZRZdHE6dsUY5Qf3BGMhXvS8fi5QyQDma3
zovfJ/MoG/0AEyOQdmtBuRIHCPp4YYHA0EDBpVRpM/0FrzyhrPvoBQJAL12fOODhiXR7JvgricDL
mERFHDONns6mCGDFml6Jb0IjOIvxo4kRSlEEXmEnZNV+e4z30cKfGj18F9524VecS+diPuICrf4L
zf47NEDSHOwvpk1ZV/hWZznWkCfUDAxiDQlP/yZPk+LeZOyBJgUjSAc0X3hwfHIIeAi6KIMtZ+zM
tkGLiTNnp/vHCLRu0/0wWUJVdvVOZY5bItQ6eJtT5jPjwCtPoBs1W6c8ooLeeRQIJhq7oXiWHz/O
KvhfxjWmnJtYNeFqs5ueyIB+T13OljspLsFxpuXOok8J0+x1+wP3Y1oPBjdWwj6kmLSvmlFUDZhf
9nUoMnb57S1rFphDqxAXIuopfx0eAOgEqVNLMP0QRQUsG7CeNYtz8G1UrwKuW9inohYCZuL3wv94
GjaX4eFFgfYZcnvq9nNwunBHskVYQSxCLzO/PjEns7KMqkscKheUf0HYaOMrs6MAdNqfgEYbdDK4
Wvb6bqFZWmNqRA22+av1KAgrc3UB3oPF2qnTfESvRo397b9Tr05BnF7wE91FwgS4gFvTKrGJcBW6
g4DxhSHqAVsQep7PGZR+WMh0PYPziz6YWJaLNQ2DlfehR3pSPdVKMs61z7A0B9MliQIZYbAArk4Q
EX6MeaUDZs3X3n5FdTrsaGD4IWYGgKrfhp2PU/h3xvOqI/9hEz7dcOZ0OADwa7fkNyOHlQpPgmGf
03CGrB4+hcqekf83aQTIDEelJ7I89tmo7OvXZOaJc1Lwh33iqMMbMHDB4pmGHJvMqljifZvv3Utn
WfL2N6fkNVjP+2T7e6Tkrv/UeNDBNbyGTL06sMzlqolGTooSpqldcGhousuyvR8Qmw4mC76EjrXW
cbC3fnm0WkMvpIkciq56dWWpqjFlrFrQKRrGNDZYKZn81Sq0CSGKZMefktokNHdGTLCZLdG6kCt6
WHRMUazgZGke8cC60Xdo28bs2l1YFaKhj6dCb4NgC+WKpXmDz3SELYTqUv1T6V37O2f8D2N42+GM
N6z2Kx5vaER6evCrdZnwvfwGC/c926RcYjEFC2iylKrJlYRlM9lNdGXGuMKYxdaI+Q7MZ9ssNRWT
gl7frEHvZqodZyGw+PJhyFj5p1hbTTwPnjbEQs3Hq1AB6zf1KDW64mSOjygZJGw9WAY1b64ZMqhr
3E8fjWgFAMc8/BTBhXHbJVef9TxtoVtD9sdnLtjzkkuQlSGLZWgd/hesiqpNmfsa16eb4S2XWAJb
Iwwz/GqK0TF+5fhLcDuv3SvuII/ZZyBQrcGcmy0WxcRl6iSkclQMHOpfLsS216bnQOZZUCxAcv66
BB9c3IH3zitouBqZS6GqIWU3jh7qsa/q8A2or+ezTuU5gcvFDN2UVUquOJIAZER6YkjOhqeXVfYp
1OkZlX0N2MCqnk9Dmt/Txb9wMMLgfuP9sohZWLpTGMGbDKXbREeW54aZkzq/Mkg6vhcyO2+GT+ja
WlYc1s8YYAKLlbp7iXEuxgX67V8sbC964/doR+2AD1KvFGxy3UYsTboPsIICS6WydtcJo5wjSmr2
jAfxEHNfzelsRyUMMF82JXwXLUm3izAElMbuMbrtAFMkhYbkM4K+fwBxoPN2SwWnJ1Dj3tFhhs03
MB5qI1ooe/82gCOLXRjmpPxZZ5Ws0pEYBZo4XMWicw5a/N9Iw0aA4OzbPXjqwPuQQLr06w08IEb3
HFFQjYchGPLgXjl9YYZSS27sLRbR+3kj3VHfrObC0lfjEuMscJaM2QGiBuvx0iVMOA2ZK8HwFO4i
EabiLCs9tJFYX8ty5QY2NxoN9Sz1/LT4LghvjjQASx38zbSodfSJgNge80hWXjHdWtQr4jNS3gBc
f7oGsaRp3XsHhggf57f+bbRnBV0CBCPgB+BwDEOiJUoBIHMDLuvig04pfrzwqPRoQxNQcKBkvsTV
zdqcM/oxfamgg+enN/n4PI29U7PLPCkjExlsPTngT0/p6LRxrH9BvGbSFZLiVaTv08F5c/Ppspa5
623qNBxgQQE4gmFk1605ShYp7U5HtsrxbTLY/t3R16cNmk+E76wiCOK8B/uImu+GKk5WqDSQ3Ao1
XYxZeK/s3dwivJsld4MvzAWASOOijLAal9xXjW+z8bVnSu6F91aX6BLQXaMOlxzl4EL5ZXgwLiW9
goemM6oScZPVgihxD3h6HPjYNjEKlvNUPHx9e5sXfarS0brzvemskL1fRVfHhSftDPXdkPHdffnK
GKMiKHtl78nNenfAU+f1+fdTwqS72Xz0Q3hBm42N6J8+M8kKt4k1CiIzwcoe+96a2eUb4hjqXWDD
/zZcBgzgSeCc6Lyt/BoIToOyvoqDifaNeiMaWV3iYlDPBvN+ssF8pH8LpOslj5Y8v+rg91GxsYvq
vgGsaIzhpaub8O82QKyJE9VrwoR63QmAUEfPVb+O4lbxjJYKOsAVbMD5F1Wi1T4Esu9dx7sWmXxx
stEp0JiYrXPAFGrEY4Uikg2hMSPEP0AOAxcJ0P+UblYpoGGFO5uDbKW4WhQ3L7zh4DaBLDxqFD8k
Q6s6hIL3PXjPrjP4B28Q8lrzm9YgqqCbbO9RwUFxJq6CiiS8gdQqK+7R2VyfzU1D/mGwpMpHcX9B
+itW7WaCNTThBWErq4Kh/Nc2U3LJrGmqAy3UnbYOTQDZRl7pKc7vT4b0fKIKRYFT+3AVSIui58LH
K+/QeTQ6UMJA3JHbMvY7JpUTQWAPbrTmH8gY0GmYszyAb/Qm50WIJYooCrXpA3aNv95GEFtWOJKy
A613KdijvyfJO8FJPnWV5lEdeSscTekb0i8Rp/co/RbecZw4kzfdXQxPoCTY+GyQf7W5f5epEWHF
xveAQvS7pFozFaA5nBqSS1a7R9nmmWEULe/BLDTBIWGWV62U4JHnjZhc88vursLsRCCV8pmAE0Sm
BTWxBvprPja9FRh79BHFiwDsgSIx2GCYL5YH8ZNQrFmADFg/0lmiS3KaYb3Pqv5HAlQQF6tWVGHo
3x3Mf/UrWuFtyIfaXMwW9PAphqbEXHcQTJGlNV9c3ENVIlq94sUI4xCzvdZbk5w8cVv58je5SbSD
yIfRfVE8wAJeBYNMfp0KhfwoLR6SWMQVa7q2qqjFYz1Mq4Pa22aVUuVyp7LddBEajt5jL/CBsKG+
Uqw6neonMDnQqJB59UwvmIkMw33n3tDc2OfIOc5jfT6K3a2ZaB2S7oByCaUUixo6cNCa6ZE2qdIe
KSUxVkkgB2OiMD+n1qr6o/RM3SN8ObAc6JQwrYEAeRU6fnzpZoAXxnLI5hGqLsOHW1N9hWZr6h99
tz4sIEil+mpvrBwFQBkA8pKKCg/NkmYxpDWARF9fapetOKn32MfHL1Ge1ImioL116/STeehddaJV
+7M+yOXh3aHm4h7loLAphT4Uc1xO+IRSEiIvEE5EU5gQYcfiOPuvtH1FDGu+KZ2h5rBXeLU3ZNc1
VQIuqIeuFxON8Zulhccy7GbgFXWGjTbt3MxLlv4HBVjEQhwz4zwWpJfDj8WMJr/5eZDnbAE7B+Kr
DwJCzIk8gr/QjxMZBPu1tU0GsORoAWKzfsN1ie/KY50XQ35nxjwEotqXgkdPAKTmChjIeXIglqZq
jYrQCirNDuLftB3QQ2thq4+pxwCTQDX82gHV5o+x/iNQnw2h5f4deooHAJi6xxHryPLb1StsZmeQ
rTJeD+0fUQ3+UbKxyAzxXynj4iQpvtoijJDkvZtf5XTB7gJa+a6WTZ+5VCtzEHOiqV+Z0S/917mU
26fUcqB/UPGoqCk+XrCMpKSbgZBQJ6lwpeoWpjHQkkZISJ2PSpR7yp0BPeCOreHxdOT1T2zxFfoD
EDpBjI/pP2BYqZMu5p9kTJ8bSAgCKFIRMg1WKYcEENCOK+Xe0ohUg6RiBnDQs1QH2iX5kGZU3FdB
DkKfmligEAWqwuuInMGvcQNW/pv7dIzW/iWY096g1aI3S3kwkDD2nQ/AI9gSjK0HFC1Q3C+5nyvQ
0qFj3hVVCzykK7p+qidruCeOvAYH8WYwp6PzCc8xc8SSXf8w2oJeqjcthpm2gVC8fxLyf1IBdqBD
Gsg32YOa36m9+y9EeehBdmRjkN7gK8JBitksUvdQN63wtNQiHhBz1XMtJiJE4TLJwswMB60M6hLq
/YwkGs0VPIPTNE1olRMx6E8hxyNWp+UmQeMxLXHmcsD+rvL1WGT4isFBAGcAG1O2b4NOCFudXWxo
qRsn57bpXxi0NdvhbLjt8o3gycLvlledbdVdc40va4d9p1+eNJn/C9vOK1JAs41jMGwKX3lS1PQK
p2dIW+ZG0u+/x4mOCjU8zjB85rfCuuwdGsAgC5yttWGVkbGN7pEgT9mwN5lHtvaOFfeIWOEXIPZ6
CJvlbhuDyKP9LImuizvmBf47hyl2KnVGV96Qe0kT3jvP7zlAlVfl53SgqIvySe+9z9kpmBzOmbuZ
kio8Z+8ZiihyhTauLtauxn3hQZSCMnAOPI+WK+YL2tgQL92/p2rOAA+RIwIAmHgkw1Lp3NhMU4Il
xOqbyREO+DNootkqpjSGQYhoBH9lt9UBCBHREmKNvITA7ipm7DR/0BMOn6QTt02nAQ0ef2aAH6R8
pDubKVKemBFuSBkePgA+iD5y1G6ZFjpgxI3xBDC8bJIbaXguU3jxGKt1G0cZhDdnu4Z3uHbXudFy
ofkvCOakPpWK1FmDYiRyD2qdKscFQQhdSXa13z/00Y+haPEgy70acua66bG3SapzygJK79EW46gv
x+MOH9DwWj9vWr6nJ4Yv+Ws0MPzt8nDz+nUDn1tiyW3c8rPOGBaF3QwfezOrYHgt3hM0eI5UKREW
MxKeLQkWZRwL/5Puh7CIrQfjzILSz5t+OIrMM2Yi3XOPyaOQga7DfYf/D7UR/JxnBg2YB0hPHmSd
4+o7DJm+D9ClT2tMNJgPincJVZUd6DimmwBmjQw5zxCX5Q/STpIXUjNuodzLogddDjoa/IsHBfeD
oa4JU5cYM/sa3T3MykfigrG+vrcx536vc3Bu9vWtoOX2YviRuRsZ0yRmT0tLz93DMLzA8S3E2G8A
oRTfcPzC7dYv2B8yNpocHv0A/WeQTxWZM9bRGmTbDDgcOUs0Rpo2MuXB5YsJYDw1p73xCpQjMcpr
gy9ejdD/jXcpYgzoVkp21jRlRwvUxq9htX8FC0HCBs23wDS92NuCvSeXv1Z/gZ3ZXwH+8mAM1B/c
fSDA4HyxL0wuAEMrKFYBVTxmNXkl4s2/Aok42d92MNoi+6CLADBIP6hz+EOZHR7oQ/avP+x5cEe2
W2kiyLwRs74HAM71XyzE2esHfxWUxohuvCk3iTPFohN4YCLC3SUY3M/2OYNmSCq3CiWZLi3vMxRb
JkxdhvPyPKIq7mAnqwUnQBwE5gitcCHeIV7oBsaR7hRPlGi+c9vd5vIey4OMGv/zZSpyFJERsK3I
cLsEk8e0PlN83CxspDWkOKwwnnB/w4gJVnN3Ozz10aws9zxpHsrVeo/FTzuS6zZha9mawYF/Qrd2
tPWbjGsl07vmoAWcO0wRyi8gPMNy/h7r6BejCU+/AqhCtd0Jp/7nGIkxGa+zQ+VecE5yRk0rqXqh
+mIwWvIISjTtF96CITlP5g3gN0mhxxjcf+p0sijOFjWVShPg7H9TSp/2nf4HPuNBxdpEF5GMnHXy
xrQkQPVyDA/MYYQuMRI3TolxkRrWKqgmF3jCJApVGIzVG9+R6+TV4vVFB28v0TgikBFJSXaj5BLw
sHA3IJtddwxoGkWASnzYwEnLVdWO10kleGNixsToC54r7h0rVSxUMQx59d/x5AHn/sLcmPXfE0Vf
6zsVgsK43d8uMbyATFAFlYOwF9ZbDPRuMgO8jEDbw8SVOpPJ06VuLalGpbAZlWMjeOI8NersbUCr
w4dphOeg0XlCpb4y6/ExwZv5i7yCUJ28293GI7Z/Gj/9w7hkY6uDLS1t2U3nMDwNW/6VFAq0plXG
ed/yj9oGl3HhgLGNcQTqrRhnW+SN2XVaYGKEC201uoAjS4AOJB23B08fbs0WwQxmYIyQlm+v0NMS
/ekUWM7b9g9NCx9gYH8cpTCJxyvdaQyYu3OcthqdBx2AdJueu82LVUuALbswZu+dcsTYbZgvT5A4
uN1/t+yNOz9wOEjHawBD9lmV/1JcS+r8HocpYsnTD2Y01eGHNxkdsADHs6bfrkCVrXaKpEiqaKMg
gHSqwy0ecRwmWM8wEv1orpcIIK5Pu87kkfmdtlmvBgQ5X09uJ+x0W70nTnzlCL5Ay2nGzWjj4Xq0
cVawst3dHDirv8ULiztryqyvGa9u5m8NC/KJ/HLAF3r0lFIGH/1inIJ7nByaF9bfDaDaupvtkMYr
dr4bbOcaCctoCpqTbHoAd/KhO0FpEDfxZ07LOb6k0DNoRAHIEYLdXs9vOQby7xjstBn94qx66Jw8
0G77DxM+g1MC0tyuU53CeBAneRHLjIqxQ/537tEHwymA4LQxO08f6L7iBm16YFav3HLXVN7EV16q
HV79OlKMMQ4FteAOmsxFF16dI7zX5jOPD8DKjJyjZz5qB1hhA7c2WTxl4GI5Sa9HMKkaqH0J3lRw
nI13+97FVwfBFSbDbSbwmpcagNcRnA/DoKhM4Tt+zRg+ZMhMwTq+rWbNQwVL5xaIp2q/J/voXvFw
ieE53XHHQqz07N5L4ZYBc1zdxdn/HXkQuGdZDb+OYcrmbweEzvxRhKwTmkmIfFYtZwU9f2FfISYC
TqCghHwcPY9hMVoxEnEz2s9VyK3pl0EcbjHtdZdyqL3BAx5sNKte7i5+lUZ9R+rBCKHYbAJR560Z
LEPEADV/230FC3rLPtmUeRxerUQHF0wDxCPXjfOd5fvwa/gLEQvzzYgh7ysNtSdR3bAPq85htIY6
kAJ4FQOZRiIWY+9BD9LgvW33NjJ8qGwzPG8o1Si4+yk0T84Kjxws6KfUFxqBgo2N1dLvqARb+WVw
e9NeeJukPrnHx9hAuXj2+vMUIPpgN0A0jx7lGsXeE/x5/833dcjsh9sOl7Uf31KVzdSOi5AkA1wA
yhIHwNp80nMFquDDgHrI+UaFQpDAQn2E/WbTSrbU+tv5ZUSmSBOQfhvIj9AwkjTgZw2XEq9NVH/2
jdsHfGYOHcPEyAv6Nf/dg7YBIZt5lVSTadVqeWmF32VaGfDRuge/hVujDSIBEQPOni8LAlu7YvE4
+68PI7jU9karYjcHCLm/4I1U8Al3E7PqwR0m0e13TfVAMGeuJpEVrVzX6D7jdwQtW3ZiFvPaHuHr
W7xS7TDlc6msRHUxOBzQoGTZUkuR1lDV/at52zyUXSBtwhzsElEIxytfJDhNgEfSO756vB2z6L/S
njtEHG6GACWDcPT1mkrbXWoV0FDVgC/AyY/7wNNbJWPJfJAnCTmieHsDWKN8lLnUI/jYxYwxXYMV
0CrMkZ+3Iw/KOgMJ6ogS9F+R4qDVZS0PCgIGADQr6JDjcAnNX9Re6sKwziHM3ebY4yyK2tkpEO/8
gSNpnbQvOU6+srS+/DbFr6vj3wWlwLkRup6dKwT2Fx33h71e7idNrI5frtSHO4xRdgFU7I6iMjg7
U7rgcrWG2GYt653Kz4c5dw1Ovw/+j8VA2Pj7ez9OUI7EfQcR5uMMKvy1YLMyBfMLrt4tLHMjpN6W
GvLJGmPp7Idye1DPRJlGyo0XcbnltUDe5IWFLQYJqOAEsTVE3YHaM7+NYO2QU9nNJbVts/PTB/AQ
dagyVQBOtl3dedagUhjlsDKUrXFpuqVYPnVPaCj0fWW3kHeWemAvW2/Zdg1fDRy2mb+HCcjeg+vA
SyvBqX+Z+QLPUlJgFhtIuUuRjyDyIB+vNO2RByN5kykBDGn9Oh9oz6Fz5b0xCQCcURUOZAQ0puPn
226bpyBymHa7RIk7zxRw4QGCGwTplUk1LF4gH2Yc9nSB4qZrNOyWXX/vyb8A66oG3QcEozYfgVuo
Hz+OE/0GXSWRFP6RyZX8MQ8cMz6ag4JDtUlBnWOY1dT4ocdV/ENNuZdOgrE5C2VyN3vcRfAJjJUY
6waQl2Ne7rLIG3BJBfTFO+KcVBqXFBQLbiXXL0xV+AzDDNkaLu004TUIZkHqvuYPqj2snJhAgPtC
VFKCI/8QkAqLQX5n/+TaYo0oz1dJk+P+gXMSyaLEYVJhUWmQd0pML5sgiUESRgOCDdCCkhxW9hEC
nQuVYHCZmgmkIepV6i1kLcpZ80GJi//3u7wHwJAKAtVm6AYHAsSBrIu+ajhaNN/aBnBJ76ZyDvYu
41HC7DljIGYYjf4wJu3Sw4e0JGntrEl3WEx7StoMQJ3qCNk49TbQIiQNua8wnRy1AKAKlBWbGkdq
DwFi/Dpmqg75AZZTOI1ApR6PI1SkVWbHXO3SXM1nxmMwJARVFG1pVFXmjNY4Tinwexp4db06MD6z
I5o5tZOa3DbSZkqxKWQGCYlhZKI1ECxXHyFmm4qMVfGkxKwgMFZPv9qvDbeBMTxNILC4eFH/yONl
i05SyscBxsbcOaAi4Ou9OZ1Fmjzqj2fM0WIQlXOdiSwSa41o68reKQ9CEx59C0etqMJllt02hvMH
WoywDMTAirmx4qWdYEkC6UAZBNuDE0mcoLv0dhbEw30k/ZgEUxxr/cJmWwpekv6EE1AnD7AcYJsk
1jREpHLSjZw9UXQ2KLnVxaBwZLkwbhBAGZi89a3gFYiIGfiKeNjmTWNgUy6dnawN2XAGorc3TTOG
zC0ldUwZry0j5zBOf28x42pYzJhga10OvMVoFm2cCKIGNjNawHuaf0+vIeEfFBSbrgmd/hfeqg9n
3FB9xM8wtPYyxTYO5ixWYLgo9Nh2yJZYmJS6ggx4Jb7vZcDRVFzcVei7pAPcXWwXeLzbgPqJ41uV
HoRSN85kWMY4jhn1ElpYDj1oeJoJByQRrykkpR/Rpo3DKW147+A7dI3Hmo+ERDVjKqGPSx09E3wE
vsoWuJyEh3R+SOBO0+OFsqf+BXejYj49gY1ASGvyjDWHcIxNBq5UIBpINMAGKkMPgPcJNWBl1axo
BHsAxuI0YwuoiT05ZplmgsUAnAHRLxnELwz6ntY8gTlPbgcyryNZURlGH8LfpAyfknePwWmIjj6P
gI3qzWDG1KwZ24dxQNw0MR9kDehYY816hpC5XJ5MSC8MCdS5wWNGs4OXPA80Vr6Gz38f1zkaTRiD
AGWYbv8UuPRogKoDkokYWF8g6QzgiXeSnLVhYfCt8EW6QzuDM+MXYxzi/ddV4tbNb51BLO8V7ItM
dBl02zmz9GGQN8aCwo8B/M2i24aahgoXpkuTFaFg0wZYqfUaPZYyaBLfGeuJEY4Hg5c1wA6Au/tF
Hokk2AuhyrNbJMWZg1yF1610xBNkcosmf1XDZThoALcpHGTsgg34M9Pc5qDe87K0/vHNrOIoTs+D
zhI6UTMEhxcmPMWivslVlt2QjT89hzMgW3NW6VDOByEA36af/kgVwWEn8GuFpC8fHMxoWTWZLLNk
7AS/d/EJyglSBicJMgaN0BeT1cC2J8r7B9owH1lKJ/VuZZrHfoLow0rFmYlL+zB2bBDriOuSfLLa
1LHiM/Ci0NVEPdqBNxCpkjCMWYMyCCJUgcHrDnEAs8fonRYpe4EtdLFKvFls8AfiwS1tx8DyikfN
kCXvvzkiZPsA5Yx9B3LPpeX5AOOOHTdJAccVkTQgNuDrATdrxQEK5ZHLVe7x4VjnZsjrteCDTEPu
aAN7Za2ZWegMdEmyTYLeGclHCTofzCoOOLoiAdfPEV78XGEiM3lBZESCfBPwGiE32uqZfh9sH9pq
gKuHOW4yAOrxpcjW1F8Vm0DxXlRgQnUICHDDSTha/DhEcg6m7Akdbx8aPemqP14TSm7GoaJ5Bvob
Xl3LTEEQry+0hRJ8ncZQs4puFYIk6mfGR4CwE/Vqfvw1KPRI58cYdHmiiT/hd7xibk0LHs6y5ep8
C7EmyGAG0zz/oZuzp3/L7QZ9rHi8H7x9Bwss4OGFLxiy7WpM447VwHqDZ0tcYzCdeNVMhrE4ojmZ
n4ONYeKdg8vHLC4RkARDDpjt9sI4U1ZgQEZymOKjnGC7Ku+ReBGc25wCyow2kLeaLkEBWNiGNASr
i1fT4MU8l5JPOKvyqjhAvmOG3zFRPKGp5yVxTLiJY9jMVpxQ6AQkPRAfgrjBYc2wIo5ymwi/x8aM
tcFGWvU4ODM+AMZpnM2z6TRmLHf4dfai7lq4rdDjaJHQU+Q6bQTeIvhWW7ls/pXO1Sl81dNKYYV7
WCLGPGa5BV0caSCLaJW0h7UOk/Nw4SNiEVzp+nAc0sCUTlG3iHBGvno1AZljL546M/kF8ZkG2aXL
z+s0bkJmUa3Ydyfa0rJxwczZDeBqV+8mD1V7Ga9Ih542yLFyJwSsCXuVUV6BxlcbpiZuMgAHBxM2
ppIihzmsvCwsLzO6Ocyonno8VkUZQtUNsmyFQFp1WxAVWWXm0yRQa1SEQdoA545X2IMln0yWOeeI
jI1YrzMlQE+35r0wNoAc3oNIGnrlmg3PoAlkWO6LUI5of4RZIK1HiSDlL3C1M0wrcE6lv4vNTsU7
k1WuWTTFX90GByZzYNQmGLAsNCHND6tBdoPbL11mTuNGUUskB53MclQ64GFCt4lfxIgDFZ16EjeS
D30PnwivmdQDfslgVgO2qtEKYws50fGemMqg9WPVsuO23013H1P3kMIee2xv5rEQ/VgT5UFZ4nB0
JJxQXxvRIpUrBiRdFSh0H1BuqWEsjkMVqb2eMf1EzkbyYp09iKPj23Sdr+9qSH5d0/gtNcu3HnGO
z7Nl+mP1ScIR51iiRRgwWqX8cSHhVRT03r8xG17pDCy0qQp3hVd1J6gPmL0k5Bu8gTZP7DkRLN5O
gYf6xSTlI+gopWW3ENBkTVGzk3jA/AGyDUFUW9vCH4FkGZ6ZUAGOAKJWuBz9+VEIO1iTDmhcLDNo
JioAxLFQHGZLcVulUAchowwgenxoJc1mOFZq2StV0kTedlSFCU+ZQbglSrA65OVXxXqJTiKCLJ6M
KgPqgJ4Sz5palmIC7KaaRKohVeYaLhsAvXvmJ8goAAs23wNGOn+dQeJC/CtCEKp7tJA0woPL/tfv
UY9V5JFXEMRsYy4D8gotWB0p2ZSPoZ2nko2NxTGl7Jzlh72RE1njEcRYvLFn6DtIq4Eeg5jJRw5J
1Ihpd6ORVXVfDuT0BlZgEHdzTsjC0vuYkM099qpieUrt93Alqy4jVwhiMicy1pM/mD3YWdGS2L52
yf0wk+eZiT+JXf9yiWMIUgucMrFPlFcKaRKZBlRwLX6a0Hx902UgCaTvHUEhcjL6UD1Ku0aZbHoR
woeIJfDg4Pz5H0vn1qWoFUThX+RaKqj4yh1EQERRX1xqK4o3vCL++nzlJJ2ZJJNuFTinTtWuvXdp
eiCBkpo1El4EU0f5P1aIlTTKztzcjY9mW6QsDwLiLx69MX3gCghlRHzLCseuOx2NQqJGzJ8RAxO5
W1QyFQ0ELRB3vVaTcUJQk/gh2kSpfFDxv8XBIqDJS48hrWNo5bb4NJcD+p/ST2eVGBuiO7T5p5Wp
YwbuLmRHizsa7o60wP/l4fK72MRJJir4BZfoxI4csQa0aWdDmjOQUpJzhnX8r+cv5S2PHCsuOogH
BlGjcafBL1RFEHcGjv3yUI6n7Zbc0hL25sRaFWeTlcEByDGMTPvHxaS8hnkgMEYNCZD8nUScNeNk
sikk4EhkFMZ+Sb6kw53AaHPOhJom/DZaz0PkG19qMo7tkP4VwMrZoVTCljSvnSP2Idvj0Xxs0fTh
lvSY9Nf7mcCAbaQamr8nm9juMz4mgqItspAudJuxstc/f7cESspCPhTktZRGPCaJbUd6LaWpErZM
qg+D02TR4FIpIsQZtkT5KUfFS+/QhrgyjYORFqAUvAQEk+i6a6LD7WHajSGuDH45hBXGH0tHiIEk
VjzUty/JykZMl/GXJaGRLprAjXLiK+Yz9pK4P5JAIbV+NW9MSKfFKw9rGjmIUSy0N2e6Qn7HR7MN
L6Vm3p2pzvB3AZdndiMqS+vmte3cWE1OPjbX0tQ6w1E5JVgo4DOIKTeORcuARQQLSY5NgEzELlCt
Rxd4Y8ySh5KwN1KkN3wsySdkB8L+4xoEpaEvvI3b9LsOZDRdSBIZLV44Jlzgid9xfGLoqOAQ5DO6
A2Ig7nuskV+KJjPowJuEBCLICiUiVWHDSm16Yvj67x1YvnY34cbP4BrCRGUt5aJSJOFw8QGbdSOF
KmE8P5PWCv8coJsRk7o6uwVZV6e8g7HP5HNRXgmVR/bIzSRzx2pJWCjUH+xdGN5/f3+F8YdjCs0U
jiIUMG1mobYPqCPmKE1s6AlqSpowEMgmiTfzcOXvRmqoQX/3Vx82D5SHtt47meguhtJClkKW5NWp
csKyGks6BiOOoifYSAu7+aTcOgno9HSJAyh9JNF569CA8F8Ug28AemyRGEoMrfoNaLc3CDqC/TIo
mRuijRZrNK45tmlAnVf+RNwpBNSMcMCV0wBCGmkmr/2EqlysXubGWwPhxlGSO0mDEwj33Vrfy73J
EHvkBjlODwSHesBmu/5Sdql4Q9LLDkM9C8M15pXJ/L7AMHaWhSGgZCMZIhjJ4eSAJF0W9Qi2aYt8
sjRvk5ZJpUGKJxABH/WKjJkpJLMHmGAHEJux7iwirL8CvAm8DcAa/QLjQrbPM4yUDiXRMZARP+RN
EzpSf8wXhV+vF6GgBbyr37EkSorNerq4rhZerGuRpDwcNDKx7RiqI43SXraUaH9kiJxMJ+awjx0x
n8Qayt4mEgnJSXuIAb11X+DIxNnIG5RkZxv+bG2j0HK4+r4UpU4A+OOgDTWInaBZkgfBWlk359WT
81oqLu0Pqh8PFvTAWv71CVUcqgSBkp40WBAjFRLRZJCGJLyCaGPkd1Xvr/orGUewxJ5OjNipJFr4
dEdSjIrzooCeBMc1lCtWxBFXC4E3e7hHnq0neoj+TNBWSVqpXSLFfwQOjZuHHGMvs8fxkHjDBWMO
LUavypYTM37xIfmiGzAyDuhULE6rleYL5q9ycJHnhJrOyEZI8r+iZ0PLDWkYcnzIc1JdCffeSdZb
QD7BmdK3ri/WiMSsmJEAJs0cmvxwl8egvtcVDaPHqsITRpJ/MRlM0ySANbFEnMRUaNJj7mzaFiC0
x9EcDSV5B2BTsfwU5WUPir/i5KniwAZCubhQNk18Dvs8vDw5Ju9gnftrwGL6pWNBxylq9QQL8fFv
vu20B+r8Awo5+6nXxDhFeA6g/PyK0HdS1NwzRnyC5qVexAtBwoUFw2OTVyL+QaxVOIEIAgw75Lpp
sxhJtE48HBFgHhNTxGGQ0cZsoBf+lw12iXBHPwDFEXJbZ51sBYIFbsSiMrqubNi/BDzp+zctiqKn
zhOWKiQaDitj2tQQZUgnhhYW8bYcJBFCdPZ5bXAEC24ndSNPVgxlGOUHq+QjlHQ4/IAi3Gb8ZSAc
0+DtsWLSOCMhgQNjpxIbYsmN8e6Mt8JXlPJi4x15AgFRj1pW0nEqJOGi3AeIvd+u48TIqXD/BQjp
SLOBNon0jpZDke909HwqIWid3EzRJUlIT6BHs7UgjH9M/HcSVqYJOPDgqYh9sdDHMbej10jTqjRN
FlXqxV5PH4wG8kQEXxM4E1Dw10qA22X1dXwtojVNsbO75kZ1mBe16PFoVEMsteRYLjnMBh1zbM4w
u2K2VeG9/Ibb0xdvm7u2SN/uFlmsFPpAZL7K2zgr9NzoO+gywGREu26AgHzs2XrNp9SAVPZrhHxs
rCCb42G0wUYcVwrAPYn0EF/f4JAoV4gTm7exn8osDR7j0doeiMe6J4aFHg9hZnIZPFuqcA0KEDkz
+5yzaPL8RVEOB/B1yYB4kjUOhthubLYAXLjycHl0JdDpAuNR8HrckZZti0KQkichZ6AJZC9mMmGH
3fBmcBG3o428G2iRZYJwHLwnGnYd6YhipJHEApmBAxGX5Y+WDmfJgzadJLcPg3siY3ZzgFUuIDno
Xpx4qRNLORoL3WBkyCJWWXhBaKHGAw6lEKS6erPHAsvwl+ATBvn5kSCh6r0FssmXDR0Q7yEOvwFu
ipxjtE/B7DhWSS8nR04N2LBi801ddyS7S4in4PKIuRf5ye7Vxl6THKivFz2zZOMPrziXkV7VLLaP
jzuU30RZRo7BvLiUYpN+BensiRgtmVNrx0O/mzcMrUTCj1eVEL5wj2fDtj2YZn2jhwYNvBgMcunK
Gfkwq5lAZBTaZncsom6eEXB3j5Pn6q0syTyixoQZqQwsFznpeVYg1TXOJ2O/uzM3HCXgnqsF6mF+
CY/2bpxn1Uu/IzyunE+SByj7LoOnXmPctUfcuq9JOBR80Omt2Dgdh/I5xEHuNqO50owQxLZGCqdG
c/Y1GqO+UwLJdHnHDoAGB7c4ae6pX2pUM0L40EY9aFCPUGQA0urHuyu7do1nywBjhLzVT/KJik0P
LEFFr1CfkV4S/aRSEgVIRUoHywu+YEpnfEnTgmobWQ8DEMhp0LFezUuGZnaZQv5Xh8reBn9pi08a
ES9E1aovgacm/bAPrfZL15e3a9TM+nsjD0VmT6qT8cDDf6M6hvq7SY5JuSGidigsvAviAqdNavbX
jk9rXjnpUU65JW4gDeBfQIDme3icHGCiw2CDSpaTp/olsK+tcI6oWnCwqjJ5k/IwtU+OzeU0H6xr
62PmnBe3EIYy5/Ibrc6BfVO+jINm7FkkKMOQIy2H52m7tjqac2FYnrGI4LEhpeAM+F9ohDwBJ3Db
FfXk6OqSoO0W13B9SyKSEMAEuxwDt8kaZ+v0Joxhf1LUwSOXKQhsGHHk2vZBaH/Gbkhsgw4eDDE1
HyU5tH/QlPKCN0NtDRnsOyMonmUMqHScdG/WHaL9s7cqBEsK/S39kbhb+Y0+Z/tr80Um2mc8wo8Y
uVA4gM+U8SnQOcFfHO6aDNBLun8bNc3acAXP0eulb0EhMy9VBiSnnGrnGdyMmHok4643ObLLhvHa
dinkASQ52Uk0K/2Wo0w2rqMbDWt8c41j5R7pNv+M9Cm3qOUGSo/v349/f1wdrfd6Cw1QI4GVKa7S
GqkBwA52emob6bnkOKBifJuqFIlnd1FfrJpeoIyZ6G4vBZYy5jcQfiKeMji59BCHDXLkiT3YRLCY
RtOrezeh88zOREyvqdDDs2EHDBruDO0fvW8chBYmtMWTNX3L8FQJgLTDEwl5zZjBRsRbe4ijI/I9
GvWpoLtYCC49GKgvm/yvnOqgn4+L4XQjsETdRiwH092jG8Q2VSOISFM6mn6pf+kUpOAG2VkBR28S
aPXejpwKf824M0QqblyvgGQshTrKnihfSXhhIS5nYWN0DTLcuGne4KcKCmcG9Qa+4yqzUBFrYsjs
eQq5o75NmNJBk1ARq9+9qZwlWbFaWaoRBNYdvBqgXqSE+4viYXzstWDzAduSa3iXsQejviHHH4fs
jeY8Fs4IyxgCfSo5oKDYA/pdSS95ogf9TDhOheZAiTC+jryyxOGGnZqcjTqKESDjB5rhbvGYS5NY
nNcApNTfrGmEbtu+BMB42wu5o5KZGUwjodXEEUqtH/EigoED7UBAphDDxAA5la6sFc62DgbIoOpe
rgXkYYIqRB+PrKM+QScAVv7XxDw3SHlsQWjeZ3RZzKIhd79znuhIuBICXw9vrI6p4J06vG3/9eT2
1PCEQ9AAQUTuc1Q/EgoICcvaUBr282GhqkQUOdoX5t8QrwwMkc2Z0mLEnUy7CyFIFBF5HQ9c2kDc
x8s47XL8wqIRpkZrU3htpz1qKWY+xRPqOoW9TwTfwRJkkbUijYI5qJ0pwzMddzhc4Bmpn7eA9+Ko
cADfxce1NDy7uTdmi5Qr3W4fHaNYYzirjjnNvjsG9pytjCORzK032S4vdlz/3fckErQBMa+Eo9tv
WcDmB735j5typBBYn937mHVxwIwcY+HTvDlt07tPKght3IEHbBYhyql+Ex4mZvb+/rBgl91MWKVk
MdiZxpUTDZswDv9g7Z1uOtZI0xfyzdltOmNoo6QijQj+FTBI42p6Cqx17gwl1muKP8mR7hZ9FjPG
H0APu3aos/+IY0B+3AGlYTBEXTcvwXDdt1kI29c8UxzKVMIfUd6CMXIf15Llk0hJZIsWP/VsezSj
EML4i4mnLGECEDCbjF5BCMBRwsITZQmmCgP59iG23n+37I+PLJi/59XAZTpLhTek+UyWT6vkOkyS
BvgW2SBh2SA+nl2krMAhAGHT6DhYd33NYcIxKTlf4t1TeIPeXriXHTVmJhFYUrM0ij6PX1+oJz0i
XQP6YM23ifbd57BRBZIYwenOAqxy6CuUPPnGMFB6GGVm2lMEIZjmNMfgKFuJvWvJ+hiJumacuVnE
qI3JtKvddyPHxJpbS5JdundubtO+emRfaCkpn9ckF07CAYtp1DNeDPNkpg0ftTFgpdqQsnhmXxt3
Ne7RmYxMNg4CnSPBBgM/Sl/WIQQpW3BNzuIE83umrLrow7boOiA+Q2EzYCLyFJloDrzcYvuTXsxp
r/RcFb+1wa027uYpAEYiHY8Yy5WSx5vVaMh8vxQazBJfKQEza4qDjCbBHXNHwMiUSNb/mvQ7D5Mk
X6Q0Y1l0DDClZO3r7KSpEh/1aQ+DP1PyfJJu9KVbr7oR1MjtjM2Pn7LhEyOCAGXCz6hxhgyLa550
NJF/Ez/LloGE3u4aVUIbIlxQYA6BpNl1iEMwY404j8neFgr2WUZUUja9KTn2LEm8f4u/68HY/4FW
SwiZnoBsdvAZ7/qAndSwr+4SRSYDMk/egPPqr51jxespeOjPZmcUwvd00RdYSK62aJHXsxCRd0H5
9Jnli5VcAzsvXmx2ZdTsH8MO4Wl1mN9rzxR76LXc5HTxtILM7AOML6axnKAlkqyLxxDwuzmtzsi+
ORdPZ2M2bLhPDBwSlOb0bSPYgc7wqRrUKHcY58rT/BvUrGgIgLXVYlrveHq1mknNVi+My6w46FOm
ygpVfYqwDkaLyIFyxmqb3wuVBZEegutpIDxKL/qyrWj/dQyoOsqo5TtOdy6Sf3IgICgeDGc0ivI3
+kTPXhfz4eKew9tXbJhyMFi9qUrtxFJ5cNCSiAwaZOnbb3idtWoDPi4oVpNCochkQyBgWBA2gMTu
/HabiqvEYu2h5hFOg0idKED769e/3EJIJMxP4cyBDfqLN0wzbftDG8PhDfyRjZTFezoy1BBbEBA5
MiCkXb/WcPodV8aAmyc39dUjVg7O4eLyMBcdlx4FVQwHMvEisiNqrEGJo0aN7NAlOsLjpgSX7K41
2BQZ6C/+WA1nZTAlNDfdPfZbGT4DNw+KAUWDXh1C4MzHjFCUrhWTV8dBgSI8Fbvff1DXwnw/nfeM
h9jGFpHwqDsQg7le/EcDaEQnM4sTSHnDImVKQ29yQ/Kj4yL2+1Z7dsEe0rDX0noUeXgTWQk2MC9S
nQ5YDh1lav4OrTVc6gYeWxsGMO98MaP0wwAypmy85rGIvjYOxQi4Gb79cfOPdrrYmcDpaqFdPc0j
zBiS32BI7GReZubU8Ran/8ndwA7j77zeMVia+YW+Je5UYXg34H4f7UKHCNJ3Kio3QTOQOvEW6Fl8
F6GDO3lEvjYr9fnlhikmH7o1osPTTRMy6qNFStcNrKBlMBfNZ3CqJXKF8dX2LW3GwFZxQMnN0+Tx
MHbjJv8Z4t+hTH8mHx/LqSOGcgBAzINyZ4U8HmzjIaIP1COj4LGM9UeVy3Y4nQzTPdiXyY2XcU+L
p/OcwN+GRO/U+uQ9Yi6CanQujnZLT7iMdu6wgGqW1lyqNeHxkRfTIFraMdX0RfeNvTUeYeI9umBQ
svNvdlhBsbkCcHgaKCu+TGeqWqxWaSKcaB1pLfEhmT2Cuq0rYhoC6Y7Jnpt8IYKxiZghyfvUopGn
afYwLWupV6phPafUr5usY3nJngAHM4rFhbkcM/aY95TB+iDrOhhWe3bbcwi1GQUe91reZ0UC22e2
oJlj2f2F/rEX+Po8swJjMjnak7ZeJn1HrbPrN+s5zc9g/t7B+uvQsQBDIaiDkFUzgctQXTngBffp
zbP8iboGiV5BPJAh5BjVZ5q+T35ds555tUPWVWtJDQ7MDAsLWLitG4asGM2dWLe3Pt/fDNxZLJ+B
JbfIYk1ktxys11J2ADR7Ul3nAlLKlnI4oA7YBcJ2WMEAdP07yy2nJNooLf8FRRtjSeOuMi3z9rHF
VVrapdAOPHj3HnUs3rys4x5+qJZxpb15iGFu+ai0HBenEp8H4Jd+281l9sDH3IMRY9Rg9Een6WsG
ENI5mfUJ4gOkxdoN0AqqN7OpRRAUnpf4DR0S6mFutbuYXCln1JzBm7oTy/tab8HuKRgK7zXb9KK0
UFncNnV0OXg9VNBRh6nGHwZagDC8crN5c5+MDYUm8jSaKFDv/vHmfZs+f/cmate6FP7jYyuY7dJy
hGadmxSAR0h9j/jYcNBlIjs7DVof6zOq8QOCv32yeIcSeKxlYoqsYizxsF82D6qBHS4rcVbP6JOe
0737HdaD1ohP25+wYTuLFxaqgP7TZVTy68P3Qm3BFzR9KMZjBvuIK7xtbjj16zfo/6ZiVUGDbXR3
SgYSIA/qcvhBIgD5xLxo2MxOL4YRRq1RDgr1xSr6g+sgNAoW9il878Rk+ehdph1fXIVFT3SIGw5L
hMDCe8PXCIVTJL205qAJM6mJMV3T3ftN5FB9Zth3PC05RBgCuQ83N0ncsAPqum/n6eBjOzmMK7fE
rafpUrvZOFINj+YbqgBuK7+vwprwWWkg0HkS620oSLSmoXMG+6TAK0mmrtKaJS8KWk6x6jhXr4/1
sEywKP8ZA8W9+DTRcoZUn8gSiW16g9IOgem45EifEHMYJS3DohHAj7pO018O1RGRMSABOhnUndII
RyE8uQyxxnde0dM5WZgTjy9OHlFnGIxZZ2B9H/MhUVItjRX3UUbGKjKzy25u8hRDZJngB0IqPUog
MRBtNrOt0WHEIxvW0Z0GGB1v2Ed/Cnxu4C5+dUzNWlqXoZgqnfyrjS/y3wNyeFcvMLx6Y9SlbZRa
v1PzzzpiiI2QUlEZLPOAq/uxMqlLgc2hGbYQbyPhHuIwuWCV+YxTJAaNZe5JswXFgFYRu/SFfdfd
yj6MScTmefTYAKXdEZd5SKNJKz7cQ1rekOAcQMUJwNeSCY7f8DW/g9i/2YRwvAw5BWrdyEjHhVdJ
jhAB5Ypro9C4JRjK2MUcjBPnSGVY7JACsuDLDon1nNNnWl4HTYZ9IRd8nqj939P+iO4sDk4MILGO
aXe2PMEDCjDexrmro1Mgk/WXa9JwjnEB5trblqsnTQ/TNodhqP5qdXIPFyN8pGjFg3C1eo9wnUBO
1z+GmKagvkI1NsC9+7QjyyH3bWK5rb/E4sq+bGuXAeacSDygwp/cbmb47rLK4Q5Yt5BGFH20OVkQ
DZj9WHn+8vytwlmJY4sDvNqpyT/YBJBpxCyD7zjQAqS3fudV9QoFS7ViUyKcRu0Pff9qrW+0ld5B
y+68DIDHWXfy14rL4d6q4Hngh1s4CLKoExtAZDe89sYyLh7b18fN6M26viRj6LP9TyCOpFiq1CIb
8UWRIaoWFVR0VNOmaaHo7Mwa0RUQY6age7VafVAatWdckV2gLBm2xkj9/GqkDm9Mg//Yh113wRvi
feT3AlGSPO1WtCfKsHT16d8UEyS+xD6sYj+ptCgZUvRrpor7FWZIZhNJYIOsbSopkhiWyZfgqzL3
ShJN6coeV23/uJL/upufDYNyxRuSlBBlIDUoQCw5Osm7bBD50TZYrk9b2ZFON4m4XQTt0W1XI+is
jUsgF9sdcVwnPYCWv6/XBb7sGiV1CPqcpIy/wekP2x5mldFNJXU9UY4VGPMsfjePflHfpgDEgAso
lfpBxPTQ54T8JLImkSlsQfo4lkhqxZWBrJ2CmNY782oyx8aPQ56rKIuq4clM1/iLii7l5cjXAS4Q
v9B2//+DNA3vXpEW6T3gjkyPq9bsiXhkb0iT9wnAikkbEiYaEJ9xTovI5vX+Ua+WcyTk5wlHK/O7
+bZjkl9Mavc1WwKWF8VgWwXbwc6ay8SKBYKFSJBu4X7+DkpESaXdAN/UA0snaSG7pH8gZj4UUOLC
IXSDPhtYOLmnPSwa+g5MeyrxG8MtZft5O3UiT0/YLMyJwWWnQ+EHA9Z+/x14X1BIX4ZFC16QozC0
SRsElqV16RyteyTJt/TlK7gdwuxYfAESwUXEU/xrixaLMhQnEiRmuGeJRZvUmbzuFLIQARJvPDGR
PtocPUwdUKASyFnB5F7iaxNQGTknKsxliDwWq+m+V7scSXxJcC3Ft470eI+ZXINdX2XEdiJ7lymf
YkZ+s8C9TNVp+4fwuFLZdNLbRoNAZQgBHnMa+BTU50waxVzmOrlOGDcyL8ZAiv+8RZA63SxEa5lq
oQ/yq6QTiHHLYfDi9rMwQQrYuuQdRj+6TqtdvuqMVeeoPzcKiuWBrPPZUKzU0y/0vPJhoPoOZZ5k
33pS1a0Jze/fnAAFtwOi9TfJGTYA7tQxWnfjSu8AvdTLxeVBQjnklg6RuFbo6sgkgWXQZloukAl/
IhqZT8eHhExZwsCp6mJce1aBSVHGxPQr+hU1vRUWCkaY8Qfn9TRJiQ/OB+8lmJ9aysy9G2v4GcNh
KRFCZxjzmOS0r4rmssmPwbeG4n0fnNaMgiEeXYwHTSb6JssBbgSdXP5uVjjy4DzBP1sXLlih54Za
LnyS5/5mzPfBCC3QTiH9fcASCDyJwg3AYBksBshWWN/Ma8TF+ZmpDeytllRwtBGg2DNJ9gI+ebb6
IE84lGkOD7QxFlUdckvx4Xbg1RVTKkREUKp/YTvJSk4bPVZui556y2Roc+5CrBRkiGobS2QyIaEI
YFmEuAQkBAVCbR/TIqQJEQjFXWWqFQZNtPLZTnAXndg7TpItZNQNKFQiclFIupsYe1gZz4UwoT3e
xPH2voZB4WCiIiomMmlplJWwb6Gf/bhw0FM8j9E3oeysVAloTYIvA2CxmvzBDKDenNnDFNjgx0Ez
UG/Ql2VWwBXeYStseg6lwTJqzuYg7JjwLCPqJmogSsP+RBkiKqGDhYHSJ2Od0/S6TQ4WOPL6Pr4z
yFtEN9Dm4T9RgqOxgJ5BamIpTOZrrTvZayGsC5hmRIWFYMCkShjODdnUTWk//1NYeMKm5y8P5Z1H
8OH8ZDAPxOUjLBZxtAFqtRYPA5B4ivSYOCGA4lEYGXaKF7+KLOhDuBgu1iJKE/qcCBW+OxII6AMZ
k/MmkHMeYgJsW1lG6wEPIVHEKUB3WIEz6eD80auOCZSB9yCRD989uL5MK6aByQNcQvGCnoDOeiJh
CmCD+2u36Gns0xYgXtOSEP9PhwiHBrPorbByaaUZV3JpKrUHxGxxuA4CuVC+V7Aoj3GH+KZmTKfN
nDepN/jNNhZe5HCh+m8uG+hbQOYUbAEIUlB9imqGkvJ6VQwdFjmWRvtUknXLN8Yvt2I+myFes1YQ
APxtEmQqMJXNBOSVgAvu2qVnBt2ygqEcWE1TiFkxhJV2RYJGuwtKNsTxg3eRXi0v0oJI2+VU0HSc
k405MiIxlEoT9rcsPHS6ERz0IU8rgSlOsMZIip45tE4UO17cclD8CPcUfrAgPiKplASlZ3+fyDJh
U0TgOQonB90hD/cSud8vO4aty13j6YFz8Xu4wmaAEhGrmDv4QdNcsgmCTBhR0m6RQxd66E/25d6k
+6SZ7BHd0X9mZRBwZKXB7g01E9Q7eVQoCSzEV8izYHzAGafeNkaaoVmjsStCuyxuTOergkq6SsXm
txs9DvSqVKg5QmOn2QhFrdwJtQnv2yHk5BYAAh/3ARVxDjV9pYiEh4Kpr/4qlp75txu5Psb0umK9
Q2ruGk1WZVpdWuPiJlvqFdDV1fvuFGNS4GGwG4/cP9d1x8bJnSz5Qf+Eu8TdcMd80J4pr8aYLsOC
PdzgkG6F3DCQ6Z3iQK6YLxkLnAXosr5JNUcws8kg2MLyf/Mke6McJAwnSJajw15ToD1kBTJHEhtj
K1wFVg4OJCtRnPyEhSLXyo0ToNuUOlCWG6es7RtgNbgbu+4SivfO8JsqZXpjF7bFwNg/zFZfiA0B
H19mv3Sz02ivV1FuzB9t/R6vta12ZDLZxazDT9pawstIH06ND5t+uTPdd72mczBQYWgxvQA/LMDo
MTM6UCQkWL/LKhRPvr4NtWl25LFMF7h9dslyG0z51mVqyNW648QQnrO/FzyLc6ZZWNAOpjNYkLff
lDZYpySVRxLYXReSED9BdooDDQfx25ZslkTkFULidK5IaYiYBZQl3hU1Yod0SbTcd++Q0GNwcI5l
o/KxpBgRGrHQ5zZ3N8dCyZJDj4yd0ARQaXmwhb1SiCy508fARygSgK7CT2YwhFAZOcVE+SE4iaTz
BMB1hEEntpc/9R97+h9VXMSfhGuDbMcirkjjlUxAD8h9LD0WVQptXUZLPWEysxmAKVN7PaT1LpJc
JD38tRwjybEcEYkiZ6NqK7MCDg2+hGtmULSFXykKGOGTyvrAYM8F6de8bsXggHd2xeWSlWLvb2TF
xZgv+9QwbgitKaEjpi+2rU5WbyXJozuoTkT/3Ubm3DUOg5ZJWyDBGNDFFtSupncPcadzDEVpgvRc
MnhfHdX+cnGh4MIhpPCgFGjD0wunVnqLhBG8iZ521+paOwjVNrYqaA3swsdqGJoUD4jeC55Z0L2g
BlIfQr6Gjk0uy7alWGYUs73vmTX06wUb3FQcCJOX3deHB5Ld2OBCzVQYW1lt/pXv8O0Qxr74RuF5
9bi7sIywkoNtw4lCUgbJQo7DDexaTtE98f/CKCvOAR9xig8qVQK6aaxoDKmFKMYDSGj3xARdYYlA
Ik/yLaoCno7kt6yViIT31//0xPxepKcWrAPUXLyenJAcDHQrRN10BLaHcZclLKeH3ZgUO6ZQe4Sl
6T6s7CU8mI6VwdYKhNPLT/8bT/Gz/L7SVxfA4m5diXI7bg1kV4UyO2/LwC6Z3pl7m5iOshoTIeiP
nKE1S7HNRqSdY5DCxFkM4gF/JtkQw1HlAGbRxuaRrGAMTXLD/1n7dUkshJrulOTUVMkZ65fMyaZS
EtoZJ7jnbYUdJ/Jklc0BrdrmACEvkAZd6l2Qo1LcD1j5cwQDvmDXY8DOibVPhIjag6gh4Qv3ejm9
Bb/nyyKsCUmPD0p848AAix7ehm/cWCxxAxXyljBXj1OMXQYYXs1s2tM2HyaBzI86TfTUPc5e1FLJ
FTqVsc0+jLiIt1B4nBzyCmJbyembK1uG/tbE8xyPsuVAQj7HiMxDA520VzC85ECZc2QIrrXfZZxv
grWK3yFEhofZAbYILWO0+/tzjZDzBWVEQNTkNA42fPx/egdozbC+tmr6DUvwIiBk2cHqU+4pzmpk
jYx4BZGBYSzHGQkJ61L0MCRFJCUzZtiZnRFAnlDLWBOo6cCzRRUa4zvjMgt+3pJJjp7CKJoY5Qqo
gscxYbbWv4AkRhRSqA0elsBVdEptGolbnVbrdxQ7IgkhC46R9clusYhRgPF3VoHFLjI+yUPhs7TH
SBWY+DQupu1IPtwmplLAYZPBuRZT6TwFu2jmsMKuhS5SWmwdQh7GZsowcwDVM8cYMVh1bqEjcwCm
SRaP1mCqGdOBOcvDoW3roi7kfFuLB4lsE+1v+2UBqaY42sOgD6yVO3bBkPHuBSU7kATBs+FW8jR4
2FDASYZ1ls8/XZeo7T/WwcYpiFQuRuWnkzm/PDDLQ0qPOYDXS7AVXZkMn7D3645FXIcFxks4osoE
QjNeHYMcpBNqf1o3ODr39dLsLNFlPN0yo4z6ew4UyKFPFwEsjqltCrifRj09UfiKWEhescj6qIG5
F3kQyyZqM2wg+GBTdsYEQMzyYGlvLnQL5Oa1nGaEByIXRZ656QzvHaRdjDVnAs2AEutp3vsD7WCB
MDMfsu3CUzlg8hlvehbV4xMtKxw7tAvBgbqsCsS9AMMdLjIGEmQKvYKExsmh4LzOiXjWNgz+5+UV
lhn0tMZt3FCH1HUnKDYMozvEyoti881QqllHm8PVv2EXVLRXysU9nWY0V+5Mwbot3pr9fU/vF4YW
iXy8Ti4tg1a4m+vYrKEcHWotew8ng7iJj1JMH963vdZ+nqRL1Crb+2mIod6eKgX+DZhDx9FUHAhR
VgCgFfG5lRtd1axbgyX90Wd4zqWmvT1N2kEbrRPE+EQGtCPmlPsnF9Cv/7XeaIekDaHOLmiZgSCr
Gale/jdRAwy8SvfR9QTJvQL/GgXoMvPtHtCOevjKYoePndchemoW8eq5KD+G1kixHfp4NYxGfXx4
sj9KeueTJqQsShVM9M9wWse1/tmCV5fbcYvyRP8gpHjbeQQb8IHjV0Ulchi0e/azgTWU8nKPVzMH
9w0eV3M05T8fRqU/vrzckriS5G37sG0Y7Y7xotmPH7jqNFb7coy2rS6Qz6FeOb9dHtRVDS9XkcIZ
2huPQ25vB7ZiKSTCZUMchvZMelWh+8G9eHHAQTEkoSgILjWj6OxiSsKRRsAkYhPzxUSm6wAwApxE
/UF/zQC7ssAKfW/AuTcfAOZPa793OIhpn1d7Y3YMF2gYoLrhKc1wqT5rSgseLzdmZgmp6TkoVtmR
yLN4nwedoRxlq7NZ352CwXFHpKOA8VhgmdemPqqa+q7q23dHgYmwp0/BI9nrOyZrYJFFi9SA4PNg
i9C+K9CoYSrPFp+XbJxymr+MU5uEx4VZ+KRFn3RTmmYns9cInhXx2/o2hxx1XTQJRznvYas2phvI
z9phIDbOIC77TAOXeo8LrhV2B2Nz3SMlC01ENJsgTJYK7cAIui3i/u3hHpd6WDA1LaEZKx2MBn2F
pdEG3BiMJX9ms9jL2bwIA0gs+8o8MknYePOGf9CmeAw4j0K96D3Idu6DJjNqCSpksncqBJpTtxNw
NA0qJNVEUZum45GKN9oAQnRGjWHJPUSN5qiHpNP07jL0x3lOq6AZ5KxzDi0OvM9ou+31dIZ8iSBo
v0LnfTfJiujFIYK9uwleWkuz1sKaT83stKNmvGrrBXPcgmEIy/ixOTCZhh9Nz9P7w3qRq9OhG3Zw
qQPW/YRvyurX7ro78IrYZsHq8Ighf534tjT+lK7VU6yjyMV63nnJGBE16f3JaDaV/PtmMsiBlO3n
Rn/oANBg1wbUqwSPcHjGS/779FtixtMbwx4DWf87Ak3hIXcdXM4RJKMGBUrhnpcW2mfsYe9uZfwG
eNxK5wJMbzXS28F+uVrSSGn2BDf3kcNmU8b3/jD/RFAla2NYeL1o9rmbPdwyW+n6EdZT1jV1EV9g
Hl8ZIjF5TL7Yi4psR+m7HWY3ShKiwPgOHoKUcAkLSPmAUwsYDoxlfA17ml5NXifrIjqyOszpxlDz
NHdtn+G5/6wKjfMUPG5p9cZfm45AnzmMD81g252C7ui167O3kArhENEbFGXUghvZM48PHeIfD121
qp02nBbwqga8rYg+xCTp0+T+9fKgRy0BhF3YdZsy4xQdc6/SrJfQBxsoL3lO3831OCXY4tCZi3qw
GOeVdZvkrDDM8n3aI132860MEDOXJq5lX/LXymsBgRGU0OpjDgsR+bH9IDtUxUmVHy3GJ7z9J1c8
j+43q0UuxbHKRAeou5PWWuB3KhAwn07EPwG62za2rvRX9pwSVy0ozBf1ZNZCiKqNvsJOrCqXIYfN
5DbpfU3l6j4qRkqVFd894ZMU9us2ucO64qNhULKG3gj9uYkTodVyCXP1MVyq4yYMF96V+agEnPPo
Z9Xa/0xLNiDXkVvPm3Xv2/Uxbqkuppp5P6ir4f3qPS+zit5Dhylrn9Kl0q2ReGGQyUQTjU7AKzc+
hKYXVlY3HPxcPg94E92s17ArPjod2lYAmEegjgltl9yAnN0+Ws82qGjY1CyaULwbys2v6nLZD3k2
TUyoUEhBNbSuHfO6OIxeOAjVzhev3i52gZr+0Ub4VVHvlT7mdwWtjRJKuHkkcRffiK74eBzx6MUe
jxPmaj3IFaBd4fjTtAHZp7SlONh2IOZy6rXKyQPuyOANS6q0l5h+Lc1xCy0bjS+zukL1cO4v8zAu
qMXRJbSt/ajkjCBuMcv2MTi+47tmXfaA8lcWHMA7DGHYkbXDvytqmI8LTLhftJGry380nde2otq2
hp/I1gQDcEsOBgTzDc0wRUFEAUV8+v2NWue0tUOtmlUGYIzR+9//oKcnIu/5KB0pQY0a3pmpv5kA
1EOMFm8qU+LvCx6KJpTESRp+f86LOEXCkXpm0TNz8wGgscgsjuZ3vkvpJhsjJ2eG/YKYCL9jzspR
/vtrVi2nsMnnNLTM+XIxue+znDl5alROyap8+qT0IGjCKzGQuaC5PhsZs/Jnv5bM8s3BmsN2bIGN
HNTGG8Bqe5hPpiDGk1fE01c2FBDmzX0vly6z+ILYNeHcCNlgUxCvzM7jvNn1H54WCltPbOrZMPU6
fPSNt1fczCHyyjpcNc7QrTiWB8joO5ej7WEYq9kMj4ONAIpDsZ6YY5GReNsz1P1Ynr3/vR1kNJ/l
vGBxjFMXh4mcRkIQHZm63gFLodqDHiJtugV9spZDEeAQRYRG/CXeSNFJNEWmAOTBPCikbWztDeNZ
obErq+nv8r0AIl6uY1LjeclJxoF5IGP4SY7aZCNX1gBx08j54JAhHKG6D6nIC//+A+obGb8p5VID
wlQ52sh4frzFbd4G0stItldY1JqxUvXnAYr0z3lSYVcB/bMiyPhMAxrJwg0SyEWkfjHFFjpSBKfN
zY6YVjlS9AZCb1moDLcdCJD3WOxigZgI4A0JmVdszGw8rAkJbyMsAAR4LppGb2i9GPC5eVREdzpI
qJXQUNOHxfFCvASzPUYL7r49FAgAYRXYVyYvqllGIwbTDOqtQUXTNHhNpcr9drPbPd6aPbz8ELCN
0EkxFOyFYxrnGRgAqrMldEAhg0S18vJ6POAfkx4lEpg1TvvRnFetiMD5kHziMiD8zfoFGteRnbsg
R7SplOnGSds31rfSqWoEZvEgOYiWPUoJWf/PJ4KnD5dJej/gNISS3vcYQR5Gp6NC6OIXFbt2Y/5d
cXsU5MIiC2ADC3VKKHMn/xEDQIN7hSeVfu4Md+o5Nz5UOAx16GYrGAoWlP1hD+wRESoGS/wMfmHw
grTEM9nnlKDUY3cDqClyc7C5Q/qHu//XqhOCBfHe1+fLH3Us18SBiVnaUUaBSqODGdtj6F3n1ZHT
kM0ACeAPYtrPBIt5BiGUIlaZ4QtAF+odRhr6aw/yTn5JwoPCwxslLXtcQ3WIrnHVMLOyh4ejOiaF
zkhGZgIVcqAz65D/6OUkF4QiosxYSldQL8N+4bBsfOZfKmHQPibLEo6iIE7snzHND+cYbYeY81dv
S0tQDnQkqUGRJUWRb7wQTqJvp/9iZlMToLVCayQmfN5xv9feBi6W1L5rSoDttnNISss/thZesIk9
m2+/0Mk+wsZPCMuVDVeIv8puz9eNeUfSO3dcEdB8gmLCH6ODP9UredNjK+SmTPcdJF3O9kc4ub69
wVRGtM+P5goencgrg+M0C8Uj9UJN2BoX4cQ94iPqMa1N/MYAVJfZeCZf9hv9c3W7TQagZ9/GmA4D
XN//FjTxUYbZwM0sA7iat412vjvsoXjfLprpEIiQTeIKMV6/WuMjhReutuwl0wARNlIA6hloEW/8
8iDsuwqzk8pXVL9j89I5N7Hx+VpDxhT6m3J+0YQ9+AIzrC8dEbNF1vndISI8376xkWimWAHD33AD
FcbBHervLdrvoZu03EoNp5jgVeu55BWNfaxlxBkfYogGpoIBDU067bZRPdE7JkdZnr5mBQZxM9Z2
UwBWSfnkfShe56GyvYatdVfgNtVWDUgPZddKVGOvnR6a86m9NxI02EsA6+Hz45SNXRIOKesp0RLQ
AbNIzrGeT97Rh4l58JyDnBrSpD5QqzaTAYvkn0Es8U518JgKk4TXBTm2S2e8zQnsEybTpvSzm8Lu
bTUZK3+jiJ4/+3ozK27Szx5eVCq9m5Ej//hNikgDuqbIzM7jS7dWCVpBannOYUPAuWbXup8H23vI
HxhjSg0SOBv6JTHjWEH3vRtmOuEHP08wdAG/CmfKvbD+VP0SZwbVT2S/XT89LFmhO2O4zvieyzF2
tNOwYyiZONThjOQBcnEQxU98VsI2PWXACZAeikMDtQHdKaQoPs1aqq38wKN6NdRFRk6k3YNCVnnD
RXnpKEsl/XN6VXqygkUaLC4xzQAQq/lEHB7x3EW9vg3SwFyPZ2LBuWQsEjRN1EFAVm8y7oTTM8+d
g7FKXJp+zLLmmKcHEMWKm+K7tnsYF4IXVZuLgTpq9T7yG/Rzwp3I8t1ZR2QfJnYMaWA/YRy1f0k6
/MISMkzfM9zFAt6Ofs6FwOVrZjuuqerIlProVxc8pfgpews3Xj2sFTGPfgxXS7Z3/gz/FQIX9Euw
mAaCr83of2DitucCU0Jw19eoId7uOFJgt50X4qvAqiFsAg9RHKp50ktUu4owBj3Djqe02guGW+li
Yc11agmVvM2vfmNYYgIFGZe1NzLTTRnI0XB2XsRGabdzaaraTz7JCnxsYQbBdG9zsFwxJP6eEU9y
0gnNCvJqc6uupJjwzJUwmYW9zUjGnJq8KPflzv9w/aEELaBWBC5MBlCBPX+rY7Wa8Pe3gZsZrmvE
KwPuaGPESaNTuhhYEIDFC/A8n4z22v4DxQdtpphHiomkHzPtXC+2vLyVrgVRSJ1mxKWQFh9voYyI
+Pnb4Ta7QaZ4sKFA16O61e/kSWB2HrQW17HnDnSYGfq2ZRyNLtDi05XIB0QQWnHoCAZ0F/BDeBwJ
4GRypDWeaWpuEEBzjRlJRqsGQiMgebASe+QlCEzKAZy1cswEZDErTlinUMctiGKvqHBRTJa+tBwz
BhFCsIwVoOKsT8aZ/cbfci+GTlQ3JpyEVnhCS1gEl7MB7C1x50lzI9W+vgDNsf3QXpqCss4nF6sM
4cTYpwkivEpjC20vg62MlCYLiR4QsvvSF66Z4tMkvkYj+O8rg3EXqyXscza6GL8pYQ/y0lGOLvIF
BRANF+eB8La5ifH3cTkwKUkE4r9kiE2NsRRsazQgRxFcHJHzLsuM6OAk3agor8QvIfVA4bjHzBqV
oW0zuxiGHPoRvtVilgeXELQAcqKMKg+EUbNuTJpIDxNzLOwmCRmlqxqPcCzhtD9/BPVIWI4IEF9A
+7klXqP4+2dqhchVAK2/heRoqwr3FnzkeXIAcsV0DfDGBPoStk8lJh+Y7Y1DXDaHDsUNfBdiSoC9
aIDG2NQYwjfEeVTOA/2rSrIGtcpgI8xw/hBXUkGA9hAbWEwH/3quV2tRviQ4zV9dukeNCTvEXdhW
JyLCcaw2hmsN9Rejw3YqVC/zO7P7A7eCuNvT8PI1i0Mv7vwG0jDFqz1UxJSrtpL9SMjvWVFi+Qte
mpBWcMtFKBAcjxPHBy5ajNdwt+DReULk2nOz8AGAJ0amjPfZbvsc9TInJcCdh3HCw7sdeJSYiC+5
oYJypeC/zwTzgmDmh1czY2GPbtfOQqF75ykT60HYOhwhLKR6WJbBE7G06qIL5AiyJY4q3DMA19nr
G4Z5gh5wi94F0VHN+Y4IcHrD58Y6Di1G9Jj+5FN4OnBdnF1+ZSBFxpYwCt6nqIfgDYiqF6ULHoAM
tMNvgvyhFnMgkEAGRm7KtPtzTLn1wkgLMjJDYHWNyzR04TKoQNUgY1DAP6noMW7nsXvY1+2y5LJQ
6lH902lm9NIiQwOFy1w9CD5CuV8erxlV5oN7m1pVgFhfDFZfHgpre+coeBdB3W/WisNPsGJYHZdw
6qI/MEEhQMFNCekfOMS/JgsBV9SjRKBlKFY/HdhAzGoU6DaEacFcimDN7FJLZGxLev+veaIyr+Yd
JT9VBVARFx1za0g9S4LwosQF71Q64wmCe4XiP4uQ5ggfdFgmYrbrS9OZ0QnUTrbfhT27hUhjcS1h
2qrfcYofGDDji2r7Mtuv/eR1JB/wH7nsWuTQVaWvCSZYvUOf8zb72erGCj0piQWUK8csHAUwUixG
TTr82BNudsEoH4TxHwMERpfDepE/3o2ZKng00SfFCrMeZsT5qs0chCPj1ujRibWLhDasESLCK5AO
pL/BgaWFIvq6g0qZB3fFB6L44b1BZXVUcIcT4Es9MmunoSFg5Vqvadt6g00JRPD/owACHYFthCV9
IezuMxR07Fd98Ha3P9TnFLUP/Ov4BcvtyCs4hcqWcQfDonB29yrcLJ2e7P72ZYqmfdbqJUU7nvPz
4uEfU8U4jg/d1xyvv54wKm9XH4CIygGMgtBCvsI0WZIhzW5CkBaLgMWNY6NDSLfHQ9sZ4RPyK+q4
r2rTnEJ6TBRSCb5u2xHp83joeOFLR6zgskB6+h9cQWkohBSPvCn08bX4MIqd7b43k0/GtJLH0++T
NvODlNV8bOTifGnBoBAr+X3YvwUrKmp7wgGJ/3z5R7QCwkQTCJLiOTWO3/Pxtfi5EDeZ6mGY9F00
uohAZmDbvo3mQnJ0ZytXYzxnwlFJTokIZU2ga9QcpEu/8Xd95oj1lizXCNIfHDtooQpjaPaZ86kP
H38h8PjHz2hTpxzBN5Gwea63Eh03IoZNSoXniwkVodRus6CpJTHxSjFtxvcUyOVuEHShlHZcfQ3I
i3bVp4vLKWWVAM7Rc96XRbIMIh2+DQZVcNfwFU309KnDpg8SwB591hxesqnq2d2th0z2bpzRVGzS
H0XVEZahF6QbtBRfGyUeQg+zPca/3OnrfJLXvFmU2DSnlIF36/004weDAEQDmdkPhi691dQ/AFEk
vWmiV9QGerobGD3o7V8MgPsf/fDBA4hR7Bqh2F3vs78unj1rNyz1Qzep9C4uTDI3Hou4x0yGDBbj
OkUJBTWuYlgDSeV8HdK/GP1ovBozPXBU67p6k2pnlscgEI0fma2MovXviZQNaNU3/B9QClLU0COS
D/KWLInlCX+cmB3j+Tfc4E71ZbZUUx+SVkqZUr3s+h2Ai21eik+xFXOJC65PHBcCNkrni6q0XXd4
zGnguA7jlzXcNNNS0lF25La2uyLAg+Ez+sthYG6ZcMOd1TGGTRT9ct/HqyF9PvchiCvjcl2kNt1h
fLmvbjYo3yWfd6j19Pg5lYOY5QrBhA5Z7939H7SFC2z97GXnpyvTj6dRkPlmgqICIvtp3A++lMrk
tbrJtp10JsqT1W2ereqgN0EtQaxRZVSZNTjLZP6ATpEDNzC7qF1839arA533+N22MrLJumbk20Uv
wVyyK3J4xqvaeq1J+HFq97rXduxYMyKl4/u+c68LgrjZ3rk4ey7gc1/a3+krLmTj4d+wIFmUxIfd
gwKOEbNsOtbU4IrmD/vzoEmWJwoJWDucVQb6QxOPyA1itcNuSjwPJBT/kJ7Z9LzCLOIfKjPuj1/P
x+610t9XfcDJ8dd6iE781WCd6S+VJpyGVj52MJZFonOPyHfeEIEbwdeGth5YHfPeQ+9lHPTP2GZd
8H75uZp1E4VHc327mWBww8LWfM2vQ5Whw+EJhAdxM3GuDAioVM+Ph6m9DNl8L1l5ifj/8dUqPvwp
68arv4yhbH74dW2WeLScn1QgBMI+zHb5DoudBhHhZ7MoilAaw2vrIF+If0EB94h4Zq5AfDPlQfo8
jZI8kQ4voPunXgzMAXOHsJtol3rJIrsGBail8QbbRbU2DNoeb62PZasgx95q5z3QohWPqHRIQSHX
X81ol3dXtRNhkSxZT3ihHHF6num/w9h+38w7eWKmirELM1X3QWI4w9r4ZqsMrtmmUNs1BhFfGdsO
7oAAvYxmYwQUm/o4Clsxh3pv8rkGha/Vv62Q6QN637XJc5Hk83RgsUKGGHnh4HLgTt8at48Y6cCG
9fhRGlqv3kHGsldvPy+9rV1Z9QbjrTwwkiHClhSfw2pxn6l0cHqDDSCSPO3f7etg1XGkV3j+fy84
gi/Y83qLFp+8Cy89ehnjqwnfJNLWsx8NJKQP4NX/xOoHCcsB/bMfQMgy69bhcaOM1JU1twVGSgTp
wb4Gh+LcApDurm57XkHnQ/HSD7gWi4b79DB7eP6L/ZP9xiaqylPJDe+CEacGtnFs+t6TbhrB1rly
wzFkZ0hUAxQLTDXr7YncYv5hlDclheCt1/T2lyH6L2AVIUD8tKYsmenVGv3c61j//eZaL9TKv4JV
KPvso++7vUtwZUyjt2091yPEKZU9qdtAg8WGQZAl56Qh9CuGC6gZx/OWzZS46t/0oZi3q8mglB84
mxTPkB5z4nxgTLqh9ch9bUq24ETIkZqgCSLKEgwEyHn+RmgCe2tWKVZK5FYy4BO8RzqOt6B3wW34
K7cbRL8pYqY3vNfHKGj0qjMBzxl9/v2XtYOJAtQRuiaIVrB1J7fzbACEoMt4P3PEQb6AqlWa0PFT
QG8g4stAdrF1piZPAQWha5/Gk83AUXEp4Yg57wb+DuO2E5ySooWeF6Yw0hKXyy7YbGos+YJHKs8h
cMDFloVtfu9pjXcUlB18E8hTxFPin/75Tv6yI4j+08kSQ3xJIDxBRg4wFfvqQOaU2cmZj0GSHIDq
Wzgr3KYhI58T+nAkdonqdFtuY3+LG9Ucc0gXHqO11IAolNqj8uNYpjUcbZYMl+gUheMlH/k1dh2I
dii65M6GXy6mBL+LVfK8Cuq8Ar+d/pLhp+qPtp/KfMimUK6L7BQVWTy+Rav0DZaRtuZX0tfmlG4S
qAXLA2iZY7PGnqAgKCUNyllFEjpqod7La39eb8wxXbnMo5vKzavjnRtaKR6/9VNW6VBg/AsERvTy
QIiUvIuHxC6xwLhI/LAxe/GrhQ76TJ2BAE0fvMjL6CcWR6LT9oE7Pidcb2ioOuslOUNHGhjwUTib
X7+pOKt7938QGJg+kFksL1piKzx8ULzpqLZk1mNcY5AEgg/KoyJMXcokVs2uHuvqarwuwwJ0ogcy
zAjdkjqC12wQMtgUCfKm/AFqkZ2L2aDnY7srASR8KNQxK+tTJ6gM23vb71KACEjA+PBM1At9C5hH
UxcJUuHPDt5XY/pas1+OrI5/fvZg+75gYUAWCPP8DmHK8AIMWFWL/fjy6rsqiW1mUlj7ft9LmkmZ
xNUt6mFI/47UfJNC70MTU6OSN/pQ8HJ3hCeMnlST19VYExGnTW7HVLU1nltG1YyAzevHeuDRYLwU
1G/mLxzJRp25WmMEGBbsPxP7qASCWHuNP8cn1TK7MDzUHDZaiGCEfNah9vdqqVGEunC81G6LRsOE
rNg+cA2lgZMuz8SqEkGXseSv/cvcIYdp5j1fp+fPq0nTot8osslj/e7se7fXHmc2iEKesIFcM09C
5mxlawCngRp/H8GLW125WZ1an074p/0wnuMvk0LIlpJTsP1QVrbBV0Im9RNzj0eP+Wbujzr3U0c3
+XLtLBklbua/2jgDN0kgFmpCif8dMSV1oHRIi7L2P5nbjo5S+2afWeVtfOvtewiYVTzHuCl365cA
9QyMcpxDVkt79vWLQpZX+BAKXxm3NCpfnlJN1AKiuaRfL8XoqCrzX3HuD8yqv8zfi6rvjEkmLcKv
7HUwGe6H39e6f3C+Uaf9ArReolB4uUXPKd9ePx7W/2TMBUSAPsYOzXQ0lI1Knv/IKhuPUVlTE4aj
Giw9Oz4/SIUFGD6TMUzpec5P9vpEnda7Uoseve2p118lk+vQ6SAaPvxmSMcmNtl6Vmp0yVRmFFLY
dqjXtcRyeyCFeBV4Md1OeX6sBvPse+p/kTF9XGm4/+DS/ra/+RSBUVP63+E0napIsK6nUReVn2WV
4fAiplb115EaRmXX+U27fIgkzArvnk/HZgu8ZLxuzugZpz1vAKnc0MCvT6P9hrkZmBYoNIBTmEW1
R7mzGlEUd4bPAPiS23IDxcgl+6fcjFp90HM7SF1v88IkpDHGjEyumA/cIYfuqezeuRF/ZbsmrtWs
/n70AV/Dz6xLIjoLxsDf1UpFaSGCCJl26omF382i3xnkbNe5O+5IHeWhi58dUnH3mk3GkHu8/mKI
oNCHqNIaD2rpPFsk8FL6DPXlET5+9qv0+4r+E3LMcWfmIFUEBVvfnicDq9yplx8TZSnKYsmu2cx2
5PqdFH7r3uqLhbZbmCp7Wg122p+hSI6IVOQGQeBC1nm+/tHBOAJu5/lI+1gq2KPk/O3xE6bvhkp/
Ds8pGoQDrz8bWyPvrbeSVbsfUhfghhhJxKiIVyfN0GE5h4xqVhXUk+MVgwlwaWcx0NfDRWvUPntE
kMwE3ZfsFGFTjJ2Fu9C8hWLepxyKX8Ml8zLOoFEAXOE8XSyap7jWVHDIgWBvCOn4cPM0RrmpytZ7
7scNI0cTccWqtA/IBe8ECzhwKASVgaaLt5L+LvHdWZwZwdXWdqiYhcKQH1vLmzsHRKj/5sC4RWlJ
eOEYGmFuwLbKqTE1iYGBkXLWk+t4ZfKkdWF783L9i7NOSzt3tf7NGEztnH3QGdb+ugONIZwNqhe6
uBmxnuc+ukUw69rIsmDEqUu2ZMLBrazfCq3rEMqFN9RM/C1yWCTKZMzR9qE8G0DS5JmbphAtJECd
IKZzYQdFEh+3AX4a+HybAxyVsxkt4yZ9WgHPqPLUF+9NfIkRRLuf1hBPNTxX0eppXkJ2Y06JJCFy
b1oDLYu86XORbrbClTdgYt2ZolwK3okPTPFMD/Smvx/afrs8qMKszR9YBrX2Rcp4PXpSYPOhPTD8
kWZkFt0w85U2YFkYI+NAUVx4PWcFzA6zhHaWXYwRBVmYj2lB//gQ8buEltL61j44vpCM3iJAz6vH
DISZJuln7/3QuqHUuEW3Wed/7X0969l0fXjlF7SrI4MAllBE0OLigUPC7GWvLr2QZpX2sLyb6xo2
KleH0qU2bnFTsuAdf5aHlCzdJHM/M5h2Qdw/cuXEo5tN6X6zPx7GIgjQa+7Rd+rLGtOeoTXfbx/e
dDDfcqeuRkC1AWvT3MPsusGL+rjEoYcKSmKE9Qz8l0+yhpbKCZSXMoB1uW5MLKWek8cSC7DGNGVm
+5yYzLR6O+EXyow+Ss48gMsTTML0LG9Tr+9lxxHWdHcAiYMVM/LBp+NpnReQVq5Wz3s1unBeYJei
B4W0YuWesMjTCMAzN5CIff9uXcA98HhhtXFcO7DVCyref9lgeI+eQNd/1LYK0Q6HmBmr+T5e/+7T
C6CD8XVm/kQgPUITxQI0fYG/dLr8M3stj+GY3HNqTE5eqCio0wQbn/TUZzjvTzG3wgxjiIin7wgn
jN70A56/z9EojFPn4PeXnV7nYmh1d85jsb9YYy7G8TEV+BGP1dON+xt++ucCsfALsYt956zAeHTC
P3eAcqcPh5e6TIzQFZ7E0s634nkt6JJ3yUlINzG1/RitcNj76jkEwVV9JXNvDIJogPSK0O5/TBOR
5OGIh4heBC1a5NlDy6N9YKzxz3X6N5ljDEB9DY5nOcVkiDMM8Ds1NBoWxu9UXiD+k/3NzfDpawHR
oXiB6AE+qboGyqP/jWZh05li/MFDJkpqLMciGQ3JDtIuQxLAd6ohmLkJmU/CSmUzWvzEqExf6gxE
CND7ywCKaWttqvy5hvQLPSgGn/8g0x8oNa0qqgE13oEcz1KjPfu4eqRLQGdh9P1FviHbBz/driyF
hjisCBoKSgatPCIpmNALX6GTLoSle4Gqqi+80wdicNSumIdQvt2QXGsuDIjC4tsRxSlwzChUJ0NT
joEFudpDTYdrRGu0QaKZGivRgV6RuyEXsMKPT/BT6dR/kQZYRIhKhBvLlw0ANJkGFcENFnSWFEDw
2wDsO6MAlhBpVMLRGRN3OPfI4wQZCLdqpiedeR378k7DqwUHmyk9IwKPoakSBwE2fUmF01NrAz7r
XEZ1DkFpLfPYI+Yd2uWyRm0pjNMpTfwMExrBsxeiFux3YePrGzz044k6//knhD/k0HDsnISel7nu
D/nua6tNW1vV9PvhY21C7tqZHhomf0gIIu3YI8hp6IDxTgqsqmI13mW20FsANQceyhKnNx3OQ+ER
F7Ku7DT0V9dFL3wadThaHSy8OP6JJl7bG44z8HOQiIgYAREYJrlo0Rh605gW0Bww0kbmJZQEKq0X
Iwqs7hXa0pEVdqfTn3hehNm+Ykx2aahhfEIKyGYjwiVwsxkR8MoF7THQyebSEcKJGf2dIAQPgAV+
UTJBwbSco6tBuYo0NDyFIufpZkUk5SAdEI7uudGF4cj5XoSPCwoZlOBBHShLuCOIMP0ZUTDi5QSW
nCHhZ1qdiJkMRvZCh7RDzYIeB4eqxqVlBesGfOdKVayc+RCMN/rrELLg75uGOCHhLAMzE6wuNQoc
XLCD0vEE6U++IJo90hGAfspwzINcUbDpbiybP8A23D1XYryLjIZn8u6/5zF0Ir/12nkdV1MQO055
HsJVLwS1Ay7z2+DplPaTo7fvflcAnXZqX/2H86RZ1B9/eZyhgSnN2YwtlsSiEdXlU0hKdlh0uT0P
exxrdcBy6sPGLew80e6yBarYoIpUhhux4YOwIysBXAAvMLvwAJRYtYpwvz88ZiMoFtbI2YEgGavc
zPZX3Z9lDMvBZO48WaACMycSq53dXFd+QE2SgVnfifNPmvIl6SjYZyl555a1Ul2jngjjFRphy7of
EIdl6+eFkp6n+uGGmw2P/vxjQa60RtwrFq74FuaLQxNezrJdYoE0FRew4t36Nl+LqA7xVQ6AT5Aq
4YHAtOcmo0FGasIoGZnLUmLYWTNuZJYoHB9YpnjXI2e3SAt1TtjXegOfVk1v4AXc151dT7ganGGy
ncwbot9E7Bcd1QCrfgkRrvCAABliSYN5AXkOLNbx+59mGkXzMHiC8l06/cwZYozxA3rrAcwMRhUm
dSjXkA/Po1gdxJX4lzQSigScEPcxYu/CcDMx/GbvMxqG+eVvaLHv2ChdiT9clvjWFh7yAM4HeKNi
SlefOxO8QyTn0a/iLoTOGsndjfzHN55ASPF1yK+8qSBSdfph1TGXMWg6kYtw3T6HG8se3e9nKiA5
0tgAAfQKiyB5UzRC3nAnK5T62iMLwF8xuRnjPjU+jhkrTpMYZv/bSE43zbuXAZtWtinaTe9ufhLL
kbG2Iowo/1hlRuyVovEE5hPUf0IRlQspzevvSdaBxTwzEVFHf+weIchOTewp7IZvHXEGjrFmuqFF
x1RVzBoeizEfd2izmA8Ev4nY0n5nK1jE2KNFXfs0iQArmtkSPpYYg8RIW7c59v7RLZPzC40p6wVW
QC5kX89LB+Z0vft9zELf4Eda7u/UeIP0gh0T+mOLk/Cg7w+x7BKExw/ybFpiaX/LLLHzz8qv8wAF
Y1/VDo4QK4rPCiUc7JNN5WdxS3Yl/y08Ve8zD+0RSV7iV0hqGxTaIbFPXr5YLofWNAPk3xY1XLV5
7nqMjzPCCUvjsylgi2EVKs1O9dbiloJpMokCvqW1APXH/2yZNE4mA9c1NP6hFIUIKl/T5Sg4ygfF
TtYD95h2JnCakWMfF4hccgm54Tf6EhI3thrfydab3QeVuVYweNXvdNzL54vvFz0ewYRHZTx/HCzO
cag78cNodWm3Jrhd+4Y/5gCcLMxoVnXpJU/o8ghnYUszzEG/a+atrTkvlJbFCh5//GXdBLc9pA6p
JNX40wQJVhrs3RjL3mCUYIxMgDRLk0C6AhqlEOuA4I3XEL/e6x+Z0rd1Xdl3efKprY8JSRbhxRby
Tw+d1T+nUWWraAKVQiyh+UXfuWIAw7wUB8M0vlTT2OjilUpFQYxM1be+TkybwGws+MUQUUk+Vir3
beV9740jICJuFdFvI1NZ45lbXh54e9aKfi/t8ey60lqaBoDtzMJscMV1GxggRi0PAw2gEafmgkZT
8MK+p+1D1lUYzPow95K+R61YgJYVs5+QiGZea6wru7SoJ5Br2fVGUqzrYDMyAbDWyR88q/lIWX0b
J4DJo185Vy701HZH1QATilZXNTR8ZEEOR8Je9bv9qZ6STT4meF9WEUZdr/FjhqgDr1Nktu9HsL3A
Kv4SvARgsNEp07mPQD8S4x+VjdZigOubyVTT9Qdfsex6gr3GNG+e2j1zURzXzW4rs8/5V8VV0bZj
gQeuKlKU9sfPfLm84VNsEQPyj6xaGxUiFeFYBKkAtLCj+e9wIpY8bXJWZ9qS98WHtcWURpn35vIz
FHJtbFlpS2QHDLUzgAH7Bp3K67Km9x1OgQpeQOk7vPxz6ycFt9H0Oq0ouUa+YnYUH8ETF05gKo+6
tbYGxGHU1iN1Rm8J2Rp9Ox9d5JPnh+sSNRm8po9ZzAR9ELwzj74T6CyDCawPNMnELQX3ObqTfdl6
L0Tj5K8VhkfhmcK351mdtlF5gm49yd3qZtYR6S/sHx+f7EU89KlNwZ9ui8fLzRAa0f1hKyFRueJG
IGxg+rC0NFhdY38A6TH5l1Yugs2HBo8+f1aIY2xoC9MvcxcJrr2CeEmQSmqc+JdM4YEJkDDYgJFO
ZTJ8nrx1Brw4m0BcPC/aIIUJC+RR2f/YWzx1+KfgNzO0SkTGorqJ36sP7OjpYCMMpH5HwuqQaECL
0cdMIyBsAGbxhVOLmb9gs77wG2ZbCtDBJngMNhBT/qioIzJz+p4wFWE4wHkrmDTcK8v7+2II8rYR
x2MTqhECx0rxOKREYHMyT+JfxznHrIEjZf+kj599VMoEReaoq80+qZ8MBwovXwI80Dvczhp/3pgd
ehjeAfVywKWiUDocmBSFbyo7j0A/NHRJvGmoCr9cKiHryUy+a6QZzoZzFRn6yBn4m3ATpWDXegcq
d9q+LVbkZ2IqoNqY6V6yfaen9iLgURRCJ4rCGyKzPuyPqwGngmjwZn4lCQrVITe+8j6q+5v0SFEa
G0fqDPYezKcqD1MC5grAmd5S2N+yDTjyHtwcPbjIys2tIdwqmFaY1xIqwvXec4jvGLhtoIDQiSCH
4oZwVJBHKHqrMFRwp+cISxDhv2ivtb2QEhdbYfjA/sOexADmMa/xBxtMIpK0D5wQnO5Mc0GuApim
VFAJJdiOsKzEqDFSdFcH7DxyT6a1mEGFtl8TxoJ40bAQmUvgrEKfywhEX4oKn394xsVkicg5HMeZ
W5vvlegqBu6dL9Q6Q+OxzEIEJVgutIYyKTFdE5xaGTslkL9MxnltdLp7Y+fuielCSiYbV2sinfL1
3ePHNZv4JOF1ZKuKa+FLzg6PqHeZ8G6SWfocbX7vdA9F+MqDRTIIZEHzyWwoQVyp3YCU61uuk7Ze
/wmXnZ7IJsDCbvtIoB0ySJuIBKB/j4gWsVCxO+DahxCz3D9C7EQkSEr4prQXwm0Kwt0ORTgmv8KN
jUEKH0dsx2/r+38r72Xh9hGAx4CcVrbmXh3pqZv/9uwbUgo4S64CeAbBXK/9p/kKxpG0Uw12fnds
JcYDbX9/slo9FkKj09EptLp7hqvH2oaUp9nC9kjQ6GAGEqpQrp8TEQXc44gc757HEYMxuIqKEQlb
Edw4hH87zERcwrWZCriAcRXSWzwU/cEsJ2ZL2gwgfS2PcOpIzSuwEatiQXT6HbmJ5pU/14uWuf/V
I5xBBLQimcf5z4WJyVjz9MYB5uecUpADLkfKm4nzReQTk2l9lI6oEUXwgIZDhOgR4LZj/7ZU0EsI
WqctjmzcjST+rtglIIli3srOQSmFIkYYzCFIIeZhysBmKgKFmOZPU7LTILi5TYwf1Mt6xANXIZ3l
r8LtTsWNh2MGovWf2DDhD5Lg9S/z9igWWLG/+d7f6cfF+Zf/tlJmpJz7fB4o5wZyB9RREPX+5HNU
DmHmGFF1jIqptxy5SjBnvgnk8XJY/JmOP5v3J0MNokFVQ5ydCBmnf5xofkhJJyy1CURwj++o5qsQ
lXknp1J4+aLVF/8OoErFCWF06g0H+u0vIgLqpFtxDDjM4lSP+XY1G13oSsEyOmGqr+96zm6DKzRj
OGEfwpDRuzeJHgJv4PRKuMAznQ4Kik+V7Bp2jkm7xRJEH/gwrn6YM8OtyGWzwfhS7Cr5EnLAPSr+
x9KZLamKLlH4iYwQEMVbZlAREccbQy1LcQYFwafvL2t3nD7R1d21qxThz8yVa0gZboAdxZP1lgKG
2l8HL+S4zczAst+KQrg0YZHU0c2+T7A6ZobGFX0u2OxpcsW79NxBYmeCmrZSC876d45yr7KYQo2x
cMBNQBTPJGd0i5jAf9iPscywytnW45ef7wx6cPu6rpJ8+vSmdwep2Uz124s7u+ekG2nxbdHKPPF4
RJ+LX2U3eQmzGl8YWGnIlNH2oU4v/XKRjdt+MWr8t4VIjIEBNwWODtHV41OrhTiG4DhrnzOLegEy
qfqqWY5z6DD1mpgX77J8e4bP4O3mFGoTV9SpunjO/M94Vi7O+Aa/BoxrX4upElmKrVn4x4r5xjuC
VoTzrGpuOy4036UTIY6jAbYZRkNg5itD1WWp+hhDcW5gewGrxOLYiYGBsNDGrEmx9mbCXfE4EJhJ
PGvty72424kT0CvqcqZyN+GzdfQO2B8g1DzQIENExQsRBFh8zB480CiWXrgodmMJLEAmcjavO1yC
TELMNj8EGmLK93McnYW6J847Nffts00ADFBVjf9F0IpQ0/qgVzzZZNaZJwA1kkMZmkVsL+0Cdek6
fk55XJ/xTgzRZEH+l1JL04DDlgCGkkl2xM0Nsa7NmRDz0ROyNpYhGQxMTeP447bdK2Sc9OtsP/A/
AM3Yfp0GG8YYgCyczPDIwX+lAeTHihdPVMcBJYSpZ2tO22VOZTymhwVK3IDfnCliqHziafPvH2AF
+MZgFpJlkLZnJaopeOWY9J0rt5Dsqg2zrl/v0ORZ2h/191+6L9s6iCaM5AvicW8o48RFHbeDWWd8
2oLJ8RK7LgvXq6MyBefpK8Vfe7W4zvHVAheoOOLwK5SkZvEZOR7UuCWHLKRKcgkFqR4ODzA42DzL
7v5Dw462/Dj96aX8vbcaIJAY0aOPJG1EWoPTj84EiXd7yudQo1W7cprQBeLV8+Trx1qB+5OW887v
JUHf17qKq+sxqezX/LZF0Tk+RmeINuS+tUHwKBXigSqr+je/RGw/h5Ur2w35XbVMTejCVer1jkH0
r36fzB2xPbsS9FzilL+pqJrEejMPu/Sqa1l+iDqnHq67obT7f7V5fU+faQsREEqwcBMC2PYGOHay
Z1dR8LTnXMBVz93pAxC8V0I3L8y4TpiJoIFeigrAwEsKbOJ5mWD8aBKpFEIz6ZxxiSkWwN8OC4ar
1ZniA3H3N66YSWLvQglnFSfWxeBGsJQA7XyiHWGzAnPCLJBFDq4eK1bLtGI1JRQFgyoN37OwK7IX
2vidRGIyK6ay3dkcu7n2Lxf1sWU1KiWe9nC8w6HBLZPS+4w+I/lkwNK+HGHWHdKE9XyEWFeeFkSg
tTGd6Yg0FvT2bs6KMFScCI873QEJ4b3ah88HbizMz/ToVURxaFF3VfCEdJDfUiQ6HbvNX+g1WgFs
L/DV0u2enRyyaMvjIZYtwA19uJRq+hD78ESrmvSSCqw6h8Pd240TrDVkPYC+dBxg9VcsIH4zJXG6
wMSmD5Tog2OY9tooMxcHrUNEt/rT7ToS+gCIit+EYGrvm10OMe40KxZZb0HXuIQWhDLntp9B+YN6
p93oCd3L1426SM9g1bUpYOEvy+onGk82J7iuszXcRPnX5pPrScG4W/n06rxifzaLVo6AMOwkEv4u
KpzT9hSBZNUOvFxQssuSVjaczjjNXwETu2iUM78Ae8skmVP74HAhwein7XkOMiWYHDbUbFk6WP3g
e670oARHoQOy+cGST6SnT7891QFDM1C00mYYuZGmxsIAux/OKR3IddWccdQo/OtChZv1NheLW0Bm
MkxVzhvQ13EGzVUdyEpyJqfY1/KG4NdqbIDdwULDCgNni313yf/56vK/vKgZv5Yd+GGdMaAn8qMJ
q4mODQ6EJcoh63Km9pN8oMf9QBCWx+62kFSKc3Bmgv3un0MY9mMiio5Qh3oKm6cvg7TikhaijzF3
JN6Gbfq8gKFmsXFfzjlw4P+4RCbiqYWUnxHZ2e2kC0YXcZmLV3Kb8vqZoOqCnW2zWz9bE6bGzcjw
CqK2rM3kn3DDQFiH54PLD+x6mNaiABrDDXd3aD/InLrS5PPNEryM2dY7zgYvdMlmHj7d9320fqNw
hQc6wIrRiKs470xbMtTckDB4AdITr83O8mx/dyJdUMQSgm0O5lwQypE44eJ7YZWfjD4v93MDsH1E
a5qaFCVtqtBMSsmDh4btJkPyk4KoUjUBmRZy9JOPx5wsK5x6UYoXA6E0xH/A6mdq7lpV/EhoQt/o
IqhcBnlhm5JHAP/SFgMv6xTzAmWLzeY34BNbsJU8SwIFTuvDpxN7T8WRwIRhRFu1pTbLqXXBqH0v
JfY9ODq4XIxHdWYyVR4TfSmD88WnkzXTzRzqHMk6dwo5wi5xVS5Wa+NXh4e+X+8YKBcs45KxEVa0
0Pv16B3LuJFDEqlI2dZcbbgLiIKALM+VwhAYujUiAYQPC3hz+iC9jaSvlj6eGBC65+9AuPQ9ID+W
YVd8aC5B18xu1n2OXD7G/hMPOGZini+zmCrmGc49nwafFgbXdOqFPWZCoMQgQhMtyTVu7fkX/i4Q
ATTFk6bB5oR5S2LJyT3An/mLY0n1oRABUaUw6+OklOAUJ85WjnnAWXAvpz77WqANC9lfzubWCUqo
DLM0u8iPYxNyGJecaccQpo9djd/sVa0LqwQOMwgHMjzwstFI89pNFlCZk49KNlMTGpE170Y9NB3z
CzsWXa/D/hCJ+4n7Aa+BDGqfqk4zOCmFlUtAG6ILuxWlCo2TNFsshDCWqgYvnZUJEqEpAalyx8GN
8lO2nYgggoZ6xzH/A+uSnSCPL4g2EHzUcuKYadGK8tKMnGJeQqn7faFXtyWnM3VHl645eiK+ExaB
PKRu4B3IkOqt93QRfItbBS5HenIMr+M2x1RCH8bZq1K7lkqfAZM1rxwNz9KqltSy2iXjvF9ZF1wO
qGLLY6K5ZVRGPKA9nCcdZECxXKIvKyq54pfwOHHTRwhBM2mveCsxbQt29wm8pjbUiAIRx603/DAF
t0wGy0O9kI9Rtn4YNKPN8w+8d+XktrL0xQK1Mp+LNp7OneB5ByUyKmwAlAUpUH1SFkxWZ/8kI2mq
ngdoWvgsVSSDQZtpqnX3uzGpXiz+SDPF67oesEfWFAp42TKLDV7PhzrBt1VjNQKRmaQWmM+9M3fS
A+chxF5y6Jf7jgkvN1KcdzJbcWNfYlla9J2wzaboSyWhWPw+aeO3BSmfEAeMl0USjHUC1oGvjQqA
0ow9Vit+QODfR4+4SKI71eRvvUJ3unifLO+b7DvCg4XAS3eUHiegSRVBxMyCTI7l3U066pR3xyXL
gSJtHk0xZmqRt4Va7BJeXQNhhant2FreAM8adlZsamlpLkXAKHfdynKsf/FZFthfvJPvTvEytyud
rO8OH6BlsE4UXhek6iLalsN+D+Ow1WZ5xAkkT8shMx4pzB5XZugU5K1sb0wtjD0lvjKMfsrvhtz0
Altf0QlvvtisTrsL/xf6eS8YFBoVACpLYc3Yq8fwg9no4a/Q0zzOOWfIpVRdLaRLP82pp/HB4yaQ
Kfg9ODxa9GcHYhiRBw1yD2g05bbgwRdv6EJkoEfypM+c8HjlvBe3EdsAW/ONX3Timf9Nb/jPcwoD
NctwcXaxUSMhTm6c2qRJ8rjK+6/3Pvu0W5ALL2cHEVkXI7RQXssfZQSM2qu3fNhGy2YLNqQxpP1J
L7WJMRFV3sbzFTOgINisOqsS10uTwwCHdSoVz5ZwrTjzNub6FrWtkzZEQ/uxyzL55HPlD7PTMnN9
edPsABBqS6ymzAFw+/1DzgMBfqchBo90jqAVd3ecBEmz4gis/6pPuqP8cXivx/XPuB5+JQ8uMz89
u9uYo3GeVGNjDsxlvbjfLv5nDkeWrQgn7WXQGxhzHv6L6uVX+RcQmvNJExkPi8r4UPyeuDXcgEoY
94Cch9wplcPzAACANOqIdUAeQOJrYbbJHAyI9dyCnBbWtAVfiiE2zOIo7OfmzFmt4ILHdekmXGud
UA3IrovWeiGkbFyNW/DYIpw+vf0+CYiynaKppOLsOBx69OVx3Jrhh0Fdx7H7NaKcfphsYUGeSUMx
+VFg+PHLvvjs2XBRwsTGrWko4DBvqOlYPP+B/OehTn4hAeH7Nip64LUcmjD9TmuMxdSTGfkpQv91
LwNZFer08gM6BulGoh7gH8suKL97+c2+wg2SK9paalUINwfUDMHo7+tmjxqrI8ogNhZfN0tegB6I
aCOkaSw2kDFf477Z+QXhlRfahkHHUmXaYP0+fNsKL+0pnVGONk4ln9xBRciNFGJUp+KJsT9yui6r
1hGxvtVh3Xu168bpfAatG3vGocIbaQIWXDD9abJvwV4HFjbV8YIIIZQy5rZfDiNynI5Pnlq2zIQ7
1Rx3UXYDqdmcaGU5BDZoa1DtJMj6l0SQ+gSivgfenvSt6hmv9BvogzTVe9ZRnDyAe1B7vXNjflHZ
o+KIwM6j/kSaZM4rIKX+bcDAhf8dylnAdg4hU5yAeXC9jcvXv6vXkONwhUTR7GrWKfIcMlUTyZil
gDBxyAqCcW/j5V1i/cxAlpAgULwpMwGAdciMBSunWE+C3XFA+8knLt7qpxUcbzoJs4nGfAY7Ni3E
W8m0S7/SNqn/IG/S9nTEd+yOBIWrRUeCw5hOU2aK2D3noOVDA6XomsfHLw9Ol14Q5H1TbVsf/nZ7
gfSnTT9S74PNN6g7DHRZBIzMj2XyyOyxRMxDBhaKHxkfHbc/xWWOBxDWj9n8gj8+mr8hkLDurgX+
yeJDx43/vts//b0O4D66w2UdEvDMXrckEYG9CMnt9A+fFnGpGGys9nT6G5iTLKAkt5oPA1ocJoDi
+Ps1otZ6det7723NWkTZzgpC3lhmRLSZXsZuZywJaYLPnQbUrlD0WZAKf/vDTgGxoG/7fmHJXnjo
zEIspg5wOe7OdsvWGTg/5eG1it/NmJ+NWMzpLlfOAX8iJxApaPvI6fwC1qT9WuN5rU7Q2LI6ew0G
XfEyyE2357tJK0nui83PQUWbgn7+NOVz1XzJHLnTwZogQ4koPd4+AOhRsQ8ce7WPaRpBFpZOg+51
M7uyzmCCq2reth8/DcbI8NMdgwQpq+haEGnLFhw/1saKNVUpcE3KCz7nMRt0u8RRNFplHW5gnpxT
gnmgfR5s2bV+rZ4XFb+9SZuQQrwViZ2CKYHAmwgshcEL3uF+T0PCHZpeBqWXPA7ogq1x322NCT1x
mQRI3dPs0RI65MPHz6MXN4Pr7GfQoqGiPSPAieNDG97tlKkC6Fa6zvuUs3eMsre2kUtssB22quHR
7+Odg9eetQNURxbTSPFKgtsEF+/MB+cgSgCpvuDeUFcnSOT/BiwSSCCVjvEuwAHvhM/IQPpXXmP9
Q8QinEJ2uyZKbgYGyFMrGqMD2D5xnTcxZ6TnPf1FDNj1AhCQTpUp/2p/Dq8R3D0qnEsdQktrZbJL
p7ZewgeA3QZf15VDH06iEwqmF/oa10EwI0bEfB9v4InEj/9h48YaiflI1vS02pfBen2OZSe0rFuu
tu+ZR9yhuOZ7HZswxkcscZC/sqru5b5knKArlcUOK/QHqyWrixUWC9MqOK3+0oI064MBuLnus21m
DBcHHKZaYwKsVCO3x/k6iXNxiEraZ6+Nm9TR7AI5swvLeZ2bGKIDiR8XzM75YBn4mImOo9hg7IHw
+XC5V229Z97hAI25B8YuZZ7xkZUb8/aRpYC+uDnn5eZofWkFNQyqAVE65Pl1oBayon3UvqL7zSHN
1uxeuXy4DEKUxUV7/RjxI7IDLwgeHFxJbOmYBkgg/frAKkcc/LArZ+TEQrZhnqQPYCu3Yx7SeGJS
FnoKpfPkqjCOibAITm0cCK1+32Im4bJzlCAPgDXllEOwUtj7pOJF2TlqVneIvZwsYgUACovr1YkL
BYeEZ26hyLwrEy/UUBKxYR/wSltR4nVsYkPg/vR//3pap896Jz3P7/NFuYSSgmTNKWhq/+Z6lIIY
wpAhegJLtvC+/LofCuKYuFWCkfvmUvWq/ZJVMrCYpFSc6ECaGgjvy4HMBLvjunDrByxNkiRbJwGz
VBeii66AL2N+0ebSo6sHn82hKxvzJrPG1z0utjxYyu7ByElvkePaUNGRWZo4kScJiBgwygJrcdpP
Y3olX4QvuFQYflmtLa6FzE1fn9EX9JlfszvvmHaBBBfwVxNaQMWKZYEEGDBomP+VgWwrO86u4fxC
WccZAQ7D7CebGevV8j9noIBv5C36k+6YkAOWCaxiMHVFnJhI4OYLgxBYinzmSRczcXE+cECpVw2h
crJ9GZbLfu0sviEhi1RqAE8iuczWhCSy4uWGjCfWjaOOfDsnRLzawa3If9Y2rEja7JezWBWsJILP
8v2r4iNPYuC1x3Jbbv56caPNpj7+WZcRrXxixd2DVEWaneUotTlbKXB5FJQi2q+lz2d/Qmzh0XcH
AOp/W16s5PcCoxNGMQ2jG188bBiyd9h9PaZFi43H5e2veBv3X3Lc6N6kuVmofdR2TwaR+81kSex4
F8W+df24aEinoZUshC/2sCU7JGcZTxvS/872BCVOhvxRKpHTqmUXAD/rvABA+UawP9mFtF0NDuDK
wWceKumBFR1WdpYubGFlkn0Gl7en32P1FUIgfsPwyl9Ot+Wqz8n1dlC8Cx141z82mHqUBqJZK+Nl
whi/2ieexu8IvLg1f30sFY93cum401+lnxw2sl2pyAgBTgVmAcE/wR8gbJF5vc9ZKPhNz8U9vu+w
tm9+6cPbI0w6ApNudlEhNcXEI+7lg/2Fj1ddKr8fu7g7VtTPYIcatmYAWDJNMWz9diOEEG9sFOVC
swbqoN1XRhrG98AJTEtXFxdFblATEKKw6KNb9BgY+eP7rlhDzTPYIR2Os7+ZhWQl4bedeRfw2tlE
Mm7KzpcjiingOIK3VvRtDfTB3wNRt4NFZQ17k+GX1tesrnbccLjjFH5dkL+a2XEWFI5aEm6COAs6
F9/0vrINh6ksfNB4CM+gppfQzkF7CSsMqOthOnSs9/nqw80MHbbPnd2dLji+9oDVAANU5iv0UZrM
WGi/DFoBXw/ZPdKdtodsUG5BuWG+HJb14O/bmtgjWuAssxzpsv35lleSrqDy8Z6+Cw6A4LwzGNuH
ILI+P682cyxf4uppcZ/1Jgv+JDSUNndq/NmDDRPoiCocYYViIf8HNh+pi8w96/ZzhGbARHms8uRR
Aq9MSzZy4MWTd4tI1Owuv7mwuPr05D/0vPgv9H5P9NKeCsseT9vMZFRHbwqBuzJXGjI78tvoqEW6
0P/Y4Mk02hg4jIzp5WQXN+nftqptwZGDHzyYYnuHBr2BgIyDweFjNg+7s7F+WTpazc6alT+Qi8vY
UM1ZGR+X2HVa50nLvo1/+/TK5rTCuBvvAzzA8MODPaBPnzZdewUZ7BWOYLCNZeMDPMS4aL7A0Iki
/LQtfAxEsfBh2nLrgP+mBCdLYKFHuKspzeseti7mUh8b0MNEG86O6MRBDGxIbqW2+tFY0AeE9J4m
tGtXjtRrfHI6yLNwWPfqw9lpD37x2IAo1sHRISwm23e0IS0hs44yv3RFhK5xU6DpSOBm5tbXsFb1
drPvN3B4aIIBOZAWfmleDXc6/Tkffs/hZ4E4q7e6BPh6Ip4GazpSaqC1BF9YSI/ovII/t2Ec1GWA
x7O6AP3acm6I7nSkCLCKOOHuHF9M7V/79WWw84pAP3q13TrZYqDcxbwoeSXA5gRz01U8Ls7jiN+G
WKZQp8EXKbBgogq9YrdraTtxzCdj5WJR3h/4vtOC0foKefk2ZFhaXX7ErLXvrU4RdyWADht0JCyT
cOawqOBmiDAmKMxHOuxPqoLon3Zua/DCqSBEq4FdjRJeswLF2kEQxLXhIQSt1K1DgV4NeI6yamlU
HiEUBHyYeCyRRgSiCUrJKytIY3GRe7APEiLIBdss0FGPAN2PSTNMX0cXV//JoanYu10XxRONMK0e
K+aTgdGH86kceuU0JTKnTHqVteu51fQ7CGo/ONCqHA5knpk4Rx1SddbbCYPjm0owwv7leg4Qb2TN
OoMQBrPjxM/C3EfPazgEG2/ihI4ouawzRPb2STF3LXh2QEVMCylhTywt5hik/Q7wLfnLp+sxaNC4
VenNT3OPuO50zEi2NEZ8Z2usgaHKLN6np3IvYfqY4YN0luru4pj6TIXpnXXBEXpjWXdWw/X6HY8D
JlHhZ8HNCD5x7GxyBpPT3Ymo2yV2T/bq43Ik9EdM7Kym67/kjfvLRFVO7Cqhnqx9zZgU0rs9cquT
Q13AgspJDlrbigtnpTXsfFk2iQhd1RBMxZuUQ5DEG6BsOhZ4f78uRH3H7uEIh1ancU9pD0BDLz2G
Lh2PnGCJSHwuVoeaYB3sXho2rhcQDmZmfbl+B24R7zZEeaHhwN5xxSgc4TzFR2LeIYSxeIWCSWCx
SZgxxmJPbtmq8Bgr3rA8aaqkzcdylTXhI5QPlIKDER7onNwpbRANq3ogdsGHjdmBHjVtVynijs3g
zkP9w+Rl4G/KiPFG+QlvB52snijHFZ1WvTuGGZHkDPxABLdZTcdCXAbrSB6Y44r1Y5kxJ0Kgfl5G
H0w2Drr4PoDoxYqCi1P/Z4+NL4Tw02DP0S4dn1QumhDcFiT27nNxvxnNoNCSzS5WK47XlE532LXp
jhBqdyUTkN+IY5q7F2+/jmb3VcgoqgZMf1149N7rbHjvuJnVySh0nR/o6RVbpu6wx/7UKnpEcTcr
ykmdXCx+KISBSO3Nv73VG9p13wIfx+XNzz5Wzohfan2TpxIbFnF56ycX1Q3UjwkC8B40lQ8aDB5K
t45ZGNMLW3jWCU9KL4MLyC8OPRZG+/uqsGIjxQzTYoG595472v+UpOc6ufUcOMkftuEsWujpj4Yj
XMwROq2Ti1g9/uKF0ZpRhibA4auz1F1Peja6ry9JM1pEiyMn1suDMQMiw2EGGdH8KnS6vN+bGaMj
W13SIXqO+HBfIIBaAHGgf+GuFX6i3uZP/x1/KI8ubG7sBE7raYpd2AXYl5VXDWmOw53e+Px0aE6U
hH50428qofp/yaC52/u+pZ8n+BY/3AN4oVcX7r8+wSxISII+dcV2mp9CBxDf+L1ShNbftL/In7D4
vKsheGPKToGZtxW9RadVndMO0y3DdkDvw3sM3uLhddA0kgk7LXYxf/sH6IBBkhmSqsnk/OAgvGv+
4fiwvLL2Ot0hXMZ7SLxuRolhGU9y7ICGPkHedWBhX5u6WEDX7K6f3DotrCoBIFDDyF2CnIDPidwE
f7NxvV7PAlDjQ3A+sN3qaUkCcAmv5SGjHG2RssJHpIEw2ymF6NL/xaG6HN4CvKrnC/xanFV0+QH/
s5o0opcfnuZEhDTWooQfwoRpFbSdAuuTOkiLKrWGhzmgnqzqX7J/8NuKNxIrkdxmientHy3wO6cH
FUkQXpWjDMOXJwrZjouTlwNYpO7ExvZKfgi6zZ46QO/853P+ez+gvEV8Ckk8NycWzDSTWIm9Y4Yo
AAr+44eVnanEgLsfawMq5QvudJ9UI+2AJD2O+mGU68CjzjOBz6OMToikpz5/zjcIEHBzUMkPTIDT
+skPfyEpeoaYG50QjPuoD6JV3kyZYVQ3T3nijgJdHfFoMh9jIH9w8201BVVhS+u06GGtk7U++sDA
pEzbX+ob1ttEZ0xOiOeZ15lkpxDtKNQHCitD7U/sBSSJYDg6bCIoyjqZCzwJ+AQ64w0MrAGkpuNE
NnzvO9KFjdxjIiuF+81jcGQolxUQ/EYEY7xJ83VkFsBb8C3kKXJNGCvSMVzTkqGPPTNZC3i4peSU
MY7D0YAvtQhAD+MNEGkx4Flwstih5YugNQHaCEmfRn5xJCkEdxdR+kXlsM3ZFenh8xmpIPI3uCUo
DCFk7WDjMJQjaNqzGmEkt3BsZFZfAnPT6ulUwjJh94y/rrJcakSTI5x4IGHum48E0rKGhdHe+Dgp
HotY3WHeZ3DFSH5um+4Yug/+4ktOKtbXyEn/yujVmiJvmuR+aVarejwfjJ6lJ3GnJyAJk8LMV0Qj
Ah6s+2ajeoKwPnVnBDowXKsENrJjoatUuTjvOG0OY/BaaNfQ+3Upduwskb7aOP5iUc6/bXT368L4
BVvfAp+dsGQJoIfyYCrm2Pgl2xqmnI5tJOUf0pS1vhnAgGarDImaYJk9Pmfe7q1aR6gLBMtcIL7S
56igLQngDKdiescyzFagGfpsq7MJHUQGn/XufkaUV7KVPm5DqjbwsyAbnJwpm4L6BxzJ9diqk0T5
j8qQ3czduMEKmCAmNL3F9Dn+sKpNx+whMN+G/SQhw5xS1EBho6fXPeTd4f3kYeJoo2h9mTftD5MU
gkJlf7w+um5kABUEb7hHV2yTIOB3cc3GjcJKzzney72F9HfnFvfva5ScxgdsAXVW8Ce7WlByAVqc
I+19nTaz/EBO9XvcRu8Fke1j1fDCuk6tzKhuaUX0jvtQBEAt9++nl2GOlWreZqyvz6+oM0bzxbZC
G7WrwfMjUxLkcWwgsIpQfrU+q51yeHn5wtfnYN8cyUTtTsFmdMrT2T8GOlz1NjrQx1KEsPTAJ9LM
KVSUqq+n8SzLycmU+bFxSmmtm8+U8ZCVxcuYvfDPJxnncXVPuptB2bKeOHIirDOCTLX736BxMVmH
udoKt6tTgnadJtSj34jFTcqYIsmyo63h++w2f41owkDB+Ohx1hSKr1nRkedvL2t7tPKFTJN1uOCP
AEnAOWJk2XaGmEBMxTri6OormvjGtaLZexTqW3ggDOkDUswQsPHQ0mTQMTkHyJGwtLykG2B36Ykq
jIMX+RSY/9v8PWI58PPaTfrgkGMM6RhXvb7hNnjAceYcHdr2bAIocYZqjPaY5Sl7UYgM3JIP3COf
ML8E7bQhXziF6sBdDg45geSWUAZYeoLThmO9Y9EBwlRjVajIwgsJBaMu/oFgeEIrMUtIc26eUGx3
KmKJubD7TlxKrAyoAv51Exi3EK9ZDhng1pJmgCZyQ15gALl791q3j0FXkjVYHYVM5NqOm5LAEE2x
bsbQFe12NhE4bfJav2bwUzXYOnrmth6+AC5nD8dJApQ/F8do+RRoAp3FCxQqGh/mWTo7CmV6g9uv
Bdx6L7sD8IEOZQT6qZ72MGw8veN9iWmHbwTaT6JD36Yleg7oXNqEEa7augWo2sRdEZhAVt4CiYf3
6QaNiK1H7TvBM9P2D6t3tl5sWpSEDy9v/QgRoYNGSx5u/R2XWvTcyMPCbdrVHGMT4ObVHmeYPnNu
oW+BZMnWaoKtZe/mNIpNeBEE7Ltz6QfvdvDuLY1m+gUiIOfz617RSYzvV0fR7Wpdr7HY0Wc4/606
w5JBL6361hnltoGp4yt+pbTHnPemitM/2jsISIhg2wR3gAAQatIAB1A7YS3zPL4gNdzc96iLLmUy
U1ULjh3g03MNXeMwgVwuTnN8y/jsRwZVimvIPXl+eG+gDBd84u6En6737BOEweM1xQgPrsE7ULkX
9iXLaVjNb8XniTtUXmdQXLBuqw0HcJoJ1WgxMZWA+E4lktAKb0+tHH6dx08ez/pt34J9rT8Glyxx
HnmFdKeAPI14z+Q33vZnf3ukOUF8esMtxoJj1S0mxz4fi/XtcdYc8fqjDYqVcwgLzC0aVO41tGjR
eUiGfN8x97ntDb+/KzqcVYFQsZ3mLoKyNOqFIJ6naLWoMPj8cxjLbYIJMa6Xzg1q9Ioq7m38mGXc
fbxBHCbYjtEH2AmZYy8/2ysHhSmA6jlaLFDeQKGb892gQ9Tg61YPz/6r7yPsWsJPM8zpS+V9dRfQ
SjRzW3Q5nGo4QJCWoBaT0imhVjTNpIwzEXJCryVODnfS3NOQILYfDh3jA/cWXAy9AYS7ES4jgOt3
t4UKxC9wfrM0mlXKwq2IKd6fmbYojAnpPM3hy+KxjQ6mmQHlw6vDdgAVDo1RZbLh0sdHFNVmnyB2
u992cx+rrOPGnjScW4CIfz4xOpxkKmtrDv1WkkKodBRYZzRgG7oGWBosFUi155Ttem2v2yS+8E04
fjNc28qejbw4Pbf2uFax0aXin5lMM9R738m36+lAJ2QJkfhtAaykD760ToheDgzFsx0HVsdiGUA3
cE3feLAyafPL6Vzpgg1M4ssEUtyRt75rj8ZrQ7bCbKLmQqbauSecMn9f7D/h+0rDgkF0/49D8XQf
TwBhe3dzuDyNjDyUFbbHF59IBmiDnKBHmZRT0pcyzLBxCRG/jHFyFDDlD/MBPJrqrIZqqBto8TDj
7nODP/xUN1zkImyrwS86tKAgFAr/oPNt92k5KlrwG+UlI0DltzKLQ7f2z+jy3Gb9nt6uUCU5ftu/
kMA4lIfulT4X1aNVaiEd7NwQTsIzLWCXp4/oGSBdSpWCCLoA/gg5EVqo0NAOyang2XnCPSUhrMzj
ozHI8kGZtOGDvYN2y3mu2vNT37umuu58vlb1c48ht3RmeI4b85rDBSGIYd+5N3KnDk7C06hfntL6
S5OS7BQ8fnlT+st6Mog8ArRIwyq+q1hBD3AcvqDcgsb3tF2YX0y4PJcZ+ONrmmqY/ds9najeK3Iq
P1/nGKr3o15jk8p4vUwwz95xG1DBcEkHcVA0v6PR/VnfSbM31CF7qi94cR4A8X/Dy9H74nEo85TC
p3izs8Jv75UQN/9s+FqBY7SnfYhwd/uIv5lv1Ax0J0S1P0ZvqFa+EfR7RIRUQUFqAalItWyjzhQu
SJgbwmQECznXQ6oGq1SE42oWd6sJ8/F9oaD9Q4s9MDA3wMUCaITEnRGI8WO5yRxGRgZcgPOPUMK7
Q00f0MpsX6qZdazv9kFAibrAngnLXFoxRtwjvUS26/NimlEDmwmV4tEMe6QWhVij3szCY0QKjMFl
zGx2mxZhd/gcGEMMpGWt/MaJPOpMPzF0VcTyzU9xntaguyd384M/WUv1Cbt8f7FI9J+Fd5vB8EOc
b2bbHNl/22lq4UOy7buwWbd5bh6sZGb5BHitNSBbs8fKOwk8Bd+TbMDTB2D49TfYeabsWhbVYmec
7eaeVBV2wOHN+y5K3BG+3h074WLWyh2GCB4SLBuEfEksHTJkAEbNJWruYSlpd6vTzbd/m5ujLF9b
I6x/YHQSf6Mte1dL2YQnlef/kXRCriqwUEg1pT0+rhtRLxQnx2gCQOl+quPmytwdEXDVAYjCaIJh
Hf6qaexrxJSEQ7u3YQuaKgonsOlWcCXP4ZTWY7WxcTjuRgreZg+3ezSvJJvlGP0uvsC7wJJrLT6T
0rcqMjx/P/MSHiiuJ7iJwWIHqTcGd28Ddml0PD8fhKfZld4ibQ0GXHLW+H134xHBorM+uklfxHOh
5IyWX/+CsswiMYrctnYJSIfh/PpiOO5xwiNyr6IODv8mUCyyaQ6NzcdpHs5VXOvoLD+zC3QA/vjT
D2BJt3W7c7H5oS222VzwPDyVA6XrNW0AeZolUGAWyWGPY6py1aPPr3j6YK28bHixnL48tscJKA5T
KbvMteysecaZW8i45BKw7sEwmzML19hplgLKQGxpJUgI5AC+rniIVDtL8FAeKfWgxNf3tz/Iif9F
R9eBI6LcQzqmDsZNbfP5OTxOfofhaQJo/slnMFBVOkDMeNbPKb1tYbB0n2j3YKzQf+64dStzzAKM
l7c5huOqbY5vMIy4fEyMUFhRsKvnmK0+VvAuSX8a+BThbnb9CJpuXM7q11Repr7YlOOT+y487ncs
8b8+O18PeP/TtYrCc4uLhawp53FAMQbxfMLF6bWsYtVa3iK9tFTDVljmBnek3/JH8hD2Zo0lhnMG
EODzjfGiZJLJWSRfBmo17vACQ+GFbYuXnW/b6oSRsIQhz4JCs4rgAdXYsDtbLJw5EMtBn+uEuHeh
fW1y9/LZjUII+H4mn+NAJVqfluwb+HkgGqBQ4AxW372mwB3j66BnRHhfKJfws9m+lu2jzbqZHC7V
Pm+7fMYMBg2uJk+iaiBHaea769Zf50MGzsu/pC32Dmjl0EuNu1PEcs1euhh0f6WFD1F6TfKTw15L
0V1jyfmVOTU+Jwjwh2/dfVVm+dP85TWxW6P3pltChvSx1WF3gSMyOGGg4vrlZbrzDGknX5rdcc9k
QhZ2PcdgOf4MGrOaPB+esTwK3N7jExiyVWuNwHEfQYQWcPcYv342sNBHDBM/CJWZSsj86nn3pNfl
EX/P30hz+tOa4EX2u9hCoOa4lDj/8FvQCPf+I+nMmlxFliT8i2SmfXklkx0hEAUIvci0FGjf919/
vqgzPXds+nafKgkyY3H38KCYn1kMZg5PqAbv3qbCYbYO9wEtB/dG6M5RzVtMgDkcbxSUL4K6R2Nx
AKKnTLjY7wWYLcMw6Q7hKGu9d7/7fL2QRXaUudtsnT9eoIKsP99V/t5sg3Y4V69abf1agaiZKwY2
zezdYpW8cnq+GsX0t6RGz0m/JxOX7ODE/BWDvBhsRoedueD4I5QA/P0s4cZ2BMFBWGezW+c/QwmQ
PdB03oerg5CTIcON+xkhfHlibzBnImckEmeUueU5e5u9Ofxyq6drULi0CJSSfOce6hj0S1e/voKS
+dxMuMzQVl1EeM6VyBTtqQbwD8aJa4M8UqBAnC24+N0VxG4d+6nNz3a8drZh7fdaNr8Mtb5n4bYx
bFpn6qku3ceOXYxfJvLbKAhQQGIWj1OMeZ+cmf4u0yYbc4xyjWEKUJJmCSJ0abZbVV/rs7euW7fZ
HrMgrm/3PuYZ46EZWT67zgmCELTt0eUwGgxBQJFWggaw5wNwjaXioOnTGTA4eyz1/qPffXV5GjeW
JzftY9O+X1S6YZDBPkQzBH1sO5up72o2rd3MKUp3/Snb9gn7ctWaNMWn487m1vBlkKMvNPz4JV7O
qhYMovPwbe9WR1MeEQaEEEU8qGFFV8jQPRVLfcRJfsjqgGX35jzWkD6sAMX/Ai+DEKd3AzIZopnv
efrZMAEBLQy2esQREgdUpkPq1Mx4Ydrl7GpzcvbxoHgD+zNr2zaSTvEFd2t7FZd5cl92U+qFet6s
6/qyT+/0iNokpJOcsYP1NwOViK1YGwQIdR3ETPT9bQzbFjesClpYdD3P8BFWNbWezmfVThj0Ugeh
bSl0kNnkj+Rtv4wqbxVX6/LBo2P1wH5AfeLzXr3ibliL2jgV1mduM99SEzWsir0WOP/RfL+QBugO
5O6wvSgzhHMTUnZj1OJydDQg4M9zgxKX6cOLvoM/qFfOHO/5bT/gtaBEX0Z3PPvtrWo981lz1rgX
ofhimhWly3e5Xzs35IRr74niEyuBe/44u5vJY4QVe+2IHsH5sNwcEcZgKB7fq1q52RLZlb37wbJo
wT+2GMz69pOKv6+s06KJTGjmDJjfx7ZK41HewymfAY6nd5mx7SNA2LAltom/eMc+YKZwMu734A7U
+xRpyWdUA/ebzqJ20Utb5SXaYseb0bK2qQCFLSAyIqhgEzOh9mb2aD83iERy1Csygw/Ny0SxwskD
y6W7/WAeB0vgwAWv9Vxq7coTmzmsCMNgg4TpDmM3MAs+OT5i/VF71PFoLxsVWYmnXWK+yQqHuEWT
x5j2uw1y3vBYiipLE08BWaDt9EmSw8tPc2817G947Rmv4uig3ZhUP+vxBY90I907b+9t3nAPmeJf
gBJIUxzVQ/yc66ixrE3ORlbddPosoJIlC9g+PuMdXwbra2MDrj5BV2Fslh21AQ7ktDXxGXuPqXfh
DBwI7d2QCPeGT4c1Z8gWeIeVp2Uzaf5sNj6sO1DN/cqN+Ywa9g1UD7UZm99x92ipgh0NPK6X+y3v
qvYy1uZ1+vEHUe3ntfnBQV92KpmvXQxdcRy28yNT3I1skG2W/cUZS2B9k3aF9GjWUVmw0KBp0+Kf
e7pyj1Bz4GSj2U/3EPBFKvqrNjl4eMEtTO1SSigqGVaTLgDxTwwFkFoIQ2dnPWrlkKPIBFg2ei1b
PDoq0p7HxDk6EYNVBD6u1PHjZFypBJHOLipzQf8zIwQvDw/FkgW2Ncj0YdbkGO8RT+3Tw+IdNZHm
eq948MMyAFbWgvAc6lZzbWL8tOGpzO8KsubF+g3mQBKkY6fogQ9Kxk8CztJch3MMj0I6bcWvABQp
uuMHbzwSPLP6ZP0CffgJe8Lb5LE0g/Dc19i5OR5Be2PFWztOYg/pyXw/DhmUAel/GTUX2ZkZfwuf
C4lfD7i/bBAHOVgApuK3myRJKU/eLp/Y5LnPlhH7yTnVTpYN/S1OydjwMObcV6vLO4iZAa37+xjb
u3UP4ocvUm7YAbn10rRhzlGDMQA6f/zwzR5UKDxKRIrFESmBN8hSj7gcS/TALX24Yhkdf7uNmydn
DR7Vd7z5R5t23kLz9brbNuKp+3z+thPM/i5spwi9R5J64gIQ9GxydxAtI5Q9KCQNZR6KOWQdM35Z
3lCiz/NlNzjB/YEJASvw/OFhztjVo6cmminoyYTORNXHq7jfw16wvkDjcbupeGcRtNHHJBTXIM4f
J/b7KkMDi0aWSe1F5uNn93GSysKmGEfegUPVFaDV9LPyswC+Q4bHf2Y02wrJjAdsjFKId0JRYVeA
ZyfJfdgWcsyKQGae5mdDlHqDaRc8vS/TGvIw1qY81SOEXd1nC4NSGhs61uOdA2AcP9PJfcdn9LhM
gKN5+g7R/6Uz8dIJz/MQ1HvOGWjhLCgmkKHZf/DDcS1gLwSqFHZChYjb9HoY41LCXkR8KNwt4QE3
ZacOTokO7hwW5O7ggBbicnUCU81ZJ1EE7NY178q7HQ1176k04YXquIOfla/xDUvS+9dI/3OCVO/G
l2LB6DBn29wY3oediLBTDztHESBSMfHpewVhJ8ORFtGNYKGg6yRwGibjJksANycPeTIx96tZD0M6
o4WYSuyc13WAmiO/f5CVdjzcjscclLfN75anh4kZKxzFT/CzZkLGK5h7OEOTFwUPvMJyj183ZylQ
OD+aDM0xSTUz2R3IMUGO/8EelgserJwEKT9vp7ukF+Hzdro+AjgSwTdrk6uvHsK01Eu3eESbOG4w
hwZS7MCM8kkVfxDm/GawdHbOWfg4JR8eRcqQtGK8hynMAc/u1lCcfafqG6WasXgnvawcpVtuzBSA
o/yt0smF5/gxNknp1Ty5sA+Xb5YwRuDc7QTvwiA0Oe59J91ZzqQBSoo9GlykWbzRkyqcMIwdCytb
8/TJqT6ctQIQFc7+4IaYS9bZpck7Us4td7zdUpUXZNemxAMkaq/Yjz3c0JAC/W2gZIcqPDH1xcNw
+NVya3USl6s622fj0lEtCGPFswzj8oQpcwJLzMPsHl2Mk0v+hrnHp0XPry4Xu3l0qpsv/12FiaVs
CcLYOdHcQf5xvipxEL6qI0I1sCiP9xlTqxB1PhSqRE43JBpSarIlRK7M2cCb0lT3jK/F3SJOEm8c
zgDSOtCa+HTmdxzt7F6jFoqPhMn+wjsVYQ3pY57v+nZOhPJSL95YDs7Ejlo1XK7G8ffPJnmVAVnU
nPoxnHwtuE5o0m68/sGDvWkzNPY3bNS1azXrv+Caf3wzB6MPtBB2OngrRYyrZCNLiMbxfYELCATz
cOrXP2oyrDYKX7zOaKhZ0DSZHsbDyXOZiSUbPxZTM+PJT+2N/shheFVxB2bYCr3R1wGYPdoMv0ym
J1B0fhXSqrp3gvwiRl+ts+6mWAW0oGNwxb4gVJCtCmxFOrKH83TyEu4YUKjGxajpABzpFsyMWFyD
9T3NQbQdvk68mxl8LmpZtT8R/2/KoaSuGRu96pAm5DSkJPP0YDGt/2JAx/ieuRnvKYdR/MKhIzkr
UpcrvxuulDPvgaArj8u8J3ao+QfS/Kq6WFZ6FDlnZme43Hf4XFxCk+7Ci8syrhDzIT1IvKetqoJY
YrxDuUKfpFrSG4ySKxe95xFXn+GTMUM8rOWUlvHJ0U6K9hNQibVE2jyHioFerv5m4jUYBzBUbz5f
Oz2Ot7A+InzuEDHf4DAUde2Oy1Fo6vDiYhHj4WPKRyLtHU3ICUGqLhftzSb0BqFsLMGDAJ6w2EXw
lQFScyIA1zTp0fDDV75GlcI2OTAo6ZaEPVMpFBy8gr+XwBznYtv2+/0p3sk7KB+j0TU8ytm1wYp6
XCiAx7I5Xg1V12xgzMyHYnaUKuWLupW9isiThBASzwUEm+LIwqqJIwMDSGGbBpbgYXr00u4Bm4Si
wNnAQJ1evG8WYfNkh7MlagRzc3NC83BiWJaZXFY/IJoYsti++XOHgk6uZuOjhPClriYtnCo77xr2
+oDFscncahEENr6dkDHHj/7TCpshgcPZp9UI5wgQZgJBgsN6eDcLoAkk2DMLBQYMvgX/8MancbSA
oWwol92czEcgn4SxUsnadPx3jT8uf51tlaLSLYLa1EQKzxdVHAS2g5HKGHLzmEpS8+2Y52znMEru
mAGaH6aEIJuopeF8goYXLPnFNhsaFffx9zfa+2SGzLSD9QIm2Xxm4dr3aJ4RvKSdLIRZ8Qrcx/GV
NYl3pldQGsMsbXFhYwkuZ7vIdN3DYH7VN6Xc8AkIw2krGA0n2se5r8T/Rjl4L4lhg+9T8xCVEJSX
zoEY1bNzzJWjqIWM68sCHpOtokgw9yHHw9HtIT/C45llZwqcxHG6dLcy+in6Sr9n+I+K36cflDqO
43nYqnr0D9nHxqktdpSS88ZBRImquKFJ7DzoB30U7SSu8uXrmek3w8xhBM3wTOyoZDsRqlUAGv7z
GlF73G2CctxxV3LR0eNsjfKsnKy1iuOPg52IwwkmUX4Wq3ht+0PacRbw6tXLSLBDIxMQtrPJLP5a
Vs+yhv5+stJ8fSpBvszJdxKTWojXwj1T4l7RN8l+eAHSjWLBSRqTEK4xYjI7HuE52YzK1SlfSTkn
g4ATvdqmMd9/91HnCXt2jz96ok/OqkVVk3hKBeIKzCBxlofsFeAGa3ZSdKgCNcXgyRj6vbWxakVY
LFYJnnoO/uVEiMPPu8xzaMaItbDbtRXlJBNq5Dj2v9FKvlJHM7dHdVjOeCF4iDqpx6Gj1O1Nc2yR
+8YTfQQHmE8ekscS9lKE7zml/4tcnpSrHkUOmi1HXy09ZMuwN/Q/duaXPuacWYuC+y+R8AE/nCz+
CeqHK6dOTKqgelPC6qBlyGGoLM4k699IZCz6otZ0/D0FYsvoaI6aUzqQzd6lqBBmPc0of8c2rlVh
15oz4AEz7Sgg8Ab1mMeckCoUQ/U8AXNgS2VAqW0ChfUxl+ZN3vKVosBQPssMnITX7nDONO/Mz8S0
YMjgNF4T7KnwUCpQoVKdctubk9DTN8c/48/DHXmYk16lJ9mBOTMpGIjAZo+7TDwM7+H8jVt52GU8
QcX+w8vgAdlvgiSeHzhwsgRCnt8AvSLuUZSi2AcxE6iMCIaJC4KvlxRK1ajMbtAO/Dqg/OlEZw+H
C4sQje9CiOMsiVGDza+kE+MOwgO1vNMPVbd3TEuvl3lo/RU7Gql/oCjQS62pr9rcoo+FCPodRzQ5
odosPTPo2JTHjboddQP7l0u8U1Fgm5Tzsn5LwjyHLvbvhcN0URPJlltwkspjWuFK2Qx5BB+Hh8B9
CAtQqYI2nGH4KQOnLM00axmI+YBDjXASO/YKF/3oVRDMxqiwFPzu2PjtasIFpU7ccx1m/21ZYxG2
J4FpY4SCuwg0tYe22hoT7BCUuK6NtQ4VUhjOPQJCvMm5KMcxRW5g22PY4CgyuDUFl8fh3sd0oulz
jqTf4zCxfNjxYz61YgFnQclEFyZpbCPnQI6tyJ9FqAaBS4NFMc13q+iCwALM9OFWtHNcilMBxvQc
M+RqDVBDGftpP5fVKrLgZqA52aBxgX0EtPC+TDGPx+5i1AK3HgPditbrMyRViAT6mTNIhSpaXPuY
YZf8irJgz7XzvYJQby7XpW0EZEbOumw6iX1gMp+NF8pjMifG/cXDIe5q83YiHvpT1Lt3w7T79GpE
pg5fjz9ICZJl4s/jf5j4f1svlT0fcpi1lmv2rRlO7O1YzGNs+oRmfSKWKJrZgkZMlbXC8Zt1iiFg
NFY2tgMPulYjEMXQYYp3N/lMESfS5DrEbumX81ZvmCvWhpNHhtgRGdO6srhAtx6R9gH4DnTzgMeN
zx6rJBF/NAFqNFApmKNGkwvQDzRHLCSTANHi5a3Y+otKHm90hrc2iI+Z74U2uwOcGC7Di2geUcUJ
WX5jrM8yDKP4uy0p6zZDtYuQQGxUaNiMHxgo7IyfZzQ9Ry/bGl90ZAbwuYASzJxzF93Izs8lftlU
GShHEZp4nA+ilO9j+bsDkyJwSjznatj7MgjqVmg6HuaBiccrI+tx0/iO65h+58xQMutQ6DGIy+KP
T2Fvd4Pl+O78TTAc+LQVrefopn4auRx1/ilL7PBjpF+Znz14jvPfEhddUj5IRmCYB0F6o0Qi4FLx
z+V6MnDMUndALpnMqS+SO6Xn3vF4BHTtHss+afJS0gLbUw0+b6HC3cPkX8BhnTfO4HMK+go24A/F
eJkHTx3eM44b41L62Wd8q6enmVod8OzTjROdKewdRrobi1am/DT4v7vReUobxmi1ZljI5BQoZv7T
ThSvekHmC7ogjRiLalZ7zogjM2gCghzN9DnspGLG17ODoPfU7GwJiFVpshtxcWVmlGafv2E1yqp1
NlbY2FMWbI05hM78QjRnEM045TETP7Rz8y47rWke4VsNSleOfVMKt2pUX2y0d4zBlYTNIVDhz9GJ
g23IYPdd/s4EsTccWlx/Nful9AC6KMnvOk4OSdf5fpHywALN8XcsWemovleUNKxSg3CrWUgRwXPE
Df+aFWABbL/CqYx53Qg71WfMaYHpt0GRa5pT0l2w/1c94/vNuOCvJoPoTark8zSR9RA9m+LyI3b7
swS7fXEhq9kSrF6rC8fdojJgQ1WvZn+QySBho3CkB4/xlFygxtpRqqWd+X1coXrnCT9tcjexrVzV
fla43jKT+DD7arNgZcbqloOqnTRtBoVcRaorOBpM6hKNQ/mh3GSAATPoJ0AnCa80bhRUga8rHVEr
IoG7A025E5814FLtgREG7uQZUaL8+zYb3R3LviUuex3OdHT7BA+xjukuKKyQRRE3yBffsk95cy4Z
0w4If1bBsBxTqQklSVmRo8nCBJHhYjtZqyEqnyEFKIJY2qlu+I5qG+JX8+DQDsZd+FrVbNs7Vkth
VM6Rw6SI4gHcuQSkfrOvt9U2vK/ckTNBTc8qjoYTJ7ALfJHx1u5RjPVMTikV0kCXSXPxwvm5awNS
Vdaqzwi4evh7+0M3T1ZgzQOjIWBgiODN8BGBG9m3C9gT65YvMCy808aQg0OkBoqs0b1TU16nz3BD
A3hBOaG/Q0KgAAScMH7cHSpJPcc0HZeEPHgaNWCmFZpz2e3KlWBnKr9lT5dY9/nv+o740e1WVBuQ
ilz088f1tlA0+Eop9PZrFjGKhO7+5pPM7s6lFYGnEhg++uod2YXX44fyC9nHin0g2wHD9xCuVhYd
s7p2zrFkhCptDpyKeZ6rqW4HaytY77xlCmxa8yDYEOOVIL4wjiDEM2gOtmqJVO2j2Ym7Qd4HIYZD
AS0/c28bui/6sktG81Yje9R2dK23KxN3qjn5qgadX0+/FTTHgxWDxozxzIZurdV6/lYP6zbZImAC
sIReXZfrA36Gt2LZdpcnNn+iN24cOPy4WLHGgYGtWcScLD4xAP0uJDf4LyMf8JDVybDbIzjQKmLt
1dbB8XVtxNTqAH/bVDEhkJYn6ySYWYeTSbjuDS+fCDW3TPxUjLwQxDtSKIseEewYfxgGDgCYBB1n
/JnysveDmpPbb2Qsm2P2acqStVvZM7DuxkLPODH1uEMizb/wYuCpeLAS70YPuDZqBcHhPt17lOqv
M5H0b3c4lf0oZuH0zOzgcDXcfdlPoB4nvXsHWYM4q2Bctr/0CwNATwY40QnjkvfQzDoAPu+Y3kw4
jEkzmDdAtmV1+OuOWvB7twDRnhgH8v5vT4kwvOqj1Rjew3bT4FU32XYf3NoQqZ+1DWGLMaIV/ok2
2frAJuY+uwbwjeZhI4Xy9gOa2dOASN7YO3f+PZuUO+/X5qc2bJTf81gWjMDj7s4v9PYoYvp8CI4A
7AVzmHCmwB/OFmCH2XazrpvQOSA+1qEGM2S+mYZo2i8sGOW31YM5wC33qKX6E+9OgQPETG6cc4Iw
rKEJV5Rrh59TW50bbkNdj2aPMBRjm3rdeye39nXEvJHOAAfJx3Y86Ksv9TDT4E37jOPYsP72e5i8
eE8sE14PdlHzqqkfAefRKlznN7HBwRyny7QAB+W0C9Ak1GikGlHVvqv+zVHfrOhi4fRgP9nofEjO
IaDRnKPDr/7ynPCRbeoGcTF6dVYUl+eotnVrg3DNSFfRbJP8+axk9obZTPIrddyXP/cZMQ+KeAap
9N2m6qyECWzTHg42bo8NSg0OzHfIXJMxS6odFb7MABqHAdr2GbYBUYeZjjUDBlJ1zlihxd9/T7rX
HjK3qbejt9FajJk3++1BHEL7AzfwJ5mdF6CD2degf2RhyKqvPy9k5mhfhl3ES6jB/EHHq5lU3uhj
TuqX+9j7c/oeUKVR/libtjFmQMqo3lLMY6S6oayvJ3+FIz0Fjbth5vxwQZrtq5m/MdFJ/n4pHwF5
ER4bIlEVt8UX+73U2+lCE7INiSMCM8nlJJFwOVGYKZt5tN/WVv2iI2Px1YwJty3l+QkmjVGDPsU1
xCgkmfk2Nrik/FIzjvnYCE7VvuXI5DtAFNUkY8Pwa6KPZUpnBPEaYNuBjfsF+bcI3JbrxWlS3TXj
lnecfaU0fTDBjgWZDKZ+DUTWTD4Y3YzpXU0ddcJ8jDVp6Eszdgz8zXGIm/eFlsjC/eENJStzb5Sn
l6E7RqAbBEVIB/MxvDSkarsCq9gXpMZ2s0DRL2OIvGewShsXNFe2sf0yz8PTKwI6NGYBbToKyHHm
GRVSSCIPlm9MQzK0d8x/aaWwZcVUGQnt6MBaZ7c1tscy+vNzMDkh4tPO++Kva58vM8bm8Xf8xb4E
YRDQ8dNCLgpELI/EHYtWvqdyqkuN28Q4smQ5oGuMvxjvsLlibD8gBP2I4Tkqb/wvTimH5Ld75iuj
Ot7yjnvj/QJX2TyiDSRSiQbxlZeJZyr7V3bV/R2kaviL4oPvjdUBl5e+WQYmzg4dASuw8N0lCxND
k7ixlV1b7N8yAlz7mM7SVF8N9XR+jcAuOG+KUqaCJ1bj2kD/8igQQ9M+wYJAoPQVuNAfxlXpEusE
ghbGsZjjD6lqPHx0eePLaDzuv3gwshd7DL8c8YZAC/+oRGofTwHzbO1SwcjKbk8HHps9BADaaNZF
AV3zwZSpPODIDMzv2NOSvVmh2Z/SnK7Yv4i/ko5VyM6slwWatSauO35PO5SSKS28NOCAcLK+JI6d
+SUKG4xLAXUQjARBoKZQFeQezS9kIIiCC5mCRgqDLwpCuISe3i0A2FpJ9ixiLPhSEvFsVHhzEJ2S
EZXEke7mycYsltBy2IICPOVKueAltxwcnVuY47STNYe4Rr+U72uAcJMVg6zUAtFUEDYYQ/34uCU2
1Q5HV9lsWNJTogJiL2WM4J/UKoPpdLUJ7QPIFMjebABKo1LFOjRW5AGuC5O28vsMn5AnB6tVTFlq
skUNhLew0b1I6SXcMVg85XYCVvdhF2kG3QKl4LeZwrM0TT+v3AH6EmSTApJi1fFvOcztF+MCx+G9
Uew6K2CrhwmdjwmjIJ7eM4ah2zuPjZ7vVsWsJfgHIw4wZOWgkGwdJQl4eg3pHh4Y2rtjW/jFdINx
73mKxubDHzxTiJNgW10LO44BbTPmZ687sBr7zRgBWzKTaTOieqemadn5egPQcBzDFYTv8m5SpywZ
W+qKmBggbxnJTJEc+ScYZ45OzQTp98KckmkSATLg3z5+c71YY3VcUAylXEZulKJzrAUxn1gpoAFB
720OqwKMGmj435KTGPOsYsc0Ra2VI4FT8wQCSbDFGOg3xEsg9IC+TYNdAb87KCAjMgCW0wSALnE8
FdZioQNwiYiV54VPCIWtoRPZ9bu2Nb+6gyqFZS56ya54MGx6UQ4Tx4Q1tKRvFrI0cYT6a/nRpWom
3A+Yf6qcCUPELKysP7ANNGKSkvjBGHMvxG/HlUCLJr4rY80REU/xP7y7x0IwL0fo/bmZC2V6NYq7
QEyes/9NqBeIR0IQri5MpBifMT2eozyo2GB59tsrMeDNwR1AETkXMTCfINbJaZSAlzqrw4KVRPjs
IzcLcvyj4eh0VuUxjFuoitlembT6/HyPau5ue2aIYSViYHss4AIeKwRb0hQtOCS1SX0OyniyAIt+
DykDxBijGti7qJC9rCWSYhqnCb1SUci6PFYsgSxGbADc2DUKW0J07DKR9Lv3oTLy5sS0I1ZXRyTM
d05mY17Arymx4KeCMoDTlhs3MMYs9RobplGgc2wMPTY6AxzAteIyPYkiGBBGY3nsOfU4jEhwrttY
KA62wxsS8e+4pt5kVyaS77kMiSFpxQvjBy6JJ0moIIW4bnT0jbEANA3Z7/Gwf7AhxT+FPZBMllGc
BfJRZP6EXErWynnHRnAhhu4/JqcAgT122AB8Joi3hKuDT2v3YDcTnfKQjVpuM86uVkYA9ch3F3H6
I17I+11diJGlCrElZFQZEYVX6rKj5eWYts1UgL3NwTllBHCPxTt6dzFv7Q13hJz9Wh3LfHtjSQCm
/yHQ/d+xT+vOEUgnrkYOfLsZMaI3tgW4JLMA31aBSaXFk7o6TLHnDyxhQQrRX6Bb7AfLgdl184JY
tgVE4kRhcEZPIm4yLWbhU1J59+cvfxrD1x4IGs22S+aGd2cpmus+8MTYk5B/sccdMHaoKcbAZEGZ
rkbqOFT8TiqwDv8dxnx8SSotsdazfn4xLjNt8+LiVQuvclcsQWa37IrgyOjrzoJTNTN5WoxWh4IL
terUlIwv4sHJHpcoAkIjMjoiyIm9xDTpfcCJuRf4vYJemBTDkAVY6rwJ+a0Mqn87dFg6QZR4aL6y
XIxO9AEwWPMTSLcT5EUkJ/YroBRJ2T3P3WDTAmC4gPmFHTGg7+LMMdOM/bsAmMU8hCm4DxPUKtxY
tDMfPSd6BNBr5Gxj3Af0Y6+Sg0vIRkpNRLr+2ckvE6bRRmgH+F/KeiKN+fdCluDJ9s4VpQrYDzdQ
kXPOy51R4bOqGi2OF+lHFcaRweUTb/ADfw/8wXsjtMNMIISjyeN0bq8GrBfUTvY+GwgAQEpwO1Nn
MbzZdlCcokhaE2EvFmP6MF9AWKTkWgE2UvsBUbJMhSE/QveAg26Sl2kbOedMEAFkwYZwrLcwsOcO
ofrCFKiOWtMlCy8h+eyr/zRcps3ogufcJqD6uTczgSRD3gWng1TvxYBv/JXAUTKQ5bfd/3i/Uox2
OA5CNYfAYppLBK7j3w5RHWwSgIEiA5UVBUHKS4RLzhEm52RpWbzH3uxR8j9KAhHJag97/A2jy8CI
EBrTroSUKchnlFCkHCsy9l1JdlX4C/AWPGgw4RDfIx9zPk4hvTEiXOqiXQ7Bz9TX2WBSRtXDgX4s
kiaqfZIwO7IIhTA9ARcroC2U0gKe0ARIxT+0ZvGepPbyHPpg4BuWycFs+RfzG/lwW+hIHPWHaok5
E6LTXohP1VHxkZnThSalNgIc/BPJkHT5HhvMall2wn4IxeaD3wHV6ZNf/KHfk+P09KS+DklZJ7TJ
dWDeF+qXq32xyO2YKQRBDg1li9nHGLsVNLhMhYP0M+7PSyBw5znCdHwyExw0xQYKiJODLmcBowwK
YsK5d2H6+mfMHq4IT1wIe6RtxJMhREvTqRoG+AvV2WxkNzpGTt7fsLOCytrrLSqmeBzxyN5i4oU4
nE9C1sF6ve1WdrRz7Zyj4y7YoAUjwQ23UTcSJqsf2qk1ZR4mNGM6XQQ5GKvZhuW2NI7pSyavl0ja
OVscBcgQyjhPEKsDA89hKLitNGvLcR2g1fhp8THoG/LxwLTXaxVJonHACbW8NoTURBIhhkWbVFnl
kVXsjvoEHZV2EJiCWkH5iz/dG4AI2R1HH0NPUXBaSMCjjd3XNBIuZjfrxCIBPsVy7Oc0FWO9vjvG
XXm0qWiwmOGfTBeM6gPojxaooKMhYY/5wWnjvxnYEhycWEKjJ5QRyz4EH9JS9ooMDVybJUNobDhp
f0etnRgFaoTwYJXxLS9RAqQESzn5s0Q2y6LIHUe//ahFj81r15chM5V0rl2XlU8dk07cLuAG//yz
5zssj9N+Dns1iHiMOn38QFBkBCbztpadqvT0FEENIwet54BzjXGtw1uOZkByYkpdwXSoGVUunD/t
unwLdjh8e5xyBo4l6dDXMAyocbQ1MLQbox9W0dOzg2OGtxAZc2Dn1Jf0TKp0/NNW+Y6eF9iJCfIA
y5skgoSv2fnQtN+TjjFcB7hL95YDDLqMXgJ/dC86+tVEVk15SWZMifj2p4iwAWmxC50z3Z0cAu7m
i33XBEp/6276ioF/W7jd/QRYV6lUaBZq0S63FD0fkoS5tw/DELGhTzXaUOyNow3KCelwQktsc+wc
mkholMFUFB9SIiiK/jju/CDes2LkQf4QWh35EtqmtzXMTqaz+pM/tvnNfU7BwSehPaEZoQ5WNCcs
qnkvO7Af5yUb9yD3IbWh2NdGthqswN7A4WByoFAgVUglUp4scbfpnodNtkmB6NmtqxXw6IqbPpZB
XpBs4UIcBX4tjDxp9yV4YIwMCY0SKDA/dGMlaOnkoJ1B8J9DLy0ePCyKyo2sIsKlqzk5ubSPCgd2
5iPIlVUUGLn9kbX1RfSNc5407ShSg6S9IA6JkuMFQE0UhXKhoPWU/eb4Xin7y3jlZ1eUWJO+zRht
Bxx9HU1gA7l9JGfi7ZXuBiILHb7HYw1etAhUT30r5SsgII2/JDnVK44UHiiY4ArqFlqBBvn04i6h
g4y8L5JvAiDsnCG4CR494z9qlzO2FUvGhvLUaSTfBD9nwbXvQwSrKC9/VuVxKBoIX09e5Z9UV4RZ
TiLtTenAhgNvEzPgOpBuffgge9VHgRc33M8YhzlkKVMUwdJz9oL69GJeISBjtBR4DmATymvv0neD
vd5Q3sl+HSkkz3qmRBMHebGB/u8djYwqk80jrNphfBMga/ZDgyFkoYwA/8EebMIxqvmlfFZmVmMv
32hSs/y4hHhYVejKt2Z7nJ1A1/VbuGQW7F39e82mY1i9/OT4Nsrjb+whD62s1hOo1SgRx/ZZ4/IC
31Hvi/Ttf7ovlQAHNxcJwX4NmQVMG+4xX0fwdOkjgqhmxhv6r96m0OqJiIldjDcSdSHeOLCExmUR
wx/8/f/kYZRyQAVXMHwewtXqk5WJxMQ+kBPWuGzcvxRPO0bmz2r8q0/ryMSBPBk6O6LeTQuyyBiP
DsCCFUcMxdDnrPyNbH9FpMCg8yd7mUP+QHKmZqw0yuzxxH9zxE7oZHErwqG+HqKwMVKP8NZOgLfo
asgdsOMXmBovh/LtA/kWnomwRsQXw37M8Bp6eF4Pm3xx6yAQQAZzywxKKooVVs9OX+o+WbsZcuIY
OpOgAk3I95R/wK/EUIKzjqjB2Mhmii06m/Kqty4ozF1n/dS/mRyF5Vnj2bcOELWACvQCHYvCByDX
R+KKAA4JbRudM7Ux+whAK9hz8GKz2E3D0JMUZH4pPIOPAK6g/4xFX4LcA62EoT/qvrxrVm3ckWpn
KK2NwWqGzlANohfca3+maURBEWiRH32GCuqkuin00T6+DpGNel2/2TfqTRrK7XSjSwklsZ89EIA3
rCnOFF//Npb5PMYHR9eiEcis/JUobos18m4+HDCJyaB8b8nSKVI8mz1pQ6607s8akYEVDu0ghYyk
ZOBRQ5qiTXkDcVTLc9uHCAKvyfobYy4r1ZsMQTSti6WSbcxcFemIUwq4RRNS6cFd99xGj0Wh1OqV
td1pp0paJ+vIMeTrsVoSSiyhNgWLB94/cJD23HRG3fiVF6w2GdT0tnuz1jfv6Sl5vsw1Zbn1/r2q
zYWZT41TQ103mAnDSuRjex2oBAtp9vsSXBLvsZJeTVChvzURFp0tuFJTlAaps8Ji4CGrA59YPJhr
9DMPXbQTW+pCRnO3onKa43TJkrc2fwi/cvyfmhvkwimVALyQ8NBvLowBHINIYNzExwkLt3AJ3Goy
bKjetojpS+Rz8MYilTqgV1RE9SsR7BGtL376aOntCfzoHbZBVG9GCgp0kdYRwdrvL7DvD5gtlmk0
pgBxYHl2O/lDFddjvCpU+nJWHbcFAibJ9q7MI2owsgLlE2MFFFRfk3cLD4PjmQH2hDoef+LBlCQR
KGrI1+oqCujuH06CXALbk19KFZhBYKM6qkFRR6eEpvVwh4OZ1uCeJEgeDLFeHLLE7vMBjNQOV6sH
HQ+34iq89Ql16ZVxt4zwf9UYaVK9PBSWxQzjQEDTVvHXzWWXYwA42SO7i2AQA57DD1lhPeAPf4L0
bZ9j+rzyAbfF/N+FQAAp55Iwy+1boTC4nhT87dnmejhb7/67XTOScGCKlTQiJaRx5sMnTI7gYeTD
Aoft8IwO9gz+BLLFo4PMNTonM3pYXOCejW8BX44P4DO5gl51+UGVY97tw8On6dAtCMPqZd/uLm4p
nNku3Q256DASvUMdNKjFyCEd3blttBv/SDqzLUWZZg1fkWspiugpyayoiPMJyxHFGQGHq+8nqr/a
3bv/bssSyIyM4R0oU3T8AkHz0gwEVcus1PgwaWVVr29jnsmjq8rCXg+OhCNLw12LmbCZlvaZ0RFk
xJtVt5L2jmJXo6r/tWnSjuPyYU1BjMwvhnXpYJb0mGX0cIBDEoEonaYYOhQ2MdOcvzDK8Eb6gP7i
YKxT3xRXKQrJnFBApfpFBprWHGXT4U5j7MBJHwy+FvAH0L75wyW3JO2lgKJ1J7eukUKfoCNszBpC
aeOHSXH3FICOZCNsqxiTGivqUexKJRtw5Gs4zp1hbAZ1wHfUY2vKE4RR1A8rjL6ty8SqFp5wsn2A
yzQlE0XdbuxnwwlNeBJ6ivjxGCH4OQ3hJ1idYmb291/COPRWme5c7RrSSGbZgpZNuTpnk0sOAqfm
UE1pn/O5w5hGRkBo+SnddetDQxZ3502zixsiDU/p79NRaysyOXEwoJ6nOUKr9eUQN8iU5tvvjhJD
9IfxoBvpkvfruLd1vA+eNlqp6BlQ3N28vZRWUnfQbZuDKZZB3TR6hPEvHMiJhoanU6ni2kMQqDKx
lFWdpT/5bcr9CQL1dzWhQMKMpilKgXTl9i9nK2/N42Cch4Ch5h/pt8HOk0YdevK0hABYIjgaIiEf
7FsMuJlWket3FXV7neq8DRIpt11argMaHVJisS2gNRxiuibg4ogofQrF783ZMg2ca/7WH8t4B0c2
83MzNz/z1uEMgRiqakRjkX0yx4+5jKY8gEnECIYvyEyMjNWIZI/jxe/wKLA/5DOD3KBFQtmo06yL
jEyyCwq9Pp3rLTmJrWgrgKYg0yYLg/QD/cNcsvzKbX+wHGh9QYWiPBgEMCgOzznEU+AfAVp05ALS
E5ROICC9wQvgAYAzsh2Eal2XkJnaMqfLe3IpfsPz+VCoPvZJRllHtOziE1OJ6fo3G5juyPfFW7Ix
GU6obF1Q7sAHp1OAGST2Kz7UIVr0cosCirlWJ5xZjJNBzjvLAvNZmvRchsdkqDd7BwuIFfQTwbDY
yRD8lXcLgbxSdzQpL9HLcVYoqogPseSSlAciekOqog28naB1pnwj4uYUvDRLonbKLipccrJefdCT
d1W0wm2bT/Q1rYhuCZnjPvZePehuYTbBEkQteq+AVGWXILVFY+bLIUjqiHUFICOBCSTjA2c0w6rr
hEdB7o82EjnQN5j1ul7v2du9AlJgQDXXsab+Bnk5IG1ScYp67dfLFYc6uovTXnTH7QvJ5kvDQgoI
qK8LIKcGb8IHM7sIBfK+eokLxX/EGBlVJlf8Cu7eZ0kJ5e9A0Zzi+gbQT4/J1WUt7XLaB6s4gsdr
gZDrahhKaQxK5PhoBmwewO0u28iWg3Es+niuj8Ao4PfghCnBh5YuzRYUccGHdo4sI+YG+UwNplOv
5ntea8DsnTjFTwG12rstGLY5Tw6s14ZbGgT90VxHUkPdPOp1uEVe9JGD7bi/qBmoa1oS7BnmO2de
TapVm8iaFRlcrDM2+ERYENg6zDBR5NyQ5DZYE7z3PThcOeZ+PIL3/KbOnBPVtHINTs/7qHv4oDI0
7o8ughnjGgPOO7VLbCu9W1KLyrYFu1qPaQLZSkrSMtBCkjzGdICgZMu0vXXp0xnvj2Cxzl1lQ99j
QkBhRql6Zu1Fqu3h5UXXmhqA1UyaMDNO5D0du8cBDgBIsNWnZZCv29ulqw3J65ckNkxaQU1l6jfq
9kHRy7I5euuMxhja4LCrD8cAYMlIbsYlBPIltEs+IYOhWX1skXADeTwsp68h478++Pu+y2wH+AoP
HrITxTf24azY8wCQkhNa72hXyP3O0dED5k+vHkAj5xrehQA2YETtdhmauJSyurWj+hAIgzRg6ex3
E2Y68ogV40zCFQBbyE5UgdeWW5qg4UrqK5cGtM26X0O/pdE55S5T/GfY6xkAfzUXzUGUunGpdBh/
Hg65S7VP16qhdkx6ziDbn0MoEySJAEN4eDwnSlQecUrbVBgBtGlok0FLQCWcZmX0gtPMOcjUqT1n
b0DUagCLIz2OaevETIHjuO3wbXyxEUEG7SAd/PXUvSIKeqVhsnxSuMN8YTHNZUsXetedREfeBAI6
u5szNlXUzMv+G2EqevcmmDwVR/f5DEgteC8oihaMo2WP4/vA2V1HRI0fyLYTuYAiFKIRebbGkfCl
uogRaGFsiJIn6OA+Dgh9ijFGyqBIWXMzYYlC7PZn3T50+AGp/ei/XBDDMI8eiP0eSu8zd8F8uoe0
I4SiOB0SkDgsIbr4VOSEj85YTN1OVr4/HAAoxcDV7s5vT2GV7cnbpRCsBtQhfUo/2IUeiz3KnRaL
34tuYRyjvwBdmGQlfsuBcltLwlbA1sAZyX/s61xXfHpL8YVeyBIYu62PmZAqUit61bBcWDvmKCcK
2eWyBYvkQ7wOPGYJXrTjOk9Xl6vczQAwltzktxko4orm3H3usYhEvkRDz7yDxCVR/YPTy09GM477
9jswaCdxlbEcXWkOsvnJ507wRjACQmhnfAjQl0JgpCjREKMPgvZcAA0MvuccQHJII6vHQJ0F0Do6
UFq4huivXRMfXqS5gn+0kpe5kwEpplyKCM9yh05JZ0OnixPO8ptqitcidSZCRebdPs93R4D5dBi4
zi7BZaatdGJ1yeJlnTlfc0cFSvO9bd8ZzkOBkckn2T1xRGbjBsGe3TGjzpj9bdwbTAyONjpLQCQv
bo1TgoHlMWBuSUkqk1RGtzxF0s1gKneRwBODk5BDnb8mHcPh4A/Oxr/xHNcDBs/CqYNTI42GLxcw
K9m6JXtHLAF3/McamIVOuAExM3SG6L9yJC96YHIPwAQgO9u8JorY19EO9LIVB4GAnP+YaFwnh3SP
TteKSf+dUwpcNAmvIndlHsV1AqAHCE+/gJKQV4aLBS/DWgthV/kxIf9rFfYsgP+gCQ7cB51GUYSD
mrXj08mN2B34IFMs3sCvTRO629A4YB6YAnESksJ4LK2VOZzWtZpOWS2g8GZMQGT5qYjWBs0BLsez
DqTZ3CwwK6ATDgDwg4s3JTUAvyXma3wNBlPWvuRy8jImNNMBC34tFSvDMe4lrRJKHkEQ8qGmMSXD
dE2RTXDnI/RdusJ0f8lCmTMyS9+6LlGfx0F1teNOzDh9GHgRrjkrd7s7XF2ie0QpcDiw1DyLxMnt
0z9k2zGeYt8w+maGiXrxGXxQq7D2I+hnyHeHTGtJyC0W827HKuAXCcpOeEq7jPDMhiPgsgRY1qCy
Ccsvjz4Ijle8ks+B1xU3RXKRhkObmV7cTh4udUZEEwjERsg/fu2u2Q4k62BoNPiq0/pGf1ramtLe
khnSbnYhNAvhhSdFe9qcHSSMciDeKGpTbtR/NucdllvOZ8utQrp1joBY5F1YeTttgAIiu+5wok0r
cZlLmu1+tIVgo9qyGnbWIQp4Vx4bH37XY8Hq6AtUDtLqUWkLdF54JDxjWZsx25j1DvqEqyCJFxQ8
y/jo0mymA8t1dU1Eoy3hybBoxX2wxw7tcWqGK8cRFX2othDdeGKydN7gNyEVySb5//RYaIqiOIp7
3H1CHytF1ozgEkjy/qoHCGj8fUwNrAinEgt43NxVIkm4wvQgtLgm+MpgYdYCr5F35GUCRmJHOHgU
r4arMITR5g2ma7lyEsZQPrP8CoeGafEf25v0gY6tJxtQHuOi7vIbf+gt+LC6n6iXd3RBBVl05NlP
EWei1WOvOxvsyZ7cOLkbcvu4C7DISsLD0X16ut+BljXo2B2+Vb5ZNq/sfTnRZLnBt5YdzS3lj6RD
ElBeAYcYy0CSVS5Vh9EFEJ7RzRe/1RwUNyMeHgRdG9bnbKbTcpalyZ4nhnG7eMGN3TCbydIU0geh
BpjSj06ZHPQsJ0Iiq0O+5E3lzJX2NBUFIzv2i+DEgYqAHF1LNCclEqhVzPHEkpLvAqmANzvTFmk0
UZDKYbYO+DNdR2L1mw1Dw501BDAZotOuxqrmw3EJMYuI27eDYQLkJZaXgFgg0jBKDmK5rChCEpTl
zBUTY+Q+gYCSRBFsF5MagJ2AjwD62zTW2e3PXubu+FxA3Ww4HxKb5Y4RaeEYcLvlx924Z/xouTPy
8Tg3+CRyHy5KWPBywPCD5dY/ex11nwO+tF4e70tuwOclj/j7C7r0lu4fw1evM0jsLhsKUD3388+e
3WCN/N1Wlh8/vInsnd1A5f3oNkZt+8qh1Qrv9hONUqHsfdXLvvil3dh+HIhbbIzzgfb/X0SQyCCn
WYLhpgEN/c3GTKjIxIhTQ0Lt4R9HeT+bVJb8a8Nh94nUqDi2/G3FOpusPHs3P0fT/Ty4Tb62BJ+3
ffPPg+ainUu8+qrM74RPtGletiS6Br8K69Y/+nR72aLI06udEFtlP8YHroicjTGHpjBqlTU+W/Bf
bpV2aReWFtSGWiDLX45z9qd8ySfWDh1XPieztzKou08beRZuQD1oufWg9yHwtCLIXBxddcV0ZyWt
Z7mqm8ZvEO1djMzYqkM0xDFkZ8jBxTob+Psw3HhPLtRGnrU8cjtZ6yunpRxCkdwB+Se5rwXxNYe0
yhjBnnFQ8s8/5Fe54P+fUu60Fv09l1jyxzYRVWLq0Zc4WzilkkyVvatb6Ua3uv0jy+oYyg2RuUtB
rrKTgQVLcMfGx+/n73GSjBCLxWTyRRLDInQT2yAWaoy6bX1UmhrJSS8Bo6kDQvW7/iWUbZk6N1ZR
SraCdrAlx1kPhnXA0gWFYe3kIODpMIEhXrHT2awsXn7xQxjR6b4s0OaoNTi6/BRLQrU2kJy4iZA6
SzDnNlAGcokvW+L+0770v8GLJ1gPIFIDXptVf0dBEmnBzdcQkrz5FbqwKF9vUXObfW0eURN7RU1t
Vii9bsg6eHyztvtzOpEAhD9Nq0Pjnmk2GK8as/SufXYFpw3oilE3WNzNkNsvqrdiqITQ7WbDSfHX
5Ejph0g3h9esWNOWYxEOCAMcWQw14DiglsMfp4QMCThIuNDB4rjw2G/ceYTNV5oborO7Cpst9f5N
v8/eF4M4+lefroM/XhbjBSlKi+Bfh7+ezJk/Xk0gsaI53mHs7e4TZ7QvwFvIxB78GS0zRh24Q8pw
/IQPtTinC4A2DcQFLbUzfm/iHHm2dU/bPxwUb0dH9QAl7BkcQG8k9jeli7Yf83xu3mrInQHDvEJQ
QruyxvM+9151XA4R1C8tNGWNI7u6IbplecnuORf9i8/xiRSSmfOIqOEXrbqN1PG7DvscaYfUqqrw
5XVhmYEhITvY8qDRfuFbiWndzCYQkj6zkInqVN+xR4F8si4SXMGAMM1pqM7JYZFFyVwyZKFePfay
tGJ0HuosPl4N9syMHlKSs/AuUxIluHGEzht1r0PGn3GkHPTR7NcUwWwoJ04LYxzYQzSPWLudwa5N
CrJDpBeO/GyGUolhgdE6PNw4EJsLCc9MbA2raDi7D1wW7HGsH3fQTMbyAa4UuZqNjr9Ivz/6dY/Z
3HmYIf0C25CyGv0QSfIJzFmY2B2souwbsUEUMOqrwrnmEp4amNeyPJ27zNHC76GuCoA1BM7rz1y9
sR5I3bAWc6MtWUsItUrzL5n+hqiRMUWnubS7t/zXJistJLEom6Ik4bM1q5ARoRX/nywdMs3h00X3
C3imZsvSEnWcduwczWWzhlTwyIupOX+ju1eB2x5k6snwMrlZILD4sBhKycgvJ/i5v7Nj4MBt1uKL
X12oOo6ambLJsfLw09mH421RLY/u2zA/nGMJGQRdCCNKSuei8ndkYBUKk6T3xv3cRah3TNDBy4xZ
cvhNRhwryML2u6XbDv5Gbyw5ydHaFEgszAUW3sLUJ8rpcQvJqL+p6U1aakmb34BEjWBz/TViiG73
YXuefpwzltkQKUGqgiFTGQ4Wb0d44yglNWAB8o8PVXHz2kPOYCSbGJOcwJLaNV1Vlc05fucjZ99F
goODWXst9WNvZhTozy6uM3yvG+YimyyQdq7Um5YhLimFl09IRFEMHmQTcUx9kYCo65FvufOV1UDG
g5dlK/AU9on6a7gY1hv6Zelkp9Gu1bXEkIP+2EKTOXuLyR8teZxkQBjKE26O2Flt7urNi1oNVta7
ASESqT3G4XQaSufvLQVR1yE2O4cqpB3lymT9pXGk91Dqo69Id83MXsMkWehtux1izfqIarmdIfCY
rLVc7VJAX19Ucnv5J+AMeM+OKc09sjZyiRdTc3ahKCvhFNsshmQf6bJr2NLsOtuy2BhWYiN3OFxr
8KEcJlH8C1uWUWLFMNijxcTLScZEauzJe5FEgu1gy7KOJX2ql2xeYIXUHrfMqqN/b+3Q7+VVP4uk
79YAYnfDKs8FTSvSiMwlITEiZSEkg7dsftIneom8TMexASc09H7tTH3HsI97eN2sZm+p0Yop2en/
E+t0R9mZ2TGwm027IACArGN+GoA4kJYwm6lmaSgo2qftLWKPV231Iag5QnZ9Auc3AhSi+XsJVAcR
6qfzzNkYvzde7HWXhyaQAyfmu2oWraqbrLTU+YtbXFDNJy1GpKinL08Nmjjfo3P3eA4a3QjzfQHR
oTKt34KQplruN/NIN/Su+du+SOLa4adBqXefQxfXGWarN5/yIzCIiAnatC7TvSqC0sik+qTuE0gc
kCYVxtSa4TF4OTL5eKeMPNqaKsQACuAmAqvzPwbU8qM79hJjgfeQMeUQILVDN4ximd5KfIKAxvyu
R1VW3gIUqL0dUeNNctnE4nfGmuuo1+aKNRfDesN+beDJfjH+5tZ0Gz2GknzY7uiAUMeM7YSOKieg
Vf3mmMfknDpIoF9hDqwRinyqRuHr/TI6qu+0RGS+z8nmPztWyOGOoB+QUdBKGHeZVsEDxrD4S78m
kMq5NaaNlrIeNAAmx8zKoI/1u01icSW7EUk46UEST0lZgFBk5EXfTB0QrKSlhGIgQazWR/UuB3oQ
lhCQJ85qcwMq25xPNkgY3yY1BFHtzmzz/gXHBb5SPm5BTzATCUbq0gmpB5ghayoUKf/N/c+6sQQb
a3YiclZJ8GTkgQsaaTVG1Pe1JJpXUd7/+A1rFabjrhk2wSSsEtwOf4I6usOlIsUwd8Xyap4OICLO
lDSElE+QSU3lgFKeUhU2d/T8IvQOutZZnCN+aVB6esFR1mZLUEHkb9l39O5uKcJnBMFMWEOsYA5y
GNlI9/FVTYmjLFFO3GeTPasOolDw7hl+tkfDYk+fkFCAYINlQLRWzR398g9hL7ubrE/R8sdauvya
+jbvXybPtaYQU96Ug3PviAEd9wr9TYZKJwtPs5v1XHVlpjc842sQbZoVZ6S5ApzR23w/alNAJGtC
RYViRRYiKr80fkmATjbysHGdiXGkYzqfFyqPeVE2ZET3BWngP8PJsBwzW1iv3i/cfBooe+O7x5HS
bdmtq912S90B7Aa9NHzblBarfLQKa1sAF19S1UZ7Kt0JNB/kUOKuZR4iGCiuchoiuOrXDxhWaWrY
7LNCoScgORxcoNt9uApyz2eoccyYfm3QEfNLUrUocxpeA5NHFhL0iyP5BLw+BjUYC316cBhSDKvI
QCMy0LOBMdJ1hZwwPkRmw/Sb/ROsBAZGgj+b0bTvUEKE1QJPxbyfDmosD6dgGWLy3ZOFy1MhKaWQ
LRYUdg6HA9P+MjF3HNSRzvXQBPjil0umRTwABOZ1fQJdQZcOPTYCdnd5hGHxcDub1iafZpx8RC+k
05nEmvnR10XbChADMKugMcvNTAQ/LtEPEIzHax5K8whDn2lQgEMQSMk0r6Nd5zwYG7x7O13mIVAD
SL4yW09xk0Z/W8qKGgCDVi2A1fy2XmBJ1icfTF0fegitudLSUUpsusgIFIJehtCZWiAyNdJ5vkMZ
Z19I1Q0bTw9tkBKPdPVs2kx41gAEZsIPepiniSCzYFQfEP96+Zf6sIklC2iFN+3ioGi6z7drfEwU
LenN3Sfr9Xs3BZ2whqo74M9tjS6jhqEEl0xDMTd6jZsN1OdURJqFakYb9lciwnp1TXE2CEppxCnz
ADve3pBorgflVS0faCB3fXSfFxBul2gi3/vlb/QBvyjDhZtZwkpH3+MBPwRXhPn0ESWM3qf33Y8J
HmOxNmXkU736rQ4YcYTw3lZZY6IEa3WEtor1dBBsOFt5SO9F8BaccWhgHNKaimXogB5UpzXEUvdL
6IdYTtxjYjdL572CMhUdOZpJnWB4zVXqURV/7eOossh70KJDeO5izrqwGe62TvWN7rqrNwcGb6NK
PdTIdH7jDnUfB7HXQqreBs1Y8xK/O8BSo+E8Nun+XVXm4xx1rLwA0HDFzDJKoRxmMxAQTLgFEZbX
7cDmIjPQm9m6Fv6iLSxXsV2rL+sZGHEoMLKprjTFHhYHJF5ylMv07YYvk4hPwcSU2zqDT4bCi1Yj
X1BzuLtaDwmOc4w7AfNvJuAUVj/vOa3vzx/vnBKG7i5/D28qoY6wJsnjz0uRffki9OTDhvmJ34N3
B+cLiyNojO3Xx2oF3aZKx7Q2EIm49dquFnTZqF1k9O0kINiRFZpF3LRW15Nyqh2+5cbGlyuY5MC1
zL+fK2Gh/1XheS3NkOQXYsdheDfDM8yjZiFc/7GwRinKQN6xGm0k2jXmk1oHa7LmZkgcqpkY49Kt
+CFFPihGLVVb4FrC2VVLxFcg5QwXZxk+2rKlzr2n2O2tDKzfxmlqtg85tPSPlf/i1XugiXHKBQ2E
XfOqGrrNpcy01BmmHgfVx/raw2x5zKhb2oeu2bgqzrwPtX2OeL6mOk/eMhtph6pSVOQ6PtRKP6uX
qnb1Tq+lcIpY1oh/7mXU6qiOQXn/JhLXYgwn6mFpN3HNtK9PdamPNKZjNDOd1OvMqGEjAmLwgzJO
F/3swtTSN5i+QG6lem2o996HWP6wLprSzr3y4WByNcGGYZMBWAJchstbG/EL5CV0H98n1j4Yibic
arwss4ThDeXgzw0M1nFeOc2ml1miU/faP0NefnGe7nl1e/AczN/muiesE+x5fl1kFDBZEC/K8oGV
I0gZvMgIMuh0FPzS634zYO2tk5NZjbOeSLueqAipr5gHFqAQQhBRcUo++MyGVHLkJ03vIMIMVtyk
AZM93FRhsZzciQfMcCcMfQXRgYEyvunUkkdFQeLUu+aTKs1ps4k7/vJVmYPay8GuHIbuPY5bD7Ai
2hxJq493rf9RMr9syszRP0zBiWgIE6Bhfl5wrzjnkGbowm8bfAbe8Tku3J/OBblJD7g5QD9mLuBN
GGSJmirD3QFIuvFgjgIwRcWF8aR64dN9WFYHBpVicInM+c2aNyL+rYCYVXhjjrzmXO4f+nybjsX/
5l7Tt2EDc4bvtd0eszPaZBCxaXNw01O7ZrNIOYt/C8YoI0ib4KHyHrvxau5rJQyOxB9Deexkbo2f
gZ2Ng8q1ecVULxUO/DmsqS6tN/Xg/M5wYrf2ja61/e44YoCFIU/RBAXRwYrqs562wTj2pjUXrL2J
AqKQ5YBkgweYNhmpgoKDg7ZtL5ZM0VrM/QETLu098p41Nrvjmz5X7PI6QoBZrXEEU58VICEOBlIn
4JWgV6a/Ji7sfGftwOyp7uRP3hgldH4vhbEmYtVcDrClK2+HorbSHkCYqGGFvbHNgTvZe7jYgHm8
C7Azs2GYe/eCVx1euoI0qj795E0MzEGDAJHcwnfb2qnS4dkCtju7CFrysxCYGDzgy2F64rXy8FQp
DrkURUOFggQ6P1Rd0MfmnaeVzfSEY/E2swV2Abjo7YNfQLqsJtSFWiSHsITvTsVRnhpuUI0vPNIL
E8/AONsyeQCvS59fuuoJWZR6pOrwOjnIU0sHvaKi/N2pkUhOpW2pk6OKwDyl3TN+4i/n0orXbh4V
HuTGVkhJR6OgS/KDxZKpH21ibRqhzYFcSkUn92UnIYhEdgqFdZfDiqIhHHZ7w7wPspjqodYw72+k
tZg9qy8ObYO/WVB9g7I7Oab5W30F0EG3Pi7nVKyArMh+GDQ8h9/4MzhhMii4wtfkawEj5dlEScue
NwLELl59nC0woQeDBQX68rGOGt6+Vlb3MIWd10I9A5ODF0bLxEDh5NcNYH6XQz3ePuogIJmxH0lq
HD3lcNNvy9vF0QUWVdqcBbTuvhcT74OkSeuhJFDiElZRIIo8ivnZfmmS5xqOgYEks2lB1ks/ENok
sDU5G/1U1F1oO9JalPMuNW8x4y7C/Wb4iCfitrvv7Dqlh5oF4i1vZw6KDwTlc/Imb+pe7fmA7Z1e
ZYcnZvLpSapC/gRNHghWMpybVWDYIxdA4HP1Q+N7pNFuoMfZvFuJhd9hzcb91z1PCbCXCsINn4et
Du6wsj+b1Gx6L7ru4FMVcT2F2IvQw5lONnYsTlXam4dzyyiNaJ4l53nDea0vu01nNnwMOXf2BIq2
GrfS3dV9yOWNjvH4HO5bJJzieQ2sEaxgKb6EgBtaDfYYvpUf4e2Wy23jyx5rGiZ4ULbSWHjSk8k7
rHZHnq35wXy82dsY9FglD28isc0fyJ5OlA4sKAYGLUYK2m2kuc8Dc1FO8gvm7QgnShdQJg8GWwFt
Jfdtg0SQ773tVt0tXn3KcKqm/VLPFbdjNca3e4/fwEgrTeJ86xkWhjV/lmKz+UL6XsSlsYce/UjC
NL9t/brWCYJj228RuuFPyVl2GSajccd6F9zzwiNEwiuGVUchTabx5KHj86g5idWuPP9/OkXvO304
WVydnEnGWdcwi5p1EYm9ybhTI9YaLzzYSDZF8Z8i5zkVK5Z79OM0M1F8YaevOJoBpfIML2HH3z/m
EAEhI5B1q/4TyuN75OI5Pm4ZxPGS1vVplFaezjnacdrgEMuwi7UBdEZLv0IFbC07NzWGsXrEGVwk
L+73/nlKN5+o/k33WFT+P4Hht8PODZ97HCoptMgeOQcyp6APhbIKciFpdOtOHpWzb34tIf0dKTW4
sslPbGJZeO3lqTXgSWXu/bLZo+xSee3MFihniJXM9mL8Herbbm6Y2nD0QJmZseqkKmefW+C2kd5z
Gk0CDChQiGsohRhmfTQePe8Of9sZYQ/6BXMIm4xOfxfnAHX/LRpN7/Q0z+/omg24ASJjYtThC2YK
u6emo9ttq8xsN0OXC6sCgdWISvzdhzZ8nSDd+zDfLcIqX8A/PI7gJ1iJD2mAXp98ChCzZKeqcedQ
yOaJGGSn5FDgubhIewwN/eMVdy9ZVpvxp6HuIdVoRipLSfp7WKROjy4SHd3EAnDLZgTa2qBQb7zc
N2UkitJviEoy0LAmXM/Rqt95IhdBuGLUt0MSM+bEJ0HGZEx1j0oP2p/ei7xjUMtJT0r8RkDSs/Vy
+sz3OWBUlntZ8y40BFvcnu+9P96ThE/2k/uU4FB5+TkqvO4YhRmLndxCCAmTdlJOrreFQDGmDLno
3J+LAPWDVmq3axgLGWF/C5NSSy1kZqj+AeCwHrs8I+t2wiXQ9NsiplKchqfpG9vRyqtX3tWtPee1
AcW2h/vFKcBjjR0ZNOdHCwvV8z4/OYmfb8hMlD4e4ciDVMKB+y6WMcvzN35bBMhkmJymH6VH+gMS
8uXwolmIwhI/17t1rYf3XYLSvhv2Y67d1D7hV8o1cBrZ1/Cewvp/MgaxkC/WK+cCUZv1+jNx0kLl
RjXF6ajWJk6wwhPrUhGlml6Bcws0XQLNvElBl7X8JOMZ8R0fuhEm74xL9BH/Wd7l7k7OZ7c5v6F8
JM7KxzYDoTIUd9pSxG/IkETIpqYHlMUnSrSs43Ru047er631CkWg6qseh3luAKrP5PwDNkqLU0aJ
+pLZNKBcyV1wjwCJ2snMc1h4LskQmcNSFCuO8Fujht2wP1JAk9FmiC427eeojo6bLGkBeLW8OtNy
7Iydeu8MKouY6X17wFEA6jKudMv5xaULbes+tj0eP/rTGmg3P3VAzwng7GTdZaZD9pyrm6HOJzdA
B/kEwjSD4ZcP6n2scMzOPKmp40vKbINpddNqOxhuLVsv76UhufRTtrYlMZSd9VFbxhqApP9/sf8s
4XxSdljL5Xy0BeA9gu6LC7GgMo9r0ePg2UM1Lkworm3SMYIhlQHlfSFJlEmizu/yLfRLJUEuHWP1
CU7+C7Mq3o3vqQFnF0g7CgwA8hAb8xvR34v3co51KHBhLBNLb4W5p5VtHXH1lA4ZEZEv+f934jEL
ubHJnEmDekZmhryK1314B9jMbev/e40ksTzybqepqEcVPVJlyWf9IUpH/oSFRAQrvKJX9FpLYcpq
yzTUmVMyqey3+8d5p1J1PyH3hHP7wysCe+iwCh58arB75nzZh88KXJueVITeQp8VwUUvgVAOQHPB
3Yfaj0wdkkQfej1CnmhzK5HnaAQoMruoNbEP+Rq7olK6xNwFSqk8AbmJvOL/Y4Er/P9b5ZF94Vqe
JiQkQnztiJdzJSZgNEvIY0ok83SXkx8kIiRM+S5Jwcl0UZN8W2znH59jLu8+QC5niVKSfFbBoy3B
iXEB8+2o4TYAm4HtgVFKC4Pahv9jmYOSh0IKvI2FIQ/4/8eTHysLSf6mdPjEL95Y8KRyGfL5fwqh
ERpdvBtcK34KsjZ/brXy+4cSBEHJABVQBXGhCEbQBPiP1wuUDGh2gdyH6E6aXDDgM5h+B3PE4upz
m0VogBdDBRTwCgUoYxAaQQy0GWl/wLoy3AbjeYa5erea9gegPe6+A6hWQqMeDWwKPAB2dxPVBHZL
wwZluhz0+emSx3J/5/OXVWHz2+K8FO4/KSI/CtSc4ORgNqBTTQVMcYAUAP/9sZAH4PpEOmIgtuBc
hTxjE70TenzdEIAcoYYrgl/OMphDYu/a7lZUzcHSIT+mxtstVBLhSgDoBi3CqkIJDflCH0jheD8C
Oz7vm67pO+DBCPdkEkg5o86BmCzrCBCvzVQfUJcHUM87oIUZAS6SOS6Yo2i2A9ZokKUtwD8FiPkk
gLSYIdImHKCHh9cSVQucH7qn058ozuhEDLqi5+HvrgAW0cpCdP5iss+lclxyzwvBKKWAySIASaIk
zLQKvCDPoWrRKsQXwcumgFjjiNmfbc/hr9MUAyopQhI8HiyMlob1yMByREzSEL/EX2AaLJ/+EhK1
lKcw+OIpPS7FPC7moSIudWSXQOKhigEjUjfM9EfYRNC9Ze2ixpDctA20k8E9DwKSYrJYw7SQWVYW
nLEQBdutwx+W6XhJxySMaevS1lzFnkYDmNkq3d2U3Ez+P9qNOzj2ICsjZi4Mn6N42vK+vvFROV8x
U0ILTBMzcXwYGFmps0zkmf970/uoCT4dQyZAAPzoj3rAJwMZePSeRpCf6chO+ADg2UhWbizZ6my3
hfSGJgeoKmJp78AtpJn8UAyFuXCjPbrSb0YAV1Z49XCaDz7sR6q68+I1QoYhPtKfLefIfaUenRfQ
3T2NB9iFVyBsRJyyGPU7X7xc2STiLNE4Y0SMYd/RbqDiS1rm0KG5Ye8CsOAPhFW0OAWTAfDzGuuo
RcHCXqenyPx4+OLuPMCc/Y2YBCwpKLMGmJ9kldDqAxjlPvxak14XZWyXehZoAO3AxXk2S4C+qNwB
UVZl3DyG9nBvab7ZNZhWnJeHi9n+ONuKzVIux+3XcDTOKXwqtHBpPtUiev8thSv3R4Kf/cvN+a/l
GOGJcE0jdt5acnSgE8k8lVZim9SezGKceyIGjh481fcEqN150fYyHk67GkzPC549poEN89h0aCHV
f/2W16GVK1Vz4eawN5Cn2TMjyNUrcQq3dgwuR/8E7MX+vh3jAdYjowO3rz+8/ENyx4wVmuLht0co
rNsLoPUf6nOGBkHjZWIq6dVKVEahDmB8iTs3xip0Ov0nt8Kt38Ij0CEmAW8n3Z5ePCaka/Oz1er9
niZPJ94xKQbNiMk0YMWIR1miphyWHAWIkyyTBbKYVwxx3Z8xqDcIT7T/2zqYez5wWuLEQaSUReIx
Ze+MU8uDNHSgXw6UAXAkeFxuKYedwRGNtCxlWL0moalLkJejo2OW/W/Bk3KpjvHjnCbG9jcraMmY
JcJAQib+2euMPDgYvCqXxgtl9HWZqm8smr8wBY6wYwU/KIGmswEZAP+3XqnvsddBKvTF6nUK1W34
v4afo544Qe/zMaDxYvxozjVPqgQAs/+WCzQ/dZtVIB0uYjv7gF3y14sCdS+jRLAgYzaD3/R5J3SO
mkPsHwHl0mE1BQGkPVSPePhcr4bViBY00yZpJzcrsENA4wRO1VvAcBesdzJm4LtEeQXSKPrBSDfs
RDIOZbHlD+Lfcaw5KIeyMJeEwyPG4jRrZ0c11JTDAFhTJ+/jb94h2e6c5IV8dzx2DbWdc4TbSkyl
dNU9MLSGyDBAgIyGZ7/frbtiAARzkh28xvL93KRyMtT47I4TIf+5b3aO2reR8LxOEa+kRj5Ka40U
1dQHiM+gyHLWeGhVMLq8+085df5Imf057QyaIoX3AcPFG9E7ELcM4iVRtb5BZ7YzeOK/wI3kWbFP
IETAki4vKGLZ1UdoWunuh/YA5FE4EqieNEMUS+lAnFo21pkx2QfDfaUzK0cOovyhCHH3s0G2nt/Q
ikBOiN1967lsteX4qqoN4DCDQxAUGiIVjGe78E15gCwYQPuYKQgpSIjX7m/s+pIZUvBip46qi8jc
uONtHzbOZ4BxBPDKiE5bbcI5eOIR8c3nEZT8CO8bunxbd8woBd13cVb3sUy/qzOhQvqu5vwfS2e2
rSqTbOEncgxEULwFEhCwQRSbG4d7KSiKHfZPX1/41zln7KqzG5dAkhkxYzZyMIHs8aIJZN2QbKCc
Nx82iJiVP+z2zYEoAC8SOGHY6wPtuyiIomejZ7oZRMK9UD0bE2GpFv8ibmV6d/hKIsaio+jhGIMZ
0WkK91+oqWQf8cYx9oYdTp4chxC6FuoKNrWF2MlSgxziGf5PMW3ZTAoenKTkzBRqCAGZnPOMv/me
HuJmovCgpKS0HQNHSWJDK/lyo2lYxnRI2y1wdP0K/wiIseVqeP9ZhshrOGocVBoDrLj6MZxAKM/i
GEEthSJkrdRIo44HyaNeFMlGGpABQEGFUADGNAksNErcbaIUIPos3yNNw3dhhVqMc4u5XKIXNsdm
yu6gWGPwODR7y5cQd3zm7j5c6ALSGk6dtRw5XQb08orpEGW5EOJqyjWP5NNTg2O2oFJE+oGLBlTa
F9XRKpKKEG/Ls/qALwItivSFPhQqgVaIofeNG7JZwUea5btXIKwSZsA5GaE3Us1eJDRZYT18EFi7
5uU7gQ/fqEvO9HQwrJYoT4m0w4sintUgPWKGHk5PS4qDDU4lG5GT8FwH72yAOomTmT+Qcga9AHvy
KXylITkgn6f9iu+ABn6Nx/yCDGBcf6kX1Ckn1cewmUTBiLz8e9JN+i+ccLgtQuYhl2KqZrXns5+G
6d7tLoqU+7PZXCMSwzNjTJURSHpYB+F0Z6yBONivrr/CMgnsyR18lxD3IQvyKhXe5x9P2XiOLiSn
crqDVfNxmLKXfrtMHs/MZIoIUwqWSYTUJUibyGGx/9wIDaIShcHN3T3gCegkBLPnuHoz6TZt5qZi
58/BrcOP7bgtU1g/hW20J9rSdOfC87n/yB4vzv/OnsKzywEjRjwJmhDOuSSlNOTH2Jt5ib5IGJp9
4bw+BjsOR4g0RytgqBdcx127GvT75hAqeosyC6anvZGHDVmmMVwuoZroSCth+Nom4z33XNgdLa5o
trkswAfNOV2hc+8eCkdlalDbhIy8d2ilJ21nxZEsU+gBAfGOCWWRXsCEKzqudtGJgNqjal4jZicf
nX7eIq5qcO5JxyXmTH/vhKNRbU/BH5YCdEMti/Q+0gHE/vzD//+UBptGp0ZCdnW/TxeznsMHGE9B
use6CeKtVUQtRV1QMar0K5ReTLfb5FXDOXiz0amUtLIDS+rgUqlenFt/1ZXnjuUFqDgTRtguT6dD
C4YDF2g2ChwCwL6OcKJYaYa4k0ghrSOUjVsJqREsMk5dZjbOQwhraVpQmmOciMboP0ZXYGIGG6Y4
0LNWyunPUA0F8Fxkvs24axfjZV9X/yYacK+7c5bweYxQJhLCSme1oJYoHZQ+GQMLhqE4OziRNAcZ
zOfr1WHA+vdQ/T4Pmls/6i+1Du7D1yUY0aNvgul3An3NmPfDkoM4KSFrAxT7SKaf05LjyARA85H4
Z7hwW3iy7QrayrcyIVl0v0F8YL/EwHKGJ97rj1vfTeIZfRVYmz9ux3+Y5NBrK3i7AaVQiufmOlzg
xmphExQeauCqiDzjekJVcuw4GI6UiBgYRnwZe+lMAJ2qOTK83b5PPbIOv8spWhpIs2wsUkLi8zSj
uPmXs+U5fG/pCk+A9BzbHVUwie9dpxJRMt4jwQp8GCCyjBSyLFyM2WlxDVjHM3TOPEpaVGFOSoaR
37b/gM+/SUHXLLM6zf2k+D32+H1xuLT4rbA5RcEByRBY3kxRaHGsoD1Fzg1X83BRoivjLCHwGN0H
OssrEhBmfAGMesoZqnkHxaLLDkFrxEDI4zRtIkSpnmLJheqUw/4d3tSHqZODdyY24LE2Wk0oRnBb
O/tiMCawb5fC8W7PzvHMsH/+yD1c5+IYVRhw1693QQZz5TBfvP74zIFzQqFpqy3SNHAao+cznzH9
n41sSvFR2JzhKcciP35kfql3OEn41mggKYKhs1dI34I62CT74YkjhJ1FmKf9ltuHZC+bByyjCDZf
5MBhma7fa5a5lDSGnXNK8cF4CIjnuTg08ESoNOAW7jm0dSpK+vCbC6Xuj2M6cikyHRXfqPdaIThA
6DRc5syciaFDSs/O/nEuOT/kNSLvBPegnZLMs8WCgJgIsEPEm8HmM86klYQ0ZGvU8knZTyz4ERgc
g4SohZr9WfiJ7v0mQZ/KkW+b8x4X9sZxMVF8Or8IL7Je4DT1oNNmRU4NUtKN/r4bxnDkixFVhUbp
LYWwTVMHXRMKnUhriOJwUsw5BacBL0R2irFn5iLv0lQfMl+UYT1Z4ISrsZ6ZjLOC19Jq80YH7tQR
KhIXLFroDRkfBLblIhsRmQoUdcwSOPrUNZ3mewiz0qju/+g3XrWT8kMpM6DAEBchp9COC99uzM3n
RKEGI69I83O6/yvpmPUZneiwBNRhvkmX6jrVgnpI85Qflzngm2nzQnSYvDM5WmAgw4GOm/T6Tx+R
Yfzw/jp4YLB7IVG2wFzpr4FAgCKm60Uxwu7f/8KnRh786/WpojhQHwWgiR5R6XWB9FZr3maUO5Ek
tMGF/cz4ui2sKnnIdNA4kYmQEKa6FIWsvag1qewmG5yUHzt0TmTP5of0wpZVyL8ovI5UbTwy1uYL
Pd/jiKiG4g8hjUtwFuAwuzDlw+oDlNFsIOOEt4lEnFmtjgsfCnT2qzRNwIKpDoKywKPr5F+Yd/ON
aO7JteFev+gpzWxfw+Gd0I4ZDqZOqZwY8gOMAA0QAKqq4FxRXUP1/u0j541odBe/ce8uOCMqsKeq
1l1VjciaNS0H/w05EgVg4EB1pzQDH9kH+QktlxHzj0rNtvEzwWRlHB3IpwHjZdadAUbgizk2wTPc
YuieO0rPSKbOOtyBtv9KRRiLkNriseDyuoaDAQyzANtmG424Xg4T9i9kY6vBptXjXMkkFW5+J5kB
mTI6pY+6e2eSNPtEJFdwpIU8rTOodGB/o4L+nsZQy4PUbPDdbm0HnKOSpHOeo00ctyzE9j+mjNJA
Ni1iUVDhgbr0RbVOkcucC+ld/poJ0t59scZZE0kDyrlib+JydtudZOEmeFwnaDaA6rk43gD6XzaR
kNIQ05O0I1z89hnlHx18CW9CupSHTWjxN81ehsewLe4kszPDHkDCF7ZcNkOh8bgIJ+cQqmIoeQdd
zo2tDQ/MAPWGFYJlMgPfGYU7O/S6lTU5W7WAA7Pm8bef8DBqORa2WBIxmfPKsPUJWwxEYDjWdr3B
F2lz3zu7gO790+P632qKCfQKIyMSZyZ7ZiUeAVJA45Y016SS/1I7XpuzewxBojwyUgLsLq4zlFia
09qjIu68xdeDwl/Ik2G1eCZTCtqao4Uuqrwvd8nrHy8CD4f//SSRUeII2fCoykne8RTydkTSOPHc
7F3EeTd9vUT1sORRwdbWbKTzOoMNjr9dAF9wPThp6tvEyYusAyHlLMC8AWXRfQggoOR4FoUiABSN
BXsJ/dj0jbESUBhOZLCRcOvhmYoDnxFc1hRl+h8uL8eU9QgZ4NjsP+KuCW3xb/e4OYu4XEM0d9tH
DzSds1RQ02NGiw5/UrXn10k3XBvE9gqxFFnGmR3m0qImgBRSX1z9G0NzmTf7cFMG3z4NX7kEAtFV
CWmKDXBIJibbNRbjp+QK5XVuypv5plniKa1/yBFwkx12H5BOyBZjcN7lmmopEoA0aUYgRUA7ULfH
+LWX6DSL0A+/gebGZoLDdLJSf28kpc7t5iGm8BrrRheUnQri7ZDtJF6yNJlrGC5rcPGBxdFGsCNY
n2zE6xu16qLLXIkfE16YLvIodgFulQP8q+SbsmmACV2kuNQoKV4z0SgJqHsfYAAFv0j8zrBuRjdr
xq8JKvb0DIHzOCXwr54Vw4arzah5tw7Bcji1G/BFZBhHmtCaC+U0qXWFn0PwGq6Jty9qV2yh14sb
jhDrtkeyqAWWRFTddAV7aQc02x0Vrs5eBH7hqMsaFMWRPGcqVA+UGIUkBriN2fBXvp4zfHAomtgv
8e7j0fxYa8Ts1Wif9T5/H051fylcxWIshMYGScf2OYPC7Qgnp91fbUUyt6HzhFdT0recOdhes0KE
h2SNnlMYrxykhQuVP0nZdzjpeLkAmnthjWnESjAfaBunaFT+MxDWS40lRxz+rFDh/mIFmUv8Yz8b
3MviLuSk15zN15PESFpYsAPGToK9T3He9g581uhi4r0EcDectQyGc0CVN1yUmEo9hHx8M703gUqz
v++ABAXMApgVYcMYYxTOQenHlx1/Gi/WuHLA+M05bBRz4ThuTDlfK0yJ/a0Eldz4RHji1XQ8WsW2
7bRZ8fK6Cz4fpFYkfiMcTjiTWgM5OYnfoqvFpIojD43MhqMSZi96dOzm8KN2WV48Rp3eg7uU8gEc
cYAn6eofm6t7QrUjbPAXhmT80uZBnoJOb8PrkzMJpXZBFfBT0rmNBTR/4H6sqDhJSXcOjRkCmzwx
BuhPJ2D1bN28PTgdhdUfZLFBh3d9/VSCNcnM8vqHzYqzRw7s+q+ujVMwnj3EbjELKclDDFlO1F18
z0YPo28uA9Si7U2D/KfgK1wRkW5YUeEeoI5TuQdOMJSqnI1ujhFZRT4ztlF+zl+j8cZyXDYxFQti
n/7OemSDqeCPyKjPFGV0LPw03B83srRES70B9+F8yUNAGUXiL6uAML/c6vCPxBACcD0X2x7OZbHH
k7tDMcn11x9q1B1WPm7pNHv423qUJ0xxVlsRB8xfarnbtLzGkJDIrHl3Ij15NEPRWt8Id2Nagwzo
EzDUuBMCvx8ePINmpEknxKtz8UjCMP7ppJsq8dHpOtxkHsHvR1BJXy9OJoe6KDNW6zMWGOzBsmbk
0E/3Xk6dmtWFnVFKmSOBqmepUO9lDI6ZYp67cmI0gOT5L1gUhiY0Pd1bQFwHLRFH358jlwwMA3Qw
4jURdHDBoyGjRo6bPvNMYsskNTxhqaA8mGzcFwTGLaU2RewG3HMDBHPxcQ2TbTGNF+8fBdT0aZ5O
nKm8Iry+OZbJbSUeu/TPVJkbFnWYYovFJMiuw4QeME3KKR9ZpSl5hchJWZ+5EO50Ohj6IYpviwA7
CII4ECG97Y5kzciNuXmwqwhtiVGhOHvDZ6eh7DnbyyKAHii9jfTbIq7C7EBK6ReOnX4jPj0TbtoT
bZhmeZ+Lkh/I4Zbyn+Biz0XWAm9peBsUnDlO2DD7HS18thyziR2q7ltLHtATh0Y3A3YqdiC6k8GC
2swM45nAVv6ijtdQJDTK7jWsA5Yb7yVvo/OC/ean7X9cnMuipztJWqPNe0jv1e8vxQht2bGXsmFq
Gtr81VRH9OeuwxqeixgDi86LR/VBYrc7KPbfLouVjfRByT5KV/uF9Rh87tGx6KU1I7FL8HrJYK+F
GyLZbLUPJHKiMmNqs2pQmFLzSOV7cIub4gL9T4qC4YTptILjKNWetBrpgaOXYcvN78ppffWuDK+9
7/rZwGBFTX8JHq1dIH/101sfnr9jTMIK0EF0pKLkHzOfEdc1rIt/R0v2cZp/c94q/eZUOLSxUnXn
C1z1XaDgKrhVLZa7ZzUpSgMgSbA5PmYqkty8qqj1XIwsZXgHGajKphfN0Zlfg01RZAwq9ylOTgCb
LFQ3AMJELuZ27EfHPfY+grQAq3je+A2yDz/Lg+EeLb+e8Y8f4TyAJVYRtuoyha968aFXFn3wEebG
Yrn1cs8TspevXsV2TeWeh9MWUAGJKZSk35tYFsUUWBTrQCG48JmEBjPMPkaGa2geJvWmaQO20AvD
KDgRAp5wmmnk9/4RXw5bR3iYnQFjD0bILX/GZYONf5WiowgAcq9cBQCvnBniPEcPyraHYzj2oz//
P0YgZIQ6oFy8asJcUSRVAG5R6gBg09BhBMv7QtFOhxGBW4pcKEroqfG+nFm7n8MUwxTx4gG1Zs+t
5YUwKUQ3AZ4lsAjAabhGiRHgxf0dXzifSLqShGRw5F9daXQ/fkR7wpQGT8ocKgT3CAgDZLobn0so
tzSBdzriV8i081ohcQLtx6qE7p7Km7DBAax10jt7USqWbwo4kbSAslIj8a0VuDeHJMw7Yd8gKIus
CCgYKkHH+Wo0wE2H7U4k530CN7FLgCnJ/NvpEt5DRRtiSDx7MhEFXwk5CiAAJDtgVwyeKnfAXhbf
ciCGKTsjB6kNoMAp/uKsB/5DInnmvaG0521mKCjuvuIm7kRcwyq5rhGVIcX6GSW9Y3DU5fIe46uN
ZXeeyxvCJJW3Hlsq8rS5dhJkIXhO8FQ6BJ3ZEDkc47D+053TBAOnkGSIwyi7/rRBbACUcgn8LFWA
x3rXxV8OLKdhp1GEdZxGy6yB7hH66dKPyxI5KumYc3NBjixgG8T2tEueVQxreC9zFXlMAMXix9hn
LpBEBcow9ns8mbHaEKFiw35OltKFs60ijfZc7hBUkMtevFc40cWgyUwr++19DR7+70uD2wSpQWfy
9luOxBquf95dJx8bn588jZGd7R53+EKwN8NKQEhC7+IUA3HIANN8fZkxPvyq5TXt9pphI+A/JQqt
ymOzI2F42u56zz6YYj36xM8MNhbzWDzC/t4Sfly7OOnzahFYuPjEjsTeYvPGKTNYVIi1qPNlATcH
UNz870oC81B/XJ3xVsg1Nrx/hzxXaCFtLCgdwD+HdUVyM7EWbgt7/RN5KDcG7Xw4UAsJ67NYyDzS
xLI34XywgVhCw67wWManUyw0kgRfQYjmGwtECJIBO4Pym1Txji8fErJpsckWHg76HFC8JrRYB6Yp
PjE/Mwb6JBhPHR61AHfo7tlIxcRLuDjsvgF2WKDzAaUDbpgLxttgd7jOpil/AEFCNHfYD+Hrjasg
sdIRJ3bexHvAo/t25AX1zb4PHsbobzA48m0ShiucfLJjIj9lmIruMYqyIIcoMjhJtwEiSvvL6I99
h7AW+ELyfeH3XGgzZONrM8sDVE0ClwculH02Koct+jSg+GM85ybNDS+OeAtxzDexft4j9PFoZyNq
WkpfZ2H9rXBupmbnBzBQYzlP0S0oreV0ds6s6LEXwLpL9mT3QVwA8lT+tcAhfTvu1f5kvFq87fZo
/GMg8i6z9umN9AikKGRtKL/rjHtl2vrHIDrFjkyKaRgMKe0b47y7DUr7huiK5Bg4AdIQZJrLGMMw
vjvVyG+/fQ64RE4kBnsfmhZy7AZHnJsFJKbr5y3KsCCN532v4w25/RjZIEQPHDpbu+5h4CpBX7Kf
NvkF/0U2Ggo68aGZc8uwseyJ+T1dUoTvDCcWFh4dprGHZDLseuwp1bpPEeK6bNK8FmF6BS7J2dip
0GHhF30JKqJJkEpxc/i3+WXYOHDtSINfnGmGdJc9TCplVMR4CzBZ7KegjiqGyoVxsAROMfHd9sjX
wih43cnStMIGA/B1gDBArS1vWoKrsftxCFoz+aQTeC1ul6ya9tEe3lLvX9+9e1GQsxqBV/x1e0ck
CvY+Cjw6fPVSSe8Bu110Pva6yd5I9F92E6ogg8sKkJBMYuoN7Nb6lNpQY3rLO2LdLEo5JKYDRhqD
VYS1Nc/ExXhBfF1KFOleR8fxpFIe2Vocx6MR7ZeMs0kq4Ek0hvM9ZeJVkWsfTDXKhcBh1EYMLdgt
lnuclLjF3WxBpAIQ46pD7UjLxXC2/QfjEGY1tHYG6TxpHQ8E+gw5Jf+Bz8/a6YwhkuPC/e+CiBs3
mgbI+ph6vfl2YvBBGR/Q+zkhO7R4b12lr8iuqjn85d1K0gLeXxRzAPdR5PVFgF4lP3jrc1BXZ2Io
Spc3ksfIzTY6nkjMSReUyGnApDcn8VocbfHqa0S49c/nl8Jn1ay18BjPSXlOMNCHckl/Wru+GbJt
8t7j1esG/WiVQH7EGopNOcNfgdkpqKQ0kZ2LzZhELEIjE4TXRjeT57rkOSukeuRsxjsL0mQxAoZA
tWanIe0TdDYKfrEjfkB3vGMIPm2z4Okd0oRPfy44iW82G1wnER6k0IlvnLcJESlJv2+gRsWADNsF
6YkFQD4QCRJgZssCZUuUHHn5UZzdEGU4/T6J1BJaSKPrc7RuAm4Czr2MQgUIPfXmy/tk6c07dtah
1yXJlo//jjKJlIk+uIqUvfluUqvom0K4ykUe/dwSEemT8UGdx5WLLVM0X8m4TR7SRkPgYFNaBLQM
wqf8/ENdegDzA4xVwENjLroBegyjko4Fp3ATpROWKHQVWT9CTA7/V7qTFeo16FL8Yf1PAL+7bAMR
b61ALFx3B6IAVQgHGKEKa2s+BZKHGeH1ozOadv79UkYL4lF1HfTRtGwayNN3I+3B45LKAYM68nSY
xqzh/0xhVYCoch6Iu97w2VtSMjjuXDoxweOFkiCco+lzPICKAt/Sh1M5OSh7PIJEuWhRT2J3ywQN
YBarFClzQIgeqmO7GbAttVWargaAWz8KWT0imlA1eMCCNzpsZa6b1R8HyyoZV8nhs6AXp6PHUDUP
NlmB9s1lJioPVR67+D/OcQHsDXHDpUhhgh5rY6EuZJ/wPudvMibfcDD6NB/Ut9OF32Djc3CPpaeN
GJhjU+0lQABS2TVcCiVcIDKoF9yb6UBR6UHLvlHoy7RTmrEOlrniQbk2POeocrSOoQ19VlacdMq8
XPiLiAPZIeA9ZFvHa5MNS7K4JHWaKYO06GxtlEmElAN+JORs4SEQ9U+6yzGseGebC7wmvIZntXyo
Cjgp4PVWPT3ycfgDRBqjrL7ZLpfWHJmUYxoto2OOcm0FrrMpmk4OjoKfP8xb28KlHAtosoqElL5i
Oguo+2EU/M6ElSG8GLM/A748+LAfRrd/aLxGTPCMJsUsZQ6nEACLcGg7U1/xpq4VIvJgP6QE6E7y
jB/PNnhwKbaUuoifyN5ENyjG+/XK11zYaw2LI59hB0TDcvwhdBpgGo+p5I2yDXytxTENLWTN5uRK
37ILpZ5nkk5H6j1e6RUSWXcItRLqyNun4JIekXo+qyLK1COdvWkX+MBxLkTNBXsmnkLkeZPb8/Kv
FPjlNMdghLGDgF523VRHvxbqToEbkZMfwB+cdsT8hbj1GWwaZ+NeAyYgTB4lIkcK3p9HC9MrVr6o
PJ2BMee9pcdwKN5AhvDt59jnqyenPzEiBWbxP9wqItovY/PD1c2Y99ITvem5isXA8Ud/DThFXYf0
2wfo40JxB5MNBtYyEUlAH4OUcPD1y71fndVwN5jtKDF9qVIg10oqSoS/+uPDHnXziK6l4E+JTEEt
eqTUoqRZURT6IyH4mlPmMK5gr7Kgmx94OCrW/iRcvRhx02+YGwcv5Ao0OdT0mIwsUXUf6RG0cTQ3
AKoxosM/bsJp29/IamhRvn0zXiYpIkmtBZa49ZaHAZLLCBwHg3VFpPea4BqeE0Y9NUvSS9kmeZ2G
NHm0jT0pUHm5yaABmaXU8sfmmJw45WtzIaNKyq/QvJIcQhBYc0C/gT0c3rsvTiLc7+FJCdOlP2xF
+IcssZ1ljGq2XDG/m1dry+dvz7Fnx4hx82AOmp8hLLNuofLHLXZ34dWhTO23pb+T1KSbR8fRsXcT
mcJe/qio3u4q/P9VZRq8MFYENKALtJJjgod0DoOL44VOn3rVoLq5sywIXoQhx9SPpypMM7ZkhxtN
3tbIPLl/NyVdccPnlErJ2E3cLJNQHiaYYIHwxN4KYwmL6a+iBzgK+PUBe8zA+LQOGFuc/QhvSFT3
v9wvDOKv6nCzi5lGQAcTaHT30C3oraZvRiKSlgJVgUFM8out/RGRsGTn7n1HPBgnUIORkc5mayCU
PHGB8zF6EL0iGqwVLKNqjb3q++8lBYgxdhI8hXYfH370acvc/CKm+pi+wCFDvaizWqc8NZKZqAgo
pzyAaI6oEx0w57YTrwhcZeegpOQv4ZLk7mc8q1OLqzzOJSXsh/9g/pbLSpS6tb/8rLt8jZNYoUV9
qi9OK2dtMvR1y+A+prKjhoa2llW8CMAUk2SD6xRe0ZzNb5vIjZD6DBL1nLM5csHdOUP4rxyJSR/b
QZd+mxJGtobCjYwBnRBnCFYFZzurQyDGlMwojhjgRiwmD1/noZ74YET3BT+rd56B8h5x02C69xau
fneBizkTChY69ogOtf0L1Zznzm8eocmrC346RzDMB0cjrcYHrh9pV7TQBChzUFLtJV3jB/AzwueV
vspBQeUgY79XRDoLhnIuxuApDGNm7V06AcrT3AmB2qQ7pKPI6xnqAdzmIPbBJAScKr00fz/cFnqg
q7LG3bjsBHVmnVTdx4ci1QedxQVzdmVEVQZv+Ttf4ZXfjcE2cbxi+jTbNTmDepcC79cyxqj/UTvW
OdzpngW8V/rUXKuLD9m8ym5fr2OqY8s1h4+wNWz3n0RMwXsZfOdW3+jT3GZN9lZJWQDH3htiiAtk
1K1iirHizjTbnf1pL/au63wPqRVR+wI16op9mrnIm18rX8eTCQG7OUZrAC72Dfd31R7qMEqH9a1X
jK6blQ7pKDAwKDu6LU01Op41+u69ehe8Z18Iaeew6H8Nv3lCO9d7hgzuEEG2TxCUwufMii/IuLO6
h7790IKm0Fgc6XEOflP3WkVwSLEIAZ3Vr/7n6ZXTRunfWDx7r/Ps1eeg+wxKzlDdI0Si2Qj2YKFE
vMXwpA/foBHp43KKe0PFMFHHLQDXO6Pf7DVGt/7ZCF5sH8vLtBs/wjdoxqjaeY1RzRU9epZ37zit
E41xK9FGL0gNb78qeqebXyw1rL9L76F7d8LRXqp19S2YhFHNVr1+xdDFdae99w5dr1P6qBnw/zvp
3pPyxFJPdE4P93vwCxIEdYWmotzese7V1RkDQaBRw2ZuzQziagTNV9AqfaYTuqPNuvS8fW5It+1Y
GmTug2V/L17n45u695k9aFSmNZjkS2Egxexwcfn4RtDWFSaJN+TNfFfuvvvFju3tHC4BRvo1seBv
5KT8FaeLfgO5gQg7HN1w7kvj6QFFIA0ASX3h4pPyTfnIanh+MBo/NFyjiz2Yui3bmGxojFDcVq/d
L3Go1Jna4jfjNR/Oil07fg+NGp8Fp52Uk/ve/c75rabb9cy7XVrYuOwmPCqDk64nLnONoK0a0dPr
ptfMHH6YCDxm8JTW6q9N7uMlu39IzG6NUc0+ZywpcCnsruMdMARfGheZbNdB9qRNIPm3h5buMIZt
jFoT3jx2s1uvBd3O6WStl7q+vC9eusz2AsqyToYGPSSbY7pPDJSNF+/Bmpp9UJkn0L2N4QmhyWnK
YPzccJ8mrB77wvJA13BVr4aLxVIJ47HLQyj+Lkf1Nd3vLuiaLgZ15kHtAej2SAhew9OS53Y70Im8
0HqEKClN5xG3vQsDyMWtX81krjTDcgGhlbBvLe/acMun28YYRHceXA+yQN4GDAdh0rHNY87Y4W67
DAfwkHjpzgUnVexdxXjRLa4u/2SFbOimTl21O6o9s8snLEb3DJ2+ds8tEVm23u4JJLFwd1evLMOj
Fq4Mpwmz96G+X5k0fFwC/lSx/uJAt3fuE8DTvaawkzGyagyisB/vg3JUTlpHr6o9IEO9DJ64xhzC
EmPjpmscVYmpLD6vwbXqtUDb3iZ7pX2GWLU5GvQcYuZAQTt6IvTw22Ci5TKYrlgtdvPf2bmjLbZf
DDb9BqaO6CzvF2X1jv+qF8YsbpcB3ayCecCmgPfpSpU4OODTUwZWqs2PA21+/XqoO8oAWkDz7Wpw
Ww1AgrLrFIh0rk6jUs38hMWOhb+gqklM0N0bkpC2V969S9t7npSGAFx3KwYoFowFn99paUG76x8I
virm567/YCI0vFHbfb0T2sBDr0nl7Z6tgGCmh6m0o7dKbyf/jDY0M6D/uOQpf1QxOTCUqr32n/bx
Ol82Hr0TXExy54J9HTy/vS6X3Aw/eE18vIbh7R++1fCKTrA6eM0yIPTwcfcvlX/az16s1rd3Mby3
BhSn9LYia9bUg0PTO7z9QxF2z6HV9F6v4ILtpqrGy3/Vxy2wNnZ2L/ueTk6CqIm9Q1OU1mRv4+c2
FIUyzp72oW+97O3eZyRDq47Nct/reXge1AzemSc7UmR/SYdRivJZgDOGT8yA6dnEtwYUSa0fI+5k
Qmq2PYLMSvYSIb5fILwLRw5Y4TcEJwaB/1UxCfBNagL47ScQ/gegWdPXBgiVGQAYsZaO4o4f23+P
xWghsd1fNWDl2l0o63QAJGxOZXB2Yfx5G0y72QDiByxa5C07NKoDgmHgWFChLb7EHi4gElI/PhOT
LK5PzNfkhaQLavQxOZvNhGhC7oCx4Bfi4GGhqC7vnN2dbrcElekj4okx1RqaAfZHcvcmXqX+FYi6
x2Zlj5ENM/+hoRjKaJXpeYquaMJY6LjNc+PfBdpMDn3SUpi/In6P6DnJkjlSs0D1IZx0YPoLsq+c
CwwbXHppvcU9Nz8mKZHiguc+HtyIxhTAlckJm24VzaDl+zPinxmzDq/QAER7caVLpDxeQ3cJB1KM
+/Xcf4/97RtxOdKGEQ5JIEUw6Zr8vcF/OYH8/viz2L4u9h/5xdKIQxql+ARX2+PuNsIssxN3MbFk
0HWY8T6vxqLcox/jjwUjAAx3mcsVd8W6F5ekXy4sLRBerzYEj8bUQITtw7uoUO+3AYY/mFV7cHKt
jUiex0VS2P/MiKmiPUFCao5POFq6D9hQF7jGs3gHhgJjS9qzEOpr6OSRBDILZQZwJd5uoZkV/YOz
CpDckrqOTiUAFeUaBMv3x9vGuLed8S/5n8OQ2ClKP09wHqp/utq5C3B5CBjSM2R3O4tko43BL8Aj
cNuP8vQ85GbCGfkbbd8BlJeugn8C2s58AeUgkImUXCmKywBgJ4t4bZC8gQQCBfA7SE76ONMfp25m
OXTUdFAfGRJhwgicuFowc2zaDMuzTT17BfTLwZSDBOzjtrWQfjr7Yb6qaNdEtfl7a8SJPEmyXRzN
3x5gzoMan5k2VF1yKeRIvSBPiDb6oZ9tVlta+f9wvx2vlwbx5esM1BTKNbDzeWYpmq8KiQTkWhi+
IhAhTbsFcXXhUOeL1GVzJzIoASZmKseQFWzNYfb1ko3cgLaUM3vp+oSTwS4MrlSdqUT4wB8MCE2Z
tw8B5pQM4fQjdGcqcq5AMVROn1vpiS4EnqRMxIXdSAanayGxhbCYMWgZ5T9/aEGA5/1XhhuGvY+W
3KcD3xe2xyPcJJuwKGQaJuDA+R+CIVI4xrR784bdn2BXOcFfx+tvQBkh5ohyCd/2PmK6YcNusiFe
/SHmcJTqQpzKPmOuBglvzr3B5Z2+/GN/PS0se/2M0oZ77wBHycrpjrq4TYsDrhi/0yRmHDhiLIMS
wIuAwzojujh6FoKIgWQdQShZtIw9RHK2eMqKUcwCRfWSHP7BjclB9RX8nRjAErhGG3KfHZgkAexL
q2ah7jU8JRfz6EiEyMX9puCqHcA0vZ8lj+g8gepdPOGLQFIdEKwgnJ0UAgptEnNJ2rqAWdVtMPBF
badsNnLWC+EYcYuRqqi1JEsZqofQcxhz5zRI+hjiud24gkXlQgWDploLCPtBqCYoAc9B/J3mZQ90
qFJWNXiA09/dQrOrfyyaK22VDVRmjrBP3nsQmvaegRe0m1JpMrTyPinrkebOP2KHhanjGzvLO2aD
DBvdxRPOVxNdYOfoihOShQPLYs04e3rGBg4cEZFvEK4FR5dwzhkSKLI8oANEO/UjKjw07hmm2Axb
hfBdbvUzS4QGXqZF19kK9xQG14ZdYVu31cdc1OsTPA/e6uqdGt7x7utX72z4VyyfEXJ2VOfk7bCV
WQVW1bs9g28R0LBQz9cGIIy1cqpzULcx3Qy1Vs8aX1sBHUiR8kvj7Zcf//bqdc6O/DwLY3b/zmzn
43OHVuewS7vx9GAD4RgM9/U4KCF4N+JWrzVsIJNrYygxWcXFqH7iyNENztk7bid6RNd6Ut/tIb0/
lXSE7UHdO2X4+qSPsJwcxoiXW6OCLFdK3n1az6qIck3D0nV0/wAI75IW/2if4kOdGQlVebmFiLJL
6L3oTN9IXIzg6XfIvLJmz63x746G8QojxeF783/Qcw/DFa0TNrdPjzv+nFIEUxA3+6fpNYIUtYKP
MN93nU7htxNaBu+KlfseNcxaSBAaYI7mCg32wOzdZmop856fwpyeZ8uNADS4HfBxRhzmMcoBosX5
w34AfrErYYjdF9tgNps6upfuBuYiL+b+jz4kyTso7HNTKOgQzxo2qCcUbwCxN2x5CDE7BapPQXoQ
Xfpy/WTnkvAcQAogV448SVhrjTiB/SSohiF2cfjzYZXCnunB/6NMtqViH6DJw5jZ/XG/cTSJUocK
fgtZobBsktpSxJJC3Sq3cKaijgxbE+wAPQspKgYOKH1sayHqWmB9IE+o6LBLpIjaEriFwoasXnLU
UjbZxm9quYqmibnImcYpYTcS/bnYmjVlB/qp4UKOeYaEIsF1hHkQZdAp4BN0XB3girnA9I60Jaln
MoUEx0R8BITJGE1kVxJbpgf5/gTBhQ9gArtm4CE8H9lbaahU/HcABR8iTCwdH6QUm4ucb8bORpBA
ijSlw8HAj5ZpZJBog2TDDAu4j6FPDxTRnbPCoMllu4YNBJZ9hziD/3Sl7J7g9twl0rmxuYBEkqJF
XUA77PrM1pmfTpmgBEBWnQvpATIoElwSg2MXESvRWjVQVwA+rNvXyXr6xXmVTXeTmRMm39MmaZdk
9hxJFmAjICLzgkqXOpAqgqXjIv37/nQQvIAP9FCnKXiVDo/zxvOG63Uby+xb8sGjjAvYAEiBz5JI
x/ZW/YMJGYaj68n5Q6y0ILb4xucGWFgkX8aBFG+AcVSy+KLM6Fhguhx6C4H3QclSOdC5aH8T3cFs
8vTRc3IWNCOYAPgr4uQQx75mAY77y1wgfZLKwGNzuJJODJcxXY0BMtrJs1dKl1aMG+luZR9H+JU+
aTj/x9KZNSuqJVH4FxGhqAyvzCCoOOuLoaWCiooITr++vzy3o+JWV1d5FGHv3Jkr11q515C3zI0k
O250r8m9zZgIBEeBz+DsfbFtItn5t32JvVJO8yh5eW9b1RwUf+T3hFvyOKzCQsoWWgnvLgk6Qo0z
hj3zVlgvrrOi559fnopzF0uaibqUYJjVxXcPTkIbJBk8o/Ivmq9ckOJwZrahV/ybTSryMjLI0m2/
wk/bI77K3LJvgGyOzgDnDIcsrBlcOXgQdlSPozqR5BJSCF1S8FBkYHulcaUDSrZBni1U3UnBRwDT
eefBwj3DdP/TqwtD+pj2nM5034dO25J0DHAYlYq4bII0Hx0dFpD7bSGHCfrCBeSj8EOhZXMH1kVa
xWKWvKpm08O+Sv8+ScTHkjyyHPY08rItlI7NIWfgKC/lCg2gZEks1Ra/saJhe0TRR9gpkjykJh0U
YD1JT0+OAKDr+hNWKFaQ7P/xhE3njZ6oJp+pP/4GLG1lxgwOQD7dhv1naT3PUPAu/yw36xOSEmqB
ZQa6zqDU/NAELaAi54HHemAmeqpHNbUu9hrI3aD0XD0TXS/gHhkEdlcq5lkhFmLYxHVtHi8V8ePk
vpFYm7NiUeNzq4AWhJSSKtjTO2jABtJstmFEM+jQfUhYVfvndQmUaQqmVKUgLFlj3RBv0O4RQ2om
tEtGSxy1qzGJorHcLKEe2xmrX3rHqebu2XTIpRdQvfwJaQtkftYLdvqepPtXB1xqDzSNeCnAFsrj
4REshbzFLe9xOsDQckTQBTubnsnlhNEmVL0Je4hjw2UsCY/LMcEbghmV4Wh7X9EFginOkvlTUkmS
iw3zxm7lEDVI+boWdCDUf8jKIIHThoB0B/2s8UbqtGGqND0nNsLMoMcgb53T3u6/SN+XXBNR/g+O
d112O+On2cWkxSSEMbgsTcrfkORJt9qgnwp1P6WsygnHc9KfZEJ3Dv5uz+08vdOEMYn9MnlHnX+P
nleDsY1NOMuBGiDfu2FZY3jPkPN7+luCyMRZbfV094VbYJ95I2QuTK+I3l/o9a2lHikjLX3HGsyQ
qNjmAWkAArdbdIWy0SddiB94M/afO02XsSdn8gvCA65w9puZHsEzVNJnYyspMGpMUHj58ooGqndw
z/yMz8EwIW2H121neJ/fkfSDgYxJZ7onkC/yX32SPexXbCQqaxL2EEhJAQiuDxu/AAq3i5kC8xdp
9fwcKxOu4DInLF3FXJ0OFhJkSLw9UkQxTtGTfLDKRrQ0Ydm8om/h4QGu9otZdImb8DarAb0HPyip
EcdWHoCUsheKoUbH9TYvgmwJAHYLsnE+KUECSahW5C9aakQCbBneC0QzyFPcb4BYZ5BLKNjRgj8U
t7U9z/Ix2dhl//LV/rFmqAOE797oDoeTr2w3fjbugJQPbgM9pQWW/+w6+eZQzfUoT5v44ZHCA4Qp
k/OMD8STNbh/SHjtnG4ingxBvjyNn1FvdHPbmGpjYBK1l9+JMirnRWSMpT9wP4cPnhcOpF34Sl1P
7WsDLd3wMzxO8ium5igx2Ob0FBdkYQ3U5LEavhcQQ7cYxSTGvA7xgBn1WDAls7Xm51nJ6BJGDmMr
whCxpBs8SDE1ANnHvkyMxIwp8My4N/w1tolxbjFowtNU85qYDDIAfmdtPK0sZp7iIJvoQAJPm9/v
AWNrYsaKoKziHOrTCCHqk8B1hsW0NyzAYQq56NQMiogf6YRfaIh9Vji+siNtgAUQDDdUygEDngP9
bTdaREDR796H84XLEbi42/VLiOSYU8UQGrT0h6GMaTdMp/+5ZuZvMFBvF97ZCFhLpkcK0CY55gm/
Qt7wZjOWoYmUyaayHsAVN78D8Kd7t6DL5bGkzhjSbWukKCq35bvH51jrWBlOQAs6AFZheGrY1jmv
oACoHbvd9k8joEPDE9gR+uMedwao3YZDonsaFlETIlfTo0dyycLLTGM9bnAtG16juuW0+5cz2IqL
UeS58TZBj2hwgroEAsIexyrt67Ouew67tVDBGH3soSg+Tihv7kyTCOkuwA5vl16NU+jbZa2R7LOL
NgkwwFNmtpAjRc89OMUvB53hfzuz+/C92Dz81sNH8aU9XLHqG+JDQ4d2RhUQfCdm9Eq5hstZ+i1f
w3sv6FTQDGBdML+j7VHxUM/QwChgsGY2SEXWwT0ciQw/T3k8o8YiVAFQI1f8HYrSIye4DFscKd45
RX2IeYVmnygxR3n6YiJzTdivktJv9dHPk6NnQ0rsGfWcB4kLK20CKQI5GXfTEoWdiNiF5ydRnFqu
nKEYQ2B7YGqUjBcngc0chkVhExuQVmx0MAJe9g04nkl0+eNlaL6t9440lxGxyn/HbzkrDjCVh2ht
fHaro/VVfKhaO4zCD1J2thbdHUERBv6kXL8OV69Mn6IhagWtBYeWw2HIkfiF7goRKcX//nB21T5y
mAusimcgQ1DobLov7/MPXwjIdpnHD0a8Gsmdff445UDsEemP2CU6IJHk0nGmljHGSIqoXmf1Adp9
EV0JDKaoQlG0yi8uIuXmzfhqN5/HdoN7uSvWOZI97gonsKhfhFpEpaQuLhMOOcFoJOsQC0kTRmSf
5irjSXw+hnf5BvoIlIwXkPRH/Ek+HSpDeRDFVKsvhtp8BPGjpjzUcDfXFgSc55CRCbvXgZHi/Sr5
+1zeoEx4zji4gYOi0MLaY3fDqOZ2UBz5e47Ifgt0wHTao2zxjDCdmTeuevzETxfXzoQeiJhKbhab
fkMQkieDEdVxxvyLQY6xKGUS+l5ZHI4x+CCrYsoKo2XQpnvdRYXzQR8v5P7JOUMFLtYn75WFfB0f
eeuOz+Z2quj5rnAtaLP4/D2rYVSsKxslEk+OAU5Oq59zK/mH1k6ebMUdosteIttgfbGU2HmVn0M+
k0fB7wdWDH+SH+Ud6KUhumFoS76G6nIo/XItPE51ofb5Wt3dBawIL1TnNhPKYh7Wzjfqrqm2cW+C
lkZZCUt32DlgLT1F4oyIyFiKWxq98S61SeYw90djnFieKLG8OnNKCiHKF2pq1AZDwGcPXb68soi0
PtqngPKjIOVkXBc60badk1mThvACWXGmo+yF/cbP8XdAuKCsjxDRlNXlRvEqeUWM89qiTh+8O313
nzuGNSgT2ggjIo7ERxVmMdeoOsbyG/fIqMq0YP11edCnkk9qFqjaSPSxDTFDPnhS+LcDlTnbQfJk
TOABCjsha+4jG2xX+OckYwAWm5CbK2APoXt63fMduNFyXYXMf0NOAXWLGQ44rnAjfXVQEzogRT+d
Zil+seJhxWKJPvz1bw6Znd1UJcqI8MDauEwM5vwAE6z5rYM1E4WYsXthqJMN2btAb2RiNnb8tqwA
URNU9ju8O81ksyDyrfkaBCK8aseijbjvTL6psj/PTgSx5+g1uO7fIWwCF9Wyre8ZIbSjVpoIcxKr
OYpODnB5fH8F6L6ZMp8HSG/zT4hlUouS9bg3/wkrwGaNc+MIYWfwdTCx7o5Q6TDnIeZpkQ7nbp3U
M/JInhatZRLR0t7Qcbxg6XonWJMbb5hnJrMoRa2oAneX5M9ovGH4E3B41N8F/CyKkszjmew0gD0m
ohNlEszqh5kHUu606ZePs4l8YTXj4g07W4gYhGwawg7ae9z76REMcqpqHAaZ39UZKVNzVCYSuXmu
RHB1QZXAr3LN4DyC2zqHUcwjJkR79UxskA4ERDxn+Gfyvi6hn+jTJrR2KdoL0v/N+M6ndsIP4ly5
ddyDfosFRJLFlwOUCThW5EkN38OCu0QDwGOGE+vFDAmIsnxYbRCJNtZnu21Zzwl2BKCTzLtwymkd
ixGgjDfME2PAgCe5XTBmFXjkCEL85wRIK2BvEoWJl31lJIN+2RXcBX20GfAJAI+m6HyHj0V7RWZm
CSGxcaspHVwx+AqHCXCILANRKRiMU4Nv+N+0IMjuXYBpsRFq7Icr6Mev8MBWIMwU0woBPoxbjwyk
Q7fVpQ1OuH/xmzrMTrR8dBsuuZjAY6I8w4ssyR0tJK3H4haPOqoZ00dZP3+i2P0nPrkkS4j8xwZE
RZ1R3IRX+4VMAlRWnuiMyYtpt9/F04kDxckxD9yzBDorinHR+7jqXXjZbE6eEP0T0QtYo8MrGI3E
uC1glwZb2/f98RX8i14inE5qYVZxFMxci7/PvbE1wm8VVBqGFhzVyB39O8CUvNHvG0BRxqQTG0e8
U35MHoDPvZnlNJ6TBiBHmJKcaSgfUJqIi63fCnEU+2t8IROGBchFpRM8QhGSrRY0/3CNoN3RwJGW
lqS9n98DlHeTtw3Pbv9Hcp9Q+n3s31dQSjzPaATxWryZ7HGOC7A/fuG2eg8HEfifoFQBi5Yg0aZ/
0yZctGmMol2KYeEqF2C0yzSmEYa4AXAf5j1eMDPAL2FjobtDmmgLdIrw8RmANFGzwn2ESAUyE80Z
PSbU4chYsKX55ykrm17LOXqR1fC1iODE7r0ewtSG+PMQHnZV2ESCbnxaoXfBrIFWmZkscPhyqb+h
0+MIa6IG94RKh47lyNTvm0dLYyQ4V0VbFlaqYmLw5Qi1kpYiKxyyVNAbpfmd60zTciYgLFeDTQ+5
+p/9iJyZwIDU5TtAM/R/k8EgXrTXiMMG3HJQFZu2f5nMetjarcSacy/ILucnQ/wICihrGAA1+OiO
m49XA0Qn/C1EocoOZInJ8PpapgN1z8wukSUU3THfOSqyQ3+8GR5r/OqXJ/pAZgx5TtCBkvd0xOcU
JRLO7UJMAHgEOQgG2McVFr7ojCJZEQdEdlAk4saGdyJ9IaNwuJMep3FjTRzOXXegLTF+pwSjpfRe
MAFOVDEsfD4GNHRmC6s5n69YtBLiArBu+qwY4mKEsbl59dXyR3BN4N9i1SYzWQVXsnFakCCNVBeS
NgLaZNh2MHhkTjm1k4xjZ/j5abAUNl9jwyWDMUjsn/FfZDdTIQRfHRNqOnT32UQUT7QwHS5AxDa/
SNYoeNZjZQNb9ufQxr+ul6/W0EG29COde/8bD65XOoOglnWClobMAX0M0Ac2UHf/7DBoIBzTAv3r
UHFAcYaSdJMN/D1uKtmEhbDvo3GwvKJj7RQL8Y0NKVYaCY+V7GY5SaTjnykO/SnX/aLaZ2FiaJIM
oGzwhx8isxnKI5zn/tq4B+lTsvVJ1FkkKaR5CkV+Mes3ty9Xpv793ZTkucUWgUYhDPgAFhUtVHRX
fZ3tbhOG8buTbgCL+viasVZOwxQkUD7+YyNE5DEo0dbIna1wQ1ukgdjLkRGTSlZYskBEpQ+nBdDb
5+4nikdfhAUEA3AmYhTpEZ0ejyAoZo4sZHqQ3MBSuJBHNFbIODhBZUMLZigrmOXzb+XS9hdSo8Qy
mrfEOddy8y+hT3rv9ClFTRaguyKawWEATkYnEZCyYP7M0USmALkS3Aoqqy2yMfHdYXp7gBLVtsX7
iBwdVZD0B48kWTQEAOCBeRmjiL8dCQekyP1RGcH/xY9AJpFhUAiNA5sr9eahfIXFTMPgyeP4nhwE
6fQWRtACxydbmpdyO/9/V/8DvFzbGMKehgEsfe+b2HECSKLrv3mgOuzM/sy+YDQDLd6fVNiiufgj
2zQaviI/EztUCWopzpUg9VB1Z65L8Y2ibUCkvDjajp1BtPSB4oMKHq2iEaiJrvhWij1XbEwWEBC2
9FdoxP9B5vg+EYuv/tvODCKoPux/0ycI/LWSvhOKYJPJAGLUC0s7EruFjc0A1JsbbV3IJz6t/ld/
PD7vxAKeitm/WXeVY3VAeRaxIgEr6IrDYWc6BpjJfMnkRZGD7XWkBDbXv6jc6ov9upjC7aVxymrs
c8UEbZJqnq5oyYkUuNz74hhGL2bRQY8jjJrJzSYBMJA66HHDiDvutb6Sao3Dgul0XIZrle7YZ5YS
hAoxZLOQWUIzF7ut9MimB+qyB2ogbQ6paFmekibdKULI/Wj0vom6c7BT0eY8o70mHgy8AgYyfRGG
vi/nXHAM1RM6ZWhAh1Ehyax0H4fczIbpS3URzUh/GntbYFiwnUSX4bE4SIudklCUyEXM0JyXhZHy
kqML3rjjIhwWr/UfTuQZzuaYNgEnrmIf7j1fsS23QOwGOb7lTOnDvSbp4YzxoQixbVAdxmjXqKQ5
gFi8PH0uZjsQN/e386P5peHDMU+VoJtWzmepM84vYuqEj1CIued8XfQy5kitOS/N0CYDT2/JMShc
3MwQSS3RLKNmQ+xowxAO9u/MCsDuoSSi5cZT+Ci+wrTaPlsxji80OTJ7dkEDQ3r0zBzezF6eszZ8
Ub4xvTlYkzxDIBAngc/D4UDec4elwcQKatrW7HjEGkQ+ITKC6DKaGRyfojjECAN+LWZUaPAQDyHU
4M7o7pvyfIWNPIGxxBeRjc7b4Yf80MU9DYkCHnnwsJdLD1c5mdDOGZH7TmqTaHTcc1AhXqJ984V9
9cePnxDlQCMgEhgomNpPaN4c6SyDlO0XyYFi45ErTJDPkWTX5/zk4WKjQVHANGIYFV/8tiISfPT1
R5HcP1AJY8CDbAG8Q6ojQGrO3beDPTxJZGZB6Fqg0NhwSpEt9R87hFdQFLQENkGH5+U4HFrpySFA
MO/sOkKCyr7TdRsaGGdoMnNhFmEtN9q0nH/iJyX7cTuhHkvn+rQfHJGPSPJJ+uGQVNGdWRbx/C6U
m776RXIB05xwx9CD1pSjMUXe8xQVWd+kPctRCn5hkLxgPE2ndTJ5Dsk/Ti86rL6eiDdiF3L0CBNE
9O1fxo7EPmZuq/iJayBJrKxL6V4KLW5FirVV4XZFHAKoySqP3iWCCfFRQz8gVQtMT4GuqsOEthQO
FZThOEoNCkZewsB6gLMC5Vjm+tF2SveTPr2D7mL/t6BW6CLXtkRbmHgN/LzcM8IPMw/tbiiDYDbe
ovXvceKHeTJ0ICLQKUTUTCGOqQbInMrd+J//4gAsBqtzMJvQaJM8U0QB8zlPgmfhYcaQSG9MWs/k
OaRXeBUwHHcJs2mP9yp9Mh5k/IOiAe8L0QBfBixig0WIzqgpl1Sc0h20RjopmvfZ2jNaRswd2dKg
gtFFE9y0ZLQbTrasH6yffXp2MYEmI6kOswiWVYjoC+cEtMOkNLjrYf/f/Qd50R6I7eIWiv8Ev+0J
bfWZ0A+xgYCB9zKoau7Mcae6YLYyy+U0EvUdvAtpKM+4SDICdUyjBlsY6jWZxbZdubd5vDqPDavz
JQS//8Uj5TASmS6nNUJZFoVUc4Vd9qB6OD2npnFNa5kdyzPewrmp5jYa7NIt3cOIkUrW+EONjc8k
CuhuCMLviTglRkAUzRw84mg1MrdOnFAvIQJQkjZu4JmjX0hCMTa7TJdZTEOs1BiUE8BK56820K9E
Bk3SSBJHJixt/H+4IlEv0WgWxIRYxuoOiF8pIXJCYepiroyQeDzS7dE19jkqTBfLNbh4AZZKPEOI
kpQ1Uh33cn4YbI6djXDg6ydOotrDsAMtb3wewnjcrROcFCCcoSEM0BMIxNFYv+F8r433e8n2aZEu
UgSWZLBluOQ+9fMZ+fg8WUIpJjcU2XadvsaAIeKQM+HUQW6YYNM6dGiycy5OIGXMJizIfUo77YJI
EjEORIJuSpqqszYTbQsHrJh2I7hd4bSY4I0L1I8OBNUihYef7hFs98mgX5VDW+6sggZtkP1RZKUt
ahckykAAgudi1MpJCwYyQGknNXlrvZktk26Fbx+pppRyUCgosmR1YT0jwhjElzNKQGOIwcVfb09u
w1OOEhuZGjDuMUA3COEhQu/0cPspKeQezz1oJYRE2mqbpaSGwp34ClBi2N2nFIBi/HaDq8BL8zg7
zpPLoLzaa770PThx2j7JupS0mmukxpqlsXlO8eif4WQJ8lUHk/SRv+AcpGcJWtcyLJ0t2XIG+pZm
C4TTK8ZDQu0Sa8gerAi+NwnPn5FbQypwS2jA3/GyhPvBhBfcGV72d8jMHLpcngjNaRY6RUCavOoc
BQxw0Rkd+Rakyfqq8AVokaCWW80Ir2myKlLrAoMefjvPu6T2gxW+UgwupJKEc4Y5CoXWhIxPHe9T
PI1ACgZAL3xRXKjg80y57U4t6udjAJ6L86ZPPSJbH0uuHnn3m4gLPERaMKjdhdDYkJvRaIdaMZ5M
hFNMqzhCMi3W4XxZxorUHsZpHBWlLf46eJPgL40uHrYIdV4/UY/o7BzRkuY+Jyvo5Nl/BkrM/zWD
HwV9XGDLL0OgN+nXvnBaChOPYl2UyKD0R6y9YKgRkjRqqFsGFbqNJ+3UgJIXrxaa4x+MUYgS3odi
LDbMUFrbCd+W5BdCRtDv57j9i9zwbL/I15Cpv/zXuIY3wHmJ36tLIY4nxcPBOQFI5WUxA4hDiYyJ
qhr9bi7JA5k+sOIbLijnDEedGH+gYMOwxfDwDgTSLZLzwSZ5qnzOypuLF6Akc13q/evwy+/40NAp
8v0VT2IyIaNHHCxzbnwL7FQwPT2STIsE4TpdSfQkYZiDx/RfDocDMUB3emQVZLvUL8LXxcLniX8w
ZC+peYSTIURoQVL73cLhTKQ6ojS6DjF6Fxj/yNf4yy5UIhrJDzFrRDy1xsUC7pHrsnxJkmih88Gs
D7LR4/4od+3PSQfnFl2sbND5K6M9t4Nre9uMrXD/M+U+QwsUgiYixxdRBpbgYYLdI+9E7cTh3OBW
v8f3i+yhPZzXkDw6TL3kbh4pbIrUAHJkVdMSs25r8f7M3+A4zivBSBNntr/KQptw+LLUyRODSDYF
YSnZ7//c0E+YOGIYoAjmIUiv2Gte+1TqNjgRAI0Indmyg0UPUSGIq2Njn2Daf/BZBEUGroS5StMH
GXWiEmNYr0Ef7PqPajYj9T+7Gs5UVALSbsp2+yuy/T6vIhwt32xJAhtIk1hqrc0lhd9gt8bMYMnt
SicI54QlQfrE7RAOC4cpOSHk4FuIzGe5ZAtBmRG3V1mRpEZKShbMGqCCAnxjz9LAEOIZECb2AiiM
iSSRbpeuOoWv3mD+QhjzV0TQRcvjDJ9I9KE65yidRBMQMpyaGAU5GI2AC/FIQxcN2/3fSMwwrrYu
Q/yudms0ut7skZylcql9aJh4qBIzWN8R02BhZwcoSaJ/B23v91yfKgunEHgYRFcevQL843DcCjDH
Dhq1bh5rW3SznB6SFAMMYySXwFHDZowN3m/68IHvllFxhpFVz1k1nB4T0C4AJZsT1za8zO4BI4OZ
851YxmzqI6CNpJ4fjywU/UXMAoLszzaWeVsyroDEllKOS5HOEZCbA4rGjffTVPFu/+YgfBNSGxyD
gjlJKoVEBMmEOeCtgky/xHMDeWJEVeVuK/YZb+WjksLrk/vIFyaqsHrPfzxAbhM1G3YQThyLm/8T
GLI9xsOxgcduryK+x0SqcAhiyBLc7W2w3X6BjNwFuOWCFJdA4k7O4I/bNw0GYAeqAIwS54G4a2AR
MByGv8DyHkjycQtGhuhSb7HmGncN6DAkfbjOSCHAursurgeYVCb9bM6Jfh61bI5bAohy45sNoH6L
WUCBhcFDI/MjTheU/b2QSLzPjnyUTPj+MPfT8B0MjCi/8Dcqt5x9vBREZd6CJIgDVIzaDSuSTm7t
1p4EhbmaCF1b9ZGzyaUlECl4nDxlW3iFYiyBeSaK9ACdr61tYTboNlVpz/qFinXbJ2uFN0QZ3G47
NzkKtmWYPK1dM5sOEzRP1vLhLin//hybEgRUprW7BsP1y1nrE74ivfWrjZfCHGU5e3LPJfy8x4bx
25CoQSdEqAx45nG7pmIyk6AVABFujfdzmcMhRp4fk/5gB08KlozlAAywxAB6K163nLdDvAyA3O6o
udnnL/HBxxOS8ea7jud1o5oO6SN552R1F5OpAgwUV+11u2szwwC7/A8oQVTHxteVgfP2eQoB/shd
Lqzde4Bva/TFYddu8WpzeR8gYG7Zp6e3Sd8Q16yfad0o+D8NL9Aor61m+5x3o7wTdwlGQEbhG1LT
Y6DaDCvPYGhAXe1W3vMXnDu4SLk9LXjbZm0XMbZYcN14P8YzbZjXdoMwauggOKXD5BbSIKfJh3cd
GDRjwqV1W4K1c2yS7jlKwUPoqlHGsSjtkd/y/XauuvM5zUr1cKOHc5qdC4jrc27sOfjaDfScsNPZ
/979zjC/rd6fdVN5r+U36inesnFbUQnBKG2UEaQBfcn7q5HeduTmKMMzbOiH3m9+fOjzgQHI/T17
u+cmQt7/dnowZqyvq97cV8bdU3C5PX4phJg48gxIIWg77tHP0r6xXyH2WkwbOMnU2jWP5DYiLrtU
YOSgbz4t69HfYZiES1K7VM/hZzP8GCE5yNVR1PhmhGfehpvJTF37tWwPO0MaYYqDb/uXsbclLDB8
dQFKQdTc+sVzA5R4QJn5LM9V+PFYPnk+XpIoL42cfzOk4WWalvYLNJ9vZv59lZ+r2s+xdo3acU2b
DJJp+DIZrRz8frDu0M1Y5SZSq13PeijxhU4sjqTEufS1bN4O/376DvOwCAsj5P+YE65Rn/FahOZP
5hnELb8+xSekfN0I7Ojsnna0W2/exzh+YGnF9Uo9J6w+nfbEWw1PSkyLVw97zMvLyPyp79LGNTsH
LD5adlG7euXokLUKDX4JYjCNbXAmFH3Z3i3sx0iH7bbH0uwx/gyHdBeSULIuws2XJeyztj+O/gzu
N9fwT/guGFydow9fBPLf4HEftOnOkQ+ecuQVRwaOUDBwNqzXj4Epyn7GCDW2zHD6eCfDZr2/nc5Q
Z6wvoBT7suKRdgyfeFNA8eUxdTbre+GohVvlo26jYCkS9U5E0eYzxH3gVyfP5+D8jrTO8vEZvoVr
Z1wpNXQ4OI50ezqYyP10v9tLS6f1jn9KzrEN8RGFpP24JCXNvniDtwNdg0IB+TVxctHDyim749Z9
XmTuOzKu/UtuX8+RkveVKlIC+h7oTZFk/eu1HcHxNqnKyn67p3HLLnN3k7Y/i/w0vj/gkT20vpm5
z3Z6NWyWaa9iiprJpjZCvTc22ZnMbc5ph6MI81SWyj9udpJpWLewn0SVAJYrX4TmJpZIGLlTlfU3
H05PLoIs+ySOojqs71vPfZSDsufWRkAUYyD0WLVr9EdeKw9/Z6SMnz3/nb0f7U2rHhGrEK2aouTh
ujbr17+eSJCBY8ypAUih0lInJZ6QV5GY0ooJaMVc3gdSNNKS29gYI1TtvG2tE0qxJl0gFTjxx3nC
IGkcf/DF9netjo8uGKDWCm+GFV4eFkNzq/5mA7KtTlRs+Bj6/LMoVVuzcvVEagntnEEBbscIaDBv
fNV+o/Hzz3STnW49ftKh3163KPb+vrVFwC8d5qV345IpPSgTs8qJr8h9SkijysKwNHao/0alEOga
ObN5mEXPDemKsxKLdf1EGi6lKe6uFCmpRotxVdeGlW0c55t7ZGrP3du6/NmavmYFRIyMgkZkwdHX
MZmzipP3llbJxhshyMZZCtsbHUPltjs+XGTws3H3MuvGzKQXikjkkdYLHok1DfnHV5+pkAZIsaOt
jLN1CM2NPbZ0dxSrS5X58dYKo/MbdpNMyhLiuZhQfT7kVO2OV3fQzthbaMl5UKr+6g8t7pJbYy2I
pREG8GJ0SrWpFgzFFETrEsad0n44pEHXZafj9/IpCZ44fJZHwCZ0oSCZKTPioQWKCmvb5G6TwdXG
Kt3RqrDWHVx06QWqH3xM/J6PPxf8vlVMcpVBtFi1yalrt0MNYF2U6E5bjQ7Wn32+uaoYbdc8rTyL
Hov8Pe2QXlDJdLoDHDcYMHYl3zd1V60H8FrwBCx93Ogv9aDds03jYzW/HVN1dTeH94AAZfWrSaf3
DJmbwaKCnUm9QSMT/ht4YpuBRUwdDo1Loo7liiyCpRbOrxuXpFVLFBKM9gh8AfbJQySap6Ew0yrI
vS9AXNYBvWP4IhNTj1n7wr6h7SXymN4Bo3eZOritQeZ4ABi61qa9bVoerREpfiBwAV4AZn/e0BTY
FT+S/crbbDmAXNlfH6/99eAOY1WEwNH6IlNCYbDsQDzQnR+lnvs9vpyEE1vtMhHBe9z288fXflf2
D5FVByeYZycsqB8+Z1/H4PB41uySysE2V9eK/FyhE0KSPikB+LK4SKsSrtJlWPnHl9p/lA6vhUJu
nGFUdd7hhQ5ajo6CIziE1SEilxbfQohXjKlXGFkEAWlSzgR3b9HrudjPz1yFEuXWH5J85R20ugHN
ZyhcGPwflbMLqb+CjiHGz0/IRJYjtm0c387uZPX6DxrT1QY9ew7YXjo51Bzrc5MUqmu35hyqXwsE
7UPe+aAkN3m3B02b8TGPvmKqwkM6UOVhQEcF9qNKNKedacMjrT3aWAY+Ahl5pM5MGfTak7JMc2Xd
gQFmmUOOKZ+Og/e03h9rSG5iaQRs0DPQiZR8CJmdEW5S8i90F3A/nhZ82Z3evzlVae1uI470WnVe
oG168CKPqzwdUL5FCvjerrWPtVMPas8xFVuzm9+sNoNydQFV+zp6MMyCdRUv66XUy9hnrXoyF++5
y4bCzaF/w7hQOo3HE9TJXYAr/i+4M03b6DrhdMqYCLBSgiYh5VAzh31RU7+IQeLguoLo97FvlRh0
AOy33PruVjgNWzUbRnU/AOID87g6qz5HbIQ2/1NZphhSR6fRgLmLbaZb39+A0MSQy74CkGky//ae
sa2zKf28jaiGfhdqHzHnBcRlxwOAI3epgq+JVYp6uJNSYmNR2k2ZkJom6rQzNhyNvNvmmumNJ/JV
HniS7LC8hJUwelm/sYx3Wj1Va4VS4EwvzghmVFjlxz5+2zYUIY4dHCHQBwIhQJSjb1GPBxWe7oj9
cMkgqDHcPfn3iyCqYDNEPOx0kW2ih/ppML/LQdcILj9PIRBdyKmcO1xr8p32lTlQDPhGvg6FynKb
arrBsT+8ZCNGv9LkhcrCpE5mnkJOdhWIjUrIhq6gJ40uJQzTWUU8NwgEx+IyOE7YFOiSgPbeYArs
QD3+UHScO5PC7qwU7OSZVa4sH8GHst8vTv1XM9WYdGG9STxZ5hqn7dfF6k9LLl+7avXVfPjIhYz9
KN3NJTlDQJ6c/euTkq+TRUfYub8xLkHVDBVR85n/KMMeLr8rWch2LGEZoI2Hy/cjsOkjfST27GCo
P6s1qLzKu1/9sgpIMwv8ZNw3cx0HTXuVh6ohKdtPD7F4+4W30/plJuSNZhttbWy0U5Kyk7X+/ty1
meNIaz01dlHHYVpAZmWJ0bigTy+AaWg/XyavBK8+47/lpDsx3r168qprNP2Ew/VtmpBOkrfD6DcK
es/a+unqbM2fhIjX1bveBFS/aBZ5EwXdkALmGd1gMoGffh0VtY/unm4kG5rbtGzeYl4tTeo967qZ
qK2kxWKxShxOrIpqa1M4yikmR6eZbf2qtMVmnv4yv6UhQVdAbzAwgKQatU2rRQ6+mXDeyLQ1KJLz
q5Qtj42zQSr+dvDaboX0YwsVm5lIR4k3POGp3jITuLLMhrtEn+ML8nX4NP3OkdljV+jy/xY93+x6
XcOvfkOoJ72r0xV3DAovqpuvW7kKOrauCzs11ps94WXTN5oQe+iH82w72oSdbWG+kJGqIB3sn/5F
aIsZX8aB+7EfNNigzV7BPetji74PHBtYYsRputQ+R8Q5QZ75OzCaxGPTQwJu4NTSgSztbf4TeY74
ZqX99oRi2PsZfDHKmhZEN8UjkSeBVibzvLEv56hWwubraNRFZzLmMwXOav672b3wwaV//t2ffT0s
XyFSOjWzzvCRSRJnjxXQjD76c6EHM+7BqqAOSETpCHJYWjgHHDm+hApp0Hu4sf5GRhfKYaWG9yZQ
3M2qmJyH8OBab2admC17o2GMrviHakFgYejpoRXGvZyhfPAxPuN/2r5NRREYEBqw/GB7WOFnR98v
ZKKp/yoZBshcRa6vdLtN+Gwzy8dRM+djP7vujQa72/slLar0HgYpWXJWpy+WzZ1doof1KeSVBhm8
kz1dZr2pB7iNv8C8Hu5P98mVp22/fuyeN++hABz1Muuix1r4ZZrAPRifDh+rcKbtBX/tKk/mGP/6
7eD6sZt38OwhKbQ+1/Rh4xmzbrrsLbsmOX+7OB+EHE5QEbucAMiXLOOV/tCbkAigcN7X6rC3bp5R
4/XWBYNbqG0xVkSh5BnY0vp1y+5iGGY617an1c7tRRd0rLTsjBiK0ADjfevLv3O5T/QeveR77uOM
0kV3mpRlNL1K7Pay9DrT8WdYnVAcOmz29M8HhUvOvYcdnhi72LOh0p+ZZPTAEOpuP0vvF+Rl0CTT
zfyJOWxQrXZozvAEIY726x3icJQdnWDaiRXmq2pT1WWg4xddiHsZ07o12bxJZkIpnJyYB8kAZces
I/3Tv19FjXLqiahiuPFL/d97jsa8dhkb+WiHmx9acPubmPg42S3VO3vvw2X9sBHlXT/W48vHX8jg
JqyAIek3R1JCHi59O6k9HrP7/0g6s2VVuWQLPxERNqh4y6RHUUSxuTF0IfZ9A/j0+0t3VNSpU3/t
vZbCbDJHjqYvThNP5JgvJG5++7zeEnGxkW/NaqJ/sbal4lsere/0ulXoTF1UWweHvGjIuUyHeEXT
PTf3uLUe76HCV8FVLTUJCWYSYtCpOxySEFUZQ98qq07jxvG0eC/xAGwe/LcWPFB9LZNtfYgJ+Ovo
CZ2Cy/Wj3n9D44LHTAUndUldDUVVg1NlswVGGIIToJb23uyBAn+Sj+7iFn4jCHeXnO72FqLFIxkb
e/VgYCVdfulr0M2+lJ1Wt0FRtqSpb1GDnRetp7re+bi7o8LCpQM1Aa810nC00blJIWxuDnV1Y/5w
8W/4OjDT804Mc6vS/cieOwzwKN+ae81r7MPuF7sYxNx1p1oyh2nMDf/1DFt3943N2RuSn6LVIWZ6
vcXho1GMjY9/gVHHc2QS0eob1olr6+137He7dzv7WkG70vaW3pPApnFVEv1VT1vgd+ewakRlTd1p
Edr4pIYXVESjJi8Uknp/8+GnWGzG07p8RtvzyGjb53fcaLesI1g09JfdX71mX++cBhRPXbxiqlcf
5Hy3NrpZ6+w1O8m7Ed2ew9Yh0bejqk6/2GR8fkLxSzyjezLIwho1YUlLNlPnBSDY8erd5PIdMII8
qTmMnKuvnxyEUo1HvJyhS0ALd+eiRotmt/It9jYGg+kzTkwtW9fTB35JLedjY+/QfTiV86DfKhKk
YarRDeonS98yMoC7IBCNzbCHzs26dcPLMzpr7vnui9WRvWsDZXAUMT6xW7VxHcOsYmu32167M7kQ
iHN/1Qk4jYz6xmAeVrce5w1lz9LeY0Bqat1oxzo8oGcgPfFxsTtNWuTzcVLUht3732dLMClRVIez
9TglnwJMFgC5QeBZdRtzrX0V/jtGdwBjthsb3VXlNFqjQ/QhzIMAlfrw1AZe7LDc7vPzYUT6nD7W
n96hE3KtOU9SwL82l9OpQwBgzad95dos88NlR9Cda+i2/gqK+5imtEbL9DCJVHoFtx3hdQOOaX79
u4E6m77nrT66UzX3iNN2F5eT1nCXRfh82lWTO7WxtXe8QguOiiShS1iZlkNBbQa7CAlYtxWeH36v
S88F8flC9AMeDd9hs8OJ6TyQsr2CbzUoEYl2+w+wmSLUDskLTOkyMOq9Xd1t13GhrbVGBtSUYu+c
VhHP0xjAuigfzp6j9Oy/MSXit0O/uJy8shPSd18/8mkG9vQipQGRLR2qw6aiVo2OGdNqKIJ4taHt
AbJjyg2GGxQNUwc45dYytQWNKCxs6mXw1bplDLZnhfgU61r3m88r3YajzSmfcd7rcHRe1lCbvJ2n
9Q1e+P6IauY9PnhNhlV7yFkOpbj0EFV+6USHm9uAeqzfxVGP8xepT3xBwAWyplMjYbaFeuEp034M
VxmpaDTZYNFuQR97Aqv9DO/cG3gEnpxqq/zLfMBxaYKi7vmPSlVBewFg/x1mDNPmxln4dxd0FLz0
TRziNYyDZk3JlOTJkY3B0MXZm/0F8LGaMccs5wVFx/trQVxDrupdsYq3GQJSqaNR6Q4ZgV6n3fHj
QE8hOgM4XHDR8xozKNH55Fov1phiUaGIdqAUXhjdZ6FOMzLAMsCgc9WDCJpftqTEyHecJCgtb4KG
VUAW1DBb5ygVevak608YEgMA0JpDv2t4k26pkjbaDeR6khIEoapDE68+VLXMf7CGmT475vapYMnC
Z0f2Ez69JyNJCvnKOxTYNWDXcVPd4Y4EHIEr1pg8yCgGhTvjaYZ9+XV4GC3fbnRLCR2Aqa0e4VnR
O14pKY6Y7nEstzXvd42dwQl25mhpvbwlNnKbbtNvkhRxB//a2jqkDZwGApxiH9i3mCOZSOFOOK4b
po7JtjNqM53/ms3QHxVN5pDu6DjR+auK879u+uerlDacG8EHgpbLtfh+c3t2oWeZxgvXTCrcYNhD
fWHv0iHIMz5qlBlcjzurzq85buBrbvYfu6HxM/nHfPz/0fCjZaZ9hfNz7m/t46Kc8mm4xaF16r5k
noDf4VASl5ug7dgE3NcG1OQhZC8XhI0PPEXeMRwNgfZ9YRmREChOZ6PlzQrQpdlJKczylzqELyi3
n1WxdWVedh5GtIRBtM3azqo+Ca4JKBBokIZpMwaGqFZCey5Ze+fxSlh1oJmIgojnhHOHL4TQUCun
E1/hh66eWWSTclye4Xd0lOtfWckGMCHIFFWlPmgwX1I7Yo/1P9ht5H8qWMDJhCH5/P0n1elp9bT2
/l3SQ5wbiowzBwenLQ8TiQo0JrwLlgAAA/gtdCegeKB30RvK5u9YAdBzH7qz1cxNK6IMwWrOsODw
Tnv0N/PpqTKnuF4Fk8SjLIfcQXY4lJUEfqX0HgxFtYVcNUcEMJtz/6qcc3CyDtaOfxlWB0pdu25e
dupDoxFzqqKXLzDzNhvgrjfFBXnkqXQYbmOpQsnvMYiBoHNZGeaLr4BRP3+By4aVuDF8Zg83tAuS
fzLVbgoPcVXVzVafSv2tCCNhHMwg9r7GnV8FvTknuRbfwAf45ziByXsM5neo/GdVriBQf1xRiwp/
GtkCpuaHpafBshcneA5dGHplpa4gSGZh+JQQ+bWHnRI6dR4ujVfb3KVtnm5PRSJr/0kjREmVQcXK
q4NDigpPBwL5WyjT88uPhxKpiQd7FO6psKws4tDlbKmEefVLeVmCHiJCKNZCfbA57ViC0O4B1Zcb
gdHfIcZ23KrQR6EPwYHTFoZ5iCYPk+AkRCl/w/0GXgsfn2UpOgOomkt1nubYXBOGmzwUelPSLBAB
elf/2w4NuWwYgSuxrk73Z/zh92nHfOw5QhlzMCyHvgPnBQBQ91pEuaqtkILEaAKRVygxsedMr6YX
QmQnDXQ+Hygw7CTg6MiA7oCCC/SGV0CDCltmgmV2dmFeOSbancS5O3xX8/wQpoQP5HHp0R9+YsCm
01c9exJBW41h1hHAy3HeweG4UKhlkpNdwIjajntMubd/CrAlSZnPQOjIayGMTTUXKxOMT1YHT35x
A2Y7TNKWuSMW3qwn5CRw9j8mtMTZZ86zF36ZKRmjYmOyBz7mLoDPsAf676RY4TMbg6VklQUPoxAq
XuUPCSP52EEk7JVRgDmLyQwJ22j4CsCGJHSwCCdzLHNwpDe4HBC/wnUA8iaIlwmE1j/7IvCDIgZL
P/k13nCa4AKfe9PdCG4uumaHsWwIkZSnP1lBJ2vAvYLm0IUjQDuH/gakVPY6rxuKgsJZIbknaIXd
5ILi84ldCewyqNIJuhRh0iB8BMiG7XO1uWkqFx0P/OdfamoU3RsWDOddiMc9Px3x4IVvUOeml08P
t0ggSRhQBEzjfLA+Mqr2UHUesHPLOQ7uTtAxoBNMPDiav9grw8TCRtx7mFSwCzG9lRBBDyuTqtc0
1C0KSCIWVSYjN1FqAdZ8sNLhw0Hs+RnCiMixwYFXWcWSDFc1KYECwe1QZ+5QD8rX7zD6sZ9wxK09
5Nt4/kijqItKDfqaBhQuPEvM/yA3JHwA2dVlgBkTq9inwMK6bc4HX2FsSrywBWOIQOIP0QKXGN/a
G8dGXqxJ1I40R0bod5up8AO+Bf79qD+LdfJkc7KQxA9dcGUdNmIb6UGMY05ygOLCQsZX8xChK0FJ
df259ODpxoU7wZoKgQr7wm5xkiu2PV9pAjts1WBAzIQGA2lxQSFC7oD2HbDbZqadCrey8WVoAVTI
jK8vrzJ9QkGaUPlNuFhWkM4f3C/QBi8j/m1OS6Y7OPewxoWqBcWN1CvQFkaufRg5RMyp24JwgT5R
NUDImLKQAYVKBtizhWrGuJJ+IQVR2sRad4QlXEXGDYs9aZNf5wH880I4G4g/WJ19233hizoYjcAl
1BRLPfM+ZNE++lB7PNGoiKaMIcrWyd6qDxfbWdOZUIYM7gEpLryvrZMHj5gxBFx+LWOtM7O4rokd
5DOwWzMSyVEHgNQvmt5at7kcLfkaaSb8Gzh4EmQkNF8Su6jboIlQAp+V/BEIMtuEwzNposDhSewH
yR3rBCI6NyUV5U0hFeJgvmmmpIkGnY2kySJzuHwwvFVSvZYc/n08keDZywE4kTg0ORHOeDwsIcdd
bYHMyEehdsvQTPEYoXslZLMj9xSwegddkPDdSPF26i48LiJGL30xV+KqgGI+6lIJ/elWY4Dj9xC0
dMqtiu/g0yqcNv5SLu7a3i3EhJy71xA1AEZA0PlQQ7NjIYOUzgNSMpVC88SH99Ls4bQXPBtiPFCl
JHi6yxAWRC3E7T3+iR9/Pk1dbyZPirqxDTMOe0S86nieBTri0o00t+asJqwCKHQw9khdbTNrivlL
vyGHtfMh8fQX+xAOE5SkQqXoNRLxdWBz/QIHYZx7UBtZrbBhnmbFwJ9ML/5sHwYpqwk+MWzOlLuH
Bd/dRKcRR4Pg/uRlZsIllnl3l6CWDNXH7ndYzxt/sHaRkonEqyVJYW9qByvDM56/K3efpA5I+jz1
s8ZHj4spdqQCyHOdZs8b7HcXzRvUXnico2jSmqg35nScEwkneTo7s9mgHcGgbi+kDci4E+JyfqXD
nDZgXzLIboop6YMs7D7eszFZVWbo1C3Y34aC5L3ThbD4gHcBiGMDXjuFOzg01LoL0+tA4aGxrYXx
Pb5YA2O1gH9ZKTw1FV34um+gQ+OXH8m7YJssqsUTRjcGRTyE1Mu/0muRIBLzwUTLSwIQukTSbMIZ
Simo0Nu1dUzYpgj5LWuwU+uDNeCn2FxRmjQSIa84xc+TNmv1XDmDk8XcGa/XwXrRnPXJ5BzdSTZo
7bBecjOoakB9ws8agB+xIkft4RUKebkz/THQzoaRdW0zpgd4gKuORWeBABPRBkPNN38Vl1TFsI7X
wNYDrZRg8FoAN4JtyWk2mz1T5+M/wUIxLgR1G49pGu59eS5dAHqpkcLMQrckCaf9wVMNML83u9F4
4Myaf1cMf6D3LLpOYyKUTBSaLGLCSE9/fccKuYtRY6JMyVCbPW0t+QqQKClNDhicVbcGB8ffur6p
mYzijqs7ATCctPDRBoULDlWah6tn1Owt1jV3hzfWw2guPcCsaLtwV5AGfmZ9KEdLd7D26UEdKPtb
W9SWhaHO6ezDsMxddEEc+KXQ9njwIRj5rUWe6kKPllga4WZp6xegf82//EGY5hYc0wGmBF+1qYqE
aXNNbwQCdT2yGHgITtAqWeHI/V/mBe8yQ1/Uh0Y31DQKG2IQlqwh533qV3UQKKbUMMxZbxhp8fyB
Dr3HQdZAfXKk0iKUxsbnBhs5XGWKKe3FhMmveAg0bL2ucNXPG1NuOf7immFVx67PJWtxkIvPhXG3
5T8exEdwVpNzXrpMoafF1yLLmwmZyTvfw4Rg/5GkzCHKgP4QtVvUEeWWiIDwucYRlPWKzUxtjTdp
yeTozkQXLepEAyCAcsKUnqEys/xuMaa06VrJsb3ggKfWfy5J42OwT5U+kawNGvS3jHSWlbmov92O
KQPzQkh+xBCwJnr1Oaav2hied0fKDuKM9MGh5dRmBYVvFTY7FpwQ3b52PFC6pW4jrXn6KIz2Clmv
2BdATiUJEqfBWXfQGjT/OAC6XtbUfCijU8Yoch8WR6aOfBei2w+4RhAOz5OtcLvqWSi/eBfYd2yJ
WcJzoVEzl3KuHhb6mpKfgBQ0p7QjpZmUW4VZKEXc1ukwkOuQjcYvl7Km4MkywlYU112GOe2oGnHX
zWbHp6ODyMGWCo/MvcwrE3NJb4N2tGQ5nsYCYZwtpor3iqkoYz5WcQMDV3WAFLbFsqfybriGtSj+
tZeSR8mwqztY7qxqbzJZaifYxz9nYI1vHCDNJgXaX71l9hqQI990I+SYC77FH79K3VFSJIGT/dSf
HciEZCq3mTjdajDl2123ZrHivQmvcRm9qP8YDF8toLS3yXX5FVDmjfXCIG99cDN9m9CxdxPI5BQT
D6UBY8tjK6XA1UWg/PMG5JWecfrqZFQOp75XA7RShbwSaCAPKqeXme/ekIPx19P3Doe2YXeGz5eZ
sYieEjne9SuQfnUV29OExATiHzSup9OGouFHPtHGhugGSywo7v4OyLJS6Rkm2/dpc6685fGfaXep
zqwGktG1HHq8dJxGjtDxWeQ+C+8PsLhtiqFbCpRHT8lTZlpq7jP0iXqvsyF1uzTzsvAPdr6ncoOp
0URQEr6vDJ0pJVhBt1sP3zJ8KDB6ql+VGLW2qFkJhGpVwW5RhEm7XPJ1bT4A/rwWPWP/7a/2swnm
ajANWZ2PxResgt4AL9/60f0eqfv5tsBZFUhYVp8/HJiib0U0xaz712+sBkWpmpzwV9dxqWbhWfwm
V3UTTy4jBbojphOhG/wbqGxyjGEy2ISGxz2n15iX8WrlMn9CTEtL9bB3aDvemglO/2CeP4Rvvluh
f8kp4aLHiJKPgql/6UMdiX+63wXDOwrrU9Otp1JcFpYk2p/SaWdRq/eK2Q2ajGLtzaMuQMKYm1zu
SQrxrYI6v4toxJ9Wp7TPbIYU9jf6dcxp621KG9aLe4VHRHvr8e8EcyMqPGrX58/dke69WXd5Q8Pe
dYgSu0AuIKZIkxy4OybAcBSn761InsAZBPQsKVPgCr1EF9oyXzJTv4kXJvY/mzhhI1+dKDjii4vV
kN6DC0+zgerCSzn331QPnKcqfTlcwJiigruQdlasacDUF+Ws0u+uTmaMX6sp/FQRAlQUW8l7yP/h
l9I/hYzFU2Tvoo5F94t0IpMmYgbjBb62G2btiA2zpi8CtU0C/gAfHdYM7V3RY5JfwC9ljHsUM2jp
gXYYDF14TM2JdEuSE5hIqhCtjHhdI64nO1Wd7pJvQA/DRhKZNGVWhxrwDEW806RvwqMFc6Y+sQHW
q8vqoCO3njtHMq0ofEjIbAoo8uKhqRZSId09PfhvxiWC7FwFd7tLK0SaFJU+pWvygRLCNRqaI2Zq
d3UmWWBHK2EfYbHtsV8NWnAXltDPsCWNorq92g/RSRkcLvSjHWSOomEfPih3r/bhYR4ezt8e5Phu
NWMgrxs5sCdwWnAcjidWJ5LiTxTUc2w1rkJ7jHE8aZrl3eeorTO0hpfBCaZfJSUKdZTJBcrJfiTf
JMqNF45Inn6znheTM/2zWE7JV1iRrRE9iMK2aNNgyfXw0PM7FwvrGRw/Gl0GtwCwb+9R4ZRSOXgm
oAA6qKpGq0HzqBjcq56w9pqVD2km4hrKPsBCTAFIdXWBqrVkZiGRybhOnR3zX4CHEKx++1dktd6V
GJlgxcHe/mNExbCyPUfkonoACflbAgJsllA5qCeQdTEesuBzAXw0zH1hiokFD9JsiAsFyk9pOF9m
fTHcu1rN7vKpaH1UrlO2dcbHs9/GoyUJodtZzzWxOZX5Xdygxp3/kuULfmWwCwkKJ66BtcsRDUcF
JF26pc4q2J2DK9J5fBA9+D/4s8HMYF47m5A/NJuXvI4Vp5Xs3jedbE4+kPiysQNa2Yt14nl0YF0X
BZ0iBZS3qhRK/hNLLzxAM27v1KX3EtCPdh3gLSGW6wSjBq1A2z2SR0Bnv6Ok6vBCESzJHUIZchcV
h2wqkvAEDUVzFWY3mMoUfRSoiOtZdJir2wCn3G74GqN6IYKA3ldsqPjCCHeH7UxvgZpq6q8Ogj2d
R1GCAeF/4CCK/ov9iIUm+dCtzTvSxCPB5dltqdkAoZL8oJs0Ve2aqgv5ojnmfqO5k0A4mEY4m9HB
oWnRQHm0MdYJPmb2OA47BPHN7eEdV4LpLjr60znrSMI+2rMbehX3sBNpDYIzj0uA0mTq8b9LXgMg
GLtcPA2a6DowopTmC0tfZiV4+a6PwFIxFkGa+0b9UuZ7Bg64CLmfjvn3xcKIPxvgYUwixjBFLpo+
4a+XztVGxllD5i2OPTzRi2pyvm9IkcA0MiWKoZxj64TCFJEsYkFKAnzM4YRg7nxVMcjVuc7p8+EQ
BVBiYNYkVAKYWzLjpzAvILSxlWr+X6trEYi0qUdEFYqiEv0UP8N4O3SFUhO3fCDWl/PhZxX8uueW
i12gFVyB5IAzvPNQoHdgYxitLiPEwwmHCuNPAPxxi5VTPTkf47CxCMU5Mctwb2WhsUDQYQ1HBgN6
IkSaLpgkUmUPSIBhsuh1OdYxEIzfRIyInp7GEW8WIjVC7Oen15bl4zsyaASzmVHaldo1ODZbAx4M
9TPom+aSR9/h82PUKCUMaV5Cr0dD65C5bMuYZrAeLGgcuAX58WAFErcbMXwGCQOWBoA8savF9CVr
dBBslYPlho8hjoCM23BSEd4srtPcHh1kYHiy9/dOYqwnkgVNTgzaRCiBWA20whcqvG9uIBdnhmJg
RL9/mxhhYy9xhRFVYKkJYK9be7Wrqz+XVFdqDzeQ4w+YfHMCarWnGMSLURBaW6C3ZKKm9Wj0mo7M
U+gCltoNgFcARLFtifmudOiM87mRcPwjFSDM80QBOdwiynbdnHKq90TCNhdfF9Aj4a03m3TEKS11
O1jc3vag7OFDqNNoA3aLbYawcJcM5/nB0naSL8gOpn08cj7S5qB3rFEtIuwvpiARdlMotPvBF6py
4hUgr8TgUTyydabNAiSZ+hHg6kioDSDPu3dLWTCcnnQ0XF2bXHIZXiN1MazVFYg5OfWpcjNBnnH6
fMDbU+CwmO+k2U9U3q+i/k8vFaaZugNWhzwlamCwsrg5zJrm5U9gnruhrtirgER/kxind7qxnLsp
6+Mh6dYLDgTWQYN2/2fmyvfzxMA/NSYWwPjWSRvRzNHVYnxXe6I+BoZbsQCRpAu6jp0BuRiPHjxp
GJCsXe+wiQFxZl1UXZRVV5gOSsoSFr/HFc1PZwvhW98PoTbwsL/OrBywuRHj6S4L9ZdyC1Dx5jjl
P75sf9CUnP/K7b41TPo+zl0XpJVeYT/HChAbMPWJQYfEJlGd8DabNysGYc2Hszt63GRvyy1z7IAe
/E3J+fbEyqGTR9uC3ep/GA1sxy4b+Ni7PvGRJR4K7A0yShPmyYMun8Oypv5GOhyMDgk/LobEF9HS
/vn+AULM/kec8bEWwTuAwOCxzDg+3FH7C//P0bLd4S6BkAw4MtphPqFcEKn55J1NAGFDDODw1Iux
DaCapUZaM+U52LWjCkRO7V/NZbB0tb8Oyy+mRix6CIWFgcDdhYAAzwYrnKFP43bfptLarUnCZP/f
WNvXNUcZP5wqUBxRyN4BvOti92zPRQKt1zFowM2q8qnfgEixd8X7kkPhRrk4BEiS1Y+M7mKNYfr4
5+A2GJQiOGzTTWt7LKNmGT5Jco0M+MJ8fHGwZCPk4mcqWt1YBPxYXYDGHE22DExCRp9rYAEOHfow
OM0UrVmYLpzqC8bF74ypZJKKopuTkPefhTdG5FBFfmXzrtenMmSzAj3bTx78NXbAljBiIhV7RhYC
mRVxi9AKroYOVDHaeuSB3O1I+DrAAOcReCNu+zK2RwY4gBO+23Cbb728QzV8QeMMIM35/lhguXKn
RhLnLvvCpV7g6pGGhHmv0SkuEByGOLblp34GxCB53GCXcF2QnbM7iG8XhTS1/s89ob+o9waznYaw
W3crgfGgJOC8ZcHu7d/VdTFeS/5yWhtRiscYLEHH0Zh8cPDwVWtq4Xx7AgZaLbPQnRQrCM5dMG8h
7NbksM/ELqix5idTjwNgMkJhl4AGAGnzwBFli9+VbfRcYGOapHlTAYgmXlpzzxSQDCkQo2D9QrMC
1nPnFZmToMt2IUuFFZznWhaS6JADL/7YGxxVLlrxqIXJRpBwzMhRCVG2a/bfLvzdHVS5OjP5tS5G
Ldx+vGNsG6QXFTu1bkZoqNzbhNNOqoZJVDK0B6mkOiAj/Ev099RP4e3J8rek5mJkIyc5Aw27407f
DmMxgu3p1TDy410j7pCZHfcHeP+bJo2heILNLmUf5wepHfxEhnx9zrgMQw7xdWpTvSXVlEp8cjqb
OLcE5z8SSvBRoDHhnRKqy7WL/Q+kuHpIQlmfyCX0y1QHLxYVjdJtAYYsAzT6vNCjDp5L7g/Of284
F9L7vsZgjg3mGAS0AmN/GMCWbXFSwJNmPhGNM3U1ausw/f6JLBooIaJz4+2CE/LeKzRzi7Qhdh0L
5+gJxZEtl9YpK+mk+MpIL3JZBUixycOkvB+HUJ0lzMPDsNnLM+wHZdjIGEoAeaeKBsdg/DQXbMiz
jCd5rMVUlPBf8APwDT/7DlnGDKJdXPgb/f2at6aQY0c8rCxjXgOgErycGqAes8IuEzUGfjjmXhVJ
BfQ6e2G35EmbehNkHXIOhts/nJGYLYjoGV+vY8a7wGN+OwvxnrsHuNtMGJxxUCYJVcwOHh8gB8Pr
zj0sXm6Pq7sX4J2APzOg4pPEcM4YMhp/10A/qW8EE8ilYcVLEX+/bgbMaRr0DIqqClcNJpo5KT8h
oMsUFhJ7+mLCs6kJQ4pPSAVZ8OVZf3zXIqytL5vnncDglzhCJnVW5IK2jUYSq1184n8AAtm/OKuL
+oV/WjagelxEYANHqHaDYgLL3sp2G3K3zrS74FKGOWHk3VTMr5niUuGdVHq/KY8eW9YFv/iNBulU
BoSMvRWWMHFnKG1LAjmJ5J0XbRIdOJxn79Rntq2zefPzWnZugWyZN/G9OmLXyTxG/sC7bjPQlqnk
Q2MAieF9iz/aTGQnYZ2A76r/oaqXPgOXvGbAJ1tJtB9+JTYGfjUarw8aiTsJfLfSxAF5dRtFJ076
l5rf7mpOQf+KxRANRMoUm8wnW5B3iwoQ9zFrqk16hOxBuWMgwzyGaiQR2gw+VRIcA7hF2uHDZMKz
bFJR8t4PGIp2CTpsMwCzXX/Z2ysXQgp5JwHeyBSdMp9jmOfhLkd1cvdkNBe+/mIaKFuwGqZ3DlUS
JhDybL8aUn+SAz8LEMbeqGXv+zBY7HmUAFLAVLlnXLxEpWAxUutFzdzG9pLJ8hRGCN3BdLd2/yAH
EtIIr0wlNCSjOPc+zAQZ+VMjyS7HF+in7mcOzSe+Khi+I2MON2VMSshYvAhWZ8pWUGkpiR7ObEvU
Wkqf3vXhBuE9yEhfRcc/KWVy3A2J9ipdOJdQjmxu5YhQxgd2dwDktVHIKcMxTnzGpEkDbN42Rwd8
k59MRyeYDpc4vi0yA7QTCwMhrH8IdIH5F4BQcWQmP09nlwBFYBI6A553xCPeHPsdjEl1x8ZbZU5Y
ulRQpMvLuD83ABbkBmc4+6C+wo/2z15d3ya2NhzZq5NNCpf8AWYIXtYa4wMRRDjl8gsjzmUBfKbM
InIuY7HMUuZhvaH48WWeU07HzdCRySa+UMCbE95m3gEOMoVbFWN6Nk0UC2GLee08kjFs3gWhp4jE
zcGHERx5qx7Q3QfOmU0hFPHbcs55vplF7ZKefOGEYMryfYJLTRgZ7jhSYY2wgKSzw88hEtOfKaNY
LOrMumuqoxOKCyg3BcZPEKyGw/poKGwxlnmY6B7eGOwdV2ZHQTEI3GFztIHx7curEjSFcQZ3S/gS
QBMLlDgDl+Jv0+thEFXRyro95ubM+vnHVHFMe8GahmI5BDfNH4mP7QUbPC4HrGccOSQZKsORBHeb
YohEliDbkgebKC4MuTRwZYHtGO6nIQrgwdiHs4+MCq7Y2ulTkcOPHHY0ipkr/UPbTpEJMkjsW5wV
1NDl5BDcXPYC9wg1gGkhMkY+T20PfQP9AfNFhmbM+bwlddxJ7u4Y3AgDUib1b+/pfZNUdiQPS7Iq
ICxWHKs8hC0lm8XFUijGZe3gNL6GkK+IiRrxB2Es8irZP1bbppaxjg6pQ8zwtznGtoSrkdaGEWf2
OJiZcDOZVytIV/Z8JXlgSvyWsuOVto25LbZ2P4BGCHDyFvFO5p6XsTBfFGDJYirAgaP5IC2wINMC
KRETLzcGBolpZAuTqgGMB9S9099qDgsRhZsY/2gYTlP53KDbQqnBIuzBFkP98nL0PsO6GVpyOBOu
CA33FlJGYVLpALEYQHEv4fYqvjwh57eQJlBg8PEwS1k1k53/o1FxD8/wqKFLCIh6xLwvPq6hKuHN
CDWMf8ExjQMJWaUdgfkm/k58VWqFWE4elH/03/x+ck9l+jsLt3kRnPoii61NWRc6V70zLs1Bnelw
IxaPDdAUiE79n9SUS2RHxDYDEEqwJ72WNqAyl9REDlQG15gHqQmpn5BpSpIEcZFbs00F7Zno2Eoj
JPx9FnFGwwpHEDMKatHq/GfpaAy0wAknRwEzanDTJhlcCB6YR5MQKM42cR2CNMaMgW+1aqaywTjf
KRL5alg4hzqsKDYZM335s/Ah8JgF1nSr4SnkbOZ4Ee2SsCuZeXBptph5caFunypM64nY/S6aaEbH
DjIRlaYdP5HAtkmBLWWi45pGt08XP5OhK/ib0eGHAS9JwVXYOlZckuxwZhWzLq0qxrmigSEOPZT0
dDaUdDkLseodAIFQMOHtzDyPKrXGuJ5xP/BimICZ8IniBM+dSQkdG1Esrv6Y6/DqUawMdLvfNYF1
2ovZZUcucAXt4NZPyFiDNEht3OT9LilzEPgRQYeqjxsN6K5uM+qlq6J6DbDJMeduGUhxVMPMi9/A
xCHkHo6PbAeae8RV45QNwThaJDSilhGqsnC0skyySEP9y1HJGBJ+Un0PqyzBOVdgEhTf5dZsjMXn
m7Bpjt2UO3M7xKxGLBkpF1TKPCuuzz/zGDL4N8W1MOHQzlNoLijs8NxsjNp2f3YYzxhdEKbFNaZh
QoqAD8J4niLWBZaA68N8QA0oUXgl6f03OM3ijjx73IcKf9JwLhyJUqURheDiRAnb5/uHJJA5CJgt
ejcnwRrdnDYS18YKW8XcIm+vlYFKcPnzyniZHKJk991gYTz8hoJfSUQLH5BfKaZP6ZvgvbMVVfIY
HU/mExTvnOi4XVFEUBRTe4Aiq6/99BEwuTJm6jEvYmlyenZhu8X7NfSiPs+DW6LygTSn4mbI/Zhg
3YuHDBV1Q7CjNFQJnXfOQR9FME3osnkcprjNPKF1sSEwsjbwYWvaEYDswcSitIlDGE2N58EuZ/Oq
ckhnK1SvS0vhlGv2dQ51wDzoGBx/XY+9k4gKl2KGXu3BGaRh87QNDvC4/9DggczNAyiGiuABhnkc
JRKWAE6LX28CvMtFo2BGm4epK5aSXJ/AGJYc65xooNy3mNqA3AvKPsydzWKNb6/GWv5YF39BBLrZ
WddNueK5Rs7Ij+rewKGhyjiHebFnBKeCDnd617w/u19cGf0cgYlmXYrT/ZQRE/AQpU0MWBBj1QPK
zkx4D5PpIj31rA0BFPID8BGtPWR1HOv+jjQh9h/TPCoXQiuCc6/l3r4+FRyGjF+bavaKfegtKKWf
T259CLcXNvMNho6wT0HDvc7Agyb1VYGyPFbwQcnhHRDNZAecdBTUprfrk8RuE/QH6+LNHBOCfQw6
XAHW0nuZGXXEfbbH+hxUb04H+k6i2+gFx/oXeqg5sgAuXAHLTQhM/ZoQASWwNSRK4lBllTF1e1BU
Sz2V66PrBY5N2hlssehD70XbAMpCk3TYsidhmC0tYoHf0gNxZQD2cQQjO8KcjVs7456GIpvfAl5d
nNW5/wnMevGDxuGTTBjBF3jkTPml0LNw8KSs7UMSn1fOAXTWhi1Nw0MTdYUoknBuE6GpU8J0mEuY
9GIBJQT/g73iPuBWrlEQEyUEXAd5ATFjt7IIJShNTOU3Fw9X04Javsmddm+qZXKXGZEOzOmCc3HW
t6xa/D06T5kKFlRIKiJ1C1jb0WcRXFnhmFpZtxdqCUJfLxAiG1gVZ+3O30YXvzvYfR0MfIBpZx3r
mUB9xlT8bPHRBFZ48e9a2J42ZPEyLoHpljHQ2SHKEiOWPhQsSGoo7o1Rzb30GEnvxdQOuiyr+xnU
boy7MwYSLWub05nJkdPgBtqB2jZdrS0Jy6EApoGyX3K3nS34C31Ohvhq320odZ7ge7QLzdbP25Jz
Ht4py3b4Nzq6bWw8jgp1KtIEjgQoeDxdkEAXpy6Geo0FXx/5OJ1g1396GVBYiHtmdIeWpoDa4szg
Qzjd95hhhXqsOEGYz3K/0ryAjAMfu8sdw6ysC0bEOLfFmNDSZ/sG/HqsKVhHH77kVmoBL5hgpt5D
b785ELZkDrV0K1sIKb96uCAvcRGC4qTMrJulY0wMmTlyEcH48UQzTGpymd8tEi1vZFJwGEOj7L8k
t01wqO3gxYxMsJOSHpvNhJEFpZeBoqATRBjTeykGZYM09vIAV9CGs9WBN22Q/n1/aEese6T1r53E
KgDAcxhQeHS7mO2HFhUoxLle7q0oWxoyCO76Da5BOhNYw+ZUS6mtaYwCi7MxL8wdOxP2dI2XYPYq
DAEjtA3Cr10l0lSe11xgnE4gERYYJdUOdVB0QI89qDkM6hDW88imh4bzYtjEAWnie7e53F1NuZhz
SswCj4xwC23Iy9pOoX0rxT3NWcrPAhZ4BvWkb0Ets+BCUJONGAlRqd5UVm/iX18iyHQmOQdKxuCf
QwGytP3BN1KI6C70zydDdp8XxQBDess7DTcAn+CUctXlyEDIUMV311J0XUAMObHrzApm5xWYZ+rh
R30ifEL+qqShUNmb7in8umwapDsDxtH56mGK4Z0X8gGe6Ivwx+PO1XHqFHQ2t1agCyY2piSDuNTI
027cooGaeC2ILTf3CqpycTE85rDu951vOBhAgAMim2FN28c2LtSjDuNxTqK0/6bEju/jqHdYYRqY
s2git+GbJnUYd+epnwdEQNjIYNAhLXl39Fs8CQguCZcsDRv3nXg2WeypIG5H5RBGQ98AcatFWz45
5xpIFDBbMWW+HxlKOsDjWuuB9bPhoCgDzYsN4gaPREiidABig0jIcszlmYir4cM2eaE8MHXQKAoM
BqtirsQg22PSwOEnfeGhR9PHxOzgpr+SsZ/KkwLEFNS65qYMQbASR6K9tVFaJb6zGPAy+DtIuKYH
5lT4a9Kac46IEV2edeeJtC8goyvATGpfPEDM7solSCASjkM+Ye3WkoctMCjvGWDivY4xzaHgw+pX
ahvm/q2E+ag/G6B5xnKErvA7jOMWZkyFBC3IR9uXPVyGpVaH6m7X3Q40eAErsCxxl3EIXEGBxbwc
kSmzOmw4kDXI/v1H0pktqYpsYfiJiGAQhFtmcZ5LbwwtS0BURhF8+v5yd+w+p7urqyyGzJVr+IcS
KYAxN/XhWYA5oe/qMQlmPyd2IDSVOS9FmnUC9go+HGCCM0n5adG7WD+22gKlJLMWngxwGAlUtDbc
f43U4le0XmmGEZ/EZB4FWjGOWLdsB0byUTOjiIQqYwQ7C3OPj8jdKRKxR7DEWUKDKlyb4tau+Z4D
ogMAvCIyeuHgcmO2gcDAAX07tAVJjx2psOUTnCcaZ0gktmip0oURFVjG7CvFtmRxo43S20JslCdE
eLRZNgG6pLAiBA5fpJWCp1C5n1sDUpehl7jOz4VXCWoqdIgxSC7sU83ZE28Z9PP1xZpOsQgbnrze
w7jxkOiywzzU7XEJuo5Hima8w2mZIXRLc/22fJIVyUcBKwMo4TxnCIXxfbUHJWcosKOglpfL1x+C
quuQpg1vjB6Cp0fMUEUOLwXCU4d1KtqODBNv5PCTYPInOc1llToT9OwmkRPipM40SXSVk2jJrZ8A
SLo/jw0V73jHgqEbNAT5cOIuf2kEI6TIScApt8x8ShHDrkjTCH+I1rvuEPVJhzCDNL1oHIDUg6Yj
dHVoh2uun3rIWLm+Pf+XSF2F8cpuh+ANjCeKJYYWjAgUdCR4tDWdbWki8ICCcTIYiwrUI+ZMOGdp
IzAJaXxMsFk8yXT8/wUBSgnx9Al3OmgXAZ3C3WVJwJgBB/tniDCmaUaTgmLdO1AzrKm3RtJ46qve
0aU6YLwymF1F4v9mpElsFe6IyPKKspFH3oq+y5JxAYMm0+tXDUuWP5u7Q37linfrmfPBfHjU/u2E
8bJEwVpa/6t8zO3OPIF+Bhli34eeNdmJHo/DqkkvZHEjVE7p13cBYs3iJNpfeZBiuv+TP1lePyak
BSpc3QVolI/J6OjtS6xMlFwPxpakUpTca5C4LuON95xUClYq87wxk2hvoh8PdBa+B1pljgf7s3T3
joNan/BuWAuAihCYfYV7z3WubE5e7WPK170BhwkAoJ7cid0bal4vvAJ+QavQOh5MxBiJLQM0QiYJ
3SmHuLHHbEyakjR5eZuEcUhRoF/erjg2wk/tUBgP1lVMy4skm9jM8pq9L+uw2YqUZZpsEWkTjl10
ac3x9nx4nOncctoKfBOXyd4BbOMS/Rc30VZQAHT4Hke5MGYiLfJpDnC8sTvLvXCPd5G9piO3Zlzl
YSZkizTQwsqMi3tjygAnVLSyQSSuGG7sKZ1FJcyShsFuo6ZEIns6JO6fthqCR6QYoz9AwIWpaBtb
gfK63kAyc7DSRGyw4iGXpw8mWhKUW4wDnX7Fp5N+AgE8D29bGBr6ohwbq/cYbMCa418T/r60JylS
RVn89sSAcrqjVceDPP28XSWanIWzfL7hKBK6LdenmNPeBPFMHFGUizhBCzTW+4KRnTAmqdEusVzh
HjItRukXxHm8+hFeMmSuEgUg33vjQjCsIFdyb2K+wSW3PDbcwXhP3us8+J0Ag3LGJMTuMhIqsqju
XrE+51z1b1Ac6FoRfWd2Tm+dFcSfqzJK9+J0jGc9brcshDPyGqlzpu84pdX0o6LNQjudIxvIgOhT
3oU28lUh7EFhml85RRlG/XFwKof8kgTsAKR0WAvO06f3IG6VuvtfoCbyEF1Ew4s6+OdIiBHVBM+F
zJ6KEfAMVTMO0uIkIcDSwhNDONyESKB532K1sqmO7x3bypzusjN4aXtMD5mqPuwIKzQIpvcJMcba
MJddwf/mZgmVYYEOPfRDNma/0jl3FALAtQzpAIrDkvX5/H96wImCgUrA/PkquoXsn+hfJQVNUWQb
UPdCg1XEjFf86qvoXZBtEejvI65EdJK1A8cYaaBzGhJA9YabY1n840teYZMgSw1CWZhWUho4V060
f6/Q9JgAOdfhZuiy8FN3DEgalmNK9zoJQirsDhyzgKpStwgOXsucQ1C7Wmvy3Rp3XzhShVfRqwbU
XdukwkvGLMMlpNxnwK0NGQx7uc491CMP8IpzF3LaPHuGUNpM1iNlkcBqv/agJHM37n/7dse2whNJ
jNGxSARpHDB4fcBvobksiFpEM1pE/KuAH4vSk9lBIuabMimb5tEZC11ts+N2yFv/ASll4MveF8UD
dsYOZzOHuM+qEeOGKkBNiLEUg6PubytvQBThOzMZ4KjL77N/V53djUeBMcETaStIvyl19R+DcKK/
ECFFdBmPU/EikSn0QhyxhVtauyPpRqsJLIkTmK2z8OxzRCuElAGHoW7o8bSTyesHsAK43taj6f5D
AgxlhS0msj0YQGS0CUEPW0XeP8U5l/N3n+Z7cpU5nJf+hm7lx+Ox0J8qcVXWadA0jbtkqojAGVAO
2qTAiRlNSiNOZXqYkBBLr48eEIru6JAKJS8MNedi4AObSPAy/CrgedMK4oA4CmM7OuUnb/fmJ5HN
giT08d4em0YkL/WeTgAN8IIfkTHflSioVeZBxDyoDBdhLdtfyG1Yy8u8ooBH7ozu0M8DRI2wM6oc
QmMf0pkt8dv0pZHGUNRLpmS1oBRrOMU0XHkM2LPSe3qJOSnAJoNvZfHXYQP0W7A/YcMARQYTcCdu
sK4gpEgjfASWvPqic9q/HO0bhEvwLn4c29wB4YLCoJ9sxXnW+PfR1zcCv3XBzdgWpjOO6vX8+frC
S7MKZFCMAnvC1XDj6GxNQRbzM5VqW8OwI/F4umZzeX69FkYSY/fhWEP0yS9LtJqDavN8rQG12hkS
vuuve0cC+OV1LuJtSMBzWfTTuX8wXPYD4kAHOL6qgnr6cD+drdjfTckc/70zA9hA3Q+qyF99laiu
iuoXzCZ6WcOwmCC5jGW509TeU1nq84EOqq2PQM7w2NF/RivQ7xyUZVSApCpnYjZST9HwO+pxt21W
3/uoFONT7+UJ+09BbNAl9CEa1cd+WXdbsPaOERakB/bwK0zidMCNoisgBdIjigu4D4RNzUmxpky9
F3NiVVlwSOmS9xqOGRHjYAQX2HT2n5+XrX8ANaPPG4IdhrAJUlrQwIdwxubZD+CKxgF4v6WCj9fY
ktPg0kEmIiIii4mdBXyd92uuGJ6jj4f+fsdEmMFK4dRrYeWsgFkl3Xv62O8GrC2xWtiwKrcj3rwQ
rEy8j0nceHjf44ssjZuDgeRQ+gnvecgL9BvA3fHB/H/qwigyaghEOOqMS5yJ2BkKvy1j3fP1lBn/
P75ORunye9oPxMQfcMB3pUpBcZFkonLrv3W3f+yadjFgoPm61M1RUz0dADiM5WStc22Xug9aeWWA
jEBDx/IbICdoUO3TLJD7IB/QKoGmnJTBEInO+eDvvv6A/KkCVDTULszgW14o2+JPqJTBfY4gkgEU
b5m/3TuAY9rzuM4MIy1FOCSX3Q4hmypAxrFXcQpzW8QO5zE9YH3bTgELGCHj/KIPqi2qJ0i2o7US
AZDAxGJ6l/5IwBi7ovy/H6ANNP6Yy2xOA1EBto5Le7bjJ6zBeljgyI4pZFg24w5iSTvXP57c+urr
5936peoVCBoPpx/Lj1sS42E6NU74zWbjzzCKB9vy7jfTmElJGQ2+bv6FCft19ey3Hw7tYUvajzBY
eqKPyBqSuqX6nXRZoCILQJ3SjfrC5RI++qghylSo5nhxjqTcuCj8tvDrQSj3E5RGv6qfkmia0Ud2
9W7EkiE7nhM0mEWfUE8LX8MFK4tuEskMMsXQBEzRV+WtNMighJyVpG6SMLQC4HFnDButyUm7tzu4
KIj/vd20nUkcXnIN1yogh1pK2pqXnTE6r0UzFt/FNJTfY2NcHCu2PgFA9R5HIdFCE0xQhuh9kOu7
oYZGTKQRMiDezIGjVLyhTqAjb1wTh0Q2RkLmU7j/pFQNnIJBvG/LA9ZjGsc1C1tURDxDAUJ5cxf5
KP8s2r+snd1SbtR5zgelh7i0tSmUgm8e7HOT2McL1OORlEQt/uc8biGhqSItAtNPZupCUHaI6Z9m
HNPhLpg3viVHV8fi3kBvsQ/4T3W7+H6mz49/r7dSMUlQp/aydW35/Xv2TynWysbfxyI3o+QbiLuQ
HBA1/CyrsNryDgpU5NxMQnkJtFOL3loSRUU5eaXhq/OswseN+1KoPiu3Y5nBf4tHtCjYQBf2dTxC
WfYfFD0BXeqwQDCZ1wEg8kqRqp8MVG/96DzV5GUY9wNtX/Bw5OpkBSl0Z8xRoV+MEXORdl08gn1x
96THorAm5Xcih/xOpm4mPDORjbwMMKLkQ4whIEnPtG4jSvhTLrL5bM7Pftj17/lgL4cSYl/eR/M+
DV0sLXPfRvBAZkZTfjIdjtaIZYROXhGygolGX2FMuB6ixFBtH0mUDSM9Wzw05PeEHmt6P5iW/01C
C1VE2dVUlvg2bdbZ/aB84JnZb2OaDra5sqra+cDyTx1KHRtVZng8eI67H+MVPNH0s7wGabvH+PVa
6vW6eWxqSpkkqijItbGketaJc3N2yrw8C17poaC1nmW7b+mpSXjavYzAqmFtjt6mW6Te++Umldd/
vAJVYzoo3fUk/xh9QGg7Eeq1z6zVJ0rtGuo0RoEdeXw0xGmjD2dZsXp/UUCLWnYllsgDTnDZTV+/
Fcrxp6VuhQm0UcZb6VQtAKe9X57mo41eOroVMLUsr42OflHjlWpgoBvbeAMkRZ4wihFgVIQuWtTX
EHfNeBmjI1pTQn3QY4S2FzEQQSpLtbExUJE+51z/IgzjoONvPv9eAwYm7rSsKJI1ajnlqnYUspxg
nA5b2QRjA88/9eHLIXDM/l1Li8QDkBWTQHuGoK2QZtepfyXZKaqj9Yaj7Q6vEKXuEHaFEvlBHfpF
8tu9R1b4RPSolz3YOgxPLaocJP1BzO8h+MhKYv++rHFuovEoBd2QVY5qg1Nbf0gytjgpMsDjYEKH
yTGEWlMXogrJggO4bAMrtgYh3gLSOLbbr1vBAK4dC5AXhLxIWwmN0kPq9HTDb23lfzTHOhKYyx0J
Akk1pG5p4DFmol5yGV+70dernm6NtD7CW5L3lfFUWBMmkGL7nocvT3lG/aRTg8TwVR/tEqQ7JETt
mJngDwDpCzS+Nbp3blrM9cgiibrX6JHb56KdvGNhype8J3TPz68VU61NgxONU7Qup+3rfaysSW2A
oo/7XSHkdQ1y1T7/aTS/08bigH4igEPqgZ9IM1KJbnfiILIws8YpM5hO5uT78TgM78d74YvDXHYH
oD2MfLTmJDpxWnFOWQK61OB/jvqxjqqRr6O1iSvvJyTmSclfVZz7et9wznOSC5j/LFVXsrIajJXH
LFZWQPwlcRhOzdMyjRfoaZWPYy+dG8PPqOd+HtlIj3+/xHcUAT5ezcPu7Jrg+z/zl9BQiESjmSqQ
JAVS+ikTOjLihgi2SVSjUD9HWa1Y0tlxc+6a683dmk4oUDwTZAxQm5aPpDtEDJ22Sz126sb5wKxd
p6qDRNUbdge+OFMsaDOnFAQZmpqAJTQIgsgledaDiiYJywUJRPO1y0N3FN5YWmdXS2jG3z+dl7IE
9zUlsbp3I3PP6aYQv5jtKnY95201U+7wHwmC32uM26lMTBV/p34QRywNwJXOZz5d1c15Wv9Ms7rt
g5aXyunpPqDd0jgijcQxy6cPypSajnrpk+9BgwrgovtcxT+cGfkZqlBT4i1/cTOQxAaXJCKRuy85
wShqmN3TiWJquFGc0w9JIx+mIA0MjZVf/HR157N+c4KSSfrkc/iNGOMv+SCuImhzlZQc4KafYhWW
cx4t6PscPiH1BUcrv1DdvwLKqTABhCBUcFTXRJTlC6W0ARxrhApLnDOfN8MniBFcrnIKcL6DpsDx
vRDvDAey4wBXAd4YiZSxF0lq4iUROcJzToLwChJ02zjNIIsHJr46XxC0W5gzYlqq3VrUZNmUQzaf
iRPZJAVf7iSCMK0BjBbPmN/xXnNT8PRYPGCZoSB0U52+3ngoFoPM0TekfVh7g2AQCAiFTrqNaqJX
juKrScBE3OJmim2egIFgiN1N/7Gpcl+sIr8jwX4IavFgn6GRz7o61Y56wZ/00l8++9OKmh/C6SGf
GHRAT/MHOiEC/pIvSPFRfBDP5j3nrMhZyVNly0XJpvgilQRXSraEhQJJjUhYsWYAlIo7nkMt0aVI
GgvplPRXQibkbXdHEiFgdCaSJ2PQDkznTLFCApbZ03/R3uqOTSACy/L+b7MfATZAGeBMHbDkmqCg
eVTOY7rzWG9tejdbyG6DDMnI9HVeL9ek8hLvlB0VejBcXeqSnJEjPylzUR9yhwGEMuQSvcETv70T
w1ZX8R6hqIpYrDHdSZoHBESYxKqji8V/p3k7Ndiysv8PlmgNbMMUmDkCA1c9rzpn+KbwpsIJcixw
1YgRK4KTr9lwGS8K5nodlLly4KSHz6bf6I5Cz2/g14v8ACYADbeX94R++rUL5GLF88bQQfzTdwrb
4kgJ5rJIv0fNY+Uq03KuhvxmogXZzr8ami6MuRrS7mLRCe6lFJQT6ICbuqWb5qQDR7+1dA5V9zSu
lqwy1eZN8vSZNHJHMEeRZFLOBortKcEqZUi66FD+tpz6+gipylSbvxSmPZpXYjaIPTkFr8Me6mYY
ZOhna/fAkMRuOCFHEjwVrtYCWFRgp8crXRLsyCT7/WmGV0NqUyXE1/JkP7Fc2mmlw1/ZFW14nBlZ
IqhIiFXFOuMF+cgKfHkaaASUXMCnCb/em2v12kB8O3tnwtEhIx234e9ARWamzzNKYmjYPEb2mQw2
RtzBhCUSO8B6uU51YvpcojpRztXK2qFcZfj9yEgC2WUpOf2IZfu176EM54XvE4/CaWd820dc/iP8
rNupDuaRS8sO4tExPQtr8bktn8pmiWl0hez0XIQacCQVO5Cv8eFflibfqYlrEl/tNwUkucQieiYh
mn5fm6h+H5sh3iOf0YMvqScKe3kinvyAytmlAQyEVywhFWcJZ4CtLARGQE4Wqq6RhNTaYjBpwa8g
+cQ2bGd8YLVilSdimT/R3Js8D9aLBfjv2fKoDJ83r+2Uc2s5/Hx/siHcs2/Vp/OphVqGeJK/xHTO
e6oomWZS81dE75E6N67SX0V6jUQyfjZ0e023boP86d/z4G66Ok7l9VJlPybLHjVni1TVaR/hswll
BBE3FlEbW3USPlwhYBzS8ng6gwSFZ/vBvcc+ayob5dLcfAeVYVvfo1q5fK7M0fSOVIZoQHhGcjH/
PiLV73aY12fW6Lko7O5zNh6+Qi9ImKu8s0ncj3UW3FslhgMRszLiPkqo8bL6nLvi+oyZcbXnmkfM
zShkNyUKuEwr2iwc1D/t7RA/HRRz7yWF6iZ7B28csXAgQSIDVNPbqbGoCYLZo9wlYL/0ktPu6WkW
s8IPIEv7BXRmlGNz84DO6/VF68jZkwvZcT9atlfv4Eeh3xuVq1K4/qryTB2IU8Ki4Y0YNrILx4fH
4S7GkHJFYe/JeSjF0TPb0PS75kitSHY8GAntosEM3oRAoHz5+Y2YqBpw3NexD/iAo+HkXouBCxtE
hS+W95zlG3k1UEeZGnbdjMalaFkrKN4rUaO4aYacmoQQ1bsP08dNA31UYyIuB/SCGvSX57sd8knN
b0fJ+ly0oEssx1JnLYbxaXC/k6Lm2S2tZ2nunpo/vJq4rAMNhOzrDg/LrySIUPwzVwWe8xXqNPaz
ocDa46myLfcVl4JpjkNgY0j+yv0rCFqEQ5yydqp8Evt6TF8afbEnE1SaUAM2LJRfcAN/giRJazef
MI+gdQ1VAzhLuia3JE7vqy3KIx8oZ+QxYMRDClfRcnm71Mtwm25VEuFUexsi7T69MqGsyM/gtMIl
Rz3eZY6CEGMZvAauZe4sJsn5OOYSgRgsaeTT/QRydwANCTvzuWc2YwGrREmSuZHd1nNapHHhgTNi
mEIcWQg+2P4FUsXRDNRq7AS5H6gfBRfjvFFvSflHhrC3j9PNZZAQehrEBOl8zJgBjQdZgJOuufej
BnIk2MXYidKzTtBqdrr6IOiZMXAWFC8E/K5T3HFiMLOGg1w+eEHK3DwyTKko00a1d9ecbOjC1u4X
w2KKDP7t9aAp+4R/7Zr9XI+96uEPwS2hPQxoqqlGNKTiQJJ8DWgPZRong51Y23tChzo17LqEAvdy
C82em1FOXHZOiLXDFD9/P7hQQL1AbtiubTODUaeEXwZVyFHTgu0uRNcoD4a0kgs39e5uCerO2eAu
R0KUOY85W/ndi55bTbrOeeidiomCqntYrOvtim5beiTLo+u+xOkEBWMnGU6lKig0T55mRUDKcB4g
9+bGsPTeQjRd4yzz9QHF6UnGkeqJ5VkrOIcWOH+vpff7WOhCvglLPqy8juYNVQfVPZ6iLLyUKMeD
lsSOHKLXxRigXOve0ZrlrqQLoPzG8ukW2zq3Yl9y2bn/zi1Yrq1ob58Tpkcp79n2VacV6kjTAp0p
mJEI/OCW9ovT1D97ndbCvgG/Mq5wjt2M8QYsnZEs209aa3aMRFESZrQgoO/55XZTrcvpe4uKPd+Y
eYqBsu7mEzvvVeI80eA/P/EKRJvQ7qeM3Ng8TsIE5wR5DVQepdgbW5KdTLH7A3jvU6CZ7X5e3jRT
Qmx+Eg8Rns1cn5TORrTK+eyUlN4f8SD8TQ9XvdtTFUBN25fCKKviDCFLdZN4iq56XXvI4QsYWfnw
O5YNw6nH64rVWr5ErTaCOL+HI6X4GSYgdJjpO7Pe6XowbnqHTx0sw9OI6v31mUcYnrLhAapVfyAk
1iV0A07v7WOVXuMD8rB5S/oDusxZs88Yf7gVgYAMjkLElJz7Y0yD0kCvw2s5nBEecTh6BRkb5hM5
CGMpMdoTUkLPNdPb4QKS0h/9nyqgQNhCj8C0q/PSwZ+uI6Xvm72Prr8oZNAbvz1H6m//u+cM0Cmz
7X8SvsBKz+Z8bw1Bvg63dNF+7+jeLND8JcvZvcbWmRXtVlCxFFJEV0ctYlLtDvvU+bVY4mgmp58I
ZXvGG+kiZUxTBFWzKO5AoZoTkRuu/+o5cHtoY7QoT+jgekPeBukWDYcneES4hl7ZelmglUE25QFt
lX1H/yHuA2tl8pyd8i99uxveIz+z0ls/MfliGlFzff7Qfr7E6H95fDH+eA/SeEpBJImkFZ4WXSid
/rGqH+AvghOC+N7xSPvHuFVwsod0gkEPIpUrNtEQMbTd21Msgc2QYq+IUbzGjvE+udNlUTAgenl0
mZBz9rI8mH6l6IjB0tAWVoStnwIS+cnP8DyHrX05BR8tGsD2UoJjm22xkxvRGZGdxrUoOYTjjQCM
woBGjQ4N6tR++XFlz4/ZqrQTx9/Ey/noGeIV9SAO5Oef1+TrC56vujvOiV6le6mBYtn97tRM4NsM
vIqL/eA3BO5n9xObDiJc3AKmCWR9wubSokfuPA7HdkLs6D0dHPDTOSJrC3yQ3RaRz49Iad0ju1xG
TKUWPzYfMmzsgROlM+aIeNU5b+/7Yxjj0xLTTXwSsR4QHoxqMOS4TMTd/nR+r0MU0H9xzRDgIoFX
k51y9yJeGbsjj1HFhJGmGlggpLS6OXbw/3wbyQ9RdLFj/Ac/zhjp0GDd4TyNPjEwNriLHC4XIS7g
7ozjh0zBs9bj0xnAHHgYYoKYiza/P9rvc2dAOH3DUmorJDpzuzznWH2+rgD2UevsXOFGka9aqgff
oJPKv7MIBMM47pEuL48XLIZ+0tWxXgk1AQhNuGkSXp+8ml7ovx0xn+XPhvhIR5GXz2zNryOBONbm
/2AXArCxvi53gPV5OWshCNgJ1A3WwAyuaReDagTUpS+0kTrbSWHxWe8+yIMy7IXFHtsCMaptaJSn
fFKoslsoqDyBGvogKfNT/A7t++bt/Yx1V9CBQW3tmK2/Ubz8uscxoMhk+2FOBbAFmL/H2B/WeiVe
xg4UxfXxM0TZdsLgj6PblpeNIDrhSwRSBIlHhvsjvuum0q8HvJX6/AJ4CWtm53dRhjQrEB0vB2yx
Rl9EdMqBohSIIVNz0KmRArp+CAod0NE4C50q4/JZi/YE01mX6SyVSGBsK3dQAEaSo6mvTeZCCmLg
XY6mwtHGluqn39EFxaaMBMIRuwsVd2beb3LIHXB+iCjx6rFRndRyVO4ZLytdSD70HL9exrdXifs+
rfXE1eKgwuPCkyw6oJxcg4SKYCQZl2TTIDnwOkHtdUoEwmgmaFN8oIyzRrfLPeqpLd+Kya5yZdl7
W6x9Wx7adHCZrJhMzCsnYuAZUai6AGoNF2c5ApblpOiGT/b9BHxuu3Ra2CtHIE0XY3bFj6/HttBw
8of7LTjAXVgMAw3qOtnnMA00qEdAPxbZPg/lgPN1aiFyLrbQ0O5+XfnY+sehPyw9JZt3aD0dL81C
UW2MowB0nZYdN/t0OL4/LMPtJoUKCAn143wvMrNdWlM4EdKJnn/t5GVvnsf+Twkl6lMGroqj8i1/
Vk3fOcj+JMbpSK+9/E27fh2+ql3TMeFIT5xTVIx0vw5QxHpuKQzDUujo59PHvBurhyYaIMpuLiRP
QxzQUcJkjQrDY4HfJz15Kl425SWOyiiPmGjbtN3h6vDJcZiFrxSlTN2/b+7XAcEpw68VlZQlXoFE
Zw5ufK4uA3QlLj2Zqv1aD+nGRtIMCsFrbEB8LJ1qVNvtoiCE1fYzMAVxwEt8Xrev7Ll6fxB0LgEz
YpcLUZa7217yoNsj9euJC3tw4Xe/vRgLjpOw3mJrJ4KU93Vx1lgYkeAfxmft7bRYWz9+BgEOo7dT
YM0l/iAsHhG3QtBWOLt/wFOGFDb3v/wiucY+nSfEKNCHd7p9Mm0K8sfcuRVTnb1F98gxL6k7BL8t
cvJ/QMNk9AH1gncep817ZkYv975pRtblPjc+eBnFQRqYI5OG0rTcctFrJawdxZXPxNRjbfN+COP4
SY6qieqZPOzMU8WN2O1+sKgumC56r3E6QeO+dFWge9jTeg1hfiGDpMzIawE5TPQliM9RMU4wzzgt
0qkS24lbjSWP6SS7VfJW8DpPZMvWajjDt2ovHrd12Tz/7n431sJ20WA22/1Ivw2PWzx7Dael17U6
AIowbVbO9Bu+cfVzSkfiRDCc1GvDKvwGlvcMUtNjtvM4uSZE9GkTvi7FfkhCSOVEIbNiiuhV4TNI
1k2oe0Pn5LaMumjLTavwNcbZZsFT2rYsQwgGgT6tIS597V951CFBAvPWTlMU+B3G3EvTJrchF8/8
ArDw5eHefWHz8d3MjRtCIDQIRkBphzFdbtbwLr50C4FGniYYNJe7eDXVfelkp4Xjl1NtjLSuSh5K
ApG4jTh4x/0/tR9kKzn575VLYjGIsKjtfElxy1uLw/id4hU2W8ThwfrJIVKS5S1yj2FKCINYiCct
KabeICH396lA5J3o6eIc7IjojnCDYAzBuUo4OsSYMYxmDgW+nY08ojPk4TEh/d+HgUS8ORHYMSRR
gZ/hJw+7siKMR1swWpSlSyDfyzHfwCGxZCkiqQetMfZrMEkMryHw22cyrxHkiAjo4D/SnJtEqQt/
8yauAB0dsK5Q0MeQKYaQRy/HI8TS1lUTB9Nc9emlswfiZ1irn2axexCMB4GeP8yYF9OWUCITqiwv
aN96yUyLVAAhNGNFx8K0D1YgtLdDPvvnh0coYuTH+fk5sg+FXO7QJgegBEVBFWoNnA3EbMYoAe/G
fBHIJkhErpBMed0EW3pEAam1UB+nFJdB9UFB/acFM52Ol+NlJHBrmS9DwWRW3P1VPEtwq3xnVI8Q
PgRqy9HHUd7iikizh9MW/JXDQcnn6II/JGDVtPsCdSpTSAsSJq9QDlrfgAgaGTiHdnM0vefqlLp7
thvvOn+Mgg36NRUCKHJgMJrYAqtivb2jbuGCL7qSKsCwKb3G19YC+LsrvZ0KlwxR+5h3LIVW+J3v
SFT5I85RtGMU12I9jqc8OJxjIesJvhGNh7lg08SucqAF6ikLyZcmQhqfwR6gSgCONf8TgC8B8uTA
1+AsOmfAAgVrBbUKRvtisT246wxQGJpDy1vBaFv4pb4CQEKBSNxYUci20e92brcryqkQAkyP3JRf
RN8AvJT4hZWvrHVY3LnXL2VGh+DSUVQdPZk74/KNkSP2qF4P7CiufY41wkN2ZnLyGaPdWLXCXl3G
Haobwx2n5O+/YbzsNee5/TSr9LNVPms0m9Rx+6MJ3aC7c0W2XAoxnR9BKHB2bB/tgM4UmLXcuyoL
MGKg1Rv/HZUVT/qHLAlMqLFMiIqcIajdjp7nfykfLRA6CudqQqduLUetq/0UKN0OkFgp3O9iB0CD
iP/iMa/X0Hh0PE2YTAQabWvWD3jbJerRykIQFREpgy8ByhbJBqw/gKUKFPE9gK2LGSfJGHvrjkzH
LWRFn1j1hKLQo45zO9T+ZjxznvV1eRUAYIt1zioHg+XeyLbC9WwmVDLYul1g4BYMXpDv6dlvILOI
gnCzhWUMczfBxwbcL5YFOSW4761Bc93ECaJ3W8/kQ5pbsVOiJ/F/2vvJDH1YZ69PjTU+Mfbb1wKU
MRGLfE5qn+k/MRZc0WKyf7vPyWDOmAoBSHVt8M59sD2/wgMqmQ0AUeoB1R/DtopfRLeqZVZD9zw9
5HjBMh3BtAoP6nhzmgtPKebC0jLfKLfqPPg5zfNJctafAeZkSZzweM8z2uI4SmWH+1h2z9CPzP2X
EUXmo6sAEvOUo/8oLWKh6IP+x9/9rw+t0TuM1waYscMHBssnRIIGBTYUYuCqXkCUzYAfsjcFwD6H
FOiI4YPpa7tz5bD3adGLHfFch1g75I5q2o+oQh7QVWihewOSACaZuZvQ6xogvMDYJaNjchWzEjIB
3ByYsLare9jNnlfPK85lHByYSaRXms+fkbb7iDmXAogyZOJkfAXYhRqB3WmU+yafdHdX5w0fhESs
Bf1liIF1kOq+NRe5IzUQiEKwDI8D6MOp9XYkqpnqt9Mm98XQP9GMX8skZHCg56mtTYwvnWLnRTY/
sGsgmMxUKrfA7wnwYBiHpji9XiPtFyptTu83qH6HTCgeODskI6jY0BJeoC6d9ELSTP4DixKJHzWI
ZyIa6ovBqkQ4bqEVNNUEy+GNseQm2TYwX5DPuz4AbVJlvGi3AkQWbFp5aWxP2zjxs5u5HRy/Cwkx
HOALwKsAcvrYu3zXBMB9uX+Pk61CEbko6b6wARTUlx986/p/LTRiDo1AJFMYNwNapSJhKg+DCLEq
aWK5GEc8lupYNyc8XobOgDoLYXeLTHJ/AcSjhU9zCUQIzRDmsKDVr9ZCV/wHolmIYGxg8NM5pptD
r6THyRe/a3cJrtWfvRPX2fKyIL3QN7iEV1wBqsh7w+4QUq8QtlxgHIhUoMnHcPgicfQZC2nRM/o9
iuGsdGP6AlNhKzyKq855r+UWNjjM8yXzQOM1PaHijTR7M2Ii+HoExX0qM9lro7o6QIBU/gBLCQwY
OsH0Oj1sRZheTpLwJYfGj8dQdevQv38tt1G9mDH7SsFVgs1MVsYvcNDMDDAvzGF3QjpGYvC5GfjR
acw8/T773DdY4z6bmapHErzg50j+HhpQQCql2t3L6LRxLL2xTmQy2uNs24N91yN5EFT8169bZACA
fHhGpno2tNEAmvIL7BNt+NF34D5YlZTBwD1O5dis/4YyrwFqSD890YPpX4uaQFaOLFKndtuaFxPt
4O87yFbtRvNfI7FAX152LiYVDQLFvqPKqAUNFk64XLBliNQUJSwS7OHNZZJEjz44IYuAWCiA8wrr
0l9KtVM1SRPnE9W0qq39O8H4WnW+uE79fq/DT1Td3cdwgpw48PQvODqdMdqr2Nbm5oFXW7uUlLWM
BsXp55tPh2VY4G9Mq5sBFG63wHNTyfvAfp+/Uf9e61X0fYdNRlM2QW6f0rzvaVhScjSJq3LK0aP2
Jax1Tuak6v8o9OgYocJNrSTNu8YzgZOReXKFc0oXVLjRIjaVCD2E3df/j6Qz21IU2cLwE7GWiAjc
Mg/Os96w0jQFxAFk1KfvL6pXna6urpOZKhARe//7H3j0W7g0s1iatAYaw5pGG6gIivhgRDD8YjTl
EE5n/ZGVGd2m3XCrtX7a+UPyW2m25ny2R+lAlVWZebSSn8OHvd6BdNQmJEe17rzB3S/cs8y494sx
QmNBjqqZQ6XA91B9vdc5H4eK5ozIYXG60mPZxUN/ydwBfhPhdOP2lI+89gb+UXij2xJdxHiFdaQP
0zCzidkrtmiX+ynMB0/dhe0YMa2Hc+/XfjQzReZJOJW6Sw3weGFD5teYvBf4b9B/sUTLeVlNh0bQ
rsZ72N1UdN+/Qc1wvv0Dp4VsWjc205oM4icKDMTVPpOQTf1LJA/W6+o7SOhRIWmoDvgaIMPwNSPI
upRDrMhfEMf4q9fXvysYuUcjytWymjCuGp60IbJrEq1BynSC4fSAlCmjKcEWVCOGCmpp83bkaL1b
qdx0ExONlDwYCKmqx/Jqk/DfOCkGAeimr87VB6s3vas6y9TgzWAOY/DxjDqRtwkwL79t/VpcMs7Q
y+fnM5g3gldvSWfZJLoUmh0o45w8nBcdIA88fIE/fO5btwZ/7Ouo+wCZAwko73WQ0zH473m7/iA8
N19fqsjnaNKrNKSMA6By0bmhV8xDdV7HoY6gE/Tlmug2sbjZ3R/Akfm42J0AQoqZTy+c3sdf89Ky
x7fLvFl8+slDZaTH5q9dnpLJs79TcuY6JYYNGEOMfysZtCupJwUT0MdOMzvaTvh6jfkiFUOfZo0r
9hCY9zG8Z7Eh/3M9gMXzPCX9mIADEggx9BgRjbi8bcFYGP4le3mdTjT2LtnuD8N69RGjYkBaD4o8
8CYfZEgIk2E2b+DJsVf+uO3IunPoK27A1auUqIT/IllfyWKcksKAPW8C6fzdnO+ZfeqHdt4yqWY4
2fEUW9hRZHn4fPvDJefy43Z4jNyhwmgbt4KHrcn2vcWxtKTroDJAHePr0XM37nGLCyUq3jrsyVzd
9vrsTjj6G6c5KyHC+uWQ3EdMnOQ0MOTXo9zVMB9j7MUzCNwlUc3dQAEW+nkLh1st3Md316eBkV+a
xnmyuVzN5pdmd6TYe2q0pi5tgqeT17yHJcRpynP8nfOHW2cr07tmlqjnJCh+nuT0JgHAmyQcDN28
D76FPx5bG/4DAcyG9jsx8+1NCC0s6IdDxfk+Ik2zuCBhS00Jrl9xqYkRKnYoDHCoYyA9RfuiVojQ
5dG0LpzPyNbqmSbQTsV8yo7yNUdrvrTsojcmrPiWA+x+3SyJ0PQzTx+BahfLSf31X5Ph70zp7FYi
VYOZPWTTlmPqsxau3pZSbG+dk4x8Y2TzB4EoN59fsLxG4iTdJ0hcSCIRtH7T77OwiXGyLlbVd3+r
3TtN2u5+DyRvDGqJ/JZr81AoZEEVkqnWuGTOs+nnlhJpkO3yKGWhvlaNQDbkV/BmaipbrbGRNFOG
LPf0ZQQiL7uhGkKMkFrDubqcqPf183Vltv811vJgyuPXfNz7DsPjX1IGGfWQOjIO7vB3sFPEF2UE
Tzao4mmJN8o4KsupFC+GiLj0YjPqomHl1A4BjLOSCtBadAcjD+XUUkF8DAGADEljzZGuI0nUQqmA
lklAdVtZ5TSF/Al3/ElLZcHazbBIDPKY01bxPqdRaYphhaERsmHex6HBkjb6CXc+YOvQCqS4QfkX
PJYtQavvkfU+PkKZr7Q37SVQotcUaEc1zLsSpOc7did5zNgDg4y9Qvyhvmtudjeyu1ukcd9uTtUJ
xGa4nlD6/CSXQrQE7AXvu1MACoOWEmCb4TlvVRTgusXJOo3dYfBFEfL0B7KrMnLmHnh67mxepVmD
3e6rF0atDdKIbb9cjBmCykvGXl/s6d9IBK7KSS5EmGQDsl1u6Cq0pTQSYcja28XRJNF8fu9pPGCN
VNK8GVm4tyVAo4K0jgbiczuOB6uEkMUUSJi63w0TSDwpQRKdjWJDZLaPMw6sKZyM79i+NVvDsBLo
ospcqUzvi9hwV1/79odnDI8InOSriZzt5VvYYpBD1XE7wOdtRPHsfxZjCu9FAlEuOaYVZ322kEZe
kbls6/kfUoiWFfk3BidU1j1Rcp1FhvYbgcjLBhdTT8PbzSrjKd2cIh4nr/p9/b4TvisFOQZ3u80q
uj4CE4AsgucZ3hkSfShLTLvJjS1Pxbm4T+U4eupuRezuZt9jXAheOINlMyrm43ySLWJm8G3mZI1X
GLOePsHK8SDmGUN4Pdemb2B92R5tKhR/CeTKARwW0K+xxPidqeAoNIY0ZZA0FF99hcM24NbGQR9t
RBY3iPYzaGnnRtMyBhN8A+WM7IqmjUgQifHiLFcXHfoIXlUhiHK4GcLMNsK6+C2pgbrhldBQ3QMT
5OJyW0YXdZVNV+W0gN8LlS1MnNv6RcWvAWfH0OHw20Vv0UYTgh9GvwM9ULn5C2jNMhjed4Gkv3I/
lZ+13reImtiLy7my++4KvBPhPeuQYy0qv6aFQQO5iPDtrAmljyN2xskDoJpqr3IG87wKMbtk+eoH
Foj2XowfrvRAkMV2aLEHsQ3C5Wm+1IhmurqvGESMfSll+FL/dbVpl/5Hcwm7iUEKG9egIlUWUWP1
b4fMYvgdHJeU3ES6PIZMjeG3wWRyei+E6AnBFZkkKvLXvgqj+sCpdNhF6/dfvBIkUlpJlp0FIWRx
6rC07ZxDe5iq8C/whmi1gGqJGwzTDJNuiPEcafIyJhy68gEBP3mQcphuCnp2Uzu0tOmrzea5Zhca
LcaEs6Lg6qyAH1ZxvtofbVZCsP3QsCNus6f15D5Ecukys3rUE/1uG5BtrVYispVdW1rkawi+V8pU
hmn+dcvUfYAFzvdIWaUJYywg9Ak0J4aShwPFlt0e+wVC2FSiG5UX3+ckHlh3CSbYTMfBV7L1oYPw
RchzEU7nqkepoWuijikOUmlTDxbx9E2bExjFkokx1W4qTeXKGX1xkZvQfLRuPiOWBqzuTkER2gWI
P8pMdYPN/br+06PPhJtJv3WfUTR0d7d7B2w15WuuM6KBETp0S9e6/0nVfHn/I/vZIvkD+Kw/jhTv
7Rp+ch1oFg02qCOGzW/H2GaSOxzjMQKaasFDpyWKPsFbt8epnfrWe4dPDoGRq4z04AkbOvOnbMJR
UsDZWz932DKVQaw41WGCGPDxcd8Ij+hOCgjQOLBaXGa8dsm4ikYMFKFcXJ7IfkSgNRbOvciLQgda
TIRZtd/NkWeCO0voCfxICUg6wEuDxnJchI/xFI0dPjO9hfqBOSXHrjOErC2U69sCBCqfI8x75rCk
YXcTyb2lPx2dX5+/HC98eE/2rfdvadBuMd8dFMCQlX4qkch8vbpYaan/PmE8Ola32u16Uw4poubj
F02I/qCWIz3IhR+JYTtmiGgRFYhHxlwzZpy8A93TtSDro4HxMwImYGcYhLcrl0ow9ya3HRmuzuPo
xPP3XmQZt5bn4Gb4sq3x+e470nKSNygXRgedDzSEgGzv9XlHvuc1wcxVsUzv1Zkl4wZU5E+86PAY
Sb8iVT2k2558MRHD9iJbOMpuNOCU8KFLdHNewXwd9tAa8DdA48gsEZIRTvfTsxuwX7mEw01BEtHf
dZHyxIVp+ZCsNglgGKeFO6qibE6IFU+Wxvcuhz5xJfhyUTxOrB9QRr7FsKs9O8fn83/oE0l4PO22
BV0/Z1YAXgOXb+2vMR+cDXHo8FGsIGMjZmX7xsoQZauH1SY/Hsx9DesazYBVI5mEZKOhOv3Txu53
7Bpf9vygeIYDBi6wiVKgvi8cqPtejddcnJGGuzRx9SVsV2u8kgPWGs0YY4HVYA//fMkeDaYZFqct
X/CZ3Az2UQGmFtjrfM6Pc5a6g5mMsKDGqoUlLpqSwziEMKjvvoV97tfzYvPAspz98xcB/BpT0qWx
4U1/MX/szOgwdd8X48DQle8cehEC5bETPXbTaLjikWewwnWDiA3rdZ+4EU7IE3vKABa7eA5u8rZg
LoW8bPja40lgQ+Oo91Co4XoAnZjJfkivNrW/a6bQQ1YwPYI5e6TM33DY+rEY/OjTlN4H6L6zSZxL
YA9J8BWRjyHBmTx/5bWOiBOgsQIViWAc3lSsbgGaBsvRVDiXj25MxzQHraVkMnREcUl/MyUnAlPc
zqo7vzkjbM69mrGvlJMndH6z+WzRUF4hF/K9JFlW1ppNNIzPOBPr5pqMeQyyF35BtLQRXK1Ew+rv
/oedSQRmoVol/vxRPmAN0lh25ErUKC2xXcAPcM4YCACHHxss/eE5JdQVQSni2HRJA34lhjp2erbX
qEzd4Yoz+nh5YX9HhASjfjAhUMQO4ggeSWcx5/KZ6uAQhskd5XBuoVHkw3HrsaA54qsaWmz3lxQb
KrwsgN299KQj+zcLxUVbouXOA/IbGsZkfYWRtMIjaQ1Ess5K/MLwaY80HqIVVireRTvijMlQBtr8
snF6IHTBl1yvrw2sDBxVhWu0iB99Zrydj+G+rWuIjAe/DNXXCGazt0fKBJ7uf/4aFzRiqztPDhkc
4oRGKUpP2rf/XFYxniq8DNTOMgIQex/vj5iqxdNXtymIEiOjM+9yDViNcnkWw16HGRrgjA0R5J8E
FJijxwwNGQPK03luszQDiI7STtwDTDRBu6+3ZWO4mMZd0m3JnG/NA8/rXPXVUngFDITHO07g4gZS
yvIjCF9kKIL3RcIwUNgPA2Jf+Zfwhcc3FB4VhbUwRiiWjNEgwSGGCSGdkftiW8g/haqlIwUAs1Yx
IQQWNQIx/NJwhMf3hSjIf0eGpGEhA4eVr2GqFRljJpoqwnxg+PwzwfJYerqa/dA3Bt+X/gnLRy6R
EXDhT2g+cy8xlsPza26I9NsUbP76ogNwwBRGb2xIL2M+AW8GVeTojB5kfEYxNWUQdd8y6GTI9bbU
zXg4x/zk1kzBnHRUaWbfkk2z1EY2menUAWjIMSnm4f6XXre+bZcVMDJUDhz8UhdVHpCVbuWDLS0v
e7f+Rsxnav/4vQz1cYcUEhQ08twLfonxP09+Zn/2qH/rLQKxESPbPJmwxh46jy1DQsAeeyn34bcj
OIWhF+Iu+n7br2/2hRoUs88B/i5vc5urrEh1o+22XJEQUQk0HRhWwMxMNMnTXvOdsG94UFuyZYC7
eb4keNrcYpUKkBVkJupWfv/EujmA+R6qhtXxfk2cLJP5hWceY7V/n+ZKY8x7mC+VY4rZgqAuAZCv
aZV6PtVa6zDYdL8IEhnWqv6YjmweMhzugPt9Yeo38lE5NM4gZkXUSwNq+ZrpB0o6GjccKemhBCMK
C3UMMERidocIT0V1AN0+ccnORrvBhEtcP5FuzfVfrcXOx/OK+NS+C3n+ULKKE7mWgi9FfB0c7M/5
KpLyKI63QvSBuyBczaIhgQMoCanDLRyWDqImUDcgC8Z0eC9DvSYLCp7ZK2QOmsH6frPM8mmlbSoq
37GD48xy91QxmnOUDY4mGsfqq4bq0XHd/Eb1rlV0UQLq0nSB79nqA6Z/E0Sf2/QuviYUEEModjPh
C6raVJ9ig3d2gxMyJoWpxIUTXsyKxVBfefJlDPodHWZJ5rLRpo5QZ7O5fqIOK5EMIzse9O3uFUMY
2JUv/GMItFraeE/7IRu6v51ZtBdHxD6Oz8DWv8Rgm5DGxes2AMzSBHzuK0N45Dl+PieveqE7rxgT
NGWAJR7rTm2Dbs/SZyMRImMGH/gAqvTpvNmlqi4Seyg2qndyURcy8O7IU4MyAsEXn4Cc2FqGGgCk
iTdnzLnklcZRCbLxvx0Gs1AmJoAva0wSYIcxouD6IGjnBtEN1vAugqFPptygCBSUc/o3Un5UMBMo
tDQtAw5QvNaE+nmJ7+0/ihjQAN/m3X+eBNvMsuMPhk4xpBuLTXypIpF9cU1JQVgIu8mpT8oigfT5
G64notInP5C0pC81GMXh3lkATWGmKVsWgr6rKrF58kyyFmRo+CIt4O0J1LE6X5lVUCdxgZ48qXf+
WUo2jQm+vIgrLWFVY9o8GpA5cKtkMFhy/qLGZMkVwwC9XRwoP/fvj4ECtlshCnq2kxtJkda2ttZM
Ca3lfSv2rHq2zNknfH2Pxh9oDQKHkfpZY25lxUtVZsQaNEHmHkILyoQeR39CzT+rNybOzuAUvaK0
XdZEZ+jleiBvmRzi6b5vzN0bW1pLRS8w/ccJ7HDVHWLvTMhUvBC2U7oK605eiNGZXcQc1gDt9Jc0
Hy0WvBUXIWFHYD6acCq/1KA4vfIj2wMQbHHCeEBFdz+epfLASph6wPHX7ccCUeOUwSvwAWFPHByE
kFbrSjZHLdoht0SoBkwFPfqxHyHHmTA3lT4MXotwHD1PZQm2r0f8rJaCI5tzzOAE8iFwd5qdteDp
WdVACDYr4FC0uRN2FcOjFcc9iERA5IeYFd63+ko98lFy3WW3G87IjuIagFhDoBgE+ey+QSEPL4CN
PbFbfO4vZCXP6kD3hClUHmY/2MAs9SVJtymcw4cDyYXUv9fu8ZOtHqtq1l7KMfzST4Yonf3RaYMn
NI0MiYkJYsP0pWSojhfuoazMonZuNVYD+BuQ7EzfDNcfTL8rrQQDHyhuGCAftJGTS06G6kexnu/g
Fk9hbfLQm/VZnaXn8UafDKDANG7O0fID2KKvG9TXUMLCb8j/MxKN3k7jEsQRTQsMajR3zx1mndHt
LL+BcVRk7+R92Ldzujesz8UAg0WxhOQH5omQfyce6MrzHw6Yzu9ugVKUdOzEf/3kPwrNNEQpqh97
vCpg6fr4Ds2b64P3PIYrW2nRC38/pB2woyiyHw6X646SaVNdR1+sk7X5iIQqxS7mst9GBpGcEN4h
2/NkQ/DLp83N6fAe5hNvE1TLfyDynG3r7BQMRvZqtPht4Hrt4K7N99LpuVOWxU5blvZYwF/o3c0v
DKMcBlzm/b4CPCj8hjr8vgKndWjMAiiDc9hsdnICuEwcIRfgo/VmuQXjDXCCHyQhzDsU/AyJ9N3f
ikBpM0MwglTiecSMRwm/tfNcKG5HW0QKMfxi+M+wveHtXDhaOC1iS7OfsgurV6lZQcMZNeNUbWEN
/XMaKyEuk1Q6QcuxYLDB6I8gZbuDhUVW0EHfnSvIzET9XgXpOQ2gPCVn3KLEGVRhGANVi7Kc03dg
LikTqakkNh+OGzJlPHya7jajTICI3+fkWS4FvxtEdgOMYum7OfnmACSnU7yjRbGKkfVcnNxquYGO
zlqeBgvN8hq3vZKXoePbR07j4nP5M5DcAjVysWI7aMGSXR5ZQFdEHksoCecNQ6fM/Eyh5q4PtuCv
n6cncnwFLY0DCdIZTKbDdN4G7vRfQlEEkHARqUj3E60ZFbJNgXq9EEQd5TtBENLzEFYeI1kh7hku
nxzbm9f5wjlJbSx+owwSxy1+i7horDmbn1P2f2mif80lDXSXmCRFcEBSQOwjXgleTX3k3dBpXajy
odeUV37DE8snWYI8Duuye31wuZoeZLhnKJtIS48u+DtQZTJR3pFhL4LAmTSzUbj3bo0YAMwKJQ+M
1BVkDC5zniE9GjmbFL7IwN4IF6dsyewkSO2YdHuMeOpIsj4kyXKi2s1t9m+yAERxZntR/X7k8+8D
F2TzRS+HeyTgLVa6cBpr6/WIdjlTBRNEbLwq79OYHjrCUJrNPbkegMAYM1W7Eze0XeQRLPegN81A
WI+t/toz0XPlFDSfNhU0DqsHyRp0FhMfLuaxxR3AvUcAkvaKcQKbyt0c27+ZRyr0XrKk1SqIFwk4
fzWtenPz5WfoN2Qh4+Dt/30uX4gSzq1xa3OiC/ADjYmtWYa1YsAM1Rim9VQEuQQqUK54Mu6b0+nh
sLGsN1rrbhgf5H5pnqBDU5mZdwRfjBk9rq8x1zsbYyueAiA5YE7EXtbOPXDRq9VJRjIUw8X6hAy6
mbQy7rXfRDyY3XKnXDB1hXlCeU1dEyFXrs5MpQnJUoTiizPP2wDCcVMAm/lkA3PV+1T9+9c0Zd7T
F7zfnpnJy9Ju81622BmYncZWENybmbxnN4Zkzbcyd0gcd/48wk3EsZAlju0e1jUuUpMAWHl2ku1X
uFFk+NUAfo6gjqJLQLEFAZXbUbG7iF+GeEGy0N6L54XkN93jxscnBqxTl58wZ32a3EXN/IOPzVya
O6k+eU+wp8XCO52ZMDK1hWxq79KJD1QiW7vBDBolGxAMaHaAxUlnzZ9T7KUY85vNcs6DeyBWS8K6
2ZyetQh5GhuPxDuMwZJMFuvGxXYTqMlkCps4vzwmknmH2+HXsbUCqeC1FV8f86/q72vOH/58qh2E
jTAM2g8LN+UPg9Oy9Je4Y9kVQlCKjMhunNM0DuebxzLYaGgifBjfdCX23R5sz2lHGgnHB6aWCD+5
Auj6Wlso+jblFCx9dgOXaEzEkr2HV2R2CGG/iAJxiUbyol1gBd3+oPHQLmLtQTN4vcC8Z0LMdkHl
RNlENfr8S/FDsbARs2o2e0vks1yJgKKiUGGUERA6/nW6A2OiycD92dLi0JjagOrhtdlnMGKxf3BR
aSfWbFZX7o8RbnFUcMkB5K9CJlkxrr04mSKJoHejl3SpH/0L6JwuRLI8m7BphamDioIMWT1dGSVl
kltrq5IpP28eEs9ClNSXS/y0L1R0pexA6r1KAbLSApLuv8yXylbQwuKq3TqCNQdmDfI4w3WUSg1B
hrCupWa6ALawslgPIo958AmUbAJf+J+g5IbriZmdyREcsOLUOQeZ/aAkv3ONKz+iCVgB78IEw2eS
qQsBqMhLwBOl3lteKgCsChMS52qIRLGYU6kQjCmc6RlP/PtS75W58OrcHFRmwQ79oBiNizV1ZrP5
R3ClB0dK9IRjSXWLfy8oS6huMNmdkDyGzJifRdvTQFZdpydKb/TGdb9Zv+ZMNpznTLhE8y6u1/LM
Lt+RHNBOjd5DlTdfF9OlYcvkNZD0JlTJ/lXEWHxAdzhC4F7+f47e/v5Re4FGRAtKi8LzUSz5mXdP
hGY1L5tSH5dlXq63jsctLssi4TF8m9akwiOY9hTC4Poxx+0Wemd9t6F5fhbd7/54g5gpDGeOr8Dc
0xxR7arWb2btiQIg3Dj404OHx/RpBZDq/3L2MvtjE3W4NNsCw04acA4D0rzGImVyTfLMA6sSbDp5
iKc04IZoKHEa+QINUKyDJSZM/jC4e6IXxBID4Ogt/LHQ0f/zNvmRf362YDn4QeKFioq75sg8Xhku
DB0wAJOGmt/R+DTzn2ajg3ghYeSiY6eQHIwdpgkcgeAzWGUxWTPTYgXUwRAFGEa0teSLj9sFVEY4
bhDwYMk2qKFiehi8BOjUO95Xsx8DbaH7EJlxw/2YzwO5DeBFvdmc6WN8MSh+SJ6Row5ghI8P9Tpb
Ayp9yGXgcpS5NYz62YCCAWYIUEy6xLBiC9ROyEUiwKh22vAQLYYug16mgm9uGyRhc8CE67NXjp9I
X732TAGgANxn6Uyfg5QnODc1/mgmr7UAP6JTRSDKbUkuBJf3RbMMKNwF0AmqC1QlzLHZwrkkr0U3
H0bJobZ6LLQ/gRbmi2I1aM3XRgvfq0+QtRZmW61VKJibwXCXdgYEuWPsxrLp5EG5uGnYIhle/Dtw
n18rT53BLxNovbHuP/U1nmtLansNvT+1BfU0J8gcTet43V4LEFhGjW7KTLui9oDIBm7H1o0nPxs5
stp68YXbwU6imeh5UoTU5hPPlNouzmOOxcz70jVxZrJFj/387bdUhMQNjO2qZhbmfdqIcIbasAvs
c0acOpCajs8941j+pDPlgCKSBPKZwzH7eBrHFR4IwCWv8C5bKnYji5q53RnVq/lxWyu99n591mav
2u6O6FNg8rKiULuwXaSwXAzUqof2KxpATKOjx1zHIn5fsF5r7u+7h6bIOsd8VdgHwf08q3KUDB2e
FLC8zzmZs0OoOBFA7V2OibOrMEoZwXaaQPtgr1dwFoUMOA61hdrR+vFgoGq2+5sDFYXqcsDpe0bO
M0EH1kTo9SOFubKbTowJkwpqJz/dAvMB79H+KkdaFn4KRgJMab7ugAgAuOzCMqWftQyE6xVHT7yP
UXEx61pjF0UB8jhTlPIen78UkvVnNr757RPnJu/zjGgsU8BwGEW9I8P+eKJ7tXqorjS/vHjp9b3X
lN5bXQyZ8+vulyYpjpIakn0tYX1BiZx+3GI4UddvZMlo0xCB+zn8DpOJZcexhwF1yczWoS1DqsHk
tqSLdYrDI3UxCH45LZ8DHUcA8ZLxSL7qaWF/0LKyjlfM4U3ZhaIExItuFwuxNzcDBRjDD/hviD0e
frfK/OZrVbt0oRxKKO50vj/SQeUNbEoq0pdhQW2o7FtrlT8fzW6ZJKb2A+PTzBRWtOj1JvGSyU0d
9MHgbzCV2XMG4Xvds90c7pn3PN7xZfg68sN6L/Td56f8qXZl7ivoHxL7OZGxN2XW3aLMaJizfJAM
zqW1hn+ZYcLC/B5yGOvXt2HWvxDqUHjNqvMwYVeQovZXWqcLdKtjuCBvG0Hw/M4k/DpeDjs7mY2X
j597LHwFXj+tYnF5HjMDEVEzMtWzwkG7aDF17W3eWfa0sfmYxCjOZtL6IfIq4pMxR7tHcyz0MQwc
+TCiM35Pbhc0qpen+/AqIFQnySbDcUBRRakO1OHFfrpXZxAeYGi0eznS/M8MfTA35rED7uEs7qwz
PArH2FTgoHfARqfdCWdkyKxO42OGNpxV4XAJsa7h/g6x2hh5Y0ymk3N9REU9sosopqQHfUOQR7uF
rQNECOAxr3+bz12yUZaQs4I6Gh9vdAJuM2snw/AxGzLNdrR1jfhlxfoz5xiOea+wIjIQDzMQ07p3
U5qLCc4YatOyStJFZUqAkHYTMmfj+xKxgJpmASm4N3ZQsRXsvE5Me4uw3PQoDB0CB1Fzsf3m//BC
djaMFcWId1aNkU1SaERPdVHBgpihz6HjftMdsAvNcqiPSKz/2tbHhptTCj7ex33t+kN9oOTJz+zv
4WCPPhO/pzHIYbulSCvnMrZE3iOAtVNTSsEXe7vGKYYZo+GmCkOwmVaEp66/1+SSHzhphogrGvd2
TVOXjKyVsiiFdEcFKC9tBL/MAijrNxDlJIbp3ONDcUUfgtIWQhR8a1Ef2fTvyhF+csjM7oF2MXfq
E5/3HirWbaaoKLFQcG6lYDwCcMMr7uUNEq8wDfA6fH+/FmfFC3sejdE5JgATKd5/sS5Y97jgyDZF
hgbvEIW7YKG1Tom+Ii5tw8sX7+X4jAdz5/08sbPB0Go7ka8SD+dwwyCbQe2zWEC54gH3lCUUDwwH
e6QCY/GE5gpOg2bycZVlHNyjP8weZ0g3e57Zfe50uwxeaaGbzbabvUGOZop7By1p7XJWWn9ZcJu9
iArrVIdjcnzQQmYEOFJBbMcVGtZuT6cnDHSfKI4MTvtjiXAMmkHuGB1M3K30Iry9rYQDU0kRyQNr
3yLO6SkzTVDRAlbbiospcVupmbsJlpz2JyrnD+EEyD9r/JRe9heF4C8jjga1f2+NBmscgXBtIrkI
/ywNwbtuZcD7CJ8YLIOz3v1qCNWaPuiP3Kubc+kYRFBwYDr4/UIWtAc6xF0r3SUTjM4JdX2ga+M+
4uTiSJfLcPWKNFunQNYdOM7UmNgavbc3DqiCoNZ7mDO5IAFGCm4UTxqthjakU/zHPhel60t2mJLK
OqkVXrc2FuPVB4qh1/5pI+HOtSld6UjRS38z+QACAI7ybMaMhtRdxjxt6MXU5CidX6ZyN2/QoCHR
42P2M+CY11D0YBL0UzjQT1Na456p/Wia6M4wuYCpjVitWaTgHAlrhzfRuI9p9VwlW5mgEU7Q6D2/
z9sWlNBKMHvrvRbqd4dst07dOsRziT46dtXpI8gXj98RrhcDHObloEE1AiTLy9ucNwE0dR/s9mPd
dppnhMYut/HP/EMD5sfmbQZ1BavC8CigGjhkzFKWQA08g857pzKlYKWUgX5oJiC/tN/LojJTLPZq
jyPJLQiXELVG/EO7N0Vk0AVfZA7Dg1heyXyLofVJZFdlLkc69QKl7IOgF1rgEdmnSDBwpDLCbPOm
S7s52BRCb1pyRYYLMG3oVO00Oyg54rb+kO8x5FP+gF9/WLIA6xmzrecy+x25mqfwSw1TX8IJDvdV
Culqws63kmbGSmGhn2M2/p6NxQiyOak+0nKLTZ6phoU3gHPyIiOrIzfgTtX0v6EFHgDaQuylRw7p
4wAqlUNt7NVOOTHgxlJOOE2CWQ1QAmZZC4pyhpCsEnB7Fk//tGFwyHdf3vWO4lXHDCYm98LtmEVC
wh+xXWUOjt84rr2g2xoBi+DNQuF/3AW0xPjLRI/pOBjZyvL29F6cTozc+VyiFxx4MlD7lvYVpaGI
r0sOkDncMdwNd2Cvb9OWI8LWo26jhq2VTR4H6lqnCYSnP+8RD/qf/voN8ZK2asTHEOymQ6iDCNu4
gZwhTchBeuEIxynFH/r4Sua/8nSExVq9ShMzx0iscpV4VpNuLE3re1jFc+kB/B6kzWr0mg9fc+3j
yKqLloWY6vo7zzCQpSqC2vNx4QEbX1ytbXkwhRuV46ZxN78yXs4OTK7HkDmv046jDAO02PnSOWp+
wlyeefaEy6DQuUE7euLwZYtPNdgovWnQlDFg35OpWp2zde9pIY6Cnnrq3B991vgU+GRocvAcx7T+
M6pFykrInf8G9VQ3H9yA7Vc3Gay0gOETcyr2iYnEFseka1udx06yKwSxgV2CPXqClkgo3TCzGXAu
rnAr5jIlc1J9UBOWx0IY0VHttSZEm+TyCNjxMJmlu0Bq9/zJW9NAfbL7BLj/wXZALcUgoeByh3JI
6wHVbOAOMiZk1NnMZ+3HpkUXOrS5WrefweHNdqdDg7c01PkodSC9CGKorJqj39GhmPU7GYgotSb3
H2zNstSW4BEC+f5y2BhTYucQAFbs1Ui1ERVPsgDCHP+dDM1sM55zgYJsCUXLU52CTgrnweCzea/Y
xxWn37YrGrLlK8DzMmzOaYjnVdghMpzVP2XQuaWdT3tYN4SxCb0TVCOwqui+esI4+nnOXmwrGtx8
w3p4sv+HRzg119BWrorzcvP5Bx4w+yRIKkUR7sqMI48KeSIv61vP44/9OlPt06LHK/RO6NSAn/Iq
Ajxqb14e2yN4uy+Rqkvvar+5ByjhbnOa8b2M9PsWcjmLvxhFMSGZ9o35ywgOIglbzOeffzpq9b2+
Kv54VX2ViQqWTRTWR1OtY67rY9LQm3LA6OdClFO5S5+64Zo9xcvB0KvOnQ97rDpXZ3ru3oM/IloZ
2erQ/IFewd47awsZJakmtFOgaUw5aUNoEh6amVxTxJp0wOi3cAN8wAESRknRwDxiK8RhYU+Yqqyl
54QRBZQLJH7ASy1NDwSz2Cqj7HyfkMaJ/S89K6gA7g5ThcDaQ+wVm+dizBYrfAWc5Ac9ISA0igW8
Va413o1Pu94UCwmeHYU8rKvNZzcYm9UMgPVrPTKIh4vs6/R9hIluMQM/fKigZDW8eFw8d8xR+JH3
u5ve3TYTrjs3ZVJJDq+ovPFa8N+HhOLkjWGe9VJdN90AwC3woInfq28ZVLd1QQ9OU6F5UGDbu9uw
Qf3eai/Vve/YR8jFz+Dv7rKd0pHETAiE6Qe4mQQ78q05XLaWDqDqJxVXVnOpP+nr9HfUaEvkinAP
+lqcPNB/wmTNdikthABnWoImQRp6mGG3z1xIn6SxRdLxfeJrhzMjc4b9CsAO+sJ/HJ3nkqJqF4Wv
iCqU/FcyBsy2/qHabhuQKAiiVz8PU/V958yZmU7whr3XXkEVTZXVR/iHYdEmsvIK2Q8MKNJz6U44
BY6UTwv0UZFWKiv6UQ9jIyxYNTkftEybFkoKNTln/H8b4ujuwLGd2IorfEf+G0G86ipzBSeKMYvl
byhxxF92LeVisj7B8iiX1hOsDYO9fFmRbdDpOP2MiB1xYSr8iE5ZAucpA74qwZuuu6OuEcEWKOXV
BYFYlfNO9/kXfekTd2fQoBjrO8i9SnwoSOvCTN+BHNJ03oNMII0Gef8ofRr46lrIblyjnkdtWoA8
y86zp6dDgTNFHOX1z2BeL9S3Ob17D9GVwv6LfizDN7MIcvx9U+tjDdEbtZw3FCbKBvPlMi0LisbR
l1rjIXEqyrlGWyU7Mcw0uGMwgYpr+6DIpnx0J9oCUh3AmTgZU6ZJGBGwusakWvHaXYpB4RPlMJ7g
CS3OTZU8NiKHPex3yUIW90TgqPE5fE24tB8vqc4DOZ/zie4yDjbC/rERzXJBr1yKa7X/Fqv5dBpb
Ujpr1qPNBh5yFRGtM7ZFfQDnecsrlCq5I1GOb6e/2ZIRg97bNRwWSg0mivNoAHEXMQGZmGGCWvTW
TjGMnw1e91rGTFvdsCNpBWIVfZdIOeRkD0fEbevlTz5WGeIinhfLBhMdmiYmGP+ViykG39mC5ji0
VPfZmV84YQiNfU8XEw1/2ja4KybCzIz3nWCD1Flq5dH0gS6geNXu6/oW7wKIUQVUR8hxVKlPNm0o
vTzAc6hZsACnKfz5IK2tUSmbuY22LvpVsXu8F80drdrm8Vw9rvAnhJwe6z4Ggwv4rJnpkX5dM4J+
tBuM/u6/2Up+IaOTOfH3BUtsbUg3Z467VTZxW7mHEQZjDdAcAjodqyE4L3Wuhc7cwWlqcJSQhVBj
L/pktVFX/THTz7OFLi6HKpwX00CKv8FXZIbx01shLll2fRR00pvQDVv7MbiQ3Od73aX+OK4iAXXq
NVSrPwmv3wECQsYW6wDv5Zd8H1vlCIyGDvqZHoXiW/gg1FjlwlaBjw0oAHJlbCej5o75wPC4jBaX
E2ygFgoK44EJvCNe2ct3aNiZbeJtFFgfbSE1Fy4ixS/y5dhl1Jg5Y34ru4m8fg3bCaidCsut2OZQ
T4pFg3kYa8dljMald7exKYxHRiKEO5x3P7Dh58806DGfw8bDg3fW526Zjw7LVbnJkgUUY9HY5MrO
6+7nJiW6aZH1jDYrCRkpZnwv18AOUrQMCPs3gfGSfadnjU0QXfjKcLcoT4iv3tCxbfRThxXsw8Zm
/ZPbaRNkoNzGV7lNDBPbPdHwYzSMHzvu3Vez1MXV0G8f/VdUXsQEgT7U0JAfLVnChg4xEn+N2rnJ
sv/Gn9ZCdk0FqcQhtLVHa0Wjx0C3fjbriOIn5a6HZCtvoNqPhrnfw+TS5guDjk8bSedQUB7T0ar2
UTrGQN9oPtiaO/DAdgf57E7VtyuhJn5ukeLxfZfMk7QQdUaEsfsm4iLFk/ZjPwycwFAnmMYNE+kk
Psmnbl2NLsM9RouV/7ruGGzxXLqIaFlNXh00Dk3M9q86pBkX4F10gJmO/UU9Vdg+MurDe/a1pEhB
NtnhbELFksJfxZx5+9hB8tZIsR/+oGKpmTksH+hICy9ngIc5a7L6TCA8MUU4CqL3wmi7oH7TXVSI
fWTnzVVyJ+ocnIT2ZAXDPXrPxb2WH+MmQHiLAXFszCqu2TRhNqlfGHIZr6WuuPXlc0Fu53kEMr2l
sfePz/Vk+RwsOQpjdSvlOw2wTGIUImeHF/QbqtHGNBCQeXINm3P7qeaytKAJoyZDQVUKtnG5wwt9
O+gCB5LnLN3huGUQBCt+LGug4tY2jLZAf7iVcpGQoSGAQteOthq71gbMS3FjK7+A1taboUbjQ6gm
y6HObRM8Z8ogBJ+hGHP1xBIX1RpjfUYjjUyLv8thPDPfOXfWid77DDGYzruBr4ydBo0SXh/qbJRh
YkGkHQhNXebkCm2xI8oQV4zCpNqgtp5s40VvnsbA9WxqsZWoFBTwKHJZMcYwWUljTlFG2towa1wi
C4nngqEWO+L7x4Ci9/Ky1PkPSRN89fK8xzVjggUJru+sv5gnPf7AIbdks8Q8focsA/0XnGE4XSPo
xslMcMAfv+0hdPMazP455vN1jHsE/Grcu3ElGG31dzCscQQk1B1TOOGPdh6Pd+zsgQfe38W6imbf
vK8PbiQthbH9Aa+1v5WBQZ4lWvF9NtoPfEMqV+1ONgOIqWD/XDUDDiq6c3iMyimcDvpVjE5+6lek
Z4xMsm+NJn4LIec30ZzHumZwQRdK9egQOnBJZn8wYdPRG4nqejS0wXaADlSjxabz/KXI4cng2zFw
vAg+BMYsBb853VHtoKtGUorYcxPdtL2lYdC277koVnec23k9mcVk85VvWgLh750ZvRdlvY2eeJyQ
d0y0lvm+o4Bn4Y0hbaSbZcG0k4k0+C1xjhFnj8pTuY7F0msE7/Gx4PxyAmGhqxCOIm6SyS0Di3zC
C+GPtY2ebaS7y6wiDgm+BciH5/Ihfd00es+IvSjCcZahSrWtQGXeVGqlbst4q1RbprCjX8SLE/B7
8jq/jc1DXZZYQGApOUZjcFxL2ZzUmQT0OrXjM4pCbOCepopNG5Ey7XshUrt0UmOW/6nJfMVP+sO9
KpbYNvgTnAyfVpSGn4kz+eW7z9iTQxu0d1/CaQd7nbUx7Cihum7bocx+AQ012eLTWO3f08BzFXBZ
Y8fiLoiJnYNIAy9LTodoU8ocJmh2YA/jyuFJ2MK0ptz9sV+5c3ISeOoF4nixWGpvZiC2Cv8i8WTp
0LyDR7caE4vaSyX71LpqNO8gbTehtBfoNEFrZf+j2T1rWRI3rzsgmrst3B6JhBUf3JLxWOpSgbJS
+RdkNd+lXV0BQW5pauTZfstPcYHr5O9HjoLDkEsFkTa3iOg/HG5Y1EF8GktjDb/a6gDocIkvd6uD
EYQXMD5zieJzek3tLvEkxX1xQZhJN0d8iFVfGZ0p2wDV8qVcOdsMNk1GoRaZPxDhii8hd9en+5EQ
rYbPhuioZZYCbPFSfomRkY+cyPDEcRWvKEVAvTkof9psPI6N0v0kSzq6FCK01S7aYT5u5lkfPKz6
bf4085nvKE7obLfxnYye4I1v9ZzGcYHj63bWz2832Roj5r93OHRC7caBSA8LZrKFp1rT9Q1kIA1v
NT0ttojcVpTh8OcYbr0XbFePCbJTmJRR9YmrUbgRUnG4TSvniVSHQv3weIY812jtCw83sm7dEEjd
eqTaNIZTyRByrkZkDrO8NfdgyxtJdXFf63cKpFFnYrVQZCQYJ8bUFuRv5JN4smWSQ0GKicH8zosR
ZCYo3S0LKFXTYP9BOOHiQlthppcGBqAtbBbbgLiIfGrMCacNYt/YOALBJArE6nuA4WapLzg3mW5D
crEj3ku2x6H2rS3kZ9j1S1WYZQc+Gg8H+H53m0WhyxYfkPy+qDSsp8TGX9ygVvYzxTYGjkck4qf1
zyP+eeOIheXkrPuCIAoAf+LFLCGLtYd9tNbXkcWMlVSP2r65L22xNWwVNXfdrvDCZAzmfVY01ZLZ
2Bpl1mxqYG/3wQQERc2ipLKFZ7So5J/aBnrSiKNz14Xg/iiUwybq7Bt0K7hQM8Xb7/GGCLdTzRZg
OzapM8yep+0WhWZ1i9Y0BmAemz3Yzb6wW1McTBbybnjY1QWT5zRoaXfuLtGYmA7ySBHbzgdoCLwY
HgK4tv2p7Qq8Zf7W7I9+zmhLJK8TZrcnJi1Wzl6HeYr1LT8CYNkpA7KOZPvhpnCy5uGLf/P4E2dk
qcFK0zufnVrbnQCjTNDZ8iZ+QSgFuRnJKrK6ZWzY3aGonX1YgwtfhmTFsPzwuLAL94jsRrPtGqYx
LiZLXh0ZIvSXpGmsGfU8cOOYtTAHDlc8MQvgcXDbo9E7YXghIIkFDncyhohnZtPlpW99zKqB6SGc
2Z9F9w3pt/GH98lAtjXaM4qSW9K4Y4coWbCavy9jzBXTM0116ScetkDCXW+1GegpXRZ9OHgy8Yd2
o/jE/+2j7LiH7sq4kQUtTIgR4agkC8/Z+6PhQH9C+w2ift7u1d7ebhHXxrO9fh4g+piKxsLVK0ew
5Re/iiZzI9vw/VcWXDHepkqlPqyz0hpUm+mIbk2JyJl98Ek274avdC6Fl+rCGSOElmBjPPwhNcCM
t7z/vnFf0Lzh6lpfXx0DXEsJMY4wP8mdZoSAGI3xCKd9oTgqcfBMU0UenFjyhTD2mMPyu1si+bKz
V8bmxDacvIssrLJj/Fp+xquHuyGGZyDoZ33iNB+LQ/pNhUU/DiX3Opxet+aJBQNTV/EwNZAdWux6
UjCoNQwXMGd4cmaazjsoEzaEZeAUV69SsMy0u2JM2exFsmgpOTddxbnLOm1RbaCbnVpJ679ETGO3
LXZC7DJ7suh/C4YqlO4F3FO8MLxBCx60PJTl6E8OPcMm9oEQL6ZUizGpVtwwVpx6+gB6Qd9kfvYv
1DakENgfoFb8tvyWdCYw0WV8Sjgp/jhr8DHiMcnRKUm3r5J70tXxFSONlEmkgsp5JUrOHb3Nx60+
bpFz+y1yNm5N0B4JaZNZi4dk7eH5Do/57TqVm4ciSqC70x4g5mHFij02J5ihLJNwOH08GM6ctFw9
L7JuStgQBG78MMB+Jm4lBRmzrsLE67Ivcect1/XvIFmfxWOlzJn1PwKVtUGHAUQaAgIpijuZY3/P
wapNbRmfp126ka4KxuwMMDuDbAX7DpQvWU+8efA6wrgQOl0vCGA052l5GkSrgiR6UjBCdyrUj5FT
h61hKyq6ZUCtWUvF8GHmPD0KjCzJ4tiB1eHlvBVvqJyxh3LTE4CfqlnZFq+dMnHfsL/jNbzspjfv
nOuixV4Uc1fiHngvtZYflILbev7KZACIpsh1TL/KILwPk8GZ6AGQxhSQRsU+Z/kelhLOrFPsl7LQ
uEbaWio299aNcUTsQ40sIxDPkapQ6oGGWhLYwy7PE/VW9y64pFagb0Bp4PBGXuPFE621VXdGa/1a
J5IPgfKzLb5eKaExv/lcB8x7tKHRrvBRz8cibGLisB+tDYz5PJ0e3P4QJTdej3eitU4sRXisLwRq
dr7jdUcAzkwZiOdYRmB8DB5eGgaqvWGJkSetupiDoWG3lm8rHoIHkAiX8YudqZ/F0unfaJF9A8cV
vMAyjTBX6A4J5vL5DsGuLNvP96XH14WBSP76ztk3YOkC0C2pGBxU9HfTo3GZXFLO2HntMTUnoABC
7hs/k/UQlIyKZFtiEsqA+UPwHQPO0ZdBgY0CkMac9emK4ejkKtoDlgb1rFhytqeXwhXRqyr4js+p
PqTEYQwPhHWvPPwpMjYQtzNEz/s67qzbc8LFNZ3OJyCGC/ZE87AL1dz312uxxHKkWLopM+Ru9Xot
8Y7XqKGy1eQ6Fgd8qQ3/cMaJQOZGaAOwP8aFidbkPtuP/09qiwQ9zFH02OPNUEa+K+5L6E7qHrZV
xbrG2mEtuLn3HpX4MugYW2bM6kQRypZ0Ya01qkmkHLS+mKLQqZckkBIT5tNMCef6hgmWcG6VsGAu
opzyBCObHTPFgfBXbBNIN4K7TByFtIMnh09XAHEOSl1zoIsGq2BCR1ReQZoEdgWuO4V1k8LWU7/y
D7kAw9vWjdm0c7W/z2C1kvXo8eS3zZOpDqeGGRDvdkWr2Q07KuXEnJ1pFm2tvFUgkZ8gYhyTOTGQ
Y4bfvGGp+75zKunUwRfCEQ++9xU7qYEQLv6r99LpHDetWYoLF9l5ilv04WSRDRblK75ti+SBtXUN
ZcSh9HpVjgwX7QyOCKgLGvgaRSh3nFzmlE5w1wt8nOB//zzUn2lMfADnE4HBkzVxQjkOduoso7g9
AkXAtI/tfFyMzIVFZ4XMNTYXb4whDvn8CfvJVxjS4eGAwreytZHC0GFrz0BRmQk3aTvQQbLc3Ozu
yvTjmf9ZFXjIbWEnQami+Lk7zLNpVSdoc2BrwpEJMBGCCRl5w9yASMSjopMv/BiaLKgWx84Qark7
pRx5geWGH+FLRBikQWeEFzoyXojmBlYdx+YNjcopy1ZQ0imK01uMT0W16JjCYK3Em36Gj2pxx0xL
x7MhkIafx32lDAsR/E54WxMJ85GzVHqGAiQGkRb7zf5XQOcjaHs9YT5FL6RByhK64xPpLGtwUgb3
wleVRctZlTYawU7+s92mZWikfnKsGDfyvqV2+24DWgc1CirNyyfn0eUz7fGcpGtSQyyHSCUadFOF
KN3X65IyrrRhOooLJrtbA3E1fSoc3PV7tuLl4NnCUSajirMQDKww2XlSmIGjQgdBwaRDJjjG0azq
R7eMmjEPnAVHMt+WHsKApLot8fmn3SxcXF4YsHYcFYhisP2FywvgLpmv84sRKpxiQvWgIjBEe2/r
a1U5dBwSPkiQkdHJQJrFjFCAJWerDJJf5qP3KE+RPGGjozOhs9nf/XUCPjSpLBlXHGplRKY3kd/m
xHi7NacL5l0Y3qA7/8+H5JNys7ZYelOOcipRGLdQ+MhxY7bBsM6qEkb5MAvohu7okNKxnQS+xaJH
tjiKa/y3OifG1U4fv1kWCMTg7FafutgrDtmS1blT6baKA+uFQ0gEEkicXMFpyE0oh8XZB3ak4L9/
sflBn8Ao6k84vlJ3AuVAnIU8XgtbMDtdCvaM45g0ZOvDRqstrnAJ+zjVBsCIYOxC34wsmqOUgMEk
oJcBVYFHXmHI4kmROYFgT9eKlBovIjInK4e4lfe5r90nMw1sSFnamBcB+J9oiTfGinZWwKJBGL9N
HnF6SJwK1yKrusU2Z0AEUoAEa/bcaR7BGrpucQ1TISf/Q2Y4kRWsv0vCK1R+AMqAAvbiWGFN+AW1
S1juQFiKA09TP/PU8x224TT1a2FbHPi+2a34+NhD8P7J/2pP/y16XM/Z/kZui5OZ+PvgggEHgWhI
bp2dvAGgZ9iSKUt591lFv4qNfxKzf9alhoIcLP7DuePg+SS2bDh0rB57AGYEXDL+mSHwY/N8QdpV
gFrwaoR6pTicS6R48Z/2/RubqO4r+RZyC/eu/vEzYBH+rW3U0Q7KKNcfRobPb3lKc1i6nWwrtHkM
rN8DxagrHArdhfMPR7dJTJhKMM21C4cbvpd/qR7NntM9mOz7p54EGtlNoFD8TZgCB+jBciiNvlQP
6+WIbBUHehdcGXx3DbcafTkW3A/fpLXa0y/yU3bRw+PPKTBP0mrqKxcAGZ9Ilnm2jF3IFUG17gyX
aT/PBKsjGU4iExTq+5F3zXZtmJVxhDSzKOwW9ba/dHtS3nCMCvMjtMJQ/CpggOG+vIerMnvAxmZG
z9H7wXeFD3/Dzul8FLgH0FgE3ZpAXDm8HPySZny+wWpa57XAFdUnv/oiwz7atVdj34P6tBBimB7y
ccmhumKJtP+E083jTwgjV7TbDaZ2REB58h9dwH2cX1L3gFj7DJyzFb6FXuTqG3kjQoPmyPSMhaYd
Mwq2NVSM+kfVcVLDdvRD3TR/80PC196gUYzOTNiyJff+sg51CNOIy9fDIlvdfbRjc3VVulk4pW5k
vhQQzFwelHOyBFBYTjcInD4/4Isx6Utfk7BAmY1Frrj9kJT1cer79lHa8gXDCPhivSsED9a+6mC6
yi/BQGOHcWJ/LkQ3PullEBXeZCeFn68HnOSfaeNAfVUv6gEX2mntImnLuzNP5Vfd3g/Jprs+rgWm
tiWWmAyWGK3GIRnjc7bFTwPky3ln4w4P75qXo7mnbQaic1qNpsq1+f12WqdkQAO/Kr0sJtCX7wS4
268fHN982RFcCoBF+/NB24Dh+u7THTi34wVuXA9MEuEuy06ROXz4dKfZykol6wHQHlJ8aUP+ZsTY
UgOQvOa8UL4zRYPJMRrGdPDzYV7VGwkL6/icnolQnDdkwNwgVkDdZi6s7bMT1jiEkvC3lHHAc7+M
egJ6mHn5WKBrAJ99L7IdPdem83Uqhy8RdrSFvmYpgDqMMQ/M5KH7w4gS1ukuI9qeyTB+Eje4aTBG
mP58liOrBvdx5Eiqk7aWkMOUm2XrxOvC+jI+3uqK/BngvcSOHtIjHKX5ncj6kdiqwhIBZZYwgprY
RBLyxTlTrz1/A97WugwQrIQa31A1fvOXLhyoBLlIIzYaqJJV9AEQ/IYUUBPiOh4bazww4MLxhVBV
8ihqFzYZ/p12pNgJ/utPf7IsN82BWvMEHP7GB8FrYu8ubHXQUGHOzDDfvH6L34ayADNvnE8jF3Cb
qVa3FogqnyzbPRmKO4Qa2JyQVY8DsoffSzi5NUEFFPf1XKmG+8DWG3KVbj6PBAbqHlQiKgM0EoyF
Z1RiH/sv/ljKubqCh0OKH/Jt3MzxxO1k5/UGiUNUMJLY70jZ+7Pwy6AiQsLjMTdQSO5F2juFjFcv
m00TkI5i6ivWLej93Z0s4aatfsfwmnxDfiQABAFhOFA21vBd4NmyAszDSgv3va/R2IjtOGWtPxaZ
DxV/jdD1s039dN//obTAD/mbNSE6Gawh0cm3sBHtOzzdGc4262ou7BsE3+70mjOg27EceDmvwoww
UNUtIwEmXE5IgcUTBGIqRliYa5Cb9rRr1Gs8TFRlFSnB0bYKJbv/S1YN90DzXa3bdQqnNLVxsyJt
dy06MBucBl8+oKzM7DLsboiYxWhyhvc5zTwIsgUPSPllnZk01n4DIRp4Y0ZtJodnPL5GahHyk9Z6
+0+3OP2S+InWVFg9CfjYyDwrws6rVYxXKVgzpA3NMjYDuLX7RuT0WMDLsZMLjFm4uP02+tIyb7wQ
M28EoPfSkSnVql3jb3V4n0YDkha/GqaoXwl1fwnLxaK5nPxlv9MF34sFHw2Lo9d/HoeMZeZr5FE1
N/QewWuR7VkzkNug/PggBuWxPxKY61VXuE6mspl+Nbau+pDJaDEld6Vuc5cSP4X/CfmrY/hW7IbD
Gw4tRNr22uClq1O/Mt4374KnUlPhncCvMQ6gGzvQd8mIqjn/TpA/UQczRE8V2AwILAiNYwewIbra
iic4CjOxHRmGjJu5ivpjQqkIpfjpPbdGbGJqIEO0+qU+IA8U4dDf62knMWwjdr3LL6Kvdi+BimCt
/UJSxJUAS390rRdPTLvOijVqkh7nUsRPBZ7m2xNg+U98AkbSbyVMFg9P5lC4ilf6whpCBrBLbdEE
cqcw67rfYJgpAlopmDqb+0Xl4HWaJQHMzyXjriHHMXlm/D23LbGTdKeSjs8CM85nilqmufECkLAJ
L/9u2M/lU57J8ybQjv3qSdzQb5UQvmDTVj72mP/CKYQRBvGrMXdwMa+1+zgP9k+8Kb1iMWwGU+FG
OmAPa1Zfhj0Gy5s1pEMa6wB65Uo1W7OfFzdqXW0r7xubBbbXvu/MIcw0dnMCO90xb4A5g754oY7q
LFqyU+0NAVQpmMWYMDpssRr2wcywDVP04ZRjk7/NDiQS0pM2pwYnHCiqsU+7sq781qHZJtbis31I
c4EyFNHcIZtn82EHlMdvUK1faQWAASrE0phgdjdCiDBphs6WzYtLdUnCJNTXzYlaOn2ZKfUjQw8i
q415BWQ+cej/0lvPmmGOgJP5rA4BBcEzQRrSy/Ok0rb6n3nrYnuJV/9kOnPkY/4jJG677aG/8mZX
pFVVeCBAxiI6BNofUIY4fqp8tL60XrfHoTsMfoS9QlgNZoU190jIMbAERJ5DTC1xRtLi+av/PX/B
z5rz6Pca0bzcPgzwTsJVqslexeLBMU5ENG0lRwyQLyHeUf9A0fQgm6dA/XcQutHgYKHB6R7x6QBK
G4LhpZ/Aa3DbJR0/qna2kD76yBo87t96H2+rVeY1O0p5IGmk5UYxBlGhLsGDYWr31zysNq/Vc//k
S1IW4nxBoUVqLXjuG7nP/xeRfD13gANU8AAPjwmZU/RsMeYLYFT/4VvAFVQtHxPImgADAjJVZwKr
DRCaNJS7//mJLrk/NVsILQGvDj4UPCjmgYxILEKICgD5OKBdSBmpe9XozovsGJevXb8Wv3W0Ilxb
ZDFY+aJ9mBFgN0eMhOzn6TdY3aYX3Te28Qbj6TnhdLN8LwaoZiF8shcec2UP23n5cZIzYqkvEeqw
Ex3xtt9PqJht0MbCq9cFBaYIJ37Mx0u7xXMh7J6oX5mqWvmuY050JnNJNx/HYnvHDpfMJdwogBfY
Qw8ZhGcWBcW3vGFwDbl2sKSFcRXH98GzJg0zD/kUwz7/RQnsgLIPJspzwBjmA/MXkVzsuLl6rLa5
jOBoMqfDBJo0FsA3XT1OI2RCznfS6ekJ39UXbsK1PXBUH0Af/ceWLze1s7kyf9wkAskQbiEpU76I
3YOd8MtQjhblY3VHTE+Y7wIh6n+JNMM3LRwxydThW2k4b9ZaOlMcZaFzBp3u/IZXerwRW701u9dN
OT0CI7FJVzyij2pn6p/mDF6B8nJZBW/ckU1lYdAHeP/NjC2yo+bDKd0QbTa+oE11AAedIA29tEtl
/vF7P9syZs5yshaLzTD2ryytOLiHBYMJ1FNB7ye48O5ghtyqW7usnaePA3q5BwCbd4dyFLIo83Se
98Fk8XIZe+l0pIYjPQLGA7T79Y4fu+qtFy2jF9vMYcZwtLtTkMhFJhe9o1+tkrWMH2DCWoE+bhNy
HBgw2HUS40w0LksQBvXcMvnf5hxuJ4gfjJazN3NPB/Pmcc/VjoKybVHoX48tnB6KcTOeEwj2HbfI
7QuSMxBv7zpbNiELrAR7D88IMFhdZ8vPqXW7FQGRU7t1qRpNUAaXNLcTeBlt1X8ED6y5OuhAzan9
5ohpV8zqG6JupN2bYCuqTQZbJkGuHGaSFw1WFozpqX4/F7YTD5YyOSPtkiHXPvPQDo3yn2SHbwRw
CBA4wAN6VOaAAB3PU7JjSkAiHIfgQGuzvp/1P8RB9hvxWbQe477iRfUl4uE0N/CnEMgHEg8TLxr9
XfrTcJJOTD7KXb2TbQxMfCPETnFMacvXzCmXkysm1ExKx3y4fp5b8YgHIyGU5trHAjWvlulSWlU/
91N+lc/ZcuRXc7Y1xLBVK4YLRNV8JfyMlSvg2w2b2lGhiRMYBxG8n38YWgGtWsmaMM5k3fsGdElS
007FYYJ45NB7GjYS6aa0qi1hwvcdA7lhPvHwfTDjg7g27LtTbVBmAYX+thuFEc3TY+Z3Z/UfxaV2
qjK3BVB6YYbsvekkB2+auVm+IrxFRuKPq8sWwFDnyAGC2rEeSOPdvmxh92HEWIaZrUBFnVVBGgCH
3B3Dee67b+mrPQIa8q4JOFiIlMd/b84AFcdBkwkP0z/DlA8YOKthPPgyUFeDddqsFqCR1qmtDx7L
G4QIdItcTfjLIBPcVMzdFBuhqK94hRTEK2WX+7X/9LvV0OAKbomUdDuYpDzg0Y8z3tJ7YIHqMaWp
HdKWR8Ew3JRZQdAx85sX43kdIHhMOZ8lHZfO/esDP+wn+ckMO1at5ozBDA+w4M4YgDM3HKMKxweU
QK6QJRdDp5twwOflueEbqRf3KFDxfV4meC67EInVS/U3+cHd5Tv2HoF+5BAnrBghZO6It/fquYYO
ShKxqy+lH7B+zLeLVe+gIJwGELcRrEJFp3o5ltjhI6Hd11gigSDQ5szu4ZTrP4B/CZJBweQWweMm
rGAC+Sj0TNxPvGHfjcYsHOgxlyyYHuxRmKlkNBdubEtW6Zf+1IbG8NzJt3z3mWvbygVG+Cx6Agpz
3iN78k79DprGUNsSfiDBTw+iLY9Xd8oe45aSnmRgM9lZ9SGWh37vCdzY1QYzbpILNpzG5Tr7ztS5
QcxD51ZbjLct0FwgIPykXOrIv+e6MgFjHRyF495/riUrpoKDqCOZI4hZWjck7SbNrSXcxPUU0yiC
M4l9X1Uu8xkrXQDa0zgJy875cNbO0A843L6b9gyBxwZU86cvKjeU1xR/rLjo3OiYukcLMbsahS+n
66KCYSt56csDXxmZHx5SE1igY+0iXLWTdmWkFm/SC/cBRTwUkh/Cj5lDWSQGHtpbNAZCh1yZ9ZX9
vn3uoBsUHH5ZYMDS5twaoXpmDdSD5EhWwA80az8TMAfg6F/hik/9YOm0KJyO0+NkdpOCG5vLgT+y
pLjjk/w3Da8ObG4QxrVOxFaEyp2BC5IReG6s+8xMdpyVw2lCrQlS0HFDv1lT3MHphYqoveS76Kyt
pJV20EmOWCCa2k4CaOYX3YqXPz0WfTOSuys+qTeZF24N7wHGul2RnDIrLuofZdJ+GH+w+++bn+jP
2BWqk58/CMM+zhSiQObiuu7AtyT+K/Y58bAnAyXgGR4ZrQDFgznzkCpp9OeGsaSCehI7lXO8ldN1
aoPNhaJD9jc/WMPYnqqRXaufJ6dMtURqX7O+ClvuE8aFjrCKNy9GtpssUNcI1mkNwocL9QW9m2aO
eq/Wfx6f9pRq/4USrtxSv9P1H6aeETRHFKvUWrSb3In7dDke3B/Ml9eEpXNyMtuakTJOkOUYw8qM
E72yMUv2uitzo0m8RnMtuYaprscPZMqvjHGjiZMyyZFczVV/RsMECW/nlwOCvRXs3FJvRgqJ4sHk
Lnh9VV/y72fsoPkT+WPyR/I3IUC0GD5VIywhjPYXqiVw+mR2dIyHGZsHjh63GgEFY4rp6MrDYC54
uczLe5gbkSX6Bqfbh5qpMn/0XbKKf0FK2zUwzGtBcRjA4OG4YytcoZI9cRDeTw5MQeJ0xu13h0SO
yIZ29UC3MOvD2qHPPzF0Xccbxbt/GfNyF+Nypqxi+yqaGFdQzgCWQQzS+U4hAzgM+laPb/Eg94sm
LMP7rj+RWAG3pdnBmWEF+k8PP32rms6YCLYLNcwW0/0AAoKOmVcIyh/PtBXqAop56E2dvNL56rml
zWUWxUiUJFaloO4vgqfhfK79CUrJehBNVIw0PyCTzTJ2YmwTmM/PRu/shJmEtEoP1PWoRr10GS0S
IEtatWghr41tdahG4vpYKFI4nsd7ZiWbvczlm/KKkQW6Mq4d5XdPqoSxKm7pUlzXtoQdyIPy9RcI
x/kekwsJHmNT6Q5YCpOPXeG3/mBXpNRBw2PDokDA34bKYfkcd50pEm3P6MGtty+IcM8Apz481qfe
4UWAuBM9UW6CivC/SeoTlUX718ATh98QTFyMM1SGfD/lkXE2SQtv/OKftXVvHOHhdGTREEhaLN6l
U2NFhza/xP/vMn1a6a06RBYPOu9v+vk/Rw3GGhNpLg6W8sNcxsTkls4YtFsc7rv7jmbAMmx4i9An
vIdbO4QixHaIMhansMilzNiUYcn2lwnyxYpfPSIhsTHjWg6b6Vr3Px6DV0a1OJhzcxuSmW0lC0E1
fDSBjYIRi81VRcr2usdiYbJPfooNPVTmTrbSchq21utLGIh3MZPE1FNsZcgSMhECMa+6X4mGsUhW
naPZW2auRl0KsslP0exopyWPUmeOkeGvtiJpgSOHhkW0o8J+sd1TE/uomDHglsrLXJMA+ftY4GRS
oqbFf2owmRmwREZeHx0psbg5Jl2sl/H4nfrSP5LObFlVZFvDT2SEiIreZpL0ICCKemPotO/FBvXp
68tVUTvOqV171poK2Yzxj7/Jq7Kb7iZz1n9ME0OqLJ0qezGBG/TKAPshm8FyxfXwSgnTQ6eKkwYt
DRP+3piUnVp/zq/LvO747w88LBlK48UoTilENPhx3HzI5EnVsOFjjXcLK/8tn57FCAXupSrbq23M
gE4R7sLdg7aIdUoKA3fky7mFTLzAIVhkySVsD+ZePZ1bY4uK88BvZuyWcXWJmgTzB7Xlw6WKFXuv
RizPdIyXw4cnp4IOgEb/mTKdAtm7HcjlO46vYzwzgpPNBz9gO9ehSIYsaDMnj9/yF5CqyAyeP0b/
gkuK2oCprYQDTflOr8sq4U5kkODB/+wvNNFqyaHnvDCDaG5wecAbkFiglGDiST2mzuBV4aViP5fw
Gnie0ISl3iyf4BPwHVFLgsWox8FuTansdBNCt06xwxmHad2Or4UegWvsLP/e0BXnkM9afBoi3cRO
kzctZ0khhTJzZ2PCRtmhl1Nr1In2/B3UDI0K6XPlD49XD+z7J3uDmtMLdYvQv785ZVrD09e3P6N6
/b4x2UMAxVW2x8m/O3j47/E5rYQh0TQzcGC2js7zWoCr8gcTEMZrtgJD3hZbvBn5EdpSOvejdj/k
b/mJF0DoITTHb5aE3nrH4Cq7zFwdJMwwX0G3+JW04dD+BxAXO7ABYH181YNCXtZjht8c0vUYhIKH
8WNzUMn5MOVH1H03gN1Zx3sO8X8EZxQGjRduXhiw6CtB/z7mS9zQkNvkdk2zpr+VpqholiSmSL7+
6tzsvFbaiyF8Bma3PP6wUxr0mGf3zE8dJWxnvsaP/48VkNEIAZzAz/GkkD3YfIw71I1PtJuzow+I
rew6pzXK2TZo6KhE+JW9yBXIHYgltcZM/A33FHLAgBV0I9AC0KMZKBenGqxQvA+xGXEB7weR6Ms1
vOoC0Tg5wHBy/dx9OGlPvDduJFIjv3iR23drRn9wXUwef3fYFn+QLBoePMgGEfaPZ3SFHi5mx6dz
bvhw205/2K5CyTshxTXtTsmLogx5DfYBHL+b7Rf9vCHbqaYk75zi7vqo1t2Uj6TeCq3GZwFbAMWM
iNARr99ibeSlW6kSfhOUaZG+2nwJY3lgFgQBiFasxaCao0pUv3/UZ6p+rE0NVli+vkrfYf4RDnxu
fz9fUxgzrJRbN6qU9s1Wu38TTI69yo6iWy/pL9ZIA0D2af7ZwppTKOLjIo4pFNk3foOH/wk4Iyo8
RCDOe/wqm/E/L5Nj5oSMuYOqzNcfiA95Z5fABWW7nfWHLD4lQGStNBUQwIvF0Z2uD7QYCMrle6kR
CqO1BN2L87mfQvguRfQmqZlvDYr+4m+oUZKAg0ZsEA9/RRUHLZG8KPgeznuE0gLIu4ox3kNshp4c
PJ2pQUDJjFxpcS8W5LERZ3GFDzj0RkxGHhQI38CImUnBMpALmCwaM0/QTh1y8kpKReNgqa0qGqWJ
Zeb66LLA/8ou0uIJ7SG9K4Otmyj/3D+fAgwmpp1joub+AvW7uqM3iQvJ8S0TfRi43HawnEBjDOBU
gtKnn7ZcstWg37NDCpNCiA1CO3trrzst5dSg4JJOLe/6XYw5xZrX+Xkllgc8IyiwZw6d3ZLHigGq
yL+DlJ6ElIshxpfr9aVcW+rv5bwmUbOP2AdCXH/1ukRVeNsPOthfY2hcK6g65KxiWyLwYzQlnCqq
CfvQcHu4lsG90sjCfIoDzJ2VYu/pKi/2W/OTqVNc+A5wdTQIiz8QaKDmmtOLzPFMtEo4I9SpP3uG
b2fL7otugHmI45jsBnKVuo9p8+V1m85+vtb1pMw5lUXONkR/KflK+wAuBlzDbTupsKDQ/+Uy4AXA
SIH5tNsXZpdsSIKaW9682PWcPZpajm+4T00dJg/n+yrXVG0grS96nW6g85IKcMjwsQuav0m/Kcy5
s99nSyYZ8DPYHrA+LPU+xWeY9G//LNdsKRBOqO/h+ojG3t397DXq/EhOD95PHeO8eLjFVnwIZNsx
7nUP9zLfY0WHVSf2nf5g5sBangwGsKRbXNrL2aW453h+0T9ro07+McH1euP+aFzQKx04gWoMr6nu
BzPE47Fpvzn6RYeir0PpNhiYIexHUby5A7cM97cZUT/wuvvy7AHsw5MxPQ7xYjmritlFc8RNZ4YY
N+pg0zQzXgFHeLQ0CKWGyiMHW5BWcU/4RD3Z2edEmPgw8hgjduzGEobzp+iXA8OmDUMz9sZDXS5p
okh0u6sB2JroI1WRM0zTeBPqCxhHaGNfzgbQerg6DOFAiXUuKxMKJ0v2yCM7hZ03STz40r50mcVo
Un9Cwwb3feAJF7coJcF5xeyjz9TkKkLU62cxuS/wyzIGgM966fe1W+m/r3fOf3PAiD7GDzgLDQaX
lP+dXokLrd1Qk4OvDRwrYldsS9wwelJwGrBuBSCh08MRw3kS87KId3D6kvvF/fd5rvyG2eXJ4r2d
nbcP7R/vs5LhzIXvA9bN86Q9969iRhjgx6ar2z+dGRZiBpbNNsol7IxJWXwQiD5bYr2lCj1jKjTz
ikpvrW2bqTjIuaPt5rEcdu7HbjSCdsDnsbyXMpeuBbsUz+y9hQC8ol2MLDdRKFt1B24zEEDA/kbq
IJ7ynQe/rliMWOKoy4CYdUAByKIaIUnsJz0I+F2xxYJ8XJ2GuDJZNWGCY5hxmlIVRD0tzLNLuDEf
OZ33cdTovdxk/ilRDZYWsvUe12QbEQH5WJVzPTmgbDCKkOH0g8DENIjfhV6LyXB69mvDrvkrSVpo
41wFYFqW0QUmhsB/KG37f2acokNF1MwZF7iERUv+dIxCo7+qb/erCEIW3CBY5fLs6qKsieOZeBJ6
psO+aYfpEimP+vHWB07fnJl+df3HFKVO8ILV8VRzh2Zh1k9a6R2rX3oYTPicY9qdNAdW/sSorzRz
fl5e/WP60WM6+Vzeynl0K60EF6GuDUtCF2EWtx/gPh2PD4HvfQdk2s50w//CJAo1oPdcIrs5lAci
U9/xd9XHMvUf9ZphCaVynRybUqOp6XNwG2yzin89e40MwXl7dTHU8TslRPhZNwWV76JXabLDYeZA
BcUYKLn59dmGwnODvVVgeouPG+xxi6FzgbS9vaCK6S7aIy4I9C/to93T7DzEbO5Xt6k1tQqpdhJ4
mVGAiZx979BSUJ49mPXAcBNNS9Gp8XBo/iH5TZ/4NWI6iX9f3koPZRsPKZocmHrYHm2wXyER9T1E
yhZ/PJrdigEqjSfxYe3Jc9MfQeMCJoOWA1pcME/kMOfBc5fr4UhjydEAmOfB1MppTNsoqhoqRfJA
6Uv26d95634nx4fHoNw2Sjh3ypBDQkghN1RJ372MrVlzuCXaHbonzd4QnuUhaf0RII9lyp00sW0E
XwzOK5m4zn2yK+v0xRwWFFhVqjnpDjqzxrhHvb0mXzwA/XP7Cti/o8yM1W1hQoNzOehSsF0Z42P6
Qpdxpke/pu98j9r+YVsUfNDK0EwTKzs0qV6YHwys9Q7lDRD9A3fN57j1t1vcv86hp/11Oi7Z0o7V
x3OHpc6aJdEU+XonQ0aLByYKlL8dRntfeWQ63M/mzr8mDKjcNxKSZLBE6UuuIfRLl7JVQJ98/NHb
9p/Ovr/TrFL46FcoqwfbJGz1pdn0V6onrQXLDga4Lo11H+uIEA6n+YlYe/MUUiku0bfK/a73PdU4
CwzsIQ8QOMCLxhlOveljWur7dX8N/BP3oHRUBt8ApYu1PNztakgbwLCCOr0v9fTsRhy1ADLvtTKN
PW+9dtDO4HZp972Gh0nB+8+8xsagA7DHsqdcGFwT5qw+88W5+/EvzJF/znn8+cP5b2d/aENy5E/0
l63Jd9Zc/HydYct85D284f2f90Fan5lWR4y4gG67EFlDe2yCoVxcfBrII8CxHsQewtt3scX8645z
HePy0W7CFKX+2O9VRUrnmotmc14QUzrtR62kHR/HreAX9cZvRnLwkjUPtZNAAobM5HA4lM8QN63i
dyWLOfzQ3d+EsXMq02u/4l3HvbSRrvCfOaoLRHecF+ALuyXv6LSEskvGMWpBzhV8vHu12JpIRB02
QS+ykt7q1y3wRDG0/9C/4/AKKPK2oYnvNt1dAoIBGGrcSsjYzY/bnr5LyqJ+XnnbhjAzMCIrgwi1
ejjAw7jvjM5Qb2iM+g68XxrXPYMMzre9aNESRx2m5uDvCNsSE98ytEJsmiU/acCdo556OwzOORA4
zbFr8g6mermMpUw+PeXTzebFG9Tn0bEdsIJHDNNwO6uSL8XtCiLrprVhtowLBSm5itz2ZAbLsC3n
wezLRMUe/FD1YbRFt0MXbC9h3usPwJBDV2mzIygl8MmBidc3pqVEp/MRuLdVQ01YZg0gi1mT8opV
Fev6H3/Zo1SGJcycnxyErc/YVCO/zbtYfunrp5RXtPG9o8cpXPmdBx7kN3xI+6g5/JeyKA4oIHbq
/Iq+ql4wzZXFdU0V3ljeBsUV+aC7m6uKXrFcM9dCA0AHQyn51Pe3wccBzeEXQnd165lWFuq/KLmj
30PLWc1v3ARb+OWRmH4205ZjBtOyMWJwc5+cRLK4OqMPZyimhYRAvIyoaS3aeC5CoZxL968x/mMv
o4RABrk+2FrzS3eedBEnSfb5mxsHwTod3u6V5rBVmKf5g/dqcA4on0+Yt7d5qxy5QHddapzBPR/0
BUNQjR5TrAOX/JsLf9cFI6arHFBu+gWKyx7dCwWKFZrlsivj2061eamdnZpdancbXjBbARRpcC/S
1YEPAJqBE3hNHIumWP//DwjpDjN/0K1zPsmcpgl0nrkzFDh5g9EaXCl+rzcqXQqs17iLbxlT3B2o
OLwK3c808WyOQIRclkTo6GHvrOWOK/B3tdoOM4gnWDxtdLrX+GaHHcbAT3sL1ssipr7je8bdxc9u
yg/HeN7ZupRuxc5hryL1a4NznKkucebSY0Iit0R7TMVdwC54uQX2sSzQm40W5KzO3hIqgvQZydND
WWovO7EZ4zBPRZ0DX/B88d1Hkk07FvKGXrwHPLPzKkwJjz3vw4qpE6aHWo3lLHt7cBMahcFMZ/zN
Zu8CRduyvbismOpgr2mKQaPEjJecBWDUIdQT8O2Lf2qEr2v0bQP1uhwiDcyZ2EGMGQG39Fq86RFD
QzLJruleS92Er88xfbhLs03T8E10Q+W2/LdWd6GOpsWGCgEjX+T5H0rjN1gR02BEtVt+HFRVtS7w
URi2EFgILQNsDIIP9roXiOjyiX/8R90/EM891tCh679yYIW+YPXROOA7QlFOm/fTOastRTlNDa51
swF4vvsO3G1BDQg+xLpAtU7Yh8764NWYNgJX/SLAQTRAi7Vp8oNTm7+cU5iuG/y0xk1EnZZQ/iKl
ieNguOyQnJ7zHPB/cncOtBYlSDLQLk+TLyjBlJGaBU67yN0XwBi9iXzExfLjG7pVhdvA9GRE5xYw
MS0QtWOLMUVpzufToRh3HiTNLa/47PqMPh5i2Qew+gyNYmthU+118fs5iEF/OTCgJ0EIvzjaiPhh
Y9XUlLdPevo4CJTX72F9TgfWEv91PbnuXP1mzZABiBOX5tAIda9aj4rLhQMMBrjhOQKog7pABSgB
RGvZeqcdLMJxX2tVJJLcZKsbw9P2SK2gy/74uM0cTdVrRnjVnk95ox8FZIJSH1MQYffcD67XoklZ
1clqbbA952JGOWe3hu8Acxnng7c1wDDWyNpl74Yta2RJ3kJr1TPcWeUPOM30iaLRGjy7L2CXdHI4
NjBAig/a0AmaDtgik/7K4LgR8GOQp2jQCF3dPqpsnWhCTTiJZ85tajDXX1AZgzfF6IrfQ5zDoL3/
bO6ltpz1J80Ni+LIZA//goq4++7HP4H52scZFyyn7luvXwNKlw421/cDxB8wxQKwWr+of0cxBd5r
ugVVayqygh2HxfLA/v4tXHgQBweFg2RoT5dpTQxncokms4fQ+Ni6V/g+K/9Gbze+0fToAxRL5X9p
FqOzKrZtkTdvLAwrOZV/r7+Uazr13yXtO/0K5yadPvOKaivcKAl6nkw45y3pcqVwOnBorw9Obuac
PEyby4/w/bMaADS4d7C3y4KNLcnHxkGMOjI4lT1T3GsNYsD70CgDZ66/jdI1/3zHh6IQ4rrCvXaU
c84+WNbKX+ufYNsQcoKJQaP6B24uLY8vluPuT+GVs8mQoDkuKCbzCI4ETQ+qqehka/qa/rK9H/02
SpSUMVFz8BQpcAu7gpwLH2SUzGZc1YKpAAMt9LEHKpa7RraNorNfHuVaE+PYkK6aRinP1PeBUUkh
B6/2mfQwceHb6KseFTy4R+i7QgkZwNi842dzHLLqlaQxTUwZYC0aGqXPEZz7/oEpAH/a394vCUZb
oBiW6j3rj7GMgVoqX8uT3EhvpFQ/S7YyQccltj6fPv+HBQk/bwuhrgWZpw8bjHXxSJlzEmRn5341
hCQh9tw4sgDYF5zjrAPLW0KFUfm6k6wL1hdH3XeD9H5QNJKc+4PnzzXDv4Zal8NvWXD3AeGWpwVg
4Hq95+sBIbX85rBUp0SlfISlafPV8U7YOT5jgxJ6sqmC6StKIjz3xZ9oTsqX84jSk/4hbpqdXRR3
Mkk44roFTcxjCvLIKcWaKAb5yfbzNFLBRhtdJn3OiCSZsqz0tuDMigvht/zyYYNWu9TDMCCgLeQ+
Vb2+Ai5LvaYY03WiZb32879PQOfrJgvshpVwU05BXZMNSO0Bv+aY0rMl9x65hvtHEXqW7Sksg7J2
6ImnyWdBw+iNttOeiHyQ4gNCkTE0k+h+lvyJgaGUctf6rNYzVyNLFe/gXzjgRmOySuTXOF8rWLeX
RQKmK23P9MdDebaTqBGbX871DlkXz01PTFt24G1slENHsepMO3F0xaehf2TTIUCzR2fb0/+yTWzw
PVI/lXie/RlkSc2eNEbBl8yGaoQ5UXjBfKtZ4pX0W2PPJImMgJvOut37zb/XSUY5SxW708SnNvRZ
LSzV5PQTgCqsIveTlWLaD6TIqbc1ZYjqh0wlNiZ1bcD0j//KA1N6xySvgWJBPvEqVSq4BME0ggbQ
NZkfWXl6BKxK/9iVNxGlDCB0bM01KyACsOUsqaaH8CmHrXCzHUoW+L6YBl2Po2VbuBCbtfMJzSAc
BN7JLWQ5A79RmJQ+UGX5kVGUsNiNdcR3KZi0MzOiUGT6Ru16cMT6EqbM2EFoKmXOqCljzqfW6k/A
sGf+OuVbE47OkT1gzbK+TVe4BSftO9U03NcdnlLO3SvUovanETsU89UBgwYBMh6wLJXrslp9p6V8
4dYTilKfvT1llfhG4fj5nkcknznvFoqEawaJ8mwSWcbjatKTYabwAGYuIaYjooc5ITYMPYYkUooR
Dt2oKYhbNKQSqSiKthyARbKqC5cbYG4X753gfMSjI+dD+c9lnu44ofKSJcpjpTzIkqCzUNE8UmI+
6SHPTRHDMC2Q9lGMQ0JnPPkDWRtuh8MhoiaysystOyHXy0OMTZZSbDo0MwPguLO9yUISouzQHl7t
pLUXyZNzyFTbCf5ST3ZHKxp5We+KSmWTjSeXYk/vZ+/8qzP0KqrkcIb3hXgsHslXsOr171gRDR0/
oGMmO3lPKKbPbKy9mNFBv8Wszon3cpYw97zXmpSj+CvjM4gpiHP4SQ/uK5TDpuh6wXNEXPqmm5Mm
VK3faz5esLcrVEmSb7vQ37XOMuhaOdF5+PrnlxGZmKDtmFc1tYlYMpKefV96XhIgYV7ox6MtlG2s
gbfyliw+rtxswrOFeZVJmnVTcvfHHX5mnlCyH53A5F2NWLZklidVFngorIW5QsQBjdqWvHkd4oQ0
U89veVZyOPwuT+6c1lmt+gchN/ME1Ui2YduUv4BV/Xcria90Evkkl9kBtn+IbHWKvWGvrFxCjae7
YHN2gnfywmv3PQv2jtdLEDUcIHcKkEuOl4w03TCOe+5sVi/grE9+TmiHw144quciwJTOC19iEr5w
UCKTKMZsZJQ0o8C2w9aMpDbLtla18AiaIVGDdvsoN2E7Od/UmHy2yTyetEhy/hfi5HkntECBTsYN
XgMPfdqQQ6afycQYyfMg81Z3Xv4E+y/xdceY0uIdJ4cVs0HQ3a08pspyqc4giQ+ACkori7Ai1o5s
YP2bhdR7Qqeh81amzJ7FaVxCVUX7GDM00pPVxhgQNsGUCWyrJ0q0OTTYTqR4dHymDJo16DrjNf8z
+QYo32S2J7WEK4Vlq0fSOAAwRsVdoXyrRSCzWlzLk7up3OCZYOc8ZY743vTxj5saX6HYPKs7NaH4
pBkpPZ5EG3X5w6UXMB/kHEebnZzEnT/wfWeAX4fnHAaIDFyGMHGtmjJsZZ8/RCie551tSUGfcJoj
dQv3JaiV+urhwscrDHtmd+wVoUNh+AXtj2n94/AlM/5RdpCTMCbtbxbbjYsYWzw8iXJr8VL1b9DY
8ofQV14Tmk2FV/d5AS/QGeOTzarsqhAJtU46mzS5z15yvG+6JPEF32I4zIB7cLn98qbIg+qwY00n
xphmfPkzfVK6edEbFHrDajb8YhNKBOMRkyokHhw0kaLpJB+3cRAn1xu/pB1e9XgE5KZw4nieWXAn
Vlk/JaD2RVRbl908z2DMMdyYaRNH+R0z/d+pybgPSV22QP1YoNlmR2Y6NkcC32Pp9e1VVwHTK0Kr
/C8I209PJKqCSUa6BZbTg4vEnFiCARB2T7jci0cwPshV38/oqCek3bhwqmYdQQgWy2dz34wbjp1d
4oycABbKpN48bWxivHuYEY3Y9NieTdgn64Zdk0DWWhp3EQSd8U9NG9mUfmInuVuYOTAgiso3oG/u
9iha2jbD5+6LhGBKRJ0/6IrkmgZyl/HaFU+MgHp+4hiB8PjTCz4IYiTZE7dgdB4GjeCZE9u8Alz0
xjFAbAVPUM3n6ml/dNVOYg17qpl0ulFPXZe12CGggVEuXqhWiGX7rO+8PxoWRr3h8HBgnrzDBX/c
32YEqSB1lWi2CEv72hKYF+fhIFBMPcrmwHV1VCIYOmq64hKWhqtIMAD7gfYwYrZICLj+39ankMEG
m4Niajr6rHkIUar6bjIyR9qZUfPPpEc6cCIoof6eVC4sEhTEzLKl9MbGU5JxNhziOAq9K/YOZNw6
w/ZSYkHT5Npr2osrLtfyvkK3x9yJTbrj82EX+SJa4LI4ESCCabl/UT2sqkBN7sORNQZPj+42Mdmm
cEu1y5N5uED7ZmMv9P918AozgFUxxmXrJOKm3iYoJxL+7sxTZdU7oceVcp+SNbbOMqIQZ9+xAU5j
j1ecGLNuU4weAxLrx8bwFZgi+y6b3oPT8U8nbXNJ4nWnU+Va5XCEg02CulJK4iW8zBTtuLKtoQGI
8AcxralutcwaHWnU6H4R3G6IIe6AQEDnyF/LjKF+x66PcrgfNNIz2+2w9TeA894GS2r2xI8xEyci
WtxNI/VGv1G7RHczqcSiCkYPRhLCGgcvEIDpD3aKOq7qqKdt6aZfuz2Z8pjJ1rtyXVzTOdrw5CBG
m5vrBV2H6LT3+B6V0TE6CfZ2QvYeV+s3RFeb7LyvPZ32BpfxU1nxRQjuJxRjVKYPyj7JvWfhH+Bk
xKrLQKXX3iAKqoS6OKejSM24jLCEJxr6EpMNh8tVoDcJ7k4K1ONrB5ytX1zNgb/cQzxE36sL9Z8s
DXoXGampovINVFL+ra18rWdZJUc+5eaBUiJr7f7/vaywTuAqCAI5U22LtkSNujhCUyccvKdFBcxq
2M14cr0ll6FMGqxk+H8BdTltE1UYg8mSGmJ0E3y3xqikxq9tzX7i3vzMFgl8DXxGvU3WKLgPOdJq
DsOmN2pxZZmYQtM83saJMlKPpcAKH95ZvahnbZVEHz4//3Q/qDHo/tVidRtthj26OoSHV26X31Es
kn2KCFSWJZl27nTatLnKhkTPj2T0d1N+zs3ppBgFnnhXwY2Htnc4dQmMRworyMOj6OHcidx6mkdT
Q3LXw3KSlJwrktUJ9s48nnN5aOuMb1xSI3UJsZ6jczFETt/+oYN93KlzxV+kKjIeM34FU9gTdQ2B
5Zad1eFXZC8c4EpyYHmGBKBgm06VgtF2ZkzDmrtVHk+xaYpXudkMjyQ0cucDcF5pYjn7dRzQqk9w
EP/aBqvI11NscF3nnCaNhQrCs8OmrJWGSq9iwi11QHrEX1QmDy5OSYjDKDnAvhQwXPogtJxgr8Kk
ZLVbbzn0hqvVXU1w0AxiEpSZ2SdYBtUgqJOTX9N4ASAtoMaqgIt31S8QavX5p19Pv3WcAbtw3Raf
JDgPNhl1OtdnX0zqgGvlATsUrpWDI0CU8byDttOdjNjhQ8kCyRO+ZQ9BdLodrFYAuJPDWQ6exazn
xg9u3Yrig/rnRR4k9YN+EtVfw+kpzm9U8uQNDbfUnVSdpHF0KP0TILtkcbZH+owcfn0cf1FSQ5BV
JB/e3A2XLHcDM/3KsMP3NGRLsUFQMzOgFr8RfhR0fKuT21PjkAqFI2/28ZfxoYApE8DC8LPNkKNX
k95h5zEdfBRU9KR2bjLewZhC90Bk7JMfPxXwPJ7ONVzpShVbn+Wd85uKAoISi+3qM/KkBJhuV4tm
JKlc/r2tIG5zv/f4gEToGFy+8c3OMNB9foSHb3s/xRFAWp30tm5MWbpvV6qPYuE+gZf00RI0+SWr
bUklEl8Xlhj3eMMdsV9yViKntZt2Yi0qeWF9Nr0qPtpNvdFuckN8zVZs1CGjoxmSvUFkJnfO3R73
lL0Z4XqJWBn0qiUWvzGMqSHRk3XIKdfL2zMtvd6vLqeAAKIchOb4FxgS7JCr1t5LK5uLZ/YkJ7Qu
3x+3g8zzrkxMhhmcqQ9XknPbtAaQEplKRhb2JxcPdYJ7CBl/O1veteFXDiAna5GXkHWxBiB3pQXD
MO2n37ATPIMvhHs6VWTgHfTZuPBQJUNCjHXaWD87o7Qmi85DmRQ3CfXI0CKXDcfyX2FP8a01UnLF
l4TZq79rym/EDNznHlAgjDQWP/ADPJxixPURJkoeT0rR2DS8ttuhPLYgtfjaz6BLctk2qcgQxXBi
fUpOVCRd1OG8M6r2Hgem5iLpKBCMJemSGAYGp9FptlvfS3yiZ7hV+4hlGJcdIt2r1WX1Ii2TLRy8
nYbzCOvwOnhnbecOFw5JwOThNzI8ocdYhg1+cc/7ravRbX3GEiN4E3nSxxZBIFGXh+A45GK4iSa0
UTTRlxGBC69wj4r6FhwnX/Bp95RBiztkCNBxNrdoxmAYQw2dtcprw362nBcKdGTK1A+VAJjawpq9
hdHd2b9EN9wFRDeN4N5h0iHuKZD08ICXfhOeQbpjCueY0FC2zh1/QBgp29TKWhNsLbx67mz/qtn+
r0ekJHYHPRTm+FdEDfqpL/MO8Ef7PmdrH0E57Sogh2pmtm3N8ruByEKtA7do2FSc6fHBc375yBYw
CXsNmiH9nqoHhA+KMT7/QM4rIu6cbWG5oDXnKTmSJHERA8qgKTsFHypN/vy4oZXt9gIiTG9I67JN
25xk7glX6JW1INDr9HP3TZv/HAdYVrTnBMrSEixw0znt5QMGM+UsjRlcnwDvTFTa04dfzgFI3zl4
1PgIgbe7Ok8+QevvPe4H9QDmQMdt/5VPZqpAadCNWXNX9xd+vHbaLt7Y2GprbtT6Duym/ER32Unn
igzH4ZRlKm+ErCLXjEANIAvr7OgqXhy5fOkZee2Xraz+EYVO7o4ZsMJsQV7KyxJ+7sP5sV8rubku
++loCw1SNeKEwbg+CLrJTeL7gLIR70qJST3Taqo9Hevk94SWV1HWGuEHpIjXe8l6zgLqqNeDRg2L
nza0Brb+adGQxOwPw+4bpiMnVXtYxPFRcDzR2xn0tgBqxLWlk2Ixvt7aZnHc9AArOcQ44dUvNheN
TZ9D/MUwyjt4J68eaCOdN6mq34jjDPMEg/vpQTLygfTWtvNTDYzlGYowHXOIwBo1+Du+yMrCCxTa
J2YtOQ0/GgsM/VI2vY+fJKd4zWrHIIQ5KhSOE6sDYQYS2GawYjhP2pbaguvhX3fJMMdwX2iad5il
/hhlk4XCS+C+yeaqH+34FO8jIX01ZyVhQmTT3iQJVsTKcQvaL5bkijyVxceht8dfoQp+qjc5eEYM
AbUxbZVtgC1c0eT8RZtjytGdM9CYWqtX2MKFCyIw0+cpLi5dvAvmmsqxwxYg2caIpWhxoja2qq/g
QsrhE9M0dchx7yApaC/PxRHJ7SugUqIT/cGxpPU/Ja3JIXngZPGKaghYFtklgoUFx6zpnjdfisov
0WQA6+P5X2+NYtSFRLOp4KrgwgGNAHIU8ioIYPmRSvAmXFCbbnSfdGZM5Pak1wzMihik7wQSw5Pw
LFYF/jwLuIvkfvX+djrWqG3YsB0qCCHxA9gyp1js/tH5cMh13MPZ3vdFU4fJfgf1FH47nsPfVDOO
yFHa2m919w3Vc1ilTDQZntuX5LUiWeFJ5PJn0Z1g0dagNUiayDFFI6MN6k5wbAIkZSuwl2c7++ZB
fZAWqmAKLe8QEKRLTBG/Bq+cR3FI5kMz4JoM92lFhFubI+8pdU4hzdnkqL1fYRWZWQsTLujtIzNH
57P8hfCunCsmVN107lUKoxOC+GqPg+vtXnus26ZYGIEZf1FLzP19bFCX+CVrRrcHwPocUXCQXKoc
NnbX6To9VvzZ5n4HajpEIGmKm++jewMd1UV1I810F+BdObQA5zv8cVSCDUASXTdj5e3sx4cIhyWA
hnbe9zHTH/WzbXpl7uLgiSTa+bm8qhaJnA2HTxc2l4g+3e6A/pXql5Mcpls92Gy5BIgxfPi8/mq8
59Btovceb6foE51v8RuTEMhmIiPRjA58qoWW5p1Z+G3CiC3bBKmlBMLgTppU9RjyKVhRQ/Yj97Z/
omHAzFLdYRpRAZFrA2zxc55Uj5Qr7pZLGyO12QX0ji+6YTfvHYIYuHuDvy4MR2hWRGR5FSDzhTSx
KzGiP4Z5czA907FEtgXOOeHF0hlbTyxLUPzN0YW0sIvSxmxaXzp9yv2wzx3of3OLXX0EncaSjMiD
t9LH7QMVAcWJx2/mDyDsTlQcl+K9II3dRQXhzhOy2hVFzx9GWBFMQM/UQa8q3A/A6P5YcfaeFhUn
KRfS5qjPU9mppHZ+2VtxfhN5OgdkxVZpdrXZV4D1++Jhr68Z7B3IIfr5bAc3l/PWwnuS4bS6kPWl
lWsdn0c3HM3Lht+TZhF82MT0q5vKniMbmxFBf/eP4NZmg9r4cmSgrHrTedHiUqootRrTLzy7kwXr
8+RxrtBWc3x9MKHyG9r4x+7gj2VwZzQLAhyWDR7bh/nAl2NDkYXiWlErI/5LmhGJVtfxoegjWhNG
enIh5EPZ3LQmpmxG5CQcmB05J7dffMUINS84xyPVTjNzzMcu0Q8KBypuPhEFxG19Ct65ZqZu3fnq
D4Kqy13rtnCHdbCyAMH5WqImdoRTt4NJsC5faqKKMaxk1dfZQ8Fps/Vdoqu8Lx5F3ExjA2SMBohb
Aqcze2OHAG+MtyGZwBNxxtg1qgocjBEOAR0/tTiEZHuHdYlrJi5puNPy+bdDUhU8y540gP1+KS2J
h+legC0bIpW56mrgyel7D+/B3cmGsVJjqhcMl7nPPsYHZwVVmn8XPPxwtLNHyF6A3paygOQbwxPi
r8CmVfAIiaFkQXcHXKsrhvj/kXRey6pqWRh+IquUIHJLToKIcd1YZkwoAoI+/fnmPlXd1d2n914L
cYYx/vEHdw91BESpm/aTTUalzafjCal39QiIHd+n4VSbZXjof4LG4u9/SQ4e2iqrQ8QYAg06MBA/
JNeKsHXMyqYqpputccmaJXZGOIr2QYQ4fHhj7FCbDYvOmU/VYPZRAc/frIz0iaTjQ3+JL2cNUEFy
qVtvSwpG7v/vnJ6F94SXg3fFlA1eZVasShEmddvh3SZhyjXHf83Mp7pbxwTNuI2Hw1SkJheye8/e
Zdk7e+A1FJhnB8Up4awNBxPedPsv/O3JeWRcg4KAHORhrBLsa1OOK3oyfi0B6XjTYCaABI0gO66l
esFvwsNItSAzwO5r0hwJ0eVNRQumh+DW0X1gQTtl3i45H/czL2x0GUyfAojO90XFWGwqUyLlf+q6
XFJzmZvwzWTu6vyY6dXhxkG2tdfAS/BftO9o5X8QgxTmgmLWcklKB5Dx7j53A19FehOH3/BQ2VpS
2YRM4jHWc/mJrNV+8KVa0IBT08KW2TYsDpeGd47vKee4i0idkx+ehpbq7tvY1yE2RHxT/2LmXdmv
kGZJtjS9JWySmOxS7hNZwH7AOJIlhb2rpbcU+p+OPDDjm+UMCK3rX+koDkNisuqyewLPekqjYpfQ
m4UumR2eeyRYiX7FfBNgzSOHSqjy5ztwnzMn2Su9a7zgV8C2O3yDFkso/hDFEarjLhpwMntiqf+S
JlDZj8AOdxpS+d8fSQfHH46LBWuJIo72cWDLYtoEPg9RsfDZgv2oIb1e2l3T0kGezSrWyHoF+a0i
rA+cS1bMSUgg5wUR+WIrvmj2gLBKQ1b7NYBU7Gq7OcEoa6aX8NE3kUM3rrxEfhaiCOYNl8uyB29s
5A7HaYfFuPFwcEIbLV9joABMy4BZxH+Bn0s9hUO6nqWQMQ8lP73B00MirWslYg/xEgtoFhDDymCj
uMPZveTqk2jJV0T60BTwTQt6p98ffu2cNIKTBjuPGwYinMq9V6SAod3xRumhTXRckhjqibqb5g2M
+O/h4JlLVxneONLwteJaqw/FocKa1q5TjJS7+OEQV2q1/BOsv8CUaJb7nnwUGdW9SPXFys3D1/Ql
blC2wCuSTqpxwNnO60dDr5iqi86Vlk14o/u2rnakjgfuJhnQS/1wiKIW8ZslSPDrZVQUS4JmZ9Fq
gcKPf5j0fSMygqnfnSImtNPqHUCLyKQnBIxTiiE7mC3HmsEfzRCOs9KbHRd4+EXuqEIVF5csOblm
SzcE2WzZr+i8kfTc9rWrsIguFLB2UZCeY7Bw31NauRavdMwesG1H/MpPm0grqbIpOkdJd+pHL2BT
WSVByzjvhl8irRtOZB7MAoZC+LhW7TrQ5xKBAHBrFOJMhWVWufH4H7JRQymDDAv1QzNLq4fwFH3w
zSUxQQgZiYMw5xrSUWWRI+SEyYX+ESMi92HBPx+Yc3H51uOvEV6By3q+MFXEQkAA0EOwjSFZw8tt
z+pRODF6hQ8DUdT4gjn/Aqp1qDiQipwNELUDzmd6ta2meYznPUDWxvysKdUpqx6TNmJ/q2+E0aIt
U7hf4E5QIVFqVw5jmLQfrt82MgjRS7rc5NkDHsieE+3zxWAV243jxio56mSInr8ZeSPIxc4T2Qb/
DHn7NK88GBV2yzFFv4DDGRaWhZneHG5FPPYwj1LcL3zajukDPa/ANhRwaPalg+Ev6c+v4OmLbUgk
V7QS5U6LVc/A4ZqbF3tuR6aJmguhHoz95Q4JhGNh3H1V1KRh4XKNm4qrYxz5HpMKajsHfOjog2WO
Q3Gei41UM4rVXb4cC5iE6mF4Yl/1kgfX1dfVs0HWn+qaLbfmYDKCaUp7Occb1wAORMphcUOhgDWg
jEcUMDEpgNiwCIraJpaNv/cELQW/p7IHTrso/H5wn3CAaA56YOuNgwLH40yhZqkCndgMKL34ieEs
wfSWCq7Pb3V7Ud6bgjdzndJeh3Uq/PIkjyizii0wAZfRSFzHH9W9pi+a6cGiTT7z15y2e2NzZUpx
Dr12Rdbw3a3wZ1XO1IDsbI0XueyOEtDSmNw4Nv89EEU2T2I9ErYQ2I15n95kVKAQgdqoiyuCNGzw
imBjlrxcGkmuAYJoj0122RP4TLzfNr+MLwcuTWgWoobEEkJ+icRbfXyZPSa39QOezKbw7uNrqnhX
DTUNVpkAsFtphb0u+kcN3iCT5dVrq6c/QGT8Rm97eV7HTKBe27yebjJsCBI8zRtqsk+KtwagJ/K5
h4RwoyRPd2DfPX4ElM+/wZyJF/3d0BvCfDdaJtnkDUBDJztXzOPOE+SYeBvBncpDhWZDAG1nu0Sa
Ej3Wr4DLdFl5pyGSo05IdXF7GDoNW6M9nKrwSdX53bXLqykBWYnz+5fUey2RV/q+5dFp9lwk6J3T
d69nj0KpRmjbo2qwRqwPzSCh9jP/pDoSc9Eq3T2RpgpszWXOrcGxbF1d/KahhzIje2ywvTdULlVg
Pj4KLi/4t6ZDvnGShroNIY5GH5767gxVN2xCELBqiWEnsVBlxrdf/A1JhFKRQZj9XYGBFwMv0FvO
I7IgEEbGuStRB84wNftEwhgPTwH6TeCyl3chm6MzWpB9DBn5h1S7AZsskaj9pwNL3XG8Gzp/NMKu
pfbgwC9GaR8rEafyQJmowBFO08LeMtLUA5yFcIIjME/3OI48Ov1ujOjOxIDf0qbDdeFUi9I4/mIp
kfaYx1HhlRniUgeIlW+N93E1a2zNr1R3hyutzZLE4tltwsle0ljlvr6guOgRB4g9IMnhqKUyfD25
1TumT6OEYFH976NZSmXjWRBJe2xPUScfj8N9RUo3t6378LG+HO5ZK2YbXBZqgswP7UnunxeH+c8k
L0JPQT78AuS/GA8fhkijpuCKc3YZ4eIzdslzxoodrjbJe1E577CffTnjvlT9ZbiJQZ856rid4FFY
pJKx8ISzAE2LcVmJBkedXCz7iw89KBwQkYzlLTqmLTazZs8fmKTZg1eLo4DKnFbjnm6hmcnk+OlU
8TcL7GqCMesUY87jD4Mm6ztTojuHFeifgDtz5lIXaxNTXMDtHWaDgDeDjUid3pKNiRe0r040H+mq
8xuf1/hhAnxitVoFdFZh43Euj2lZGUxc5+Soczm15ndE5caZdZ+/xp8jFSj5PBFYmF/uWNLEtNnw
BBhoZSBDnERvLjiK8yLqp/fV8I/jj2HtbcsRY40uYif8WO2TPGWRkmTp9f8G2WdgyVAYWHSLGmJ4
wt9DKDcbZPXqp8N26Vxgn7PfJ40FRvbhiVkVyM9goeJhUVoyx5inT+tcaNHOJNSABTZR36Enn4+i
i/veKTh6ps8xA3nUflDL8Us5+11whV+G0T74zIoMTcbNYgJeMFpFAocV1NPv3HpM5QIJgHIkGg24
EAHNuK/jlwsgqtKg4osrvFjkoMSGBEYf75E+BOJZ8eT7ZF4OVRMX9YnKmjj7W4H8Y4Q67mVwEX6y
KRBJemYYh+sKXmwOtPrh1GDnAuB4I240zXraJdSTBjOqCQPuwc16ZvSy97kC0YXw3BkHQrn8gg3Q
0JBmL8dnxqM5uUyy2VP59eJcvS/vy34RFct3KOMZUyLNwoLRoK0xFb+y1ADpGeJkUSm8uSA2U6rp
yYsVSoniznsLjOQo4AgRHdMcsYorTkjC3Dz2KjaAouECfANs+tPGYtCCPzOkydEStR9gyM/G29cF
G7b70MiL0NC8DjvuhssdzIi9khTwFItg3QFbvOdSCB0uzZevEKV3oGHrRUEiTFNpbmgJ8YlFc0IT
SGV4cS/zs3v2B8FSePF8vBKk4Zz2QLQHLrAgxvkm1QnGrJZKXAwo2xsFP1WTfaa22FA/8/OYJTVL
bZYfn/ZwrEEkWYKmEpLtyCJSXJ2UT/E+6Ogn/fizl8aqj3U4RbyvgDJwYGOyBmOTqdkux5tiybXx
NAlZJ+v3/hId3ghROsskBJcAJ+tP3/OHD/CBQyP9pnPxMTop7MF6c+QaoDQ9nlfyouOCMgH4Lf7Z
dznCifGE2/5tggA25Jbk5sNnh6bo7Xz2m/kTxGs+SratUXro3Oh5zmZtN2Q+oynilnZBA+LrQv7r
+J67/3HwkIK928NrUugx/nDTNT8ky5il95twBivTOyBI32Mexjx70iXDXqRAg45f4zIhYlXCuIRD
dLdhvpDe6vCZPTMmC8Lz0aLwx9S5/vuMIeL0iWk44r0NYfOSW4XqbDFJQMCIH1b0CyTnxv41R6vP
lt3G1qy921xHY6RwbqJmI7rXgBf/cJ/jOnm6N/Edm/OHk3PBXEAlyLCwTE4REsUbrx/TSCYYqI57
UbXjhhW+r0NbnlyPlEVfJrT6duC+qA5+gZwi5vzYsHtLTyM64gh+UAGXbNgvPCsFboaUOOnYpMwq
CRiYdC4Jsct6TOPpoCDlSc/pY06lPB5Zqs15RJtJL6P72lEM0l5jgfiBrHFu05Sh9py8hJvx2ZEn
F2Rhy+7jy+v86g4RCLUmSMtgXULH1Ahz/0caPCfSxbkfOdRBNd4crMvqXz439ep1/liyMsvaeO6o
YRlS+Jebf2XGxX4Czbwi3jaVZzD4ePcjoakPxN3CFtGg/cJgClDC2vhP92PsgWEpVIGWa8yBztQS
Nj7yD/9ijnzEn6LopwWw6z9qewNWsAAVoBgTiioxTYo2lnBUQbTkjmh7RCGr+2S/s6Nqq2A+WyBM
XEP2osqci9xz4zUvSOml67vbYBE4SXjCWgt0/vSD3clwxf9NlL8+iOHVFFblpdeEg4k6wdIgyvn/
mABOpSmAkkskt4tZOJirFnDW0yA1qy/zrbN1RvCE2L2afJk3PfnlZMpbw5BKlAPr68fwcUhoEN5d
97Ch/BPm3ByrNysusR+6zUcchCMgNlxdqTc2tFhsbp7xNpFIcMUMsLWaWee+6aZkwCrk6NZvXQWK
KwWbcR3BigOzQFWNwFbAzeaTCTAabckt9vjMWzTj2XMtWnXVui2IIOHvN//M9D+ELYpEqdeCs/iE
EomFzZtsjEP6csV7kgfuxX/ZwpIJdfN3JSqmzgY493ozDeI6hEuHRtElfWWnIV7AVjA8UeWDL7KA
wQxmVy+DwxukI0/1X+Za/6MbDShcqVp/497pGz0P90V5wCODCBsOnkmFjTrjmM+Y5AH+JZ+DV0Me
wTd7JueEG5CzBem8Gr92I4jUwGp8cA8ppIox9mOlCFcyNvtUeGSrJvCSxImENMSqQ9Wu9n0CPb0+
juHGa4fjyaxLL5GKXfbHxOF+/LIfbsf0sHJ6czTRkeJ0dga5EEtXAtoMrlIKl3H9T0c8BjUytqBg
zf42+S1AVJjDRVIySm4zEqBYb/f0vCJlGrgbMbWyyr0zPi4JKgbYy7vG+4ZnBoO4TM42Sb29TRhs
Oewl8E0Bl7GGI9pYp3ZZWD7KqNMHXyumHPz0xWChcFFTI/AtMeJV51DppEiK+DI8KtcN6cNB8TYH
iy5+j+kMur/Nvs8APpRPL90sZ33W1Jka7zxrV/n0tR054lbKj9r6BZTgwtqLf8y90boM4Ow1ByRk
ULbZ/NWuZ310mniMiael/zndInl8390QnGAo/EmuvOglJuOROucZ2ZzHM3gTbTUV0scjSJa2RzUv
ew3bDowY43yrYlGgxmRIDRu/e2M8JDR1gIckrgjaRjmvPeqF5DupySTmnNnJnA4o6uC3oVRdNNEd
Rd0DIEWUCcijoUawahjRwOdpPYZxzQsti43/VSATxQ65hlnsnSqMcbFXWVtxgDx3FD/wVp0Xcsks
Dwc/Pjmky5jQXrIEGELmjM2HqOOZzNiivarjliWDlwFAhyhkKgc/LCZFID6BHmw7KjTAHoo66AXG
qQxVcAdqmRkMwCYTQU9lmIkmRQ6QiwfLPgjKFejwC8jyE1MUWBZvpzVlH4djck6K6Bw3Jk3fYNI7
vAv4NVB+DqzOOE9fR7qyc8aXA6AKmZTDrmeR2L7GRs9ECg1b5AtDk3J6OgLP2MzvlEpwKkC9cD4V
8lWKbjPHGTX6uCeMJtzGXjFFfhgdZhqoNmIc7dPPEXu2KVkfXAi4qTOaBMNL6ED84Rz2QTCKv0tG
2siuBZBNs0IbAUmKPqcHyJHR2LMWe6x/pu0/6x6UhFLX8Td74aF1O72dks97Y2CEqtAQZTETaZLF
WHjXvyoZLMrJPVAgyQOnxprFAQWhS7V0/37EDSY8W8Vc82WfgWKAW/gKk28kfznIDVaR/h+fCd6y
mLwJHfiFAVIyJFr+ARx445B8LG7bV0TGSxveMjjDKvr7YvU4vVeFbP4yMI521Z04zJ4+k+1GFswe
gvjKqFlBIb5RAO1/4IUvKk0xAWmT0scrLKNasS+He/xJrwu+iEaASqjeVVNWmQIXqYQdQFgDLtHK
wviF1BJdse27maolr8Clmbc2LB6KudrlTrHg1MI9ujJDZITCcIaH5FTamFp0Rdj4b+YvD21sDZLB
qmIEkWh7KWgD4p/TQhK4QVpABHtHF928TO9+3+15dx9unX1egu3sQPf834HBDEEYPwHM4O0zZtQK
XPbFBpalQiIF1dmXG0BsThpT2EuNqWd9t/A3IGo07NEQpxg07chnKyZPbY4x/5WDMVB9bQK2+w9a
z/3b4psSlzppwt6EoQwmOC4zM6MX/WQc5yEeknKaDOZCUK2hvMBebiyFTNk4/fPgmUDlLQG4bvZz
zSyROZ6wp1T/BsGIvpLBJ6YG3rJLb4wLxTCj9K7Azm3yOJBG9aBM8BB4WvX4Ndcnz2Vvpq4L2RkS
mOnL6dO/T1v+Hj55DmZm+LRMR1F/Lbw2BZ9kO4KVN2RoXSaMB7Yf9+ZsRyx14aXJ+zijOaBCnYr6
ihkoCA+5WXg381g8vWZlNSkqjA6DjLMszMewae2eVS1psk6vqJh9LK503gw0Cx8PrD/6FJq6Y7XU
LC26vQ3Zz8eyjx8mIGbywtnHkDNg//VvouLJD5ANecnUfUjvb6YbDD5mfEqONNoO3Zs/I2wZbAY4
YgBn56wrCNEfYmQtKlSvD8lpIQawwK3eABo3igiaxhdobNSbVcvRyx7FYjTFloab3yMDjbkVDthm
jXJvPrqZbcYkp2qdLwXOi6wVU8ApbPdds6ZJVlP6j8Y8w9Bqpjon5sboSHi72HJhSRsyDQG8EUPg
9kTipfvoY2qScIFcYXJS9fO05+TDvBhfy/JNFJwJ7q4BXRvXp80YV/pHfOLkuU8lWABYG0a5hhTY
kNhahGGEvB39yHFJDX+xFRJ+HhbZRZYYAhvdXFcMMBwcXxqC57aIwUt+3iJf5Msvh63GPAqBu4+1
NuXai3Ug6Eg4+uwVp/E5OWkS4fPWgB+VX+IyQ1yRbC+x/ZvARqWy4erPp+9Y405RjIt7O+q2ALoH
iw+CIHazxdyjwtSN4bUeXedwZrGagHJAK0Yze/NJB2AETJvF6MvDQhL357e3AfzDG7qbKskzgllC
UToT0qwr7sUb0OC/z5GyeKpMlbjanTOg5aRkuCVGob/V0CVm3rtQb8h4/wt8awTUZqw2bg+RFhpi
Ttff+sV6fG6x0XoWdhkXky9VO8ZaK8Zh99l3iyHQJVbcHLeS1rua771mFceHo4QK51Ks+QXiXWYA
Y6bJtcwAFHo4ZpTTj2LpE+3Qa/EoYYj02D+S618T6oyWjgAKlHPj39/IgLv9FVw7zFSz3uGx475i
Zeo+53HPJ/2FRoEliT3+xplw1wHLEd0LSKrtK3vVj2mu6HocJkBUNuqE4t1/cm5D9NDXl0TMMjdc
T1xSF170161XUlwyOWMsBeQLlKVZ0rRwy+wN/5HixC6iD9MPmjrOXk6Tn3VevWMUJVwYoyn43/jr
Hrh1I/2gtsYbb5rJj+tFw/tSebtcX4D0QyCb7oTnhllShcbd4jKTHG0hOQ9/k11qwaPa1zHrl9wn
ZaUHzQRKI4xtkHHRzNMw7Kkh8PSj2kGr90lf08uqYbdZfQD1B4wRcfF/8ZAzxEeGkw3HnQS0OQVz
AgrJZ7vb9fTm5PgysfChanYxT1u3RgXGFcMfH/c9UZuI14Aha4ovML5dcXw9qusvhIykdlquUtA0
jlkbD9RsaFcebiWEs4KjOp+BMYJBNVePEu0R4rAvc7MakLfkzmBMYH/CTygRQ8Ll9sgQT3Bk8ntI
fAIrh0BcJUJ98nAE5Ulfow1kci/zYR4wN18ip8pPhX7oHS0u9FfU1/+ms+XiDbh9S3ow/Terb/QO
6j94+9386eCO8XQvf1csNt2hv6eV9OijxueMwaI1GAvYjQ7BarMXvIHemExHGrURe3YYysfuaT4B
VGiooCLJpu6lKlejzIz8M304TDXef69ju/uXUDEC28Vj9jT0nvDsOK8p41EJwUjQFgI2YfWbvQxb
xdrSEAHWcJCfWbeQGG6WO5jGLW+iHn+Yu1ztbyiv5XXhxi2wu0WJyBCL3g3G0R2mJuxmimcukJ9F
d/411hfhwCHgXnF2Cy5pdI7WV9tW4GlQ2MHTIIJiThIqtyHHdeGtBbmypGd1H3vY/zMkx4yXQfMT
bc3P9aGepTq1Bn7L4WbB+JiBxxecOR9zYGTrIcTAPJRAJpjEfuZ8vRTfNjwiU03UFa5xaWure6zA
R2lOvZ++VzWvRJ17JNxOh6e+qWYv6/ROn1lxfP21IepOJmf4GsSkBqxQsC2v8xVh2v4LAmTE4aHO
gsrKBdynwTu429WO47Be9aeVXYV34h0NXiUTSaJc6Ww5RxhpAHzw/aRXukx7f8ag9C1qAxZUZ4tQ
LcXpPyETDKAsAVox/fahbQfQNtS0tJgbz5mIOT0Sy8CFPrvLH66R4Y0wXZfFy+ELPkVYYoJvMRUd
a6zFNR4nKi4Ktz6V4MDA6X7Pvwfrlk5p5Hz4M+9wr+w3VAlSWGbF+Hq8/kuE5XzqQU1SYu5czpLn
8qXZj91HizabUJoqeM3Cv3wbxb5bs+2QHOVH5sj6hNHLmeV8RA0CHb6aNTTbfqNOCcql4LiGkgMc
AMxH7WoPZOatMCDhhQm2kZhACREmnsEZWCLgErvrb8hlcHe3ZdT66Dap1HrAF118WbcJJDAaPK5e
Wh56L23ZkYhr9MRuFgvU7NzO1k+8fIg4A18R6lIxgNUIJWtRfQD0wR5FHkQ3PSSiawPhouDrhi6g
UWCemLRPr94Jq3NfnkGxSxVsPp/G8DT662DyM1tdXdaPJJ9LHN+xhI1gjUrFPnNw0wn0//BYp8gJ
h9MayxI+i0AbBXD6ds7bweo6kZmLPILf7CdFaoYTJ2Am0++r2WqEpjr9Iew92GWdC4+dAVkbNrvi
CAv94w6BYVzqD7hz9/nblSzqdlCkV0Dfs4bHXMxB6sF4uKYhaVeRxKF99ehjGe06edCgRaVABkT2
8rEEtsCoBag3612IJmTb9JkNZTTxjKfNJihP52355ki9EV12jTS498gu+hC2Esmtc0s6SYFKXsHG
fUeNPcieC7yCvguMCbPa+U0+X6cNniqJQrvvlIF1VM0oLQjmWFXbr91wamuRHgn1A+AchNoWwk0o
J7YHAHHoWwyZdTSsQhlNl0UPMsg49lAgmRAkbdNMvZC+s2AyA1qtTJGrIIBFR/5PpJGRar5sjRPT
sZO2bg3En3Qq8JXaYNHXhLYsLdwsGxzRwpG8yAqgZjdGNGyevkYaF5HiSm9lpPIB8RHMSIKgnbzn
yLMnRvWydUAd/kC717lxzGAXFc0/7RTEXjrlHInDUTen064ypzPFVhgeWVhAeLPZxcb34oIVu7vp
W+TgtSH0RhOOQjnyuCqM950pF1T9kVG9x5R80VJOJ67iY0nvI1tD2y9DEn4hGbsA4WMUcbGy4AoP
zwxefxnqGxPIK/qntFOY+y/yMF7XCyFJ08cCrDSDKrmtghShx6qxLdRXhlCykfQIh1wItLMwHf+S
0LJMxGz4CESAv7AQb7PHDG0fuB+KOPONCiyT4Fdz8XvewLesbLic52GTwx0ceRlVkZXiCTC+TlA7
WqvDodkYZrjoeUiNP9AhJoJEE/a4eSa9zk25A3JJsCiOAzQUQtPJlxuGY82wVgsPJbtEzh/vhHnl
BSQaoXmYmsF2u27ZN5BcgO0V9CywwOanr/ERaozt/ClQkpFxXp/3XKylMWfsgYcGgol464mnw0zS
tWAMh57JKWyjZ0CIh07fC5Hu1uCrRGzaHwS2G2OubreioG4r76M6LVTLeC5E5ABZ6QFwcS947icG
kynsD/56XxDbh5QvNI6Zp49YtGgRLGAANPIwQzxufRPKGNK0l7WQXPpvyNJQhq7mQuimL7/oATjG
XBz5PRoyzSXE6HE398tokxXGEkMR7WlzEZgtPHl7CSOerY7Z1OyFOww04wC911ULY0RHFMp4782F
Vl+QKUbgDjBqolEyNGguziM3wkZ9tX4ZvGV6aQ/22ZOPkN7dNGMqS5rpFP8QfQI/xGNU5efxj8mZ
CfrAs4GcNcaDF8PGszP8yIwTj82QOR5JAtSOpB7Ao36SA4aN88LbZpnnkfQ5PfH5X9snPM9DvRjh
sybcTt1BaBy1mHFlz1hSrsWe6SkSckwei+kZ3hgtc1RsEYTrRMeigUsNSRuHFGoNjDnuuyvcQ/7T
QIro2MaH5i3ZLBGxxkUcY8wAGy4LYgo85Kj6eMk+WbP6t3E+talbsjTtT61UQFPGXOxCvBro+DMS
d8kkGvMN4pQSYJ5qWnzpuU89byxQlTfgSdBTjcWKTsUf42lxOBQmwm9yLUfpgPML8AHb38bXD3cW
SjE/IcYtJTg5HpopNOzw5yDhguYagxFfzxZOQPb641w32x01e5JhJhHVUIoLVJ0s0sADsuO3CpFj
teTsuowM71Rmyo1W5cSXxfmGCVybssi1LIeZSPaRs3o7aZjW4zhGIHqZLRWSjINfHyJ9Z0ZoeWEF
UjYH82eGJID18LRMO3phVWDj5RDjoCL0tbh2XhdRPNrbPM4bBp5JAdJhA0bm0POJCc8U7x38fOYE
ugwtw7UxgfFiwx1F4hyxUYny8KKClSep7numxMYFR7BhT7MDhWXZUvC1JpPaOBIVgYHHP7cpZqV+
2eIeQ5AVwxZWeZuYtrBIYyKDdyXWSlPjEgHZlzolUxRgHIiDrcImRTYQRwZuOj0Sx4lCIRCcwfGu
CDeEUXatBRWdQEWPCtfANkG2y3YyROfpvKG4RyK5FILKe1pzxvcrj4VO0oqaCjuZvkwsQHyHgYwV
8T34qQ6+Efrb+UI6jhG65w/MaP0hlGRHQDZvYtE+Zo4tIHorXfwYokUBsM+WCsp80LeNw/SI8rAy
NPrYw2PWvqGkwuK5/sw8fp8Y7iQ/fCo26AlwOvDIqiH44R0yeYIPfzY/8D+aCDPVbculLmSM4iZF
TGeDefYQyo2AOQyCSmkq0s+029Jnn+ELxvXXUM7WRPBbB9ObSLIilkWCPMQcHM4/9rowXO4nQIKG
ww/JGv4/fNSnVUJ/vAnidXrBVYxZP2r6PPxxBLzNzy/5ov3Y477HMaySQrolQMVSQQvIfQ+4/DKM
HO+hPL2NP+gAQ0Jwamxde7h23kMx7aBmZswrhkFgCeMbnIhpCxy33oBYPgxi66H4YhQ8Yth/x0PQ
/KVD64tweKJiQ4RNwpKwz/WFybv3gY3cLUlCc/Ksw0y6L/wzCcrsmQzIIhGYojI0P8K2hzORxxf/
sSowP+4t+jCS2WbSIUeLHn8WxRQUuof1Bkyay4zb6tvDkJYp0QA/F8hw4d3BCvH0tWVSGzSwSzBr
aHyQqG1CQ5ihmNaIMPWUTskkA+3qjPCcImQDmJZ4gbUeq3ENici/Ydn8sycP88YY/x4qGQodRjgJ
s5fWZ1lhP0ahz/zObZw1Q5eheUUH4MT3BcwMrNZvx9FkIPxZXyGT8H6oeG4B9cAgJNWrPVQ9DIVI
Of6nCiKLhw6CIXI0rzxKnAyfUucfzUMMMxFm+bAU6dso0c146I2gRp65jgSjE9Va2GIhEJGYlYGk
UORROs7LUJ5RIa6+X1P5a8wsvqEQZTsClPCs2AfTF/5j3cKQndSMm9lNPuSWmjooatd856wfwVEQ
DaIYhtzg2xYgU5NHYS4Fjl8xE5X9zRYzxin0xD3amflTaKjayU04vggRDRMU+x5s3dob0pF+zF66
vfmQDoA3Pjb3xJjhXeHBiLhYhLy9wa35+/Q1QaxEUNpNQG6GysdyhhLg74kklAGpwljaD24zMmON
347pMYwLkSiqCTsoIoSSPc2X30B4kcIK9ZVovKWvpfOBmH+j9RTsqXjym1bWknVgqj5QyUEQWpE/
jDXrdjU9tF6i1hOvUyIaRQ2eE2EjUMMlhXa3+Vtc4/ODCJW3cZCTBRfh32gJqdx7gKk1BifFIKDz
XiIFti+AXdgpIHH4ukLvM3J7HKdfHGj5WQHyQH7xm6YMEghDmKe9GT8X5UIyH4Avix9x04x6ViPz
pJpXJi1tiEQRUQ4zINgUr7FYLf2+WbPATtWpsg/wcuw1k014hMK45YxoFTXppM8T8Ieu41PE/a2N
H8xU4DbHjx1v/mUTi4HeDGjtDoeNYaPdQ7N5TYcxUrNudVm09tBs56qjYZQJvCf85KtFw5pFOmVD
zBDELiA11sRWgN2CzFDihNMbk9YLsA426TC5H9Md8Qxiyqv9vWKKLFg7b+a1tWPiIvehbsRR0gYe
rRmdN96FL4SWTl3f3UfYIRZAqY5M8w4Dj0PT5GiGPRFekLJMB+510cduZoE8DxyYah5xnuhLsh58
r5sDxo3XCKabEE9gufNf2EGz0QCACfkOvctpYD4jMbnUUvri9M2rIjN5JJ4XZ6huQlHbm3UUGbtn
7gQRcq7vod72vWb/e/AjQMaoRqMKTg8n7X0r+FzkEnlKrK5pscCbkw3lwAAWusftMB+kgt/EgG6Z
swoQFFka1Uw/JfUWW8kgeWwl90paJwTBM7DRZQlhJ3fhzPm5jeNhgySckSblItQxVyOEXU2RUMBu
ghX78LktG5iDT/hRrHAm0swV3A/Njf1bQ+KylVRxgVAoeEkFw8egL+YQOaC6zi9gl7DclBDeIeoc
BUa+S+gadiPwmut5Dt8B0R5zag02RM+TgnJbYwoGUIR+EC6WNxyftsVWsn6nz0nA1wXlIuASCxnh
V7Pj3ygvbiQ/IsbKKNvHCmOiMxnSfTieDONQKLBB7olQLvWnv8lwrvzJ5P66w7nkXmIZk10fQ3nZ
6d5WbzVQzOJwf1v33JZXj20NCZNS5u4AMunZTw8Gh150Pz4thdAXAUfZveAatCFfxJBWNnyik89n
BPgkdMm/w20nrxl3u/QqgiEAZSA473/rTIUZT/85KcPRFGKVp3B1YJVx9XIhmXxwBZe7wYkJEK/2
BQdNML0ZTMCdg6vyNNUOmPsJbhch1w6XX9BwRCgpq4xIbX/o0IaAQDjv6I295iMg4QWbT1QSzPWO
gOUjvIWMaiYtSbYDDRW44agz6Nudu99L+sjp9ndfQQFyhyoZjkpjseAqDB9UAzqnutA9X50H2FU/
gXASkhVMtda6GDmzWUyKGNL4lO11dQlf2S39ZMXhHDYpntEq1//Lat1f9Ny+oeSvun1DG49NajR0
pT8YydCs4agli7tbKwbt6CXTJt36vNP8B9RDIcgB6oNL35uMpmJwIJHm0biPtEWfsBuERFnjCtdl
v9kjHqy6VR0psDNL9/zHXTwgXbQn0noJYnQ760WFOH37Z/x2kSH1mVUM4IzZjYgQqEkhgfoKHhV+
sD7E+9nWcScnGU3fw28UjCQ9rqD0AyClIIi//QU09hK9VjQFyh+AGkzrPmBIl+R+jV/N6rOi6Wit
PjIhZrlAJd2hmhas50k1cJ+tBaVIYoQcP/r+ZaG8nSeE8RfpgfUawHeQ3WVTQitF96P3F7liQ7+X
/ji8qq/XlR5bsZAHhvXaD2hFdHA8ta8aNRAwiadLOgo6rh+0VmaIcMq472Z4vxWwfhCHKOHt5Uk7
jKuomOYwGSsbvCmHiHSnuVgNMeTVNoAkWBRgO8CJe8l+ijHaVWAWR2Q1oaqbxfFDVoRfeb9k0wEF
PHYMWN8f/6th4E7APP2EqUFT/I+l81pWFdvC8BNZZQDDLTlLUEBvLF2KIGZUlKfvb+7q6qrT+5yz
VxBmGOMffwD42WhgUsf5JDyN1XN095myZC/I/w3KRd4r7GDOkeVxDj2MU+Q90+RKA58DlXzsYFHh
4THVu3np3U96RYt1hGpAODgfkZ/IhTQIrzA3BM9Yhvm1f5m8FvsHNsQHYoTwhKSCxDoBAkX2d9Vh
nkO9hrfBoC5IONlyFAXEUcwn9sR+ap+cnHE+FjPj/Rikj4nZL2qzxrlRXZ+dM/M5WR+wLByI9ORz
EmH3NDpKQkoOfuRElzBCJjbnY8Cg7010jjP3/vdzHheNYGXMFZQBYD+oO9fS8mreMAliWiWIuS+c
DEDoW84CCGZYRHC3scUZOvvPZU3HzBoNvlwyYjos6M+gc+hCcP5ypuyiK6Psd/IJxpw6iy8sSihg
BwRFk6l2fxG8ZA62U5eWholcg4koWWlojexyZA8IFAknvC0sP/qkNY8CrHbHkLM65GU/oMtjOLvo
03nJvfwzoLcR1TbFpXWmDrZkO9ydbou2Ct4HS3M+YvAx82dQ5dnJnFy3Ode/NNzd+c48SbZN0Z/Z
DXE4DFogZgEuEHELIRrdz5S4iI1Fipb5dTYJZIhh/pxo/bzc/mZIAod5FaKYuIvkH6tDqnw4HUar
D6qX8O2QcaN3lXZDquzM5pIpnTXAbQnMr1Fe3JhMEeF2Afb4Yi/u0IVYbXKyhDEBT11QdbIZzH8m
FNbowfSc4RVC8hESPiRv450EL1ZrQgiGm/xsMQDS8GM7xw3+AxBJIe/40Clo1+r8SlyD1ytaiAZ3
LtuHRdH4i7tV6U8DrlKwdYW9dDUHK5inx6EmmjdoXeAfRH7aom4dZkCdzEkBGaDaaQxz4cVQzPS8
NvoetTcnPSi/jmEETe7qAXPQYS69yXmccqVyO3TigSJEgOLMmmJg0LiYPuT4GhYTuMnniNGSDe6E
uI5Q200hFEa8JUgA3s/ZmBPjHd2RFKLz7RnfkHPTICWdlB4FU40vEeP/tEJ8kT01m6CffvEZ/RC3
Ttod0NcANjZrEqUFI2/i2wkR+sJxvGuwNixhmtJiND9x4UtyAs9FMAJAokY+ZHSfDxCNEUlUB01j
CHnH04YoXl21gfdNRt4Q7IUmMX/Dryx1TLNT1JfOWJeu1vvHEE0Ozz7DJ5jJPU64V/Rdgtfv0Q0j
vO1CYHnCQNBxnlySBzk+vC+yFQFaD4hq1t67fia5cBpoljp8jzoYD5G0440ZX2MqrEenfQvOvDJe
ze/8ErjoFN1f99dyJl/Et+Z2DWfpbX6GZFeSeN3qx6s23o4MhlVvuE+YlH41Iimy1vz0/MtDPdFM
lSqpIfVF5+RGhzM8WXWABOejygZTZpoBJpu0TW8OViT2JLyTRfY2ZE0A5hP91aot+MuLukQ4ydxg
dgPrfUH1bP78AOCugvso+MmOzAS8Z7GmfpIvwwJlEPQwIcCMA86YitfJq0XPNdhSKHTwXKtwAjDW
LjaklxOuJ0a5o5N+6YRrxOnAPAmqPgcvPpOTp3X1gMbEYAaiC/qWzcUAmDiPVTjBFxavxHOeuh0+
O19zDBmog6YMK/i3QNihj6kbKTMInzHGC2RPiBrpoBBTr+ibGhSwCTRBfSj4QaB38RJNH5CFFWRn
d7CubEhoSPB4rdpxi0MMZo7OhkT4+LoVpRa8i/hkAkk84fr2iOdtSEp8BbfVNRKz+NtibPyYwk/R
geLEx1TRGkTtfIxTAiztDe284BT2GA5D++6JQ2Okd843xjs++kBsrKmpcaOELHvb4vAJ5kqfChrT
X7zW3eG7lqyzUMGcHDR2aDyYZtFR8A9NSc8roLE6giz49S9JN2SnCv7gmGYQ0QVdFEyGgOYfK2XB
+BNrmPnjnmF6gxThAn/3GLb5R6f8R/A10RGM4K0jKKkM0xLxQzYxnFgZNgjUJfgMXLJU5x6LjDID
uQOvEBDnPZ+Jo9YYxDj/OzNowhD+VqXbzpHB2HSFYNzPA/01JxeSuIUkqc1eLn7M7+DmnB1xBC17
pFdyfg4nyrI1ZlEVPlajEYpp2T6r23OAnrvSb0n0Q5RM2/xYkCAIyfJsMbBjTIM4KB0s4eRBs0RV
6Um7zme2iob/5dfGmwNBDINLnaaFP7YwNrGa0Z/BJbzZmzlWLdC8KaIdqlucmwQ5c8uczv8sy4/G
F77ErL2/O0Ww91EbmWOWFOHknLJI8+cQroSAdbKtVjVMAKcMMGtQbSRkFwY/+AcBPrBM8YJyZpXK
xXiGLw7AadWUqO1OcsGPMFRGcSrij4TjEnOn/cQ+HSC7AchNMJ8iTI13BCkAo8Y+hpBRDSQMN0YV
I1SouD1Q9pFJ1ftVTsnTHSYIgqClP5SNe9KfcBPvwkhrBVJAH6y1fwR3Q+p/rL5LrI/6v/1G53gg
n4pyUBRxz8MlwfliuIOo9YPzWBmQVu/+bf4kvcoEoKrXt5s6yn5T/XH4QrqHFAiatKsPNOAtwgfk
H0+kKZL7a5hYlgfx5fCcGvWN1A9+XsYC9j4otB8A7AI6GEZv0nMuxGOok2yI5+iasonjHStA+kZG
m+hoz/Db4W2NP4bANJSKVgIdwCHqs/eGKDwniH0fFvar+UCbWJeD8IWVYnTVUwSGH63mXGyLIYfk
AEl4nfYjt2fcdizjgXbJhF3U/a9KEPLsYMshKz3gRpZTgyFYoDBjJnnUKqEsHTEPP0dCDTShEtDH
nYHoRK0owRjJutIOSo6NH4I4Vf4ahgBg5RM1kKzLH1ZT86GF4yoRbl1ALwRes5NAHqwzRxasDm5V
6IF8T/6SzNT6iH7WrC8q8PADWgN8uGU95zwH8cruB6G5UUZPvSrVIYmhSFR2b25KpAEOhR5AQMDj
gQ4qSJry8gs40C6aBLMIyh6G85MVZVqAJCWmYYE4KDSGkGI1VNloPkCgAIz67HKKZeHhAMcAbvQY
//eSyRQ1cnBj+r+vdSbFEJcq8N8qn3LD0RZD8929nen6Hk320Pkg9PwYzxDFXtHL0ooI5TTUE+e7
Bcxm1jjhXp950QPgESIDU092bODU8CZRvDDGIHaORT+Gb47E0gTsJA+Z/lvdYMSxRfxu3Q7NsmSG
Kly0Bst28TA+mJS9LYZ2fz09FIzKj3pc1mbWLCTYNhAA/oo9FnKLNV6RLk503A5HTdgxVMHYobR1
XvZQhzGKLwacF4oE3JcQmw6tqL9hwLhx6TNefun33A9WhEz7Z8VZH5L2OmB16R2NPPzXi7Fis1NW
+KOo/yctIBr2UCADi0KKf8Hbq9QhNTSStRX3C6lr+4uHg5EgvPilydFy5EWUO3Ekw4vgHfUzoZ87
pTMfu34aqh523XACjOHiao1MZDgLJh0Zmn23Sbq12HWwpvAEm+EsiZibYFc+IGpUJGmoTCnkSVZf
XLIKju0IMPWkZFuhDj/5+EVgSiMSmnVWwwjDw6krrHtquGk3Y4Pl1Dj7ztk5JzgJWIOhrxP8Hgxe
lkzXVSg46Zcz6RNIWJ1iUAYfIkG78g/yJYwdVw31Gh2NMTRcpJ6TJZQ964xTjwkXMpml792Dng4N
SXzcTZ/qNOjtZx6sUJDjxjiJPFt1zBEsjIIHwFtoxBlvENh651ftZ1CZwXYeeoNJU0fV0qrXP3Rs
SmUN0dTD1DHPzuiqDph643vNGRvf6PDYg9DQKu+IMBsVDQl6OBVwt/VhbJX6EBYnTaBBB64w4rSB
/2gNl1s6XJ9yAxSZLEV2/h5ifHQW7KIqFuGaX63BJeST9fWJMDKZzav4s5CcmjNgsWFxURLA0kTN
bT8QVH39YU+lsr9HsMfg/mMVAyhlS/TGlX4Oj0GdXgAzqvnoq9R/d0w4LvMNyKmMhebMeqcyFTZH
jpbeGPGOuXpg/uu/xQxSzcBn2t14IyQFLZBa4zFsVT+HmwEwhwYRjniHrk4weEsgHKyQ6vShW6gH
DJ6D8H1EBxOOsfgGr6RMSy98R77kDZIkjPmrrEoAS0GryjXdgtPYE7Mi3qJ0+y6VBzz6nnW1IXZw
e+ul1xT8gYIVTjFeAWfvao+LnptwOzEawKBb/2fgHL14Rl/4JzgHRBcMJUG+IX+AAB13rAqlN9ZI
CsT35GVygc9LkHFOK/P205/wp5ADOI+YDBq38ZnhderL+2DwvefBDsIneDH5OAYpuUzM5i+vsqZm
taXgdjHQpK156y+S9H4hbV+MseSctDvySAnE0gg0eljYHHgj3F+A1bSLDlsouBMpsIn6zmROJI/W
ufijY3AiRR/AQdq56Pon+dIajSGEgGEEFAPi8XzbI+L40Dldce+6pOBgTfxKNilmJ3jCSPLqTe4X
YDe1EBckQ0EEtMBu+DF8h0QhKy31UA1xaarMYHIjVBEoK6+0I8Toa24A6eFn8T03sOCPMdx4qJiU
CybfB6athbldflSnnEjAlC2+2vDhufXQsilpuZiCgxtuR6T6NEdWMdrewWwX0HRZvNypZ2BH/CaZ
kwmeIMc4UVG8i2cHJ5PBnvaKodKYzzBn/mdCLXrMRzP0Gq/0Q0m05y7o1B+jaEIbZK2lCZXwGbww
gzA/8Bsv4cCqKRHAR2d8J+BSoloHNoBWTm4FtGIKuN+i51TQHsjycl6Nktywq07bBZjj5+IACrC+
zeJIfd0Iy8yTf4M0vmUJYIR5NCD09+jUhxlxQZjAQRyYoJKiyKWtEMo4jbIeNIjWxpop+fFM75xL
wJRXA6yETfukIsRujby3UOB1FU7E8pJatsXopk2/Bjz6977nTI1hI8DXnwOa7U/+WhUfSmYib/qa
+6H0/xHS+Dm4SKiUn5tY3n9WnG4yvhygfBUf3NB+2Sxk2iSQEKZQyJ0cStshWBqOg1BXf/ORTO4I
SnCuOCKI35pxWR+j84tRnow1q5gbfc2JKZwdaF7iAiBhDWubwgKVyDeWdRlLvhLvKlzGl4wuN6uL
Sb7PYgLSsCwTBsxMTkXEBAso7L9Qd8L6xkGgZ05S6LJmnb/wn1h9VfRx7Ad6CeJYNpqkz4zP/MmT
ZTXUOnHYxnN1WtXWJ5lg9A5fvWZCJQPM/yhMhD50NTK5hKQD1STRVaRc1WT9EompYCaOqawB1wib
BBYxipYQBvaW8R9WteoIRrnLIabbD/NwbPmUgHTWlhYeCMHbwAMD4YbDKhQjfWQ47JMXSnZmMUyv
vS747ip0ZHdngHdx+k0hC3XpdfvH8B2PwOlCNiSnr8sCuDi8tVNMcwPxlVc4v/ukFbg0zfkYW5I+
3aDZENR4333c2r/iOxdQW+C8CcFVUrKNwiXY6Ij/FeE7uP9Z/MAT1+El5AyjCoPI+Mbu286+wfcg
wfOG5tbDdW2gDUFGHiYILdRwxk0AZqUj2a290aXgqIHTrIiP2CPasd1Wf4aQ0VV8AsRojhIQkSnm
Nlxbi5N6DEqb0RnTK0U2ZtRt8Fo+SLZETScVX5xGUeRASZLELY/frNAg9PV9N//SdSNK0fpB37x7
XxgvhdCvyCCSHQ422KrMZyENHFIMocNjTGl1oJ12P2woTfdPdxrOyNeAw0D2LG6U8armujBeAZRm
QjmMgYVKcPGBv9zYrfbwKv0V/uCl48eD8IiXfzSesXiMU8TSGws3KGeYi2VZ6SXxcOW8c2cwRAjb
xAJIXCSocAYI+5oajJugdUwQjOf2BdJmXCwx3Tky+YeMkJ0SRA/244NilydB+BuE9VvpfqFJEidO
q9yj9HYfaEqFAryL7+7GHi823K6foDv08Vql6TYAskdHg9qZoNzbgmFKCd6iyda7JihLwKCNVjPf
P0ZEb55YCThVqHdG/uMFU/sHfix0wHbKjejTjYGo4E4Ygzy79Hg5W8QdBMzV96LMWlHKKtOUVHqJ
sdDdEsa5Db6TI061C8X/NBCnG0+Wpy3aVMmdBkL/Lpse3qmkLX0tAGZFfD68/uYDs8n/JuppO6Cy
zGqiGu86ymTE9bKJ+64QCAHUG8x5oKJjwKE+oobToRZWNyjJ+JFvQErJ6qMBGZu/dI/eGpbIDib4
4bYTNON2/q4UaVHZJwu5XozrSh+spvFKlxOPqD4aSHHGcs2zQo/aF6vOmK4IkFb8fTCXqX3maLTv
FtfDzabPDgfbn10ZAh0YW7rMO52P57xLgMr74XrAegM9pHYzwpd18cuC+bCB4JSznVMTkQTkfRVe
x4pRBI1l8iHSaEwt0Pdp2gGGOwIFe8JJIdxgDYoBLnbLG19gc6hCPz5fdZwTKUql0qBlYKrfGbdg
incjBRa22/qMtFhmlOQIqdOISOq02R75gFh6bWWn2b/8/cgGLMQRtjMmlboXysqfjYkaEww9I/8S
oymEjIwoKJzg6mgNlADrzlz3F2IJQBOE2aHSCRe/y7/ST4oqd8Z9/uQeJR0YOBJjI3ZWBXfkteXf
qLhK/4LHPtAZ3A5M6FRkUWpXqn8cfHx3shkcZMYpEiCcLoW3BaJPgwYXHQN8aNjIFv62c5SUVNCX
lNnX2U6fZg/n7sg55hdNWPK4feQLSPQpvtviaNXuCED36P62AwM3QYOzuGcJKv3V3l8ScNW+Ru6O
CBT/bDHnuqwuQqLYWLI2NlPUOAdqyews+iLuKgamwHHAouhiJPO6mOM0ISIV6Ige+tQ9Zv0txuW0
pkcO8hkOdy8EG4gSQdgoDgH39uJXO0Gy+OEnUw+BsjesGFRxCWaJJspXGuWW6gpQPdzE5br/gBdy
PSpZfVOfu5vXYr3uwExkkFKSFjHZX2ROINk5UoAs3hQC4KtqcaVZfltTpoIizhcjPHBIpCTMkpjS
8ERpyVCUAqCw8PkSW4Z2xAmGGSt1Xfhcfn1cU5H64KPIhfKPXSNMmwSlRIKd7/XDeGZAFuDVS3j8
IaXb0nPDEvHgIqHBAZbQLjhV911xG/HTLgM8BmbCs0IgdogiR8D5hDoI2swQecLJh2rNOeO8XRQL
tJhP8uY4adgOf7imY+oZYdwUC2tqaPFeh84oBd05UkUN9lED2QJtDTQM+8sU/mZRh2BFFnb4TC06
u8YbXv43SYdQX5xsMtyRR9GfCPUw3srWT38BxkYPCtCnwdeqR5oQAe6nrbO5IjoWjPQKeHa5Sc4B
xUYkfHbe1kSRigfVtRiiEGPyyyKZ4mK4ZZagC8bSBGIaYBvC63xaHNkbEQZfEXIZjKm0kcfDYVyG
r9v8azaJlA3dFy5KNpMdJmsPq8XhtCEOTPSKiAuY7GGOvkEic5lPM5xxLDYqgNrLZIsO0h+g7Ce+
Yw4piL5itizDp/jSFW7Q7vOezXLJjY1rItFCgJhoGs9mH1NyXp6AvKkncSLEwjG8GtW6wdRcPDIG
dtjD4Z4aDoMp3To/0X9hMtODezvDV+n6l2Q3zhfuHrRWS+Zks5WMkPeo+G8fmhkGGHxsel0wAAQH
aXllsJK20IJqfI4e4FDca/tLNlgMMIyKYAz9WzyUVPd9iiW402YoK7UhFJ/0EpNYGtUUXfN7sllR
4wpsc6BcF5P8WLDwQF5DHigUJp5ZcfU3cQ1CZ7TO2HwHLZMwE/81hDirFlHf9qVkD2HaBxvKHdIW
CLJ2iVvmE//me4wPq8rwHG8VVZZwhsQTUNvs2NmPhPqDNJz9B3GGbLxNKf0syC7iDGRBclQxNjI+
lda/Mm+/YZdc/02zRzLcXcDnEScBCMySoXOzRvOzd1KXpTBmRqwPUeaolFom5HxCH3VhosdpLOyM
MCd3AdwY98+oxIBfAYAAIichfTsGqYSr3Wkjn/SIIM8YxDVKmcuQGkA3aQ+WyLsNMpNAhvNu/Zhf
YCMJxRNiAs1vTd7IAzaKskct8MH8DxSTv70xx3CxrRujIZ0jlisGstkLMEuc6206NbHfC6PbnNE8
fQ7KcV3OX3ZNOuhI6xfXP9RxRsP8CEGFlsAGwcPhazLMFTsTo2vQrl1g/h1WOEyYtEcs2R1Lyz7t
JbVX6ueVKLgA6FMJFlUokWrWd6bOMH71SC3AqodqlREc2vxyxYVDWYRw3EZpZw/jJoNhGl40iYJ3
w5tDVS/GnD1wsy/3I2scefS+KQbIOzmHkSte7Reh4qUnWhiNFpT7G0OCdEpVGsq0tIj1/0lM0S4p
n3VD9MA0f+kY4bgl1dIxLN0ZhlSV5ohiYiZqEcSKWoSXHBarnX83z8tamfBPBNA8YMU9lexpfa0z
I7SvUvnCPfJnyGlpFUCFJl+FiyLLFh52C7uEX5zsjAV3tME4i6DIPg5IH+MYT+lQ4ZVZNwCy1VGj
u08ZD4Ji4lrLwuCjCe9M42eebcacR/cUnuxh1Js3nbgPOEfPH7TEtCGC+qSOsaQOj6LV/k1Ud2ah
9mQqtmAzA12D00oxrEr205FR+JWgkZl6emk/UMbG/PUNya5P2u2kb9BfqdfdZaKDBRYdxyFUyJaL
A/7r1e24EIeCh6dPdzI2gV30y+l7FVxJmKULajEmVLU9ieQIQmHYc7xJfIS/xSgTHwi1WkqMGfAr
UV9YxdNGioQOvg3QmV4uQU3nwURfISQDAAPNtQWHC5/+F24wHD5UDex5yMlCQrlocBHj6hIHQGW8
VOIMDFzcsEJozbvx07Ei9v+J4lHSD3wx3hoqHH54DyBMfLwUCInVGtD2tnsZIHoKph3uw5RYhZOk
m0N5wWiIbqF1R2EJI2IplI0fbYLaApaRirECJdIQRF6RE4jQGFuM+TWarO924EqwAtUr1tWcQNQN
mE0lJ+gpnXkaa9MQHR3rsLWaXeu+1i8UmYL9QXARchKGyTDXCANvqKsVqksGgNgSVRwp/4Ba45Hd
VRyeRiZ8zAAA6r7tEd3yMDDzQ7ghum1wIaNSRwGOw9TBWLgvaOyM5VM/ZcC1ee09rZcrJOWdD79b
aaDaUIN31OQfssnoCDjA7s4Lcy19qmMdYGwxi3GzKZ3iyzxFlyG2VFNGdl9ANOZqmP3iRIOw9B8h
FCKckC8zPTAZa7GWfwVVlU79wC9u4tqIqi0V7Ih9jc2NgP4wWtDwCYWaUFHqYkqt90TBu2O+g/Dt
SJKKMIoiDlU7Aw2IjfUCuPoAmEKc6YlZrHDTYkFx4VfM0WfmKyjdnlNSVXFTQM7GkfJpwICTKCzf
/KJwLhFHM0OkQpgZUwjWNtUFb4zHWfFEcVCF545KnbfonGCR6i8OPia7McVWyxTLOrn8JDg30DJw
AKznYgwF6QSrrP7i52HrPlqd1j2vZs/iZsHsG39Vk9hSbfonfOxFycK6wdqgN5cCV8sH+UVJZyze
p+mwtgP9E20/WzKeUWSEBddVgaKKZFPXN0iDW/skTmnptQ4pNkiEOmpRKuyPqSQYL683FyxIG3tm
rqoqRqTDuFn4EiBOF/GTV97a01y2qD+Ed9kLTTKiVShQoHN6BeNe2PPPtNFIQRKXjXxCvHQHYGHz
UpwCmAHwKe5bmJDBhYMxYlDsMIEWPjGKd5Djj3LYEGxJfGjRWntSKgXWxC/PSjxjTcNYUNGzI4JX
xWMBrYiQ5ro6MYEUcmZqWztHGStEZHnqFqD0Ckyep0o1WcABiCyVAF8CRWf6glvbprcwViqQA4Pt
hBpoGyAu4cR0rZfRQwXFEaC67kvLGdwhijk7GxdrzcqI7lgkQwaLBoI9xHh3tbFWwTIhlonyQ2XU
SPj38rlMllODT0JVSZ2LYx8ZM1dnFpKrhfhd/FInfSm82JD7fRXwQRDCXVHAk9XVzIsXIgQ3REWk
YyaP6KkaCxcJxi5fnnfpQWrS+YgP8hmsJBKchVpxOyMnvlWL7mZCKmKxJ0dzj60MehaMnRMXyTC3
MQvVuFSMYcRIDTpQx/ygC9FCAuzFXAMytr3lzYCEAU3iTg3aKXtwgJfTwoTj/e2v+P4tztlYI5t8
pscbRiFdYMakYjiXA3km9hfwg/8Pi24FbnwYxw+k2NiW2RUeZ5KhezMVgczNJ0UybAzUOAJo8bxm
oGXeMUQ58gfv3ssmtfIX1ubhzzNRggVCtNUhYhnOYZPr24Zbf04ay5I/8Fp4hImz1XVz7CkEGX9A
Gpo5A8ZBbX6E9k0TLQYjdXwArgxn3tke7u5PuR5YJiInS1YTWO4kZfHndo50kpA2JIRo9Jkb6gmK
KP7NgpqQM20JrC2hpIO/73xVb2DymlYMxyhK3M4XY8KTgb0IAxQJ7bn5Xj8JzsMCgBwHNaFt/6HB
g+Fqi8zeyCourHYC5zRrpPj5edHqLVK5ZwwM4uKBwjChLZUEudmeDfzV1kAULq+ZD82kYySEhTTn
kZOQ2cEu2BTMMNil5PhtL4uf9ggHuMK1c43Kra+vfT+nbFIiMnydYUVEKNWNY2kp4J7k5Dlx3JFF
luDT2YI5MKPh2HPg4Q22s5SdU1NhO30zdYVGc6Tsfd+XdGNgrF1hTKTwvybJlcPdKqPkoiUQIkV7
/HiY0SRkCT79oukr0Ua1Cu7SoiU9NqgOEnyAjVYmMeMUhuL61+XukuPDRK1CCGXiYhrELxoLwCK0
BoQzMOJi2/7IAuGaiyj4MXoVoXaX/RGdup3MVphLmImj09UPiAZnmIMLsH5cXXW5shLS7Higd4dJ
QQulBHAqPNp/Ovz8Zv5CblGD0bbJdGZBgQLwDap6iWBAA4d8206bOGxYjsMDx7qYA8HeeC/0QIYy
Q8pHj5LceOQj87wNxwszy0jg3SLzJKqXzLl9z6ADjtyip4koZM7UuqeEOkvH4dntW2gSXHxnFxel
D4wd+Blo1y/4x70n8EQbl1aFOwpSErbZzLc/Su6nuEJBDy0s54uITgZf/ifHfdiculNqEKhOSUFd
GUX7PgRlpM9AZVhg+30db3zKEZq8XAbGmEaEHt+AMJ8azAQ6W244FISLN2Itcz+jbC6uy/6OaSnX
86pg1ZIV/8f0V7uLHrY7cCs8QsYjMzRERMwARlMb99YnigIMMhcewJ1i39TYfLFdqBeSMeYJNMT6
UWjxPz0i6Ae+Y72fZiE8VpkjaD/TgjzO44FC0BWes0R3OVVRqnK9RNCV+DSCwnzZTpT5O1i3ev4x
0reaHpNpXykSLZp5e5dprhppbtrnNGeNqo5otuQLvx45YhpjK7YW7+OzxEZjExQ1l484LOAk85ET
yJFMp0oyON2EUf9M1pIC30chIYjcvuki5/TZNnc2RMRBsSSYmjDUsEmKnynPbyJdjuolqcOJWhoX
54FQ8JlO/wZOBfx12hFIry+XSYJSoLWXzKEp1gUACdMq7mmsF/fnIDu2wMKT+qVad/zbfsqSPpTX
wh3ENkMmqq1IUKf9TwOVMiCFceL4IEkalRZCYpEzL7I5ibdU3PSavzk8ONrARx2nKJ1EnGt6MDFX
akA8kQWIRRgsyXPAQ9pyxNe9veD8TxdrBxbbWNtPVdffrF1R9WgsiMQ667whDsJMCbi9uTzTBhMk
JNGF9aUhchNk3HSmIKoDPaEoHQIqBhE2JSiq8zOgs2M0TBd4Usr6hPxvBZFGFYmIuGJwseHcAS6J
w7bnWqz0do7WFqVz8jzAx7WQ71Ifw8QLUPGCEsIsc30CHRE2u5q4H61Cs0T5A/ojZhFrq2CFQVvm
+uTq3HMFQk99YvDKBVBpKuGo7DgeFkUac1W2oAgUxQfNAteVlw4Cd8siLCGCtCQYK2c/Kk15T/az
Dfr8OSQiORQ/ntaK9lwvnN9zSj+OjxbB3FSV/jz9ybRbKMKIBFoPTiqXKAHCeME4Dh8Gl3No2yEx
oE/V+Rd0ejSHYUeMgGLzF3W+XEFCrbIl3RFXAAOXDe9ZXEBwJf5Pe+VGBVnIVujHLfYKGRmEoJN0
LWtRBCA1wiTdrMMnrF5mrIO7si/43Zcq924bmjpKeyt6UD4Qip2QTWNQoVULNMpcAkKp65ndU/2L
XxmO04sRO+oklMwFpeQFsgCoEW9epaZyMIBDPMtsjJmfmA6bsNvhszlN9iZb7YP0mVQTHhGraJ+2
ETyIs8rCRuQ9+fI/W+6Ql8rZ2LLUIjfPq4Bil2UTRWxZjtzovMRsO0owKkSmT0GXmdkYCCmqchBz
rkYqJ+L/KK8KXjgpRqGFUIWMu3yKV+7uPWdUBXnrNKIrFXcp5W2M8R+Uo8XXGP/EATtSPis8Ijgd
SDu0J4InigcBakMhVuQRXxXKE/zuSEeaO8XVtFKsCvyRwbjMECuwKOCwoYXZ90uDRSNgRIuekFOH
iYgi/Uk8TQodNT5BVIGEFZqURFtyaa2S8y5h/26E1cBK5UExmnO4tx4EbbuIdWqVLCLJXQYcnRQz
LGhsd0cIQuyjc1zbSnzYeH/itCX/2EGtoHL34hIRkaJEETjnGivN5x87RqeH3f5UEpxxodHOHBEl
luEQznXOtnzIc8iHvgg3rziPSxrNtUNFUmkY6iUscXiB0Pi7EIf5fiBhutfjbCBdKIfFytk40VO0
Z9Q6nGL9zLK0PfsfHQLrd4jn74l7JtXyx5ZXO4a8MzQmpnzoa0zlA90MzeGIuasRZt7VUuKLGT/A
1ygVPsxr6DfrJZRGffZ0CXLDELWv/pXp2Z2hAWShEG72d3YPz13MgCH8pxy/0rvqVOLU62rgVerh
nh0Ooadc2PtseMJZldhu+KYb7TAKYErqBJtrS4A/lqN1WlpoR3VSuDNPD96LYNU3iEWHzYgM3J3E
Y3KLxT7+LUBw5zRBemhy6dnmn65gcRMonkdPpHKT0XTwLqcWHZOt3C/KNfs6TH80+9Db4qkRcNgP
mWNsQRGaxXalAxLFjJUNimJ4vDMWdp+isbjzpjmasLhWVH0Fac60zXrZUw8Hmt5FaMe1Q86xzjHA
mYk/OZYQgwS3B96jMMzg7J8Zo4NEf4aw/o+M5OrIbxt73EvUDq/a/FEsvpVhvBeOByjlycjGMYHG
cbNjKeh415XYAnMTbzsM45T5Z7G+Lh4BhWYOSTfi5wDpEiiaYLulbECEOaXQnHMYXEkpJpaujwtP
P/nj5VAGgAUurYLhDbWesk/Z6ajfWn29cdZ1bNSuKGA5yThIDR9AzPDdNHpkXSJ4NBPOONGq8a7o
YbnLdIdex+Lsy/1Wn59OyprsMEybOK7ffPse7R5HVwCPhBnLJRTZjd1qjx+IUHX6qfjd2cw+FEMl
l6kcsGPoahrZ1t1TSPjgu77fxGvIF647xOnWPTGNRgbmTZOxOBQCh6rPkvGLbHkC3CGMxQOP4HHo
yqshQBYWHFQmrZq3BcYNU9rXI9VSxhkZBJS+T45a2JKaEPhsKZi4myVuTRauBeKg+es1tVuaalYB
VtwsuIKZHmMRuLgzKBmJolAYVVARaKhsmfOJX5T/olECn8iuJ/ccz5GHtReR8EQqj/NAFzlC3/k3
h6ZEXcU/P9OFowaCQAHiDKkTNvmWgRhPIVlu357DPSF+Au/kJ1DDCLQXrBmK9h5KHSuM2RgY05dc
hiQzW3ayV1pjeNxgS0kBcRbTIKr5sSfH0CfxIj7JjHho21mR8PfgOiqJNKQOZlwqw/+AOeHinqHy
LpYbl4+AuQmdyJPFEnGyUZNB5HdpYij+V9kjh5Z1AVcj/EG/6POb4gJ9aFHByceSJFLm+2ZVIi7z
La0Q793PU3aTFk28iIWSUHFHVkJb+Y09M6BvGRNOShUm3HpOy8Ki03b304ZKQVOx6V2xa+kcRZ2Z
Y5lKBeaq1o2TUvyaiKRot3UfnNZnAJRa//pBKM8utZbqMJrHAWSyzJAInGY08yspKKJ3Fu0HKyTp
RfGSlGKPCo2FK0rT06Ggx+HUUoOHTQ+Tcfltg5+9VIsfO5PTqmCUyHql/Ndkm5tHfN63ghhjSqa7
zc2ChC1KBgRpqg2UJ01lyXp6yFkWKwZ8ncH6hM27JQh1kO0EpnglYpPz4G1Z8EW7Q1cEOotBXOD6
bFESmqCSeH9OIVc4wXHeWGeSfpx7wEHCI0D3WYCKvLH0bLIoOXEZ4LZLmJ8uXHXYz42yFnv9puzW
J7untajrTtEgeXP1Y3KhvHcUqyRDJZaaBSsWHg+0xKiHwm6o5n6Vpn654HCgOCW6nreEOdWAOk7m
PPguQbe31P3IHZxJQfqLAnnHu6f6409ZcQgFrG1xoxl8mH+/rfCMgYSh080mtAdJwjX81zN1Wvzk
VetYG5C5IVZ6xLiuv2sTTICnP+POFAgSCIk6Q/VkHU8at0nvqMRh5cGEUPGd1opEzKn4D35kQPQk
CA8/duno1y0VOH+H7hA6UYinIRUO75HkPMLKsE8RNsHw5aDUhWm3omWgPZkLryQdUo00tVeSQctO
56Fo/D2kliz4NduSQaD2QgHvIVcGDxNx4gkrsrjRJP0AI1XKd5rpL7Umsy8LGljkokTfH/k3LU4+
4fvc8UKDwnf2ZJhLH1phHQohOiWtNqwAXA1xOCuw1fBRUz9XUb/gn5L83AgSpZt/ILB9DcyW3JRk
p2i2+PdSHdcH4q7UPJ9w6hhD2mGcZqnLlQpiw5MzTOLPNw2KyBaEr6PGwt5EWY7FES/EoaImU953
9B3Cn5GYKxynOCHmvHACyVDMjlFhoMPBxkaYQOFOxrN5u3tKXnk/WYwggp7OjCNJLFTeRf4oegNP
Ep5HcoJyGUasWv5H0nktKY41QfiJiMAJxK28t8hxQ+C9ldQgnn6/M/ubjZntbhqkozJZWZmCF0/1
hdxsJLdbMdUGDx7Qp6MXo1+ezhLJB94J9me9iPI1l1K658e5aOFhGL1vQHDvhW9bZmT2IUNdvRJu
BHkdPOup0KOrKOPEEj3fSUxhCTdozh8hultsJMRn03Lxp2L74cAXZ+Kxx2HoH7pn0apiTJqKM0gP
t3SzZ40Ijzgt1qfoFGcIOGECfmK3B5sErGgx4qod9T921ZWWWqaDPrKfatsDEHDH3xDaQkOWuHvp
a1SW1917V3NQyEVsQzm0ivuYco6GlxtPYkZXytxjNEEdD3kSDhWMTuCfU5rSM4vb81mnVPjBsaYj
Fu6pvDJBW4YcfUycILWmEczGr+lY7s0V/aKYBYiamWTL5F2R/qkZEUO5YugUcYc0jtHiBUcLgE3L
cBKuVJFC98tE+1JKtmotF6NjQDj+MXR+QvClD3NEpo/5eMy79z3UIffSA/DzjG4ojCDQ0im7OHwY
QL24piKFyx5bDI52gGQ9iERfj5FjebEMIPeN7x+shS8R3J2psoBLTQFCAygQ45zcATLna4Cu0hxA
fhSWIPMPnhk2E3QDBSaLQNu5g+3fTPkhv6jyTPyVgpvx3PDxfb+nrP1Sq3W3M/sLlwVhKKDxP4AB
feCOFxK2bSMjNO7at3ivXxkb6bhHMlf6ONJIH7O5HY+gI8/MD9LT5/3Ip/HCYBdqBBR3MckX3UP6
sYP3CrjK+yGLCacaKsl+s3w7o8WDgSOWqyWeCvNJTYVGIULVkuKY84Ph60NqGQNwPhMZEF67Wgy7
WWL7Os2V2EF5jgzbYeOodzxVy9XLaHbAZyWf1IOmO2COTDFeH6CfDVQ1y/ZISDFwUIMAtxUCHw+9
iIhUoSYvRqgOXgywVqP87LKMAlIKD7zEX3IR1hT/B53rQIffA75l455LFrtSxIN9QGKZOvUsigBK
zvSLei0rbL/FZ6gDZoAc/yA8KdWXJHDNkc+FNxPtaCuOmo11gDMHvk4YMFDp0DOJyE9iVL3mSkFM
dn2rWQv/C1i/tcCEORugSkJ2C8amrf1RhmCAJwjs8Z///bFOoxc/szCJz/qFfCegAzc/erlo2Xlt
WsB0/9whmIZOGdUMK1yABtQ81nsBaVBdTV8EvO7rrlYs+CCPW1UsGHIl4UfRenoVS11P9bpgBUTB
TjJYSXty+GFe9J4qA06Rvb7kLNrMVvXMtqL5GF8ND3tBxWTs3FOUXSP0sEB+hlB/WN8Wj62qcheU
CHCfL6VgX/wWB13XKIbjQkTIr/7Y+ED/YdRN/DkvxCNP3WG5PQJ77QjWJycfqpnRY7+AAvkL8S5+
kS3qt1IO7Dym5lS5HVxHV6IiowDAmfe6nSnDPbWP/9Dz+EhV7Y4XIscAAICWn3Wwc+pGdRX88pUj
yvGAxGUeO50mvG8EKl/UeKYfFlWAzziE0p/XYQcdGTU35/TMEKhlsZh1iD7IBT47qahyx767WJri
URXiDbhLwgG6udRdAIKIiMIjpA4ytxT4Eq0TimX8ljU5BOy1pX9hmZOlG0pkMTwAaRjYcuwv6BiG
zMaU8g0HghUAxFgkffHHEEObQcmf8PuGIu+88AWSeLCvnihdHqgUsvlFCp5oqF2xmbNh2OVVwdli
A09W+qj3b4pqGQYvpHTEAh9zvoyCdMJkNz0QfK0pD4FG6B0qWPGxfWxz4KcO2id8FCEtWE4VP8/p
3C2gDf4yKkuuN6c42+73/BA7IGhI2dzwGPQCmNnzy5kl1hqqFrI/Lzl/K98Zxw0CuXUzKFcsrq4/
MX2fRRx2mNW3BzfXT1UUrpcUHCkbhlY+ncuMo6xYuLMoKs8mCiZQE09Gu4XfBqFbLPiIWUzaAAut
qoddgcnAFZOZIzW8Fr1Uni+mhr8QvaVrpY2fDhi/o6P0oOvVMbthbKkSRMCTqI7ivB/EVPMgdCYN
wdfPOEeuJSGK9/SmSn7Yc3fAxP7p5KF/D33V0x3UFvfuU1K3PPsC65CLlKVzBzV+3kG8zRsxe+Fj
TJJBhphLq6F/Cj3sJ7x2kLNSEaREXY6oyaPOgjtYo8jI1K+XgoHcDh0GEEV/EEdXxCWCp/WBz0DJ
vWmcDfgp874VcymQ5Bs19OOmBoy4vhQ1tFKoTZmx9kNhif73gfPYTcFzHSzyofFd4E/UxB/Xst5I
kV7mRG8SMsMKmlimqDQf9i/WSQ0O/eP+bMbiLggVuqVl7nrBFzIfTGALGyevkpzVGOOzyaYS9S4F
LnKkqAMTA7n9UF2EtwZvZ789rIFuzjabDqjMbWbKdKgsEBt8ciI+XEYZZwjAa4oui409dYXOO/OJ
FigRtDkYG8EII03EqAUl/q0GDK91ZiKJfXHC7qeEig1Wcp8Y54kRrO4PnQiJ6LKoCNUAsewAGixc
n7JG6VOMsSU7tkhRKX276Qo9AIiC8AA0plTro/q6KCEE7PCr+ULgMgaRPjt8CLKFe6DoIW69dOGY
zfmQVboztjJWvxWFoyhjaXidIe9XJ8awAwheKdRE2fgWj/gXKsJzxerHbR44dFwqRoTE4dsfQJDo
1beACB0L1jzjec/NCbJgeBRV77z4GBXYvYN7iNPBMbTrsqanFoMblpKn0c31XSoN42KFdKZgEK0b
0/gwOaQzNvOrbB4GCL+8tRdkImC88rIiktJdarzPI+0FhTmGhx4PE8gwQwtPzcTzKCYd5Cp+igRK
wbsiWolgRI3iZDrLviQNriSnnC1Jpp72ICSg0wNQnA2gNTMfus5hZv+LWlN0iqei/weeRbMBebrV
rFysu+CkHFn6U8PFErN0PC/4YUBVpGum5QPBIPcpuI1nUHSYwlsAXQo1OH8ntn8QJXcsvFJU9pV5
1jAoG9z0Y8ha53aHqPLuuFSjob156vc+jSq86vB0glQlcGYOKdN4Tv7QddQ6Yq3oqL9ubBcbYO96
0RxVDmAPDR6FHaNOQyDDg0oQQXIgod5owQ9eZIMymjV1rbKbQlPgwRgF/Jk+bnNGfANaeXjbmb08
UezZ2gY0S6KnxY9zvA8RSXYYet4KjpEdVIqHBqRyTxsA8B95FQN2BTBdVzb/cMEN6ZdGlLdM5wZe
ov4YgbmNQamLdosLZ4H7EdzmUAXU7E4cyG6tTh3/4/+pFnPH+upinPsD6lMfJInJDkWmoqoMfxHn
EY9KvD2f9ZHOrNPDzKiA4lJlMEZXHwA30SXQvmq6Diyl8kkVoYgZ6Nkn5VyAwNB5GoJ9+vDwBzJt
xa4VxWYPxmPcBAz6R61kz20xAP/LPV5ktDDRVRmWthmNEVKEYNZXIkmnVBjFXoBAY6etOuBMTwGY
Tuyw7quGnQBXbn6mOUkFld87Qi/a6HTCjGQJCGZi2/CsrVqx7R/wJgEKNWGWLxH//ShDEoxo7cYF
zRRjxBWdpyMmHuR7nz22/zEv2ON0zy5NL6iqmOh98xXG5boK9HKN0yXYJC4m2tMOvwz1MTWlTHgx
Z28ADLHmMpwXDavyaNAJoHMSk/tDQaV3BAJKm2DFfRMdDyo+yDB5i1fwEtg/9X8qWHloggy1t43M
Dp2lW8bMlVONd8OtA9H0jVMivgcyniiZkKvm+wHnKX80jVPAc82TjskOczDcE4irYi6kM+twCPjv
jHvEe9L1m5BYJkRO59h06gjuMaHAuNLzxilqukAymDhWWTACCbkTQ2HjACNZViZKPUGLM02vKKj+
4RA0/tmFdEe8F49T9dHAZT8hp9Yr8NpmXEH97ojs9iqsPRpAL0INeYbRPnU9A29nlYKC1e5+Tymp
m33eBG9NtWj54nxITqZIAk3kRHLWH3xMJpRC/XbBKIXlF+GcakzYH+W4w7tRZ3eVsACkNg0bbciZ
J3FycctBq9A+9dJ/8U4EPArAhIIInfZsatM3v/CHsI6AEwMzgsF0BeBXydTwNN9vA/VYBHVB8FRa
JsWLIsWmBdih4xqxLyorzipj1mlt6yl8fHZMKjKsAweDPWZynsXs4GKTLBteDcT/x0pjMN5UBG9K
YYEkpRzj2j6bd5aU52IvkdyVYQDyeylOQMtE+9+hDGuze1B9AaCe4EtgsEZQedARCi5O4GQfGYLP
fAoEQugZ2gn9Cg+qpFdc4tTag7CpeZeQEhy9IptUdekRuosT1dDQ0PVGJwGgWfyiGWY7N/Z4+IWk
d6ZeyvTq7AGfS61H4IA0xJAMdIEulYQXXIOVZg0D+q6ruSXduGj1UOyyP2joUJ2o93pGTk2DeJcY
nrdsB4UZF4jO7QSxivcS0OJTiBopz0ZgIrW7UwuS/oqDgbhcTpxyGNpwy0QlaDEnqYraiAhJ+h9A
K1ND9D1XstAupAZJIeMQCs9KcGAMpsUnytgZ5FP0T5Fk2Y+Ni0cwMewjwcScilFJ4b0ZBbNDRQ2k
ciSrw9wbxAWIvAWqMgmgARDzTLO5KbtimOJE8lTRoQvAKgA4+3C4K9HJXBTKWhyWge5YaVJPE0WI
f9+YeIMMu9xqXo4RAfHax1n9apDfsFvQ8yMl/pCRnerAhhOlxl4DMqFYGKT9kqM+SU2wNvHDbn9x
nZF3gX91r88b0fkK52ElahNLV3/CdBarGbPJebAkLpcruHysdoO2M4WIuWuWW75gYIQPHliSLNjf
NqYOnPGOKUYsvPsuyiymFUcSr282HtZi9pi+jWLwT4h/VitrkHU2jG2HlFwSiaYUBcO4Zrnv4fKu
R/ObQRqqQAx+8MZrZ4IuBT6em1+EGzHzZ0Q6fJcagiQUXo0QHBf+gdh3FzgOQ5IVQN9v8y2P88d+
YvY2zPzGTOhw+6Do0d8s7Ry42gdmc6jPzbYM23DZGFpORTJiJejNzBuFdFpjIciEmSbGFq3Dukgs
US1rxLYebNRIWgi51TMyDgyq6Udndpyi76DeYanwTDud4P0AAh39s8nhzGa7oFq2CvLph6OGMnRP
FX46770Q4Q7obniK70r8D5TgBQopNsmAi4VvjFU7TGwOdXGk3ODQcl+otEZxUdGqpSo4PXcdbi7d
PHmHodBVY7oNF8Xq83Q97ODsBrUtOZ6iQ4YDeEh+5NWT2hBxx6HghECXVynEuACOLsK7573Bd/hF
0ABIc+h5lYjEs/jDf8QRy/NfCIFnSnASMgqXlDhDimZ1t0HurL2yRGVzrNCNBd/myXen8xjeMD2C
EVDqiSstp1R9Kg8bVyXUec4EM8Lapmck6vVjXnBgwSs5qHeUMzZ/qknqN0RWTiJB6fEY51EyondP
ESOAk4mLEzfJuSU6olqqDAU+imYIa3YjAjuPfapWN1vhDJLRgb7xfOT4M76PuJLQu1EMK9FLCkWt
SiHKAgQsnoDSnLwCMUJm3U7nDwLsFAwhUXqJk0Lnq25PEENV8BmQuG+Z107OOpINK8OglZo7FbCM
w3fCaguWIQIfusTj550oSnp6QjL0vOVV5CRvrI3tzt8wVGe0erOFWLiOYWBF96Sz4skAOUL+OtmI
7/WYXhL6exHZwekMCDExNxjqvDZwhaYRaDZF4mBh4ofgTbCoQ+dKYfhY3eaejmqy+S/Vktbx7GPE
wt6dQ4Dfwu2E1sVC6izzUMcBZoiHPC53i+lHamGkXEzmsPHfykakB+Z/Ef9oWd574QmscUFEYx1U
BXXmg+dIvKZFttRVwjXJC6Tr32uO/kU8SmhzucBUkRy3TxkK32zSIyNLSosaPxvE5cD01UxHYLvg
5Aek1R2F48ufm8n3AI2lqPjWjJZ3DyhBCk11B76EuDFNQMTvxhwxsGbKMJir3E8XSgSRTMzLYAzU
umjHYcjZseDdlv5t5ZPlcxDgoXmBLng0iPRr36c2O+1BAAVgDJAKGCibxnrAcbxJPFLGQioX3H42
WJXFISlhBY8pHQhmLcHNuVboivCT7K7E8k3vMEmHIiNaP91Nj4uDRoGGAqqr+WLQbNz0g3IOv2w/
6HZ4FxzMv6PG9iFxjuarv95fTT4CoHg5w3JIZXoM9MT0pBYiOduBLXAUxB/mlBhJGBokCx/GNkjx
lhTLI2Ntx4Gc9Fw57qvtKpyoc9ZzWZnDq6JDTtpHWW1USsb8nhq8aTHFZTFkBs/K/3p1PlFZDz/E
cyMc6uHiDcuJ6As4lb+Yh9L/asjVGyd9Pob/CR/jtu557p1ozXIWsgms0xtERCrQeR3UeYnHLxkM
0yrcH8mf3EoyjVv+jEX4UtchQ1JJeexrfbzgkUTx8qi45L633WEAhbr22f5BhhGY189YduLKKpcp
RexkQXC6gpSebUCn+kXJ64qbPcVzAEOAjr9TOl+pVJQG5qA1Q2tEvH6vMfs380NCi4HmSWl8njAM
5wPLDgUWJJv/cxUBGTV/fWBFxzuwjCbuTbeX8KakM1ou0D14Wd/HvGfVnSbBAJwaZ0l99SBSwzN8
zgib4At3I9/eEWrqQ7mvv2xn5aS1IfuTQwlN0iXbpmdGqVPkPMcgO6BsrBKw2KZCGBQ1w3Yi1gMO
E+falUAKp2KGxih8feAaLjaaKOCGzu1mIpYEgbTlJTEGa2FLjZQD8tQqvmgtSjRfIHP++3nq+Wj+
uyK+WrMI9MHbCrIaI00qUBT0GJWrEjueffUligi3hL8bfunPuoMaSh6AB0dnRms+Mf80kRjQcMBy
SqmZhCvcxIHR1orEJGP5VL/ISmzOLGvid8LgzRCMoPZtdPyPdTWEnXpWztRCUi77G4K8yiEokRKd
comXooTQfgzIbNaKbj/crQQ48KTb+SA4p8gndbEY39g/WuZGr7i4AKBfKNb73oHxR92pyxPDExbn
Gllng4WJNGjTHz6XB+bszCc788hcp1Npgjr0C6aU/O5tRQNg0GLd1D8aezxLqcsAIQBQKbKegpzf
jlkMzV2UMql4gid0YGOS5Wx8CZAXMRAEUxBV4G2OzWvJ73rofJ5DcuPUrG5souf9u3m7OlhU8DL0
eWy7MAuItu7sj9byH3VAuPTEp1AMi7bi+QBwFlomxA3q5ZMWk5Wcj/0NEO2x9vJS3bOhzyIQjeiR
rU9WJ+N8MtOvo+S0PySfvInC3lp48Sx7Sjj/no35Of2yy66e2Pjizz/Yg+pLnU9d6F1qyP7uHjqE
u0av4IToxE+5Nup6LdfGGzkNhQ+gXsdssmGnQ1UFBuo36PEjcrWgXmSSLlUywgmEYaiyBO8CB1Nm
kHmfZzqXFyIqYlA6C7sjj+8pYLzBYrSi/YmASdylzox/Y552BcKtizZp7pft/n0w+6ysguGvapMY
tvAPCaGIhTLe0d1e3AW8j4sZe+z6dNOncxMPFxy0Hk8f1XqEKcwIqh26s+CvU+hNA52OHQYnzbWe
BT3RLoi+kpFBCWWU1xLvh/PbSsoIIwFO5g01DvUzNspxXF6HvOdOYvw9wXlNAFQIfN89gtt984Bt
Igx/oNjRCYOWg73A6I0fBOWnVk7L83yCW/0hJUDzAldviOkUolWUhGyCf5iRKuxq9+yHLLj8Y63n
UaA8LNIXFwgbCqxH62N4cxtk5+ajza0nZHalTf+jMRiehmBokym1+LVsOJt/iDixErLf99ePgwdV
QqwDMP/A9ykFnTgu9g4D2170/OhipwD/nto6LdXtA7t3TLGULS8i6wwyf2FvtIGERyLJTm/3dvGf
FNbL5/qDvIPkIKB5R1KT0YXUIzHD0eGnR6GsQ6CBqzUqjfATSN6bGOxwqJQ6mycyVtMS11XlXEIO
c3BAfqjdF1jvXkkPFpWtPqr+9CbgVwDkDLBiuTVYOtvzGwTBB3xicY9PrILSzSnvvp69udvWDzVv
t/EfhNFNv2C+/bFadFUxxnGEY7UoSVBSHFUfzonB4oQiEYKVgrdmU5nfNHT4WzHlkNfvCSgwna3/
VasqmEANEwIx6V6QAgDD0pWODEupU7s62NZAlgPyJb4iVp1cWTZjuiOwG0GwELTzfNthYSkpcAIa
4wGT4LrgXpDHRe140u7+nk7QQbAlEL3kTKOcPa23sJKZbZ9doIRC4K1iLoNEOi8+rdj45V7FX//p
T7c4VTuzDHkZl/0phjJnE+UdFv9Rr2A2/U+NB4lodhFd6lfUlnv8Cpb+jVM6DKCWrL8RDorZqRgv
Bggp3b1+wnSkgznFh0D2BH740eenomk08zrG/9MYDwO/ZwkVspl9xveQnVZHFruco+hiXKIHY8K+
ffB/wR+7VJ91XYyMi89WG3sbqBHe7Ut8tI/gUr5wCL7qEk4Qd9pwmhsXA048204ab95pjEmyDHDA
SN+bQTgNX/nEeuZjrg7yvXTP3jNAI858i973vJotesESpaVfMF0I5bTp9hT+fIAsNCKniK/JwSSe
bh9rJA6iZXpMzotB1K0RfmR03QD9eePg6F1RhPp4NDXLcORfrbc/tHpo9rc0UTjWoCO4nqL2+VkP
GRTw/s/ZITi5UsHI7ltKBLyUp/mwn9TKtyIFSE9lur0U91J2vtWtONq/osenwELYG4Uf55L0V7MQ
AWUiwOoO1Rq4jhcSitBX1AAmzIRZj15MzeeOyNpPsO5h9hrW0B/zQfT00Ua1oXyf8+uq0yYsH2FG
/NwNQSMP8ycuyzDEZatJLttz8sbf54SfHpoIqLi2yKf6ctpVOGN9+VzxCb9ihErsH1acnwi9DA8Z
kOwUjRzEO0HFGc/GZ7bORh6KbSyqIwMLB228nuiNxxV1cDh2EA9lDcmrEfRbTeGip5iut4qMz8yT
xujndGU9x4faxvyYHFSM8RMcspcy5ZgMYmS1/OBrXRiFul98u1sbo0tcbJ5ceBbDWN46RQ3F2g+7
VuW7mcSjkL1W/4GV+QlZ6AsyaQ90bFr3YUzgSYtheesOi8a405/fg5cx84YOmErfOc6P+imalNKe
BXI8mItBRVZybyCw3x1j8/WIPbwd1wlRw7bs+WPtV9zZFMpqZuBN0sGvhhWDUI93cn/raXDn0sDA
yIfumxHHlDkttQ9WBLOwTsY6cvjmuGh8tJheLNh3pHBcmSbpEwypnQ/d42IUwZ5DyMn/+FRayYH0
9bEf4Sh7I8AqZ0hOxy8dHVv7g6XFDa91DKlZYGochOvwn0YQ2b3iAi6lrKZS3/OvpmGHL8/ZhErx
hU2xX+6v2+u2niDIQiF8rh7xrzh7yDLvP1dh9yhhlbihysdIm5VIAMQRh3D1XjTmZ8i1++r9cohp
DV60yOIlHZGSsDzFrR1GRLPZT8JJiXUtO7ERIVfURXR6BD/WhO1bQVBg55vs9nLH4ZMtku2bYg7N
8YNyPKozriSYyOY2Pzqd+3TH9p/JeAYtCO/NjZ2wQgTHBNShOnAbfW06R8x+08W/atBTRluq2mP2
zW7zF6TsjzJgQXD3zt/Z1ByJUcsv+SUX5ILc1/q0OYWiFoRp3IsxRnEAqjv3HvOOid/biXFZ84xf
wn7SpuNyXH5Xy+Cc/CFYcl61/m/9zNFFXIzsD7Ai81hU3PCeRAT2ZI+xCcG51P74B/+N3kHf/aDy
ubSEet+Tk/Hnt/PJUUPNo3gU5PeuQIAblVu8PZcrBErGSc/+FFiCGEzc0OK525hvooTxrVqHbgxZ
BleseZ7dqY0HvN254+LMIsQk4Dk0jgs56eK/6OsNkCPu8T3/bGHxAWY9mwp4YD/n/VXn3yNEvCEn
tZysxuysUyCryGy5bPGx4DwUYkWSLWTHa5f95uJV3DffCPqZ3QmwjvW8t48vRvBhuCaKkmGCPA+P
pMf2sHNffNHU/e6OjBFmPEWHkGvL0bi5v+gLvt4Lm400X2bD5BWy7cA+CWrS8OvtkUOArrgE7GOj
TCqhKoA3RzwLkeKGgD2kQuiTMD7zawbzqp+wA+xf7G59ZnF9C258tgdC/EWKuIPFu2yJB+MCtYSM
aH4JRxVO2CY40Df/ZkyazRdRdUcApXqZ+L+NlOJiQc0vx7cV1WbPpcSSyJ24FCcDf5Cd0LRlvmrI
JxRzOZMn4+meE0gx2SicuYQYB72z4OnVE16uqYaLQ0479kP1ZPOJee4mAUqMu571KwkpAGRs76Iu
GrYeCRrTnr7G6vOIVXOf9yOquxybWda2ex5WUnB20978LyOahne/Sx9Gi8FCn6L+Go3WkiEvJEKp
7NYQnZmls/s/2kw3jxWZ/cmS0EPsBt0zIWjL1hnKHyP7GX3RU1u6NXMcFqTtFr2HWzT2juhTYI7z
smEdBiypAPKscVg1JesWd4xXYRdbrLJMgF06BFZQF7Ta+EC0rGOZPABt2pfXnGaa0qwVDn1kdEZH
JyoH8chiBeWc2co4gc7Motd6HLRr9lTaYpxwjC4pvpHQYJyjLzuSK8jkkobqO5Kn7CMizvFB8nho
8l/455DOLCkaB6wYk6SGLCzw+rNols5CYFunH1Ow9ubT7bXsbfvJpZBGBMOZ11oNixnsA/id07Oe
c7ZR/AFyM9OqS+BqJtPqBTcELYPVNaaugvVEs/iNZBSotP5qiDLCW6EVpMieMb67aW9WGWneSNZH
jX+2+3b/C6FBdHhRaD1QDL4yUShJ2vJDXL04EsIKhFGAqsEKW6S/FWLhMJco9Off8BfeonM+zb4J
4evI8snmuOr5M1dyn4VcndP7+lw06Qvp/89Oro5rcMxug/0SNIBfDjF/tJ9yhJj0y1AC5wxYL9oF
o0mscFm3/fo8bNiQ4FQsns86/NA/cNHr8FLhpMu3n8qvDxsmexbNvmN7lROnPd1LPCgG8V/QRgjj
4p6MsXLEVwM6tPSdL/VBNKuGwR98HER8x8mo/ONBPASH4O5f4/566GIj788iaYMsyGpmXefCJoSV
zuRl3OBRfdav8C8f7I9kjExIwGSyJhXXVNJP5TubrNGJimDm37MB6fCeTq0HktDI0cQNVsG4v5UN
fz4yatjxD4w/0npdh53H1Vjym+Vghh7VIaQjcRqP7+iRqc/C8hqdh2FxzGT3mkw2SMBdaKh8sOTz
iscQ5x/xCtdEyuEgWZNygqRjjncFssNhW6TLUNK56PVcyjk9KBxBGEYPG1wpY0b5yHtExuDnfQp5
fSpREo7G+2Y+hgnodbiAQNlN6VAynOsduXi41/kh+NFSla2sjYyDeFx78zfZmbc8QayXzD/zxv4h
/fkIKrTpZM13YE2izJJnUYfnxXXBkOwaS3NpPon72WesXFDlGm1OKADNNq+k81/72/5H/4rMMmL+
+JvRNqDnFt2TR3V2pd0nnXEyiPtQcJK/xaVCOWl7TJabZYkgdz1/VKfyFaGzFY+cSfiIZtGRjnIU
HdJxcGZx8hPiT71FP2t3WrVJTcGbnkARkkFKn+vUWym7bJrdL4O6coXNwgpz+rdYFsj18fid0j4C
RzLnmOTHhbQ+zgzUqE27eQPqjLBcM/8EH+sVNlnrvOf3arbG3yKvfRHmOQc8+qLHYd1s0RYSH/ld
CqKtrBOB5ITb8mITEmz5QyFx3t3L61YqIfKWbX6MjwSp8Ezp/qC5TYFn2vhHoRzfknN1ji5x57fB
KT8kvc3Vr0MWgewaDbpX3N/f8mt5Axdrnb/wHvXKSfYNu2QGyIuAfpPAHEAcywYeHuaP5F29oy57
JX1U+GZ2Pzlvz9UfyqybegVZ8F51b+VevqDRYZmylxlL5D9sWwVNC6uOvjhQ720bnw4K0V6GmYN1
/E2BUfwj2U0ZagWXdJzUqwsVlMOVb/iEf5vPUwXXX94sOXgxfLHOAN90z/VaAjZLmnkdP4WR9Vs5
Ot9FQzPcLO6LQ0tD2orYINQ0ifbO0j/bx+pqyy5m8UTx9QXLpr7JDXskjxB65kufPhQi9PqbveiV
SLLbITR1ij8Kqn7RLOh8pOqSDr07vEqU6IMLlukxN2ZUdSmyKVHtLDdIQlt9Y+b0iErJ2PntetEY
a1qwOPuwkdj9vu/4zLeVvJf3I3Y2WgtvF3Sk3GaHZGUFhVdUE9lv1XOYTBHPidAHfkNd1Pvn/LFa
uu2clXwYps+MGX8wRncRXlyMQfoW5Sn2QIjEU6+1//LrAiTmXeK+5r+KQXrfveOu+Pm3/akYgixD
iqYUSeX1BBsUUTqaqNQTzG2pHCHcQLBo52QUu4arzmteVsw73yww3he0ZXk75znrzRFiDo6kTbDc
eOhStpUtqm7joiuaUrKm4bT885jBNjPlvQERonzwZWNmT/ijJ7Lxw6JOOEeHt9qETURwGUPg3lO7
LFffEdWwJf3bPmCq8d7cP8w+x/5lPzyq3J6lea5u1nl/Tv+gzwBX7pbUyozDokut9hcjtNgan4f0
jtz5e40o7qDBCOJRMsH+sXWxl1a3lNWY91kjiBx+GgrxMChwbxr9WOvS0EXtIQGBPKykAc/8jUGi
tWGj/D1UjBEusvgrmAKkDgltRs7kQ63pFWWlQ0mJ0IBs6MsY7B49sfUAq1zajVuTw8KjuoTPsOUb
yBasbHwg1vODJ51/Yq2EcOFowtex95GpEaAhsCyKUAi8DzRSK+Tb+PJ3Ykg/dQQ/DMBpc0waTGdZ
2jmqo59abx+g8hQvXwVaBHI1dISSpPK/v7GGvot09+SfwNh7L43SrqW1Q2ZsqgLuy4ywBxq6mFc0
xW4Y2qrvozY5qvybN8SezUSKXxWU9vtJrYfapFXgbuBgDtX6RTeAYvdLfb/UCVVGi+Mizk5XuOwz
Bd1KOAg/ssZVO4IHI09JSclfGapXPa4OgqDJNO4jXLl+oyO2u7Ibg6PPFLtdTWLq0VfPT02i1mVP
CTAetVMeCS7bQf2yATdWzu2/m/tVJrhicm/RDOa1Ggwi1ZYvFQcI+Sy2sBbD+1n/MgAG/t6kSC6P
N9L+b/VecSSk/B2jiznKH+VkpBzXvJ/DS/nb6wOkNFYT0bD3GYCgBtEpfPY/JrXkO+C2/UBWSbRy
q57xWACC3z42tIPP/eyoUh5BIrs9lUPVbVguwiOKjdDGp2s6L87xb/dBEb4rJ1i992DJ71rruXg7
swUk12+u11hlha/0HT+zoz8Mrj4eOOZnjvAlkkX0ZVad1tGNruA4P1iPEMXTQghDnv1xcHVEU3VL
caL2ybSjaGQjIhgsjY93DWaLSfjDsBZl3vS++uHoO0Y/7uHXlXhC+uU9oLxwP3FnNgYy0RvJf20+
0TDFgtVEzBBHghkgVaNj7esfPPTBcDLESti9p3U2iIVm2AMjqBE2zZOwFz/zr4mDe4bpITN9ufzY
Qw93FdQm60BU3Q9AhZ91iI7W0nrM7wkeKxYmAw2q9L0Kf6d1Rmkc/GI55MQMa/1TciuoXJ4JKcpH
Csf54uc5A9P6ooYGCBKBm2YwYBcDpLAe4T3+2wFYsE2L5Ufw9rmghKsfizvPjCJqNwlG82v0Sk4B
HS0UFgEPjoMxinQ3T3KqS0ghU9L7VC8gZeH02eKuhcUz3XPfqyMec/YlHEIadCFcfjNQpvyzP1Zj
/bAivs8RKCxu7g2aJsK10cFDoYqqqwYIuzt0jXdazbffxIRVdVg8s644BRerh/9Jz707ouat0XuO
KQ1YHzijIHOcn4Ir/mdyMo6ZLVxW9X6cXHdEO4wgegZyGvubi1pkiOY4mxMUFucdDbB9TuhO1gO0
PxGvTWTjHf8tzvoRbaV7PF0NPRzEYB7eEb2UoqndYhEknpr5OAT12vzlr/lffsHamu7xwaFjoSk5
zA+VzHnhEHr31T1oVk+nJXk8/YFzt8bax5fcr4t/qtVi3HRwTubDu8f3DFpra6MVR5uOm0I884HT
3FPG2Y4m0Tc5+LfdOFpWS0MKoJq6/Dt6tyERxf/Gbdnk1/wsLNSusOk2DXTdzYEpZnTZHVzaV1em
45h4p13nz9bX8I5IbSZ/lO+6NZ+WXDXuqbpFTX6YH5O/FRgUC+3ZkVVbwZgVIlVfajmpOhkj81ks
t/+RdF5NqmJdGP5FVikq4q0gSXIQ9cYytIIKigHEXz/PPlP1hZk5Pd2twmatN15QlW71e/hxH0xU
geiXzN6YbOki74UdkV5bn3YUq9YpEfM/7sd4+6VLRRx9QSKB5022zoVa3Jx9tKF2SfInc0a+BQo8
uwKf3G7GzGNPl3AzChgKp8dlUM2/S7G79u1p8rLv0XXx4lF5/odUdmazacIJjRHFmjzrDQZ65xrU
8cu6AVwrEcJm2IYFsxr4BhIiv29MV9PVjUSC0q/NcySDBpcJeMBNnIY1rFG14b9srr5s5DyumRrj
ifV2ut0zuBXGJBvuWwqhxxYPlMYFeK7COq5CaQ/UveitIDfu8HKKe4YUjJ5JS8grqWWIxG/2UzRB
LShUT2ghDN/65ZgH5a5KwOguwU9XzOGS6heg7tUlUuZ9A5H7QYRF02MT0y6TlnHj3sna/i2GNMv/
3FbcMkZuXKOvI8JEezzhyYIzr0yiyqlYXKMbxQSct/X8rhMRR9bTdNm4E0vk5fb0PBD4/AhZ2DMA
PNBv84aZv8Wt3ybMdYTIKqRKnnWIUu8DwaNwxrGiuX3ziONdl3eSrRg0xDmDP94BBETxLZ0kRVSY
pX3FW8KALuJpeYcPr2W7HDit0V8M/7bEz49WeM1jtqLdN81DRifIBgAUoFO1Mb/7HxfaBwAA/3DK
lSGalnyOPoAOqjwd4uYTwmXp5ivM4wP5ELmqlAvXSBOpGwmGDnKxqF7e1rX9SWW1IID0sukvvk7l
K3yFzJIFtD3/6oSnMXw9vVtaZzXXMNh/zEjSwFcUlIJNPMnCqNYLP6zwLzIBz9woIhe8zSrXnkbw
Hc7PRnPKR0KVCSFL/L9L3JuInYHU9X+gO8MdSzn7+O9PFNN+du9EWT75LD8+I4wIieTMJgRDppWN
oRxPWH7ccpI1Ro1erllND00xe0qzJukzkm+u8EYDBzLir01vPe2+GesPV36zJwLPlPHtr3G+x8+m
w8McD5ItrwWHk9tPm4DqFlpq2OqAhzaA12ZLDfk5okLYfASczkZn0xHSzAiidrb2j9dbUMHZJFLa
GY90QJ/6RVwMseD5SWwNn/H7+A6ukaROgaerYx1dVpMMcP8e5YmokOyRmk30IQMJPZMVQbfP93zs
dFdtkG1J1STirNF7PpPV0CeLnBGwIPb0RkTz26lwWV4DJsMqJMsXPvmzfDhvr4o+gJdocVW26ujl
oWZwGQWIdC0Wo2XrVYlEoSUrGiXvfmWzwM5gXPXS6GF1z4FSFyRq+6PwsyzmlX6xCjrnn45+jYrF
K2rTxvo68rqxziaHWu4PspcrLUXbw8CZUK8sux2s1de5Q4o9aPP5ps+Qy5tPTDqNMVCMDPKYl+W6
CT8sgyx7GRKSRbH4Hr9JviZB3P16xeG8Oh+gKJYTnaJrzHOiFr1ii3ls+vab2H/Mm0X0hGwWYfMj
h5g/GA1Oo/MBxE+AvWD+Fk3LQb3h8VGrHB1slyhM1p03+vsmF0QgnmTcY84G4+YgaoF5APUsZo/k
Zo2X42UPI5Xi0Ta2Zrtpd3UopRILPIhY3Lmlx7Rkv0M0AKwKL3QqHHJ/LGTsdAITps0DkD8aea2u
HDt+1gEgFt5oc98DS4LHsRtiE9a7BTMXPiWYp7sDXJUyzL0yHu4tHF2t3ch4lFdTgSu7aCX70R0m
qLb6+zo7Z8TQBkSChHQTqSTYHuWIG/NFnvMQFSdKkyPSIQb1Fq/+wJAGM556TKuj1ZPwy1585jFx
ZBgqkppuuwnGQ1mTaWpYX/a3JTl3izZ72JPkwe8z1dBSUdgHQbsfHs9sf3vWucVjLwdAcsDvSESz
QmMz0G7GxU1lZ8uFsRzbnyz/61n0nZLvmnt9PAhQ3VWmJH1YR0J9A5zMKZT9io9v39OnASWTxsCc
+lMBMQuir95DX4FxMH8Q8Wk+eT9+4jFaZcPoYzGhKJEcnXncny2CsdfIBPx2AeJMrTanG9DRmtQq
/SGCzymO6xYl+m3JBKv72CPkOqBrWUzy7KINCKCDbOFnU2pK7RNnFF6oitrYc7zllBmZLL4X96Nd
sokrYmfJh4blyHlcEx8dIfBCttwLxsEvoHjnBKkS1Es27OGh9e5edzovAfcFRggD/wRa6Dv9Q5dB
u0Uj52GXWjqNvliOCYY9bf2GUfZBDiwxuym89OJ5uC/r5ThQ5nd/7EOwO82Ol8nM5dQZM1Xw8iew
9NnNaU0aZ+fgFJOgZyrq1puuBbxKYBBvoC8zYMHLuD14P+LNqQqWzHwpB1cRmPJVh0i0eS3wTWSa
304fWFdOebigfMNovQht5DX2Vr0F3EmAMc+kWPTpXJmcpiQsjGgsaTXAXv5m9YxexwePAxTRtrys
gjz48L8PX4YE7B0670uUdWdzmhItjoC/iz42Hl2cBRPtCtjU0wgJN74rXmG97NHmzNucTADvL3ZH
nUTjTZcK3M89vokVpQT1hPCBWOZHHIfOy6OMA33fJ32lNx/8h4BonpxSxtd+Fh+e9t1uizrg69XH
ewDuGpxX0oJIBDpqqxSq2P/QQYUKev7V3hq3pF4vHo6iMksrppw1NE/cSS5/Brw3xsPv/40XMigr
hNjyPlWndB35pf0lcIFW3Fje8U49jhNJHC031rId6jswvIx//IpK74kuEHh1NZr3Q1gjMG3iIBmE
/5QVatJKvGayuwSaW3JUd1YTgYMaHY14YhcBXjKYwucjwvBF3ZeMuv8hbEB3hDgUG2diKOwxJ38N
8u2Ziq4xBhDdDhSWrDHk6i162h8TIlevHRHsTAYln/qbHOnWggZfSAwoXY1mkgb25Ztc+Ls9UlEA
sWndzCvx/l+H4ghMpAX9CyzvxsOA9LRG84lZ+VQqxT0uEYmhQzQ7biELxzQFKMZQf/CnZ8a+0Qk8
xijMpz8sZvKpRbYpGROHbxPTzYJmuZ63y97qHHER8MlQb6b3vR6WzAtbDwnIdFIBjr7o8WOzccde
j+6uNuplrXdZv5Mq6HP3tcZ0X/+RObV5W2RtRIThOy0Ps3b3cZuY+raYPrS1xCUuR1ee+vKeukS4
1P8nbckGZaqCdkmYBXlSkyUpyasLcFrJC7rP83kZtyrrQ1AFnaHMQbWIxLkzSIp2tO2io3awZ5bR
RH951JOhsiWNIlSoGBwGsokm5JcyFJsdoNc1AlUcOgPnKdoN4+/myzZ+IQYfbz8izkcwknXKjXnk
xG//G5MNT8HNz/kyoFbBBHqxjEpzGj2tnAfO6bf60iCsBDf/vsyDC6VoeXizC28Et7RjSLo5vQA+
ipvmuijnYxOpNP1/Y21r39MP9y1UJxoCRIuEzFOT4FYIc+FKKd6jp9tHdR8BxZmX9ct7BgzvjUY1
0Ppi3wyqh9Y/q7+s7RYKf7poksZ60paW2412CdpdP72HF7/J+HNX4sfzOy+26HR4wMF1wId5d7Nx
G7fwGutnPbCRNsZZH+pTJlOBDH6d8QHZgzdhg5bNelF6TTJ0KjDxfPVJP5ua6r338R79klqsNbPJ
anSqjry1Y0krcKMvnwxkYMpsHS/ts+tIYIZ+jFtakfouYzH8vhAr9kF2DvzJ59QilKiYc6bYVjIi
q53PvvqDuoPZe6YvwP/RoVu9AeWAsXeNR41BxljbhBVA+ARgP2FVmYSQxJclAITkPKLBbpCCObA3
roA1/IfwF0cNDNAHiuXx90zf6ZllakuX7iPKDWpWQGrEaRixL8WNQWK5gyIzKWWyOGYDODXgzq3L
CExphF8v7st3cqfAiXIxAZNucP77gNO/VXn6Bnlard6H6XF4vAKIApMRqMKxPeUL5RBuhM7m3nCG
wJ8nltDiXrRBC92H2GuFk2Qbwc7xRGYsBXAmJQZk8C3wQf5NgNRvpQppEC1Wiv4lQAZDFogZafmI
wvozwlf4iyn6U8qoqYsitQbFL3U9F3WAUoISOL45ZuWQZzG5XmmeXAJKM0ezanM9AJWN2d4/wHPw
QAxckB8UpZ0HDH1U9gLyI4Hb7psNYKqynzDTb8QXbThUmSnT0n+CZhBVj8CsAa+R+BBHL1FMjfhy
SMHB+o5wDut1RjsJNOePdU+xKklrawFkSqWG+xbVJiiy3KkYeRSAPGOF0MCWDh/8g4h9FLWE1sBN
sGYqhOUiaKvZ3f/hf99wi1FjiV7mvJbI11tjmkVJJx6YDxVUIgdiZCIHfCTNel8kl13bQ843A4CW
SaP9GzI+rEcUfyIGYkiFfX969UGinuWuFVCg4ttX0WUBdMrfMiof+CvZf9sDQ16xCYLEUwPNJYpw
4bIsV09SavcD8FBzwNW/ONvvxcQrLckHuyncgmrMwurWRAFHAzs3O034V4CCuD/JD9NbfcrWDcw1
f8wHCHrohUbMPkT4lKd9DyPhSgoBKMwLaqxxiA2Dvgd+vyX7DVHX3Ic6ubqE7xfslXe6JApdWVHk
Q2cPYjX3h3OqryEq1ZXoYXRaz3qr55Rf7KXzeNaZxXTwSHNA8zbuI48mAgYfaYHS9kVyW1JQPoGW
Rwqn8euEGmCFTzUHaeF9q5F1UTPq0COpoTgN+w4LcsTckEhuL+g5BFZG47+O2rvSORvdasIhqNCk
ki86bbBnAPVaq3PQKv1b3AqNT7A4fhJWMC7NHx9Jk5aEamxTXpjRHnppviwtfig0NOHHlPMN5/BA
YAWlPraJHqn1Qp/EW1cJhysmK/IZaBlGjd8ZLwakjmauGzkIjcq3cB82gaYZVZWszswoZgF5ySa4
IVAyGcc3B7VN8u+DBsho/U98PTz5ZHhOgqNQ+mBPUAlShuRXu3twM4vkRcfjy7mc5OS5//yV7hMt
AT0RNs+roGByvpjVUgC+kMPfcCwMGnX4XoiW7oldzEfzG2jL2SAY5I4CDjhu3q63uGHLdIve8eJN
jcF8a30M1gCts6o5qgOh1VpSKE+dB+XFGsgebRK1zxoTbu2h83VGp0tSOcDUdFMMlmgVeKuH5G0T
+eHyAtG14Y7CcopEzvva9+StspNYRUAzu44pgcchlXXOw6LTAGTsZXKE+igWF8Xy7YhCoooHiHR6
YlOA3MM0NSCjlS4SF5+Ac7ZG5jBGPWFAsxvPpA9YIplKKNtTXz5x1kbbUPbQEkbngI/9sXvCp+x+
Lm90IK6s5KqzVou0KuYpmqidgdbT6e3jhV3NSwDHi4ZmCi6LyXyibcn3+FgDevUgHr0+KqRbkK8f
/BQapbjM7scHXZ6fHXu1Xns8Ng0kdExYoUhQ4P2DZuMzXHOPoMsRNe8Xa6pYvU6Xx/p4xWydAbh5
Va0CjntvhsOp07eF/n5OBivTB7EhSCe1yj4bLQqxAlCT59A8p04Wug/H8ji7p7RKHi9Iidp4BA5U
hyiXf1y5n2C0GPgUo5JedvUGjnh8TzTgiIDfc1GvH+HFBNZGeQGHX+o8At9Y71QCs1L640xukfjh
DMxGe+1phknRWLA/IoT87Fv6yyb+UK9W5RLy/+dIpxoGtIfQ8uK0e3Ib0ljRL+ElyYNnMdssrt4F
cAb+r7avC2Q96tvYUtzClApiUaHkYZiOP0ehcnnxubfeB0wVHpFPeRpDTFawARZJCdZQ5xV9VJ3u
ziulrKimdlcEL4KWb3Qe2EtAboga0M9Bb14cn7sWlVoDwnDdFZH+TJ6UAF+x92D3uZRqfuRRzPep
d0r4woJd/YGZcgR/d9/lc1nCWKh40Ogtn49BFXsBVxGG1xv9vbVFd+otqlBUUSHjlzu2avquScLH
JH6jBArvIaPbk1qlEs1k7YOzIea5JGKraaxLoKDC6S2w7AYjLpGIytSdsnp6MsJLZGsuoAVD5XbV
GAp2QcwwLHFDp9zAhbvi6UhPiDdxkJX9gvJ098olagLEDj+7SHblP6nzw+iZACY0dwxBfsluMR9M
0D/96d/pzqUGmDhjUGiVscyhKdEU6fCSAdFriZVEsinjncuov57Ljvy3SKh1ENc0HLGM9jaycf3H
EEWunEsrERtibg1XhQBunSm6mZKKyEPrKKtrQMcsTc1Ddp0PNMnvyKDPxSgtFZv3Qf26iClYFhEu
2+Tn6pNDHrx2pfew+vgx6dBlT/9Aab1YYCb+GQgX2Jwd8uGgLANXgqHWWa0ZraLWwdA0vzlYJwJc
tbRco6xBu8yMaIM47mheAp8vk6md802EH4OrGCj3w706Mkf4d6gcypMxuGZDmzAPKA6mm/vm1n8t
MCtwA70idkxbguL5nPJ5HnUUXtNaq4kyuS7u6++FwgE7BO0C/FYvesEDW/JFWWZNqCfzlE4EkY+w
z+xzZ4vMevp13AtiyJFdxjxl1kJacqHCo6KrFpl3yLJjKosBs3Ufu+gFaqcKx6qivVCbAkuIVRPQ
owrvyXDO8rkeuEPQay4gCu+Y7aO3321g3gFHf+4QlHa7GKZbVnJ02n9oR/eyh1pscNjC4Z5g3blR
IrJIsV9dAsxCqzKhmMgExU3OoMJb3m4iZq0Wqe7UpIUt7PEqqZpTzKs4bEs+7M66Uej9JHijTD5J
ETSwgxLnPnXVppIRHOE8HM5Q5+yVXu9QcZdXXrF+7PoH6YAk7enxbA9HPDknnCbdDvUgLVLopyKW
ekB+UrNI3yLghyw1HMwtTVGlcQ4H3oDU5GCUlI4QPCN4CUofR3C3AEiavfbUB9q5hWlAvAb1ZZ3j
ds6agxTpbnI1uz3rY/98HgOsrDdMx2bKpYdxRbJhDU733c26682yPE7RR3nNsrf52t/9NfnOqVn2
lMXHueyeUE4jHCvs6QTOj6FJ0epq1z/J+tkvTv8z5z+fnkHhKbMUlYLkhyKVtlE5aSN9GnJN8TxC
fq6Sl4SeBdWePeCh7Cl6jwGMUh9gSGLN3UlAG49TY6CJAWvpSf8sdnSPEvtxhkC+WmMPElMd8kPh
cPWKywPodNYwJuAMIEBiyHN4rH44QXr6aN4skBVYjb61GzyUrTuAiUCq4ozCu8YtzPnIFELyyQKH
qEHJxciuvX+334INVLBWxImr6LZRmGk0EGtTDkOmunrHMmuAW4iMvXPyYpROqt0UHzSVwSOTmM05
yxlParTii3z+4QjAyueWhHt8LfgZbhNRFoSdsIseh4kjb6pVP+xOP7o6v/r40G4uDrgi9Us8heG2
QNVf5s+5/xOrFKDYgIosZeBPwiZDyRvN8WMLREJnb/GU1XZPIzRtQ80fifr2xSiZCi4bABOkrn1z
G0mA82OLXjYQPmZdxMjoM5PpsefcLN4wlM/AnmefHU+7uFNtErzQlHbsKpeU1UnctWi3c/eWEu/s
EicsSEbYCho45jJX2BPSZSyI/fROBtrEwb45gdYiXsKptCsTZZthAkJd9FpsSWqAikJEROaknwsB
IX9DE2jKFgbEqyv2AHawd5kjyx1O5uxsLXUfj9kb+Dqiqpqrrj30yUxWGIteft/hoDyNVjVDFyJT
g8OSi76Z57DLv/DDpHtLXzrEqdZny73YpYWid5OHIySxDwJmaGh1HxtBYU2MnvEmxZ46c5/biXmh
SicoysDviBqAlkbGNAISfCy3KxIT52xYb/u5+GBRGhqDhayV1mR+0z9pTeH2TQPNCAbe2RiiIiid
n1GkqEqzrYWFVCWmTmMpOosF6XuiYoSe4p/VUzsa1CkJtAbAsJf47rwQgNFmxe00BMy+RXHPUBYy
oceVRdG9JToFASh50Iom75ybujx8Ep4/JhXauCO+ydZmGEZM+NtMRUcbN9/NY7zVOLNRWiAoU7nj
INHp2AP9aLE9IjZXXDC0bGxeQ6iscGL23a3d85H77UltjOpge3gD6T1dMXmQQRv9OyOpzuSbE6fF
1UM8W6t/T631oHpQMWk8jgGxohHgSrmk4M7J4TMBrsMyuUS8AL2DXDj7SObJIyGHifo7pu+VgjD8
ywCJS8iIp2HPHavT40jUPw4gAkQvabOkPMigGRTtwz2BfUQdTwcIMuZ8DnvDzoNBa3P3Y3b00n9x
fdNORtIm/mB3BDHJQqh1rjTf4nLGvAt/+jXEoztfiAEULnXfiUkt+un5nO4eG6rBEbnSAjsDDcGD
i66AQ+6J/+OO3ol6MnrC2TsMCaitNH4mEiyo7atPIoaba2PEr7wnakH4mFByYFy2B/7NJbrYmYKT
PVx6WNGP4LFCB1fCX5Hwh4XhnZK1aooNBrLOptMVEGu8qPRmPkSSi868Csl1jbcZHgt0ueBpEtLt
MY2zhfoDmxWX97/WwvCFogfmF14ieFPdKptyDL0f31PKjO0zN7T45i9iBvpaMID2OdPQV7u5f9P4
mbr4fQT+/Sbo9sO7LzEmSpakj9XvPNchqMweAXBDVeB2sMxhEX5SBZ6YkYLOIwxjibwo+Q1wMqHB
+c37/I5knOL+xMEEQdwSV0lfNoF7FB17dyIVBpyIygK+0iZGkHGjA52+cjbmdE6TteZx5Lk340tn
/MCbekVKq7NJYQC5mG9zZPE92JEXN39EZ52UcSYuxAcgEY9HnhXFsClSNP6CU5X8NyTU3QIt2jst
Lhx2/eyW4uqd951qwzTCxDFaVJvLpvrbRmf17G7XZ94IGj1FSuhq6j+su1mlEOXsfki2svcfajGa
0TwcTgHixu40QC1LCFM8WQ/jK7HZ2wgvMmTcglDsH58iOLM/2lPki4NRshnmB0F/j3QZOwtr73Hr
/E7c/tA5MEk4q8qo9W7AgmBX0CWP0ewhfiIkMBPJdQHL3E/hTGr2qvUVjoVz0+Zk+/ugBUAKMc2m
bxYYesr/EFAjpd7UV5V9iKxVDrtxUCy/pEJw+udf/rQF80fEhUVluBj90Zg9zWS33j0C6uDNLSrU
fvbkjbzRntzt6h/KagWP2iu44Ns4yPsiPj11BmEczUdJyG87qHZ5/oDbYIvtnWRup87+Mj5hzkhv
LHXw4pjw/ZbkA3hqBO+dAUaKTSyV8JIvFLdZD1dwOkkP+a7NVKYgP3q4U79ay39N/PprFgWTVJMN
GD+a5LJ+BA2aseG+yYbeM25QqbyDMhwgUUO+xFGeSBxmW8Td+IWwV9TexBzZ72S6uJpABQZ98W6b
ClpN2AZvscxyfF1snRy5NetXboEHWVvI4X6KNc2EhLtGDfBtL3q5/V1+ZLm7lWB4sw7h9df52FBj
PFO+6nMjtI+CULrGgz+QGrQZb+sdTMyvw0S4AJSshX/lAS9cOV+E62JmmkCrlTEXW5cJqy6lu9us
ZaD/QZNzNgsWjLENZ6EQF8ugAQIJIOWuj+uoSZX5E8SCB50hE6mpGPVsgdGL+tfhAoBef8HfEEIQ
vp3xihk9wD2sU37HQcREAREzyvrwegAD3pUNGUOl9w7GVrHaLpqQ+vNUtG6Sd5oOrTyQDa1lJXoF
U2RoEOM2GZBjs+GfKxmbAOxKZZHElHak0BOjypHwYdzBug8sXodt2nf9/hzmxO1SUAAxMBDCZZNN
iPcPx4qdr+/2BHfONClFpmVubcNXBAe2GtdaLjIJ2m6GcBxZ0tYGY2bM+ed9SRU2leGhAkrmaBbu
o22qRNt0EN9WeOWkaLspkDxv/37r3pGbFxhcYtrjC1ffZA9ph+rlIcyL+B8Qz4rbHiYBtnYIIM17
9NFBoxn3riSp/UOmQbPBpPH9zPir73q0uS65+X8rsACUfLSofcHmOTewEDYpaj9mAjGcsEYyuLHD
hkNq4kgLma5kEQKhbje4wTNmJNDxJ/IAAOrNFxYs5ariFh5NsPypYnxBvfcWkl64/yGyWGeyLNbo
gB/h465+WJBH4s9bgiRpoEHVHpXdDIiiHSNqfjHE7a9xCsNg9jkIsg7DN4LtDhUprTTEYSK7lWfK
lIodDZDikxtST/0ELfvrErnqkN04z+foUn/gyJXKnasEF12AyivMxik+PD4PKgSadJxKe94oHCeE
0vKrvM8qfHLP7rk3P1+90pLHc8a/iOYSDvKSsiQSXzabRPUKgSvFZHiu6mSMlbU1mLw0mkb0P+AV
TVpP3GbZ4mERFXl367bs8RDFBR0jo8RdOA3wpagdXeN3axoylG3927IyCzImQUtVKhHX4+iye2Pw
rjzZ/BnNeZYvX5qsk7LAw/YRqjIneB3wXBXPVroIsweP9jPc2yMhkAQtWw8w9r3ji/wbMyZm6OCN
2uqpyYSQ1BBknS22ozcSb2F4HtrVHrxYf8PqsYEhyJvaGKNQWl5SzgHOfzEZx4MVAR9TH1ZqJXPU
b6AUih3nyw9yQKgckGOqo/hORhRRCYff6bGkFUAfH0ugGg4srv/NNFbSjpSFmIAFyf5avfiB8Ibo
lPNJcUcqUGIAcZ09oPwg+cWdhIIjm1Csq18tudYI0LuRu83pV6vNSVrx91Tl3R30jdNNuxqGd6Bf
gXbmOLxfDlwBKgYY3x8uA8mVG+28LKKPAapxgpFu6TwQ/veBJnPyfJY3izOYSKz7gjtrG3UZsmtn
4jTr8/K9egvzTu3doyKaxkI9j+nReDl5JDkN5PRtLqRI4xS7pSb7+a5w2tUk/EE1fJw+21OPd3ka
jt1R3NhTRMIsMuEwbEG5GRlVPnB8+meiwG7z3D5bPa/Kxl4XkASMAoNkilXtVMvHvE+JHkoaV75p
k88M5wS2iqmVGy/1HEJsQZ5P19y+h7FW7KsVGdTbTX+D3QEDEjImn9wc4R/Ig99KYSrHZhlhLUrf
B9ltsVcr6Q+vCaICsIJx8qPPj416LYCvfP4PmAA5KaDdSq10vuEglP1pioKCwoZ+JvCVPOwhU6uy
PLt4cHouw9pm6Ck8SRYgBozSmPUewgUqfMrloj1NY/KCuqhA4Mld6MEAZt+gPnUn2o9hQWy4vCLi
/wAO8RLgc8d3Be6CBGBCXAKGByXFPXHecVCW3n1fbbAeFUcebUwQw782UTKcB/BTTQRau4GrakIO
Im5zFGHUaguXZQ5wyV5sTw/fGLb4supJGGseuIwPlwEF6NWRtBLcKrmlre5w43gD3owDmC8SfndQ
VHwGCRQhQmYq/F7IKSUa9DBBZByIEIh4HThgsVLg5Dpe3KOmYnLlAGfK83ln8pf6JYnyxwk6G5DV
wJhD8gfecwJ4jpP0NcWFDnH2PrH5V8TTYNOmUB0b1jbjMTtMqRirj3TCYdJugF3vx+uRr3kFyp4I
DaY+e3SkAHW0UhCFBb3TJSrWVG/mc2icDztak8KrEJ0ihP05vcYNj64YSwE3lcQZC7L6wtoPdon1
8Ngm9XFywiC3PRuArjkcM+gGfSXImIAnSpXFjv8tsUh+1Ho1RaPOfXlfQfnx6iaIiM5zCXSlIH+O
c3U4+1iA1k7H9YGb4Tfr87Ta4MCOpP17Q10M/iXYGGogeXbwRoqEJBYJoUrvRxXLRx9vKYkLYrS/
o8CS9sC5HOSc7ty+PLbZo5XFHQy7OLDUYlDelUfxejzYIqxKbfg8/NZfoaCPX9kXSd82eoevoHHf
f0D0yIkCnhWvjM8LR/ZeiV6MD3xPyYHaZlfvYkbjVbf6cc7yiyouYTgAncP4dxhA6RXeJdmOZ1zC
X2S12D+JlOHQ41mX4JTiCmAG7u8JTMy+/igqE8i3ZLzC/gox9WYHve6/ft6I8pU9HPV3pF1SMeGQ
6QCz3WNoIDue2ZmJ7sxE937oaH9QPlvXHZRk8Ahlvj3u0quKXo8l7OdCiLyjHGI0votmumHKezFc
FgeUuiPG5dG+gvGpYJLT6RqTG2sMdtp/NPkWMQS1i++QBleXnBr4vcumYJ0nigUJFjQc+vZx+DvV
x0cEgXDbEdixjdEWrulQdT6rIWE33q+bkWmCOg+i7SlcIBfcoOwVOPdw6TNDbJr9O8v3k2iYDaJh
2GcGioZMiWuulpyphsmD/2Q8Dn/eObkGnCmrUbalOmS7h0uio2VC5EUTiffkK+5yeQ9fznSSy6pQ
IxLUBe181zh82Lm+y/Yo91TR0QflgTeUtwfZisYJV+45k7gkGR4ICGAoGKvVSHxe+Vf9/t15USAC
WKsJyx1xUIDPNVhx1AKRDhJKJAKZNJiV/+ymuKl4uePfjLv8QYrlv/+Uac97LyGopZV8GKO/2IzQ
dW8dvqYXcmYM16QcFPhKrzG/cReBRaH1y//eYTtS5VVD0zWPZdxkZFsSZ5Whb/Yaf7Ivo/fq5k6W
wyVOX3McX5ftokhkfei+WWbve/6Nw9Afk3U3AU2HtVO3seS/T/wKrTNe/3NyOlJ0NxXSEkiDyVq0
dUMe1MhPp0jUqORLJlxll9kVpKragLDbIwgO/B8t5yHPGpAXHAgHCXshHkESBxMctWiZmtNj17Ay
oBqC6cZlr36zHucgnSbWJKzRlYBtPYztbhoQg4LFQYlfbBWoc7m/3bPVoQkue9TozH6EqnwyAWuG
Z0gq633osI+MIt6xMiOJZRtyl1WBtBxY7X4YSJ4yVbtMcnlOIM/iyHB7h0v8wEV7zUrKdQ4fcqlD
5lRcbZvKf/tQ1ExWHTgJHvnTfYkX7+wNCdZj3KlW3IqKx9j4Dbr9xPkyGTC9s6Y3hIFbAxxStOTk
yMcZyjGisw3FxIg9OJQ4TTdtpyJIAQs5z/h1pQ0PMN5L3tFv8IsHxC+hb+25n8OHA5XwrXVFEPSx
mnAktyzzB1SsT3LScjH/XBuc2QOUGSuofb4Ww8+xWHMr45bh2DOZE6907s7ufJ2oMSnpb7/9cZ9j
1OclbHqHftTPOE5RUyLMXXNcyvyDgli4zSuYtJo4L0FCoO6d3kY+QMkA2eG3z1P0lPAwACy+gnJt
lGtPsvwRUPIioxcZBdL+S6Hiv0gi8kniG+YfyPRcVW4qAiFutsHy/pg9ScIkpwNNBu6qZv7cdQhN
W/0cTO0maoC5BrMRVVAWRcAG5hs8dybGVP0xG5zwUrl3rbbOXIzcDkhNGk+66K0FN/2eIxIGUeMx
nPEUkEmQ6PPHHelHSkzIMg9qHSosknkvvfZl1omiEyw1F67R51kdokmiydeqEX3gkmIkI+hw4hMv
D617M9uEiokRmAMrMoLJgJAk7hARgQWbcujBDiC6sMRKX1HsRNDoHB2awSYE93eDQrq5MGdGj5rB
IWMQFhH6RZlTjkJB+srOPtobLq0d3Q93SLOpNtbk+Q0Jp9DPlyN1S5/rvwGAfYTvNrFIF/EKqCgw
TzIIcENgOYRLQWwD7iVk4pCS+jDsoFtlnee8ogPNSgjMOYjr/3U8JJNWmUROmgrXzxOWw/EmRL4+
p+jHlIDmr5qQDNYmZ6L2CTreVF3SO73vf0HN7tqAXKyR/4YwtDmzge/65kNWP+YQcAp0jSsMNQpP
3PkzbQFZJ8gcnhTX3Oa3+RTlAB4ZjrZN/SDGaMLbSDS3uhloy0LnjJY4gRgKVTRgYH2FKGIiwq8f
gdpyu934Yiz1GDCZkpAcatwkJmFtCVKZJb4wQ85+qQB53/pbP12TMSoKBHYzsknt3mpI6gTf7AXj
NLVFZBXAU7d4ovMASQ6/XEWoLrQz7l7qv2CUVMkQSAXJBPYFvTNWAn7BJzUI90SU5yDqpiOio3n5
kkzEH3OVEBqodkt5ecNzkGsv2Mc3sinUoi9YVkwc991LnqG6/BLIAfs8l3f1TPy7eHjm9B6x55qc
ifOhNY7bsBzPBsKzQZwYkhmSe/kyfqzBPcBHKenpEfrDowYNPaHOZGzGZ+2Hh/+Cr+IftFcjvVgt
i/jMN6DMltYsIp/WMkm2W/Wp4R0YrNCALkUJZ5+4y/78ak/2bzTqS3J9kLABsruV+yI1jyBLgJ4x
78lXoxqN5qje4v9nlGi4+eONRDaHh21LYQ3dTIAWD+17nQMVIkUTSvrZeD6yhh6Ow1bfFRr5ijH1
znGrI3WZ99kH6TQe2yVx71ck0jy65wdGJh0HSrZziGFmqIEFwp+rCn3IbBQECvQ42SQERf2xLxEs
JK6EDlqkoSoBgB/gsU90iJSJC6BV8QS8fAq5Y45hYb//cOseK1V4k9VMsX6cGQDpD2552rJvdgfX
xHDZQGh8Z0/mSwYfJouewC0vXIU8chDNwdqBrfxH0n0tp7FuQQB+IqrI4XYCUUiABEjcUMIgcs48
/flmn9oue1u2Ac38s0Kv7l43EWNuQpWNNtzn1nbwYQUGUwhWfZo4RjxjfhrbbEzhJEa6OxHIoH/7
NKblpEK92NhgaUCRX3aR2k3OIahd4Oh/7fGaiGluo2WaTikxLawEJdc7cofGsU3IIfKQyXei/AI5
M7SZKV+8U96svPZsbK2lTVYiL9qGCrFYhx+wiEV/A9QgH6+LUalVQIhpYd7eGndOb1vsnc48QUnm
1VNtdwoXBNBHDRXzO7Jv+7yWQGxoON03Sgo7cEatPqIt2Lqsz8Kco95wHoP546FUixpt4GZGW6yx
h3g7n8I5T6DqsY2Q+KQ/d+wGVgN/3u1EcAinxmpVfYu716p0UnZmnc2fpLhy/R4tBjyq3HEFTjUX
a6ZQwOW13jVfY2eYipRiMPknCOwZ5aOfpDtVh0TM5pqOpB8v/hmnOGuJX7joZOx/webLfHCBiaHX
PanpaVK071xxWMQNR78Q3SiYlq8Aj3Ax3U2vvcW/FIdGHmRxpjpfhYwdFpaV9h8KWmWjxI73irQ2
22l8/DqF+ZaqaMrJP/JPXuDQcjfb3L/rNp8x5sAARfXeXQ4OkWkxBUmbqn41GhvUI3R90uL8pgcL
pxadcprGlIbj/HdgFNuh2NQiE3D8tnE2fEX75vexPircwlHrUiuySMxP7IC/CqGPFluCC7VAIxOM
GLTGDECbc5BmHhfajL+beqOqsEvHtIUeMFHF7IfHOE2MBc5vJAKIq4AsIb5+Kzu3ezxLvd3RMSxc
7+UwkxyXTrb6wItjS9PbR3//hem82Xay8Oc2mE8XEOdDtB0UcuFCLGHsGZdsDUuJKFQCt6hUHWOY
pLu7t9Pb6qdce8a3z1uU7d67+V5CnCZ5Gl2ttlHtvTzPG0ZLiTfSqX14hB7MQ7KQ5Rlf/h5xQeh+
fYJX/3sSk4HLySOyeUsWt95Zi/9aKIcsiKfB8TH3J3ec+b+sq0k0SUf5t1QT/a1CwR4tRTUZ5uGp
nFIB9KTFcbSaSeQUVh5BLliWO4KTeD8jNBJEbuveqZFLIo/nJViYEi8Tdnjt+ba1qLK2U1uXa9ug
i4ViTEW2x/nlngo9r+VzuDOsKcdZXLgV9hFYzknXBImLBYKXU3RvnMnW0ZApiy7BCbAJgmwCX3lV
LCPVW1h415oVbbMWrSDJKCEMRaLTX/Ez0wSltW71eTfFXSYfDZMbzcuhBCQS9SBU8a2eijGiJ/M4
4VPSU3mCl+Ep/lVVMS1NfDRftSKwR0vjvVV/ZhksNY9vIDn8mnzwm0izTxZ49Yv2Zmqs79Hs1drX
VowKgh/5rYsBZG0tTNRziE71M7agO7oFw34x6TwSoNRlG87bmfdzFSGy94iHwbp57R7Df+O6iG/5
ziFOhsl8ijgtBGCXZLj8D2qLw75G2rCcj1/W/SMXDlPoRPvaPzjq1b/SS0S54bZdjg6x4rlif6JK
aNzIZMLtnb32qb5tH9vzWKZx+TJtUry3S31TPY9Kk0fwtmrhhfsuiz+r6uUQnLvb7mOyO4enIc1W
QgOEI3e5JgzS1Yxm54YGroJkDNDb1nSz0J2Dsun/dUOqoXCLjlV1kB1G4mQwbhjJ/qyGu1b6A2e7
mQSgCgCAW9+Cwek9eDfSb1cgSPt/axsJttMj1aDbhrtCjKH+V7e6kfG1imwcwZ/O5/A8vKziTSm2
6exjHw/+Kmi/u8E/3MdOYvI+/F2yljsnJoqJp9dqloz8aE/SwfQgw9zjgU1rdZx9gm3BlYgdxkw9
hKZM8sAn3rxbrjMbSBkfEGe7EVvG7vn/P9Vv14CbIhWYi8m+hhO83tmCeZPab06SVL6raPOxqnYM
Hpvvj24FoIkHDxdLrDXuNZh8tRImk56wU+6U8B98DO0n9ogK6femek1sRLfKwj8Y9PepPo4wI9qH
TzYW1Q4VJrA6nM8I3UEWx9m27RieUw5JCWPCWiF2/57GablTeS/EhRHsujo7fOxrlfj1XlRelf1z
FCkt+tGiiP480oL+/dw7SaFYZHVVfieILFxjgJR2K4P6JCjCUJaR/SdBqcaQMjLt/inEmJP++/lX
mQf/iDWanVRYbMxrr+bDk4ncFO4i00w2IR6wUyv1u6snZGAYWuhq2pCJPAZ8KHtPiXnR/c1Hy0Zy
lkzlNSi5eImOsGp0rfD528VgG8DjU9wAa+nT8KDUv4vOM/wr1wEXVZ/x2dW+F3KC2+fzbS90MF63
GwjVOXxf3kMGZIeSw/SwUoeRBbSolRiy3RV+lUDmRuHQKSf1IKc8j+Pzw/P+X1FXoVopRHOOeYWq
rLnr5Cltb62VFPWIBiU5/oxuYZZH2wNU3Vj4kNO/lZq2W/V0Qvk3qvzg0hg3S4oUMQwPizblLL4N
RGuYI3ZvjMCjnpjuEW+IK8p7NTt0ba6XyJHUnWPbIyWKv0y0YS0aGjh6FkTop380ybQcxua4O0nF
JB/dbLirLghu1b5x9VEH9b4d/65WepnMpDQrtifozBAMqbmH+ckiLr6fUTpSje9snCrWtvWBDLcO
CoQEE2b1kboqzM52jPju7yWV4rz6X0YH8wSbaiI0MmMiRPqWAebRgC7XcFl1cPW7Q1d4ZxmEdsTo
GnVx03Ct3TD8s+jbDDSyfqk5jl+f+Zqi0G1VbMeMX26fqcmYVCwf7Gc35SHLkXN73i/egw/LOlB5
gv17PrzWTNR365CfC4ix2DSZbnLrrb6cvXW4Da2mri6VoKRBqGOQ7mTDIp69LZoLU91DdB4kO/Eq
GrNkcv3Q0O40vHy5gmOI+orY9g1G/jJjdt4mq+oH9UmmCgupFqrL+u0tGydHYdzQHIQLhS0Ea1vN
EDVmceNPjXWP1KkxyFu5bqSIZRts6xxxPsdJ2aHe2zSnycXNVW/sXh9fh+o89kB/FFw7LK+gEs9M
SNBHv85hKsx+XeqP+n22rdsHkEiFOGaHQintkfM1edV1w07ynrnipZ+0bZQAjQK0uiINfnjiLRdP
SvBzYkZQv9f2Ie/qeCW5Y7G5qdk6tg+uQvsAJZzwnPnQY024pXv2XJUWht4pmlSPhOejjcUI3AT5
ikFB1cMLUPFxkpouGpXPKZ0wzUTinWd0Wd+MRPwyWfvVuyPmzgwHFCWHZn+YZMQfY6E6KPlWivM9
45JPvaR9IOLEpsst2ywo06d/Ze69jz7f9YW1NfVtxU63W0h/ZfE44z7ptZ8KhyKS0rFWyBMkL6y8
O7DjuGJtHfXAu8RTW21uHVmvEkyxj7CEEH0fHovLP2Q5PA//ek8aw7MmSMh1TOLn1W+LDLu7CJ1s
eajv6dseQQYNYKal6+VIfFUvdLZ+eRFO5Btq8tW6trjXX4qQ/rV1mG3aOQbUd0kI2jEzQHmiOKqh
0Jd2oYwm/BWmj4+x09jeh1/OA2M37RhdV31cCrPvxTZJH0JVOamVw3t/q9sJDXW0rWw2UAWYXUph
5igWXZa6d/xL5sldoPFzosxhVWwgem2R7XxAHn2YxJJ0VVP3gcsKHp2fTGfznSzV+LdS57kcOOv9
pJrZIW4t+rrs6l610wbJMfaSDX5w4O9mejnUWxAuN0pci3GiHbvdAyOHrd0W389ahS4tGrfgJoEx
znhXL/ycUDDyvb1aOcXwiQQreExSPScx2Qixj1+E4Fjn3TuNur0htyhvVQOh9SQn3T+iRchA6MHg
f95V/COxA5bG78YE/rmGzt6G6FU9J38ePxoiw7Zfed+SrPFnXkX7IN9OHqpbOrCDfnKJbq5h/xB9
J2Gc+qmVy3sMKC5oZq+1Y1MMrXJRZKhheK9SKVPrJZXuhUBkHW9A75egtA2+XlXavSYxnDP3Mf5i
EBasz+LcKRq/PBuvaqW6Hq3WYVlo5h/7U4knostfsmzj2yP+Po6sBRYAUtXSFx+mbzcbm7YkUlzb
x9m8CUz50ItX8T7vwZ/H41e7K9jYLgAgi9dd4bHSG+HDs9vyKm7IsZX5vEQYO+OOocSJ7e/DcZGD
PJSpabb3rKWMp6leXNFlfAxzQI6fFR8GUdv+DbfGTdXGj8n17QAO1vEZMU0ScGnOtUW4fp/YElEr
drjqa5g/AODJBhM663v4+rE6BBjAzYsn6iVixREf2/4G6JTDf7omiiroVfqZ4W2S5R6UVwGE6hx3
CBatOnjfxKu+LZuN7R+EA/MHaEMr7TrZAtp7EM1+VYJxn+2Sy2LJMmqKJ2Ai5HePquqkKK5Ut00e
3B+Z+ro2yVTxQEav6s2S3VT94SglKOdT2F3/XrVsCW0MZCcEbwdZX90gCK/eziL9EHZdpLxhWTwe
rd/H3Q39AQgUGEKByeYVjkkbd24JNHkD7nFvPY6wM0zcO9SFA+8pvOq43wtfZMfBvDlJzhrEA4Ua
gGonYuI3VUyUMLJk/TyBuBcaUCgpUXW2nox/mbTGlWr5zxrG+y/CApKC2XXrzjr2xGvqrnA0Hiva
xuP4PqoWdLA8DQk4m69PgzutXvoEhWDcYmgX2pjcBLWF6xELt/DW0qontfSXl7NH5JNDPbIi+5GA
Nl5vYHtPEks1dJYlA2LFnIu3KUERrhaQ61NCIFmSagrork8LaPiYYBqqoa0hmrbm1daOuPgWDfpL
Mme7ia2AK77v4/MfrvMHSlT4ZP8yPbHWDZLXL1+jnIMgo3Tv60TD/y4EYU8+6+p/7kLhAWCsskfM
uUQaFqa+1/5OIscXn9f5ZCXceRD0x22EDG33ybDSWGeB/jb9yO+VFjqU9Qmp8PSZi9CysplwMzJZ
HaY6XHjr49DbSANs/1grmdHeJzhKcOUUh0F9XJivTY7hcnSiPB7uvErCPx7dA82uUdLRTBli5HZs
7BfpJ0/sC8jUv2gGDd2AtFyI5iQNKBaKp1311dpEu0au/hLukoAA4Wy0WMA6SrCxGCElKM+I7b6X
9Xz/8Hms4YtE6s2huYj7fakluWfRLLugU20oCcqSHdgRN5TLhkfQwoKk2lKgudr2Nm1wFOVASl/R
1bC3U5Qyo8Lbq7Xuc8yq0YyXgtmPW3UIML8OSr7N57w5727bL7Fh8Prh+R/+JZ2VNAbcEddTX4zg
a1bNtGUX2DUs5GU96aNKbjZRpIfzZlpNZm+up9xUEU11FR2BsovPynu2Y9IeZ+q76KSO/C6HcBqf
ef4O2eh3K5390DtsarYVF4shix3Yqzawr/YePUXaJO4ALXI5avjkLOXq25gPZfT6sY4zsV8y3p35
mOP3qQdBRdgmX9MMo5kyOagKve/LZqWKd9JcN18NVlDaB/PoivuBLdC6iPKfqoBueiaGdc3/F59i
tqfqpfSFNHjKsKwRy3bRsV3plTvL0W24b57bC8fT36vNgRBrmwhS8fMnFRv01BxQDhCWmqtiz/EI
7d23sFf8HGPP5DmkEP12CdXyW/h3tK9lVE4VPgujNbBWYiiLjjJptRgfhyWPYxIY/dHik63ZquX/
MkOsrwzjFxvIl73dG6cHcy8oYz0B1vJhCSpeqoPQqs5hIfTgX1sEpOG3p4M578e+DbmWnM8Oi/RR
5UlDL0f9NtxVXe2KRTBpz8uhf6AOHSwqVby3RXU32YeTV3X5998JaHn/s1NOnyYfccuC+0frkSt4
A8bwqlS9jlbRLhqcW0steQIPGl9aM8B9y+PgwhljDouHYCecRhMUhqbKOTrqftuW+zE/k6I2Iaci
Kjjas+5C1AjvMevIHZ8/kVflPqeVWWZC+TAXpKrgezz0K43Btg01uWoSPAWqeKKKUNFr55T7uPmw
YfQ1mfClfFPBiM1j85pNdfRE90wEY+faRZCvueiByhatjKHMjGpV054krUIwYrPkaUG3yTcHh6Qc
tfKFBJjnSBNEyE2O6VWQqW9npcm+Py+G2xqVwKmaVtWtm7nJ2XJX8sL9Rxo1dQGydS4aNs58JaYP
yXQGVofseMChOlU3bxcFShIX95+VKPG2qZBeFYT1Zev0UVC3qYPyQRozJppILHntYNX3RiOvnhwr
G0eL72zYOh3N8jLGWnf8N3ioiR33j2CUCVLv1cFNG4VW7gKla0l7dUfhT4T4n7t/KdOoVdt0p1F2
vz+Wo5TGyhxLbRkBYvJeNilsrnE6Hte+bQRLWPRP67KUT4i6OCqtpDP55tDqi6KHmGeXQCZSgH26
VXW+YnZx4iqk4bVK23QLjQFDRKjJBDuooHqkkIAku+DDfpKTwZD0yO2bTAwlT/UwzbYtzANGuhNX
Ip1d/wTdnOBv/jd/GL6i6fj9qfDvjImeEEWfOjkhFgTduk7KGt03yMCqljYGSibkJZiRsF0tvG2b
m8/Ue3KgSbHqbMTm6prGPOonSNbnvb7ydvdkVl1qmGH1Yb5ftmSEcjRB1daw0Iu7X33eJMHJ/Z3e
3Pb1R7mnCBO38maEspqbdLchIRlZeT5VuFAHnQMF6i75dWA7j5nYZfac3G2ksZ3hGKtKVZ+dQv06
Q1d6NHnulL4wGaI/YKt2Sx9SYMV2iZg+l8ZByylXHLPzU2LhSvpUh8RX4pVjS4tOn/T6OZ0pVNhu
pgWe27PnVTSIEalbcFBIZkMuhp759SMcTce96zi6aN5RaOOC85ZhgC/iSY+T/QS2JpIxSsjTYT2w
WuIdzYp4DvH3cRo+nHm1euBmpKDTz9VLLOcLzJ6WDKb3TR6NhWGKa0U7n63mhoVJEvTqq48cv49c
Vc3ZObak7c4L66orw+8/59+eFhOCagaNg4autahBWbRexUq0uTVKna0CyT041yZLh2kXZRDmd2if
2/9cHfqouFBVMdOyroiBcJ67LSUrqMEy2U7Jyvakpsu12Jx/LpuYb9s+DkKSqo1I9r153QWMTObB
5U34brIJavTnZPr+eo7MPk6QgbS7lhz7TUKp2x/5n0HftvYOKSVd/010GfLglT1hf5JCaP+eC2oB
h4IJnWIR7PvyuY+a5F/nKaqIDZiJbOFywIGnOa5FVR8U7vGy+Z9TRdLAvEABR42SODtvbtu+Ml/V
RjeRXimNMGuU+17oLSQZpsEfKIHalXTiwbsyqSVeuoeXcvVSf3aK0ysaUZR831bJwanHlK4/5Rxl
zra/7FMYmsjVCz2Fhhkyo6jkIx2YwbzKwelz9SFlWtTHefyhJGAtFHD2TEs7ZkwR/OP9GI48FLXb
9z3OxiwPNSUPsf0YbGuH1maoJmzu1e+PxnNW4sTRvHGClZjMERM58/Jvp2PU2s2yyYy6faLtvR+T
y9qoaKNOu6QrzEz27W0ftK2F/1iPvP0TRvaqlQcF02c2I5lsMmNsCtHXgZFH/TaDcbn3N0ImJUCt
+LOoomkF6fdLNFJgsG5ahiX4+7y7EhOdaRQED1UOHO0G0wzphbY1P5WNDObt/I9KJL6+H4uJ/dTW
cpGVX9ibRCQXEWeMK7tRxXZCzgyOLyncHTb751dhrb25DYizqrw5FjuqkUbxy1UB8lgbZvVlHniQ
I6yYd8+e1qQePO9BZCqrBc3fcG2Y2sp8XQxNk8WLSZMOWUTkTPWWUs4+zvbEpcbjIysFmPz+U0ml
TUGJ2WyTo6sji1hJGmym1FZ5Z3bRfvaUOHJ2cyVqjWu3z1W1bCpxaG0lk+U7uzpopTQEPkLRCNgG
eZ9xL0HKXjxzZBIeVcrx6kXua76YRdxofy/8y+5xJjpUocsqoKKtXMm7QkcwLH33tVRPwnNVF68k
qxxnrKM6K9OPv30xuOF9YmTLRK/waCzLMpFXb9eqzgT5yzfPv8feM96jWI/5aW3Vh+Q314HReJ5G
jnGQVPgK03/JwjdqmHW9Yu3gozVnw2JK3H18MlNVszhZn9s4/ZuUt3ODhcb5pxxtkaSHma9UIb6O
PA6JKHszzRmD6at2SOE1ljar1ceGFO8YnYkxHnHWON3AGoiTr6b6p2e43YV7MTydUG6xCJ8fi/P7
/RDs9d68FgTce/hccZlp7DmB2z7nBi6quXztZQU2Qo4lGrZdPr73SsJ87XiJVut2bh+XsyG2VqGb
W4SIdOtxkDfV1NU7ZlEJmX5hX2BYtP/Xea7dqzwDbxaquTClmH/3JhMWH8014K15rG3bxejRu5GM
aq5i9M2rhLxVyaD5FGoW/NmJ98x/zFPhnieWRY4Jw5XFR7BtQNxZ6NM4brpLPf/dQI/KDSG3erDf
hirXwPPZWtwMmrzj5zsXj/8mND+UphZylDqH2skQbfwl05vkrBj7JYxXwkSLU4PNux1pjZRKp/lI
JhELloI4Mxbi5dmvV69s357BssOOBwMJAIz2TqGK9dgsxDs9+jbIjXLdREq+ZK9YrnNIL4RscGkc
Cxb1sRlrFP5y8dGDBhD9mn9l/sg+Ct25wQjb4XPVSq6xcICjxPlMvUrYuKgTTdYfg1s8byQzyVID
ZzObVAXp+vq7SHeacJE2NuAoYMz8zTiBDTngRGJTZQ4YFSyhPpFGGnAEyJvgIWwhQnYDDXvYqJ5f
hjtnLBPG+Z01ixk2NRx1Oqhq6EQWS7mjAJZjOyubX2blasbSZ08WkMZ0DxF2d666XIn/O3rW+7N6
rlbaz+9lxxdfBMgDdlqxD8HPB9U0KqjvKzFydLP8sXkvfzz+Sq/GPfuGQ7p41R+wbSbjoNRavpH/
yVKsDMt5Qw3O6pFjWp9zH/inYfR0rMNC++SAV22p6qYE0eP3bnjD2rM3aDI3yJjeutlqQqnx/NJV
p6OjEZgN8VMfmi8j/4WjTvbdYb6u3+aX2I8gRwNr/+QzuIEu/qN578kaM4kXYrpUvx7bx031ngsf
+07uar9KOC/Vl6/Oi+sT4UKpVN3jV308EKw+ytHq41K//uyGqJ4tfekmG97XbIzH0W4y7+siinLi
3hhN6JwWoxSi8qKaZvc50fhiyPHxOWL6xxfau2UlzEUzkanx7Jyrq7/ro5rK1Z4/d6TdoZQ+n510
hDelggRFJKpjtra1X/xaaInGTbYgMP1l7LpRRfBIaiSlhO+nv59t1GRoIlzcDsXmPM++Kyqmkmyn
4gL6HWtI173x30Wl/y0rU9anfKjVh0rg0QKgtZKGTAlhFvoj+Rd65r6bibxeWYU7JAAkiVcED90/
m4dKNTdxDUxBP8sdpJX0zw7M/Fl4Rb7e3mEpz/ZAjGff61XLtEphrpeKX2YgT8jGo1GaZMpB4c1Q
7PmKF9P/xm3npS1vCgYV0jiaz3z8hzR9fATH/xCAcy3zxRrOyt3fEhdd3kNShN784ZLsPl91JzLO
fhQIiNA8q5wM7Cw44zj9VfoF34gwsON+VOizxKpyM298eS6pUG7TeT0nKjQRW68F6ozbpjrvPQc2
9HKePCCR5NuFxqKvWlbDM2KxXUhV+34GVB6g06CocnvReP6xBJQ5ZbV2jo0r2tAIPK4tTlYi3tXD
qIGG1Dh9CU/Sadm8jbt3a4yTjopdCt8r5lq1/eRqFMPkhNnHXGFnQJv0eLDWn4qAiSAc4tigU17a
hLnD+wR/Qo37+ahikBAFlfz6qhY+T3BdM/z2VI1dBLjF2fddaCGvoNrPw8OSdva9Mk2/JwgR635F
ClRn9uw7+b+Gj1IdL+GeVK5+gUa8I25tqiS36eYTwRqi/AUSSCydaskKUdhofKie7Slf12b7sPB2
rr0ow5a1RHFW/rq05nAYgUvObmbqToGFhkcixmXMUsTy3vSfWUf+v5z7/LuXnZL1IN8s1ooj2x8g
WPOZ2MDJ4RAf2QgIqXz7ClimNs/mq3sDEYNTibZahnN2+M52txwKWtlOsQAkfrUOOsApEJS2E0Pd
7LX/IjwfR6ehegVcAp3R4RnTvJ9phjPV5yApQfbLMKnToQh7KjuQJyJPG7Uo3L/btJ17y+p5h/qq
+zJ8sgiQR69NlLrMP41FNbHk5D9ZXX2cWgeFc6v8k+1gr5LY4cT8FYPe5IHV+zU6/Rx+zlQqtUeV
bQn48mltMBe7ce3y5TK/HU0mis9ACELbD5F7783kmlzfc9UsZtkpeuh/P8vG8LuqZd3I0bOn/WQI
0B3th7FJA3EbJFG/YxVanGf4T3tvJ2X11kWsiypfyWAWcY/OFWvJIGZd3zeJJt/mv+O2F8+rurYa
CnP2/2xRrTtP8YQ1kCX3+xz/zgvNF+rTLc7rLBmwn+v6Mqs6vd99ApNNhvqPIEvumE+2HpnQIVsW
fg4JsLD7ztZUuLlznAIboXwefky9V99EsLy1dDhohWsWEpXWqWFZ158xZCljq3oaroqU9F1AR0Kc
ZGjnYaeorgQVK0dT7MwtjGABbRO9/d7h2EhnFfFC1OruarfeIR1mW/rGVe0l3JCIpGzCU8Cs0D7t
gqxtkv3RJtqVWSaGEtoSiSXxrAHQEMigL6qYBO2Y29d1b139HRWaaqwUzFH1EpWm65VWJOvuK9jY
AIUEfbN++TVN1dN66OZJus1iIlw9TGWbscBmnbJD1TAYAIFcS8Er0Twg3kZz824IYWh9ECVfuvn4
ZwLdTH2C+yvzKAHTECgIdxySdW/Jo9ckQNaYw8cepwjNc/yH8VkyGh/Xcm/p2Ur5+3YwSkzH9/d0
wuoyVXwJyjq0irFXIdHczm2UaxbbFpaCWfO6h9JwPIC52W++gHmI2ySSf+nf8m++EuZf4ZOfjuuv
XKETAUXjy5NU8KjFRtHj/DDgTVaF7rvjn213de6Ocz8HLrDp0TjbrBSmJR/UE03Dt2E35wX0P4y/
fP6LPzk1VqfI4dv7ut3clWChMuNZnAmcxUomqDCdNbn5PVNbF9tFO3eXVlIAIzTwleiyiiBKmvkN
G5r+8edmfdsrWX6bU6oZEgJJkk2ALHcnhQ/fd+6fK6sh6HFHbkC3s737364zHpzfsRmvprPHkEbK
+88txBoD+mDjP9mJrqlvLEp3sU3Umj5leuROApRu3/7ymv+kVmjiz7MIM9MMcsG/o20XuG58kAje
non6qgxHp4g7BcZSnltn2MwVcoCqXBxRZlx+Mlh9HXiLwXFOW2SS9y2yjnfhsX/9Natf/hUE2q9n
PpGxnc4hetl+Nkd4WQa8z1xa2e5J4YTmM81oJyb37v4vRY75DYpYqkA8pW0vm/27+s3I4oTkfyDy
oIDUjDZC61lOui/t5+YapCY5717b9p7biFHgNPfv9S83vHxYaCZKj86/CqbjyAWhZP3FU3hjMWsj
HzsBg47UN4o4y7eOtrzUkl2spnStj930T+UV7CarD5cn9Xltrz5XX6tPjR7lle/MtK0D7ESbuwy5
H/9e2DaY9+IoifRql1Lr2rsMj/i7/Wz/8ZUYb2T79za4fNn17y6TSs83m58tpnpu1tf9pJ9MvKmv
yjWqaXod4npT986Dc+Khs/m6fb2GGHG7wsfpM9/3XrlJAsSY07WFqdPk/INc98FVARg8uHYXVjEl
fJbLJDNc9vhAvN0+CxNvce7nB5Xv3TZJdskg11kmCR1kR5nEL2BQmTzbG2uhVEIGj/j3y/fDx2L4
/88EQoOCuALb2UmcgVROrqng+XNOBXdzQOUepByCospIhijQmzyPktebLQpXELRfDlN9LJzvK8Nk
b1pmbjpIWeNY/LmPHpDY9O8NlwawPnb38XvsR4hdsJkPoEOfkPchBY1SpYSUtqChZzvcz+2C11f2
9zK922lQHJw6eXY/EJ/BZVjqF8VqYzo5yoDIw2suSRzW08VW+vmv9Gee7pqw7HAMy/9W2o1EISS5
506Bfmr+tdRYKfd5F1ks0iaIi5ZtlUDiy/lP3WUc8bKpiuEX21A/wx+w3nIJsz0nov0Hn2RZYX25
Kat/l88sX4DZdrR/BLbI3JNyx4NTgP0AbCb70aUc5GR3FB8AbD7B043T97MUQHrmq47oeWZDxHOU
7hd/13PddpT/tSMJm3IeB2Z8KUiIC2OtBMkU3s4tG0jx4hrTxLzpTyInbG2XoR8Z/9a82agXW07D
Zda4i09InuDFeSS3LgnVaYqMkv829wAtw3xirfnV3N7D3aOaxbKXDM8Wm8DDj11VOxnTXIcXZOm0
SkFq4GkBjiQDeBTOVyJizYlFfxUjt6GvWsozu30U3u6zwiW5IEt9MtfdGRZ62itMNsOFmHNQT10m
YshicP++dzaT5QwfYvz1tLy49aU2qh8xxoPC5PW1yljC9dDbzq7zMDX0CDz7D4uYf59ySTyv2zf4
uXQwJxute2cJ7YGguLD3/inBebcjkQKiSo6oBtB3eRaLPxBfB94nfPbHjEGc2+wgDXdY99cz0Oba
UurrKHMLMd2TP9BnJQPHTP35u5pal9Mlf29dR68hoOePtVZ1+buHwHUqyfn37C8BPOiGIpWH5nc+
HKzCkvm1LxmJcYokVTh0k1Un08zvC6SU8PzIwXjpjwwJVBN8vQTqXw5SBNzZtzunFzsG2GEezO5S
b+c/UFRv9X1iioggN8v2RctrV85U6ExdGFFZmVn8y0pnKFu2cSOvic7/8uTDuGd6+k0IiXLeLh/X
vmt/AA6IUgoElaeZ2z3Ygtf8j3yAMX2N/fakU/HbV3Lfnz/H71MhWP3tNLOfz2lqlP90W73MKbmv
Xijdefa5PA2u76X9f8d1EbKe3ktzdMB/MrekeLT+zBZRl4+mx1d6zKyjaP9+/k3cRZ9fW94teLdU
HoswR6P4mWE1Oiixi/gm6rv9UQMeJXjIXWKTrLQ6zdRKfjwKoTx824RKulMulBGzRKjCm9IJL/LP
dG1RSQSIGwkT64iuwqjNKNF4+78MXyjF5j3HcnAnUv5a/8wJKQDPr0TZvVqG3p0AMUuJNxp/L3np
GCNN9+PgTBWlowZ7TUu/aKKnUXloNlZ8V3qXCQqRojfhXqFG/WZbNlmlZ5Ebkn2Y/1JSZahIULAV
OPj992eLW+jMzOvF5vpXebK/R4qEBcbxU2YPK5yRjf0a121Akn+Cbz+jm9uGj7ZXwLMvxcON9rAu
e0q0a1q3WRaNNB0UuKHgHdArzHJEhENvK1qUiQZI7BcRrDplumu9ASbu9LUND9PywDoUwf72cVVt
FYaeH1P522Q5Mqvdz1aYzrMlglq47Oryzqrk0SIXVyaPz7GZy3107a6wuAYOqKGsgzJlV6TFwUJa
v4IDvFcbfwyVd2pBFtxqPj/PKyHIVYFU8S2XWp6dpdlE0VwEQHFJprXFXxjwPZZpbe2anNs+VmXX
EDPFBHMQP2RvnPT/BtJOeNYo9xQ65HlkADM9/cOu7rRmpzSmz2lmtL8nMxD4xPMHeD2fvf7LS1/G
FRsse2dH6AA9HmCQXlogEWFMIJwnKnCqLDC0y6tqGO6988/9HGT5NYEkqGUAftAi5dgxFLx9K6dx
8qgmKrx4Nd39XBBQ1yy9AAbV73X9weZ0a78a+Q8Eb1ABU3TKv2oH2Jo5zOPz3Cu0KAHonm0F+FIF
N/dd5LJkQN2yhTVe1gt8lMbd79db2vS/VRzc2AxX/mWSKjj95yeFG9dOMwEhwTkUoqyLq+W+qfuK
nrJ27nvbdBKffywo2sxAh8zrkkaDA7FnqxwqqCVIRyddikSapObchqVc+Molr1UkcQKUe1BGKmyB
cf93+Idol/SjST2JRaYm/su/336Wf6XpXvSZnrGOTHGVI5rDf2unlYHfMtqwDPUS5hfZ4M7rEoHv
pvWJc4X40siiUzI0e8Gb4wtpyS66fKV1L9kmU4xNuVY2Fz/Vj4Onsp0vU67mgdmv6ptU9XbBBp93
Nj1LrP7KX5ke2V1m5IEGZMMrT39kyNvkAS/x/pHeBdN/2UyyQPIBTEAW0R0tovmYnpcTd+kv/2+O
fdUqDOaVwBcs+OjmCOr5JZSVEl8Hs5hfwOeO/ufKq6oz/jgMrvSQI5Kb6xc9/M8JgvnrLeBLo6sV
k0O4OljiSkelNxZFSPHn1af56q9I7OMaDFD5fy6/LJCr+aSVXx/04ggpFfLVjCGZm/IMCgfsqMQ4
5sI4ZhkuDFTUNIbwMCxcWMYZA9+G3xV0D2BBo6pceIbMOCScLACs4mXZTs8gVzZ5DZ6sDRfRXbH0
Ckscaf6TMt/HctrlFRx/HqO8Z+V7iTSb/FpCCk5Fr36GouoRlBK/fl9a/lt+7wm3hlm3Wwr8eRJ2
gdgkq3GQTrw8HkqYqWUxg2OnMJAl555gnOVvlk1rMTIRbz/yQVH9wqwjE1LjMfHQkS3LQd5UHEkA
nUchaySEhAmdKSTUWHwOva/+B8dyz2b5UCtrpcehRqvy9eyxDejo2qavDn8q67OLHzlz66Ayzayi
lXdjm/KffROxEC291iBtHksIe+tbhrykRNn/cAZs33g/jt/W/xnC39/WmMSH5hnQfPZ/q7qFL3Yb
mqh8LX4XnBD4tnf2diiWuuuOBFdhystZ5DFwPQq/1Fg/vvvCYFypW5TyfqlhG+Rbqeauy7a0Xpzs
kzXGtzbDlYm3/d4ENZZJcfOTU62Fvpt80vIRVhWH6guf2fBbVaRXKQXSRLHlQnHnxIdC+/ngaUmf
daCv3HdO3Tn6D/ln7dFBCVyClmxMkNQHpUpw4unxr2x4LtNKNnjJLshbGZzTNf+/k3VSAgAmv7K9
bJTuLHq73iWRQFp+MYQpbb5zU76A5im1YlL56QgimhiEwH/Xb4WGRVbWEemFVqHOlT8f5286DmMU
tUpn/L3wwFnQMh6mcS+QhTWlfqa8cjZ4rjG4WCQbwDP/3em0mZhpPBKoiFIKrPMt6zq+PCc+EvT+
0qMnf3/CzpJ17zqM/7F0bkuKakkYfiIjREH0Vs4IKKKi3hgeSlREUZDT0+9v9UzM7Ik93V1dlrJy
Zf75Hzgyw306mSYMElQLADLa14PGtTG+dH3jdeVgPI60vYrKtkHDt4X+ljnpEecblOU41uyF7Aqs
n9Qtbu4tZ3oQMXK9/w5QOECFsNKIQWw/W2wiON4tlL4Ttwuj2rxeOIxMWAvSzOBMAHGQ8/7V+NkZ
lzsYSyo4pfbEghtijqTRjPXEt29f2uhSs6i8PPhF2jlGB0ljmnvEi+cM7Y3VBflNk4FqlGkmIJDp
C9IYJmv6JJKQA2x68Ci5gj1aLkoF70W96qC1r7AvYYDj5ppQd4rzByXErnfFj6ylBaQleq8erLc3
GPTgAcIGsB3ggVeTa/4kzpamd9eiE9+PTy3LulPzN+ZmpYeHWoe7w6mCGRVzYpv1fccBx5QshgwJ
yhbiagrFcF+x6RDUSjqyx/7KJotDhzPuAXsSeFQnaXeP3hDwcZi2nmtlweUBsIYDqNYQCUbvg4Ms
ASmKc8Eu76SsDscvIm6U+XQRUMB9cgTOtEc9kNoLBZDwUKshn4Vy8etrFc8Urz3o1hi/tFM+T2ph
P854ETSK7Eh5pOgS6SOYQUXAFah8ef4n+jjDdKT49C48l5wsihPCXZqwVLg2McyB2BQ8w1wrIacA
SL2gS/H/uTBQo6+T8LVhyIL/8FeblBP8RMfm2GRnZufkb+b7ysoWKQ4zZdBBIdwTG8xFs1KhGV6F
z8TxQ98cKhQlbiLJH8tiHds/T0DTfATzXCo5+sVk+oP4JzobJvz7nibnsOsdGYISChejc//CoWN6
KyVteBqs5T9msHm6lsC+Kcfh4VKdkj0TgxSOo8MZvj6WiMmiug4i7qZB1LM4SB3bjBlPBdEnryvO
St8Tl9Ajvl2fm46CwFwO1s4tyAYkY/+G7/ujoIvlLpE5kOCXRyIE8d6BvtRooL41L6/PBxA3tNZx
cYKQg6PGlj7xs9F9IA4Gdfrsx81oaLIxCED/muDcW51zJuGBBuKFI0mKfBGJNjAG1M6Iz4PWAzyN
z4YpALM3cD4esjFPAcADN3DMZ/mB5pJqE8bUtUTOYqARWrqvzsDSEdKzEE9yWn+mTUx+WYSIwPU6
BAmy+Ot4JLEtX7X7b8S6q/jLLJM+jT2akQa1z2EvfEVEJrrN4n6tVs9Vnw7j2J1pm6pFDXBEl0Uq
L8H18BlW4+MnmMRgFWB8zZnb74O5LdFd89eiow+DfkaVF3Acrc7oq0HbgqPUciVSdcAo4OLVrGrY
Gc2kkAaBe5wfMRVpNU3A1JVe+JVmne9Rc1T7UcyXQVoi9GSPYhXfZuoqUCc/6eOPc9rbcYEMd9yR
g9mVAC0XM/PTbd0B7VEuZ+Wy88HnpTW5RyFiak7DCfIpJxs+0Imxljk8yhE+0A1fK7+3u5KWF5GD
iH/I6zy8cC1jP+CRNir8zzhU9alYjU7doh8qJLu+sZti0ZUiIMr/muNzyROeXqpl81f5FI0hLUN4
n/02daheJgslUrbMyH7njEKy8f44mH0MPBK3ZTsaYz0MhewycYAZZu2yH7Lp6DEZ09/CR6EicG9B
gySNnHeAT1RVtB+9/r/bJ42/W9mntOyfidYNTDypMsCxf05cBLVSRoWZx32u/El+cia1WXSC0uaO
rcuMSN9tzy+NIhLM2JcLiXwIE4iSPqbYvCPc/9HD0zRfqh0QNNcrdaS/BKplgMW1aCbjA8YhAOwc
hZUzOtabup0CYvNAUwBfe2oYv015YtQcrZFaDcT/AROQ5hVtIXA+LG+O2I6nhivyy3KHK5zNHu+2
KnYHfEt1hxMIu7bTO1a2Q/u9VmP1/CAV4dzh6pbT8gwXpQjgmWzxEQTr9Z8Q2ADrSNAez8bL2lW3
9w3lkBMGY62AIcJkQL3M/WdYru8Re4FwgEqAFvfU9bRDSF4ZeLlSWsnXBMYm0HMDltVhJyGbdwKt
wNyeGv9tQK/xm5/92CPigUWmE5Rc7lPIZuQc4EwD8aiC0sm4LZrCrzQDZEESxmvgw2efgmHHjhRR
lqjZZgLsywlVY/hNANT1ut7f3aGt2My70sdiKmQBPoDBBo8uztYspxcfblkE4W+dCj7i4ynhbWqM
2dQnyedjr/lZ/33+mAZTU4qJKdj+6pR7kBMyOEngVRHeNFwD37cgE6djOlq9QGWJ1pV5sjftXhol
agRhMOr/w0VBmoB4SLLH84JGh092+fDJbLhrryNnucg0QhD2yvEw0McxM8ZzA4JSMQ9t8nX51/dw
r3VazDdpVmSbM12IuYtGi4nttUqX/M1F+FlSdHiKAJSbj5A89Ygn4u4+aAUPVQ0MCPFItFo8MveT
vMQTB8t4UUn5RQ3IqMS/B3XpXS/gHEH34bkl7Ro2FkytBZZ92Y6WYYDzCuMNJiTJdMK4z3DO+Jlp
DwYoLgF4mzA6GYWooR+tO7bg2IAjlCsEGlucPGfq9bsZbPNAud5mdBvPJe2LFMiX5wn7dru5phch
PltLf3WEJUWxareF6R5sAISTeAQlg15QsHsTLaXxg/h9Ho+n6h+jXHPXGEGwbJp80N7jRtMHHb3p
1XXIyWFjCb9vIt7U5grAzJsMNYAX1iwf/Pa+2BLmsBW8KMa2c3NlvuKOxvn+syhpgfmOmFHHTA9j
3sxQ+uMRGaLkYIDsC/c+Vn6AtEPnn9f1/woZnfb7JB6SP/R5Fea1Cd6yEJkbMWXJdyNloGJu4iIt
gxRbhM1k8w1EfMb9Qpg7oVzX9jJwCI6a8b1KgDnSEpAm4nANY2oe4EQQwZC2D/ASeQHlX3KuowE2
oKdhQ/vWh+7zsntriJlxQcQqhp8omK7g7Bha8YliIMCEOAAn555nZ0y/fmDeJYomPJxF1tcNn1WZ
NJdieyMxvVy+FyMWTZ1GBzDYdWFvfbjIEHmkEC0Ksdi9XeMrx9G2udJxYjiyx65mRntHq+39VtVS
7BiH5EMQ28rbI9Nu+ATErsgQIVASlNJPLvkmWzGa8sk0S3pveuIxNuZvQiFudJm3P3WHcde1hzZD
4/aiIoJCDpaTf3PelydiX13lE6ePW4GaX4cME3z7JG5BNpDkQrRCof1vSnmfDkTWC3AKg2FOKncC
h6mLyh31E9ANqa18wgxd0hA/Qiamttess2ljvlY6pxGhANCLiYTn+65dfbFzOb+3AANGsVJrvbKQ
Pp6weeRjCX+XbNdt5HPFe0unVB6ZWw7b5MLxGJ/TCoiUtLh5cU6Eocd3I12J4w1p4w6FnotkQ9xK
54l322SOSmxAQaCaiPMYc25jFXzsUhAOhO1uAJ3ju84u+VF0ZpWAIdi49PZgAJ/FTdV+F0xivO4o
LKiJnkI59FkRJ4NX/noMr2446/u/JWljYf/IOwPW/OHHVgXsNuLNwTfgvoACCOCmYgt1Mz9neV7r
o2hCvLm0+cy5auizvdepv/uceyifSCD3cjzw++f6zNThsR/eMoBJS9yQkr/hnucYflnqfePOGmos
dYQJ2PdauZXbziuVyasNXvNvDE49QZMHDcaFUeXks/H8p49I4Xnh5NA/w5j66172Iyb+lyWCloQ8
Nrd4xK3k51bp8i+ccUbE11X00CxYPXeNzzZhF407QL1MgBIy48Qio8N8nLolf3oiXEAfGwk0Goyo
5SHjqa4xuv3hbtW5OPWSNNAn2VXSGKRI1nOhIuJHloSyXjjjOeEPG2za5tDigCcmNjQHmLtwIqe5
PfHfKNZE5tfBJ43EIywAvmNuYflP6A5SITfDFoBL0B8QL1vg1vsigzLz0tWbgSnBzJ4g5P3bhsWL
lRaGWlZPNzSsBPGaGgWyiA2FXSnDUXof0w1dKV0D+B52nj+DoZGXscfrL0o2uGL6STQB/PhgNsxK
+qdM6VBqSHuY/iEfmKJf4MigO+TGpQBRPR0wpyt2OAt2G8v+9rFsYUWBzHRRcoU1xRtlbVg+cOu9
xa6AcwjlgmkL+gfPx4/e80JzQqnkKv0Qg5eH9OaJECFD1LyDcu+zc85sP8FYRdlDBMTZMJt3R2AV
7hmqCmAg5KVmT7GnckpYqLBHB6knuZcB+MqycB2zEw6w02BmHggbbj4hqH2Yu7IY4Tqpp3fBknsy
4f1bbQEFjBySJfGwBHGIidGbIUtEf6FaB8isaDkQlw9iCgD2yvrTlWPeb5ftus/2InquxawAjxfT
CRYB9LcYPmCkkong1QX8m7UUCqePfDPwWod6NyejMKbxWk9siUmDtBwepsM+CSg//FXUnS8BK7XX
9xKt2OKz7TYbgpbI4HoSD1UgYMqxKplgfFyTvkFK+zGZlSs1ohL09xQ95lKa3k+Mei+6rcDlWU6M
1ihSuaapqFNm2nw/oIuecWi97/od92hS7Toc4ZXOH2p25b+5idbn+wdYJ8dMTAHQQ+2o+CofINcd
lg8SsABxLTycUGhWRPSN4bi1RM6NAjC+zseVFUPlvoCmUKOhvAyGDt/+YadeHleQvvscPkhrEGn7
OPU9DXzJ9pOAvEq7Hz+gwqCmsWvIqemcHJx9okdkoISP692vkJCPVne/WaaE2gCt4nf0DHsmwnn7
g4ch9vtuYh84kCWuCPz7fLBkbKfpkVCyv8J+/HKzOSlrmwfNxmjWWBUBFgMSzjiixgcrwoowoLf9
nrdWssSm44KzlPPyIaRDR4dajrp4OE+w6ZDON6NwIASRcfkWL9eBbuyQgYdBUB0j/Cf4lWGWdAJc
mcw++R2wrEJiccnFeq2Zw25rBScM1F1WfRImTBP2As05NbNV4eBa6uDd7H7ih0++Hnbt9DUE4U3s
aGJVVkom3MgX4mmFo09+i9VOw0S/1FP7N70IW7OHrzrCCZWzCDOj8jKinNjT7jsHmT0B7PfgtVLn
ErlSTG8ipNumQvSvLaKBScTRFV8x2qCZBg+IKo+drODtbbp5exL757/Xur9vFkR4nj/HxB7sv1sE
ygWjCBJTZq3KYI9FezTEHLEToAlnhEe04emkDztPtsjNMzxZYUbRgStoPJkqY5KXTgB3gFe0auzq
gAYvjKJct3mjUUPw7UFvWyosFHgwgVEy0kdBpCWNJ7ppNFg9aLCYA8ZiEns10HQMLO+6v/t2NON8
rSgb4/n3+gjwbi1WqHjtx4mgNUy0pGXnyoTQT/by4harLjuDYgv2i6lDe0p2bziNhwV+f3Mavqei
SXRG0jWh8Z0j5OCf/mKgEzJEwh4oCUQuxjn09qv3mWjYyx0Y6BbQIdCObnf4HdjofqnQNdefqi3K
adyRnTIQjD1cpUoDA9PFeKnMS4/4QhRoMA5xeIf7OS+1D5F3ZFfpY7yl8K6cp86DIlXjrLKuec6G
wWvGEh/dGbFpM2KCEvNn3sjSY9fIRfczZZMFA0UmncOtNqxax4AIK/gsohaYQyc5DTHPEjFO7UnZ
Vbsb3+TJieGSIueqt0IM6skzIT0kWMp72H0Y4imeSOIa/Gpjc7igilFHcKQ1FR8i/WOjhAD7vjgc
IvTn4XURhwaGFJQ7OsntM8iDA1mh8NGt+1y00dYPtF3GTJeSIS97MyzTmZXPDMfJaRDQcOPmSdiC
M/EJTNWlxf9d2nGDJTCICB1kBAq6+dssD0TZfK7TeLAUNoU5WVtCWaLoWO3SEnO9FTMQSd5snFRm
8PDIrYWaSlif7GIYuXyskFLoUI+oDT+8KvE9RM/78AkVsItNaRYxfe9iHCTBfTmw0rhvU48s4TDI
ktEYn1GVeoQKbhQyfyq0felGITFRiWjVgFTwjf9uB4LRJQEsk7pAFGuI2o434+dxMHkCYNa62CGI
bi+Ny+2bJJK+nZDdDmye2Mo8u1ZbOljlXFu5B6zy2o7X1AtyJ6Eihh9APODcK+tsznEC8R/5zZEb
Hh7EkYuhoSHylPn9lJ74UMDQ5sAB9bo7MTvT/dF5gXjdTjT87QLO3t9nrcT5PFmO1skGD1PWjnQW
fIfbn8LxXk0Yb0jqmJENSSN7FpHt5A5gjPPZlytyHnDlcPuzNnqF6u4z4wJc1LHARpaEBAPU4n+s
YgmYnABYtwBlqIPXxFbtyOQ5gaqYOWkEw2uPZ4aYPd4QIrS9W1hZYE/cZovyjBMo/EC4/UiR97wr
gA+TcxWpp6EHGwlqJA0KJDRuWlinyZEGgX3gCUiJBkf0JowUFssX/JgAupkxHqmuwIuE7M/Edrot
2XSVx/yKH/h7iwX1ukerChtuAzDUc3lBN0LFgHLfOjF3a+mSnEbL0ifeZ99GN+IxyA7FXrM9DaY7
rG280sVwrsZrDNkM8WW4ch25bk1r7BwuX1s41cqecDBWdrCcMIDncwcVmqJwpJv8nYb8soRm4714
ddPbS+975M+F2dcCkndH+gQPOAEPGi9sJwlZ3Q/BHYyByOjSGEJem7vnwUPXkoXkDgNwgM5qgaub
deW3XjvQDeay9mm+vRIxEGvnoZGC63gpQEku+CZ8Bd2UDGlTJJaobOyQl1l362AX+niKg5zfjw4D
bbJnFdvREI3MB+rtw3K4o10k/2GfmBDT3zGw/J1gQJQPUJLEpgHcvTgVgiRb/bMRfHIYMaxgMXPs
cKH9euLBfjoDl4Wi0YYPD7Lq9GODb46C3qzGDhgKSEjtZAscHdZy+NkUVxmshNAO7+B+nRGGKO8Z
pQUvjX9vB5qGHmERP2LyisUbVl4XfAonq0iETrQxZRIGHkGNkXCRwypZMhAzkd2D5kahPIImUMeL
HQC8y7YQc+aH0XN+Ihx5XZ1bluPzxiudNCjhDfDY/XNLcG+LiqxLTL2W6qq/hNdLe6CgdXs48pVE
j5kK9RTAiFU/eQ1A6gOeZLQR6TI/TL/c+E5mtIHCQk+JLq8QzIkYrj+yeagrTFcRV4XOtFkwJfU9
6Tre9j6L4LskpxowQBhdT2xOcCgzKLSCOoC5B+q4nLjP1gCeUglXzBEp0bXgWLitlhJsNczqYJig
+0ZWNWIwwR4OG6mDQQ4dqPM5yww5TIP0yFgOA7XWQvBc4Qq6PvA+iDYCoD+SoqeH6BbVSkr5xF/F
AgitteyEFGo+QV6JCQ0LLUxsGYFynYYn+mJUd+MFsxp3wM2ejhx2vykMWMjAhJoM9Szmy8LLmM6O
B+kGJMNghImuEAIkHvLx6/HFTfM6ing/fFsQUhz2ohJqyM5shvHqKBGI8HLpKu7RYcnigMGl3L1h
12Hthm1AC9v2cJzphSsYWUa3OPxB6Uni4aq1KFq6USLLQh1Nrh6i9WWJjzM2ytbthtRw86IteZDa
1vOIGOMw4Q2NQzD18sJu+7WFdr8AX8XcHTv+dtoPZYudXndO4KBrT2Qn/CYZdEuuacEWynECJlD7
YcsIsQbQ1LCZxAlE/xB3wElJYjaO/m7i3x3J7bn4mVrKH8Iy+98wxl3ODHXHyJAt4ou9NAEoe+yf
eM2fuGTCOT4Tcv76DJf4MhLvnq2GLtY0UeohqOLtQuqxfv6LJOK1PXRoTGS1lBrkEA7ed8vgSG8c
lBiaR9IE/MbJkexheNqh0cEi0oCUhHJi06GWhYyHM02Qr3pnqHckM+PWCmWLr3KFhwU+YA3/qHo/
fHoN+mdynGtmTNZFvYgMewWBRHHkTP1w2uCLubeOqmIkyfS5uC/vh2CI1xOusvNsQ8dhll6ll2gr
aOjF54YvFW9rt6Pthp7ORgsmjfteouNQvD4cuNR4IwaR12+tRIfEC+/7ONUsE2izxFbmZBkmNq4a
iJfD4elnYUaif2k453ssB9jWKA6Gs5oAjYNrpx1HMcw0IDzcINjgc3p3B4MjS6vDtKbW0w/7HYoq
bmIjDWMqLp98DZzgDiAWwV2nVOG7M1r+W94kUUn3DzzQ8HMUb33zo/SSqbyQ9yIh6YV8cTdcsN1x
uEk3wpT4N53swPD5W25+Mx/SO/zDJclo+GdwxzrBy3A7qrZcnn0XRG04HwuBD8zn1RBvwfRPpT/L
jRHu6YlV2lh4sf2y0HcRhnTTJ2cRpowSgbcQNy+yYIPOaw0mTxB9c6jDQuDkS/iGINotmBVeC+hh
EipvtufCDAbFMmOp9yS26H0SkunD8j4XRiFf7gj8yGE4qSSnEQl0zeG4uCWTLnt5ymWCO+xtJhNk
nmKzDTUCAyGGPDBHUNjazk794PAnk2EmbTHHYVWsYadkEKGnD70xnGAP+3CLiHG0WciMMowvcMHQ
Kbnkk6aozkkrDxrnY+E6i3GWyrLY6jwWHvYkQOG3htVcLwTNyGw2mNPaeTzmUnybzEodGwYWByEZ
oSZS5OL4OwoZsfvyeF8gJXMLcD9NkGOoLH1YlTgfVUeZPHBZCRVB3/+uMuwM0U0SYvw+cooYFtwJ
TtepPWDbzGuAHvu2FIwMS7o0uwhb4Ul9Dz+4FtxnL3xdektlqRgIUFmDOX2s6FOkNLPP32hB6uMU
U75po73hl2PL7H/jFJPOGIdz6wDW7yVDLaEKLg4XlQWbOsV11kmZvZvZ23+vx4vioQOYNPGLHw8x
+Au2JH93tr8BxLMgOjGqQT2lZ7UGDpPUcD8kfvK5HMAMg6LMFA0Zu9SGJ9UeHCtZe+6gqSA1IZlZ
ubCuIMsFk6981Vwqb0/7GEhTpGcaLXVNTGbD3zWay1HLpsNF68n1TLDl85T8YTk0FMRyMidZeMPb
AIuA7g3nG06wjPUbABg94MiiFYVFXHpUE2EANggGlhr190Mi6xRc8R/I4p96gaWOZILy40nS6PD3
9vc9rOZsP2Kf/eO3b+cf2YiPOQYKeKuA8mHCpH/2FdneaTBwFVOXQ5Lud6qZ2PS++EPfRRdA/TsP
whI/MHai2KcgGXefOlWlLqY33scS6T5rSEtaqgE0kt4SbvUrekTQSD7smmD/RxgJCalaAyaKNpHN
MRbPpTf07vZzpZ7r49gqxPlLjByOwgy9LqawpI4u2EnjIzg0iwCDUaibjUM55rGDCBL5eG7gcuNw
OkvQUDpVrrhMTzkWso+HHSvheWl2c8CBbt6bDRl7nj5mIPQx6bL4E04IP6Mik6ib32MBHDrZ/GUQ
E45nDDeeTljgZhw28OXHvA9IBempEnx6+via/rCLeRH4RmAfIoEF1YHF7QFPhPaKAGdBULWMmWNC
d4gBYhI8vO+ZBmC44gZVGemB1XDBxM+PD4rdqIINBk0I+HxlV0Sonmqxrn+/tScCpwqoEAN37LB2
YOuZn/joiC1rOLvvb6gpG1dejBb1AroEzSzi59oc6X+IcDFIIySI5NVblGJHgNYlUGyJsPf0D43N
aDdevWyWc4PoQ3j9zyEfg50PbceQpNjmH5y/wjN49l7jIibMvqEz4e4bQolmdpaFazwbmO9mdCZQ
4K4VC9Bd8sS748fJHEgZ6JCpS0VwwGF3fndvaMFzo2qnZMD6kNOm7PbxqG2Dw48RlY5RMLZtxXu7
OIKIJ50IGZkG6nlp2XoEQmr1T1k1RMxMADK6ZxzvH3qLf3QVJ+E3+s4pp7SHcNumX1iEiTFj1ksg
+5cm1yCFf4wDHdtkbuBNymUIVm5OcG7Bnv0K0YEpGVCCBkH42d6Pwy2uFgaaobuhzBSTS6Ho8AMh
08J8KYbERX+mLH6d7JgemzMUn8QiVFMXlwEUQfaB+ALgHWTfWZDvuQbQGnI3vNZ1PMAZewcAIvp5
LjpHBhu/TY8yC8bHrFqKcLtnyIqf4akAt4Cc+qa/JGEQSuUfL3Yz+miDThPceqjOPR2YS0y/a7Uy
856mYlMzS/ZDu7/u/91xVmb+v2NepY+KqKyNsWJ9ehoxIGRWsDzfwoUPBpRhVetSjXqMqkSa4XD7
Wx8chU3OnD4C6s7Ezlq9jO7Y2O05z5Ox+bNU+8AyasHNQMkgiOnYD766bMHixdKFNy5z+z7EcY2U
wx9GnR/7A1gAwrcDYWBZtecWGTBqMebBfV3z3mjMDNc2kvxCbJ2yQof3WSyYnqcpC144sMeuw8+U
jMvW+cEeehno3vG/gokD2Pty29yG5SmbcMKAlTaY5PODzUGlBYnU6DbpboLHxUK95m65Jpk+VFg7
rdgp7QocsRaZQ2FWYDezvZ0wGrJe9BbN6Rvjcw1GVrr9SyWE9qnD5M1ikN6iIMeE4+KNsM/fsv/8
eB050fxcTm5X7hBUzeUbAMiL4FZAP8LMTAD+9DJ0260UDqJ2UeFo473gzxpjvZllyLy4niF3sD1O
nPcZWBGwDnwVBA8lUbtoL6lHWJ3wHMfvFXcfOHncArzRQEM24mSHQqps8VmG6JtpCDFjckyCBGE4
8THbyQBzTpTPgncrID8Jc1hd3haO+tcY8pb0mxq1AacUNTctXjs7DLCTpZV36VrwhErnD5suTwc8
R5v+3Tw3AsPD/xxXKPAYeHCSgaL0n/BUGBYS0w4QCyNIINSEwE4WRLhz04KsQqTdlmbu+amNFl6f
oDoMcfmnpV7U186sPLyFJxy+zB4fv84dc2fcWyjS7LVblhlUq45caRP3OGsCTeYEFRdw9lXb7Dw5
gixPb26mr+uL8lfuu6HZgT2jmaLLiR4G++z03BMUYbDadnbpW9n15bxWxbGj09cGYRtCziNraHn7
g3nKKfWBn+j3eduAvvhZRgHm4OtW/7LteC9QFVrInlGEcCWpEUGbVhex9beeBlR1yM4mU6I2K004
HlDSmGGR0dGqYkICOjJnA0agEj0YIJIuIZJng3ufc2o5rE8cdgl2gJeCGpUHZXtbIbnWDkEWA1vS
NerpGQQHm4CPV5BeROTIZ94Z1OU7JLveXz4bvTAo6k5jHWoK7HGV6KDxNF8DGAGRwvElId6B1CJD
8GjF+p/SJUGhXkMzs9tZjgcB89bdfP69TxF7rtZkAeyBaLqswcaSMABBAgejGk7BWv2TUDqys3Hf
8ALACO1/r85luQyDAJN35l1Q6AzLJqsKWKIxacbYM5ufFU4l7IfgBOFy8jZxtcYMu7prwyMDvdGH
9H8dYo+OeT0rK6H+RpjLNM+G/P3hNAy11kTGJdB01lF4sGOLjhCXpjXCMFWrTzksPB6K1xqG30Em
f1z2XhNNzfRyM5ANJRRYt3j738ytRDSzz8UYG5zO713vF26t9YjffBo8dyJtHGVbASCu6DB9RgEp
Lq31RTglnZ9eX9DxyNsZ7n4z3ILUqQwTEL8um3iw8OuWgNd9E44oXpu4WTjI2k2qmIiKw+UNY3V0
EXisU9bk0z+bGZfBHHvE9iTYPfh8QizskRjVR5bfhAqr6GIO0LwCXKajJ2pGh85CdjLwG2ViYPLd
ZoUI6jpgptDXezCuT5BkVjU3uVn+EUqBMPyJxxHGccz88PDurCwwZop5KgIGaJ9DjK05SmgIc2CN
MIxIW7c7vxXWjB4ezERrqUcB/gmPJchaFA8eDZLv/5gjSwzn2aNhWoPFLRbV+5JjB/+IKf6rVx5w
Ax7OcOh6s2ZRzKC+DygVyM7gOv8J6T+g5sSBMWfjOoEHKUZCC/IItLctvprp22L5S4aJcNnseV+g
6XntdnruDVoaM4yHceZ4h409IvdCsoecp4d5Oz8xOrlUi/4aGHrVOZMcJ/O+diH/Dk/wsIiFmzic
WRsVDp34AxFb66uplrp5ijmrOpswsWR/OQL0EzduQXozE+LLGfBJIcbDL+LLzZmwn0Ozv35sybSF
ZukMNiMNhsAcUbq0pynBGeSDq+FzesKR7GvctgJHS77ibq9YnISf9cdHYQwUArcePRD4WWHB1rRq
lL/zzpuYh81jB5RAE7l+r0CG6CD4LHsEcwnlCRZ5psghgN/3XuXTgI02fQ4dKyZapAL0ecb4iVUd
g08Lue9qjGeXDjWR/fdIK/++LjgqbS9WDi6Vp4G/Awu7Epiu3/fSQq82IMwMZswSNyvXmVQeGhsX
SMfASp/5cA2LA4nGDSZkceI5zDSIWz7wC0hBPRvDNC6D4V8xH3hYIO3f89daXUQY4PowGfXJWxMy
gjRibQa7EUK3RGyu/3S/Pg1FQ9sIMl/wcdCyMP2wkV8wdusjn13BWqVXz6FKgi+uF188cKSgFH7r
emfFfb166QfcddiA8fXjWddMgc2h7NNORLsvsNtn98ELhDdAdbvjcGKM4gz+gGB9KhywmYhwHsdc
PzyndQ8slLW7V32gQBSSRWKwBcx7xxfsgbkfKVE71u1TSBRRX3BZhXHlF5OMATeaDOIDS127sYaD
gu9XBvATmemCrvGJQWAK+8fjpJp8YP/qzVgjfeYQ4KvIKnIxCpDObNLpRZ5B8yL6LYCzGeEzHk08
DAXEGeYVUo1HBVbnkHVR8sAwjoY7wTxmOMH42kVGYNznaCuoi/Upg2/IGVoIjxVsA1oA4IlWb94w
ec6sOBiWSEEQ/n73xX3sfNDxGhCgSu3SmDxW0wE77Qq2yifGfWKXnFiBSZnXMktPpvm22j4dlJY2
JpxwfXSRVJAYnY14OZn2gxfOw918tH5tIXe+jRBLLfvTAaaqq+wEIMRaDNP/Oqf3Qk+m5z1mpZmE
1yxXbrP9sDrC+4W9Sb5Apc+ufidxAADCWUK4D5/Oc86feV8L1irwMlDM7SoPeI36aYBJ0ZWMjdwS
KWXXMqRScpRT+p7x6b5tfETMTkHOTGGq4OFh4/a34zn2HQ/6H8nIcHKl8EVssKFXkdvy8A9fUpGe
xsg8bL8bMEwY6V/K5k1kvkCYvp/6S5VMF170ccAag+is6a5ZimQBSL1ic4zoZCejDEEE2RMk4+x0
Pz2QoquoSWet4vIbBE7fzAR8JpoAaDC9Qa7iCiS6SQL9RQhXYqyg6u0Vp0f3YzDRkslRYIr3M17e
+/qA+SFINsJ9Z4g9YE8bYnmMS3D4s35LrEuYfWiMiQ6RQfBgWhPFoVyosOOATtMuDEzenB9HyWK8
smsqD6F6fy+r8UsRVtCDaVMB4wXDVSGi67oL44E7wOocV0Ab3i7ih0WFjxrZSzAWstNXlPaBpcw7
84fFB+fCEDuqv+EChAXsMQGBvHwxjmXrS2fmpwGcXQFOc0O5h4DrU9iSCMM20Y2yH+UnJouDUpTC
SvfDmy8toIIecTwnFrGIXdRyGpxMmtebn4zNbCbqRhuDdCaR4uAJ51UHV/raaoknn5ap+lA22u+0
gpJpfo48OKgaMwUvX14HBnzZy2Bl9zkOz3AViBPDAYXjq5ggE5jo5d6PTwpsMRPeRXRLbMShaKTu
Izqg8YAqqb/mk1iWp+997d9nyFZvvBvCqDk1QJycCZDAUEc0i8eMJYJT4PQZffbmp26KhSUg0cMZ
7O8x5JEHZK2xJemdXcZvHybZQrpNAcV4S4Q5ItrbnCp+wUcBYp8Fwgmwa5YLIKsAiGHsKp5kwzdK
9myxvW6FTSFTMdctpn/6c/UAxClZLUjzXlRMVbthxdqtSuzT+dS4jCQdtIetINtYSHLuDz8CmoGo
iYWxI30troWZ9YwL2hTrve6B1y35o8KAENMwAzIcAVWI+ggFqncTSPzCcqI3l/SDQGzYgQKkIqDT
WIyy/2amQHQMbCrixQduR6vtslH9Z/ioZeeKloX/7MGsee4P1i/4WRVZLL0tnaFIVxkQb6hVbNrA
ayymziAljeHgCGxiAExQhPVeNjBbRNYEPgYhhd6CtbqJ9zjpNW/hMalxXDABwokba7mx8zAVYYSW
+Ag3pyRo2BgkLEcOZQ4DpC/OSEOcltV55fWiQ8hLFYt7BYvGh8nQEmKW6omMv2b12j1N6IzsITBZ
AgFjrhcmVADyOIghva0EwKuaqjnmGXjbXBSs1b2W7h9303u4IrI10/YgUYuhbVbwJeMszKktOo3H
ZFsRD0k7M+Jv1x8YgSGOzh3wkxvhSSt5c8AUZYD329tF/uuNJKs3b7a9xhyHMOXIZaH+o8gl/wiC
54360GKkVfO/bEZGgpSwQ6do5M7DSTfivcrsOwop3MDhn1hofMVghBnngIQcQ1BiST4obBGr0BOW
XIRSAXfedLoNYg1E/mtwWEKYwZqIp1jdZssaUFyEOhYW1iTokF8r5Vxcgcl1sIvbjrtsDtyb+h2W
66XDI3vgCZpEspsFSJSpaJ8jXRff6LfhwkiXPR6JMe0oIg+bBawBUB7ffNScYt0JAZAx0Ei30G1g
qYstIp7/6IbqCAtH1h+QyIaXg/aiZ1rDlQZoQTv1NgtQCnEzcLeYrDq4c+iXW/tljQKIJBpKVkYd
ZkSn8XgxpYdAulcIVBQXRac+lqv6Y0orcLHOAQaNu5kyqyKuNgnGQmt8nRz3DpA8FVcMHqHXovWB
gvJ5NRee1KybN43DaL3t4TbPJwa4EkFrgmXwNbO4NwPdBcN84phK/aKXZhNq54hWfhqmvoCkoOz2
S5ryH089i7mTOhTUAQZiuCr1qT4BHrATfI9B2tiYCbtT8jbg8vjgRrLTj340NJ1QugOV5HY7Z9w9
YMV7B+KgtIBSx/KfjEKHOEvsobaV3ukcyTVHX/Gei8lWpq31DglQNC6qZI87udcHt2BMb7Ypu2Bw
DkKl5/m5ZYNA3pJVTjgaX6/F8TULlVM1Gy6LXQUIE8jsAqhH+kcYKSJbg79fcm8DImfGx7nZqqWE
P0FnJiH2pueIx7g1rj1VO/Djh4fV63T3sU2f8dpeJSIG7TPSu7EAvhW225BI6OJcmV0d/JRsOWqI
j2oxlTng4AuqxlWqeCoeC1wAkl77EwguhzBdKtSqq8g4Yt9sMt8/2U1FvM0liMz4P5LObElVLAvD
T2SEAoLcyjw7TzeGpAOKioIC8vT17VMX3RFdfepkqrj3Wv9ogNeiGyhAQmiSNFlguWHVmEYtvois
Noh5OComzUEMUaRhTPeRUKDwzUIPQFqhnNBqf9g7zYxp3CiROPHYcGt+GHT8UYXNnuq4gjiBPB2R
TuG/zCE6pcP7bo7eNlNE19r5GWKNlmg27a+hTuHbwVULeFadN16b57BoRL155cUpVlCS9QU+HRI1
P9wX4tXL3BcUmcwysJvhhsDvnIUHLNv7UVPNTkEaxHD+tlaXFOCIHH+fdPSQFzu0K83opeS58T3N
D1qizTkl5USKRDmKYMcqdIbq8kopAmZiJMnrIT3IoFxPQUQz0vTPhW6QkoTN0OBPEyjwcFTNGEWf
UGCTEPCzF/dzfuaqlPl1+lbFk/1JIFEdbZal0jEzo5+R6UIXdkPjpQaXvyrJRFZck1JJjd4WC86W
VqgH6k0uoj5FkzeWgp4pb3Mzx0aBvtlcqUuakCdfTCrgQ3zZYdwDeYuqaYnMDPnILv9Dqrs34QNv
Y0H0y4sz5JjT+shk/hdvxBk90W30Rfueb5itSYl8YejGC4HMDcxmA7j09ZTwXRvAJNjvV3hoq4dd
LdCDfHVHYX84PxLc0nz59eQmmdqFThUCvuh3EZlp6tBu8ePj6ud2bmYFo0tHGoY6ZrJhkcawC3MC
8UECBZhQQ2hiFh5Fh8u8jMTcViDouVtF0szZhPST4oJ1k532JoaEEAN+wR7klYNFVOI9mNIo7QCg
YYjRkAtEVzSs+JbdV259Irq0yRUioGR+jysvb4GAJLaV0RhMAODmFyCD8pA7Ms9wdlvyTDG/tsjN
K/39GiHfGQ07YgFg2VD3O45niqjwBdj4tzO/A2JgI0Tbyg8pwr6thKTRQs+pyQAlfenyiBnFdniW
sfO8PeKCvQKh4m/OUg3szPmzJFWEeZPbiibacU2z5mWOKQt89o1iJXOxKlBwSRTxjyHG1qhmbebg
Z1cgvwr5OdJgE7H000FVE9Y8VM36taT5WGQKu75k91EG62cAswNWHyDsx4JAQK/5Y8WKS1/BrpbK
JwrUKYv9l+E3xmUQZaysWF0EZ9BPn//KRPguRa1T0FSv2KQwiJ9FdxpX0Q1br776QEB36ljD8T4h
EWKKhUz0X+8PiGR/To3mkCXjldvk769xakWw2izsZAn3eUoBM63XDI81zz27jw8a5+NYks/9DUco
FWJ4+mmv63l5Moiafxrm4xUClcBGdlmJmrKMLelCqDPPPiIQcPD9XJlrTolahJojqljzQ0O7DG2t
Ln/MAB8jO1I7MvOJAkyvsLEWcbGbL6BfJAoRqk6HUlTj88dOgEqld254KBobyfaGUIzgO2kH3tsr
wiGM7h5Y9G0Pc2Cqr5un37RKudvRPUXQ3JwBIoR0BNpKFLXfsOLS4eVxC5E3vmt8pGF2MRVHa22z
zKIcgVkUSaeiOJaCe5KQMwtRMAIQcQwpUx1MhOf8xl8oU5COXi9Dv/Xyc14p+PjHJFYGpb9ohMk4
4X/WfXIJWq4Ajh1nBMDjXd2vMyAotoR8nnfpzWRGg3gZrKFg7rRHPVw6l9xhCgzE+zYg1TyzbyS8
0xDN747MPhRjY+tq8WhSOK9/hb+tWW7rpPN6G80dwPt7v5UG1VXNXtvPIiNwCHx3d3Hxd3Ly4m1+
bR4r6ttc8iOd7xlBudFdVznJNsi1BRCHXwRMvqZA8bkEwKF7oTt+7N0toQvWzAPqS0Q20ZXcpVso
H7Fqii5aB2NVcgsH3jWVdrQqz78rZar45eJu7ifoBCQYtNP9atfuMyBQS5qUYqIGiJPXzfLqw92X
1IblFoF4iolDwtDjh2CZn0nDtMr6WAoXQWnDuIIp4KUwPkFms3vxsiu45lGEpu4PDzjR63nw8QaM
DcwWb9Q7QvQEYdwid852bII6d9gT/PxfjwiwL6rAFyIw8eEWFnJxG6SBjWDGRz6wIS+eH6sEScQO
TKETM4mNh7GbvwNy4U3WRJGee+aW8NBwXL92S1r6Ws2nmEb3FsTwkB7zCVEYLg95k3Ld6F7pIDSk
Mo9Gcb5CjgzATIlIADlTjKAnrsBKX3jGPk4bNIdIA6Ak7Nb+nZHxIdeowxI9WoQKBY8nKRrNeFi7
DfrzdR2pLhnjXsFBToQoODWWkVvmtoWhuq8YS58LWDRidfbvMC/8KyLF47Ub4vtrzziFeD8h8qfA
dzapnwD3XCqEDp/AaYBLsGSO7+7TynxOelgq4KzCvgPpUGYK0TpFuEbtouSPQGZ4nvQJBz3n46gz
EZxSXVAlrx1QyFe8C9IMlDTSEprsgB2EppmmoKkUwaFysfGaKrdJnxw8Daol4k3L3PqJ3/tiP09d
9E5gPD501veE4H7A/wcYp+TGPoC5QZq6jyWA9h4/t0fpiBR3vA0ndnZBe8RX+4dkmqYWoATd/BIN
Av8B6ge6V/lTlA908croeql8oH3n7XLLYtIV+p8hdTUjK6MDUJrRUwt8Lb7mGI5JCkCpN+DfNa6H
26KXkInkyxN5fFsg69o7KSH3NvofoiWoAG1+aOuYlXTCJOuwoQ58p3OzwgjE/RPZjPDn9REUBoUE
oUudUc36d0dG08rDxoU5Q6bRPlCj6XsfTHK/ywCpryyw/VUrAFtSi1Yq4yiMlXg7lSgnLu02KcNN
ZUlYVF6naj2iARVcgTf/kRLOQ7uBOFUkMKnoznGzdyAaSTPEKYycYcLCLnFIDiidUWeqjtCvcZ/G
fv0znytgKwxsQiipJTKGlX/zFTlmz92zNGp1PLL52AlwiJBUEWGPGJRFUBRPK7wI5D3qvDxjQMxL
j8iKs8TM/KauxONPKcnPFhKhD0xqL8JbdeWzfXK/sx2hAWOXQA9If7ig2G5oFICT7CHVYEicvKFA
wV4cy0haTVhqv0V4R57BY62jSr9hO+H4FhW8BrgtFU0yXIgevhA/sTyK/j7OmPHx54x2j3P7Ry35
JAs1EiRXX9SrOxQAvfsWEztcBZTE4jrrMbKJWM8BJ9w6m2M6NkeOMoR85s0VxA9WZReH6chWUow3
QeE+/xAJv0jAATKOKup2X2xDoH0hyD0bG08jeP/zJLmwFxGq2hmmD/5ytkz66IxmLarmiWpc7tk8
2SMKXAn1C86lgkkNs+N9sY/YntDTTH/n++QDE+7oPxvpLpkXPHQIDs5gAwBDMHhn9owPJbKrHw5t
bOC9vgcCPORuEulzhAh1hwuoK2PT6ssUoq+YfLxXY8JaNxhUBAoKCcoMhtpVYR/Sxxd4dyQwf08C
uZl9Vt0UGv6KZJGtNHzdzfxiDdGLs/wjUmV4DFHmIROuINxpTqJUZVnPeo7sy4aFJa+LntAnpLyB
18tAs3dL/DCeiIHPI4ON9QsNgZgufnG7MWsQNY0gtTyUh1/YrxDQm6pgxkQZDnOR8SWvl2eFw74F
FuCBECXyDZ1+6DtGnMF+u3vbwHmbr9dCsHF1oA2XmF5QdQCIPhBonN7J92Ng/Mbr3JQWvpFb1MAe
o0Y44rKhKwZufR8MTvUy243im4+3WhZliuzszmX72KrVlJnt1RKcZ+lnsSrwyQc33jkbEcQO+Wtj
cXZKrozBiwmVTHZLcSVkt1xgsHoI0vGBSqbMANKY/T8qJXg4yB9xeotib5QceM5tBzk3/86l2rj8
DU+P7bAzMtXuwTiI3KzuYneRlP46kzsKDtWHnnmYGsf0la9dKwzl1KeXJ3g/THgQHS1Ul4NZj8+L
sKD1I+nrNv8Y89mCmBzzshkSaWbX7M2AjCvm0UvlagPnR++7q6C8z/zS7zk68g9ul7sPR75k/YXd
lOb9P3YCJmkORR8CasAhC+EPII643d9v+hkyYPD2gUH+4Ox16m5MpPEfxwTERnwJv6bu9Pxydp/t
icMa8G/IPpLImTbbH7M1+TFKQmLWoXVIMGPwbVdFL6qkMfoQr529uepo+5j1lgUwyw/OZsjUZ7a0
ZHObLbI1MxVVSaopIfY7H7ZXwDPWFrw1ofwzlYk0NJqhMdRsddFNtR0cPcvN4s5Vjq/kOEQcpUXN
HwkC/6LRWjwNtuygAunbQ4fDDAfxO2ULy1Oiy0ULRxNwPwqmAZZ0IrkKT4F9WYxwevfJ/sKEYN4j
LqTXksHZH1nX9LLm6qBd/IKl9ERyi9Hxr/J84y0tjT5LSwr78OUrw7q4fXJ5IqKeKTPCyFGY5HO4
dsZ7AibISlqiu7gv8dsSb/K+kiH0m3doF7jgT8W2hqOnkQbXvoh8k28eS9tTM1Wc4y2SGWQmgjdB
KPWCUXOB93HbKdwOUZUy2zySO+WRD0JngDqYQuJqYJFb6mPXKVb38P0C8WTVmBcWvEc/ZpF/uy1O
PqaqeafCP9OxdaOgtzShKtJ83bNpbhRulD33+o2HS4iXea3a9mpjA/QZSq0HIn0oc2jfJWkxl6NO
+KjxfAmzL1KbqymFJF4sCUIj2GPxOLaru9s3bzGQUgejSZrEjeNpjgf3Sp4T226V9F0mio8IzJTZ
1sJ38E7ZAbYPG/eCB8QE6H/SbsJd6nJSOwdmvQiSP4do5neJaufN1xUHA5EQnF8SvnTN6pNkcA+Q
DfWoi+6Ny7Re3+Yg0Q6RuYZ2aOYMOzpvKamdxhpmDlzgpL1FguXFmsCr3u3hkG4VSmEOr9nnAGTA
X91Dp4LwYz+br/dHIPslohtfJYfxWM0e9I0R77EALQU1Rc7mZAs6PMC7M/NUmQ3SE4LosG8owcAq
Qk5wVIXD3c+mdRZ/SrtSNg/C5xqBq+mc6wZfLzrBmRLmvVW27mgPGv/b3HnkMyiUv1x3NEzEWUBw
DxMgJKUYDf9F8n9YbTm7f2G7ExWD7BPy/EMJnYSDGOBCm19xGr+Y5Ui2gKgis+1ZW5+B3chcgxh4
xhZszkyOr85n/Umf6Qth8dcbQ3w6N1thGOdsQ2cEKhaOkp7z4UBfsRuyEXJRknSRxaCHZLN5VSPQ
ZQB5zpZ0vxqgtpx8I5FFThg/ZkKeqrkGWUAwQYvIn3D71cPKTMmjGMRpokGQO33qDrksbgGIzlg1
L8uRSeC9w7s5rk+tMzD+FO+ylBbfPzX5rBCgwC98HaqcTp1DKqVLPkzLJx43gBH8Ir9dtxgsNLJU
8ZdSp0M9rveNuvS7/Bxpavi2ZhPf4PZzyrpqJnk2joXqIbcl3aCoIYqoWlsOAw0zwJr8GktCohUQ
H53BWVQwgZ3L3O0PbMJGzffyG1WOUDg3TFzuA4kpou1nZxIlJxHKl8Jb1Ah5162bzYuIrkRDc3PN
eCVCx0ro2N67TL88pMsfEj1ryD/Ay+Ghv96/xjeK3AZCshHcE6Bl3mj6uQgl5w3Ym9cdvyKd8wyg
0ETfZQO3faDD2kLALvNa7HKSu5huZKLL3yi/q2XnoaZGtwFyXi+eAk5/Er56YG1rdl14IyXqC7H2
kazB+keP9DB8z6qZHKCLrlDllh5/IZMnySyHatVLhnNKRGeFT9WfyK9FM/1HcfTXTS9BcWgaczjP
4SNlBOHv4K5ZAy+j6+Yx6yAA8N1w/UOAwQj1/gX9fUyVNAGsUHNCTTG6clU27LkD8erCfNb3Od/I
KYfNCbCb5LOHqwXP+cMZxoNYjpiaNCRfH7RGSYUaqD6X52JzOzf29yjgpPDqIQeGoIs/6zpo3Sba
mxrlBOMa/fwAF1vEY8DnT0Sb5DnttNoIuS/DKI/TaDGIh7tmA6LFbIPsnhRtflCWVjKasoeHJlKh
RUvx9iZbtJEblETE94BIFO931IfTUigZRbvc7axZPxCcuD9pKVEETZc8uk5qU1+WZy0Cy0M4SRMT
CuLR5iYIWdTFHm8LYnjaqHovizm5IjhqwoSzYvJEk4rz4mu1IVV3fKN0ozKljZq8rGZbG9lKmIDe
JEuQdW+sdYtnTbM05GgEqswy7sFAXLIvS5/idXV0kNbij/vVGRFxSt4qSHlaBhTTgZoWFor0CKux
oDVsAmr4rpNIxbN8AXsshMmCtI79HG8yUx+QofHd1n7ndxyRc60VnWWqan0p7d2OQm73PTtG0DsR
yah4H0jTOtViOR7GmsEgYNAvhQXiE/S9EiA2Gc2V8axnIKT/JBc6sXWeAdnGForhDgAgJPieJqfa
VRpaC+k/ULwH30fWIpjhi4VwHE6fQD76zmquBhXy3lSSiyfxk0WtM3+NicjaL93rMuFRGM+uId++
EfNLS1rI29SBy0YhKvwpmm9HnymLtTD3COGovZ931BknbyTduoBi1fmQgpvOaADasIvYPJgf/txc
DbVZiUMNlWN/wy35+9tzZE1fAWjNksZExVSOl5BMh1X/DxeQaMK50rFe+N1nwneBs4RPTzFr6w/c
xrqvP2WgyKa6yDFzHrMUBiNj/tIM5WK+zkPa01urLFb6jsfsScKGQyOWgpdcnTOmTxAukVmKHneC
xvV+ICLo0J73IIlAEjwjgIesizPSfMi3aKmPnXxiCrpCHHhM23fnuhZXgO4jjR2BIn49clVjMm/7
CaOgddmNvN+2DvCkTGp3f3wyPi1zX8OFASe+kiwAKHdoyQ5jZBYTNRDyURy/tvTHd9FBhBi9LGVy
OSHU1C8cuzTUxtVK9Qnsg+cfmbVB6KfHu8d3sJsN8AqicubO4HuieCVWbZxJ+TLLxotHO87me++F
z/axqFcQqEbNcV5RWnmn3FBmronqn5nv3SvCuI3i9eKexQI3XmKyX+5ld1DYpAl1CjuKiXUP3Ya0
+xFXQRDCY11lNoPMBbX50wXqRDcxBRHySbWqcFiO0jYeHt4T/YkR9TEngQ7V4n2JwJbRAvoWpabY
ErZqrHttJHpkmfqqtLcl90Alz+In+njZF3QPqQbTG0p6IHfj5TOouYr4kBp6IhDjYvGcAVcTlycv
OGGdb/rMrfyFbB7soCjZC3gxfoVEXAWDwozGi4BaZGZ7zZDVCBF3b9e3C0KryCKkceuxQJEp1Fed
VU+JFUXP1Vvo+Lt+M2zrgznW8LvZYC6YqstHgHK5QPjZuMxpj2TkkkrcRWpKTCejLKFSN2fIpcWJ
zKIn0tkGbCVPMgNgEn7hm/EYcMNUGY9ykkheZNfm8x5xkWaszl+rB8bFtwfJiKofwxKDv4vY650C
3/HWk5SCIy5pBPhcAcnucNjj553k6AQskKInUmHgR2HbYZjyah3SFwsRYISMpQ1hRolm4sscv74h
v9zj0UNag7WQ2dVp1nye2HXM9s6JaeIudS8g/0DI/5fON95t2W2HWxJkXGFPgANi1jVztlAPSyd4
Ay87G2PLqkyWLBs5LtFsNjpE9IsBOVPhdSE79+BCGEsmIjPUBSv93m4xODplmiGViAtdaOeDHgvS
uNMIH7rCpTxt4s6uAuJhthwOHObIL2DFTg3vhfltxtclAaP7bRlcNav5mH00R/wiCV6q39C8TPlG
lSApTFuLHlIUrpZjRiUce9rsEmq7mv0EC66j8obRmx7vE+3F6fYjgjrEd/CcDR2Ge5ezhR8bXras
946mcabFMHQbfaokGl9goOlpbdUibLu/YWvTnPuq2nCzZPR/XT0QjGsIgsp3DGDyTfOkeKOxp0xY
fL8h1FHUni6UVKf94MHGJaUf5+ddj6y//c2btVHlTS14XJSEXcNoiYoEz2ktNNQO+RtOZ0mkP1/I
nskhtp4+PEP8Cz+0pJoswr1I34EyXAm8ZwxHkQuAjFIqIYR8MC3v5jBWMTrwljO2dS8/Q+16T7p1
mV6cvlcghXGKhn519K+oOiJcCjt6cBk7qPrj4LlGV8UkfA8KbW92N4NzfWgVm++W4KyPmJLTirG4
RUT7ml/88ukx/FmF/zSJYqxLRye70BAAPHIDOhbfTn63dMW9yxZtNsvmhDvlX/UwuqWvI4xlyb9i
Cs39EXABzsb/m/u/doodhgAEQqY84v8BPfc+5WzquTy2i2ampWJaxmHg5AgveefXFCDiTQzALmEH
aLN3KBogqaddfyoDI9aPOh7rwnLudSK9E8xJSnjuRvOrYg0wU/ZRLTPXEiFAYA4Tg3fFcYtXYcej
9yaWZMbXotmq1D9GFAHCSwgH4WX6ouHpIurcVMUU9204OsJvPDb3NUllGDQXMN/Ra3WbIc7GAo2U
nzQEf7CTZ7QpAoaxZsFtZQadNC+hssgSZjVqH8a5YvEZ85QZ5frl8pNDrL6Io8LGI+9gxlhOG3tz
1pL3T9g3UZQvn5Ch+rFPghJTLVYSkxDkEUfNnDRyn0Q2pjGe9OgR9jdAsF941s64nz88c3cXLGvw
NUtcalDeDLDxZcJiJNhXGjVQAcdq6bLjE+cACv3XHqoJIC87bc19yxHNCk0RTwUof50LVYNuQh05
LO+5ubzH8rRjkS1goyE99/ibXH5VkaQJtknA2IjOHKv/Tx0eQCncHMjTh0dU2p4MitG/I5M0575J
0mWTAj4HYjjrh9iBppzPd0IHGjJWELtyND8dfXEBIYQsNHOCey9ceLZS5kYmA2fsUXaT8wSW8GI/
bpedgpsdqjtD/kMzLG4SouXXqKWFk8Jgm6blno41bC/Z7hb1Cx+MpYLgYGwF3e25I/bIN8JJ2tLP
P/dhy9YhZlD5F+vIHHUNM+pyGqJnPufn4bnCkPCzuzMb+hUrH1zNBbNvDxZBhkQHs8EQofn5VmWm
YAJ1PytiOV9xS8DaFUGogYRbULeoldb1qZj/0n5K4hC/d3m6T8Xl/BN9inCUO3oWAnRYhiT042r6
9Lk28QhE8EEVpiVExt1Gnd64VW8uny5gwMUop8Cn2uoBrvJgROv/cbQQ2SNteHZQgPITgJ4F9M+U
xiJlK8mTxGnKT8PHkTwAX47QcFvaqp5pvgKKiVGAJyMnbu6bVHgssQcie+QKuDnIsLSvhYYY/gKU
HpXAHKarTcQ9BuiBVBcJIROu9ba45OzaRhF9W17mijA9KKK09mvUROdK8cVGHHpNuN0D7Ft2Senm
pzQ+08bLUK/eoHMQyY/mBJnYNeWuJA1zTdt4YUQPsH2dAM3AKN2QukMvtojEBHkA3hFX5wxcExVz
N9EXaKtr1VDXOExyQ27FBMI7q9qwGCakCdFBYRE2yCaAeSW3xcCQVm6l4e5Dy6sASfOBrzKCHPgZ
m32EGOfN8s2UopkD4h80A+oItTLjAJEXvD+EBEPeadveQl4gBM7P3PJoUgYA+JJZZ8IDI7RSnPy5
KKzIaMRCItJ53d/La8092SQ1NQoOBkiWLAwDC9J4CBcSXMHjhWgfmkGsrTXeiJcw9hVTObwfb0fV
b8Mr4+qe7Ywaj8kbeeo77lhLN7dJPp53xmDFydFZnEEOQvwyKvEAm9rbkIn0DEcudQHrATByEgT0
6f11ZKLtd3qibRQf/ydOS1TvSHqHGb3QY14LZvM/hYcEaQ5bFXY21CNBjUw5fVsE1yJvHngDTPz4
n/prfGFR5rytmgy6PbM8hKR75tXHeGz4tqIoPjbjFtgPC9ECVhQ9DecX3zvEKx2KDQmhXrHmGROS
qwwQHXxyKUgkxjJchTbjIaEwSBI9XBZzFaQdPfACjX2KDMIg+jL6JdK8+ctAx4iQPXx2YJnrCqax
2103WA4eAyJHiZcQmJ5HLuA4Z2ndSl5txFKwZyb6WHidqEvGEcESFhHsQFRNDnnxw2hYskze2JBi
eAGQTKw3oEmcl9s8AnsnkIunA33Gy2J7iy+7/Vb1qAJmzFkQY+kP/B9cGVGEj0Xs3/0P87mIgxOo
7J6wSgY4D3nuiwGRPxwqvXF0D3/wWIF8bCG3uEEQa9G9Rt7OUk6BW1y0cCwYXrmWvMGU4e6xaeyh
/yAqJ8aUiR2Nsj9eU+HkfhX14mvkaAbLyTUSRmTmPMhkDg5CEhFvfDci4uwjiunx/2lrhA8RonQe
wbc17I/tnN7GgfEAyRIB57eUCRHgrn6611MHDkAULD+O9A/7doIa+YEKG4BQ8zdIO2IFqzaefBsZ
2o2HMaL7qDHwUYOmwi69cZJi8xPb5OeHTc96ErjXuaD0GXrBKRMk61j4Y8BYg2owLlEo939XDxVi
98G4nnwWyJBBuhdYcq6zz+S3G657lpAeKn8NlCqmfp+9i5W5Iglv/Vz3CZFOR54+uyfauo/wXzdu
CEV5zAPKDQle92WELm/ct0oudNG3RB5YLMmMWb9tfw5aQORxjpe8tWu/ZJh1wFA5azKADICBOwtP
TN4B6VhE1v7r2SvZTlX2To3cNNqLATOk7TvSU2192X3WJQO6CcvGIHMZhW+Q4DIpQAB0oFP4kYTp
8NQtMClpmx26YMJLApCykU8PKlK60suD/qmJac+pw5v3tSTO5O6vQQKC7JSAOewXRvuHCBh9cLXr
2AfXNPK1bo6Rmy01RnCJXsoRgslhWkwp3EUs/lz3WGPBVcEEeM9gc/GfjyvAn9b9nnivHtPrrg50
4gzcr7mlLNmsSBC1+pNOqMv3EO3tuFqWBNJ4zeqBNCzOh2Odg5D2DY5m8RbTPpr7V+Fu7gLedhoS
Y7BzqFo+k+FaDsr5d/qaVKsn2fhDNNcizyzWEF0f3p0lOodHq2o6BDYvJ08KpovWHa6RV44AZgbu
fvXGDf08yiE216tw4AsrAE1pFkLYhimS/walnAIggx+vK6eIrj5bdczM/Y0ATbfKpCSLsh4jhyW0
wBa2ACKQAUuvO37bDxned1FO9cJ5B3GN4T/lE//gFVq945enJU+PHDkk+v5+2wH1inQAcP/Kk/E2
CdsGMwV0GVFJGAmSK/YszkLifueq5gDmoLtjC2q+MIKggQARLz4DQdbnm9H6Nb3dLQIxmcw/Rh95
U6QsVU7RYzFDCW4WxN7S0sTdzTeqMWVkOfaOS6jPkg5xjgMGApudXEfbnYBenQbcOBAXFIaTWEND
1QVwnwsDgR7EM/L0o3K425kJtJTvXonGvB4U4yOZS2SZuzLpwujHUKUIn2W1gJS+bL8TeqnnwkhE
8Wly87AfJatdb72nqGiD++/i7FFZhGDCJdamHTE5daDFZJoF1A7570PfkuCTOZxawFsRrZL9FX4B
lE9Uds4z+ENDSEkNuAyPXYZlKlTIRwO8mug/c4TnDe1XMpzxXQSCBPnCO0+dHsk7yypiJQHKbgjc
H79kd7FhUDdpcWZrm1PNgFGkXKCHttsUUIl3BgZhmq2AvChcaUCV3mwh0uG3pIeLImSGHNKHyq9D
PYX+9/HqpJl1BAAteL+hRv761q+D7dAsomj5guIhEBhq7sAh3IM8JPlY5Ik/Nk8wujrt1t+onQu7
gE2WwLQOIE8IedHTVtw0fZOj1KWLDW+ioQfVchAoFCa+V/RidH9DyP1okJCtJf990IxXEdyFif6F
QCkeXQunCF3ZdxLEmHwIvTzgz7DAe+jMEqqtUTyKpag/Zci6b4hUNKHCiQW2QJiWtdPzcM6qT1dG
XI4z+2vxuBA4gJIcQJ7LmtFIXuTny/l2sXrMW+f+jCFyCOSvGT/QIRC9O81/FkswLpncxz7DlbsV
Rn+uJHIELz7AOBD2XcjyhC8fdZmdI1h2gaO7NCd9WZ5ldrUEm18SBGp/fM1huDaIN4cR+0MCf0v7
27xxQVcHk47/Jn3QFJRRsZNNnmi8sGSvPCG2cMP6v6V6+kXNkucABO+tci/5V/j7fnqdFksdWjTh
a30RZ1Obiv+ZjYepaAfIGZGWlKo8UB+yRYM2zAVtAQqCX+UDHKxjHSE8RkJklUV0dX7utEl2m2KV
ecI9Q6kXeYoynZPvtWp9Nl3STEWU6w/j996i0sJc3Z0fxLpmSpHEOJWTISb/c8LzcS2EbDuHUpam
b+Qrc9XByhdJVmMJFaNifJKWMNNUUfCxuzce/T5TSzcVBBoXqZ7ZYDMPmJF1MdU+4xRKBbE3bw4l
IzZamfehIm5LtoXTRkJo1TcAclRSCTSyYS65BWg0p2zXkU5fJOwwQVhYKtLZxuzaRPXYNXJ18pC4
ZNRVAT6QkBRJGn7rcDMuW/qj2A2Mxr5yU6AILohcN/fuDBwfn+OcnFFPwYfokT1mn5KGYAAer0N5
3Du/cx4rVLgYIOueYmarKwQHoEFPeBmd7xKBdfBypeNwNhJVgQBRdQDexJQTIk6y3qe9d41gBPjK
l3AyD1gJabv3qohiWreDMuNxE8zbHLA+zlYqjkuHErWhf1nIU9X8HxvvT0QHlMJObRG5QCRqFgsl
NEstJdTAU2gTGOMcgAyBVSyZlt7RJ1UmYGT2HaqI1wv6ZOyPlWbBwjqys9WICic2C0wYkpjebcya
cL7I1SRHpQWA73EXUnDBEGcrwMl6zES5UOZyNFpciFpsp9JRQ0tPny+AGjZ2d4CCWffpb05+Ezlq
JmAdUNYvK4sr87YexrB9mlWZWUymRT52cCm8rO2bkzRqCXlYF3hRt/L2OnRQJwwpPuf4F02nb5H5
wVFBLChtu+zPAg//zftmFSIO+18VRo+aWa4vU2SzNmcv6LFmD+OSe5Kd106xkZ37U8otQdv5WsFT
GkxtPJ52Ed1N6fD2dQy1gLyEPzHvT6FLgvsA6KebUiGGWIUVogmIyXUFiwsABCbsMAZ7oxUHOjk8
JYiyZMZ/ZUowDx+0NvtNmLyFQuppscsD+5nwzLfzdwMqeBKqQuAdxjvYGGfv8d2xh1g4mCI1OyG7
40yrvc16y49p17k1JNMDHRhWSUBd5wE+zjiKFB+EQreZoPLpw/9GfKl+McbxErGoGBMkGCx659dg
R/0Jz91ooSzotf2wOHWR9oxvI2P/HRfYA7mVVy31fvEAkFS+m080k4jao1GIpQ9vJ6AYWUKjCfss
k1uU2QXWCKQ/HlnvqJOSa8zIx/V+iaXzG08m7ZIWWjL8Bk+vAVjaVE9GQMIZLHVR+xKIICQb34/n
GSiVDHx+YZh1cvsBtonrlR2ZeE6J7GDJ1h2YnOn36vST3o4p/QvyzS0jslwk8h4t0lsiXaALhxsm
hxh4ZA8hNb2TB3IZ66jW6N8YrppEV4neEKVxP+8HexrJBad3S+QbMSdLqTJiHscKvG0LRcBRvKYT
m6HcgkQmWjlbP1P+Iz59spPeXKd+53QzrBxLzm9harzu5FR0A6ecccotuEZkfWUmExvxU+XiFYLn
u1XmF/yiJLs4OEGtLGGCQ9LZicHxTT/LqTJGjizKNZXcUXETpbl/Tz7BAzeSMhkpUKWZOeRfj4bk
GgDGotw3Rl+zOem6KBBlWacguU75qN8nvg3RIO5DLTLWWvCOaxEFVbsMJ8qksomydhmgTCVk5YGa
D57OgTYW84BklgYAifNrqSPRweGPlmXCNoymhjhKKYDXyUeUQY5JDFgCTIsMzqdPFRPlgSj970Q6
qgxAvNae8f8fJH4EVkjD/okgJ7gMRCD2A4UcrzMgSwQw0CoJkOUjK46qvX447xP1oJMRi6mgGalp
NZiuXm2ISTVfdusqkhhJ2HvxWBZU7LZU5IASIieBHxTf+CuoV+EiF6fNKP7xavNSCA+/5hjK2boQ
BgHSg6HL0Wlp1g0VTL5Fv7TM4uzB+S5HH79QLDArZlcHSo1pp0WDZu9NGZsn18CQPeoF+kqzx5xF
RDfFzba8m1RoTpjoY0Snk5edIJlAssw64jxCJWFosNqAb64Kq+5cPUowPW/IaczwR/zQyAN4hkrw
v+GEzKY1kaY+ArpYIym0YHMbzG7rL/lD4Gs82RfQjBUsgMPGgrZqRf6t/TC/C1w18qG/IL9AZNd7
j5HzJLV+jtfcezC6vqP9tl7fZaysKfnEWF8zaOUKPgqCfwxvifcgYSmSUKYjodmV/x4pqSFRo/Xk
4EpEzelBgdGVA9djIFyTipFmtY0YRKEUsAyoLuBf58Gm84hiX1zdoUYhDn+1TnzWWzDUAesmcz2v
lK/TpinZEcYaqR4P6/mwLiXiML9hLt9KE75XHfO+7I74BU/8vdyUWKep5BVGZ/6hvDf5xC87/vln
3fuxyJraDAPgRJqArHJwGCVJ+z3z0Ns9MFiRvTJHdsi4Q+ipTSgd6eMP84f1R0S9INNNdEQCsgOZ
7RWccvyqqPwS3dpPLsuh1UyY9JP74WPtCdu9u9X8oAhYYUIYFSZWo1S5JFpSEWZvF7JZCN5yc4vS
IxmC1zCkwHITrXmfci35KAjHKvk0vFnRp8ZF8BOYMdD4fG+IKJvWHCx+CIk6HNSKP/i7hT8HBWCq
ILQZWb0POtPbTvoXOP+QrJGIIUOk5z6X+qSivauZDudaUkrjbtM/X2f/pN/sviSZgdjRSC/85ts+
dwSpg/VGxTFQcf75IphzONnHDFh7srmNFiKPEr2ttvoc8tpQCd77+4+kM1tWFlu28BMRgaACt/Sd
CPauG8Je7EAFRZ6+vvlX7HNOnKq9GhfNzMyRo+lQK850bKANtGtcLFcK84h0twPRoFAOKWpzotgg
wj25dzxcAP/UVBarJ//0i7Fy+JXhm5X1thsIc31tTfjYacqijJSD6Z3m1lYXYIjwXA0b69DBHt/y
v2f0JRiiHEu2tldnP5Biu1g0IcAoyn9thknCFSc9gmDCdqw7EOyG1gXv3m462EuR2KauObcIGabL
QUBqzoFo3+kHqnJjs6e2pRnWazygfBw+vwWF0kgFpRFwV73Y4sZhc69zsnD6RlJUvEw+HKebkfJv
mouF6wlcQ134ObApZiMwQtIhzD6l+Da6bx/evg+jkab24oD40k0YNiv2LwuAzh5yJrLLZmSG0pgz
aRJ8chvhpWDsz31ET1pKjATWEWpYJ5SPH3gWkSTzM7s4xMjtF3ZwNxWymiGihCpG7ccTBOkp0wUm
mjVbbglXV0Lms+Xq54kkeivJRcUImImjFPsZ9jHSvkDf1mG7hZ2/jOu5zFnKdh81EMxROHOAxBDw
uA4g5+iwckey39M3q7dtuS4DjZOomLLadO4sHrnE8l9vzUWd6cjE+pF6mJ8sqOEuyxO2Ow2bJ0he
c1yHUjBybFDM81KaM+jKuzsd0lGQfm/+JSNug7aJ3nvajO+C40/wJp/+RAaN6mjezgD9c4a0ZlaK
vHuuMgkhgME+hRoIBRKyxuhBRUEnHZRInq8OQ/wTLyyO28FEnn5C4qDicib2LTekZTX+AAwBtY6y
Ul0MjgqcYJb0HPuUG+oTB9kKThWUx8tRHrOy6e+uMZucpbKuS86e6/yJrHSIAVcuYM5AqBR4OVDy
kTnIyaNMYIqfsI49cwh4BQMlHIyCKTvfG8nFrdzfQZ7rG6AxK/cHo8rXNDat9d2kl66XMJo5OzUY
5/i2TykBr4kSV+S/SHY/gWaNs0i9+Lqs1T/OzWd/g0LjC93S/nlSnCchuVgDqCKDcBDCy5yd6G++
CQ5+ofAhx5uDevYi2BVF4uv4M8QuOmY7bvyxQwZrIZEBs2GsDv5uLkzU+Azr6OewpugYOlkQv3iN
4OuGXw5pr466RMEE9RMOp9LoOiNaCGuz0wCbInEtSGch8+EaFEGRSqMSdBp4z2FQmrcP/7fuElUD
jAbyeJR2N7mv5LQY9Tnzlsq+Y0MEfPFbD0V9OEEfosMfBpqzG9qPSPhfUpw0jg6Bw9CKG86PVuJ7
+A0tBeKgT/HGnZaAl4AmLHtgy3FLL6sGCSaWelQnPFHAEzgMybrv0z3TF0IVo4DvPjTzG9qtlZql
OtzaQA860EtruICPYxlWYSIwntBt31lStB473jaDFZXgbcFaDDvJS1rij4Buz85jKpc5U6k6QR0V
7Lqx7ItblTw8G0Dlh0SHWIQbuhmZoA9kFjtpN8QflF+AQSmURkXYVKMLMaYd1ipZt8NCvsVg70m0
hCht7yN1NUUzhWttH4LIZTb0BNYkNNEak6I//CH1pwFge0+4l3sSZsjIxxRMmhUMB1VrsCOgCQJK
YRLCLgHnxI9Uc6up4ObVDCMn3ExfgRF9MVcWUMTJuXo48s7Q58HSkIM+CcHxQAmMltRh8Ctjnvsv
2kmnHE2YeNaPZUdv8yrFgAvaQV9EKWfSuEnWvbGlCUg5eGn4iSB7I9h5xfjNK7wpOHu5Tyy4EQtS
jfaA+ap4Rx7LnJoJlRId77SYq0m+h1EIZGxB2iCoqG8G0u7DQHv6e3zcEyEs5Aj1BZJyBbX+xK2L
8fSYS43hhI9ZMd+qT1vosAgFwZ1ki6ciD5qDxG6ew0CZwemCaoOjnMB0jKQgwknMT6+lBsvvbcPs
Eyeh8L/zGJvOYxVv5DwkhTLoUHae3VdUh+xz0lNYApoYTh3CHD6QWYfRG2+NyThziYxwgJr5ZcW/
Xb8nuHUWJAsWHOAjWLfAK5y0WLQy1kIGJLjDVaNuWbFMpdrC3FZ4YiA4DJCJSolc232RzavyfM75
y89THfKS9fnHu/sigEUoKAG7WUNeMbhuvJzpLYGOwK77ZrMqUdK6B2+tAtxi4P/YrE5+6WtLIhWd
dSwiIIZ+SztjejTiYM5hM8EbGUdtbKkhHM9E7BFLcp8FJQoKKLL8Pypc3tanXwt2dVjEGKqsq61B
s/rwoRza4si1hOSM0ZAXGjjyayszdjwtQKtoXcctNmyY9SyKJPeqFG3NoY1wcFiWqyuiMc7trc6u
OG34yxgPt8IFt53kcX+m/gluks31P1wgM/vNDseKE64RDP03smggi1okYqa072xtED0kEgUCz5OP
oCuP8IhgMJUWdQWDxYIh+V1xO5HyeSeL/BlzDdbi3+FFvRyOjcb2HiBhHN64irL6dVvzYc8wdko/
IQM32PM/B2tYKeR1Rqw9mA++PLqITa33Sso4k0k0kKA+CFnFZkByCismUjoocDkszi4DNYLhE9YL
BEc8bXaZ8RnHd0cP1RhD3qidYTUH/qXdnF8jrCGGL+e5Y3N3GvXXPBK5XUdKIJQnItuuoZFyl43O
gHSV3Mp/wkOBWXSGYXLZQMtSgUNSpoYu2/X3+v63flFW6KXW37UyLVfvNXRyiMbDWGmTytf3INCh
rFoGTBq8UymZQvEFE1Lm5LlbWy4qmxlyZu8huydOhf6Uv1Oz3kj+/0HlryiPhVVAPNwPYTVTfl9O
bkNlHyTNWh1h/2CfsfXpg46CkI+fLLC0yf9P9hUxaAenqfO4RJej6Fe/MdQEEOZM4Aw/jIi48eRZ
dLOSn6Pbv3Hn5TEfP3fhllagQLWP8Vb4iqBXDyYHaPpMcB0AA0/NGvIufGwmPI/xv0ElwYvdt7U/
mKgz7cXUJlg+KskOKBPMx/JjsW0htANXElolVXwEEZgg3jIKjcycQfUqRxoGKCUab1z9rT4omCOP
v0zGMSMWZGb8AiCvvRaAfsaIP4wxDm6wgKZ+dpEOwmqhZUV8WSAc4Ui1Or8aswoQck22XxT5s923
ZZ4Cr4oGgCdEZmKWeXG4IWyk7p4mHpFhAB1szI2+47dNa+zjDe1pSwEwo7gOZQ+ohim4Xp7d84qV
hv2SwDX4kqihpcDpP+DZcnrA5ijag8GuXUGo50S/e2y2mM0m7aTz5F0xA8ODzXONh3wsYasorJgF
7gX88mSre3M+gpLfEqW7guZAEkix0Z729cgeSWG7gC0UTE06AsY7ZkwstPAIGaCBRl55PxIyQOOW
qlNsTX4AC8hSAEIZ8hWoI33rFILjNj03V20G4O+aU05miVmxTqV0w/IibmIvFBd0GEzGW4CqK3gy
2dUTvoXPHxA4c1vyL/rEESz5YQLKglhKzcIgoXJeUde4OYgsvlEd7gb4Qt8sfd7j/QKYjFsEkQic
r2E54lCnChYH9v7u05ZACuqoT3DVabbjtnjtlnMR84O5OrlDR2JJ86YGvRnB/mgNOb4FQEYpf1i8
kNMH1IGdNOGUb5cMxDBngQ11PYbYV0Os050Sn+SszNCBw8xraAn9wq+5JrxHa2P1hmWQkiTuIWr7
55R19yCUmzRa46sFE9lH8QCFnSxzWwt/Lnb3YNp3VhL6USODTnz0XtLyCA6hK9+/pobYheUa/DGA
r3/ONx1mAWzUikxiz8zL6vTNdWc1Bigyz5RsBoBbKr6UULNonc7m3UINbM6TD2W5Wu7Y5h+GkRwL
i0eKLkf1O4ifNqqRjyM4qVtjjZZr4xgDU2PzK3vvnfEH8zSnt/zgP8xoz4uNdfqqoVArsx6nAuMJ
NQ+EXZ+CAThwWBI1FduObvyCdkbMIMzmec1fDqVVUt3WWj+sOb7N7L5RH97tYgbIztpKuJVcFkiP
uXe9I0mqwvQDVR3pJy5mn+l9D26T5FBF8ukJ6+gnQLZi38eAwhAx2lDKINKISBY4LvA+icSsdo05
B/SpIN7VR7YDDJCQuQZW/D+Mt7mSNDE4/FD6qmu5NsGyOSUlXKSAjxgXiWlC0V6S+i0sbI/C33nA
BgsGM50lJ7eKK55IeZKyz5GDFTIhdJL5HEyKVAZPYBxXlmk8AaQoCw9SO22dYn/dE3TlFOQkSe7Z
A97g0pyPaiLv6b+9HSkKpL8MPMxdfiLY7opvx8uVcW56BGxJvMr6wKGFng1NijUFgwbiogxGQ/r0
LzH7dmEcxp4WAeKQ+Rd9EkppYhfQ5IzlCdPOtJrjfSoY/TBgPs7DH7CVRRnNfWSpg8yHqUKJwBjG
UHWd54q9QvAyjxc82VDAwveVIW3jI4yhL7IYp5hhpcO5THCeNT0jl4UAk3VJSa+AwtWtCecYBCzs
+KlISucoN7kP4ASMpMDniCgaDlViaGWc+wvKvZr9eKbKMTLu4LeTyMcWEViFjY5y9s0WIkBFJgsR
j7UzBgkSPtCY1qyFYpXlCGgh94M1uXfkVoisIAAAqEi/SIYAVFj5rEtYL4FWlTb+p3tcfncdjz4k
PBCTWRPmN/xUEF47oIO3zW+1OQ6dfsJjDFupugaPzee4gfVNHB0UdVtocthjNusGCScohpdOnJQe
1tXJ0IUmh4PHDTIcRBh00333Aj9rcpmQWWSdlngskvTUmFPkgAGDeyCMYu/pc31xGhwuIF3qPPhD
R4s3pxQH7LCa6OBiN4sdImFwyIaHYCkSjFSc+wm6KB1/2jmvhRHy62EdYHiAoOsTfcyJoCdJmUHW
PWuN0EjJU0Gp/TPDEGwf8TWgtT30vk70XFxm+GdfhICFH42dlrMADsJhAE0WUWSwFpZnX9gStybG
EC/TaWa4yfxjFd6xe/zEP2uPXwYrUxyQ9wM8PxQLQbo9HSK7lPE3xzsgeDt77oaHVMSTergt9UOM
535HdtVznCAAlUGJsMRLBM2u5eWT+B6MFLHIoTbR/FKynhsR9yEsN4l8gqGPgUwAQGGdP+yqIB+F
OJ1ZzCKsvG8zvAdgMX/xMGEuO6dgHBuMElc6omnIADAT5aP2sqWbyLLJSUQVY2PDXhATZQInkLDV
bi/lj2PhYwsBsPNlg6qtsIKSvev25xsp6X3eYNobk2uQHGvygMX+5WcuGNsof+xsYIpYC3Y/R+zI
eqsaZ5MvbNHcM8arFc4W/FJrFT127Rro4Wta0VvIdJV35Gc5fTpvYIX9ZuNnFpwlX+qDY7HJzgzi
9kpf7bF9jOxITnzz+y+KmQcEWebNx9lgdOe2EdFmDiURqVk8Rid8UGS74MJT7X3/DIWZNoXTl/PO
FNKUAQ/4E6Ak0H1eEzzG0cPjIH/xyuj4Jj8YSy+AIzyK+Di3sOR6d+b37GlHEE/VqsGz7uQJD6Ej
E18avEWp4WNXSDsc+AJCJ3zxP4tugbI26y9h6DJDve1nCmwVKvhKLFEgyz6A5mUuQctesv3c3Pn1
+OcIF6Ym6vvDN+9WgVCfRyr6/dO+84LiqtFN9+dQYv6DifjYQaKSb0LN8UBm+zNPMK04nPz9EM+m
bt1htwGFVTBfDWyTgP2JvgUo3paunIOyqx4ata+9QTdlF2jL9FGDgTt1AT4E7zJY8Oa7gNT1SRFz
jYxNBcpD7NHmE/zEBuwKFwRxP6gCZolJm0IESPHgxBCdoLw10ahvVAyGTVYMXsiw9L1VJWKcYRyx
32zxWmhEnper7IX9J634B0pUaZ2oKpAyYbjMAN6l9WvEDWg5iHPnsWN3g3Xab4pNGvGBCaxyOl12
OHnrsiLoigCium7SwSNAMEu895l45niGkXw+ero6VLz1aY2UY24cLrTxdI1Mci4053P00u0Osyqg
mpnMA/EIUbcws+I+UKYKBpviwMBE4oR447P4xq9JM9aXLbvCwn31zZ6O0QLZ1RGKp/03+PxdIlDx
AQTcnvegWgnVipgwBN8wWcIjxA0Akt4HezEpu+Gq5SJuZ62Vj6sFRHmrDoXbCVM1dVIOxLLZyCQv
r3GWjfofTy6c+g+RE143IOtc77zv3dCT+Qok1QEMV1D1ZktaK2zQAVHMPMAAtU+3/zHpFeRVRaZj
k2osR9AzzjGsBJFHivLDoJ47im7+bPYZSjLLt5BmBQMss+UCxIDtuf2EgIuXcXs0vL77SjBeGw0y
KiSXjjviwTEHwrv4BE6TcgFd4QUrIizZRuH48lxix+1dTBN5ObIQcNASKxY4p/zbknhhWOVPAt4/
7L2eLlYRABZZyUW7TIpZg9coZiJHqMTVhBQKyvmI4iy+Fh408VfwyO9Uvh7CmC84w+g3a+J8/GNf
h9qPar/kUAHyE1J1doxzzMNoC397NRMchWkDUZDHSbeKgDkSpooNF7VP4V+dk+8OrQUpHeSs+EgK
lel9YH1oVaLLonE1B7KpIgmHS/lDBCZDwmOL1yU9FlSdsItg8kByAZ1ZlnP4qt+hNSjW7GPz9D5i
UY8cRUcQjgSP/e1vhEOvjNAW6YkDFqKEGvJKVlHCg5Z1Zm6fBnbLupH6QmNV2fqhX7v3bq7erefk
Nfsb6azK3uLl1TOQPI79cvPmAXCJX6eDzVp6efwmWejlJu6IpBuYQwKUWtRbSQO1zi0gcZKFMHtn
z/ADdITSn4JJDTmxrn/ZGoPFCuiPGvLErhVLMGg6b7tHktzDfI1Vgaow3/l4GxNGhq2WX6G27mZn
nIg8vq+a9UOMop2n6Q7MFX/gERNuTLM+K5HssVpxgkEps/CgqClOnjrlUxN75WKNkykQB8m+8K5+
Pbvsu8a7gq0l6OqVI5+s8L8AqsB4EQa0h2fIeIk2g4UoDFpgc9iTKtDTa3rPSJfyZSBosa6Tp29S
lVjN4TXxAbflm7waQGTUt7q48b7eiTkwQRwUAhHjzXub9rYD/wy3Za8hTseLDCY71xBN+9d7MheR
mPVGdg6nNaBM8xMvY3yOs1dQYyZ8OgA2QWPao016jZsMCqpaM3OZZXbDjxniycAHyAQF1oM20jcg
Fn2B2d0ZEmGD9h1ETkm50TlOr2Ris0olwsDmybviwKTi1IGD0d+ZLerqu2n3g4gv4D4edN4tjwg1
77Hndz0z+E840E8qCGwtAxc4pyR4vqCR/Z4rGFbOFSJWQt86QJxK31abZsuam6sJqBDL63oLDs4/
MZD9jEXFYDGw7t77D16ytOxxunO+4/LgcJAttPAGLf0c3WddmI9hWMxhPE0V3AlqK/9YYHbP2i5b
D9sFfhCkWAc2bmv/YYgXMErj3HvlieEJACMoovvk6g83D/R8CNnAZ6GO0AbdXO6vUNRjfi40d5yd
S0Zua4xT84zlujk8YBBlKbNu8mK1V1vNtBJ2hqa0QLvJ7jmlBUif7mOkbq7ue8sVn/HH/4mMnxI3
XlYsbIYUC19mopR75uSAncaVBEtkMe6LfQ2MCunAsEv5ln1WVlSr55JA7DXmiPjq96wl1liHYUz8
69DqIT3490GJ9sIWAooNrHKWR/1xD0kqEmqvWgw0qzqKZQ1+TwjLjXTDvGHXsNTBbRpBT8RDFkEx
s9Ryo/gbCin4ek44bx6wcBrX9sxw+BOQpgtNNg7EFE7c1SMpBlgExWWuXRGrQKi8bawTtLf8FsZl
+EjjSxaS4KYmsD9soRBQbMzb0oxd6DkkeMEpZ4+NljHn8A2RC5CDtSBUhtYHlEJXugKqXAryREff
L3lWaIV3t5jKdNPvOKbMcpdSCX3+svaXaALm1R+qH2ivPDRaJlKPGlHbcbKiCacG62L3arGDLP0e
gib0rKQOJj1iK0pHim7sNaWYzI9/1vf1+kPJP2CCGZJoM5L2AwhZYP9fQRYbvs2IkfkMre9PmoLl
RgJnPiXId94Owgbva9o+4wdKxK+DUWXzEu3lmK6SSBsspj6deYarSvzrPdR6oydMQCC7xnuhnACX
oS511onGilUSWIbk/JArKLZaLbC3KuMS703AX86aAv6W7ABhP5bCkFHYBqLpp7aBM1IssSK64GNV
JcqKjacxkubvFSJaPKD6bBeTT1jjCPxyAJg7hnvoAl9UvXZPY9dwP/Bi38b3bAbGMwJG8eAm5bOX
6g81x9CgcPCW3LO7M5MdA7yMNQ17zPS8vzoaWwg83GPOaLKvfDbAbhleIfvS/qK5hBHAfzEFlhp9
PTXCXHo/iGHCfuG9vO3D6Q/4lSfhl3RmtTyP7zBcKVAkzwdnF2dX7J1bYCKMXGC7Ini0dWS4cMpY
p4ilR2mlkMJ4lU/OF6SbhwcmGMQdBJkQ7+YUPPhJ0JLwXmISha1s0SwSvpXk7Kn0fe4Pp+cj3z2C
1cNsD0xHyiFHB6iEkeh8Q8rG14IRlgzY16Sl9YfRI7/1YIyU8Y7B4c+Y3B3g+8Nnez88SDYElfKK
7BSKbTAmKOl1xLgCkHVxA+gm14Oy5v7dIs5lli36jD0AQ5VFe83O8aKzEBLIFRH3DzSFfdbegFIo
WzY4tFmPyRfUHroNSUWD7BqgPe+Olwls0/s6NahULUoRHDpIDf8RMwUdH/IAy/A6K2BaFSy43/6L
Z1658FPf/3zy+E1np10fa5gzcBI0WpCwB6GtOkDSYnR3UVhT3J3dtcWnzWJjsFa9wcTAsJXBYVy6
JX32bc5RgbCWw3N+cptoWpu+PlHXvH8Pb10EhKHRu6919sz4BFxG09YBVrOocQPrQP6Ko0NppFuw
DjKnrSHENtiCgBUQNkU05xylLbrMa3wPzC14mPv+e3JfZpyMotlhF2VrHOeNh7vLv/TqznlPMWSb
wMBiDIqpDOBMHFGkojFrX0xaZLbK82paeumSUGAsX29+M2sXSHAS7OUQ/UhBQycbwx/hGbRBd0PI
HkjXybE4O4jt7uYUblQAXSODdJUWVI6N7Cf0gTyLGKuCeA/j5dl8RmE5Ex6RBBuNcPcwCC+BMBoS
Scr1+pkxd5w/vgmwWwEDEhIo+00j9P9giBZnR4X6QzwCZgngiYqFe88IucWhd3zFK0r0gJhU2wdy
hvghQprUBNoPLOpiQr6+stJtx31AEJV9FRAV3BQIL2JoDb/BPT3ZvTUWDZx95RY/wg4nsIujb++7
m6/QyDDkINbEBFhhVr5PneRkplfrH6R1VezTNda6gPa6DU+BAPYk81w5ok1hnaUAvNPk3L1+ej08
Cvd0uI6QtLCRWCv7N82vBAbNtbPftV0zZcJE+8ZLkP014hWvIHAUSJ8SsjecpohYET6WquYC6t5d
aicxRAh9/vozYVqlm5QmAMwmsmJpwwRIZK9FEpw5mAnORgHVrAQFJ7zMp/tg/TZIKsA9dnaYN/Mk
eBLEO2VHucSyb537a0M1p0L5g3+SBitPcg45cXqtQ5hgWI433tnmLpprZMygSRfK9u4xPU/Zz9i1
E5zAvy9g1iyPow8sjs+WrPVoMBkCJbR/kKCMBbCCyFjnBN4Kiggbamez3Iih5W+4XKMIG9F/9RTn
3lrySB5awfhsfb27j1CJRtLGJx8OIWUruvgP8MqnCwkDuxzzSbhajkm1Ekse/xVvLidUCIneJFwT
igeY1pIDzivoosXZSu8OWP4kXoISRCTe5uVMeRS+pqPNudKsEUOMTWJt31jZ+sF7yeqMLxTZCyIC
MBa1+uwTly1U5S0Ur8dovqyTmzAtdYBXV4g4e44O/LcCs3MGsynHAOwrl2gXntx831pJZc0hheEO
raHDXob34B8aFiWNC6b6IpJ9e8Ed5x80TpoOwJtmG/5lROVOgAO3ISkWDlK2Knr4WLFxhr236r4C
jkWiw6UhGg57Z6eF7c3w1gvXhPiJofn4tHcVYxbvK1tcFpWNS7oVdFIpvWQbuhBWCLzO8fRxmPas
EJbwUkBYiX7m5QxPtrq/YG19Gz1g1RsZsVDIekAvkCD+3LfdMOoJBgfkRv4uK+d7tBGkoTpaCssY
MH7nyGsHlirQCexh9KRE6mz4yuQsjCWTeUbnZkP9Iv4ufceiJRaLih1PP93VMPgsce2BJX7gDaJ8
3A7cNUxHrjZMT64XT3UCIQbY/ly5PFASmMX66u0+rG06M23sWyKFH0+cQUAFSE4eDgemRTM4QyTk
VZzjHBKoDX2Owe4Qw/tkp+lOqFHEiDCnIV0WkB9Zn5Kz4+wjkhaqzNUjOlvshJPvlqfQBP7ktFe9
5z/fspUsphyWpxHnHHQwM4RDFqaPaIkFXAgRjTIP+p1IbEc7Jt86+mCrKNvP2S/VYEMMWCtezA3a
vTVbc5exm6n67B4gxdfmUmHHsOE05YjYvMxdj18i84DDmPavfABR9Q8kpPFJOpM6uuP6cY95G8BG
Mczxc07kzlpbVr/iQRlY6QClwggWsFgiepAUeddZewBvmcU4uVpLrHaENx9CGq4jCLU54cs6S7yH
1yDdttMKPyY8kvjnynJgVkJkBlM20yeFatez4sMdceoJM6UCde1BDRWs2hOsnR0s0z159ppjUcnb
lgaTAzRwBPwqZbPHOffjA0JYYK6IKgjWzAjQxiEWbE8cRGZyLMfIX81UNyc0O7zailuz/36vO88B
7n/D6lqjKIUZtWagj37bfvTBlx3LdguThc+I3gx6oQL2RWttfePvzFicw68vcqKrE2qO+wIHbMK6
/gUU4nACCo/KjGv2mbB6NvXlZw7HL9JRETF2o0OwBRncsI9sWlNc5JkOlritOaIEnYVGOSSkevcO
Nc4RHkQXlQqv/L5YXDfvpyUytiCrIiwmtRAEvzuCRiK+L5fnMOkS2DjgQtgegq6BlfNkHh8JFBdH
nDhPdtS/xVsiwwVWHFyeng3ehPKGT1WBvDg60OPtQEYBjYQBiQQwmaXSv3AFIzDS31YYycPSHASV
TcQIVr2skl2Qh59w+8ZVkghHxetNdWtIfhTMc0cLeJ9HuVM69frkQpnuiC0ZF+mXO4SXDa73aBr+
5YDiYcg6Ao8ldhdaCp3S6yO65sxhSgswv4h/s4vTIcrmE/U9uyOK1X8uIGEFb9iJZwqHaklrOYIq
/9dfvuMBgmXokgSB4tWJGT4zMW4uCg+tZFPz4CZfhtYCEUXPHuII9mTyL/zhovDxcg5PC4hh7MZ2
cJhZkhLodiNW8jznBGFRc7OmHVm6sycOBjX9GJeZj5Td/JaorpzfKy8pCSNMYC1perb+hqExJgXI
e9n4eY8abgpcXD+P3tM+Zh98Ve3ao9wDIsJtEYADfeSPLJNHQOAi94r5yCKitCW04wwTFXv9Xbfr
jYejD5pzNovf/YeRa+gQuHkU1sn0bFxWHOLTZnGa1P/HbIfCIQDfDYt5zCE95Mcgb2aMPGYxaTbP
BVFCV4hEQo1JHFIiZ5qJYYwnaOXkwC10+KlI4GDFweYjMzkk3wli12P2YoBmP1HPSC8bE0hArPB3
hr/64Z8nyM1asHLmf0XwB7s9kJnzvo2lMQBZpEbwmACtMdP62AsCDCcAri7BHvyHBt/78fWPWQ9I
asLgB7mUC7Hh+Q+HR7Yx05qktCKCS4O7aTM9RsWkdT8zPZQdUtlZ+++PIn2chE/+5M59YDWNENZG
HOuc+C5AVOe0KRcCNoOauKji4cAtk2ZSI0gBqEDUgcbT/1msoaDswY4z9zImDhevFwjyeJ3C1ENH
RNTJAjsH/wnS7r1W+ugRnLCqR7qHv0gncmi5zhp2h9X6FClzkthYVhGAlX1Y2cnh4usvGCQwEMei
DGUXTohCD5177D8AuwlyYlI/bSnY6l7sQZt9iRP27mQvFG8Pvd6CMOQLQ68Byzqg5c1mj0DU/nIQ
9yjtDzDdM7Tst8NfvNa9oSfknQ3El2HWA4vscDBf5ce7iPtx8811e+Fl+eB/RG8sgtuJvz37l4hE
QxphjGpdXFaJTNFIGRVs7nLS2Yv9/utwoxCS6KyRMSdEm6Fhld8XaTtkAfKmHBWvI2vP0VZnCDJe
sal3yj9z75x3QvEeO2N21TD7uC9BKMANZBo5lYNtzvplKodXk+OVsyvDApcZA1K14LfBjou+5gJj
ogAxs34kJMgRqlDNOdDTQZt8xMKI50uuVN/HlZd9wskwdVzpRY5ns5DgPFh7zSQdlB8OINjn0RCG
4UfEHebmTPPP2pUdq2joVueUtFBrT7Z2uEVNFnOVMbJ57cQJ9uWf+VrcFGbDOfgGY9HJhukF66kH
edAVPHo3nw9AmmfXrZxkZO4VtEcooFn1gST615711kxM2YyYXUsTfbcn9g+/G/40i4G9jyKihDHA
JRuAVa9u9bAy4WI1EUZnj1ELwxFUZ/nckg2OVJ0Ik+Wd19f7sZh88KxgfzYl/1dHGh+8iBP+hb/c
vjAiQaYzXAmSQD8pKpg7PPNBMRzJslk39oOWiRG9DPSew+85lUGpOKeLCwURa6P6FxJu0H8Lk5+8
s19Xe6C4rFLu4x7IXOWqMC0YNijUH2LKbHp8/UrUkyPPDNSYsqPSIaHqAguAg1l+UNpbH7KBWbtx
FsPf5RjYFShGkAK35v0Py1I6lA55ElaZSNM2gvJxpsPEYcc9P3jwVWEe/cIawpiIDvrJCMYMCMF6
NMRh+A1SBotEWJIcc7dZ/6N5Q36ZYiVhkZLlVxAxdjD8IBiyuRX/wUiDe5QJ2I/Kj0PQzwRylZxl
WDHXPx3xZNFUEdLAvUdxZJ+fJvwZCW46HZ1Z00Cr1hFNNZWGJ62z/1irTlXK7Dk7jVmyBMS1mDxr
FAAiMWCwYOTXEMDXkA48nGhpQ3GAMec8aHOEhsIgqSbrAUvMKjw25r203A7EY+YQ8gRFGXM2W5xO
OaLiDnSZqg4QgIqKuEk4qHvG2YqV+9DPDefCnEOKJStp+quf8N7p0BeMLrmPG0yHOfa//9HqUQMi
FnD6aIX9yf1LvS4RqdWLtzYtwCvXj9p+DeMLax4ChKCb9O0ekjBkWWsSj7+yeUEiwWDdD1QRbXLm
OOvD8GyD19AZkt/n3KC76+u8tsHTyGJh94R69nDiMa+zavKN1eMzBTHEvf05rjCkB8g7sf9V4lfy
U2yK8AATm2N/F9Ny/2bvoIdU4Yysgp2sEARx5VkNv6eCQ3LFl0oLofUJx82Bd8bP/U5fwSsQs1Oh
aDZTSpZDO+aST28yTj0o1RDg2etzkSkdff99FRG6eFvSaaqb9/5KEBEfzHvR03GTRewXszufE6jX
3NPWPIIK9p2ZlTZoC/EJQKarC+bfSCBQGTNaVjuYQyzUQ3ZvHP9sXHXD2pO3QoLtUuAeT5eWYnsf
/95WcXGVKAYooAmisWaamnUOLgl92tYqvKdn//5mlJHt9vA5bHDOhJbmnXjwv9MezCEHEt1fZR/x
hIVRtcBch8YQ3YGJlv1I3CMJFT8qMLynJ1p1aDh/X7grD6E7RGqGgErh1imO6mvAJfaKhvCbnVwJ
v+86e+GRJShdgh4AMsP/pdNjdJJXituD5nAGm8S1VGEjDAa+xiHDaXx5Um4N8R4LZlhrtZMbb/uJ
txhKBIFPss2fNeLA+5r5CmcN4Xd74kTgy0U0MQoSXO7obrh41Jaw3V03FwIcLoLz81oJxK8+CrCY
Bome/pIB7rBjJ9YzbV3xx5A2+ogzUbMMkX1t9xe/zsJoReOGS9OaKtoA7F5m14UcinKuYYVx3Q7S
7/aeqkfSpFyC3u0MQBEGeTXX2CiQ3PUaYbl53WGPNsJfhhtv2FNspRImV3uvhP6U7Xl/JWq2ZOtC
LsVUGzUOTae1x21vUew/E1az9L5W6+nkGyI0Cg3g9O6PzS+nP0VCLFY+f71Qyh3AUevOwmCJrIZL
nXyiFHCX4xRxz9nnKWNA4vcrmo9XEc5oOU9WulPwMzayiRbNyOabnNb1RI5V6juQDCAJzyI8FUy3
TJIb0HHlgjhXoCfG1dd/Bord4wRnj4UpCOsO2VxWUXzfle45HNLgaeaNeYe5tALIHIh2VLg3bS5o
xggmt1+4TTSm6KDOqXC8gnHjEjE6geuM9WFvSbvMcwpNh8gl5ByTE358xDi1bh9/FkZcof6rV7bv
8Jfg2132IOIhFYa2pCI4jwUDJLcIS5DWiJqIkpw0y2rE8KTR+dEM8GS/aHmPe8QGbMs5I9CBqQE2
GqDALsZP5AIREwa42ssEcYCJAd//Oy5SAjsq/mpKAjAPmjz2TCtlha4R3c7Fwww9IpwSCKH/j03A
FYLPyUwOUIyL1PPnIUv+CPxdYJKCjXjn9e0zToe0OqEmHm7hl9rAVHz9O+vRPthPp6K9HkNlVce0
O8iXk30DVZbdMmsAl1hClgLAg1xPzAn9ZnvFkSiSM+Yyd0GsIhCoINiAdDN+Cu8u+h6nigcrRo2z
ILtvkCKhBBtjD+//pijn3L0gu8jQdjT7hYJNFNmN4L4g7UsusT5nwAgZa+xNhf2edyKej7j6OfkS
pfXjFPpMHqY6+gBcSczMRgZMAFWWiwbW8Ga1JbybAKoF2RwHTkQNWG/xCJ3GF2LvzyHN1pGFe/ay
jz+7dyxmDH4s33DyR6XG+Gmi2j0hG+7A7uQIGoyDwZs+Ug0hjjfGOETtxayxh1L1CJDVXIF6Fzhf
AEsCiOKTAivsgoIdy7nh5E3TtS2m3Ch8Gsmg2v+zRYEvDonUxi0LdJadpzXEpifR2bjSEWICDggL
60hcjiYsFkOCDRtCuYnUdY/QuXacW4iuegjLwc4LlHIlZiyvkqSqZhHhiEcxMwEC7d6071WBIL3x
GM5x7+X+CeksbdlpehuReU37zjkQVEuI027f7cdrBZ1yf9U5N6Z59WseiUJCL35ycTuiAyecWlQ8
5M+etPtCgm5d0RAjLI5wOrdBvJul+h9HZ7asKLpE4SciwgEEb2UGQRxRbwinjYozAurT15cV50Sf
Pl1dtRX+IXPlGlZqTKE3hEdXTGoY5LRUrs6gmRMo+dLoI8ns2k/M7tGo19j1t85EUrwO7zliUZ9M
WbZJNoEHC8FWeO2AWqgZCfkibXn+cvPdeXykChh00ov9TNrzLFV6EF8wcwmwNyfOZcQCAL/TCCSQ
pL0TGIV1wjQeeOX6EOfe1clquGUNDlM0uGN9hslQWm1xJQ5/gIz0QOYLtC7bMQGHfGRWD+vIkPyA
TPNLmTTmmqcG+ro93neQpw1tmU4Qw5HEE65mupzfjjvChWJloxt0H3PF6URPEn0wXapGcM4UClEI
S2O5fEhpJPUeoLsrGxNX7XyYR0JQ2X+AEFmFArHwL/Fsv95phFUf+yrO2uLNBBumZ53mRE047eER
5ipiIqCPvpv+sCrImQieqDQxQkSeBNckqLcJzJqOx1gEljxyx+Bly+WNqQJx68qs2tKHUJ0KkwBb
OCaC4J4DZdAsPj7GTlBk8J6OK9EG6pShb4xAME2HBZhzDjydwkEViqkTFzO2SaAO1Id9H05XB2oH
OuIE9JHwMloIItDYLgTw4Yhgd48iBjn/oZ3o+RitvCCD9KlaA+b4RVAwfuk4rmSA/ryDMfgAOaZ3
8zM9vEU7ShYGJyxYLGkQGWkMYgRpAPJgYjhoQYKCi6DAOy/cGgz6MaFkpz/bESjCnsjx2aQ7KJZw
HtY3ux98h4bT8aC6QjcyL4QEfeJLfNycSC8iRXiQHzh4wdx1KmXnzrHX7AjAkIfF5KI3VKdNzriN
fww1yurb17ludygDz/HHboAf3+PC4sbGnrJI8P08Mdp4cOry2hvUAn07HfaI+TFgFmgLFanQK2Ze
5dAS4S38dFCRBXQxMlQk3/HiqhNuQJzFxxSXFKmbObMAu8/XBFSFr48iaydcAgk8UT1cC17hMX4x
1FhCw9KC20Ri3kiCwRMi6QA+ovYdPvcX+xExTYcayJ40g0+wYjDMAMn7zlohRUeHkTV5gVhoT2hK
geN7cGQ5402Oii5zrpkMIWoLky40184PFUjHrExNBN4NV4QaG/ZfA+/2GqrR808dN+R2MWFHWAm0
s5RcAkKdgxfB5YqnjRpmjLUkUz9oFuEOn4HCSekD5OxMPskbQzUrTxXaHaljEM7iB/AkGrHZXNjr
TCpbwAGnv7fDkdgMqeqGcOq3gK5U6nKwo3G0FYxa6IDhyzPTH+AQxAXeTUqy+U4LVOZk087w9UKg
Rok0zyFsICCy23y3rIHFJGwgipQpUc6zCoCkwaP0gXr5M6sobFxY4Ukb3/9jUmBQP2A6Rj8xrMYN
nldrOti0Y0PxFZoM8D6wAPjYNdbw8SnnGBDdpty8mCWDe/bm+ebFKPmJ83pn27feCLmIyX0sObi2
/aS1vURPT/FOixyGLZAojBbA0n5YwNaHTqEPjLuN7+5Nt28Ab20bT/ISSBE4hNOXKTt6a6TVaQai
PNMZt8CLkoC/83w5EjkV78BY/QbtdF1udRz32bxfD1Y4WDyvlk/Co4bjjUXCbdLNA/zoIQrfWxPQ
ANr8/EFW7CB/BS027/o+5dytD68DHr7zK4SCto2e/Uq533FeBxFZM/Yk8Wfz5YGNCRbjkoNLAVnR
fdJK4b/NbKle6bgoYAzbjk43ssQo30u/z6PkJXIfbXKxlTnR9sYGslfYj5A/jnE+u8/UzqD717E+
8ysv1GL3anQ//fENIBtxtyXESJxEZpBWAfvruKGL2eTQVEKaumIPmxS+KOGOmdnnyYsX77i3rUa4
nrQjROKjN+HqeKMnRTbIVwpUTD7HCx+6BVa7fneuhuj0Vc8Q3wKzzQTU4QeW/mvy6lldKBMYvE00
SokZFsHQcxIcbRmpQ2VWguC6Ar632X0IxREZ1IeHS9JOPcepBdLMQaO5HV8hByh/l0kzUglEH70n
f8egjoDmJ9A/qdIxMW7jePayGf2+LhCnGitfGRgJV1C3q+DVNQ2eLxWqR6ZCYHDmsEogFuRTZXaL
kC6UHKwRFP0KyT8uzePGQ0tjf/6OsQQFygyAiTdXm0wr4RiPlNHd/pDi3uYkKARmfFvRhVamxfYc
nSO0GIighj9QBj5DUiYqI7kzX3jQIj7yGba4WHB2FSqa4kuC2SVopV+mYNbZw6Qe4gP+RSDJoHA0
x18PEwoeMwcbi7PAheNkcfP04v/hmlD23lbZs+pVf18DIFCcxxm+I/tr8oEIVsGLPuIgbr3nzIvt
11YEf0A5WIpH1NcksZ1G37S3fblQi2pXxUGaQ6V2e9tvmjGUUDzFyTgCOqFkUsFmTzMeKc4r2DlT
++QmSBQoEnb1XsvrpG+32WM1TOzdsWSdkwcMpig8FCASS2oaxnujuy8ux6c9EgOLiV1uHq6c70w6
YV3x4gGgVtRD02dqMHT39OFtqI/AiSGcnwHyeYsfYlK4YrmYKW0xjTRLj1yt2cvJ1hhIe9ht3w4X
l04Zm9Uc9y6eRyn+uRpy9NoCOHxYTIE0dtzmsfhSnBaQCAc8IGMJ3YWnU8GmUJ3OsONcNh/YemiK
YhUfHhEj9VfZhG59zZIn6O46qplHMbSJEMfPDQ7fh7+GoXqbfcE0ZAqlB3nyiCFMh/JqtZUgnpek
TnrYbHualJ4jdp6CtQkDc6BowRD4Oyx9be0gExuwT/w8WBx9gIpzSN2afg7vseqARQij8R109lzg
nCXg2xBOVnM8sIS4lGp8XKjU0Pffg/pP4kHu808fw0pubTYnaPTdec9hKsNNuYyF3FOCzkgMWTfJ
4UNwQPAUOTMIzoKwA1l8U6E86PxPqm6v22PNxlR0LiprDNuYfi5QWbNzc+4ijFtsZQ9gN9SndGId
wOE+YXtAN2DdqNlmt0k/qDjY7MfiRxZykSiYBKMI2PQZkWLe/lrQi0v9gLMeVlIJ1/4FiEp1YClp
Y5jiI1JH/g9sHu5z2tpmWzzGafQzqYJsZWVQcLO1srAeP2cgd2n3w5Ceog6ODioihLKJaqHkw1q7
U2IhoWFlfkOHwwibETQ1V3pyUUtV1mO7q21K7SWrHUWNT4eNsWYPqOa67OAxlVygW6BRpj3939u+
nrTDDOStnveeP7wDSQEUWG+GRvvKSlDidoDM0ZPg2Q6hSYlIGHO786cFC9X5LR7B1wCWIXsR4JNZ
CYPEDKGdGr4CBQbQhovEe06P9objd/AZzEiqmet0OwBF9uvw3xWm9GjMn/aF6dfJg14tNu9JgUrs
6iOmwjoTq0AmpzebJUwb8JjjqOaIzRMsU6l8u0zrr/jIdxx5hq4+ZMwwfFhIOKCAseiY5I3zaTES
M8x5Ix0WX75whTghujZeQsh88HXgzOyvKPEvKBO/FkJO2KB07ZN+9LbP8errbBAWA0ag+RN/9i1N
qt1e9EAJMGVSJvIZe07rOHhFAOXvD1v04R5xtGNAd2jQK+UpvXnObIk4cTWlvgP11VePiOsISg8R
lpzs3CUgw2ZnfMWDUxeo+TxAP1/MAEQdnuRKwl7stitkikJ+WD3nVAFP+C77Yl+cyqt8ogu4Oi94
CBpj47d5XhNsHtG4f5jEU8bwiX/hDxWyPrl5UNcuGDtxfzHxCfBxpHd21JWOnw78oi9Kuw2MyIJx
Ib+DH8TvRlBbzh8jQ+jDvE9UjZLzgXE0Hi3l7Bcd6a8Qh6GkQDnDYSEBmyHqAlrTD9G1OmI8tIII
4jj8CQBnpsVVxsEkArozmhDIXbYeCQ1TlAcdB+MH/oF5nrIuabvB6W/I/X9M3GVaT7cQqiHNJ/IE
N4C+zdD/h7NjAXrMODi9zEFdef64iPi0cCaJIIXb8Q+YynOeoAd5zS9RlTKfxZAf6sPPqrYMqO4e
xjbo/jzmyJO785p3OLNySIp9QiwwBuQIrLavefug+H0xRKImzzJzDhdqCO2EWRMSESb6aEgOGXih
eHNYL+ZdqmWQu3f4whCBIcHEcq5x/R0q/M8MR8VTwbDemdWPM/wTIDRykigxkUgsd3jYJn6JrD8j
Y15GrUQSqculw/QUPrslS/cj1IiI58kilfZzxifJgw8Z3uh/T8HRwfPi9MG6McGN3uEt9UK6GA8z
Rp6OPgPgxVmIp0RpLwJHaBtoqPSEdgScUdzUC/dQYgrIAaTT8JEGH4PT8MLYP0DmNxeYxdlITGWP
BklbMbL3uMCwPsJUS+yanujASp5f35z0bdYTzGzNriGVydko6JCStOhuDtnkFnUmPZs4wis5F9UW
7Ml8ROf1CVJij+M959QUusFlzHCtuyJZtKDDEl9J1t2s4YAGPYlfQb4TZsV5gobcpgzm4e2IgLJJ
Ktr24prCe804PSSqYQuvEVyWhoI5MSqbbPqwv5jpsJw0WHZwPiFzYhzTM/mAb4AqmHSdpA4xMi8P
WnqNXqmMk1qWsdXRES05rQT/NCZsLtBeSGrgl1gZYrNETQNbOeBpeU90PG+3TET92k8KhSBe5OA6
ZwbHSddmYhRhbXWeH22MMMrlFeAW72imGEKpxO4mAgGQQMNdaZUldRoeQyvJs2nTZLigVQHKKWzT
6K0gsOxwXsAq5rFV5XjjfiLw+0DTsn0xiQSZOcdEoHMJf2x5QTKG+zrKGPUSkQugY3DNZE4hNRFt
NC+bC2t9OaA6vm05TbkbW4MuV3vUeIBp5QoLkBHZAM4KL/2oO9mtSqKtio5djOwd9vUN5qr5mDgT
lhZMwADxIiPl5Bh9Vvftm0/jwpe9+u+AKHsykQyv62Jm48oOP7k5LHfgxQKEFlVwNRh3IDFhwsqm
Jq+2oOfPhxnMUsWl2/Tg9JbgDw9UusB5LOTMUzYnnzvJhtULHV34tqjraN65MVnZrFp2pz5gsKVj
p5m856ANzFw5K3lU1md854GDDoYK4AIwfVgGCHCHfd4nYVueuoVaaiKH3/WjrhmfdgQ8mxhaAgi/
KFgAz7N4jpcJbhU88QHPzCMIedCkXAmA7dDp5zCHDoWVEtJGvmp0ipIYPYL3qe0mLaY2oFQOUq1y
lL22kFU51xT/PO9NaCUJFH3uRH0stETUABCVTPhkl7DN3BmIVXH1zYlWzWpwRhefC777HYhDrphO
yoli0nzuoTLZ7aDtvqDbXYffZc2R2iPOXbe4rTFD4uMCwwt37cFiDSB2/6f0ipL7OULIlpa+gJcM
rofUqm0IL9wwXxRyD3QTLhUewDIfGz/QDw5aBiaBsNGH4pnFe8QMyKB0RibtgivCfQT9dau/scoo
T70ztzjLGINLB98PrjudryeXOmJIYhKkNIcJcB7sDOuzlTtLNjzAb87o6eFhgVB7B5ac85jDeDxR
jKywBWHXUbcJWXbVD352yveOhKBOigmoE7uyiOptPofWasZkwHzMvbASmMbvn1PMO9GK1PATGbYz
B8ictssDHyRXjAfMiWavGHceVI+jlrvyMdhDfR3dIqpNzkuUFvoQBqM8/+QTdRPNP0efBPXGcQ7R
mcERfcAXtX4bX9silgkwLr6EkFVwPeBGtZ2PrzHsuvjIzNBww2JhkqSDF37nJbKn/gixWG/8cegb
kdhV2Ipoqcp4D9+mhJkC04UyIA0ECPmGuUt/8ksv1osvJxOJU/yzWvO+c+XlcOWNGugNzRfNsPs8
+8KZ0LH10AbE2H+Y4TxmL15oYuhko5w2Be2FrS21toUDr0U0+gSCCNSi6DF8zLLgvPw5qpsjLxd3
bLAdC0TzOS4nDfOLF9OLHhpwyDFPcHWMDuPWpssYpPoODCk0m4lKcAJkrMkTlk3mFi9z+Z0A09jt
IaJu3mpS+5dds0GN9p7py5xpglcRNqBSAJnP8WX3JaABnR2MNlbXHTBdFGIIvqd62KwFrcesD019
qMBqwkaOei4Cy+Rlmdsibg+MlRKfrWeQoflr4uxPRBqz3+CA+nT5C3TwGrIIB0aEq8oPbG2neN+c
QDwSdBIj5emaOUSplTZsJh3e44XtW9AoG+b+72wXzGey2MB+r2XiCe6Why1MqQlOYcCv8EiHveAZ
X1bNAnCP332Ne3iQkCFDaOICM/t9x1zSWoFQgYK5rQmlnEMJLpA7iIV12fPJIgqDH9NEYSt0xmDl
SfN3P5nN33XCO39bl5pO9ohnD3b4IiECYaKNbnOClVgcUnRcMKGY/FSrv3+GGoxCWGiGe51gI0MF
PFIa4hbEpPRqhxCfLmtKEmhGQHun8AjHgNvKRa2CccpEsst6yS/FLNAu6OLQQQ8ok3XrO+5FwsCq
+cpdrwj1ZRVfmNV21t1Zzpxp/7hR7nN9QaOoUqGwn6HkdQc3Qk7fcIb6KygJcxmtydq/Od8PJaQ4
lPV4bq3g7BtzfEAfIB8QczjEAcY96C43XCIJd7dxi2Pphce5AklXXCb1/R8ay03PoekS7AWrDkz4
O+Aald1nMw4e0yvruEeOwC/Rpi/4bc8pPSouwXB/0hP1RkW679lqxbqFLBrOdTHK4v7sKRaRYiHQ
Mk9elxghNbglwiVKF8oUkye2r4uYyKrB9PEzYe6ZT3X/hHNajPcAfyfmG+7jT3PJ2iO/uo7eh1ba
YorQ3hkue5B/h1CeOeDCkRZdXL9Pw02jgFCQwsGTua6JaYUq+ZS51NmSpK/XmRn627nhMVMSGIMx
bDlXYQhqgz1/DJo2iFSpviq30CY5mboW7m/XQAa8uKvCojOkPGD9xwRG4YTXQ4gKIwK2Il1etVHd
BdQK50vgHt0ShI0/TEkBfy6cDGLP/R0LuUKuG37yojfWiSbgTzwos9xqDQRsgzoqQDiGyRy7WtIF
5YAjhq/mHYbhm8gOvW2doX91E5xL912fKxeWFXKkn2es8CoD4W4gD/nHCjYKkg12KaGF5nNR/hVP
vKPJgQRVB4DV933oARxvRfxj/MZnNMu/TsDO87OgmRBjQPreaYypu1O5NQbjp7BD1Ad+ogGBJ1/S
9N4JTL8Axzwf78JqckXkCg+DvYacgJE7O7BrVoWn6lbDuAQBc3+ax5j4X2Y/mByrzxQb/rp0qzV4
emf+DHLow2RC1LMOHOHZz79eyDYaXLD4+CG8lFmorBgs43hb7FS7czRVmEK61Tt7nHQwiTocq3yW
PMwWIwiJDJVpbuhz/Ncu3/6mbCCEQkPxy6XM8CSmqxWo0RGyD7R5NhZf4+hUbJoYNtvT+42wS1yW
AbXHFRwcFTpHwBo/fZlXIj/+wxkz6CPfYUwad2iLh0f/hOwJ2MNpAnVsjM+qnUVQUaES1FAhn/Y+
1BUgwwfCGuzVzU4MY5HpxMcGXVKGAI5OvqOt7KVfGhP3NjditgRYKKGqcz1ZiECwWtR4/wJFsixY
iRcqLBJpZRPAKGFPKPwnj4vNx9k/3HJaTM/UkFK2MSRmbM9PcGSSzrA56UDOOJOCxhwdpFgZq4Ai
4e2/dTCHGvXJOt/91fN8Wc+P677VBHsIRSxoVGKknkGtRJUKUXYt5csdHhKZ7mzaCiT0SXYHp4P0
sRhnL66z/7QmqF/UbEyB4if8KI5OniW8ZgYlNeMVjI2do5d1TV3koVqg7qC7SYOM3V6gRMSgdte1
fU0qiNE4hXKLwKHdqZQbCmMmH7wLOdtxco6Pk0d8T7Q5L9UlcMsBuoeu4NCIA6+0AXrQmWpUU+Lr
e7VWApd8aAkB/Hkc7stpxkQHT2/UjjDOs4lMtX9TIyr/WNZv66/Hg4creKHS+nJuHJOb0ECccXuk
oMpTtxkzKdLlxqIiRTFafwbDW1gisyuxE/pyGUJAcKnFaZHM7rxl5UnXve8a+EJ8qKnA4qwzjjNQ
11TaI9Io0vcgBfOZchYxpcASQbxJtJU06gCHtGAGG7g7uOOk+F3rjs6FfPZ77mvGnMLJR4ZJFsfS
cDmqvvZ3XcUvWDGBuNic/WsM//nhk74SIO2HzeKzSWAlOV2YfPiUQPUrIXvWO2NMIp6K4c3nkC9b
4TGYtud/1K/aAHoRNRTfdPnGCG6oLvqDgqZCfmoH/ubFVElOIzRkjFewhWqQZpRSr8GqqRj8YdEw
JG4xNnj3UwiV5hErfD4CuxdoVmWMAEM8G2cRkSnT3xKN9LDevaCWDH8r+MJQ1+jXmcM/99Da7LTL
rO4T/Ta3AKrOQB89htdFB9L3b4DmnUICZx26gPJo3pZcVljG/Gw6QRmX3mLhrgC7eyLgwsGwHDKy
9ZOzNcIG6z/wD0k+i4AkYLtR0m1LFsY1fK80CL7lor38JIpHfs0QTgJ621eYU3hWtggd1gagRyIz
+zvD48b5ka2YO88QStaAsRxxNTbCDEQJBQHBpxGwC0wAvRlQVgvv5Ztq8AHUCLq1RwjjCvvRIyRl
fZjTOr3xr5AlJ6XoKXwP30M4u+JrjMPt4LrBptWImvEYFAIkFCDb5hLjceo73Snds4CsIotvW63g
6N+9X9JjQOu/KMWucbcyt6C8/w9KDtsAwsWy0Si1VHJv+AlwMwjG5nXj9hsTeE2kx2aeAof7LuM9
VNUP0ssrcrxQSYKmiS++MrgQZVG6/B6fsnzcA149QyJBU4HFAnR01mETGHhI4ARmRLhRtPgZJf4V
1aCTkf53XWRMOC87HHmTLnFz71Si1K5+NbxbQy7rO9Izsy3jTavcUOmf+VKKh7+xvX5AvG9Fz7FG
Joukth9gIN7Ro/aQUGkY5SojWgUHZJi6AA8Da3d0HhxQvOo1Sq+k7fUZ1TacVcRKWku+idMWGTP1
HgH1aIqq6EtFv70vtgostj74/2WKm+oDgib3xTwPX6NfCOrFAx61KL85p8k8wBOLYS06agLBEBw/
Xc3rpmBZcBO8Nz6VhL8E6Et9owkkB8SgnCGuNsT7ENsLPpIE66Aj7AA34JTKP1bnJf56Kn48b7pa
MYGTia71RivGVV7Ni/DB3PjHMVdmZhuyjd2JYLRPHjP0AhQMbesxamMowLDgM+rA4qXXfp4cXbVO
aFGxKKT68LlMGWcT+jojs3fITwYO9VTOZGBGhI24YEjcRNejv/InxqGa869B8kBAivGJZpFRRcCc
TXQdTdtlhGkFY01RlQHfMyQJ2zjwtbf8q8dpIUFGr6TCIbbm6xax7mQY7KFrYBruPtbQZcxlf/ld
VGSywG1hZGz1Dif0IdwobCAojSazf+kNftsjRJUuEBSscBJLp/zt5e4/VV5ly34hYcS++LmRkopq
AIqIKtaygvznxmCBOe6cdDVRuPs7sGuTHN92SB9pEqK7QRzrGkAqaOmonYIbPiVC+JfHQU4Au5P/
dY0EHT3fOVuIJvY32PanzDAn6kKdk+bH6X2N+WUrtz9DVoHHVT7CZGL461j6y9KE9QX5c5in7QRV
EvG1X1K7/1CTryqC15Hr0FTWVhuz0h/8UEpPiA2QseAXQS7i8Fo3LvFLNzZmj6XBSAJgPuqiq3Cw
/EyQvYfaXZ5/lx6dyxOBFWSLqLOmQA7ZCWwLkg+DC3kWBrQGndq6jxpnoRFEOFBjGBolDS2+NoBL
1pdhBQIG579L8xvCxcs6UnRjFxlijXp1pbBsOItO25bLBofz06N+ZY9Q43JQU8UtMPmLvu5lWP1R
YR1n2fqI+35uV2AuU0rKj4V3jXeBfjCjfcUEGp9mIGDc8oFkRax7o4YtN+Sdtig6qZmB3Y4YLHGx
ONhQjADP2hz77ML0sbx/B9XV1qcKBnm8e68Xl+ltfiXhlOUIvakwM80VfgpI9Pb8cJpU2QMYTUkw
N+8O4bYHiEgtntuaVusL/aM1ZmRDH2KMa9rVi1uBu0n7Zi+7lI6HnKVMZ8kt8EDOwEtCD05bwTne
Mpe9QExiiRI4HBWzm4rmptrcN9ghU7p5VHoNaFy9ukRNenafxP/B74Zhyp8Hqq34FFbsVGh4Zdr3
RcSBliE80hFJ1aqxcfpSIYxoR+jB2Qqad588/ONM0hIeGlPcPs0I1ALDeY9hsgDIELbLq8oYfXeI
lUEwcOKHgmcQhoe7DySVG6tUC29TcagJOjhxFxsjYuNwQaOaor8iAfE2uDc+UmevWnzYHTduA05H
5m/4jfJHHDGv1jAcZyw7K+MvhBAY9otLckxQxwDJfM3LMoNBS9pof6qN2mLAyIUKxSib8OAvmsVL
Yo4mf+Uw6ti0ojxY9B0MolXgQYqOyb5PdSxSn09UTG8oXTSLZSDFyA3Nms65Q54lbth8n7TIp2VP
vMCtCtMeFHDYCRmB4aJEAtei7WxjEB5SgfHUOQywt3XriOKd/8PV3Wf2BzTHa/0MqgznpgFbUIGr
KKTJ814DA/mrFihF3IwADBMiE3Sk439S0lsOvi4P6s3MvRdxvI+xT2LiwpyLlgksISTP7L6u3DdO
Uf8Pr8j4u0+uDNkXz57c+318NzEOcm5sX7yZJP239+UpDL5HSKbl5pYg60NiJtRP51XaJ8OEVHqc
9Xei2eJpH81uW3J1kXVo5EA/zPbLpnASwnvJ+bk9UlAwvbbxCUC2/pz2KOYxuIdVMceITdJSoKUz
JCe8hI2hJZ0JQEPSbRjqnL22ZEMgsuLufy4aqNpNSlNDndHgN2Ut0OyIRAjxARCEx/r7b/RiBIRf
Al2wRqH/osIic/ay/Ix6a32oTs7R49BJS6IDiNyW5cCWmvIyzrZE/1Zpm4e/r7a3OegEURMFUxnQ
8jCfwXBGYCwadYTidEgMm6CpIEZk3pRNGu8h+D0T+KeInbK4tYV/UiPn+gxUAFf7FbRl6jvUyJcS
OTBnAdy5ApLgDZi38q7AvOQlzXup4oP3TfszzReG6EZmEp8YqzgOS3b7QDsUCDdGQv4UORaYE1tM
jX4IAj++3MUyfobcEKGTQ4FJtf8BIo1IZLPvDlpDpDPI8NhBhNfjDX5nRfHEJu9pE12RA7To7KHP
2hkI3hBGwVpzqvXdZb/+0o+XR+SGIXWd1RxQ25x5GvB6fF88weqIChwrDvdNJIN9IrnZ0ggXjjM6
3iuCj78swDucP4dz7zNAZM2litFZRdg6t+y4oSdvBUsCIUf9wWv6pCo6Hbh1tvzqeWrAHfjQmb7D
ghx11Nnwrk2qpSuMG4bN0w4MnKFKE6EPa+CM16iNTp5jPyldiPZP+107xRjiPRapHWrSGu9h+DHU
pyea5Gk7zBIGkiTNMJoKqXWxq2EGzjZCBbrO0f9hDYkUrmsbPVOdZ4HYZ3Igtbc3xAyC7kq9JOY5
6LED3amBg33Gw0Zjl4XV4gtkzm1Ujkmb4hSbFhT5+DnC9KB6q61+2kZpjASbn2hmSL6+Pr/ch3E5
vq5/T7utB+oxeOPqMHV+WwPX4WJM2gQX0JaPyEdr4jP7BTQH32oJHQDK6O4awAZqWtYcGWzDs+Gf
8Jj/OKfFb0cXdiE0DryFIl9x2tM3Z0wLcIhimwuSg5JEW51ZvPdFm0lhutNBiF6joiLswDq1Nl96
r6XO4H0IusuNyGUIJlIDHkCpx92NcdvwlGbz65+0Oa+kHmkhSXiwnsetQx62HfAWWOwnXT7ZEDul
v4t3idHAXZg4PMzj5gYR/8bwj4kgQKdMRE/M0DkPoOPBRYPkVfi96etofkfHtOZmR1+IAIPKkJ02
0CqL3SIsX6os5IK0SLXchg+qlyDbFiO6IxwGVWTCRwkZOk2vMAayI1UKQ8d82HYN5kkQ5DAmASnY
QP7D4/bqX2ICUcPWtB8xGDKhQ8ExoK5Jy/S7bUHK6tolwkF+6zu6UTXORQpVUun+qUgmyEYDhAn6
i6ffJ4f1uPjSyH5c8JuyBQVAZqHF9rn9IjCMPiAkkPYQLtwO7wPCLrx47mC9Sml9KWq8I0M6YRj9
MP/SgjeJuWSPeNpfM/sI9yJgXsXgug2fm1s9aC8BEdE4vdf1YXGN2Ytkz1NCXOSqI1quHiBnXrCR
/l/hTZBRl3AcOvqY4N6ZjqZwdR5XSOAjCftVvC47Z/TC9wovVDhxyFIidcbKpV8/jZottNot824a
hhJ6XqUPWnj64s9HM0eya/BKuiIwhnjHhXeeP+7koTdBd8cpDlD3WzZy8bQtBJ3BB4fZntsb0xlf
F9//8KBqbvPNg2cM9WViuDk3MMUi4XLxcShelsZY2/2WUj5+wh702/knXWfRm3VPaY1XEVcFXr6J
8aTyRd0x/I0IkO8unzGe5bDsnNp/+E1D8i51xAAMoEWGb+8P/awY73bcy7I7upK7wk8n/lVj3tSH
rQO+FhxJ8nGQB+Onh90gYPVz+vVKCnBgcJKjyaYflcBLAccN6ieLfVr79EQflN1nH9LVSG34zu8V
GOTwQsYUYAWu8s0wBxuHTobXDZcFzCMgeoSoLqGzE4CfnGSsEDjKQrrKIoIX1tryUg0qD0GyJRWs
hVgHSeifSk/P5ZThakPm0RT187YiVQ9llwY4/mjZ6e4XIjU4QkKHFuifJ4IW/ok70zuAtYbJyWng
du3uoX/Ang9oCqE+kvHurAnyJ034HZoCcIeyus0/LNYxCwjJFfjPbc6g2KHtDGE+gyi3duR7Togj
NldktaTMIYGuKFZw1u6O38As/eA9KXx+N5+D30rDTkCUU9q4Gq9fjj7U/PZKmZVQkP4PPcacDcyK
OYCi15gxdy98Twio7+DFOHwF1eg1SHH/gUNX7r/TRNhvFCQvsyOS6oaR0hfRY+WRgTaGUYEjExwn
qieMC83WEG9qBpDq+DHsjGUUxL2KZwuosCBvlwNjKuCfV6Di2Pc59DxYorh18FQpbRDNLp4XwQbN
4oEKqn3AMdDHIxFk7hySpO4jX4yAylIyv4IebjAvEVk4GsgU3KEsvI5gUJoc1mDx0ByRrSizrt8a
93kAF/fKoBUkXaatpOcxheYBQtiwwGbrQwvsGfUlhBPrDiH1Nr6t38gOAQ6RTYYIyxcfcYUPxzrT
T1DraVezIMEMGe5hblSO2hB8zIw4bBH8omDmRrTWR1eYxpEYbIttP4IWmAMvAOObGO7jSdN1Rcoo
TyMVITIjXjp4qDQeRGHhTAK0fU1l2UiGsSye0+huQHWBOxNLaoQa3lhVMun9WUxqPawavSdWSVER
d0eMh7aKc56d/Rat+smpU4CRiGATnKwua+y5KHOQNjlXL1/Xg52Q6D++gtXRPb75oJehOjnOCYYF
p4EIRHgA3DsssqSsPFlqqoYbd8d54WThUCUqocJIH/3GVrSuuNO6f4a5Etz1bH9ZdHecZuGUwq7B
cplRFB9sSDdYbHDjxM2PiO6bSEE07GHm1fgbE1IXE1Es7DZeXLo/2o/1DbcGDReMcgNw5Zxwt6AJ
U0BQOujMBxfiPghMAsc+es3+jDU+oZb89ROfA2UFN8GF6xuCsXFG0kCkbcKsEQySudZOurOLaZ6G
H+Ri7UG5bI+htKlLOAAxwnFhLUKP9pX9d/La6T3vzjyY8Ss9+bCYMQMZY0DDKoSHNYJQySYgVsXH
6tT6prg8JOfot1eGlPblFke0sDWDtwJRLD2HssXRt0AgYFG6PyrZ8/oM2FB5oBDDnLNg2J7+9tqs
JU6tA/5rIIqZ6Su82sDlvnyGBXqinIZ/zD9AYYKWKYKE3dfZgLV1nXyYsGKbk7wR2G2wUMVI1gCu
5ORddKetdWfywDWK0hCfpy8O6TXDuCJG3+rcgeuFhdRyuLjHJ/9nHlH9VFaNcso5+bjSYa4PE0jy
uwFXFY+BnftklIis6kuBrHv69slc5rbr+iFj7AdjmeFp0W8zYGJijPyX0+mzAq2na6TQQxdEVgb8
NipN7oO/U6iF3/lrWvuM/oJ881725gx7EcMvucqxH6BRp2l2ZfXnG33HUJ7fl2F7yYgV3jNUdViv
QwmpkCGOyGlrR4PbzitmWADGq9r67kVu3wUF3wllYQPPfsnne7z8JSA2V3auW8zh6ddKjB0ISJk9
n2ZOKUBeys+//ymI+me9APSLILk2kStU+AGTQHA+ZfcbPvkVg4uyP+3FTLVgqwq7Hput7bqidFVQ
kZyRa7NtDpr3m72H/REFww63XiChl88cgRkpY576UKX7lgB15JI698FCUDcdRgKNvbG4UGajG9oy
7c9MfRWewuqHo+Rj9EBUFQGqx2LX80o6hOcUZuugM558ICrLfBiN+x3OCdPHFKLf+jKU8wBkd6Bs
v6ha8Ljfv0H4s3nfgwa7p/8DhXqGL4tSwbr4+aaIz/uM+SGSn6X4P9FbYPGIE1xy2SY7iksDf7c2
wbdwIIBR8FfBT7GLBQcjpX0v7sSMKXBYPVo6SwohCp+QcYlD1X6PlLjnC06LBUNyAhZTyLKpvctI
2T5WX7b/2e/vWjRlise5GEN3wHe47xjunQYGgPGC9nxP1Bfm0hhQqnRwTKsMUBFer1MENMFcYxyZ
It4BZSlBe3FeweAXVoEneWcnCpo11YR9Cl6ckWjT8N7FnRI4GcneaU0ggK+PmPkyFMLH0jMSCDCj
E0EJpzmmnLz41p9qFsGPohqWr9ueNY1dcTWUxCqBLnc21wlPF/7C2b22TUVA5GE9ek+7ZLrCScLc
E9jGgmrlMK6fsKypuYPjaHthEEGy1PqORLD21nnc4fP/vOIA4IjgasFLfjy9qy7cm6yH+hsyS53c
0AJfKdhKXEl7fLSMeQdlIuEbbg3UmAV9QsrenhafcWyVpXxfAI+Y13GX6Xq1eNpiOAX2KN3phXoP
jAqr44IQZhSM02d0DwilFWyR44ZGiFCd91DwF4N79mTX06PJwEkPJUVMIUSOqF6rP6r+BGYsCS+C
yzxQ7YcPKIrB86wQHBKGDzTUGqpB4bHOwBRQv5onbBLgDqCGoxjHX/Ue1z5zcfVLnfh/LIejKnms
mKCwjfCBsegoXX1aXPHowW3mz4jyRb5hyv2PpPNaUhWNovATWaUEwVvFgOSM3lCGFjAjisjTz8eZ
qjNTE/r0aeEPe6+9AiPqfIXn9o+qskBA3qYZ5jwfO4uhtDDDrnb8zBwSkE9g/ZNAIfKcWAnYAedG
w58ip9vHLoNCvFZ4IXWkcHT1bqwTo0jPA20CRKqgR1lUwPS8gnIuTRjZTxuVTj0DmnSzwbzup+/z
D9Tth0El/8PNGgyMOeJtmT/cNxsNQTBcckyorlp7xWE3GFQa3SPHVAbORJQlDDCKPthAgF7kN8PD
XXFFIAfzBTxw8UMpEjV8JqSS1VgiLb5UjugBpu2aWSHzXMzPeq01fFqjQG3wml93n8Mw6Px7gu1Y
/YQq/aE1hrKOFEHHFv0SDbDPZfDLxLcvXXpW9ggzXRwAyDtBKUOHRc+/Kl3uCrKb4SEyDu4l8qJN
wnJHTOdM3laMAAFBgXIPIonLkFYRFivrVwxNdIlzL6FumUxeEmpxOkvo5en0boyPaK4LjdQoiJr5
kshCuDnsScgoK9EAaSEQjhpU+WlDZCZzlKlyAnOPE4lQwxo0ElITiuuPVhAf/FrKe8Cbespo4oL9
XT0ds4GWRE2vyj8S6tMPzpUTvM5FYxidYengisYhf9sV7gRplIxbYk0gRX+oKWG7aR2ZsQ1UkHlH
fAdt4ZyOpTcGwRJpiZwCrhOFIdjBjLbkQOKyfttf0x6LEhcx9SYD27s5mAJK5CtAbEZ/vZZvXto3
+x3S/HO1LRmQQeXLWVh1VBoML1Cs3wzBBlHHewM+R9aP1nvSC/IUyQfn20MzV+Yjarp82qIl57yt
1kTToEnmFG+5Xs5L/vN8kAI0gUkB+5Hktx16eAj0NdK+70Jvc3AnSACAAzRDPzQ+V6owKe41RgPS
fBS0Da81YCzp49hoMKCHCcbNj0s0m+Y7y/fCr8/wBU0oCZcMRo/ZkE1g5YuWrmqRwRUCO1igOK7o
0ksc5XbQDv4pxagIQZG/a5a70kI5BO/eD46SjaD8NWAQ3xx6cqFqjSNqngeT2hV07wvoB8UW3T9V
DUm1GrAU/CXaCvMdP9xeT/dbvcjzZQSO9uaJUSCyeWirrc+SkSBOLijE6Y/WxV8Pbep97QBdDaE5
3SMgC7fva/5MQc2bSr/8pgVGfsv8NqfZkZWlCsKWzdm4FY+xWtRXTcbBqdQrhmoj8+tVP/1OjaLE
b0q7wn3CqlWmOdqDJqY7LSI0enShzwg3J5QIzyWQC7xdJBc93AGUrB+fkFjh0eIxUev4b0Fr7Y2C
oLFc6P6Yuy9kzkoxFVMVcBHTNPrT/t0P3N6Ft2cEP2dvSqh/npUAov3DeIR9uAsEwLWwNgjoIDAl
g6Xzm5U+rKsXnHmipbUC9455HxJVIMwALoL/jmleNhO2WLLN494RB5M1MnbQ49D7k0/AYd1B9FJW
OSGhbu2NjHKtYi48ExlRcTG+g/NBYlLGJfHXTPdXUioZoQbsVwHfyotIgF8FrxwKhi9Re6na3RXi
Bwl3v3XDkPwzvaPt3ikUlUhWPv2wkPH2SCtjSnvm0h5kBjmgXP/woSfTHxUxxRwyW3n6Tn+0EivQ
Zn1ynFDZA8j9/HzPQkU/K2udI1NZrQYAunMRIgWDIVoM2sEjC/U8Wox/2u2h5eQTEjTZmhNICW8N
NhMBUIy9OsRu4pRfEHUEXm89a8hQVxc5uBr+ZKMFgHfFhREqAYlvC+oFC+cWOuQJ4RZK//ccMnNU
B92fBE6WwwEdJmXw2Ssh6N5ljw0YuCFYM+oTftwe+yfOBfou+DY/EnuDHcIoA0LURONrskmvGUau
C29QeGh8PXATU//RHLAPDWHv6wOHkgUo2JxVgxBPd7rjY7FkvGDkaR28vKKdQcG+Yv3FLzzU2cNk
+lITIIeRpv04bzh9EZUCVejZg4kMiETqTKAXJgL8RwbczAcYrhzPjCQpypm5HhDc34iOYyP6GYqL
Nu5O53gcChvKmQnthrL8mI0BREzCYxfjpKNhJ+I2Gt4Wd582hKqjIttLjOlNTNF4WA+olnjA2vAS
Fj99enFp8TEkGaMTGnvc99AgfKYmUqLusQlwcMVHZfkIiCNzKjQrtZMfM0My2Vzn3VfPDNSRlF3y
Ul0M6XHbE/QVONl3a2hzpnLk8Z4wIubqi/hot025GbIijw+U+ies44nkxTUZtcbPKHXyI9Hflw5s
UKcwBtbXHKdZcDWETZV2HjIJT3CGG3BZxScV1REB56n1iL4kPmrZcDWqZjlXvQsZZSMPfZVOeim2
ihBtCUpr1kIwiOjhtGt8jYXVwBtsJ9sLHWNQWEzfCZwDEwItESwREzB4ptDnsqhzBigHn+BH+Jiz
zT+rh3HuCW+SjyjOZ9Tz/hv9YUZ5ZLYr/QuHIRu0QLWyEfQqlTYM8nXZvkRk54aZmYdkyDtvGwMh
MKyHAZ/WP3vqoSBNu/wjlTjANEy/EeF8Pg03INzbun/7m8s638ooSAtfec7HmxYp+X2Vr98GrWly
RbIizycWMlQEgsBTeuZyhVYUJLD+d0NjpI9tJFUEazBXHu8vRNRJNhSxtZwyRFdM2L4cGuChuBdH
gsnrL8KRiyO0yfZ8Q9Kjqz+yERB9qQaf93CLv3vcOv13lPuTVFqr+8q5e8zO2CNDfwDt7+VBlVm/
/hq/Cr8p/ByiejEfDj8IYYcmOTrEX3yT2hFPCK62zVJkxjNYY5CUvNbi6XfI/5QtnkuGuBk5QoLt
eQhRKnf7xScYqnVxCqxli92HXJzCB1/DtwuRzdUGul5TkxBr3QftUkPd3Ld996BHBQOYYOODehgH
5Cw6EPtiZY2BxfK6ruDUTSISfRdi1ODHcvbkDYTitDNLWs7KvgUfbGtrFsojmGB1rC5Kq47e4CZP
r3YF85uodpMqLNwmlpy70ceNKOEEx0s+XASuHpbRm6GDT/DmmxKQb5LZrCOP6aXxcLoIsQ3aaL81
zr0JCYrRevH4m/gUa3jqcakkGdtvaDbWWf/xSNoNgDgaryczpl4F9MS5A98dGyhxLjpUKIzy78sy
RA7MGP3jIixSdLi/1hvq0hamx2INp8b9LDBLwdADA4mBzrabX+3JvN3fT73Lh040IMuGYbMlB3ih
YnxzXZNXujvjXoBjWE9IPB9vfraGi4OH3nMPOdiakN7QJPQ7dtUDHts8IYuVCYhH6J8hLBkgDcHM
Ch9Vut7sBG0zOeHReUDsSqdCOrTOU1nXzHpRdA/RrSsrFs7i4yCcyexRKiEQxewnOXsjfWCMcRz5
al38thRIOF+73qkQx8HFoTvbLwvRJFx3dPXUUjenI5Ke298DWTMGDi3K4Rw+fLobiOzOezFx6Hpw
QEIbbL5tyStt6dQu4H3vSjqZbPZm8+U+Jz8OOMAzUIYI1GTa/NNiTwxepMvdIJa/mMw4dyD1Dz9c
dWLg6jY7hkjBU0ubNPNVDsqnx1jXkALosI64eUO1H6LLw/js9HOk1Q8dWRndXBRnYL8CKswiftlj
Jw/xqIOqHigOTRB078y7RnKsYiRw94WVh8SMu29sc/uVJ05eFD3PHTyKGobfRsFDNaoTIgRJ3Oq2
uK/4GRNM7nPJl73v4aP/9sXfw6BIvEdN2uo38oZHOLEChSmBsEVe4Y1PUPT+XVGFJ6dYn543t90z
enkPg5v5Tkhe5lDWpz1p4kOpDBm5+PtwN0NuxeQC80gDdY5Hyqj/savTJegV5epqFGTrLsCLePV1
ZBfQk8JLnP8WZFNT0hvAWMWW4RqlBV52iougz6xsad2Y/Duz3uD+V1AzXvsUTw+jAhfQs7RbBzz4
TZD5YNWlGN/CVS81JbgfRkfmIOiME/gQFAeQKcuQI4ETC6tsd2x/zTNIPg7AkMap4rx2/txfQqSR
K4yuTSG4xw2KeQLY8BdkfM43IsomvISt1U/fZRDIzShgfvkzxulzXQctaiNGB4wBeI9MBPZjA8M7
i7oQr7hNtafE4V2p5LU9EFdm/sMod59E2Hdr1GN4mnGBLLK/Yn4LFPN2omgf7qEGeSNf6cPCoFCn
5ebazwhslwiMwJwXDDnqwyV8RsLhOpe2CtRZeTHY4ImnrlgTD0aPj6NgnOHm47LHmcp44ZtAUirj
AfYRJZxXJlTeU1uh/8N0A9YxvrzUfqPgySqoEpHvjbHD6hIUlAzd5h5ivUvnsoe8MTlUHNUypUH0
ocaGU3GCTztffOMaChGl6BU+Qe6puMdf8JLCBAc+RbbrvcBQSigORwqeNwsC/dbM/U3lH8j+1Z67
nlV9xinuhSs0DBaXdk8MWqdYwpIgNOC3wvA5B/jl95iql9MfYdyGFJrZp/FdM1WDBNVrQWVGxy0o
zs2S/WIx9CUbJR08v4bYmWwJ+SYkoGdI4CVfCDZXY7+BeUhv92VbvWyIGOv10IfKwdTXOokkerf6
Zc49xwgZTuaMvoQkozNCQ8k7u8OYeZwJuQ3BQo7C8PLCW0Dc3JLHXOAghB8ZX4zMuxULStT7ZCp5
Y2zj3HPwO+Eo6zytAfEvpD97snFbjwzFyba47ZjDZUE23uK9uJFm+ICyWa5l42WKbns2/hlmYPZA
t1rv4BX27tyQH5jT3WIYNviVn8D8qhgItvRr/NdelBTf1W2vuO+NCjGXvxgc1th54/wDYJtF9xRP
PPuSwMBp3cseQDoVjWoNHvR3Syp8K7HPptzhyMmRFfPBbrt/9wM0gSK86+0KXRR9+pkHL83Ja9xx
V4BFp6+UP52TwXzEt1g6wQvDK+i3BtbnIGtdAaIyG+RU7kZ9MsyKL6362Ze6rigtcDyGrlJqpfNZ
dzxiDqoO4K/y76Ey5RivY8HLISgONBg+tVEmZ7OE4jjBsgAfiLlV7r4nCQqal59eaXfol6ZOj3ad
Xk4yuDad73Mm0Jn2Nub57haPXTA7KNYXhCRfj/Dw6JmcybUfbHP9TatpD2PVe+HpnifV8hrQ4e2/
s3g8775gxqUnAO9cFxLOY8+eF8g4B62eLgBEYdJ0Ni9xs4eLRcBYsVAw91Z3cqrQHpa+um7Cy+4T
d/oQA3s5fTlFSMVoNmblQf3nUx+AAgeGvBmYWcSxeupo+lUkYJ05Ogg+PRlyrQ0ASsI0lc1tPE51
zG9RAlaMQcB2xHAehq9C2HEzo0ilJiDdyRBCSVds7L+80izNvwmxBvWfmFRea3a4/Z6PSPZDPig8
dwNuJjwUEN8jI2jEJvVJdK4uaeJB7sFCdoFTMKiAuHfp2Z3QyPgN3+i6eGx7VidMlSrmd41PNRM+
BlRs3ViGCcGYvIrFcsqC/YBalzBn+9GBoPbpsfwXBupFoTF7z1Cx8zUYzqfPwyV4WaolWD9fdFoH
TNf/DPtZhbQlm6uKMTLfgNzgeLMvou4IgfzAS94+9drKrR/5ERnznXKVE3EPXTCCLORLbqerpzZU
DvTTcgALx5z4l7XoT2wob7YIkBvesL7AiQ2Ev913+4n/3AP327BVDBrZ3sqFUDIuRI5bZh8rQrtJ
GZhdHIZL34TQ66nBCfKNhydkSgnVCuDKdoyJdRbx9UP7uabWsMcQP4f+OPp5kORYsV0wOlYnhE7d
IYOD7fHRkjGOAgnMxizkMYumeqLA4dkUJs18GTdcKii3hC2Knzx+CtM6Lk8XGKiX+HaqTqxKfqwg
29Re24eS9id4h9XSyLpuoTpy0Zt4IIbMgSZmtu1SdcvWYxgRSWTphdVf7XVhtWMTUSIW5jOt7bcr
H0ZQr5irceG5ALPD+K0Tppjv2PwapCKkFnyTB9beeCWC60j7syGeqsUXKCnh3ycbqZevxizaSF5g
jrZhFzMtWzDztcHqYM+gJ8GYCuHIdZafOhJNCWbiMaTwHcb+wIRI+Fw2O1gmGEjb8vFtiacr2ide
Bj/U3YH09AwnycWDH/52pOh+HPDJNdz1ro5MWjVGaJgCyLdpLxiwSCxLUYjQKNfXaU/4INDqwBDs
t9b4oCzSh33e4NAeoaMpPHU+w1T6THd7j54w0ngTSXUQmEgyFWUM6n5HM4AGkLlxN72hNWH5A38w
s857rhGfALgFAsSd2pFWDEgDdEQZUB5XIf+ThYW4fZhQMF8ZRGepwnuhCikDmC98vro/vOSQdw9n
xOKFXqFDHTuyntQSdLvlXs3sT8B1/trhQllygUvrQpimaTmGeTz93eZQqnJhyfd6rX+kFsVDvz+z
XapqXhw8g7uH5WHAUxC448fb8UkMGJd+k1H8pOX8mOAGHqd2xvxhd6eEYBAxSlkAXwNsge/EA8Pc
OCZsMWdpvyLV+FBy7AhH8gBTHntJwQ3zHhUhEoLv7p+2eJJeN4NUpNaA40NTSANNCWyindndj1yf
Rw6MSfDzUazdNd7lx+rh6RHVgkz1+L+9EiQREN8BKVxHIEz5WKuLEeIauunvDICR/9MveP4BiUKx
KP7wZ4WhQQt8/gM84vfCsi3+KN/Of6BD4FIgAvy8Y8CU6JvMcH+jicalZtLAxMSMfU+pybvuNgXf
+aja+GJ6OG79Zfuvw25/QqRl9f3xLS4O5Pr16YWZ0nSc4GLTbeU/+kMZ8jd90R2gF63jdPJHvEoB
4/IzVf7wdCNdq6aJhMBHE85gMJ2Mp1+MZiaEAT6nOcaK0CVRx+DJfWwIWgJM3mACBzoGT59pAIg3
LwV7jM9M/C0Q7pTIvbHtJWgEOiY6K5SJuLuUs8ULXhwmn1xoZNz9m9cgKrlAG6Gk6WZQBse7F/MT
ws33b1Y5qTDYHrGuibygRMME+W940ZCIMp6AH0kQlJhQl2B1KavTAYGyoLlYDnBvMpf9U0gluc6Y
GgkR01zhDyUAeCfDW/zW9qKBHpoFsIMoeI3Qob3xDUYW8pghq5agMeHzDTsIXibUfIaMA8gLOAJO
sV2uZL2Bss/DgyoadPz/bSnySHg+5T8SjLw7A4Ywe4PBxeOiaW/6aQ+uZlDetsKNlloyyYT+ccz2
j5tXMKF6kGa9u91thqCYQn87qgiW5KWA8AH7YW58xn8bsHbUI4U0BGdCQ/sFxeSwk+DYKLvLhr5H
pX1oTmdftIZpZYJHsP1MaBWLgQZ7K4TCY+Hhjd7wFWdz9Oi4M1UxbNzNxfjF1IH2ILwt3mgYOHh/
/RUgH8SDNHtSQmJXz2XxOZH/UkBxznFpYcrwPhDYQkkE9uUi57TfHK4tV7IlphzQ3yUT4VjyP0mV
TFZyQIN5UpKBz73eJCTO9iZtqi2D1NTxxFQ2iP4A1tlqBwhzLkwjBk2pitEqzDeUP1cyN4bpZK36
Y++d3hwa+oUYYCcAA47Kn1Ph6nLLGQ1+DLAkAJYm+ihF8O4xce4r2KEFlLakX1vn/mUP9ezuXdIG
JOdnFtFnj9oEGJH7Hmq2GA42CBYguXO+b/tzoE2Gp7c5OjYWefKWaherCbUTw9UFq6hzn+tP0g+t
zCpsuIYuDm+HE+DrMdsYbeClkwWcXgNhA6YHLk/S1oUC5hlILrcCRMoch6UBjnQBfyMdFnM3Xqc8
5ZyaHD4+4IjZpZT6X6//VodXKFgUCLzfx04MsL6guVLpvDvjYVNvd+zWXZdy3MD2tPvEWPGIRFiN
LvHZzbbVjvqgfz0qYQuXSFhSPXi3P9WFmjbUEfGk0Nq7dLylpJ0cxSME3mSMFxTav/2PKriOGUvD
rKT8WjTpwxodpO2EDcbG+2ecthozpoPtjfEtwUaYUv9SWK6R7F5OF/vpnHV+MNnN7Qd4iRIW1hn/
1JrvW8I3L13sar4aymgXVhMpQle9NfuInHsfrYA/Iihl6TDRtPrgx7EvBmo00vszNhmsqugGFcSl
XuVaF+xzPDxAq40+VAgsshY9IrOn+YwWlWQGh8spZ2JMbUuLt2k2YlD9oIUUsRowZE2vceFfYQB+
zQdWOWhfr0tl2825YfED3pL9TRPLW9Rl67dBPIPz7mTTwhpUtg2ZJfwIR6JgoBPGrI/ngU4Y4cL7
0Dp1n5oe1YdPCr7p3MAvr1i2feE473/+5FCf8uTmwLIFVOVGnByLP+4MlWztiy9hzXS64OFqtEBu
2jPEo9hDaI1oAs0Eaow8kBKwb7QN1+0NRw8pmhiiydGso5jnMb5c4o2b8Am9X4nHxniPEDMgdk5/
RpBohj12Uro4AfyB+9L8fgEqKKiAGjjqKcIhTKEcnQlODsYSCJTor2S0HIIlCs7Iu/r3Ncr/fZaw
T5FSQCb0eNMdrIIl4z5s4HgI3ZH/dP5TjnDUbqfOEafGZy2RNfVdyDjwYU4xRNpS7Zsln3rsI3dJ
bnvRvSRi8N7wW8u9Ah/RU4zHWg4+6wFxv82W69++mt8Yir13Dt6JwjuyvtEE1RpEiX5PcG0hbv/a
9DVjKD4iEokTYlvnsnsFQ544wcgGclj95t8MygDFEP7Ga4TSJEuesHTZF2btXSIEZkpan9IhCvz4
Ml0s94QYWoS42XCeQBOweUvAFGZ3R1x9rb65HpgsTQqv/nCkctW7VbcqQVaGy8ymSs2Dx2rsYYYA
1lDoUKEXxN+uOuMVSPOPdbMuJDYTfb7CmRxy39XikiLXsorueIJxDfRjTAUAsdzVJyV97M5u6WSH
W9hijpG7WLOifC5jZNHB6FDGzxQymsNMo8+5aCzgxgiVtA5+6t69ir+eEcoX4qAQ1Qrrl96YbCRU
TLlR2ZNFL0Bllq6pm3JNDo+e2b81W23FBAtm9suiUBm4eLP7sgNzhKE7JOs/VKAgdPWuc7EGWdzJ
Be4slWSjt02ABdw2chYILvw6XK5vNDB9JOv8/7AChnBYHOFm3Pvq4ozf0yLPa6inK6xIIlhG4AVw
Jp/6c8Gbs9r9Lbo6X0t1ec/LzslJOeP5IjDEP+MRXJcP6Dk8Wa3RK+zzAEXmMkrgfH2x+mR0ZJ4O
KAqu5Hdq02rxtnjirMEX8wUBPiecd52uUTfeiz7dAdwQnjxudB/jCQwx4N7qFwB5nAaH1e5lPt3z
odWBriB1K9oKvsKqmMLYlSyYAK3DWdw5HdGKwCiZf0kIr/JFl6rws8cpWNxA5D6dzaf++CuraZuQ
2E75CeEdxiNX1IrGdzlBpAiygZKfE/j0TgHNydi8reFlnIPHn2K/jR4ug8bTFzrPlCvhs/5hGXC6
/bgIfiily5iaFV7hNSxCGQqzyFH8CGTvGde6wNEMbqFBMoU3OceV0cJVa5tty9NgIXkD7ruBV1NP
qFvSPwA8wgy+wiMB2rJeKaeFgMKJ7Z5h1M/weF1b5fY2n4Qw8blocXEHh2R6ibINy3E1aIpePeDd
kJoznbHQuVOQhre9RMwj9XDUHuAYwsogbmfKBNrMwPl+PqpvYQtgyEH+nbGl0IzTWamwQgFhnDIc
Yp+gYkHbOv0PZA9tutPc52OvX/uWmuaS0CXzzeyHpjIHmjDtExixyOvx4dnvnb/WnZgQQ9sNHuVm
8Zt+N53X+WgRZqMN+xdaCof0IOSIHB050TA88++HLIIFKnkI2sG0v0tgUTEA4z/gdIT6nUkwXze+
r2RWOHJ3DKIK8jqH2GxSz5+5JOGVIt/rNtxMTMVoJPqG7VD6t4gu+xF98Ra6umJShMCQXLfUp/tJ
2BzEDdS/cm88DPnYwL23a06NfBHRe4BYi8f+b263uZyuwBKM4Hnj+/vf0Mes30OeFr7dR/LYY4/r
0knmCfe5EkwOHSQcYHBn4KP1SV4Ox8X6vFigVUcs0AXUBZRwEeWPqYDX5dsSURbMsrPJ2202astP
LoZ84LjQYWisXssPkxr+H+A7Aqmn3hP14FIkgn3zlAUL5p0OVtw8z+Vnytyn9J663H92KrZb1KBH
TCZQB2FIYNBG28vODGmph9H4BKbVMpsSne7ASyl6W4gMd7wNw5ctLXeHnwrbjo/FDUxdRNSeFOd4
1MjY89RJHf+YPIsEPEGOowngjvBJvwCK3NGwPhbK6UElA1h5x9bSos0rAM3OJvUKcwCRUDBu+i8e
pNBbijX+w065ecftqWJom+sXE36Yyc28giwN6o6fAnOJOHeZdm8zDrMBziGXcOC9T19dInny5pDJ
bmFisfcokTlZ73/cIYMjfSZt12gTvABPxz7rB1LO8w8YdbRhEfILima2K0/ZH7gI1kzvZRb8DgwE
Nle8SV/xMIE0QZ/aQZDqOTEcPcwekBDCXvb7gS0gAibulU1RqiCbkgPBe5l09E16x0xTCsktxRLJ
k4Es2EsxkVliqPIzpBQ5/e2eCksWePDwHn8/C6Lcqy/GCE9Eoo5un/cBZABrCikvjzpiskxqFU/1
u2/+BJOxaPSMALrZLU04cJgoHZ4AzjvFaQ8ZN1J3UMC5hpgpQUPGphnyxh7OLWz9YnszGEovRPPH
DBEHtYMl0QSw4TsHdjpaGil6uZ0mgc1DKApuONfDr4xg8xw+KpFYOAeF8F84Qz8WrlmycYEnjdJ4
KYKhV39PB7wZ1eDZBQ1hhGyNGff+DMJkD/dwkP4Q+EvzSVJbwLGWTHPThV9MsYMzTm4YJSGhA0tV
l8P+2DU+/t18JAO00Ig83KE13OWGFMkmYAbeISOwls1wl2HoB/jQ9gAtuJV5s8EwUfzsIA9Ekv/0
KofWv/Ce23NPbaIauIU3KhcYOHZBS809+T3J2LuI4GniId+Jm2Fy5gbuje0+lFQ//0GggIQeu3Je
3ggVRndZypusd4qxBY55wgm8at24SqAuJeMBPsrof3V2sbejzmMabLz1Oq58lHPrIQ1Bp18J4swD
VJlrgXELeTIYOJf2y7nqjF1deTNeP7zKw9sfa2fqTbSx1B+ovmCUt1jvMl7ypOX49N3JZntAUpDk
B/rVjZAysA8xSJ1s4JtxMuBegDyClKoZtGrvX12PBfWTzuy6VTEVU4x9h76dIWeCMDy9hxSge3Ej
eF8qqrN5R356GuBUVgUEzSIRQUjuYnPioAowcYGza2hOmFpbULd9EgssJL3UhpyMcRs3y+v2HnGa
MsO0O1yiSUzl0G1MyWC0te093sSAeZXDidACxLaMCW/aI8QXnhdeGzS7J4FQ9GGqrHtcL5YOHajN
z8fsivOLDuFAjBZqvOarKZxpp5K79kYGpICZPvbZhOB9sC6CU8/IWHEmqMAwFoJ69lretItZM6Zu
TPzU7CoWbMbWa8aSlxCSjlOckDROti0AQY1UgtLjAOngVIaVnh8+Zp/EgfETX4hYTP+kuBiDPPs1
FppDD8OEmYh28LNSt+z8Nh3D4sWQBgZAz6TtT4Ne+1DNaGXPrrScHbH6N0Yu1x25HtKCyj1nak3V
BsZLX8t2IfieBh9LFEgqYydb3R0yJSEG1FuSI2JwaorcoPWol1fDuPRBSzkKcDw+8IeCGY31iX+m
bMtpjhVSSF9g6ZASCCYxRa1ZEV+5K/3GuRhXJ7f0iX0NLgY6c0YAbfgO32mJCR4+5tfVI0YUfHWF
iKaXby3hzogMEUuyVfc3iidxBkelTrAqhHzIhQqDE2WhV8V19IUt+gzqZfWnUBg+fPR27xBUG433
RjTh2JA7wCdjcrwd7AkHWubWOySK40hVZsKcOXHr7SlpQKHgsLwpe3Ifpr6w/iZn6+zW29rup+eo
NW1orfb1+LXaUIgb585kLgPbpLxdQwVYqgGhcjA8GouqxKW1/5zo05n9v+IznkIst6BktoTUA+cF
8Hr3amocfAyLnBEeCuBrD7+KILtz3mXc88UMYQLUBiThvpxe/MHhsQPPYariqD9AoYYjyi0CAr35
VUZNck+gRPHwe5UGyB2ulG+oK0oyOlTL4QYnwmOri36TIEGokAI0BoYlXv43nFfxBO6A02sOHiQj
gfKC8XJdc7UOtL7hZ7crbp6ODRUJrGBR6mVbci1D3geWSikICJM7Ci2OJuNuMpTZvNY3th20pJ3q
M2fHGSRkMqaLAcItxAR3LI9egBaD+LMpMG567/FY6ZGy7x5iBGhi2B5gj7pAwuF5A/D9O12wJ+g1
oV+2LQ9+Syqt35N3W3OktQ5YDXMEqJL8A8gVw1xkLP4oVGzY4bg5MbyA9oTTmqMk3/gZsrJ7pd85
xNG2j+Vlcstp33sjgcrSH9YYK3FJ90HB6ei97K2LxHQ4o6tE1iBlYAFYYsy/7byW0s86teDLqwR0
wB5f/Nhk3+lKnQPwS6LVbBgRwxG+N4SqwD68vjVR1z77E/nbgxmsK2jgD7OHvXqnFbwX0cTh6jlL
02uI+9QN9w1KL2p4ZiJwf2n1RijCtRZIDUSynQaz4V5CGo4142B2oj9DaMfNo5EB6WMF/JvddDsY
uEHwms428+R7SOZfzf6ZNkjwggChFu35Gh0RLCR22woS3Wy2apZkcXoBaXg2eOiOA2NlMymds1PX
9pn8H5KtwJJn1+kSC8bgPludVzMyavlt7+npSO33ZUhwOl6xmEYIo1X/+NT3DNDnqOgBPPE5frP6
eh38ph46ub2BvDxG+rQi2UE3FEarKVjC3Nr3IfP08UvLemssUt1C5mXRgtNJTT3+kOQECErcRn6C
jurdYiONvczGPdSMpa3RpsZ3hnWi6PJsCdPmncGRlcc6palhWU24sFLqVzp6OrtTXO6PRxwVsr2U
DFwNdi0tGIl5BUZY4MklYkXmCnNcTsj6Jn4bKOkxTZWgwqmSbFNshVbH78qj0qanxo5RW/HjMHqi
c9VWXkn2BqajASA1EdnnGXI0stCQhq7ojJGL8hSPNwN9LpZwtFCfKaoI6A0hUxaUTpp3/vOIvf0x
kuo/H+MC2/OCIOofvAFDCcK6mZbAmLNzoaEfYSNgqeqDXY7gaqSGGGhpa/7mBA72sKalMFeYbYW5
s3hEekh0Foj7nIecMuS4TBEyW/xWhVQ5ZB6YN9E3oWrBTwBLlkbQvvi/apP0bVpsxjjbKlORG4Dh
MSP3MY7lswKjnPv83yCS+2agUkcyaGvREyDyoONgxjOjBCCuaLzeInJc83NOMYyFazl1eCv0nv1E
HrH4jx/tElNrTEFdyxhjae/4e84/rZlTSn5qjGAYCSggWdi8zEoAEpAyxr74Bc7ub+eB13aH62H1
WP+g2M2u52VZOiJOqVaL1BzCKxAb5bKovb7TIfX4kvHuGwCgb9UGY/MpaePCUSGcsATgudBi3Fct
4rVsVVhiuzwyZfzidKMchfPMw/YCc0afdD5aBBJlM41egT1dBeqsNjJSzJtVBfCCkBCtVAXpvX0z
UjBqEAKZIqOiTWKAWPV6uMnifl6+86Mwijr6eJizPAC6Q8yOHqTlvTCJb/SJ5DJ7rSixBmLS3Fk+
v8lMuqQCE5fsh2L5DUYJqk9P8qAsntP08NHzWT6gvcPf5lSj6/snfejdvWHiDPtWh5QFMmynw4fm
qS/Do7+Egz1l4dMzK8S0aoKthMfuNUcA8NLGW6ZBsyZlPzAU1ASUT53myGbITRNWF6Oc/1g9U/zR
xE4DvuO+yoHf8WAaMhPFPQKD3cLJMx+JznPeZrPnfjD/5mvVHdNwoU96yUvMa/RQx9XoyojJy3G5
mN1mfPYN5A/WxgRJDIZ0f/n0FnVTnQtw2KvRfpdlXazKqT7an9UpfzQQJL5o+Twcf0PqPgdrMEzW
pg6IJOS15xzDYv1mdcYY4eiUB43P6GyEEB2C9JeOiftu2jD4AMue47WO7Hc2KRaqO4SquSq0V7Pw
iYane2XsrOs60qupr+vDs1vgFCdW9LLe8KyhvfHf6L1JEOv40jvRaShlI+GsqRpZJPya2B3LdsxH
X/qZJvHAJEaWCzjZzlkLlT3QVYKvz4d6tln86c/h9K9Y+AxFDX95IxSLR4UWbaYyIChdZCmg8sr8
jIs6M1J0x9svi2YqY8LEpI6V/UUrcjGHeiPqZ3h32OApmzMa5AsP4Q0UrA04LUg7IefyYocL1CLD
mTTbWpo4jUmGReSxkrGg5Eg2DOuysjRrsKINpjVYPLywni4AiBa4SYVvHecZUtg55joOwsrA3pnD
m9O16Y9TDjHuVcNK1aWDASq+o3ClpuK+oczmLIbFwz+wknitz6FG3QrOcfvjifBavX0vsuVVvpxQ
5AHVmEkgwOue2hcvJrI6+ofNU8eIbCaP5nc+56w1IOJTP/U8gX7p/PH233tfICtu+h9JZ9bkKpJk
4b/S1s8jGwmtjE3PQwQBiE1CCIR4kaEk0b7v+vXzRZaVWXfduplaiAgP9+PnHH8t3L5yJn2wJZYB
6S4r7+snvB8thkNHP0lBq+YtfqHlS3b6cPL9WKY01QkLXjH+CXpiJsRwCDOB/IyNwD5e7uSEj+mz
rs2xAzAz+8X34FdMN2rI4lqT9oTifnor+NMUEHo5BXvcNnmXPSoBzP0n5k2M9btubX6Ev5zs1AQt
qTEf4oq4ZIV2khyPd3y7EzG+bcXv5D4Dg4Hj5v/+dJXjTDfeZLLBj44NMhmAAFifLfsUs5p44/Ek
D789XOyAPKGZFFj9pC0fR311ZPJgcgo7ZWP2nK5RmjLcR5ttndrOAcsAfMRX9hWuUNdqnYZHBr/y
+dg7m/AtGjhx2m/9JSfk6R0WcPqEjBrfLy62wPu21YMPhEMvXmRLhK7+iD83mMwmICjh74t5Bt4Y
txJjb7xosOihREfGjys+RQ1cufVg2AX55brb3/BY/NC4uk8+LQ9rgYFzNqzjlAa3YbL9dH/cZGXH
0Ce5JGkNE+QXgui0HrWaMDSwrtthwoKRMeIPNYVdgn6eeT82q/DE0tJf9pfTPRvMop6AQW2z275D
2CZbazhsyKegdTfuaEXfDzo/Ju2Mv28wONEEBR5YLNdKCHvh9WfM+nCOvjO7qoA07DWEdfwRa1ED
xrhuSi8Gb0iWwplenJ1iI5g2dB2EL+ynRbALejt7DNWYN2xDHuU5yzFOUhN4mf7rqQZjZrpzdzKr
FokfAUmd+hKPuoui875RzRSl5xH9Z/EpeZIgxmjrONS9EjRgYDXVcpHpL8gAQILTzSrYhxyqW7hO
OG7MqHh1GK8Exj2ddn47d3sD9HfEfx6vqaw4MGNGXkEI8P/r0yPCrp43ocaITEhP1rZatq2h/Z6h
KYfmLKfnHQkeR3Dy+7sIftZLh1DJdZ5eHNrz6UYsC/g9umDU/mt9HHAYJImNw+CXD/wNgL9IQ6DF
FPdGiG3CX16DfUfZ7NonylRdUiF0R6h68lhd3hsfhmnLnYLj8jZrIptCjUq0vmARhUqSLbavSIA4
9ViiNS+yrylOjNziB5ov1fVbJEBL/BvfXdxJ2zhKndBoPscdzZ3AyLrXUJ9G0r+rZ4UcaYAG+/uU
pmGRS+3hoG3KBu5M8vJGU0arvE81h3sV5DFU2dFFwLckAg2sydsfAmV9reKCH+TyIsjgOqAVVCNd
Wmf839fOR6MNCZcoWk9RnHnDA5aRzZq0mTrlUJJOg8xnB6pQvstdMgUaQTd7kof3iNZADC/Xj5tO
nq/HIWZouU/QzfPqQgu4OltWHq78JfhytBrVlp/3RYhLPiarH5nh6kfAJ+hj2IglNeY/VcU8qdj/
TPwYYtxR1DHClKp6aW7NUdYVDrYSzfqNZ/50kWa1ZEWF5tAS9rMmWCUANM5+D1UUXEk4xtz9B12r
Dk4mhs2yXUfLc5sGqDzQ9PQfAI13a40EuU/tscfqBP78wYJGtfrBANtQt1Wwsc6/lDI9yORZuCe7
LT7RwzF9ZFfUrhmuhheMtdiI4egZLNB45vC7TKKPXdwDa3GWuvIDfRWYDOUvSdM4I1d3Abxrpoq8
+VI0Rut1yNwKhFCwhWCgd6yVnqfMoF+4Iwfy9TTmIz2EVx9/9dle5Z5bk35RG27pqiVgb7rgw9vx
Lf7msSyZ33awk+1vvYD0iBsp+k6OKRp7bZJDjYUvhnh+ve4Orxd7XeDrgycel+RkH1JHeQO3PEfp
2XMpQ7Dtws1mzXKADI0rWoqWfrPVjJUizODUIVTZRVstu6UHT2lxtpKmqw2MyfLHCWuYPNMUmxZs
nFnOGDcSccB2CMyepcPEI67vvzWPONvnzDMgaD0dsMmEbbHHzEPGsUuz7ZYkSezGfucmfNeN8POh
Io3JwsYqSpjLA+RWyyo+6o9/9PgA2IULQmGJGbM6IZERykuMGS9q9EXsJtJjOg2uJPOWPE4+w+Ts
1I/ZQsUY2Uh+KG4PY9fDIO8spCF4Xmj6BLqRxcxz+euXS3OGTn19TxPTakx5TgP/gBtNU1yuTlMk
hvCUFxkbUTJjTK5V3GMu7KKpHqLmxc9/pZppxXEF/ORTVdZ7zNUH78kClaEuxVcW+56nzYMveDuu
Z6fuoFkU9WHU/m2yyvwyhB0K1CrmdFY+NpfaFtMguVJsYe2qkt7D18h7l+Uap24kk9jR0I47nd3j
Uc0jr4RN1qQDi2ELxNQqrvc8MlfL81BQsR1AD8TVSZ+xd+tWDX5xOF/J3kKollTBVc29J0/nUtFb
efGEPE8pFcx6SRA07UjymPa/MeW5VDApqPIfYtZ1ArPoFg5WRSVGZpLT5jQMW3/ly1kAKuBLzlZO
2jsrcTtnRUcf2IBxi/nc8+Ka0Z7JWSLlQ54RwRhNOR5NHzIVftRJFIi9mHyXpEN7/4dPMRASEmGK
jNwZt6JAvZXCdy1Q0UAo5jZBOjAxk8FlTPBJEiZWruzEM0TE3EeG9nwHVvnM+HpBMBtv8LHjfq2D
vqO8uo6zd4tk1eQYJLLnpuVlIUrkdjvLEGnEXD6Z0M7QR/ZVpcmZA4yh+h3vBXtxV4x7snjM9PGt
u+Ol7OJvPY/aWTTvteW8pZhE5LGDw4+oZVNEu3GUPsbHCTs5qVc2WwVlw55RVbNGsedLbC94B11B
UyKPop9IQugc2JX5t2foM4VxDK+xNoc1D8vzzthTzYNGOGvErJ1HiFgreAJygQwzns3PZfci1Rdj
DJwPougz5IOCjDBHA5vyuD1/+BwhQCmLJiRQg0q/PNP0MGL97PQ8ifRhwgj9K984kzFSi6d9IQoh
LG3OGE9RsHxHhmlDn5u8LGPlvCzUlyd+3rAjigjp7eOa5ld9dJgAu09rmh4Yb/HbaLNXBBOwGH0T
YJq6swjNTf+GHuV3/ZHe7WZdphG6y30PKdZmPD9H+hXLtDkQb7bUS1SDq3zCRfonZBxVO02JcWWZ
gNULnvFWJC5b/pk+nV3fORA+UeRulcmc0x13AkjZGlU05kwYLRlowLsn2f7tzWo8zXDS00FbXyFa
kKiYhWXwyZtLOsyEzq1zQj+hTwker+L9DGsWl6UiVh2L1OC4db88SlMis7IiADL4nhwbJJsg+kyr
/ypOAZrZBP5bBcJFL3hXtxiBzo3oXHzmQ7E8/tfZtGUQsG4UJKKcPwK9e0HajmJGn0B/cZOBRfFq
LJXn8fG8o2I/bMYlM30bbAiq4LFCPYq0Qiv7h0du9jETXLwSQ0XEc/fQ/fi1/kIaMkK+DRFiL/n+
ycqCa1y7Bgi8GCDQt+MVohGCje5mYnFFRPEOSf3CtefMNfSYxcTgusv8Blnrh7RWzxeDyxLc6JmQ
Sl5pnU6uxbdlBA6jdOEiMta58mseGC2yj+bcaiISh+yEbP8ve6i45PA5irjDWlBtuXnmrHnzmtTx
ifyEZ3/tce+h2FX6s3IpsbPSNtk6AzZ3I16an1lyZOPdI6q5IJtML4WEykRMfS/Ie8eqjAHwxm0r
Uy7dq5foIDXQKwp2+eblamK2vjlwRCYc37yMUhSnZYamWPHLrSWvxRBe6KhMERvp4HFBPkHL8wWV
ZjY4uqclQA8K+gdue5gj5Eymc474o7u3s2L6XJfcxpxjLPzsjm+HvPlciQeJo2W0ZKKt7hLaOrBa
O8PTafj3iWC6Ps/2GXujszIG8BYZS6R4n+pIbi8+PB38tD4/+CHfGda6qVqt5WTcEYqJfh7XR0qQ
7TDaWZxBCHqCzfRJooa3EJsOMRU+GHcbLupetHtKyEbcOVxznA0A4iOkA1owaeKS1+mhLlxK/cYQ
6P7RB3usMcUFp3xpZdkZDjssgOfQvYBhEs9ogSoNerfnIGSXJb/Twh+E43kRNSOXmcQ42ocVy8Em
JAg9HzzIl1/xDhf/5tZ6FgNDyoUPIQB0Qg9ojQ3DdWMG4bC/+Nk+8HiW+eEnw0hK3BjkB+Kgq0CT
yRh80VJhPtfAhF/o5ioBMyvfRwu9JClHEOCF1xWz8c1a0VLSt+eOCkpsDP7Qgn+Hru5j39aMEAyg
GmS9q6JdgRUEd9OWmV/q8jMLnlcRnIZSehrixXFFxDFpC1uPca+irjnLstkXFZ7DiSeZYg+b5VuU
H0r2sY6XKvh5jX8cLGLu/m93AjzwnSjnLYWCUjzeTgYibU6J7JLDrbjrnH19s/iMmIcGaoxY3OkF
sxuYPhnUQ85nGKKKbdTLjYCbUd/UNN24lHBCEG/1agPnK9OLvD3J21qRiOGpIc+CuyEybOItU7Gh
f+cRF7p0rYvrEqmi4PNDEPlKgtmK9Ono3Z2E6E9u/YOPM6wRzgolg45k2bNFKpiBFLcqPP3FnoOz
mmVAjH6fYW7kwzo1rY8FrhND7i4+2powdxZQG6mxvcsDjx0QAIiOU5o9XtS+ijn5BYGd50sHR+tX
MNm1INtiTKoxeqp5IN4cYLsv8vvVxXe6PcraAhOHCswoiw9NwZT7rMWk6Zv6p+4MfVBk2mX0cPI9
g1wEqi3HOmH3RJ9lepr5VdMBsKK4t4d2Qw5tG3AKQsyR1/hiVQaqP9K/vSv7lCiA5nSYMOijFnry
nO/Yk9NQAGZ3/C/D0SBkQ1Xcy4yaQz+F3dOuoNXKb3K17jkqK4+Qov3Vyelv/nolk4N1+CGjT1Pu
Y4XIlrS3bIUetp6f4ZUklIay8Mj30gimWxCQ+uJja7JE2+0QausGp8XTT8cCAT1Z488IpbbJLsB3
KJgxag/oWPxc1XdvbQLm9s7HndGMjRIEEdHdpbYg61jx4HRviJHfkhvBrTTVjw9IMvwaYTS6TFoh
+RoXD+hvepXlXGH5GTnEG7yR+Pe+mgyG5CEKmrozo35vOcE1u0xh/MZEuMgxi9nLOpjDbhf2Defi
k3DhquRA1ngikYRGXN+oquqF2lIl7XaSkgWfeLQaDoNFoavM4zNCGTYUA7AUD3CAhe3Zuv5kHd1X
oQtzEvZoAwBjF6G/Dq44o2Hth28ihZo2IWeIGJ5AG4GJG8DhVt2XC2BB4GeIAS8TltNJ4Y4nO7H/
6PIfKUUZalO0rcKmt5PFJDHJu6AgxLuSouakcqsALemk3+HoGxTb8Uv12RV51mcKtwACz0NwEEpH
Q4TYH+X5TYGDXIPNV4UFkABbWIVcL1mbtIAJ4xkfjZEKNLzYWpppHo527mi6tSlaQ8uHpcem3uf8
KB1JXn2wlvmlpGOy1KyYEdM2JjT+DdgYb7wItNr9I4rjk48E/xnQ341ZCRq6Q3StIkOITAslX0UP
1X0nzQEj/tps/25gT5fNcNkDvAd500IzTOimHDmMyvQz6VoWtWHt0sFCbEyWp+dcvKSPRZPIDTKm
k3/HMwtgAk4jLdqK0ofSVu5pmFT46yMORBz7ki3oSwyxZglvHuREOC2Fnj2zvDAuDMVTCmwJLs58
C5uRHz0Z32Z1U9e/9WO5sqhZ/mrmJDnGXutoQab6uK9lfZbJUUVUGO8olSQFR+mjuGFd8TLK4MPr
kbtQk5Ef6gF0ft/KzjwKHKqYrUpakQx0CpQ8ZiaEJrjzewZk1Z1lHfvQojVXMUcuptbDQZGzbPTc
Dnbq4YiJwYtAtqDPTVyddPBP1Wz/IWAfo+h+E2W0+IkiDoKg3qRxtha6hFAuhywLMVozbmLZTAH4
pmDdIai4zKp6NaKOfKbdC45IRU02xIdo+H51TK24K/IQOch5OMI5fIkVEaRwVoc18vL85JLjmbqI
Xx+Ed5WJXvXF0vNuHek94/SbvfDpKL+FIVwELZcBGZBO42rGcgn/DomN9iWCzhHN155DiLsHdgFZ
A0ncEvyzaAiarpUFy+s1kklnyXXdntNg21LS7lM3aacSX3pKNgfv3kWAvaPDbbL4wa7MWtCU5gm/
Zglvm8QNq4qJPBUv4XqpVLN++qOcJ7VpZFhQQah699yqCUXoZjjjTlckshpIihlHb1pVS7caUN1V
pJm/ccwq5WFh2vfRKNQRNmGgw1/Gi/QGzv0BfWa+YQAAaoSXPH307/KVr9socXmHD7Q8ShtB6Rnc
LHUu2UhEvythb92XHrbAkIxIko7Y7GCZTP1KRqLn31DqW/HxJyOh5j+YFb1YUAPoRoyhvk/K+dyh
Oa6YkDbgs+MqTsrz8CtAsZiY5We8d+dnIOYRxSiB9GIJRQHPm9AJVnIbReWVSxmfc1ZxkjyplwHi
tinetvR/pavxjaDlKWc8NhWtC95KlQvf5XjSuQehyXAYFvs/D8aHsJI1A7MWUU2vxQ9poI9Gox0d
12lht06CKS1FSFQKNWK4AjKMgQCvNrNWsPXmp4sR4K8zgtdnFUatD0NXcP0ffP9vBXXaSb+bXVR9
4oyO77AoNOwKrKlMkbUSkvjG3E16S+8yLqOHIco9h0JTxz6+OaZhzsBMuBJgaW6SlG1FzsY9lc8Q
cqgr9e9WufX2dy835KUCBuOVJykNzssBaBN9BrEFegSBiCilSzDqPjpe3hwP4URaOtbmTz3JBaKN
j4331t0PnPXwcYQaAI9Arp2YyyhlnR9TSbiPq/aZh6VqrJ9QJ4CUtVIP1RmeH1HQ+VE8econ9u3c
6SSBM/9YH0tdoEOBJ2j03vdRMrgV+6JO2LjlRfv4OMq58Y06eRB8vaCphXHWy35wq/c9lV5sL5Dj
DoxS/BppoIvFxdI14GpN9kpHYWJO6OYGqPOCbd0CQ+BczHVpKDADaakDSlPJx7ADxsGjzRMBYA9g
i0yAECDIR7C/qEevTZleErLtuklawaqlWP0QmaL5sYwUH51SDTBELnJ63BZF6cOeRe8/NIA58lcR
bZ6ktqSUXAWQYjVtwi96XRucXAsOv/Ym+sguDWiGrXIp9miWWuen4D5kE0Eq4j7F00NTNzazivnq
6MlcXU745584/mi8kHIEe2Vcy9hjQM4wnEL6grQPIMHYKDfTEa91HkJn/+bAjqZrBm1954bFrWwe
LPoE3vEJDF4Mdi6sHzwthHbBJfFDJcCAI3R2KN5UkxEEwX6hSUtI7MB44DRsuEYXq/BpMX9Pext+
HBTTkQ9kl+gzRafT93s6QWhcVXb4YG9edYc4bYSbDEB8nw/UC1T+EVYnBTrNFNGO0zsMO0Cmy+5j
+IARjZRkydn8gxa+E9QvKws7GwoHrqwzS8GDRej5O8BSjDso/o51etBlbokOyCbuZXy/+5TYDy8W
Ghhth0ljQg98qxYWbetNjCUgPdCtvSsusoPuUzxAo+lLnh8RXgVkP/Rz38yWYzyWoC37iIr1mHVD
wtvXD2gT9fQaGbKZdWD98Rjf/GPld8aDPGFstZMX2QrtM7lGhnHKcsQuWBl/rQ1eXY7XtCi7DlbU
96L5neGIs23GUjhXUqdc/8s6C8CogLJKzK3mrZ64vvmN0wGkl4sbiIpR0ZCYrkxho0Vw/j2CDxPy
t6FGUBYSZPF5slFn1DXOyNRaeGhOzrIGeUhORF7zlxl8NyBKoOWtSzlxLnkjMwMZahNFDPsyXNMQ
cr4gk09OhMXheVFgiKg8zNPo21Dl2j09Ze8kvOgbIiXtAiDjfkYW+0o0jqyhAr05US6AERCAslWW
Q+ZbfMgJH9IFaNGYcJ0mpad6P1/pbIIfwbirCTeiCBYJ8MVKBeqazaUhQMY14pB1tK6lb3Ep1hST
/MUzLku1ms45kG8NFuFY5UWQQBcQOBd5Rzg4lD21RGc1huY15a4CDuSQQ9XaLaj4t3f7+VVljyHz
+KKNv54xmv285j9j6kpqx/I0jl46B/fYZTuLVCBJ+1kDkffPLZiZ/EfxGWGGMN69xLgfUq3gJUls
MQQT78szb3BuKBVdY2wKUBQLHjKgHNcehA0naj4FUTuYreAYiRkhpO3N9WrcgZQT4j1rZQMA1LFb
QQHIrQNmh+SMkiyHdIUnINNu6SY6iPr5KXta4cIr9BTBPGTqN7tzO0W/RX4ryYC7eQ5hgNfpqYur
mxyMjCYPwe+xKql0AW8BwgiRX+oh6nfCLa5PQNblo6vakuaHZ4H4+DF3eUy7CzZU284LXpL72ZUU
OxtiZNOQZceOXiMgxxpgP62pUrgTsKmktn1sFJi5j1tJVQ3ofnVCbBcTFKNsEB9TfrkPMe1kC6Vp
1K7PokyNv47KH/YEEUjEtFkIqDBr+BR8fGpCTlJbpSAyH3Ghcn+NIAD7WGqHyGd8lvoB50tsVwKo
dACue9tJ0FTwx9uDfY5iPKL24eLxdQGuuyIPSG1Eag4r+VxoEhNhWmQET7h4rXnmt6dXopvm8OCo
QXEfu31ua5c2EYGvcyEs1cedAvWI/e4V7lXMsxHeH9YwBzdPPXIuAmHGtx6RGHB4va6M+lgFSC7z
ZDNKTmDN8WPGli/ZICXI4lawgZThc4Bj6gPWsCtCbLgY2qhMKI8IHOR32qNDrYo+n9fR9TXS+xWW
Cg5x04L6/UK3oyl6VYNfx1qNMZN5i3MAQPS0CnioZAUx880giNHxLHakJPQGhfa+PRXTnVsUZA5h
sXJHo0tMVO1kWLXbECBO4bQlRvzNkfyl0fDMBeMd0eRlCLlHdILZksBCMH/EpWc/dsOP6n5nlw2D
8KDJNV9ly+4zn9b5p2q4cD64NXox2/2Aqp+XpKUMfQGiFE1cWHs/dzvr/OXxi8L3YdPFZMZ+zK3C
kmHpqPl3MB34H6pHJh5rVQRjOxw8FexV2+H7EZMV1AbIwRBuniN7CnmA5A62RGXwpUxBe3hQLxnm
jo6cRmfETYypMnmcyUeDewOkhhJ9wBgqdbkiST9RYm+cxk7beKx5nzMJS8tIdtsp0B5iKDw3+0Av
x2e8OM80sLx/6mK7HYHaQQIFEn0JePiMjEk/kFEHNga6dLGcGsM0nOT0nBwYqi/rftGHS4Mdirg7
8BN6DWjrgfZNhkBAlyZQXYlQ7bTJtK2VLqB2I9el9sxpUGNydGNwPQQhBqdeJst2MH1QTIVFSDJ4
UtQlDpRK2tNjSyeq0CrKw/iGYT4oKHXZ4Gbhd2gdFmIOXjrRkR9KbEAWndJi0WnpB9EhGJLI4RGI
RU0X+bUXhUmv+MCIXVE0IelWrWGFdobOXpsZ8Zx33TC4UbBRRRLsgHRSzATW4h1KD89BvqRLAVE9
ubW5umVNu2wfv1N3Q6inQu8Pq+OLlihtM6IhwQJoFwIvvarXRn9Ozb/VDUp59RgXEWu7VvJm8lfa
L9gTt/me9W4EOt8Dw9WhB2EFpqSIwfiKz1JeoEmyIvCBygUv78l6LylJcBVuafhin1erpqBVXwOX
e9/iQdF6RtVAueVccA+QaStNuHRHINyV/00wJEJAaGPXQRu8SSrpgUQIj5YDvxi1ao0wvqmo8Ckr
XyNqp7+2PwG7xSeSMcnQmuEdfaqrMwVXcqOho/Y3QNzVvNwq+ZrFkpwwUuTFlx/do5yX9EkUTSos
JBTSQqW7HVCUKZd4a7DEGvjSsDw3OTq11WVXni0SF7nVGBw0WaiSZKAUUvFfN2HrfTuMYrQ+N0mU
SjqMd3lUPG1eS3p/TSYNa1do3fio8VrRbV1pqZSbvEkreH5uTCa8ffMYvfQOHFyDEFFBdYmEgFOU
FuAvmgi9dbItxAvQq/qBFaddE8CIm3vAih1hNn0l5W5M2xmnRNh/UIvIBQ2e5MF6VZyB4niWZmu4
O8qowxO2dvPPdIMdLzcL+4emxiXR2wzf3II6XN80EX9kXLUky3xB6dAw1uEnLb/ZVpSABBrkeyy5
bSIFMJhoSYpDgnAGKeak/IP+88F1BsQ3IbZxbXnuigPq6EoWDMN0c6vnhOA3Bdjq124Rr/4oEw8I
LYN6NCjhFh8mo3vVEDaKRUFRAIF7ULaRn4OtQN9p+Sz9os9XAPTgI3Hy1m56+CFa3EhWlknaDNLv
l8/kceuyAJ1JjIK0wDmAB7tXkdxOyD8GwOYo8Onvc/JcKlfa8wgWLJYGEXtLcar6WMJ2qWrQdtbu
VXo0jBnxwSbhwDY0BvQM6QVTcLPEK5tCtNfBB5x97gLFyoCWAVi8zmmOV+EEOrPUdRBlII9LqZfN
VLA5aFAPigJ560vW15TWOuQunfBeWReKS+5yzuFVdnzwzs8Sb+nbkR7mxfUuIxAaEA/mtksdPjK8
x9rJTWHnD26B09MO+xeJcz8jAmBLE3bgrGugMi+KCx6eDVF81xZFN1VCbfIHC3BwtGHkA8pLTYaF
440uEyAbmehBI+L5JeOF7uMRUjBpbmz89KZDeJr6QgICMqeMMoTYEzcjEix+PO//aC2nIZdrot8Z
+cEd/tgrQsp9sJljJZnhFrQY1QQjT9KYQR3yl5t1brznVr45Q6b18GtioNzMe0fh9c4u+QyNZ40M
xdYrDi1g106GL4b+XNOD156RBTAn0kWs9LXX4+IMk0oc71zF+7khC3IF4u/H6Sn/w1UvKQ+oDN6M
DdWdmQrTa04d8kaAQF2wUFFio325igw8GVL/WQ3I2ROlBiOgE+85cZPaZa62H3Z4hz/wYoS1FmUo
0Kpld22qJU2runIlWwbJKIJG39XxG9Oeg42+ZMCZ0mrfeJ3ekVeCo/S2kj1FeGB6tr4jdPsRobEl
k0dCyUcgaNF6sxrzOtl7dNHcPqwz6Bv0beHPcPziHlMrKXefH4ZSYTpvdalLMO7eLLNsG/wR7MLw
HRQohEmBsoaf7ZgKDQCxW3IpY2eiFaZ/ifXe05n3PeUPfdja+E7V+3AwwZYR0ojY+qTNfNTrLyHB
sOgVRlRLRBGDTgGG+1bFwTo6CNyAnNbZLAAfABC4TugyARlQJVsxGa+/G8gc1FlWxgS39BFMXhOw
6QbDbqVgRLMTRw2xzN/sjlx3WxsBJVPMBA4f0trlC+ZMUiUOK7HUtTuVPaumAfbr0Ea8ChoQhB1m
VtBFsod7UP9XhPMNzjOieRGwJPUciz61N+S9toXvxLSjig2G1PiQMDGEivaTMTcjgLyMFZAGFTDn
GiM+YLkXscbuwa5G3SPbd8hbAYJuhyFE0bYJLjagWGky8G38yRoPdsT2QMePCNhGbmQz8YcdA0VQ
YmjGUHYaqcGxYV+t1tAHacYbJSSZI0Qe0WWRAr7hch7nF/G52QX2SvRTJaas/bcPJL9r8APY6Wia
45G0XtBvYBYcmN30IIXQBZYCCqK0tM/2CGCkdYVvzbn7agawTvCY0QhyQrAdEgzCNixJyLIEEmb4
Ur1fAeWYLqzAL2omzuoaW1Z0NTQCQsclI02Woxz515pvKH06V88VgMgNr4ca9JQPtzEYvNy7ivBt
Z2v0SrczcpbdLKZjnrjvN/2dBSzknYWOfWfROGT6G4GNYgfvhRXhQF/BENSu1gv1QN7ltuzTZfvU
B8GHYJk76lP0/SXCu6arV5Kkd/lRTWn+kIshZ8dsC3ATUYutF2u5uMhlNwAauWOj8VGPmw1JCAS5
7HwlKWyDf4yvLLZTgtsG2w1Qc5waQnu5Qf3BNjPF1bDCPnxm/vWxZzPQiFnzPQ+X6rMD2KNJAiHN
7mhFTTcBPFfvMdubCvjLReNqG1NEIEOqp4b7AAEzOLA2ZoJj/BWtqj6zzgKSH9Qi/iGyqsp0fWaE
sh52Ad7y95ivVsYszZvXwutfQ5w3T0NbV8HzR2SRkaP3cU8qinBks5U4V7mWe1NVfMHpJ7fSFMue
RNOgyeF393eItEn3gexisSL+c2nwS/uAh43sP7YAKjRdj2DltxH/9oXdJcoi60FhTbTlOYN1YQfX
PaVd9NHyS4xwXqKh/701R9/1hQrD+CU2utOc7biBdbMSgLDhrORnCAfxQZC1AP42k2JFG6XIr8Hd
Cjn0WkBPzWZ1BWolhEBImHGbGmqRPanOGRohTWkSds3SGCCYWy0rP67r+olDC50NVGz3TEHbeaZJ
AkygPSly9O09MN3eWcLwTtqiVWUQTUJiYF/58EDZLe4LV+q1R6ZEosmoa5FlbOkbREDGHkAO/8rH
cIeEYfzaTr4o8Wc7rNtnFM8PqkvKiJnmn9D7SQauB187gdZIwoz5iekgaDD+WsM/hnYhZdz71mU6
T46m/VQWo75PX9naovbUROuvIdZzloN1x0WU50FbhSeSxXBwsXD9MnyTjbHTmxibGdjuf7XGytW/
MoDYiz/7cLEZ0pFuqD0+2bbh6SyBWpZ9hI9isDcpPQE2V34Bo/evusMYIuEiwxKWXjFmlhPG1d7V
5uTsJtpjDAvKLt6pOE487Dbd3jTqO+Q7OFYBylTVFkanzWRYv835O6/VdVHuD3JtWLykvghp6/HI
MazgcA3oCS6kxi7vFF4XxEEnHG9N/IUYI21Z900Wn7qOC/+SPiKwAGbm2wPA+Sbn9sEvWl9MOpPr
QrolLwSQJCl1NF1wnzaXcV3R9qHLi0Aj5zhCA+YOYMyMQT47PGtqCOdg9JyCGYU5E0sW4ZPrujl+
rhWtzXZMdMAoJj+9uIDoVupn1thyH1yfnHqKZpMyF2W0vZkgcg7zjjMoACba9JcOt+wW6YoaHnyT
sehL9CXTg8sQUSoRPEdUwxAcoe3GGj0mU43QHmDFGHL4HQImtN3Rhl2ANR4w7D2nYxnH2SCkeXQZ
2JAFvnMjYite8D2CetP0F0fv0h5dFn612tirfWgygndF8NjAoiNXJo9IDQuSC0Nl6fUx1dGQ3o7u
gdsh/tt8hSWzZlcaFaV7Au1toI7kl5Ag77YPgL5sbayisOgq76hCZrELhQHouwAIwSohz4yJT8sE
NjaTYeTp4N4E04GghLDZ5MYt3rTbp1p/frU+PUu3gzQcD4QXP1ydRMgV6m1BTUTEuLkwvH2StdAo
B3e7l21fFM5kWMcpC1Dmnb7kNXB8PTsHc4y7eze4HuWT2T0YL/bp3vsPCFc4cT1QiqPOI5NrT3WT
lgpXhy+yeuYPtR0zuHW4hQgbkLah/7rAjdTUm57zYECYc31YKFOhF/C/wPn79IuGgNSOLLCvjUYO
y/PdahHVV7C4T2er3oYxcZuE7te0MOpgqq9YLc/43YnHbULbO2vqUHqin0Sw9kAZ+PBjCqObe6ba
hElKielfbcAUHXAzqO5YMF2DD8PvMJ9nSIlY/C5Seii4O6Ee3Mwu7oM6DRIZFWu3p4w9rU5tnhS2
mAP6jPG60SUJTL1GF1pEdZppxdUSCAHK8X2ED+mXuV3dMWVUDYGLrPKI4hRTibA3wybRaAB2dPwn
CSiOeX+76YEHZnfIB3e53/WtujSrP9gCPiccP5zsOtbgBJGeh+B0X5qDTvu96h8lUubnU8HzoyQz
h0lc1e0Og6D8OobwtX4L7nu6TBoKGdCb0jdGC3t1UA2M/wlIPAWP2EkG0OP7EhZiLHZqTOWTF/Ff
LpikrMFL3hLJA7U0bWZK6EfXoSDWlCLIc18W/whnLO5NNNMIr8jBkmlUDLXf2oMZJ9FUl4UNIvqB
Hvbb2yJlk/VjIKCViBUohuGma5wSUPPaX8hOVGRHnZrrasRf6yiUMFr9pHEUvd4MEWqSOzsg8Uya
1sxjY7mxKOj4QnMKz1VCfdMIqiphOMOB9nXNwkFhWXN3Wh+fkwuQ+v2DaPAp4i2S7oaDe6Ie4C0A
aeHXvRZyxVVGyicPCehC1DwgdbTWvuaXnkWDCWKQXXd0JGETrgsKVp5Vz6I1AGLM+OMft1y0Abx7
tgGz6gtCOtCdlVMF3CXMGyw+ulQvyzkYYja7gsgrKGP0Io6UljlM79HD6sFX+Q7X0aMt8cDBszDo
H9YieJ1GL7vZsHtXt+X1yfpfKE3glUOWg8PKbGz6OgeNEQ57FMhNKONvGa3GtENf044NhRtqHg3I
PT81hMO9LyPtZ6+9+znjYtbMnfG5L8btUM2+XJiM0WAQADg9nww44mMQUZq+Ll9SKuyP9S1NSN/M
RyccQv4V9NGFMQoUwmiKcpqnS4qUb3GyXY1Vs6kWFGIabuhNmi32GxNEGa8r//2v//6///15/8/q
94Q7zmd1Ov7r+MD6anO83/7z75bx73+d//nPw+o//x4M+l2z1zcHZrfZMltmx+jx9z/lZHNc6Z/+
r+v22egd281N+v+EnemS2tqyrZ9IEeqR/oIaRFcURbV/iDI2AtGLTuLp7zfEPnH28lnXDky5ikaa
mppN5sjMMTyszeLJeCeCcqjb32TOoSA1+tvZvL+crvXP0xXl1fTWG2P1qgScfFQvVDQeDGHIvuLJ
hC8CjmHqSUwo4I5v8G+SwLWQzGj9fOpJKO2EqqTVh46D8rCwf0mt9/1rxYh9Wr9CvLP6Qk7+CY24
+bbbIuxPsWBMPV967lHdCHq+lPWCRRy2J+d2SX62l/ovAJRUbMSzF/gB8F46fmIifVf2rNgd+AmY
K9Eidwl/CkbG14zqzWUH4Sjk+cxEsuH+Bzmq6/E9vseXaTnyXje4BAiAsKqaLAQokr+bExLpoaKZ
Ud1voMxFzKz4y420Hd2pP93J4J9du92fnPziHKspLKZpCVG/CZ2M3TwIQ0xrzEzrSfpLerVOC+hb
7RQuQiQRdoPg67jYDIikouFNADg9DDaw+Llw9ukVfaNEwNXoQlDDca7cH8grULosu62Om21+wBdH
DdgSyc5dQoFTso530Sax4CvcJNf+mTzQFl3cik9IK68zJ11lVgoRQ9dDQynIzl1YENMwh5Ylh+3K
RfiQLOLpPd11D7yhZ9kNsm064yT/efTzHhKmfBEVhbSmpARKvjz1YjeiADk7xHCkcRAvPn6cErS3
0jwz56Q2S78GJvlTsv04fVxIZIBcIWvRpjCtuZ16kuc193oIM/3nNS/1eB8JFdYWL72hr7jP7k1p
hd1VJteOROswu7CD4pFM/bhGXJ1VJ/aJSkD4+7lBiiVFcjoG4IOuzMm8DFLo5ichBxgZlilfvcJ5
ivREan162bGrF+9jPz4n5LNk+66V6ct/no2e9S8jJjBD2wssy3FdP/zniMnvwTk3KqdgNz9HPsrg
YkQsYQ4EM8fArDvWwIbmEOm3BInQtEhw8Dt5So7eiMRw0jUqomlIBrMtUfJzptpiCdGKPaCmnJIj
pQ4BDXbYYy7tv7Tc/HPLW3r/v1Yt63Ktc+voVVOPSQ6ZSrpJjikyGWySac5Y2f1YSeuj6+E4M75I
X6ZY8teFLcZCGH2XQpz3g1R3uE50o/Zg3+pwKPG5M0uSO3Gzujduh27u37rd1xr3+0T9r25vuf9s
/NJzzutdtVu9RsMhblVCUA7StAbMkQdvtJ+s9oZUzz11zqjJkhAbd54xQsBoLR6f7y7i5tcOObEw
l7w8vxHAJ5a+67DJalPGSySDmuDun/u89bdm/7Z0B3kdtlYW68uecV0yLhHJZWW49W6s1VIo3GUu
WhJ510H685Ruv5ia3cMPNzs0s9+NrC8vLrua3MhxZ6tfZRcBCObsKkWBLLpoZoJIe0ive6lJSYhJ
Bt4mRkKRsoULM0yzo8XPZVoZmOet7NJfplbG9GAOiQjwzxfs/dte9d/36bcFtVrm60tYHdev7Dss
gDj9pohA8RpUalEBkhF1JLUV0AXsZzk246d9J+zMEh/6yc4vCufT8btMi3nFIknW1L3nvzgpcDyV
5xlmxitVctH9wLVAwvLqTf/c/vBfb5hl+6FrBi275f82SfaX47Z1vVjV9PCBuExyJV4Lpz6Z5JvB
ZrDMIGBtfura4P9N8UJQvqlZ9OXfF9nVavuvZqoJsvtAX5h1AbJTluFz98KKmnPPwq8L0rVupPUb
MtRf137ZZdI1a/A9ZZVFwNNhxWTjTLm/XHW1qFlvrZ7JKlpSE+mlDo8Ddx5iFD6l1bVgJbxA/Koz
1+mfO8XR5Po/k89zWPRaLcex7N8mn+eH9WpfbB0grntSfB6Q/bhFMNCfIasEYy99wquivMQDglJ9
EZK6lPlvq7zTAjoy48CJPT9az3p7As9knAATXTvk5TiAjcM1JQ3Zn9vbtOe39rZCxw5sy/MCs9Vc
z3+tdMUqODr3HSvdOUFkFupWhLCR37l2kWcetdhRHebKVgFDxD/lWZSQdP1tKjj/MpT+0QpNlf9q
xfpyuh8cz62mO0irnO4+XfVOqdXVPL93tfqu2Iq1GWv3vXN370SpqDqkVnuXKtf5RqIlETh2y7p/
YXf7cy9Z4b8YP62wZfoWA920Ge7/bODJMLbOaeNXU5knGsOzITyTTzVkxHifA1RxLrAKek/sosMz
BKNojBQZjF+QC7KI8fkNvl3wZfL5GjpCU9q2xeCMzaOpwAee/Wfjxe6BkpNkjNjdJgOgsfmgpo3s
KLNX9/xndCCRFs42HFsmlES59deBBTLnO8J6DvDrmT2956dBCgDIUTP+Q8+QxVPb2BkCj0P3ytSB
rCU9orEZZHt2NS/WxIHFj13sHmOeflwGF2LLYUpZa+L1TkTzzGRF7U6meWcfpmSPUUbaSq3eHors
5UimzDbbii6baaeJCL16YvWMLyetelVPk3BF/l2yyu5YTLKcZjSE1XmOnTTYLaxeOEQmbOBhwd34
4nK0p7xDs/uShMNLsie3Vys4DSJ8++e7HPzrKPyvm+z88yab99yug+OpenUIioGWoP/n9y5vKCZG
18FyTCZLjQg5GDpCbYdp8ZPklxGFCYjPIKWOaEO2n2wnsLn1zHi2jZCpQtt2SEbMFNHmyH4jWzxt
X3uX5BiNd22XshSnt5zsMxsWt4E52J4iJPoSpzOycFDLthV/3xXzh/IC8pn26rMgeksxV2/9CVU1
cTnwrEHRjv7cCbZl6jL/z5LwX93w2xK2v5RV0JoZ1ZRMqJ7RnQ2NrtZ1bcIaYR4xX4aS2yOWsh75
EJ+SX1PCAOghlM1i1nOIatdQh6JHkMxg2jwgT6bfr/QmhJq8RvwN6Wqf3Vzv+j3t62d0T12E0/j9
uUnm18gO0rJ5ecch4LHmpFDdTSEv4WuVMqrP4rDbQLQInLXYMe4JUwQpilM/y2wFm2uWd2GeHsxS
k3fVWhczIkihRG9+W5Nml0/s3iEzIA+GzF9zriQJFs6HcmD3+NsteWmHs8LUhEaDTWrEcUgoeyqm
dq+Y+vgw9ULfkX3ip+tR+AQrBzMRU7dAKsx44hK5vB0/hWAbVKO4fDFIYcZnfefzNNp48uY20RAu
9zzQBa5HHnIloxUtDDioS7M4vf54WELqGB0csYiRLgAV+8ccb+4GPxAr5hp1HXrK9Wo+OMDhmpp0
8oEWAY77vAn+jY86r3seLTMX6hukEOgnn/+5KI5y0MVxGvTIaUUPDpEVHJ5aecCClx0tQlpngJqf
KgAV/oCIlUY1axUvQ3TM0eyFjvA/R0RLiz5ykXLjxmf0r26MXsAzbKw944krg6CHO+ERgqS1K5ql
mxFwcBQRdbsOg5KwJwd6dDIN1c1BSJL+NlkyXfpZYxeiQOwSrZRaUi8L1smpOlut2XJajYEDZ6Ld
V6wt/aIuKpn5Op+6hANN0Qv4mXdzWFmvg5JhiVI7Q5OD8GlNECrQaJkN/Y7uFANFPae+DBgDWw6h
S0OvT0Pp8VAj9AHNE4sb4CRcgf50CO6rXeFcd0E9t+L7NpOFYAYJzryEsNF4L0ZY2J+HzTG5N7RI
HzlksNx96DOI1sYUXeWTcqA5AF2JqmV2za1QW3e0WFsJV8k00S3TKNZcVJs0HBhCzOnleDM9M5Q0
oB6DQpfl17QWpAUxcIO5WA5QRto1PacL1R1V1943XI3mgJ42t1jDJWTeHrhx/L/shE/5SH2IaEtv
j66fBpGmNN9nq/NBDUz8PT5Np+oQ+sQGOU/tjXpZG5+2v5qqLgKnj/u/4QACGtiB+a3ZifmKNTdg
i+hJhIeG6nI06OjVDJzoEnMXRbWqWss6IU5+xg9YElU1yu7l9GO7i324rebLd/sY3ey3HYDiIiyT
4g2SUWtCebpJZn5yXWg3tOfaxuTgw5KLky8HXztjudiysaG1MbSx7/nFS4vvO+Ibj71us7DYAbVd
yhKWrTuDKAX4AesfA7kVl31vVLzPkkNXDhC8Q0meulM3Qt8utnkeMJXLrg02JWxj867X5RYBqOAk
eTU2dQnU4Wb2Jz4Tb+qwZ4AQHsNz0fEzMA99Wa+e4V6VN7VOr5KsGMlGR5obojkUqgFIKiwz0JXV
r+sPVCHgWoLMBhDEA+7YZ1UMwS5WBVSc2AMWl6hX7QQiE36GqYu1IVoAG3fs/gYgyh+LbYb128L0
pCyX99zET6C153Nh6gCdBE/7gXrUn8v6COayTo6Qk99jvR/Kxes5nEt2yOMh0199X9P790WYlsp5
pzIPb6H4Vu87fLjqlQvZNsFTnWxBbTCH9jBAOKk/1x200i3mB7eoOYN+6mxyNfSYQWbQ2EUe+A2c
CzRPzad+/VtvOz2bjdxNoIGKDpMqhpj5Cep1fJ0GI2Iw6HILClqvWEEzJHW3g9az3rv3LIynO8/H
aNAIufM8fQiHEtYEos84WWUXmD2Wo2Ki89U06zGWMMDoFm4B5xeKSIAM65kad27K/c2kAGCbXRvs
zH65d7G/4Vh3oiOGIRxb3P8g86eIAHKuU+Np2Rw5TDfxJqVaF2/g2AXSSEjOiRwsOePVph0X2uTF
FI7JKuTlpMCeFPylhu0zSn/4G0DzCfJpnPCAu6tmkXWayb074wLUI0Evu+QC5FcAv0ByR8Ogy3uz
opyu0C26JDlPmYP3+DBx+W3/nwmUZ2UMHcBgPyjofpOOOTEP1clYU1Iva5x+GOc5/52RSpdOVmnV
nSGCImgx78n5kXlqMfksRo5EYKCSCNMj8d9tdH7ejznt92lw5CR1IrEcjZhttkHTqKYHNHvdqTDC
PLVfqFRn1mg+aY4JpZglwhTvaljjoWIRY5Dnw1ACsomsKJclssQzRmK61/gKOBFsaWmNr8GyxpI2
w3hvcR4Z89aXzqhjydNV01eo5jZH797T8PWUtEBIHp8gvbB7w5q+YVXLVNdT7ffS4+Dxv65B0Q75
04jW83NF12oaqUOLETEL8Eu5B9Qm0qGkbwFr0a2k9ws8EapSwsVOBhgJW6cuiRJhduoHsD9wSR/u
F3KxqSxLYZcMpOES6Fcg5B738vG/kMxj16JySH8LYxBA7Dzd8KKKwUliG/TK4ELf6FnjIQGilHNU
aziKB2WXkRgJulDgN6fukYQOyEARXUXIanjrAZR/60wegJOAACM5z+s0XwhHBXwCs0NgPvZfV+/E
AM9J8IpSNI14POBbTy4k3UMdT0pi00Ic6PnjzQJNHN0wwI3uMltm/4OLIJyCbIfAhxKkRK8ibsXk
UfuEL6k1NTdXZgTKEqRxo/FLgp0dI0WOJeskmHsI2ywzkqgINWcqkeYo8Kk3tpYsPoQ9MMJz5okd
O1GLn2GSd83YSyqMcJknO7ZJITRFpn4Et/k0+bYoa3dYHNVA7wuk1yfQyWlQG23EjQ3MHvrAccho
FbwjdxhycRqP1DVFXAaQJgFrpjtB4ht6XMVXmaI+zow3E+NLcNwMWF7Y+haYIRxtBzU7gwaeps46
IxB2Z3Jrrbsk5svDQxTC5zEdNdLLRZ6FzUg/97fpCdS4RC7nnlpMYZPNougSCU538WNBcZM9NDfU
5McOryy7THVOo5MJLtNo1s8GNNPmq23gsWyzXLIfFSgAHdmltMab/FwnHndA9qhsBRvjjgQSofFB
DGdHc2BNPFalQ7xlauRUW8Eg1MvZOx5LuZzYxynZjT6cHgkrr8ZQk+sQ78MmUMSVplZcpnsSDh/L
5HG8pzEkMEbw3H9Xo1D2Ag1dZccP80V+NCtNxE5GmPVM73sQGXDN9OGBfb1ip9ca9LAyDm9HVnuL
I1RvG6j6N+S0sCX2alz5Y1ZOtLpbTe+z4bHxCtI2IztZdpFHYgPOP0/cTK+3GTH/qeHoIaatpfhI
/aYMHa2Fa25k69lLK0wgtuZ0BRECy8vA/NjzKRlA2k4Vo9GeIv+f5RpK2d6JjcziViqcssr8p4qb
s0LDTICBSw4CLwpIyDMZT+BA8wsWV48ijPA5eCIIy/LvpadBQdtOgysbTjHSVdmYB5vRkfVK0kgH
3tUVyJi4x/rtNrCTC3jwPtqxO/pdJ66okYULNd6PEXpiKCwZVT590PRFs2XBg9LZxDVK0eQs8NRP
7auFBFTos9NPvYYMU3Sbqh+X3WOGkk60Het8O5WenmjYPW71WjTlUxbCCfHDY8Y7GshYMbzuJug4
NFu2zS1VQ4TPLDEi1KBbtuyeqRTR7bG4lO04TA0eHroPekdbvp0YaWsR9k581gXKg5s3Ypr20Wzo
S8SufNalqvl2dMRCE2rjscGzk2LhmMlpsMGkuAw0MzRIGLNjzQdmBtiPRVouo8li3+C03GRNoy34
jf+0yqpea6j7pf1IFkuxKBbmi6g5QHuGW7bbfYPyHfkJ5sccD59rmqsL9ejdc3oYbrAwtKNoWWaJ
TVD9VoTxy3rRyh927wLStGLrwVqceVOZJKj1waakncD5+VeQ1/6XqDZwoGt6ju26Cm79EykK11a5
Katz9UqaHgEVUVWSOTaDb3JAAuJuCoBxIV+U6iSU7QgXj6so726m+YQ38NJuUio/EYFp425QIzwh
h+rt+L1EzDLbou4G8EsGIEVRKFbAtTOmJLc24tP3CXHdb6+M7IXefAuD7HJKlpfe8TCCBRNeioUD
B4aBeY4Hi5TpeIe75i7WpMIH8GrTsJudHgEhGGrBh2u8QFBrb3uzqrOx4fF0YaAltgoNMHy+v9Yd
RYEMzIObSiZHo1HV2Q6Wb3DUBC9Wumt/QxP7rdrs7eB0e8k3SbHFXjiQhPsdD6r2fEMIe2//wguw
IpOkvV4O0JXABABNPnVXSqumcPBnNHon24FMsSTmNJ/GLN7sMPCXhG+NOEBVK7l3jgP4BwLKO6+x
Ki3NJJivzrEyObbRbM4ydAIloJR79lGEHYdC7RuV3pCGXQYUCFEHTnUT2oispmuUP6rv1c8W3cpm
cMmo3GRwZ2FveW+vxzNKGbDN4WdAyFho2x3OCn2zHhQTC8673YTXt+PNZP1Tc5AqcBQ1v3eYniB1
TPMV1aAsL5/xjMpzrwOdOImfSN0hvDk6UP3a9kUv2blS8EQZ2AGehWyyjEheZs+qmdJ11OtEhA33
XbIrt31kit+R+DKSHPmBU3vfvR1S0oOwPO7jY59EW7GoO5/e2BlTloCVNYtDajsHIhL5My5o/Usw
l2CVS0iDaIFG/j+HvDE7nnb+xq8HW5TK7x2nfzjEBjV4VtkhL4bSxRvpWeH+L3Ck89fz/jbVnGq2
K5c770bagYJEJMtmbswIxyS4Y0sodj9L6k9Kpbolfmc4Wg/34NkVbouseT3OOLqy6tfYQkgmN2GF
ba8e2XHeBXJCS3iEVA2AgSCaWSoPSCaXUFthceBqsonOTZTr8CGr1Xrxv2T8gOljiIOsAIl8CCUR
oiOsCPgPVYTejDY7mIqHD1l22LpYT2bvmqDsdoA0RS9gPWECKv5OOYZMYewnzCb2/2XPhvPjinBO
ma4xPWx2d71O1mMT3MfixRpVp+g4jU+gv8BEQH7w4OQ4HYigbJJdYvWdrh0rGnxmWaTMDLNVZt86
Xv1ytuRFgxH8gDyqcfNlaN2b33yCcLLZhDFoAZcVU7zJksH9TOQwy8RYZXIuZo0R0oTlkupZhlsL
T85+eYTytK/L0JIPJnNB9dPuXDuNjAT51miWfjReGg6RXFmdbf+hhA65Jls2b2gD2BWVCqN97YEa
aO+TI2ImzkKfqfk7TCu2YjuSn1f0CFr1D6lNLjY5aOfOnn48pMtfSDU2hvcj5ksON9YrYXuchSVy
RzfS66Z/mUGtf5tClmlZgatoactT/OG/olxLY71zDPtym2ofKxkSjyRhuQHEjHBpFO9WtKf8kFWt
VzU+ZI7LA3x8zuiSsTEtk/x99hp287eHb2iSRmB/6bg1WNgs9ciQ2SDGOcvQlsnbazZXgTlyMP2p
MKAzcI5c+2t39SvkLxMYCCb8HzX/X3ldjr9gn2vX/6nRAQBEmo3vtMOyv0p3P7i3gEb3yRopcUAl
fdkjpcaeVs9YpOzk1USOvPxGGTGCb/asb7KQ5C2a+IYrMAPWQEZ7iN+olAlyXPr6rZVRDrFE3dKD
xYzQI/5hK5vFN0J7tybMh26QAIdmqsBGaEQBLtzfon628/8J+/3vPv9bXNKchZv9aulU9Lfuxz5e
LzTj8Abpa7mIe+7GmwwSTSn5b/qY5riemoprctCWtP1xmdZcqK5uj4eMiGTcHValNevZioccb3kZ
LbkovYBcQMXezAQ6OE0bgI7XWbIaNIhChv/VlquhfCMf6TrupJwh5OPGPyokTs2h35Hb5yVQRWJ9
bDmNYqjWDy2PAul2P/ypvq1cJvAAppumqpADPTUJ5RAFpKUpGid7veY3+Uw0FQtPqBTRWNol72Lz
rmWjFS8BJe/cf71+Z4nmPRaP/ccMadNt7HccWiT0HGRZsL3iB8JlWwgvK0jZLJLnRHAtDlYKtxwE
U9JdS1ffYLRCfltPF1gzn/xnB6BYkSmX5Y94LD+XpFESVb315JfKPyU02yOfbL5ScgXKoPjjemoq
IZ+2uCw7yOoAGbN84kw3wELmPPHrBjk/TUIURPF5WczlDLOy6hcBzTT+ERFQeKdeCEVvIkX1QsEC
XZ5CB/IS2bHTA+gCyAP1diLOkwevaS3PXS0XhK1JrniNolstSkLKAfqs2W2hi1HkWPE39ZGe4Yv7
TE3HFxkWxKfQnpZL/ogkq7Fqp9tDj0zbmZNsxsS2SL06kuAPaqCTgh7RARqsSw6oAavDEkahgoJM
DWUmUIdOF2pjQZOVEXye+0P9rUVKS5HRbfpLONRsqLCEgHRB+gL2iYuB1xNk491CAaJh3avITGeJ
I4iNYJ0SXR4Jf7o+g4mkW3bhuPobBdQPBcfJimeacU/pLPY4vdU0oDkInTLUcQNuPHDIgC34GdR+
NtS8axCUAfusfqM7FBz4QHKcWJ5GkKIEjQOPQrPN8xFloDsZc7qSx0/1quAYYvlahi0E+A4szEpJ
2i5mr1p4NXov3PFHqEKRJEUSFKtr4g7paiFgSmuCupwr5qp0tdZTTbLAjgsJiEoxnAW40LSaKL5O
+2i/GsRIYwxqzD5sCBNTQa6Q8slCFh89wMR4TZaJYoqKZxy4DQqlaFhorB3B2aDvgYjoAAqkIOw1
K3kQCSI3TFAjwSxuIDMM0yWfEFhTHynk+giQlTaRtnyCkOKoyTPgujf0L8Pnpe4h3pN5DKBm3XtW
to9QEi4nH5HFryHCrWGkewy1G1fMZARyQ69RjbNe1CFIunadqQA6iP20tArpszGGmJKD2bdJdq76
MOScGgYuZ5H5oxQeURueEVBXz1569Ae6Y9ZLwGgVAifQLhgaZLBnGsC6eTLbBNTNXjXU1IqClcLh
ALoddurT3c3gA130oVfRgXcDh8Yjtkx4mUGHShEOBGPSRbDxyu3V7LOemktjkNLTVUjJC/dTV99i
xkMB1YOj8zHyCJCx1lH3Df3ak1Yusje+tVhp+QPNY0ygFqw1iQbroTTNR0PUlGXQdcvkthtD2bUH
iR7geeZk7aOdSQ1Te3kerqjsHp6wm/JkBhMKIA2xcOrTySAwY0hiKPykbpNCvlZ/vSJuRwyfVEwz
Rqgh756nXnKc2ChVOg30OOvNiEmSOjJpJWv0Ds/j22gXmcNd4r1byD075ODuImXmKiNX9ua2amur
UTLRnqdCRC7WxkpQ9SeJemwnshpl2QkaUNBLkJESueRA3pW+x1PWB2m7bCo5G5Ie2qgUT9uOqRPo
rzvzldc5JfbTKYFTiHxrEk1gX44MamF6l4jke/hrVxAPtq26c7vE8xJWQMJgLQRHth8Onqx/7IrI
Zx9vit72Y74p2y1YxMzxKq3xSNv+uTPZtDOLMjLYB7tGvERsZkka3mSbZsglpcElJqHdKjpo1Myi
8tw2i3Za/Fido9ppe6N1isZQJ8LD8yjGiX7lw0nxXq/S22rsUJNj/Lq2f6FFBIfZeHlNrsukML/D
63xvJcH2+2i9cDR3nO87ZpGW74UVX+zRIBgUXn+DNeTG62zspEb48i6LmrKDT9zqp/NsnM4By9hM
2zWwz1x8ZfdOu0Vy+qVzX9xgUIN3qX5qUdzxNLXIoVQC+7m3msat5/AZPI/4DuWgi9MAOjYUWck5
6Y0uP8M3qiMo8sCLfwHZarvXTpAcx2b03bkNIInCeT5mzpE/6PNTZFFlj6MP1xJThcwGjJTWbQcl
K/qN2T1IriUFDf3ND3da3Yek/1hftmI/n5t302kf+usCSZLOBeYGCpmr5ErG6semTT0G1f5w4KRE
G2fj6n0T5TGls8f42vchHoL95vNAARLq8waSLBVEh5D18W8yPjmdfHwl6CjqAXjyLYpCAqezGX3C
4dJpWCs7PpIx10gki0XqTalRLiEHCG1qnIzW091EvNqPo+2PwOz4YRRMyIeFmwhWBErVxzMUDigG
hzGE8h/jTHoSnC2kzhaQWGRUdgw+b/Oww7AyzPhWtCf1eJUTotoO+IO6nOheAQ/sWhER4+hSRvDV
wkl7LKMr+Mo7dVzD9B2bCoTueQk3GbgRN1VzAeYF83MZ/ZqeUm9wR9Rnq7wIsscI9k9IHN1FqDcm
9/7xVwBfe3uaxw7VPon3o6Cc2UDA6If76pKGTc008j0FVMrviTPyI+YKSjoV308ukyWVxudzXMd2
5zC9R+TVrMj5sHuoud5ShAPPbWomn1fPebw5RNTydU/Dp9urgwwMbwbtH8WHCiauY9hXJgX1lDk5
JEdypZwz+82ZXQh94c5t7MOZE5nz2YsD0Xl7CxpTx1TofMwodnGTYpnk56gEjcmjem7m0R3O/TnZ
sKeEpNeqAxiMCEj6WXwvJ27Vv0U5ZDZtaK/ZDN/Ap2EmpM4i+JhBot9hmF4JMcNAvYcF657VVLIN
2heKIaMLAcUzeEt0OQyNk5JtCUAM2+5PADEQGNXxeDEnGV2i3fdnmLYtJpVBhWZkDoT5EAjtjIk/
JNe3ml/3Py2mEeZhJGO+c9nAt3WNlQCwH7QJc9+S4IJgQVm3neeqEw6Nof90imbdYNkm6E/ItLOE
AOBb8Ne9R3ESAYqXPRVv2MHEoOJjVHxvvuPddwzNmZ2AJNWiyv60jhTugkGJOc2MWukRzdp2i1As
Kgz3N5BnGlcBjn3nn/4KwOsMfx7tNBPw5w3R1ONYIZMjALjF/zjO0fVV6DEp01Hr1z6qRhZBFUID
wNz6zB0IS1+fzfcQqO/J1z896alQhMIXVz7PXw2EseUoAnivKaFUHZGM/vLZ7YoLyUBN2MBq3g2X
X0o4hYgkW+LFewRdLxDaCvl2E2IykTDuanThDAVHsKPTE0Hp2IYARbEbgWn63AUHVJ9FrI7QR0U7
1VIdQ58RMKjAgJkoxn8kq6BBIwhlONRhszEp0qDoivKRZ8msq6oEC69GPs/D75UnJX+q6qPp1a2I
SjWb369VvP/awL7qsDceknVPeetMsOTelJiwS1I6BLDyLqBqw6vaJsHDee4SM0b0u2fxyRXUhJ48
+IA9kVoVQmCKRz/2T8K3KTnCivcrkkXcDOAFf+xL8AkrC8sDkD3WQHrDiGWTUDKEASavCBsY7sIi
iiLUXsC+Yjh7alMULVHMRB1kNzdPEd7gXZ0sBIqYbnROz2QACJkSmvJ4mIT7DjjlQqvkmm++tkTf
1uTXm9Sx+F1SIhEiOPBNyHzeNWgU3dIweJxFZR11n8ghyIBiiPpWmRbQftscU+cyu3ZzBL0GhtMz
WPEJLnNYZMEPxDLMrt46D/nq0y4lNZiApIpnYNjr7l4ZR1986pe+rE8rVKZDM9p728QabmLBa1xk
5ELGzuBU1FATQIETo8nqUMy86WG8XwAriBU9ZVLQNopOM3jCmqtyofS+8zuvMYkQWhMYRVxoM9BA
2xHfUA/pSk2GPJWVxM4VL7/1CzS4hYIop2KZAnwQLG6NBXsoFE6RHuiIinyagPZ/cLwWFQuw/lMh
BJl1g2mJ+0Xcf0In9JuKgqQpQFxk++NRGaSXlb5BXLyLPNCena5UbEWYBg85FMqjNhKVrKzfm4/T
JoEx4GOYpDqH2vH4acgYp8IXelDZ7YqnCxNRDH2J31PzlAUrL3jzId9v35jYcgA2H/KPDvyUlXvE
7hcQivp8SvQG4Wg6pAGFBNQpe0DHx6rG5Ha/9Hl0FABEy/Q6FGSKWgO1NdJj2NGV6kS6EbdOOMtj
4mm6GaMzMAiwKDbqJpEBK7xY4WTFu9USj4AIRPu0/HGBdCyXX30qwiToVB0rP0U1Pdw03gteLb6Z
L3SdgnSPivbzWz1pOgnfRP9DyMgVUVui+pKubvuNYa4poOmgtCGtQEruEYAiC1lWcevVIeR9iJfg
bsb3lspaViABqYT7mnvOvSaJAJdwqkMilocMEo9Qg6W7GZjN3TgymBDzBFMrkx3eotppJGrjqVdP
jv1IeTwaNfoANwunUb4SP78Eccnd5HIj3tZgfPRtOKBIhV5QdoXctyX95WWUZrtlhx4qGHSPHCFd
un4TrMd4+0uGvtv696zl/4Xqfis0zb117eS+XU2X4BPAqAA/BZl+yv/M6/YFyOXSO/W29BKN4k59
usMTyINAEA1dNLkZzhqBdXqYM3KbK9H4ogcHuiZdp0rl6K2ugpC6ZsrcNXjxA3tokhKAKN4fCXer
dJv6nQBHENhpGLzKexROj0+4zJT7D9DCO/SuHGOgqG28wefjAyAEG/r0gb2oWqABPTIAmQfwwkcy
HOgZ4IcOSKKl4BDlf/CXDqfX9RSKoAeVBJRT8hVwGVJ761hpwDiYr/7rw5VVqsojxVtwhuADpY5c
cbWufSGHym11mW7qUMEZ24VQ6tmw/Kh7+MO6AGEWKvTUrAxIlBFaJa/2DCwjdEtohDJDRcohfGQD
ZLajDFeUKoYDTwUJ2m9K9/LYFZ1Ie6F2UYpwgaHb7gtFQIkWSs3sZQwRrpIBR05HM0ZJdlpWFbHW
NtjEHfA2iWf07xMBmy6GosmsamEvaN5pogTx5ceFPYONhpn3SFMQuCno81GnoFwE7bTK3XikoyjR
QkkL/P/R5CUwQ7WhKpnkSEoBphNwdwN5NtuDUqiUeLdnTu/T7TCnqGVPjakiUkjVcWku0LlQeZu9
XZls2padtCQiohoKZTqqdFSrAkeePhIWT2wiR5LMPDIPVY/hUtTXBOuVXNdCHILdXkiyNnvy3tje
HykTyqG4zS2kdqGglzVjPevyZEpcsQVkVijT9CQ0N7vMr2RZgC8j9MlSc+huSLKR517GtpJyuuHr
apAPcnSVOsKKhUnPugrHOV85RbY65o6QkRDrTZ+k1YE9VYqq7Cbl6lxJfNE5lQkik0w7Yslm9OeQ
i6MK0/9bytByg9C2WqFn/xZxyW+76l5VVHRIfOKa2fF9cJpUA+cqxlPkP2ek4R0j7L4SA/l7sWgh
zEX1/AJZNlhXhrtnLN5tsoAY4/nPLWtiPX9omfNb8dzpfJ5t6/CoWhMxjcJ9NTc+CPwHPVWYVAQg
j5SqX+EPxKsezVKDRO4kmRB2f4f45dtQ5s0leh9BpA4LZDqIYfbFHkcrrwmtfX4i7PT888+N/vcC
maZkkWL+VvB7DLg4FAfDXK+3r2/X5BRfYhjDVcULG892pJz4AKSIlHxK4HfTvLsZu0QgNuMCSZ3Y
g7DqnJGLdugUH4jnPrfei2iSpgi3YahPkVskbv8NGTFpOBDhkwqMGBuwFu4UVXN8ppxIVA9fXVkv
8jwI0ROev+MP8GmUhZQVQ7oNnozoKv5WEuz+XhIcWDaROz/0Q9u1A8f6Lf4d+mZwXp3Pdj/wJWxF
vHtJIL4mNnw10O4maXN9jYLDruvf8tSs3Pbs4saHQ8dZnVEBGR6Wz0ffb7v2eHP73ufza/DM7W/f
SBonbwZit82qflp79Vd5h7v1/rX1n+sl+4SJxBy0gsHlZ1nMw+VitZnegy2uLhkel2v65xvseN7v
hW7NZYZUubUs33Xc4LdxWdd7934ozvfB7uo87eHQXQdBb3sct3yjU3h2XO2M51mJ4PNlMy0N99V4
2t++C/v8skXSZOuvk8uOynKYHq0VdPYGchd4qNdfO29eFmF883AHZqyG1XLsmMVweDz0LwVhmMXG
WkY2VBwOOS9bCgqWZBCfIMgIbqvO8sh0RKLtXO+jIwwhF7rrbF66+ek2MgLIyZ88b9lxjO/b0fgC
WC3s8G1XOU8G23NYu5DuFufoXE7t4OXiP4fIvZtQIBmB3TWM3WSzhmn1TGLaHivAAU0wbtuuYS87
+2UVX8v60t6DgpTbqm/fAKWK1Q2pKat7dQa7+2V0y8MXOxg7noGy37HODpYBK02/DHtrF5zjSH7K
+jA+VGRlbD+377l/enYOZv8SQjpsMYU352h2XHX9VTU+mLefeQF47k4s6sj2umhml3FFb6h3BcfN
ZwDUDA2iOLsSco/gpXLIxgoRA9rhJF6PSW6zz/rj1q5Kw9XYd/snB3VxO3+5V8esKPKh70E2+r05
04Iq6JeXD/v8bUJTaa7eVyUipvb1pYRq7+os9tXs2zH8/uZkZ/u1OXAL73sJql3fXn3E7u/hOvXX
v7zgm2FivbZuqAF71tumPqNuQEvcAxUd5Q0JNYt7AzFgDd8CFrUfXLsFtIHnFmczX23CQgfzkFb2
cL39uToP7PJttno+5cPTYZKf4BZyP5xwvuUmHoxtdIR9L7jlsYn29S348M953GLMmBAjtX4uCdTs
7HKy9NfpPb8O1v71w7u9n+/jdes0XlE+dzujg3t4MQIj2q8PqesgZXYi7Y80z7xvzwa3Wf9eRTVT
jHwi7wxflzu/WChu3zPTxgQ6QGFSfVih0bl5cIJYq/fdlSFm9EzDSTer3etqV3ZaPsRT24FbG+2K
oeVuSWrw8qgo604JhaF5X7+62zC1Vqi6zoqP62XdL13ckzy5tT4sxKHRATTX5/F99b0tV11jBwy6
t1b9493u7HBOT/vOafZuVMd268xTU+0+PhPNKTCL0GhzQROgi7gkO/i0b3uSX27hyDDHbrgcbWY7
hOvmBhVbdTmqbsf/x9d77UiOBcuWX0SAWrxShZYZkeqFqFTUWvPr72LfGWBwMDjorsyqkBRbuJub
m7l19SWADA+w/fqXZtJcgWmgTeS0OgtxunhDFOyl2PIKtK2LKfEQVM3rCU3ATDn1XfPeLQtG5uE1
Zlkb8CKR6XI2CnLdCqVaxOMSg7UdN3VLr3chdTEAYl2Fl7ygdzuKp3p+TKuuZTQgvRxmLousO3zP
xU8dk1UHKpP9rED17swVHAV/CnH30u+GXngG0oGNelkChi/4Xs8v/RZG6UsaG27VF/YkDk4e9K4l
5NvUIlCfx00nbJJItVM8GYvgk1XMFog3zdrtkr/BDF4N6iIjGt4D0LGxJE6wcq0KClSm6Y90j8s0
usLAE+aNlR6GfnJaveccwQ9HFSM2Gl8Kw677cwdjqdWUXYhVegQ6aUb7yLzHyi0y482SS6+5nNtm
JYEu/1bWaxxgAVuCs1Cpkqx9jwhTbh3k5K2pn9GSoSq4G9OXdfyK4eAyaU2JnomydmPrZUHEre2Q
my7+jXSRJ+XTLIJdJKknuczf5XpkPSYIbZxC0m+D3P7lUnyUrdq1TMZzCpE4Ri2nemj5b6PRaJpf
OcRihiWviH+N9V0FO2v+M+VTo+AtYKRuqmaHKdhrJkFsg5RkXOwrMUdWjYJXIrvNOlVATQ35kOrY
eQuAH6vU8E/QTo7aiW6bmy9xEm8rlZ18nLapAF6Pvt8gkFFZ8aE3cfMpJLsL0U5HoEymiyzJ0ULW
dpMMLlt7FrRyYC87X/u0RuM5SIAmi/IRK5AbWM5QpkwT41gpysEstUMR/JPMdIe1iNy6GF/O4qPS
hZM1rHLx6jgyscbJLwcmr3gUoueUCzuDcR8HgVOKiK2RpQ+xIy6alxp4EUf9ZdFmu1BJUUp+k/Tm
54qqxxQMfixZDntfhrX8ICrbJlmOkR5vSj07SW296ZPdZHxbrAxJgyeMCFeTyhetA8VLbKW+YjT3
YVYOE/ygMd60oeTX2VtWw38OND/GH2HIH9qYHPR2Pk0YVA/Q4GePWcaSWnmzMnvNfG+p/kdduokC
9rgR2RUkGg353rbr/nyMQ8RqqqdF2B8zi96L+VyYhSOhNhaXyGQaZPxJ7A/5U266raJYTptIB1UL
70uzUKWqv0LTu4zQ76rWDlfBagNXzNqehCZ0KsV6k0S0RVrjVSpUtlluooRQHSY9OS0lsnrUBl9J
XmaIXFL7qZVvDSqklbxFjX9ymxr3MWPBhooDmi9DYBi2wP5bs6+EkobuGQBHHELYngLRDiZQrZdc
Rr+5PnX7STl99Nbf1Lzp2tHoaD3Uo9tU1U8l6q8p9VBlYNrPptfwqZr2lKtuY8qxlwmXKKThG++0
UB5YNM/JZPnSoDhJXdvri7ORzLgbD0O2Go/WxxauKJzZJnj0kbWboKG2ab5fssirq+Mg48KWbPTB
UwtSnyZ1FWon8CpZvw1XbVo7H2JXyhJok5GTxao9ssCFxfrF+kSfbnCWCHmyKdubVXUMab5KGYTB
+GrEydaIqGHUFNKs6tRSG5w77j7JwiTaUnvuVO2kqk7QkeWn5GTlV0XT60Wt7mPVXUZAqe59knB6
AqdQ7l1WO3K2HBcR+wINJmf0kIXCked6EwQB0Qksjm6+5NMuK86qtOtF7DUHT+7P7PWhMjnleYrQ
EqeZffyIKl8sXtmJkumt7KKrTgkn7CtfZlsoU1yVcxY37U1MzlGDWUTYOWrbuDmUmhE1O8Uy8Ib1
J3U7J9969iWvck24zpnzbcQtku0dCCQV2k0A17Wn8iJiEBPTuSwv+zZc1egsz6zBupUJnZrabSXK
XnF4YLB7usZeYh0gc1/jAWZNgcmLNT+EzQRrWY1aV2/flvVKLhsVYcJE2yataPfE61lP6USrtkZ3
mdrCVcqXamLfUp1hNByl+hMyUrX+xcgOsY76Xivf08c8sP3g/lTjcdQgTmphMauTa0aiF0W4EAnw
NzSiDuE7pwKYjayemHamAPCRsmuazhG1YD8Viqtjc6LoFwMjopzCVyvNXHPZmWTK67LgCHaWsz6l
BFxxdDQMnYIZAswQKJTW6QSgay5LLDBa0H2vMrdgmkg9CmRh4+nyr1h9pgLCykJzFri0fbQLF9EW
5dHWiqsZfofiu2ygPsPJzh9yrP4merrlvDogEtOJQLGXFL1BSryIUtaEdnEzH+WRdrrlM4iujLNh
OZnyj9ApCEnq7DDvYjT59Vicc3W2M920O/qnZgCf5d8gyY76kuaYR2/S0O3ckOIOQN2IBbKgls9S
zU+VqL5JxbbPxL/IotI21vsllbdqVK7jdo7jEwuEV3Qni2s3LpQ5X5flLFJznohFC5bNXDsl+m+6
MFHeRWV2zTzb1kF86cZral6K+TjNgksQmuunpTzlkOyjkk7icPwaME1nHpkQN0hhhil1Ojwhe+Nt
Xkw7Cg+J/JqF17JACY01sEw3cvGccC/+LJLIU2cQrxIUEfGe6jWpt8tM42J6lgSa6XJUJAnWks46
DJP2YpqQ2mvRrsXUC0m/FOtZIAcdekI1HtJQ3Erzrtbeaus3k8PjhD7rgJenHFpOpKmbSvksqeB2
FrDxEBzMCnNJarMZm2iYy66pvZQLxWP5fcFkairfF8NwYiLxuHtXKsqNdBFE0V9q/CThex0Xp2PZ
ZW6avTYlCpQGlq01mpsV6RspcF2Q4vwMISoQSQCkKlC2nq45bQ2hMLiGcRCsY28t9lyg1CXR2sR9
koXnTKJEi0NTurGJb51FeZIYYjBkVzV1b1l0UrzhWeR/XWCxnRWPHiNoAxHeiPK1GTf7uBopS7/J
0l+aJ2RXx4wwrRm+zPDf1A6uNV3SmCg2p40/diaoG+pQOTGZRPWcqspvYnRxm1NW/kyMrzIbjq2x
6cL4YKDhTO5j6+FmbE5lnLk5apVGm6PMhIWp0XljGh0KgWYBxV9Hwpxd6thkz197edRqK8SNq2gt
BuGyl1vaWckKHKe4jTgtCB81eNMy2+PyVvQUyNExBdskHmo2fay482jtNVY7a032CD8VojZ9iAgR
lfEtg5awSHgCyjduTTa03jQDoUHzj4Z7DC9o0dxRtbYzBWCt3ZcxRGhzbwqqm/dIiDTKj6EHGz0m
ztDHkyQEz+I2LaNrMHGRk0ytazImH4RB/ihOe01XX2QZYq6ob5dfTW63uTaxcA+tDZJmVzMjoUJN
NCVur2na0ggPVfhFZiZiKkIcm2mNPeWq3xSS2xL5tBbQY5o4SUs36ZJ5PWazwrL8GOnW1IpDoEIK
rfq7mkVbraUDUZ0chVy0btSrrEXbXAhPo5htzOrZCMd5PV/lOVjNzyQI2HlHDsqdWu4l/XOI+6Oe
ILdZltdaStn9NXdZjzGvq2uM9nwHHtNFs6sH8UGYw1M/wUqWQ2eUNTsbVkpnNG+VWToparKdYrcY
3we9c6222q4nFHftq6Ull16Tj8HQux28SQQk8zjwlbzx6qLah+MHiy40BksM9wL2C134bqyhc/nb
QjqwJolZJr21eeuFwg/YkNczNGv2fr4elAfcfdRPFoiAVn4LBq4H87k1EVTnyCu2R4UJbXp1+2JY
tbMuQ+X0XZR4HAgDhBz68SnBkXBfRVSmLFE5SrPpikb+1DUZxlTafFbEOBkzOakIOyy6IpbQk+pP
AQcIE1E0LdqXCRLZIC39nDqVxmKolLsB+2ZBHE5D/JCl7iCYI7mZfow6AJhE8pUF86mhe9HRj270
wIkJpqoQEv7QbZBY3WByrbeCW4XmR9McraY8mHLiyRYaXfl1afFl6Iv9T17RTjYOdroAD8DiMknj
lJzNY1jugjR/JJp5kCT1xUq6m9V99YH52er5U0hRKg61Bs888hoLCpDV0LBbY6GGcRMaZZeyzDZ6
Kb+pRnCIRLg20tY0h+tozfjHMbVMHAEMog2+S8rk7dzXm8ZQz8IMH2tOtomwCWKoKMT1hgQQGX/E
QCRSsrjhqkQhBvtUpv+l4MYE4DzjdFbG1I1qCot8E0u0p7HahgbEnpwQvjX2c0o8N6eiqy3trumN
u2KE3jKyeIVEn/HewpdqNkxH1zBwCOO9bAUbU4PeKMrn0FI3YwBtpNef6oSGjoGOQw8r2kCPgbU/
HanbQh4wki1QJrkJoenyozOGGkCatBp8C+9WtZj2YjTcTGhzsbGNLPlVnKfT5NSTssfZyxLtVB68
FHShy1OcPPhkNYFstejeKCkXSzxpxb4MTtaEnz0prkXYkGn7RR/dAiZMkG8nCqztJz/HzhOK17ns
vQjYTZlpoFKE09yMu2ZWdl0avXt5n/hZ357laAGvopWKDMepWzejWW3Sc/8u6uVemogJgtEbFsSS
TLjlMnwVA9QGESBLl7mg8xpvWGg5j/WtN5qjYlZOaxmXViz+0k4D5SFdfAml/lZoHa5IrVo4KzVN
nDe9+KNVzoDUqmlRJc1MvzJGV57BoqxpUxqa2yFgEPkFRyNY8keF5nKiv0vSZcooW0U3qdM/1fYh
NMyU4ctq6e5PTFdCwV4WULMeyr3W3YvAvKZitzPk91Ix7IHVOEZIyDR8qfgORgTeE3Mz6OEu/h6n
60gH6uJn+THvXhtYg0r3rtOfnVvbLnkVTNUZ9Wk3Ca4shXvFtNw5xyI42Ov4heht7HIPNFAMVd4V
4kEVQq/V4dDE7xKaI0PpzUW4LZCQjSKWj0jCnUL29RIK56wexFh8qMNkt5dESc89Xm5VgixdZjEx
X4IVfBMAvAHsZFavIUKcu4G0ycI17lITxU6QjLnoD3OBnLE6uEM2XmPRcqyf2cBnxMQBI/oeix91
IqWQEH+3dMKucGvFpiend6NF+nHBtMvg7XXhhUoGbCad5nTaRMbgT0b6PhKvD3NIeApTUZUeanJT
suTfPFL4p/tRkntXY1nT8NmGy5g1+T5clwlZQ1c0gh6Ko+84Tl433mQ2tS6LHbkyPVN6k/HpAYCw
cRBQ8bcQfszlpkez04XKuZgHVofFTQsNMBm4EaD1fcaUrxuoO0AYWqZ0X4Toky/rnJZuQznZopF5
sXWf6R6vP00xdDRw/d4kauc4hMzYFBLpb35LwensiitiFKljyv7ciU5fYWaL4r5lMjPFdpsOJmhU
7TTx5EOeVJAWVluLea/4Za2c9Lyxhfw21Z03AHGkAO1Bcl0qfETU6nXYZm24zWvVzqoVSUfWgEZW
N2zKS06YHcmnZXVHCyEZGcNGKzVvJHxLYuNIvpQNpdOoVAIt2LXrKvOhxQ9DMu1GgYZI/qaL6CPF
wqkeBtVpxOEtVgYnMvqnJUSboklug/5tGYI/Zh1zcw7tGYZjbeEuJ9wb86YH/iBXxITkUwt7g5j4
U4ukMuFMlZ7CHsdWxiPRpW0ljTfOT6MYLpGGjkoNU0Ew/T6Crub7X5J78b/8VZr/8rU6HPrrP7/4
jU/uaax9rbu1IsNpE9s+duqxtzqD+LvdY/d47Nbf/IFQ6j7uqI5gEsUTdyBAu3T4F88tNj9rh5fy
dt6RuPzehR5P4DZdOiG/drwNzu/jDiv4zmN24MIe3tlIdvLcZO/uNga1O17Gz9+dfV9/+PBVd3ef
t+x29Mqsz/If342Lrf3gK/jLr0/qh2UQB4Gz7SPG6ub/Hv4De8aFz+Hpw3r866M7rKsejweHt76H
J/na9bh42uaF/O+vj/33feuh8VXrh/DGR+JWfnZZtsklvnGRuBylwwUBpvU5r/XN61fd+cnZceh3
fq7Xav3Bpy983ANFXL4Hvun/89B6adZPD73ERQp/PbP7tL594sH7rnQif3eHLr4e6MogDSFb49rr
PriyHMMuXi8xJ8Nd4DP51AtXAL8jfTXk3Ymn8tbgJdHfudX8Hx7wIVz9u3FaOa3eSacKLDk6FbtV
cLhAT6Y8CeeAbuK331+uy2Cvkt385JDxBN7sbB7ldtm/O8G580+B8+R0f++/nPVvDgOcW/fLjfv9
9W3Bu3N/uTwulxMuEZeVu+7fH1ypHUfrc+j1czoIns1b19PFsYj37na+8aY7WBj52uGBQeXuIf13
kR7/Xcrf3TcjhWF0v0Me59Xre7leDA4++L8xdP+9rwd459DWG8JYpaP4v7vDt0QuL6fM+rtZ38xU
uNwfGw7mcd/Y9hExwm3kwkCPuB8c5npLN/zhExnz/GV1zOHXYiNxzh1f7yov43EY17yAL8AT1Fnv
IV/NJPh/38PDPMARwXTgo3YcHRfm/stAWm/cekL/DW4GyAYq/X8Xc7zlQnKLE8iu3UuMq7heDVtx
Gb1JzaBxXxKskwNaoGqyIG+qLvpwazH8LcTaRZh+IyywC8Fh+wBVmPBk5gbgkXro8h4H16yz86K7
57pyFKmeDOp9NNAMILsbAaGXBX5kXuzquPJLyXBcBTNRT9MhjanLrhRGW5EAtMPWLXJkyYVTIr12
4sT2YdghapxKSJ2+AnxjIZwta5vpgi2J+EpZzgp96NiXlTNLeYsgvUTePP1GNUUZ6L6djoFzjDx6
rJwqyh3iBPubo9Ko8+UaeoVDRuZ40U1cRwMqLmTyCYhqQV8PJoZqe8v62G2KF6W6a2ziFp1SctN4
IjGuDt1TjNwxHl1l+Vz03GmQ5TMyC5er4Lxkf8YY+2EzbRLTSaZ/jYTVC/nEc6wA2KifdRh35W3r
LulLr2Z+OmY4AI3i9k4UvGm631H9zlYsEBNCeRKoHTWumtIPlLSHMdReC6XYxj1IbVn5Qb9mYQ8p
1Vwd35eRUEqETi5HL83wm9LY3oEWp83km8L0ZSwa3CblJVjmE688LQHOL03hmEL5NpKtNYlA3e1b
KZtzPMCb02snFgNX3+vLp4D5Bfkl18mXINOPdDt0ZO6iGvjl0tl0zQitN+axLYD7D/WKzJ0NbVek
d5l0zARFqNtfMQVVoca11prm9k4Uv5Mny6kF5Sud8T/SHBFbMUsAGgoi11Dvbb1gAabsluVVNw+K
dGzghRMRh92xzb+FPHHyTnWtOHB6LDUHqdulWNvkoAs4KHeWfpWXrZzCKBaIepXQ5ogqrIgSIr16
2o4z9doBEpE2nwxQnJqsO5ktf0ZAohLfpjxhzCKCN1DTjhFWPSUJtN1cd0MmR6TUx0BHChLQutbN
nUzJasz7nT71rqK7RvLoB1HdKMDtenJecIEo9H00tC8VmGRDElsmVzOXvYEkUm5lr+9uKRa2yXwr
rKM60DFJN1efeAbFW9E8TwLe8TheoD9mLMdQhu0wgIoo+rbWQkQbChWHNFzFoD2UKcFLNvxMTfzZ
ygimCNsB8L9Y8bnqvDTjQR62XXtICRzluL3STL0JJesoL9qpiRVymUqiDGX3xXLs6uWpNWDDkna3
psmj8LUJa4hpFnDBin6tyNeiU1+eRVvuZGZ7EV4y3HozEsy6FA4iI2bFSQ2A/r74UsvCLvOZmnTj
Zh1aDAmORaohYc++XmL1jQNOK1raGhp7O7paQVETKHP8s1e6f/GgvFhKdVKjg2FdMxFMhiVMCmnx
aXOQK/VAWOXMbU65UOPmUoMS+o1GwC6HCHC0JO66tperm1K+Bjrssg4RlKVwF8E6zbyaQNqeV3N7
LF2ypnOlCNq4NvmTvpyCnKqebJxJkV6SWnasWXmENMHXhtPOxSYTSDTMGSs66TpUyusSrvQEJ1PJ
WmfZYzZtEqU96br1VPm3hvRhOXbONFRo7rdN+pKo8pFU/FTJBnMv8rQZe5z0XaW8ImOEldatL1rz
Rci+zOhDBmUItKc1mgwZRIM1BT85TGnFzA9kd1o+Z3Pfgyt2OU50rI56pTtyLl/TRuMyG8qzFH8s
DRcaufd19VQvO531TolfSzA/ENUGB+fEaxm9w0iZmL4N5avTD026nec3eS4cxWJp/DVJ7Y2usKkE
2130GzYvWvDd0YQyT28atoOVeagzDJ2Wj1rIca4b/PE/8P/L7GhmOZcLYWyAAXxG9I26RAadhNqj
hv6k5TGCbEPk/Fmt5tlpJazfTfqjlshuLGVXC+mmBpxrCnrjOHbTPFWAh9rsmb3g6suLEpXeLQPy
rVi72yLdjEbhjdRjyMtmq7WBAG2BztpucQQoRUn80sRrsR6On/keW59diosoqXI/TY7eBVs920gL
FD3Sjhb/rViDJ4n9ZrN8p79jjRY59lnJeIjCn0RSnKG/tWgZ174JuaSJbk2Y31cwNohQx7R+gxXW
ZMhO/yERgADLvG9MyZ5CbH809TyptJF+Bl8iHM4JxzNCLvMbF2LV1xZQYr7Fl5SPYnIHzWdZnvJ9
QxTU7zGWTnN/+tdfl9ruPjPgZ3fe0kLlBvc/fBO+Qt+guSrwAKOfySk5KRjRIm3iMO9NjGqsB+kG
cFcMffEqXfHnduSTxuLhGEcq83C/nOlCkcaJfv+w2rpBFcMGEP25/iu+rF9CuuoZDyz0PPXO31z1
riL3ABgcIwtYbJSP5nfPMufFvnAVEd3AcBeJgYq2BvkLxZpis38Cq267zepTK9prg4vsBgdS6dWi
dJQ9gf22VPCCpfUOHnQynRrgVm3C1mWRXiOd+qfmStrg6JPsWTHCWeZgh7HiRCxRyaR4Yk8qiDdM
mG5brENN2qBCAhDV+IvZAElysXtlTelHPwhOWUpX3gzGXfbHZLiFq1oQ0yotr/AhBC4eYPs2yWtP
SFwlatx0yU9S+JKP6rFT51OrY85eR24lL1+ROnqKPJ4thQ7RKDmpLJ/ZRN00zQ6Vldwy6gJVg95m
m+4T9kKBilUWAmmyHPPHSXoKD/F0KhMVTMR0sxIOlNF/hMz9ea2KJNS+Ah30EdU3uAYGYRxgN/1W
9WsTTFR9pw9pRIMqpiY3gFyFCX2usa2vGFWgevKMAJCS7TRVu6uC0wqoaWb9ViI9TJZ3TTDtto38
LKOHL9L9mAJeEY+nrsxuJtwgCfGXBsqwQShXIuVGFKJDAovVdgOuaFds8JpBNTyGNfKtzvTkNBDQ
yBbNXHS0UAdKwXUvyKkRCc/CeBHqX9W4VHmyz+I/obF++ra+DnP3GMlHxQWNK5W+DZzhY/wwq5IW
Un1QH3VogF64ubq0NosmvoPwfbLst4lygF3rkKsazgghUHao2RITvKHMlAWJ1/dY/c0UUdDA5FQs
ZIpLg7BQKdm+Jb+ngNObkENpAp51xNAqusHLyK8DGszkSyf/RaF0GHAgKIL2TqWqCvQPUdDfh5zi
smo5avk+TToFppqmgryl/l7lngApIqo28vQLJ22yAthW2F6FIiHmBA+r9bvwxwCAWxbOUxFE1xx/
xQFyUqubr83S7CiO9obX0slaaC/CPJyFEvHLINuLyvievxVFCZU1T+81Zwu1FBOqm0GDYwgqY0TZ
O55wWgiZCqgmsbapvHgtOKyp5Yemmj4qSfQz0WJkUwDuRicsF+CJa4LWzoIWbI0zTrGNxluWl4dc
APYtym1eUSjtWR2AeedUg3XEdU/0n7iEwh/8hf01y2c3hTgHivFMatYBihpyDIZOQ/Gk0RFSRoex
VA5BD9wy0c8C+K+YXjRgkAaVoav117qCqiQOZCqzv46GtMT4FTAnL6HGL/EuTm8h0QjiSRm+5mJ7
n4KfWUWitlSgxXihDg8+LpgAqD2lwx/r+hBu2gTTg4R6qJcQxZgkRambm8JZNgoA8HdtutVihkMk
mlP1O0GZrLwb0EfqV6PfzXrjJvi66fmDGqcRNNfJRBCoKrfrkHrVor+K5Hja1fKwa7s2dtT8jANd
W0svsZx+SclhnpeQba9mDR5YZFOF4pH+LELqE242YYSHbWHWeKnYbMbpS4j27fQrLpCaO/29D0Oc
Uq9zTUP4wLwAT1tGy2vVT5nIXCikQw2piqXKGA0K8vjJdrrNjIOLdzIn3OasXxoYluqETYQTU0wn
0Pua4uVYizez/Y9cBiU0Y+/BCV4d8w0MH8tapw6XjxKRIbJrYqK23lnZbCFWLaidlY5RPVPzAaVH
ic5psocfYyfcJWlGuHlQz1at7qe48aFE1LjLdap6SYJyrwSRB9S1UXtKkloRVbDX4qOAeBYTkupr
8Ez6G5RUe1SeCy5ZMnd4+UpbR+bz0/kYQzKNFRaiSH9m4+iZgu5WUXk2y+lcQGwRgtdasN4WTTtF
yXyAg+BYEbk6X0lJbZCdodnJgSuadGb1TQLN8JoUdErrrPqzOO4tU73MaY1lr2S7XcQSHDy57xm4
sMY+RED21WXkJAJAIiVpskZKqkLhVjbGehi63c1F/qzBCs0sPKSivP/fWcba/9RB+p8c4/X5/48O
UlcZQtlW1oK93XZ6L9OtEnlZ71W918WelvvB4iUfqgkN2oNfXdego06hEYzZQ2CzW2YLjQwVjdmn
a8Km+1VAW0jclqIHKCzumBRwCX1/MVGXU0dE5eviGbiqal4bgYvuErq0eq+1wGNZU89Fcv3fz88w
/3+NJExV0SVJ12DJ/Q/jK3hE5US5bHqyIDhEiPD5q0f2k99NhBSSa34GLjZWtr+Cq6jmC++UdxA0
Vy6VK2xHxydV/fRHEEoQNJq83jbY/eROgo6X+px2w2M54jBg2GnzDZnFTj7KVWQQjqG4k9CPj1RI
UdVVBPoYcQnHtzSTXcX8ah4ouCOTsi/gA/3BsLS/4tm9RB9fX0PgW1hugZ+JHvHFP3ISDQXicNv+
S3pP9Mg4vJm2X7sJN1NGDZ2dxqnLA1REjJg/ox9Y2p+nkVfUp1SnqQfvghAlk9yekLClkQHN+Jlm
gfGPODH3QEJaf/7TygsXYgXn1Nc+xp/b8r+ANAUPcYXYPuGjYWJ+9Gn57Q2zb33/fjrgLf+z/RO3
kY1L5JMJ/y9h9dx0d2gNoWMenL/m92X/1P1/jGgawK9M5oiKg6NpdD833Vd0ny1ybboGmuGObp2w
lxxqjp3pDlAo6Ey0PxocVlD9rl4x4mivOPOwZHv7YD6cxch+RopPyuLML5DDIAQ5+/IjOkQHeLam
vxfoHvm5UYb5+Qv97QuWnC4tqu66WtuqifLAubv/E0JaRtn0EP8zvCsA20pOsI23RyfZtAk/7nfL
iR1z4Ee33QDoAXs+gDRZBegUSV87TMdJVLLNQd6ccE9gFH0Z/oUebuA+Gp2QhvRlVB9YMDX7re6d
N++DQoHsn+MY/pz/bw9ys/0rnqF7U8+wZwNYfMUW8sGDIPmGjarlRlxq08GmXh3dQHjr+/voJe2u
mw4VNi3NqaPQ+jYH53JyzX0Vbai+iZe43PS6P8an8Z/sNNJV/dNChmW3+yxt9x0YzDtIH7fUPhzo
xtHoCreTK3pY/Yb8VwkuYn/HK94ba8rdG4WmKCcAxvqcdl8VJweSE9s195Fqlitqbh29SPNfP+3o
nPuejsuugKTkEA9VH8PgMB6ph8bb+d/8D6qG8N6AZaGOsCpi5dvmCjgxYMsSQ3fdjoUrHXNkEghR
rsUVsy2sTKadqpOyOLJj7pMPdA7Ff/i/iF57Dv6qB6o5gNLH4XH6XLU/K2YWjTvuZRejgLAD+HNI
E38DF5IWPUaCE7hoUASoqAuO+KGdB6ofH/SlgToj9kt3lVG+ITJw+IVeo+5iHHiPhoNsieJQBV99
7Rca+ldx+IrBVNkTvXy0fpnviok93uJVVCLpAcsfqObb5YNksXlFPGKH8+c5vq46F1T23tHJexAn
PESfj8m20bbcobTq97Ib/wyvq0QBpPdV4xdtyn80yDtQHG1q+I7xh7IHNXA7OohY1GR02QCF7Ea0
2j8C2m3+FRwoL5HRtW93LSK02l56lY+rBjOtdcipuKvsgEIbdfgTvAfv0yvMO84pv/aP8sHkGP7N
Lj7Rt7zzDCi3Q/MdtjDD7DbtOYUOeZsKkVswhH3n7Iv/Q9iZLScOLUv0i4jQhIZXEEKIydgMNi+E
jW3mUQIBX39XSn3i9PHt6A7a2M0gbUlbu6qyqjLr7fAMLQfMWufwGjrW0ERhsFdFw+gd0otHz3Lb
ezriaMCuSdwdt5LH4JPgDObRZ4YMN8TlYrSplrkayNVvrVojHUJ1YHM7G4s2BMuHMH/ZmAg235pG
Vn+A/0XBoW4yhcPNG9QB4DY0ducQuVFMn1C/Yxp9c5t4i9ft7T1ABb66e0mvTYuTs27jPNY4QCua
1XQ5qSMKb7APUM8K5soPATNyoDxTWdyq7Z+NDsSjq08Pu8el4GIs4CdBEQRpoC2XjvrpTygbYF6B
bJghPkbff7dflig1/19v2n/Nl/mjB+hEVaiznV1uo/bSrr9OPSmAI3oaMVk7UP5mDQSvmVT1ZFmL
w7/v2wz+SK37285/OAd+NQuCfDa7DW/ANfC6Uzyqjmzxkqm7VZ2mtNLSc0ovzFT9r9SPOtQQ0v2Y
NtZVLvqMfpM51gZ10Nu9To0drUVeu/nBeti0iJUuzMrz8xnyRSyV2a0kkMGcZq1KkvV61SMsHNjW
wXEsfYmC5q6gtbZpWrSh7af4kXZHsV+Kp0gUEJLGoIYdriLIGpJ95EFwR+1mXTZdRJwi0FKTcMmn
rnFD0QjfepXPiT30zNoGk4potSwaZaUGI/p29b5qszma1OxPe9t+iz57/S6KbTEmqSuURhLYAtVG
WfKni+QBLh1aK9XOiatN7yljpwtU75sJBbJivXagy7AbDrDe5cmBt4HGWpiW84KeXnSLaWxDZ6jm
5/uzSdPzCcSF3ve/X2zHEH/i/5tpgWmhlGfatmX8aNo2LBLaqbXe0TKMREtyDe+0PtThwZJ7U+1n
od/c9XCXuMRwDyHH8krQe3o/jY/LxuIZxbwIR+hm1Q7vZy3VJ3oPqXyn8Sa8N64tqsk5lRSW1nm3
gm0Z5+/7p+2bvK5Dz+ywwj9Y4lpUK1U29VWjgsU9hTtEOfxOi6ROQMs0/WJ9+Hq6y1ewc5KTt/aw
giHaDExuCg/6xrx5/7qwMDRxXePDdDewYyYeGdOtX9uN9qy4wKJk5fldaTBDppuv5UulV90R/KP9
HDoIMD/5dA7WrpQqfu5pIK9OqesiA3qbDD9aT4/kWpcc6qbpvPk2v0zYVPJ65dlvVRl4D33a7rVt
UrOEHPAzzFaPSZbBB7lrst9lH/RzR79Lc/O1Ge26vDNrueHbuxtVvhfrWvrkdKBieq5yP2/C108b
1hqDWXEIga0hfRnlQ0qn8V7u0iD327PJCfdnYDQH8D5nrPu3KYQgXa+JjamtolvO0xaNGDfs+fGt
e3m6Nu/4XSPn4zzd0rL2cfxaT7fT7Oser0L6mmpTyu5r8JQT1oXbLuYPhfMZ2J+PFDW977ThHjrY
cuzcFuYOo32DvWM/yjOUEF/u7HP3cuzuu8fRog8MdRw58bV7REqChoAGfK7h5hs+3+hA7Upy6GYG
uqdMDHjeaBsPX7bNWWOBPMUSvhuChSOkRBHkQT2rRp57A7kSxaBtKvQ4F16zd8eK+KO0vQgvHZjB
oPvCc+sA69VP7WOdi113ah3o5alSrb85tVMISTIUnbBmv7HIN2VLLBg+qOkmO7SK1rWEQ3Dai/rL
dgTTzeBMCyzVzPGiz57gIDnWz93rVOd3xymn7CLk3HUDeKZOkzVXtruAdGkiIpDVxPiHkLb/M0Qj
yvOC/96Y5o8bM3A2h+r+7kmMVQwJIsQTQ6VuUyjsYA6sRk5D3ewsUugjX9sicxeBu0hCPay7+e28
7uiTh0SAdRGmDaR/92wBGk0IBqpQxUmctTIuuuVb9z7sFoTpXUjbaKMP2IAFgZCIgC5tmtlgNqHB
Jw6g36p0HixEh/j2BhvF6F9KlM4/ViTzR8e4O0sB/C36ssdtD2f0gv7q+gk3gjzj8+IZFnNcdeoi
22BO5OK3LyS6v2A6Z47XkmVjJG+o9qi/gYPh23EDEQLEee1fYrmu98cQ87cL9EM8Njvu8urseCZj
C62mMyAl+bJdwTYtUkxzQcl/uBrvYYZYtuT9rOtjCqFO4eE7CyNKBlitatCJ1165AT9WteGU/HTD
b3Iv1uVT4b/Qeu5P/WbaoONS/x3XG1sIqKAvh6N9MbzMb9ySb5tO1njrddzaWz2JXxKSO2Gvx/ow
GNu1OCaYGLfvLOczCIBnT1UYQBFFJmN+AI2skZckiWksu5XXy5glupNuY4J+fxNfrdDbRhUvtr4t
MuLgAxFV5csnz2+l76Cdx0eUXzo+rnVzlcppJwucOm8LGL5JHcCkErR2PSKRKsw6VOTBd7Rs+Pca
kDaUiWMqr24hIe2rAtJzJ29QzwUv26ZFTPxEdwU252GBsoQ2iBnlgE2GSCj8fNt03G8k4yR2R8SV
1j8q6At6tbC9Z6LGgzbcgkUwa4b3Wxi8rlch9fukTh2ivVUja60JLT5QMULf/SreTcgYb2Heu4WP
0HTq2bFG2otGjehBTF6fBvCUwu5atzsOdu0WkviLZ2PSVrQd9i/TIfUnT0+TCZncZC/iv9SqkWTJ
l6xOlGDCv4dxQ0cyHS4+V29ZL+XaBLGbhlW6jT4PBIJDshbIZ5+/tvRNNbEF5xrU/c9PKtEgXh0v
PEEQDcqY681trfn8vJLdgyjOfz9+OnWVhE9Im0Unorg1yZWB0QCXIVMMcBuZHXI+IdUb/FhJN+oO
v5owZ7FEksNmMxj0/mX+wD2jJ+Ve30F0V6j+piFchhMq1Nrb2zTf913cZWphYUxDlLrr1s55mNv1
PTT6b717+AY6BJuhRMIdx6r5yODkIxjSoMS6wxhYS5fUEIYpkjI08BE9tkAlPr3k1gia71lvhgBH
qYTlwit1nl5HJH6v0DOvozskHbQlkQDs+UsRqlVhk6I4GENYTTKCJev1wgyuUyO3MXokOjb3dnrs
09RD0PkJ2HQg2Vs7Dc9IlqMamsboBEDpfISwgCrws1szmExB83gLM9rb7yOGscIr9WtIywENWc3L
U47OTBYd4DWvE49AHTTjzdHLC6wOIozwuHuhgquFiCkkjYbOyOT5iRobxLxHC3CLza5zA/BGhwCn
JjpF53ryDTnhYDDglhwPPj/JGtYNDCUMtnXK31mZbxG3aOrTGoz4nTkH+Klfw9Bt2kGNpCjcpfhk
qOOtWzvwnFdoY8JbNJak+JUPVUU3HDrNMIxH9fglppKK8rgaKyOMnS6XPSdyHTHJd1xQScBkDYlU
c1YVw2JsZ30dxJFlhpAXLs97zZ3fEl1dv0Yc9NZstvqHWr/1PE/DNELdCyoIqPnSkJZnvuhy5E34
NOdPGNxOI+EbvRHhUkf3wptfm3CXcA3qVk15uu/Pf8iXV/8YNP22IP/A/DZX+34jBbMb4SmzvDxa
j9YuPpq1XePe82L/nXY1H4QKSLy229XuPckPnJIDCBlngLiaA8Urv3eCZI3STt6yQryGnvlO28Xl
89Zdze1FfdnYROYXrb7HKbDwCFycZGQl/BfXhfuPY7F+BIDbarBc+JfVbnSROw79NWEMKaNP2F/b
QTQbwwDbPCQsZRO7XY33L2Se4LV5erTXL482jVPdyvNmNHuaoR3AJRqshpWBE117lNZTORptwnPd
7B4iOTg7tHIqzXNy7e6neG9GLRtZ8GGRs168zBqn+PiP+NKq/sFw+ibpPBhhAs81flLC0Lqy94Ll
OR+iQoYvAtIU5b3r0walORuNCB7ArOJkF52tflJYwaQ/92gvkhu0RD7sPT58PaK8h7XnKyvI70lx
Iee2/kiZ2YrNWOTQ1IOPBwVB8RLpUS34fCjfUHhW0P28HWPjWFs0TxWeINmZuGxY5ECFriIyWY8P
KiJhBFwl5Q+rMXWgcL3Lv6fZe9M1QItgyhU3oPG2gi3XLziFNB6SQAA828YerrsVAhJHpM/FNEYX
brzW0RZHJ7nvrO0grL0iXpTsslh49bcIgBbQ9Ohu5UAg8RfTohggq6BOcC7h++7YrniZ0ljkYS40
wwW1mwjfrOniQ5RnooEraM+gmhMpGk3efBhpjAvkYBU4o1YTfVtEczR4U9+FhpxE0uTx2bwoyrVT
nL2Jkg16uscLHKzUkuEDKj4tBNzwBkXLps0d2LpIvOCwG+oV+hWSUmrOHkoSSAxkjzcNNuVzkJ8x
vr+HtQU+8iOqJcXhux4BLZ5boR70W37jmD3Wp8vCvnfyRz+/kVuKuL4pOC0NQF9HyEPz5t/3aP3B
a/2fPf7wWhfLPVwHN/PeSck04FjdbShGSUqe6Lok+xBEa5MytOYCfuc0JUGQ7B/DAAVm+1bb268k
TYPFi+mQMco7dAmTzQsO75fDP/I+fyBj+p9B/nBZHSNzjDsN6p3MrjPOitOqmI0F69w+yo/h0fnX
rf7H6+BYDjkY33Q92/0RxBy3p2p6W1mPzgqXL0AZ4Jy1dg7A8or1Km/s19QmPM10qnbdFUwFOw+h
gnP26SHWDhtcZrX8yjV5zMARvOftvY0g46n3uMIVARIHQ+smqR79Vm7Q5EnJT93kxNu309Nuue9X
19Q9zitu83Jx4or7jGKOR9vFqT7bTiqUrm3oWVtPg/0qcWG4PQ3T7NlaDC4kl501PSpum5RwBjO4
274vu84O1n2SOrTzLM9dUuD3NeGWfaRemXow+iv1zuby4Z7WHQa1hvXCB/eiiCb9wNtNjdajCvAM
a/GqSqps1p7BcAfaKmoKBKj2/ihYVusbt4pNpW0FNRzjYw19WPU1vU/OlPbkm3fH+Ta85x31pDCe
uMehk52oOKitHeBrakBtE2xyxnEe12FwsmlmwvMCf/ZCpll26uU+Me+1TkVR8HCovnBxUZaAMvdd
p+LBeNdbVJ+ZCisnrx9QwKFDFxSKWHL2xLXbBOSE4TPIanuU7Gn00r1EadPiWgtOC4q4nlL0F1AN
hXnjVudiXChL5Rf4xyNtz24v6w1KfafnPeV7/jG8bXDhb++VfZOtXgyR8dj8fnFmJ3ovGhe3Msf5
sujj5SgYNEfg7ZpX2IBSiBWzy3P1NL4EH/ts9+rfTNpJCEgafP+B9g0FTqfQI5aw5nQ7Hi+YaKIa
cXoY9GxPISRr3jyq6b3pGQr1vPfIBysIU2g4Rtr4yvE4FZhInvZ5I1Nj8aX/94XCdP8AryI/8997
4sdK4ewOi2C9yfIhxPotesQV2zPXEcMR4aOEZ0oqQIlmKOqH/A/6P0qhwV2zaDVZE/mng31hFWUx
6RPgb1rdJiK2lZCbOZFWqw15nwhvSZHRSyB7moIVbCNIbT/0uXy0aVz7FPw1aMaC+A+xkq7I5IUo
HJqLRHiCTyrwjLaxREtpDSxoVpeNextnHkZQ7E4sqliSgYlqs85YN1kncRQboYNbcR0LSBA3oMRK
DwVaKsY86dqJM1APiFFIWUiHT/rBFZj1zu96XSS4Qumlnie7hxXFcorO1gAs9TBI/6KwrP7r0vxc
H1Nrdl76x3wodlFxkJbaJlK08FGoDuYGAa8FLb/Bj5RxRbq/5uyDN3LehENDV9yyv8kIPbOyUhjA
CbCgNRaJqCT9SIlgronBsYr/tHp/Esv5n6n1wwO+5lvvvpud8KykksGsEe+jSMKdZvot7MhqZkBv
pZytOCLhipyKzbVkfpWcTvZWiW5vEvwTw6gAaD1Togx1OAgec0OPciblowvzaU+hTHku6OkAe9Vc
lP+mGSoI/YHHZr3Ir7mTP7PhTDwMTy0X5U1mFLyNEryB4qsyEr2qWAxRLloXoaj4Dh20ktyhgx97
xstzUdM+g3JJK6vUM8jiBXrX5qK2/8jfKNDBUSrVmMUCesqJZk6vbFRKn1wEzULg1dBnPolXcN3Q
DK68AW4hfXTBMREX6+JD8k50OTMD9Ez5CedAjpDoU0XIKxdGFzGFzdVrOazPTEk9xP0K6TEkmQUT
cFwd/n35+JMF/23x8H7EBYvtdjWjQxZCm2VojC1Y8df1dB+RaDcJ7a1/sDf6/4/S1fct06gatufZ
hmu6P3bnH+6X4HjezIbjV3ViddvAWG3aeciFD7vd12lKChao5KNPUxLvtrvRMIq6r+G0n9LkQuK8
CaJRHzXeJpMebIIg7I03cYa+E/+B1PWg56/36t+9UfiPYNAy7D94ZACovobvGoFXHNtvPiBEBf5t
ebnf0Pq6wKC7fYX9Au0Ryb7oti6FUKQaUkjSU+F4rIsyVTmgVa/yQsH1GACArmM+ggQNbK4zVEEK
NtveHmUXyj5bwQWBEdhgERHRAk0qjC34g1L+RjfgArkXFZaIBHY2WEHESmGv1FiokKc6Q9shuMNd
xBZYGACQuu6ixxKPmMtuLLBWCbdq/9ihcKNPDceAWuTiSxq3fn5J7CBJpH1oz16/MBVzMcZKZli3
+W2+LoZcqMGcX0/f2qQ2verR9iJ5lN0YuRpR3FoFU6w2JEkfHbVWDCPZjE/fAVop5bqinee8zhnQ
R+86jE7wIsCTfegwpNIkYt6CdJfDgGGakyMbtmZQF74ifZgCj8bfSmYDePfINzoIy2jMOcU4Wqx0
DB7b1Waq7Kzg2OVjxcHxEkPXcUjzRmOiGmaF0It4fdmJjqfMWG47Zp/KHrh8JRJjcKotcigzwJdC
kkqLoMm8MJrVFw1PplhjkOxQXojd6CxqzohHWCS7FgJQlVgihGvIfrVRfVLGPCVRBgosumOtH5ek
tCZ3mIX9kZ6Pc0IekGJjqkCJFWZ+SdagjVgEMn2NgCWG/UfIDIGuI5Ed79pyEViaY+R15qjjkEmH
KhwtJ7YOHTD1PRDqikpa1N1B7I8Ufym2KqWKSq5w4sIGRZtQDCBnSesp22R7Si+IlxmJH7kf0Gd7
Bdky8dmnzIDoqTED7QOFP7FHAHeAezktx0trzeIDfm0+IA8GnR9oonBZdMCKQhV3Xt/0TbE+kyjh
7lP+QIe9n1eiCnvatTUmllj2w+chseYTfF585joGSbrRF0vdBXvxOOJdO02UEF12dm381lejx4eg
E4SWvJTvXtOudoHkWRcZsaYXlu6hxqLtLlmu8WtjH61O0RCbFHMyHL1x+sUJXoWzu1LwaIv6PY13
Hylk8GUOBnIZToisgQamoFpj2s91ogl7G3f6VnUUmAVyJbjJEMnzWmkq9GwjV66d6SgxIWR5U9Ta
RW5ts0t0BZ/cho/9YzLcn3VI2k8ZVutSaIyVjtfaTBSv+8+6QMaCy6kPnSOnl8ZOT8PK6+MKp1zj
1MleN2nEwZYHTGy3ESDvJ8lsTRBNFPme7Idj0TWUxTPgdadoUxugESiUSr3gCEBjW+zFt6S01hU6
EQuEwmjxeKFAkJ5qWIf3cQ7GPnk8r5rup/ksnObyltPigoW24D2ujPVbUkLGp0REDSQqz9h9qJsZ
nC3Jwc+0fba5jzTOkglcnsjZCcWz/3jTEevALG4hexjwl4YPs7gOGELI+PiqySzgQbN1MQHI5f/c
uLB763bQXSmFK93KYiuXIVi3kIVi+Stq+Da9xbP+yki2CaKyKSuwUWPKcL9vkNnDBNLZNZxGPtpG
C8TUH7+kThcnUr3XmF/AQ4gUKTH3aD8oTEACtb2EhKvwr8WEfwVm0vmjHA7MyC0wpVtMuniDTJOc
liVCGpJE2FMZoElJZz102XK0d+Fj5FLvlgJsiRo7pxxC2hiwP1NKxsl9PDtIW9AjjucuDGkW6XSz
3ZtRd0KryPwtALoeIMnNVZeUNDqVZwQndbFKwVHJVDp6lfSivClpmJc800LKqj2vYfequGVF0pEt
uyBnuGdtl/rOmni10bdEDzYrHnAnUC7aE6omYUtJX0JfyrOD0hPb7+LsoVI4Q5peHNbyAgmEcQCh
p4mYI9CIew2LT0jlUv+XI+h+SnzWeqLyNl+jWERzfPuKaA77Zmrx4UWTqrrJvr3o7OO0YCHXl48N
v6NNLZqbSm2P+qJKwALSpBpT9VkXAjol+br7aAX5+h4Dv2X5RxUPj1C37mqi5UQzKntDpiGxuX25
iYeac+Kn18KnKE6OhkyI7inRxmMaZa5kqLRBPjC4zpmILGQsWfqu7sEgtrqriZbuQ6xni3R6udpI
GAI6zDO2QR+WvVAYxBLD/ribyxXpV9kIegjy7LF/U7k9coMwWCN9zZmy8BdjtXpBvJhwp2ANt686
vsIycV+cMT13jkDHl0VXtBgP36X11rEFPAD1qP85RxSD6VjoEqEirCNn59xxE4+bhbgAPNchtuSm
6bj1VeIzSeC25Nwv0JrSRKKkpzJetWaxyntSZKjEYl5FxXLfLlYILtTjeds2e1yydrFuMCMUEMA0
BmjKvCdAPc2F5pJEa5UU8bdk0/m1XqFhJHZ1Ma4brdM8eAwUzxotLUJnbphzvJwotsjamoSAv0xg
TXrNIU0M3Ud6X7eA9NM0QcUWr4lffk4zXFtitUPPr9CT9EKuMSryXHOgLNwI5Be50EZTUnWaFTqT
EnTAlGPZuej6IZ/O8qtnlmHWFgJ6kOcZu9fyoN0gBsv6yZCG4nVfMByKVbhTJErzANNeUTojAWAR
2esRdAuUGyUas7npiNreGyga1fnQ+9WBFgepmHLWuRP0QOGUC6STdAKVia4J0jtstgqhvN5W5ZXq
mVisid7cPvVYiNhAmMIFuMzTKEUJWkOwnlwGzZLQzT6urANg5ikKDdAKsFryQptbFhSdPl2OAOT9
Q+UIJisE9Zec3IzTr3Vi0dVlOn+42hxrhd7nvZ40b5FFZh4gMNA5tluQJNO43TCR6dAcSF+vrIs0
bBL4qVxLmjsKAFUcYSbnbU0M/1RjdSpdhGSgyzebu1ed0D2KaO4nU2u4QNdaErozovoq+LuqvHQ2
DnZdamBnZMGoUOkXZWpsCkYg8LADuc5EVWsSbEV/gIrhjhSM9CMUoPwLzn2uRdC173VN21Xryn9R
cZ6WiQmd6Qf74jA4/9eEsgwuFtVuEPvr4CDsJm7WhdNF19hteM5RHtI11gt6+9jIEl1TfUEHkkYL
lHO0aV0sKRBxCdFsRwhA0ASR+ZxKPa7cjf3q5N2SVcfh8CRRdEvc/hVBgl1n0+FKz50+eYnBEhIk
hg9l2UAnZ9O6krjs6/P+iw5U4momVW+L4YHzvGlxW9JCiqoTRGjRfY4/Udt07AGqW+xg1VqPOZCB
2XT6KVet1ETgHDFSzd8dO/b7UlnSubMC3BDNvk2rgmDXg5d2neJccQ4Zl06KrNWluPIcL8M4aTBc
B600pmYFe9EXTx36Fig6lFgDUlQDBIAFFaDH5PclRuUNuJSd/FVeUMClWHHql4w1YOqYFCfqQu/H
uuiaVKeONffYuj0oLxGLHc6R1ix5RprtureqU6kwrDrp64yTvmAC6ObSmFctlxqXXzvS1fEGbv9G
sWqxwnFe7nhhOoEMjN86sHIQctNAOni9OrhJFUJzgCMfKKVEi2OyH+tW1UTTzcoHWSPh6eRis5Mu
tZkvBuOQy6CRWTh0RxZKTYrijork4t37lGB2c4qntRjqBt9RGrenZmOPTaNiQibOKR5GQ0iljzk9
yzTj3rHAh9wNKoasNitdPQsUqjYf3+XdqbHpYznzV6PQeQF6nKYAiLcxJER4RAiKT5foNVk41jjP
+ME9t1FKMOFUYyuXXR/rrBBCdtPENstz/pWzks+N50+5P5LXAcVNHm6Vypu8p5RvSJ9H7ri+Rwor
nr3/HcChqvKPFZf/xSWU+v0Nl8igMJptfcsaehtKZTo5PSj9y3hT86gXIvOwfcKObiCEwnrUH+0g
Okxh/aTY3YuvH0Z9MTmMjQZMEuunansX1Lf9I+XUbpRyczl1ilMM2kYhKUlrzihAkm9uz7fDfTgb
uF79PDzThDB2MT/nzoV8SGf7BTv72+mbQWzu8YEKF0gVaplTd/1wkUAATat2b//u1Oy21fBIc5pU
tqDZV89IKzDkJc3Nbbi1g9Hd6tBUHcxgqAQPyRo0IBsOpBINB6UPDoXeiCzJg/fzeJXXXCuEYXvR
vF+bDpjoqWfQ559C8RubXgN9rFW4mPzjtP8J2jUMEyIqA00Fx9D7v5313WFjZeuNT34ONmRyPUHQ
nFV7qRPuViNv1kvNmnf4Jk2wMut/37PlKcn1Mxn5+65/XPCHcXbdxyG/DffzEnjKoiKCxdQrYFn0
TNB3ZYIR7CBolWqP3CnhFq56kuaCdfCsOIsgPJCSABxZSXapy4XM5iA0zTMvy+9SZeC1tUrkWss1
WiEng0HHMzm3C++E9HalJxcdz0uidljPnoMjJl9b6xL3Gr+PWH9WI5waGg71vcL9aG+ga67JMNI9
p9CAfDf94Ep9d4P6V0aYoLw8LnRPGXqCGIx5GVD4nUVzjXimHBWMPAsfa3VDOjoYYq2qskUGi5fK
qksdvZw1f/NrxdPagFF6pSeQdIDTcSNp2J9pkqWT/qsUpfeIn5EbQ3JMIlLgIUAFCvROVMsgBI5j
NmtmPEtiWcAbaE18J22u1EVeVjfSzSPlbkWAZ+ot1p+K+m7oqNw6M1a3I2WTC4kIc3kqBKPV1iAI
V5E2IFE9ocnKeljk5JWtUKZfmo3SOCwUGKPdItwRu91jalF5XiaXeNarPEk+bZnAKVksZnjzzxK5
+vsstO0/LDv+77NQcOlvN8A1W27Ox6ujqgv578K2nSlAGytCEQgjWzXNwAyNJChkseWmQoxTwG2a
tgqYweKQSH/gu2WFs4ujRwXm5P5GyPfhHGvy4OQsM3Pa+R7NXEKxLKbxJmP2aXZkbf1VzpRNE64V
EcfK8/4iLvhSnSpZp/aM+fbLY8ThnTGjZEMWyRJeJwLoA4kpCkGIqQ9F4kVJLSVhlG7YhsPqRPkH
kwwXL35JFDkdPCiIVoXGEvAKBdElb28ITu7ceorjqQN6rkaK8mfN5ZNqqfYtFFz9pptUI3qUYpg4
mAqaPGVHgUU2TbuXkyqjjR/2DO9HN+g6eCSywvfo9q1nHIkZrTuatxaJrgD/wNMsJ/mBRfu25vJI
KdOFEwUP02tCAwBRPH+QJmk9vumi4b5AUcp9ldJORp02xLWR0kopG1MOjR451esGTX/uz2kjQtFR
d8eOYpN7fMe0CfG6tJWoSNvMshjGEiFK1eES8YG6NSUkLILZMp4EofpECaI6lNCgICt98cKGzqg0
nvpH2UzhJj2b6hqApLJOpHwmQy7EbI391Qvl2/oIqWKAKo/CEhWflLklRAx3oIV6SWkVcKtfBvvE
71Lo7V8ZsqJs6n+WYt+3MQJVz/ACyhE83SS/3QT7GayWi8oWT7kRbpG3fVAqfA7vnFo60x5Dp3Gr
LceZ28ZWOeupTY9NHRKi57/fi64yvP9vFAGdqZaFKJZfFEj9NoqbaVaQ4LntOyck50hQB/3l0+nd
e7Wxvm/VDr2WA2NEco3HbuBNdtPDCGXl48fxgzvmOJm9LU+NzZe1DrMPeuJzAiit9NTYnccNSufP
1LqvE6vtQ7rVv3ZvI7ftTIzJmbsDog9y5X5jcQyDN9ig9259P2IBS+iRgt7j78f5/z0dne3/HmfR
pPvbca5zJz+e77QrXvEVHsteDhfmeUcdjIm1vU0N52t1GVy38AS5pyifhYfDv6y+EfwpYfbbsmf+
WPb252tlXdkYt6HTBS1kBVPaQ7kYcizzoK+uH/1o3ZPJVVheGl9BNls6VngZccEmPKbrljtwB/tO
0A/I9szI8pxx14p8iXQ3sAvKVyiTsCJtghdHdsJkA8ocaMt2JDuE+nt0wKTu21fiBnzyb8Xos/gs
YXQFBrKZCNGyukD6ltw+tI6xXCXw1pPPz5H5MsnoexFNuSx/+/6J0rSHOl6oJts0YIVltYJekQd9
T9xc5OppepAup/5ye8si+6H0BhkelnOaemiHImEsgN2VjiJKitqB1XD5AOyeeSJvGCyVJADIfwcI
G2xLqZkV6S1Y1KPLu4334vEjoXoVK87ovFKOjDTW92x0AmFeTfzRtsgoKb1157xKORGXhqQZ6oic
MryXzp7vOkAfFDAj5KtVP8MeBOe6Iv/S7pBObqxiLcas0x2vfwKWWo2VM2JIiE4Ksnr0VZV2Un6D
hcgHVQb5D5FZRaS1fUKBFdYZlsN1V8Ku9K3IE3AmMuTLxIJw5k4JpBFXWvfiR0HBRXA6ZlNgsQug
dkZ7UVmmMv2kOaWfBRk+zS2lC+XAySUTKFb+zr+VAFNmQsC00l9qoAO5RiBUqbZ9ywxzDJY1Er68
SNAv7mJmQGc1HYQhe1goJHxal2+BbEoe0rXFjPtPcl8YuIr4WH7b++4M8VZlF5SmsId74L1ydsqw
yZtxEnoLlL7TRpS6W4wFoGsiM2k7+9eAlV444Z1TiivFRlUa6H2WGo6CHyuRdGN18jUIIoni9Ls9
ivsKbU/hg2wRgLKoCiyzMEUGKnuDTQT13+WGEtp1VykW7kF6eO34gi0/YnghCKDkAAwdtxJ0tnAd
XNzORdMGfXaHQr/krwrfsAooYEUDLUH5Za4ewQK7waEFgSo2IGi+u6JcwKGICOCZ1ZSbLXmwfEpP
uoxobdIVgviuEKsBVCjUpwKNJIUkExXEC7XMYkGRAqAEVOMD8Nd6okBeCo3a2B68rDIGfJjegK6v
eCOQzXMAAssFb5cAptd1hpX3BweRPykRIphGyZBFsa+8AGvkGl+iZQ+dJcJ04UMFrMMQTVrNBZgJ
kzwzHrunoctXd0q4sPB6snj2Wem5Ty0/DHoQMRarCr76ip411aDKW7JDq2Gqj5y770zCOh3L3fX6
ikS8l2t0DpWUdQbCsre4zqUTDPdcl9KpjFTkJVl9G83bKRRGTikVE1y5FuV5+TR6rvx/YPYfSAoV
cxAl019pN7cnWV6FQoci+6lViDwYuDbugYpFUSDmRi4ndcpNKKT98SS34cBsVCGN2TJ6pIF4XTj8
ocjWadVGczha9pXawPPEYS3xXIU1Ag/doVJQuqK800PDRzETELPXuL8d4zXapeV1XYFRC4q84Yme
afiS98lFtKd60aLPbtZxjzi6uqoCX3U1BEwr0aVYp4RhBL1t25pHM3A8phow1AosTxCNoiEBNYJh
HgQ6BQDGVddrwvfM5lNWS+c2CI05UPursHLhI2QuQEYOryWqJ4xMSNmmhUnNgXcEPG7AkaBFLlEw
xVGaxpc5Edc8QCf02DjMZ4CMC1Aeia9b0Z6GFbNRwZ+Uv3oDl5EbuwSjkUdqJyn9x7CMNxw+SXhD
uAPrb30Zk8QCC7OQgFzG/wmB0r4VSpA+fxWYyL6LH7cvP/iEzKQR3t61JfQX6w4CsycgZUb/fv3m
r6LY64oCuN4Bs8ZjTjsp+ugapcN+rM6td4pKf1dK3wfacQV/ycMGziQYUy99kDgU/KBtySivg7y1
jOVAb3vrHio6vHOKrmTTFKztoryf1TV25CLoS3mMT63ls8RtjxSkqdw6FcIH3Gaj6S5MeTFMO/vn
IFnGLufhBHK1Gkpytgr6p5HomeUoqSb7XpCkwyIUjB7U3MvClHK6FB2R3bu0K8oW6z/Lruzs310x
qyiq/x+fsxr8Hv79bCfcXFI3P8yuOVbgTuV3nijvlCfUgHM/yi5kpIeKsjF8JGUi9CpVAV9KUpCE
Jdmz7BjXUG8osGZV557GubHrpJhwIUBPqXeR9+DjAkBqHVN8SPmhgyMCHxvxDd3WMMHEGYE4hF4s
9JCBYdZUZ6g0KREgC3vpA2nlJCWhtbu5/7gqKixiQ7yBj3K9072siStcvECqAQ0FapcPwd8CpnX3
6LfwUuUtkOSL0e4mR0iCWpDko3k3aQbQmqy1VwkFvcyqUJvIrtxIcei+UCAnVFhzAaz3fde6flem
9zmof6OEnpWHOpIiEVLxSJbvle6OUjNmZaSACRI9at5ljctwKgB83H6hE04EhRuCzjwy64ROZV6b
8IpUnlymIqd9qeGyUQeCbdepJ33HAitL+vdJEhgq5/rbJPlRmro43rzAPqxvQ9ls+Hmj2de9ucCm
a80vfT45NYQsqFL1ZuTZ+zmOSOm5BX2cCdhwIE3oAAJLDrvsp6eamYok2DoLF6H0sqnMkXNEkQ5u
kiqNyvogyq3kN8mTkvMoF3NfuBb6y+/Col6U+8hVkaT2PQle5FHJgdEw5MNrU/LMvBe5I3p1i5up
+iHtptj7ip0YOP0alvye0g9dQgDYk/i89kWiVrvTu/qUnDOOKS38NxPITVvaUSzALbTtXOfnuSAn
ZUTlOcnZA2nFseZf6ShX+1XoEEsvUSgebhFmFvaKaAMSsUnkvtsTfL7Yjq6AePLPykIrxI+IUMRJ
AFFL4Vqn7xAXrOh8pDiBDieSn1TUrnv+XOEE05X5q4dSeGS4ub+Obc18FlZatJQjyL41mbW80+o7
1wKv7I8WWDIH/OiZBZe/6PxubQlQyXmcv4Xal+gF1HbNNY3W+lKZVdH9wRdhJWL/8mHY+1AwohIe
yqo6II66v5XaE55Dbzxq3NTog1b+p56UGuaY7kE8Jbp9uqem2abOdEDbDd/jWLiD81eSRO8WR3r7
VlpCPp6SPMaL0oCPZ/2t42FQ3HzbHmhKke3DkMI6DHzI0Sq98EgqA2EnFR4yFlWWdkEo/GaVKDMV
SvMotaeDVYpHJS8HEkaYWF7XZ2WZZXJ1zLL6xpswrisc43LYy/SkxleZPhKLTqBdq0Gh87xCBlZp
mzs7UH5KkCitQvu6suFVihxgpYkDNRnpcSsyoVqayoSzWr0VHm74sC6rhrx+x+IU5dWinlDGTOZf
B6o0kS6sUCRZc1WL8HlPwC8jVoK1ANNUvPJENrsYtSLQTVd9VhucZSVgy6TrgqPVWdf5O+BZnHAF
SohWxk6zT/Bt6aPqjKzwiZEH1J9yv3DD2nJMr/FaIN5qsEhWhDg80zf1y2MtIl+qRjhEXXXh1Pq6
7EB5uKzVXDPBaDog7bHMfZXzVkkuj/GlODgkvIvr95/TzIz+DrjaOh0y0IKZdSSyGtaLtk5KZiSb
UlyzsSIIlRaQzWQMlbHsUZndtoYGCuzqy8IDJ7FH4RIUn+TGNFQdpYyVSRhuRwThQ6tBOX1hijQ4
+VVWdKY83KGNaxe6RTnyjr+vA9RH6S88NmlYxxUIKES7x2igNwlQgwKYUAEgpnquugu3S8mIO3JH
qpNTOYbiUwXqgvaC2Lbq+lPBXxH+0bhfoH6FCVrhT1KmIpzN6lFQ1pHloawZ13lNmCfzLr9Ai5nN
iqu/i+KRhuyPYkiD12QgDnE11PfMFjVrahGTf6DHXR4CRVryyk/46TJx/O5WKVzJGKS+GkBLXcQD
FEQiMR6lkDLh/RuDZUeRttJvQgZVmidHvxjj8FLg77tv1fRSrELcqAdhKQk07UKxur6xmSgRCLEs
VGxA9Sqv42OYYY1h3bThrdVpM19U65Ym0NVX2qcGRXIoRr1pLS9DVR2B8ogmhXmH9grk4NAOIECg
yodSxb8b4KrzL7TqRwPCuXKpnmbGRQZYZ5/eFp2pO39qRHpW1ZpqehRvq6JW5kU2WWbwihUSlCBY
QpZLryklS2sOQAGN+2DY4o3IMCT04oRao6i9x/1GaJhuC7nqWihUu3BkddBSI0hf05r/da8FyqQO
EhpPiRvVRaKfG72MD5CaHYiVOkd8+h5i+CbNiT5pg1aZxJez5ql3bsmMOYT54rHYvQsYEaKO01gY
w2N0fNE2wX54XNkmKw9RlJbJKqO7kBot8HPFOcoRa+3cfii8q1BCp2VXaIGK62YtDQn9EoZXQmhq
RABHpfKIj2S8Ca4EH4ygBX2IhfaXDyqLpZhPxz7DfmVEgtpFWRkkIAIeGOUo2GDZiap1ShmvVbFa
6bulpVO5m6JPrWZFbNljHWPInFEStOF6oi+dMRn/SXeUqQ59QTskcyLEQBGrLGllnOK/avxarRbN
5fe5wTrcIarE7ucs/GWRSRnmbYg4tWaVlX/lGnqO8zfKLVUeg9lZtZY4s6zo9GRAN0aWak3LJnem
SlNjgzCOPC32jeIsSvLI5HGidR1ITPDZXUQbNIktXpDDoIkD1RlRllorFE2totW+tv8/ys5rKW5t
C9dPpCrlcCupAx1poEk3KmyDYivnpz/fxPvUsZtVpk6B194GQ6unpsYc4Q+MtgRfaFqLCZmB7p4o
tsRPC6ZQuypg9FAO8d/mnt9IKYbj0YLx2A/Gc5+UigywbPOJgwOBRn4lApHIRQUfg+pfIG4lImXO
5I+23kHM0UQUE4+7+COIQv+X3Er7kkjBW+NQ4ssirIAQ2IkAIvoI6ZNI0CMQxiJuZs8iwIiRl0jE
xC4VfwL2qfMsahgkkTKCcrZwVigbiKJSpaAVb5ygzfvtfoh+qwhb4iXtg+hg2AtAC4ALwD2Lacsn
0GBXbeOn6U5k9OJy/gen5ocQ2Bb4BfFzn+gGygR+z4IhJwLcGkWFCHvib2J1RLwN3qHcfsY50Qf5
fBHeiYj+oqKkM/JNwWD+h0bNX0WlCGd/NPjtrv5fUfmJE1wRXyj4EuJDp3PAz6K1pOAPA0z2UfHl
hUWnqeDZUu+ds4gwYp9S1IvETEzEBD1MHM7hBYYIx+MO16YlfL9s1fwQ8yuBmhbnQfwkMOsC7Q26
nKHjN+/qcyTwtQqydUV1bBWswNXIYDKmVHIcC5VYelvD/Txuw3GBpG/EJq9foVz+JiV6abuXzNtv
AQPKfy8rGAVZ12XTgcDy97JeLn1mabM2wFz5JGgRzM2VYKRIR5uQbhLeBRBUIL6LheBLAOvkZC62
hi9OdMa7bBqxQgKXKU5vQOpUmWI0J7r84viAF3ITKpTol0W3kvftfbFyfwdw+wag7mdUY6J/of2c
brqVht+xF65FZW9Qo1w+yYSCUoi35tpgrvFbkEj8OoGDrrfl+vJMAvUsUiTn/Lv0FoW4/BNavsim
Rd4mGiUWH4HzWyxEpKkiQZpoBNnPFs0k8YHKLzNPwRCUQY3Ivmjg0KH53CIEFIEFEOFDRa1o3hd+
/hnGqvvkVZAEo9W/j2hF+88j+o+bc0Vp7m1Jzk3VFHN0MRSvFiA4+6WNftpvMIYAlYvOvhhwQKyn
E8dZJ1grAgcqTmQoRrsLIwvxA6J+JJIpbvYsQpAIQtKOBx7efAm6/HeeLw4cZ0GPUWAp8h//q6d8
gaUQjWvweoA4Rd9RJKDlukNEhAYGx9eDSGRVElQY6OLUER3NGOi0mDGhlPAkziLxO8R/xW8T57xo
hosbJWoocXfE6otGX0I7TgDPBdtTRLXfcVIkWiJWisxS8BXqpcAt/3vJv1vwq5wocfrRzFRj2pWh
H1FaoigPgCC/izVMaW969Dv+/XoAgv6rDfL/brFyFdaUwgwYE8vDg8h2BVVAfIgcWKgY0OsS54K4
o7nm2fiKMj4zycRE1S+w4gz5mGOpjGfSA4IsVOnVXUbcQ3wWBBzbX5QlYB85eEURIlCGogwR1TWY
QRZeoGEE+jHHV4+8S+QZIxmKwiSw2HOPqEMRzRR4QQF5nOk2ieKLvij0WWGZINgCDbA2smH0uqq1
YEsIaLiAkn+zVKpY/C+x8v8t1bVOSVpode0MingaxDDKfhWdFdFoYXLQAGei02HQbREhx96LKZHN
6Ox3zvr5JDBB7MBqsmglqSHKgSITnCGJr/rPxfy/h25+I2au0YNJ3wSYFOmmSLZCkhMh+oFPn2iC
i4xN1LSiUBYZGGSH0+9uyGdj/LOrITJcUfnjRhCt9aVogxBYCDi/wRSiNBR9vt+4C4HN6D/E30Vo
El8bOeZF5CnvEIwhCmUilfHrVYTW3XexBqbl9eoyQFfxjZT5MC3zeiN2faTKeS3nOxQjWMrLYUTU
KV3PN+MvYCtw2t3q9bIYViqW4uKgxRPYh/aAuI/QBpvQr2mRtFO8io6+yMxQRkfKUHTItY2CEtTo
1fBuECvwIj9eJEjlkK+XiE45n5xeHUdKuhJrIFPUGuPR8C9PpFBbFRWiW/OgDC7emsxFAQYeyG/2
5gHblmErOLBCChAZwPg+OPQS2k2efmcC8CDpOYvGXbCKmfIK9nC16s6Ke6MWXnlfjMAZ01NzVraX
U35fnIpT1Ln5sTwO52n0JtxWvfq+Ozej15ybfbMPTw/8U+DkNBf8xhdqiGKIgLvATXCfPXbP0hlL
852JDsfr5fnyLD3m2KmfUSGL+B/1fvhpnaI7aYM8GJ1Y9DfFxzm8T4/psT7LW3nb7y+tV5/aVxun
9T2kkOW4r44CVtEclXNmuPXGXl/uo9fsnJztO/MulV3e6p3y4jwIUUDpu0b+l5Tr7y2hXbVo08no
NBy6irtZ/9k8Zi/By6VfGNUT6gZHhGgSBMYf1aPZHI19nL6q1j6zdjrer6fZfvzu4f+P3amjY6AB
qNE4KMWl/pH9BaVWN4UW21sbv9mL2aETh6Y2htXTDysEGdGATOzG1QzqxGzj7ZzWy39fwZfgQwfb
0WRLszUSNfKlvy+gxV0k0pps3mXo2qE7G60N64RAhdl4RfCdlolY2D8jnY1QEYJFjmFaBvDRT8Wm
P97tULWWWjnp5WDMtyENWSzTSrDStfAc2qcKJu1qxMgSZTmHWQduZNkHLVIkQCwmI9l5RNuM/S31
FDUWiummsgwaGHb9a6Ih6JYm69j6hiuuOF8OMkdWVFPGTtkG8WQbV3CnAJu1eg4yGdymlz8QMn4E
SLzXJyRH4naHsr+CasmbvsGgG9gvwiVl76HRV/5KMZZ3E9tVSCfkhfMkjHIqnNLdMltm0lGht1Qe
7ccWHGi7renUKtwAj6MZGyMJ+11tgXsdCuAS5iq3KLvisYBLnRvnGwkaSQjtycbWybdKVzk6jpuu
ncZDPHA6YK42Gq8lBXt3a4drVF9zr9gnJWbMC4avDXUF1tS3HWzdB4TI0+khsTcDuOUIl/LHaVjD
MUniZShvE1Y19AcL6DR16BJ33TxEhg0V6BAhCeJThEJou50CnFf23JHpR34yzgjKt6+WvSuO8kPY
+ObPTvMM06+RRKxdxfRtZ4/PcauugejrndcccRVpPfIrfq8AVmG9rdvLhDbWCkpBb/tSsMjJ/bKN
bq8q6zzPewmGcrBsLW9M8dxY9d3RRN6RcRSQLOTvjBQDchIuc2fsu3YhpQu1X3LpQ+qFttu/j40b
PNW628CFPinJIqL/s+njdZqiwLfG72JwTj1jVGdZ7+1lhGrrOevXJ0zEhqc597L6FYOMb55DgWD+
89mwPveZpZuardi6bl/lxKETW2GcytAI95dDfrQl9GoW1V7ZVoTy8UnZdnvxN+5elD2k2JCCvuEU
QxF+2heb4pwcpUP+ZO8uDvOJ8LY03Wmn7jLAbptxZT+1+wEjiW2+CW/NY73Vb2lJ77JH5zTskDOr
luZaYwfcs6W2gJMUWAEJBvY38t1IIBQyrUfqhl1173BoSduYYLVF+cra4VFFNy/BuOIbnSVFvo4W
lsPTaCGY4Dimbuj2VQnnWPHgKHka7rWj4rjBqZQ2k7pBZRMKWrZRnos3rA8beS+QE8E+2qmZj24o
F+u4KAjtk4tXHbJbUIk31rbaR2gjn4y1tdbfApjXN8MjgEFOuQNjIHx299F9eo73yl27SQ7JZVM8
lI/i/It39v28qR+7XX0omQnsktgzj9FHsHPuusoNT4xg9vVWsEaDtXl08GVFIH0X3zb4lNnr7C68
tbn4e+U0r6LHgf/Lqp2SA8u+i1Gr3IxIOoyuvlW3lex3Rzb5j++yf/NrkFcc4q2haZbqyLZ6FcM0
/G7KFBfy/cUtEOdsPNPDlQ3Vmumg+fMzX95jNDy7dw9Locj4A9RF+OvnO9r3B+/nzgv9+wQBQ6CQ
3tMKv2ME4Hn00euw3dJdZxgtDO55s5c9TBEkf0INMXE/tG8ekM+j8O8H5K83oV0dlXqhml0WNOPe
R4gaCUeMHY6XBfKlR9nb/tp07mPibXaHjxy5Z3erbx7x3/EQUXfR0Xi/3T1Bv4Nqjc6jg3Qp1SJk
gRjZwhZtTgQzsX/FKhjuBtvEy9wnRA55cyBGPdkd0WTERgF1e9ShfRSevWfLfTyfT7n3UXofgZd4
/w4GytdgoAA1UBSU1xxd+bL1lbg27Unv5t2rgg1c7wFmM9bK7CeIMQQE+GX9rjZep3jtd8ts/edL
i3xZpXGiGbL4/h9ndNjIaj9M4bTvNhwuR6lfmW8h+MXXCh71T/uNhBbxxzDBZyVcSIdwYWydJSqw
CT7T+8AvoTbI987ePqrWutvloEvG1UXIWgdedEJh+qDc2Kfej+9qPzpl0JBi4CPI3x5yVFLfsvV4
gEGSHvUUdcXY71fhbcRYtnhJsbyrtoFHAOJw2Eu7b5b8S51AtEH4RxOJkEzguYq/yWzOTT9281bT
7tAeM+KFadxGR+WCjmXanJLLj3+/4JeS3CHdsjHjNGR8P/XPZ/aPda5KeazNpELuRPHhFRXlSlHP
FyyaapwrX6f1//+rGYptOryiSrZ39e7qKrWmCuO33UwVPgIWIQWwio1UwoMrlaU6vyfS+79f8j82
saqb6LFpOgBmW/1U5/7jHeaJkxaBlhS7rN0Ycb6P1X2QLoZkQR4XGeZ6MsjqQDU3l32e5/6QnYzu
9O9rMMQZ8XfQUE3TcDRF1i02tC0i45/XEIRDp8tKsRulU2ufpcxZBIm2L0rLS092WryHg/wh40CC
lVurmC4eLnH/qmYWViBwG/CWGsJNhcTJqO3rtFyZ8rSY1d4fsxNecYuyfc+Hs4GzqhXa/lg2t2OC
aWWcIgOnL8cUH1e+FyjnqfWc8RVttcj0neSyCHvoZka4lIdwh59vb75q3Xs6n3uSkWxloHCopic5
P6kITUdz900F9Kn/fbUstkVT1DZtQ3UQJvp7WTr6qXk56Tywe8xxSR2X+TE6Mj8WaLoHTqcbcx3D
XNubd/++IWKf/euFr6JL0sp1kheo1XGST7RRZS9gxbtvhN8V9b9eRhO5FAHU1j51jf647cOcWWpx
6efdpGy65qcUrmTsiib/0mAr5nEzgq2ibRL7m17OZ0ry59ujwDFlArbCUya6+lfbDe+20Q5lu3sQ
013jZwCWS2gaCZC4gHeLEZ7Ac4EKB1gpxooZA5GGLj86F0gSMKESqFYBz/39QRfmXQhZiNkZbbsX
LJ7oZ4XWjQqHt/0QUlzIOktMgIS+voBCCa5JvuqO8yePKlkIqQtB0kpWxQ/GuSjk0Dxi5rsQ6qFi
0vud9vyX1v/vNeDM0iwWgHvw994aW13toqa7HCp59OQ4ZPzgLKSQBy/lUofUz4b3KDwTfZQSVffs
1eiSX3LJ0IcGxr932xfaoLgWVQhXMQYwZeU6Z5gV7IQdqm7BVDth4tXWfpyubTx4gfGqLlIlE9qU
lwWKR7lE77GbPFwgVctjxBQ/QS2hyEP8GznSxkd7nVLMrtxC3QJ+duhBt9voiLmPCkcrAQEbqst2
mz0pAbqa2wab73ydZl4Iug+bMTy0tIdO9UFfpq/VrqK1tlF1Dz1GCxspZ0HwUbo7LV8kqNjfMwBU
IC4US0oWZxDZeObJtWdRAjLg/+ah/FLjXi/T1S0r62CWCAkKPVfpSG4PTKtA4hH/ZOyR8ga/x61B
lwu2ZO/qYNNUXD98/TFPhcUJEC7kMud7vh3RAGRuGS3UzE3SHf+owq2wWeOI8qEKYXI8x3YTzXLk
4C2/xsCJWnmBuOzvJU0HT7NE55x0YxnIS6xEd5dpGdZ4WnsdrkgfMPQTolX85HALGXzyxIR0cGue
6Z8hFiSxb0wICHjDxVPkm/jF2hiwA7PNEC0GGvr22kD+n/eje8Zj0Z7QNbfcsFsYyFbhNLaHNPvv
DXh9yH8urGo6pkyDB3XMq4U1UkmTFGdAx/+yCIazOelum2+S8r3VX8zhfUy+CUBfyFnXL3h1zmcX
tY0mq7kcajXy6pmSF7PGggevUDChot+i4UiqKPYi1ZmvWggpVq+V+Ws2dX8I4vWMUWvJ2RjH+jIs
sYYpz/9eEExxrkLz5xXaJFiGjQO485k1/BGa666/zJIVlTt0MbyL+2jdt37rY1LgZdQPw0IA8iws
cYTdoOBSA9I7ioLF9DAY8CXRr12FcBSZ/ZPFI0KKOVnkh4uKvzFfW+Aw6GcYF9G/oiOLeDcsB3xA
bynbGDBjmLah80mjs/J7r8PCCslXN97zXV8wd7GcXCLO74vwKUY2qFR4kLk9FSNlh8S/8zDpXgwL
1cMG0Pu433xk3mPHOwHm64ViXM9HtFnLs09/AX7qKeSnxM/9ex3N64NULKNpaw45pAYGRr46aeRw
UIO2cVAVxLFBCOlbUN2t53Yn3IPkxTNFkeW+IjKIa12wn5flg7B1mP0ji/njtXLxwnoYKXta94mW
L5r+WBkjZP8k5okVvOLL7fjY3LydO8TmhT/XhMHN9vTN46HI161Y8TYsy6TKZ1JMrnhV1OVpN4Y9
4ynUQjkmPRtCWHwI7wTBuBaeePS2hco3mRaTPoHcEUij/8lWMUFSV3iRMx3KGWYI/HO1+p+OJj8n
OK8CgQf+bi9YXQbATwEWNZY9Mzwx3hPIEoTIxT8VX+jAAAoWKHDGjUDk22vrDc4loSJZKHuBaRd/
mFYstXcxs2BKCnJBgBVq7G3UteAxfzcqve6BXK+PSHT+eFp0q8v0yUnygzFuRxTu2n0rbXXMv/XX
OFhbkH5Qgym8ooOPs+z1p6Bc9cNqlr9JGD/Fvq8TG1vBs5kTHVHw65Z5aLWzHBl2/3ABdDy+Iv7c
vSkPzQqEJdJDTEVb2EntiggdecLOS8cL1aId6eJH/00p80WUUqwJ9SkzR9U0RBb795o0oRaYRjpd
Dm093yhWgDYC6KeYU2R87UemjcrLLDNZLLCLiEOYkmj09u9RbW8jgp860JVNT5n6cAluFHTM0wxM
VPpKXBYxspYekmZlS++ThFJyMHgZwliq+Ln5vRrz7WSl2Pkm37yn/4qKtOB1BhM6gAn5+j3FSsov
dgpFQKIPlbksORtjP5KX8jnd5Fh6gQ/qdv2d86EvFZw9Ly7ul86w6G6LCBWOfwcX9T+Orb+u5uoU
MXvjIkud3u1G9b0FhK+bvoxbceCTt2WA09UU40K609L8JhkVcHW3QwOzNVydNnLHHiWlUeFUAkYM
LjcAJcv4Ma3R8NZSn6NZCjcyEhum8Z0vwucw72qbWrpo06u0UBX1OirOii2bqRW15/AjzFw9WEA5
nZfHwqu3Xe61jo+8EUw07/LSnsq9A4f73yv3H4+rpSNL4sgWlrnqtbRsEcaZ3dhWdjC1eBHQUQ3w
9aLUlkJ4wsM3xa0qiqWrdysSW8OhuKVhfP1QKprZBHbRKDsb202Mc35Cfmaq8migWXLfpl4ggX9m
8/CElp61sWIPS8bu4nU3RejLEBHlbxLJ/9rGf16RfhXOB3uu6iGKLoc4/5iLYmk45wiagkg6Qs5D
K4enlCDrEFkrJE0iQF6Xd5Mo0oIzJN24zHdS/FPUx530YpAUl+d8LL7Z3V9Mp4RxhoOUPrEMwz79
U+Xhj5hqTLWqTZ06HYTZC4Z608IAT1bjFzXQDkUmHUwatjfeuE2OQC936Za84zgtukcIftRwiS9m
vYxyhH7McsawNkGeTfEx8cMggR/8ZNeAU8C1ZtG+TjcYoO4CDR/M8o7m8OUlxP5yV25i/5eGy0qL
za65Nt4mmmUyfmnJ/tvH4sspK96xbQsvB1vByeFqyGdHai23yhDcxY/xo7WMSZiCtRAp0reX+38/
AZ8kqL82peDks/9l06DhzNb8OzpbZpmU3eViHqrSQ2B5bplVbVXwAeGmNDfMuQJnQ+Xo2s0Nwxt5
uumr9VB/c159FtrXV6FZmkL17xARrvtdTdEVlhEazkN0My+bA6WG+j7aiCf+XMQvEf4Rtzyc48ED
iPxNKP8iEsL2Yolpqyj0veQv1iymEbV5N0q4W8/9vR5zw/GpKs3oTb6UWyl/1U28pjJwxvKEno98
qlLTH0x1qVi0VZ33riNkGYNfY+AcDPmijym4Ylzl5vNFg+M9Zgs9fc1D0+tRCwn01K26tnFHjOhj
NVuH6WVfgAT/913V9S+xhqeFxqHw01NNDUjf37c1VuZotCWDfavsas71MN+WzSZrmb254eRW1v1I
X8NaNiQCMQBb2GbWDa6nReTpyR4gfUgpaW4x3OYzZ7IdLZRn5TmcKehe03zV5BwXPwNmhN2qtM/l
xLyOYR/2c+NWIRUEidn7Oaz2iE68dSMDWgkeZCwV4mU3BO403ZXOo6JRKmtrM/crs3eV+ZBY61Fl
XNvt+2Cdg4LA7i9YaKE/PmcP5a8L4yAn8NKzfhslXvXsnBlMRk/qr0JHF2J+iroFjhjtxXOkTcGp
UXlzsCk7L6BNEN8lTBabhYVdF6ZdhhsW2wH2g3MM56ONEZKcboZ0Mykn/bJwGi58b85eiLBE/hDH
65GpcPUWlWsJgL7+Vtervl4N+Y/MXDmAgVPwkh6f1ecIeWpeS2fZO0ujJrNiGkuvGPR4k1lu3t+a
OC3IP0BWZkhtKdsecQjTC8u3YlqlEM6l915bO/k6y/ZD4o/MavsHFQBpsSyVH8z7Z4hKMJBVZSsF
2zh8l/L1NGIJHDLZxsRufSH7ZWxycZXWhVG01+p7tV8EtKQGIDPmJkHaMz446GNpfie5M/zAwKOR
XTc7M/SD1gshob9FH3JDgA8Xc76pwNOgy8U85Qy/HvNKJfGrJ+0lCjdD4sWN16AZg9PfgPrNUZ19
Pk3nIbcXNhAcBqKKF0pe2jxx7xWE1FzLAGa6jPjd6pMjrTp9lbYHBYPx2df6fQLkplro+k3HJOfF
DBagzVD1TMTvD7WzGi/NeNnkz6q6sAxfNXZZsYjpjwEDehDwlIMJD8yTEl+ZVjbWTqNrD8uaBi2z
6cd+IS+nwa23ziHXb0gXmZ2bML4A2TDAgHx+dJZaTnq0Dg1aN56E+G3uiixJ3aamx+YzzM3YeHnq
RfYmYAjVela9KijSMfjSb5TEs3PPjh+bYmlFSyt+CPtFBJQfsYvEk3NPBRmQp7hl35UcK5G54dNO
Q7+bnofpuTErnwo/GJ+jFo8YcYt6GlCax2cTtBzMTIj3IZpkPKaZNzj9QkJ0w1QBJfAt20tmT52f
SBscWGp0ETnDLj7RaQCJEOq7EF5gfi8bC01aOHTSaAHhDpTcBxib6Qs1OGoIHT9iENcNTOPkQ1Ac
S56RAD/GZUfrn5l+hIooWdml5jjYlOlaZ0AH3C0i81Yf7OF+0H5NUKrAes7HQPFHXju6o/XOZ2Zu
Vc1TiCejH78MDwklokQ88RM0OiyXTxXzFCvexoj2hC+dvSyTlWI/BtT5zJCMQ935eec38+R2xn62
drU2vas6pKe4WwWoATBfG7y8WObjpofogSw5Mbox9vK4K5RzbS38hByHHpLTHOP2UKezK83fHGVf
cyrOE5I8MQvXdMMwrkrAttGKsK2L6XbIoHyVt1Z9MgFmxIEMTOQ1i+le3SkYpSPApd1cupswe7Xp
mNk4ZX5E4w+02lyDaDhHeyW7mYmG/z4avvZ7xfXRzNEszn3Oe1FM/JFOxbp6GZK8n27Hy3FSVlWx
kqCJVU9heJPOILkGJh/uqKzs6mUufszdUWWjfnMN18M7cebqGCTJjsFADb+Fv68h7fvmYkXVdNvO
B4UOT38bd7ZrObdS+BQADekheEbfuNB8Tb/Fi1rUogqZjmrYV5mOqktSLsl9sDf3rZ8/pGtyv31+
bO8D0ytembF54R6q5SG8nSKO8bVzG/rSLnyaf/373X+C6a+SHaaIGiAllWyHy/n73TedczGnXpGx
gkZ4OG3ewkxfl+Y+GrA7bPXFJSDPC5s9yhFSFB37i+SrnbK1Zqh5Y+mlBeKounZW4vZFD4ef8Vjv
FI1muAryOQ5/abXxrOTMNGKODPqt47ROGtWrHf02iOdnOZv2CTilyJBuKm28TYr8h2UQ59rMny+5
X4TzOQZg1yroK8nZKTfiN0t5+vcaMGDhTV4vgqkxeVFVx2AnXC1CPOY2j1GvblWpuO1LPBfL16Ht
vHRhZj9jpXJr470eEIqYrC0t0qWskJwEzbYfZE/V6NUBEFH8qom9ASheQovRmb3ugqwN4c0KsmUw
olPNNEBu3vOpvZnDdB01+xF+zoWCL7lNcg7zKtrWFnmBXC6iCr5WalL4AAixM78qMEWO1J0KGgV1
rxGY0lR5OR5bhvaRmzTntNzrAYy1FhLxWruYJwhkjeYxkHcj2v7zcC8RdjNzXEgBHt5ZsiypLeXL
i1NsVPAAkq3sItN5tEtqPia6luLGGOfEu8JuvGm+kT69TmhoIQXEwdDQxFHpXdrcopZjN10uy8D0
tXbcRU6xr1QoNXHhhhFw7Ypizmkw7wgq32xJIyQITwjf9tNrG3W/ZttLQ3c0YSDF03okZUjtFOOu
zI8kHsWLX7XYf6eNN5cfZkVzfqr9XH3Vg9xLVC915LU2C/dvL+mYa1Xzvi9MwBaOfNmUVuC1Flqq
SrJU5YPZ1QvZgOKS3w7GD3zY3DxPfX3SPEnHSb14r/TGlQzga2gUSGRmefQkjWtJDajP6o2inIE8
MHp45NFe2Jc7TVsnA8pEymOfSJ6Do1nUactGpkBtw2WtUVlfRrcOsW61+rV+yQ6KzhJAPUsTQIy6
5A1Sv8jxwwYIjYTfDCyDyalm1N/hocQGvt7gjmyYiq7iysdE/e+nPBqVIAnToN11F/ZCS1GZ4caN
W/v8ppAypEXjIbbWKdXSkI8FZmCSzrSo8O3iuysRJ86XK1EMB+U1A6jENXRhVvO6YK5AlyN162hR
FjpDILbDpi1yz4wXY3iactB10oudGN+E+i+tKYIuFYiqgZpQrN9aZX+cNko9FMmclIzwHxPMlCC/
5y5YLTCN/7+tHEpmx+DEZYJp6MSUq+WOgGxYQ67tbdszMIj5GD941DN1+e/A9dXKEzdBhbOLpirD
EvyBro6RMTfLuu2yy0Ed7hqoDVr4Zli/Ykl2uxRVjrlysY3WmcLFte51/Ak6kHyc7xepL9wWP/pe
2ugoJCrgTfuYyDZEz8VE03M+dOWvQYB3pr3WMoBFPgTvFvt9rjKk+3xZOtiz5dkabvdteqPmoDO0
U9OeZ9Vx7dzxillzR5lsrXstsg3gxHUpnZoSTGrcr7J6WmgtTmWJErnAmNwLmhZ5W64rCwWK2Fcq
EKfR5I457ZV1pzfrOcofGkldTjjZlxrt1AL7PKaqsu7WjuRafeRVVbZt7y0Zx4wBvXq7W+tdtqr6
0YtkkGdYNxTZIlJSd4rpLeKQrKXVMmeSlm5qU1vS2A3C0ivScy3f2ImKNxwSvA0Fg4GhXdG6aQm7
wzQp3zwS1/dBB/Kfw7foaOQbCBXWNPYpuqUxPnZp4tM3nmF2teeCLEoaNHf6NSWPmePPSEMb4Smx
cBIccCa0X2qrOAyzdOvk6WbuPgyrw68ZHnw5r4bkHFivEP28STNFkn0zaLi8SenbALZ5yqc9U/Cu
rQhhZJLlObGAnE5RfENPuqNf2hR3l+a1Cjddkvlj0uO+/K7k760c+4Vt3s/GUo4QjtJ1jBiSZNPa
yBn2K3vGq9ykMfjSTue81xnsMT0DMm1QWYS/jGJa63Pqzwk2mUzAadGJTqVxwcey2Oc2Vj/UBHB9
m3pVTakfxv1dZMH3yPd8vw/xbJ/2ULOUcm8ZDCESImXjLPL6HPWvcoPwlNO8KiWpPMeEFdGqxrAw
ttJ1kcn7yX5xKGQnKDU4MNpauXSQ0spHINFAkyuKGxwjV1Xj6eWCNL5SyeSk+SbVhnUGTLwKe4u7
/253jLBmnVppr/Gig70o8lfZObUpdx0w/Rh+FClpkOGW0CcmYEfWubO1ZYdmY93vreEYGozpo67w
Zqv3LbzOLNm+0aNlWGTLGtB9U0WPfQcTbT2134BUwPV+iaMEUI2QbkJ2MxgQ/x1inCqJkxBuym1C
MJ889bKWSZk4tAHXLeeOpJlKZov+CQ7sUeKy43mysNgacMxtSQdco6Wn7QKBTz+mE8FYn5m3hKkH
dNe+k5N1+8wjmTww83rKbDdxluzi6L57L49h9zqdk9LHjZKbTklKkaovIA1xYjLQ11/TH8attAvO
BCPHrWiNPlkPIOCTaIHXFS6j6cV/7hCy/lQtko50RAJQE9jTf4y0S3pINcaP6s55ntFiRXcBHQZG
p/K6OljbmomF7CoP2lLDrspxB1DhFH2wVHbKdBgib8SL+1nGkOkRu86FfDaeis433+AEqB/zA9cb
QzuXHq2z/SvQXPUGpXo4G9m0EMmS4qMCmSOhnfkDRj9v0jsSug1NgmSjkK8glEmWwfikdy8PuCdM
Go0bPK19is6J8pJg6fAY9bSVwLyy1qCgCl+y3O61P9Z0EPGp+xQ/Il2ECADqH3nRQxD6eBZg8rLn
2Svv7enk2G7waD629+OP7Fgf1TdwE8GHtS1O8av6gn3qWQIFsoOMb1MrH41TexHCZLSkiRunJnGV
V0i9033xBE1zXiSjXzyEuie3pIRufah6F71vB9gKPaVeHPzDMW09ubnHS5Vo2b9K6MqYhRgTSZKr
2ks98SJ1Wf3ArWl8sU+mDQLfB+wi0ctrXQUevkJ4WguIPDsQuBoClqN7+UlzrTxNgd/eNTi14yP6
KJPrcOhiL+8GhbsIf7F00iuZ4tC5zYv8izCp0hU5Oqe08wx2peYisJr1y5iJfOCblIG+ymjCh7+R
oFs8LGyKfXuZ/6iejdnVDkOMkJ8MR3hiaOLPHB+1N6CanXh0k7iJ1YMNY1KG2I8T0C2HAJosm2HH
F5f20+UhepT21sbeclwXR/u5fjSfy4MK0sTm7yyGhfeRNqyAr7e51zSH+dd0F71HZ5jAW6ZpGgVr
d+PIWwgNFfuU9qHuBttKgHfSn+Gx+GHKXjmAqFgIRy1UmtjwHawOD0nGVGHWuGgaj2lGVAGM+Sb9
0USW93fuJWIG5RiSt7piOyI3+zP/idvCNIOLfNtrXngXI0B/Txagb6bHYDPcwWCLfqLsyXjuRX4j
JU83PWIHeP3i5M7CRX5feWx99tD0oC0chjRefdcf4mftBYwRS/Dv7OYT7PXlcsFd0iHQmdtez/eH
eU7S7pLIu0j+0LTRnzhTmruJmqOXORbSzFdkhL4bro7Dugm9nj5xkiPw2sv7oH4fcmQ3dIOjtGZy
Bd/j8mrWo5cwIpWcFKFKqg4gZkOfM+ob/JD20GSulVMTqmDK/g9h57XcNtK16ytCFXI4BUAwkyJF
BfMEJckScs64+v3A/1e1x5ope8aWLJIiQbDRvXq9aXLEqnOlPt7WabaNgYhZuuRU9TqmDBUWCJve
It6pOQo9E18GAQc5w1GFwTEnPAmwZBdfv8QKvHXYTflo+zpZKHUIpLwzRG0zmbqdDJ+pf6fB/OcT
9x8AhowqTEH4AOCOavHb2qBFviyrHf32UZ/AUlX2mm4zAKlrFW3KDzDqZU/bq8gmEWNGxW4OfUqY
HzB2wm6AQQqXhl3Tn4/q38U3bsu0WXQNWGNRRP0++MpYkKbJoiZm1SHugAmO2fOmfaEa//zzK/1H
V+n3l/rWVbJaw+yzpfxmzjtGd6yc6ECXdHKc+Cps26fws9kMkLf+0kf4j26bzG4fpgNnng3ArzX7
H9eXOhhVUVklchk4PhPr8MJOAhTwetuETeQ/LD5TA45D+dp3hG3kvuV/OcnSL1Lyt4tGRqkBD50x
oP1f3fCPY5D0aYRdyjHMZ/1LYaaHfpw4aM/kVXdt7gRqrUzdiSV7viX77om2YHIfPvPHZF9c4w/j
pYw9KpqKcGZb/IRU2V3G2/TGB9a7BB6qLpbMAZ7zdBpeGjpEcKQCdPHWCSP6ZI3L86p8QULE677G
m+ElwQJS3qgbrClPxFQgyWK1nFwLr5Jsi+KFCd5NsJTEiYIN+J5NCKoA9NXaLnpIT+yjV8Kxxf+M
AGKS8Db5yrpIl3Tf2NILRoKH6KZh79r8kC7ddnjHwVGH5p/vMlfd10/DC+ZID+q1/Bw/40v/qfxQ
HtWLclYe0s/+aO7ja3hlFoATmD/HaEhJof3hX5uXEH2AfFIvwxeMxeDqX/C8u2ru2LrWz/w1eOtf
CQ1DYoiAGauArLXTpwGWAvaS8WY85hVcwE602ZPIL+r+aVx3jwkfOFK4/bSnKjWv/vXP4x1S6r8n
9t8+9G8T+6TMUSf0rYyLeflwz1bVLtKdrN+ayktMB5Okdx2zzeiUd19R9BD2ECovY0SKOXEl3TZ0
9Xw1jRvtUL2T1xi61LxoLuKLyA4JBT7VV+O0BwO31S/qcIWVOflKf5rP2k00yShkHQCyMtK9+BK4
6poOw6CSryo9DvYsWJwOC2YKw6Z+mKMVq/UnYAEEFEzIxP0IyjOvgClDYo9R5tASd807p1eZCID3
rD0bjpKpFYOvJk7gW2ZoGZ/H4IdKrz+q0Z2PsD1h2I0dAFFOo66EzqmjLUyrFNzzKE3gYBRKnvFD
xKljmGyMN8lMAao/UHi9sFA39UuvPtKYwtr5LG30wpF3GmpMW/kxE8p9A0YTVt15BLWgKyfi4q5Q
8xynzaIbhBrXxt7wjEL8Kerw99PuerVYxwyrPIJzNkyHlvL7ZPl2Rad0A401fYzBlIq3tg/t7LOZ
dhAnp3DHftQ1cuguH8SjJ0D8E09CUDLkC+yLm0d/tSjnhkNP7HUPKoRHOBIsYT0Yj0W+9R0TuO2l
dKG5dgf9HQyEMkT294a013uv20s/79TdkLgNYatfwbYywUlf/zwS/zYOv7UjfDFXoiBj4l3sxJgD
Sq8gmugUX/298PDnl2Ji/RcblOYHxBURzSO5Msy4v68ocZVKWaYMwyHMcQMKAWZ7a7K1yLTHSmfj
k83sTqzsoYyU1/zAJikTxHsXvEZk52wCUbFNq/vZ5Q/18FmMrt/7q3LSuUwwphM/q8h86qVnuSCs
Ok48qaipo0+KFrKzMq8Fto/hcwh9kKK/F2F4Ka/NZDmaWKwVsn+EoAJW7l0lvIkLo/hVjBfhcro1
qF0zVINhBomQwKBsvC5//PYsQvOdUbUoNbu3QVAOVZ46+LMNM+6/Zv9kxAQEFtFzn7bYaLcYTDSy
lxVMyxFNJoWMv/wzm54C86XMb7KcrOoqcIohPVYYPAiZ8GIZoYiAN7xq+WUsX0dktAntUYxjY/Oj
NupVaxTngOaq53nu+3H5KkBK4Zt35s+dW7jhzndiOJ3j/XgubG9aeUcecPSO3HT0uHP5wfVgjnKb
xyP443rFablRxwMNJnwzO3Roj0ce+b//Fg3YGNn87MH+Lrf35Rm475yqh/AnT1ScuIWnb7fLs1b2
8c5/HOjxbtlH/iy38oXH3D0O786Py8P5fuZkpz/5rsi8laPHO/AsO9jwJBO8m+NddWTn7u8Em2rh
OLu87HmR+fEK3L+8lOwsL8AbpZi3JZ6d35d4IeixCxWWe85HwV4OZtEWvofOmVP3zou9exzImWhu
x/Mk4rh5be7xPDSF7977ln/d+HJbvp89dunO+X727jcaWfb5nfxuHn5Ggbi8CJWvs/w7dO7vd27h
aPlJXox9l2/3X7/5vjy8st/PEh8Xt/DTXV4Om9+RV+/c09h3hc/wyL9V53/Pb3n3Reg4bs+6c8w2
N8X13rkT4tIifox4Ot2R+ErK+I2DOr8r7hlGbOPwU2QvlGCvRAzJW9BRTPI+eJC3PXPL8tZ4g8u/
4TVxArbe7eb9un17m+3b7badl1tvy/82N2w9m7uXr9vl9sLxtoSe82uzzbcbEef8HKwKZ8uatfwe
Dxltbpu5m2J+eSx33jzuhg9jo9DiKzeheN5dF6I3D1kXzo3bY5d82OXu5beu/OKv7/97vmx5WijO
1+V1be69bnvbu/K019FG7cm+CD3raN+W3+YVOHZ+4EmuvPxyMMs/Au5e8xyFY69tx+Y/j79yV7wJ
8bI5pbfwHsJ1iKdxNcmN+wn13hUnUrn88rUM0chj2DCPiMQ+Fe0iIIgpw0s2a+7Qx5tqFtlBYhp6
S5uvUBEPcltsu/ghK4KrPhEEFuPsOA1QaIp1KSMnbgU7mH+MU7objdgLpY8hI1xgFL2knG0Lyn5N
pSgkxyle9azQRnCZB0YFzRaxwsbioey+msJ/yocR7lNvnmLtzWxr2Atq6wYhHiB1dMijpd+JEnEU
z7MhOr209lu4J6qwFyvfmbSXmN5dGHhpWIFFLdyO9mvWOicqm9UMgmJmewArIBuW6+FjkE26QiyY
vYw3LLFlqSq89pQtDYYaVb8IQgKcybGMrFVk+NdaRQYaAE7FirqBdfwj0uh2ly0BFqZ6HkvF1cXI
MUY2vyEMR8MPXwztWKePgyyiC8ElhT7WqNoJ6zGYeLgpNHc2URFMmhPI8aEldktREALFnQ2W+CRO
OKqXAFI6RAXV36rRZ16xkzZiqspsTODAoGjGJyDQxU1Ed5oqJZu49ZxUZzOjWJk3cUSoUAyzMcNN
aKDx6Q/aNehIP408xTC/AhVm7IDYOx4J6KGulIzokLECVF226UviLwOEarrsRgXSY1Y2LavPhlW6
9dieQqkGy6MRE+LjZr530WuXykjZwh3Y62OQDhfflFdDhleC2nsly5FRO6V6n5uDNEMuBEs0m4Qe
XA2KYZ4Av340SfNQMgQMX/K0Qtz4AYSZaaZ3EWzrQXFkyaIe3M5Ke2plSND5Rz49b+mZ0vKYNoql
r3oje55qTA8HvFaj4KlvMAkQHL2V0VNdwnhy8Um3VWr4oXaTOthNrKUGSEUYCw+l5K/10thUxbBO
FsLXELoFuEeBwVH4TvveS8bqMZgHFuvhXJjKT1mgw9Li0rgffWwN6FaWsIzkYvIaPpWhgGoXmhSL
nElGYI6a1vSfEy13AwhI8fSZFshHxuM8UBH8DBRrVUi93eflKrtP8qPORz0tBmRzexpD4T1XyuNE
RFYNTSURQyxYK1oBBG8XXHLYcwb4BfiHJKcb29MFgtKkiP62oS2tV93SEOxlAMPwNEbVx9CxbzgL
BvCgFmXPgghTTUO1oi5XVHbSi/epErA2UbaBTCCJAUOsKaa9bHWvmniNVIY59B+dhnAKf0yVhhdh
mDHUA9s3xG0Xkb0UntIJIzgw08p4UrvKFVX/IW5BdxCp6dZZRHzm0EypAVV3ndUiyaK5SL0Zme4w
v5YyRBnoPgqli6C0nh/lb0VPFID/gjjcNfA0ibEsmHRYYhJo0KRuWur8mQRAsNHlppqh05cfksm6
/9Blb3q405MOxw3kit1005LHcUL8Fg8AV9Kx7GqnU2hCKZgnzeHTzNawLWS7TSJnzK1NpHGOyph9
oSLufT9ZNyHMM3Ny56QHysQEQyerS+PSj8prMOheYpReNxMSURwzGrJiAuGrIFe2qy0vbuhwwzXW
IUlZSkpXp3ock3Tl4z4oNhZXb9yv53hg8EDkYGKobX3e6bHsReP0qhpkM5gQisCO8a05K4ngKNVJ
qz6zargaUK/xJq+utaLfs/omcN32LZW5teFav5jYT+g0v5VliiuM08yWBUmgiNXw+GKWuDWyL1Nk
C9ZT4MX+QzGVdgRIE2nOMIauCP9taug6JqadJbFTmqIjhN3ZDx90BVRpcgY/3A2QWDGUFeAs3CVf
dsdFuUgKaxBRvUMASr5UqbQ7fFtG6AF1XB06c0bqfJf0Yt1Lx6a4BxpkFQDc2cKv1ahWCidSx4Go
c6bEf44EvF79i5I/NlzyAwmUioT3cNJsh/ElgPGlCxZtYlIYxPrgZ82bpPWblDUwl+7TsCekyx7L
alUFJFtmYPlh6VXWgP3LkxAwITdMp9YiDBdsVX1N59dZclO6zpGa7armFLAlFRLU0RRrza4snkKW
2Kp6VrrSrkV1Vfftth1jVzPwjDU6rsmHCZqdgWpbJo9ML8t1XT7BC52r9mxWNODrF1ass9lYO52e
croLEq5RnGhSk3Z23J+xYHECX9loET550nNnVmuhNJ2Qy0qDOdPBLLVENteJcVC60PNDyWsmxiHA
nTT1Tli8FTFejMLSUglWstqezJI0QwvRhlKdR7l0eys7i1AThnKhaYon1MQr0QpW3aCewpB+OU9T
FMlOLV6CF8P/mMTJTQ3cn4SB0dY4QbSSabkIcbMNS9UZDHoXmrGrNTcV6Tob6FSD6iQJox0Poi3n
gte28B4Bi8ygALY8dgETFcRoERijSku7UDEmsz7iBEsdeJ+SeK8yT+dOHRKfrxw0vfuh7MvSsmtq
ECmttlmENiqKwJKxp6/hrHB7Kc4bMYQAlT2nyqrPVK8QrvAX4fHZZkEHWrdck8g1IZIec8tgO8XG
Hb5pFvLWTDRYZW6b4bM+irYfozXLp62Bl0oEuDdn+KaBMIe1W6W6K2TVRYx/6vHPGmVt3D1po+92
4vBRTqyQs+wGOdv1hIhClEqNhXKXSGm8jhLIeWYssIYJXtYMgD2xJ4SYsdcUKzog+/w5gCvPFRMq
bDW9Y4dZWk4FVmSAZtcsJbh1OEpXMxTYsQFU1mz+/fxtiHqUDZGt9tMhAbNQErJfJy596hA5hvxZ
GCheX9X0qURFE2QgQxodi5BYjvLL9CO3SxS31XunpKMrWrID3lMZ27q8GgJ9DEEh1+19zjJgko9B
FSGJRwyTi8mFknG5ElQjN6G91DPCvsFOKhuyla7tyvRBVbDhrZJt3PS7TEKOUEfnKTgQEBssXKUr
A/XL0AlnQoljYo2gWepjV4GHNcG8tSpSCxQJRAgkMi5o/4mAuCGWc3Lpha15qMAD06TesW9WfCJg
wMuJoMUUJ/VHV25N/i6+CA+yCZoT3xJlYuTDr6pyeaMglkiYf6PwWAvBqdHynSinjxVofpDVMFzx
QVh6RUrkZj0G/gpRfgODwFyaKdF1aJxBz+w6f5sy1RmNEbU0mIf+05SizWA54XLMk+BqsrKXhNYm
G8/AcKvPKC6BzmpqGR3XYw2gcpgke6yli4EMnFA9Vwc87UvgVfE296qz1GAthB7fP0bTdBKae5Dc
Rv+e+phWyTgJ+f7THEPE6WgyGMcsNZCLH37t15nUStOeA2U1zsnVMGDKNOqXhrKKrgXmlPV24jpP
YJZN/qYRdEhSsi3Vlj3N/XGuUQkAepkgHVOfuRYUeiXKeOds8hFFh5TDcwLViwxhcCrwKMq6jSk+
Fum1VBqHZqJnDsSj6tGxlpCHBpgCg9FXErLXqdimmeYGiNKHDPewiigKk3g4Su1YT34qLJFDQjpn
mz00XepmMue3FV+B+HqffvQy2GdIG/m8yqmkKpWMR5b1jH5zkwrQd0VP53qelXodSNMxl9VT1iQb
UXm0pmZbNHccOTJ4dcpjVM32ckTaEl6Mp2dyTzMJVAOiC3VRHHeXPMgJSIUJXruDVLhJhM41Ug5t
hvS8WXW98SJGFLxGDZFBYFOCCEH9SrSFVqJjk1bGj1p/V/uLguFX2V6yxlXmc2tJ5w6wu5g/TI3r
eaCh0zo5ZZY06zsLDbnChDmlGEZycGUiO2We7ssOMiPs+r6R9w2jRiBSNOQciMJxHKnKaHP2Y7GW
ccsPsFxuxMkpcOMysP0tx/4wGJ1jlCOj1d9lZeuETemMtFeram2097wOgHnKTWTp+OvQLdDoT2II
ZSr2DAxtYqRW5puGOb3RxBWmJrZe564Cy7xtIC6ia1+2igHuFlYLYELl6FMkJGmxz4TQlavcHUvh
oCzLozIz6HGSnp5jrgW1jg85VHhN1u0hIOFP/Tma2wgtvuhPey0tHV2An14XXrScJ/ZzsQiTVRfc
LOVJQ8UNcPFQWXMhjDmobtbyDEw+Y2CNRxaBMPSo8ns9Rk90yK511TtGp9mVxsSvpsOxZ9oRUwyw
spqzJZ2bRoPTbLijWji8Qzp1byX9pHnblW8VqIREjFClnQAQ0/FZA6Trnuf+lHVHtRUAlGE4KrFx
yEQf1nMRP44t2R0QBDNZXkcW1bhYZ/SAwnJfzPgLnJrsXpnbYUaqsPYbwRWS1lXD/CJMpTvObCRi
dlIYzJpPXRxuMhFrA1lxRXQkagtnFMZCou1GRVnrUUcu50HsRCfMVWpyBH+sWmr0bFmlnbEzqOvm
xJwjTf6HwH65qyWWZKQ/2H6FwN5Chy9HRr2bYDePJIhY0FXbC04fWq4QVl4RfaaNeWqnz64agALV
fQ8CZMLBCOuXcCL7OjPW7cz4J0Fm0vFxjKptT0Og1WK2vszKOlUbC0rWhqwkZERWuf2p5VBe+uc2
f1BzbKItyEZB4EbtfFH4QBoTDibeOcXK1zedBrtT1E4i+c2atHUwq9v1NU57abYzqv5Vi5PQzrNT
2DcXSoONydA15rs04QsWELsQH7TuAEy87nIaEr3JRQugHmIW6IuYoZrRnulyO+jmoUyW8weycbCk
e0is8BQ7g4JNatn98It2lTLYkuE1UxIQiI9Kxl0f8ugwbTI6sj3yD8vi8c8q9iuYbwsPPZ2KoMg8
y3opy/m4TF2B9awYv7oETYGHW7KP6SWLFqVCeQj8zwx6hAXkbNBUmeC2RELuSFejfBzxogapThc3
iQaCdy67XYTuh8/mMRjZQaz1Adc3SpiSDY/WwBvR21VLGWNOXm1cIg2/MWm5AGlvMa0JItM6uwAf
h4p0BA8osHovX8Wc3YRqOqPsDcF6HLd1+JwPuIqTqSgq6CcpkWB4lnrzpDak10i4Fl9Lp+GS/jR+
0hd4Uz6sR2Gv6E8jELlp3A05fuIihhQxYGmyTMjANSheRBJwC3hhnbSTRJGegOwZsKN9OVuLQ7/a
zLW0m9m4KGHnljB1WLnYt3HcpxnNSMmCaQ3rXpO3plpyMRCnmrHuSd0qD8ZtioPHwDrqj/YF7Fps
YXeUcPBWkrD1I3adOZySNtw0TbBqNZPTudHkZxN2SZOqziRG5xQ+dKyjBcJ9TFTubZK7jQbxoxQ/
5lQsoFCH+zxmHLX9ns9qBvJvrOJBZAkyUMpFC5A1YcJi9HSOlOgxsOaT2kCE0yXeTCwfWkG+DLO+
TRfDk9pyW2n66kZrU3c06eT2iqp5NWE0KbUT+Fq6t3psLSN1MzaW3bG91OJ6N0fCSjM7hp2dT4qb
NLVC8wgV0Hymt5BQCeWzjAdPqpBvZFFdG7FjUbHrioBaq77V4ynR5WOqSodEbnZF5fc2svPTFAEu
aK+l8TbRw+uyn8nU2YWerKbadOuodCT8auTiueuVbYwRZvWc8JETIzkxC0rPKUTGhF2gXGNACg0o
RNrUY3zXuh07NlNpr1P/YVmtHVciXiH5c95vyyq5pZZysULZ9U2iJ0TBqczLnBTQSxvamS8GdnQB
MhjRvM3W0Z82PvmNBjuC/CckjeMokqwdYzvZm9jEjZCN5MdBf82bcz5iEWouIvBmKw60+Ipcv6j1
SHm9CHVKQBfx0uWpR+/CNyp3FN3gyx85JkN4MXqqUz1cTaK0ymKuC6Bk5G661R56n8g4XlmhZWrK
NQp+wFARrZpKo1AQtmM4nnvzq+ywFaWTUdf3WS5flZYN8cRibui2GuKVQkUsPUYCVEFl3ED2APuP
Wb3admC02opRc+JwlOw/5bk8hlp/0WUaKYk0PGostH7R35KaNdMKb38GyaT/YgnqqgIX2cAmGEu1
3yGyUBR8n2aVcuy+guuMkTms3UNxq5/FjWr8hV4k/VtFsVAODN1Cv26qcDx+f7FeimkI1EN7aSgG
HkvrBgFU7FeFQGFCpLrptXch2HLJpljJPOCF2lrhX47hF7P6G/2BRG/MkGVsQTRI2L8fQ5DGfaaU
+vyQnKo3aTtT3rYwEtMH80sPnfnV/ypvKN0x2ZW/mCYafcEpZYzeH4tnjNNAp8SMVogdwhXBc3c+
09DwTUeSqffowzrim7GkZ+Vsl1/wylXUrea7yei0vqvAG7zibw0CHdzqyqnf2Cl0NHcgNuKjwim4
1O/lY8alt583bU/FVdnDDwHSEFv3ClkdpG3QbRtCFUZfI1Z3bgM61Tnl7KgcpUE3B+GuW81uVLow
0hCKYEkrDchNVhNGrFhRQtig+xg4f80SX6Dbf51YC9Y8xo6LScG3D1dNfXMwe108tLjVROE9C9pN
UXuJz7tlByy2Z3SkkmY4k0AkUSQ8xr7mzOpfFWPLiP1+HETHm6Iha1Dfv7s0JIH6Py0xEvGgoszo
s1XOOEOGMazD4EjL00I5Yp1Ko0SX8hd+jfYfmDMOG4jCsaNheCnfxpdqZRO9c0M8pL66VUJta5mk
4onKtkTx03yVsrwRBMyR5+RsgL+GFY0eNodqR/xdVH8i71HhTpfTvM6lBKyenaz0mVmaO80TYtzq
UWaVMjp8ihPaW42JJjA694P8FI7Zqoif1Bpcp9TvfoCNB1rxm9oI55bSW4SACqnflTAFWzAaYxGM
zs21QtVoTeK6FKeH3EeMK08GRIDS66twpevSRhWy1Z9nnV9OFd8+I9h6mO/Klq7ouvGN6jU3MYK6
3JgfZstWL+SPH42zvusP2bU6tdvp2XqVv/SdTwPvQfsYP6K3eps/GK+w/Bb4t2df/Rb+AHwQn4e3
WQZusqvT7HYnZWOHbr1qXIMU3umVMg9duH/WzxlcA0+D430LueQgUhAc87UEnUw2pgl0NfGs6O/0
AOYnWBzzUd4zx2d/EVvq/zHZykx7eGqomAcoyjf2g5KaInhCgmjviykPoIeOPo2Xe3kIH6AhFs8W
2wp7epbfsHjcU4A3x+JoOYBkmERBWnDMW/6irXSX9GJMhZRj9dEHtnLUaL4TM7091E77lK4mDKjG
Hc7C0LOvSx+ZbJDEBRLKn/zrLNiRaBebP3+iv+SI3z9RTcf8d7nsZObW36fVQuub1Cy7YV+UzFL9
W65tU1Pe14LpJSZvrcfmWvPXA1UopERKrB4gqnF6OtBYomYm+zh4tUV/VjkvChUARLl1Rcuyapa6
8VUxiT/IAIda9gTsVDpJoYo6ZbAvBg2hLUR/KXyTQ4y2fQzKDVtS8AU1PpCUHSK22KwIDpK3g5Ao
tJLnSxQC5VlPbSXtmqpiPFBuc1zB9F5PF73dlcyeQfghyRcheRb65qePsboU7/0o9priEoy0AWq3
TCNHSt79sls3inhq/GDVGMZBDoBBcf8zWA6Y5/ED3Zt6wvb+oQ6DS4PiZgoECOS4eySQlMLsL/xO
7T/mYpnJB9KLimZTM5eF+J8cv0HqZGx+u2ODm1gcreYDCsIHwaZBuIoSOzw3x8bJNv4uhUxA+4no
sujgY8Id/UhP1iXjknJGOvx240YPwBab6JEACYcGEn9pKTq1K9XuiMua9dO/Jq7YOhD53L9dMMYy
Wf5rVP3/92F9sxYRs3Yq80Doj+2IWJT68Qgn2YoParEf6cWKToa8UnO70kNtQBUb58fZ8tIKOzys
mBysE6WTflZOOJr7sWstblzJLrokWGuD+T/RYdjmXnBpNy2Zmyj23BLjEqQmK+Fep/CDnPhEEXfy
4QopMHJoyrCFs8srkvX2OaALE60sbHgER2DbT3L1uLHCjYjpW+KOcCh1Jw0Q0TlDCJbo/vmK+y9y
k2xaMJx+kWbNX1fkPz7jKFOacKzArNBFUDvmNwn85EwQDijNhekTLcKZIWqdpHu7s47BjVjQoxbY
6k075htjRxMJfUDjLXx5rMdOtKF7lcgDaGJOCiXwh3wqRDt5z1/FO9S3Px+9tBAOv3+yi5wbxSF9
E5jIv49QQ5SLudKs/IrUUFC/BPrGGPXWtHa2WXnsCU6Em6S+aX+jQv4rHQpBHNAiskJD02Aa69/W
51bquzwIhPwqFT8CesIg6sOXiMBJWBOHMZmP0ri3ahdFqbQXJRo5a3bwyvOUvjWYNLDl6NTH8hyT
xWjh5YkhpaHZPYngIFbBPrDuYepONFwkVq5oP0aoE7JNOu6WxLq/nMJlkfx2CrE51BDj4eZN4fXt
Ih+00YqbKihPU/48SOtceJK0jUVTJxsL1jiPnl/SrsXqSLmjL1YlgSv364G+hhbjh/w3a9ZfJi3f
j4czijMVroE4AX37SBNTDtQO96Pba2HnW+Qc8LrO28U1UVVPnzrRuxh4gCo4Y2tDd177m4+H9crZ
hDsTf01CSgEi3dr7udnUtrM4n69SqtS/rVT/teMxsZGiOS9jIMRS9fvIa/O8ol0dW9APDvhwJ8Kn
biC5S157GL6gAnpy7GJc3K3rXz6v5f1/Oz+/vfC3oicKLETqk2qeKkK44q1hbAyylRXPaBzE62G8
zRAxBp6CE2C1iuq/1Fz/xXk3cTJgq4dTN6ahyxX5j/kCbD0PNKXy92MWelxySYoWiuXXjEySit4U
7d7IpzqMDwlgR0uPSQ7fgozwyPEvJfJfj2Qpof95JHJjmHFABV5QhxeBM5sC847sVClhJOmdEBYY
TROztYUfoKF2q2ImWmFCqSf8pSKT/12RIfXFxBe3UHyHzO/XUF83mtJFlrxnooWKcAaZLg20nyZS
l/hxsEBj484daAmOAv3n9keWMifCMBAw5MXwtKVNlyCXj4WPGupGj2bqL6Pm3xOlwiSFgI8AH2Qf
4rf5SvDDLq7C0DhoKQolX9nKqe4VwwVEhzJF1yosCRJbBkrP0Cvq2v3Pr48o5F/DVlEUEftMFS9j
ztW3ys70tbkMZSO7kUe4YYJZrC2P7Ts0/Ev2mZ4zLKccthIR5qee6OD2voIOyDY0wcjPFUenCxw2
ee1jsplW/aF6bp7nV/NCH+xZ3Y0H7Fg3oMzZWn0wTtJJPLe7doe69lDuxQf/ZsLY/yE/lJCX4d81
x/RMsUZUAW4/xU5jqIKtuLFF5hjZZO7CN5w3IUA7nBvwMU7HMtkIuC+RBYTZwhOi0k13CmiUE/1O
KXNVPAtaYoNf+/gCKDWS4AY0hX/LY3ZEDusS1Yf1KUzIxvm/iLgCB1ios4/SRtoHK+OknARlHQOd
fwrXZq3tqwsgaX4uyGXMnHKP7ujTP/g/RxxEfRbjdpMjPrbH9+iuvBDceOlO1Unx8p/yl/FBP0+k
97ryd/1WitxgcrLVNXM+cJR5HHfBYq2jrPNn00KxATEM+NBdlNuQMH4C14IlC2sscfBnWQElqKEL
hGSxtfwYv2bDNYk1hwpTdVD+XB+9JBOxBUsAOTKCsyP4ftedYozM1yZFIyfSJtuYM6DhPwt/eAvQ
8MvWyEYOjyHpXvQatlqrp2Fz8ZmnA5cgWcgVIOR2R4wzzD+awbLotD/yeNXQVYVmBNXibD2SKLeq
Vj9JVcWMaSM9CPDUiFFudtIDFi4/qj0iU+pjInXMlxk/3ZBomXCHQgIhKQK7nFin1XTtdkvENE9K
JBhhQgA+LzGZGf4C36LS2Ex0pldLPnd9DO/8Kh5LPFPmyofhQNYLlDOCaegOb1NUI9LoDC/xsXsX
fgAcAzXwNf1kUYpdA8EhLUQqor8s4P/mwisqqQEyoRCLNecvn8x/TIOCUcDxVvB8yICQMLPzw41E
tDJD1QiPPnT+7i96uWVl+30B4gVxzSMWQkXd910uZwXNMGO+mZ7QVqO4z4P7rF+gHqHq/vOkIYv/
MWup6Agp7BazTOat36f4UJ6yslMt6QEYsje3gb8aifQ1Hmli69VzO+1NWAQ0h4QHYWQ0qz9heDR4
6LYrWAxOk76gebTg0WBNW+8waUuFnb+kmOY3PdlG/gnbRzHeJdRv6iudWZnWP/TV0Em3INoLgPyg
Yen0yu1cUGbjZc/K48gYoacIkVR22fs8T59K86h/5g+K+jP8cSe3r3fj1pmIg4JyZpvjoc/epvGO
hJquDMmHBLo2Nj7pdAPJPmwmyGkvebvS/h9f57HbSpZl0S8KILyZkuHoPWUmAUlPCu99fH0t1qjR
aDRQg8pMZT6RDN57zN5rt/YAVwRTtbJBrUZJyHkH23F5Y8CldofoLZOduj9h3k0mvFC05WOEJLk4
MCWusbeoRAicIhxC38i08o01PZhM1IiVEP4MzS1/7UeQbWB+STCKH0btZ9xPB7k7Ltolmom+s0p8
HB4buH6TctyO8RdmXmkNu4rBch4SbrVihsDSAmVhhhndtdjP+qJAG+vpewbZh5ZtN0P4rc4hh4oQ
QZK3qNtEOtW4aI/14jYXTOGY5ec7UyGw1gsdOi8GEbHK+/Zyz6K3oHiREEXt6t6b9PcUM+1SHIPu
LjzkaT92Z0Fy++ZkhvvhkrZ40b0aHhlKhGbPRAIc2ez1b///kyi9rqr/47H/n8/i/xpxz90o19Aa
k2v4h9uOrc6q2RedH5OdQI+HKPYl0yACE3mYIp7ldNvS8Y6gyud3K3pqOqntMxEeHrPEXLsZ5GwT
D7s4aoin/4ZTKGP3Je2FmgPLq/trpcI0QgSFTHg5CfFezwl9sY07nz4Ci+YqyE+NrRtS2pX5qYCR
3YXKBmdTCNz7Jdy0se9U71F0xZWhbgfIq+k69X7M3jG1tamisz6Hyb+AMDIFz/XLIw8CUHrvjJ+p
/DBo9dC6YhcqHHUd7vIXJWmdsoKQZIywB6iC3LueSCpxgtF03RLsRRc/XnSAZ53D0ILnfEk/jd4r
8ca2e0QkjXAgMY4vV0w1DqacmQLbKvmkmR1Rdaesr9YVC3th8pJlS6yfFrhi+bO88x2dTA+9bBOd
JW5EeSvx31b4giFhVU6hYWcbRnw1Wlc4qd6dv0tLpVgHw6f2izN70DzrW5Cv4u+CotvuD1CGMFDF
mb9LJTh3xi5/yl4vesbdPMJLQyYE+p3wKRyqwZpwFS94MBaY0Ays0vKsgky8mvcEOug53pkPvlCS
4siXoXW69BGiWYiuZQ+ygDEAXh7kKG7/Zy6f8wLgB7HxA2IVsQQSuvAVlv3Ysjk9PWN4a5JqLfzU
xyp2BmSzh06xESk2QKw26oFrR5T9wMCd5lq+qmEsW6HnDyVP3grotyoCiTr1icENv/e4bYJDFTns
FEJCTJMHumdksZO7vNPKm8DwcI0S+cLeUSRWmw2SKvpS6/C+8SuafxK6keSzij/bJ8rQ6Ka5ZvGK
U0NSwSx1U8GjKxGovAp8c2M0fvA5UAjIcMvL8Zr1bLPsAZu9j/Rc3RHKxnDhIGKSx2fJDHtDYEP8
x1BguRXmBuPyYvq9s5Cp5KEYfSKCAN2Afn1Wd9ZeC/x0SO0UeWB+AoAHFAboV8a+A2HFuhE4lF6k
ThWbnbnRjG9gAf28kf94tLAKGj69AHyt6kfUL0VxhT2RpltZxP9+KMJNvhuMDbmm0hrCFCEoi939
M07BZ5re9MyZ8A2bbv3GkVJjQ31HzsElU6L08cdLrbkzgUg+bVYPVK/fKJNLIkXOU1jMtz7ZsNwV
gt8W1Tqwb+utLI4GZKx9H8EqXLU8V7xGmvpj8FlpDH46QFDLUSQrTtoWBqDF6pA/De3Ku1u899+i
eA0sW1PsUXXbvyT4yl6eBlT6HOqdnXlje2SNn4/PvLRLFgUX/oL/uhOh8xmscb3oP6IIGVBdKZHT
IwTq0Y60Fcl0J55/XG00Heissg0uJjiFaPdaZ1IdRfmBpBEFB0vCk7jldZh03gB/hNUIabNBH8Od
HJMHV/H1tMGWhvqKWhwi6p4CpOR3qNc9PAu15WPKP1NGuMSphNvllWPaEGEuH+KWLaltyf8U+bfT
rpC7K2tjLg7SjoYRJzt1Q/Nrwu4WkBn6dRrwOlBETjlzE41AAPDyd8kdnTCDfOVI+Z7HObhkVL7c
vXbN7GwvT5eZK/cZ5rarAobT1oG4RibLDUzd+8Umjs0O01jBT+wrxwjC7Wjfig7n9DQ/czDZ+YyM
6Z6xTO32WvKo+AJzzrThu2KhZHaaEGXXSj3i2gsur/Ym3IaovUM2+DtM7vl28pFQQhkMol91WqXD
Hs3L+OBXm6etJH+ZnNv0fQKvcOEWX6Hn5u2NfzXcOZ12SoQdO0B5uC/mpUyO/Njk891Fp6U1E1O7
Q7f8BAVFSvCUivcp2iEbxfFUp8cBg3C5AQnCn5BD8xw5E0Cbr1D+yNNm6tjwLZ4p5esYr3Vtz+Et
RwoTFt/5hcBeleEZlB/BvE64uYnlXfN1ouTizYzkwA8A93RsQLr7i6YETATN5QT0FCn1ypKOgGl5
miLePH+gyp8finS2Uh7YVthgQ1lToroB/LLF+ImrnTl+WeYmMa4mu4uUGiqOLlbytYDtZCouOEnK
kcx+U9d3r6Qkdh6mMvuhTNQqWxnwFnLh6fBw1d8OwUHWRW4jE4XJExIpgEIGjZw4hvdZ+aHT1PXA
9HpSO3v5UhGjQJ7igHEf0aUiIEHf82t6ExrkUHh7n8VD1r4zzOy2U/qZGN8JzYa0zyLbsFYCIl1g
EAYpyJj9RD+t/ha+yp114ntccimE1/IvX0X3Fv6SXW3UxE94LJZkXwYOuTRB9RtzkvD4zXA5Gi5c
jMpR+UEaUMJWe5Q+IDcKqCGbb9pimH9V46c6d1prIN3V132LRxoDsizsx4Z5+s/DQoG959oXt2rw
ZgqgU0kH5B6L0FCMyRvktpWqVdCKkP4flHjy6+CcJqE7ic/ph9GlctPSEaUJF9PR4k9oxL92u2B8
Uru/1nALdmHlcakEm0ZMZOtn9xaQu10z7XAAsIqZBFRwIFQOOLhrv1Z8NpORvp9qxLtOYrBCXoVP
tfgnsV8z3WBk2qytq/yUmMwYXbN6E1nYoEh6wb/2moTXC3HiQ5huGkZpbh2KohAACrTz7A6qJd/I
HxSibIYecXWO1P3ERdguznN8WrKNhUx32vmi6jfc34PGmJ25e4Qw+oR5trIBW6+WFhpuvOHsmIJD
4KWcGOmD3aDmwhoi1GCH+MnN+AAPCLSzj64iuXU9KPs8JuylOresxtYCF9PghPAcrXuOdXNBfb/C
CbSpPigDxmUdNfxTv65d8VltsGIt4hFKkcn1Dhhoze5xUP/R1NSwWCa5cwQJddxOGXdRh9KUVHfz
i3j1RnD1R4C0zovd0heAPylXE/VytQIHg6MNo3Z+VQ8jexjIxlyEz5JhPQSV3hHhH+MeKtcSnERE
gYUnuCp8lUt45Mk3FnfqSN61kZycEVGHlNZMLN4ZKo5umGxac21uhdavJwdzmdU48KN5WevllmMM
BTiGQnDVjmdmWzqbE6zEUIh81Vtuyp1UhSTaggBh1mR6lbaud5yWXeuH7Xe+mzsCS4+pQfFu58vJ
0H1BtJvELn44m0sHuRtXCBeBG+0TOq4b9oDQlm4mADE7hytQeRNG//L1rqCsKz0IahGjlWVLxz3r
G7VbYQ7T9gVgnnN+nUU/ErYZqZr3DrZvuiW/uAhpzJHuFfXaeF3aREIU9FsjzvgdaJYLld9etuwG
Ln1654mdUso5usOB2BcWwYVXzrZ2zgmk6XbVbx99KM221LfCcAN+Qw1bdSfpHL9xJoWLDeArSZ1+
rdxRmyXKP3qGsHnyaHXsNKHCkA+kOKniQ/6ViitcRNDL/SUfXMN8JnhGR4ephOj11ZMip+axOjco
9qhvWj/hg3M16Ze52L4WtyzAZYo5qAkaGuXsHCQwzd/6IViJV+wvprQ28Qxs4HElwTaa3hRpr7Uf
ENF7NlO8Z69NmeihEYNAVLHHsf6p5h3zi1AeZjapxYprW37y+RxH4yOC9sZMnrQi6HEkg2EkO2tQ
8fIVdOLSEQSbDAGaGXiU6kYU1uZR5asufk0nU/J4DMs3axOZe2ECHrfGjZ4cVOZkGUh5j2qW2cwa
oTnHi+mPm1a/pNGJ2jBwxpXlL6Cv5uOETg7R3vTRKPv+7/VautNr6MsBvStRYB3pUcbd6L/ePTpj
aq3Az4Yb9sdh8iLDwajAfG75oNp8seElwROYLWF6Ic1MWuWgIazfqb83MQpUfzGeCK+r5Cy1tNve
0J309B3DgG81nKmRy78HZumNKyQfnhgAwsBuEwxy077Ir4Z8S/DjlNBoRPQFwXUuQaGglT4qg18C
lKPd2zcPY6AxXAFRVZGhXqfaBR+aHZBpBCUfJM+I+hWeKJuollK057Mr+H21gQ5efjf0dgdaBfKc
fjL/YbGK7W1zh+RnfFXfAM7WMjA2ikTMlivQA/MVnJmagR59ndLp15SvtZ8UkOG2deIvFW+hDcIb
lbPXMSgEK/WryOvgLXSjB6Hne/QxuuRwKAid1xof7VaM1ppdBxyuNDbJNlpjncD671LxTYFnUWU4
9SW+NJqDOrCu3GCj7ekfCG/jyyku5AjSL7wyyGFiPGocfev+Sv9RF058FLrXPyjrf9Gd0vPGGEZx
enb/zZmJHKqL9DTejD/tEbvFo5s8S3RrR6MVQa+Ci2i21YOuMsJw5ic59XRtVD3b+p5vujXPKAaX
vbpWTqilNeTXNnwTsCPmceoOgfYqnFX0nej3spVSfvLVNaoT0A/xS/yzei8MMAocDaLn3MY6LOUp
aW1+pumcaJ+yRx7Nmw4Gp18LL33lun2JHTF18LDjzTybeKN9+2lIpPs5wnJOhG0S5jDV/UTYzNEL
Ba4LO70j7dyv3/L4Ts+j5HtJdfA6VTgTlVVsbCcN74Ebiw8uM6H21YBbAAekFxX7GEMipEIcHRx3
DCEj7oxVLDlC9TmEP2H1din5dhBtnl/7YqNJ/+TkXdW2jWrj/arfXlNQvjYSXQuL4R5O1bQtrHQN
CmcSrgqKMC3x1HILDyWynlPitSg2aZi/OX/O+RsKx3psV3+66ET9x2zcEUtntC9yhOXFXdC1Wf/m
V2xueFM1z8QsL8grDR+l6QrxeUY9l2REDViuICA09kp2zQaoS8QHbFKL6hEg58E2GVof/F5cADo8
PtBs+MO4hMgJY6Zv4OqT6ejUE60g53jCxPkGOZkxtLURzqPig2O2Bj/Fxc0sRVjj1EL0ll1SEbE9
DvA7k/Js2bR7s9tED0tw5JXYvonJmn9KXuRnObjkCKmlPQAI+ZkvFct7aa+4xC8kxgZ0B4ExBF/Z
3Ws2GNGyLr7ZXwVf/Mz7FdCeEKAjG4ze4UZLcQnDV8SfQnRGgoz7l2pxJ1PM2xwoyt1A30wj6RWf
5s6ykwfXoiHDBaN+RThNvbl5z2e/09dT5QKeCV1DAapmB5lNeqBFmM1Ys5MI/oZyX5t3XJVyuY1V
ouGS+5Qc1SNaMwY7SGfIna+SXVxxvIb/uvGiBb+ca0tn8w6OCBSQER6G9LsHvTceGnGrm6vhkDnV
Jay2Br6RxEEWWSGwUDdEaq7QgsKlg1sjfo/kb1D8lcmJ11sQh/cbv8d2op35QOqUAXx7xk4a2rgR
jOUdMg2I4F4liUFih9V9hBzTWuiE0anWIF09kCHwVgFqDP8yoBN4gzf1jsujK1z1wB7W6GxuJDqB
NMEWykzkO1guRcosJSN2L7nVVcNU7GXIeo/Gi2WreA/6c9+fc+x/62bciRSigbTlbefOzzE38FnM
r7ZBLByawJbRRbmT3sf8pf+sn6BHmUkM7xKQwa3xrpm+MjF2ecl+gdUER4zNy3vIVns5RNZpIGCy
eupsc0+cGX17lciCx8L9l8+Ith95/UTDHonHsMRusWr1nZr5+L6qs1jeCswqTCNDT5YOehW/Di4U
UnGCDGo1XtmCtows0GSAgYMZ03lBsWMWg9+n1nej+Y7brFBsqb40lodRmpcNnxNPdey81qgoeLRn
CjTFxXyxcJR6OBWtewbzbsNXsE4PKFKWn6SzaTVG7DXVnU5SdKZ3gu41IhwYCSEp5RwdHZSbnDHe
ROPyZrb7VNoy+0EgkX8VuMCjzYBVnkDA3suWW4uK7g9Y5/sg/QscRPjhjckc+MJ5faiIHXMjV9+w
AJtJX8ypHKlR3Fw4Lky3Xpldq+9mA5tzuEMnxSOZ/GMcsa25rSKnKE8qc3FTeJMMn1o12mepV5h7
nArShtFtRyyVwtmP6tM3GIJISOpeKiGoDjmtwb9x8Y1p1+j/qK2Le4dOUH1VztF8xEtBDEPqZqjn
kIpJj1d4V6/bDDDlR3X7zg/Ik19yIlJxgPwuWz5NMldoKLppx/6Rh6CyrlhQa+Z0jGTLprH76LCo
/2Q0SQ11e7zidOBZg0W6YeyI9VvNPUQ1xjtOyHX8EmN9DXjBbJilyP2LiI0iVfFf+mV+MpamVkRu
3P6Rc72ypgKLxElp3wfln4IRy8Q/8tb2Vx63GtUwAVxQD9L9PHwJ4Ew6p40Ld6Kn/hul+7glqdqa
3pl5LCrfWTsenzHDb5n1IK9Du9bxes599M+idTPmY8b8tiB7bZ/pe1y3cnmO4ivfIW4tmmVRPVUh
dRfABG+KbyMV98JJy44t+V2yq6Bexz/1SQtLQBMVsn5hvMxalgFKsk79+iJfQU/F3xZr09Yx8lN8
VPbJeDbcXc/BaZZOvxPY+8NmxIbU2h3qK8RdGh92xaD0Xfask8y5zNBrMP5SBcipy950VV/wZKap
lz4qzsFdDo1lx5AAa9CA89WxzA+daiSNj1V3Jrkmf5R0V6tC80dlB8cEJPUKKHuinSLho9M8EUAb
JE7V0S6yvJc8EOjVsqvjbWf9mPAJw505+bKCyHvL14T1NJLHAMFAAj1+1PmK28ltViDOYsZickuJ
DVQ8z55hxpLEYVhlSOcRrsuf0L3z/OLQ1JpNku0xUolMVPljVst+uFNzyIszp748ozpfF7RUVOUF
W7SV8DN+sRzyS4x9yeo79HneIgo2lLwr4ZaytniW/CyMDvnKPjfYUj5+S2+MunasYmmVNPAvf8O/
SXb68AS6W1BBk9kNzy7MtG25DS1MGUx2uTw4unhG0M4TLoCvxUVNKDgdVHayOFJPLq5W6dQKg5IB
1xUQiU2wau/KOj+X/92r7oKB5o+w3dRvGJp8pG1tS1kLzG3dkLoawMZ4REvr6BG6TnEnXTFbNeVb
Jn5MxbYdDHJVPmfl2NRvZoHbWjvr3FoL21PA05CqbMNBLW+2nqj7YnaFTxOn32jkOIgYBlAKMWU2
g1+J+6vIIDeYNY57rNZ4ur8Z7Afze4nqi/9wslPA0SSehgl7Fv4k7r9ZaW0RGqpQOe3LwLVcVf6q
Zi2WGZ+1N1Krx9AniFKOlZ1IHm6aX1QkBWb6VNq3UH4vXAkX75MtAXQ21boxPBAZorEmuKUecoqV
9qbseF9MX8ChmnFUeYXscMM9QtDot/CTgVYlnIhBJt7odVwaAAo6di/e9M/tztOGa6Igznbxaibk
WyIsBeVZLbcaGKLxq8c+SsmoXxm7zKXNPXHLyLGflo6cHo35Z3p94O7AniB6H3Dqkiw0kyK2gl6z
IgSIMCRsc9imETq8RBQt/Hb5pEMmIBaVNUZcPcKtge2rWL94PN0qGKD7rC3LTpPvcEOaxEsNkjpl
vNVMt6dSzAHaIRtxGozUuhdCTw23ZbFP5r3IpfTS2dnix9IwUYUy2B4H1BZ8k9VNG/mWcc/iUxK7
I6BdpDsPSd9mEm8rY6hVeOCDjvJ3OKJMH74FPBtn+QOsEAaM/NAmzwqdmRN9LOhH/eIfHdSzjf1c
PqQ7JtQgn9vhoA5OL5H+ZS+eNUEdXy3efK785c2g8Da2lYRVxxk/at2fgKKrByPzLOE9cM85TBVM
QpyJeHNzNMa9+Tssm+hZvhuHbvBQfPGKBGfYLbvgzM4bEz8Biv1x8VXSm/m4bVZLGIN2MBKsduVV
8LZtsgIZJLgp75LDgOkBsDrSDubdOCg442l1u6/WPNXvI8dYB/8KKrkLzhYNf/BR+VqA3LWxlfLI
0QVxCaqSeo+9/kD7YQJFoOhyi9ZO5U0wb1vqOL/2MuHOKnvaYY5rwy2JXPOH3CM4x6kVd14nIZVN
FVpndmHoceFY88sZlQdqV3zWVyZjIEU7NrpvEa/2al3zuFtF3HLxuWw+O+XERD1V3pbrj8FagWDt
dryEv3G8R2/ssGRgiMcjaJLhbmcAblbtxIOCaleob4GrlofpogHgfhcQaugIHRWf+fFqgyTn+xVC
tjPvZD5J6Ad3oBoLYnqRcfFQKMG+LR8VVn4Nz/OJNDZO4iFf8TFCjwz2jbopGAZcY9Kax03p0fzx
v/oX0hIi2eBfK+BYez0fTtnZFQBIPzpWpI70rGr6X0x4MDT5zF4grM6WCH9RTtVyhRSUsoYPWcCY
H+RrdbGrnpvvnImX1B1bqpd5FXNQkUbZ7nK+GKK0Dw/C+gqSloG7pd+ZOwMOEVaRYXfWThWfrbFJ
DUdlfod6uT40ZI6n7sxcdy4+OvNoULob89qwbhC0U6Q1X/xovG7Tb/28VE6wmZkeVb6+YVCtqnbb
b6Tlg+O3qXAR7V5mPO0C8imhrxnuanYdaKJxk1Y0b8g5MrgxCtTs71F2F4ouaqxHop/GayydonsX
PyANMuFKv8T1qTrraxYYo/lbdsiw47VX/pRAQyCLK59V90XKcGPcp/lQLZsanDYL9A/xLfMYR5v9
P4vY+/dO5z5kqgzHyg43QM3kHkoH7JE1MJsg+Kx/JLGwRfQL6f4VD/xPpFsh1Ow+W9u0ZyF/meAf
eSgrag6v6YLPnfIT6npMottFIShH4EIfWO0p+IIc+S4CzAz9RLwE2VffsdvmJzit0FCkKL4z7YBa
3HDHBNX8NDkQuvgZnAOQaU0+BCyUV4o+FtgZh8RPuS8YqmgemjTW0sSi/Sik6s047h1F2kYMlJuG
mZPhi6qMWtfp+usrZkX/7bVfrsmo+WddkGncR5ge+i3fk6qTGw/ca7XlQerhZ8GPSRzluBc7wVlb
2yEH3GPr2ehoFqE4H4JOfUiD4MGdJeruFqP2Zme7Go4m4oGrBpnl1bQV71Xy1x2M9PxXUEGuZ/1p
NA/aY6iRENLcoSS0e6wPifRRtxd4CUp+CzTwuOv6XBJxXHMuKbwYQmA9dm2Fvc5/jPGQ30C7pSdl
3V3TPKCB3DZMSplAQFlD63lcCkDPqB60oxL7w3W+Z36C/De5khgiMcOp77X+Y+KTCpRiYzBkhxzV
sUHZsprU2W6W59zczLRemoLbbdypP2r1IS7HINgqUQOG5SxUTwFK3uLwaUKZceI7NO9C8vt9VD1F
ed9k2yW3kdCFu0y7hJozOQF58SswH6j12GJpDTKHeaNXh+wpoGYCxRacu1cQtC0V/yppkwdfRc1l
sZLCg0418CLArPGldBSRldfhCYyXzBHYOgOHiOjmmDsY7Xep/7y0XiJplSrJQZC2HXSlM2Gi+U+p
kxlEQh/yD89AI5WThZitnN740XjCBFIaKtQnKnuNKHkrm/dxuNV2i/MrDdl/georar/SdiLn7Cpw
Z+uQNG7AsUmSQ7xnkMmSmaHljzI78b9qK0wXvGIS9rS9VJ4zGa4/7XFU3erOFv+lPO0yUx28LjRo
CV/H6MSkQvwwXtFW9AHwD7pX9l/WYy4HtFO4ybQ3ZrtGG8sWT493hXbI3oz+mZj3nKOQEEGrZyn2
1afZqiUzhFNORmFS7gcFm4VL4rdOP9jzOzD9VWryL9cBjIGQudGAVDP8bZMddbUWfgz4n1qK7Q7g
0tLu+iHHWsOm7lV4mPffeHpnemp8hTKpBl/qrv2OEhg5B06xB77PrarutWkVRbcUq8hMlINaXOLi
wjBXwS8iM9ZYTaGryra4kLv2L85dWlid8fw97LYBQ6LSweg5qnbwQX/4OiNXwh9ey+GCFutD/AcP
kA974I/7woKPa2R2EwSaJOxkX+G4ASNBLYYp6UiLeWjMo/XVCz972gNGh57+LlwYXXG0yZNbZXbB
rAhIB64C37jOBt73XQJ1P1uroW0Ie7giRFNP9RkEncbIVdz3ZxV2/Wp6+dqieh8ZYNX3TbppMZMf
6vxDSnwskCY2dwQ4f1rutMsZOVatnqzAR1Yx3STzJAd7Eldz+Yv1Ut28JdswvysEpRRPhRBQRGbh
mpBL5jZgstq3HGWvesoiX9CYwRytTQL7aEcwWsKaA9DHtKXZzin2QxAjEY3MJ1GtsB2t+FPgC8QN
w8IHtZxHAQtto8cNaKY+bST1YSQ8mo/JchEpzE8zcGBd8cuNxj0ufVkCjMRa/4gllqSKMnYH5S1u
8PplByUi83zbUgWRD0Daayx5g+HV2tZgvYYIC7dPtBOMp1Q+dOUA+2k7QStBFBiCWiKDJsx+yYRN
AVkZx1l1O5P9RHJm+8GYgwWuFxIbwSCpNF0iMFK0Ii5Ex7rfdmvtI3hMjCIYViGsrYQVhvp0w9Ch
s67dcI9KlzULy9Na+1TECnGJDZRAp5ZNnJdz9+eVKcG4eD3S19lsi1pn9tqBcagznopmHeHV3POB
6bwdqp9a7nyj/I0Zzq6SA3LLQb6ht+jnH8Th/Q0MZnuXMa8j8cpfwr16DxDB4Pd+lWb82K49QQ7M
0zvDs5fm1i7TvaURVMOC5Uz2zZosVgJkF/HbTI9CsJYAT1HS4Yrpj2gb0+BXMS6zwrCNRPCj9FeQ
iZLZnDHiHokLw+3IYzZqZGdt/MirlVXgTDsUyyldXrEoD2VkQMpgDBHVZDcamVi6TfWyH7B1IanY
R/K2ZA3PaeaFdzU4EPKJlhkcSYMwRNmY8Mtv1VGlhz3nvRfPrrXtyEsb6631a5qbqNz1P3G7nfBI
Vm+KeZfPRfun4Kym3+PXJ7dNP0+RG09Yj3QnxQOf7yzls3jL+qP0RuJV/UpaR/8ZenQZUzKutPGI
t7sjJkS3+WVmT7hO7c4UfDQfsVcrt4GC7pdmW/N1esoUp8cuqD/VF6koARPFJ2fsewQwzN6/QWpx
KUV2RIvdkKvpVZyqBEklDt+bF4wPeARBxacYTQHjGeNkqPbfcD3yBW/ZjYMaq/3mT6ZF3+rNfXDI
kJquEsVVe054lrzpii48r3lVZENR1U5vFiqHIyop8qtuawgkjFH+IICw0iU0GI67E2+E5ti7yt+I
2SEkSHanCldmK8GZITutBj51ln23kqBYrswwYJrOILKXv+X8MM3bKHPolrxim80eijem4SIrRnhE
m6Xcj+MT+EIhuTXWKxK9sNopT2HXINDk5a6UFcz8igv2mmO7CLCzw0485uGuh7OFs06ztS8Ibi3+
NmaWpA6f9dtI6/ARNP6sXvv0oZVHI73NFI0MYGEnIHXNgDLcCJvSw5uO1KOndmZHv0Ytws5fGdZx
/Pu9ofGom3MNKgc+v7YGoT0eIBdm6iNZolWJr/pP2fGBfgUIgBmakTEtJC5rwvoL88jgDszp0eap
x3akq4Aa6zZkMErH11Za8gx5LaoHc3JSfIzv6OcMStPMR4W6sBHaj4w++Y3Vz5Aq8bZZ3mhpKxIM
XgOd7KAVm0laF0wJGThUbvtTmz74jQQPH+FiiO37u16tjKOJUnD96h7AWR4NfusImwYjeeHGrIPB
Ky8xhxryAUyj6XdLciryywuCam6g3+KRHWZEZaC/Xk4XNwVmUIm/mnEVmrtpnmf9jTYZw0cGclZZ
lZKf6x/AyJvs0Uwse0Hyo4B7BXauNS7+DVOjyPL7/x570uyK8ycyHSW8DoZfDB67OWHwNIbrSAuz
LaNZVdizh2QS3Ere8lLSEITJFSH/9pASO1+FnIBkaI2GkMTKgJ0zQxhJe5oiWlIYsqvP+Y/Bcfpk
F4e+SzuNL2ReQRWFmOUnY4pH23VSPl47qtJmdYuwgSwb5cTKIXwDQyzsSXFbCfOZoO3GLh3pX66w
frCXf0zYd/zRhFB3Z3Ybu/75wo41+6g5tL+BuTcUf9lBCF7o1mt4ErTrpKkvF0ZnLUKUfsX4Bx1d
FO6s6CqHBxHezYXLIFP21kyRsW1SSCngF+E3Fcw685TFaLeVeEy8Ahac+YVu31hVt/ZigFXPCFgy
fqrW15W7IJ5Bd84UiHZO2dv3sOH/ChKUxBN/C41gHiLHPizK8yV/ZBdm3rDcv7AWIvu3Yf96EGGa
13aN4LL4m//QxMrSJUGvtYUkiDzQ2CvUBLrNu/2aDrcuKk0YZ3xOGWl6Hq429ghmQkL8WzHeMsMv
mVXUgjNXx5BGZs636U7mu1JO3Oz5fJkXlJn0pnwdx3HTveXoTF/TddyK3z1vgeyYJrofjyCssHmI
ya4Btkr5V3td/4utJ25PzXdA+wigHv/HcAns4Y1hpAxuqKsdSffUAqFsukPPwzeLR214JUshJnvL
6Sa6k8GyjXOFbo449on1nJ11ECbnd0Hbau2Oi5G081cuNhOvLeM8zu0eWED8N+rIQzSM+TERxGvu
faK8BCxYwXP61z7G0c8PcMNNx+iO+W9n3juWs8wW88Md7pHbG8cWZp0PGSkEkEzgrbIAjKKvVtnH
p8gousqT5g2BUqFdx4+RvqJK3oDAmNXho39f6ANGtyJSj6ZHL++k3irrqd1PtOgxItEtFAB4R7X8
WyU+/0fDNY0FiCE6979wUDxhJmsFM/DiB7cSGNZ2YATR/C1UB8Fg5xbr73jNv1sEzvAqPV8+nhU8
PG7g0DqNAVYVIghNjBcQ/GRO4I2O3m6hrwmbTf2uQCWZD5KMPLjnVuuRT2RMBtyg+kxVFkgwrwlh
xxgdreLPYrGNhzy7+p63I9sNTqXb7T0pd1m6ra1DJqMPfLksECXSoXD6mg/GipK1W0pQZSskzTKu
jf0bKdt2xbaqKMG8yXvzBktjCmi5NrX2XZk3k6G7U+LilhYCtRj/dcGK65KxPvFoRLe1Nm66PH4Y
kIVqW2fvntwaVrOyHj1yPfCMPiDG3WEEo1aQ3Ere60VnPith5mIOGsrA5EUOkqgEVymDACAGsnyU
4viYEcY3bDyT/3B0ZkuKYlsYfiIjQBlvGUVx1kytG0IzUwYBkRmevj864lx0nK6uylLYe61/pOiM
s7nCCUWuXUOFup5S8da9iYH8rUkeJEhpmSJh06v9QqDJ0CZoFG5qsaluwAXi4ZtB512vYoxMxFgE
6qP4/CiT8QL9DkM8uSYDijORjzVh2cHJOYvOBVMXJSgpyXDtqRDOCjpu3ISrl/olgwlXIROs7gRY
+EWgtc7PF15AZ0XO4Lptx3Qp7MfxUfY/snjRRDwjOxLeyOmnSBGRK0TbsOIuEsHZyEpPHBQRry0C
2drnipYpHtiFB9D7ZlPvSRz+woDHB08uA8msOARrpBtec2995ABEINDhPim8+daww1jhqsRD51Ru
tkodgOlwqf8gzJCH03wl1yb6bnVqIsuPuAqO/S7tiRvmsmb7NRhP8Od1AKxEiU6OAEQFmmkVnytX
Mxaebcqj4qjS5COka8ads5mHd+lQrZTF8m0vIVO7r3rHlskPs+YlXQ8F342RN25dI1U3SkSH3vu6
AFzQKcLyFsIZrI2UPXdYv1vmodUMJDcoPS3aKp6A1Au9M4L7saBYcgcYxoDVoxCixWIfYQSc0f4E
mMUfJ8iHcUDAgM1zlVzztyc/0vCrWqyIIeotYdX1O4TqoiOeG+pXZ2b9iycjnP7O7w2QCIExsjXX
12wO3XeQQZTa3E+io7hvdR1uI/KpDUyawxMmKcxs5IeqK4EGg2PyYDKf/jVIJjZc6/RhOMm19Rcp
r7ePJG2kgoCb20iuWbjKXJrnHB22EsvpWvQUN2V0gvXrLTTvYruOJEszMe0aKfM0Cz4nPi08GTrC
yf9H6+T+oTopOYAgr0YoO+1PY2McgIbMqKJ9r5VxOV4/2CTq5F+G3tHg94ZOC7g5G4P9wxFeK6F0
9FPFRL4gw4JWdulvoeBH4BcUwlYkBHe4D18tmUlKt6NkZiEvmNZ/p/ALG6T9QAQyqvqYsSCibDox
Fv5QbpVyGzMGpf/PIyLae/7weuaw2uV8y1v4c/paBooZfP6xVeyiRmxkkN3Cqw3VF2xhblA+vZ+t
k4xOW1+78V/BJd9wIxc8lz17TogDIiBvvOkumxDT4buzgsrnwaxwRfx7HUvtsWibJf+fxKtqlrEv
xgjJODpClNTiHna5kKFVkcKOJCTwV0fdUId2e8OzUFMsyK8O87+NrLmL+BhB3gT3jOsSuint11Hm
xDQXcl0LHnqyZ+q9NVPCwpVvPxyZ+jX67cSNNCCIpk4EN7E//wWf4YlsyOSaWWFGkjyiLMB/tstd
SoIodZ4LShKI0LrktN6AJjaX7BAiYNcdtLNN9D1DO9l0pKiyMVjFLsZxeAH3qqGn0MaRZoMSdhj3
zeJvka0T2Vn8y9rvbq+xosfuosEjyF3EGreUTrjJcsGdAxeVJ9gELmi6JXp2MCrBF7qlD8ee1CDV
VvoVW2OewqXz2CcPQO84/hUfErxYtKSSrEnckv4peqli0KKHpADj+DQOp5+fJBftgg81k+w2/+oF
wQL5HXnS3kSFV0fl5WTDVltU3CPLsDgAyE4ls2P/T0+fosu7rqK3TRXCjJVlh4pBDnyg3wziMSS4
6RO9iJM8N7W1aP4+/Qr9RPP2R3RlCkt5NgkMSMP2FoGLJUohm6K8zVonHFZaDObI2dY4ym5UrinE
t+LMr1QSwS9wJ0RTQBTSZ5jk/LpobTL7QqZmo4EBT5qnHqwVyRpL9x153ab7GF4JJ0ACaoqaYO7O
Q6d77UFIQBTRNIQiaDw5kP9kzG6UUon24m2hj7zMo1MHsfR+P8jyHBKsDRqSBTcqd/CI4brrraq/
10FAnBKmjIVbvshfz22Mk6Y2LvUFQdKIU1QVmcVBJ15FqNCKigQuhczKK/ajPFDWsvz7mZeOzPAf
NJd5uqSSRATalzhwWNRe30H50KAiX/7rXnObiw2ejzkJ7gz/aAGG53SNAs+gpYuQnIhYGisHL1FN
pGQIdEoFdq+jeRh2H8xtAOtJu1hXJRIaqHbh0IH1Yl1R4MI5tA0NKZ+iUtHB7tS3m3mL+BrJMV0Y
axV0FXtnus/xoR0qbCxoPeZffcRoWfBK57ZA1HeBSG9LphOWrNQPCIsrL4n+b94vNUpV3zZV3HRk
r17ZmgL5z5SeO4Me7K5aOn1/WzRAzYLVwVIzswVBD3NLW9Ed+CIW0Zq2BHkXv7+q52ube+hPy12e
3DW8f7nVnuSOFPUtghg0bANEI8Kk/puZK5HJs93B4vvD6BTKOs1/wXgx0QSo58fFMm32QQNpxqxG
imnGxoAgU6UsxeTnJPSG7/QGi1YMSwoi1pCIhRUtld37WqX3DFYwdTCkpjP7k9/Su2j2Zma99sXn
WQu7dLQrfxTdWXtB5zqHI/VKZd0SP8p6bYZonebzZ8QzjNSDyUYcvTjxS/isCHQoQQeUk1GGPE1k
e+DeBKbHTpNTyf0QGruhg8GY7xjT5GPxkHo3hJOXrOzv/UFM9af1B4kspDnzO3Wx3HhNemQm7Vqv
fCiz48BB9zWbyuDg1KNNfgf4ymDie2EDOl8S9JLZYKQdmBMGXMijkNGK3IJozQ+g83lT8csUgQGR
mVX46WDtWiDyWlwNggOpFHGO9268GWj6aJ1yDbhQ9r6i/yqBkz9nm+SucJs0j2SbkzjMwuprItd1
7ygCyOX8hKqB8P+1MB6Tf9Uv9TNzUDPj3pTLKHN72kNtEhiqPzRLRlqa4JNeEZwqQBV0wIwaW4H5
DAv8TW+tvFxn5An0K4JVje5UFD7+Mp2KvWLbgFuqljRbiUSqJsjaxYNSelXl9f29XByiT+jIhYg5
lOJdlNAb6ad4h04FTzwgWPledVOdBIxJxpkrytdSiU+lhkSZsauSRkfBE6S9z+onQ8FUu+pQHRYj
MS8+5LGGzHc++xFBJdlYIyCyKnv0pRv3j7Ry9eQWoj3/o3dDcMiXGJfiMjxEp+iktF62+UfHQke/
JNvXo/+esWfPExcYJNJu8lGk53lhvDaqDSs9WIjIfvMHgBCl58qNZ5AX0AjOdYHJG1eyTQBQs68x
DVyC7jb8xan7OlRYpgrqboPf16QQ+cnyI9y6aMaXSv8TBfdz1eEQoaYJGh8x4xB421y0qczGUPZi
YU+s8zE01b+ZJcJJQ6mbSguq9gj672Li1j7BrkORMTgk/SOGrFfzXY/TauLUGBiT0wJSI7vWVUEO
9cvlNQtOyimurnJ9H3ZJvnzTtI5+E3po0aPaQew5r9DdTSxHmz1jHpV8IaGz3EYYS02hMZUdUj7J
fjHFJIAv0YV/qMCHEYd5auZGw25wEJ2V03MPgQS1ypRTKYTG5mYqXDT6dTCteK+BAJdox23Swy/g
JmGaOtIqMKsv+jacPnfetOkLna5A5n9elpxHkcI+CADVqJH3zpNhRY64Uba/AbIZgOb2a4D9AZ7D
Osegiz8J2Caqn4iL1HG+FslplVCIx1siBswUxrsw83CTJ8uW04xDsmX93M3wIuRv/qhUW8ai3xaY
TNbqZXbRogsppER5fwO25PkWhDB9f706qhoothLPsxDUy+YiljcLDBRvvvYkvdbIuPGmJI84XBWP
JEB6iXDaSRcXOSVO4aEeR9VQ5VUj8xck2/k8wveE+BqnrKOBD4YU8XK3iHVTxhSvLGXGDQ5qgNNq
mYur+YxMOlxYyg1xQSu5Lb1hw1VWASCuarWHKVemvUG3JYzOMV+0FX8OSmO05niQYF+D9/n1pm0b
1Qy64Y1GNC1SYSRvAIF5Sm3SGaYqa3YUs77/5iw2Fx3NO4+l/vlOxkej+qDsOIIXROMyrC08YiX7
JW/U9+J1Joo8lYgoIoF2svq/5S2HMLKYt6fNDcUwS1vxA2vQbH7j98eb9bvmYy22STKJdOLoC9lD
TDnPHtsCvbbmccCCBAwg0ZSFDp9UE7Kbm2Qt7aXzkO3Ai8g70bG8GaGnbsksi/30S7/jhcbMsHSQ
9LD5gtZ0n0PmURNLuFVo/GXXjmN1RyiLWT63H5Rnsy9uBW2+nQrbVVNF/x5duGHVbUOE8sCqT8fH
9GUTWDMi8/oXKdc7F7R6SbbVHOLlWW8T9Fu7d2Ux96nkU6yZdMs1agAzunPC1ohSDiQsUtE1mi7Q
fbq9FO7cMpLtAi8YNfLcT6GH/u1UAGe5wfcX2zP2ba5MDum+J+NlXZHChsMbWXjtxt53ht8v9se3
/brSqINpCg/XtkfuYMHGm6wlEUnH1nBamAq3RLGtS3/Y0ZKL+EdP3Tx9FmBD5ptLmIoqkEToe3sf
iYcP2vcDbF21/o0hBJxyVWSY9u2hW4VwCvhAKcAGgBQ8JsvA79c/MuUQTkpfPfsbv7n90/xwTdAF
YJvk5HM51LZ+KIhHi9cq+ridqlo3wvlNgntuITSvhVanQitjflMpQUvTixAPSlUgwatjoO3U+DCa
/Ubm3q1Z2SeFC88qyh0h38nmVkCwYcywGIaQBnY3J27ZZvDKuPNx3zGTm/4s9qCAcuTa+S88aJJ4
erKMvgCficDeNH5y14eNPMVF61v/RnEez77X5y4wJOefTIaHHeEcuRKS02ns0cCrLTEshB/yuYRQ
s4b0w7ejTuIU2kFcqQem/SKtCvxL3fQkvf0iHJpy1t7IY2Gui9JFNQlOf47xdOyQDS8CewogxFf/
SBDtAfsc0L8Rmt8+2u+AvOXjvHcVj/NBRcwECchHEPpa6YlYbKhyYKD8Me9TambtMSxnuveCMcC1
DLSDlZrPiGpyvuHQ5JW4AbtIyI+XpL9p/riFrA8A2w9FafgzNBwTrGnCjFE2NgCg2epUf7pFWCPs
9N74I8AeHOoYkZkKX/4Fjqd52Fskr340nRsD+zqwc5e6dj68j02zlFG+CTaxxoiHAuPWuwtY9Mbk
Yl0GdnarGa+PI5bLHYx3+EsgxmY8QhZxqNz35EAktvgvQATp6bYbXvJvREzy99vkQQbBLZYhNnaS
VhSKoFtzsUFcpfkv75M7dCSBQzFmzs/SzFAAOSujfBAvd6ucCrDS4QTCc8wPfwDARvpENQYqF78w
zI6QDkqFSYXkUmLkQsgmu6kNM4jjZ7T5NuPepHEamecmMMxtrpqRXWo2/iYuwxS8/AQAVPOYNla4
Ke/VOT0ER62aNgXURdFS+8l+kX6Y1akh/BQBiq3RKGA0wipF/HiaWzYzu+pCwNzz18qXUnPm4hsy
FdWLz7xbTJj4wZntVEL7UM/PnZRDFFdM5jUNLRwGJo6Km9No6tVL+e23wFa4/GQXBJNHNdn2KmIc
cHV/njit229rxelia/CyfVwtab4xYBUKGbTOihB0a/RSWDBhGtul0eOuM+PeYN0MFL/l78MRNUza
sgKPJQEV5mtxVD+UcFv1clbvE/He1hfeFzKdGztrzlm/5nNUlumh7OzIlqMVQiNdYsgnThTcCECx
8UVsJiaB9WQg2AMOg9oO6pU2aTbff/qFv3BwZkqLdsVTa4zkvlUGZ5se5Ut5QJz0ufGmwbWhGBBX
AtQnyZzTCmlzgOet9fH5alj9Af17clFYnbZc+1IH1IpQiZjXAUrEYnqMCf2f6t4R1HP1sBhyfIxs
GPOzUV3VI8IzGiZIHJG3QB70eqAcklyFCGmugUnYbCQP4gGmxx4dxsxtGqvMlzgMG0t/su7HaFY4
U9Fj8/Ik11La1XKBw8zjPqpmf+jhX38fogPIRSMNaLF5+apmIt8RwaphBJAW3LgEIRVoxRhJPHkb
/QWhF18G4xVQMo8zxQ8LcgSxJ8t2hbAEUQZbLzL2fambdeU0868OX+wU2uAJv2//3UBeOBWitNPH
aazYE8RTJu053hFG0rVh8mMzxJjkr5mY1totml4RTMR6X7WfwTMT4yQsWT4Q3Z6ZPlndGqcBh1jW
X4TmM6+XEydcfCHoJmxslmwUbYN2lsf4rR9hIQbOWtrPC06mZbIlixKxU/axkNmmwpn/csHhPNbO
MDhsMvxFGT8lzrUo2hRfLHuqFdChI12Z1sxeXH7OaG7QoxnDPoCb62Bu3OgUE/iF4GRG8KstQFgf
Q28I7RyH1hIJkZxcxfjMF8ZOoSPiJgRTNFwmE7hlMDRwcmc79wlaRllhpNuP5rLxsimSQeGk2DWv
6j1ARonwiEoahif+E0QRkW7uWVVYRkmWWbZvDjatXU0P9g+I7HKAQX1jJ7a4DvvBCv8xbECiQnd8
VvyLUHvRxXLqkc/o66Pi1bDr5/mNdlTUOLfMJDOOykFiUQH2AaFxMe0aHj7wY6BU6RptwUjuv0QZ
EL80WCT4Yjgl483rdp9HNaDCMfVb7MAsGOmSzjjcc8ZJs/MNztXUFIzazbx3bPy4wgcbhZ+Cotgw
X6iKK1/tsMOAcXPstubUlkY+nCX+K22/S51x2/wglJCmKQbZSqWugO947piAWNtZS/IvX+EPI+V4
3FzBpgwOHgayg07HmoQ73oco0g+L1Qz7gluiCqwZnEYi9WCrW2u+Bv11xY2IcedOVABWb5nSOgO7
xcdhbLdfl34ypVqoc/yMEeBLQ2jpKEQEqf6L5w6E4NC9HDTKdHZoO+T8dnnMHpTHR+bbSTiiUChb
Oic9TTx8IKv6H9RQ5mdXrHjSLdwrCxKSjMWaM2hxgByjV5BjxcM4QJPk+kXgMEwLlkHNmYc28dqj
lVmg+WgfPx6zr+qSLY8myQvWQB6LwgzW+q2u+RyUNRQ+NCU373RFaewnn+XgoP0cNQuxwMf4nR8/
1Xq2Wsxs0qEjPoK1fJzN0b6a6qWwWd1A8qiCl21UdmSsGMT4Nd646g+Jo1lHycKQ5mCuWPyyb5PB
5BCQZM0c3cK52qISwEFuKtsYb7ajHAQ0el/FipQaJjiCJk7IQKTd/Ay98Z2hJUeBC+sS2Un9eHl6
BjW5FLzCRk1iVfSj/SZ48e9IlFlv1zBShoE6lxaozKpwEsBEpcm1X30UO3NyFOLITvO/Rb5KjipM
BlJCF/IUTtfrscsiMPbINUGQzZV8R6TpxmgdCZ6J3PmvlkAl8y/41DqGb7JjmOkx2rzvtCNEawX0
TuOlMJE3RDtGI/216W48r0hUqlPhwtyy7WyTDRMyUO4u4KKzRHtcpXcQLUk0aHuBeBVoTWPEM8a7
ROPd5NU08j/lm2N1OavYG9hCno0leGGITsSiRucOvYQ1bRUyvz0ZffjC6gfg9cKf7k480PxXLwZt
1OU4FaYnSvIQSIKhklHJwtyuJASA0E7u+E8+UNtcaDwdpCJTMov4UJp57LmKz8azIGRpdkQeh03g
KVifmTX2y9kfUqNEMI4iPng/fy1JHkafNfyCXkHcm0tubweJU7NjliaHANzB6aEcen4U1F9vSko8
JJpcVLpu4+LAdgFUKhu+uCr+YeK6DI524vYBHuyfQKu0uklgAOa8tMfmDtTFRQL/AFWsWo1M5KRR
8NwpKCGNaIkgqNvjpJqU0Z27177Aerb0LFnITBEkTfgYcSBEl5IhgTDS7vzxq17xL6zzIzMz8/3j
C9fyqPAHQNXpb2vYcxaR3jJYghPSDDkNuyGAu0tOHqPsvdq/NX57IOHOgS0iQ8SNjG+yV6br8trk
Puf2Z3BQ9DgtKab8AGiHQ/oNvBkDFzMOBZBk1uFzx5s8IFE6fdoNN2gXuE2vb2PlR7r2qOEc7YcJ
itPLnf1TYctrDU6AmI01IIgu8JydMBkz0ACDicBa2nPqrWNWJbMCEyqiCXSHvH2IysktEu9q49Ax
/CeShcdIDdPs4hOzyu8cEAAQhRANRJrC32JbtF+z93dGX8wGWlfoJoV+gKqhQAjVmOT8IQy7lf1u
gPxBxEjCmNrbWYZKHsxs02H9cbnAJuSBU5XhIva5d93P5zr8dpZU2ulIQZqlHt5kLGimDxyiOSA2
/Tjd7PgHtL9MQ8k1IZkzTIKodKor4yMgcYE4W6Qxpd18aCd7r7p9+4yAzweDhreeId784GKjdUox
KsEaTZLv5yDQOtuCi09oPWNMXgqaAW+hWCUCeIdpn66K8qkUxGKxmlrS3IwWXrvqYD06i9cAOn/2
V9vhb0bhCSlv5oIrip+FKS1Y8pSy/6NrBop1ktIkxClaV2fpjBIDw4uhTxeP6vpQTJLFycGNEZAP
orqD06CCwrVufA/7iPmD1EPIt6kdy9i/WVJzn3PhhemEvEccdTI/RA8ucm3BSrNJOp7HpoaHj9Br
JA0yPZ+p1fwQb47TgIMKJKT9xqHivVubbe1UWX5vfnwR5XC0WIIrAB4znKj8EYzNJP/xaEsrsOIY
yoz60vAipgTMeYz5UU8JN7CSObqxCYYcOYCoL5gt0QbKjESbGCUuQC6IEtGI0q35Dvh7JnxGJXWs
pQXcuyAqAZZXWHcfSDQ4M8kJJ8LxY9VUmW1bU/j9AIWBdLUem5viI6Vg+9QpnEjSEz/jeFD86Xm4
01QdoJZQPXgx5iZOlXi2HKMbHsx2re0FZY8F7O0wAyHZhkTEAxKHrh9HtopbihV79sUL+bpUcML2
jFGIVN17NFLFi82I/YmtTb0jhtF+9A3Pf41yhBprN9i12yFw6OM9gegMexEslViQFpEjYiE+BWPA
UM18vEEy8c2Ji0GHR2kyuazE55A5NicFTyOFBnirQwsYLXktexaCn5Ybc+bxsU6jPHvaP12+IsoB
MxR+IfBo6ZVQN8LJERbcdUhuHCVE00YsljGnPtcmZ7NbHFHj4yOjyHj2xyuXTwVxTPbDZhw3SbiB
VHyD+pPFRawWggwEE6jFmRfCiUd4x9SnW7xoPUN68Zx9fXCBsNuJa/AC+ThGTi5tqtzsUDqQZeCL
w64iSrsxUmhmbhJkNGFeueGbMYgWnDl/a6S8oeaxDZgdN2gBDcYsFJn4AxAGtSDHODE58GFEcTI0
Xz0uMnD+5o73LyUahO3pDeIR4HO0WKGVxC6Xo8s52CtXwEgqE/mkSnz9osWR2n9Jmdmdv4crE1SP
zKYj77H5YXPgQqFDmkUUt9MXyliq3ACuOEF+SBvEh8kvWHN6MH19rrM70vHCnGSsGECBEgLxfzDm
BPDBfsTGN/vXSb+s/LC3z/y7aJ2aT4ebgb+3mz/D6srNnI2Ozg8Re8BcObP6F+aIPW4/zvf5zzRV
cC7XLmvN+Cx4Hq7Jl/xP/Nel9/nvBOEicW3PCHU+hGXG/os8aODsfKlhkNDvbQQ+8XKL0Rpba7GZ
g3+paFnpIEfgn5gVJTcQ3Km5jx7q9rWic6IEHkQ8NglFLSxrDAj4Ev8vceLYbE4YELql7KGBYPK8
FZfSRdPNjyWvsAP9Y8houdGCFaQDvl68d1iUb9Niy0zBQr0Lfo/Rd7sc/kGQs/avpq/5h0mvIusV
mBaYBPJNdnnyhmtFHIqLv/fyiZYS8Efwy/qJbIOnND+GP9qjuMyVlXIcmEjjM+MfvxlPWPCx+nw9
OPRQEwPEbQ1SS1EZ0/t3vwp26oSuMr/+5et6haYIJG2nnEP6R1zV/vjlVgbn8cEjC7O7fs7JWpjb
g7d9W7NnpCF1P07+pnHZsI9Vx5DNGLAkYJ0F2kW1FK15RGVxxRuf62sUwHVgIq3SsKEQZrLn4eIl
BduInhXzLtkhwRFAA0cviccfm7C6B2dYJtPBZo7bGmbZAs4u13/jUYy/5yR/JuxARzyUm8/mfaS5
13y7wh6d3HCbhFACGA5LpPEtXCdwFipsTek5c/dFJ6PP+kzZopIdebCBR0C9OkSMu0Id/Stc+Yym
T50HlwEakeDx7dIJ2eMXotrR7Drcct5YuBRsI7dD3Mxw/wTz40rUB3M28yv9znuNPG/gd0EjzlyL
wyfachH0Cpfg7j3gq1pX+XEMDcbAyuc1EI+StGfQZsySUXDawe6zx6m1YAQ/QBYIs9/kWzqr/5Qf
7FzjE+6V/yhCHctfykmenNeM1xHrOZ1myIIZZgG7pH/5unHYTmL1CIhXHNCWnFJXWs59/EeEEtyC
zFHjJTNhtF6ssGlxOxOniBwBiI4H5vgy99NwpSxZpLV9tpI+xAa9/7XrP3SdqOmn8QnovzPRbc+9
Ya/+Q9MN0lC9nA+IeoN42GwAKifwnRwUY1xxOXWE53ImfNcFWpOG6Jl/ya5+kB/P/I7PlPtP+PFn
wI5fPCJQGg5eQtTHHtbY6ofyS1R3Smkj/ujjb8SBo+QA9w5wGDbqYpEVVPoRt8GkGIcMUs78iaJL
oHbmiCbojflCCrhCSAIuFZ+zc7ulAKZYdX7saft0R5ro5oM87S/Ube2WpgdlP2EV03n64vrk7Ry1
MyrsW3PTToQNfH4At+Yztx3wazJXgoDw/DQ8Tu7iX1SiFQPfxdHOaMSzvSF+gJD7/LbgibTRdkS7
GTc2I1DodZo7fdbhDz4Bp84sSpJ4rHiPm2oFqsnDkTHXffN6Q40I+5hcsOkAVfx6yeCDN3sfezkK
jgvXDw0InFp8I2wW7sefL2xUL2z+Eux9UNmzJ81kH7zrF92TjjH2x7N8ayYIAkUo5B6M9DPeZ+8b
6DTTfESvKsLJdeOjOi+kcxXZLz5WUpCpiPyNb5wCJCedaphYmIzj+AWYslUyh15YQu7T7RuD04QX
8Xf5oJI4cIpS+9mJVl8d84zcOkP5zcS1vB0PCUgSCjIR8BYIEQDLr+ebqetI24ZzH0T03XjcwxD5
Ce86SObMVZbCg12ZbtpH/i9fFcd+tJmywzOEQPQ1IdfwgBroj3psJkRLdvm4MatSLqa5WCim05Vw
OxS1dA1RE1/s+nEn1CsyvPMMfe/0OAXbkKubA/1HTb4Z1DkgOH+QJLPscdqJXDnI9DS3wwLPJVUu
Z5ew/eYf0R5xBkBVxOBxtTnvSEXVf3OIGeIiic8RSZTScFtds9fC5RgkP2a+lWFMkif+Ju6sxAvx
2N1j9qybvFJoQLHevg8CWRPtKCabNjmMs2v+EEkXqLZNv+qxIzyq0OLHgmSgUSk561FnzBbe6xIE
+Datbob0ogT/5KeFvOIV+o7xxjgMYVb8SOlCMk6zfXLQ2ZunAZfWjfcWU7o+8xVt15JuXE4fy21L
Fl1M2WFv8rZTYciBSM8qqc/SQK4PO+BSeP2Dv0EMKycb0XWB8Giqt6HxNoG6fO3VlSizKlQZIyfD
G8i6GdfebLB57FJmcrTEMfydmP1p0pFxRdF3s5GTCaJc4Ve377/+iSSlJ80gwYuqb+dcP/yC6ePj
2OUC1j64sNmieE3yc4elWnofXt0qfRMXsO0PZG4rJ9lFLOhEshOI/H1aXDb6d+zxCNLQZjJBd0wI
TT5tbEBi9ROEnd+xr+9TCXqbDWxQO+Fzxeyeaif0TUN4jEoH3JNB9MgDK/9T1W0wN91hF4JZwzcA
sZSIB2NLgHlkdA/9eA6ndtGRfbOvCLfEiQihFNZow0ECWNro/taYTsqrHvijTEY3rnte+HCFdUU6
Q5+0y6w7NIhuBqvbD7uCRaYnlDGii/r+Kj00eVSc+anRFxAja6Vc/UC6d/KxIYusd/isCsABFLg/
8x0lbqm8itRbo6/y2ufN/yDxJgQDfAPshg1fPP4VE8MuH6U9MgDUAsJNSmbGLP8KF3+8rO24KYns
h+0AAeDHRc0ynWky0TpMCUtQdS5SknWwgCaIv5bgwGMNXe3Ozyno1E9t968TEAeuP6Tb9J3W20+y
rscJWqliV+53RBrMyiMGEDIRB8St0/wPo43B5kOoGlljd1amuviq+UXikx28F0tTj9lfpwt1oBF8
S40u4P41BUaJsIqvSeOcMuFgQJGrw9SML7pBr9yu4Nqy7LC6B8Iz5FkYXn6o8XShGyLDpmPUt9CT
UEmAi8McdrMcFYTB9wxSlClLtpFFvk4ZVsjxA1tDB85HfaUzmqlzPvvHag/eGe8HK1EcjJVkRpM4
xxM9SH+z9mVHKqWhqGcHA/vOtjnl+DCv3GCzLfdXa/uI4wOfz3wOy0LSxj/9ZX3qZYyWQfDj3pnj
Ua28N//z2D+OQCtZeOde5hCc0JQS6wfOWSK8kOan996u0EUMOn+7uVumlPvxSpNKR3rgZy3nLk3Q
LC2gZnizCMQKGDeMIvQSrp90pd7f8weYV3OSyN4hFjj05uuXc1JVYiRFMhiA6AJiWLXVoiNnY6c9
dB2pAgSKzGxHrcmO31kRfrJ+H+jLrLx15zlJT8lvKq1XL0cjw0jHDMHXD3sZ85redWFDX1q7+p5u
Nqfe9pvTSXvMuht/ca6nFyK/WHXhlqXpk2X/xM0NDQbDWD6hc2SjU390ZMYkMkxR7IlXy2sWwIaL
eKKPxM1Cs9roKYx/nYANiwUkmLiwqH3Ec34L2t0ImTcLkirwPxQk9zK8uazJwpXOwTi2pW77UTf8
PLzxIybUlKPFx9tGxiBGKUOSHjGGbx4KtH/195wvfvxTx7sAAlydRSLWRvP/3ZtIJhz3qhWm/8Dx
ktHr0EwWFJQSqtXeVWGju0AltBAZq21CsnbgzAOvPhCNIm/no6+We3x6mFJHiJzG4tvRXQ71xXMg
HwynGmF+svnaocm0ZGAfb3F/7XSLPnVDzI7KUVxcBcnsag8L6C4aD8HrDj4v1ac2AUnnQepsKaT6
yOurLwQfFcSn9jK17LDSQ0RMJ6HwsnZdaGtZI6qGpxmKjcsQrUFl5YyU/D8TbZ29KQb3BdQ440at
WblCu7my7b+Ls55vm8H5VJ7896xlc51ciCHGg4+6jhz/TP2q57dh2GakunzJT/mvvnAOIMklXmOP
JyT/ngXrRtrL79iu819p/qyT73l0DINL+v5bBVCeHSUPKvRNgMTSagKS07w6tfW96PWw02aKupGv
GPyKhEpKFct9KtjNTjBSm+c3d5cKGdAHsvFkr1q+HAXZ0xEqN6EVHCkGTzW9PnzijcOZbWMDwtmz
UK/QcUAmSzBfhA1UlvgzeMYLJvvK1Jc1gWdksvb95V0dCrKhyHjAwU0eaVYZPxzMld+oS0bt9B5g
pQ1o3sGz4w4YnUMTZgHHP95A5UBgaqRPGo0+IMoLINvF6PsuVmm3ssKTaN+QGsCd8bzOrRlierbK
YrPorPeZr6pBSM6+CS0Pl68t2zuLA9U7+Oc6Mv0FPBX/cE3w8SGeP+HOJlLl7WSnxZsFGYGEpaK0
+quD7ZS8CoCU3Voyp8vlAocMEVkqB4iWAUHS6+rMJ9WDUaqUoiAKrPavB89lhbi6PzXUumPc6Q6F
sI6T70GHbzYHmD0wLfxfFboBEEfqx+SpPQjTdXosZ9/pe99ivmjRdsZkFG+Rowg/9I0S94BwlUBR
dHTQdYQ5WySzplcmmoLwcv7lgC6YGPI//gjqQ9FDAd/t2mz5XHitzDU6LVRIIjjK+IVI9+iNt1V3
K8zuI2FL/Ta5LBCuwQWaPKFgetmknr+qh0XUkRMMyaYts1+UyOsBsysIpLAOLrX1j81YM7+IhoTj
WUzWMzt+FJCXfgUCk+9bFId39oPVG8HeEhOuSrIrv0w5dIBmqEZjpy78bs2MvabWcB7vUvJj9TUl
rxFPNl45kAfYBJ6rS/egrDjZfM2aQ7VmJK729/8oO49mxdFsXf+Vjh5fxZVF0onTdyBk8X4DEwXb
IAcI5MWvP4/qTLqyOirjTiq6Kyv3Bukza63XZTZ0aqCFoLnyWOK94NoZWSK5fS+cxw/mmSROLYsH
ARx/TLpieMKEJjp3lD0WLeVokjO301aJyjD2vbk9NyMUCVN5cQOgX7WWiUa68Ei873FUQMSDCASH
hxSPmhVyFByE18xLwfeXiPScJ06/XjuVGt/ETsU3fwiPBdclGHF4X6N5Y+un1kfaPK93UQjP2wJu
mgI2PpiBUqv5hozbwB7A9gCM8hCdGAFN4prQkgIjWcYKcSCL3k++dLjMLMWBCYO3GNStGJnAE+4v
03zVMzBDQYegLlOs2Xmx6SLD5spiW35QYy6byhZO0KIi/GU1DK84siqm5K4uWBjP4+fQ3vAXTw/y
ENnlm7OaM+QJrwfmip1LVKhjw7DUbrCvQIWQYFOmkRp+h8IiON3dNmA02Ib/wLcY/SjpAIQGy3Y3
b305dsGMCYJ/Q4b0B7IXrSkepe6NLKLc5eSA5BfxOX1Y1x86OA+IS9RNda+1Ia+mFHIH/XI3T4Xg
qZt9G4hfwjmJZ3RoreawlF8x3v0zeHekZbiYW2t3EnKgC9t3NzcCOi4RSfUUQmNZb0GwRhD8IJl+
PRV39CmZ+DcwESy/0gPj2mxHSRxXriosuRQi1Cgj7wnJvcCHjXgQRqaQIBtfAighr2/axssbQ2+F
AsxB0MuGeX5hu5mSsjKp/fKTeI/CrWAtIvgYldMU3yrscCNmHd0uztAJYvswNZgFEhEDeUUdMli0
PS48GYOhMoh9hhK8mGnLL4bkqkxa0Cy8kk9ZPIsk5AhHdf5yCluYNc0sHkEdoQ4Do5kIJ50J940D
gQ3zGL9XjyPZMHT+OrbxAnlt/Ik+6yqbUwoSN4s4c+VZHsFDRttLubKqRS9His4wicME0DTQVvGs
fgxZM0cCHeMxfxNTNSal0HE5PzkavphUSgcxXD1azC/YAOFkxN7IvzXya/H3bKO1mn+8xPU9/Gir
ywjpy/0HHYTqPWdpNivpTYy5zBlKfb0yiW+mLmFFnu+3bRdOqu5D1BCejKcDDFy4aFsrNpi24gNE
7m2Py8RLnSejiZxKFpQN5gKq4QvCQraxLyHzoeIoXAsQJBRbXahzDdDr7dXTyBjjaGjJC075vnGF
Zh0TyVL2wVO6Jqg/TXzoR46pfBV43UV+jnO7uTHe+5EjrXptRm0LiRJWw/ThyS9IkDquXHE0ueGm
1WHY+0Jgf4iu9fAgJnhq9B8Y4cYA19hmEJKH0u5cVj9D3mPm3CLEzsRsLIoMu4pVXmM20s+UhkhP
PxeH9DqVuRbrnu9aZStUZrgdVLnb4FFjvs41nBUVlu17QnCyLng45pYRBVy8VoFFS7wX6fCjcPeA
IUmpIy3QxnL7RuCS05QMDIr2GPflFYweeD056/Une/IKnVLz4IQ19RJeRlKvOBlMdfHEMQ1fSB70
l9ba5nVQ9kJYy5d8UxVuPePmZ+vzA194u/TKXudQYTiFheo5H80LBI31gl2sNUGfTzoqNIgS+SXF
iQGiF1a1rXLpP26wXqgkyJrXoRAC8SApQkry2gpB9dOqe5mv/CZ70RR84bl/lVvt9qlVqvWGIV/s
I8qZUctNBy8YtATZXz/J4Zah0zT9B0EFeLg87XqVoJ/ne7gSvmLMb/no2pwFQwbl+cGkBeFEEGJn
Mra7VZtOwEkiV+4YGjORauf8peSTPQaVaUfBLdYeua/kwXxSZog5Zs7JVi65gT+NavHIN2b0nWw5
pMpp/ikDK3MvPLsActu9WT0xgczf30Z3yDQ/XZP+oW7v4tcDbqQOG9Pus118+5JuX/GdImZXvr/T
M+lB1BXgUx9+8UNhET7tRnFzicsDfQJO1sq6eJ+iGpFz89lJc5pJySvryYhQ3+26zn3SboTlQAVE
2Pgh3sh4uED6YgG8ISb9lL7CaG5I4TBtblU2HPcA24NEvRYba9pLOxZhQZuflUzKmS/fkQsF0hk6
koY1amk9SrBtefQNK6WDV0/7YcFNLU/AiFU1M/I1Y4GstrvpIIcYnOIYbsj4egwYLWzH0HkjtLOB
eOEu/4G7dueuhvSCTe9NDtQSuaeXs5tbRFgBhMgKLMYhUT1PyVi21orumDMRNHoaj8bxz2gxhHrx
aNtvtk75ppYa+DFYh2grrlXoNA34CqGtowObLw44TTlIEWe+YF1AkptW9VSNUShc0tUzQFwZOyOc
D80xTF5tamCiSibat4YE0SPxxrTQbY9p/7tjUo5TJhb2G5vm0iJOg67T6uDXrczID/OJtkrTRf7a
fmNpzo1cy3zKXS866WCF0B1b0ZchVHs5ZIx6qDyxrlBqxF2eAu07otemvJNdKYdp7UQYPylOO8/m
xgnhVlSj7CYX5Fg+vIYgiBssYAydmYfbtE0aQ3wSVhcqtNRVE4SZR8gBIww4iNvnkAlRhP4d7+IJ
Sv0LuSiq32CQTzDW/THt8LcrnZLymbyVFhNZGIlV+8EtkZUb7gHYRRXi2iE65kHPINW+9K0DsiN6
hdaQfL40knte4ncFq4sJq/nYiwrSgjvKJ5zgGYjzPqgHx7I2xB1kx/o2Q9/wvNTLx1yELJpfRgtf
ir/yR9BApMTOEg7O9XF8xBtD2SkMPUs4FJMo3RLCEwvn+u1jkqIll07/xrHkE6V09d3251uyf4lM
P6Zhuo2Qh6bLJ8dTe4B+Rf2JTZMC/xhmDYA2eMODxj8gSoU+kwmR4oScEUAnhLHiZazOWCZUBakP
N+fpYhsIcJwwV/ZhFkq8QxjnM94C/iESUhh9JaYHRdm3iwcTb1xJyBHhdcT7/KOCzBnD33CyT/4e
E02bqSCIawF84KDsJA23o4UD+ni48g/hfV+yOkRXlOYHaQ4EAUb9WU23jxkBWP0UCMIVX5+6aYXd
PuZQNR3kb7d1mcHypC+17H46tNU4FwCCpfuUXrvAf3fNChDbodimx+Qh37RVI1hTWpcIMfVeVxAz
WM+vfKqA27Ka5XCsiD9w17iHaAa8+jWiJ3IJaYneZ8xBZE+IZ+nNbde0K9j8Z8Sm7fBqzh4creP6
U7Ml9CWrGktzmzIFs6fUWqPmyjHWpnwcwzOMcLQbcgFacRxqU8LPtNwtu2WhSJYhXQTFVox5KGMh
fqSuVtU5VbCKJgVncLvjUBGa4DY3MPSn0iGLAsei28Q8UAu3lk/PyfveYv1fM+Cay4uk2cf8gl1l
2yr6yPlDd9L5dz3RXRWiLaboBKdBgqF6TcexjeVuztG51qiK3vaORFB4Lsk8xtNUHfedjcL07vLU
UJ9mC9dY69imwmwrPRKhQhX2EMU9DVUC35EvYzYfBM2xTqKFJtPyPa0mUA8m5KUXld27mGcX4WEd
BJcIFR69LyzTr4wQY3zHfeNsnOFoUQU/WVIowqwagjYVMKBOhi+IF/9M0/n7pFicSepc9Yqg+Raf
mxAj0p9ytNLIFbph/zJ5poAkdqXOiEjEHiQ/5NWmPNQEwe2wnleeawV3JGCUO206Lu5ErjFARFPs
vZdSajcnFAtkcc3vTehClxulx4iiKCGFmeXTTvA3qFft2vRpkJl3eVMyJVRggaczek275xk/t/JC
ug6GTqjFPW1lvFyh9XoSI/A6p860pK8WNvrhMZAtPFY3MQoaIcIFT232PKWncKJO2CsqaB5Vru4K
JCJKcMXBVYEWR/t3OBfJuceW6iivqdzCdJ6RZ846aat9+fkEkk/Dq1xjh3bO2i+dQBJaFJJ7Fo/o
2u1Dbna3J0mog6bmUHXW6TLRmMeNk5KMBu5JHDQo0/CDWRE1iOwW0b2OFgdy+wdzWjpW36i29WiS
GDulWhI1k4m7l3BMqNiYUVNXvFLUS1xrDlTWl3nqUJjm1FPzXpuDZlBfcq/cykn5SdlGPghEmIVN
MgIsbnRs4pF1sX2/XQJz3rY5TPO5OlxCOXL69ZeDA4+5etCJ0FFY4eJpzLSYj3v7zGRMYbIjvgIp
kvrQ3RZzvl07dKUrlSPyyfag2+6LTTHv4oCeln5dHUo1+xva+Ahb7Z9ntjg80MlSMt8argl/zemC
1d9ooZBfhAIC1A7LRTta5Pm0q44pFEdwNiiA6BIJuQBX38h9gCETsuCxZti3uQrFlxZ/Ao1z6HUa
u0OcojHXPaLVpV3ulOkzon+2vzkmCWPAW/ii1P67QHI/juE5otE4FoH+1W9o/hlxz7iNmeVwY6cx
o0YHJj4HSOOhc5c58iU31212KUbTEgRYAlrAx7BfcbqIVcWRXSL/QHfSQ8GE/aUsehgl0jFqVuKk
CrSjlNP9KyBiNZ5cRMUQ1IIPBj+uRQm9k1LuP4ETlIimPJmTuohPuQJ7RsZOA+TUfRreFNcpAp7K
yT2fPqG+kL4r+x0k0IS+anDfEL5wabq9V61JCvajnLdZoDFOfbsqbRJwIt7KxzgkIowkY1IYkk0V
Tp5UJiPbnEWNy1BH9Wmcxx2bVb9w+fBgqbTbbyaw9XtGcIwmBPQuCqhU9BpCa3PHGOwOI14ak/h4
ERau/rLVSaIvxCtZA68rFxcdvcnc+4Dw/f1NAmxP3Aw+AviYPr6yQw3fbsb5/UPfwTInFEQcEzVj
5WQ4e2fXxUwM4XsJVD7ZjeDfBlNeC+7e7xnTJoGrhvlPSfW9VnZcedI3zMzHscmXOY+nKTyM4bTK
y/CaDhQSvl0u1vsm8ncVu8Inzw7uD206cQDitZiF/B9pZlK79v7rcJNIbrQbGigsAC0di5yFDKx6
SC4EeBTE37ymjHC8brjY6aXFiQ6fbDCvkCeEgyg1dNAxQVKcI+gLIHTiD9G5cIJWguYgcD+SomLA
P2tnLwb9LbgOvDDgAGbyBpC6LfZg/st7OtEjp38sFAEaOwNjWJeEVcratMLCgCCEl+yL+aRnVCt7
fBNMT1WSAJlwZtXmOTsKNe0MgRry4Q0RahfWMxcHIOr5lnbefuxVCVEetnHjgWjCKZrRekNNZUbz
5HAec8Mn25riaPw66oWbneKJsksZLlIQQREmLmcqqYt+nQaPesxUGnjcxqQ+rSY51mi6g/9kBdjn
69s3QagAXA7a4ce5+IqwNi5wGyBEZCuD2jBnPcPn8BJwXo+0t4EnE4iEfOiLgq4XLTSIJ+wxgnWQ
qd+hs1b21FcEZiiobnDSHLp4hlOvT5wsfQ4C9mJ4xhGPFDod/TPTRKZVjYShtFvFk7BdMlmuw/Fw
Hkd+3W36ngEJhdCQF4PLPrwdzARTsDF62OD18sIKqxK7+CkAqnzyN1/o8y3UkjMU5kyB+zVXrKoP
hVo6eYyof+C6Q87paqfncPT4o1wJWpFxkAmtSR/cVTB8WZMtQzdyZuXHhqe/gtehTzBPMb+IYcT5
i01l4ZLO2sQGYYKkBRueyIT1HMS4l1FPDTUDZg5mOaH66se2ikWeZS6VLcmRJvLfj+c+A08wFGaO
DAF0l1xDhjhYwwwvDPMCLxJPnGwl9JIW9IAphKUEdKuEtubgBQ42bRLlFEf6ArMK3e4/MYNmSp+6
5PjinjSUfyoakhmnfn1Qh9KG4i5KUDZtcRak7kmj6ZNBdM3UEF5gkJ7SZc9wh3yStiV5iJ7KeXxj
9vX2E1pr2IrkC1qcuHdw5weOCm5yeXRuXc6EqQksy2jyNVeWzJrYRO1YRSrpdrFDPu1GxLJYWmXi
EDXNzYMjjCFZ1/APFQlZ7ozU4EH3LLBSdrqXLz63DwMPfk/aklXZkiA3SBreFTzwcVH4d0aynTLj
y1FrvFFbxmdymmz17ot3m2IN6xhOFsn7g/zfQ/3t2NuYvWBG5VH8voSx9o2jD2Xz6x7Y3y2cdZt7
CrQQCLDyHrHNuV4ecit82OW1YqiJxIv2ByHqUF8nz4/QxOeI12mrU+xQ2unafLg1ThC4mYyjK7NZ
QEXzdODPWxLQuSnWsOl0m5kFeVkpWUEztoa0lJisA+xCVIAhIRKVop6Bqe5UjorTK75UI/imuXU5
5hkBaidsq+pJgiQvIUmbmwWK1mMarwTLHZx5Sgcch+NfcyWCZ5hrspD0QNxg+8R1zyAuc1XFF7sl
b1+5Y+NgV6lb7LCLMj+hS8Fnqf1s/cIraScJl7rn/ROx4dyO8ftIncS5IhGDMza3EvCV4fFTsHgU
OOwIBeItMGLgNIgNJyRSg5SCV/AmdIxaPR5jJwidlIneRl/F/ZABKcZLpqk8X9pR3i6YYf0h1itW
Nqp6rNdd6RTlPkMdKiaqtlF2hIrTI8SbU3zHrYP2MmW+lQzJX0xe6082fO1I7bjYszfboYioGh+I
IoJDPijzHNm0y48r03f9gScvt+UwK3m/zjTX16eXbBMK7oxLxUpccSe0FwaTZjTX5cnDsflbTb9D
7KE4xPcwE9dQAo3QpRM8bA35VXBqn66we+FvTSejTXJhyq4vmP97XHvtY8KXtcPNDeehrQSlmT2A
319lA3TyQ7CGiPdgs4rTuCQwHeP6SNoomaN3BXU5OYXBqwdg2xLIyaWrAc0ifvwaRrs9yOyQwc3M
Bku1DBVpQEs6fTmCLS4YmE7UPb5H+Qa8iYfgBEgn6rWI0wzyEly3aH1MqjyfoQhl8VpAj1LaKoy9
U4iJ2jQ5miu8Mekxr+c/7rBkwXADt5gcR9eb9TlvAvknAZc5sMPP5G433Y7XOMiT3WwpZE75EfFR
3BSowbTmuM7AZujHbzdR1/ggj1GmhIwSXcpZcdKvE5z9IAvLp3iIBg/EaM5ct0y3vTqXIIaDhN72
pRYI2FUC29xtqK2vRxB3wXsVMp9H4R+IwF940TJXn7JXGeDMWxhGfCB67mwy1FkSc6pdCGoBzenr
nU1NsrMxELVvuPuVPuTFez8Fw7l1mEeMi/MIcweEfKvYu0pcLBJkcXJO8UkvlA1zJHLQ1e9+0uOx
RkYYgVtfr/sP8blR6XI20+vEL5/nxf8t1DH5y9XnBuY03ri5/1aCJ3VdPAlaQpyghBWLrpgTwyMr
bktDfoJXTFtxIRxII2lKxT8Cg/ZpPQ/CScvejKzskxNwhKXfsVsq/aoCWf1kExCVyu40bh7fnFEU
KDfUzbvVb5TSCWGNIaMHrLH6CZb1Qzd2po0o8BlGirFXaFt+an11f44/RecFtQErYuAdu1lSNFLb
yHjHv4NaXramDR4u3Ge03bCWaMs0WDo7cAKQdyIkbLBqiVEafxbuI6y/gZWDcJ9cTYwyvqiJWRG3
4AUzGaGCCR99SrcOgQy7QHheH/AADHJZIZFsFGVcBJh5fjxsbHPDg4B8LHeZzCi+YrjK9HHSshnx
OPV5hNWb5pKC+SaOgbw+rKMpmpZvrihUuIhMMWjiGJ/wFPBIS4Y69kgWWT2YsUIw8AFTiJhYSy9b
PGOUhyyGZ4u/Yrq7ydcHrNSe6pFrsbcIt2wSkoqtN1hZHAOZct3bXT2WL29100/ubKhLPMO/m8GM
1tAIjSkordHlhhnz4IYBeeXJTPhwMz80bfqu9yY3SqXveNQhBj0MWmw5nwVQZ2BFQR5toV7C7cxA
5IQxVY9FqM5Nn0f47LSehI+rv0SaGBR+u7pd0HYCPzic6G/FNsgScBmthxLOba5YmIRrc2+OsTi8
wFBH98pjX+GIV8wwO4FFR5eOyjRc3lhab07mFZcqNVGHQE7Fv+nuyc2lEybyG4QCSy3iiZkgE+v1
PODFiMsv5nLhvKYopO4ive+F/VY+pTIml4zSR3gF3G8jLASxneXGf82fcOT0kf/Cvpc/2As+m/V5
5DZBvDjjjAbTs3LflBfGgqoej00al2xLXdbU61h1QmMbFQlMyP2rWoHX9HTJ3aoYDM6Wt4foCjrm
GxMpPggJObDgmPWgeORCLPDNW3a2KwFgHc2Euuqewt1ywX7wriPKkh8Gw+FGVDRcRPeGYEojQPCD
0Lg3rIEK+s9Rt2XD7ZtDmOPhPqgvtR/lcA/eoRNfHgsDAlRmgR403psT2iJjuXGpFwBeEgT+UwgM
RLPGIPpMgCF2REx4oQ1ENr42+ngSOy21Xe5QjPXdHl5TIJ8L/cD1c49slZDbYgx1oiESO1vhbkEn
NOKqIX0C5o1KwySj7hoSJlWUtV4s2+2BibS+fGFHwRMPnogivSdCdvznY1dBXcqUDN0oZC7dro4c
WxLjF7ixCLMqH22jfoA+P9WWmegz9GE2Tmjku/ZteY3nGmikbGApNInAhMqV9i1m82GwH7ocjPa2
AUdmS1Ow+Mp4fP+u/XU4fg84P3T5iUoi1Sa8TQiw5xqlEBkLX0yyGmOfG1tlSyFvvhG4W2J4VOp1
Uftp43xDXlpmsGuGKX1b79+k0hFzYiwYKHPnNj/NTzjGp1kh4JyICMs8Nf1EwshSP2FM/ZiE4+lt
n3cHAPeU93ZCQZV8gXTRfEUo5kt0/F79Wd0+qWjoaXln+bQQD0xYpBs9/EU9yvEGUZgCtwBkiele
ZLeUOphOiQQEMI6GvBzXtrzQZzEm5ndcJxfiBuUojTHlSRP6/Zr8DVa5POZQNARQYNRYLnQrrjWs
EzmmtTLA8FmtN8/4osFK5liK9yXlNlCDWQ+XqYCRA+lRzRhoB2v91fO9UG6uSrbDslEw4RjTN5b5
x4NejxKLVj7ciBr8FReACK6xd79yfCUXCFdX/UtYipMpR7i+v5nLUTHjw4U3T4b6TGfCV1z7xsh+
xhu6uHt2pHMyT70/fu5xVIQg9bR9LMJ1pKg/4lqsNmIaaAz3Y6LXd1RLw7K+Zi6wVIiLINqBNx6s
H/B4IGQ1nEqUQMDkaeW1SLl3uXGiwBNgUnc465NeUCwJgeapUkneSAMbS920ab3c0b7BvkoFX7ty
kXKUUFOCq2KHytyKRQ0ga1Lgu7TxyDHR81ww+aaXpeikp5wajkp1oF6EZgZ8UWL2TVKSyQcbTGRp
Vuo3rwE0bSbdqRrnwJj9jSwnqzjeiJKi5FBsYt1gHD2X6JnvBCnzXzDIXLRr7bue0sGKUxi/9vVd
zWmLPl8F5lTzntwbm9tFQ0Qc9D3XMn0ZZRKcA/Z8AdjfwP6Gaknsjd2P5TXjchkNOBHVyjIzwMLI
QzhxUCnBw1iaM3jbd/yr6UcJY0wdEy8H5tjNxHzQDFH5jPsPDXQZq9RsRq1YzShgSNrln3nLE2SG
MEAFnMx0yHfmSu2sMK+KspBlX2J69swrSreg0GEV74fho0hpskZJn7mPtbKPgIby6/3rJrsP3nLL
IpnzolSueYYjS4rYYqeDaGkuKcggHjlsbC7Do7KMgUv6ecRpaVw17jHqdpQC8arXTwU08++2GEIl
H3N2o0GsMU5LIagvbqsRy6IBep2Y6o7L6+G81HFx6QG2NWiB25BICOBasMN0bJPCgaUM38p/LbsX
c7PV6Onny4EtAfXimmJFiOifYsG4GsmkJ6VX/TbmLyy2TbsHJdjBkUtQzWC3sNUBQLRo4vscGemk
jmZJvcZPBQpIiqcfWh98VH22Av4iY2be+neNPCsBu4AVSZ6Fq/rpvEbr2szf0jeOE3rABOrp5Roj
itit1C1FJxSTO92YQy1LonwTBYmLOiiZ9tVC51BOe4+7x7xtpFMFpyt54ubEq7eSOPVvP2K2vj1n
ZQrMZiNn/0JAFtGi4CWFoTnUwBgZxEeIdfrnKIMMx74i4FQ5QyF6tgGYcjvyRs1Ka+ZSkg33FCR8
jWxXyJesT2GTKChgnggCAj48d9cwVsR8sp3mpq1BrnFqbZaSi2kzFmOS+iG6SBj5AGwzhZDFcTXX
L4Q4fSuAKV9lbMtf0A3b0lG/OmFlANRiSEIDyXZ6HaXn3MSOIR5Xr52BBDKNFk2MhNovIJpC1z8P
49HKTraZjUuAPje1j6bzGZsZuqsTCsKsKPMjDsJVksC3YWZjay+riOfKD6FO+e4VL9/AeKTMwxg+
8Lx0tB9DOb3qdDppRtED6AbcBpg3Bm2TXJoZzk1Ee3MmbHV8UiEBMAbX16yGSAYSgw7QgE8h16TQ
vDeLEbubH7Tvuw3jt7tyqSn7tBXgZZIs1eaq1QMV3hXIeF7x8LGCQBd7ij4pGssJx4GcnGqcSPrj
iFPFxzLrlhBmwOhpYuhWLLnMK2r4+KRNcyjcl9xNpi3smF1msg9kGFI9bt/mZjSacMbqk3RS4cn6
8PVduCGmQoLHNIGUPOF5hxd6yeQDCJEB/N5AkWcbn8SnI2Q5PBiFT+FB1NoEb92nDRgPiB8uBgTl
UwrIiQZ8T7HEN9x2ik9fmk7Ss7AiQOGhLIp7hwVLBACOLJiTg/IeNVx2P5rqh04BJKTeG28AstGf
09rkzXa2toeHRAvXH5Qb6J7LTakS40qwXjRmHNBapv/Pf/zf//ffX91/RT/5Kr/1Uf74x6MmbTR5
VOW//qmb//zH83//dfD9r38ahiEpqi6pimnIiqFIpsiff102ySPiv5b+z6vLRsbb1Ks1E9LbDCEQ
FmtIdaoj2ZtVDEsWOXvlKQSe+cwbIBkVcw4FgoqZVMZYlQ2uyyTNj9APlbi/Uwt7UKOZIeFCslbV
nfA8vXGW1TDpG9wpsdXCF2lg2EOLBGvC28+ovBTjWhw601U4GyGjxLsnhN57p12aEi9uoZPSLhjJ
536NoxixZ7PnIfSR99fmj45BCE4gzb7XNh0/N6uO0Ee4WhlMNKe/f1iS/puHJf/ysMrXPQvTd7lu
aaDQEuE6cjI5Xfb4kWC5Dffe0snL7ak7rfccCfdDG//9R5CN//gRdENRZUmWNHF4n//2vt618YhF
NSJP4ko4SIF9WuIqxkZkmvL5wLAx0BksgUu/Uaad5C0Lrie46ys7Spr9BtSCiEBGjbIaGDhEQ6Zf
0vfff0Jj9PefUPp1RY1KoxiJfTrglW3BTWC/4f1CDAYzBzclxPgIfa049voWUOuN5MIITLecB8yy
uHGLjxI6aTQRqdSTZt3BzHtqk3CGlesrJc6cDAEo9hzBoOhkH2DljRnh/Qh7COcocbBfehQuuQHA
NgUgHUdbUEGFxmXEGX0w96/zSTw3pH2Kgy9X3LRyTRQVN+hFoaVunjYFEkPP7NNI50w3YIHDrIIB
MlpEdoqjoeQ2Q0DRAkIu6nCpXP7901OHJfSn/ahppq6II0k3NU1StF+WWG2Ko7IphHZnrMO1eH3M
gNSixSG1Lo2zzyyDjAgr2sAVCBILT5UzQUWodT3p2jlQV32GXDZDAy9CeoqDvVvP7oE2vta/WYbS
7z6m8udlGCfZIzIbLd+R0HVl+ujuflrXXMeby2+Wk6L9+kAMVZFk2RgZ4miky+Kw3P5twRcjObq/
ul7eHWzTOs8Pojedz13FZrnom1Hw0zENGltjZ+JvzdO6t5BeXO3p378V+S9fd/gQmqKbEmekrI7U
Xz5EYZb9q67k3fw4f9tL1/Wy8VfhrE4ODdDaBzv+zS8cfuCfloGhqoqi6aMRv1ASjV9+ofjM25us
jaSdMJ3m1kCucZeStYuszcheeQjKT0413vrrw29+73/4orqoi4Yoi6Imi5L05y8qJoIa3sxG3mWW
vSyWu3i58W6WN1ssJoyQEGdcDWf9m6cr/eUOMlRz+KLcQbJmSMYvJ0YhvDuti+TbjgJ0hueu+ZUv
GG36wvjhIzuE4YmAAokitA4wd+M3a1n9y6nOr9dFWdd0c6TKsvLLkap3eqbUES+XIG+nhZu0L2w7
TayjbXhzlzWG3oiAiMgKNtbGWyFjPMychWw5zhf2Nt4JtdTi5EzG64Ni/f+/jn//aOovr0PoCYEZ
ZYmyY82THGYF6G9/vJnlLPZ+7Pj2716FPPzAX9Ydv3AkmYqpGCJr/c/vv3+1rz41Y2X3tKdw3QLy
vi33NXa9t/dBfp5TWP72d4vur9cqL8BQRckcmZI+0ke//FKxHmX3rhWaHZJ2a0cqkv1pOkjDvdqd
UL8jpAid351g8n84V/70S385wcpnWYhxKsq73jvOdfecWG4Q24FX+LzYBW62kzG98/Q39ZY6rOVf
H7ChKaYqUnmxx4bF+G/H2a2RetlMUmV3OM7hFQCP6lZLdMj5bQtWwAbvrJUceAg8Zw5n2jdQq+Wj
+r6M99vp7173H3fxnz+NRtknG5KuaSPDlH85XG98/9ftTaoSvbbzGuNDScoJZfHtN3tM+kvZwnfW
VX4Fb1iU2OR//tqdGmHyneb97uWwlANcVjm+HW/Gt+qt6frvt42u/eVEGapa1Ri29HCE/lolmTdN
y41bJq6wcWZ6EShL6Kp4jl7ajboXr5Aki2P4A1093neobi3G/QNSg19xYUGSAGSKuykzkG6We8qi
I97YZaYofdVXWbcLMtE++w9Rtx5zpA0wcmdp8DSXEAlquC7/K3FCeHZFDcB4oyThqgKxsaLPChqs
ZtFxqufXtRtUWVu68zdPHKqqhOQXfBmbD6sbZBrhWdoymzALh3kxzJH8yugROglDwSXQAlQMtO45
4v8DH5RJ6gPQ9gyiXTRW1tnQa8BI+3JgMdRzmuX2FK4ALCEDMmhnuB7tq8/Gp2jCemiFEBcqsISi
8Gx+QBxU8ZCBaDzEvDACj7CfJtHDHEMVenz3f0TTdKjNsIGxtFl/ACZLrrA9UsFFwsYgdZlcqlm+
EUzrfk1nwKmQneB3ZGgZgO8SS9jW1zCbKP0wFjlS4TA97AqcMwZEXv9CJfZmSHZKTLxuXFhBcKxg
HJLOg6v6ewakcp+kNuS7dfWADM8YCkMBm4gVA4z+hZcTQ36rpAKGlF9tqtgGv2byj6Mkf9rnYwV5
PdOyZA6vQMSo5XADM95jLIelcSM5owEpQYHKM4N/MBiQ0om0rfVDJDx9sUryC2Ix9F1Pkm2YNVvM
/DHAYOVkbgFP2CRv1NIgfIysxw76gHG9+/malhofCR4/3HPMVzqg8de++eRTm1gK9QiXNng1kBMJ
3eGanQp8iMm7uMA3J6KB3oKL8B6iKNMnCOVwPnyNMX4gFFrAj7BwUWtik2ziPXFH6BnNYJx9lSae
KjXIF772ot3fZgq17E7pqRsL/8WwTcfXCeNoff/2ZL4O7CmUWIKFbBuDogpySMWAFYk7JvpT/MRw
wSWRt4CySYgg2GtrPVmoPgMcCUG2DoI5uJHd3kPYzCNxdSgb0AKfzl2eVuhHu/GIf0/AnUAI0OC9
14Q2/zvJFslE+ejxqp0qiKLWPOCnPo+Pwn1cfI/AKCunv5Rv/EngLNiNrUmIVMl+8UlWKiXPgM1A
Jgx1KLAo4Un1WMJLmMTcxf114ZUXdB8f5h5bqRQwB6cWthR1NO76dzvc8mwRBWvYHJc+1gCd4MRg
wMz9EC7yHm/bN/ZMPfxGUosc7E7kyEOcbfZDT3oj7oq3+maKKlgZXAx8rCCLHDG8w1FDhBi+az7f
0uCfGmH+A/J/Itwv3Jnn7g4Bxxp9NWKgXEf3cXbCAlnwNEeBDQIVH184UJWnJS5lIkx3T+JdzinU
yAibKV6bLfNPFhJjDvxaK8AzCy1/BdCLMeiI92ARDY99cQIZ6/xwinO1NjCmxK0UrA5SeIyfCvAE
udBj4oJiad7w367InnsyCp2rn9Anb6MxM9UYp7fpk8ju6WNd/TBp07aMn+CJgMtw3OTTaAnKU+wT
wR6YCyeGJ4xF8IKGnmKSoFgd9RkmhK+5PBe+qzlZX8v3ib8IekjIGDNPQoLBCUYYMvLtcGJF/zeg
gAPkgBSOn40VPSTECnhXEzyFKTYwSeuAczHcbdlCACbrdtt+Sz/Vmk6Qc/mTP/wfws6ryVGsy6K/
iAi8ecXKe5svinRCOIFAGOnXf4uah+nMrKiciemuqe4ulAjuPfecvddmGtUPwnFMvSmLHD+nfXsT
38x9AwZ3jNmgmaaIzx0JHy+wncZjRUZ5iiOGP7X3WwjoZvp4ZQ1h8gdOauX1iryEMyzAqpqtwY07
GvcOd6zntek+GeKzFo0SgniUMO+Q7SUkKuYZQ5Pyokx5g4gaEBlpbcx36lhjF6Hz3XQ7njW4NE94
NYtmZw4YzmHqziUbFxC6oOtWAMQHKYl5Bd6WvUjLPofMzhbBw8wDXzA54F4S+DS4gOqytX7bQLgm
n5ksk5wmpu4NQgqjYGDWbvnO3Fn6YCPixl8+BRncmo2FTQ7SeBIZbnZ+frAjAohOiMS0s3eaKPFI
2NAYugRFkI7wZE8xWW90VBhYmqshJ+aeqtS5Bv/QclSe386VJzGJ93Qb+Q4WBYAcxifrgjk8X4vH
bQExgkMd65MWcC+Z/hcv8hinMdfl7nczFGwn0w4P0pYfGpmaa9CkvNn8NVSHggIxB+M8NxyBK9r/
iew/JjFxTna6Lbb/LiOUH0VLX0VQGMmWJasKv/hatFS5JOWi1cZL+ipLFV51GCD7olF3YJp41TzB
dq9+tDwdk628kJbVEQSVuGgXyos+19ddwDshTsoR9IFzO9Hn8uFCd5eT+R+Nzr8/648zjKTKKnWc
ZuFWtDirfv2olNCyfLsa4QydVBZNp5CC71lAO/Lfl/lz/vtSMH67zrdbYoSnrKhqrsNbHuMZ6VjW
o2eQdaCVpqo5zBQ3InO0Fo7/vrBs9vX49yvTETE1VdOpm7VvP2HTPU0zLpJ2HVFOpHglbOqwgirk
jO5YTwZ15aMBQ9BxXaBlRqDCQJnWBHN2RK9QSNmiNsaGR95sXAoW6iP9XGxQLxSTO2avA3O7QA/K
iU5gtovTjcKA6gfVI5vyWVkke/OF+gURCHrYDA0BpJzUN9lMOSKt0IUsRaoCSo/7vN5R5Uik1L8k
u9sOj/5HzAjmE4XmQn6lgqGDg1ziIOKWobkK3AqKUy9gg18UPBlgtqApCHAge7sXOqJ8QkNjYTuj
NYwqhV36jO7XzP+w9iAus3Dhf6YZ33j0yGpYiOfyHMHz0sYl/jT0vsgQNs25eCUwISDjiGwDtMtu
jMV7rIz5yMpYWLFAEXsBeZb+OxjgxG/gEVCucpvP6hokOq+vQR3Xx4hATGRzZHErOLtILpoJJI31
QXkp2YJANM0rbHrQvLHLgfuXQXO1LgjD4vV0oHEbekR1cBn+FMNAweaxH0EbN7kYIG82efYH6w8g
gpH5Gl4eHEGuZWkMK8nS8G44jCPO5zSfmZXY+Vv2Jq/S7e3N3FoMPrCf0jHbY4Ymsw25KpLheb3o
ZRIIkd/Rm7G4wlxoPo0jzf/Lsl4/P+/o2OA7rLNjubx32DhteQ/HjOkNCw5rC+QWvITyQX4vX0U+
Clr5Myt9cYZ4c0736f6yOu1N/Na2uGf/EPfY7/kemDRys8gHa3u9R/OuTkm7rfenN2z9yisjl/AD
sDm7NOsCK25H4QMIl409/K2P8ONYz2traqJh8jfF1L6fOq0bALDns6OdNNgh67J9CBjOECBdMAm8
ZDHaOgP33y/sz6OlRP/I5PAlWZohGX/6ev856CbWQ7sZopXM8nR0tQLrPuyiB4LGqfR4UTQwSzkE
w18Ofn+6o18XCU2mfSrpikwXi5Pm12Ww1eObpRdCOKtQip5IiV6Zjy1KWUNdNyxUJ2ACnDaKuPFL
sTlmercquwdjjQbDg9XvfCI0fg2RowCumqUiehChhAQ+qQGHTZ+FzLwrHOsMhU0hXxtaPb8ngxT1
SBdzmGid/PpSsaVlJuepSslAr2mDUo3G14bDibXRxRy23wvlowRyFZn+YyiKi/DG21PvW/gNqjz8
99fwZ4/6cUcsUVEVkcaKJn5bNlM9ywVLM5OZwemntOmvjTra7Y/powfP3jjwALc7FmNjKi0j+JSn
eT4xpponrYhUcjEXe8JOBcXU0G+E/rsjFtGDS+Z+EPPiIZkb1SNhIAaPUcvfaazPrON12b84H8nb
v3+Un7sx362lGIYlaqIIVvrrd0t+tpnrbZFtqnM9A3PFIoZ/5r1pf3lZlJ8vi0ZnRtQZrliGoWvf
eq8X4yll0e2OFYgoGeUjv4BtR/bWG0OPaghiZ1rFC6sMmufENCdmNK27oUD5cX2RtECMZqV8lPUP
JeuJ8/dwKRZHouQq4ZWmfsYSIXXQNc1fnnzpR8OY9vR/P/S3jbm+nCKpvpshbGBPLK7rRx4kakHy
pO4A7WnhT5LZJ6J0Ujvnine6ecpw+L1/f0X6z7nAn49haLJsqZqqqN8et0sVC6VqROms1zhOsFGK
HkoMjY0SkTwODWtx+Uy3qN9paEQgYHDQ+hzi1W2yMpjlnB+7y6EjUTla5bvsVV12c2LS8paGCbNW
WgvKRwHj5YBXyC2D/hHkeDtK5+bCxAf12MUf2Uh2kEaP61m9bZFLpLNLFFT15AaahCjJfEU8VDK6
4gx/4ZCIOlKhrP/ARIgpIEI/g/JMDnRyog4Zg+vgeWGG5KDVvKj4OQYXlKLKRiAn2RwUGJw77OV4
o5z6SXoSVrlJFC7LZEIabgdphfZH5YvysrxhMgzY6RsDmKyPIpk/UPk44YPDDWaTmcqGLw4uJbke
Y5zOGCxp/MCi2PdHkqNADhZABLcepp46zufqmLxqB/IJBmlzJfgY0ZhCPMaQYEN7UI04goyKySNQ
5lT3NCTQ6s2zHZy+4cMTeyOE9a7uaF6kH9ngvjbG+PvnKQM4vge0P67hUwQFmq8uADOR0+Qi+35l
Xw436ntLaeASkrZMPMm+0x3GOeU8nM5HkB2Yo2Y4R83r0QHw7owsYKijZwMcfyA+cIUJxUXEZdjR
oJpFYw3Nl33fx4xy6hkBAZ4x6KGw8VwaRONkrA2ek+ewmtbTcn6ZQ+QbFccMV9qg+ryumUuzbAmI
sGbXgTpvHMGzHKIO6VN51KQ27M4FGbk0M0Oa9xyQbd1GqsT/D7jBlUZUJeKQg7MV4qywyaDjKcTf
P89HxphsxcHVF5zKRfO06Y/IU9hw4QfnPcgoTJ+7a486aoAA03N7slm7N7RVUG+1/iBuIWSDyOdi
1QhOC2LFx8bsNj0FOhehceZ2zvviTRtHXuSdhukaJjyfe0NxNH+OsylB0PgnHFpRJ4SSKHboEvQ9
oUm5M+fpTNrph9P7c8SPywgoIeNSWYItltfsN/koXxqkeHOiJuR2DeVVodX3dn8jc2usEn8DctLD
/battkyNw0GCO4WR/zTy2XYw2HYTdMxB5lx9oDSzbtMM4w1R1aCbEZaOnv51qDpPd7ybixxg7ZtH
ItQs8nS2CJPIup6yK7r4koZ5gCpzIBCj0wVgXhnPVcc7nL49SQ1gEiM6eOSTlIIHPe557dk8l+aV
xlPz6Iu/6t1aqblDxGL7WR9xePjyQly37+lZWYkLmD8eM01fWipLjAJnuiGUo+aiGBCjByCDj5Hu
roPk88Fc/NVctwdpdoUwaksPFxrsnUWIUXDnKq8xAGiKSAN2+fhWDQTiwTO/kZYdfVbMMUKfhrTN
1A85IsnECMhkVUOvqrwQBAPmUY4W77Tc4MrKrjWE9UVRoQNcowGjgU65e7oeRPo8TXdSvIP8B1FY
UnHD0yS48JoZDWCzTOo1PM8QUY9/1WfGk4zYyU0f6s+J3C7Uxw4GEWlHHJLoCu8yBVKCTXEKoVT2
a+g/hxslJudeGDjHakG34rZoqFY4OhN7KV1GBZaO1stu3g2WFRrqzG6BmxLQZEu/Hc5+ns00RVIp
+DSLEsMQv+2Ybd22StTobD7S6ErIdWLVnoA4UCdeS5WnN1xi5YsBK5RqiDOPhg/cPA1zlXfu2bNY
pHZTRkhXHeszw3OQE2/x742JXejnSIDPqMt8TKMfCOjfPqOVdMapjG/Z5sHjdltc2XLUZSHuY+0z
VMelwn50pZ+BJ+ZZtoTSIf+50HqKP8rrRku2Uh202C+RHEdmYUvNXupRvyAKqfdvvQj0ySPAuQyF
X52Nw3zXZ5Rf8DQPo/DYStvuupLvM0Gg4FwmzcwUpo/CTRqSpJ1mC6NHyyemuMraj8Ja5az+BZy6
GirIcFhKiwZkrXa4p6sLISU4OXRCbjjMtenwYo26DCj3KNc2nbySy9foOWqoMlp1rKmfl/A1VWlH
Kp+P7OMabbPHS8PrUJGKJjYrNdxo9ej6HEcozhE3IxyoApQkDAgIXyGsKVW3EuFnBI35ibZPUn49
flq+pWFmGyVX4sl7RDZfam7Xrx0p0kP+vLIasu2BBUHcTbBTg6+evj5w9AHGNsYqykFdJnhoFCiw
91V+zl+feIhxA7/2snsEv3dzWApTc5lFTgj+2klogo9IjL9i8rYCBc8iuuVJuhHPjHSYgVzDQF0K
hGvMpG7NGEF8AmsjSgZYNmQ5wZwnNc8+wur8KFxWnKpNtn/lxNmw86twSsfE9B76smEAcxtc2LTV
QAu3orhEwS13q4wiIWYoiTfbOlf7+j6Diabg/rfcrg0akiej4bMlo3tFYzTG48INT/IPGqVRgWJ9
JZjTjh6ilvOFMrDoFfQt1k7zKKFtXGPT4EfDg0DB0NJotlAmLrFDCfBFhGiW3GUGChwJozmDppox
AMs9qQGRU8oEhK1EXM7dGreVVo7wmUQmRjtQBsQPBzeph8PgGuCvGhhFbdm90yanouGG0TtvzRnI
kBtfj0We2gL8l8JBd86sijvRyHtd7rVnKW4BEFyQ7U1H1em8b+JmrdyPV2sFFQqqAb/Zxvswn9XC
hAT2EoBKbO70cnzpAuXuPLkQAlLQcBX9SDt6OopfdADIz+UQRxW/xU9Eb40rlMzhnnO6Ibczj0ln
IYIPniLhJZylE7bWS7GR3k/qoTA4rOEHTm221anSv2Xhyuh8Sf6supfHdWycRhLEaSC9DEno+Ajh
qxG/NLdlWL2lHL7UJe4A2tDNJD1EMyGalJMLzYyJNqexWvJ8RAPYY/hwc+f5qSeceoxlPSlf8oLf
5Oi4ieIReeMs5LAA05Nr0pMdNer8RJsi25KnnPVL4EQQxhw4HxYri/BJlvKtIBHuBmPgTdOnCXZx
sAzqgj+iZg/AaAG8r15ozIHfKtlnK7+jvcyHD3wvGGeunEiZzeLdwYD2Km2YnLC/tzUpEibnRxli
zdVNWKNcAm0JEEvfVGuXvcRMxD5rOvnUSc2Sj3Nnr2wGVMa81gx0In1ALChDL+Myv6RT5FVNN6Gw
YkKT56+lSoQ9XaE75RYzkyyzazAr1E0+vTQk16NyLpGYo1BhFaMkCcyOAaE2V4Ej69MQk7enCp+S
CQ0Bwxn/lt4OVGWsllv+mr10yltTgOCeaANYJKEjmCNOVfw7Rke8JZ0tLWgqR8Ss9JTeWuJzJX4/
Ft9vy0szuxWvvZvEqWiaNH522ont5nSl0f5cNfK2vs95f5QnPWig9dhDYCfNLtj7tOqc9uMgJRt0
1x3093v51gJhPnmcxRVhIlQrcRg9gNdgSlKuO2RkzAJN99YySPVlWHW0vIzdk3cfNCy9PP7hvGUQ
I/BVUsXQFUqR17OI1ENiUFMPpC0Br8WeDvgdG7Ho0GgruzeJyVTe7BNrFW2Kl3Z48mnY7Z8ri5hT
opN67RvRMZZ7isZFudaRwQo0zXEgagB2JzL+HWaXN9rsJDpEgSJtdevcnaDMvsfx8kSrqz2QdjXJ
wGfPuhVNtkYc1cZQIQm4GvV5B+WgE9jLwlcxdOHc19b0MouO992TSB8/XUiqB3VsdoJI4qCng4z1
0OEKutKypVZ9eNC1maih/iazoTKGoUz2goqJRhpd5GXOJhqxqGHR41/o1krrtpNMGLXq+zOcxrvn
SFnSD5SqNyEeJSVrF/ssbQjg/34ypEKsoq1ATVlM+cjhZVsjh6bg5SNhXoUreHfS64AAiIJPgyGG
VaUdkTN5a8fgtqnH7+VYOx0ErtMQYbBUt9lLs5cXQjkznEvDDruAJp1kr1eUu7q8v5DOchrn162i
IIhf8msrnKsfZMbebi8xxHHsxJmHO4/0y0exfOpudz+b2EhlhwI3C0eM5oQXJqh9HLIwvpAFj2uH
xETUHe1UM/0Lz7Lo0d9dy6ep/MEQWew1iVbFLJiyTcXK3kwLICstFmXos7sHPL44yaC8UWmLB4Fx
kcFT3Gmv3fPTTBbP07FqPcbemb7gVWae/SQ8OJ/QmpByaFbh5CpBZ7+M0LyzatSmp9wCEr2fykC7
Di50oRoE0zKc01ZdpOYGV558n0aSfxeZU0k+uQp59IHckoUqJRaeeDa1zweY3nTnhJeZdNPw3p9A
lA/WsAc4pPtC6zuu0MtI7dLQNQOVXD47CuKjSTZ5O7ycXAWyZXB9YmUkqt6+4Ey6uwWjvzt1sG/S
NzFn6RUCGliyXu2Z8JqJI+WlYPAtIkbHCdq+9DEHGEkavgkhYI6bIKQvphdSIG51UCseCeR0XXTI
ol0ft2d9MqCjs8yY1yQ+GsNQNOB3WsV7UsAc4LBT3FDndOBSCZAguZP2DrDCSXIbgapL5jCWNP85
Z/R5llnoSwamKAPsEgwsWrWc5oaTLptlRj8I1XO/zCpX8gLN5IWACour0k+E7qHuII/KDa6XYYlV
n/EJAn+/H8qie698oEkdpyOr/x0KebT1B6weBInw/AoI+wl/SJh199NKZRPh7t8XINYLWybWkha7
d5+AnmTxGdwAnXG+X0DAZxoyDN8Veu5G/1k4bTTY7JVeBRHPxaGE9Ya6APYtrT/1EHUcLgWCDqUp
LL+0HSbMQjqvL0wJOEewUpFZ4Osv5Tv+LdiWHXgHfQjeP7ztcWOX7+jGu9O86VHa/CqZtHB8JZAf
c3naAUQBKwJ/nsZqR1Iq1W1CmWNHvHpOsq/3dOUryImOtpUALI4vK1YEZSRvWFbg6d6IGEM1c+Ap
URk1DGiS08yl3iEB4eW+ly6B0eBasyvNxwPMvAavckV2I55/VtyPUnAh4MXz8iitON7xHhNmaJAK
UIPdHD6koTEmIIAzfEygN4kfuGaTQcRiTFsX0QULDgtESGSMPDCuM7WF7oHNaFXn2BBTLvBaX2ZZ
tblpEyEdiNSh4djsxhd52oYLAQC9BhUA7q3Ho5CI+4c44zGES/vcqYfjvfLvoW80f9imKhMlDwtJ
O2xMnh27XgvH/E1aFxMZWs/z5GerxxlX2VGVZnkxlE7I5IM8euMIoXOR64upTpqe+z6x4Jjxfmew
ClxNnopPHDRUoOoyTFaS5cAJT0RfAjrMOLcBY+drMlOuPrbnsrxT1fGfy9Owmj6qqVH5CtqZuHlj
+pKc3ooLU0wQVQaz7gIwKCsox6R7thfS/e2x5mNjeyHdAPh3rQ1P9FEkeqebAr1CVQVQ7G9HYHOy
g8yF5zuDJ/qhv98vjldvOLUgIIgJ1SED4zptq7Wlk0Ow0cLzTQ8uFsXEpgonijUpjQXIZYOBElUQ
IxNIgCQrKcGz3HWar0lDi3CVNc8JY2Z9DMW31B3wLLz5wOTpsHndSJe96i3eVbnPjAkFBGKCG2Tu
0/rBt27gIuE1EeBGTFoC4UGr25PJ5DiZIYRFHDiajZzZAIGgM+B/lu5yMI4dMNX2uP8LhRFuPlQz
NuXI8OHgC7DHY81mtbKhJbi1Pf4YD5aD5flsvjEysrfArUd49ls3LX2RdtbNDSAkOwH/d/f2V9tz
Rs5ozaXWrT2w3A/sP0K6KqypYMy7mEYBeqJ2aoaTJ4BUEIMjoS++iLwy80OsbtLHq4pe7ZM0qkzc
F6eDytPwjFhTr4KXMnmKMpNSkuVrdq356hBHSdVrdp3z9UDwuoMiYMJRUQW4BukYj72grXQsJxIO
ZXhYYYYo7XG08sCSBhIbeOXW2nvTDHO2BBUH5Uk7PJqtGE/Dy9LcKZV7uR2zcHlqXluUUHEWouPH
AFgttfso65Y6+2mSEcAEXE+DTyjGxLDVrRf1Egd6fXy8K8twiShKyCGmK7Povkp5Dq78TkuiqHRO
RckVItNW4AjJ/cyPvs/VIrCQglJl3RBkyQ7rXdS+iNEmv6LKwdIn3jj3GhO9R4cYhLoD9fq4ooxT
u6udo1VI+Y8fzFBk/v06WUrJe0Q/RpGQi8H+F+LFPdnJyvbaT8T5WungaeYhM5f4LHiKq/INxnh6
PbYadveQHh2JH+17o+7j5L0uA0NfcGjSYqgqGzmmfB3U6axKh1JOWPSSA6WI25uGgxwvG0xyz4MG
71EDKEKt8wHvSCA08Bov6GThPTav5ITs4/qYR0e1N/CdjhdtXSQL8zGI22VegpykdxF+GuEnqkOr
GTfSOXysEr6xf3de/tZ2USXZ0g0T1Sfjhq9Tm0Ypy6dWyTCSaRaHxGjat3dCI0pY0bZa/XIx5W9T
EJUOlI50XlTM726m4lnfajNkzolZWHF6ha3qTOe3ZeWseNI2JNHljk1apucdOZXF9swaEUaFqRFT
9m+q9r81xVRdEg1JtfBVfZdkpFWVPZPqkq6Be5hB+l6I9oXUMebYyBXhz2kf7S9DoL9MyJT/XvHb
vT5ZYqadrDBdIwOCIpFtIx7aGcPrX2dk0k+9idb7xnBEqIhkfsiYoXZkWRg/JYTp7ovqzPMAF0bg
mIPfPQnSX26kZuJ1Ym7NA2Qo3wZ/htncivsppw3HVsgkzjFd9gKa1bPJugz+/bgqf7mYqemKihZa
sTRMGF+f17appVzTsdM2Iue18KR+KHfWgMsln5S31LVkjAASKUyGup1esSOcSE+1TKa9AJ4Y4Av1
M2iprS4QrVTTD4sb3iea423k3roOV6A+fdb3iXQjzQC1xCk+ja/6Y6Mqu07HmUigeos44N8/019E
O9y7//xM31qfkW6cFKGQ8zndF1n2O5ISW7AXTnik/4bI6uL/+4LyD5F7/2VZvPHyn3Gt9e2CykPm
G6vSB6/hdDq9OP7GXr0HE895je0B298vl/vbd8bQn+eD156p47fv7CbrWm4IxWMz3o3nlb0heuhz
hT5kMAnYoyN3uZQWv12zf5e+zNV7Eb+h6IbSG3V4Fb4+J6mklkVtSlzzUHkHf3p1fUTtK1TGY3EY
7I/HwQPCw3IJtOe3u/vj3esvbYoIoRRLEhXtm11G0DpdedRYCAiYYxRzQO7kz9+GqyhYhMFe4j5n
G8lxZHsw+Njp23/f7J9vIwosWe3fRa4scwe+/uBX4Sm2WWQAMdrAg8CDVY7pRLsPF7CwXY2NzS/X
+7Gk95dC2aYzkJe56LcbLWp3y7iIWBT6pArOukzRmjENJ88KXu8B8X2/vS3yz2/2ywX7f/5f4UrV
VjoGvZzbWwyb4RsnUaoxGWAdiIBflhu5n4d/e4y+XOzbo5uKjRgKRsZjNDbsKQ6fzaazhza6UGfi
TWbsTOcxFudffkb5t5v67QWVzfgpa6f+stOcy15dBhfOkGRqDyPTaH2xB8vlcvfLN/mjFPj2TX7T
BnSmFht3AQ/I2MXBtxoSCGp4mG3WA1f57f3U/iaIwGsi6YgFkSFpP+Y94SM9xW2bbGpPp0O0Qiag
e9msIT9zmHk5CEy7YrbcbB7TagpASCT9ZVSFfTMle8LPc8zX6wc4JaSnZFwxul0g/0RWaEBUqA7S
H5/FdUiCRHVuz9gwOAnR6FdWEYLxmooagB/kuG7OaD98bSBKs3tIw+dHS7TdpHSVNZRPlEmJSD5P
v0HXA2OYeyfHXGVzcoVt5R0uNcgBNAlYlACa74y1OOLjw2/ije+YsqzqVUbIGIwCV4fevqblSUdU
Krzw01xUwW0qePeROjQclGYevWY726iMpvMAhpd3cznpID6aVj79uEAeVogW6Y/FA/FDXVz9y7qP
ZNfBBpFBD+keJQIWllG2RctO55m2dYL1tA6wlgQdrYfIu/i9TKhz/mSOh6Bf1lx7WzNqWgizKNDv
jhKQPFXs+CCk8vb/cjTUpoJDS+I5gN8EY89JRvIWhb5j2tK2Fzl0BPrRryR818H/zsHEs6YjDApv
RA3ZUGUO2tlI7XTV7DA2yAicHX3QBbGXbreAmnBKnI0lbAlSpw93TiNov8fsvaTZOYwkBkRL+zl+
n60xpe1opN5lfxro9hZ9tQPRm8HHkAbu/Zy+KoEx5TTkw0AdkpLqwLpjvE6Xoka3eFACyRmFoL9k
2+SzXvY0+IgGqLCnjEFPTOqF6Ir+ZZcMk02zIxYo0CEb2taonkND4UiXMEgWAjqmzS712jF9puCG
fbe0zzePdJ9Pa6gstvkQr5EjT5f1vP14cEeyAEeP4J0G9YHkNA8h+5Ap/jstVWiEABGMj8F2oWEH
8I8tepK1/q76Il8cBJzHIJ2O0lnZA6KJt7oNOJk6RyZZ/GQE3UA0TpfdVJwIwcO9B0yTuf0cFBzd
PZ5oLrVoTBR7TTNmlC45aMljfQA6aED6MP+59nGv+durwW1hAgdfqvQb2JowIRzSigZFcPEIrX9t
sVDROKcHOoCv5LbDdrKHHunUfH4i7/hUqTMii5JwCRI/vM5nVnTvvxry8s6YFJC9ME3mjwee6sS4
sCD/E922PE3JHBUdbSNMor00j52zOYA7zntF9x4m2KG2CV31LbfyiuFtpY4eI2FdTnihvNOW4vmx
1F92Fy9fWOfTQXNuaLl7Ruevy3C/d31Z/dFryyKeV8ok6he9XzH/s9WoVmw+0zt10sGdo5zZDFef
mG0pk9Z9GR07/16A1b+UZRZ2YkXXLUoIarOvl0tkTUnUyMpmTAQZ2ers2uAWlgWESOAAldNu6aIx
V4C4J5vEedjQsWOBQ7Mf5wOa2ExC0nN74Hie09oDOMdcV2eGAGjNU2Qfwtc96bHdpLGA9hAbYkBd
sj+IUPr3D/K3+pKfQMIvzP8iMvu2az60Lm6bvr6cTt257syHqyGm6Nndoej6/SD3Y99CTvp/lZaJ
L1r9XvHUxaW1VF1UV3iCB6Cg2lfpoH62n/e34g3GF7h1QKbAZDmWYBgTbcC7wi8/sST+KBSQ0JqS
TLWpyQZPzLfNM7vFhSk1+WkqjHmLPBo4zRBFETPQ5dN9vNJURhF3sZV91RJjCLINpU+zZyxlmf69
z2V3iW9OPjOyq+B+YhOzaT9AJWeczummHN8l74lPCWHGgj7+pwFdcg7CjwYcy+42uow0aDZT0piR
urQT0ovuBjYfj8kMoG7mVHRV5zrmlbk0Rc38mFRksqWjHJ2Qsr3081pbaB1hcdnSrXWtgrmck437
hFx+gfcGj4uxETZ55JsMU0D0b43Fk4nHEUjqo79ErC/QkoBixb6y+LVL8ZcjksGRT5Z0leaBphrf
aupbfcpF6aSK4+zBXEkjy1OfqpcxQ0bk4jmNqMiYVreg+uUY8dP63jtvJV3DqqqJ2K37I/1/VoAk
zISwkq7XTenXnjqaQ911kP27prvw2N88NEr2qxCUvxSAf1FnG4ZskBGJAhmPi/GtyC2j5JIrdd4z
+ykOYO5XV/rp0zYaS5QQtZK7tc6TDmXnl1f3Z4/i64W/vbqn1tBSU8ywTI5wF5LTkG6ymXIwlwii
hyf3Ns22UHqWDxRfEX3QEGfVY1h/WAvSFWbZL7ff+HGUkpDEa4ZhStwGXf6+AMvZM8cVfRcnFY4p
WYOgCXW/KslDs2Ra1xzpM7rOCNqEl9ja9r+K8pHevNykZUXN1xTZQDXAXD7ZddptFgLJvLwWKqnS
KAnakzHOiQ+iX6kwDmxgpZfMrLYnUhHL9DFRRwpyonsMaRAVeYz0poKBHr6YNQ26ZKBgB4EDMyiT
ZHgveg57SIK4CSbutqezCtyQ8W+sUYCenoGZITKE01MqQB0zhOVQN58aXeF2kmK0lWgkG+ZeBZB4
4fNeGxOUuXa8kmBcN5j8lIDnfHKRkA6eGBsUGDC0mJTsDGLM4zcvj/JzH7IM7OCGqph06Yzv5/Wq
koqm0ZR4LovHzDyUNeY0ZKl3EGWx8WqRxWRg5jQ7llJczp1JnUocXcfg65ER86uhx65DX89pWkOG
KCGFET9mxvDoEgonmrXVe5qMn+acvAUy9yp1+u+H+C9nCwsBmWIhnGcb5XD69a2VSzVOT8/sCv1E
RBQJ63tgDqOAFBRKunQbB/rq31f8eWCT/ntF5buhXVcqQ41OaT7Tmc8Ut2HK0cB4YGzQPx8QqQoj
G8u1ieKIuqu6DCXzCIqz9xafVCB4SIIguj+YA8MNlHREIVICmT0hCAANnvzovH9/3D+VxNfC5svH
/bP8/GdZi/OTYJ2kMt3wMdEvsk0Zlk1hhfsJv9Qd+WztZKvI02aYeSbdMn1r3qJPeSF/SGBoFxiH
noRv2Nc3ZYYENt+U+jqbt3tMWBzIDEwcv6yH8s9K7OsH/vaNxnqdRlJWpZviAPR7c/mozx06tYdH
yeOTAI0niSNE3tt8oU15+iD+VD7+fdPkHy2lr9/xH239f25a2Epmc68EaI2nF9kkZo73Wz/hdr37
eeirUeHP5QT7/da4TiWkLWWcBS2g+pQobjkF+MZhIDsNr/oizMRpgks9f4N0VnYt4oXfalft73eM
dxheiy7pf5bW/3xapbg+Ffl2EZZMZzc9tgCpd72Mm9kpHCbLKHeE2bV7V9oP9fbC4OlOGfJYEdOu
uuHDH7VDZHcEuDI9Oshw1aZ1gwVZGoauhs6OWOXcvS/7SM4dBtZxGyE3sk8oD48KJboyVcgtvCE/
Gf77K/jLdtw/Bv//Q30ryMXUeFyTmlLPfMEj2E3SSXUGpWyQOgkCz76AQ0idWubkmKRO9q6P9d6S
8O8Pof6sN798iO84nEiHhWRlwmlZj2R0O3bmNesGAd8S+OatsucCOTzBM/NVHIo7P9ueGHqv7jlr
AjIaZEhPecB6dHWET9X+Y2NHCXMLUkBQJI15M91HXAQ77T5+AMC6J2PGnKD9BRJnQFus2l9rnL8s
9xY1lcJSr8GYU7+9W2qRJYqY9e4X+80cJsEE7Lwx/O2B/NlK618f9nLasjIUme/zFutaPfKGAJLN
ZSiPyIxz8DzNAS63+BGubuwXA0hgwBGS4eVVGVmB6NIKCvjBf+nPSn99j3WJyq5HnQBv+ro7mFJs
NLcHH4S+EfOnrnKEFWFZ9pHXcy7Sj04DmDa/7Ul94fR9yTVMk84kG6qqW98Kq+7SioXQ4sxFnVHE
W+k01cl+Lm4jxYQ2cMxL6JhOqpBC7Fa/TU3+3NsfF7cYz/BoSpL6B7H0n8VAfyZX7FRQnDXE803F
iEv8NMS4x3tICWcGoICnBY9kcsr2+BMx15IpOU31+JeN50/v+18f5Nu9f9yke6PdU0xiGUE/WI9A
J+PWZS76BhM86RyTnGEaVcn0KTrCfaffXIkJPb4BMSiJbFX93sCKL6JEHxFUZtA/KZlfTLM+PRph
uIRzn1E+G0PpK1g/6IvgSY9dCe967hcoLZH1k/AiwkrsR8j89L8sDz9eJ9nSdOzcJqcUSYfW9PXx
0h8PUbpoUjJTK9SCRRK+X6vO77TT2jid9mr9+T/OzqxJXSRd45/ICGQTbtlBca+yyhujVhcUNwT1
059f2ufEKBjFmZ7/XHR0z3SaSea7Ps/zroq9Z6KnIYs5ysXGXycQo2fm3ltqTAVufKvbtb8+zYhq
z4BMGAe/0BnGMWe2lEnhZT/rNKb71qmzkrevV5rmjOSTIvVM2w3I+f7EZBiwGwrimzujAYYnmaFn
uR6tEsnZLNHVFDHkCiXdv3dd7eyya/pxyB6qhOtK+VEt1LWy09bnOW2A2QAoWE9pQxQakMDE+zhH
9w6nMGj6M4/pxJ1ztA2vbhbv4mVvPjq2Z119qCJGLXdP0Tb4+5fJIlV6uHIYNkPFARLOSkSEpSt3
Xa52ijITZe03ml1NC6EwCzwnwGa70wmoYOExLL3mossVJ8FDx+1yAWQTk1rWJljAZ2sV8q45lqft
t10Y04D6vAahuXPDhv2juR3LntsRxIYzbRnAD6gTO3UF/crOVTSsuIGmQYFEInV+vInafK0liaoW
Yya/BMchDCTbv9qn8S46+IOaU64YVdai9kGiRLNZrbSdVjPlsl7nRjHGCRLiU4ohNZDt6xjpSL9J
oR1WH8WYEXBWuOmbkCmgofF5YWrcZbizkSapeYa3qs/DZ1dRTKUrzdZBNuhlqvG2WBXGRZkXKKWd
PerO1oKkvREPTy/zSA/31NhVC3J3lNgH9+Dv7Cti6YN1+MuTAyP0ux3tfCofTMap1dqqfhZYODLi
ZtQVVAS3SkFMSzfT3UbmsyBCY2ehKCh8nZwF0sS/dadQrZtQNblb61apuzP8rbksq+cc3079IgII
MOtjI5xWlNk1UVG171haqRRFXPbX02ZucN7w1z2wTK5fONG+z5wm8cBqvm7VoYnVkKIjOxWik7d8
4W5fRX5pNIuVJq72xT2HTE0eoKgR0OD3wWW/UG+GdFlzxUUJ7/FGPa4pvuvdmtLmohzNdC/AK69x
m14gFP3x1QK8bvkHGmWmb0fBQO3W2Va5UgVRsa0GrxjhUYPwV3lceL3YHRvnpHUeO6Ix1xtv+Yw/
iIp2JpYbgU27WGDPTtZArolZqpwsqgBoWxIxKAIgVM54tJ2+biSyeqIjuKSJPpzMrR9v5ahh/DbE
3/SXdpBaIyKnOXPVls7Cf09td9QKDXsVDupywOpdvv2aWyEOCUQ+/+MxnNO80chXzZRvDhEPWmgf
St+YYLWuEF/N9EorlQrxa/O6mR30DeiZVQe5mwHyfwsbFX0UyOIQiQ70HY/jj71nM9WhTpihWkpg
cRE9iHfb4saJa3h3za6zZqbMmltxzZBe9wEQxNOe9YN2zVduv0teNPrFJrVrw+JK3CLWRdCW8FwV
Irel4823rb2RX+bnMdBVR6XGuSaxz5hLVpcJVGMFVlKIuw1uNN3f8odcmIqmHK9cK25VvHZcBoRZ
0dyKeUz9leWmzlfTfv3WXDelFj2z33TXzqyosF5rHOStkPXwoks/pPSd9zvpfNwc+M4HSLZvdNp7
8Tjcxoz08cKGO8zEu/a7hvWidmwGSATfhtuu+Q3Np9daQRFIUkFP0Gwq/Yj1da8mJ2PdHAPd9Ar7
rWVNp728x2HMB+HCY2CRe22vnfEy+MRd0JRkMovV2733TDpCEJkiLchmTGKGVDznfm7Qq/tRHYse
qPshOzANmbFgReaPfb7aXQ2k6uD3u339/nZEM+ZFtl62710ov19Qqd9pHoAvoOFg0borJgt39AF6
Gc6tQ9vxlxNAYkyzvxGa/x2hKM8IGgYnnkDN/m1qq5KvFL3RejV0csaWrN/gbXdvYAnDVNXWaXPM
lMQ3Bn0eQNHYiXX9Fmq7U0ygTx3Kp+MBLGLvM30oDOmQ+++GZUWj7IXyRcT4MYtcILSDdqOmLF31
dRoAGwJKBDMNySDefXyi2xSd8V0qC18HyyhaQ8GHkWTvOKfEW47qHswTk/CwXrnisJ8tNpK5188C
mQFZAiXU8awf8mom/nu0dUbAjoFC136Gm31/fB/369Jce9xncZlJjWVyFl5WtvPR3J37YCUtYPRM
uzdqQuZKxMyh0u1AJksz8XPl7qe6MS5rbUEAcbEB/0Z9RJMIi/97L15apvTt5O0lWxQZYrZUhjtQ
14KGBaPRntNYQ6fq3f9YRIwID+jb+7NPlMA8uth+zaN/4mAQP20pQgvHQH6nHJbNpLO0vqhYQKZt
Wt/tTTRzQkbluJNgNMTqDUzLiS5WZzR33msUwkjI+Gjlj0opwIRlLZtSBYOb7Yuj0lAIP+ESOotv
OZJ8AnbUUFG1oLjrvy0D04NhCZsEmYxOfnSSi3OBFFJ0L25wiPN47oESHmrejuC+STsZ0c44ifpU
DiMK+nQDEN20VVAkroJOBwPMiumexyvzVODtRwqEQnLCien2k0jXnKxfHK1sdACehni35gFI76MU
5iZtMeUrD7XA/Jy7dN6b5C7o3BDJM40bNLtrjHeTM7ZRekl7S+AWNiJ3DmAYA3mHDKkGpb1kSv17
4uaBCW2OCR4Mjdq8m2fUOuAQdeY+DFJr/bWfYjEFjqHpXt5krxHROrIb9v7nDHIOqQJbG4LDRvIY
RpPeufrNaAZIWMAuWn1jePqkSgpcRe8AQmGBawzkgvRhP5ICiEnpy8plOkQnCY9AcYTGKBgcYBwO
3JWvvbMEtvGxdBQQG5MjsBB3RlADW2nnokbobOLMgvVuMTnnXWdoVAAouhhh1ofqW9NN3TSSnDVi
yBnlsvmY0vdgFyCIiyni7/2sSWFmMVM8PJWpGoc4dUHDonkYNWIBNJr1+ZcHP+dg638ZPUiU/tLN
IVNcPKbGOLu4CMxx6meA66wPQEtQLcSbvOAEjCEzIn8aDrD2cNO7BBvObPYmrB9CJ34x4C5JXeX9
+MlUqzlSru4eaUmpjcCkt/CR7AEzNxsufFoFJywJc6YYElu0WS2WA+bnkpAzPBuBEk/8dn3Y6l8+
JRAsu8H5R/wbZMZ1QovE3Xl1wfaTmEDlSf7neZSys91Raa3S5BZ+HdFCFkHBJ5oYwdh4/zm00TDp
9tF+7qy6Xea+WC9L59f5zt/hbdXGuwLkV32omiqpEi9VLiPkmgpiPakyK8bw/mYksMMLB5Pa4HuY
jHJyECI7Bjvnb8/71LWJMm2ziaYiYX/JPM6PuqGejlgHTIGdj6+YpSEQI5li7Km3q/HzT+ygRoGE
gjn1CZWUuBT7zDamma+PpKex2WZccjhfIc1gp73iBTOyhXcC+g0WEbwSJJmsBbIrO9duOMfMkiEp
IhqysupOoDrBAyHJ+99UOgHjAH43O5ln4rFY6H9fGC3ueL7q+BZUO9v68V0Xap/z4RCSBjWhhSqi
7MePzupCAIPKgCRgLY8ut3HdnptqY5aPm73kAwCJfRuu5278nylDz5yjzwBtZ5oHeVuH9MSA8qhw
xuAlMVcT5TVxoMn5yBxbp44AmB14jxswelf//bd22krVkXBNCM5Q56esjC97/KnSVtqeV9KmoMta
uI03OsCW5pI0hCBL3GPw98UUp146F6rnjJdQJbqrlSj5LF8TVTrwGORo5pvtr/fTeFtz929Q5coa
JrgrJPHAEZUrt9dE17Tdii/vEHNOt1ZvE/SGFuihNLP667Y/DztddxSl9i9hMKR1xjoTd73WFjeq
kZDWwgYZEumfDpqoZIKWmtxsHVca4V78dnZ6Wgfte9IivulHKtC4NXfuyXLk+Cp8Ctr+ulK2M8o+
TTQIHKIelY8ZiG5TGnXRC/D+/oLVHi5Zpc4X1HX2pQCrfrwv27zV3B8MlW0hueW8vfVAU4Oom/hu
/utGtlNzY6rNQrEevQ6Ae9wYSS09pUOyWl62a46R1Ig0vjcNrZ818BDHLUaj11ZHGtYyfKrF5tua
6LyqQA8k7tDjHluXZZYu9KUIrtQD4/YgV/rQluOZ02+6fSb3MvcFOXmGX+09RuqCtvz7kKuFsdIP
KFmvZX7YLq4bUhPZv9iIIkfYC3S8MusLmfbBZrRwAUvN/oUdx2nAN9BRuSOcLdUsJCPRk/26KY+d
GDnU4Ox8QioJraHm+m7GuIaD9XGwQed/BzWRdLWhJPZ7t7Kwp3eZoqLOssb6yH4v9szPw1aw7V7H
EvMLPaDYKqXVbDL3j29IJvqLIRfb2r/oxHwMhBbpmie356NG/6MgTzb7WYxMVweeBDDvrZt2dp0C
kGvinUYZNeq6SKN6V/6XpKHIYOCZ5yL8/91Pl+bmyVCWNCZe36bkdGOk0IYwGZge8vER2M73wv/7
blQ7sGJBjZhfRWRJUm7//G7BhiFdlhjZfByrA0kTajWrELyEsNrEouP0Fw2EuX9uo0LmTF7WMRzf
NjL5de+y4jfEz6ABihGgNF/Ba64uTX1/1bV8jJKNc3ZU+3NjFx50Eej2dRdT4QwfTHpprdJ7bJqJ
1tpJN+oR3Z/lcHq0iOZCxgNN3PdjuAhscueaDVbrtSwqyy3msxjoYeplluNaOieGcubDMqQn9o42
GnJD/HXof1luJ7JtSEdre3QJfus4jVUTK1amuwxyEItOPv14pZKN1rg26ejyDuPPow3jKRxaUDgo
6SDpbo3aNS6zilMsLVg63wwcTLY+QsbZWGjrxCjWgmiwTmgd/n13q2G5WIg+mugums2mUXIeq1Pr
eEwlYWGo002JeFok7r2mNzW9MaWyMV+0z0SWht89A5oHIz9l/k6dtakitEu/Qly3uxdkGpcsk82U
XiJTUhgztXSJkMHVJBSgWvDBM3f1qlvv77DPf1c/0ETCwnJGTIICLw6v/O8zYfTRk9sN10tt3phu
DL96/Dn7olkcipYKOtWZxVnH8En2OpuLbGfIAYJ7jhGvtqR4Ct/FW8dXESxnTpPxC14+PvkN6+SK
KAYMaxt1jRdGf4cixQSZEqx84PoddcAUeUd9OYeS+2qGRXvj8T8Gd7kIkWJBVBKBEAdJJs8cFS49
NupgqEdbbQBDjvzLsDcmlX+iGGkp4Q69SVBGIcKKQJGSiSg+NAioN742RBcrQGiK6cZW2jZoLwxz
5xTR70baMPOQ/T5Yje4nUwPtAoeaxMaOEsDGnUefaNOMzW+44J5BA3Xn6H7rTUIoNFhafVRL0f8Z
ptbwaKf9PcA0OwvSQKTxADftZYdsOTI/EP5RQ6WbRTrDO/ad3YWhHMbogHIiiOZ3ZClGaLcgiDfr
N+E5ROaSTAw+OnwY8X8go/7e9mUHbererE2LHfIPXK3vw6tJGUmL0lcl2o6ZEpH0996+t5VRBm20
oJIAklRe59+oKqE7umVm7Oulw3QGr1X7QivhnbizAJgB3UDTNdXSJZEbDfmUJtdt7yBNpNVoQXbe
mlnF2ZUZRZIbzrEwUDmkiLtAkjLpHOBBz7d0Co235oq/u+/pTJEAq7qEnbpQgDWS6S4RSlwl46YW
F9oFISxUDY/TbNNOGh9bqFAL1Vrqv+n+p7Hvm7uOjuBBFp6M/nbXT4DPaYg5tpFkK1reSXYlg0nO
Qb4ft0jrW1/bba/FNIcZpZYCbbDD7idB6++8/5blnw0TCg7uGaUj2PEHyUaK6WQEx9TO0TpdBLO9
Y+QRCkmFGfI3hewOgV/S3jF/5DRMN12mSxwBry4GSvGiz9oXkUC+qrMxklBNiDJoYikj05goyKU0
T1bTaKe7ziGbKvu2pvdbJNxGFoHJXuU9Ak67CWhvfu7ls9SW1Zo5g7cKYNlxIadM408QWNVb5nxn
aS4IemVkPPIY3uHG8qY9Lxz2oY7OLBtRi5rufRXxyx0BJgGjGrhgs6WXQuWztsq15IJ13TnONP5s
MM7ibI3xk77f6RhfHRqbi+loM7pAFsKS1SQg1fo2yxMImFDVaQnp5TrzQT9sWo01DhOFDjAa1PzC
ZjActtyJ1YwIHu1gPvqu5yWLXZXPGIcCmRx6CBiBUgAGn/WyRzACa274U5Ahn0MC1iWRwQ5Fj5GJ
k/6uCVefxnxEq1Cv+ahgM0sOeqdf8nQ2w4E48TYaU1AnIhVU0o85X/XU/h5ote//2SahBKOsKRkE
JaVPeznrl9Q0EK1ADz9En83RHcV+OdAT+tsbVTMP8RHvFip5aDU18uM5N3M+omSjtLkM1o6Q6TUs
tZO57wA+6OX9veaNqF75gndrlvIOOZkrxrxxlYn+EVOGDmNRMpGYQL+nS5JTRR6vYclQV7KGfSkk
Ejq73bkNfzZxDvYo6r5btJC04Bg3A8YHisFyjOOxPjpH571rR4Jmy3Tiye8gcl2r8+M3kDaAxd3v
WO9dN0pBUTBNhaHoh2nzR/THvtfxoOb7PX2aDASgJMcgOHhHpWLAnGF0h7nMFp3Y8bzUGzclazic
+xZSNyN6dKL1E7wAABg437WNJ3F+lfNFI8Nk1iWW6Dad+M4KFesVRm5J+HyLZL3ecBlTg8NPE2sh
s/MPegpqH725v7/s00gWgAe5HXaJqkEJu7QtlGK3ljAJp6jNvollxWTNr46VWmjtAC6om+VYxcSL
+4sYCEEkrT0o5I/BVJaas7TRYsX28vXtTY421hvo+MK+eiQN4fhH73+13P7EGE3AMOU2bWGXsQyU
goiV/O/aMuRT43T3c0rvVpsb63NrhUmm5zeNIdGNrS/fj9yXaAQAoOa0nwWS93svvV3qkRttl7MY
ghBOD0yS1esBk8M0UXb6cDXbtude7aoi8qjcLioz0MApz0B6fDzxfG9uCm3PqpkHxkFx6PzsfVre
Q4J5AbIQwkrwZOU2h2yGg8Hfm66W+8QHv1u+/LKayvaYKzNRZmt6PZM2y7vWTtyQlIliLxoRx9zC
WqyDSA4IAUG6FO3BzK1xCbdedvkUdHZvyuBFDYYZPZ6CNs/T9dH4J2dDqYUf4GOmbDtaenUlsaeO
9m6t8h2/7Job83TG/QhsiTmKY5JTWF2C0C38kEvHfDXsvowGAzP4+7SfJsX3S5fu81pTllejKR60
zZPGyTfJmeY+OKZDe9jvuxjcYNQIcYDfNSs/u9yYEfy7DpBKM0oHDIKscdyKOsvNiAHamjNYh9be
zfN23ovOhz1yBvK1xoQ9m6mp3a1bLgNcZro6Mw+3wxYmDNxpo+uDKbE6LwNjWHONnhrM+9VK5yvt
G7ODporU1Il7hR8OTfLRj4hsDoxSzdOp3VrJXpwzDTi/zmIXH1Rtb7zywMEJn2Tnfq11qlJZeKi8
DdoisInBB5Qss3o97q8rhRCmcEkJEWJEsUH7YnKFB6mGkOYdxa5ZtAGydPi8bphHXDgvtGR71DqJ
l9HCDHNX9faeGlxd+Q0Jyc4V6uKuDZnOehEhbasPr7XNX3kFaJa/r99tkE75fdNRaAKQFeCG8vXL
l4cNnX4RycfKV7wI27kznQJf6356a4+76FvXod/J3ff59ztTl1wkeEYMrR7UgWqePv67H1K+j1Kx
vMxODFoeO+2YnBwYYTgcUm0k4kGGZ+Sw9Vo3Li7C4+Zp7QGUES0iws+bDb4LIA56tj3vE5lbSQps
vUkRg7KbDpVh1ZkgnGdgcGyEcP7rI39ctXQ9jat53ikHsWrutRjPjrVZ2GE49hkpavtfnc7FIaC7
AmZxac0LaFdhtZkBVvdMxJv7a/fCMt3tvrjsZgZi8KI4LdmfM0e1hK5ZPV6x7pTVx3WWCxntgDn7
Vaw3ymM9wblnc77badrEsaORUxMw3ObE/LWzUuC9PBar/fb8z4rUOCmpYlSDDTAahUiaYLv/1RCD
Wn8mE7sbuZaVRROXNBIX+rvy1zbKEi3kVhhumta8tyfX/PHjl1IsY7FqNRpLOqiiLXmknbWxp2ZP
8VreGljIrPM+2XcUwN6w1kOFcszSq3tpVUifaGjTraTMzgx4XS9994Z6uq4WCT/h7Jw+dA5liV6K
nQ0Pds0Ne5JPohtGUUfIXMkUCEubPex1JSuYuscN06N5sHozE1tpM+6AKR5rhFYQywkJbPABKmXR
bIhSrf33Y3t63hTxhcwD46MRYHi8fNK1cUL8ALmrRYeb8NlDmMAazkEg3mQxR7PhYClZdZXuZ0es
aiZ1EYB4ssHCj6tu8/+TnWqNDCqZ9HmsRqxEH5R9ai7ULScv3fW7pSA4PC61NJvZ/HLC2SECknqh
yrvaWS+BFtaUQarYC0IUgLfM54Ds3oK78LjQQWocxHzuHFjh58rpMRPKF01+rqjDmM+a7/Yk/H1c
rXR1soMm7ecqXvXgGVPdVzz1VZOdZXDoa7CAYW00gPsdXCXadfOPdLgNk/ACGEr2tg5ulGl8CAEz
auzv21Rt2pbOoNRQkJbJdY92OtIhb97nGFMS9jvvBMN4xLoTqKJPREiIXxb9MNpiZaT1cTtHjzIj
u52/5l/grKeQdASgP/Q777Net5HwpV/s30FdTv/syTwsXDr6c3HJtPTMh77YTLamTcscJmf23mKg
oqMjedS0Z6JH7CA97LTwmwl/PaNW//dZP6kxPu6/dNaNtJEm8+0tu38F6ORNxx6JANWN7ofoV/y9
2pNWEdQFod5BLCeoiCU7UeSLXJEzBblUwKTCKCKSRXi2rKU9iadffq/3C5We0fq8TTbX/J9ImMw9
zC0qNi5NMBHh/Is8/XFbpW+5RQfwur91cTUrplLgCYLAl1D5e7FtZ7CjK1FzkE/vbQsbgagaSBBJ
E+HAXVixPCxTSIa8kUbQFlAVgBTh2vOm7Wuv/ab78Vt70B6MEqgJ1FPfxGA8+zX53ZDyUcuIez3A
0jnZjx+GS6J2apCbwfiM2/4pIF+SCO7aPsPALV0PJh33XaH4Owq+2yf7Nd6Bo2gE/0gnZx4i4YxQ
dAffgW1/gL3urIWbn1ztyfatI3luN/dtq6sQhnSRBFt6SCrXGs0neY9groLENmHWMnewVES4Xsxi
b1z52ivTIvXhGo/J4NGQlUc+YnlBUHP8VWIZanVUxHSRTtJ6K1fm9zvjqKkFC4JBRT7zRigcDpf2
kBRP9R3v0/N3AWghFyNp/9I0EDh757v29YqLVbrmD7+j9HrPW2ldHBrimmdfTOmh6Erk51nDNLgi
FDjpIFLtGlb3JRiNahzVs6hDayL1yBBGgg69HNWfGtellos2qEOfOUYZSzRg2bAoTv3WGY5nZuph
tdJ132hG0TRTVjvZki+4lMhJZZblo6eMTl7nJXBqoqonBoSnRXMFxijtiDI/Jc/kc7LKdmfqUkwC
gCwKM33OTM2adyxuZuUDImagU+CUaECUQphrul8ixLq/jNM3TXDJQihdVBj5aO98tbpNPcmiubdQ
c8WdBQYile5Lpusbc3VYnsdbt+ntls6FGYcHZ6fRpd1cbRz+z4LJjAfVNr0ivsCA9xY9Y7xun+bO
dYbe5b5zfjknLrO+kZESE9UY595r+eTNE8BMQrCGuapAal7ogR6iPN42kIVrz1rIrNYcnPillYO7
20npyWd5Ks2ThAvBdXiDDMKlR9vFFYaq7qY/yeBQYkN4SGCbGNFb8iWJkquIh1Ocw7TEGHcAFWG/
D0kG8q49aNfmy8+2dr9eyZugpLq7ZOJlJXTCpr3egtrceG+Ph18WtyJyCjTmNxj2mrv4LCJBIQ3y
Nh1ACrLlGLc4/98ba4sEknyO8m/yMvS1br8Pf5OEzWoIDEnt466+NaoDyEYL5WiQK2XeeNpsbNek
SvL4NXaY1AbJQEFxkdLz1X5HWqzz3rTdSHuhFZNSo7hp5v59m54YM34BlDcDppEkhrNz2+686SFN
s1aarK7UZ7BkggkC2DYRnU+3G40GRXtt79t196r6nR8XVR8X1Y3GOksPLMq16n2Or8GqB/zrBwyJ
MKPRxiPgLRhCcLLqNLVq91u60sdivU/Wstjv25uQlhXuUhqxbBQNqLIL9vO/OWEGEIpUGIX5Mnan
ud7myjzdXMWl9kT8QdczOFscsQtSJyj4tHXnKz7ao4ngfBlw3WrhI4EMlXyGri6TbXY6SJzv1NC5
VQe+bYh0Zd9181fgUChuyUIMvW6zT8r5jyuXrlPOMKAmegNpL5GmhGkMGmJYurm2z8izMuuPySy6
K+thQwg3JIY1l15nGVr32dVZogXQyDZIYOxrSD9PsuXHH1X65trleEKdAW5ns7foM3o3TtuTfShD
JqxFJd0U2KtHbwBgFxhY9Nser3ai7Nea3rjxGWmhTZMg1iNPt73ND+EmEtxhP6G3I4Bwv8teEL18
dLJX2h2j31/TCeotqtjaXz+ntHWpaMj66gSVsLDbU5lSkBdCL0Pv/MsXva3oTMH6QuRYE0M8iUvF
kf/nGEqWvDFTN6dsC5hcpFafvZ439r9cfLtN0zBo16x280N/7VLYmzsjtjwk51RXUNykCPM2bQLi
uPxK9unVtLxDH4Yb3CprKrmrPhkKzb1xSAeX2Su9Tr4mbB+CsTjTW2wy18bvumeoLfZojvDs79oO
6jAQTxqtjydTct9nIHS5bnJBXukdTIX8PNiseHzoXS1viBGkNtyfQF/t7qyoGQuxa3qPi5fXwcGr
MUzVEPrxl5QisO1O3802EncDoL302wNks/fH5ItEYZ1jB/iQ8PNi+ERw8WuWrrmW5WK8eVlcLocW
Bkq0a1QmDAfjhWMNZ57VafnUOwBRfjqDU21j/UmB5WHPZYLJjOwmSy7sOYPFh6v3tvaQBNlieM4o
qruXda/ALNnh1f5ykBs5q71i+T+9kNTTtNE+EZVgqw6eqYh/2x+voOzKE/20ny8aHOpJ0KhjD3oi
pZU1T2/41ZkA4MDpsHiUxRdrZ/+u49peYzVe5HRbCAABW0B7pRxkA/tVNsfLmmKoCXRAs9ohSEV7
Hou5A18Tnr/LnKDvOm/3dN93q5Ze1HE7W14aOquCyfzCqePS4aswTJ7ddm26uXVv+AmU/HGfpZez
uiwbs2yzUXg5DtoI3ngbQxP7ngV9d8ImF1bk/La/F3X6Uc/v0392eisy3dm504EXa6A1hDUXsysA
7QwpZPjwoHmntZL4TyotD9u8+dW75ZQsvTD+iG1efHzZ1XOmHqhjISAEwdTqbzp0Eknzg0Dv1n3T
mptUZstken5SGv+csOgSbuwzpZcreyVQEzXJ48r+Xr/VWKXqomSHFEPhQAn2SlnuNt3li9X2zAMS
QDxBSqCaBV8Gd/1Bmwwsc8161TAYYV1gcIQJFPErjRJlZ2xO8jFRENimheuLtqiFwAhN0VB3/M7O
wjEx6Ase+O7/4TWrVD8aB0BPyHoMITRglmKDxrVlNBqAU4S9MGIhD5U6vfE8GmKHaZ91L0DlPkCg
kAXUdjBU0TZ4NFaPi5cChM1CzheZuSYOd7xYWEagED/D8ZCiN31Zn9pzBAqR//wOoJi2nNc6+Ysn
mcDjLygFDdrCvCSNbMkvoJDlMRl+6H/5omvDkt91RupJXEhziPRSk8EikwyUjJSWAIbYXlgNqyjZ
sYA0AZ83CmLCZnv8yUjZ3JbdK0HiGJSEReXx8NGN5CUd2kuIIAVk+KC92FsAQWs7ARVvDLZAF+0r
JKPI9G9COHfvfI6s5PykJVeoOJ7zCd1OlENF4bh4768ta8CyJj3iFYlw3TuvJMAs3YJyDB4USQCz
Ar1NGMQuJarQIOENHDqMQ+YRQIwLWXjCUGhbi+mU565LNfk4F33qup9QcR/iJwCMgV2hgIctO2kl
pR3R2N6gZlPDj3vXcTgW46JgU7xktpC5qYuOqxIwpSVLWdIZraFrgt72uL2hcHkDAw0b9vDcpsDi
W2fenwhP+YO1I2D+boWNzkkMJKvL16qPoPRLSumKebhKF/XAL3He4r3Vs8bDhTPk9nHeATHwoCZS
r3I2TNjFKEA2NXTZWkar9Oyv9KRWMFAFnpNYfGF/ztsowvX7k04Et5ThuMxeGNUsWsXriEXRZaOa
iSIaChuP6YGStdABvPHzerl4YFb408FxOZTH516NUb91tx8Mm1iMRJ8rxUYQFHpcrFgUW0NVxGOi
wjDFhRDUD0PE786W+CO0GH5ET6bpT378VleQ6kG2g0EZ4GFOyMkeA8PVUJMymB3B5HH+HjStEbWY
wffg9W8P9PxkOG4Exinqm2US3vUiH/JW6/byae+GP0MAWp0PfksdM7MauohjgRQmBiLg6vTSsehL
pXFtwIq9jRLC4OLU/fBLdKaoWwbBf19KfFyvJXz9nU07UGKa767srA0nM1YoqoWWIiRzNi+iXWH5
UT59CYLj5/eeuVx/H2u1nsjiaO5B14bDgE0txf1HrscquyhYNYckD8YWVdohfRGBSqGyFyGUtq8L
/5+eMAs2/9EToND9uGNeQHaEncIJb603ujFbe+5Cf5vQP7aL4LeuE1RtTIhNCjVbCsRQ7sowj+Z8
hgb69cR6Itn4BwSDD510iRhwVjXv6umZQs6AogF5mmJt6YM2z0pjjlIv2Wo7VqO3T/lDQLhgb06Y
LNPdvEdQoAhUal5IFb/GHu+XLX1KrTisteaM6l1MqupRpmxvfZHULOgV+nTnMdGifDNainrB4Pdk
NTq1o1GqgXjpR5T8hd68NjND/AhAZDENTCZkU/T3iVZYnDKeiM9qNv70895vvHSdlmZ2ahh5So0W
luqUz0u3lMAEjyTKI7Vcymc+8eGgS0b6oNGNN9ZiPSJRQWEQz6bXGxMLEA52xLwxN6I0g8i1qMTX
3a9qQMoZi4F1dDpQtgK19/h8FurCzNKmWJ9AOP4cpw7ZM91hkF23P/4PKY+oTgej35094r/gsoPX
37nzW9t3eRKQmYyu5GGpknjQpd+yKfJis1L++S0epdueaFOPfabIvH8EL4LzwNLt7xqrVakamy1a
H8CpCANpzEmlW1YczZWeJEfAJw7Fsl6PuFRwsn2oFmva+ZdbQb5mTfFqH70la4p0C2UEOqrl4Es+
JbjLTBPyb2/OlSIJxTmBA8EpupHijhiP6NQsWY33HpcsbTNvAdhapyxJ8LVCy5Fb5iGfploTZijT
ehzUqeE+udoIyjA9BTIbkWazzCPZLdTjudkgyI3bi35MTXgB6EWUYUWuc+mj7XSOOlzvK+hXuuaJ
MxLoPIhml2HN3isZJ5+Y5idwgZu03A2mfucV5fVBzRZznb0LHvGqHyPyATGIih+F0KN4YRvnZbB0
2t+1DlkkOOUvDaeM0A8iDWNLSvZ7b86o0dBVv/X2dN+0pi2v17PCLylUYppNLxT9BM4JY3aqs+JP
wlxm7SElAlpORkzohj2723fW2m+aJ+kgiGdAFMhwwmHahtzndke0XxhZXdNyqFZ5Oej7BUsvuLHM
szSbN5Hwcww/3QCAld3eGkEb6pzDH2bTQ7L4ooAC8rnrfizaLqDnY/t37qUv8OJrbHkVr1r6NSXb
OtMurXXKCKHxtYeSYHagQC7Onp+idZHUISYGM9Kk2Xl0Ol1qHSOzH6ABh85Xd+8F9u/3v3mEcLpQ
Jmmig1kVY9gb0j7RRNK1gKkdezHxEe0fl/qORd3hhZCw7gJq4shLF5C4E7ocjU56YuUAwhC6d/uE
QyAmm/Zkd76HTdbmEUZDixSkZfvLkEHqSFs18DNuRBHgrbB3nYsNo7stuq9RF0DxyxqX2+hj/I+1
v/HZPX34jaVo43JZXZpFweBiAVdyvKkXen097BM54nmCAA57ndF/YoBRWmJIjKC+AqMtVUFmrXx7
kK8Cn+/g9FDdxOKbNrqf1NkKFClqKZlPUsDWw4qlSsjsiCrzzmCP8Mw+ewJT4A8naPminUuzI6ht
yVWrtdS2BIuO2BjpDWa1Pnr2c66p58byLJrsN8YPg0gWTtiHUGd1JWv0a4a/wbc6HNTY2mpp43HZ
0snmiY4dumakuo4om14JoNCjoZSZ+MOUgQtLm/gNrq0kxF33n0wdQ3el/ko9/cBQfKnGEzYDEXvc
PRD8/MTjF169B99pbw9DITqEpOuOHvugNnZ5EkWYLMO8KibCGZXTPjB5ylzoa0noumDiaXlAZuP6
drtUiu1BrWOpApT5vPcLls75cKTvoW7ZoAhUl8xOTRgD2UFhxEp906mDXt8S1ZIZoVploCmAShkC
kqXwwdjvd1vzxP4SqjEHJ05Rt59FPcRGKJ0AoAipYyH2wD8Uf0iNBPvixhAw3g3F+plRCMD6Q3MD
6RRJQmqWaZd7aC8fPDu1Z727XQZRL6wsxh0U1sKv8QZypfQqDuxuByXfNDeVpNDMvcSNEIkxP46S
/tB3P0SYNwoosf39Ep45w4cFS+4nNWaGIeaqkYvHU5pSPIVBSKHBtSG3A/glTU0F47ITRYzvc8Cd
jNZgNls1v+OpISBx1PlucGthGz4+hUWx2DR3xUI0yAjyZddbefPpkGizTyPDjgQrnK9RMBShNgJ5
kl5w6Hdrl27pdW2CQEjpLewcpg5as+nbyRX6P8RBur12wvHGH0rvuVAjahvjvj8hFpWdYBWdcYap
/9vCLtb+qiotkasgcD9orRGaSjd/dBcXpaqeSFJ+FMUqkcSH9M6GQ4t0y51wIHaAeairjVRvn3g4
zCYgyQL8p5c+QrK9LChEcftE+zt1sA8n7wxQthvY39+1ZaeqEX5creRs8vmilc+WRJ1tzhuk8GkY
ojsQwiD3rQnYXPdgQYGKFoMR3FbDrntqYjOPxoLlKa3TTgL6g0V8vHHbQ3OmL08q5xsLuJEHyLHV
/eFT+/pYtGJxsQIiO2jWufWqFRYLIx4Ny6Gpotb8uLDayA76cXG6BbyfWBw9zIIf8V0J7tb+7/fr
dy2coOpoHpcs7bU5WxsZF0oaI0nElJWFhxStP2TF0QIiubX6oUrR6AR/25YnZSEK97BgQNFBjWS8
z+NGT3PJ2KsakMHXvStaWB54QWsI08nzESL6gNzW/h/qvmw5chxL9lfa6h013EGOTbfZJWNTKEJb
SkpJLzSlUgIBAgQXcMPXX4/squ7MmIyMmbpP16weSqUSQRDAwVn8uJ8N6H7iwvw46JGbFpmy9WWD
Y4M9fACUv5Oru3eQvaGJF+yIsB/neJv/CUE82kk/zPPo2tFDHE92wrFRKRKaSQpeRBQLa1jNhK/s
wY2dYMYPpjzWSP298/V7tFuD5fcGoAoA+qY0kWAvqA0ckPebQ+TzAAff7MsFGG4/Or053M1fW5E+
fv3YLqurPN16CzCP4AaasUM/KtxGi/7y49OBoh484zAOH1+nKgtYCtAcWX2Fjk12eW7eP0lq4ksj
nw40ARCKyN3/uLx2MkHi8AEI1APaHNgd+KdIQ1HQlCAlAWnq84v7k338w5BH16PHppZ3xDlc8PMa
0scoR92hMeTQkn9gRjkACv7KHv5ukkcmcW76gumOwiRePh0QgvfsFurzh1wb8l0P3/ozcR+eGfQn
dthF7wYwWh5yAih9/fhlQew+GQtVsgM2Bd8Vdp/tkWBCshhooz/ivf94m/6Tveubf27U7h//hZ/f
0DLTclaYox//8X/6zrSvkr9Wf0v79v21/5v++Nsn82p4Z/hb91+Hh/3rj//x44941h9jLV7N6w8/
LCvDzXzbv7fz3XvXS/PtLfBWh//zf/rLv71/e8r9XL///bc33Vfm8DTGdfXbH7+6+Pr336BL8d1H
Pjz/j19evSr83f2r4CUm8/rf/+j9tTN//42Gv7vQCIL4Gtxi+CAHB2V8P/wmor8fEiMuGgqAFEUv
ITZlpVtT/P23wP0d5MAHXSnkLpBTOBDNdro//MqPfoeJRykNNeWDZAWg+n9O/ocl+fcS/a3q1Y3m
lenwNljwf1sYggsZhVjUKo6uCsJ4oSSb0QNX+a+mcRdMqS1zpy3ROcTag+fvvskfw34/zJHx/Pc4
R7tcNIUvwnBK1qHj6hsWOOSSmnh+QM1uYDviBdGTNGYC9fZgi3LnlKBkSpXTFLuGjfGqyOGpZHMe
ug8IL9gawSxIipXfrMawnV5F3fRXdRv0+0L03rop+XyNpai9NJdjkv16DnjWwfD87GsdHZu2UHED
In937brsPahjp7tkkMX0l4B6VReNHKEq7kL1dV4Ns/W3DVX1564b0Nnmh/SmcQwDV6Bs+s8tQMHB
Mgm4EG9KCYjQ1bEo4Q8UrZEZpxB8gRL6HNB0JpZVBy00AsnJSMTeDrQexZUdCsSMQHAk3WbSrumX
uJeqlVK0MGlc+8X1qIdIp8rjzo3wTJE5jZTvNdJgd0Fg6jANeYTPbxRdNl0beasOvE1x2o2JvCbh
HIJ7nnaMpDO0CV561Sibdmyi89LyhIhNEXXN3tMVtOx4YZOblrjB5RTnEL81tZ0+mXbkj7NP0Q8R
uxaKWIUbPirQJIFb28QCPZRU9o+zCcZPwvRsygqRSLDfk7mVGYix6UuBDNFtEHXJc+UGgAl3Xkfv
3VYE+0QOamcnGaEDgzYB9CanEk2DdiCLpID+7bKLK0+klrHppk0EmsD8oQVTmcybwElJO4l9HoWg
0q4s0Meex650l6i99Qi49fMSavNgdvYuQ93yV7cqu5XkYXI9y7HZ4fmErvmUsC++ccDVNjiG2Guh
zCy2vvbDZ6nabmP8Id+1rAYrvOOwC1T8JfjUiN4zJtijCbj8iJgpmoX2hjDzq5C/jSGmnrLZzqCK
0x7LUBHpurRqxmFBHSJeoIERfyHYgbfw5aNVRCJ9HVWxvi6CYAZnHbpsnNS2AXhLhdvua92Az0+E
/pwphwU7MeLfSB2ZvWRO8MJ55YrUFKJ582o+3Ub4sHPKSBduI50U+4Ar/3kwprz3u9Zd2VzkSyOn
8FqHJgDFNpAbC5uQ6ckNLYcyOYl2YdT6b6EoQjDYDQ1b6URA8KBN8sz0Yv4SR3UHxxC7/GKq53kL
snF5zbSXPOlcqMu4dbyVE3fwHB3WrnQUmZ1htdp1SCjsnRzbI/V4byF6a0V85wo3uqQNFA3b2VM7
Mqjwxp/CQKYOiZsbyE26by2b6zsIX+tq53ZirhdjyOMpE30xu7u+iINb187G1VnfMdAeDr0GvXaX
Q5I+MhV50y4zlySsw50TMC+LR9ovRjnlO/x59EWylmRGCLn0OmdcxviPEF+AriEKRq6oX3zlAndf
tOrZceYKLa5FU7+hBYnWK6lk+2loAnbhuWWzIR2twPQz5+y6D/ogG/iIj9dQNyOkqG5qleCZqKNE
mRuXIzAjTEBfbhIU/LEkrr4mfT/fEOBrNjSYy4W2TD/oOXA3XhW3TybkfKncvFzDqqtr6Cja9dxW
/p4mU7R0S5+A1aoYXBwgWY9qkTR1cxnlNlxUxIiV8st22YjSX0+JFvvaI82Lp1oIvo4B+EZmO/Cd
O0blsrWd/jo7zXQ191P/yIg3fM3zYFzl4BN8nOJyemEuFy/DXNcXOBkE20fnF6hWuJ+oKpEDIc0Q
8TSa3H7RNE6/mOLOLQ+S4sUirFvQQzbVMC17JZsnzY2/LrB4S4fn7ZPQdbXOzZA8Db5f0gyAJoHw
WjOxGep8WrquHkQ6DT1MgfWichPTuXtM/EJnc5DndVbViR3SVvF+Q8dQb1qK3WZpD1XlCuZuWRRG
rkEUzh94zg34kJXi9zpoKrqstevLzKW13ZGRRei3COcpyfw5cudUJVOPxlDViD2hfa2y3MroK1xM
s+6V56DDhYYK+HNl+R3LA+djrIJ2Q0Y/QYtw1GR8Dqqd45PYSyul1E40NFlAn4tmARrF5dI33Xif
2Ni8Fr3yr2sSJxe94S1MiqPvIfLerPSUQDkaJlunlFfJosjjt5mI4F1WwllTKLEvq3YKtvPQHmoV
snu2sVOuadDr9dxAJlmjanqHjjPsE+sxXOCBp5+ACeA3THC+zVnHL5PWh8Ft4wJsmOHUuJcqcCFC
UoWg3HOUj1NF2KOmk79uh9m5yJVoX0rOe2zmSVQbv4xDLEVTGTCwDm2pUhxdJxs7J/nCp8h/pbnf
foIyQ/c0VKO/UeAuFIuqS/JxBZcr2BW8oh/loJpLX0bhBaLx+iKvapTlYWBsaolgzx4b+yzAr++T
rsFNOcDMpn0k44vRtAWElkRoVoCr0ctG12C1Jd0kbgtKu3VRO/G1Ywt1OTrUbENQz/K0DYL8rmuF
m2SHFtyloZP9wLXhkZRbUlyD8V3jCh2EXns8rNZS8mHrlkkE6qWAjnkKfSH/Uy+sXlWRgy2V2+FK
a63kQgMfmXUE+q+FF9h3+I31hYyw12jjOCCyRdD/WRmls1LU6vPYDurJQ5EHhoFAAqaSULSygfFS
XYnpWbSwd2mQFESu9UjnAqKwRYQEtC/HR+n502XryS5PK4QEK68ox6yYNXSANIX/FUbTzhdNs9WJ
LTeVl7MvUxcNj7ZwqoU/5fNFHrA8m0an3nS2it+9esz3YxmM62gMi11hw+5Via7PSMK6L6KzZDPW
9bQThID41R38/q5pubiTIsgXVCvwPThDOWR+x8M9tVW5znvQ4xa8rt5sKAX4WclgLgEbxIv5lC9F
F8YY0Cmh8l1hij7omRbcqeVSTxQt74HXvBmRz09+mAdfZp+XS2EGftW1lQOt9qi7i1hctAvped0y
ppVekg5qui4+yc7okui01gFf8XkGPRLp6Z2vzXLoa7Nr3WFcwjVL1iyZ3E009tWVCPr+JgSTXpZ3
fXMRIRt+hyxbued6aJ+qwZ1XHW2HLQcf2kUyBXTLZaRvTFlHj2CwtXnK4hxkrm1RAfvIvGHp94E0
6aGw+1ayOXkZ4tCuqxwctMyb+l3FGn9Tj8z1UtW2Zkdkyde1RPkh9fy2gPyQK5OryOT9Sx90Tjb0
M3SJeAsZoKhupn2Rz9PKzUPQSR1EUbKot9BLb5t4jNI6ivIrrwry20HVTioHxnlay3rYeNrSy2Bw
CRSs6ybYdHOpaYoYI386oD13pKmC11kyvayF9NfeSKE6CrDt1gsUUhZFBX7MeG46+GKe+eyG3VCk
LFHlIwQN2meBC+wOEoQQRqrh4s3FEFzl7Wy3cT9CE6+IvCgrQUW9CyZP4Y3KrniNK1WWqyGM2dZE
YZXsCz/3wqXDQu4tFJJk14FRU/2h2jj6AqKq7rOF9VpOcO9UpsGc9swGW72WTRFTxAyVXjNDutda
mOKJ+j1dFGQGhXOS9HDq+2nn1mGwcmblo3A7DeDSjcbifgp6sDWXnbhwK2ZWrjt0z7iDyiU2/5DO
XKM2MXPQihjWreIqn1OkB6NMxVQswlnTW6gfgsEZiTZq4UrUw670A/0iiU92QokwJUFjUlHPMm0i
kV/3WHIK41bWV1PUBE+DMO6mGYY+rYiw99Ek84zaVq8oEeDWSqzZ1I12l63X1NAyS1wL1n9t81fF
/ADqPl7A37xSe1e4M7ssVtbeoaOvotkwRSZMA9KZK6pHVaVEteKqAwbuoOwO3rJVq+30EKnauvDT
h6FY5b4zPkyhYrjBo0Ze1WhPwW5xB3ZFc1m/SdNCiDkkpLsbAie807nrozEFegHPijjlg2PbadnE
NH+twdUBvdGutVuV0/jJ4UWVNbhqoSbl82pZRwOL4cnGpr/wwjFYVeE4rcqE4BiLyJFmOQWFeqVt
MTWLgZdduSKl7HfgNNYXxhX6vpUSMnaDTC5bPsI+h4yM264R0WqakuYTJSPJs3LkbENJ+AV0hcMt
giJIegFStBp8F5vQt7Lgy1r23pPjWgVqazrl5ALBA9uxmXubuHGhyKfD+GKwfe6kbktd0MWj7dqF
OCEdoGeDvDnEq6eyWZhhxHWqXV1f50MSsjQ30C9IR5sjtepKEt+byFflwivn0c9aWiVBquspntNS
TBT0D6Xm5YLDSoZZ3Q4Ggl5Nx/hCx3YApNTkAXQDGzOtGlCs3qmmdzau2/kPHpfmfhal2BJ4vPeQ
D6i3VpZGp97QQC/dj2RVp7YOGp72FTwwVy8Hx0WHdEmrpYe06GUdVMXSuP1wmZtyeKVQIt5xovWa
KxVdlWHRXMI9LHRadKbfW6Bot0GsvHXoT/NT4fjBZoggg8TDQl1VfWx2vA78z2Ojo1tK1OBnJpnz
bWJGSDY6CLsWfhHoTaQEfLk+DMxKE8+HEFvO3ZVv5+lTVUV0FRKkC1hcFTs9Ff0usBVbKp/SZ/AR
NRdND7xmSqjwbm0UyUvQtYBAHoDx16YKdbiwxh33lfTyfVOH3SKCI11lU9GRT7mnHSf1C8fDtzMa
Yl5lXr0YP5zVVSlyIfctglCoqFW03ea8F2s6sXbhc09FqZNADh5XWzf5Qeq4rL81CHKafVXEzbye
4AUCBO6IHmzcnYAMXFfUZImYlN33TOgwpawT1045wncLnP66QZYoswWcvrQhQf3RF6V8cNqC0JS7
U7lycTc9DNrjG1KLUqdxyc1tIUOJiL5w90PRhnU2NIX3lNdfENQ++FWi3tt2cMCvIdW0iBNGIRwI
f/dWNCb46BjSUylQP2pG4Ebh13RsuPJb91rFgi7CsPW/Yk/0oI7n/nxB3Vo/w8CSG9vHQZkWNtdg
SLfDbc+GLgvUQMH7Yzz64duyu+oiv8984gAt1VB2rVXeLdyQyyv42NFro1sw/M9tiUQCwuSHppjC
1eTMkVqrUfqfFYv0uGqcGiE6wtISgnycsTshHff2QOt7O1o2weqCfdRLRZe7YE92TP7c+G1XpEU8
R37KWMHHlNkgQMwIf7tN3XDuXlqV12OGW6Cc8JeMQVKgNfFTiyjoxhWSFMsmABtF2kGbfsDUC/cZ
R6EDt75FeRxrIzw091uvERsPiYVlFNjyWgXsUpccGgN9F0J7exxqOCas3vq5H69w+cHRDqHMC2/E
H19KMtqVkqK4HKxh8InqXoNQEFmcZ9UQ/lAMILjQ/eAi318rIdJGB0MNYmpqH2C0/E/IGHWXBCIs
lxbcmcsqmUSJM0fDlStLch2r1t1IYuMHeFbjLVUI/1MdMKfLSByKO9GRvEhbG/uomg7aQdAZEMfP
vIKqZxemeqMmqfalJMEq9mX4GYEHZFaY4g2IMrTffe4Isq/I0FAXBq1l/B710QQ3TN6W8KwncUV4
FYJRwxb5nRYC18o01r3MSlnLcS1iqS8m6Mlu/EIGG1GzHlZpqq4ZZDS3CIrZGzjPg2vcgLO7xCec
VhqGVV5EzEnWTt0UX9wKLJ4pSg5w+2qEmFPalU1kstDMM4j6x3LPJB2WPcpOm4mp/g5iVcgY6Tnn
aRJPZZ1h7+Flexmaq1kFXmpKiouA4KxdINDRd1HM7QLuBPabggmHMFK8g9GwF8VQVY/hUMiFtZwu
bVd0e9VWnbsY6rGHKI00cj8ja4g4thxWpYMMC5Y4N9f1SNidFUN3UYJ1chuyDj5UYWmAt5esvKo1
55u+Zsn76JvepIC06pXKPVggmE3nxSB9sbQ+afBkNNtDAnheFSHxd1E3mK+xgygdd30uhiyvafIi
3Wje0A6JCBF5ZE1wY95TEvnDC3oKDkdfV3GGnHLyKkWZ01XThwywkpLW1SJv6KAySLrVYiVnmYBy
17MxJB+DnrvbtlF5jolG0zZmYPtfOYRa0CIGnuzhZTXzkNrKxQxEO2AM+OohmPwmSpcIzZL16Dg8
yqZYqipjvA8f3aTxX0tdep8MoHfIluoKl0jiI+MGkg1Bl6Zri89BPE1LGYs6zhCAsb1Iuvpaj6y1
iMC7IUGC0wZ9Jg9NUmlMucMzHKdx4fEZaoA81zAonXdlpylYDIihNk2cg0yKUINzEoSr2QYeSrwY
+rptQvMyx8pci2Ka/dTwhD8Zvw9XgSunV9z987oZkDMoOAIrXcKAQKPMfQiCioKhnT6T2uhNUPXh
gkdef9HPXC4JHIJtH1pEdo4d00BJs6eaeiWMCoTSF1Iq/TGPSEOscWaaMfWapJ2xNYhPU7yL3TlR
d7CTcUSulRrzbRkEydXk56JIZTe6ewuiuDiLmmn6HHENfQnEPfYe6lbQwo579dCFTbxIakKWUyfz
u5GFatPIRC4YNwbiJjKIVjZOxMpJen4P5uFwHUfDeBPmhbPSLem3DqfDlAUVeoVT7jQDpBVnn6wn
t23hHiqohQQVA/tcTSKxHKaqn9ISfGZeGhesRWoNW+NwiboR7qOc4nNXETFPTq6UXHUygewfKSaL
YGgckHixOS4afDpyEfhzfpEgZ7qd58Ff27blSNy54oNMzlRnilb1Z9FbiIw6poO1qXhzAVJhuJSN
8LZGtPVmhiN72VkHUqyY7NfQ4Nrm0mvWOnGmrwHt8wv4YPKradryXrrU/2TpLD6FhaceCsnkpTfM
811obbBy4aZtO1r7X1nL3CfD/AJKoQ7zO9zq/bAOyUC8dA7FvJOBJ7KxUiG8Rc2HbJIObO8Moon7
WFK6QMxfvRWhUy8GVpE7zNO/TMYieohGpDO7oIBItUXbcDrMXrBHndFfymlkTaq9xk0FmDxhmwq3
feMwttCDgb7zYiw8X6Z+YGB4UJ8Uq8kbSwiJ5K28xesl74QjEJJU6/soH+SuThq9T6oRijENnwaU
heFzyTwga5CzDhkXE1qWWWUfvGik93oMJuT5mhy34dx28G9aarorzgT9omlS7xmlNS4aXOsFEOsr
z8vNZcDGmuGLgH9eTW0Cl6aoLhUJu6uRN+5NZfxqYf3Z21Jex28uB0kSauPMu4km02ZeLZSPcwxB
b53n3rJziXpzpqFe667qFoFopls4oAOMl5SZKtoGDhlcvb5O/DWvrFNmtRn8VYcdhRw2ehUuo0lE
S0tp2aXY09D4LSxiHZc3/rJJanXR8yHfutgLj3Ie6dcumZItle54lYw8Wocsd+4BiC+vJzW4q7BP
apHCMW6fQtv0TwDFN9D3Dqi6IBAnycAhg+vbd6dFFcroLhdtkfZlNe1MG5c7DsHEuy7xx4WlZXXR
exLSt6awj8p4emOmAM6ea5y7XAMHmaLsZpysstO4J1OIit/gAqKVyTGfPsdOVfEl8mEe7F0TPTgV
Gd8QpA8B6lDM4jkAucMPapWE2GVL4yuTaGjNNMjCgJCMDN3L1DN48xpsWws7OQ52DUpa0JVjPIDb
M6h4CRd0THmthmU5mfwVHi0ScQwxw5OPYhrqVs0QLKoqb547X3Zb2zZyjSta4//0/V1XFfS+iZP6
oQ7j4tKapLwRoxOyBRKa6q4G+c2GTLUDxpkhCj83bRSA/JXNRXjptTg82VCjhrNC8tW5q+AfQAzY
i/nwT7TZ/6rkfa8V/vmxlP1jkfwf63d9qB7/f1H+9lEa/o8/K8w/KX/z8aj0ffiDf5a+0cvyO1Bm
4F1Db4nnol79Z+kb/Qi/A/uAfhff+9Z3j7/5o/TtRb8DOnWAqB0Uvg4g5X+Vvj3nd6B+0GQHomE3
9sGF+/9e+kZj9o8YCOX4xo24kvvxNvfWfI27Z3pVn777Cj8peB9wT/+9UhzTA87kO2zdxPMk57kE
6kauCkimmpT1a2R9+Vt9Tiz5AEn52RAHjMd3QwTVOM05MvZ7Ym4J+WyG/a9f/RuhxE8efNyt2QLT
hj5dvLtFn5ufSZXJIiXTkrYrJIrHIo2rxV8c6gg2JhvOgrrEHCScGrucUVCFff3iu2uOqDlIybme
52+QsJ9N6gjoMDU8JPGISbU8ne6HG1UizwMWIPPSXQ8v3ZdfT+jEmhzjGz3ckEg0Yj4zIlO/uiLN
1a8f/I374mfvfwQ9UK4Ah1xdYbd+lBY5fPAVIkfk33nBUnKQDhbv/Rl03Y/oyT+hGujJ/nFfTXF7
qEJhpEqnNr7or6Jn7751LuxreAYNcsT6/O8hjvBsZUNwrAWGYK/TW/VWfiCbcEvueJgZdx2/mb17
ZqRTczk640SPE6j/MVAJAMFje0/unGskr8hanxEtO7XgR+ccGAVdFYeZFCFCQHE7OmcMyMlvdHS8
86TTkey03OPBGsyAyLQsUPPp67T9mO9RLhHhIv/MzszjR8zqv1bkmJBTOwjygaAo95bv8nJYoDEk
q3BURnv36w182Kc/2b/h0UmHsHcILC6Xewe1ozUbNLSWc+ZsI0m6MwCdU0McHXFVdH5OgwJDICnT
Ji+AtiTI3P619z8CMMHDBQNvgfenyXWZ77pygAPUpr9++CmTe8y1CQRBFHQRXr16I+DLA2VSnMrP
3hu9zZ9sdGYKh+/wsyU4OtiF8AkoH0rY9TdorH+pP/Kn5C9eRqH/o9EwvkH+3EfC08xRCD9v+oyo
/8yFdOKMHTfUO5KXpW/wbJm8lfbKy+9//dVP7fmjs+uLHlVIBGZ7MTI/nRPipmj5SNJiUtAQmNTq
18OccAW+yTh/d08nyOhVMcPOAROiew+jjUo6bVGdRWbyzMqeGCI4mL/vhqgaSxRB7AJXIOv0ZbVy
bpLqsn41Z1bAPbEEx0KaAzJLhXM4vX2YqisUxm7IXYcWlxc/Y8/xJsuXgTpzFk6Y7OOeNEPaitFv
huIjWJIr4Io+6n2yOMdCd+IQBEfn2OR/Pr7H48E9+hitittfL/Spj3R0RecqKJtwwiFu3OCtrnFV
t+LMHjqxVYPDkN8t8Mz4PB6y3/sWl3JI7rtAruIEckDWnPnsp17+6AB7Rhl3Zm65b4A6AzYq7dzl
rz/LqZvsGMaNkoQ3S2rLfUGA0/NQFNxETYLwrquSZTg37goEqUiEG/SmSpS7l0PV9pe899RWS6O3
6MvPz73LjwDof91zx73AUd9r2Y5W7OM5K6+cB2CY2iYjt9MDLMD61xM+scWO6cuaEcncQo50V03B
0itRo0XpdU59p1uWzHzyW3mOG+7USEcWLAGSsG69me7yBIiipryyZf0uJ7m2id3YsDqzsU+Zl6Nh
AMLUxq8Pe0MCNpoWT+whbNMS8fy53Xfi6v7WQPXd/u6xxLaIEugbW7LuZHvRiFdw6ZzZ2yfe/5ji
qpdBi2ownj7VfK2n196/yclHF7/aKVpge56xwqdijOOGn66YZdwA3bev+4wmoLxFlRDYjbR/y5+Q
7JpsNsRnNvIJg3CItb83CDQv6r4irtprUbgXSvJlX/JqAbhoBlaWv/rhjoxlJcbO90aMEuxZmPbx
shdpeeM0y0Avfn1WTpid40aEwPTDAI5Mte/NY2HQKjTtfv3gk4txZDKraMzDPsCT51vAjQFfjt5V
vfLQiySRts0ikrX6zMKf2L3+ke0EfqXL/aqBY+WZrKevJLo08Zl5nPpA3o8LbUVDGkFxmZixSa36
oPMZtoJTO+joUFN3LlpVKrWnCgXeae+1YwocYDLc/3oBTj3/KH7p3cIOQH5gZVsUIO229TYc+M7O
O2czTgxwzLVVuIhSAaAp92ZC4rp126zuyJIAbBJW3uOvJ3Eq7D5mhfRdGNgYnR97D00jEjavmO9c
UvV3FNXhzGgQ/luWzJsO6Nhlj6tl2efGrlHQIRuXDeOZBsoTu8A97Lzv7GOjiAyCVol9xOPyYTDF
sDuEOhe/nuWJ/fvN6/vu6TXncQ2kg9jbhjH0DJicLxoXFRoBg8nOGOETft1xp0lF2lHYoin3wltE
auGEiwk8+8iSQLa4T2l9ZpgTc/nGpvTdXMJi0MV4cDaM98iaHeUXQ3BmEU49+mgRrBwAKx+J2DNg
00hyO/pfdf/p10tw4ib/1un43WsXaJ9E+bDSe5MjXdgbN1gHZlRrRpJnRwCkUdP2XH/dqXkcmSv0
L6oa0Cy9d7o5/1LFhQMbYNh1OKrgjEU8FdAe9xbPKDgMs8SGBe64bYGuyrokU0FqorQn2xxV1ubM
gp/aV0d2LPTFwJnFSIPMqmHdfgV2TVjgadOJZ8P7r5fn1Cc7MmZ14xS1Ql1lHwEa5PlrBfB92J/J
vZyYwTfa6u/WHjicMm4AYdpHcVYBh++mgUjjbjmj5h2kxZkpnBrl4Bx9N8pIQ0PcAaOoxxCYb5GG
8yJHv1eVIcFwVorwxIf6JhHw3SiyMk0goe6wj/Mr2d8Yfwv05q/X4NSeOqbyyKE5KAUzYh9KAOW6
W8kf6XQJjZJl2T2x2C4aHwqA+szFe2omR0teqJzZQfJ5F0ArgPt1Oox9Gs8fv57MiacfE3PUs+97
kvp2543d1YBKbBt4j3SMzxyKEx7vsbRITAHmahtv2jF3W1ZLzYCtAXzpUhfLyC7+2hSOXNC2Gxm6
PP4vZ9e1Gzmubb9IgHJ4VZZKVWVXOfaLYLu7lXPW198l33vOtTlmCRgMMA8GmiwxbG5ursDNQdw9
9N01UT7WaGet0n7+duR/WUWyOMxRyqBprQd7yRh5S+X08qKKxsTujBDlRGW3ifnSxTwq6spXGKEx
+5XXXjbvxSNaw9vfvzTMFjPQPyUansEe6bNrvzzcHm9KvsMSYXuQRq4It0GRc5MV7IUzZcD2553x
oLXOf//ZgPXIKTtHC8Dbxyxz+Bn1BSfp/t3RyRJBuiyWOdIARApC4T7sztHgt+nH7WGh7SRin0LB
Vxj7GUSFRQFxL1sOWVe4eF3eSZN/bl4hzTaLMqxAhRnR/BAwyDEz5lWbX/7NT4cw2vcxH7kpY9Zs
g5Nnv1iUBJvejaanf9c2sTu7MRSrWcDvVttObzIQOVXc4Vrzdus/pyuQbv7+y8HHAYRHmrF7JvBE
oGP4q1cKh6u1s7TWtpBVz7f7ocT8f8iUC20Vr1CowqKHX5g+APkHFLJ8jljpICtVAL7XKUwaVJzD
0eTFNt7JX2jfR2xiVRlagLniJWDBtZIFYHdFM4vgehc+Mhm/0wmlMKaQakJJC35NBTZiEAugbQBU
BPLfIoNY2SK9WONSOYarygRyHWencImjoFSGxVCTUASMpQW8HRjUnWX+WQv55+PAP4SwFaVQKxma
IQEIA4y3ZpDkBGZxnt+bRhWPUxktv1pUFqxZRqmOVZL0tWTXyMIDOvx1Wz41oWjZ2E0fc3qt8ouZ
L9Hsxjl4hPO4qmYP8MXr1IAPyMepdC7ibDXDrO6MWqxYU+7BllmlKfJzZKMHxM/ZFsA5OkZNqb6C
wyNv3FSQnRJBjsxk1ZRALVCuBCCo6C/LUvC2AtOZi9Kk1d/bK+/nI0j5FE/+EsblkZ/HuIj4AED4
JH3vxjcAcUGssUK51pXycrsXSmEdVmDfN1Jfaou25gwXaFdwjRQw0k5gtxhaq8svrFl50V12/ncP
u5Ao/N5XFs5lmvHoS2hGI00cFQwU4ICLGQyP7sCpEnBm3M5xQgubRMAX2AVc3BwAR6WSnJV9AzQL
rLSdkE+5lUNp7fuXMOuSsfK0rkEDLytxEg1xeQQBCCx54M7YV3Zp7CF0OIxiXgBhOO/EVEpNSSH9
7JeZ7wF+VNmgWc4J5Pkl8WXOS0PjCsCx7msoOzK/1azUxWUnCf2cmx+2pUocETWr1RpQhWyAt1gw
Ih7Ue0ShMNDugdENOJ9xSqs4Mw/hXo69zc9P/RHrEfBuvphD9Bedlqf0rnoSzNoFc3x9y861c3vR
b+vtpz6IdRjiqNCGZVyCBY+RBgxFFfDepdqOKoAMm4K/v90NISPzn1q/ohIpXjMUSzwMDRsoV0D/
az19mP6KT/N9Y0onUNma2Eps7m7xy+ME7Ky+mOVx765CiR4qcX6sdV/PGYuu52C45HbkyW53t5dM
0Q5FVfi+/KVQ7lnQF9hg4Wp/mrr7bB2NXGoAV0+A/EstLRnuQ2b+UyzT9fZg0j6ISA9hJNBIGqMB
Qly2/CHp30HskZy64UdTjiVIEE01kELdrP27+LGBv75m0VE5Zi0kUtag51ObCfkzeN1BMYs7S5AS
nlQigKjsUA5pl+G0A7ACWhsaQMngGO8c7J+qoj+scFLzl4MKHQcmxRIA+W1mh/NoM1ASBd/klB0h
rAHJHUDLvcGsjMliLVzOdBYyaKfG1BztvrGvhV56i3VtDfXkQ2BAHw6MfXseKR+uEPGkZBQZmQ1w
xQvLmuUwvqtpdOqWPadFWvNE+AArnA3LNl8CFaInoGf+7cPuBIDnTpZCa56IHBDzEEHQwLhOQzDF
i54zJzHcUyykLPENpPh1yXXwAY3TOFqDKtacFMlF21wLOdYTMANY/lzuaeHQPoKIDV3fVTjAGNy0
0toQtF9dNFna5N2eX1rQU4jYoKng8A0rvkJ1kgOgQ+wxP3BudhgSo7zj3N5a39QPxKVH+bk/Tlc+
6NzbPVOiOgmnnJeqHFcpRYToPqBYb1aFgJP3pYrnnRBEC3skpnLByo07Hp/WdQBL86ypiK7aqroo
/42ah7HxsvAxnR9uf87P5TJFISIE+KjKrGoIQOPKGBBNsMfxbUoPsuYlAIbX/W8plqzbXVFGjsRb
Jm0FFkfTrsEK7ohVqnOPm30qe3Vaz5AMKBfzdj+frwU/hCXShmjqsOzWZFyDsL1M1SFvGqMe3hgs
9cnKtKAIPZDsWq3Ey6XPBwlb2rEY7cREQoD0v6exTISGMZLyGLDtNZCd0BmeSq8NOqMyaje8ao+l
O/qqXQNHEh9Di/H2XI5oGRsJyERAqspwrHCOzLlod2LYOUy64G02LSDXMmjyYYwHWQcTKHK0JA+f
64SNHAVSKDsZPkX5SiGfbsRBU9NyQNadnHpP9CUTchyB6oMchf+Kh1JPHFFXfCT6XvQA3sNBM3ft
trfF+sOEkw87fNTKYzttGb+duaz1R3FGS3MYT9pZUYRRxn8nlYRTQIlk4rUMHeBtLDolT4LdXGqz
80tncWuz9UBTfMvvuIOs90/MUb4DD/hxNsYnDeri8SmC2v1kR0fFabzquve8Qdm5JPxCLkataFf8
Jk6dDEU5gxQ1Q3agH+747l1uX+R82dm4lEj+uei+3BFZLC2lhn9BEOEdi8NbvwLCrCLtpECEAcj/
Dy4RgkJFKgs2lbmgeYKURXIaTuFTc0zPWaOr5vDQul2w+okHDau/ncu7tc/bkTOY/WPssDt1O8pY
kmXqeZ5aoFDxEyogeEyp7Wp97vmXtQR0TVMjp5zAnYK8hl7P6dPtKLUdg/9cs6BVfj+GcyZjZ1EV
sKQm9TmLKyvJx50bAWEE+t8RlbeJ/DJhiYYLbrnR7gYjclnstcmqvdIGGRyq0ZUXv3EGkKNGa+za
/dGuqiSauhuYoocD8XYeR7B+ALUM9mKaw5uCH9l7WR3tmkja8YB2NuA1HEfI4oNhBAlQydrCC5wa
Lc76y/xO7Bj2CrcniHYOy8RdoIlYQCdTFcmzDYok8zbYo1WY/LOMwP0vuyDSf3mse40NlSXo+Ncp
fRjlX6kE4GR/gCCizhb3eX0dJ3FnoxEeqv+/LIiNViqlxgiqtAStDVqhlcK8dDRBsDehrmH25gj/
KNlg9NDc9FMjD+5sm0Vj5iXGatQ+Ti29N/Kdm8nni+8/1z9I+9/XKK/J61qMMoqCQWf1wXTpjo0z
wQfyAMkjVzvKL81d6kL3whh03sFjngmqOu6xt0eeNhYkTlubRkBiS0xuYTUwglFfPzpvMj2wfZ/s
wlcOoPPqCAKW6pb6HYvNwpsfnNE7kKh+z95TQ/l9+4ds2/2nYSDCQDpC23CWMCfF8LZWXpXKxiid
oeuFl+M9SAIl8ZK2v38JBxnktLIoFpZARhow/6nKM5cc6/DP7S+gtU4Em6VUGVGSUArqBcjbyA9L
Dw/F7o5Z96AOtOTm0/Tiy++vuFDlNt2UoEhXH0pj50iSzRwCBTouz5Y0QlWPBeQGrNonaKV9yIz0
7+5hJNpbkkEVnbcNAzo+hNsKXKKhLPHKxCAH3h48ytFKYr4bbQQpUeMweElQxPeQnTM6PtxpnHKq
SUR0KVmty5WcwWsUO4Z2I+B0HQcV3MKWjYBQCsf5lCi5bEAXqdXHMSl39vbPKwI6Rd/XWxFKuL/C
pSJoBjjaLtXg9VCj6WsoVRQoSN0euZ83DuSTv3cihSFEd5SVC2QfDz/Gej8fq50r3ie06p+bUtKI
gQOhFrapeccFvB/9qhzZX20oTy6Gdo3c0FxeM2c5DjB8ls1mxHstc7+2eqoDYH+Q7codjLTZhTN8
Ikl++i1E0A5TZRS5evstix7fRdfFyM+ZL5vKS/E2PvMvSossKYb/NGfkmsEBr2pCgWhQdoaZcFH8
z6EBJeXv49xyYqbG4M8GxUmDtJeeAW0SoMenEEY/+aEJQluyRBtaP9C22yv9USaXLAcnXJ2jaIOP
ztLJ4Bo/GY9rjVKmeqnTnZSPlrGQfIV20qBYVuHlIzwy19J7T8275WM0OKO0op17w+fzxj8nTyEJ
C8mKl6t162MyRKeHD0IDTz0kYTqwmUZn1zoSlsfb+4F2opHcBSbmOiVjcR+QUFWD8JDzxNmRuxkw
8EaMt5bYLqxV/8Oh9IaLPYw5aqexevNxtmqHMzr47+4VMCgVJpLaUDdJWkHtADeT8xpMluyIRg1P
Fs6cdd7rzMiYPOUe4qXHdI+3QeuRiDicxtZ9u/XYmsVl+buimF9bsXkn65zRmINZmCnSiMhs9zrc
IsFPE0scekkDLdER9L5A4/T+Yb4q7vjM/JE1nTtmDMqZt+eUVkwg+RBKy0BHaUQ3qQdpgzlAMcOZ
7dGDo8kxEWF7D2ElqLb7kbfccRA8MIr3nZ5pIyp83/YqiGxyMaPn0cyswtdsHqYzuV3bJby+VhNS
z3p8WTwoFphN0BvxscdlTLpbnF/A8O0sacr5RRIqeCiCIAjjN6zCn2Q4zzIEtDUg3s5K6oyLWzHD
TqpPOYVJ16xKA3t+3l4M6+RRhiZmNR1Gdt2LoLS1QkTwKJOVbBZDrBXtje3+qGNkTRJSzvUulI6F
9s5B3muEaKEkMHtdbk3/sDxJJkDPQA+c34oxwjl8rM3hjXOX1wrqqvD8ur1ACKug/5wLCkkC4Beu
qdYWoW21NVtwM7/RoWIG1x+I4jmM/qDikIDQoo/jGaFHc+IIBmSlWduyH2P5qDinQh1aV27mrtu/
QliEOJzJGYkh6qX+JiDz753cwKl7nrCjcgdHWwA90QihTbU0L3cGdzjEFp6rrT16H+W0VUi+AVTg
Whh1Y+BaxM4xGKzBWRFKMofFA0Zoasf2lNyJL60BJqwjw744sW+PJ+1qKxAhDJwhFBm2cg4UZN+m
y+pNf+dAceUr+1E9gCxir0/DNf9zuzfK7v6sc33JqKHn1rGxiM5QQde15jL0FcSB7bB6L4TYaIdl
byHSOtqqH186SphGgLolOmpmtxA84PtD7l5prylnZ5DqQg2yBSqahYZSnp+W6KLiUi94XO+xktuk
e9NKu8qTzAWYA1VstYXrLocYpykb2qV+EgqTs9JjsnPYbxP1057jv39qnSexmm4bQimgM1gnvxLA
mbsqMwUINt+etp/TIgihfO+C0+Y5ErfPmIprPT/JzHWBvlQXHuLFu90DrXQkEMFKKMJSGiV0MRiS
nZ8bh7NRNLeGx8h6xjXYmR0Igtqc3x321uLnCv9h4EiCQ790qSpv1dse+po6dO5tyG2ZrN5YrVdY
xSWHfVdkd5ZsQAgNzlqtleIUwtnevvFmZYc6e5aO8wFPi7NemezOdNJyN5ISMUE65X9Pn95GIRJn
XucgbD0kRq2zCFOogppwhIl34illaslyYKrx6qq1GIRMF7cynd5be1kEbfWT97F4SFaZq7e2tVOl
nLgSYuWtUYxetsh6JwLSesngPHB7BVEObdKHfmTqfC23lEX2pWA94HnUSt31qOwhRShnNckgKIRP
HR+0rzqCuZoQK4VtM/DQPqBE58ws/RjG8rc/hQYW+3zr+BK9RCFZ+/R/kyDWKm2AHJ4ghObD3C2o
vcQFccQSHSifZ1b3xOEQm/9WAfRq7SKYrd5xQcfyeFNxeNhm44xyYy+ylZ2NShtmItrwEzvIPKjc
gXrPmbAwFs8h+th7W6DV5D+fXb98eRR2i9puBwTgTLj/PlxWnM4wShbxv9Xk7DM0fs+RoeqQHTY7
6ykyQ2OP80cDi31mw186Z4UapYktBlV4sIPCqA8PdOne4s3cuu6N32dA+yHqkGwEWY3CVt6uZr05
oRCaOrzD3m/eimmvt+5kJoZiyagHNvhiERXRzPjz+hiZmQ2FjYNc6I17e5FRjg0Swq7NULpKNBUj
LV/z7tQDBxH+hozeTlyhbBd2izdfxnJd4Qsyw8QyWFNR53nVmJjHidvjptFaJ5IWae67HjJmXMBI
F7X9BQ+WBro5tweGUoVR2K3TLz89UkqQ/aEvH0gfyYU/cZ5g85goL4V/ilU+CLwuP0hH9Szq0SPq
gUgma1yHTg32odUfKxtSjn66UwmkpWcskcgISbquzIBxnP5Cj+SI25jwkt6lEPd05lav/wp+fWlP
8b18uf31lLoL9Oq+f70yRjk0NreJ+2Be1gcJIHu82fxO7fptBJLmXBdmvOqLJ1wnT3xvnm93S3vG
ZYm4AjBuvibQeQrO47W69NsjXPeYnyez8Na/mh9dS2eE6PqhsjJQTfEA2pzrx73CG63SS+LneybN
oBu/TTlU+dHNMbrUdnYUr+wL6Ovc0+2PpK1aIseRxgrvOr3IBYryzjWZkSkfoO3tLNufG4fk1/d5
qyDrPi9w8gsAS7Gyh2RnYgif9f/ct2QSRJ8vncgosDsJBh86clgLUGxNEpD7Y9B2DtplPAwOd+Ch
YcQckzvGFO/bj+4Q/6rvcQiBzC7bkmSzL71fHNvzbIWQGtz54k/2+j9DqawRMSYv5QhKKPhpWDBB
nEJ32o1DwDiTp+jA3xW/GlHHo78xndnn8Fnxe9C/6qfEky7T5EIHC8J6cCVBeU82kuP8V3jKO732
1fdaMqdnWDjwh/h+D7hFCfsyieiXxm7qU0HggtLTXnJ7RNmS19fQySTwhty1dhncQFFZcRlGl+pL
iRS+1qPXCArJg7UcBKtrzKbHs/8CdopiKGZyFu5uL0tKxilrRMCDz1AsNh1eoRcrcWVj1eFmZeS2
5ISoNP8RjO68QTn3Dh4KhAqGsd9XKrMknTrX6A7K2VaC++1qxzaMXWx4xda6YIxWqmum7I8mwu1x
ryZKqWnJJBugmTRIslfoVnagOOrBzNjo9O3lEXKmRvz29sa6q7VaW8JU7yRytD1JBLWWrxppyrFA
++K1hORQ0sR2vpuu/HyCA/L4fRyVKW3qcEKFvKkNzpYN1cMBDmOVi3YqD9o9b47H0SnMtt/5Gm47
An7ab0T8quWY5YYJ1XHuQxT1ujaZdxiutdfe5wcHgp+hsU7WLjXl50wTDpXfP2+e4NXSLeittUdz
sTI3RUTu3fGdsUTvI71slePc4Q/MQ797X6dMGFn/zyErstYKhnTilwdojz/Vg/CnUQAkGptrE5cn
aeocTo1P4tRYUb5eii61ohY+D9lySRVxh7FKmVmVCGyQ3B2qIelRk1kFC8K8eoNzCZKNugx+786m
p30qkUKJxRRDqmfgAtFZrO40H7hDeo1QI+N82e6dNDKWw97DHG3Lk1DxRKzgKLB1NtqVP7vtufAb
PzUBPT6Nh/HQW5U5nVU3tWIfQkfTAQ9ZO59JWbP/QIr3EDoOK8woCCDn6q3xp8foXrHyN/VlfRp/
ZTvHJG00iaxpjSMYJ6klrkX8ZJUc8vUKCXy1h53dJv6HnacSgWQeeYZvmBr5LvBdgBUy6VXVnjTe
H9M9VR0KehG+YN/328jMcsHF6KO9E0CUArQVV8/ol3Ip3dnnP4Q3tddDcRc6SBsxIpjIQ57DyqpC
9IruJWhsS31iCtzeTt7Okh8GjESIyys/MnK8bWTmpKJ0O457aBZKgiyTEG8OJnOw2sQ4TQZzhja4
tZpgYtk5XpkWu3YS81UxImO29up7P5cyZYUIBvWUdknDYKA0XQiYU+KpOnMXXm7vD1rjRBSAjPgy
hQs+RsDjnaY/9HoT7FGAKfUfmUR8iyozSDmLxnsUTJYTPNf01J0tHqf77V9P7WGb/i9XNZhjRcuy
/fzGwn1Bj5zU5j1geRx1Z3wohXmZxHsD4NE1xTbbogOkfZB7MQzlVXM1NOQpMpBLuIrhQV5nD/Vj
7mYm+7yXsFA/jtj0C1LvjOPY7ePC+8zdAmWCetN8nHaCFm3yiR0PUSiAc2YO88PxgLNPeaED/d/o
lSJ0diiXEIuWCumFlUVtp+hAuWjJZCVZhMsqt1QjkrD77CI8481Gr4+siWxF/317TVDiCllIXvpS
GdkOPWzbEu8XO7+cckFFjev7UuOVRlPrEe1y9tNo4wOO/UPjpJfkKL0D6eJVQexWXmHj/GqdyEhP
3G5VjAIZgGD29767vOGrPEY+kMHG1mBX/pT20aMgCQ7Ux+0pxPILBRNOEyZcIqE93gYhjqLb40ld
hkSghqvJNDUhAC+SYGnVA6y7QOmR9Powp358iHcKHZRpI0H6cynAy4JBL8JUW3Wj+VWtejUUO25/
BW0fk9j8JuNhYstjM+UeCqfTfe8VvvA8u4OZBa0F5y53MVtD8vO3EhcAODc+7FX8aNcrmQjgTQuJ
o2bbx9XTGmS/BBNWDrmtHFcnvMIoDC+KuIKeeid53ZPEpG0zEpafsbUK/x+M5ghTrmmJzAV6zwzM
XTnunm+CKrvE2nNVpIawPt4eYEosIaG/GaPBr2hGhjcshR7HrD4JjJWlF64pTbjV6lqR67d7oq0U
IuaHkzhOxdYTo2EiGRjWyr84vOndbn1r5YfEgUT68kWfZkOI1hXmfRyfUkXYaZi6DIhwnjdTnqnV
hGUATxprfFHOvJ9deuCjM2+9B67p2p86+O29VfbtT6G8qckyEd9n+Emn0YAeZ5t9Gp6GU+QLJ9Qt
TcmqApiQmcKHDBBOeWHNPS1ZSg1dloloUcFfocmmdBu/I/cuHSew61I98uL7sNBhy2drARjXO1gq
yqIjsbxw0cZLEovOFquBjKUuWRLQKn/2aqGUtUBidWFs06lMmqOkpoV20rJ2DPPu23NDWcQSEROg
opwNVRehaaHSc23QtexZmO9vN065OZO421COZlbNGDYYB0NDzQ4Zig8vPnhW3e2NPO33b3//knhp
YTOpEH8GUzuE+dHytMCrMin2svdtFH7YhCTwluNheyzBuWXj1TyKd+2x2b2K0o4zEluraFnCwPMd
bQfKJQzG5yqobPY9+rvHTaaU7GHQ9n1suIhd4rrB8K/n+Ry+jd4ELe47+XG6RGAT65wzZzokJCGi
Jb/fnnDaeBEbHZauIttw+Ca8U0x/8+voh7mx51dAa5zY0WLUsjMsWbaUbTjFT6jTMa+3fzZl+5Io
RSVK1wH+7cg/vS3rfOSc3B3ed6XqKNuXBCaGEvyc8kJjA768hsJHXu1JKFMWv0hs3lTl8pip8bs7
a37PD/Hu1XKbrx/WPSmeLEP/DoqICRewT/GD4PbITmarg1r5MdN3KXuU4pJIbN2lWxt4ESKRHU2U
8AH4h0pI+Ju9Uzp99VcIgcBkXu+eJ3/y5b1OaTNNnNlVJw9KB9W9AG69NRy2UzMbm+PaTVeh7i5t
2BsynHf3TlraFwrfN6DcaZoMn6ctVY9ciHL5ig31iEOCenZvMK/sob/vnV3JY8r+INGCeatxqVTi
lIg90WoelYPyMnuZz9fwYMLrILTm4kNzzidXRRlij5tACfEkcjCu+VWEaA6SIJWBq3Bvw9bbGqeH
kFn1tpdgsKXo/fhwe5/SxpOIAEUpNiJsxDB79WlIbNju1qygd+Ns3m6f8uoPJ7bvE4anK3UC9xzJ
I8A2UFf3eSdDkTd8qA9DgLdVY7Fiu/fjk+xO7uAyZmJqpggU3J5jBiVUkKDCsoA9MqSIEOPgZjWO
vLErrv95s/1hT5PIvqoYWw2efYjNfg0ktASWT+L3D+UdjNAdzpfugU08d0DewArbYMF2ku3EjAHH
AXrlST10FsQ7vb03A9p3bjP85dhWGKHTapg2BnkOsymsxkzaSWgovCqZhPb1sC8UYEEPyHAANrAN
pYrqotgawIvtYbJnvX5AsoOqiXw3/41e57fk3KVG+9Td3V5DlF34+Xz55cvqZgiVDh57QTiZeJRY
NKMfLlGqg3x9uwPa0BFBZWCbXuoLDF3WP/aw/Ormj9sN0345kS4sjMy0GoOBU9sPINj1pn1QRXda
PS13b/dA218kNqqoo37lWwkB0RQfV49/ZDO9cMI74XkTucETETjLC7Bl8PrERPnpVr9wfpXIT/YK
2JQjk0RPTSGKTen2VCskhV7JQZ8/M+XeeUw5XUi4FAyj10ou0bjCqNaiVG+QsjKnnHdKVTXlpD2s
GvfvAPjyZ33hyzobI05l2BmX+RosA6i/3RUufwd6snzoH3fpptvU/xAzSBTUUKpS3G/FCrnU7iV4
cdZD6yra/Idts1Mew34li4pGj7L2zC1wumQSu5i1f7eTSBQUlN7SmZ3QOSTW2yssrkM4x74Pys4+
oqwEEv+UQKSMZ1QoIDHpLwHG9AweZIYd3gItuSdVxVY55aVSRONT6kmhWTyOvuBzFlLxGUXz27uJ
chp+3u+/rACmVJSI15BWFktk9VL2u1Fgiq4M3qyJexgk2iARcTotObZgxQyJYAYKTfEKd3WdnfYq
elvI+mF5kZIJYds10priRQEQNKu7DMfi+KfXwc02VXc8xntbhdbNFkm/DNQw5ykD5/Xt0W+0FR2m
ox7nFl5qhzbqHNpdbtyeENqLzOd79ZeOeLXt4VIeo7ICPTIDJ4/4VB7giw4K8VZl04zEWa3YymAW
8Krs3F0oxwGpgqA0ypR0PEoPvRCBs39Slcvtr6FNPXGXG6DZFULokYW7RWl12m8GBYJY2tkgtF9N
ZHITD99XOMCgljs/M8xLGV9v/2gaNIAUMlgWFvd1eCwHkz+fVT87wsdThIlNjmXFPmt3y87oUPJe
ErWYd6sm1RsrkTXaq+z/Gf3SH53Uuf0ZlLEnQYttLDMJO+GMj0bZKQrJUtUhiKe9NwTqKBHbumxG
ptdk/HqAyp06AP/kIJxGAwjyjVeCM/f2Z3ye6z9scBLBCN1dTlM2/EDpwYzVyXzGiixo7L+KJgA2
Dpvq7YH3FCe65k76qNwxXqzpCy5Fmnf7F1BiJIlahH2plqzw/w14Nj/06WJ0M6qeg3ZVCnmnC9qj
CAlUnESW317nNkC26CNK4iNFPYD1HLD50l4nlA1DwhLbVcpUZcZIMm6nh58dFcboA3oNbYLFzM57
EAna0UVCEAE7AU5h+5wBhMXOaIyN0wSBSmPv3KLkmSyx98dVlOKlX7F1ksTi1NMMD1ceJgSTZg1A
dt6e+J/3p0SiEFdmhU0Zj076ztrui/qKB+vkrr0vnm938PMWlUg4olRVI5Mt6KDK/RwFx7H5EzeP
t9um7E+JBBTGWtE3C4fGm/rQF+eKAz6N+UjFxxAQIzk68ZVf8w8FXNvB0uuyl9vdUt6mYLz6/aDU
qqhjEdkwM/D+PXMD7MxBxkD64rYe0HEHvExZMK5v3fIJ4Fu/f2qd7GEPYUwb0O3vXw7PSpjjZYqQ
7uX1sV9/a9Wiy+nD7S+jtb3tqi9tNy0vJvC9RgbA/5Xkv4MCxPu8tzV5NPLPICeReL4lTKKintD4
eh1N5lCdeCu5dzhHknQAoq1/9QUkEqtM1GJUtpfXWnFFBoAz5g7eQDub5ed7i6QS857DMHCKky1K
gurQnLDlDRXl+p20iLIVScwVo8l8X6hofbSHNxEoxw2kzgZ7KqOUrEsikVXDGq8VZJLx6ydTlezE
5cCM1XNWhwXfjCoG77apKUPmz8numG1Olp3rLKXALpH6nFWWxrghoefcG0H67JwxSB+SQ2GppuSo
Npfr6scSKDv5PuXhTiLBV90a/V/SpMKFnNenp9JWr7IJJi2cRMzV7w3lAaxgUEX2LuyUVzSJxGLN
CsOGyyZ+0L8UTw1AeRCL/pBNwQy93mIPmb0nQEVB5kmkUidf9mxS8RjL+QMyHXkLi3X41Ru8FTni
ObcZI30Cyxpfph2zhwyMJxxL1t6h9/PpKpEorXLN2bncIGfwhdT7adWbeq+mSGt623NfQk/aiV2b
ylvT1W854uHatVelp1S6JBKQlcF2cE5FXJ/KgH9DrQlr/7n/EOyC1etgvGuOySMGzoIV2l0V8K0L
/+Dcl175YNl59vz5JJcUIm4wjVgng4qgNMqyXiwPgyIaTH5NQDxRFPN24KNACCQSvBXFuM3ysPAG
zA2+Z/Z4WO87WzBqp/P3yP4/Z4mSQhwPCzA1cSWjC+0cQ1qtC4SdLUsJrCRoi5HkZkz7SgzitTTG
KjrVeW2kABnyZXSUJCFQ1537COWEI1U5+XLt2HRe0WLC/2V6ADrUBUqgdflxexpoQ0TcBmEuwEec
AqHjShBsKPYYKjgVc9zrec/tIG84SiYtkVqc0yQpqA92uHLmbejmoQyhStT8nSoaS1OTphpw1jiW
fX7ErW6okg9FjRS3qcLOzfuoNNtBaY11RsEtF5bsJMdrEKuSbDVCw+oDNzZ6ycWjGQ1qaY0JBx4f
M8Z2V2eyXndZaURKrJmoRoMWIcWan89xY/RZAj2bnFEcUZYGJ50qxW0zAZnrutR2knHCPYT6w+ds
DHkvxob8lcbhagBjET7OS9PoU4mYud6vjJbaa6tB9TKZI6No0tyM+hwi3zyreiwbii5TwUe0n0rJ
gR7DohdTneLZfJAMduEjp06n1gjjvvCmcI5stRrbY1Hh1Zvnu+Uxn6fsIItKfdWKUdCTua1e4nrt
HfzMGco0Q/dnQKHAClOxcFoc+IBxx4DDAC8suIxadrAlmHmLZZQaKlnVZIk1zlJWrhgjXNvCmtI2
tvkWPHUMCmSLM62w2bKP3KQeC6j+axCii5LpMOf5eGBKSdUVCQrmc5+xxhoOslWpkaprNX5bvlRw
l2eE6QiPs9husiE9szGfu2Lf8p4sMpXVz/XspvUwP4h4xDa0Jk0MbkUW30PZwe+LCQCzNFV2Fh5l
75CQr37I50zaXuJ5pTai9s8yQeo93ZMAoOwcEvCVLiWW1vZIO/QfaSTrYulmmjMyOxuTcl+TSFTX
WAvc2sxb+xeYYGPcnRkX+fKIJc/vVNBoA0TE+UxMoTW2wSAG7ZSnr3378T+cfVlz3Dia7V+ZqHf2
gARIkBNTHXG55KpMpXbLLwxZkkESJEgC3H/9PVlVd8bOLlk3OqKiq12yuGH7lrMExb+3Q17CtXpW
876HH+0VO4DyE5MRZQEnlv8m9Ne9lGWE3xZkWW2ckeIFsjFWMkSTG4rowf6sAfrBFn+J0+IF12J2
cIOivZ5YRKZ7KEGGmaUinR694ubX2+8HMfSlFKOd9kOqJ8RhjQNPAhO57bVmTSSb55LaIeV71Q2f
JAMfTqiLrV74pDEKG/HVlPehbT3P83YxJ0cfGzePiGVWk/Bj7vxblUD3EqeVjlWuTTlBJ2mUSZBe
UftTEZgPVt4lKisnNG8nCRlka5/unO/qHo2/HY/mVXnUG/umvlcyvCsefj1CH8R5lxitpbI8vxN4
D69B+RqTrAPa/9eX/mD5XWK0Rm0FfiDNclV6kMzqWazETVV++fXFP6o1XIK0rJy3snMhBElQCbRj
69beKGjRDI/tNkOX2/qk2P/RS5z/+w9xsFBlaVON2/jdbTVez7WIyuIzGvYHCEOoLf589Rmt/Lo0
55e48XbFs79GPfFgb+1Y7oZ9eV0dkC5YEP6q3tj+s+j3oxGnP99zsI07l2gnXrHOJvFYcRrrAjyp
X4/LR9/L+fnqPg2IKmfMp1z493OFc90ncV6xT4bjo4e/WOQ+l93C6QjfFkqHowuvjtWUjunm33r4
S/xQOqLuymVQH+RCh3A0zt6l3ZtF+k+Kbx+lPpfadRLGC40JWrj21Jq90UnnSYPpFXfD2VhRB8Mq
Z6ZbwzDMD5ElOTueUXuXQmtnmw2AwbXE0yFDlzuyTWWH/iIhREdHucorA9pnvTghiKFdkrtemWTa
V7dsnAjMWH1wZz9Z1h9sT5eoswBCM1ltlfSqouMYieyM9uiEPiAasTb1wD6jS36QpV3Cz1gFxx+S
thTFxMb66vnzGJVTIVZC6e7OlFa1bqrgs9Pjg2l7CUnr/Xmwl7yjV17bVpsKGkshkYyHcKRs17+e
XB99t4udpLedoiDKUgev9/qNB5W2dZGPVuTkM0san3xmlfXBmXupPac76i1gQblXrIB1OGe83SJD
qb6QDnaaQ1b7KmyN7d5OUgAW1JXF26/f76P7XuwrSqlx5j0HOkw03h3X0lzPOStg4Zl58mYwgXjI
28Bc+cE8o5vZdZ82Ss+L/28qmZcIspZlZC6pY+8JGcGxJ9TRhxk+XiLM3To72SOcw+AOHqAI7Wro
k4QZZe27vwBqH7U2DsDo11/gA4q0e4kqI9YCDRQY/u073D7smvqu8WBXUBv6Fuhh259RpRiT2qhd
raFX11eQKJPiLa/KVYVEsK+DCvEXgkm1PI4teaUZqTZFYD4DGZ3H4u++1EUPY8ywTYispXs05aw0
7peADInRgnchpFO9jeewgifGzYiP/+CNJCwl7UB7ILq78igjD+h8jzcjDAi2WY3hDBlndNtbsnup
ZJD6MLUVAEp73OqeWT7PEtYFJdxb68ErEtX75jON3A9W0yXkbdJ+6cilma/6pfL6cJLFnDju1Nyl
WW5d91R/Vq76A2j2N9/sEts2NBLIV5jJAY6cXV3H1S492wSE3+JHs5FdSNbQTCfhkxUBEfbGdbgb
w7seOnn5Oo/E+ruIXhEyHNAs+gyE9lHocwmJk0ItFQ9G6CqHJPq2PE3Q3Tsrw9+MIeQO4l9PZveD
VXWpvZb5lmMsLuhVvTQWaHqVt2e5kbCdCeRtvVjwwpowhWRLI/R8sHEiCK6CuO7bq6V2YxG4Xy1S
0LjMZjjSdT6kAgqUSAdP8rio2webnhv0HTJ1W7s7+PRBtYDU4Eh5BsjuwrlL1XDj8qGDrV0OwSKZ
7eUgvwRVAaN2GlMxr6deJE3af69Knoc6mFvsbIOM3XzMQ1FpsMu7amN5sxvSQRTR0gQHCqEeq12K
Q7N437O05VGrnM+wOfaf3ZO/my3n+fpDvGh8Jvyuc6DZDWePaAF9Zxu4xUBCvrTBN+VqT4UCFYPY
k0OB9l4mfB3Rwilulwz2l6qf4N2+zNWpkYEftuhuMJRiCnfYDZ0zLes5Vykgqrz3qqTPoKqFCkWG
qroKpiHKiz7oQkolSJW2Y/CWqQqGJum9cXy1qhYWtXParSojoEfMcdDNWQbDCUtNp74tnCmWDuoq
Ibcmx0F9BgfIbVrO1ibApZ7hzXe20syCL4NcyLpeXGfN4coqQsQD+t0tRQufIIe8Ch0Ad91gAiA6
gHB0rCh2xZW1jA1JdGlPt5mERSScTEDHLKCaPs0y4Os8M/0TUILMSQqYpG86PIsVNVT17zg6LZk0
i8jhpIku2BMMC4arjsGwu3WZPqXG3k9WjbmW20HoB0Zu6slxN9WiytCF8hhQgSNTUFv2TRO3MHo/
EpvzG6Fh6WgpPDjWt3OTEUtX4WLX9ZV2VLlubEbWkMGGgJwuwayv3QmunqrFflgFsBMByGgltKpu
m1r0tzMypz50x7Q/MqsE3gsSSyjdja7KjjpgKFpRNfVhAaeK57Ysp31f2CKx5naEg+fUx2PB/X0A
c95nSlNQoBfuQbo8dcEbb4C8GTGHGLzMIkymZ5ICdz7WQYuyHzTN2axPuWbXgZlgXu+XLJwl05Fg
9Gpg8GtfVAexxtID6JgXKrLAkAzpGBzKOh0jmg/ulSdHB8L5hfRfz6oRkAuziN73A4EslGdV7JkH
loDaJ2w9bwPN35jbfM2dCswkpYMwtdQcTakMwkq1L5bx9ABCDgyw8hFdnqCpTyww837yMhVDQSQL
B6cC1qgN1LZHEWIzwQ+lDfmQTyvGCz8qCvMmlRXscs8N4H8GMWkqMrq2ccYkLeg54dSbak0wks9p
L9mJWAQKWbasQpEC9ZfR49hxgHTGO9P2ZWS5waEZyzfj8qNTTPMpMw38zmTFdkNPnpVanIidOxxu
XkybuXPfZioQ/PH22iYDnCrg7BZabmHf6jazo6EYztug9ZV6brNtZ8Jj7QU3do5lZyouo34uvpWy
OYm8JfHcUbKtR4DKlVeaFSvtZsXOOHPqmWPTwiscypDgdhv7tW2LPklrnJdlMB9qEnwhbT1h7Gu2
HXr7Bk4mb6qgu7zEVtdky3fXHyEfR6vN5PIlJE2qNlbjPQJGQLdT10KHpuxIuAhwIDqdQd2cc5mU
+GToQ9FHs4CzMJgsjwfRn0RaH20rb7BNYj8pmvSlHds5pKTSq6AgTZQVaYscfnlWemriwGo2wh5u
aMf9FQrNwAq3rBvWNBiPTarvrGx4ZJRNkT/KU+qV0Nnri+IF6m3gpwbyxD37cebpnbTyO6+Ym2hM
aZaUGM1oHui8ljnLDo1bVYnlDv62rKcd4hIaNgCMbWfHhkato3fB0rFVmbpsOyPp3HiytpKFijGq
fChsajH1rxyQ0+vZkhBasm1wVyucnU/KHkiUOuKlTNt2z2eaHXrpv5Q5mOJ9RncwVpfHWnL3oHJj
RVJwuXIpyVaN495yT+R3Q5phJ29kGsvc32dZ/y1Ly8dySb8EcKyK7S47cWbS4xRk7Z6NA7w+8X32
bXGeH6Qd1m3vEtgHanG9TII/NWm21/O4URn2dJZb8wMMrlBmti3kPdq698rm2UlntKHT/Ovok6e8
qpdH217kt77Kp42tm6vOMg0sP2YfS4x1mGylbmhSeDno9n55WweChPUy8N2UEjBMlxHHcQ6H15A6
fRbOi7/qNOyvKoSjOR27kz/6cltYCg7tvfMkLF3vl9l2X3IluBVqGFSEeQHQJuHVXvaU43CHOIgD
e7psjtsFQpu19yKGcohaDo37Yr7r3W6jDYH+qYzSFmhjmUZ0sueVQsckdNMA2wAvlju7SPvY9MGc
EOKLVdVOd2doaqQGtmPLsC/YsHJGWkTjWDdJyTFPmXmARkq3VtzoqAkUpqLiyVRA9IGPB8HEpi5J
7LaL2HnaeK9+OU4ABjvYs3UBx620jaq87puwVh1Op85ae2Ol8ZbTd+XWGh5uS5Po2b3mvLwhnl/g
iJ3jIvPicWhjY9DXUyZS+RxR013ni48Wj7dAfREdnB3TQNF6S8RkcV1m9ZXopqscKwQuuBAkZeOX
vEcdcbLajRzhTpALBtrn2IIropsv2ppT2IHmaAZNkJ5vdFiXzhGAdPM4DPysGiS6jUlT+iR96+A0
M9QPqZf0UOldZnCSCqAI4RG+ymqeyGoKxwmrEiewzIoDXnmvSwrXHzqGeSmOmBnP9UQgzJc2G+wL
99KCMlgBHwjp2fu6VXtLmN3QYsf01eM5mCs9sUoDNiXZSNS6IikYULmN0JCniZ54jdaLXLUoLdZ6
WGvaYWH5zDsV07gkiI/2+C50XRZ6lVtN4pTBzhrKDfw0E2BSE7/PT+jh7GpMnNyoZPbcnSug4ryI
o1bjcc4hHStITKacJiLrN4UGxx7qn6HO7TGmxDk0dJygS5x5Yd1ZUzhwQ8LUFBKyDWl7bKYUik+w
notQR9qWPvCugX3toK4RWmJZD20OSR0Pzu3ZpjJQy240PBPMNm38EOrEa9PqP7pPK38IjnMgu7jg
6arysQWNZb5sWDZdi1GYhPbViXnLqYUdyRLWVDbhPLmPoPq6Udubb/PSqqMcRpCceq8RYUEsEQXA
kQ+hz/wr0hdthCgiQ28KRKi8LHXY9/a8d2UHvIZjoT3jz3fK1DrMxi5Am9Zl8Rln/SWYGMRvqY8z
vy6KNZnSrZVnyeDP7XoaWRUT29krS27gQzDHXMoSn4cCAI7e8jl9a+MssLBHYskXi6Fr3no3dufc
8iCNm0pB6MZddi2vs1V/prGmQ/+Ft/MzkvEc5pS6j9SYHyoIK9dDmaCJmD/gTIGcXIEbCW2WkDWj
hL7lcJMLebdYSsIte0x5SG22WTywPYFzMCsisVR5F0CQrpkRysFF7ZC6JYTItelenNILVpmCZ0GO
/cARUNd3UieybImwpajMA+zYp4d2WdZlOq2ERcpni1n92kVhKcpaYkcwZYMw0MAA0BiwG9Jatydp
A6wkHPfVGFinUW/Nh2FrRvWUMn7ILbHR84KXGMDZd4Mi22QczUhMt6RqzKpNU2uXK7VFEmOvpW9P
x7Sz77IxO1LlAbpfF+22YWmKhLtgkW9prBSO5ghSJUd3SWkce1dYPX9zHbDheoeaTZ8u20H5iMnE
xq6q0zIVQ1g1FfBBOKa9Ga6BaZdh954TlnmPdUqvfW+qogD4Uek3j7PnRVPDXmnlvooRHf0mm1XU
24gD9ahQBfDTIvR4dlNkyz1T5Wp2igSOT2brdgYUKxEMiKgR/vi5+rpgDkolrHXmGii3UDImk2Om
RHujiF1qV0k9VjRWc14khc3RPH0CUu51WJYDGcajHvpYyWpVBi2wH7J/JVmxK+f0aKXNfinrg42X
DYydmGK6TW04BSFvuHOtII+yGWfCkuEg1RHp3O9zTduD8FicZukcz4J2cEyGkseUb6FLaW1JGpRb
lEDZloLnoQoYcJu+IrFACH2gfSniztZv7gQuZe/EReGu6kI4iUXc27mxktp0c8i1au5q37gnK2ji
1HOPWYPQUKBcDw4J/HRBklBjNMD9GIev0+5lZ9C5H3E+iqE5V1xOdLHu2ZKtUzJGc98ki/aSdB4S
fzYIsdo8dLwRYV/N4lmDYWm8na/de2Z1xTbT3j0rnSt8oxIbT7+WKoizqYgrXiU5DVZLC2eHeUy6
uou6rloh25pCm44GaEgA7wIuYBPrTiEJvMiWxXrp8LAYxVvUmrGBkAGh4PhNN4pvcvTVQ25SuuMo
FAIuAXpdBem0I+Lta1Y3kc7NnlbyRlvjVaBoF9WLWi928Jo73ffBMmueO6Hb8x0y1u++qt6xBcFd
uGi/LHXZrbPZOtkTf+gJgO1irFdBN8TwoYyrnkZKiAj8itg1cEcMrGjp7IQO8CEW2ZsI0gPwsWjt
ww9bdB4yWQ4FerMcm6z55lm4LpLK64J4wF3ZxYpRf+fLToaCsj5OHQjLNNCrlA175wavP7HZ2llz
sZ4q/mZY+1jJdqdL93ng5dHP4QoiaBP69pAM0iB8Nwir+va6QPI1LxDkGFA+KA24JX2QRdQ3Gz7S
ROb2EwNhCkEbkG1ULCvL1/N6BmNkVaPoGuUyu9azyuOaG7r1M+8bnZwJ0DhAKTwHdZE6uGW6dmC9
wFg8ZdlJkuUI//CD7dmHsYPmv1AeXk51SWojywpce9cAUUIt3YRNyU6OFOh0FghCcVjWztfGHQ/W
JA8VbW7GQaELRyI1f9OYF1VHb7LhvaKAZAOcSenXLn8FEeFG2S9u+m6lwxI2SJ8CYm2dFoRE9d4P
/rWy0sdaV29F2aAPIOF7V+TXwrNLoAdniGNkNbYWAvNW49wObTvHTpOmmCIuMl5fog/rWzPQanyD
jT7KS1NGui5iRjmUv8asiWon2IP3Cfs+tji7RQEVYBZGT5O/LNc9Sie37HzGt9VXicxR2W3SKjtZ
CFlnFiogJbkBxgapPWyeOj/sEbqECH6PvHxDPfMxb8jBn6d4ovmbs5ibvEKVpjFxN6GZqOe3RgG/
XHdJlXsnV3L0Uya5lsjb0gC21LPd7UZKdpBuALq88jZqIPGUljHv2pUTYBfvRILSN8q5SPeIvGYt
3UymXTPFIYY7B2tPZkhoEN7lBFsdLaW7nuZuBCwa89wZd8tQhLJYwsU3XTRova7VIx8BFBK34yLU
ofCxgAmKbJgm1zmpD5mUiSDpikK9KYRLbzT7SF9rKJDaUx2mrVqrBsGQ9YBodtPZrowbegstXSDw
bZnIfn6z0wnxlpcMbv511unLKJAqTxAcocvaLd84/qUsGrklfcZBh1xWVF9p2r9Vvfusl/4ReqGP
AOBH1HLuFbDYcaH7nZeieFW3N9CxGUUTsTS7FsV8qrs0tLyeRHaHsCvLsH4U9pX20cNZXdPvmhUP
TubfkSoLi07FRfM4iNuiGr4z/cX0D6ZxgCJ+GoOTW+RID7/Mw5t0u3DS8Od17rWGbasPWjDgGM18
00OFMn8oRBa2tR81SPznLFjNCxCuXf+eLfRV5P5hVC+QT9rNyK794Q0U36Pd6NidswN3ypcaOR1M
6/iVnNVxAvULTHT/2wKu5EqM455hvMYZkoLsKIVTxRz5fItikNH73OMbmznwnmTfBP2+eJty6O5r
+ZAr54vmNVoUKI05LS7oxJ0PKTQTxC5+n5BbGtycKwNuf61tGWHz3nodRPJq0LGyDXPeLW/HqZvA
aRyYrx5mejXK7/Z1rVfUXisyHPPeU9tpmWMxdBR7GIC3kFYcMpHUy7Geb41zGKEnoEENxyCIDGDj
bgf39aiFcLf5bqX3tXOTNiqG2kosILVb1Hszsm094BlLAM/MPc9ZRKsukc67J5eNGK0Q1xeYfFmY
aoRu7un8lkNwsJDKz+QODqfxUPobrb/zQUPOFTGmD5dYd2DROA3XPjLC3un2PlC0WfPCilaHUCne
Or63Fd4cj7xbUwmfCZRkqua1NTJyHfe79rw1ZM03eeCsXfrEYGCXpR3i0yle2JggaXUb0HaKMipn
CGeO8ibwh52uXByN9rwGQAv56TZH97Kq6pXDMYE9aOFgGwOcDnltCetIFyW1gq6NP+6NNnf9bEKd
TRD5naxN6nRbh/OXAYU/bCmraeTHwcV0LpfQQtbWTLDBRC1mZM92CeXiEWAY/iXPX2uWJoS69zWU
fhr9hpwEi3eM0tLbGZ0+eeAZdwuY2KjsT9ZVatlf7A6ppn6cqpea5wcHbiXZ7MUdfUgbTKMUH59k
CL/z+q7l8OGpAkSk2D7L7kq0zuOcz18buaLwYW3aFbQRk47trLb+UqROv6JI2kWXohDtYuK5NI2q
3l5XArDV9GboIJ9OJp+EXp89oj4NWAdzo1mgR15Vx7ooeaQsFy1N20vU0GEKZN5wteAL7tA1QEds
GkI967gnM1R1+l2XvTs9aMyuyB4VJksKFe4wmDoo3dNh62EFFf0SZ76JliUNe9T9ACrwUIUaKnx6
3odtCehSWsKewT6O1dmbKU/YWKKM3obUQLAnrxOCirdvtbED2ylnqeMJ45mBdOh7J88BkhBB8NKf
5aJXbuVDosinGG618vwUFdbxxrIasBauUFIsVJ3MKQTk+wrFjT6sXcTplKyl5BslXmAvv+aTTGr3
xKsmKlMSEft9osXBC/J1q5oNTCMfPLWGqeJhzKcExeaYySuXDFHar41wDlaKWaG7iA2vhRecgnIn
88fJfUFei8qBOriWRsybqRI0kCrKRxNnLVxXYT7pVl6zKipIU3Fsetj4TA5MpiDt2knzQ+3sMvnW
pIcCDINF5WJjuhP3beDVtw03se+UkV2dTHadYpEb4DohgNz0IbQXQr9egGvDeTWa1yAvXic1P2Dz
f25GDBwPvhPd3E0EtLihD2mHlS4Rs/j6RVJoVeFzox8YBTbS4U6TB6RQVQzQDqzWaLXnKAZiRPM+
duwGpXzxHDAa5bV+lGxVnEsxRfZmqRyFCYAdivbR6q97BS19nbpQXiuOwF8dJqCMoqxD8ie2eVBC
ze/NdpGz2u1jQ+ykKy0vFMJKOmveCTbB7YoimJe13lupNJuhecuLeQfTmERSdYRbYZSn+U3FJAwz
4LiaKnoHsOlzVqJzTeC3WUs39gBoMj58uVxvODjSu2rUKLZKQ0xtGJm/YTZ5dtnSJrJWT34lLPQ/
b/v5CbrdCXNl0vbEQw1ihLnScDYOrpECoUucRQW5sXn/Qnrymtb1c4sAP/RddT+NI7t1SABKyGlo
dwPDedL7ay63M5LsttylqNOnZy8H1CTbjdNMEffuneVuwfomTuKDXm2lai06KEIJRcJ59FaY5Q82
fAOmELEiAiQubbKSgXG+iMoN6o3fM8tZyWVx3e3gIG2NAvipQi8uz/3vVdN73RWC6+G6NXw8zfkA
aArP3PLJl232kjMLZZZcdTR0DNKTVFrNyl865zmYyKkVlvXEaUYfFJlJF/o8T2vUpFFJF0Y5/x4W
6VJSA0lh1wRoCl9N+r4dDkTf5P7Nr7ujH+CQLuUySLdI4nqGXglX7FS33AOt8vjrS38ARfnDJ/KH
DmJvRFHCPRR0B1Rr4KbQ0nApliCqaqL+7O3+5+v0X+Id7IhyFrUy//xv/Pm1bmadi6y7+OM/7+sK
//z3+Xf+5+/8/Bv/XL/Xx5fq3Vz+pZ9+B9f9677xS/fy0x8S1eUdAq13Pd++m77s/rg+nvD8N/9/
f/gf739c5X5u3n//7bXuVXe+mkAX9be/frR9+/23Mxf/P3+8/F8/Oz//77/9HwhyozL2cvkb7y+m
+/03JFf/CBxGAa21IQ5h8zNMb3z/80f0H8wB8xKevj7DHnqWp1E1ePG4pf8PN3BdWBLYBP/nD8cP
U/d//ch2iWcH+B+fokns//b/nu2nwfnfwfoPhTJgjWVhfv/tgo7sguCGIMd3me9zxggKdj/3lkmz
EAanAS9OSZ6gtbyq+RmlLteBc0sOrngRFlDI8GWreugQszsLpxxU++FLDqMjlDEYmm58/Brk5WbM
0USOtIRkJ3Wi0q+uh5x/AoP5Gbh1flzqw50AchHojHj0ktthESR+KMLhOPDeBv9Z2GNop6j9Iq8B
xP6HcfzrW/34bf7+XjywPZcwYE4ugC1WHXQT+BEszvNtUxSxRvOdTlbYs8Ql21/f62eA05/vhSjA
Jg6lDvy9LoBcUxeM1CDujesZkP8CIZK4k8E2h8u0VTwptGhy/pk0y88wlz/uianFwOPyMQn/hWZG
gKHxAWhi8TK9UTdMuUQA9TBln8DZ//Uz4iaezTGZHe78ywzLEA+3RWWxuGBXaC6DXhnS+cCHK9Tn
PhuxMxL0fxES51c638t1sE8Sm/BLePCMoKtqOwwZbXDQsyvpnor6a2BDyt4BmSM/UvnQaTeU7N4Z
YbO+r/iIsLSLjP7G9ZOPaLCGqHT3rRvvsyxm1RJB2R1pmQE+mrhzqNW+Wk4Ai4boVMcz2Ie+HQOG
VELZ+KVNv7UCDGjwai3kF1XUpXHhQmxT3HScR30uYst85xwWUlrDtgXU0qlYobJ+rpKpam8ND0OS
8odOjOsq29co57bdvYPezKAhF2u92u9jUceWWnHPQfOWrItCbVzz7XzQ/Xo+XuCA/vySru1xho+J
PeKSz9b2cuQugCKxDdRM16Ybo9xVg9mPcsqKoVJMU1hgTi+AeF1D/HVT6zJU6Hb/+jEu1JH+egxs
nL5t+w5G9nINZkEj1TQjBq3viWeivFrWGl0BOwcjZ2hu/ax+hW7nXvoR7VEVzcD1SQ0ENm32nRmD
YN+fHnsAFkLfWtltdltN89cxQJHbthMosa6I3+9y/9sA9ahfP/rff8EfHv2MgfrhzG0Ka+lMsLA4
q6F9XqUxiLnAI1hQXBWuWbkOPQh+a8t+q4CNqFCq6T6Duf7rrgKO4A+PcF4uPzwCbS2/ZTUeAc11
YKDgVqNfCKJiRmCWl/fbxrJiA/DGr9/87xa8SymiIMIR8P9BEf7hruXAFqLNwOLBdquQMZQBq+qp
tRi6Uzkyo6r6BHr4c1Tz1yTxfAc9K1Qr+aXAwYxeXevmLV4TldBpfiQZ5Pir4RNK1N++1v/cxb/U
ashGaDWkQMTE7pDF4p0hzU6vK6B7i09e5+9u5FGKLhGFWTW/NFnx0E+ZRzT248J/qGyAeEC9y/sg
Tu1vukxXvx6sn4PNP78dzlFCEIo4AUBnP0+RLqjGsh/QHRj161gA15F/EnLSP/RfLjflH25xSWtp
x6oyVOJ9pFdFoqkjNoNMg45S2ltgGBeRqbJ11mQrJAcRuvwrLb0YmLZIoRzuWGNoIIA56rgu0gSd
kJXypk1D2a60+x01cCgBBmAk82rm+RV3+M6SKE+Wcd+AmVk0W9QaWF/e8w5bfF1/XTKwNWVxX8rv
kyJbGU9FtR+KHjVDvupFtXaEXIsWHaLOjxszhhbIK03mAgLyXqd3rBGr7Gydt4hYvHiom3ttjlTZ
PzBOttzUqx4QnCq196YCmnE0ScZV1DgSbTZz4/iQdEthIgj8a86+AkCwK3q+IoHckKK46lQFnFIf
OgyWyAqii4W/ArY/obMN8iUIKKPalyjrT2W/q2cfCH08NhI+WWW7pep3KW5RlOa6o0us3Slu7Zvg
/1J3XjuOK9mafiI26ILmVhTlpfSZVXlDlKX3DAYZTz+fqg/Q3fsczMbMxQBzI1SlVZKMiLX+9Zu6
PuiRFkhAbqjqvWcAgZnvrXlyuxHM4lctoJW2LWPh4GBK/JrXfruO/OkZN6pfNnLyr4szPxt62dXr
Z+IXUSsJgWrHh0KTSmw1x2GojrlZXGr4OvoOsdXmru72adadOxMaYRrseY6jpR7iYCqQ6AcPOkQ6
6g0x86h9rksIXeYRQuKzzci4oeVtQemlHV+lUz/0QXgwnH7rDQMoKMimzw30+22pZSRlHhXL8IaT
3Sa0X8X0bOWv5fzgZ8hqzFjVTzbDnOVhXF8g3W1rEKqAP48yxN8S9WYORMg2GoAEpY8NjLleE6bl
eTuDd73N/tfEO8zjrXVfJiE362htvPBn6Y6b0pCYQRV76cczc1Z/+exqQq3nMjbL6hRYLz2lTleQ
WhZsjU3nkldrPFRyN/VVlOSP99/rewlDKXUUdXXtjOEI9PXkWLAK+vyrw5xeKBkF4fBrTdKD7clL
DiJksgokQxyj/D213vMyZo9i/sznJupD81VuYQNFgBsHzyURd6o3ibMyj9uvF3sUl0aHx14A9tRw
9nPoMY13GGd7F4zDJvEsuE/WznEIFVPmGcvb89gud+HxIczEqWiKr673nVt1ybviMWt5WK1hZ4Gl
oFOcnGzT1HiJV1VcuutFOc3zHPT7dVm+FwsOy628BeYUFW1w8jLvAL/yC+nam9Qi168N48VN46Ae
TnY/nEYE1UNLplQGFOpAQmkCc+e6WFYN48OYxRBZX8HRHkX40usvNP+btl8jkXxATojabOISB6cW
uqLOBkhETBv6Bf+RXekUuyo/tfJnUf6trO5ehvy3LY7Dh/ZO2H74V/2KCWc1WXrkaDN82Ab/k6Fj
ENyzqu7X1pCHngN4WrvXPnj+3+/f/72Ix2vgX7/5rwXS7BSm1Zcj093ORQQwUVs8A01t6yz9m2P9
fzpl//03/aWe8e0Wx8qK39RWfexU2bZnZDl42f/NgfRvf9BfapbVyF3RZ5PL5fuWLOfw7yCQ/+mC
cTvQfwvHpaj8S8NrpNJzO7gRoJoPnbkzzFgmp7z/G4b7H6nxX58IX5hOyCAmpFf9S+G6yI5ZnEdz
Zep154H30hPsKtaJ5U6fUsxR4adsActWjst21c12XHzQSrVfGSmEIovTnLASVp/fSOie4NzGjxl2
daCHHe5QRoJHqD1uTdQCjqOhM5ix3ZOV3ZKMC8Uvn5l4iK/rPFzmmWxiyah50Ey+wKirhhYCvN29
Lckah+Frmj+ZIW19vpxnf6adxyrWFTtIDhtruBjdx0g3lZbfm8I+ueFOBnQ+43JLlbyE3i1NGIcE
IWiAyZgG+4DZ3PVd+c/q6/8VrPQfSNQ1/zG0Y/t7+v8AfKJh/rcN4Q5u/Qf69CqHsv4FX3T69h+Y
1Z9v+ycE5Xn/8IL7Q+gJXr3g7hryTwRK2P9g4+SDFqG/dyyJ4vC/ACjX/ocPAAXqEQhHWOKusv4v
AMoR/7AAm0OebSAYzzW9/xMA6i8yVWaJLEKPLVPwo8DBnPt6/bdugcwCpUxImvHKuG07rozmtJ3X
kV9kxkNSNDvqpavdWMZhDQxIzIgALtYwQ2DFS4EcFWM3Ot2684c62JqzR3CkTb1cyexnb9vG34g4
/+wO/1rW/3y3oc31JDkLaP6vQGoX6EaWBQvQE0mwN/A13QJuw+W3xm3d29bertOvs1DosGwieRfo
2xeLyYeXiDIaRvhUwHFLJExVwvPK3/q1ghLU18XFknm3w27htQg7761wyzpyp42miOvX+jC34WMR
4mlrznX6N1YGf1SP//FH3TsNyzZBIO8mhH9t2MrAXAPZKaa+UhJ9qqZ52rSq+kzJo94XqzNc4FIz
VCcqlUo2h+AO3+8+Ycs/FmQUMMNmRljdaKvj0jGNU8l4dpPyW+FoBh5pbd+yCj+GrinXjSplc8Aw
haFfsIaPXm584AYsT4VtM6pdlrOYdGSEU7cLswzFDblUNPPKtQ/Mqnfr0s5nJPlrJJu83lp6CQ9m
7Z3Cooz93BKvg17n7Zz08DA6vzsz5bP8Vd5sG5fRym3/ZpcXvn0/jv792nlkUTssFGHZd8zpr4qm
rjZnawjtcYfXist8MBtpPaGvpczMRpMpHurI9FaT0Bk7fpe9JEPYRatfB1/sxvlaqXb9VQimSXM1
UNYJeQk8BsHCv1h1JaHBcsWITNi46VrHZqB2qYXCxbeNlxRCRERD5JbhNnQa5vdyvNvZu9J9HyFq
b/0ZYmYfpszCjeQ82ch6BYT2TSnTE4DLeHLU/FbKJUZhRVdi0we0JswOYJWveXD/3Yc2wGdFVn7A
HF/VcZp0/rG+f0xANGumSZ2K8eRVmK3KRj0aftvt5kbQemWpeQqZ9t59AOKmlKBdvXpfe42KeF3i
Hp77rnXGuJCVPs/VHQnrPX8rq98+sc8b7oC9FWLBwnlOx4Mh78/RJGH8iV9eRuHY9LQaIvOHrble
hQoZUOXnpH82Ox9AONc91OP2V+fwg1PpcxyG2ow9e756nsBcN1OfvdORYBpwDdfR8U9FPQ0bI293
0CWAXIP+HgfcUFCJc5PJ3242PgnEjW3Yoh0J3L0NJSxsWMOBhkLQ+M96YtYMgOXG6Cuxu7T6MbJL
t2M2p/sDGEy/lY2NGYm7bGqRqItC9OFYPU3bMJ541nd6tpfIaKlsTRua4QxjM+jNENsb39y6ebtP
EvlCd9YfjRSBx1S+hkW6YjoUcfIWEQY64wYNw4GJzZ2oBgO9Z+5aNk485f3XtIBxANcxdjxDbpRJ
HecWrQvr0UojWCjLk58b4ggt6xRQsSNiy5/sEl1rZyEgCCZjvpWZZpPW5oakJ/ICDQYGsyleRABB
N62M93VZnSi1IOUgHPkY1wby0VA/IkU+oxpGTeB6/a7J5+ehTc9+V9I2pzn1RXMcJyiFpborH8Ws
9pmvvI0whXEaYW86Ym8vw3DJA+gOSKqex9GHwx0EzW6q86NerBxhoLOvnWmO5F1nRHiyd6qyrIxs
UrJpR2e4bAs+5KGUn4kweTbT0TwpPyswS+qPSFX9a2OmX2uN104/5cVNt3UCh73Yznia7JNlGTcm
MXy3KU87aF9rwb48FCUCJR3JIK12du/MPJGbnMk9llba2blzC2exkBwJAVJcfv5e5lD6tOvHg0i8
bReSUBek7bmol/JUdsQE565Emq6s42AOh+kPv2io2kOKaY7DZ0v31i5+T6VHFJqTfHSDE9yUYH9A
gFEzVkWH7dbJHE0MDuIw4PGwjD4/2mn7A2vA5TZ2HpJhFbxIZ5SHZHI+mDvos928975st9WEGVLV
w+dtbbQItuoELE7H2joziO/q5Ho3dvmjPde0WjVENK/OSO1GsoUB+t60vWttjY9D63zKyXvD3KmK
hyyrDnnPWywEfMl6xr4I3viXSprTpeyTq0FHOTZ00nOV7tMV7v8IA91PkhzirSN2zNiJ+jWo1Dux
bp1WMrUMQ4AEAOfcqnwUSmsa6VDjGyDDAXQoZPidFAOTbA0ByTgjEZ6p9q2vq11NG6/ND1gQuTvT
Xd7aBVvPfqq5zVpALeh/AERkm85w+S1GEbm+v36lof6GmgcdcpCthwCJzKbl/ZhuMT3CcnZP5gB1
lN1dnf1qvVBv0Rh3VQpvbfzNgB1yajceVuL/Dk0yqCj0+elWyzTCbVC7tLomZdVrzFvjN10U5vh5
Qfb4tkCI6jO+wM5H692YrU0bSiqkwVqv3TL9Liscu42sWTgqhNp3JSRas1fNXQZfnbgZEOIUMMzq
lnGRJ2/enKij42JLVyNeNZZ0iOtM6+1o1A0CwLW5ZPeXMXNwoy2dg6WVuiyma548u4NGlv7wLCu5
OmNKMMx9XqTVcE60RB7hG9429+23EtHdU1st1iP94Xdfe3Cg6xKORA+2ZuSpsysaI/+SCxrIwL2a
gKCPi+O0D7YVwGwLw3wTDLp9mgfIRasoCWti076ld9WZm5ZYmjSiw4jXS0Lj0QXdt4S9XMY1Da4y
dL9MsHkOQvEjIVn862WFv1g0vbfLXO50Aqs6CqX7ew0N99WCiBC7Q8YYZtDuq8Zi4KiHmY0Yzcxx
WngGpjWdb6oQT54YutfKGu86WJGce4ZFkKAagJrO2q/NOa9TQlUNs44rC1JxCV4cCxSq0YhdMQFT
LJOl6iEBB/16cr3hmFIeXocxuDSd9SN1iM5L1/Rd2A2OVcgUWrq17WxCGRvSbzxnzbk4mgYrqQyX
LPJN78fYGoQq9OOn7Pf56DkQUMUPE3bKrpRVf0oduz/9+deflzmnMWQbfAMV7k5+PXj0jJnFJm4W
B4ytIkwP8sNSALd1E2OrMMhyaru+jJ0wdxiOTU+KoPiP2rLfwrY9DTrMTlXXqV1W5e+hm3wVqp4P
AQWKCCbv9OelziCdtdksohxqYyz7Xm9Dc0wOxZS1H3M//gqMKX1oinl8s8KT31eEuWZy3eKl5iAL
ipeOomhOKEkpQuNFimzbqqaP0sxqYt3f6VX2TmMeZzZ9cUW/iwuwXN0dKe99xNwjowHGxUSKt742
r/7dGw5VoL3ta6/YGtCpk66o6GNjPa/Bebm/1OECZNsv5taq0vo6juuRIiI5z1ri83BflyMfnnQD
+x7OCVXrSpq8vhRj+810dbcbVBeyDL2z9kZ7U1sGPY0SJK6k+dcsT4Es8zvM7Rd+5FIvwWFbNWg4
dzUbCuQyon/ELU5FllUSnzdXW2MOL3ZSlRGWg8Eht7DNN9AcHQwR1XC2N51N1qhnymE7lhoLEDYz
K8jzTV15pL8XtR0VI1ePLA519wYJN2oIti0xs5GhxZ1wtsSUfa+uJY8DGPjBs4L6XPfM+v3qq0DY
SnWvvpdj6hCincg4aLQX5VnyU5fr71T5xWF0gBnWef255GYXO23mb5LSSyPXTE+SzvIKkwlYnqom
YhqHd7LfnpM1H2++tawo0J27AK0Kzr7K2FnHFP41HC0/RKarTE5Ub3bJtDOmPUkP4NB1/+glRrur
xFzfmqW29iptmstSdfXRGPPpxBZm7LHG2Te6NaO1KdJDOsGxtRcZI8R+5BICD/YTNYc2X+h01OmO
UTuBEkfReae6SkrScH4NBVDs5CIcWOl7FmETKx/k18LmCVycHrhevbVZRV9nLUMUBEt3Cxnfz4H/
bTFT90nnw1cX0WS1BG+fqa7SA7nR774t3BuEUCZik0tqa5P+qDFHiOu07zeVz8yZZj3ZZvmMbGpt
jmuFLioIEA51QTv+nIInzVQtI+Tq2vnMkPPkfZBALwPuZFgZHizzruAsyx1DXNZqP0S+f9+6iS1J
BnENfTM7lJ4tz83isQEsCmGaAzRsteu0UwgFwxH+ctC5v8sURmATygeEJx2hB5xmTU7wfYNeKwiq
p9G91R33ZplVtUdq8sbOOOPfEdOtChaZAZyEpNGagaEnSGw7c4RzrJxpOJhp+5Su8971Gzr8LIQK
PEzXVUnzVKOHYtGaEsqj/eARJhGDNqJDCu2fpp78mG2V0qSclziYdRBnCYrsoaMaSTJVbVZ3rS+y
xCWsW7mo4XBTi09Ai81Bdmcu63SOePcu+wPamK499oVXwgyOMzEGG6uL1T02pGsCdVIZ7U2Rua9d
OFT7Js0eMW8sYVR7YbTIAWaya5+LScmdNcCQYRbhPCCd3OtCfIxCVm9r4jzmk01VKlmeXr5XpkHL
4C+bkRqLba5xcVikIwvrY2Yw5xey/kzX7kvInRD997UNrqLtk62tmNR24yOclyqyubxbu6yDCy6I
Cqw/aXbKddzren/RGFbQNBn8xa3FDhr628WGxurXQBFm3SK7ZaigSgjofqX6xz8viYHfBSfRw71I
qu+hUQ6SKTrxp7Q1+uuoYUtAjPXIyarAIFax/qJRfR71Mj2gnLTe2r54U2adP1QBSfVZO4lzaboP
E1qjx6WWJO3mWGzkD2vmBq84cFrncHBo8VwI77VhfV9odlxyg75OKgviqjM/Wo8lHgRtcHNoJLcq
bMLPfpCx31n+z2Kqf/tTkb1ZxkpfvDpsptW9iZ1769EsLXFnFBc/3FzE9nxwZ8YA4NdlVLps3sNQ
nP1gnjnpwiJq7BBrBdz490VaZ/GUOnRcy93htR/OvV+vpzmYvyU23qV+2Ik4m8hG1DVZYP2cHwU6
CLbhOXmY3eob2Vo5UqFkGuSlkI99jfKESjg8Bo2fn60CHbzh6WA7C4xMIQisr445yn0C87WimtnO
usHv1RiW7ajnJp4c29lBgPBeSy2KQ5FWv6bA+pICGX3U2NzGuWLHF6scd7at0oPRoD8sRPCh5jnc
KXj8O9jZ+6xNphfXwvpt9JoZuNheTpzc2WYck/Vh8fPtIjF1kviBHHzEQjsZ0gogrii2rbcmXxyV
PHBXlg3uAxoQzud6QV87jKr9smrmQe30Gi55eOsdGshaprtCLG9+l1Lk2PmBlO69t1RDhIQF9Fmp
FzXr5VzDQe6zcnz3ZthjbbjPgrLatY3yD9KDCKXFp1dY3kc1E7gS4O3JzGrRdwVaeK2T8Jc5Dtdp
sPSzcn3jsbPk+1rcuDfGRxsAd7hrmB38OscuSgcm3G8a7WnsXta+xKM8V9mWa3cxUOS/OQMqXnRq
xs4N+xQ9hGt+ZB463LJuz/M8mlvPv/TAGbtE9yThpcLcTJ4gC2L2bnnv2I9wYoAGTOMbtrzO86q6
B0+qelsgc9jlFAaGSRVgmZt0HPN31NmnwKCa8HRif4oEBrVddj/qwMZutes02IIso0msPlPTbtoV
wH6v7uyDa1R9GYUphGgUq2VUO1axnYq+icq7qF8ng/1elPpNj5P/gDfCe6L88paN5ncOFGObuigs
AgQgb9h3jNHIyX4kR9SJV0NYVOh3rdyEM0JdevoN97B1gXWmU0/drGRtn+vUPMpi3zCje/PcwHgx
OKNrOfM/ZYjnOUxjF2MeWWfN29RP8uoz+t9YWhcfMnHKQ5IHRQwkVX7kFVtx76/98c9nmZ/8zHRg
3P58cvWx2zCK94aFL11nuriGuJhGurzPvZiuajUb2i2t3tHslafOtzQoH/9deq/fm+h64+mDFm/9
SBILZY5tB9Sis6ZwNQ+9hSu3Y7bZs2Wp65+vcpIuR4Nd8zjIXH+UFUP6cVTV8c83jU77iuWxYEup
1WuAwPPPV4WyD/AOEkU0e+5dQuu8q2D53vT6kM1d9+6q8V1BgA5MXApUMdsxJL4DnO4iKiaEM0hp
trboUNnkNgYUXf+2+FOyD10o8lDHmPtLFrMLSJLbD1SZgH6ZgZAXn5CNNM1la3qJHft4TmychFIB
ujX0PVkkxzVAM9yC0hb+gym2yZLbj9rEJXpaSw5uewo3RoVaKkHbupuDzSQcJv1Jb+yCCmFNU6AC
oOvaqMTeTQJuHIabDJN0qyMIGqd2ZAg9+qPJVy1ILL3WioSlNLINdbLLAMVoPiMkW9lqct86Tzrc
6KEsb13QX2vfe8emPd3P892soRsMfIQu01S00eiHiJUMXBeEmTuP62DjDCQC6nw3R4iChNTrKWjs
obxKm1KA/qd7rNbxU+MHGqm0fcsaysOSW4o+LCRV734LW+3o64hYPkrai1mMXzM3RVA3mp/S59EO
0J/dyXj9ZlkSLJVZeevqwIvAH2TnADMjNTd26SiPVaGtTXmyCDeP/MFOzl72y5i8n2bfMwWVOrk7
43zTw93rAz1CoNtjkaQJkNNwWIuUiXpW1icjc+O7bdmh03W/LSQ2/g1leihRwgwhBhe7MBiYwA/V
k70gCrcwJJy8Ht7UNQs8hV234W5SWaZng0SHYs2RKuuQo8IeKB6sbzXKiwi2C/k+HvVBOKKuw/go
CrIQKhzU002SVVHXISIytH4tsCWJ5ZC+g4M8Cbhzh7VKkLGiLVpA5AKedM5Ow4CyhQKybmtjJ03C
AvOqvJWuBSKB2hjtIvvSKrA2ST+xFfo6VirquOsGFSZgqffQMKGJqJj1pmmC8aJLdD1Bs28nZT3f
7awbkRQX2acTTgz59JrbxmMwfbX63DmXyxpPM6qIOSucs9b0bE3dbsu6qndT4n2xF/aRJilAgLw5
3Jf2gO8hmq24CfpDZ4hvAJ2EI6fWtu3sbt/WGXq2AYLQMJVdnHr5r7TqDISF0zUD/olRXTO0WHHu
4ZxqG+vklJQMiwNOzI4zXZ1M75A4DmeE9DgVYHMXDWttbvA1m47Y86ioHQaIO9N26D1kMd49DbYo
dp1Jd88U7FThw7W1m2KbC4QQ6WS/4JYCR6RwrkM5cbtEibeSMhM8uKBWL4jghzTQzIhQ0lW1h8uO
hXAl76zXNmBYC879MGVq2ZDrxtbidRpI3Dm70/ILtOpmNHa/s8Jg3wHJ5t7w3DrI27t19M6oDc8E
D2Pi5FffQ99/Sy0L0k6oPycKMxAtURfJzrLeCtvKDsjQp6gMG2NL1chBovKKYhCeksEJtmn9Sxo0
/cacwGjbxAgPqvGx+GmZxGFeAFUU8JQDrcDCsMy7i2qxuqgc2ldMITaVWyE64o32OZafOT8vsLP8
ZND2Fc7RMuxTgYYuMFj1K1Bs1CXpl3BeRbw4DQMPf6FwsZaDg9eMtt3l4OmJp9qojplj4BtErrca
llOAoGDjYkzLrnrelOaiLkFFSc3xMW8raz5M7lAfutVjGoATLCdZm2+a0Z8uskF0HyquHXiE7c/d
SQ1q3lkI/vCHmk7MaB+IXSr3SP3Sc1Lo9QRC2TtVc/YNjVcDO2Y1Iq9e5fxm9KWJQ4TxXgEkXrQd
sJxWpvdwY96dpjJic82gOz0IEIdja9E4ZIAur/iubsSYPISJrG+hqp/JkUEU1iHs4t1+dmwPsfKX
9jgPSKf0+tZhv4SQGCqVlQ67Wtg7W5ZmnN0/JAoJvsZRxGEepn7y/KcGshruUJKoF8mF4umYn4oS
PXTNdOHUUmaovKuel8lbo2YMzyaBzrRutEGis75Z/lxFjTXVe27VybJabB+caZclzMNSl+kgZP7v
FlBtNGSWiVtYmxx7janjoGmYbe9uox/YR6ccHpemvXgE/OyWTnZHr/cAgh01bPJpnKOK8ngThsGv
mspFzaWKh5CKUL0FCVa2S6Htq4Q8ufEScKB+Rcrbuf6ngfnZzZj5y80G9l+3vFM8DQ8eQeTbwKea
UKUwrobKPmbpXlwVzlvHQp254KbXp4gfZbMOh8Gtfy2GdUuxUyMKwdzlDbhy6wtU2xW90+B8QyGc
+Kp/SBA5rsvUbR3V/8iGfq/cAjFaB9ocsA1HPe4l84i5XNgMV42DCzaYxA1P6Cpr7A2tpunffEkI
WCJ/CJEisfDlGJkjYwg5See0CucqTK8+4Tiwb3rkVl1VJTHZHTvTWJ5zgaiymPQ+LfULMyQOw7bz
zmvNmbp46iW3suAMTK3iudMHId1jPuAvNXDwnl13pggI1DUQTHLo1XTsuoyBmElZWe9f7BDzlLyq
Xxb86uO5/jLblvmgmupcNdYW+0bseqRL7g9eimMHecWyRoxQFpNsVKsL9kWNkE4nKLcsh8M+bdoV
7RoUQNy05hd0tZBdXXXP0yDfSaK6LsBgdXCza8w3DBtbAr/mJNEj41/cjGiXF7Cz1sQU2jsNCU6O
MnWjNJH+1l80Kc4zZZpZUocsXlxjxbFpW4HajY2IPLSGkbsJW8pugiPyxs3SLfMBS+VbGsK5WSwJ
yzOBMGMq87GqbYVVmM02S5MockwxyITFyGtIEZJq9xdmiD9nL3g1ZkBf22p/TPj3dLaigoD5Gq6M
K0M85Eg/AaRHMbivXeN1cLL3NFXdblzAuQw3g+PeAcjjrIdmuwTLaI0tXoBqD2HHGxCdBh48gFCA
FHmv/TDiERKW1q6bwWcM1beoK+b1bAc9VVO2r/J6/Rr2407lwbZaHfmSYl+ftGMfKb/55fq6OHkW
LQ8VgwXmPx4NA7CWFTzsCyt4FWpY4/DkhK730hu8Ha9jPifutj1LG/nl+JkTn8gbm/cLs7LItBcC
4DQpk57zbgb5u1EWXzPgIrSx8xMNYbcX0pSnOgGOrBhXhqI8GFn2jHJwiPoFVpQpRH3yFgGrojcO
yvkh3Q5fDL0eFBV8tBawhuHrH4d1Oqxr10MnlM258drHovcBRtfuiWnF3iXL2u/COp5wJNm4oYJz
r+dvZev4Owwruk2Y22PU0c8f3LWIMFbCdgr36d5xgz0aOL1NChHXbQkRqmp2TYDpkKgIZ7WRMtti
zA+GUbwUflVv8FGD3xvYfLMs3lCWh6+9j4+t13b7QUmoVb7loP8okVUlcNTDki2goJQbJpFfKueN
VAZnAw37G1yR9Ika9ovSYfqMpBge513kqBrE7gtglgh2lrhmxl2U7EMNtmvrZJA+tHEEzhuiGK/C
gZOHy5lA5Bw8TrNx3+MaGK+huRN2OUUy1dhWweiACvC0ilpuJfzS2JTYeI1MRjYZ1MkIE4OGomKo
zknuvY2GF6GwR+2MCyXwL45Qo5Pg+CLBTbMcrhkDwNTQny3Iy7tDo8EGeURu68UUi81hWKSzNZaW
irrzyb3EaQN82WXKjqv0m1DL5+Iuy1Vm7Ry3v/q8jhF+cDx0QXkDi/Y3q+FUe3O0jMjT47jXOluP
Ret3j5ZL+Y8J5hj7dJHHzLcf8r7ACKCfIg0J50CZ2Z55TvuemnHwmWFKhYAMsxh0yNbryHByL9Pm
Fb3oM0SrJ0qxTU7ZDjNPjttEknZf//AWjJ8WB/I6aS/fDWg/uJCNO8YN5aa13Xec0znosBfEW8Wi
dDOxKxnHQ1PpW7ggp11agEUqlW9IoRYEtsGXtrSyOCiw+XCGadNgyJAtXXes0/Zx4MQ+zOFjmlbL
ReHResCH8AH5XnGAaXhBNY0X8EwzNDnONUx87wi8jHkjgMNB2OolbXOmxUPYbJWXmNeqOcylX1yB
6EWM2buNRDtdj/ijHsUMDR9xIqmToScfw6Tfw3XRD0XKCQhqXMtcPekKpgZmt9N2bZLfuQUAb081
WKb5TtVGQThgRGwM8id+c+FeeUWG37R95EwlOqHh/EgrL/ZbY97nczZT4+POVfjNs39k4tFf3VGf
x8DxTorHpHbP0vNhAbmPbBrXoMoJQC2JwRktzM1qavVzitPGIjXFW22eDDcBfje2VZ/iB1C2YWRU
vn22cE/FrrHiBqj10yaBjkSfc6srH2AWh1gji/sVP1jH7h47XAnjovbxqB4gKGEBdVVwRFmzhtrV
HiK1vPXaqx4hSA35fOpWtvCgW6hD6sS/ypFDvS5xGV05EBarwuGu2kjvBzjtdyd1BB+7P1HYcYTZ
YN2KnPPfkWbN9cPoQ4tL799L8trLKQsK6EPWEuvOhsfRYByR+c9tHma7ysvuFmr5iwq8d+mligkK
YKesXbkbuuFAthObvbMI3BP7L6GVcA+VF9t5IRgNU+2XhRfVJXNruSI4sFY8zu6o9NggA8A0qNxP
uR5uJhZlt9prf9tLNu8zj4vV46e7JYvqSmpkf6nGxHz2LPvgluoHhyHPVpF8CxI8clcTpCSr/hdR
57XcOBIl0S9CBFAF+0rvSVEkZV4QMi14j4L7+j2c2I194cz0dMgSZfJmnhxQsJjp2/PGqJjOPz+T
3SVHT4N7MQTDukk1batyj7dT43731lNnbMBENA2XUvgrjcZQwVPrQWsOeZ6hgNXgW9XILW56q53g
M+iHf2aXEkmV4coYiF/EmMgXkovJPtbG2zQBbG/79DjUI7CM9vmZWM0gGdsHJaWaP3daeE/mfYgJ
6SX+LCRGcG6rZjsRk9iwjdkLJ4rQdId0Zcd+u1VKvFhqYY6JWJutgqjSzRkQ18u2ZxLu2ckltN1m
HRriOllRuC5d4LiRZ/9mGMHBd4XvlLBSvZIRgKmhOdIljvxD3KbS7IpNw+EnnDYkPoMISxU/rUqb
lnEiD00U7kd01UVaEhsR7LWrNB/bmTNE//xxFE/BOl7WubcZAAFwTCS1wS5tmiBUUhbz2ShTpima
zjWvsCdyrBnDjqpYVOCLFnnhOKtuovpBlJjoPVHeIh8KY1lxlwwgKG07Q6JjCBM6zLRJGp2hCw/D
uoO0cQvNc8C2EAFN2vVofDuuG6sKAXDv2HjvYj3gUGLwUMees3RE9Rnyo5kloXW1G/QnM41PjhPZ
6073+7VOKoKT3DmvbShlgil8FgQXq+r2hZN2Rxq06nOD/R/rjb2mr55RgZ92jwaIRbhQMBfNsFiZ
JTZDhPsPweRlptBP9qDW+KP4kHh9cC9yAsmusF+NXFJKzPgjIJnhFqW8OKyIARecmd2OzbI3ft28
zWduo8jrcXhld6+Xwxhv+5aS5h5dxZcGiN6JgU3SGW+BVSavHIhfbJ+702AUW4rIcVmEJDTWzqix
LadQj+NOciF11w3dHEDCcEy4Rb+yqp9uxICdNO5xQPeem1mUcKZtbqMgRpJ0LqkOCUrXxuHEuCeZ
YeIalkMen5OeyaQh8O7Q6ipxVcS/Qdn5M4dKMDawdVFU3aHCooUfdV60RzOd3Dn8inQ+TbibuIuj
bqSyXKJwG8r7tUld7FphPwBjm4feCtceSrYTOLgOWKpiVNi53bjlstO8ag7LgYUrz9aD3dylQ5Wc
mvSr5mX6mtDvd8DGmMDoQoyB6OhGOCNwqVnHlisXTE0qr50pwgoyuT/Ir0h9yTkBRPIwOYrOcrFP
ooxO3bZ6hTeyhOkmNyOUvwg6XjR175pfm3uL2Qw4KgN8XLxtZXsbGSauG5STfKC6zNXj1WiCnKLZ
ZRNYpn62XBJiDOu/HcNfpaWLJYag11zBX2whdHn0sXHVFjOSLtwipmgnghTqflbELFDRWlrciaYx
XWZ+BrANqDBzv/SeRJ5DWUnTzCqOvE6OZmTk2FedLDGXoJLTRdLLcJ7147CvBjJAhYQ4A2MN58Hz
pfRoY211I15SjVcv/JJfi55Ap/dSJ9jrqXcYkmgA2TUG+74v2w3B9HVbkZGbXN+bR7S/VE3GbNFn
2mWq8pMv1X0++qJT7sav0oWb9OZec9hfg0K8texcq9iW+r5PtT+nlN3KNpA08Jn9QRUq9sTbyr16
vrhFthqfDpEyKpxtV67//wmfBC4b5BIN6SL3I38Vl5WxFwRMG0Ml297E1+tP2e8ICnM51NFxNH5j
vWA6DjCxwwBC7u7/XsYhfnFdReMkQ+qt12aQtRgl5EPxSOjn4fxnRXuGDNG+s0OxGG1/xDBg4lKI
4r9SjjrRwBFRQ0pnmZrNUuudCZPYc+M0q50e4OrsYAnBxwMfPRlDOku7chHGCYmq+hkrYvjYEmml
1NknhA1MQGEu2hpNsKt4by27KoROnDv9gUXsAlIfIoqDm6KqB3PhPoOugczRK0f/o7WK395A+Aih
dwN21cmYGTlyaLCKVPuqx6TsehPJOYtbLswuJfM4ciD8YiIunQTmVo7/k0Mj1eN/TRf8VEpCoHbE
1eCSs8j1cleFI1WIJV4YVX3y9WfzgtrObRdPd2sElN4ytp8XMWxx04YHKjIsdBGYem0Mo6PTivLU
MxREjwCTVnTsiHCIzgMZuniVy678rgp9ERval5M51r8YugLOFX3hN6kDp4tP5IrAXoDZf61rNVwT
EsWNfDUMTmVjI+AAhsSe7NLOfkBvwxKaj/ow/BNpceqiD6/ozmityMtS9huTWcaKKsh4JQkJMxao
j1VtXDUtdWc55etvZhQeq5TSD3Il2mGsjecPTnUUFWgU4zog8Oo0L1dZGu+marpqelCfpMzPEyPp
SzV3Kqfc6SMifVlpsMjCrEcPTVI8Ta1k1JBaC+R/4vyB1ePrNKJjz2WI7wccUFTIdZ1zhUiZkAg/
XDQk5o9G+5yc5QEVFRim9pHHKUf1kGYa/OWF4X1ZrX3xmtDeYhk4CHodN4yw14Ehk4Wbgfaiiy2n
EQAjsG00/SoP3XQZDBVydBAkhH7r7Bj48UsNRnelTVmx0xpmAsovhnnc12SPi95bwNdNN1D1MwwI
WsRQgQsVwvDXIHqx16LqUnqStGrImxN3J9K2PFWtFm5diNlzfnyGidA3IbdTaKCAsY0RcMo4vlqj
N15DC08DVvpzlXjvJBnxNcAUZ7kEt6H3Q7KCvhwsDaiYUdqfdCv5JIdv38NeC09dTsWMBydgyOTD
T8kj8YOfi7aFdpgr7+DbEvuEMWScradxiWqPVdaSgBEtIN98wc6ih7QGVc7V2TgYWpYxjQtKMIZQ
Nn+lDiyNoKZpbeD2MmkxzGLekX/Chu2Gh9rsY6RNkq7AMReTXfszutyLFyd5d+1XfKwDd/t7rY/n
xjX6TYeYW/dNtHcdR9uZZEy7AHgESCyrCQ6VPwkmHgjvRgC7QUcmkAGRYGfAQOZZObilzN8BBzMY
ko0j4eZB7lDxpzlnLR5AKmx23OMZdFXyWJZiomO00hZWm7xJ36jWPCL2oQ4T52B2r7WJKA9xmQaH
edMpLmBB7WLCIKyaKpf2bjsZDtnAuRoW3C51jPIQP1/G0VmHtcUgYpKkSiXqKu+QgyeG+8TDsy3o
8oKeVYwLv0thXoaVvXYtvm6YHIcmKdQu5KdyVMajy5N8m5n1my9iARvZARSZacOlqlmOFZ7xXc4x
FLNNz3aMtMsNy5znyiGSG3MKLwDMrqy2GsnFTO0MV34kuvAUtu4iKdPoOpV6fxLYMCJBP5zLKWo5
pcZSM0Lt5HmAEsNEXJMBJHUnh/N/L87z33pnO1B5tGxYn3kmOajiD/RWTYEfOBicbu20ziOro/5s
jSYtTR39j3iZCJOGUOlwQ4cE5xhocS4eWCtnQNuCT8iyW1ymPhY/1ycuZ8tDJepl5+Y8/OUkvz3l
L6TfZUt8Djtm+88lpkhXQ+HEK3DkZ6ft4eXF2y6yZykjng+JYx1rXt+B0eHWouCS7fErXciERJvc
hElqRm6xaxiRLSPvnrp6eIPLfCwKWG1laX84fZojmUZo6H0YLAZG2nszBGVqYMw3qAycC8ENrKGN
AVWQ6o8OX6sCAZbzdVJ/kcqTn9XjpUy95xR/P1oI+lyKogWzy+TCMceD6Gw//ZPetCQodvfzOjz1
yL+YLLpX9JxoIerCxoporoHq1nc9xBEQ9jT0WHi1T0R51ti9yyNGklXL1E9Nb2kdq1PkutkdjZSw
a9hEh3gq83tgqoIrVMaByrS2Im0G5Fn/LrQGaYAkEcN/FtuwfsKam2IRlLa5b0ZF3D+0u6Ula3NF
wUkPe1pMt5Y/iW1vNzAqXjhcthamjtHSFxPydB0+DLd/KKpVXmsn+5l6PFuVytNzaHjvGXc2WhP6
K9h7KjbGwILxNgtsu/1gYa0WcmqBsfZxuTYhEJL3QYotPX2W1EpeDc1Uc2O0NGpo3BfA1GKe+WJc
NZ0Wn4Ia2iCn+SpgijYNjJXIVpZrtiJarakQPNqpzwyFaVhosLfWiZonBXJsG+CTUONeMSVfSJ18
RKO3RKusoP9wEHjp0Mj3RteIQ9qWZOQxGC2NpuoW8MxZKlq/BEkUiM08Yc+5FlpM5Be/44qWME4h
QpuF2aQfIzx2z6bgesvahhmmc8MtyQ18CkGwLhyDFE9HW1tRAxRAppi4WDIuMQssgjq24joiNN01
bnaMLAqxYOUlQfTFhGLiyeoNaoq7aJfJbFrl09IqCzwnImHqNKmfPMAslU7DzSoiZ02ZEj+8UC6K
yS5v7Kd7xQ9tU4aGS6o0rpCLeQxLKgig6Ljt5b8XwyTrGk6YCLShSWEgUZvs15XcB5KYaTIA4HOB
twLqNqP3QiUGpQ0PunKcrVv2dwUE4djE1bqjLXYXGJzEGwPEtzOWwTnym88sarXdhBXiSHEiQEQv
vWbPFxxYC12I5LPkEDqxV/K0dd9IY/6OfjKMR9yeqNa0T3lrPOCJcX42xm1EoR+A8MRYRgmqfSEq
no6hFOeiJNgLHKcZovJUIDDPC680t5MXEQEZXU4uQ3jvTWwC1NQ80mTIts3gZpsIf+aLlpREiGqi
Jeng7T0zEI8qOQdeo2+mDt+LEfmnye7Ts09s76XPxp4bjNFiUMYx2FZ6tDZ9+tESe3iz+uaVD4ZV
KnoNdWo+RlksXJx0YMdNOhQCi+ULqLyBMMA1TTuFvt+9KDV1L2XxXnAx2diSbBmOiHHX2sEf59Bo
mWq6sU4zck916IwLUnDxPBp895ClkbaPmbQdqGo65v747Ptxg5fOGIKXwJW4mKa2P/deRLRvcjHe
0OvRHVv5YhWSgzTuZZ1lHrMFFFrEn2aZaM6tLEKLp2Lmc2/ZKanKVS8qQioM4C7/vSQm1xjFfXVm
j/1uTC1abVWcvGiFWo4lcB23qnwyVRXIzT5wX/yUR8r3y4NpoWl5OgxPn6P3Se9086H8fhmXfbyj
OoRffKtn2Ge7dWAl4wWDGTojIch9zsgoCmt9yQTX3timgIHwnAU6fv5SCrpn+DAksaQu9hXYi4Vh
8c3U2AHhaA7sG35Z7EtkMiaqhrXITUcc82KV1O7Jfp68Kctet9wivqwo3ZdjNnG+NFA+JkaMWDvn
GcmuRwYVSRRQQJ/nIk6poPdzMSx5csU2DRwbM6f3oSeBee5ka2NxZRqrJVq3YU6h02gRyLVO/dHe
qaaHTJV2jMfanLlqG2F0OE29HE+jcL+a0ZA7gVC+TUZMZP3Eg5sVRFQjjQ5bptHdOZ9MF11BM9Z6
1GfH0Nc/JelFsn+JzepCyzmFHE5VWnuZjO6FVACNX12xjAo6S1OsGTj/dbFNuMnuO4NJXRPRdmE3
kYKzYVC3neSfle4chT6pc9NXzjYmlDlTY2WtKpvSCSoyPIjhpAXDttzXJVfpzlYDyuXw60OIpkqA
Mmq9IpuKBPgW0U2G7BJgEV24+ajtCX6uhsnnjitzrlYFYdZJFeHaTIM3wqt8h5pxlLnFPDCbpksT
JtPcN6X+GY3+Bn2t+8pSwJajWy1LPIY86DZPg69op15UhcYwcCTQIDF6x2PDHyrrzS7ijTdCkG36
W9d540mA4r2Myr2rMUcTr7JhmZe5tbMTs8c+7FVbs4ZhTQW2fcR1x2eiUnFtNZYJJ3wIN1Gq6wS6
nu0Ro95ch4IvFin4BxPCq+QYOBumsOCqUbjLAiXMlBBUaJJqDiKpq20UsZT6o1qZhWDulWeXsjzF
KvnrA42Kn9Q+mgLMSBTLe0+F3rJWX02AvCzy6kTG1T11flyQXPObtfn09hqkrRz2HwaKdMa1ph0s
UfKMGURyKgo8IrNgSttPNw9R3rkzn6Wm9DOkJ2o53P7NQyf+DgjUzioYCq/g8JNtqACmEXp4SMbD
s4JY29kV+tIaLAyj6YQlRrT2+Wk9yakaem375E+BGj2UraLa4L9/bV0tpNK7YJzFuQR7Qbqi5bvd
RQRZjsHzpZHqxbKwfSizbhaB2x1hDOqncJQ0gI9Pu0I35/I4XUVixUcM0aQrNRp+xtp9qSUKrwlQ
fj5Y/E07Hz26edu7h0K9GHuiS4l3qICYUdrzEet0IDhdPfKYpt7OLzWCwpX+mtWGmDd24r389xJ0
JObquZ1FxbvViWLVZ6a/ZdXQXoxwqHG8xdp3CwTaAGedawyj+1JsuY64L5nnA3sgbmXntvgwss7k
gVPmJgv9W5eH5SEM/WvlTrdEmP6r0ItsPmjDgDMHDrjTqPalG3BVu+yzll9fOjLsASmELUkbvBgY
emAiQwnge+yzCONFnNzRsY2lbcX1rPL58T0Zk8eWC+Wsbf1LkpMyQSpTi8Sz6Kv1g1Vi181Zr2vz
xWwBEFK3M8s0/9OG/ravgyi+q4iNTcQGGHTXzGe11JMDRkSA2pZ4Tz11GU0tvqZdnVwDLf3ME8tc
I8mdZVZQVfXGTLIhUQMn2cXGeuPZpLQJ38Kqog+QC3Qn7orFccNCYt1sriPPZXQVyJoZQyXye9G8
dBGcG5pAjoWlq4UtESFHQw/fOdBtsRKr1xDr/MpJ0+YklfVVO752zPJuONsDkyLD62yQrk8JjE6b
hdJr/1PzzoQ/Xm0gzpZOOtcSTXea4kp74CjF8YcWjRxUcpLMS5orJpZkdovIt4i8h2C6Yu5Aaagh
RcI83IqmzE7RgPqXldA5dSiyPtp2kYtsrzcFPSJFR2MeABIVX1131RCC+fCwYlXS+OdNjnvgmzig
egAjMjRmubzMpPD1k+451smuLPyhZoUDnUuYYcfFa4lC08IK2oia+itCEeWh02y5xQ7RrnAIeJf/
XvQuo/0k3RJZNskkHhodTULpYUiOBGPciMp2xBo6LQwcKFxtsxPEq003yuxoke9d9dDANno0Pka8
OevGSoNlxa2UgyrreUk5yJZM2YWM+UaVjnmkfNg6TibDskhwHzMy01sbDdpOwm9q2ak22o3OdODs
4a0tnsVdqlFMwmq4in3jrrhTbbVOZLfSddZO2VFm0DMoLvvC2dWmxAoqn8Jm3py8ZKLaT3VrCNxU
UIkRVKTfOKAI/qbOsLbSwIHSlzqpClsIY+F4gTtrertaFpJro145zJ04La/9ILfmUwW3YBzs4buC
Ol0xrZINJRWuI+1NZva4VwJ7h/Ompdg0IwBVME203HNQ92dKTJstU6DiajrJmjWUTptIlufRE+Ms
R3yZUVLSYnUW4a0Lsr3CrzlndBSuSNmLg0xhRhW8t7jJEmi0zBZSFrArLysUp4POPdWJUV0L2361
chVeYn180Glhn/MKOnftMkjJn9KlrzMhr60iuzZx9jPiBGYPMeNNrTpUaDwneEXqk1ZVNBTEEoBb
mZxQDc5uaE2oFqRddLtvb21rhssw0sNFKLRqn9GStq9jFAAGOWuNOpEdbG9tZz9fKq/kJPeMiGMJ
P0z0AR58xMk2EvZO9/H5dI6cIR1qJ6vt/BP/j3JbSpEiOk9T35WnyUmqjYfXtBFDu//vxeBeuAfE
rHZ6ycOdFNGKnFLKhoPNqGQycRyYGR17Oi1IpqB8Vm5rc9yeio1V4MBIc9Ve27ghIN1nVHlNvp4y
vARXQpXByWIgScS0vYkm4h2vyfKZmWpvGZ5o/EcjQ3zDWwad6TOktsZ0wWgQJO/kSsRxi/5FMV7S
AeFkCNkxjMIZ9zUI4Y1VOa8TBeqH2Ogf1FXW6zTkrZUb1h0WdnFwovp/X8TzP2uIVFOlqFbPHDaP
/0KPWoi+6Ob5uWH8Dy5hnjWj++m5al2Ulw60OioCG0lRlm+6ZWz8Ek9uzdAP1cebE8xjsqmpYuYF
wW9qQdNUzFWdrJMzP0MbQjFBRPbIWjtUeYQYQCK+1xGsV0NVzmRAdonqzmKJoP8EaPNbK8SGe818
SPy/iY88b0GwLricL//7K6hUmDOr7F/yqKhHzGVYMcMpFRvIFUq8Omp0dD6DNj1cPwuS/DPQOpS3
uM9oiCTYHcDwIxFBM5/CnUHSfObm2GRHYW/8wF1Vmv/z9KOZSXLIM//DLYKz/YzpaAPVSCb5y8L2
3iJjWhKeJL80jjVYhOlD0VQ8YgnfRihGyLXpMg153AaG/rOON80pQirI2azwpsybNnwnBHiWovrg
JM1BJ+AkWS3b1tqIyP7sKu+uavuIsLdr+nIRo99yFlyPNSqW7hh/odu+Eqz6oL6Xa5P9xD1oN98p
r4MuNn5HxbJBn8o6NTBl94a17JgmYSe9A9ALWVsJzMuH6RtHOp5u6LVIiM6vW/nDNrAoByuznrt+
GT0xao5amjkwdh3UXOOYn6p7cXr7S3ZoIXUVdDPB5B93GyG2iOKIwTwANkXOsa6ZkW7b5Dl4QwHx
hoMWhN8dlU2Yo0kY1nmx6REBZlYlcKm8N3VDy2naLXuL+LXhb3lCA+h00Y8AEWQO5dtYesPaMk0O
VqFzN0JOXoMbnGWgnft+otPZLzE6iK/Y6T9CtGuuRKwC7CK70TXfoo7BO14MPsFTbavRjFaFP/7k
gyu3DiOchW2C+s2HhrP+0F16ROoVS/fZThXW86TUd13yxNE68Xsbk1LX44jzYd0XCxUzQrKYuZL2
M65JUv7zbCp3mty7GLSfMdDmVJNwVYmfNRqTHgKIWY5kbF+4MDKgYu76YQAlWMhB+fN80h/MRIMN
E1zadKBNRqlKn8ocb6ko4wpdWQomgntIB+LqXd0UjK6DZZQbn2W7A/atqCig5HdA/WbuYyDD5+4M
dikT8Ei9wUFb6OwOs5LroDGBLFGOecnyYOUZKYg8zkWlPf7JsPkiNMh2wJ9yv2aMRRPQ5HXnOOTw
9/wD3XSxdppYo55syPS/a3SH2wUewb8syt4tmAikTva8C+eJ7mGUFRzVahxQxXgfkvR1RBqoGMao
it5KrlUiCt7EiDhUp0SG5YxYxzapileAGq/AFShc7o+9juEJV+QbmzrzCwSJ8U9X8gA/4m6awxar
1trCXvrfhwhL7tpRnl5j7PMj/6w0JjCErv+ox96BW124Mrjh9L6NsvtLhbNmWsoNnJpcWxHPzCjq
8kZQn2VI3L/RabyMfO51hTkTFpvg9Os31ZUZCx0aNn1e+btRjZ/RhHFYSOdDGNo+NbVVmPfbofI/
ykoAOsmBIcAhFmSLZ9A9/gFDeBNtvM5cg+D++G1zzuRoKrZml60TmwFTZgxiPrUSErT8jlPxpan+
t4zMK6dhbqzVzeUyj5jWsYJq7kZa6jN1h72sk1Nj0QKSWtpH3zhbTwaA4iyLfE0Q3Ugkcc2il0in
ma8JjC8+nvL+cd/7B9zmKpHb0euXXvVcouMgmrWhd4cMcGFXBuWpn6rAYdl0ad3hSQXHgHD/Cv0J
8oe5cPxkn2rW3Ta0X7/MP5UoTiCjkP0MaEfJjkJthiDWd17kNxl+EijYYyCldMb89cPuzQxh5mUt
mc/mFCCxI4JuubBua5lyjxU0OzTO8JH4tK4DK+DCW2+mPt4gb+uLMByhkRrt3hq8h9k+E85cNIsa
GEbKvW5Sbj6nKB0rs3fmsf6lHpUUi9mvO/Ck7mmSBBxykn2zkCd4TkXYnIkNKcQhwRbCw2U66cUa
6o2ayoPLiXH234cNY7HVZYVX24ZMiU/ydypfuqxwAMNUf8Uw/hTR1ksNijY9As++0xwVgBeYYvRr
UY/V+fnOdF/b2pqFels9bat/RI3PHHWufjyCEhX6B03vcVKshiw/gRJ6h7qBJ0EtY3dE8AmZ69dr
ZTirIXK4bgLlmzh/59u4bPdZoZG1b9dxE+wnqoIrS140a5dX+YELF5wOBLHwva4/NH9a4ORd6tzJ
YtumW27a+G66rRP3YKbdImZuWApm/eNdtKwgnizem4fWq5OtM2eJbbI8TrpnwBXO3ZoqK/YzsE5i
W7jsSrTctDPLTT/oHX6ZMqYD1fRLog7BwIrDJdSfH3cSd1TK7xpq9nx43q3T1niaGtEJGtIAgEQw
N3mXEK/6DP7tgL84vOWUFMsShETcrjVms+5I3xLibeXAXqE9HkMPuXm7ZENQ2c4ws684Y1lv0+Uk
9JtVm0eEgcKA+OtVICXw4V8jbEz8lHJd2wAgepA3Gmex535N3cao43Yu6YCf1QzF6UScvuIlm1cy
C3v5+pvo/c4ZwJzE40egyxOsGVpJmD8PPVNCUyf7NZCYg/fYYlIsDZby/yAOc3pp13mqb1Kr/ZR5
fY/q+NsesSxInFqNiF61mLe/1/z5jvelTzjva2dBK/educHFy8pzHRdvTnSC3LaIi4R/pu90VN4e
GL/OtUP8t3BOrd6+liRH2tpnGYw/w7KD9hDu0wiUm5FcE94ySnF7gVX86pKZWVjl3Qr7i42bk0zh
bZAOWfLuLEyCrUErrxx7vgVwlayteLDH15LKBBliehs+CVBC1a3WVUrDZ5bV8wgP3tzJ620MMoC+
cpcnzHvlzHRHJ2N/kR7bD/Xjrq+/tuZInsy4NRht6Dj/scLkksCBh03z6cXGXRgQwVCA7IYrlQcr
aSb17mWcuCZZw0ctKKh0U/+9f4k981Z51q/EzDWLOsn6mqyHSv7Y1lmG8VYG+Y8eYM/sG/j8YTDu
MO8TkinQyMecc7LuUdketQEIXQYTQvxzrQH4GfrazMuHLz2cl3r3gUyCQdA1f2mfm4L6hXXqZmXG
sbV4EJ38pgbnMfndA6nm0xj1XWOMmxKVe2baaJYFB8Um+rNkxqEqTF86aJvMUXmCavkRgI2OUBk5
kczkNHyFwqIBCrBMIYKXMABtovMVJtrZUO0nKFUwxlr16WsHOLGsNgK8nxOV54zxgd1q7+SnO6AR
/MTSiMYqx6ZZ+vlOdoS5N/R0XWbRDwEBzoTaD6Pwl3Yt3OZzCD3SSd615N2iscFMekAkosZzjDtH
OembgSDZ/9c75WAuDbrg7A3Nxa7jJ49l6+juh8gcNCuvu4XSXggxUs0AVifMxKOB8jyrYQuUtod3
E0GrwV/RA85B6+GRDHRgp1nE0IJAP4iRmBiJYNjd3BFAvjSr/aorwvtS/54wkU1V+ac0jtr9hEuc
0ccaQyWrVU1NMArLLBqyt9wzf+Lc+jU0+6izmAxjf6q5TvOm0S5VTCtURH+vl5RHApDzuiv3ZEN2
pqrudC19B1a1UjH5OnfC1tAW/IJaDvwWs9nMRG3BKXBN8+6IYHyNUsLLdkBRwgTJA2nHnOCxZjQp
Z0H2V1cuEUGJqZLLRcNOHmT5O82qnEYtMpeU2R7SLl3XrcHRlzpgncj6HBkVeKAxr3J0/6ymRk2X
5bdl5etq0uWMCwi/8aTe9h50uAozNqOMck7c5CeB2dQDVpqN6L5gSLjStE73Yzhr1dA6UmveX4q9
5tmftpW6A19I/fPKjOcy1s5xbyxCwMxzB8TCTFe/oY5JpIuKL6Z9kFy8atMQ7MoVESdDBDi3bYfk
Fwl1zeA3b6tf4+lDR8fRQIkk1zHn2yDIPZKD12+j2/2Fgr/XkQ6CUOFSKU1JYR6HJQXz/GT61N6H
6XdQ4aGZnsvE8zMPniJWq732IXFRf7J+W//P7VibJgwe5MWJedXKYgZIRDEw+x0GiduQkLbMBjLX
ZSZ/tSZFhaREDR/aTNbFu0cbCy4zxlfxpNMn0ph84PDFV9UVQ/3AD5xP1eNNQm1PWgro+G1/+7I8
Tb775TkPZgofbeHxDMD3QgLvZ1IDnGxGOln0GM5ldLKoXZRCP6dkihYigBWvNnrHsMp0cQ1amkLH
5z9wfvhZOg8LxtGui+EHz5ArjH3U6t9GHlz9scYxx02hCrMtFoJ4lod69+RJvRQsCaHdX7WyeQiX
DXIYHCwdb1LzMBst7Th49asB73DmHTR2JpI/O1GMDxB1q55TfR6DeQBIaVrqXk18amPsHnSszHWr
J+ZhtDa94tnHgEm97cA8dPl7qRXxnLuMnI1GuyHBzZMqqD/1xHdokeLMlA8PjdNU16afaegcbedf
GQ8H5WV/1SCvxMTflepuSVJdAovcue+tJ23TaViH4Nw+AM5c6ii7jT1enLwk2jfyphitR44m57eP
uAxPghN+YK8JpVaBfbHx1RLxMRFNMvNfPuFiTbobtpJ/ug0x0I3ck6t8njTyh8RZSo9BI5NNEq2a
wOWbxzNDi/fxFL0IB29g+S5D3pqFFZPebMEkUUQoMG7NSJZHHFcGg+bHGbZXrkfN9Ej89EFeeQxu
Gl99K7wrWCx6uCTT0QDUPl5RfNULNbIcjG7LbF0xrPuNgLc4cbfSBQ9kNmIdLopzboUQHtTOHLew
AHGC/w91Z7JbOZJm6XfpPRMkjTQat3fgHTXP2hAuycV5nox8+v4YCXRVdaMWDfSmNw6PyAx36Yq0
4fznfAd4HhlNztDea6fUh7azJzJHuAfd4eTZ8l6lDH3wkQF9mvyvhGVndHs89/AEwPaVfzyA1OM4
8cDk197TN8vk3w7efLTMCQCaeODDvGSwZ1DS+vcsbp5l3t9H2akTz8i9dxwRvm2fWkYSuewjIaU7
+a9cuI3E3aeraKapeTL8ptzMDGpziDFgH+7cofpT5RgjsS1CqW8PlsNr4tKijWuSrHku3JvOFSxJ
Eg3e7k4ADTPUIx1iFiSJOwqAgpGXHNvqhcDJG02/5Zpgujg2P4Wuhz1UpEYwu8Bx3L6td6NIDhhq
Hu1S3vg1AYRmOuRtt50zkjBYZAZzeINA+Rpa7l3agrRX0YVBxVXrhsRdmP3FOmqC5PYrhZThnSSY
0wRv0RzX90RiP7EPXl2ijN2YXs3BfGrUfHDWOFJ6NLW4LvDSQqs6kAzaZCs3hb8yUVzq++VqwkCC
AnFvg+LPqhdNXJMTytHT9KySGodoC76//sgaNrxuYK1Sjwk93N1YXBSnGU+UDs64DAhqZ2wZ9lBT
KRYDdqA8S00RIqWT1GawUBXuk271F+aWi2sTQuipCQQzNW9Undz6rFCzbAXqlsAiEtPPigW1Xx/h
qIdhN5HFNLG7b5d1pYIZzKrnPede0m9nwVqoZXWuJvVrYsJizWZrMlNc3LMJM6YDzd8YbQUoIpAC
aFIrEPtRcxmajTGIhw8m58b2n39bTeyyMrxELbkawArvYvbJrPVME2tSp8YarcUkSOJVZu+22Z18
PDmzzP+0Phtp1xS/y2y9Ig+BAfiaMnWbTeXZ9doH2AiHKX+O8/loN+sgGWqIFZ5Fn77wEdJaPTvP
g8cinsfilCjjtp/fJzN/E4V6xNh3dazoFexTkEYVtZ39nyJisGOMw6cVkj4Mm3CrJOrBKa7nqxVC
7RtE+jdujQcnnz4pZQ6qcR2ItTRZhAkO4RGrSYIckghOBHGivofqKMsev0T3aJEbk36wWpcXY8CV
3r+J1W81UdWaDcuxssN9WyQf1Lo/q8L4cm3nb1qa97JqHvp6pVYxP+2sA+W2as+cjjZgL+CIe1iU
7jc9N904toDJJx1R8w78/SoN1ds4c74FP1W1TF+OpR7j0rpfS+m1jO/b7KfqojvQT7S8+byii+O8
YyWcIuwLmJgmqAbTphmjKNBA3LZ1fqAmdodUFdTUXG2tBiGceArD9PaZWgnWCthS4IpJ/pjp3TAN
Ly2ZIy523X05DvuSo/vc300p8VjdnIso30NrS7YLois5IUABdf8mcU6THAeSojGOwZYUyBBXS2cA
7wrjwHQqRgsx7nuz+8EQsp25C3RlfvZLFUgvekqd+XnPSfc5G6prElFbIihdHdRmVOoUqo926F6z
mBlnHYEvMLzwNYXTVOfmb71yMETBZNQdmiffuhBe+Sgl+31RfjkLDVRVFZ8n4BNYlOA/S5w0tDo2
+r66h75yEy/WA8iRt7Yzb/3euR+yj9AoLlHXX3RVoRsybU4s/ZCyI0nJltkz7J4XfOTciF98BPy8
1N8ZY5RNyJ+K7USgxhSPRboQwjUpt5nqo/SaYxZytDXDN79Pb8YuvBSM1w1KIBcENFs4335sULQZ
H+w8v+HV5RgtXhLSCKlrXJc0/fWmCT31i6HFX7OH9FusHwcKNkuke08zb4rS37wm9n7O2dJAZxFR
b/VvdWRff4M785ZASJ0H6zB2I1LxvB9dtAj5iGHmnNt/uzimAaW9+Fb6IJiwaqiOTqjvS00ujFuT
i666dWpASFXF0tdV+nedqAhVfDfwSkBecajK4zZw264HFUI+F57kVaTfg+G9pGn1Z3DETTyN68/g
T0MolIJjsPHw2qQRsr6xkuBeRQPN6aEex52XggSMzPbX9Yy3hfBKXutAgx0CdPGE0PAINvkDULXZ
FNc+s96SCNXSMMS7H9/CHX6bWnln98MLoKZqk0sTTmR49uxBHga5ctgUT76v2/y+TH7qjtwwcKj5
mlhpSp44DsosD2FmNGTaTfFbug2hsFkf/NZrX7DD/R1CvOsGga5rPfZB1dBolHoLM/a/7AdM+RoH
g7mUePCXcboYTIcCDusdrII6QTjMMs7tbvq8jATA8wkOmhU/Mj2oA6P4iofIOKbjyFTb87gHgRCq
suJZq7A5ahFt6wrfpdla7a2FUr6NQGNy7R/buD20CZijvKCyJxTH1OGx8S1sATyw539+KYrc/vfv
rN7P91WIcaq1pvbMbtCcp4gzZ8+XsqUNd9lOBW87J0btEVXCSq6bnWPExsVef8HbEF469sKtmDO5
xZI2XFqdjZd/foe+CabOXkg16Zwtpuq9s/PpAKu5dPWq8EV2OgcEU/5YNsuQ6RuBr+eGzIXXXKKx
bi5hnhOk/49/bqAT7VQMHaiz9L2c3fs4AQSej1c1ZHeTFb6ZoHawc29Gxm0YjzvIztXibUR2qDqy
D0s6GdR3s1BJbFlmisHKyvAHe97PZETXNNEfwqHICVNgtp2HGf/20t+5UMzJyeAS8vFqIVn1FClD
+nFFll0QGAk3S0yLuRbbKs/CwPSba6bNtyiK/5CVRYltzdfB9l+9HliU7z7hwcqxDhHVtc3yrQDp
yNCZoKTtr17v2LpJu68QwMTOb5OMe538WztnvJLmESduhiQAMhWemcrkl2t4elthS9ykzS95mrVn
STyUankyoaQmFpynAQ5KaW2d3jllVtrt5tTZg1iftp7hBvPSN8Q9eGmdxfjBUvfFg9NxdKkCPCPD
sY9r4B2jhWQ0rsf2Gnabx+yxFPJ2YSvhZPeFB/4Jyvz7JKAuQrf6lAVEmXl4JneNQXsyoU6VbIS5
j0EK862juaqlFvZ5Ro/IR8mJEeB31wz3qmeEJCY9bPe9VBcTK0IMdhVSyAPlecxfiPOmRH4hm3/U
He/tyq5JOkB1fEl+aSMlleYjtuaCJNHJFtEXBO58Jw0k0AX/D/ny8BJqfycJaQf//Fwtk6ZvT+VX
qy6fqmxBVjjDzFAQQmCU9PFP7NN+PffGscGnv4g2CA1uojBEcbzSoIcha+PM87VWu47ZTKubN1T0
W6eh7dv1SMhb14bNk1wRZxvinvgr1wGhp/ZuGD3rjsp0ywvPpqtfAS82m7RDJEz817KTz/U0fVh5
+AKwJd/bRnWIez6+ZeAMKDSQb9RchCrG0zGKiBEOn230V1GqhsclfWu60ttJjdV24mS4SQYJmwr0
ESOnE7lVlLnY/siFwwkGWnXmlNsQ9sPOaOmDMvnmakLDw0eezWBA00tcUX1JVvS3MqZ0Z9Er09t0
KrnFUhOli27qiviIvfHg2e0n36fNvqfPsPL6nVf/TeEActMmcFIXfJao9klo7R2Ecy5rbItNkxwH
pJGtSbqCIGJE+KjnHG0aN2G83MvyJY3Bz9F6Fo4YzrK8JsjOp7Bjgy92Jnwc/Htj0PcTntIcxlAd
tt91lO2nJroAQ5LnrKHAx39Lp5HrL1hfTEDZCRvfs4WRaTslgU6ZrWZEtmH/HNOcoJdDzqOSDFPM
sAgcm9JZbxHzBnw2kiqu4FMVx1flpBdSz08UzOFgdHr40Cb3Ny9nMpd4DF/xDCmAlqVffWDfXLP7
4Y4D2nft99+qHhAYmxLik74wEjRgNiH9KM85pnZ1mshlgelkDo8u3jPRXqcALNxkYbAykKES30Tt
NaM+oFexQbHcpP0lGHszQDChxsH1SWB0ZYsWcGPMJQwYTJUf2C+2kk6xFzF8EOnujst6gscGdUg1
nMc4h7aFBkS3eZidbX/59qrUDFJNNZtTcFVycGWMm24WUaC6e8A5TKfTnMIrjho7A7cMh2ZK4Ads
Ez7VKVuMTl2gMfJSo9fYAe6E6BZtD0uWF1Gb4FeYuyPIhmJYDnaypCfPiF+6pXJu8pSGcaSzCwY1
1s9CHgpyJnvdUPzgrAwQjci2n4d/xAsFlNHMdlY0fxlxNn7M1bGlajzdMJYVlWQPoH/haGSzXnMr
rxbks21aOvMF+r11qcryc2bEe5GD+52mDY5Ygzvd6OG6jo6LV3XbwbZJkqowOvhiaOAfsKmy64ld
bToMZ5Ih59RtlWs/TnlTpzaNb1mBEXT9RzmlVNP28uF/rO3W/6+LmP7bjqX/0sT0/1ELuO3Q0/nf
14C/LF9/s+T/qGFa/6N/1zB54l8o0bZnKsv2lUJp+181TO6/YGXJtTDV4n/21X+qYXL/JXHT+Kbt
EUD1pUk9J7DstQdceP9a65JsYFdy7aWR/1c1TEyP1/62/9JkIz3hSdcCh+nzV6n/rYJa5hWOTgJP
hMnoUMmN6ZzBj6kc7bGAZMxKRjKnSeRV20Y1Am8RCy4xpDyICcYxpS6PVaajbTQOw4a7WYvTvoP/
EPl4BuWMfITecYtD1SgZNFUJBnzkN/jJOiFDFJfwn/Q5NwElUdpR03PTvMWuow/EOBF5w7nf+YpN
kcYlUBUlMErb/tOM6zQ8pYeuHPJ9ONli7zLiBKsS3+dEoLgvz8RIE/EgIiwVw7L6Y5HLhAdHKO9h
PvthAYYpymhyRdtRmXuF64Lpr6SM98PGpknMJOFkKzrvUBplvO19He5KAUEnr8K/tKcyt+WEfumr
CENC/520On/kspgdJsG1zXLj+mZwp0/VW9EhifvhIvCLcKe6EEvX3F/Gc5KazoXLiB9UsWIckY4g
d+A6miaFnkqfw7PtFtdS+NFtU9Xk691O4rfsM/Txr1KY4qVuSBtbkvGiCR6OLDzgpy7L1AagbPNp
teIB4+0ldTxxbVtY4d7InoN+Kd0y/rtY3p2rnfTbQvDweHjZRq38tk6AWZOVZvZabZLCDI8SoNme
vEZ6SKs6JgjWbekKqN7ViJrem5Q90AJUvdstESHS9SQbKqGuZkFHh2jX9gTjafFr+FvQyS6CAUvL
PW6AKhAWdnrDDL3bWz7ZSTnT1W1i5PKNPNzkkKJOqZAI7G18mT450Q37vC36XT8uklmQodj1GPbV
NV9QMsf3YdMUz5NR5ZehN5AlzBEOf1PfTxqUHM6IzwqWDLFXtmV3tpt991g3io+Hw3DrK+OYtS5D
NNTMx9pp2wCfXE7yl05FGBlPSuS/otZftpmf0qiLb6s0iY61sRW1Mo9Rm6WHUS8Q1EgLY9nbNA7g
vCxKn4aBbzcleasnc3pwF7aSKavuF7afwB1FzkY3WY99w7RvRibDdDhu4pqpVTcgtnQVQx4se8SN
K5dC8QQTNoMQo14e07ywHrtqPFOr41L/mKpdGsufySVd2zGGfAiR8DyT+U9YdCbXcFSoeQkliYvw
GE7tR2sa1hm0DwNApoy1ds+23dpBMXkcGeHyi9nlUZloWbFVfDcUuLeBZtHKEa/yJ3py1dbuq9ur
/RARrCzL6nue55sk+y4nLfa9xvCl/fHQRyEXcmDGIzzulVRrDcyts8z8AfsZtBYrCFLOmv9pDmIu
rTdbEpToYZxGYQXPwMuzQFaCDZV5XCPEyScRc5kaUkR1lOcHt6DXtp+fbQNUUTq7zwn+zVtorAsS
CcPByM3vFuLrF5yrXQCAJxxIdU4iYQRJNl7EoXPwPCiNtbDP/ugEnJHHa569FK6P/hyll5lwc7D6
pCiAqhq1tyyyb31WvJCy9/FvoicHUHWSq01eZJLGDpPwghXVPbUVUUxPDZ9jxd1HTRkquP1t2iUg
X8WDQU5EN5H7voTdsktemDlVryan8RArwjRM7mGqGLJ2bo9aKuM/YuiWwOqpg6lkjlFqtBooD/Mf
HMDLUTkJVrbljhWk27uVUhDVIvJdcXUTVs1NO4EDb/+JuYLBV0h3hzDnbTdLk/muaGd8rdSnNUNQ
dKjG2GO9jVUvl9zkUo5zjzi9k3Yni+zRpkjp71pEau/bfJy3S4t0gP1yM7jhU1r94Nfjj22STWgl
OBZt40b6MPT0dhrF52wVD0j4f1vpkg9H4TRcfz4MDDyRaLZE7pjxubLd6SR3dg2HLrd0VluPx3y+
DBliLjjvbMN5Ep1550woouNinEgUv/q5D0PFlwRA8As7MVBtu+J0SRYMG/XItaQNX4pPZPu1sY1C
jSVGL/aZpx6MxPiMGJ9hSnQf64opV1Yb5MgTzmG8xt5RF8wsmAOE2qWvk5Xg0K35+LnOh1M8k5vE
ELiO45nlymiWT75xcWQXfuVMgpgZsuykgFNd4gfEyqY5f3Z78+KlsI5GPp5alc5+EvpE8Q9LtRHe
Rf1611q8cN95DdIa2aUts9wfaoYVMijaHOC6T0LF932sPgGmcEs02YUbq4btURS3oY3/spD3YS+s
50iwWPkxE03QjN92lo3v7GfUEo9JfSi9enmCO3cdI/sAjwbFSkOxCyMiZ0RgNexQ4yluj1rBqwJT
S4kHtLbJZ1aQ1ox257yYN2Ej3xsXeizze3oEjHtujhepo+fUVis0kMxmKEbeuJbhoAtEupfOHuM8
r8DAlZiW0r7dO51PhCvtDo7jaAa1zqthY3puDfy6Y237gOUArGIuYGcSDgBgIckY0CDeugl0syQ/
I6yxpxZ7K2RIzWkYaDZDqo1DO8RZW33KHNcuD47V3wOaP2dZ7p2TDhk4yT3+GyDfC7ilpRXpU/yi
CLFSaeA8ZnGFZM/n3kZMlJYxfJ5GA58VqMUpRVtKdfrLNN26mL1pPYTMhb2Gd9+oPjMjSS99aP/o
GDy1xhq1TSb17M+K2muj+GbvaLgjY3Kg1PxKO215HjDFSklQezSReAb+1iK1gSUZgltqjLnJYzEP
e1ftG1NeS8mUeOqIm7ohAfvJs9ZvvdnOYf7rxx47lDc/gHVIjkXGAzUV8YgolETXiv6ouQ5H2CGQ
NVu+jLRoDY54ET45AV29QBtlPnAmGfZN9mW94TA6WpM23eBtbRK1FwrrlusIufwqP1vZWzcDrLcp
SyoCIeKh8oiwEeI1diTNGnt4q/lBB2OlV5WpvDENY9hPsqv3S1pdXfwFJRl2SzOA6nATtyoH9BcW
Q2AP7EWZV0KFMHF7V1i50MYcB45B/U57Cmg3TWUcie3uAg3A2wF2O9LXVmKotf90AhyQDp0TVkN6
4ZLB2UPL3VW/Oa0ze4XDJojn5TTaTInCAbiV237laXtLwsML+Fx/RBG+tVMdHsvhSTTa2kEZ+zUn
QBD5SI8K9MVtPkT+foyS0+wL5wAR+DwLynG9HvcaXBqYj5Um8Vpw+69Xqjn9wNOJGfe3wn/X1WGx
d0kYb2O6xbOmu8moYd14+FsGF0ujw1QtjY++dGoSbk23H1yknmigNcQz5L4HZmXnnIV8CAJo8YI1
u/CfE++eC2lB4wsLWOiuQm5F170f42D858+f5nDe+Xi+jBJTovTBcEHH2+W5ONlmb7+reCm3Y+l9
cLLx9nLK1g2IpHPrWPN+MaFvG5rtQkwgaEJmnpr3EXxzXmyLKmRPzMVz8QfEGMt3z7KhQngCpWsG
S9aUO4WgZEPAeiD1wBRRwa4eVXbXeYULh2aAvSExygCaNGG3E/x3PLytsdW8pHMYbmZuBuTBuhTH
E/NuZ7YuzLG3xqCwOIsmhDmw4Db9WmrVbtkgWBkmVgwPMIWD3k7HDT7QOC0tFi3jPYb4E03G66CL
HaGD3USt3aWlRm034hBk+Ciyu6ZpfSI19bFpBMO41vlGnaFBKtHwIDtMF70b62NTTdZhyNz3sUPR
LoFZbUs02s08J0NQuXI6m5yGzKixgQXrZJ8UOZK5N28bk/D9BMP7Jo2Ho7Oo8dbM7B2Al0ePUNKG
4e28FWP/SDkZGxZGvPq4dCCc7Zkjh+cZpCXmGKIFAwmzT6FygOHg6FXcts6wXBKN1z1NLRKDwGTh
7MpOMaISagaehvvQreFSmfhVJfbuGfO0P7bjkZqM7saX7D0lhiSC6kW4rZwYa2nNOsEwraD9gFKY
xvIuqoclZBs9fgObiQ1Z6W5fmK44DOWPPafu7T+/9BOmrVJfVBR6AMq+k7HVN6kZ47Msp+cq9R9K
YTV3aHPt3T+/ay0rPsRJTyoOnGKE6+Yuqn6quIMn1Fu0R2kI9ijt3DIlPUZjv6k5iTA4990ANBwO
PtfNj6qHVVlZuXvQOPfwqaXXIuJCSID3wusPXb4glUAxitxbXfHSxDi7KqcGHmWwOLACffhjXtw1
bXlnNiWFa9h1Yc3ahx55kidqiPcDrcU2tBgEm5OSDx3Y+DP8eQrP8EzK2r/TiTxCPCCsKpqLJYyT
0rHC6+kPjIj8Db6++pApHFoh5IgZiExgooHteJXfqDK3TqUZPlS1/4Pi7+w76qS4LA8m1ENaVhsV
w9WOAhjixiFuapvnsnqIVeXuSF19hEDW+wGfdzUs8ZaWPxBwdpTs3MV7J8IE0GGG4GgLWgm8du9l
SKwDeQLS1+tmPb5n5JiB99D70IyUOTBk4+hOjXqpaFp0Qgqamj9QuaDblMVPyvBtW0YuKLMBGWzE
6GT5WceLRSNk04+7eKInoyysIGOqAtDd2hUwyHdYk4glGMdeV9mFHuGT6xrjKeRgxRkC5T8zrUec
RPiakLA7zRXYr5+xgXW3Rb7JDMyYPchm5juLha4bZleROb+MnqKDNO1znqKdA6bzV573sVysDudS
tJpXO8r7UrlzkwnBs+SFh/RoQBri+Bl6C4Nk8Fnzdy6j8ZAlcHElL/W+90L32ALyG51y3wzmBJQ1
eTId09rmVhP0FlMAr0iSu6KmKGzoive0jtwL5WWo7wyincnkCqPjCwbrAIYz8DeHIWijn1NzmG5D
LCWMgLkAWLMoiWW8pXlK6xi2pGCmnza8/YeWMmTCvl2bhoNoLHYNlZJsnI63xbHrsn69E7R6Cfsw
fhvaYmfgnKTFQzyWDkB3tQyPbYK7InEsuWWy2FCwpZ4VQilWG3K2MwbnneObf6J82UmL839t1W0A
LebiRsCHk3Q69MTtby3iO8jBnPj8RJHuxsl3s0AP5e0Hrtf7YOrb0L5PBV40Vb72JgExMBpESo2W
h8GsP+lUeFPqjVgdaZ8u/ijke9U5oHQBTRY1ruKKPNmkZ/JkyYhUQ/5oEeqZts8NPUS3bdSVd4Y6
DAPd3ElTuKt39QVvgzj2Q95erZRTti5eh4i1loEcCg/LAPa8Ln+qPAGPJeraHVg3NtDeiyAENsSN
DNrQMr9/NBulH8oTGi4CUKOPKrPU0TDvAQ7CQZY5yCKCQdoas+0gTMbHkfxxMWjvyllZuzZcnyoP
8JNylvrlfRpr7LeVdVRVfg9X7VrIIbn4pgmTzpjvUwpYBt/ioGA13w5rO7pU/IfaaHsfYWPvB4Wu
1eciUJiQi9qcd8ltFA/uLlsMjPnKfpoF8cZJnZwB+3s8MUeLWu+XyeBWEOs4INIEnj36yD8ZXZUN
YSLH/oCzrpHQGsQBm4OdC4cvWOQ47XT01SY56T3oITur51wV1/7VMeur3RR3kagpBMo4jrCH7ELF
bbP3ybh5ohZMc+kWUOzp236MkPrr+UTu/eRLuLk5obNNBw+WpB7Q+5lcvc3gYcg5YRS+1T4ptyUA
3zHidXXzwKnQY3A4+Zzqja8EQercNfODSq1brxPjfQp6wlVc8tbchoc6cLfE41NS3hhenxzRcJr9
YIT9wdHOafAiRDJR3A26vDB+yVpvLQbkihl5V7mIJyNbujsy5CAGR+quWBYPFB0c1VjeZlpRQjMv
7LWIBttFdJchcSgmyCOW0Vsv8t+HSEIpNlUQZqFihG6p8z+/C+G7WzOTDq8ZeeHb8isnY7P+WBYm
x9u+DL8yTD50u+FEpFPy1Qv7JQCJvjN7yFMLagNrnvyWklMQlDEQrTMZYoYhe66KB+VADIgiTJ6M
ViZAejtmaSY2Ll4eMGg6AEaKA2R+HhdkGytB3MGCVITLnUV925mGRInxPqfbCvbxNNk7PWEQ8M7x
MA7vOZMqow59lBJLn+gRcIBf8rQvrrWbE33REwkMayUGmUZ88DCh5jn3jHjhjEolGRTzlUZWrGWL
3UyIhUrEyQUX5cQx7lqH3tvGnt6yRTiBB+9H9i60I6aJe8E5n7XT7LGd3hn0Nu1mkdUHk7ylN5cu
bP/xpXA6vWc1tbejq5P1pkeYGcu+nbzhdVizW8OedqFbH2bRtue4CqB7w77M3CrSen/En+/78RdM
J01M120uJiRSp30CARpus4RdjK6GZ8dl7Y7r/tqAUi3T6YdoYBvUoAR8B5NbbQBpdJZivtrirtL2
tLNaS+LTHZcHKxMT+eT6vRpLmu71GFA+qxidLb+2WKudGDUeQX2yhX3YnRMdAOhR1aToCQwdgls2
lpUqTrCUGxHm0EkcqLJZAGLHnOcIJNJrWTvlFwVRTzjDij01ViWdqClYbuHemF26BD3ltZhPoN9l
dJz1xUX3mBYNCz0yjouAeMiEY6nqryFpXZ+1s5wdkujYk/d5yICUOtXhXBoAG5VzjqtZ4kzt6o0n
R/1AJ1B2oI2M1SdBKoyihoqSlGJR3GC/9IRZ21RGdFH6jL1ZgDh4Ng6PatMv56mLugMppCviCnpI
Ovwde7fbSVBylKnhqnU75OcsVh9hNi6XbAXHDqV7k5AI9Skj5Hxhv9Y0cl6X0Dvx/61vkj+luyKt
R/EWQ9u/gOva6TT6rhcuCRzg4wB/yWNvx+MpllaNe7+mU6lOwNUZkbnLutW2GFM8aHQIR66gGLcm
h5ksnKjhwv/E9vK3cWnRkkZ9omkK6RQXfWkqOgsF14+uG+/aOPyt7WoCDoQUFdWr592aho1ojq3R
A/2aiWGaK/DAQYdc9+BdOkFjB95v0POzUEYna4DHYz4FbouMHDvur+2K75qzJnfJ4YYzw8ToEtdn
Qv0oB5LxVTibmmKAG886kU+Zdw6+ANy06fIQrvbzZl72uZu4B46yh2mmKaHseMFKSSIeluZRg52u
bGHeFow0vdD78v2XKZMwHuzAKfsG9OHiwE+N3yOZdydA4W9Jr7exwFIyAqmVqMdRPlknt93D7Phi
3f+DD443DZpAHSlIuZ3widetCJ5NGqZwH3sf66ryhmvsPlAW8V4i/TpOwiFStB8XCTp/b1IyJnkg
rxku4LklEWxywM/JwK4abE6xEOXNM8oTEV8m5cSgNsICoVi6XvcsZvDKqee8hA3o7Tx3r8oOJY3N
Fq6iBdxBayS7RU3PyxS/OHUw5+j3rUtPPXimI8SXbWvhzogk6EYv/Zx1/WepucoRI9c7u3I4E0Cv
zzz9EM+VPvXNREgrTA4dTLptHvU005svus7IiqXxxW6IT3ry0cVbchtxoU8Akx6lXdhottPnUCJy
gDujaGFeGRv4/1mI2G18Hh8fljev9d+0thBJpp8ur6vAXI7jmLxJkzXSMmIotWVfHVWKotIaI5Wp
JjmQkKNCCIUPcAQlVgatSvmsIEX5/Rc1C0O7zDeWJuLG20GceOtqTXNY7IDPYcK3tWlYanpaqEqk
e9ZlTpa0qP5ieVkOnl8+L3XinQprjg9W2HKS7Kiwke2w5TD5WybsIh3KDDaZbN7FFM5sS244YVv2
l2FqP72xPTejzTAKjXebARLZGYTMU0wAWsX0VDPLxk50nSfYPLn5FprVU8fPjRrMgBH6U5HFQYz5
CTbENWQwhcQM9tqT1pOwY8XhvmVb1WzjDttCB6gcbUVMpHuLk1od6X6NFcHE2eJzLjxZ9dpLTtvL
FnGipTIH7zQ9RpSEKqrWoaepfhdFH5XvtLsFlxG2ixA3Q3SYEuOdV2wn/IeqsigR7Y9N3OpAcXmB
TW6ujWwppJ9diKsxsNc71JiRV+0BdMwKQlfvf/p5OQEh5kSnmW12dfrGRMbcrEV9NZMhLvT0EaW9
i6eKHzaX8J9i5Mspc7kzkpA3b0xPmTMTPqiMJy+e3tQsiJU2nwtMvISmXy7D2VW3zTn18z8DNGGQ
PlQmSUSerabXuUpnDUBzByrxKWYIYVOxu0GOi0aF6Lq2hXQjfFHFN0zRhS+ZrUYUwMROyu86CtMX
foSDAG0EuBVvIWbNcIixSxFnEvMkAtOjsiPxo9cZ0MZWtNi1TPfghX55rImnOBjENwaQ4ts8wm/m
j1xQHJMwmNeWe00/QxC1w4ulevi/oWtfFvLb17hhZNf9zQ1AIHn8aJrsK4Jo9VbYojpoHKf1nNg4
e4vdaFZ3Vj6SQWstDp1dKjdsW2e8Q8TjB5A+vrJumnXi66QAu2JfH/nbQfdk/GQXE+AldawnW+bv
Q0Maz4p7IKhODqm/yY4MseWlW+TLSOkaK9FgIyKmX0529gr16fnqt8xd6Am9YxBjKjZgee7GvgXJ
bp4c2LwMU+WzFPOdNOm/jgZnl4bkNM1QzFvl2C4NB+hMc1FItibxd8IKtEnZVA+GlN864RsuRXPb
o2vEuDG5mbq3hh2xC7qMhZEUUzcxgoWvIyD+ArIubT+xpo3POXJRXRSoVAnMhShan5/W+J9knVdT
49q6RX+Rqpay9OqcbXLDi6ppGsUlLeXw6++QOffuXee+uDAYA0aWvjDnmOoEP+ImNNUeu1+dUREu
Wigdnn7HBR+D0c5nJcha6qUhxXttexw1uFCfQcf8sgXdBM5sVHsS405GjPYid+UzJ44Hzrr7tBmm
2Rw3x08avxn7YngX44fIuoI8P+2VvRW8HFK3rLxiaU3oo8LBNpa+jvAYDGmakqIAxOlqO+rdVeWb
R06QlYztghWudujq2lw4MUC+PCJOUDrGIW+vhm/tcKly9fcnbIcEoZdEg3HEt8k61BlDl8WXj44L
pzKGot6J9lqlIPyBgOaYR4K08moCKnTbfyPPxMTDRjwTc2WWAu2j5zJ8j8G9j/U1c+awwFitc0JI
wPBtcpsk+akn4qwGHOpUAq5SnVwiQ/GyxGT2duAB69YrEAO9a+T8gckCM2MX+nkvEGOsdcvGbqyn
b6hHisPExGwvpfeZ300WHiguBzy1jScSQod9yqzgcyAQZ12ZfoISChoD1arno/nFkGU20VOTY20T
pfBYdyPCwmIxmACibBNOLc27Vum7cKrOnkuyNjlIbCphkWfWr9z20RYbL5UVbJrKnLYWGcF9uBKB
hlYddoU1RTN/68WZ1/xw8M0gnS0kDL+skKivrMb64E3VSg3aL0YlBSPUPQ1stmv96qYh/KfkiB6S
GqutRsUu1q30lvlYMOyOXHp+XqECt3UfpBzeSSnW0CatVZP6V9Mt31rKS0/Z5zHyLP680l35nI10
NIAnyML01pwz3VHPH9lrIExndWsUjGt94YNBk81D6jJhDMdJrTICa6EkEQuiJNC+DKNYnzb7wEWO
zpPvgN49J1P/x2TCPcVzJLB1LvPqCVchnUeUZaQxGPkqNcedeBUOwMmW12yOKs/B5oFnMCzrGihc
TJKUpo62ykKpydqLd4LhgBswlX8wPCy5Q244S0S/fZ+soZahNCRpqhGM61vhvCeVrQ5hUp0ha3qs
1Ix4Tew4gNkmedRCCalqwFkWNSYqAhNMJjQ0k3S/Kd45FTyDtu/8nduWB7dvy2NSuh84QK0tysyF
JufdsKcFLEMlrOVe/+aAnC2tX3ihiK0ZWQDhAhE3giAfe0AUC9MKTxPtJBGB8XEWtyBaeIbeQlVS
pcsp9DfwIO0LXLIiJydGcVpKOggF9N+Y7PsBfCMz8EZjTKSQTzEpgLxWaK6ElYWyxBhesZ/3Bbzx
wdmko/3igCZlT4rVqcS7uG09Smlhu8cC1AKzZXBoIrggHaDRKut3SWB84xXxStZEt+Mfu4VKJziJ
XYSc+C9bwQyPQFq64BR8drlgJFyaDxgV4kVWaxkb7mKZjI0NmROOMppcTnqFsdQUq5aekdgxQFzO
0yCpiQRBf0ldXvkDbxEF7tG1nyP11+iqzybCI1y3OEladZK1TsRUiOEt7hRZLVj58qwtgS9KXNgT
Bj3WeThdw2tEgFMvCOLt6E2WqdO9jqm9TXXmS2ZhYYt0818EKzNsQhCCGYGuh0O7EAbR1oCT8ram
ZySSw027LRghUm+IYWSc6i9SO/iYDB6twcSEi/nomENwLM2BaLC/FIJoZpnHLAxn3RUQ0rQ2QG3i
HfTUe0e4UxyU1p1Lq0TozqfXpYQ00bmcCwxJv6PVYs27YMTATFRLiVFzfGckes7jgWxR4LlLZXQ3
M+utfemTJuCnRwaBkBkUQtNkdBVXvvzgaM7VrsTNd2uiPuuMGEvO7iECtoPSQZ2l6TIiCOVNBxkf
l/YWIRRtD/D0MrDOA8EzbWXvI7+PV1ns55uyyB8ARd7In9YJ0hXLBDUXL7pdUGtNDnLVPqIjEDF2
gvoYhSZ76M5gvDEeu7E2Vxwuf1N0UhhcUYZVr36i/fZipDqxUcLz8ZCvjE77XdaltySk6jknenCB
DSlDEjDDdZm6ZQrEleZ2HwBb1xAOP2VDszk5THfsni2UELOM23zrGBGcstpmTxBxBSesuGFo05s6
0rLQPQCMmjfy6YworWARTu+Z7+3s2EF8JRGxIqSPEaEzeB/OOvNr0kxmsZZyIZqhA3RWUZhziavL
YwONKsU79Qt4zk2Pw99a0B1CG6pQ0kKpmHomozU7AzYzVC/4dheANV/yknGR46P86hq0dFijYfcX
K4DVnCKC1F8RkLKzNYeSH/XIcuJ9bDnrNOGy4DIrMhCI7bCn/aJ8Il2qbPcAZlH7wQEKvWEuTrWc
dEzjo/H1XdWTAJBfLS3oT1K06YyufY2GUR6TVrzVsfsuVA2K6z0i5WJt5vpfDq9nw2pPmsDlX5Vz
/Ax1Sy7q947A5WVjDjdkVUvfLtgqNn67csPhW+/T36LxX2ziDRZkhMxCKorSsLCXwQD+RgrTOMO0
JozEuKXJqK/rnuAPG/00lae8jJ78qrrv0JMjW9Es2qQkXhgljihXX0JNyIjafI0Lxj9hNBm0Ovzz
Ila5K7jqT2EXxK8VVJpFH0NNVtPEha72SbLVFjxZsqH1h9o+D4+KEkBUZsTnQq+irT0ryEXeAc5t
0lsTt7coQAdPKt2H5xgc1iQu5xNDjN42lr42e7aR9S/rypObGsncEAT1wYO2txgyf+vMum/RRou4
L+DEOPrWDAG3Vrbct92kr7qgfsqhLW6ttV5XzpNpGTyiYGkgLrY3sSEYiDBj2HTkwrAjWNLb5D1c
u37Qe2qxXz7t0qwXjGJnptinEe9lxdLJa/1b430kAeMrqYJ0ReLOiJ3MEpe6Ie8ic4ASJ7IvZ7MP
3sGqWRsoPm6uWe8bjxQN6Z4DkqgutrELVf4tMuKVs3B8oXtq1x5c/6XSwHKT1grhjBaNEhT/NXtd
tAJX5EHHViq1wZjFKilAo8QHQu/KfWmAnOkmp18wtGSPTDtw9NgkSPZLi7JoSRuPUvPA2vvWmwxm
4wae+4iHLAA6qVL0jiU6rsKYXb0+SfVhZj00Ozwd0TKySbCELdcQCB6j2fFQ49vzliUS7R8PRsWK
FLNXWYmKroyehKXUsB4FZZAVfPsgepZDmRxV2KRrjDr61khmszQ4YAbU+pcJOBRZFn1WHwMSV7MB
mbI9DPVjMI3fQ3XUsIUcCbFcCTHJYy+mjWFAbqgGHXJEnJzNtgK4YATknObBnwmCOBR3g3cBEqCz
0Yk99LBqkFuXgLNlj/twQVdLNnXYGxf2uYhA2QtEHVb6GchSFDWeHB0dnuovFLIoG+K82WUY5rZ0
PF+WP76048RpHXmUJ5P3IIr1rea9SK+bz5xx9dnCcGi4wnNlj6/hbGAfqw1tCZSwQfcPEFvUEwhn
rYl8Nm8RTqqaQUdDJnamM4PRHHoxDTEGAEpWgwU5boOD+cdoStQ1Dpm5VTj8iYlXIpaTTXLVQPeM
w3PVuF+OQLBU+B4RjE+T27TPI76L0PR3YexEj3P31XVDt7TcnNlLTGBbI9IrPg+o60P2x2jZtNhc
iVqtirdp75KT6GIEFu1caeZo18a0FoswpQOQNSn2dTb7s6FnTC3HVNeOwyLrwi/AFC8UOwBzZ7Eq
RkgMNSFx1OisZxzroMpgg16DkT8Z0kWwjUFgL1qlb+OsGo+B6f+pSi9d1zi7nKo/hQkzEwAVoAe6
sV3ZSXidPNxvgwyextIaNi6bfCuBHcr+YZxNLkLMombZHgPl89/nE7HPEhf/x8JwYbc3CKxAkME/
cMjk3MXugxqVWraeevVz7C+QbFuWmQkmGraEMl9VSXXQRfg+EbHFqNGtkfUm9cEPrGWNS4uFU//V
0qYug6TKPrrJXEU1ZJox1iq6LGYLI1bEXWfbMEzCIPwcsG7wDGvPTu3L2BVb/CDO0jVBL9f5a9lK
jCqJ+1aTxosSckEy4QuQYMWSKVrifJQ7QsoozREDeBo/kzVzrGXPYRRPqEcoE3V8Jwtq63XaF++e
j9a9nshHqv1X4pJDqh3QzyMRO8ibeuTRHq5HL2nXECtMlr1twXlDbP0xak8yxy8TIHDbpmwP6R0Y
C2UNxYjdfml3yhhv171VoynCC6gt/OQJ7H4L3tR8R2h4nionPWCjwfF0JRE9/LC74Feno44eIu0k
y84EUjDR8Vin0Idxa1lc0au0h2kRT7dkau3HOuSsz1gcbSGKc6bvxg6y0BLXIVK9sEM5548HKwuO
vafVb3r+V012v+4FA2nlqKNMvXY9zRkdfYBP2L4ZzyQlodGq/ibE/CxUS4VdlNWLCmxCYXzeC40u
jiPvgTWQGWovnVzmcHjAtCbI6wHYlnseAnBd/1NqkPJVHwdsKXNcNhm5Gm0cr5r4LELwFX2Ts+2t
7deOizFPWXwwc82fIjJHssirX4zjHGbdFBMg2dx/UJD8s5JFLbFQOMaa6d3JJdLobKLy78C2BmO9
65T2ibLmdz5ND9D78mM3/E1i/FIQq7D9z5v1SUY7v5A2yrNfmpO9jBbjPZLZ6jQ0L12YPkVFzMa3
NcTBh5JNLDnrDa+Dx4oNkhYU+mOpHrua4wb61biuYBOVanwK83GtCavc6mNKEB6DBPLfaGNbsjUz
/WzR0677YvA2VVN+A6DceKizntNpiBacyxjj9jeDHAi2mPGstm3OhBI+9TaSkKH16RjTYCu83mG6
aMKLywDIWurZGRC8aF7xkpgTkF6cl6pLyh3Ea+Jkkom2Ko82jjdOs4+pphdxx5dsxg3JvzYBGaAJ
mk9LQ39MrN1vto71uphqZ+sL/aOBPDmVTXaIdP9K/Zed8GYuWLGin04B03SWdwv8xn7w5puAwJc5
XZTkYZTWXhysPdBJAlb22rAjsekn+zlMJvJ2U1BfeU/wV4LKgjxzcCG29daa2i4cIYnYmraMXBc3
t9YE28DWzEV66ihntkHvymUzuReSzADKJFn1ajAa3jqwVQh6CJGmpXCbrEFrF3D+Sngzxd+U9BMU
BohosRBSW/oLKIg307HqlU5mAHO3T5ab9bqrUfP7LFkXWmlI+paAOsySu6J2vaWWzAw8u3v1OUev
8PqMJ5HbpIdJ0teEIX8bUYsKnDoDuK7O2ZPrT+5ytYEbkiyFFpAAlDG0GwRqLIq2fFcH5Sf54DaJ
68xvnPpBCwHCOnY87PqhCs86AQVDi/DCUxhmwOo/tY5+sjocDAVKFA9DyNlGvJbyztJzKZhykbhQ
RTAmh1bdEi0Hr9XkYt/liLRYAqA0j9Y4X16RlQmaxRGtIcXF5MXWu6mPz07HEdXUmdynGhLdkHqm
iuWxScHCNDmCZ6xFj4BqSXQAN4q3hyyOiXtT1FwqhC8rfb6CVTOIln0xzX+1kgxEjoowAnCb1drI
MEs30ToJihe41NO2bJcqjD5as7a3GvGA2eR/mhw5yGME0hKvAmao2991rb8K/69nsK3RnWItUXMs
LEJP2OnL3+2oEVKhiX0IJsdoiCqwlP1clOzg03mOOUY+xAxX4/0TZdc2FkvHisTa8PpgS83AtRcy
nV2j9UwcN9hIzJdb2aFadtRTIfuVaxrqoCHhWYVachaKP9I2OL9lk7KWVR4/x16Vb4aOKy4Rg5+9
AaKrVE96zTqeRxdr2NbphVNgBYJs4ZMfvrJ791vK9EOHRUPJ1ThLJGjsCyLYmwpKPh5FpM4e06Bp
cs2D50BY7vQY8ewvdJMokXRKfJf41y5+6ZzmK07oVSyz+E4avz7YDoBnOWKOUO+9gkiXVn1K1GVl
znDwW9tY0zKvN5plRC+pJckkixBjy6B5yqS1C0AULjXWqp5HclgWGiw12ynn+9GxhDlSNPhUjPvK
B6eYbAq0VUPq9BtKyZdsMpbMXRFalRRlOMH0Bd0mWxoDxTx7NKQmzcdsd8igMdz4r7LRqR7R/v2B
TxrtWFBFVySoDDtjHFFef2hLdyfd8Z3cEGcB9+xJ5X5+qxr7HaLgMmjYJ3uhs7qF7qTjxnQ5n9fD
Pm8DfAAiZVbq2xk05fFZ68wUU7IbLAeQ4kHbvE1VzInK9bZk3mJ5SBvAHTDx7YEReaahOU/b+hH4
xWz+woWLSOswDR51Qti/As8wjpVDPsjYmL+MmbOOKRQvOrwWZ4LTQg9/I6ZhYEMAMJ9r1MllUGra
qXEVdvpWBS3viIQAwt5RnzDN4u3g2IzQU3QT2Hxx2nntyowlj04edazuICgQiViwaBYGW9om1sqd
3RRkvquV0zTNRk5oYpOEyZNus98xEYGyjXszwdxsJcvmNkI5YbDmRsb9iI6lIgen/sPaWiymJF2b
6lTX/t98dBBwGwlWIxY573bqgVlmvFjPmVxDWZ3rFisTJmrWhzH60MGeTOwTkLlr5XyV1OlLJ+sB
w5LAvui/GnT4t8I+pWgHmJj/Tfto74lgnzIS1SKshS6GlSqCht+iLbGKwj6nefaEImOlNApSBosZ
hIF03DQxDG5bGu7CkiaCooaaucR/nghUlnqJr0yDt51vgtG8gQtdpBJVQ9pYHlK4Q+tiR6y9cE7L
Vcd0cN9whLGxFpY/q084yP3oWSsIWncH3AVZrD/ZmSlWY8DvaLspWuc2Sne2GqIl4t/y4E/9reo9
7+z50co3iRrIuoe+C63nYbZsQdwHoukc7CbJnxBgyL1u0qf2aJWeLOzz9H3GRPHs/CZwKfgYWRpi
BmE2wj6woolaZcCWz6FI81UweOq3AneiVWP2NXUg2IjwMGg8g8+28Un6trubq1nWvtL6y4jJbsdu
ruO1Cak0SAJb0Tez4mjnSeRkU7uI1F5kbv496Fx1DVd7QeTpXROLRbwZdSeHINTlNGRyNYE56brC
3zPIIJ3HtesXZ87RY6Wz9kmZWDlRjo6ZuAbkhITrWlbCAEov+51u4vKQJlVjOfUrCZpzHn3oj3vI
GCTb/o2BMePVLBme3nq/fY6rkPm6lf5qCkNc+vgrrqnFP9gkUEVT6Np+VFwRLdeyuSQRJjcZgWqK
HB+R8vgGCgnVSmFsK9lRSsptqbfY2yiJqmhfp83F78dTUIQvTecfs2OqmXPSOP/5ghwBeq+rqkl/
nu2hXUwoJPODFQr7X7mBlzUjYUBjeZF1jD9Fz7wh+taH+LHCGbT2hWQVybRWkXDGikVMJzcYHhGW
eXroMm51PlNj/C687pW1zhqjye+iajAGgj1jjc1Yl+LanSX3mSzUqhlL7cjL9MnuPN12FhMrUUF4
9lxK/SH/itugOmZl9O2q7JOuV25FIg/KtDH7GCfeIL+9HlmfOTOIibd4NEafoVO/75A2eNDHl6rt
HuMCurlPlo7nVsOiTGrxoBSRCj3GJLhXZ+0lt7vyHMj4ra4d9wFFImA3GwMNoCGKVKPUd34zHXES
k8WhuZS+feztIN/hagvJYGtG4xAFMapBLo/GYc4bH6mgt1Mt9UMsO51y0/zfj+bP3e96vAqbPPde
i8nHLmvD8S8bZEGcKOSmMFN0WZkyTgUL3sFuxi0WJ1SWg6nYjVsonmD3QVgbrDfQZvqGdE3n2GaN
e1Ru4h7tKnd2aV7vTAbxfeIdqga/cV2ir7ODiLOYHojk6AVVcmRkZG3CPHjxlB8cdV1qaG/rdk8A
3hpyfXK835iBTH8+ut/1Jv051ugJwqLM0aBLVrCUUguaDO6S9V78fNgFHsqFDI+EsMD+ORpa20JT
m6bnZRyiyVpTyTGobo3qmFYnW++PvTmZO7/3KAbJhw+tJMZ0AOOqa6zipNwybhaVRrREbDLI9iNh
HfyR7gCUFKBJbnKiaDfYAwB0WcXejlxi432ygnBnKZRs8Q2NcLarNackJNU95OHIsHCSK4V/Eft3
k4ycRFLBmjwg+6tCWXfkrNWB0V6bbbrVpWPv+xZFAuknDiITc5cDyOa0gg6YEBK8GnXgayu0btrR
nF/N++t6/2hOmELW1GOUm/9T95toMM9Tib3CRk7MIogcSqrhdRgInc+BlhtcI9zhf1oOfesfCXH9
UBl2iLHdJznMGkj7DcVGv6o1TduX+R8PHwT2QUo+RPZMthNxENgUDv4G7Ny0SQ39wQhmDGD7x0qQ
lDEV+GOh/916ZX82Gl3H/CCAfEzDg18zkKNlIFd2AGucT/3VCmZSX5s8+HOMSdvOdjRUj3jDrGVf
9Esrl+U67Tg0E2aIAnCY27PJ7MuIWM4xgIaXyxl5gUq0AQhh6IeeBNGFn43lJlJVD3ektx4gfJCx
ZATaeiDGhGljVe8QmJcBaerd1JqbcQCIkjbNTuRpfzDqkPzbvudfXtQMZYJK0EDM7gkP7NzSCGlJ
shYXQa0H0/zu+3Y1l6DtqnsFI0majG5AcipEsQ9Z1dhh67P2LQnkCZj2et1w+PlovmvIWyT0aW8r
4E/mfCPnb66MqF+SPEEHNQXNQeXk3FINRCIlnK57jS2SeMEGZWtX19M1JqEuJlMVKkGntat+Yq8/
1g3iijT1UcA5Oi89lZQRczp3Ras/NDXOKKf2L4VfPbtIIo5uaNMz+NQ8HbtTT51U1VnPFZkJs/rQ
JWWXKOb2CD4a3WWtl6y57Rmo7mNU1BjnFX7iPQEh3hLTxihQjRsmxRvfgViHzSl6JeHkmaK52Wld
aj65kLQIbSm/hMXIW6EU57THECpqHfMGYxS8TfQ2hdNw9uG8rrIhbTe+iZGDGs5FewgEa+mmpCxi
p01WKBo4Ukyv2iWaq/0a/de7wdizSiyJzuBtIToETAeK5EKgI/36O0zLbjehrmEEFg4bRoLJLscx
IuK8f00z3djAAbgw0R9WCHfLRzudHvMA1lBAjOtTN6vPQ8qQbWwY4cs4TL+aQB/WFSk+By2pmadX
DLn5zXPWRQHCEJsTv9Ly5FoH5ARGJmd/yz2ziK22ck4wEqil8G6CxU27FFcBq/eAhpkYYiTResJ5
1L7aaaO9oxm2twCCjE360DAP2Yu081as8PbSjdRSJaRAcHpC9Ml0xhu061xKTi6kIviL3SOYMI4v
7+AkpOU16o9O0BmXaKQGosqtQ03mRO4S3KEXxWfU5NPW0eNyEwzgY+KQlOcmSsK9CcP8wa4QU4f8
BsuGY8b0g0tsfrl43HjRsxPwI5Kg4rFY8iZcaT2wOxmi3xVuAibCjqaIApZJnLKK9AEoJpDLpEZo
TNJwzCGxjEKfJIUiSZeSgPedmTO79+3E3U1i0BYwahlz4xREdbkJihEgtrvCZDquDeeTuZnx4Bqm
PI2heCwmwm8cr0sOJFuaZy80No7b/eFZ1zhHYcy2xm9AVCtXV+roUnvwxo5ahipnzU+LQ8zy9Oem
HL3goKLh28NxvsQrdzLZFK1Ksx2J1KE4r1TBftiKNjjZFl3QX7KYEM5O9tbh58aL7ENssLiMUfhu
SE0Z2a3vTbRIi7DPSdE2PwKWFEsh8bcrg+hASyeTy4FZm/VNtuNQP+Q6dm9WEBrLb5RsDbZJCszI
XhhhAXE8NqIjI8/oWHvuHy7+HCWBEqz+OC8bNtdTNO5crGkHrLXR2d8/124jYkCrOiI1KqqGoxNV
5vH+kfV/H0Vh8BARIbT1ZfrOgtAiWsHEbTXfNOK3Bob6UEXMMQoxwlt1NJclMTSgyDxltCIc1iAA
MoVfyO4rQG5ms/Hcq0lO1bFq2+Fk6tF4un801OQtxByNS9GzyUe9xt5Vp6qWI0kX4yiQc2OxZnou
9WAtdXBPtcEyJwiH38VEQaYiQsQdRZz4/aYzBmOvZfouzkcbFQgELitBDNR1cwhpNIsEBrgnjV6f
kzndBBFnvmnG/j/fbs1PJLsy5MqfnQt6nqONGCBgJkPnUno7drDszCLv9M9NFXQF0Uf7fMyjc4Pc
KZZusg3IUbzHfyqIjbOCLDj9c9NkdnCyBqAwOvtKx/g1iuaYxMQlDg7dZ2aPn76a0MPmcEtaf+Kc
26CpTv28JT8hg5Exocqaxj/4i0igqDVeUePMmDPYZXMObTQ/VYhVtyTe59B13QynC2nE4/RkmY8q
mMJzyukR9V60jwY2Xt78F7I5jc/3u8EOcKC/jaLhl5NB3sYNWmxjhvPIeFjwkYmzhukmT7h2a4ZO
Q/RKX6dWBIDoN0yshJeQsjSjTNqDD6pxRwKgedFlU6y7NHOeAlnM8Tn1SnNhZE3N9Eoab/LBrPpI
1g3ULwxn2FWtfUGCxifTyoE0HyN+EQOMj7LSzLVTauPSIC5tmwaxfrQYY/ZBF8FLgZidSEqNyLIM
uI9VdVLIyMhrY000ywCRof8Gco/k1F8Wk95+JWWzRh7p/sk13tKlpsR1KOtffqWj4yLw80GvGTtz
7L/EcPq4lst1Mo38S3uuafYsN+tsa1cZQ3r1Go+Rma12KK7k0fRICnA/4taARw5rs9beISdeSk2z
vyfFKSTpxB9tPlnX9jA+ywE9cjjIJVdZ/jUlaDSAhGKf1iGyzqoeV0gDYDlQHz5rZVYtkEW1XyaV
ajPO1oeoqM8EUn0AanHZuCi0JIKWvC48eVV6i6oTn0ZnS2TAk+kuXQPpsuabrwWqpFd+XMpFis7K
jV3rNTWZ3He8jmuXSL9Xgjxatva5t7t/FTkGI+3ADs/37xVBcejGInpMx0Z/kcnt/iAgK/HNNKdn
WIv2qx5k+IUEoOL7E+oyHFF9mc3657GaMa3syhW7+xM64GWhy+rm6f69k2UcCxQID3HCgWYM2/tn
RxbyECmnx/szOKApcDQl2uJ+1y1dgtyB6P/8/nDNLE4GLJ3vX0UIywyH6fjp/uPcSZ2tPqiwB1fN
Kxup+4OS3jJvtqff/vM70ApT3Lg/Xwy7KNxVDUz4n8dCWVqFjIF3979uIjUOI1LIDGt+MXs3ujp+
EWFg5ZW4f8r1y/gB+N3lfq9oJnlCFk8LNz8CrqTcJb3OKnf+dhuQ4brsR217v0sd4kKq873j/WfZ
rn0rXcP4edFBc2ReX79GXtg8uIlE08UzgDroTmOHTud+F6gxC8r5JbnfZTlerP2ptn5eV8NiGR97
HbbB+XsDuOW1Kuqf59dy3Dpl+KpkYj7o/F/ujzEgpp5GEzPw/feXMtGB9CKlbosWAYRbmyfdyOyV
QnBDk5Z+xRUiRfbR5SMJIpKIzvb1fo+4BdCOGl241/KAqLva9eBuioYxDAnzxotThrfYtP2r8EPz
BcLLPoy+0iZ2r/cvm070IElT/bnnhOIhZupJxIkwXthEP5rZNP58rebPIjSt/bnndvUTVBZCeOdH
ysl9Mrjm/Hyt7IdnjBLy514yZi86uSM/v4AGgsoWQ/jzNUfVr3E/+hdHoouSZqE2URgRk2kOV8wI
4aoMVImBk7sW03gQL81WFMNfLW3qW0LgLVr8Q2YqtCaTv5saQ7voWsyWPurErrLD5srWtaHvmK1l
AmAihaO9HsKqvLY4/o9OqO2FNXNUOA0tK7KjrsSbeXBgtL0xp7a3OhnwMzlvLrycmd2REMGbsylv
nCDeRSWmaFBpp0L6L1rIWh7WuY8MtEQyruxEHQJ/erQKgqs9mmNO094es9FwZR9v7U0w/PbYWpeM
ENrdJJPP+737TdI7ycYuUQtnwhyOVgHXV/r0Shar+lAV4qCF9gHXhbiEtSsuZtLFhMheZY/Iw8Tk
Suu79oFa0RD4OHd6/vjYQIailMsU07HnJU3sLfW71T62rYuO/LPXR+PkFxke9ZAE3I7l64SDl1UE
V93IbxgFMsBZVK0Vb8MktS5TNDpbE18oMV3crSbbvFjela1Rf45SwENpEZLKhkGJAgc7BQA252Kk
ljMnhW59tJnHPij9nRY5H+b8qxDWaV/uH91vbF4iyTR031DFMj8rIDF1OLhgP67ur1PldMEhonAU
899w/1TYsPOtRUWyLPmC27RCjlVLloTZMIWIu2PiKDzAwpqFhX1RWJgKihFHi2840SYewSZ1bdxg
WBb9sqvq/pq6MtjUIkHHHj7WTHvO3vxb3o+F+0epx2jNZii/ut81iNBmb2XsBj12L+zDT0UvSNGk
qPWtEJkuJvMrcbn4WtvpkNgpLM2mYA+a4ErzIX/4FmZ2RLgUbkZwGYaI+BB32pLZ7BGEpIi8DwEc
DKryTiOVvv6gpUWzN133XetKiE0TuqoI/v7152Y2X1BYpBuBb4pqpt2yf4WE1imJJNX76/iQKNqW
ZjchgwDWOnrvvopOEmb1Ko60HSlZj2OjRWtDLzTEvQOxufB4Ou2UU8FuGx/thytgz1D10c94PiS4
DFIRHJuwghqKzzhryt+dtEjFTrKNL1+hTyxk60B7aX1ibcUhkeGBqQgs56I8utMDlo2YzbJ1CZm3
sJEbLpNkmYLkyeMkHMiD0GV+EJE3cgn5v/swu/LDP3dDC9Q6m+bcJ4cjGYZ/P9SYv//nk/enqmEN
ooecnwptGAa4rjGQAP884r+e9/4N9yfgmktZ9V9f/veP/fnYyjOe65+H/fsnGBwh1fHfP+2fp79/
pCPPqY7//ivuP/r+tfvNz+/437/Pv3+yuL9O/3zH/c/8+ZH3T/7rj//5Of/vdfh5tv9+8M8zCnAi
Y6cjBtJAXkGB2IMvC7dQGB5aptnHf90M/i0Wxbym/tsTcT2UAoP+JL8YRbeHSm9TrFWY3VSpH6mG
AppX7xU6onsYjavjuOqorFEdW7Wlr8GsJBFZuQV5KVOojt18UwxmcZQq/Ga02W0cNbeYmfYdz40Y
FFx3o+XGW+BK6+imvXUku22ld3OExmhmBwRX7Bo++oirhCI6CjaGcaKv9Zd1iS2yD1s8ifPOHf30
EWoRItTMP3lEpZIDnEZHXym2D36CCFboybrwgeN7tp6d7je5GZSYGspsmaGCOCa9yaqHGmjlzO2m
yCPsLDmuEPU/7J3XjuVIup1fZdDX4iBIRtAIGl1sb3Pv9Fl5Q1SWobdB//T6WCNApw+EoxfQzWC6
q6ozaycZZv1rfcuL39JRQ5zAiX8VDdYRPCc7SzdA9DSlnsnEZH5O9tPUJcQA+a4RAk51xai4mBp8
itDqCSaeqXd9J2WMvXhMx6PhGYg95hfdju5pYF2/zcl4IF+rd6lKd7NcCivZpOKkxyZvty86To7W
WOLPyieiyDFexaz90NIWx6mCk1/aBwKM27Stn4lYphgXzwoX6NIUk71F6a1BKl3L2fvhzTEaZSPg
/1OtdPjTu+3HuKeS5bv1ptTYRpZ8KxRehaITe8uynqTrFYsC91rDUN4rg6Gv4ddrV3vVNhUGqfba
vXghSMGAc8eoIlqsQnnpLOeN8Jg+WZ3/s2W8xulgmenQyDDVyaZqICZIw/bWpX3tl/u8R09iWfcX
ZvFegkoyULi1sMd+qji2t5bVwfGCnUZAJLslAKa209LehQpGno2pBhO/bo2ZAH9+373IuUx3PkL5
QhS5Nh2eM1/9EEM/7FySpR4XoFPLBl4v+2RGOYI9Vu31nER2dNc9VgrXhDccY38Zav9xcMz0WbvY
uwfiMwE3o02PKYdUn015Y3YMfL0VoRIHrWl71HqgfiX7NTVSw65GI7b7+cip1L6Hs4u8PCOrBcYe
1ORzGBbuOoXb9kqKmyCrsQa9Y57x5SBgh+03ufyrAdI/kfIHCckdk1o8928ANX28sVR5CPRRe4C6
Q5Sjv5rBcC6yJrxbxCVp9Oj2FicnOq/vGGzGfVHyJ6TBRa4Z+XAj9ZQt4CESqJ9FQ6+Uj93+sJQn
/p83PMgd9FE6oyOWypNBEDeUN7Ts7sUtuVgzUyLqxdzHrhYSY6qOsoCymXX4052JH2yFbBs4HUuz
lVOgnMQeW7sB5DjHIJpRlzNDzDmS2CBnPvLmp9qnBJfI1pqJgZ3kJW+aN1IA4h/SkLGIQQv63hvj
X3lBBCcI5kXdJ783paW/Sc34bDjy4kTmNtZkoxM/jE86089VR9LF4RPDVC9wYYIqWCzfa5L34O07
Jj9N+lE0FeECn9m213bE8AGmtlI+xY6n94GT3qPapa65DTX4NhRFfIZqSq290236DiUvCdpjIcds
5+FWH9zGIQqs8NPL9mhGKr5ReYI0kq8Dz3kVNSfhllA4Ap1zYR5EGrAlUT40tI1XZXElD4+PMzNf
mqacz0XVEQgTwNgyO9rZfcaDWYpffZN8Jq35Dnory0pvncAMWZvQ6ATJ+31rPAaDf280Xt4lC9cT
VF9x4PhqC75SA3LoOMDy8BbtQPFhzeaEbd/kohg56OrpJY2oBBpF+YJ5EBuwFX75YcAhzZl+1LGE
SlabT6AC6suo5TUOKz5TJyFWRzJsnznlbyI4zQOl6c1D4ep0T2chS2lrSRzFfKUWfZzHezGXJQ6o
GOeMQq5ANA0QGMzgFiX1R2rjk3eVw6JSNYc2l2APXQWuBDlx23vOm6/j59QhTC8tC+XQl0+FG7Vw
rujSRudGltGENzBKTjlokrDw1QWQmdWR4GdZsdde1JhE++oVVeX2qpEurKpq/rKqnzPMeYTng5rK
dl2k467XJO8IZbt0USGs1VPrrnXcnwSBgm3Cy4DtjODI6BrDbuwceoZd45IClMSf4EIoNK12Sw/H
vUFvODAWoFaC0rI5c/d+O1pnWzEnolO08LKDRe8MrijXOmsea5TlMELRNTahCl79DIzK1M2XKPJ3
RVYZ5xY0Lgxxg6twFrf7WMERl/feARav2V5HuMiejUGB0XA/RvXVO6JPF0+zM5PoivqtB8J8j27F
9E/OzJ0U/onAOo50dJEmGXwu7+NP0eEU9gPX4HN77+am2cRhzDE9Rpp2razd9AmrIPbA4bFJ9Nrw
YRXOibgB+N1bUd7fYS3keBHmCBq8f0ybcDrODrtOY/dq26Vughvk0DucxoMGc4YBAZof6vBcOt1w
SJHs6BV1HRrM7Kvbk7BPB93hghIXoK7JwWGZk7VJ//yMSOuWIJnK5pCF5T0cq+qYq+4GmYWpvhCb
wXGirRMEH07TjWApxXc/HfCOjHRnleDn0kjrQ+WJC8SVbRni+tAjhc9hxC1RVuhso6tZkEma+PkX
psVyHReJTb/oDzLJ7F+d5leww4Upt5pYM9OLn2hFfPHSsdx7vf0y0txE+lFtaheQcFVn+S7Rn0U7
lGdU/oijQLuO6qT5HboctmwhjvmIY1FI7Dhx6Vb3ieveUc1aM2k3GZQadoZVNMeqVnnpA68uDxac
gOJXGy20TzmOqETjZ+e62LZqVNhEtgmHNzeEiVoCsRs7PNoZP4Ciq5xtEoujlULUEKn5RmThE0Re
uM/o2Ju64dTYQbJ3i7IBON6R1crwUTaGQxeK84rDOzuHM+p5OEfNuvE7XvYOSay1HDzOKqfZbH7E
FbPERGZC9AnxwSSlRC1sa1An3HPAD8E9lWrTJlFMM1R7TezFH2vUcgWG8WS7QKxCY463Ql1Juwbj
ZGzdofBJdYMgt0NnmfWFT/hDP4Qowse2L7+LknhEar/WhAQQVQ2IVhh9qIijFjbGMCiXTpZ6WCok
nbLaV0w6RiB8L1WXvLbMmNcqW1p/XNKchGefTaVjZFNwPbnKhm3OJ1D3WbHLllNHorZGAQCuIou7
TzmxpPGMU2NK1iUIZvq7LNTxnrBoUtoubSr995DCh90IqY8UtZ9vbRKDKon3wVQ9xjXMD1fW9NXZ
xXkqRqy+aIG6Z8I/Ihn2OVT02ZgPraxYBPOfUzMZh6UCYYbEAGbTC0F2k4FJ0oTZYH5A7kPhCqqt
7ER3cqqw2sODeWRk5tDjnn2blzOvY7/hIXqa6ZFADHQhxzasEK3vPDip/uxds8Q5S7DMYSo4ER6Y
4YU/j5d2GqdtbHovgj7KfWD0CiK6PhLbNw+KWBEMdw4SRB9/+SVVRobZPKST3T33sbcBPL9Lya5+
03DQTeis1tSTfhgIeJaL2XLyU3NXNTq7qBdP1UQTndRaEVyuN+gNRdgN+1GWxkYimMcZbQuxkRa4
4rDxLkZV2RMUMlrj1Rp8DO+4SgZ0/GBgDVfaArAX52tfVsYOtN6DFeY/gn7GR+d4L1ld/GxnqtoW
35KrIoPxNTtCnEfbsmWum+bWsJoHkrW4ujaD2dFg5OESRq55GKoR+y9s4cwqvOM4CGPDq95qtgsG
n5bNCB0G20gma+t1TXoWU3u2xXgrdcWYMFvOBEZ8ULU60UXyvNyhdyIZ6s1EcYaT1zCyLWVywl4a
P4sbDrAFw0znH/jRS4RVhmp0cpLgljj/zOnWyCk7FDaUyCngXYFhWW8MgV8H/DCTXVMvs8FiydVN
e1wD+bYag2KfFqh6BWB2yxRYrT4GWbrbiFo/02eoIjgUXUqrXNuAT8eIDcQlVLGmnG642rK/14ul
P2rI+spOHrtqPpggRbaRGXnnwRmeR7hUK/RG51wJJtHgL5/pV8TijataeP2TkYe7OsuCLY7scUHl
QwV08hPn9mvfdrhlo47sWl/rtaNCykkDUlidv7WKon5lVQbkCtxESnwdwpnvQdFc4YnaG4xMVz/h
ANBUS55eEgCOGwzkbvGjbhGRCOCT9xzqG1uRbuzvTphQrNhOitsdoZvWnXc4yr61qVgSBL8C7JKH
KgwBfyc0uZhwP2yqkjddJy/BEL33qTKu1EUwVcx9semrqYE39TYXFitbT38QDYnuQyndz2pKYhp/
4J8z2lvoSrN1dQOgH/1r7Y94mnoIA50zHNmwf401V40pKPo16irx3YX25qd5daxTk/7OMb8kOd5w
NVvHamb/dpabUk3AoNFhgHN2EGshCBbPjv01mC4ly3MA0MNqd7zB7SqWLU9oi/fM7RlGVuZ3Qqg+
wDEfz7T2z0NLcgYKdfZUAP6g8ik5xWlCR0zl9Y8tdiUdBMMzRhWeQXYeLonBU5vsR/q54XUQncr5
myM1CBhH1g4Ji86k5V+VYXfHYEe0rHnu3bE8MrV0tkSA7E+H/ULnnrojaz95QZc/SB3cahKYoTHF
dMlzuqQlNTgGwORwGVuQNYkpeG/oXWLbO+gi+CzmCyel90TAdojt8TXVhbOTJPbsxCuODmaIc5Xu
cs+dUDssDLj0t+2tIr/h6GtP0Zg/9g2ahun21amw4Xgq78nqe7gmAYXPA3rKKnZtewtxyz0RcckP
TCMPRiB7oBQFl/vCHS6bGtrj2cabpsAfhYR2yoCwVmhTYtkYGengbtv3IcWXs7drzfFgu2N9HGzY
PqDYFHUKyccYjCPXl56ph2y5HlsnM7HhHnAii+JTGgdIEDGti65HiRVHXs1JP+qxVvRLH1YS4wNO
uPyOKYZBKwgwHnEYrJndus2O0f2i5I/YOV0KeQsXWg//vZmDD+8bwL4ElAAHncLgqj6wIFpmdBDm
q8yTYDcCv1vps+HNn4YwK3oA3Ne0L7/GxWnWBFgzPXiUA5i2teO1T6U7v6uChKfiGyVN9FDm4lcK
Kc6AxLYx4pDA+AT6Scz1DSGTfNdgv+BzAqG2KIpzRneaEcMrRjLfyIg9g4NesIWVCIQHbiuXOnnl
5fA35STBPoBaCJKUDl8bvCbeXZ8Vf4VhDyhVQeqirtkL200BSmaXptWwDizdHusJ+zQuKxQPbeH+
wPV2tqJ5xyvRXk3YymsrRTQqCs4oM8RAa4b8y8Q+9Od6Gzft1QBLvzFU/ItOzGoL+qok6EEApqgs
+EohdGr4drvSUN9zrz6Uamy3idVIxJfe3+cBTk9zhN2sA+cjyTkz4sfZ0FaWkHRIbHoQMTWgl25F
zYrrtt9IB99pz2hf2nrBqqgg4eQTs6UM5hMtx/spzR/ywtMXYvDzKtc29FjPuc30FyE9e6tU9+Ry
8Mam4edIn6iJNbUgwLbB7WGuOC0+tEufZlYuM/OcvguzpxkcNkW8HQaiLXpEh8yCX3gzygMvxWMe
B68Qd+1tMM8vZaV6TIww1W1aYlERcNW7FIXlZWnjll/q+brsjPdcr0PD/N5YzXGe6dKLJ7olAuqa
jDYNz+zoEjSWOWy49UP94RUczHwP7jBukkciJfFujclo2nidDh4xqvNmdtRJznm9ob48OQQR/pIo
zU/Q5sSZTfgQB2GwdefymHROvpma4NGw7e91B+BgxuhNDgFOaPSLq0twFlCU1skpTWYTA3J37JrO
oMhp4ltW/Q7wqcYqP98GSkNXuqGy3S0Me9O6LjRZLT5DfNu7OdHf/PLShNiNitmeseoP2RErtrnh
CAvwAAPFvg/LV05AuPEn/ckGWN1bi7ceUsdV0Vuz04ywDkYIn9xWqIwNe6pk471rTLurBo7iRrdJ
uW6diw8Betv1NBLEsuRQ7zpvGaVwduIkDxU/deGMJn16PbudavdQIxwmMwMTAciLLQDUdeQAd2tc
go8Fs52N28lTO4O/cv00wBa8IC8Caxc5OAf6yMhYre07aWtjF41ziS9xRUmB3AULJEtaEPn0xE1j
og2Qhk0KlQmZMBLFIyQXnNhBL50jjpVgWApksOkVoktqSSorsQHBKcP93lPatXY9F1B9cwskd5+y
CyHj5ZBwJESrwSVWVlb1axozZjJVNZ1yQdIBX/DWTzhr5xNItqS38FVQiNkjnGJpfws5Mb5xxjr0
3vgFhIUjsUPfWr/Mc7vaOzObmt/dnNaBNB9ecEere2NDnPT6+Z1hFU0zGY6KP7+rqpae+KCKTzTC
TO/CxG4KFfOpMo3sOTPF4c8fGi3sbj4j7fWf36Xf54wukKF2avbfeXgrXZLoPmvdyVr+scdgtOqA
Gl5nIxzfbENdWmm3l5zRPKfU5G1kIO2H6Xs404tsCfFTIOO9Vy5+nyhjHfnzi4wek20b2Onhz686
OX4+XbfdlYLF4tWm/a/z2d8GA6mw6/3XIB4YfXrGM1gW/5XNPAvFEb5N+TSFzsCIjEd7phMqdebX
vO0p5CWLyQWVdpyQuOW20fBkSWGA9oHiBeyXNITEJIkFQXz5g8uikiTQxlr3Fqfz6xQ01ltiYprU
SV0gfnHO4PCUrr0whbeVsW/ZPetSLHrqg/Kq3WkFxNwrOn5LxauXefAgJyutfsiAoD472Cdynwm+
dDgZTEjehCAWYDQrwOTf4wzzpupozByRspMosp9yYXxnh/dXUQ1uyeicB+0o1gbUXg5LtbWv2L92
yr10vRYb5Mpz6NTNdiyleLd9rjxl4bIkNMAh/5yB+pSzB3h2ulrSfue1unqGynyi8oq+zJwYKs3Z
0aHwQJfptDbex+ShNLs3PJjGXcM1fJo1+3ng/xKcL5kzcyLksahJcxPiVdw53if1ybGs3BbF4B5C
j8rLPi79PUIkfjON7bfj9jmPXK04fMfsU2rEyudW/T6MmaQXdnTESoBfaZGBK4OFsfUf/CW56gR3
GkuZO8QBowOYhFENaLePkGetIbgVhJY+7CCCReEjNDo2tKm2tcg3di4HF3CojQYCVlZDtGoSazw1
zoL+NVOotiVxtDGe9v0QYcfte38nOQu8B0W3N60hPMgJ7lY0pCQ0RDJuDUwc79ozP2J09oSky2GY
pPOi8eDtGpBv29SgY5AcG2YwhTPWpwDawtq/J/Y0vXQKtnjgzPTiJhHB4sKNKe8a/SOvabWGxcF8
vbvUsYPfe4N5+nsm++AG75ZRAwvjkQajN/gNVH1wn4dp5cyPndd/r1ymM0XdnDF8igvOJ4FExi2x
6We5zwFCklzAcoXFsz/UxA8SGVLGy/vMIwwPyewPdqy2is38x5zSSlv0ONLsDLXTGDE9CWMadg6i
yGvc5r+dynR/Vg1HRL/wPy0Psrvr8eYXDlyatAKwMkQeKJ9+/kat6trIDPMLy8LOa9ht22FxHEXS
e7Hi2xTbm4Gc55uWRntPhGTxbWH00u0FFCCPb0WdvIY0ur0289jeGtwno5p+cQAJrzRStS/Zupm7
s1EY9XWiHfwxtquzykfzAk+jLirz5kNxIyhW3//8T5/SekFAlrbEvHx3clGcBws1Z6iIIFFnSU3P
kl+CVLwZpS2vhPChdbVBsZOOS8ldmlMWDngIGU9AjR7vls2R2vToy4zj4Fq27VcBN3msPgjzfGIp
gnmvsuI46pMJZH2t2e43YQZfMirdo4r3U4dWFy2y9BjY90Z1jPkS9d6HSKljY99EQ1tt3A7drsM1
NHQM0pXmGpSiMHCWje/MBDNq4uRLH2XLC+8Np96X5ISrbai0B6d2W3GgWRdVeazH4YoSikNooshp
wkphsRT3RB04cyGHVIhZLWvEKKf84kfcAGueygOGdv6u/ewB+YfyFsyDQq0BkeX71s8q4SigPOgq
aWDdCP10oKkGAIxDJ07LwdOMfIX2UoxXY+wp5ysfeyDo1FCo8WibO30QWDn2zgB0t8q5S/hIkzRm
2ZR6n01neB36Idtn4BAQyDGeeNmjLByOcxxOlN/yUqHP5D6GpNzUmzR1fyumDFdp8om6EvcHkS6W
+xljEWNPLvL4gT1XYPtu1NViSr0miYvFvG7WPdfENudAQxv6V1iHh7KZ9b0mLxgFbIBjQg45ARln
c7vwHkuv1D9dj7oRKDjBxtdTcQxjqm59jgrVmC/DHiLBAaaZrT/5X3HTM7IWbGpG3ssHbFNvQ8Ik
7gGkmffK9Nqey28EAu3HuVLfR5R3byoqaEAtowPsMTvbabnfzGB1/WrNPhRf3a63rk5/iioiIH3s
hlgjfyFXwKKuMBoPpTpim1hLNfBQlM+idiCyKjx0jJeyuzl29IJDgoaGFVIzVXIfd/z9HFNkEMA+
pQq5yo9ox8UlH3Nzn6o+f1ABr3g25bxPbrhj4sgxzeFnIwNnZXdGv25ybkjCr7gTaXoVHNc9O3Im
otPiSQkK2TzgYcVC7tbgeLC6u9hmVnkbtFeZGsc8tcK1i9a38vOu2o799BOJHip1TxMWzvXf89LX
BLsu2NbF4ihPyDNCU905tEutaox33P6Sd87x8JdJZq7yFBIMl1w2Kiqaq2raNCaKMHeHKy+6tTcC
8A/a0gd/qTCpwZou1TC7xAPT5M8WyG02nVn1W6Z3b2bp54AbELqSSkUbTi/xIeakk88ZaOXS+Ak9
tqoINGrBCBXj7a1uzZKzx9ghYg4TVeeiRySry1sjF0c2Fm3gCFBpPEoc1lnie9so6VcluvgpR+PO
eMS5hvXAcrSwbhI9k9G2wgelKccDjpS2zk5MwKkBWt+IwTFJYvcA+r2lUqRlENLBFHGr31yZydGq
nBSg4NKAZ+je5s0xLWYKsoGq2Da0EDp9Yqi0W7gp26ZNnzy/Gugo2NkChGIKfY65A9VKdQ4o0U4h
raTjLVrmFqTNrQORkm/gSnt+5kCYZU68A++8sf8PHan3f7eL/qPo8nsJykf/6y/T/uvvpaOe69um
aWIgNZWQpm3x6z++P8VFuPzu/6aj5UMLCm77Nc1bo4t02soLzJZsw8XK28FrmdZd7x3kQLaXO/aO
dXSR5sj8N15/+X98O3IpOf33t3n8+a+/XJvvB9OetExLSWVajvf376dyrNTPzYINBTQpkJLlB4yH
ewP948oz9RT4lrpXIk3Zdm4MFLmWJhUrwgJH7mDcO53xBiY/OQWj8Sbik6xLtonCvLWweVd4xxA4
DHUImvErC9AImKFtdKIf3SC5QrXMWCYJvfYBFW6+oT8bZOC6/c3D8b0tobxmKn91u+GWj9wuzK64
FR5vfJ7AiQvEU9AM4y4x6EsNum+Y+TuQcUZxKoR8yVQhzlnYvNutPYHa1GdpoyCb9Q1Ju+ZpQXh2
oRysVR4CcMXYe03Vs2FyJ41R3jZNqL6J/K0PtUn0gVOXXUx3v0iQFhtlb00LRciq5JPDvG7IcBf4
Qw75LS8+aqM7YXSjYIFUx5aYytNUFluX006dTILTC6JFlt3zeZaE9mZkiIWYroGtuJTgAKVRD2lR
IPmOMARTIqOMZ8QB2Ou6HOI3O5jLbUz6DcdJ6XD+0lsv6Xg1K04xyskPaklzhEb0GWAhpONR/4CI
dctcGuw17pVdbw/bQGWQZ2q2V2eyH/HUH2WouYTkuHgq5W/s3L9bk/PeY8DcZXZ4jOxUMcYx0x13
iucilUcpWlDBQfrpMjyCqwq7bgnrEsZBQFMQtR2n/o2i1JPYKTZtoR5UOTISksOlGTMKYemnSHOV
HsdlZ4Qov2KsE67/68dbiv/8dHtYOU3p+MoUluBu9fenG49iYBZexNrrEftk/Md30UxP4MD2Y6Cr
Y5cq91izCGeED/cNrZtAX7pd40brKm++kd996oV/NgzS1qLqH1wRXjqcUcwUzXbtDgEAGtg3nKDy
lWSmuzZRXElCQgiUIaZshtPE85DUpjmLH9KXMTTNTdUrZ9MtyW/HkARPPZdTA6RUjmQJ/qDgqyYw
s/vzSfz/EuuXqfr1r79+gDds+cH9CuOyoIC6QCCflgXOVJb4L2usjy26UvUPetm+Fz//L3/y313W
pvT+6fmWa7JISlOYyvnrH8Mv3fIFpPNPDBzScZQC+EX88K9/ML5dCqul+qdSynU9JZjfuAz1/vqH
Lv90WUv5T2k5kr0ArgaKPzXX//N//Bj/e/ir/N+biP5P//y3TcW0+Dv9x2XctxXTA76YwP3qSah1
f3/QKxiqTWlkzmujzJ+QSq8qUS+OwMma4RLcBDH/b6htHksvulpO8juqi+DItWi3vLBddjJBI+2C
KL+0orRX8RieQmBbgj6WsvcftWMZm8kst51RztdmfnADGGvhaC0RfbaE1np08BSvrBZrvgFFZpNj
/2oUIEnEyWg/zcY+l5636puckrFiPlBfT650ApXnMaK39rU1IlhF7kNhV/sx1NOFv++lSlPsaPkF
OxKT3GzU7B2YESRlfl5wB4o6nTODOxArMg7zR7dKqEshCSyqpzxitbLK9EsF9jmZir1Ng54X+/cJ
4ieiSrDEgqrnfAqZsXqAWgk2dFRedryhEOsrpmzdockRxyUVy91Q3Tl+PIZZ8tWV2ecMa6Yv5/vk
xUtEgWs/ml5TuoxkTJzaYRL8UHA1wG0JuNfRdUiRS2kXE2AwE4OsIsb0BHsuDQmvAJgSO/nALDGu
3Mo7WrnxPTJd2oyy34n+ADm67YLimdvlA5CunWXYzdEYNDbio23p96kBPUXkB7C5dE6MQa5lCasp
r9OvZZxMiAnks8AVPT0Li+921M5DIOmNDBX7R6u+2QUQWjO90HSzrxHQa8LiEG+AKdvxb3+MfmPq
/KRf4+aWt9ici31kDZwzwXV2EX+9hDWPXLZ4iyf6P835kwTQS0dXH6QXf8MJ+ncQet+i2P6oi+x3
YFVc7b3sBRuoTqLPMgGrOvVar3On/ZGb14hzyCqvKBfzkZoGmfwMY8kcPn3NBJ8sAn11M3lsR//W
pvlX4BLwa1Rx1/MoVtNCO2mAYkayFruWO30CBn8tQTMgKQh8EzXxIJTudMlbJgvxJ6F65aSd6qkO
Hrq4D44TlSIbyJT096bQmn0PcvoM1KIOchSNGu+fGOIfxeCrNfGLRxEVA+df69Ef5WM5ZpSizfGn
7r2HGlzNocKrxDbSHP0QTpPB8QaEP/JpujXZtZix83OcWlp+5GC/l3hEdYKSI7nZNGrVCno9DO2m
296KT3kz4KLA3o1wIFbYq9a2HT3Xc0N9jIh/ku/FLWOcwulJ2j4N2BFnS6OMfhdG9Lup41+Ef6oB
U6FKN53DMW+C92rnfNpQ8Z4WN2Ho4tTxguUnF/X4xMh044K9k0bDMNrOX4My8RkaGMLI+/PxxPWF
CtffKOSPaudyaGEUAbk3FP6NDq7jNBOg75oEiNhbafr00DI3WhlM83JT7ViyImLQ/bXNYqBmRSGJ
4wJuVueEYWNoTW9UC8h9Xxoeb8X0Eb3YukIQKgxax8FDwF+lHRsCBRbWJywRyI78dopEFrNR9pn3
7gvR/Ai08fAWGNAlmfHNNPcadfEYH7QMQHKPxQuTn32p4p9ZTN+CcB56hS810lQk47GNqsi5ux4D
bJ6GwuCQUnkN1ROVxNYKYb2qrKNwzUcylXi/j3TOPyZ1KA6Ddp6QnZkqcLlhediA2Hqz+PC30ywu
XBv3bbs4QJbSwRrg7Fy8OA4aejPV5yIBK+c6fJkqLu8RNo5OX2M1+TsenruXRNwDKhOK1sJYrpv4
AYLEtppMopTkDooweKEAEqofYWfcwEXHO1Mm/CDc0mtWbKOnPw+MEFzMGvnGVvdoLG3BuDaTVVJH
GMKrO17fKzvO2k5xRMYmkONRfWN2cw0SotPmUODatQjDFKw8umUNUJQScDh+sieTjtvuJOGarBQV
MJuy7X5RarZ2m7yCM+kdhVfeVcl3BRr93o/lsK1R6aYJBnhUXmrZf8wJ6RoeXI6F1cfBBgnL/dkZ
MTqoQ9mWz6TOuBC1BbOaufys9fzGFHGXjuKB3rK3oGWrmAaQ7tzDwV02PoTa4qIUX8HD20p+oVgI
qGAQ8C2YZKnWBmAsXy5hJ039D3bvJi7rTSTzVyNHAau4h/SDEpuxi6jGeafeZzq1gIQ9w+nWzpKO
RUJZSY+5MpBOLa7W3LH7ie5Kcv4yV54ChOi/aKu6m9xVOKW/5mH3E97CA0BawXpCbZ0i5RTSg7iy
aiR6q1ycHWOBmQJwmNX26xRDUNqUd6PqrnXG824zd8V8ZvXrhFICriX0aoVuSTgFhn/ZE3/ibFRu
7AxzQ+OW1D9o6ERWDjlv6LzNJM3bBMt13QjeMEZeTflmOPTwxHG1mUhMb/pmfo01LtUaZRfVYKfC
8aHORn8tBUsXJwp3qL41i6Q44CSItnpsP+kl5jHr3eeaya9JQSNXIrkmAtHBhyPehE1LNffSNEjA
GwJQtN38JlpzzJkBrc3GfakHxPEqjnDHdNNwCC3sgrXwMWw9t1YzHqsqwsZWsaLwpzXEh50ISGi1
pyLgkcmZ8azcuvmg3PfDHNofFBkxZuN7jQlmDw6iyzgVz25TLezFDPVc9jc3WpgYPZpHkb0X4OBW
8eTiTnOY+4/WllYAb6N7XGYCPa6Xz0DNN15KV33PUUnMbH+gLT8Y/Gww40KeCL5LJ/oNApRedOk1
m8R8jJjfMyZotxGCHtkCdYa8c7SWx1rM6th37kuQzuF2UsVNa7rT0zn9Gm19hfsoVvlirbX87zok
YIgYvkd/R3YdeJBbutGKaHoL4uQ3HbCffTm9KvcD89G4zYrpze8H8ikzzn90rQFJfTUgAoMi2NGi
deFRu9RLapGT6gOHWZhPFFnwR+eGBL0RWKRQN4heH51vaay23jms8kObpm/CmN8qTbKv6vnYRaaL
dYz70xQvk6qDA+iAwAz1zek8cJRoxQys6IlFvdzTaUQT50Tqvxbct7ykTbYa1CXnZKiQ3NFWuXAA
u6fxoSINe6QwjXpILms1mtU44vCVzFsyDBVU/MCnDcJpK/F3rCCvPSwEhKnU68IZCXpFakvjlMD3
Y9HzwpZsVxwSE4Ub3jiJsHr284LctGQEsU1qLnM469ACoXGktc9QoGPUFkqm8Eu53cC+p2jI25Bk
fxCBScus2x7YRBmgRd6afcam2I2FxAFQgTdzbRnGVlicrQpL/S/uzmtJbivd0k8EDczeAHbEXKW3
ZZPlbhBl4b3H058PJfVpUn1aPbqYi5kIiSGKrGIyE9j4zVrfugct4CsES4FtfaF0+OrbYu9X1RYg
GPbflkwiBaESIcYI6Q5xG9jIl+LL6j1/5ZtiWIeFtsvDscK/Ga3glKQrwyEmx1Y/jAATPCK721h+
4HwJoJV4eFpwdyb1XcsZgSGAN0Tjj+itZjV49iW21l3VXgue6wOjaTRXVIWsAyke0ULme7ZA95PI
bwYZv6DzEJSw32yqFbE6b/7It6tYiOs2vMNyfNAamzKrO0dDyUie5TG6mt4i3oEyD/W8MOOV7rxV
9pOXJAdmjRzIEY+3xtU+9ZKELJbwTAqdfaaSF7gRT1102+f1myOcC27Rd08LPmh6PnyLvO6YRGsU
fMl7bzbHPOz5bCPY13ZeswLHcIUQObtJ4vFhNOeUDAgzrIgaXH0ILNppXY+WwySnxHxQMwZXtvYp
82jv9ta1d01s7oemaw3ZHMjZkzR94eZd9qT6lBYxSvmlD/wPzefA5dO9eJrzIgsUKGEGU7gf6if2
nkTDpE9N6r0YfPas1oqlTnYcYrgRryDZp/wRqzxvD7mR0viY0RNGhQ830iEx1oRcI79FyAWmnEeY
kNV7x1WytWV3Y4YN4YK6AlwBvlfGH8ngf42Dz47Q/5gq5qJGuiBU+NZMOBPKJvpKA490MAi3TcC7
Utq6XO4fxeDdzPeVR6fhsUtb9GGgeDgwxq1Jolvscsd7Y7+JoVuCc7RKLt5kPBR99qb7vVh1n54K
oSNo0df3m43CaI93CDFzT1laoI9pnR9tTqyILp4h8UfzoidBQM7xpVLt0sq5PNexS4MRA7jDx8BS
btFGHEtGEcbI9nuOJh4S2UizqNuoPvxiuPRj9qPgCF1VJSSPzpZA8Cw9YnQM/Sh7SEz4hkWLg8wk
OibSd10GUFQEHU2nEb2Up36K+1WuUXIR/EI+38DKmnJ7IAKGcgD0v1PEW9Q16S6ONPgJGkgcYOyg
qJS690hLq3E2nsoh9VeNltxQEIiVDo+3soA4KGRcC0sbHmIsvovJBNDiGFdFBompUs7FT2DKBi9N
SEYj99oZBuaON+UjacS7KNmBWBClHWtLyZTyJMeD7Nbuym8osKWIb4l3DtaFTj7B4Iv3Gh7Aen76
L9t6eJAh1/dIM5SDZFvlMbSyznZRdNVPaVY+OQGFsRs9+IxqEYtRMpbl1wiwyKWla1kcUBTwThPd
7r8WJs84ymV7gWfi0rcQxNmFcRxv5vBg1G7dU+nMF7Luw6ZNTnY5PUhobwSzrKIuf4kG7zIiCGG5
Q1JLbBFqTa3NRO8jjOunbA6TcGEh8D5BSCqHu3KWTZU+TXgWokfKJTlvcqzitVnfhj5JCTwzrI0M
i4fRG2Aq2lRvYUdhg+stw3nBDyWa1AW9AXPSBeNzB+RDkUK2uC8GxRivLEiyk/qtHjkbz3aeBrZI
29CJX/p8fJKw7O3MY9JOX9/16GdGHS9XUt33yn0FfT6FoLbSmqdKiGZnoVvh2+QkT76WQbqpsQY3
kngkbyASiVObqTMjXAP1ZeIE96lbfYHG3RpCex4rDoJGlFDH6w/kkOnStvyPvIhf2to4j431CULK
XOl23K3TigAjmNO3DqDfxgqLZZ4KXCTC4iM9A/WGnj5QRQWee4HIT2hUoR5wuOeMHq195qNEkGwo
3ygaq5D4KVaSETdYRF4dZpw1W+958desJmesEaSy3NP6hmucrMPEE1RW85M883HPYLL54XvmIQ3k
l20Mh4hIgyVzznIh6gG04/gggM5SwVNQ9gOVQYJuWri+hqFTE0tAOhjwqmcCjZolnRyZhKP/qAJF
i5VRbI5EOhaavnZaHvFBcjv51T39EEQ+52IkrA6meCcMCrnYW6EkEKsQAyfnJvoph4PA8YejVeOW
BHLVrktFPRTqcLXdQ6dhLPn7g9Nz+F7ldf7V/O953vqeIzAO/aD5ntD982eXPOWfv/wt//Yb/fJ9
Gf39MdddvTavv/xk/T3YvG0/51lnDZjxH1PC+Xf+n/7iH+PR/zQ5nVdF/+vn7//H1129pkxcT+Hn
e9B8ZnUDhPSXuen8db9PTdVvtmUarnIkWaiG5dpMLX+fmqrfBHNRQ7F4cohTNy3xz6mp8xtzVClA
ytquaVPF/HNq6vymS+kSA8x6hSeWcP7O1FQZv85MdcM2bMalQrGDsYWQ86rup1Vcq/cMZnmiIAlO
cb7aI6QaDh1BrahITepcGOS917SkbVqYUXWfliCFRCnJ6uKWHuh3wLlFJhf9mgBotRwVLsKe4l0v
HLW3ipUTU3CFkVGSNDzqm4mA9208dUuz8d9CQq5U263dlPINnsPJt0iBBBN5rVgGryB6YfeD5Q6v
X3OF3KGEtVYDEPosTR8HaZLJijB+USEYiwsMxAQVnJlt6MdUn7VLcpUldU2YKCWyH5vxLdEMCEkc
XAKwfjdZ17l3fpp/uZ7YGAzqFlZX32DwZxdGHMyyxhZDepro922nvZWJfpHEit/FprOH/IgY3mF4
CIQTTNncisbAhdxEsIFmnBTEdr4y8uFGHTSN3sLVyfyLMbIvLAtnDhrdHrY3aEP8pwjmI1I/KW6l
lp/CDLPVCL0yAWL1+y7ob21Atp/5fPXWf3mT/v92HzvC5sr+93fysc1e6yCs/qcdyO9f+48diP2b
VEBFbDSy8+3C/fSPHYj8zVIKFJNkR8IS5Ke7WfwmDeT6jsOvgyOyWZz8Ywdi/WbzTQzXsLjdhTLN
v3M3SzXv8n7aZCtTWfMixRI6gnjsNPPt/tPtXOaEP2lGVP2QHYOoas+M4qnBOrQN4Dgy6EnebRm9
aYolgnK5jQWVLAFgkBf1rFoUOHO2enCL5lFgsFD3deAB2taAP1oMzTLwnAbpKjtT0twI7vgkQ8s/
9eN9U2bTxo+6V5moF/4YHCpqoUEYo+diYhhPJYHpYJX8oGTEnu6FoPOY6ydhMVxgMV5h5ir3rdKX
bdW0Ow2X8gKGzXs6w7JQc/5AqYwhtK65qxpsv/V815nVLPJeWP7oE8fZkohAPCMw9iUYHsVrfgFc
zpq1Frd02sWyN+LX+d/CZluSxYz6LJzNswkgxWPM7F2pdeBfpR2/N7ULGu1WFpSjwcplJGJY9TaF
h73R6/TU0XBD6KZt7Dkk+EZErkblXRjll0x9BEYWQhIhT6YuifspHg2FxCNWZIy8Kz9jXMeJ0LrV
EVgO+DC+S+FMyc5xkzeDXbQ7PfsEQw5dsFGBR7cYvoVzNAQpvCfl6Q/4E8Dl1+nGzadnhmdvSNrZ
a5f3rUoAIDLPlxVWBkr5FU4VNkzI2JwJhnVbJecub3jRnviock5Ok4wePINxSlEkbn8fhANKX9hp
s/bc+MuEBNliLl/qDVbFSIBry/IPLSXVLpTxG8o6wtKxxdZBfu873XkoGOU7ITEJLsqZVGhHVnJz
oR69eTQOBthp/rC3kJZkTijaJaTnOJVz53QM4/Hw7rL61shpzU1RiK3eIA3sJQQwtsxLow+7fWWx
i/KNTRB2xg75gEHkN2GtThJ9JYH+UERrZm833+AAnea9Ex2Q6PzNR6eEnHN8NIHTrVLF1VfOlR5j
SLFh8rXt6AbbGHnTaA83RflCIhzMgCR7GUz3JTaDc9qAbNJx6FYpI7qniFXs96/XmI/d2t/3YwW8
3Sdlqykwj/HVKAI//O5ufGg1tuNWp71/j5ElGQZdYnBBNWdWi2zg5kF7EXzAnznC0olk/wBANCG7
zr60GTsNduKI/5MXzaScBy02kyUjbcOU/6rXKCFrnspjgxMmIjZJ2sm0yTQBOBe6pBote1mUeJTx
gnSVhrEgA7xWW7s4YdRjhLW9gB/+oXPZiZJKNqXkL3nMYmK/QVwFkM/PT7Y2gp67K6pOkSUUfc2b
s3jkipQachH7Winy/TgxF1M1PqV6fhMrA0GY+Yxrsd3YCTQAh2yq3hRvw+hJJhU9uTv+Nq/4ZAyG
8ZZxQqYQ7YoHY6DDxZuH/mxwrnsN8N08vZ+ngErRbkyOX6/KopuzzYhoq0w+Sd9ihKZQb7A44kXA
laYPGvW9JkXC33PZ+A6YYTm72fviJYrTaGsTT4f6yDqSINauiXjDTRnVq3Bqn4pebs2Q4fCkLEqI
cJ8TKFAY9JSQWjdsN3EZ09b5cSGQCGYvtccHjxkFVdYPC4I/2rKvCIZipqc3oRivJukjpabGsWlb
PC85tXlAqLeZvllTehej6y5S71GZ3YcQCYI0gfSZpwhEC1dfsBFmd8qLy0rmu1DJmLJxcCbhm5P5
xzTQDkHF/tbunzVS2mZ7nzE2P5Aw3jZZ/EGbfTFYzYCz/5h0stjoHWWKxTh2y5u4itDSMQmwsMHi
B6XEq/q9SM37XE/rVW7KZNla7a7O+wQzPcz6ZCKMHhpslozYdCovWaYVlr/IDPODvpn5AUtmcjuN
BZlZyV0zaNCv/ewe4nCx1FI0OubeqcONHI1bQgCffQsueNdeGx3fTxDw6YbZlyxsPmUeSfwtu60w
mRHlNRlrUoverFAHepXBx+I+8VJm/XWEykalVH0DkDp4/JPNalUDfrhz7Oa6nGDYl4m9THKC8gYx
wN/2ntqUV+rlMb8R9E6A+pWjfOWH/F/oA2gNyyxiV6PSRYTZy55ks7GhbK9jO70Zyug0KQ7VQc7X
vwusV4OBsPBTP2Ok7Z3x0RmYJpG/4lqkHeX44Y0suz7dPnMizKOy7BanS8IOsvbXqUOxGEbJqcpH
GNaM2HqDVYlXM1cEMerHb7Xnf0AhQUqlk/lQ0/SRPrTJgvJpHvPFHHq93z9M0t5b4hZS87LQURZ6
dfTCCICpV+Luy4bZ0/e4X+r5VWvdefrnKBnlJlygS08LvzxXbJUn905QnAynXWXF9GgN0X5dWH50
PUE3dKgbrLjq9piYhShb3K7ZXcJhtI1RYiyCu9ZN6pXp8+LnJ5CpTxrLjQm7AJxhNj8rWqDzzPtd
mIND1i+Y+NzlI8i84UEwtQqkOS30Ovjowv4MsfYmAIEdE1y+amwekB2fAOJKhouCUbdXc/qKksmJ
maYGgNBFoK1rxWaqj5psayRSQtl5zuzmgScDujWzeopd/02P85f44updgs6MLAOdybJJePLaSLHj
F7zh8ZyRavGksvgycAmYhQShvyn5yYsEClGVOs+E7II3AUGOI0M95CHgochlUFQw9T+IwntEfzcg
yU7TratXaHMFpmyGl+uy/SGhtS9joHUr7IpY5DjMcSojerbyYSVIf1wmFQujxJErRBTWXg8vBQCL
RReiECQtGa+0ZbPsHs2kmM9iGiOT+82fWAMvI9yeSzDtssTP5o/OO45sug4pszURoCfNZQ1gC+KV
jN7+kqI9/98aE/w/NQNwKNf/fedwBQLjs5qFU/UvE4D5q37vGejlTVZH1OXSATiu9P/WTVm/WbYp
pY4szzQcV0mmBn/opqQ166Z0/GKWQNEEwvi/ewap/+ZIkt8V0wTDBfgp/lbP8CfVFEtuIexZAWva
Ot8OFdYvLYPhTvUwxhXVYWcNG0MHLWIk+p0GVIe5UnLOjFbtiKWh0P++WglkX0NcCvY9HEWG1Z8d
3g/2K7V7ImjbQcBdWktbxw2U1Wrrwxjf5H5B1qWjuRjsNhE31TVEna0RddW+r0q1rUUjMckjZy/N
vWF45Ni1OZEtIFta2bmbCN2ixu2w1SLtk4jp8EboxnD2kxyq3Jzb5YVgzQa3OVVWyb670o9T4uVb
B+bzamJjerFlv9RsOu1IJg6OpEEw9pfBLveJ2CrQ+0ZsJKeEfPGfroU/VGq/qNL+h3cXscTMeHRt
yzLNWZz5U0Omi9EtofUz76OgSlJ8BFkux9WQQz4q2uUgFEIzYv5YBE1LmCpPpiS1hIYHhU0CgKaO
rFeI00zMe/x42fAfXp/NFfZzwzh/+tJ1ObBQ7ll4+Ohaf359I1JlJDUjcbHqUZZVcAikf+1Vhji2
yN8a8GILV4VMJiI4lQ1LFbK3qcwn27+ndTgpl1VUTYrxwYnq/CiftLC6LYRvnhI3Geas7VOM+H7E
ZoVrdf68w1ZtYevhw6+7NTEh199XACHip6mcsk3bzAYTs3jWA30/OEWL6KaE1tDe+H648Ytk2qFx
mTbEmIzHrgICZVEL1KnZXZnQGAgyI2e5s5N7kE+MSgmMKuTY3E5ilhgU4ZfoGu0ql2zcsDyfyaM1
Aa3q85qQ8ArV7QyPTV0wURaNDpEfsm+8w/cFkqXMrP764pineH9+821luqblSDolPPe/vvmZ7+id
E5ceBQBecundF7Gb7G3fuMnHdDgS68lICqfQziCll3wjbeOX4yWNnAdL0reoAjlJHaUU6VCztpIo
zCXGCGdPGfqonMnGrh8am3HaB/k0gC9VyDss1+82GQOMNTZhot4Qa1Qdg3ddM6yVPTUfDAqmLWl7
xjJ3e1zJYegsJyeGG+8tA4ReN7p09zZb2L0Ks/yqIcF373mAb8Y2nhaQ6+ttKNIYCWLbcVOX+bny
zXKrqvbzG6/+DVpnzf8sWlhyWt68z0Gl228uezbD2W2aXx7uQ7hNMuCzFTuFRTH5e4WvfFfVBpYV
HvrrJHF+wOlXO1sNJqmPDORaw4folunhf/ig/mwQ0BFOW44NbkeIeWBr/+kuLmw/HLhtfaBKSUhC
EHEVyiK0mIknva1Se9Brl3Yq0zn9EDrciK45dtRZy5wYZInNFV365xJa+0EI/TaBY3aEEZmqoDuN
hLnw9wZdkHTHeI6FIfjA3Axd7B6Rnb9IVQ9XEafeitPbwGed4gJhjb60fSEPTdLJQ8FiPaxS884h
xrZxkg3m0Z4sQIDJ3Xy+ImIDXZ3gt3RPQ9t8thIv2l9fy7wf/3Ix22yvZsGea/Kgm9XBP58kPayW
xGhYGtd50JN1TuBynUM+bqIbLPvIb5R1I7ruUfn5lT4arKD7KV04kXt2UXOsUcLRXtQVMYT9OG5E
80Yq9Zbah7ypAQpuYXYV/NeKKLgICZyvWc2ROyGidUngByUMlUChTRCjtGrfMZLfxAaBnrXStadE
L499NFhHRe1EJesVeySrbMJiRaZxrF1cUWf8R32w+4pivayaBTAerPwGBIV2Gpao02KkL4jX4nio
Vm5+CXWT/YyDTo4srMIfWeX26yyNq51J4C+g1LVtqGxLt3WVO/FTrIjlcXXwALQT6AvcLzRM7J3Q
wu+NcGAVndohomDjfdQrdyWc7i2X2B4rnHpgbBCEZN5VnRaALwvxbskWoxcIETBPNBFq9OnxTPcU
6eMxdciOSyTuVeVyFdayWvtIMhm/tcbakCy7gn5U69AHuJDaybCr68ZdFXMYHx4qte7YRNOuN8PN
FJ85Bwbilfwd9H1xNzXWHXSFNz/QLjFs4o1va4+MT1lp5WTSjmNKv13j32WxAew7yqJ9p2PtC4b4
OQTLdKS526haxNhrwxKpsGEvQ58/MzOrmtQS85ngIm9ZhsNnWdUg4LWEs23GcETT6vtlqlJzT3H6
PJF7ux0b91MviPhuK2fbFl55YKEqFg4r0kVnPBkOTVNllsES83xvSRB9stfPY1A5B6uVTApbghz6
e7vWrlH57loWqvc+yTgJMr6sfSbQu4DsrS2SJNIXVpoc+wI2Uw2Ea5sCHNSbIluCXFTLQDT+sdS1
C75Xa5v3drIhAs6ipezQ43HEL8mkwsDMqMOQCHVKrL8RNDQct6j48tD7SNqElK5AJ0kq38WNdbKb
plzit35SunElOkBNocJNyywt6vbUheZ9K4lDrRWzW+lmr9Fo3bgJwQg1JKWG6AcwC7gk8S+bonau
i+7CDh1ze+A9TXaHl90MN42FbbCzoftKBH7dPmkMe83oriudbFFYpFe20GKQ8sZHT4EcHL3mplVg
vnxhIIJnwlIUc4TZV5obxb5T6gGJ1kbAR96RxPjeCvUYj97aR1a4kNYhG1+j0KHzVu4FZe9VYo3B
4q9PIWMuVn+af88HtW3ZmLjgi9oCEtWvh1Dmdkzhc7x2XsBxovjLWAWtImY0VGeN32Dh46nUYh7f
0d73geh2ZprPo2uCmAjZi4b2rTHl6xTmyC9d6MZCaisnNX9vlX5xL/xSF/7L3o0XyvoAWjDOB1Zw
f6q7Bgtt5wRkZ6nfehU+SiKCtIvB6AocygRTLov6k2BtVWtZjbuaWFhGxn/9Zs3dxZ/eLKpSB6OA
bnBSmeaflgXsBkkCb1E2BBVY9iHujjOCNVfsABEnB1dAEL04/pF1VbY9/l49lNw9K1n4MR40JuB5
qElAiGjmNFPMML5MopjEmPBd1I02HgfD8q8zz0eQnDLDjVFWbPNMQa8PGF5l8w/f/8Vzl/GdFzMi
kNAp5x+6ptcPxTDRUnR6uNI7q0T1MFx34aQdTGZopXBILaCiXJguOSYQwmKhqB8K5zrhDTzA2Ftr
ykVHMYRq2/vdtV0OK2m1wT1D2iVBwO72r99Sw9X/5U01qPYp922EpfO650+PwaqHdgzEkDdjst8A
WAwMRdPN1KMncvLsDqt5iiSjXzaWtmnarlklNovX0ogfyzYauG4dfVmSXdEfpslG4JHybERdy2Si
cMHWBreDl+yGqHuYd8pQF4LXcmBAOLkXjxkPhKIfIkBLDEqAwUMCqatx7iZXZYBfWD6CFenXZAMl
xCC5WuHsqxgq/gR5zW7lK0gaiq7OR/Yemu+Fw/qmnKWaOZlSY4+gxMJMuOG5w3xKGjBU1SHXwmRt
M8/B9+bHON5qdJaqh3wQ1vGumXNubAb/ddtFGy0KHoRvXw9pSE6U9WQVc/hTskbnvClFxGYgE0en
zTauRx6sZw8OTK7qPehalEFxOUd0GkvMR3DKTNRLs+SI/EdnbTucjaD2DUpa816Y1nb0JdYd0GZ5
zzPABd626Aqrg2a4rRydXEFVf9U2ocNRG5JMWtenVJWQeSUyusrAG+wlPR+PlOGqFjWQ37ILtq0e
PA29ooVAMFSAlZUuCDJT16IVKmZcgzG9HcbG2rS69aTqib60axHrZ6TwYedIixQslYf6EYBiLGfr
SPzEAuAjMYjWlbJcDqUjDnnTHwfvwY7mybDozJXv3ZhCXxJ7bm+rRJFaakBbyvNnXiTwQWFq1+q9
ltnOzqR+41BLBLEveQV8fFApwjX5MLvWceKDfWbRRWYPkJ21I6Ez1M6tZstkhTHlNsFqsoQ7pw7W
nJkR1/ZN+KCN1gvJHGKnieEcWMNLL2uDB0VzRS17x8fwRm0M2Y3NGVyv6MapSEdOkixdDyQ8ej7k
wqEr4Y57wlwocktvBUuuXM+8DWRDPr/UQ1XqqVfPybbUs1vfRotXq3qPFI88cpEWZzU250RjVW6m
aPSqUT+yPoKqk/qgphhZ1nMMuZsnp2Gy73W3uOSJqB7banpEP7CcpLSxibr+hfjSfZ5k7Zpc0ZLZ
ZIW2xpyiZZK6Z61lmRBUNep1vApqyg95e5cSt76JEaAsAeHZSxJ5gsE7pwkpRmucL5+dckiIw061
Fp370jB/WEyE75KrvICVN+6TwaErSpp65RcPbI25rZLosYGItkbhEQDS0gnPJZFzxcV7tIi6muRY
n/GtbugzSLNsBd+sN6xj1ncVhqybYtLdO2z66GodE9quhn7BNa8mWrmVGX6Q4JYcszorsY74wL4W
VYXszcRvsSDdo1shj9paSOtWblcOBAD2Jwlm1IaOs2BHfWNGdoUqISYsyiAwZ9P2ToegkTVMj9+Y
NPoLJql+kWUBHFyGJzF34dIWplwQ21JHSLhm5SDJ38kaks4XKlJSRqfJ5FKE6oHuYp3EEglzXbLY
NLtLwfM/SVGljf1lIGmWKDcT4oJJX1qSBVtqMOdY6a6EGx6mvr4PIsq8pDhq/VRsLNUj8nJz+Coc
k9WEZJM5rE5xxh4vuQ3Sl2BE/VpBW6umFICbT8bukNg4GcSs+uNR4tevgCH9bUGvnfr9kwFY/uRW
RXwgxha+jrHQYxa7cU/3IngEYf5tynXVg02Ka2bE7WxqTctiOJpp2KwMMoCXOr7fjUYewcqv8itW
dGRxD7Bte7qfwGwfLN1cI07ZTAQBnNtGnr3Rbygs2Ycy6YMMlyJ79eywRnGOTNch1BROX7YTV8OG
B1fJWn4Zs/RaamaJo7cCMm233PJ1twGVgNQUBwQ9oHutOZ1HhqHOW+2OBZA6EER8qmgT7VuOpBgk
8fQqlDzyoODL8oAaucqQElM+L3UjJncgJTQGBSM3jT8dOmUvh5CeIdNUjUoyngiZpiy2RUPNr46u
Xpylal8GktggHSj2Jth+WZk9GCOR3Z1fnS60HOzD3ItDcDuoE5BcrYk6PUfKitnydgIrs5QD1ToE
0J0atLMNRoPYVf0EtWvr8/6t4cIy1ohcCmwXtFAtL2kYvfsJ2fGuHIH3+Noakhf1NcjqvTvk66b2
XfKy/XyFoS44hFP8ZffOBOw3jeHEYzfrDwAi/DvXEMQv4lxftCnayYipwpR21SJtAGeQFD1i3MzB
8JN83bRHv9afeNiv8KrBYjGGe6O07zvDcHBYFTQHmr+VsoUwVvUlq/SAcjdoaFGL+9jE2uZjicV2
56O2tfMHHWSiVzAlMB4hTLFpAAZqVt1r0x1QZKqKwU9GwROWwG0Yel3pfrz2Ii3dmHQ/ZJ3nm1Yr
QDE3cFysgmC1zFQbQlkuhoXqm87QvdLajeVlKAgT2a6qmKFZn43w9MPy2Ug5fFVv3lqD+tGv7YyH
FefhPiCo0Cm4b/IKI03vozroYcnzWZnRqt7OYclehvSgEpODXD45OIF2TR5izUCCENeuwsFQyno5
wsE8NiZEP0crbp1g+EAHwFOp98jf69jJQQ1fYs1ctzVKgywoXjA/CESi9U2vJRESdvOZcIGzHydX
XsHGimBUVic+hqFgAq5gVe4ZlHu5w0LozCS4J/WO0eGTA6CFSz9+Ou6XOZnurlUMeolBJyU7Vpsp
RNRqxpjngkkR0Jy+OwkP4SSEzxCZq37sKzQYVbVOLHZMTWW/eWQGLrkAXHZSLuACMNW7CB0F7V38
SrjRe+eVzdllB91N1Y2y8wSWIhnNRZrtGelaJ8jzoK7lls73M/c6fa3ZDQvToEHaIolNi0Kfi2Ak
xQqSt0qBDRbGDAOa41gNIhqCXAJmTBYj5RIdpKHdutWIJlusO42oBCZC0xK49oOrPwxtYpE4wlln
VQnCV1Jko4kslpyJ9NGO0AsHA5lD8abKmmZnIeODdlIL3hZ9xnqNrNTGmS2eh0zlOaChPi5JVqvZ
gMPsypiiY5srTqnICM6qM7J0XQvIsqP3PzQyaIBMj/XO7kaQx+N9WUGFpRvbs551NvhisVjSFy8D
czgbdXpGWDLdBlb52GqRup5dZW19M03A0YMafGldr8Ma0XRnpEdmjjetVeJ7i4qcO/EAykIsFbG3
y6rUobRuqEzxmZrLunQIy5ijxtOABDzTIIYZO1NoQPYyfXYLrtNQsCYTyzzARXkKcIBG/gGz2Gxm
QlitjflXZEbVQVhbznUywcCMTjk5I/YEwaZwr4FrM2PJkVKlQ86gg5BsiOPXqif2ti25cwDD4Dmr
8dmRqRH0fXHoQnsXJQR0miWCYs1VD7IKdkY4eSeOm/g4QCKe5p/pgIlOgxakixhr3Xoa8u5YiyFc
ZRqrURxflbvOh5T3FHGxL4f+jkfJmwHDF/4truMgKcJdXlgj86nqZeid6Ji3BIn0hIwcLFYjFO/F
Kapr3hPN1w8SM/pYGt6Kfa5xUSRr7tq0mhgDr2LdVzhuI58xi0NSw7AuHEfbwgR4+o6AicsNaHa1
j8Zk02jDS2cG3cX2/dt4uPUd696otT3TFIT0GuFJQVnLG+EQSEy5EbfkWHRaOmyxI0pkHOLZjsc9
8Cj40mGdLA1DXDAhAx8MJg6/5JWgu2bnzysVBrIhQuyrHOgEqtXhrs2GcNPFubzNRrWUIRVZj7B9
y7KBxmYoWUnDl9z3a77AvDdovMKACe2QXZUFySiAFKy9iosBh5q/7jJFDLZkkkUSSLT39Aa3tNnX
cJcZ4fEc/RTRVYX/8eyTK0NtN9Rn1GqbqZGPOmyVQ6i7twXa9BvXab0lC9vD90uQo3xossDeI7Ld
sJMh0xiYutEH13HGJTNYYX5sMKw3ijl4K0DJwO/zwZtgkQ6PcOo2g2F8aSr/oTIQqEYGuA8HiX+S
cY1TPzWTNwKS41NcpxUwIIGDj8yBwahqyNWwGCNpRauoGexrLWBCOobzZqe+AzdlXmW9d2eLLt3B
pSV45PsbqmnwF0PttKyEmBFkTrppW5LemCFVR7vT4RZY5S2Q+2qf29UFbS9mPb90jn7Guenwrm+/
9wZjey6SJLmKCuBKQYCSIBmLbZmw5R6j/NFLsOdg8njHSYaM8LOsibLw6haqU7yLK88/eDBgTjOv
FS89X2P41zUX2mnU4RHnuQtPNNXs4/cPsYmId8ScDY83GM74Sn8khe2syDO6kLKsnTMn084p3TW6
PTR98J/HqwBW8ILOFvnvUKCU8Y3sLmiLRw+wxNEY2G3y19a2iTa+ybzPDjW4xBsd5QHPIwu9QUmj
qOyW8AFEcI3nGb+zslq9E1uwhNBmIs4ah1JryzCO7RhQpl2doJ0SQ7OnjCsvZjMuKcXJSKTl1nGO
GVVm/RhAz+caFnwhcuLskEosDC01jgG6pwRS7MJN2ZiZ9h0Z2pcY5NI6m+2alWSYPbIAa9XaIkNz
kUxaPQeEf+nTeGrQDaxasxmue4cKtGWRYfKUr2er1hT2MLLyUxPb7aXyu9Vk1yGWrKI9Qr9b+nkF
OSoMMFFFojpWvj1jvAprnflaTCq6IHDRo/skvgVhdgT4PA7r9r+YO9PluJWjTd/KXMAHD/blL3Z0
s5vNVcsfhERJ2Br7jqufB/IZW4cWD8OeiAmHwzZJkQ2gUJWVmfUuZxk0jKXM18u1b/vnZQu3SSk/
7A8Be2y5TJLoDhPs123aMnypIMjsze+rBqdK0Ta2ZUPD9QHA/E2XwkSaaJ7k1Dno2LUlckjp6EGT
FMJELBG3fJ5TY7lJHOTKVpB/reX9bCDL/UDvu54tqDhS484p324Dep3bcM5VCH0FXBffGtLOUQQj
Dra1on65Yp5hoqiuYOUaoKJnuJsUh02BQj6w9IZmKIgzszHdbNTB48mow4/3rLPZ1mskbO1kbSzc
tSj+50o69XQEXSCxLHzl1CnmcqjhnQ2NqIMCmg8Ue9WJcrbJVMKqJRdeM1TL49qDQwD7e6Neezww
S5MFpCBJhYA1AHUDFpUmWJdKRRvMMrUe+TOWtbWKJ7yukBpNzN35ph1PqSVTT48TaS4EfL+chQ+t
auVRHl9xQaZrug55eQu++XobE7xoVsEuLhQVMTMaQ5OKA1Zfr70PYDZVJicZs3OSbz/mFB0pfQA3
N8fpj1RO9RAZ37N0BbcjYRkBLXtAQa2CBSR2KO9OpdrczArUclZGtGWN8qQMw42ytq3fbnx+fbXE
jwhvEa8AuKhokN7jTsjOrMi00WSp9IXUCFW0RIOmK5OHNSf4XTWUu1V1/TJU8I0hmOPAIJZnBZqw
XQxp9cxR2OjGufkRg0vS8bQdI8C5VnDNQSi3qtohY5v7zbAtH65dn0At1jNXWCH8Vs21uFiItMKk
Xfw5qdfPfWOe0IVYHgF3HhZtVL22zc2oQe37ppflhq3ooHay8AjSkLJtFT+JK6KIWVccwHJ14dSI
VN7JfAdm4pnjGcmbGV6CufFVyOZDq9d4eDT09UqD5KPphgxD1eFTkkDHaxRWeCOWfIrRshdac+9P
BHkHb3LOsiELGmo+RGjl0HhMOGoSZfQdOWy5iTExPW7iU4NTZqLNK8Wc9KFMRGRfVM9KJYWmYAK+
C1Uo8MyYwyxYheH+VbsIMvooFuCGs3SgEcrawyvPXzpOQTM6Yx5ugOm+H3cWTmELqM8hbQ/iMB5+
zvjBAvSW6mvjwAXeO97TBxXngZuiLfsd50HLVDDRtTY4PuywEfc74IxIrow26lmUdxMuSQMtgEGb
smAGD+LPIjazmC2g4I3x23m4trdza87HVm1fTAlQcmFF8sYuKBpdF/5chMuqY4naydg/b9wWfhgg
MHTMv4yP8/4culiJ0XYQt+6+1/me0DZdJKP+Oq7WU9JwojenMj4pnXyTSleBBuze/GxnDKYzW6g4
haFi3MTdhxyqvyGqNJAU0IJj/TIZVFEAetMjHLQZcYqg3vs2Zq65aikg87OR6aPh5RBpkEIYhzu5
ngnfK8MmaJXJkkE8p+ZsSJ82zsstE7/CovA0JRnPyQCc7+dZGh44PGsnYw7e1EjJgnJOq2XFGGE5
VDJs/7Lpm1Dtdx7npl+DstxHDNs3WQFOEE8dvxpjn0LPR/VNIQklGkU0HscBbPSPqk6xNK1g2sZy
2t2oBm+nqT42oyjdAsC7m2o19TH7iwSEN6NkEUx3HOmVtAu2ZKV2EqTGOEmK9IlOXMzWDqDDaZHW
c+oxTU7zjC09p2yto+OtmO+zbzM+VrrS3Q5G0npK9YThBWTyOj7rKytoqHuvoul0nENFKld31qiU
1v1wcJ4/w7upj3jGnjOEofxN0RenNaxLoiDouygcemaatdzvAjdYR8TrDXq07MjUtxt+Lhrc1agU
t1O+LRiPj9cpFNtJ9WsdtEmnoule3HCU3YWmMmbBuMDC08x1C1SRE7mRzkdn3eciN5ABTxf1Wjrg
kYDwRjclDkz8/GCO2WmYVTkwUuUbLQYjiofhsHbUwVtW0ZIBtsqZpkkjiOaCIpxoPOFgWGtA71Ph
c7sf2C5q9ZylO5C73WUrl7jwxwaz6aHQYnfrq8qv9wO/QbQO49xZTK+U3j1CcXZart/GGiAWhEsg
jghEUMBjWRcTPOLrAB6osV7UAVdfpTkNZoP/BwD2odI5Ih+e1jrR73UxfgKi1J6tXMQWTsQGZc1V
iqMO4Izcan5KkeWs4C8PmZZXd3BEsIwwQet0BFyMAP0pXXDtMNKnPmvQzZk49x9X6aOKSrNltkUU
F4p5bOoFoorVPpFu6AmgSyQ8Vk9bPin9Wp8mrtNDZBgLEQ0b0byUDTnWPO/gXMxrfEUoitPP/0nE
Xa2wnyUOiHMmTq4fOf7+2HMQd+oiWm7HHNFVydqQvpPBDc2IUUtzgbiJicoNatIvG+0Lu55Lexhl
kgiO7NBYuWqhJQjgbCfyQw7ySWZMmSJT/qxidYXq9HYCmv2QxbocrhlxOONJjRknRfqSjqbAqrOE
WqcPTP1vMFdYGEBv5Hr1QcCf2CEfCuIEc2Y0I2lW1rMmtl9UFJLcbZRMehW7v+qCRGjdh7FIOao1
8mAPa1oeY7xPAm2QzwZsYmfb8Eu+4sLoVRtuNkQBqBvd9jEu5LsuNk5NVXZHcdCHixF339WuTz91
IugBRemsEGTQi5YoWP0u+VdZRMAcMICXbkh7F2AArjBhra79VAjXZ2pSc0fGqtRkjiXt3rymdcwK
vUMfUo2xTwEF0WL25s8Ipbh0uvuPikJsB/mOEeH2iI0lojTast5IEw2RiquBopMeH2bMptx46SOl
S4DQQ6h2q21PiDHR6+ieQtKgnhyvIWoeCNhMeo/C4Y8Yp9CnTd6+XfEEoNtNmwKHEOzxTH/r5wSm
ihpKxcS8hFwKPgS0puKtczodsACaDtO4LrxTS3El6xvsRlAMZELu0Cz5KVFlDJal9rHd8GQyVZ25
o80fpLo0/BI28XVD/WfKgNMLQvywAkU8KZi+OPXSaQ+qhs9fCirRbVvCVaE/bGn2ccCAzE9MoN4Z
4+4eGbIKxY9m9GUy3diMijUtQrNgD+yWPuxwezosaf/UVTEOW7W5HTflodPJF3SzG4N2bZLjXGPv
BLLNr2QObffjMg+LD6xdAE9e2sFcqTWXD6Mm316n9TnpF08ySX3T4XmUs/OwabQHjcUz5uI+y6A7
dSqi+xvtONsMcwPGpolDBvJAXyq0ApxWYh/R8Y0qhuq+oZPlTrN15UjRwrB1QcWcnhtSABKnbFAc
ONCjHWMssVeb7QuNP0eqtNu4IZtBdhi2yNeKyeHsN5OT3FlXmDGqUnKXGNAoivVQKvFDN+guhBTE
gvD8NEdlObVj9QFPsdtlU5cAeOnijKnVhPK4lQ7Kw6vd1uLTqmbdg6yM5xHMIV7cBSyTsR4R+tEb
qOOZUYQxghSeSnQENwQqKB/bH1ec2vwyXQS/i8cIdtQNNVx8TjrMyiVa+Fi8Fgdp2F6acmbmDDQY
sZk4TxntnlSULh3ScvVMoxDLKrEwvqCK8LFKo3YuoOkt4L+GdlpPqFWciw7rgxyzhqhfX7AFoP9Q
1k/qREHVVtOdNSdJdDWnM1wkVybn8DMY6a6VQudDJHmQ9/JkekamhPSKlG8GcdItxkPZ4VzY40De
pxbn6gi5CUPyYNAcstvCrPwh20izt0st4lAsjzBslBr9kytto6XPUYsV2ZfpIKc+dLzaJe81Eawg
LtZxZdzRv3U6U7lgtweyQFIMMgzW1mY2TpNgMcoZLTkIRe8q04nhAWOEh0YBkT7Tbg0seOvkmALp
+h++qGeqGOxhy+oTIMEL+krICuocYULnmNEen1i6Vn/G3/nU3wemMgPkWS9VtRzSJI1t1NZursJO
OaCk3qb1C56EH7Jafd6JNo053gwl2mXbDzXtg0LIH5WteES6bHb+R1TpkMKHorRODA7y6Bk3jf5g
KTWK2vljzkGhfNXOY7xVf8ca/lsU3f8X9u2fyPlvcX3/C6n2EOQNOO+/4C12Ov+f6PYP36viSzH+
wdHt/7ebfanXcfiS/a+7sfr2pf4Vf/+Pj/uDtyvDwYVIAT3XkIBx7gqlf/B2ZeVvIOwVDqqALQKc
AtDxBwZf1v4Gyh4IPk1B4NtQdP+BweefDJA7AKcVACSmpP9bGHxV/TNuCYqGaqga/NIdIfwLPFzb
ZtXIJpDIeZQd20N/Fm6FULHxVslt8yQf9m/Vs3nWPdjtk4/aWLgepAdyBek2vsvOkx971Wn9sIax
t/jYcN+Cajzghu32h/ym+HKNUMZQLM6A7SZSg/GYe4m7+ARZHzCOK7u6px+mCG3FkO2ar4nFQeMW
9/FB9tpgOeJr7uAYeYT77wjedMTlMxJCDN9cKYQyE60eVm+BemiDIsjd1RP8OtQPzUNyYL90izNg
YIiVJwR/o8ZvfM0vz4TC2kaR3B1C1RVOcw1lwAbVdzLC9iwfjFs9aM/rCUZhpLrb4XrOIqxH/DJE
YsNHFDIcD+YBaNJFOF8fioN1rk9l2B6GsPPQHuY5aVB5wkkLDCdG1YgzVLs8pRi54NZo6wDYn+IL
Esz28rU8DJHqFV7Oxyp+b3+PvN6N/UfYhI4U6G7mwU3+oTuMq9+E+s/bUD3AG09ocgSKu4WqXUe9
74kXOvUHCroAj0Sn58nGAJFLf/Y58vCUoDuOrhR0of6pO/Y4OEKQcJVDcWN42IkHRUQ0u+Bdy1/N
9+Vd6pP/3lGd95Hpp3ezi8N3UB5wQi0CEJ8Ozlvu5CCEYmOqfaCS8JUflBcXCH8v1uchJBEOerez
x0eH3cgdbBrsnnbob7D/uK0jVMnsySuCJhT90k3D8ca4i2/Xm9WFq+yLLqaRduvqt/m9eFN+255b
GQAQJ6UOtl4tEihnWFCedlbO1qmPiofmqfLaaPmB1KgDGsMt+ZDskh6nQA7zQItwB/Ikr/Dzk3rS
3GsQA5kdXWr27MG4AEDiaohhBYqDcX1xqQ4cJ7l5wL70QQ2bA34ZH7AUcFdX5mZNb3jJ+JqeRaje
l0cloj0MBFhyzLN6TzM2UIPY4wjGa1knIj/7Nh6vT9Il+8r64TfzOyOCzc5R5EENBB9L7Qck2G/k
A2o+p/po3ucngxXQ3eRReqgO6rE//hKxLn+HIv4K/ANu+CfU3T+X+iu03VyPMhbPLYI3zuxNkMv9
wSWbdfoQlUa74R4698cPLEN8g1V5jZpoc1VP9HbRTuFRiQBWe+WX9DI7nM/bgjv4syc7olPYz5mb
+WDuHNmRPRy4slByu4gV5hehFKJBlr9kHg1KBxM8t3WwCPINv/BIvV2FWT4c1eRQBoWz8B9UkhzT
LYMlrO+0oxTS3HaTIAmyAMP0FiYfqDqn/759LZ+mcDgWQfFkgvEJs2C9bUKL2V/gNHm8pzPiCM+q
2/GzIYw/pb4eXY9qRNLn1k/mp+QE0+ecZOAtPO2k3zIhoySSH7d77d7wSP4OxqlEwiOaDsnN9bid
Y7/31VstUOqLyW/HNnQ3WzpR3zgS03vZ14M/OUBX+PmP0b46Xz5d7ZeKqDCzFlYbhpEnHlCDt7/9
yPn72WVN8ruxg2AJbfLS5ZO8PtIO800eTgFl0gn92nDwwQz6oGMbW3JRIeaXM79S7TVEANETjskH
ZpzbOF/AGUbQ/h3d3m/uGzH8hr6/I58gwd9sPrBTb3ZQjz5aF3IovivOmz/4pgekx7ABHTMd5EAO
0Lp0Mxc9Iu/qwa63q0i4XQ/7da+n9WtyqydYutkgdp3cq/3UYwlEuP15apCEore4tIQdOtBnHBVd
WrJe584OZ0jHwhMdyEZ+4dPmtzt/DUa2mt4TbJgT9o+EHWFyifr24lYRGn5uAvQg4vg9bEPxvg3h
xD4anxIX0Uo7+9jx6ZqrRAI7kMA0JifzTAfT2XsjQpLBxpYjbPgQfMefgMq8x8iQ2Xt/Aa/+cxm9
omKYwpKVa91Ip9ERD8iqARhgY6s93fuGkpWns2EdaBApDjfASgKgweNP7EXsXD4nmQ4QGseyVwaW
T2AfS8LrBa0Ke4kQyCDCQsH22B/ZyyYXj5zb+Ck+xafuxrrtItmbojmQiLAoRbgIfbmSP/nzQWPP
whnrcfWScIjiYH/TeqD4+JLuG0VYHvoTNlrHLqz4r+6yGD26P0c9Mgnuo28+TPu04Q6nD8uHxb4Y
nuVhU/LESfttf8of+u9Xnws/6tw+TUqXrl/IMW/QOv2dcVzsl8lT7dJZbH5gWzbYRFt0UpY7Xjb2
YKeuFm6ARPlnrC8dLbjyy7kLOHSf1IJds+ZRo3ByX3LNg/5DcnWH/ctFb6AMch9vEa7I9h8CkrYx
pr6ZPQ7O+DMitwMxnEuACGEQJR8Uo704oj+7PRen4eUubnxHw5ycBI48k4ts5HlzEWL09vRB9hq/
D/ZXYziDZwRCoPsoAPx8nNQRbNlpac/yRrCE92Dceygz4pm6q7HbdGPYSici237OaxfEnMXJqwCA
CyFEf+DRPZSibc6Nn4U7NA0cxVs85ZARasAdBVNYnJJg9fmZNwRgXENOqB0K+QB0XND5kIg9y60C
gzW1Omaw8gwAtB1tuLUuzUn8kN+VTZiJburlp/mYO/uilG0hcZzSp2LA1t0G5O927j4naf0AvLHF
43pM/CfwXs4YgbKwoUrZ17tFd9IDyBQ7D/elxeK20V3kPRr8c+7NtxWLlxMuj5NkW/GA52EQxYmy
J3JDCGESCXV/jBQHgUCubHHrGgGl33cSok+j3Ezu6hjsElDMbT7cnm/il+s5ucwu9b63h7zSJeg5
18B8Z7UiMrrj2f8JzP/HcjVfsUsxbQOtppjiqfX0EyRlp3b6AKFetw1L5I+JoJ27+TBquGPERgkU
xk1K3AQwQyhDddAV3AfALz7tVb7MiF3Pra35q1fa3yqnctArtYH7BxPvyHCb4Mpb5KSaTXNgae4b
LEJVzMHPZqAHk08izTTFBcoDZcHodD5N+T3I7ykt/+DSYWeqYYvGX+uB5HeReYhJKzrfJPGKvSsb
rvh5JPTsHwjEhR0BcC7wvJavUlKclpfUewB/l6NJJEC3xdl/RLz/su8+fai5Nd8jlR8V9yof1Hp1
aBHAZS6TR7Oz8LD7h7eeFOWE9sH9+4PkTD9iEls3ijTu1d3YQ3JsA9ST6eAsZ7fPI08nE99o9vHI
xZlBI+VWfHINnpydzK+/5I98PuMqM7+g1nhiMPgb4ym5pZfxH2B+rnzg8xhudgDhcn2KPdNruaX1
B6/FaVy2y68o8iYPcWLTvD22RHo4oQQNrBZcwdGjkvec2SprfPErXqe1r3s/ZYd1VdIUMxh4t+u+
LbmYKjMxKfJZ7Pty//uYjTbbYUAnjEzv6u1pLLoCLKGCCawR01FKJWHcN56aUETgcYnJdsUzlKWt
3QBXdWM3jvbH2QubwR+P++rmj7hQHDBA/AZCE0w9vGUZvCraPponOrYMR89dm7x7sv+A08WbNOoP
AD8ZcAiLt/ubZlGGNMWYsKaX+F2A2ZLzgEUgz8AuZFfOD0TeCcSAXVhRSJr9HAvU1rnpK6OyD/LA
zRf8VyRrE6k/GryRmbDcTigfh0AP9XAgh872IBQKRzKGo3CZwz5cmcf7tVRqsn2NJCzb9OfElEjs
CKu8oCbYmXLRleSGNNEzWHn7lKhuyCTC6z6TCSciUyxlq4+9LhgYYqoEQgeOq972cfsI8BNkg5sG
JBchR6Ed22lOLGzJNOj1X5l5Ints+9WKtKjzZdasHKTBHAqs4n2mZmczkA+TL4SdH2Lqc7SiPkyJ
LtCd+RVg8cTAjfi9UjRA6SNbMB0hTKPhRSVp4qSSzOIajAwp2Lafj8qxpFsxokRTLrHvJjJjuXqM
aMCSujOf5jv1TAbCu96DYunu440/HtOuCClWXT6NiDvzRhRSPyoaAjWKj8F1Hw8HiV8S7p4FSWIW
zLyX+Yx5PbHEZCEjLxshtujtoRWbH2cisLIuKHohbp20F44CI/FuDUwSws5Z3eaLENSEtZq/Gb36
eWY5liTtoEJJEJDvZ0p3jDfGXbbh7zsi7F/2d4qsMHYrt/EtnjPh2lJkshNx/MPnXhnkwWdgXZFd
ZY9tiGb9XNwSEWvPE/fVCpppD0OAYgJWqkObje2SLNfubnqNSUJvjjHd84HYRVvEk/whZRgpTvYc
lVuZblKygsle9qzoPv0GIYqhbg8aN3plGIie/Dt69hTQZpA/xhTEzW0ZtJQVKQnDnvnQjNZP1W15
t35fwj2tZ4dn311CTii5vsnqkvg17EEhaBzpIZAvUUOfkgMCgiQjId8eKr88FIfkUGNscCPwd7fL
sT31p/57Sm27+laACp9DyQLs6GlPk4ClkHvtWY1qIzjII4JtJlVCx/REEmNf7ZGapg4AmIWc9vFb
1A7untrQmHQ6api9SML1nf8nh3JSH7z7N5TpqfAtp/H2KoOTUrfy19N4Xm508iYgod7mQbWlrFpC
WtM9Hy97CslkHCmxY52bUAk2r/VFclCYc0ftHD9qAAz4Qnwwnlr9ae08/YayyUv9ciHx2lMiLdDZ
0iNukWGht+vpjxPBJBqOcVQ/Mb5MFNWVb0d6BtVRBjBrm42dPakRCkJH5bP6zXxUL1nA8PC7+QMg
4Uj/lH23zmC3LmWAyZwPDjoDCu1BGUjuBPK8Ltyzvr0o3KtG2CaalwSC1/KcUEOdhB/vuSo6azaq
XW5sv4ABJ4Hd80p6yKSgFyrJL0ju1RxEecUNwo41XQggyMHsNx5FGbinL2obIjqXRdZnTQMU6PQf
5YdYdDXmCV/Uj/wyFdr+eoW9RUPeBZOPmWwyhnW0d02sn+8N/mgI3uWLuhyFzxSTTEChv4lDeA52
8ohgmBxlmH+TZHIM4uafOP10XxZeYvwyuzPZ3xe4qwSFzjY5ybAN7tFwDDJQtLGYXb3bMHcHvuN8
maIR6WuS6r3GQySWS4BZLkE10iGhGYTMXSD7khTwU4wV7eEHaTCkSuRkOVDgduSXMsqizksRhvKX
H6vfeTGX22vRGK84miUtV7jy+TJXMLkSd2EjpGGGwp3s6z6QNm5joKrNIdV9u95fz2sScDDN5rYX
YSRBhDUQ9U4T0jY6GR6znbCe+LmHIBzrAV1iH695ysQqYM/hxe1p8peB7DhxuHmyd4SsuXpDkbyX
yEg2URrvk3s7bM7TjzzYE919uPaGAepv3A6iFWzRaH1/EIhRug1ynfsmy2TP+xlQyDkbnolkloBE
2UHZTrLL/2Nyw+5TsLtYpLo1de+e1Qmk02xqZKYVwc4FPMc2au7PwaDTNAoqb+BmRxfKN08SE+T3
dNCi5MW4zzP99rEm+FvRNViCjtvfPMhf/Cbbr7Pckhs7nB0cmEePbcR4sSnNXv+MyhbFcOeY7L25
NwVm2NAbYCMN9m7pEKR7GPb2UaZgJyiTFtxgdV7/6MkYBb/hQiTr7C0kLjZ/wA2TSPlphJHqOY/2
itjknNiX7S8oK7oLD8Ppttd8pzHGDrM3d+Cbun/ddJK0N6pl85X3W1k0WnFNTeMUfwdUeEB8mjbE
voM8iffbA4Y+8mnyN3ffGk0Ge9+sJL+6CLczXebhkxZlD9qlPtJVu9teEBe8nX8UZ8NXQqKGZx5M
glx6G9M/3uMRZlSH6gEW6VEKlMP2o6a/mRBFcXiiy7n6WaSz1Qw3pOQERpLtCAPrgLTQ78L19kr0
0i/d0XjaDvT33D5iGXqAlCnRshvsr0haT59YbuxOLmdjDOHmeejMRvJF/jQcyhvmNVskyH16uCNN
zpbWhB72kXVnJu78wglvG7W+emyP1u01YsYwL2if03lTbuVzfzQiknlvLxnywAp/voL/b8c6/4Un
NoqkSzQx35ZGemi6L8N1/b/nNb8ez/zxt38czkg6UsgUgaKuWdLfPeL+OJyRpL8hcwSVVbdUzuFl
zkf+OJzhX1QdcDQAtl33giOafxzO6H/jlEfnc5BBtaB7msq/I5C0P9O/lK4GpnKvuORoh+amUiht
ZGHGUiuPOITaCkJmjWq5W0K5qjiQhXwpV56Ax7+zZH93ILRf9BV9OBfHoR81fJ5nndNghaJMgnS/
Sk9gNF1pI2Lkxde5yy6/vJjftKWlvW32uj7fr7fTmX85gOLMH9GAQhUigG7HudSDOtMBwyoBQL2j
DMErVhVb7SVX0+J3yNJvPeIr6nuZjnAV8CGIynU6JhteVzMnUzplCCooZmUcRYtW1/VdbvZb73GP
jb88Yq8liSaYHVVKESNNI7qy1rjK/BEUOawQOEZwMcwGaf8A0tbzfziurw72WqUUOlwBrWiW869m
obsoyB1ayJM8s6lgy5LRBag/ZDDV/vqKb43qq+OFa6tkI9JReNBf5S/xRH9D1Y6ZiBEBYIe6FAHC
rUcp1t55idKfFYf/3tjZJ86rPqyVScgjs/6iZUT+K87Cvno2VzjiuUgHTDNsnew9t6EduvnIvoC8
7JJ8REr886jkl2SiidVBkozVdxbO75crR6mvOk3X6yR1M+SmqIcCCpzTbEgE4+deNvy02o7SbLp6
JbhLU1yw531vGPZJ+y/rh6u+2mDlaVsBQTG52vUWdJabm+WTmFrH65UdbiTj+NG3cJUkOMFqr7gV
q0tXTVfLlXfe+5vP/SpMVYA/BkXZAAblUlDKqosUiCMVNHwEwW01wx0GtC+v9AHiyi+4rb+eb9Ie
kX735K8iVZ3IhGBUEg9Zq7um1cFV6/EQQuo8no7rcAvrFd1kMoSEllhvPZUxSRF+IIgEXdrVIsBI
7wzBb6ci7+BVDJvaSkLQV9YinXe8x7BtPK/Ek3yO3Z41L7fvvu7fhksu9Sp2Ac3TBbkDEoIK023X
xEelJW6NxSXOMTWtU2+PYQCVL1udvxdKfpfDYeJmvYpfEAWkzOwmZL1msihJdsFRHuvG+lKq4zFt
5Z8xRVmp5BhZK78eO0ZaULV3Rld66/ryn+OnmIkDlEZLiXK9fdJhNmvx1W+0bzLTXDPh39KzYpqp
aXcRtPVopNtRY+r99TT7bVjj4V+Fta4QEMBZVi3Ct92tRMU1zcu+tgy6ZVfe75zS/9bOf32xNx/1
VVAzGpAiWO3pURurx3hNPypJsMeRAd0J1Z2AjFYQBMEHHuvlqCsC4oLjewH8rYX8ulWubwJC29IM
JOEqBZN4GXjdu/RS1uMtWFCu9RfA18fWRKH03bXzxvi+LhBMWNY1Lo1DBMvabmZsr8UlQOspsPBn
xiopiGE6ZmzQ/9kIm6+ilZjAc7uKyRoV4/1MOqNWdIK5VJJAuFu+QpRG6lQ+dspuP4OlFwbb6B28
M5neCFnmq5BV1tV0lXtw3RsTqZ2o1EcRGuiWPWdr8/U/fMJX0ShbZ9Fq52X5mcFtq2VnxEQlltEX
zC5XWL4mIeKmnLAkeNQU0CBl5/31pd+Ig+ar4LSiC1z0jZ4fJvC2rYqjTgZj1BKYLuux4fuRNfTX
l3prpZBi/ympAoE59YrW5YcqAvN5uPbdkzCk4ZKNl7xO0Pc6QdW8aBJzVpePOFFZ0TtXfiMEm6/C
0YZhQLkkAm0s9N2rgmY73bY9JKQN/bG8OarbcYIAWt+/c8E34p/5KgSpnblkkIjiqK0Coo6GJUID
A29/pVia3Kc7cji7T9vV3nLU7I13q/e3LvwqGuU42F7VtqGwzsK8/WhZyVdTwIGTMd7DH3RYpJHv
VwT0NpTQ8XJlKb/zft8IC8b+819yZrgY4qRBjY+kuP26lyGVSStTmS5zDDghMY5oIOO2qbwTFt6Y
ucarLEqQUnnotzqOqokm8l7pUAKs3S1u0D8nbYrj4Dtv843p8xOe88uTdXieTas6spvieKxVL7FM
bi7HTxU9O1J2R23qgzXfju9WdLti7+8SpdeKUOg7SWumFkIkIjlYo4x5jQUHdowN85197ALKFvec
zB6wXETG/KYqw3ee9beVjw4k8s9vEecvcPODCSPtY/OQfad3Pi8Ozsbxh+4Ul0xX+z+80KvIo1hC
ZsHsg/VjqoFZB0OXRdok2Qm6iNBfLzNsYIMiqBNa7LvevexbI/sqCEmrhb6BPI4k3xEqxqHZTvjy
AQOEVqBRP28/yjzGwUegvNwOHGa+87hvXXf/+S9zaNn6DlC6JUVTPBwFnNLi+d60OMVKaYRJ0jFj
e45X43ZXVdfQXC1WY33v2m/N31fRqBbnq4lbtIztnHhJY/Fgao+7be+Y9E+mXrHrkIgPmy2n13e2
ld/3CJhGr+JQobYJ9sQtLIzFs27H8/V2+ADGvHom5X1vTOU39mb9VcTZ0mnDCDspIgWMt4wa5/Vw
lR8r8RODamtMVXPhVFwTqCjBqa2X3sJOEfEuEbsAcb0bl0isnGWmT6w3DEDmWrJyQ2A8l63u3aGI
9V4A2RfPb+oe/XWsUua2xWdZjsY9JyMMAhSGak0LWf6c0sKvJzB93edMYg7sxcDQXMpMDmAywF1+
r+R5K1ncXcV+nYLSXFoJRHQ5QgVuN3l2ZzUD6he3tj4hw4VmgxQrbkmZbfJ1Jv4x//6tfuabKu5/
wqD/Hsz+X9jPpLowDIV59xcdzTQrag6ufmMT9Y+//qOnqeqAx2lNSpi7wYv9p+i7xL/g30ZvxPgH
FP2Pnqaq/M00Lbyb0KMEDf/KKMqAeIRNm6qrKAz+e7ZvymtFY2t3m1L5PFnVFE3/F6FMXY6vdVJl
29PatLeW/F1dwZ+m1V3eSS+5IH5AIekFAvtRMhOfMv9IWDDIXNcPuE3zy+uDnKcBboTeqGgnabfi
yHv5ZhJO2Zbexxsi3AOGS9UcaNfsuah3jRVxn5QpJ/lxHmJPtXhTPVpOXyfYPq0Pa1dAaKmexRyl
mAK5Whys188mgjeVia0mviN2iQ8NgmJkemb/YaQMsur6+1QAhszzZjcPtx6VXHooBRQ7dCFEx7C3
67bjyGH6JJjyB1pAtyMqPAsGbqZkPNYGzGzTuo1LkkgzC1uYY6MJWmEpP5Vl/rWqkU1sri8VGk52
KkOwLYv6O8wwAtLVX4dza3VAAnbNiyX21apD5jQzWlvENXKekI1ru/vBkB7qKkP1Dw3cEmfWJl/u
liyN1jjl8L6c7anULwn6UZgFtnYnaSC8aRTN05Tb+iw8lbY5iyC9RvN2byChuwhiTB7uoX+GubRz
6AwsKLavRa6GvdrcjcmMTSqMMiGVfVWFY9vwuegqc7ikzg9t3wVyPj4Lm4zVZPxDnuv7q8QQ/h/q
zis5cizbslOpCSANwIX8hWvtTjqd4gdGEYTWGl89jZ5ej6QXmFWVEVEpOtu6zd4zK4tiMoJ0Bdx7
7jl7r4159D7p2oMRg+wZ4Qz37YCYRsWLS7bFMtLCF00Gm1cCdYuiiu+6AQExGVjGNkwuqlkTzlsg
QRywssdUF4qFV8EweZRMLDsp39b4ffSav7E08xiKdq2qzHQgFNozklsQ9khAsH3lVBQGQeRYxf0I
S2uyacY3IxbQCv0EJ5JZnS0iiXpPBR5X8gmPVXELvfGxE2QMyACoYnkXhy6qMElZNzrioE5+17PJ
UNFrhaOoCpLaqrxTGuMq281R0q9xnR+ykUEtvNXcOgde8JwqxGRUVfrNK3iFNhkENvAJ10q+4Sf3
5rE2vpZaO3npaqfPOGVl8UR4YUbd1auu1oZlHw6PdijwGGnbSFKxSXln3lwY1+EqNiVEmkL6bHAe
AXy99zS8bdVQ5fO4AuBWWK8pSCJNSlFtkOBCy4Xxe4xCJ0uXhSKtlVZ+bOPiFin6RjezWyzXF3ds
DgNsBCXDUNVlyQ3gt630FxX4Gf7D8d4HXVZb8dnLsC4ENVEjQwieKb+nUY3+1G/bua+F2yRmxm1B
R4TFvJYjaaH72t4GCAMbhVjVQkIEqbTEnHMFlSoZZtGltZGIDRC/hb+mYbBtivJbCwY4shTU+P6g
7pWAD890rUuAsiKfPgxw3maFwsdqkUWV9QqMweqhTru9X3eoChr3JPCIzrjzn6UQWTzYq14fPglL
WbWqtJbDeC3nKpjR8NnN5ZeuyRdWp+6bLr4oQ8+UtyNUPGvIRi7KfdFp73krtlVAXLStb3KwW9MT
9bJ0NnTmhpCEz8jXtmaMIyFu9knuPWmdMiF43waZFCWh7NJWe2uD4cGlspri62LoLbbI76qov5eL
KSIhWQ8Wl5ik+W9SZ20L5B2y2mP2sz7blNlpIbayqu40AflvvIaZsYn04SX3/FU5JNs+V+mnSfNB
8Vdmncy+26jOvxYm3xsPlKkG/61eYY2eVnxSHiwNm5VtKj9VDMzKAt3r+vGBoB50pQZp30X+FCrk
yFhpCBzPe+/6dB+aSATcdO92PkTuYh4m7Ryi9fIvns30aD8/G8Lsdbzmpg4V76cSGtwqZVRZyg9y
OGSzPuH605Gney7+8UhfF60EwzLeVwjcK/cEMuglIRQcFsI2K8UlcZtzJwNlAzT69cT+P9Q1f1j9
/BcsbVSV6vWPy5prGZAj9/rxD1Js/nHN3l69H7x0Xz/9a1kjGfIvGjNaYQrjq0LRqd9/ndVKBrNa
IUMUlGWNNFkqn++HtdArdXCSKoY5sMj81T8TMBX5F1lTbQJyhWwJBr3K3xnW/tivgLvM4FcnZhP6
Ft483ZiK9u9OZorHQioHko1p321JSrdmFqIhQwS3KcpeziAlt5W2Vk2CyL97x37v/vrxiv71oQ2b
jJfJDmiZP+folDA7e4mWzazGle1L94FJcLbS62utL+6l1rymI0nucTTcYm3yU3VK5RBUAj+jnAHQ
h79OJ5Aoyub850+MovKHe22q7jCVUzdaGvE+pvrzjLcsQjMmyYdjScPILZSGi1dk3pINLYaCLi+U
oFRnpI/PSHapHHi0T3qjvo5efq/4+HQZsddOHmDd1SLyFoA3zQ3RfnaRjXrN4OgZmniUyDF3oD2C
+rDVrNmGWrX0VQBrJVsro4PEuyuVeldr8dLvQ4+mHeWUXcenwPcQjjWbKnvHpV3MwfGdTcsDgAQB
NwwgaYng2NgeZ62JwJcVHYMOadxEEcah2j6YdnkUxMkL1d26Rfim2Nl9T1hXVljHyK+e+l6+mbYK
yTxHFxfaKLLJ0wHJIUdvrTkBRjTtQWVDXti5uoc8dLKKghLL9OA3N/ACpPR9VDNt3qX1ociNi2YE
H1FC9nrZUQqZ3nYURPL5UmHRO3dvLu1ALbX6DXOidVaJfddL9HfqnhiCLl0LnUBNPYDYpsQvolLe
c2XkmMaObQv14ofapdXHdeKiefGoJwl9SWAoNKWT7UyPlOEkn47AIxQcD2CdHOeULK1/tGuxq8MA
SVGIWtoAIRhG2BEEVunUIzoz0Rt+FBZw5X1mPeBslTzj4iNJCsJ+CgU2hJAAufDCDbfGXVbW6sL3
bIko9EZdJ7BSGl9BrCo3h8jmx6MCR5nuJRjSoeHkhn01gfQ4fPLxshQz4hH8hR4E27rh0vIjk75I
T24KEapajjqszQE5Q2pVqzI6ere+4zKDQMRpQJ1KA7mIFp4gIqqRjYBPSnoIQ4gkvu/NpKzh0bNx
bkV67+gdbJxC0i51Xc3SqCbjN/60g+yegFKETl7QwhjgDmtpjLaVITZZU22bqi3X8HAPasuRxepA
OkedtYpY8yDYy1zduom3qSbWVNKpxAk8KAa9vtfrbEviyJRKt/BA+FTG1FRfd8Zw+yqvM8v/1Pn0
mzI+ASIA40tqIzCVoFjk0niNFY0DQaEBqR/0VWLV6AyNtnXSCMFXlnsXJDDaIvc9HjtPwt0QVMdQ
Hc2ZAW+XTzSeuWY+bEtsE0MPOsQj46hTV17CuxIHHYgSM36J0XnV/TuJDvuhG+6gD4pNbAC6Hk2g
5fD25nbc3BNvwVHFyu2lOzyThjsuympUHJnkHQan/FGrWI6FmqwZYhvU2J5Gnqk1hLYjByDLRuk0
kTRNNX6vx2Noc12CGBy4L6VZPipIdFt+SJ0YzFzQXpFvXdJ2MzfkotMvVcbiG3viW6AYwgHqMAPS
QKwgUYJxMOaLsNZTkkkxibT6A6ydpzowK2inJiYWb9faODvyBGOCooD0rQDH+Ib55DUSv7TAouiF
nJxadSDAtsnPsGh0h7yWDxXTMXb/SxaSHGzY0ymmjveK/5wYIYVHpHCpKCzJmUSSrVbzIuF2T+GE
cpLO9U56ckmWIRWD5w5ngDNPvRvH9pDQhuNN4RmbWXbfyfjHRLPR2SRIrPGxQ1i0qFqqGllG9CBd
Ijs566lROXIDXEqJVhZs6lSqr6UujlNWpwzjw5HFZyHSa60FPpZbbvSiQwILjM2T4AGL1LqKKTh0
LHBylsJhWbpKOsLsjn9iTdemn3bHApCZWomL24YvVcfa2QXt2UhhJSHLVWp30QZtvZhKKANZgpPE
3lm3wWemxAsK4KEzJURzqWZPudbfhtw4qjU8hHBgYWCviIPwI5BzpOsYJkOwhIPOftebz6mc77KK
F5ER8B5qWGs761YT7zmXfOuhrhLs2D6YOGROdyNwEln6ZkVsiAYcklkgvyMH26Yk7LoRH7Jl3JH9
Esx6lyUtq8UJHtievWURNCjVRQFNNeC8fcqU4DFNuEgDgK+AFY3jkBjHXr1oFh/31IdtdFJ0zbp8
gv2yrUR6CkgbmLejfjZVhIa2KTmVbF4lCS9JU/I4GFxINCWSy38x0fAMcQE9iDOLxGcCGDQtrIeo
fnBNN4I5439YLjuh1/tv+QDfwrT2w5TsWY5tzl6nvMQ+uakRGyVQV93RivDFc7e6kr58PbKREelZ
FcztSQ4lJgEPYi+qdZgAXtPKCbscvijkuDlNVp1sj2h5S73pHvnNPfk0itnfDTg9S1qiMogvZ2zE
sY+8pZ7pW7YrTHzcrbJLeqlu4EFQr+wqvhOQpsYxLHjoTbb0tsZNyNFy0SLOmBHu+hZQfFuNMcyD
idABY/Hla7fPoUfZAxGhkv/Z+rxdbe9eVZVxAtqTQUQzS7MfrLY5jH28odS5Rjn31qgXGFZGPuc6
ykFzgjOL4KyU4UfIm+d2IzM8SaKJQlQsgbJv8FteikC/AAA5DiElgixAMgaw0ouoXrfFYagpVUAP
9uHJqKdUvewM5teDnNx/ugknL7RQllP20rU1/Y/IJgs6S+eBXbyGca4sSpUVYCTryBk07zPR22ru
h8eqqJGPTj/Y+cBWlOxcoeFagubbUiTfB/YlBfU/V3NQ87klr5R8GGfq6AvgNfazICRsrpjIrWOc
ITJC0rw5UCkHM1+gra8srBeNugyxMEtKvKdTZsAZDu+zROEc63dT6Ky6dYNmB2cuXQxRZ8/gpEHk
ajPerKKa9nd2EUMhsBAA6L7zuyk4UCET1f+oav8zN5oDyPKF5hJ/JaR31ZpubKB/s7603rIQ2wsJ
VkZEIjulEdl2ExWRFUUKhmvvYdXwWhp4XKXGwBpnpslKAinK5cc7Ylbxi9ukZ6Ert68aoEgvGsr4
VDl5RvUK2ElvCZ4ts5zkHMA/BjvOSJ7swhuClRG0qx6SXzikeGJzaVgO9qmrwTerxEHNGkJ1q/Q+
UzhGlx3KefJS5n7EGhS22szyQcqEbYZlNd/atfQREvprNiNuXGJuZ4Epk77uqoAR7OgcgqVqu/jO
i9MHFKW8Fd1BLdKXZLwL3Y57A/I+INaOwPS93wjSHrJMg2iZFXPLr65WPm6KMrA2HTihxgoGyEfS
NghdbZaKpd9JWyrQG5G366CQ1VkzesLxQWw5EAuhVMjBuwjHQ2yTKq247dEDtrejViRFnBYbbcpZ
0xscCyT7lQnj0a5KPpoquN9WQ/w25SLHKhKplmIs1t2PZEO2GbFhlZGu4IMtPRpecyWv2OlY+4iz
ohZsEhKSu7MNzBO2OXejlm2SIKbecWsqeiiEdqdjCad5Udk2n2xPqURu84shiuufnzS+Wgi/Heo5
aGimruogD9DcGkL+ajp/d/pS3YpZSFNKM5eXOhtZgeuYrdsQ3GulflLHqHagzU0lo1LEZ7OnPqrK
fBXp9fZimj5xEbRlfbf4q6gj9cfB8r+eGWcfS5Byqn3JGL57ZrZhlLWeNTic28cy6x7L0fswSCUm
mRsDaYnOnJKdvvO18UnvjpqnwCUauDO816HFwp9l9lLrIiZ5LOO5qfZzAOXrsWYfpy+1b5rwBU40
3s6pMKmyBP8tZCu1o42qKP1fdHJ+98WQ2UR0lGooKqF7Px5ypUYmVirm6KLSzRo7CoFchg3Hmj4v
G8pX7vnR1e+NQD8pWnImudKZkj1ZOnZlAXPKxcM5JHA32SojiE6OXu3pvniEDQHpD6zsqXePjSZl
Tm4350YWG29M963w8r94JT9NFH/9WJhmWGTfEoNFf+DHV9K1QyC3YwgsohcytFr5Nips9K2xlWLj
Am5PRvPM07UrLmMhPf/59fof52IuVw7kQtFoPtDV+GmSZwVVXdiND0ZRqg8aB7NcEn+hJPtxSPjr
CzQFJQtTIFob9k9Nt6HJBxiPnjTTe8xRpXZsZWlbtaypf/5Sfo5f/HokHkKTae6pvJ0/q1SGRElY
DBl3k2LD/toPN0V/yIb+manqYYzJ2iJlQ2vYp011WtJVOGpxUVlzK+hmUYEBT4m5HkA/0glO0lUF
M3BmFsrN8N17QqtX3EGUs6X/IcXaJVe40DOGMwg3ZtMjGFS//kDVX7jJ1oTCANpUdhoz+oyrUyPr
Z78xjmYNwdLtwlNquLuMB3BCjTaAUdJybDjXsCE9BVOYU1B1KuTPyklNnFV9WWxkoht8SV8bUYL8
htPV3BVA0PGLQcelupmO/oYc3pT0kNfZveFOSRIAAjHjZ/ksa5NT1VgcHtK9kIv7oY0+Pc//TAfg
EbG7T7X6KZrYet86qz18NWogTt9qCiM2DPdqipyrUsQUdcNDxHk6aJ78huEQDXAmHubSYpMo/HBH
pum953IsiKStIcQqEcDXRO59GrG+9NwUQjIj89Lr6XAXyULuipfKys96Z20SO9lLnXHMNd7a2s/u
q4aZzXRImWJnWHmi8+gaK0uT6LYoI549oHKAo+/tbMr3sRDgor5diKbeRv22qOM5IDpHirIF0Zxk
CLTWNUqogdkwfNoW5anqn+zGwH+Mo868dWF0ne4BQr0sxzCGY2BFO1un2HUTXmQapPduyxnT/xYW
4EwKPiA3kcFkKrBsLUcPbeAvmXYZYMbpiffpZsnCb4rCsd3iyZu407n0Le0L8Hbe8AC22bGU5qBq
4a4l9FzXjE0djrd8DD58ieZ6jcEqAOojvDeXMp7QhI2Ai8ckpmxnIvvkIP8KIlFzH5OGC60QzcGt
JAq+XIqcutp7eXqOAo4AYbj3dE4jEVFhM7/FulfThfAb8xq12dMYKhfRMuoLqASVYkoUmQ5UQQaE
FXaxKNixSU06x1L4GVXuNbWMdVzT+EKv+GHoKybAoFQM8xoq/BiRNj4pVayoss4JkqMrucbtzIZd
55RF8NFwNLHSl0auX4KkvJUyJZIoi5WOtiJqOb1khYmZD8Bm35H1xqTPyqKPUs5pGvhHKRIPsWY7
hZqPvy4ff6vr/ftz+h9G+X/Y8v7hX/03gs5xZvpunf0P4NwhS1/ff2iFf/3Ar61w8xf2DlrNpqUb
zPdZ4//VCedvZJvwP6Bxlm5q6pRS+duEn3EHux2FEEUSTfJ/N8IZ/psqNiiAc5oJGVr8vUb4RLT7
fsJCqUMpBtOOWG+bDrv6k2rH9GV9oBmJH1e9MK6FwbO76JAWxiVJMPN2fRigbRBl5d1jQ9+SXQv1
KViZp5EEi7CadYOzu3mtOkuy2Upg/WyBKD0Ru7dtlj6gkGX3NKz1Ld7WbeetdWMrN/Me2/Pxhu3c
SdYJnllrqZAOk4tFYqzV5CYP62Qm6EIikpmNzPMPrX4HaXfiPwxQL9o548J+CaXNe4F2MLs0PIUL
I2I8l1gWcef5K8BItEL9iwCwM+ybHetT49wax9/LR/USb4jF3eqQ8tRtvjeAKeVz/XkHRYBfIn0h
xUqQKepbgDWwWd+6mXQvHEAAPAK7o3mC4Sv27lIAwjAd+a59VuEMNc6F3vlCOeGX1J3b9nK72c5h
N/0HRJh9vKkWL9oMgzPe+nKfOcMWMirPnVAC52l5vXrOWw8zB/bAIrkjMcyJbgVtTjOdVaazk1eU
w3wWAbmJttPc/CXvmTmBX5yXwIFFx0F0Q8/ri3Zgvk+wCzZmy3krn6Hy3NXzzEn3ieMdB7oSwQMZ
oncBsbqrsK4RhXVzk11dXIr3cYXrHGSXFtKBxM+2VHgQfm6vX4IzXl9YJnCkTyPvaNDdj4W30GHb
gUmhnQdLI9rDaduUK6+eEY+j+g9eDMrOs7bqPUP1FUjZRwOKwKWVYAUaz/36emVMDSRgVeMIr+fB
logBsCWoNzb+BibrTlUXNy1fat+Uxxirf7TN4ZMYRPHBJYc/QkjkUoP5YuK5JWcsmt8sdUFAzPRH
P+XROUW/hver80fZbx4fYndRgeym6Ux/ZRv7G+2+eyhpoL2QPWlhQhk5hjlV7JDRaBdrRt1oyeY1
jlfgAPLc3FegSNpHyMB6fLQvIXSafGU95gd/D7b3vtx3q+bBMM/Sm/3GljuX6Yq0dERnRABy1UVH
fy6diB+YhUANQUfMymifAYuB+cCf1oyvyyknyDHyVbcHYNLPR3zV/gK965AuVLK9q01jOJTvzWca
OCpud/gP+jK/Nq+cjfR9far4HXgDgXg0cxJ5SR3Z+mfe2L1OnMMnnCUYJW8jJvzzeb/l+SPYuMcN
zw1PckINCf5pquqvKYp0QZzYrPo0XoxDsvMxM8OPjQvoA4AJlxJXFAVFwPD/nVkCn5uyAtEB2jyZ
udnSuxADVtOz6zA5Of0Tl1mhO8Gjco6qmf5MYILj3svv4RJzOAkSIMS0QwupaW5YM/2dFwaqBdtv
szwPa9V2Zl60ozLh3dFKVgPvyGz6QVpGEGjkR1k8DI8+eXWyU73xvPDtUng96SwUcA2f3Atusl3/
YeDF/ia9gX93s5nKuVIsuT70Veo9Frjah6sKrGs9HNKlNoN2M9D9dGoQeyeglLs3mn8H7hMY4B/R
kdNH4BivKWbl6Bs1m0SdNrOeidVharFWn8/ewX4V5J7RRzird+JM6KrAzKw+j8OmnlFRHNRna09e
gwP2oGucd3mjjAfrhMveXFlPriMdkj3FlJO/qeeNuINUqRz9T3G0zhQ3i+FebI/FJlxnS6VwZO+O
iKIcI+aNdAqyw4555RC+CDMlXLy++iSQzeyN7Nz76+y8DRdi9rggico5DvOFflH9xbuKJ5r204e6
5ytHnmtP6euzYOnO8A4B0JjM+5CoX+npYemn9z7rwWTFa6jLi25/nIgARwqYW0VQzWnc8hIcBisT
CqHDfw/xAqjkRBSAq42xn0n+3PQgFkAEXyE2jo80iOc8Jf73uFdmHDsymicOhiKN/vLBeI42GnXn
p647fBl/Ppurr+dxrG+AHatdvMqd+AbGYNJWOnQ7qn0ByrJBEUTF5bREdG1p1dNTIHkBGhnjmob/
qxfJhi/39qpFNqSzNdVbonJckPdz6ksi/QaePT/zxa3QlxJAJZx6XKDyQXv3ZFgBoJMWNMVXz9JB
4TXYpIg5A8vhiutybq4U/PKv4hWUV7i9n60/pU3azNWdsbOWD8d0RAxG59nRX2nDAHyoIRoqR3J3
hzNHnnmznEApAlzKtLlKFzOfSS/sqTx9iMmwH67pa5QQ8L2q9jwp64lUwGO3l9G3OqTi+Ae7eBnc
mfTRanOzngMFDLSTu7jYDCvYseLVEJxab60BaGELjHnKwOtF6FTWMgcx20IvVGro29nWYK7xVSX9
vy4n/xsViqZMQ0tD6/DHIorDa/w6vP5j15RB/L/+x/+soum/7oIP79v3xvd//6LfZKLoPSnSEBDo
X0Xfv7jEmv6LZWiEz+AYEZqYxPu/FZG0Y3TVRFGh0Acy1O+LSBpc/EbTUm2dNsDf4hJP7Zff+nlM
xWlZaFOxaqiGDTz5pxJysKMyVlO5fDDc6ZAi7xKN/NTKmGcUe/wwkaP5KsyG03fv2+9JKf5DnTo9
MF4/A7ES8SuUyT/2hQxbUYua7vAD8eA0uWelyVFoKJc9ybGBDYowns5YSrKQOk7oUgqaLa7myNSh
G3JMJyKiI7cTbDyKlFU3hZ1q1VbrjeU0kwxHRlhBvk7V9i4saUeHVK5uPaPRRWeBTc4YCT95Y2a+
AjxOqKJ+SeLomuVv6E6XRpHstWxcVIlxDYf20CrFXjKVlUzOXtRnGyM15jKke99j1QmN5w4tuBnc
0fu6yrVMeVmwsrh2N/fScO9r+UquqDaAMw5a8Nr6HOXVTHkvGnFqS+vqJYzzy/x5GnyUlQZGHYoj
j6Ax4EiTR6M9J7L/6CMTHDjoD9hkjLK/aw22wZTJBamD1rGLzStDm5k99KvpAau63LQdB/FK6jZR
aZ06m6hYc2DqVNWghjDESNiyk3BvVsFMiioCG/V530jbkAlPrRragjx19AqwpWT3Pck76GkeLZ9+
3KRIHFIp/JBTk43QhItM+wcBIobNLn+yXXcxjtFLTM8EuahVVPSJYkassPTVEY5jrzzIuLoyYuPo
MDmmoJdca8ZRT8gBKffEz27TMkLaTv8f/4UzWY8xnqX9Bjr7PNWSvWJBrGVSELvHyF6ZKZFQRjP/
i+tT4Qb7+cZQOaIZuo5W1VB/tuQWVZGQ+CKVD12nz5hlyj2dML1a2sVAsoJ+oVf8aUCVNLqTGgbX
1gBpb6MaLNnwYvMYoLRUid1OIxxltbkMCsYK2vA4BtUTUba3uOZ9zvLV1PBS3ZqQCyxm3jdfgf4X
aGuTMXZIjgLhE+T72ZsB2gCB4PHRB3xWdXtCc/nyLalQHftcYKGxjyvIdrrPO9eAPnA5GMDQIphc
6tAp9HW0GLmZsowyUW9PTME2aU1jS2nu5KYFpy30vWSJRWm58zIozrEPoSgGLeBzJfrxi4lrM4r1
fVGh3Ezg9fhs8V2bzJKGE8Y0EWuG/DnWy+3Ygo9RKdlLnTS6cG0byTlRzX0Y9ydP9Ke8oJ/lufM4
lnauEpzH9uQHGWGL6kNbeksF0erAHNPkFu597RipQOlIJm+9dwDrcyNJzh49d4Tss9iO5oRZLnKl
Xoo42VgpoqSSWKbR3f7fXA4KjWRTF6qGMO4nH1IblagyOqN6KGX7OolhQjlekCBZD/liaMqnUYk/
MiLCOqU/Bb2+yOuQ6B9sKmV2R2pHRh3k6v0ppMuKWGsfWPZCRqCV0ztUc/WQ6+RFpfnZcKWrxuQ1
iM19PhabRvD2y+nc0oJ7Eohp7hebqc+smTQge1CNaMlrE6hc0axYNBZEQc4rl6VJwNfkDke3tXP9
l8g65Ua2cuNyizeLNF36T0utl3dNla37vnmS/RDPeXcrrXCeN4Ln1y+yANlA1cyjul6i8F4Jj8W1
h80kq4xL21mBgBUzGx9Hfm5bYnKHjqi0dtbnxj6VI271bJPVKQDa6uCJ9pSIBp4V5Z3Zgx0ZF4Tb
Mvc7h0p3SGzQgjn93FpJUNBgtGm4TjP76Bc3zWhPbpevaZPZlkl+Og3fnpO79V6SUSxUactng+In
XyvESSPcDv1pBI3yNhdsXa70F2K7qST4j5UB/JJCe4du/1eawPcCRNSzhEYEefVgePE6M54aImYV
j1z7QZ9VGvovqVoKAaeq09dSyGdRIQA33XNu0j4N81XN8VfqeV+nK4j0alWn9i9ZD9ulXG97aTwS
PbaY7i9yjsi0Kpelpq1dA+21ra2V8rH1Lrmbc0JuHisLIqMQD4UbvE83mMpigCdiWRpoXQab0MB8
Y4rHkrbDn98RP0ohv+oGFaXhhPQBv4Pu8MftW4vVwjSisSasS3uY1kPBI3cqiLASnX/vhn+1IP/u
AyJuFtyCWPTFzzegVAop76gXyMfcEs+zJDl9LnCgmN6uLnRUGt1uaPV9icGzZ0/oo0e7K5dGox+V
1qUd7qaLv3gLfpz8fMmtp1duKbaiy+RN/DTaEnrkmaJru4fOyHBaFhvJxkjP4jMa2rpIjX1rke+V
U1PFwGVNbR2qEMrT+46pbY6Wh5yl+chTraXH0jRnoRUsLMnepe5iGtjTfWYVoMFu7jO/eOrT9Bym
3q5gBVfbdJPZtNZbSOlVzEYCjlIvH7UR8VTBkDxQH7SwZGdmGMFpKh0aeujhMdHtra/DP4zFnjHh
0gu9SR+4auF3WGS3yuSK0a8Ideu1ojJRjf5UhTwk5WAcQbccgfwPaFUKj8m5nSZQ4VNrjWXopvBv
mQvlz14iLtqU0yPF7DbkIlZEXvbC3+Vx0v3FNTFdY9/Xrria1EnvSoDuZKZSphv1u4lvrriIp3ze
f0MSaAq0laA/9PUZ/61jzv9ZS/wP/9V/Ra34nx9zHsrGa16H78806vQT/9SH6+IXmdKLRHmBEHzK
U/lXV1zSLaTj3AucdlRbm9bHf59oJIEK3FJpUrNq6DjkNCr+fwrEJaH/YgiFCBa+jWUA1MjfUYjT
Uv+xM25QsfEckKkIBfcbq9RPq0WZsxSRdagtxlITSy0o6qPm32txXp1++yNnSnM0lbuv74yu2ut4
sPiWV/z6ra/vd7Jbncrp27l7+e1nv75txnlzzNHITL83qyuS63741tc/+vpLowdY45rn337l11eM
zJuj6H7+dq0O7VEYpC1S/xqkOnnFg2bbhGEMyU0z872nRsCtlCqiEjfForHjeW9q3ZVMo2hWph0Z
8LILgU/Y/VKJzGQ2lIpYIyq4T1vyNMuuP7hkMF89Eqa1eoriDatD3VT2UdYJdZWsdDspvv1KhpNs
1aR9KEwTDTLwOhvNqoLcOe2CeOtJwbKPQmPTxoiDzKDrFxj9odpnKqkUivqmxv64CfyQjVBv1kwR
g1lVA9ivvb3hY+0peqzVnYsQrytH0MYEsUvQjhYyisK5rYefmkelRARhuy8tL1lWFu3RNIxHkvzM
jVEVJbt8g9ReohLW4gbUs5Y/VJWF1KAFkqQlAzFmZettjND2F3Vism/yxJajbu6EhI9YCa2bpRRz
20u9E4nnm3L0/UUfE6lSsH66EcJoqfTSRRCw5+ICdDJd3dnQnshQRhEHbRUp0M6zjafal8960A7z
OBnADIp+I1o9nrVEeFOn1sYx+GynTMLQUozdYBkdue4MQXLRbsvBAyDeEGBT2C1BPaUBgyfchWO8
QY/zEKrJPldS5rFRuCHAUSWA9qWpO3k7ZC4fPZxR1JdMXMg5IrpNCs+NziQxDoBYe6jW26wHZ0q0
1iKJob8q+UmpkLyWMgfJUr9qaWMuSapF3ZS7nAXs0F4H43BV5HC8Fka7bVSbUW/hciLn062tTsJa
IPoZh1ny0xKG2Jx4pVzpVzZvGkWxl966SqGNFbYe0sQ8Yz6k2feVLAU7T/EPCBRWvRQxdW3I5xa5
Fi6GFJ6y4QEKNcmnRs+h78o8Ko+VPADPlZY4wkxn8On7t2MxXGUv1Re2hzyGBelaVWgPaqNzV6HS
9HOpc5V1mtLT1WHpXKpxE+tJeGnyHHBkn2XLoWOGLmFZRJOqECtTE+xtAMQAHjf2M2ZiBfxruptJ
G52DUVdOHX6CxI5fQtI7t27Tg7b0qMyEWZiLUms0p2xRQAWRyNd9lMP957I86oJJSnNLqua+Fsm1
9VOaAzhW5mUi3ZNymqx9G3GZTo/FsdvyjXjY9jCdCL1spQfutUhg5NQBbdSRT8ARmrmyq7p7MPOU
y25qhRQps55ES8Qz8ni0VaEABE5++kxFRnK1eSJ6GFePXe0jhK1sKOgylFq1iSMU+W2+CzjKOIUv
HQlSLs5+1xbbVEZOm0lefGpK4y7g4Qn79akyO2VVCwNBxwjQJ//f5J3Hct1Ml2XfpedZkfDAoCfX
O3oncoIgKQom4RJI2KfvdfV1VP1VUT2ocU8YEimK5CWQOGbvtWmRjmOhEfW53d4RUbiNA/GiBVOZ
LJFs2qPwT1ta13vLxutpgGnfpP5or3qJTYWg1lNQW+NhmM+5xtSIiO5pUi+dNOpWLkwauEF/jxap
h8RtjhTATF90eg5jcbaCrsGvMX7No6KQysR8U5bWQ+B52W22tKRjftNKFD95RcZdSrDzk+hVtnej
BjxfV1RHyoQ/Kme4LHQ53PzVYEQkGC8TSHivkHulW8DqXXBvVPmnJ9x0n7b5moTU9uD3RNOisEU5
OYqaYiu5mWNozFFn3dRsa+/nmOIcP9uKwEoSNGdWHZNCFuv688FVeUY2vIF5FDJQGSCSILZ4p5dg
ukJ830rYhMRns0ICMlsQeovuuZVOeUrLYTzJJGG7F5IPpef+iJ/C3tlxHtxnLTPtodmiljzHPvG0
VgMDdnENMkKWrYnlHxJbPkylWo5BAY+kGLvnFG/FxiXqch2kuyhM9jZjSrwzMibWNXgazPW/KDN/
6zaTQUQbMltKJ2uzSJkgdkgvOhc5GZzzkQqNpGvb3adx+OIgB9kLm0eBzrojCZU5v+ll3c0lIF8j
IraPVtxtsVYC3I3z/jzmBuT99U9z25N/WJa7zCt3PCiQvdrhL25R/9Slx1yV1e04K+u8lACs6tnj
wqOXynNieMmADLlEToG8hJ3OTzoe3BPmcUDm6T5mwrX3c9YCaILJ2lGMydIhAxLt4BrqJ/tJCmfv
evoPL7W6S7Ss9haq/YNr7es8q29s436TVorqfxrZb02dfwjqqduaqFLrbhDqoueFaNPUp+uP71os
McIn68i3MY1nE+cct62a2E0Fwsre0dy9AOLaZLLURy7gB6vXcu07S0u4ISuHPuV6d/yKyNiwOIxN
yLosdQhkIU58Vctt7XY3YynJJGmqJ2PUsGnH8Xes5E+n/P65S5AFclqWPZlnllQPrRlXVinn88xd
mwwcF93gbH3nl1t33S7B3auMNW7mhje8Zo9mWGMywt8zLjmDnhndVY+7xdPWySnN0bZ6vltW20uD
nDajwFhhMQ53aIvWCGHabe+xE5vZREpLHLvxmEodnNLIVRt/HIhObsM3Lagc3KX5diqn5zBSRJJF
6RPeA7DJFWYRQ/uUVHpXRfl3S32TyT7aBSWG8QBAHQMsuU985kaDhbi4tpA7pudISRLoxvDNv2Pi
/CJC8eJWPMxUwjrUahbQbvF0qHSRHUp7mLZSTuWuz/ByAOhS0n7Dvoi5ocArgRl+YTNUEsZqE1ad
IY1b25F4CjjSoHJYe5c8bU5Ac6kqlwTj11yNzZuWnVnXYXubA88jbdZlmZ5Nu96xOkgApGM03OZd
uPzi3oCFLhA1T8nWN81MPnx6LBB2r4eC4TB0k3OeqMtgh+VmsXCON3iIdE6cQol7K+FWWOd+tGfX
QM7576BN31qHsXDkieFgYdOo7HYvdVhtizSQa7Rq9boctq0hKROef2w3m97j67f+NQg6Am8dOo91
3Y8sqhlIJt2wCTI8zgklglLhvd863iYtHQKfoLl5bfmZL1awdo0ityI9Ballb8PMOVZSVLvJtnZh
pt6XgVRSb3hx+Y47Iu9Zqg3nsRh+tXfC7SCOCyR1jLCZk+ICMgXD4cRa8fzP165Uz4VePmTqfdl+
Gq0Gg99oHLtLjR3pgDv028sK6Od5yxC/uI6Iw69sxKThu+ZliTCpoS08oaiGj54/6EHvO2j4ur+M
bfOwCL86KILarmaGR99HeNV78bny3WTFLFis09nlziFxF7DKSD6tacb57BcJ27duXsmFsNslqz/E
EiFtqBOEKDWV3hCyqq6dEEC8cLdFqH7KqrQvweB/DhWT0quJcpIs9qZEfw0YG/DU/+4DJ8O2n7XM
ckIWtWGK7mG28rUuunvXkNwUj9O33b+PZfeeBnmEUK3adrXzFA7Js+zrnz5PGJdK92QU0l3dq4e0
s27zdiBfIkTWEgwXS6DMdJrXeEqJ6nLcQ5gOB/SszaqHHkC5Gd+3XHHCZLzIoiXgzOpvcFB9J25F
LZhEyWZp7EcmhXDdw+opV4bNEEJjK5PdqkEcELawyXrWAmN2cvvhNOPMWyEn6BkVFE1DDFOLUyU1
zXfpOmwblsdYIHKTejp2PXOFMjagHObkEqbRLykHzBDDOKyajGlK1TxxeMPxD/EQpNX8EswLdIn2
eZn4eg1WCZmyRmil2kzWuh/qTz9n9hb4laGEaHHOIIyMDLoZUKGspVl3xAbRZOf1N6NXfmvlIZno
BJqMYXJWWOD6kSnqDNs9stWpzVg/Z1PcbqpueZ9zVD95ReD9bNvtKeizRzGL6KlIe5YCgYfgRzjX
WT6PlrAOtn7e3ftpPvN/+9HJRCbcNopLJu1FuXEGu3hu5upuivvHNkOS6Qibwj6S8qJlDkVr0y2V
/VKWzr7PQk4kvewXD2+Vtulslprnd0dnZ7Ift8je49I8THGMU83DdmZXxS3+l/45Zc3sCpJfYr/c
mLR/SFkXtZ3gp6phogRm5U0Wd/Y4+vtiuE1ttFdtkq7HUMmt6SNKtelCmPl7gIJ/7TgteWNpFCB8
oa8effydFFIEk4/9ucox5C0cI1Aup32XBPhSgminCxRMJRKJSaZyUySE50ibnZs7/+TXkbCu1XPL
mA2FCOr2qvMGfpt62FkZYW22tR1m9iCJxc3gFszZkDL7foBovC+RDBX2R7WghbKwQa5yrhxVTOPG
nuZ6m2l16OM/QthEcSIzRwkl1uM0l/salUMcaJKnysXCiFJ+NiVHbRKWKDQy3O2bTFxNTjO6Zyt5
T1WP/Ghe+nXi3YchCvyEX1aIgX7d20XOEW6dMM4umVoILLeLez9MnzA2fnulD8BVcFXhMFuVXUCq
A5uTKeOSrDwGf8vAS5+17qdtd2ei20+lH/3Csg1I2G8Oy6JPfeF8VfOlqguHmX75x6vie2dG5mQK
xnOEqmp128y4uPosYidTo9lqXSjMutrE1DXbKX5Pcq7wqlhwv06b+zSTt2BIN0ExHJmfcMWG4F8K
VMrb2idXjuGCrGiq8jgvt07LVqJFxNVGdb/C7vTaJ0G/nfrgUKWtu+q9mZyPtyadMELp7lW6s7ON
AeCEQh0cuLyrMD+HZiaSLIcMjH54Z2GEvoaCo/J1uXgrHsIFjastz3rqiPHqWQGVEV5oepdVAksU
v66VkaZOQZ7YgDxGQl+0/2Ln4aY28wkUNaciVSJaY86UqnuKgtFAwCvPuox3UR+jmhqte1N/MG//
hcPsZ0RFv+EEQiE/RNu5Te4tp1vWxJ47Z9s0dyC8fmwcUGWbkz6U2yG40u6SWeIWfJlaL5biVFnK
+7mJCRpsx4fcRyFccZ+0ZRLuEmcsN32OyyorPvyp/kxji1A3VWKK1s3dMfZ5SCjZldvBZ9989WI7
CdgAkYhvLyJHO0XSnunltpjHNTf0n7AiWl173qNpkztx/YHC/FopeVJzwF/wuTACSPxzOXACYmG9
sFaHBpNDRQD0U212Ig82Hsmke0tzCYxYYvzC5ntIplctHmXSp78SpNV3brgsh5Ax9GoeUJMsS7Li
RyNuM1i2QRC9I2xHY9TwuAqK6ZfftjcieZ9YW0/ztbLX3EzhfD+7vGKBSY6u5sim7f7dhV+RzwAi
XDqgdcT+DIP9R5cV1/7Yfo7xwzAlit9mgd+p0GD20FrVC5zGKMdPvew8c6W59ymXoDMTJM4aLJhg
17TH2LZSwgORYBXmdilYJtrm0BT6Z3Km14VRxeSwUGdinjgOjM2epWzV68PU9M9O6380EeJXe/aI
L5zHr7pV5GeN0R3rMZyxzAHSCLGoaVoiWvCUrdtXttIBTwv1WmGF33pORmJhMT8OdZats+V2aGmz
x6S/KVRz7bLh9M1RxaE0jEh/Wra3CBNWyVLYm8qnoGjqb8eeqXisjBpUjcHOKPM0tvN3Ay2SdQp2
tLLLTr0Kz2nTwPce5jdes6Mz28taeDYhKD1RFhKMk7C+pih8LR0qG9sxJEASq9XELhwrF7VgzUbV
AfkSh9+dYBLabtnPY2lL3de2nJZdaO+yOHcJ10QmUfIINLZcTzWPukwGaq3GbVgV1A/jdV9ICnKi
6o0Y9P1czN1lyOdPjpA7WVkLlcC9Qg6z6qv0xqNVBY2In96ftwyM3W1cDh8s7xErc3dyLZ8CpX47
tLeZnqdN0EVHU7bd2nicmJp2uU3IIYstmBLcpw1EqG3ZcV460aPqgs+0eyziJjjimjvzo1CXzN23
Z0OnTrmj0ij/HbemXckiwu9uv4/YRC1wBru5IwwUNAWYq+i3c8VQ0AtTDOeE3vU9Axl9wzsYlIpx
r6QrttNEBeFO5CcOgiguDDprr8OhGdhEbEGn9Edv3Nle95I2yx0uSAJiSipimxuxrsnhcph/tHFA
BlpYHhNXE7VWt+3K0yMVt+r+8NRbe8vFmsavMOqPbkhUsagvwgouSZHWh2oCzVSHN1U7EIIzROt0
yalVFiRkTZZtFo4cz+jXOGoV4hHWLwBcMCs0uD/rpfoNf2jHcNRaQYlbT8rEKzuvDtL6babwPmqZ
pJWzmoAsyudBtMsm0MNvu2lencV+6lLUNvHoP9vE7pU2wcqmEN+uH11cN6VCzaObSc5vuvjAkX9w
w+GtRhtapvFzpoeexKkOFV9D7lzWPof8ftazQ/kyxA5Muvy2CO2TmIuHKtdfotnKjvRuv9DPLItc
Mb23tti4bQwSjj5CFmLlyuktnOxkZaW+2loJwT+Je8krqCWBeqoLD/TpoB5rniVh190zm/nFtuFH
ra3ConpPq1M7zL+SSR8oIqCssfxqyKzEDrWmQ/B2Rrz3IKZaf/lE9QSGg24Uj24U5XRoDNhijvto
mOhwxXs6F692Or0PM+5bJkfeqgtcMoOuliQkrBMFNQ8ETuLh97zMelVl8ilT2R9tg4K7XitwpDlq
OU/nLHxIyugQrdrQukjtWltbM1UNO1TQfS1YLLfqbspEAr5rem3mA646vfPV9ZUeuu8+MK+hH++W
JX2ZmuxWlazsyybeJLLIaBt/i6q4UTyZoM81X94SH6yBTDvpPgaDA2glBJxSP0C9M+tgRpfMnibk
7MfXmvHkXdL+PpvbY2/5j8lo0wwz6sjS5rc0gDprfO/HZ8VOZlPgvhSx93uGqrayo/S9SjmaM1ag
0MaGl/rTDNOnY1e/bJ5qJcPXpo3InE9whs81YLP2nvYatop273K/7tfhSIJaEz32s/sjyzBgA3nK
Yc6ZhG5qyO37UIrjaPlbJ3XeAzozZpNabl0jEIWM3HtsTlAUVfe1sptdnwdvdnIdvqmvaBrUaghF
v17m7qeRlBaUeTyudFJuHgtTIjbtuf1wRoxFjZi8n/diXEawKe6tp8Jk3UMznwmkWOXC/yUrd15B
m+Pm4wG8CiZWubToWwkFRiYBdeGgP0deKGYLEXaGOvBWOKE5BQsS9+oKiAK2dqp/NqfHpvP2rGo2
Syn59jya/CCUH6XH0nYscfqrK5MxT7P71hkj2LTh7UAZFvrLAWz098ShyrZ2fodl5yfgneuLiV0k
qTM0i69AaFot2e+MP6MqSYqPJM3QTtvRJRDEy4f2Q2QGEvNkueyioP7iOSvF+JViAR9w5+tIPOL6
eykqPNu4mwF5gWgJ1Jef20+1zwLM0mZV9OOH8etHcDZ7+gQEz215GmfIHY3wSYwyaWZvMgbDFABE
iflIfoKm6dd1vph1Wizxk67DX8oL831lpTwnDS6qzonehbQm0kdCftkQGFL6XssdL4BrYQSypae3
lD+VzcRYNjBBxIxI3J1NtRdxdAir9M79zkY6nBlUz2pKjd40HqSQrlw2ZoTeE8r4za6sUySo520E
VAwtqy8W/zdQjVeQOxH56+mJRclKmwqk4/gWexAdykje+G367f5OVLucnDffAIGZNPYPBxcfNvAD
sL2LFTSEWdrsJxydGMxv2Yi8A1pdS5BdqDLk+D2dqR0AQIjf7cJ/C1L7lDnVlgHTU+Yyvg9DnzC5
yT5WHTksAZ3P2GfH1FEEVTNVioPJQF+GRpt86BSHwsizfhizx7xr7xCKjZus/WVnBCAv3CZO/Gq7
Y3lsGMXRyLxkUzSu/JZXTkfMFSFMtkxSMJyPwt2xiP8lBubMibIeaTTekmpyj6LKnn2p5WqQTAWK
SHwCmLIu3SO7MM0RYH6KPjbbjKhYBjTcgtj/cnE0+CRX0nTZgVAbsEVWeHUBl8TmXGtAn6H8koHy
SKE1jubgZrBsTD1/F6Mntku49WGKVLCijkoUwd51y3Ndx4jlXHrroJ6JtnScjUx5FgJU77ap/qkn
Hi6s+szW0zq4a0b6Ge86FJZhzqKIczUWFgSXpkH2GSJDFy4bwE6QGyTNdPLpMrZz4N7kCpQdrKNj
3NopOxpG9cuoXiZ2fCvJtIUtWg3DomvFiYEK25fC7fe5bokiZHLvIIl8bH1s5zTfABzDauCa74o7
KIiQrQxnfbTs8rTvd8NM1Tn6j1PP50YQP9ZWZbHVy8EAgJ7oSqXPYCRWblcVe2dyCcSjH3M6Ttol
XD4T/8NEhEAOtV6Pi2IA6KS0xaFZR7JvVkvhMToUzg03QbMLWKgdFytL9hXebJyi6reVOHQ7tuRH
LMZ9Y5qLFgscJ7yZ61QTZ5D4n1ayOJcloQmxY71j/Iruxx3WUiSEzVowoEDWpAP+IM0kaNtrgiAX
HUBY9bNgrQPzJw5ysTMG2Zdw8F4R3Sob5GHkJ13RK9urBWlujrPdfTV5dC4dN9oGjT+uFgMRKOPF
pPSvN02K/d4umLpVU/VeUGofXIaoI0qybHkVbEQ28xRMu260lrMdNDd96772S6SeegA2+dSvyE8o
984AciZdPJ+Smoa3yeSL08z1pRLMZRWqfyaNlK8La5pioaPuyhAr01wbWlUtuQjnX+MyAcoQTkhc
DLYZT98jx2ognI45HuOcXV40yZ8MgiazWtabFDbWyRP2TdLOV9Q+9An6CvaiwFijuP7uW3nnoeBa
DSPtmteAqMVLvylhFwRZmK9RiW9ZsJZrr22ZRwJ2gwuJE8Gehvu26s6pejOV77yG8SkrccQWQXSw
tbb2QDajleuwxYrV+K5txqsyG4m9rpZHxXiVLffBdrwvw878oCBxACAAkRDmpMga+aX85jYs9Mgi
1iJuK2eSmDvWe92OZFjq0wwgl5nqS1oNT0XUOXtV5Q8jlJdHtNbJhknolfL9KsZqPIVJ8wsD5tGp
yo+iNOPRTnNyq+Pc4XiCTIXe1plw+zQaYaxiYrvz2B5skH90VIBTtqF1Jh/Scr/zIYB0tF38sIfy
i9O8H5Ei1wntK6rvdWJSFt78tvkTcmfDwHA31YDI8kBtUpxEfVUR+9oWxVrW5Ts3tb+hdyXmfjkr
wbrDOS9VPZ/bQe6QHGcP0xB+0SG7QHBH0Dmu351EOsE4KyMgEZH8DnNm1DrP+wPLRWZNnd8flKZZ
joD1zobMDnCeYPa4LSbyjTCho9P1LXbsQzKnBysw+JwMm2GnX+SpnK6/JMct7xw/Xm6guayoa7Ha
F0m7HVtrA+E3e0DoxfmZy/veNfJRL8Obk+Z7vZhp3XcuiZ4TO4oWT0k14vVUSfpp5XF1ukrSRdmQ
Cmq7V+zaZG1ptT5a6f+YxHGPaCUiq+VVMyXNWDyQ0DqT42s42+qxTnezbCBLuBLNZszESFLqRVfu
r6fERRfBGYXiRpUZGooCyl6qB/yJCnXqVM/ZDRR7ht7ZxPG9LIxeM3aowWGci3jXNlV5K/sQdUPD
NEOk9Y3wZPMtPQe6Hgm5NVQCN/1xK/WR+C/0y7x4oHBXc0icTxwzluJ5XWyZqe61l99ec/xybPtl
sLzS3mADgFdM+fEcJjzlVJ99dhZm1YloPIf0nziKyAlGFkMtfyMYYa7DrPwUOZeNQbFS9dNdbYf1
jTU/d0J+mQTff84gbjc10Jpy9yWCcpTl9ZElP+5+lUnm2ZJmUqhnzwEqFts1woDkUVU3IPpgGLp3
mZM907vyz4k86WkOVss0ynXTNxfkHJu5dF/KIUKz745ca661q9vMsNsed8bmOgyvJEXYv56LTtcq
D2ZJn8d5JMeK782lgQ9rd+D0YSyiA4s7itxtCEamGNxd5Q8rEVTDLg2LsytR4fhl/uzBmdjZlt+u
HIm2VgFtqyynfW6m3qyTvOrWPAQnjH3mS/TXQr90Gx7of/7ypzrtW5tZXw2J/RztwINeNSPAtaer
vaTV3t2EAmglcTFvc37bSHUi9hnAPee+Gu8LRefVXCUjZX1ysuBlMuJHXO/9lHUDGMvo4E9BtacN
8taDPPpLML42tr4bhsfeRXoBUimwkOeGPRqhtICM1IiGByE6SdcG/hBar3okgySLNn2VjVyQVbqR
LsIkIbv7yObZm+c2qtp8OSQqJPdCTbvMUayasuqh8pzoGxLMuAUpM290OjmnyHfVKhhAyDVFM1FB
UAbzom5UVVwKsgKHCCbidAXwDf0EUZ2rcZoQ9ih2BXcMnxTPQvrMJL7zWAgexwVhhWOYzhYquBIO
6EnLXCVsguu7ANTZUutfTFvpUK51MpLp8yL6c5xXsJUTDVUQOe2mrMu31HKrb51lDwsCJcKL0JmK
WByzcv5gFE+8jY5Ps43lEeEYi+IYb8mKiQ2x8wM+Nz91HawsUKIzYx+UsCg2EAlQi/MKZ1gFO3/I
qG/85gkC0XXPGXywdI53V07Xe6uGG3F9IKuKXVpYzynD5tS+dXnOpI1i3dn3+kZZEL2BfOmdmE9u
EPtP15WUc9XWTZp8D+69ZqLsr5fSuRkX8Vn4efiJwH6AazLKc52XN8YE+QsHcJJKeVfm5Ztwci7m
KQ23AdCehyGp3vMQtZea0rcRP9TNmE94D502e2u97jGyCHTuqmz+6JhV576917SkZ89qb0up/Cf0
qfl2KeY3oSYH9X3yaRxuO99U0VM68jFKifKunLSHXdpXZzER1Y5vYy2avjpH1zesLKvz37+WeoF/
qpdg61VtelM0Lg/vMq82LrqvEVepHnfDMBWbZnD7A7I0zva5TO9DvSAUa7GS0cSE7eHvO4mjShnx
2emN71HSdZEK//nXRJsuG2p94suvn/z33/XXf+y048ay+/nm7/v/viks0TG9T3fAR0buqGB++vum
JB3dW+onF5DkkxaG56mnsoN//auXVja7QH4xfz8Ka3XaV1fGXpx2fxqP6i1o1X2QDPIH4fzW7UYU
DglC9rDKGNqw6PNMhuUyKqZjsSTV72noXnPjpp8LiBTUek32y2UTsE64Nl7Au8bc0558pPnJtnDL
cZcUKN4FXrqbOUmjfenyyOnaeT42WRgzT5TmbFf0Yr5Qt6Kv8rPdj/n575/+vhmbLD4MuthG1w/+
x/v/u3/rK1DtHNLFxnZUxDnUB2TBqPAVKuGdqO3sIUxb82qN6+T6Xssamvuuhyt3/Rta8fI803Lx
/HSC13CAJVlYzC/+fhS+CL6WrhoZ7/JRUIqMj7OhvP37US3Nxq1ZNmK+6Z7QevzzSaPVuzeTmzJU
h83zqnMXq+0VZPj3kxTLFx6pXb//+1cL1gqTQ3f+51uuAnFfocu7V3ngviKruX5Z1EPLvQTN9Pf/
G5Tbn9HxZP98xzRk4AFExlbu+tUCxwUp4QER+PupNWpH/OJheGOcafhH7P0/UmL//8gvCWxQ1xL9
8v/blvqclXUrLj+d+flXzfa/f+b/9aHawb85LrEj0ExC5gTBv8u20Uj/Gw1sSBmGlv6fTBIOD5P+
7/8lQoKWcblcqd6B9K5q7/9QbUeIvaUEiB1GuFcBlQX/E9U2X/U/6fmBnJHo7KLXBjvrh6HlXC15
/6Lnn7BouIYshHPCvvgUIYnb575YV0EmHiu2z1YxD29BSK1ptJxhE1E01qRHWANzP1ffL/nndSjf
zHl2N6aCwJyx+VmSbqSd9CuGC2kHPe3kYGObroIilZdnEUbcErGNVwLHVTAyWDAp4ycq/zJDp6IG
M5/l+Ajk07+b4/xrTH/pDKSf1TQ76RXlia5frToUCzTviQ0gqTrx4G5HAkCauk+3WcwabIhyLKHg
7C26vJdhgX6f87y0k+NMlsMaIvZmxkVy6pIWWhMiqQ1QU7zw03LTCevJsHzOZFE8it6HB5jOLRWe
LjbX8AjmPGI39tJleZpBPZ7DeyTr7XbRGkl0nr322fIHKWC4N5F3npBBokGZqhPa2pmyROON1wWy
geGtKRTVLaBehg9HU9yrtgTg4LJooEKAAWCsz3AmeaXaG/XdXN340o4fvNm9S2JZ37DVBy1rwLwM
A677AZFgJ4tjiAR8ZbNoi+1MnfHWHTpJ2ty01MlGRwCQUkZF+1pZV3VjcFY9o7Z+vG5giuGFuDa9
myy5BgL2pnG2AcOE1eUF0zYf3v/lprn/xzjyr/EJwX93AXKz+faVH8jy2/0vZuia9R5SxwYxTJxr
1EmLPjTMRvD00PzUxUBq/VIzNm8YsmFqJcpBvwpDkqYDHmJhnH+w4ZUCzu7RQ+t627nGY66VgHfA
vmiZ8bnq0RDOCaTceoo3BGJhvAnlw9BXf5DiUjTmodp2OMZXTVmuTULLsNRt+iZAefkbmn3rebYM
qssy3cNxE1iMYZ0L+TQX5jDjgeRylw9S+C9URPZeTHUD9LSBCb2UNmpJykeH5RRCc+cXamQb5B7b
HjQq29BGSR4siHVLX0f7bGHQUps8ZfUUl3uuzeUwp0wtcSkCnBEfHhdqZxMuonNWYwylyn2IlO/h
SsCPhKlgaOU3QtoYhn1+Zj923nrB0AN9uFybpkmvVlO48npT4oHfmALqVjALpsq1PESwwK3ZEveO
xLQtrgqTq0PRZxQzX+ccoYXNGlEzgoF8ZNftyoJZDG5lOWXfU1Wrg6Q2uUum5NJ1rbtPlM3mN54I
IxUWVVnqvbaZfFwk3LEl6vcWx8iByqs5K8/vd7MHQ89BIE1fb8nnhEnturKMy0SyJNZ0HJZjXf9Z
utg+tL073omhQILid7sAvti9UwzsSlyPWIvpZ2rT6AaePnk1mBaSyslWaEo69BWNvKTXN7q2fmq4
mQyohpum7zpEY7N8ZHn8lFM48xtixx1VAe6UOnXY7I0wU6PJBqG0zBlRJt5H7GQ3VstenCXAk2y5
elRT2aelFYcwGsGLu2V9hFHvr2Vju4ehgI2a4JXgy8dfagGaQ6TKL5sGN1pERuCuJR7adBIb/Oto
GupN51+v2KqGhpqXOLB3rQ0AZrZfTYQ8c9ASB2p+CfnsU+Jz7UEgveRMbqDy8TlI7nbMNPJnp/HV
RvqERCX6CdFveTsq19tb08wIqZvqB9mKeIOF/s5P2nA7WGxtmjqat07ESDaZIM5jcJl3+cRUM4jy
g9uF8a6ywosQg3M3Lpp5GHKVoopfZuNklzFBd+rp0iWW2hp24cJR5AVsd1JRsvaKO8CEFbNPOthL
4kYw3zKkiiLS1VM5IEKnjcoucYF2QRUSlYCBdW0FZUm1l+003oKt6frmONopYewkE52sMPwIHAsN
Jhk/67mjcfNp91ed0i5zhXpj2mDY28ohbqdhuVT03gXOnNw0CTd+OANGTGOfQYuTHTzLLCRkRuFl
9NxTq12P/s82F4s7dS39gEZkyVmit4G98vs6ZsEcuo9cU86uELpZjV2CTjah2YZH/dTH4Ye5Bj+J
bLK3ZUVDT/vlHV2/POSM187F9U2ULrt6tP2bfgakeyUH6IDxeuU4L1TQw8WLrYWhNqiTMq2pIqmX
oekLH1i217UPbMZ2TlC1R15upHUdy5pGBodBNTObbw6YQiB7qHqgWF5Pxo4ixOmYOZ27HnpIS7FK
DqHLMTp4HnsuxG4kIucor0tzCC11AR097006/ent+RajBv1L4v4f9s5sN24s3dKvUuh7usnNYZPA
OeciIhiTIjSEZt0Qsi1znmc+/flou9KS0ulsdwGNAvoAlYNLKTFEbu7h/9f61rrKG40MCio+2dT0
F6ZWuk46r2ixDIhvROOT2GiDW+F360gr9lQVUBPNZ2pEdzYCIIfX2GmfUYMc44kGwNBzF2gt9ufC
PMnMxpRj3NOMSo7kAqVro/U/wmmehSDZQcu6lv2B/jxaaXOun+w2iw+eUq6l7vMi1/UO8a7v4ieO
d1l0U0T3ZakDXHQa80pOCPMsZBhzO4a7TQOb6YYDcijXVo4JRtbpU5GBjKLZe9U4vQ5nOFq1LM7V
VN8nhnGZymii/Fknbqf0bAWC8TYRNjOPMR5VKi14S9mHtHZ144Sxus9mO1Q3UWAIDR1dfhUdPak/
eYZ+QVrbQKOxf1DFHaLIjaVN6lIJUgQyItsNQlChAXIIshntYBnBPIRtTS1eDIwMYpi0DnHrOJqY
QYIAKpLiH7u5RsYLaJsoKDRvqs6CDkayWnWbrhHJihgMnALCuY6F79Aql+o6iDWXGdtD1/XYkAGM
yCUuV16YIueKWQvCnJJwqYOJa3T6QA75Gb0z6/SgXK6qXO9Q6mifW1HKJah3fdXWU7suYh9nfB6k
iNnoLVS6XS9F/VDkzSHOh91IiX3Z5cqsDWL7KIFC635MwUKe+pC6QhvIdDFGAZq1yLsg/SKOGNiF
KZdFDHlA4XTVGyrRAzzjlZKH2aJMUsP1QxqPftZay1wi0i/oELU5mE2e3SMbGDpbbGf5HAgdOnHP
gjjt4xTvtJBsJakihAtdg0Ft1I920lpAO3XEnPS/KpnuuwonfGZUDxbF50UUI5WfxpFpPNp4gYUC
tU8QqlHMySn+HSlHchyssp0slNsxRuWUWVZOYEl+QaZ9ciwyek1RFhju15NdFsdL3TvP6n6rZ6Jf
WUGMKSQ/1LZS7iSJCwsRimnvdL6xApkI8Tsq2jP8z7RyNfZ5MXJeYkvwSdB2rRGC0kAY1CY8a/E8
0klPAU9FoPFBTuAGQgt7hp+q3aiDjahGoyaQa6O3GUr4ocDq0V9IFDRpXnYHPPnqdmixLPQ4rkQF
9kPTA3+VFUN/0sdFLnp2uJV+3jMbLPTRM461ZPdizlOS1eUV4GTnlGsRSDJx6ZQids2mFkxZxjUF
ZvAy3SZjtwl3jX2P5qELCS7KdDwC/L8lTZEWX7ZU9Rcg5FdJS+6ZZl2rY3k061TF5CJBJZjxcjQq
YIWKtc1snrml9u2mqEJ3oNuzrNvmrHR86ls4UMxMRIuiS7o1C9DBihriaFLsnl57HDrCAE2kAqWm
XaqZ8pn2ztGKmLNwYBFH07YcCrEnUsJCxEXhGLiovytoN60mX1xnnjkRXgI7ikVkK2Ifzlvifc4y
s9+kqFknT8sOMAkbq4yplV0p4bNu5D2nevlZ68W2CaKlFk+HYtYY4hN5aHr4X2lMgxIhshnBtfP9
tqOzutB7DD6+H8ItsQR5qGl208TZsPftbtiL0YFUiwI2o+FG6leIaMjc9T4GxqosUuQ19QEfub8e
0uIUTOM+rV3CMrBm2YJdczChBPWGajwYQ7YMO/SdeldDiiCBpUv9le3B6tYzBQRhdCvFyKEnpQte
+v6aU9m5oYE0Qv0tizWxKJmrZUlHWaaOzhIqlol/2EVZuR8a55pDJ1RFlHiFq5QwHgdgdEwk85I6
7nNFw3oxModQS94gq13hm0c2ECGiK3NDLIZeYC8rnL1eD9RLS30j2B34xFaEOUIzFQUzSHnUsE2E
NsIKPqd9kq3RMjCVpconKqQHxltYIgbWamuXVeIOk0aM1mnVVV7oxgVdh1B3oYW7IqNrSZcnc3tT
PsVkDqSiJC+gVz6hYNglefyFGFrSPdTpRY30M6ddkRwAVCPI4AJoncEEuepjvmBLhxnYaJe/PkWJ
+ZT+w5XPKd7WJIUCXZMOJ6g/EaUm1aySyiy7Mz+KriN7K0uTqAs6TGaRHKqqfYo7vV6MJVNZ7V8H
7Ap9Q10Pc5hmNm8CauxDmg37bkwpci6hgJKlyVl44HjkFywnv+/w//+xrkSxBZoG/vy/riutQKrk
//jf/7h5jl/qgPL66+rSH9//vbqkax+QvIP0MixhO+oMLPsWGocH/yvlTIAFwHCO+eoPJoAuPwDT
kSb8DFBn1JB+IAHmL+mzi58RBOSWH/h7taU3g1LaumEaREGYtippXKv2u5M9KbkTKrokR2X3hcbc
gF25iusVXLYlli8Xy8MyJ4FCogQNCBHPvGrx6s79pLigzcSBH6/Fnz/Bu1BvZLWx7lR8grLAhzLR
GqIXnoPb6Y/jzoR4ZZdXYfuUWliGLeJXlM+/P87/klHxBu78r7wN/4awC/B5HIYcRt1fj/SzZ0pj
Yfx6fP/4tm8DXNofpA25gha4wbxmzXGL3wY4X6FmSTCGalJ3AGP+A3qhCwa4pWMMpH5Kt2yeLL8z
L76+LxYAP5tvZGA69u8N8Ld8HEVo0K9MJt/5/39VNEVDI/u8ZsPkJ/2xtiY6NQq72KBLPsao+H1h
bTrWqLKjghhKzF0oI6x0ryXKLrADlfZeE+x9XJRbmYhwldkxOV6kFm1wH2MLSsXZkHCG519cvc4e
LL29rgL7ILUKn7RyM4gqPWp2FCxlfNErGdy9HiGdMYLMPQkz+DxYSL1MSe/cqG/jiB4kwmgffsJq
CKL8wI07t7T60ERs5VO7mtNIyQ6sghIjhaQxSPTFRAr3ioCgaKXy3mjOaCMSpFvTzIA7v35RquLk
IFPyGmw5RcyOpQjP+r4BlDRdeKO1LYPPcu6ZZ6rA9ymvJw8DTfTgBV/aOoWbZT/0gSlIqAjvQ8KJ
dbNw8bE9mx5nSjW/rQzx2Yz6YQkb7EpTJxdJ4cLJ6+gmTm1xrExOVkhqLqjrzWtaklOuKbA7jM2T
FtKWDhsEm6Po70j2O5+k3u8tenQPchyJuU+jboPkvYJgzOKHc4lNZEVaiWTvAJ3AtACH+RYgY7bH
buRVwUZI9ME4UGr7cuq18rzFVoJwpL4h4w4EYmQAm+vLs3YiOnv0wuI2VUR4SwEvwh2qHpI+kcgd
23zz/3aC+fedOn7JBL18VpJQ+RSEzwqQiZ/MIH+Ac6TzgdLyWzD89xnE+cAkZdNB4e/vlkj9g44O
iIgwnbaI/ZU29s8ZRHxg1WSbJZFHsucCgvNf/8FM7r+AT0xGco3rd39+Xf3WzL+aQd5hlBwxFlEB
0RHPciLO6Vvoq9yifBg7oXMtoxSWymBV/hGivR8RryjQsU0+RFw16q9kV+X7Sh38O9Mgigxvy0PU
109DW9bnUCOVMzNLb6yqG5Ya0dTJDFM0KaISPF0Uy8lWiqUIGhRImPhPgT4oGmKFwbo2uszHwKlr
6PXTzMhXxMi08/H9pfImbyWs+qbMCKvyW7i5E/vJ2is8hCvMVCBfYspONuRobayWsSmZDf3oyFG2
Xml1HR3x2edHvOHjNi+8YVnMOircN+rLGIT11oSZicE48647u8+uqICY0GlGy3ryWRX2PjmLblHO
dWvF/qy12FkXdppKpAs6Ap26VzqkbXBIDTuNz3NFVkQaZ9mndM7kSabkvpos/8ZJdTJOnTzfVpiI
3VTaw0FxNKAlfqhflTk+utoS0zqBu7UPtEyuNDnqNMmhbq5iz68X5A9qSwK4nGurshGmew2uQJHV
Bs0axz8HKEYvKqxmjH7Rfqp1ZeCMzyAi/sKepblq1e/LLs/3eaparjnr9Awja6JV5HXpvjCd4XLE
Kn3pJLDWCtmCqU5iSEDYLtqNXuXZ0WgssS0YBecWiR33bdjN3BBPnqwocC7I51YOWAC9W6eyrF2V
my1x72WFQC5NLqAHxOfOUOpLuHb5IZTIYREAafQXOHsf24Lpuok6pNWWAvlYgKMYTA6sWNQ0pvBy
Iitda0JSi6bipUMiSunKoyHh2GTvMpr3Oim+rh9UxXHIfSLQ+LFIiPGddt7gX4VVnbtIRWgior8i
WDbEwIgRwEy9mFgk2JIor/vt/0yQ3/ZWzCR/vbe6fs78n0yLfM/3jRVtZNU0DdWwLARg5rxT+2Nj
BSkMGaOtCrZR6vyV731pdk94oIihVknCo1VnMmn9c1rU4IxJyyFvmsQOixSO35sW36LEfmys2O+9
3lj1nm+wGQ/ZWFWx2HZ+AxKIEs4G1SQdrgiFj9IHyYZcWeTK1QBh3Q/hLjicqAs/SQ4RbRY6hwoq
MzMCBxI8ZXr2VAiZ30yNFt3nnSAS0DEJclC8dK2ZU+MO7DKxAFE6G6gyA0lIHOrYAfBNZJTVOvFF
cd4iIkGfVXt7zRz0L8xl+GgHL1wXJXamhaysmYzTqHvELOoypL3oOvEUbKqW2hweE2dfyv5mtCPc
3olRrho7cU52atg4PUhOXcGl1hZFX+mrWqb5YZC5dVeGol02mFO2KKkxM7ARXRcOHUoEQMPOUfAi
qDo0LCVymus8gAUWiHK8C51hxBcdjC/w5Nq1U0lUiXZGPx6ByRL4CgJ53Um3feUrxPWyjVEpKmCy
UnGZExr/hcopu9eExohKgqCp5et4VLABjW239QL4oxyVMmqx5URgkwzbpaj8U2KYgRvoGRqxFlPf
UKKDJCUj2RLXjJa+IRcuIV72iSKkPNmz4trK++mYcQhdDY5JiCfZVOuYquPatrt6PzrhNrPEgz3E
gavVwUiU0awJRa3OR8WZOGI82CdKNdA7VUZa5oN80PrhJiijjT1gxktzKMD4gQ5pk9I+mf31FkSg
LRzrI48TtPGIGxlm6tHTMB36+bE1vIlGQ6rRrqEVUldpvmgnTqfgRKylaSbjdYoR9NA2WXxlVY2J
PbrGwtYkzlOto8/Kobju/YGzJomctPw8tbjrZF9cd13arQIf2VIZ25aO9A03oDaVyTLpaahEQ1jd
tS01bfxUkHoU2kMOaX73/zMXfpsLmT7+ei48PBdN8Jz8ZDrk275Nh7b6QXBYtExUP183dRQK/tgl
orNBuPNdv8PE9sd0qH6wbWlwwKSoIyxmvR/TofrBlBLWOiUWSxO6av7edDjvBn/UMX5Mh8zFr6dD
giX1uCvRYQoNj4heU58c7HifxeEORUC/AKsOCL1lCiD7dtQeNcvBgqmc2rQ/lEOxazjNqGH0icxf
HCN6/qhp/lmdYvFUgALa4ik0rnW6gJuovRIVEvlOS0l5nW4UMT4EU3/DnMnq7dDuUnEXIhSyln6N
AbvWg/Pc8+f+NuiKCJxV45y3ND8p/CKvKwhCCSR8eDAJ6yHoKnDBFvxskj20li0oYeJ8Yj+nz9uN
T0mjbQuDLvGk3YjacpY6mpClZatbi3eMHckJB+7JJ7s4qK1PQ2M8jmr40jrB2SiQ3odC3Eeoe3Bu
rNrG/piUHF/1EZWEN8iN2sqLyE5WdYntpwiuh5JPUdsW6iHCTFIS1A1ZnfCZ3Ph+j27arF5qvT8V
Y7mvZRLvex8kHXHAoIPLySdetUtJiGvahQ9Xjh60tR7L7lyF4sOOFCd2GIKQDQO5KguoZYoy0VIF
/eCVCi58UlvSKd2bSR8sOqu5sqfcWcTWuaPE2s6K9Y2iyuA2dogsCp3HyjPxhFPfZxk6x8dKEgtt
opWwY9T/WAvhIDdbHw/xkk7PjaQPu4Yg2jUshTkBGHKqN2EbDgdyVMNtWccbtUthBTttdzH5lfl5
sLFER/qnYCht4mIMnc6uXPqDrmwhyuurkIjOpFAvSVMlf1w0YUq8eAVugEJ4NN+b3BPl1ogRG5E+
bH0JQOWzgjjfsh5/S4T4rxTR/h3PuEwVfz1hLZ6D6jnM3kxYf+zcTGYdYRrUr/gHE4z+x1TFV4iI
tQ1sTN/y0ah7fd+5CYsD7SxCpMahceCd0azfd27C/ADa2aIoZvL3ucb2O1OVyTVezVRSp6BMpU63
DdsQmLm/VmRfVcbUugPo1iL21voGkXGaXSYObfr83PcqfdGx8bI8/GbYpWi1ht16eOij6FNUmRvg
Y/eItO2AdmyqZrsoSZ8R5aFwhglladgTe3uPNnroyp1An4eSQp6XJZonn20Fu7XKIFyhD0m/Ab+a
XEa+eZVl+GfS+iiEd5kiSVSgzrUy3UqzdUmcftCNGaqmjOgPiYGRkE8T0iZ8AnoQvaEKurc0vECm
am5ePc/vdYDX5/55G/tjPv9+l+jXCKz/cy3+XWXcwd/neUi+VkYdX+GgO+gTiFXwKH9TANfnH/T+
QoI1SjPRikKrZRi9XkC6wUwgRYcVfvjHCqFkn1wGU+CWi9zHW6aFq9IaiLr/0lgkXdSYKMv+PK+c
dFGOzdrSk0ff++jxMOCSuN7Mt1LugxqziI4uxPiI4WidN/i9cvRVqAq07goDw69vlTbX6N//CgYe
OlSw3Ggks29/harswhT6FgQ6kR9jG4cN3vTJPzdi44WD6jp2COC0Cf6xImRd0dmvL2/89PJS0lNH
v2tL7d2j6iHP2zIbCRUiOcAzoi/S+RiK/JMFD7LUkIAXudSXVcVeUg8DXE+44PgWxBiTdlbHvr2s
yFFa4N7xodhEj7VVuDki87o24eBq3onsbwyl4X3BO4ITbJnoDjCmDTJW0kG7C6s62l61JVWN2i1F
FsRuSEFY+4M2Urdl1V7oirEb8YeCGYBv8+tfn0rZn2//nLg4TxsmRwz57vdvm7wtoyyk8jLxlHWq
PnGXIQRtoauUXXCyI2ejWZRFRLqLlAxkZcFeJFEJ7NQQCZj6hW943UzzeU7M8liq8d00atfAfTeW
k+zSvDg6EQXjCuyvGl1VHRCEhChY/HC3E638LPbZTxQX0ky32djjmYkxWzsXjbDvIsh0ghx5u8At
Yxv0j7Rm16ndhQrDaxFY5IoNRnSpYgNnt4ChBiv1atR2jVbdmb4J7SM5FIoKWyQoUR6D221C42h0
zlV4ouBNHHgI+4RDyUZFYbzsYR0oVMQ6x3MzRbtXnFNfYKZRmodhEBdsebCJT8YV0soT4v3WnK7b
vgHXPl72CAWUULh0hHFeOBdizBeyBx5bawWC4oCgR3FGWQSDg+Km5aGLIV54RybONWKaXcNV0QW7
QI0/j/pGTRNkNZpz0XrcHJwmNgW5G4Oi2GRUF02FV9PIzlVwxtLvQQKlewOfdVVBzzCbA3Dia8dA
LGWIq8q2z8M2h9Pd7sese9QGmK9KcAzHEpR0xmlqXI3d8KWreaie9ShsQu5Kf1Pq8wgt17QKXM8p
3LIDekoyB/LW/VAra4Tg91mSnptgoYwuOQsy9Yz1Yl1hqHBIYZEdeTkx1fuwjpeoNJ8glE8Lwxf7
KpYP1XQYiqUBN1+TUHg5iuY4+qe63NmAF2AAX41B9Ej1jNDF1K2RQTBCNo3Xu5V3KbCHDkN6QJRw
GHxzi7jwOHngQSZwI4MCWyEd+3v0pAA51fjCYF8YQWBbJTpfir2Clox3OeXALUli4cC+qpQY1gWI
1YYxTfJF0ZN+x7+Da9yk5nWXARltrHWvnAbxsaxOYxWedcDoaGnAncKgX3uuJECDn72v2gfN44WG
a6jES4g6s0W7XPVdYLq62DcBhrLMcy6TEkyoEpxhQr5qq+RpkC8ysC+mNPoC8x0eXu/MRsaPcZJf
K2I2ktPTDKGoxp6zQKW+NgnOVGBIY3CsUcbgsCJisEj7ZT4amJCs7VhbxOo4l8MkdyaJyiiUaT05
a6E4l9rERFNl9V4k/lr17UMB/1Sv6kvqC1e16HdJXN9KhhtAUOyVxXReTPqpnlVYdmeDdBTVFhPu
IVHSx2SUN/0QgbaSfATPoZ6YsmBHKoUD1anO8kx9aJwExiWVXqCB0lkqJR9lXoUVScUx76l1UCfJ
cXot9UyF09ajyK2UfFzWXT4n/dbrVGa5W6mc1bEVdqtcens1FgthgnLxbfM4By1o5OVEGc8vRasF
xjZh+fMUtdpz9a8pEoUuFkVBsiUbk2Vn4zgtVHsH/2AboxBR22YtBU7VNAOThM5xF1qJS/9MzHBU
8xAguAZoedKm8C7v9du69t1y6A+ealOjCdNHiX2LPlNy6ExAJTgbTJdQiqsYqW1d5pvECPHqjTae
3Kz+1FCTMqV+p2IGDHMW3iI5j8JmP5J44WjwmzWyRkzrEMMrC3uSp0WVb7vA+Lq9sSvUikO+yRyL
+GsSnCVcN10vd01H5s8Mvm49uU5Seyfkg49JQhucVRoAx3PMyVXAMjsBzIcuuqG1uU56EDa+q/oR
ZWuYIGVoXAXZdKYA0smMa4ESVhvtfR9CsET2TTjPKkLZSQfnprPNfYhompd6HQfBlWSfVxTtfVYa
2zmtpklh7hgnaazTeoaZ60PoZrJo1zAjP8mJqCZ0KhsbjzOyhR3NFx6LtcshEWVmwXLD22IVHUKk
jzJ60COTtpy5imwacprYdIASR+YnAKhLJWRe61FS1SbZSO3KImpHn7mUPiJZp+kPIAMvnbAmtbCS
hxTUvjmSnE1aeHFv+NFdTo+1DlDimflW82ku8h/qd1nK23+vqdm2CDw3gsOQ6uNFEbm1QjI1xMSF
yGW8iEPjdpLpA5lv29LLOVwprj1AtjR2Vsuv57HjtQKTTVaztxxCQcn+IUT7zJv132bjFtaDY1/n
euPWpgb042NDpGYOb1zXCCQsG8DqxSbNvL1C5WmO6mlVc1eL+6wGR11+dMz8UdcBUHrFtT6Qeabk
W7VXrlHDbTZAxC8DD3G7qHhOiDWY/mDE8gjmO6wG5FCq+abXrDX7joPe5lskhy5YTzfvbgKZ3JsZ
c0XITtGqzPO4jW7moCipk/arnodI+OdEdUNCma3InIUnNT8hX08f5z+bU3YYgB3Hds7RXYQvSS2u
4OdcCnNGJXQknCHKrbJHg0ZCNue8lEiYjZ2mD64wLRZLXlZzOkYk8iy6dg7FTDBbNJTSFo0XfA4s
aOC5ftu3/tk8jSFGRsZnXyqhddI9pP2C7FdUZ8Dxn3tF+Zi35pJ9BiRYpgbqtFtbDG7ATXYCfMB0
3k4KNd3snh33cqqz6zmTHQMlxYPPyWDiCteu/Ym0ZZvMKb856ZG1LgZewTKBonvkOTzbvOPg429h
aa8wRKxIKHNF0y/rstpnzadq0kh28Zn6EQ4YSzP/gn/9IvYJDI54zBi5lbJ2kWP6Du7f4Y7S8S5t
xdWo1muzLreJdeb3hls3eHCDk/DanQkpQAyDGxb21pzCjyNx8vBtCwSIWH7M3FvXHnnGPbMZZA8k
cgvpY5I3kOtrcQVgADeJWxQoZ0HhBms78zFpOOq2IRhhIeLqubbDL7H1WVW1ZB0ZOChzvgCjnjLF
mC6EIfGJnXDHwz9s7SPCcN7hdvpUpwqxNsDNSJ7YeD55nr0REqHaKcs0BvmSU00uOni21JttjUJ/
URkP/qg8Z6X+ESIC+K4B1rXU06uhVbe5emtD58st+RRK/iVqSNcZdRxj1H336Ppq3AcVWu2JfFyF
NcY3GEJRDH2kYsbF8/8ZecTaVhBYtFOz7UE2/M1O+v0+GtCeRFFFQgqqK4uK4JuTmJOEEdiMulq1
4YwpbtaC9CqjwRNP2/LXl5oPdW9OTFzK1lAEcuS36fLMR5pXZ3BvlkTEXlat6uojSwB5X9bKyQsE
7cnSx93766vpb4uTHGbpTaC30Q1qC/Opf+7lvLocNTQ9wLxRAu0hfALx+dpOP3MiWPOKoO7O0WOY
d2MdHnszPeTELFdhuXEGY53Lccu5W5FyG/jDtSrSFQFGazsYtkHnYPAQ694ft1aiurLpr81u3BKp
cpto4s7M0W1Ac0afShcWLECaePdyzGctpqsN5d+c13/6KyISsIRuadRe3j086JuNLDQG9RzpwQSW
15hv587v342SuaD75tHN9/LVheYP8upe2rqv9D0ovpUc0hXJd4uQF/HXz+tPBzouMZelGSH6/Ne7
Ax0F1zwOExuLGtsXdL7nHmiI0ff3nBkWiTY9pPrtmPh/c45+29D7OkgQcekcJG2VUrl4V4gIoLNN
RdMBAeDBkyeDrdqagR5Ec0GJFhvD937/mb254rthaRm6KkK/L1dJaZ6Pg9hHdXoYwd4L4gt+fUvF
n4oEpsq1KHdRYlMJ2XhXo4DMldvDwLVyTbsY5TSs6KO6orrUcQ2lsXWXq6OrkQ0fg9nsM/vYhkRR
lBvNHm67WzDKGyVU3XGkuJu2yMcit+r1v5kVfjK0EHXOalE+p/za1309tCRpGWGP9XTltPeK0Sw8
S/zNbfjTvDPfBUuVFBL5C0nq28HbqlUVFwEJBUk4XQpSBpAUnyL9pp8+hde/vuM/vdTce6E0oeKE
fnfDFV/LWlG25WpI1nm26T0gDtpdUsXAl4ftr6/1p2Ld/Gv9uNZ7g6ohBCbSHm6dHVUEvSYwmcdt
B1v59y+DDEmbtbw00WfP9+vnMxqerKAIARFAhMOksca2QHJG8jeX+ckwoD5LBPE8XE2Wo7eXiVVU
P7ZJPafrEjcvORpOsfvr3+S97PbbimDqqo6wgExh892rp4FGRDLPQEBj9VyBmVHMcFVwClMcOiLJ
Ng5CwNoYXIrErWR/iS/zKei1v8sPfaf+/f4xYGCSRsaonMWjr++o6rS571t8jJHwozJNIHVaSFGu
FGe8UvXmOWUtakd1H5EiKpozZ6zPiCb5m/v9k4nvzer4buITiiUb0aS8doF2M43YZJRhG2f4mr60
ePS8b82SNwqz15Xlnz1eZLGMSYPfWn9/63PL9MmdQtEpms/GcK+l/zfj5/UF3r15plap+mB+u0BR
H1q62b8ePe8M4d/2E6+uYL1boGx+KWqnXAFF8FmXY1nLUIejWgPdK/KD5U83vu4f8cT5dPg015IH
w6OmrXwsPfPcIJwJlj10qHF8GCaY+at6wEtjqhdaoG1jCU9ovPr1R9ZswVB6v25LyDXcdNPSbOvd
yysKs7aAm/OZ8RlqFfnLeTEdelIboN2RwpTUuFMng2qUxjFN1W+VnKgCaGzwJNkDa8m2MyyczPbB
IjguEzOCtdpkABP04ETezAnt1MGgkztZebiw+vAsDeSxQqJrxsM1WkIXcvJm3jUVTn+pmeKi1vVz
H2Iy9N4QpGSo4Eucgpxd1QisWz01Ff+9ke1aB5NRmz0Nhnnu1MphGilDVRQKAdSzYUegsfHwIWXe
5HL621S8RiZEQ/ipq/nHmcPkCh8/mjLceZo8NxVnMzrqpannZKmoN/O7NvHRmpjs5Mw5poY8akZ0
BEN1ZyrGHSoNF8I5nqt43AIYNuQB8slFHQdHXcl2WlJsSida+/yY1hBrZCVr3OQXTc5AgLtYzuh8
fTh5hBZHRrAMNbEyJSeZvHpKUvUGjPvGHu2NZpIM3ESuytcr9bOOb83s4k0+n3Wbq2HUFy00T+lr
q06P3VJWz1U6ua2VrB1++clwdkY8bJt0vGyUlPCzsyzMnrpkuIo8/ZzgswdSxu89P//iDN6D5HwL
IZj6cWuhzwmy/tlO7c1AQFXqG0tcUUSYw49TLkVKPckEZFwoxApMQUNMRURuRFK/6BVtrJLpn1dB
gXudn8eRfaBI9nmyi/sGr38W58ckDVdCwSBphLe91Typ0DO+/tAm57MVuLbSs5qyU0O/DMAS8GUF
zFkzBp+c1t/U5hOipVXfWiupWkSwFYi5rTreB23ebdPW192xv7P08sWOx6s8sZVv7/pvtXb/FefD
GwvF5iU/f05f6v940/D9r7d/RJ37/dOtnpvnN39wsyZsGEYv1Xh6Ifav+aeQd/4v/0+/+I+Xrz/l
Zixe/vN/fcpbchP5aX6Yv2nnCo1l4q8bwNd0f5t/HNpP4fPrJvDX7/omWFEs2sC4dAVTDSgYQ1qc
FL4pVhQLLR4nTfYQHMfoEs8cm+99YM34gNrZwPeAYoWtuGT2/t4H1vQP7KTYvFI4wRuEwPl3+sDv
unZ4nIRu22LOiDWgi2jzZ3i99vaCXKkeyio0aGiuMXCE6CHvTsqDs6yoITamuaw0322oH7+6U5ff
5tzXC+Dbo9qfLzwvkK9OUB6K1Sxo5gs7F0Z0HzUoVpRbiwCMv7nOO8/d1ysRFSrn35BdKP97e6Vo
MLGizr9iO5rewrRPSN32HPLvCvDqjZg2Cl5gmiHXRZFdWi2tMhA1A0D0jji8AskbytsdzC6gAepI
WFnyhbgY7oq24scCk4C2LZ2bEBR3OSJj6ZieDdf0JpA86iajd27BkoFLemE2QGRpZYkh2teUtXxg
8l2v3NGee8hSE6gGYWzdUweTDoXv3L7B6HlPz2zTC9rCMtxbxbgx0cP0LRS3ujtvib5UInHsm/TQ
temKVO2F6dVnuVTuYqc9G4RyiIVODpi5jcjHVuP00HsjEYsQRsDvZL1zssiOGuNqHTjNWaSTDZcn
V5wPDyNluozif6mjFkpLAhvraeWb3iGikdWU1nLq/evaoZdUOaS+pMuELiB68AVNiY8vrvSnPQqf
tWZvKfTSgYiuiPU4MOZPsTkSQpmsSC7Yon536cxePQDoSyw3Zq1o43jbE44X1CAJCOYxwcQZwA8C
lsjIVZJ6XSgDmGwq3EWwh0BwQ2LvclIDNyJazi7WRjrHh3BIRiFYDld+cGw0Yy2ndBtSas4tcUwz
NrfCf+zVeLsxSFkyun5NauDSk9ejhdqaslaZlhdOma6QgR+sMF0ZvcMJySa32ufpxhskDmUDZYi1
IHOo53pkl8ILauLnWsRfYj14VLKzJi52tVE9A1Vz5y6mL+OrMgw2UaAcMkffZ6ZyCH1zH89maGND
kgw3DgK1El0ZcCPmO5Uj/slbY98XE3kfSx2yUWiby1wlFlBNVqk0sQS3u1jNLz3DOQh7AIOPfj7s
XcvraDDVu00QWVd9MbiVD/XaDzbObFzCeKyTNeBvc0YbOfdnSWLtVUywZjqcq3m/NiK5hUkBLAm9
OfjB/r+pO68dyZFsy/7K/AAL1OLVtQh3D+ERKV6IiBTUwoyaXz/LmNVV3YnpBhoYYO48VFS6IJ3C
zGh2zj5rk83s4+KJ/4Osb2GxT9fey3f6fNQIz0PVO0Q13iv5BiPXtVZMV7WlzZpPtVvkV+fKwosX
oLhTWScC4Q+zR8+a+m1uWJuY3EanZw8WKoWYnmG0zU01OQDR70MAGKkoKEQgGhg1R9HaJyT0uG2A
7kB3avSUfsdP5CaBGnB7CiR3Q8G0HS85VLvD0MMMJkzc3tt5/Ozh7ONOyZcezw9Ll7eiK76qr7Yk
ITpu6UQ1cBc8VDAesIW99/28yXU6n1bQ6SIK5jsOGHerzjkMmXMyoZb2iXMoZu9F2tqD16AGG6Y9
fgOrrLi6NUXq28bH4Y2e54h4Gzk0hLzaBv6T+qkypR8ZwUOGZks5CoxQVlxj2Fpzfqg4Di/OmdFw
8iZpFqoIomljlRhqYCro4cabJtEFO4Rvy73FD3iXQnUw63EvcZTSSQx2mAXUY3TKG5tsnzxiT/Ik
Wd1pUIPz2tr0EVqSKdqPrnNQ5zQZHTnw5tbq7dFySY51+YEqrj2c9VUeElEbmmNGGZqXlpjGwTOU
CbWaAGaTnS8eyQDCWLDi/tZamP1WDK9V+BBy3aosPRHo+eIVLzVF6ALwJHILi+HBITX2pIXuZgzT
L4VJz8YOhMSc9qmtlMan37pOulbDZ91W741X3hLTw+7DuuCE+93To5Ooo+e68F7xdjjC83mMNGD1
+AiUGL7ECZmDwb/61IPr56hniBQpKZJ8L8yWKn8d4M4XJ2XowHQE290zIsxo1RnhduT/MrrrWfDs
MORbMMnB2YNYC6mO8+P0KTLjn7H+oFEKN8v+Q7qkpsvQPYK4OAkE0Q2jOo6xX+zmSgnxJiFs38C1
RwR0Kmr53obiljALztWSKaq3fkQ5Xhg8KFftOuq3AxrBXpinkq6SGd05btGUNGlwT3NCVMZ3u9I+
ud14LSIN8SDdyXUfZMfV8fNTbXA2vQhe2rQ54usCIZcWGHfQKOernmQPejZ8tF6zseN+J4S942K8
zF52cAawS7ti1A4Ryeu6wKdKamR77JNBEtcR4dYQDC+eeUEgcPC8/LFOhivFjXvVKpObiJOniJVH
js0VmQ3UpuWjVyqR+8GOcb2oePx4oPQhXRUmkmvsua2Z64Ab4WRqLPr9l8aJH2Y/fzZl+pQyrnWp
c3Ha6cNHGyD3fd18aNp0pbjgtZIIWOQPI+he3JKmyz3p8q9C2hcRXQmC7+e4OWLJdu+D+mZMzmUe
3TWXiAUpPKNg3+f10e/zl9ogheG0H7g7f9UzLPX0EmJMDVZqFvYJVs81JwLOQ/w8NvkhHGEPoaLw
GaZA928DpJfVe5LbFy/JHsexechCfye505OuEnD+K0iTrYnsyG/nswx/uLP7nRnA98DBn4AouFEW
zCSML6VDIF4eZ4k/Q/6ud9kGYv9e69sjIgUCo9ZBzU1EaJ8qCYDFWxUhERryN611H1mt9JGkZEHb
COxW8ODY25p96Kr4RFnanszGKbUZ3bJ5P4bzPp/73YAFhxZDypgTAjsVgE1xDKv6vUsVbi1WIiK/
/sKUhoq6HSS7FKAxEyhU8jh+48r0Td2HWIvQydBY30MWsH0cMFlmTv3/ZvHxbwWq/7IY+Z+x+vjP
AALWn7Jr/nndob7/a9lh2X8Q3zVYW1D0bNqmUsP/WnWoomtCfSwfKLdUqlQiJP8oG3JYWQQOKxIW
JK5jWkzJ/1x0sD/Akyw29EWVSqnlf7fo+G1O7lEV6ELZZD8AMqmrs3+LPPZJrBMtSpnRbGNX3slI
gUwaWGCPGipBU9+G7vBahuktwWg3ril/rpJOOQwV1gr+yuexMT/z3OShEBjNSu+0q1llH+GQfhBO
7ddJazEvJsHtfHiQ691kuvpzupMlahxdvJhp9MT6Azu39hFXTws5FhIvr/ZwHgWoTMrTFzqiAJAg
a8+EN+nQE5JWYI7cdFC3K/3sQnJMy8fBRfqClxrGmXg6aKNO+Mjp1aDKpno++BugNeh1eFat3CKD
gN3cCXr10AsL/D91U1+1MrjDRGZKYjI7FZL0pw/vm3pMO+RnY6pjHNF/Sfvw7gpkGrbY+pyn2bLL
UJ9InRrQztIw3Nsxb3EX6bpR/5Qo51FSK1wjW+LtHMzPy6FNg80VC4H4Jbi9qV01A3SfFJAexJgM
ZRAX0BDKhsKedpM17ZNy+Jl6MtrDs15OLC24Cn2kffJ6nNf7TrbbwBvwgcUosgIXpDfmaXQYmvD+
xGpR1mvH5yo2WoVPJRqYSA9uwoFpIkx+2TGiH86ILnU5fl8OiMooYki05GO5LrrbIfch/DZQJU+8
pn1iqnEYQ26ZGPt2C5L8NJouQanPzoA7ox4DZ+q8zy5XUsO1zWbk9nthUZMLoHyBoO7wFCBm1cG0
6bnmPmD+0Sm39WweMRCh1Aw/uQ2PvD3CvXyTgfNFoJEMVEX4z3YXbXsJCU06+bwbp6snsPVd7oQu
OEDPJz2UufKzHmNSEEVooEyTkikrA0/oW/eJ9DOmBorCbJY8gORRaqO2b5jKrJypes6NvtybLdTy
sXyG5r3XUo699hQmLAi+RhqUeN/BtkeUyH9VKZqP2cMK4elhact64F0xKFpnPG3x/FGtV+Am6BYz
92ySP2THFpp79fUjkLR5Pc6aqaR9q8pgSbB0gjZknjTmh9RGjzSa2K95Ll3QkgbqQu0sDY4lC2C0
2fNTCViAaWQDrYqcvZ52zWZWt95VtRPC+ZrH0S6gJF/qxttQAaAW7Ub1VUG2r3CtRw0QvHqNHKBB
+InNW9ft44kGNlOnvAkL7V61yUeW+Er/c0aNDSouvDeFe6fa+AUZxWlEFTGDa1th9bfObSpmYsOi
Dbt4NCaG5wIZqlb9YI+rBP7fKseueRUecy9/jzIuLROVD3127+XElqPOYktp1HIITl0rUexOA1lC
Y7W0CbRv126+Nx7K4Jga8HWpem7r7CFP6etc9XX8BNF4EzwI7r5OiZ1ZPo/cAUYDdyNG3oBz2eCL
0mB6145Xt8mV/wULetVOzSD9KR2z3QqR/4QZS3cpxpvhjs1mGY0oX3st+u7e6Cmrw0r/UbTxs6FY
YWagLMmTptngZZFvyhbLrC8wUr11KNIPI2YN7mFSsPKgH8SQutLKhZ3NmKpH+g/N8T4X6vRrw2b1
O6W4hHQ/SrcN1kijP2GsfFkaRkdedGk8FDhQVi7pKureVVFYrwvmvnlWsUQEI9YnLmNcon0aDOez
Y+Xt3myEdZpktdZ8hrbSYYHn2cbaazV7rxnF21gl+yZozX0AGg7vuuaT1eEFg4UwhYRO9MWNOqST
PNC2BYIYz5nHaybDB6v5XAmfYiqhhUfLCU5ydKwzi2nV3P3WDRCKZUgXAm0livoxLzPwrdpUbEZQ
YabJADczUi+jGr0KsQ5+xDgTokm5J1SM4RI2YuqjC1w1448o6nkQ+VyDUd7H3v2ECgLjey65C15V
8/Yd1qFrU0SvZmrvuUek0Uw+xjP+iu3h9xoJXueh6+y6w3I762iu9z3GobLO7BOuOTvoxmcznuuD
eiwA32jULBTgMXjndQ6yMcrTj1+DuurUWG7pKACXx2egrusyKjKmXM3mbbTtqxoM/JGjFiNHthy6
CeU2rZ21hSASbwBUUzLizuuQlCnP/zZPMNwNv8YcDPF7VqwBcwKis3xGyA7OsZ29CM/dGTLcahbN
Xfc5joaDxZoxQOaxwqLr3eqS7ZDSlIi40adYWvM4WAkruFulf7fCCrFdWl2xZiH2bsQfRjXhyVlV
PCfSD/UVhLYfS9eyw+GTC8o2SuKbjnULX04bftZWj7myd49N5NzBrCFgS7BPsmiNVp5ZrFN4y1VP
9NnipVb+sKgPXgW9d1/22yF1YnWev+jA9Sr92VBDt2GyEdIVBOWIUvtMKGd551jrOFYg4ry6A+DO
qd6OJl9Wh+kVtJA5fcy4wbj1YsPkfnH7otkUDFGBbmEmPd0nMH3qy+r059q/EtS9G8hSFdmliSWh
FPa2HFQJfw0YjUZkACK00b2o0x1bal8wGuACEbzyen+liKJNCrWk5/TA+/fr5YCk320xgjHINcBJ
5CCWcxwqTtRHOwapFeCtLDf4gfqbeDY3hjZ9MjJ1KupPmxHxqdwXNycc6lnTt4pVCHYBPK59bHrn
ksqfyt62pMLU6RYMfyygjYdCbqLOfG/HOoBGrjI0hg7KU2BTopoG0MNXrEXfc4uB0su4wBZ1FhZU
SWsststtUhdEQ0yJpRUVehPPdR2HEVhTtNusPYUuQuqG7sc8BIHt4MKyDL/PpQJ1BrKCgoByMbGe
irH6bBdsjQKIeRBEUhicj8vN66QFVwprsVpyFMu1zp2+VP4Jy32cAL5DTpB4KGIZX/Q8ioTPjCRx
2/NyLPOspla6/RHoDCTcIVwD+7V6hi3HUSeYQMS6s2ViTVdS593r9QlC37GXxsEpCci1lrpANZbm
rvXreyOeJ2vNHdrtlHCTCr96mKhxZabJvuE6v+mVuPhJeKZAu15LG+V9ZK6qmqPLYr6ynNpyxsXE
c212+hMWOgadjf3a1Dd6c39ZOjdM+WQtdEWEH77XBd29cZmEpj9ddX9HRTTyVIf59S+gr2sTsV6h
SeyzxrYBwHth5L0t+8rUbzVa2aDE52KKpnmz4+CwnAcxkXsQtgQ1OMbEC+8GhfVri+mJGMiXql4A
QCRYOzVWy61drXuHuyjV2ERMl0mFEd7xa3kJdO8h7LSfyw/aTQAJyXtkJU4XJUC/igccKUX1MY1g
BxMcnqvmlikjU9l9xu2Pgb/HywFGI3JlDpZlO5Mg+Q09N06AanRYWn0EQLTP/d1QcSn6YlYOdxiR
swETZi5gShhscj4sG1XjciDLF5eL7qlLVMeOtc27a2VD/1BPftonM7ep/hyZmFRmWKe2scANlam5
lmV7F8753lUTKbgGVHIwMiIAfbeiT77Om2oMVcNeXWtn3caVUJQ8faf8A/8XtPQ4dHnKvhg5fbCm
6utiwnNyHSynAis8YTBHUURAK8KMFaespNUOHZyFmfztGRgmUPECqyqpCuxJelr9XGxwdpSn2EYj
o1eU5fj1fum1YZCz9EjkKQpGRVekcHeiRDA08Rsyp2vrR4zGs2qhquUuyzJ3biriur86VhrQKqIB
QnJVAYfJ02pDIgSErboLRt3fo67Yqe7cqHUQcMySiflA5Lg7Jo7wNxTGsn3xvHy89Nc5hDjtl4+6
qwxAKwJ80DG12rsnzGHUEBlr/smQZ/XPWT0FsB2yVpX7mDb9BzEJfzOp9V3RO0c1chlp/imo2kNf
IKzBG2lpy37mrHOQp6RdD04SfqdOmIs+Rkw82aL172rmp54uk1p3jBW/EnDYtJdN8YgyvF8vfXgZ
DVof1z5ZRa92iY3VbCosbdpusxEJXe6AHI/xRtw0VXTJAVjvWdMSbyKLjhH8cAvhtBKPI9Ne2Wm8
CS3pH+re3VA9vRJmQdBpZtQfo/C9TlvGpAHfOZSWJ4EUf5Ppzs858E8tgopk4HonJn8kDrVaH8CX
/jXRVafkyfk1LHOTUjG2S0M1JHSUd6MC1rVf8+J4ok0vdxMaYL/upvKcjwTXY1boHVXkcbCNWaPJ
nPuthnCPRYXTVsFa/SN1kg/1/8hjJq4KEARs1LyiJYcThSyGe+8M/+oi3l+ad6xiTTj5jjIwmE1d
PDt8XbpK2NE1ej970wLsINL4I1STDrXngJWrujG2mggpsPcqK1lq0LWYWjcrxt2zUZQHLe1q7ONt
7HD/7GR581aNJYJopSuILmpKkAZjsHYz92xxqFrceeuuZ/ExmIwlJp6oCWUAqxbbMAx38WhUc36T
MK+ao7FkIe4WU97Ei9o0vlPZSpj2Qz/7JrYcBKqfh2x6XB7g6itaxMEZg5Od0pA1h4pqkJlRpOYn
r9HuOdrvjqWDGglEzdrdAk/rllgazeOnhGCm+s3lBH9tSrikTQQe1CbpHPsFFMdVfcMc4cgXsb0z
8ONbx2o4rn36VRASGcTsrR+eArUkVt/lmTzvet87ahYzODnwtbLC9crnqLBHYIGu5hlq4jl+cebu
67J/nHzXCCgpNsPRQkA4EVyqX+uJ2MSAmegoTKdhh+3fzaZ2AgZSpdprPDCqSeEzSzYO7TTLI85s
2cqyzW1Mb3ZzjpuI0UNFggz+Ev4R9B4rHVYpi1UqDxn8PFd/dQTRXDqiutJzZmF1aGJDop67amnL
jNU3mcE2wbCdeCouC+AG1AChm6dlnuw2DOo5VTNblxlnolnf+uShrll5lwG3Uf1nbFKPIJOkZSyr
XzFNB9w71ylwuw3UW45Tc2vFOWeRjwNTovrQlOEFAogdstd4c7wSSO0QicOkcyljOzuphluw6C7r
Z9Eym065sr4vrh5QXfDB3lFa8tkf2706DbVwK1w196wJySyLexUUEUGCIUX9nWD9vFsa/hI4WZZu
/zl3/psmTikMmBmgDQjQIhAy/C1HD+3MIEkTIAGojEtv2z9NH8XOaizsbxmCWUTEvxSJ/7dDvf9O
QfIvMpP/nyK9hk4Y9t/rTPbv8/v/emllUv9zuHfZ6K94L1peTLyovXY9yze5k3/Ge+0/kKOgdnZ+
8VKUuPIf8V7jDzgqwDU93/RQsyv27D/ivcYfKBNNeCoUe6Lb9e3/Lt77mwxYRZyppTYsn+YEydb7
rSG1MXnEWpKltySuFbOCpvsFpex6a8uLGwxgnCc5HDICcRunqJV9i2VQsYYJujC3TceKxohTucWZ
aPw0pkX4qM3acZzLT5Cx4KPAxRcsHuNipbsgrof0aI3jISU4mbvWWVSNtY6Jgeb5a4Fv3WaEpOJV
GcZnTbIaoHywkkwf+wkjyx5HWmQgrSQF1kxvmcaiwWqnByxTHrAMZfAEv1HkkD/6InktTfexxE9o
bZNRbCEjHMTI9CuVoqAUIrj6dfulyzNiIu0IBNuatlGdVCek/Z8HHe+FxmBKWwdNsMkqCsNJ8shL
7TlCWSDsgqKhznB67bV5h5kjwflhH8MqWAcC20IrdzEOnu2RSWvp5MalqVnUdzhuPHSRt+ureWtX
5s6Ld+V4LNJt1ewtvGjGqKdSzNiVaXMSpqtKapm8kkEMLunoQgj1v3CYe3wXjoYTvlIGaWzKyQ2n
nVX41inBNuKLIHB64Zk04g7cDuYG/pT2YFWOimPBFGzla4Ytj7ZNbK/YhW1L4dnozk91GBk8J6DJ
/FLM/1ejxr/t7f8yJvyfNWz/A1M/RBr+04BAeu/7+78o1ZYN/hwMFDMOUXFgwOGFRK3wb38NBoFL
TQGlHYqsu3zyj8HA+sM2HR0uCFo08H9KCPbnYGAGfxhQlQD8OkQxEc/+d8w40/tX6RfDlA763PAR
nJuLMu43aTK+ezHKE1TzlCG4m0oW47mt20AJSMRHA4ORrOl7BWlxWxVdcs4dZ3iq9BQckPoCD7vP
7YRhToVXJEH8cNzlceB+JvC3adFIfNgWNCLb9+cL7LXpitRarpctnaY46EY3fcIHu9jbU9MfAibs
r9hrPf3atUPpqaF53aOdhsG5GdDXlBlJ79Fur7OJJgJ+g73KB3Dg8I+ILvu19yQBcaqFe0qCYyje
J70/S7MyXokc9sh2Q2+7bDC6z35keF8cgq7UqxfRIcOa9zPYjF/bgUlOtzYr4xMOV8m9CsLnTu3P
7ehYKbi2i55jZz2FpsRzfnQnkAumeWHkCva2kXwLi8i6TMsHv/4ZN+al1WYTpx3IoUFWeP/YZNlO
/dG98CqcqiPKzZd/7U+9v+ygaaPhnLIYXN7/tf3f3xvcKN11vW/+eRh/7XPZdtkEth9+CHpc7Zyq
xuDdG/SDTBpsYIT3OtIKbmU+vNWNxasia694q78vnxkI+S5zWv1cPovssqAUH6Og5UM9C+eH3I5I
k6n9NA5ealiRjL9eOkRBzpVJ+VfOInedkh88zcLwoaumIWHUsnqrgphExZi3uxI+4Fvv4nwFlDDD
RYdPITRPSHKC+AQ9j5e46bCu1cuH5dOwCN9DxtzrsqlPgXdkV/XT8pkW44TUpSw0B0QGI9DlK7Nw
c1eEzngdcUxgFE/0a9xKQKFGbF7jIp13YWRa1zHFg72IDOc65vPAp6F3DbUR7I5bBddCiA6kyaRd
xwIzz0JM8a1qQB7yFZAc1KLs4LTntyLCr56sJCGmoal2Wl7Wt6pABx2mk7yFsAJ3IxTT2yjtbFcM
QXcbgzHl03C4YYqT7AoYNLe4z2N+TdNvY6cBuXAj61b5WrgNKYTl19xgC9rLvRUDoCvs+4JbFPdo
5FsvxPG5xkwG9dxjiKBqO+KGCbggt7dFZCKMMBAqh6ldPMa+Z8CpGepHRgKSvTbCodGcZpAaWvM4
ig5jTi3uH+Ocwt7RcIbHAqdCvlfOj2Oc9NvCF8ZjRUiB/XUWvxaRtKsK57EIfaYJdu09YocstlrT
Bo8Vh8Wv+dpjmGJRN5LqfBox+eDc2vRpTOaCXxvzp1gOVNqlbfUUOzE8DdD7aMZle/OMuD82fv51
eWVShHJb/tV7Ij4Oyfz9t/dnut0hM2Ai/fbBoLEitXqWDH/vZPlKawl372oh6aK/9r58gKlotw8t
Byiw+oBH+p+/Xel+vO8N8Gy/beGko7mrW0AinBgJu2U3U5/KXWabxXp5+fcfgBsoO3q8lv5+b/mX
FYXG1tM6458+WH6pImy0tWqWin9vsXwQAJNh7ZNSHaou2vJn+UBn+b2ZZ6f7/QMjw8JNxKRb/v7y
8q+QPNIG69SY0gt29fcZCsA4wJIBuPz2QYFnJkqY3Pj9g9LGbN02kfYte/n7AlpKxVu1ptj9vftl
p15DsojHofH7B31JRDyyOijjf92GZYssJoDWlFNMqKWpVkaRnCj59V4ZVDaO5k2fAM6Fh47Sjt1Q
NsZXl8mqpkeEUedEu9YFT8HE9uPLINFekdqqNz1Iy1A3my8y0HYIC91vrpAkv0H10MHtjUwqVMJE
LA56i8QuQnN4L+zgm+uF9je96G6kXAPq7zEPa6SX76XQe2rhYvHqIQ2wJrv6kP6Ik4wXy8chdatN
GFufiqg0HyoHFKcWUaqr/kgf6kxXOWTdeOVaCX3K0ah/9ER+y9K53eMNzOq8jPLbmGSGTZ1a5eP7
WVyW95Y/y5fbJo7WwulgYSSzeGryR1vo8pE4mYzXEWbWMJiC2/LZ8serxEovZHLLQpH9+jMF83DN
5QGtN2Z2gJ4u7VxPD4aWXDQxZk8myL0nPQ0Roc209L/e6rQ8QwZ81OKke1zejiVfF0a+b5ld/Np4
+ZI1xq+ybtrz8q3lrQIHLLTJ1KAtu1/eG9K+XFu1Lfd/vycQXm8MMmXEENn58gutObhb5N24wKn3
lm3xVx/2EUHIXwf4a38C3aJmYAbw9/7cuJrOPEJfsh4H6LWh9RpLpR4RCxXUJDQ2LAMneAHR9Np0
juI+gLYP861mF/OrNzjTvrYRnIbabuqb/A2GjLEjlO7jQeDkb06ryS3SQPAqvZa9DTAvNg021sid
3a/NFJVvmUc2XRiTderUS56fclXJxH8Yx7l4a3z5SfIUZjRl4hOoR6UezmQtYcwurwoKxdM6fh3m
9utsFuEDruNru2S5AH+jOQxVN9+STn/D8md6s+3GPrsg0VdD2E1vCH6GQx5jXZRH8yfYcsOtICS1
tbQipTwHc3qjwEQhCOPq1I2p/laEVFuZg0geYk9fY2logBmv9poWWM9O0hWvOYYFMse8jQKjx2h0
cTmQxdnOkHzHXWie624C8Ehc7a2H9r6HG5JspaG9hgP1aHVE9DbtG9o6BNitHrvu3oIoviZNmp2i
IqL2ZiZ8a/RNc1lemlpxEaaePTX1+D4wt70O6UPqc2N66tafa8fZLeedFzMi6bb6PhVC3js8nDLS
8CcmJxUVCZznYNTGvpyNamuX9fzGUjPZerqkWIoCfdyyySEsf8yxr8+q2uTNyIrPkbAYASJpvFkt
IhzDlHcSsO4GPOewk0Suaksz3ywZjtekG38s502WWJyCtJ/Wy4eibG5uGzM3zSFTGL1uv4kcQZXd
xN1xeYlvIsvtzDKRBsTRE4XwNyGSvZ7V4fPgav0dmuU6sFLvTc4205nJ+BYOpvs2DNRYBRgEuxmG
b3Yr/TfunNyV2jgBAQy9t7ilD/Wsh8e4Qx5vC/ell9BDCufJxhnpORoFvH1sEuu8ji8lPCXc0wgp
TEjwgzKxMOO6teUsr20QFSdLH15IZcAYSu1L5LnFzXlKwX5cfHc4us0CLrFfXM08mn1mnWqePInd
yf3sJsT7qk03Ju6R8ds55+Xonpd/LX8qe3SOftpsI13D0b6Tzjr1kB+h1R+zdNFffwu1YSIzojxC
JhGepyGKzr6P2reQMT8DlmZwHsIQIDUU1r3rz9iGpZH/OLSo5vUUv2DL97prq2MFqLlfg8a7EKrT
Gf+damfkZf+c6u4tq4PPnSgTUttVfpRx9lIHWYqtVVyjbokf7XomFRa1WJhOyVnO8902ExzxhnIn
3bI89mlqrKUZN+tSV3JcpGXryJ+eZAYUBg0xMurZ38ea+TUaECsIjyr5ojS/DFFt7cmeufCQ22sc
EO6t3OILA+FR1M+Jvp6wPfS7NjgrKEyU+zZJo0pQxoAHbAiIwo+uZMfnHWCYn3UIdT4lTiKk2Fsx
5gd27prbMKx202sWE0R2RrdHkCw+ZphYZdZeAq98oeLtvS1bZ4fB588BOTlsEXMVwLcPjXwb2cHX
ITS+O9Ol9ewnzBbFNhTe+wDDYswI6mugoDbC8d+lyE44shW7SIx7MIY6WB9xNhp7k5s1NiNWaa9w
AyDkbG67IiKP9hwLmePBCWJoat6sYqaqlKmuEcUPpQMAyB5g8g5uSgMQwS1Pm4GkhLvhMUfWXtaY
vkxnV1AfhNYmWY1wpfamDuCuSyaesTTDCuH5kQKuoynx/nXSoF4/AOrFY9kTZ4c7U4zDvkJSCMfJ
TC9YMH9P3VWKP2stcIGsPJ6ScYVXaG8+1mZxSxr4PmZApjofrXMtZ2yuBxIyLJ4LGeCaLYxdmybY
uWjlOhvEqwCQkARUyhJ14gJB6s25TLgczx4RL6oRNGdn3q3KJ2c9Dc3aF/I6V6Q80dRha5s1SNKG
bC+qDBaW7q+DznxmpD3g7ShWUeeOq8iRW8NDoTN083uANTBetoJYVROsKJW8EgKnOeWOwbxSdwEr
G/s86RjF9U9+h3rUtMmuQFV3NLRPtnjsg+wTzjnmNrBh5XWttgrTiJxbbZ71qlrNLZU2eaiverMC
g1dW9MWo5yDG3YRlzC7l9BCnibWb5Phsu3myr6+VUo1WOt+bGWppxeW87aPY3SKQq3U7WtlBph9f
IvKil+mO/Uy91wrUlblnjKtC2qQHyhKtTPvJjNKvRoDEskvym913McpMoiDlmLv7qI60NYmiZhOW
oAUZybFQZYlXYJ5ohNH0PGMvOsGr3wO5xpW8/hH3ekO8TweGiKz7XMUoIBusy60Ywz1tsp/MEEhO
gC3l3M/4as+z8SaGceMkMnoA+5LvqXHOqXEwvgrTHnGSdOESDzXlVTqd3HbQk8eVYVEqzFCbzkay
a3KHCaeOHbA/WlcMeNtoGq4zvt9HkfWvUal1OxYaAYNVunezMPvqGFq6jTgHq2YO6UEkztdmyeJs
oigkcoNXVjY0RUbWJ/JCIwSxJ8hmRWNYpLRLqqebLxrJTFVfLI4NYg+nauRp8CfCRE7PcGSZFLs9
l6GoL1Pgvpixbz2MrvhpmWZ+taPKB16CiTGlf3dnIiqA0xiafi34loO423uxgbyzodAGY96D7+BE
3du4Loor/Hdz7WskL72mN1aH1injnxh+15SucJ1965XC1IaSqLw86RTWAYu5xPJhMDR7K6uEO++X
/XkuLWj1JI5MgXGJ53yZ81Os33R7MN4LoNS4P4fMiXX7wr700s7wOmRaIVoCFCaXSuu5J3ZIA0QR
mfM0bcaLFYFjzHdaUWlv4ew7h8bTLgYUyh02z3KTzHP7FkpJQj6R4wa/k2tAmPoY9M9tPlcPlQVP
erBXdGSPekFaoxMJ/9QP7UPb9+UF7+dzlvvlKUuQFTu++YqS8dHRg+jeqFCYEXvnPtUs1Cele3Fq
VGJDO4K6wmMdQQAWinVGuaOBN3Tk/EwyffjcERIm+CyNdY9osC6+aYWjH5KmkwQWJDF1t9T3HU6o
qs+LPdUF7/MwzM/gZq5TDbLRsYZqXfvVrmpgRzrWZB3CNEvRACce/g3RV6F59bEcmdzkOYSRxMfW
d6puAoXN3qnRXvSluJclWtuwwQ4ZsOmxgrJCH62h7kXW19iS+s0Xc3AKmvHm+pF+8wh/udSJaB9p
mMbPKD4datTa5hJIxz+Pmg1JM5jNN8NWAqesvECahWNqov2gv/4QCGHDORGPgiDZJeywjdVDKmpz
M8IHnIcdsna72BtQrraMbSrkTt5htuNHrx+bfd0QC8CiXadPm/Gu46qleoeiLer3g7S1m98l/NFV
zRzzbu7svLE6iXrVz6NtXaAVSvyQOUA+jrskHZ6jEu1G1MaPQfmjRhW8HbMi2eY4rO5anSm/Mb6H
WJA/VBMuODgsuFQ6GZ8RO5zxToCSLkcXK2uG5UTHTqLSBnTb+aPuYzpGsI/Vqu/TlIT+PgRHWK/a
uvHQpqgwHbGfdwIPVVhraHLrcANS8gBXhdOL8b/Rqc6qnFe/N+4d+ky8gsYwhHRk54iG/zd157Ec
OZJl0S9CG4RDbUNrapUbWGaSdGjtDvH1c4JV3VWV01NtNrOaTVhkkEmCEYDD33v3nut6QAlh1UsK
76qr6OPysxz/PcXCU/OmYLucv4si3OjOeyJa/Fkzq9i7RkzctTMdp7ivz0Zkszhcn7GD+f1Z5AAw
M0tMwb99gcYMQp3r93w9ZAD2jmEbLeM/vvCnp/YkAFs2ttr89l8C2fz2/77++fX7RhtNt9De6x+/
898dR1qFp7abOxqwfzm+P77XLbN2LUHaI6fj19TAnv95pP/6tbZJo1NGp1+OhmrN+18MaP9v09f/
p/MY62/nMfv2l2nM9dt/m8Z4zj+wXIDFJWgR6siX4ea3aYwQ/zCFz3zdZvSKDf86tP3nNCb8h+/D
KQEEDzrJ/LMVBw48ph6mqaGJJSf0sM78k3/wu+v+74LNvqjcfwGimKZgsnDFEFyP4IsT/ycb/jy6
VeaCalmVc3JHN8xdZKOEvTHHaEq8/kM54bjqW3V2Y0lywpg2q9mxa6Jz/HZd6+Hcdd0J2mK5nGuk
AXjDF3HvLWrgZqwZxkl4wDvLGdZvZRk/TI3Xp7ZO2kCVD/I8XPkDrtKyzX+fCXL2yH8luP0ZL3BN
R/0r6YW8D0QLge+bJsi78BewQU6RnGUFcdWhIOGXTRGG1smI130eEbPlDmrXK6Af4K/mowtu8Cwr
8ngmEy6AAJE4yqo9QLyjP4DUYznFsXU03ZwhfYT2DMTG0k/glQ40srciwhDtxuG8sXFnbwRoh6Up
MVUAj8dd2BZ7tv1gi4sVNW572+HjnL1hOY9qlagAA4JuucvTF8KWgB9n86fJ4L8BLVyRFX99J1wR
WghoLHBuMKv8X/gHPXHmleJdX0F7bDaJV6mzU7H3VjgbDr2D7DdzyJsL0rG9EX6wL70j/p6VPzNB
M7ForFXtZEsgKnqTIFNZm3XiLXumNqu/P1D7Ct/5y7noejDaBRgmchMglP0C58ncuoIUK/wVkHYD
2n0SMbzr78nFWzBsth5Bv0M4VsGhC2PQ62QlLZpiemHMr/elq8YtYgFnLVXikh63rLsUGVCSd5iu
8sekZisXj5P8Dwf937nzLtszLkSHdxkkWIiQ488cC91MfhyWEQO28Nxl1U+aeGJdecwWPbPfWord
i8sp4xsy2Sq75iVKt4Z+EChV/Ae8p0iH84mtmuoi9vPDeEhG7xDTfDlSju5spwz3vRJgFK36JtHu
W5ebT1gVykdfM2Ei4gPUoVG37yGCgtwPZ/awxrBwory7iX2IEnGIkNWi3C5Thw1KQKHhBfl/4Fn9
mw+PmpYYMvraXwqPX4a6SeuTWmGB7QGTeom19B/FmJ58ozlqo1EH/AhN0ONKbb16IyV9Y2uWwD5d
6K0GITVqjFd9NeX7BqNBLR/bYJjOoUOxXZb3Zup//P25ZiF7+fVcM4m/uBLwGISH4XVG/ad1z+2t
ok8GFikvtlvcMlG1Mq/2VfJzCFvI+mrrsB1CwmrcxAHEBFtb15ofK/1UxsUlDd1XfOrGMZAwFP7+
2Gz7ujb9ciEwhPdMxyYPImBG/teDq/O074MEfuXoU06MdUFXkvyGkkzZdWimt54eTmUaF7smwFRW
pjrd+6N4yji0czLYPYCgXO5GTbO3M0hQTFlUPLuoLp09repkVi/BnDfLwQ2aY3fV7YbstVQ5dHCI
wLCJ2TuR2mAd7ZTWPiKZM+9kuJ5rxqgi1HSvqyw76lUxhc2JQaHkY4RORfPpFb3Ifa7G6oI6b3UV
lR2dFJk3ssHkDgzgp6U9+8kzvT3u0J2QjjhWPY0+xSjGYEFfIuFUBycEyZAB7uCM3w81nY6a5MYy
JdlzyN7yggGdk6U+dypMAm0d3PcFM3Ezs74PWI5WSJ4J+zH9koDI5JMMhxAXGO0UncXmrq6Gchcx
c5ds/g7GyLCXSKTk1auRhY8MW3wnGa8YcnsbM9svxrhex+bQbESmQXgECelhUHKkrPVDR721SPeq
rfo9JuyeqDSxVEE43ll9Vi4L2cL1DQC9j23fLrkR25u4s5lcOOLcMbnbRVd8/dczJbqDo5R/q4ru
mAd6zQyJJtoY2yt28VzR4CSYnWwyY95Xoxb3JiG4LHm3Gnmi6Xf5iZy8/qW5DkaAvkcXtqYTOuvC
ZBjIPrFZ9gGYfKIXyi3ntELBbIsTALoFZv7uOEA7oAVjJIdBh8YhnxnJkUgvv0vX3/qdMMm3K9Q6
ztHUUwLa5o55Jcqlzuxf3MTeFaUfIMAQkOKl8+S6hnucjfabnY7AFfidK62M4hDk2U0RB812HhrM
B62sNw9xZFQn14i4rQAl6S1nANKCQ7BJoRAoUhTs7sEWynnDybYKbGUdSqiVUHzaHB6BAVnM49AL
D2cbWo7gwUsYWQ80/6lKg/jgTkpc+owRpy3VPsiMfcR8+zUiLwK+J0YfrSmDdVRqWqaAdmq7N5bo
uK6unNZbd1lKIYiO5uzFARYgdTdwFp1gzth3lS4RKTQAqFO8QvbAKMPpy3NeoeWN7Qc6eMJbxNad
2dgu7WjAYE32w47evboBsXu9sNEHY3XsmQTBP5m2zWDRMB/saheZnXdwBuksxzKjQI3s/7TE/LrC
BEgoCHO2BDIcyFS/KjvLaTYjqEjRqrVPU2T696LArBplYh+ocT5UwbqizII14oxksmfnwNd3ODmv
mxbT3PhNTw+luhU+Mhx/5gI2Z5aaOpxOHdCTUM8Ppt9Dhy6n7j/dZ35duK9HDhQXeActMB+k6C9r
YxvF8novJgOLEbRq5b5wafhFsX3PtmCEsOYwj2qJ/uhmiAZc5jQoEFSsGmK3pmTyFwh/TPjKHULE
wJfHdLKfRmdSa3TExbZPSGZkFLI1YjPeGfbYrCct9LYsmt9Kqf9xh8r7/d8+BRDTlkcPxSLbE13V
L+u8cJxWmLGs1kNcuORzDDQfW/ESu032GLp4a9KZMQo6CQwXxnNMkbFzm+6xdEf7YZTpyoo7C+m7
Wx+GyN7PTfeRjs2i6vN8nwWuPA2lW638iCYCrLl45SlLb0j7wPM0AJLJGtYcU6FvLKdTilPnYkrS
PhKAIzRHLqpG0NFm40qPaJ76meBbQw4PvafPqcOou6avtdIxl5AVPVdOBIg8KAmXSCsMueiomfcu
wtFR92zPOiwS9DGnmmp+TrIz7y13nSJpTnRweK15k0FhbnOy2s40glMUM9C2GrsDoBREh25ck9EI
fqe0E3Hg1HAOgxMt9dDJAwbBGK7kPx/CoAj3MrAxz/OSpQhSI7PouimHuWVyFxi7ukfm6Dhr7Im2
Q4sa4DeJwVfOkZHkW0fZ/jInEOIwJ92PYaKR3he+d8iUscW/0C5dpeK9SbInaZf20dfiibjebNfF
/UlXSQUScc/VIg5RRMd6NkcYjCE3K2OC+FOQaurG1nCyiR6uxuCYjPkyLbySUN+B3ltXlOd6PoZ1
HJ+npkIXB0sAQMJ7SUW4zWNSb1B/k5DTZZ0gvFdcleBhx/F2GMYCfQ7rAiijU89bP+CePmf+j3Sa
6zMC8qdJGCnsLX2g4SwxgEHAdyprPCPjd3fWNH3TbezeG+KnwuKH2cy4mxDAPYHOOWbgEhdR6dVb
gln1OrQ7G3T7F4FyDsBCO/iKWBLJ8QsW5QAFK5WVtc6xqB/i0ahXPhnTq6j7abXOdxi9b5mzg4ej
97yp8b1B2sWxbcL7oaIqc4R7MgvjvUMcgJq2drdtlH+Q8IA/pzFq7Cf2D6+b3LVI4dh4RJRYfBcZ
xuB8gN3vpnrG7MqwX/vOkR/frdPwzOiSsJGYO7jVhJfRQgwh6txez9BkSHXEypPQ9k71U0+/F3f0
FgeYvZQWhopkkCthkXcUu1vyCfa1QPYqRNEcsOifRrvpKCRjZwOD7CUN4QiQcYubp9x5tZPeTCGD
eibk31iGsGAS950oy4Pz5T1kPbF96Ar8tdKVuuPSqCZb7nvdXHSVeseK5BdoRWgALKfdKWwyi7k0
n6KgKNeMw/rj4EZExOqGXpm7yfpm3A1x/BLNqToEaqJ+kj7AAi9BHEbzzRagZbyZvQhdyrCZ7+ga
+i3Ufxcz0snUNb1xe9ZbJBS7PJdyx5T1MR7TbCPJQO2CuDwKZhKZilIGs2EyHkKzckg/IJehrfx0
r60VK+udtrBsWoMTolmsv7W9OpaT/bNU0gUQPzS3PtwZ7nz4pTv6sGeWMEZqKrTggAjSvK8PZSw+
s979CUqmXDKp+GY7REZRPZgUdcn3LDBIc7Varg7KXn4XErtmUic2aK/1qARJSylL5hATXacIC1+4
zEInI+nRqJlwXIPmHeXofEnncb5YMlc73L7RUuZI3JhRhRunr+IdIqMcDJV2niIfAF3SCVTMIVmS
UVcRXMAAojmYVQe3t+3MZKWa4dOPbEy6XWRsS8MOkHyQETIxv59o9O7APzWoRiih0b1TTe5sY25v
jb5xNrMe01WWRJu8Qe03FLzlKXI022ZllLJ4ZhGy77Dw7GcjfxFVUdzAVCICs6zQDfWyxCoJ/8+b
snzVds2VAuByS9ZesZn9xrjph1VTi/oR56D3mKYKZZZVo24MGbGMw8kri/HcuXZ/gqqGz7a7j9Dn
7NuezkSYkLKhujLedCCEDn1RLZWahn3DrJsZv30fP5i6eRi8sT7YiYXaqdRPLoES93XdfTd76Txz
vK/tlCC8F8Oh9hWT7GsOex5F+SZPw2SViw7a8yyKw1RO0UEkUbJoqtq815ll3jPiPqVD+b2w2Bc5
Yz2Rt3WwG1se8UnK49czu27x4hZutAytzDkFEC5OX8980qv4UcGe7dl30ZJZHBmqw09jZ+lpmsa3
ogVMN7hVT5mD+2IZL/OEzBIHswKwoxw/9UCYXpYr8xwWwjw3ivZ0lCfrEPfair0C+XEsJsTC8IeB
EyCpOW4Yjrq7Vnb1Hp31g6sa98zuRO7EoH5MvW+diXYlEHrADd3mZ27M+VlPUQ4IioteGUyN5mo4
yiwI9632930X3Q2dK1ed7G7mql02piRtO4f3pTr9+wMiy+j09VrWB90aJZ7Av2646zTLmLmYmsUn
i64ai+bWDp2WeCksRkb6HDeQGyONC559cb1UaM0ueKpyqe6IUKaTYY/WIcmn6/8vG9RaaDO6wSoW
Fhl7W5wY/okhG1S/iCyesQUXSoKAWhJJUpBK0+qzZ9ev2pzV0nJBBpB5LfC7TcaWdpi6dN109lOG
88qNjgRLd6d0+lFHmvGMM+uFmacpS7EhT/z0B4+1yC+j4izLdFybnHNLTNZY0Dyt1zIRI276p4D5
141ltfq24Y5jSlJzXGYZWd0155bcHjnlYluE1CWO3/VUlzMiuOHgeLO4dK74ZrH2nmNlWfvZRbVR
xTX3sdG5jl11uUZ9Euxi5oXY9ZLqYgfGriSv5Gcm6WKayr2HkZftRBFA4yPCEl7xPc23Yedpw2B6
53gLYO/JuRfNR1i2xndf68eIeew7WjdBw0MkXvPaq4LrOmrsLSIncIrIHpayl9nWBZi0v7p7CZW9
x8kdLymIgIHW2XxxHMbuYyfq3ehKb8EE3X53LDyNUfLGbZW2Z1PsYe7PiwKhX8qe6CFy85uhw4B3
TTWE41Yv/SmfHsUkPqx4YkUa7M9ZaXEsJAIAi9NExDu/Zt1NzMGHvfiOeQifafnFCzK7rRK0uZxg
F5r9wsMhuwsnHzCmhcmyvKnb7tPwDy1yCDsgWU5Ki3hKp7xvyG3aTSO57V3dUutM8cIgaGxHiLK/
HOonJ4bEEnXuJuTkebBawf1Y5DOk1CpglZIBW0oWtdJWlwi14aKp7XxvlREO+JEcgCG5l5zpzO2j
L6+OQMcC0zBtI0bVWpzpa76aCrfyNKbTT4GshjoWBneJDIBdQ/wx+s1LyCWaB/Grxnu45NKO7qxR
r7KrXGC0tLrrxpCatbDKxyJMmyWunGlJsJd16NmFJ5M45pMn35VLlFEVW59+690Jt5FveFNRUviD
PggCPUrbM7Zk/oT7yQTBPWUE2sVlZT5Rk0OiJo3jo3WeDNFRnaTaQSbWPfXK619n1uJlPerqFnlb
yl6h8PcFzJPzzB+2tjN2n15PipmDvJSbUbsfqP731hjAocyojzSRektsxe3N5NLvaJskuGeGCtTQ
JRImQ0S9CPM2/S686L6tSRkj02F6EASIVR39MmLDTiE0yHhRuN4+kXr4CePop+HG/l7XIWmvZQDb
qKzqJ4yS+QqyKUouQFGUPNV88b3M2WYAUI6eV9+jV8oYedv1XsqGdGw27yQQJi0ZiigWG9fV99R1
tN9nFIt1QP/G7V0EmpIheYd66RX+D2Hasre+ucJ9S4UiAxRnxFxI+ZlTt4TTxg5pOS4s57mKSOek
mUCm84xae8wVqkphfQZOgonAL1dVKKMzUMxHv8rd73Gv5cJNxpFyhc7YlNTqRYfc9MHT0oFBvcGU
kh6QpaLxgaQdvTLQ6tz1oU8PzqlwsMsk36DYtC4GHEiiQWNstjjCzp6hYO4YqXFMTQoIRiwCIYd3
ncJLcz/4bPesSaxBF5GEFOcmYYXXxG6fvCUIOjh/aemkQ65XfudjX5h7c1XAEgVdFdRLq1ckQNa1
DSICvCmy0Wf2hmyInUcrisqdVnI+mex1ltXgowdS4CYT0sTQeVoL02a6v5gDpbdFmn6wuqBDCTNo
NGUy7s2k+hhyy10Gsg2WjLujJRAeRMeAU9nFFDc6sPqtnzLqaOXEspaS/DHFzrZXzojhJ+wvrpTg
TzLVr+oozbeeKn+G/DkbGTWIDNoaCGvph+tq9EeU3xdFO+WuwLsHYf92sFgj0A6Tguh2Oa/5V6WN
eSoRGOF4aUggtsW3Fn/1LrCNBz0q9/THA9XmtOlGByXVv77Q+QMbRjQf66YfxYnK7fcH//oMDyw6
08JEYN9I82TeDjJyTtX1O7+efT34dsn/QZF9wprn+bJZ213rQS8DHbMqzMY5fT00AU05Y44OXto8
JBzraqjtl8q9QvqbyrFPhOn+/uBFBjMk4R5mfHmnLigyKLjAObH7b5VpOGSphrgAwwChi02ewNdD
nIfP2IY2Zu2VG/j7wenrQeJb3GgLWZLFZPloWtXRy2x/1zfJfEIyNJ9asHeLhA9vXSRFfhz9myhK
WfTRLV/Tcq+Pw1zQlCVDd2NDpzkhvysOnaAGrbzqYHMBHihekQ91Acs2QI9TCUuW+PHgzq5iOmKG
vp0TqJX8tTdf/4p1M9xC8DQJLCAV8+u1yG/HpUr57IFAhReWNsRY8b6Ocgebd9ZEl/D6Oh8/Ua+0
FhWIkdUkhXduROqdzaFFle+Vwt+njBz7tD25ZoXniCrtCVzdYcJFdkvzpHgqnOp7PFkgZa9fw4sz
k/jrdsevL0ahYS5dCus9GnDjylkAI3QViORhi+iMWDsvseebr4e8Gai10d6YOZMfSg2+DVHMTE8W
n33nv7WtqW6G1FA3X8/gd2+6Li+ZOND8YSc4pGh+6M1Iy7O3vSiDOzML/LvIs56caQyPIde5bfT1
xTJQlHixle7HoS4PfjVjpxs9NnTlFXSsaX2ZKIaowM2HDo3XyrEK+wJBSoE0r9vdXBf5belYjJzY
rrxavXHna3f4NMG0MJA2fxpMYxZmGyD7yZN4o0uvPdmEVB5piXZLObQPVYOgyQhv3BhJVUve39Zp
RAt2DN0bszcXRTph2V31Dhws7rn8pMaYV3o6XdNrZcjIlibCibgybL/Z4HR9N2gnbfy8Gm/yJP/g
ptEu1SDxB01jfPztofEHbxmOXnwkvhgNt3vohlwBrxXffKWvNKayg8xnL81sSi+jfu8msz0zA7V3
9hhCB3cLAiVb+ZLhlFi0fPInNQr54uX1YfKr6h6Onv1o51eUFN81znG47T315AOJWvo+THMiN7fW
xFwty+M97e5sEU7H0BqGM7Pc/JJVcDoQ4txUxnT909gvY/eg15TAOVj2KUJakmitu4K++R0iMzC0
kVKHr9d++0KTH2Ufdhx0+eq1Rr/wxbCfTaflVybLTN+kyi7XUMUfkKCd0muSLO7FF2NkpFImzK7d
Agpi3I+HAuBCPczOjwJNmAfJl/wD7hD2xizNfdzRq5JzuECbxoairDY0GG06N7BctGUehIfsmfbF
fiBvMLovBPCcUob3dTk89azLjBAqbwv+jA2ofSwdGBLcyVdxhT1l8tOPdkhfOxwAizptD43FDiYo
LnR0L0JU0YouIAywKv1RW6hkk8ADecepIFplI25Mnt0xSTZGa+JeLJmyoHmMF5Ejxy3gUmSjrbcV
eZodyX+/RCb7qPi9c9Gn0lL8CDWzTmi3wAzJuctKa2fr9M3P4OVwFWNVaffkc76OSqKIlxOh4K5O
FjVdzk3uZEwJ/O5slOrTqnsqHC02KrDwdMdEkdboEUsv3pGTu/Cj8IJW883KgCM1kwZ5csPEfx+O
o/HudME1837l6cn/4QH2xnMWr6Ca9HvPLX/EsW8Qk0rVYjKSAhTk+Aizq7Cslmwge9iNkb2a6yq9
ER0nAPL1lyFOi8dBJx/dQCw0HcLvcL77ReN7xH0LxafODWEWMrlhmFesmZPrlTe4zWWidptM7jOj
6dPrDZALd5lwV3kvrC3pvOkRypG1dQsrYXWvrCOC/xRCPE3XPp7vCsuz8Nq0l7IpugMzBTqZPkM2
LIHLoHruXWIHSmrOxTzMW+JXf1iyJWiWfPhVAXS4lcQnRwCjvXFaKRwyZnHtcQX7bERDGJYjPpYS
JChLl73oYpeZp4Vwzz/KOJIPUdkYi0KdsC1nl7BVWCFoF80RAcuiuLHrW4JXMMZ3AJhIsKLW/WYW
zlZ1/gvtoZfBNehnOO+izO8yh0wHz3jz0Hosoip0Qehwp6sETqbgNS78n72BvNEf41MSd2dfW6dW
em+txnVjxA53t2ndlJW7qHWyzTP9E+ME62PIrcHKllXunECtf3eHLqLfPG3mNIHHlKcN2RAqXGAR
hklFbHDvPfdFxiaSYZq+glbK5DO22nfIsTVHwp0GT81PGm4K7iyXobXC1HgjpzRcpDZHks37aCo2
BDh+L5KUmw76TfhPal+pftemo7OGGWYsEMQfHac/DCWXkz+Mr14Rxgs6Ouc89nEfkNW9KPsqgTs4
PTiheiZpcNlO+g3XGDsBcsPt/JET5DmBXN4ZiMRxk/wIKgh0DKPutI+ViHTF0QN7YnD7zVFHLgdT
3tuDfV9RfCLhKMipifonosGhKuSbLIy2VWM/5DFgSyfBwDLexHgVFzE3J+mn3n5wqrNBvO1iloz1
VPWdi4HO3yY1aE364U7q4EDk4xbzM+QYGtKpMuNlPQE56FSEkn+6OMKMFrTnDHw07TdEG/c0wpJK
XIDfHOG9ItYWb8q076mq7KWdeM/1POIrrRSWahu94SgUG+cY8qGVntwhPvqlP29NEoeXmTN0u7L2
f6ahfwcGPYMfI3eMDCx8ri6KqORFIUlWTv2WZuVNXhS7zmQkOk7dYx0JbloEKspw605Yqu1iftcz
kDulo345ZtK66w14XZiJL1H+cBUeL4zGBAlRm9ZSmdanAts4+neVhxQSXkcK3xultE+YNBJRFdfL
0m1P0qpYHHGIryL8RWsqrgebeiTtoINh5CXwVWbGkl70czvyTjniu9lZFuQ7XMvjhAshzvQl4xRZ
lgIzUuS9JtnsbemPbQkggvs3mqeiaD/pIOM+yEGdRoo0164ZMQYN2yz15NENinuX0Cr6x+wAa0xA
rht/1A1gu7zAEF7BpPc3VZ0cI9PBdpo68DCSLUqjxZSSFzsmRBvQbfAz8cjoKNsXCdJWic40jMKX
HEtDUHoH0PzHRhIBFbU/A2MCUdkP8EQwT3c1ei1VlMUq5jVyK/W8jvCnUJzikIuDi1s+FbF1S7PO
OM8JiVhR8sK5ESyKAoZz4I3JLoqhgKUgeFNMsA0YVnuoieL1opMx1kTyuR/ZINWKrsx66KHbBQYZ
OcCQF7QM7TI5e8VcL8dIVUtbm5uaC2g1FcNnUtUoTIb0WGT4USz11iwLM4Bp6PavBu5QWi7VEl4Q
QiVpQsu332AgorpDdK/cfOkJY1xJOjosU2Co2qsuF2DsSzjHrJ3ygzTib7Tj67MLys9CWX0FmG1N
3oVl0s/we41qa+KRXdt59NQwhqk673FOwuesyy5okQAmaf1sk8keeqYGkpc+DlG49mzcDI5GGJK5
6VMj0JdMFDEtQYjLa0809y/N2Ly05TV/eU3n9lTi1bfAZhUjf1yUow6mebHh8A+eRyh3SF3EDbut
kRBodp+L7Cgap1jGqn6QTVGc4orfXpbz0kNQRyxyRDLgGB0bJywQ6cLlNQAzXOlIw7y3UV6smsa+
j0pEIIa5SLuMrEm6vkgbAHSn6VtJu6AiFnvRClLBS/suwZtuNfOq1tHxPEcW/UqiZBZ9o24HG//s
nIJGTm4zi86bi1Ji0QD5XCDaxlwJnmGAZpcxtyDHYXiEtEEvlFw2gBZUTearM3cPZYrWkalB5XiX
ZkisRVGb+1QDDfdod0GK7KhM0lbtru4m1ugOJFz2w52Nd/DYLfmHfbPRhb+x2cjDQabwt1I4XL3Y
G6W1ZJhybBCimzYsZqQGyKfvAjGauIY+hwKesmdQK4eZ96Olq+aQrSJw/HMudyauyiOCso+oZTNq
zzYkK++H6dln22rsDQqgiltSqNCuNC+VhhTYZl6+j9wHLVwUarF8YYT5nA302WIJ1HM0XyxEQHVO
c5kixVkazIBFQyoz2q3sWATTl4HohkjrYTF7YCy/Pldp9jezmijtExSWQhR8Asn4Nl47vVP0nl3L
eis1zj72f2embUamt4HcpDRotdDSn32C2DsPJ9KVSB0B7WDnWSXxa9YWN4M/nJIkWvmTe9tb420I
I2vh9VVKt0o2x2CcGmqPmQv6j3/Hum5IS7KNTT3Uj4NL5Aybro3p9g5OJbr9x+rV7zL/YJlSruwR
TJAoJ3VM01oddef//sz3YNjxjo3LtuLcimYRHaXJA22XMWc7gqDAX45FIfMFe2umpvUYL0VrNARS
2c1BX1Wng2HQijKdnG5XYx1UF1iHr2dfD6U/UgSI9NNwdkWhoCMlxGQPbdxu+965j4uzLZ3reMxq
L03lwT4EhTkFUbPLqqx4nCZxyH3meFrHr4liYCHLH8Zc1JuuteL7Yjibumto6rrp4wy1cpWWdcK6
ZHUb2ZEVXc16OFpX2HXT4IbqddGfm4/Mn4GENlX1rdE9A0PDPOkoy9fmlHCq+e1THk646tzmgUzF
T8DD86bCiHWlP25Si5Zl2lXTqaHlu6uS92hs89spAK6mUUJfVT/eVrGBreP53E74uJxePY2tdxMZ
3ksUX6QUrwzxqTTE9MK5c7KtD2nlb1lm3OF2ZcvRnccUcyLoCnj9L7HZfgZpRvaL1isbpb/MuFVB
X8Mk6hnR9U64qf0EIRnmrMH7ngz6ooVzBln8XRv+k0jZLPbypJgney2JkUBUW6xTknldW+1EgMOF
CO++Gj/rqlbUM5O/1OnSA8fApskxyOgab40RAoUYFpGV3nlFe+zjeD8WH0A2DqW6n1ENl9W4TkuK
W3LEks45GGXwQpzkS73T7fhJ6h+b7jxP2RmuYRU/VwaSEeXeVgL5ZxnbdDjZUyAV6D/KH8FA3cxt
/tOJ8QlQO/e18xTW9lPUp+fGNzZxEt4ypvpZwtuOZMxPqm9mJzjWdnwmNfklJ67E90HZDfUOeudn
mc4taqXivo9w65ZMH8gSgp9ajphe1a6rADiCjGSbqbIF18Uic9vb1Brv8tm88CECxLva7I3iqLO3
qBe3uqQ/0XQvvencuYW8VLSa51tM/gc+AxR1AobKsKlJM3HnkPt9Uf6o2NDrcX6LrKOnmge2nMGi
MWks8Y59ZuDxZRA9N7LJCCLg7ehU92wEb0MQsF1GqODI70lBmHzanFyvfMQoYj56RsLILtwEDvPI
flo00mP71b1XhnELnSFeZoWxtcfMXhbBqTISZ0Nvk9E9lTmDLIDJdf8C+OdsJta8aHtehoywJuPl
ABjsuZv6m2p8q7RaZ2V3243omPWgnnozvUFXsinCnrcw4sx38/YxiKut3XAmNejukYk0m7kIyXbZ
Tj6zn1YTokTkzkKY07AaZeMvqYpNIV7hV7DbYYljxZToUd4tkd4ia7n0hXOLauA+KOcfcFzQGHk/
cxLeijZYsJAdOooImH/FToG0NcEQgp1Nt9LxNyUG4ipxg3VpkwH+X2ydx3LrOBumr4hVzCC3ylmy
5KgNy5EBjGDm1c+j03/NbGajsnTctlsigQ9v1Lmm3QHQqXqSuX5xTfvXz7Qvo7Cf6yz+KM2AXNxp
M2jGu90I0syK5k3X2r2wq53wV2Y6nYqgvoq8OXbFJo6978RiRZQkUUKDGSih0584G6npRkNJHLK/
Co3mTlryk6mFvyUwy8wY+4OzllHzJx7xtmaQ78O+vefhkHPkbz5lWJwENmHHCIkTGA5J4l4HPX1r
x/fE00ivBjTFxjzLR/vZs6Au7CZ5MSl9VfqjYy2/w3niaXtm4F+7Qj2lfY6rm0O9M3w9fO+j8Ypw
9a/2QXYmN/0kxgeDF5JNV77HNisJ/B/WvjS7dQ1tAPboN/O6nd4j1TC+BfuyL7I5kZThwjEzbR5F
Hz3oFyIEbtjHq8JSGi1gK+pACuZ3eNViJL/Z0ol79dhfDAcitey9vxHEdbKSYZ6JuIHEeU49nVj4
JIsWxqTCedPTIhQxArZe/mgw6tlbwghNivU6uYo8Hjef+2V8CgiLQDrGEuKa47zy9T2a9K8hc279
o4HcDyB2Y1D8yN3Z1qQtkDdV3MLavHOlP+MttIkedn7YEPYJI4h/bVqWPhwH/NF1+aGP3SHFtKkl
2VZEYuMH+kLI4sUwVzI2L9PYoYScDhW7a20yCDfe5l96bkPRBbciBQyHpo83VI9hSl7rHFulGx2M
bEDG1VEY0t9j6lhciRDAl2AbLj1G3rnkNlxSHBHI33EAYU+0+uCU2q7jeIVQ8Kxn8atZ1G+SX0nl
2nYY1ZwQ8nXk+tu2tY/e1F97Dqtuo0pqLZCqMdmtGjykfGwKEryltrVI8qVIore6eJEhrGcJgAsi
119VM3B6tYg3zRFvtIIek8YhjtpyjrHBLeoSFDozbZ/kW8C9uooKEg2MmcvRV4nxnCnnOgnnElQ0
HfrRqjERH/hRfUdx+Vwbv2VuHZyC80EbAaDQOvA9+QYmxufQ28S5unisaY5U77IOcwSq2i7qjacI
1VXbDRt4qZMT90ehEOmjAsKYdC87+Uk/Iwdrt+TiA+cOPfdLmAioqalnMrRsMluaLS0iMcmr8a3x
vI9CvOal8+XVOcHrEFLI9ojNrnei0zD3ZefANE4IiCEZg2Y1pvoyKX48SbiEps7dSHmiXywqgxuw
CL1FbsXHPGJLa03/GrruK9Ejz+i4g/TVqKfX4nEJm8ls7AZjbiG7IR2BTyH6Gwf0v70ZZixYOW/S
iyn8BKAqfHLqeF9P/G2GZpJ/ISveSuiNMSIlmg3JBzjwY+9kuNxOo+v/Ctk9EwJPOa/9m8X2yFGL
qR0o6AJFD2K4tlhfyujkF/0rOQOFL14VBak0ZTJuyWFGW+Rz1dnwCu5rrwEO6xrXur+OnGmeShzq
bfecCxextHXt/OyP+/gwqr/B9Y59k96nABNV3gab2Om0WeubX5pZ7omOHeDRm42Jp2FWgdnNRZe/
t11Hh3O0knr2wbREz4lsjJkTgTkUDakbWrx0HDYXRxyKxN/0AwmYtrNqg+7Vscpdohk71JIHomkG
yvzCm/SWtuYvlHobB3GxHqhnWNWvsYt7VLNm4RhcxNh3syYBLhgnuXXps9ZGPgEzD69Jo3/psb6X
IfUF/Gpgl3aOXCPlCHVA0g3Fmc0cD8ul0TXNottYOPDn2WOhsk1okinahMkpN7D1O7H+ZmtptDAN
SFKLFaqlLwV9nPYRCHJmvE/NKk+oor7ShjUcG9dAxmSuOKmh/RqQQlZXPGlPmlbgjelASEI+oiih
BmYK0ncR0WgKQLgMm/RcZdZPPrBUjRINR2AOzxFCJW8cSGdqyREUeg4N0teomukTaoM/bXJ+huhx
KJy02+i3G0rUPnWUECBZj4qZ9As//36YSDQqEgI4AE4ACFJv3YdcmuRBkxcRN39WNz435chfT4sF
S4G89hkyBdMFABPtT/j4vjrSeggTQQY15ruiLaxFM5Wn0q+oCWyJAeQ3xzpibKP98VpmNmNCV9ch
bmlSeJmaG9ed1K+omJ/pDuHvY6mR4i9ruR9LfR1lzffUSArHpapmQ1NFxIW4i6gvv+H15iq30Qv6
KRHFUm1RWELzwEPMQLDXhlV+5crTZyrH+4dUwOr53zCoMpqDNy5r/DUErqdrQ7YkSjGSEWooZ1GW
vyPh47OI2DLsc115AJFh9pezjToTq4HH/+cUPPBgBoIkbY5GNl2zHGWra1/BohlqycKuMt4UyCaC
NHxwBhJG1tgMVn0wfaG3eon8ZmfFag9tOo/86pjgg6L7B5Y6RXeryNYilPSk+94scrxjF+AnnsD1
huxtQjsQKNq8mxj5H+g8JDiF452GgEmvyj+dIiC0i1+oUxeh23w2ZfYZmPWLCVWryWRVdux3DQI8
zvjTEhsxosEhJVSiroiraR5IAmyNM/42rmKyycxXEZMGlzX6geV9Mfjds9kjdrQkky3RDfDl82Co
Lxiqzq4oCX4nI26O2WDdifTNjfdSwXPoOk1onFf3lYj2rvCvY+SfgVzu7Zr8xye/0r5B73+qLP42
9XTtmfZ+7NhtdEFLbsb+VKm8nBk1iJFotPc8lTs43LPpV2QlBMCvmYm6sri7A/RjFFT3JPfht3Au
Ng+dRHCJBlaEprQ3Kuo+W40kCrerP9kyMk//cE0we6HRv0w7o4/KlqtI++1GDDf9sCfW+xEKMGxI
Ptg57OOd3ryamfPKEeo5EiOtT9OxbZxnbuanwn8ZU/Onr9ix0rT5AIgZjPaTfiAkSgHwrgqm34B1
i8+RUy+7FrcXnYSFTSqwCbkah+NuqHnriSK05naYfzPhboVzBtH6JqoEWQ3q3tbD3s0woxnmc38h
NPW9I4iQGO7uY5rwkujdUxDyjiG2AETVl5aBDStIjJdRt6mzR5sUyYumTd+NSglRwdj+L61Kv1WP
ZUL3LRiBgqHPL1/8yb+plNZr6fYvHtRUUg+4RwFZ5yrN70m1RsgTzrCn32sr2iNqG83xljfVzjKA
7Kvui7Skq2WzNhlZdx4tsR9j81nQpexGUOr8Bs1Gl9nUtw5/D+9avq0Mec3gJ7xo7zcshX4R3aNB
/KVEgTidunm1c+pgKKwmO19UJZ7HKnkHPThN5Et48Qly9y3IyjMWq0vtVy8O9lY9lPugEJ/In/4S
jn1EiN2Q1MzdHqrBtcIv/CIvA0MGaj+UkDVDdcPGsECVdRi07m6mNGAaRrcj3ZPAE2NXU0uaxhpN
PzYDhN594HA9pnq/+41760aZKfThso2nz/pxJds2EwR1oc0cabf0vc/RLMeH/eC1YAOmZizRw1WZ
pteg4pYsSVSBK0NSYx4f6/BUU/wAzOFk8jMM5A7LNkHFtM4UZchHJYzN2Aa7xANCDOO9lq7xbUUA
1Bgc3Ii6Qr+f+W3CsjReOkfA0JMfNhOOM84GW5/hdyX3yCOFNpbZl1T6i16H37EMqM52KBAyp/4n
tyyEDeETycoffYNDIfRTbZY6+jbDNKnX3EFxgWdpJLWahJLlOJG2oMz6JJ/R+r5nZPwh7OtfAl3f
d+kmLFokBd7B9zBUjhOWKvc8KRvVWr+cMHt35EXpb0Xd0gkR7LIKCbGzKx3rMjr6Ia7D/RA3uB0I
QiubPa2123ZaDFQj9JiwGkNgIiZaJoxWsTeSwt0udbuiZsx7p8/91BE4WlJFno0fLfr+meti4PTE
OZTtn68qDg0mEtD+JpoMYSlXGl3CuIuLjQbvaibkdwepQdQc/kDRfZMY86eURMkecFxOf3RZIdhU
RGP7k77VPKayun74uP380GSg9vTRPhT4/gCbpxlMU/6ERrEmXaaIKTyAeiJH5dT33nmy+3USPspb
Sv2nysU5ZY3WMjvnw3roMatkqdzq3mt1N/Mz8YqXYE8QKLUgfQuzn8abJq82PjK3mZegWK87uOBO
LLSBVtWibJBbFltIsQ+3r/AcVHcHVzOppm/maPzItnuRlYXW9wOq8FkwQpM3il842SEpWRtwNRl8
uVbmd2FoP5nmvHiB3NeRvaB8nDRT62YNB2JQuZBNumZDsfZ7nVuTQJQovpS2++IiVXiY7HMEo+4y
GQYoouHa596v3fq/zrUJjU8jT1dBW6pF0SdvThg/W7h8H0S7R/4cIkJH+2iI8wKilKfMG/a2094L
NLC93oVzX7GTK6t6TiDK/cC4Jnbz043TZ6WML3w0i9wYcMG7mPGcLlv3trkda9wTYdJ/tZW+yzIq
35TxZuT6L+pxeqgCecFUw7wPZ2244qOxW2TRwcoMAVNz52O0/T8Hkk1QDoK9KJgqJC51ddV/LKdr
wTxSmyY47yApBvKxSM+dqkSyPqjZaMf2fDSZ0GXVnsqatFW//qMT5FmOwW1ykaY5ajdY3R9g2ANA
Sq4aLWWuTK5GS6CBFnD4MvIRzLBYI0zcjsJ+8awHS9z/5Yb866GCdPU26DiwIq8/OqaPOaO4oem/
FVqzbf77ERzqSkIH/FfEmm0DZgmfMgOevTRhcrO1jtnFec/16Krj3JixJFDNiAsKwy/J9e+yz37b
fGJWI4V0hoodIQ5RgV7nVLNsYpDoOqiaEHXRoDFH8cKgxT8t6rrZ1JWfJNr8IeFgXH68mkDmCvNC
k1Sx8Dma6xqhVyyhC2mptxShwJzVCHWt/hgn0ULajOokmFEYZ8hdbI53t9EWyIb5dEOUWmJ0D7r5
gE7dGMjHgGeqLC6v2tLQFUq5bEw93IiCtMehJVnlES7WfhhhV+/KP0yo4RNJ0/SMIcYz81tL8drK
YvZ2nCmibtzzLhGtK7LOfse+MrD8kr1ZdCDfjP0ICT21GLpaZx2O3skGJCFVhfquyogs1CLtFPYA
WInI0J3p1Xm0EZ9o/pAvplS3tnbRA9i29spug2zNRUK7cQY0PHn226DkzgrEv8ooCDDRf+SPNJsU
SbZOFRsk4tkICWZOH7ps236xITPgJkzQ7ix/y4S3BIj75jYmNMoItmHlbB2ptUul6q9WvtuVubFt
IFdpa/kGg85RDEBAogk+K384+FTWlPl4Tg1i/UbnGg313m+xeiCTYMLeBtKTSDo8tpwO1YELWN10
T0rYdx0piT340I2CunqjhFglEmPitYlfFpvDVlM/0xADEKmWRj7jSJEQIaFxPNeQyb6IEp5KVp2z
dDLtfeB6W5v9Y0sqjE3r5FcltWcNvJPQMOzbWvrRWOqmR9NfHBX1TEUZAv9wW09oiSJzl432UUXi
pR2suxPaG4igZdgFH71UX8SwfbTBdNZD7S2v5koXIOWgIypkc0jVRGcMstQ5Rt3laNrw7Encbbu2
OuQgv9E4MnnlbQGNMC1L139LbLZlTaNbDlUARqvwrEzx4Uh5qKvmprTgO3PdlVs6G+niZx/JvSVJ
6KH/4ejxQJDnFbdVl8nXlMnMMtCyOEYJsA8Tl5QE/ul4RY9hfG2joHmaGkL54tR7925qTH5blxzS
3sReZxE0zUlHLggkanGuib/eaLjojU0Sh2//vsXFLgH6y/rskZuZBpMxr3suhaQOuf6cZ6ituvZB
iAhqmlsdBXTEcswiwkBnTuV/A18Uswr5IhIIynh6VPA7rfz3525sP3sj35jTmQs7WgQAYTRwaol3
18qO8bI4+6SEowYb5mM3AvJngjVSr1ptUwPeW6NeHLxY/e/BeDwtDAfafMInEhjcer61SElfMpyS
xnlEscWQ1auOYw7Zhwh7wlZPSIKw5PHfA0NfOAdM89cTdOEZLOZk0kLYzmtvhvwZNL+L+g3GGpQa
oI1rOXnRTCqUvNKoDEyiBa18rLiLf69V0SEpG+fAifJVeWQpl27U7UyltL3Dzb6fbLfbYJn/79m/
l/496I/v+H/f9u81H4xu5iiCILwkIM7h8eAUMe2+ieTc+39fA/8NH0ak8PD/ew2LSTJXmVHjtnWc
fR22iJ3GFBnPw8lndMBxcD78y79/roze2VOAHS80S/MoDqpramDJtPZFTK3aGNenfw/w44NBrjTl
YsrqqmWPTXjdpCB+HQcJ0NpH5r5l5s7etvo56XbODvn+lkEPjfzjQbcz0np05FKPZ1pNRSphwni3
H08tduK2489L2jjqOf1RRZlhEQazmcKjAIk99rL631ft46t/T4PMsxf+hKw8Qn4ZrluYFdxTtkVp
K6UfgJGP52HXUetaoLnLKAJJzEcktDNeKks8dDNaYy+JB7Pn/z0v1YpJjW60EG+pMelSXzsmvyAM
H0EI2hQSFQbs2E6u96CePCY2jv1UE/CQwQFuLSXmIGOtWuHcI/NRZhAidkxYdmwb3Zbg3aWXk4BC
zkp5ElJvDzF/39WcIMoqYYjtf0+VKk++Ve4f7rY0N8yTcgNxcYdJgHstegPGJgkBOJzakqvI7Osz
mTjNOgisERKauJV/D0MQTjtbz49F6RMIiNxjXebi3nkpJqzIntThvy9911rZgjzYsfRjwhT7GwNL
iiOJZ/9eSuLpf1/5XnMolHdulKnWSVJZZzz71vnfV3VVoU8ysRRXQGRGmop9bFRiFbUpRQK6MN8q
BwAKcXR9TB5PR9LzHRW/NbGuTgxDj/o9XqbjQK79LM1XTZdrVJ0O30XUFMB2nb6WUmTPdiebLds9
MrbHUy11S7xDCCOkN2zs1s1f4lazb2b8DczDYY80hBfhfcBhi9u/f0YYvekpc8AnrPJVT5rniplZ
L7XxU5mQobpeTbuAEsVb65e8Yc30iXLQZng0zLPHKZEckgTfaOdNn3mE56Rp6jnx/fLUlcQ+e35k
b91kgmZTPStw4If7Kc0hRME7uoSF0isjuRVa49wAzfSthTtq1luRcxsfDy6qem3Ib5MZofsFzJF2
ITc4VEJa6SP3kNQZkniPw/u/p6apHkdX/oGcqxBhh4xXTqkeItDwz4iKbPvvmUUj9ip0MH22BYLh
FHMi1F1EDUE6XT3bK7aR8LK9FSmkhRl1u8Hkb8g2eA5rszlZDHMno87jVatI9LdHgu/rzNqKHI2a
CK0YrQjJxNHIuSrLy3RJPJzhA/sWYofLxd0FxiB2Vmcd68wguFkoQmCwz54u/76Mx4iolseL+J3b
42Cd0fmEm/IB/FGeV1bLzChWrdSqo94M6kJIsVqMEo8soNbMypr+A9VutqFxWCI75ikn36PHf38b
wb52HQ10xLd6FGoMxSd91Q/1sfsD4obapi6NZ6YRaxXn3jTjNmRxs1FZy6kf71KHBAEBuU5e7xz+
vZ5zpJxFRBrsQjesn2ICV8o8D6AwDPUkRw/SyeohZsrU4pOmC1JPg1WdmceegItdDJ95IfwKX1UT
LpKMQTWWJrgkFZAHXRMYQ5y0XFKpSZp96Oi7NKuLDQvAqg4lLbA2o9e/hwYF7d71JLcseQwuk9XR
HY6hPY2Hf0/8vFYsnxUcqcqS1fj40f9+vhNO5t63vnLHzvA2Pl7vQR6YpgOOtNLY+dbQn8uGtCjd
xtRswpCMYgTDK72/jr2Tmkt/nhFrkOqe5EzbfRBiOtB9q5Osnpi0E4YVaWQ2XIjCt2uxF2RDmG0s
5GGhnQxc+v4nDuvPykZ5iDAT0Fv/xWFBWO0whLOkKL+/fawRM3MEUKRJHTIwMufuWFz7gXiGMT7W
UfkXZibqxMH+gJYktR9bcvXr9sHdHJ7kwEeZge8Q4kjts2SjJ5rirc3gvVKZbydJJUKX2K8D4xQK
n68xA2zFnH42tccMxK6mdI3lqpYXfIyXXABsTTmlIlHxlDWo5UeL1UwP85/UzK6+xZTbQ16P3bMX
Gzmns+rFCNyfstplKvjNmJlFlt/ZIO4jItbC+c5d/1ND2jYbfUFvyNbyAdSJtM0nciNrlObZ8IKW
5K1vxQdRl8fUrVZOh50gfoSsXqc6furSasUGDelT6d9+iLjNuLCqupK1VJF1R/mgurh6cKv8Ywdn
VkK4oWDPFiL3CpAdecMA8sj53TSS46kTgWqL5KY/UI1BkocaTsl7Ogarqgm/3AxkK+0ZtiwyCjxa
L+cFzqBFQ+lZpJv30onoLCzJsicJLaeykeqia9g0Vz/RFm2hVmmhPglV2fVusWp0ilab4k2rpg+z
lYDi9fBMtuu6IIqPZeGsbO5MJfobZ5lz52TPfmackGni45qWhZWtIG3O3rSzGrXxs5yzcY1UNzjG
MAFOTm6xIsO06i62QdTClOwBp0442xeGi1YV478KXwrrfUzXaWUtwlHtjTJ4Cs0S2UHySiDunqqB
nx5+u4nIa8s81iQkJoVhvEZReJ5S4xags0Hml74UbkSBQA5aoaO/6CGuybvVZ+3k/w6MW3LULvqY
/1aAfywTh7DJsDOCbuX5Imkn2nqn8ZPiNIqvw2bh9JguSvkcJgkR1B3NyT5gg75USA00rbmQckh5
Nr4WAZPgW0Dm0orkXOj9sUgStc3s8BT7BZamzrwX7P6zonO8WYdOu9CrW3oGS4V7wWcxmXe950LR
JZI8LsSfBlODnJoVzXEjedH5NJMihc2E8QuLGSHPEG4t/d1jTc9TH66GvLwXVTywc3lvYVBfUPqe
S3d4s8fpmZNKWnpnAhV/TN+4Ehn1JTJsXfge3ITBsXTGvzCgxHIozlqoTumliNvXUXXbuC1PcT++
tF0Yz6bxLcuMe+OM0yzhKkk5G+lO/2RnPefIvltxKWzZ535Dt5zmvnY3BbF2BufDBAfFwtJJAGk6
wp1bC24bvXviEO9Gvt8iTDjvlGijDWB1UGKgMiN0kNWeXAdVX1jlnIkG/Tlp/efeRyVElgeungjv
SkdoeG2WqHxb8yXXwQJFZS6ED5Ie5PWR7fUkAmXsTNwT65Kwk3kflAdDh0W5FiEH8L6CV7PTY20Z
V8mQ3fnAigPMl6txTSVku48sb7M+Z3lLmWvaMHzCyvsnSvfHSzAZQpDGCqlYopU/oLvmMcTZ4Slj
xL88i8kYPmhef1P467Bexk6Tz0XuWAvIG2LSArEhkP1NG3OwLfYfKKamRX4GcEvcuu2wCrdNYcy6
SHJrqJdySm8ytcBTOC9gton6RWEysOqQE/i821vnraB343Xl1SN8db2sMG+QUb6mWXibNvK7ygTt
rIMNROvcItypu4EDXkAnwSKuq7uVJm+us8pz7z3WU7Q+yS4dot+Ulm7y8wGbHwiIYmSJyZUItO+J
8z8bJzh9b8O3ZIZcZm520EF0MukFq+adWKyPuq5+zd61ly3CMTElhOlA2JIfbvK/bSsKwLKvfjAu
pak+xMD+HkbyaIfNh1CNWgZON0sSCflBIZblIICPe5rnKVNZVUETn4qUGLK49as5bCiRddZtxDdN
Ny2qd++Tmnt07M3Yk17vH3Jk6ZjlNpEkSTvxIYr/YQM6QfWJpx/SnoCLiDoq3ttmiRMKueT4EF8u
Gh8Dge+zpBWT4yHcBD3NGLygTdH9Zg47GcfToBwxfhBvjiFRzjOLqAIScbgTWBd6o6iXbrJohcdH
nGvWUjZo03IiErkx9oJ4JctPP5HBEVTcW9cksWmonMRRT90HyNU8j4SmYY/kd1XOGz6vmSUqsod8
NIZJbnx6mg/XKD8ywbrXYIKOpnH774mKI4T67CpooxDygftkOjtI5kmKENJdnaR7O2Y5AJJrZuXU
pWRvIEkqUjGHKtvEVf2BVDIqoD9bV6sI0Erfa2+cd0X66+rcJ3X6NfpIw0geuVaCdmGC2iHc2mgH
6QxiaayDh2dpIFtrHmFJmRnt9EGXe9zZvzQEHbICt7fTkqAN3TgpzQUt6tc0ah6IJEJllqGU1GxE
h3RyXYOy33I6dbf8erJ10Hcqe3jxMJqhBLxESe/vuqQZNgScbqSScteCB5VxpV169lBTpfbJc+U6
1R3E0bH6SsGy6X1CRGcGb5gBWS5FT6SGhiuqhbq5eRatN0ZM/N/j/YZ3KpZccukKf9Z4SIfmu2pD
boBOp+ghRtgdG5k6yJS7BeQXtYCdvGuOAfdeeqtBh/OZMDcQ2TF1m8AjWjwwfg0iZ7mYoCU0X3uV
pHHs66Cj+UjPD3bTa6R0jJjLZQDljMQ2ovR1LqGmIJED90zlQhOcEl2NOHLbzRi50wLhwNEaAsKh
XEy4fpKTMkUaPooIN90UIv3JpUOnGfUzQZqmi7IO3utI4MUSZb8utZTSdVXDt6iNbAck0A6VUuir
UZ/+YWbix2oJ5Xt1YK/dCb8HbYuk9Nm0ZLktfRUj8eXEztP12Yy4gkar+4hLjPKAFOkryUCz/HGb
FTsntV7LsqV3oMfsNJDFCqBF7NEgssegGmHsEHKDWFtfjK0uFllXzUMLsr6McsQqTI/oND4zc9Sv
hihnU/KmmQVvEbmQdaLf02mqWBo4ultkoauh3qGmnLGfwNFw9McSnu8F6VfG2E7bqsoAyGndmZVF
4aOqYMtohdzCQLzFvSRovarDizMudYxDI2zHhnyvcO3jk5NMS5j5zwZDMqRXOi4qfXxXFR4iq/6K
9dZ5ch8iqnIIUw65zDKp0Mv5iPUBrngE6uidXYDJcEGsKPPtS19bLA1kKSOZIVuh40yDhsM6dCQY
XnH7obk7Ssds78QNnbNU28AAax++6v2l7jASTikO+7yydpbJ7oyX6K00/G/b76c5qR8rVxE8HDfN
L1vIPDTDY0Sx68xX0TCfMopeBmpWFmXPWF55xM2a3VNsAgo54T2cWsLaLbohoiY4sNZfwkiz9i5H
kEVKvNIiGMfffpL31GzbfeAbR9N2jAWd3AxkgatuobJRDZFdG9lcYwZRlVPY/cR6eBsI8PJ7t196
iPGxrdVL0cf9yhjRFQzVyk8I54yVsxmKiqhJRBn1wPuOqQds9yWwKIarqjBZS5G857X+3tUBpUZh
z+qSONfQImwKcOy5cZjzutaL5qCO7Tzyut8mdYcVthTeVSfGZyO2wq/6XdaFX21NY02/TVKEG5n4
cqx6X3XtJtajP8z8O6IUggUiTDDvlPhnRR2xG7C9Ob5In2y9T8i2zOZmq39U7aRfSUtd+8hHOv/b
Umz5NC0gQnefGtuNbqisyMrF8dfUL07t7yO7vtPOgrSsO9e9zXez8LDk4qOpU3t8iAhJqq/wzSTY
jQ465B/fbMaJfVEEubqZ0LfIUdN5nUt/QXvemxonGzGR9VmC8DUp53l8Om8TSsEN4cnPTpMIblc6
o1TJUbKqiRGWt4i5+lQhoEpT7cfUopvtaOs2Kd9Yra5R3JiLLswucdOdPOthWi2d72ICerfq5pTm
P/RUHp07f2QIADCzTJOOAD+29hpvDteloJsMg/siUWzFHSQYBh+Ro3FA/0C/Thgtp5ohGSnvC8q4
fWqKX3Tu3TK3KUwXKgBBCSOqlgv7LcDyDUP1mumkxcih5+eZRMYUJTasooq6uf/mscux/+KDH6jm
6ivyKCZ9Zo1VvOubONxHLQIoyfwWmJq2gbXUrqlk08PxtU4c19yoaeD+ZVgItWlYTVhTOY+4xTnC
eDJ3rUgsLWxPFN9wHq1yKOcmN4mMiTFlNcgRtpZd3Znwprmnl8M2ylNMPlnPLG/lOK294DqMGQcn
O2HMIBXp3SsArQyI9ZaAjrWVVUwc/n4iZ6ZNCIeU5bPMtQ773Ila3af4js/oXkfjvq/L5FIMyV9i
VF+V7a3bYciAJ5G09R1EW68ZIxletk08x7mBUHgmHsTblaWBLG56L42WhKuAPPZpqDl4f1YTcS+A
EPRZ2O+Bi5leQWXL7GhxaJj5PZhZTpQJ3WCfjQ7JCclP6JNO1khYsJmg4XJbVRM6wjQQNSjmLW2f
uSpaE2J1tXCvLukd+6tLnwxOCCl9qpyF9NSpaTSCVLTyyogJAaJF+0Hq32gTEGmFzSPRhUwd3Lh1
wVH03qXhh9lnnNdJjJthSROtcQ4AmZzY+ymJmeHMAEsYVumiG+l4bJD1LkejbDdm3ztwQ/XdBdba
KGfLKWVc22lgvHeJWI/hJg+r6oNjlphrZRqcY6EFmwrvQKZRr1QUorpoo5mvWTe49RwM9KH7F5de
shQAGDN6RjmbZcxxVFv569avickxEhCaltNM6j6zFm26gnNOmAisfnVMYJSzJWsZEoehfzkxy4Ed
wXlZvnROuteuixbhM9sS67amryazZBF04ydOpz1KKwXMV5zdzqeVq9TPhkrfYnb+rcsasCLkGZcp
HA1xY4m5zbL/w9R5LDeubFn0ixABj8SU3oukKDtBqFQSPJBAwn99L9R70d2TurecSqLAzGP2XtuS
GzY0b2HZQIUKO+vhDOwP26ihcyot3EiB81DOMB7gHH+T09Pve9WcS7UNivAjbpNbKNXDwYmbwFpP
huTgWOIjmsJ3PMMYZJ2Ef66vH8Lp+tnjuOhddBGCELFUoUPsQuqeOmtt+I1QlWMD5SCOvRWyf0zr
I5A+nLc0T6OebEieOoNu2UaWoa3MMP6T+dqlgSFSAG8yg8hbwTiGbSfISq9x3wklto3lyqsq1In9
DcZ4p6NxqBEfzCt60nLUPOCrFs1cWhKrrJsE6GX9NG6kYV0qC/ugFz2cUbyKYfLZIShuHl1sg7w7
1/pW+n0L/pkHNpzGdD0FVCi1kQGM8X2MbgLBkOF+h2XwWrjpOdXZ3pYlLAOn8TbtNMqFtnIT75ow
dsQajinNCYoVa04STmhZyIhfanHQnhwMKk1A56Aybwtem2s7H0gAjNDhT3Z6GQgMWaW+sZtmNyCn
OJjWb2hRDjgDdJGjlr82fF8DE9iAjVuL1N1ShwyJMmdlmSrHDQrfkOkLfEDtYCYE7xRx1WzHrHpF
rcbW0PDJaxnhyhqixanqin3MqUqTVGA2mFrSwfR7no8wRtw8WQ0FScDJfH05XiR3GZmyS71pKI7q
daH3M6FtRL5UHAO7Ka6ZMA/6bHNIa65/x0eTsw8R+OEwPjqE2q6aqh6ZNZrzPdKewD0vMWnrK6Ek
zaYb3QSBi0vLmLIlQrwVERrFiXg58qDoo+l/vY+2IojVnzmlkb9UoxEfu/yZQ4SjIISHg3YLV9Js
z/EFI7+MyD5uEQGiSkuA0DYWnaW0WhK1aByYh+NLDa+Io3ZW/o2pmqjoemOm+qYemytprhWWxHTf
FAJ3ceGsDM8lOhLiOkk59VsiN0neofzyaa80H9gPm+Wl6BlRp5VmznNOhhoTcM7BMutNx45rEXns
AixH7gxfI/uOwS3VVIC6pUunY9un+yi3GXkIPz6ZoBKiPlhZUTxrG1ke961xJqntufMiPnF3aj5w
P/lgC7ehiqPV1D5xzfiHULN3NikQC/dNpMWLnqi3Hp8AlKzXKDTWGPRessxVSy8AbVR03iFPS7nT
GLUKIsu4N9qQVS7uh7zYuGSUPQn+spwsur0ANpQTDv4mHlOD8bBlACUaQfSQj3TFYZTsxzIHTes4
EFbxrKel+1H4+q+sCvbWZDtr+XyHiLvvxCAEvLpdeDL+TqabomKDyvRZZjbNpt2/OlYSr0SFSCUY
BBBuGX0PtvmWZ5J+tSH3eubWFKsIT9jCtsLPtBzxVxvS2YxmTPwgMs2VrmY4TlPt7fgtnsjhwcTX
es+Qs921nsDRqsvEAxHoUm4x0+8KP9wmQqIDCBgQJBjquX0KY8M8j4cI/k0sakaFnJdWpul3U+//
asTzAX0JLUAZLGPtIIX2Ge/tsX+MJYluKDvIGvPzF54QuMqdcpFhFyWVTM+2hfS9ztDOPnbBSzlI
D2Wxc3QL4gchPsZg5cf30TrVRvIncblUC6VVyw5aJ2dKXxAU2d49nwY9MmIw5J56SSVyPpV+jg7F
KyaxU2F/yuBqxOUHo9XiYOTuj+flIDZYBVL88jxW3Zqt85UZQbVyebn0yRNLQUablYmB4qFHv4dc
xMoZrGUocGaBO+uvSiOBjUoQA8Fe6AE6CwAXq6xVcCYD4lzzsbgwXkcn1Lh/9dC5YIowTrE0zsWI
7zsJq2AVWeeqn1iGIBzY6DwYdT/Pw61npWNxUaD8/HFSh8k/NNLq90bb/+n73DwoHBBJKFdF0I3I
k41xi0/PQFVoDDiWYAS5KjEQZDpqxSX4Rmzlq+kWIVEJxq03h5NT4/0I+vlbHIywp0bKQPRgyqIf
czvvk0xBvB0sCgsvXQsju2njeO48H17KWxV2CF9JLcZ77yG7mI+dZ7M1KHYSTC+WGe8yVR0bLRJ7
FoVoAlHoCbHlGCDhlUlFjSCva2ve95GxNSoGfjbwp4Pg+ZdxF6xDd7hGWvqJjRTfV1/9CVRDGcLZ
sJNp8pqGScvnzikXE94zQS1Zh4PCtTjgBANufh7Cbl97BMJ+1Ime7p3SIc1YoMPWUX4a/g0t3qOo
WjCvKdpvuTKoiFbIQfMNtTvKHg7cwa2ZPvKeD/RpEVoQMXGrgr8zxm43hdXJxE6xcBQ3u4pcZ115
1RlNzlLzcE5mDksjPORsO3wESMxC/+RaRhDWZH1PVnwaKudLxrS3vuPnK7MFIdPGQ4NNKHuRwTzs
QRzJzBagS3o0MClD4Jo+ODpaEJUaxTnRlB3jNqNBctMQFIeFcXpF+DVt2EXu+4oAw7AludSH3QWL
bEcJcam1O4bKR4fv4sWSDQxnn6fPCYxXgogJxeVhYtTEsh9lTulZ54athm9E+d5WHsMR+Cei80Ja
Ludho+pC14d+j9MTB+/ssvez5siblzllHP3Ac2Ql0mqQLK1kQ335pBMNPrKs5r0CJ6VvUcN4vCyW
Z27ggItdXYvbVA8f+DCfJ/Y29LSo5qH7aEIOl9I2aDy7njw/hvdh6vw2Ir378Y9I6q9JJd1zIHc9
Aq+VLQ22Dp66M6f7wKt0HFOG7YPQ9oV94cDqthrrD6oxdh0I4TbQeIf1vz4A21XpV18avIUNBJVj
LL3oSWMTTIYGOqTcfpWh84PalE7SFG+jkWymEGxNDZdjr3rHvrHqKhmcfSMOg+geoPet7YsOD3Ts
yl+GGOMhsgow/EGZUBcAUOyb58G1JQHaQAqdgThoN4bUFFh4GOzCgJ5t1OTl1nbOoU66YUmAbKtZ
q9HBSWDDxfAYE4SiOkTTdE2iWts3xslvYSX3In8uPXRMNebHSoRPfRzgzXE9uMQYNfMEYW/rJCe/
1IMT6RpPDNYYpFowvhy/X+NLeRu03toPxEKdYz7AUpbDaxoQnY6ZWEmGQmNBxJ8SgsVNNXiIutq/
o1fjhUFhFrTJ3Y/EQ8K9WQw9hUlAYZrX49LwMFJMg/VdhuY2mxhil7W57Qv7qc45EnOayGHKY6ph
mEQToSF+kv26GZex410osstV77avkokIdIKVHSok4xGkuEaVYJOhBC9q5Z81V1+7k+mxbpq4IvXg
JyB48Z7BywNh/e7aqbEGPorXhrhe3ggSFFRBTKGf+E9a1OJlV2uCwfK1mSCNTUraMCNIGIywX1z6
dsOWJC9IHteMlalX6zYzulMH9YanxFjHgJbQwmIUk82lCTSq7AagfatRtOVdsTJU8tpR7S/9XGCm
DJ0Gb/L0XPYW7VNQkf1RtaQZtker9EjiYLMPm24l0jmkHZpZ1Ofcf0X1RrM+jxX8j9DMdj2Ge3qZ
LysfkjWszxzeHLP6KP8SFmPwjKUrEueO4i4GlhjAQe3QxrOQ44xbqpKaWBcAjhGXNBstYK5D268A
sjjfbPBckrqPbj/tLCn9beYW/bK0oWEVIcsxwOPvceW32/Q79oHUY9Z7NB7qQJzEJ7OjupqYP+jW
DqyWQdkscajazmeUw36fplOUTmDlwZ2oHlfu5A2nICz3INuj3WhNaOx0WOi9Xs/lqOBcCE+aBvSj
H1kw5Tgbly0qnZh9xdKE3rQgoFouoiHn3U1EDRx4JOIlmy/adUSK+AqTkVopSVsckEW/9bL6e4Cv
h/2X/AZyAmAZtM9eCiicjFg01tFLY1bfEcSLVeHGB9a+CZJGCAfsd7XFJLJ12vc4lhvfJ9virQyx
ZzuCSml0LX2lQv+3HsK7yqO3ylNi3U3FuS79dzdQ4TJkMKukwkfW88wZZpltpYNPDBpqumprfZ2N
2XlkkrpEcc+N77NURUDaQ6rd1pUN6c7vX8tWfhB5UR1Tsx3XfnJNY+2cZ+BoxkKm+6rLxRJdDxVk
yf8Fpkxf/FTdbPTFSH+4eYeZGY8Z7BojTN1MtOXMmkYUBXm4qru42jMVDwptkxtjMHc8DFRhzy07
o/pmdz4fGgbtuzLmiTxUj5jAeJEcSP1o+ZWrzWe1JKfx0ncwDVLWg57T7KY2ic596/2Gtim4M+1f
9gJghKIAJLG/xktFT1VrPunOjIegLXNU0v/UGoyfyjxNOj4UK/vTjXPOw7rrtBUUmyc5rztQJD9j
l7sNQ3LuInMPG2Pp+fnVzmtqXtSrRmV+aUOy6Vsx1wKPpsAHpm9sTjtFClE89DsSmJ405ULvzpyV
DR54yYZ0V0wpKzda47B96+MI1q1z0Bu+1FTbtNkDJ/lai+xtAQ4iR+gAp/SgGK4zrTokrtoRtrAv
RNisoUu66WPo4lMtysdEGLrXe2/E6rxCFaSvaQ9Zsk5GCf2EZSGZENTO9kGI4JKZ1Q08/VEf5Z4M
1T8pTWGDNo0a8xsqob0t9frZzZjLmliMitP85+bPsMmjk/Ig+eOpSfX4r4cSLvIyBPY64mY//Wxd
/iE1vlfSegBGRcMBJaK1xseA60kxZ29TSpRienV84+EnUbUYi+qHbI9dYYzPKAxvuh++kEpw6ab3
1KpOwiielPZRWz5JzPldz4pfyzQIX+p4G2dLHaNXwHiZ3XHSR1fNIyhc4oiz9VWCuhod3m2YgndQ
Kw1O2rhN/72K2Yw8cxThPe6xxuSup5s0go9q1g9zgFlYxztelXOAf77APKEVb+ghVhwpT9CqQTHe
ocLtiro/2DjogxLjEglApt/9Sb1qP38eKJvOPhaIgXwQZGqA9st31TiMyqpdlJXfg8UyX5QIoxqw
Erj2Rta7U3nO83JPVhO47+hJlAzAXKygRS8ewFpvg7DWnRFDI8ddrMO668PvLKKzts2lZzvH0HcB
RnDtO3yyKnXmHF3UCJou7z7xuRPfIcdvniwXEXLqFbd8Mk/I5SI3ec5C7dTbrkk0X8YYO7nmFctr
iCwXP86ug2lCUMKXboz4B6IDSewXwbcoavjyutYAuNs/ZyauVpnYjxkJ0VvDUfvhVDhGrrj2vKUw
gqT0aj48eHBC0hL4nkS/6or+wkXz6Q3aIZfFeWK2FU8RipjmY8qtixRXXpdjGrkXo/Cvyuy/O5ql
YuqOPaiFBmeRmK3d7d2tGfQ6ISPfbukigypsnpJwQJW0quigpN6S/CZfzG662h4pZA4h3Zg9CJPd
l4/Myh59qHaTbby29t7K5W86lxWjtUsYmrLy9H1WS6mzj9AsKPEUFMM5skYQBPYlMHJ93jguKc1Z
eEqIjfMcnYU4bl8q7XjUACvIYVkxx15YRVCwgmwYBqAiTU341Pq+SlBxTns5BTgTsmhZKTYAeUAC
eEUQNrOzwk/dfdN3nJK8tfZDNxqHuQixyvijkV9t26EPEwidgbxQS+vfRHF8OjH6FFagaWoThkft
GXn6rp29jXlQ3Z3yDqP5UibDhm7/WmvZKXfye4iCtElWlpWwWQ27O7BZp7a2sgUibDrn0TJYp3tv
sW0eOtFdB6e4wbX4DJCgoUZZEMexpSfdwTBPFibjUhL6FrqNaYY9WEIzgrrEJfIlpDyZ/znhyQ+M
8oVv7evJ2HpjeR216mH71nmWteJt8PdS+AtwOKMACair79Z2nkOtP1ti7fEF1ZZ6qQvmkna3HFp1
7WrJGidHO2SSUmoYb5lR7RoUxa26sTpb4Q76NBvu5aAIfuU8XxtyoPjlRGVKe1lYNwb9i74uLk1m
XGOt2Gu8McauOdtafAp440FXo0dAcJGZ9zxCEpXBbrbjTVwb59RAeQ1NpeA88XKfnX/5HbGAZNQf
QPOk8Y2OUnNeZW+Bwq13UJLO9MxIs5ai4eUIekwnZGr4TGjnFyHprF0GqHxk2ULru0T0yE1uQPZC
C8FrkPYI6vjUhHXsfQykdTxhVPeYEbmfGsleWLrr5AMRPDJG/OzIC9kS8DqzNZuHzy8hX5+eDNs+
8Z44dp9Nx9gLSF2G6a7A56FGXJE7z1mLHSO1zqTE7fMOfKken+viXuriV7SKzn9Il0akU0RRt7pZ
uyWnZUzMq6jHU0P6yp7hG7GqUX0jTAgDdZ0W2zR+SVgJriO/M5fKzjZWOjs8zLrcOq5F2cVaqvNr
b9GyQlpOfvUuQomdhxSzlWOUb27CslomiJyYkvavMnfv5aA9QcRLU9qKFCzhoh4HkKXvDDzOnd8T
ZcQHUu2PacKbqHLe/wxslAe0RmvvBNFqS0iW3OyG1y+hcgbefhqf0r7R11Krcfm05lszmU+6AXKC
4kVugrytFkZPt1C2kNuVap8jY/oaJaldeoepIA+on4f8Mv83AczVl+jz9HyDxYirQWsd5CpKLE0m
0bqwfpVHF8AXp4E/4H3qWL6z7mLtPUrhnjl2dDTZMGT1iUBJRCTZrXUdl+d3gnI86f0ewRLfBzMm
L6adcPHaGevr9MuoMLggewW8EHs2Vp+gu5umuuuD1S4J9/SgcG8s1f0wtr6TiKVNo3U22+eeJ2Ql
LY2JfYO022IMHo3xAuNeeBhLxlSh96cHubqIK/jwZgV/3FMObnIws2U8HNvSTd6Yom07u3mpvfoI
4Ltf2hYdiIong8UnYR9lIr4ivEwLp51mKW0ZAlirr1mOvZmwXeCrQPLNgq075PqF/uZJ57PxjA/6
VtCwaVIdBGnoZMkuXFldhzSSG6nKm+XPfFQBuTU3/A9hdX9n2upNd/Y6UW3UgUxWSR/4MXGNnYMm
v8AcekGNdi+qifbbDX5HIPHJJMHHSXrJIflLqhfeQTJD0fdTu/bvU9Do+Pe6UwWjau73toH0iy0I
VqSDjXeK7evQzN7IFnqVDMWG3HUXhABEVQgCBCwY9XJI4vKUx90hiBEL9CxrFjUWKlxatXlo+Nau
yUliqRmBYEjCN6+CrGu6sKuhR8E9XQU+wlxK+NLIfx0j/mncINwKuwCD1HZ35aTjgVSF356PtEwa
Up6VnZzDiWPA1pmCu+SXcC+En3nJLcZg+86+pViqRP0NS/LTdc39NhOtRM6mLoQSO5u+4uatlSTx
JL3G9Cm7hmZjWTehvdYwIW1wX+c8UO5BGV4Khz29Y3s4KZoItpvWhV1beMALCs04/nU0212IT6GZ
aj/X6vgdwRxX3rqjbj1UePAXQ4LUr2B2fdVjyPwZ0is2FPf2n3Cu1beGgudmHYKJ9jQEs7izUOif
zMx49LjKmMvgUW0qjhLRaiQg5PbaGfWN3gX9OlK8cDn1o3KKNSLNlgiAkN6xq/ckStA/l3+Z6y0h
x3ypxg1XTZyVFJFswrAyZ5uRjUaUW2B16vyTb/ywBv3wJCc/ITw1wHSORTBEioJeEKG4BWEOnxsx
YpzflELXSgVbDy4qmPwX8pCNbZwvncy49QY8xUb2G9gFsHdQHa25xbnr80ksHI0zL3bTa6Ofhyqa
WZUmhMClY5cP360L4uE8tYUUlkLRGfAfcyDTnBbu0jQ4bGwj3VhZV9xU+5XStCzbqK7XXoUzu3RZ
E1m99oq4/2BZg7OzTbTxRfpN4kL0hbLuyAE0l+ChjvmbWIOwZTnDVJc9K/I41ESguB3DRQXNlwoT
K38CJANip2BMH7is1Fw3HtdJOyzRLa7Qs1WnSHIAET7+6WTui+iKE8HU8tV02ldsZDyrvUjOepET
isg2vh1tc8UwrVi0HpSR2HafLPaCW7tBed1W5IyPT2NCXneS2iGc9Z6ZH9ohXP3+qGCLI95jtH+y
WmVtivCLq9dadYwR3vUsf7f1kjyCPt/ZEclRo+lm6zw1P6uqwfftrzG/dadoa0UNW4bIfHcb9Zbb
bIjDMT9LDbBV25UmSxxc8rGZmFvdMKKVJtNNOfJ2+GfJI4BYT/6S/2gu+9Tv1p4MTnpBpMvYGNrr
4LGYMVrZnNK9ZBW9zKV3bWv7kcNwHO9Rx5WlNME6uJfVHvvWum3ddDdo9jY0dDBBNhtbVM2Ok8He
GJwnPt4txNBAx/sC0uVPNWdwEVzPSKERqK7c8RkxOiyGMODaHcFkZYI7Ln1EnbgxAG/y5l4pNjn2
NLwn+oiin9raa4gAo11/4pB+QBa4BZkv10XGwzOOt1RiCVdDfgVS9BbnxBXBEVW46xZh7nGtm3CM
AjQKboe6b7Kf6IlPg11upNA+Qt9PlmaaQT1pBmg/Lo2rK88yl2RdwftuZj17ZacfOAp+5m4DndXW
Q3gZt+JSoD9ZDENMfkZ9zkzxRxjDb6a/e7li99FvXJ8ZYnfui4IrsQNf0IJNYl51aHvUiwOejXBA
bJPNUv+6Q01FBGMeXBwI2rE1gvePrshUmC9+erH1UtMoMAfRnos5Oj3OX1CgXZn4nzKneqq7U5My
MuqTbA9ay652olcbEt4u8/SiYpM4tnejcs654uwOSA5D6zmV5Xn+gFUwrCJPI1y0vjHmPFWFi9cX
M0Tb6MepC9copl5r3/iN3Tv2q/dY4xCXEBGpGs3nThdvCM/Y/cgYRkAAu61DX4joCU53Nt0894h9
7GHo/p82h+1o2WfgDefEmjCffPojzhEiCH1P/9Kj5KuyzI1dBC9BhAC2hLBLCXlLHPmHECfUR7L5
QfX0rNVipdBLjFV9lQRhVUzQ0N2wYC3bT3vKz8PoXuqZn5Pq4HvwJcU/0O9nN8I8rEqKP02r7rkv
bhhBwsUKRds30zSexDz7Acufr5L4W/ApmWoO4hlQxvc+u/zhb4qji7u1uudTtoMFsTDr4oRUZY/6
DdabuWp9fMN+O+NKeD4bPU1WxEuBeijknpyNO2FopMH3pXZjKQvYwn0LgW75ybQCtfoMA+IFv9WJ
9T7Lt/Ehx5aRhbZUGlJMV3/TDcwTejp9avUPGr/lGLc728heR8ZhwacRMmQsHHqe0EwYAoK0c92a
W8GuP+oINlkTc+60226uMwf35NXZkxkxnPK4wgxFBuTnqItrkeQ/InW+2xKra4KEvUiOXdTVWxhL
333LJC0jitSJQtIAnJcwl29ezNpP+uz7c/teKucnT9MXFBfvRbUXTfpW4vxh/ap/FZVcZl3wQDsn
CMacfkqpLplEzj+W4S8s3V3n2/BTgFLUYnqxGpf0iEfGjbGg3SjRYDI8ZdgveJyr2mCj0d0GpJ9O
k95xB7arMY5e+kLg0ZzQCow/ClpWXpjglLV4F5rmk+pmnA8i7YhupKNqXyCN3LpZ9FKmlNQyD16i
1P6xYC0bItgKUH6tjhba7rAOpXF79U2gBbzYQ+m3BGUYOEFq/90Piw9QX3Ei1yPBYIia3qIIpcX8
sSIoxT51dCk4QBLbHZb9wOoy9oOzE/71TbZMzj+YnTvsRjgjawAG5A2ZMz3DNxbVG2j559ZBsGeA
+M+ZSjfIg3ABVLzhWNcEiASlTr9X5JwgIW1pTIcwq7poPMo3UN2nIaON92LU6xr3JJZT4tRL69kO
o5cclUoW827LG9Eua1+xXONvhumD9sPAvIXooU0oimwbwahRhe+8Qe5Dm54tJ7N5FHgFMte/a8jQ
Yx3fVVSXR69MNxqk3c7mPQgi7hJnzTpXs9LSARgXJbzuVM96w3QCmOu9npcphu1tOi/9hGy8FBH/
ohXAMZmmcd05kPXahFVqWH8VBHIuyQ78bT1/ayTmx5ia73ZZvVRptOr4ApdWj5kpS7ZQLk5IlA0k
TfFHxLiNz63nNdPMvRmyF0x0/0RXeR+iFmmEVkBjcl6G8OAk8UfhFT+eHn032XgwlHwKvf55ValZ
PUZFi5OM16YI0Pe3CjFOg/QC+NSi9/AHKgvomh/EaK+iHZc5njBN3nKw74RAOQtD2hHLCe5KQKSj
i4HVs7gB+oZxhfvKufLK6OkahixkfR8Ff8LD1vVqlxfViz+oZeyBJDWr2bHkU5f4GpQZy7ok4S4q
vTfNzz/iLveYjPKl9ry6rOWNCoFha2jvekrF3gAxtIsfv56xFdzwXHIvRTViUEQL7NU7V1sbhgYC
vDj3ceuRuxAzLACtE+nD21SYb95Q3RJGixXpCnriMmyppLHQnDnv2lpya7zLlDBbd0T3kqHxMi3j
F6ENzRJ8NZtd4ULE5rFDxtkljD7H8j0mBwbl/dUNHfxjdXiHdYGhgU2Q33uHUSIriXta00UXq2sZ
an+iUWfFYlw9Z7r6TnrU3LVd5k+JTM6DSp+6XgebUWwkrKjRGu+NARqkEX+mBAFcFIeHtK+faoce
u86mkx1CZmj78jnUgeOZ67B0/05h24NywyYZefRgCrYVNAP0JndYYOcud39927ykhf1qht2r6LUT
wso18qu1JuXDYVlu2v2jsyF4MeLNZHOl2ULA1rdfvbe3+/w26v1d18Id22muTJ7aiuuIDNnW5Ds2
8sDHNquxYzqx4/VROLMqTbWc+d30UEm118sazVO3M8sDB/3d7yj4a8Uyoa1PMpFP1YzRimMo/goG
dEkcB/6s7MX0xW+TOJ91rD388k8aIfm1s3tYdtcoDnbBYN2Y82/yYVqh5Fk7VruK1MzJVVR15Bhk
P0Yd/4BHCCFNOp9sXre2Oa0ZdT8kgdr2Ucj8auISWvSQkZwOM2RdjivSBtEOdz+R5s9OLfddCu8Y
eMVGIEtEhHnInHLb0zdFKPQHJW+JHJ+qvIS40EdcI8uAdXqlhaw7eJqnc8rA3/WT94iI9kWu9PWE
Q47npwFjydrlzju+WjgmKE7HPuTleLNc79inTPUaYhDUJB72aF8yw30krr4Vkf1CNMufxLIxEXWv
LJoo1GyIgJ3m7Cirt2ZT3Vu++EFydNpCv7h0cWYzW579cw0lBd5STsqflr63AFQaC5Eub61c5mev
JXbC8+jBJxYz/hWVL1q3puKE0l7Gzn5UZfQSJCxYPWmBjeAbNXR7xlGog72bTpDTC4oeTBO1DeYX
PSPkGMYfQcNCL6uevajZRgWyLo42uXLi9meCaL7TBvUalZa5lB2CHqeCgwdTaOsm8WOqoQe2kyCb
yZ22qg+eTC+s92TK7aoiY3ofZPmGjeo9GTFRDWyuiMZJrGONyMKUvfHHLg2xsGW0D/QmWLFCtPm0
tWpbdVtLs5NVnFXRw47a6AmV9vnfzwTog+f8yrT5ZDmTc7bkb98N4cNVXgOmiOyLfz9tApzWCgwR
x1cWPrwGF0fhEbIIzF6PfbKMbe0ZwaZOB+E0h6RX/LRS47aOgAs304cbttXB/t8ffM609ZhDBtT8
9yBHvvN/v/fvj2J9RS3WzXnRMCX++1fDMeYX/+/n/367jcDbDDDrExwGzIZreXAcwQ8s/oj89l6D
uuBW0yTIZ5RyEtzLDH+e/1wTNDQKGdKNyhzKw78fBIFj+4Fk3XlmwhA1ghhzIJetPuCw/+8P//k1
4MboSPrdv1//90v/+Rv/fk41kK1AHvOCDAJ7/v//rX8f14rR0k0lcH2qkcGmiuvZjj5nCXilmtQX
w7D+MkTfeGVBlsJoip0OCAFep88y9qntaqTmFZ69jrZs2flDBzoJG4zb1CcoMkixMhbM4lvReB1r
M5HHDG3/EqYxqPJnb+Qdzd4y4eabp8HUHglELaZL9p5Jc7JqCu2Wi3BcBZGP+I/8gJXXorlPVKk2
LdPWO7EY35ocD1bfp4hOmFL5BKcdY2JVTnnks2rWtDVK2eTYk1l6bBKJZI6/HJPHx7yRjJfJ3fD+
rnGEca5W4xs5ht1qnAdNI2vFbYwhbRu1CsvnxDkZMoxRkODkRENksnNDA0t8kXE0O4YL+uw01ImO
y9CPbmXPflZ6brUOvVkC2loxhCg0h14I7Sd1is0oTSR4M3cVjcO4z9qhXzGiQXnhY94Y4vw5Vrhz
GskIylBetqo4dE5U1DZPTG1W5gU0LIYoo3pPPUOePFIYTmIkklCjpwhJFroi1jMuA3tWzxm9d1Ux
LXPeBvC+V2oobeujqaMjLsW5KFwafgXDdA58JkPNVpt0YLEtLCO8DE30F34hW0h72PFckusXs+zJ
mka/gvvy1xIXM2YqHagMw4yVaybFQ3tXhRFHmB5RN8Ht4jsSE5PES7BWdiSWzkzzqEeyUXvHO+pN
52414mUP0jaCox96YlP1TnZgGbID6REfE8vMV6Im69vvRUjyARusMUEIhqSf8jZzxVeCWGNsTnzD
TtI35Ct5Q3QoUZnsFcESmpHzqMy0Fzdn9YGSIpBOdoI5iB6pHw2MbVhjnHQqdoIy4t01v3L2zR1x
Yfdaq92HCuRqVGV0b5XmPDwPDWBDBFWu609UZc1LGGgLXa71lLnJELOFLu0oxHSDDaBmikNdqGq0
M6BZA8Mtd5Hh5FdNli/WX5j62tkoLX9aNKnF/8b2u0tXOTLSdyyWcoTiyG5hSdc9DT7Ca9NPva3e
ZyDkbCnQmw7aMjbTAlkCm46gVOkmr1k6O1NIwaaL5O5a/5JMkt/cs0l1FmAP6NeJNDEG5zkoJ+4j
KzcQDvDTCcP2Norm3CCSyZ9bOzOv/0PdmS23jW3Z9lcy/HyRBWCjrahzHgiCYC9Rvf2CkGUZfd/j
6+8A8zROZVb6VkS93AgHQ6RkgkSzsfdac445m717/WXcRs+cW8ERju3nKJ/1V5POPKe1EdOZpSSa
KgTM+bRUL1Suv1Je4coigvk0BHHwSMpB7hhNae6uT2lQSxiqNMOduCez9CjIXbOS6VBZw9maC0Jp
GbtW+IymLyETdcaM6a5X42dk+hwaa5xehhLso0EwlhoQcGvpiF/wc9RpefH7Qj4MQj5RL+gPiRT3
h+tPdMEZyZBHl1EsHhtycR5j4zljjpTMqmCORcQoU9dvaU+TOUK3cU5MvSASp9IJ1hPmrh5YxtX+
5Ghqmt9f3yWGo3d9JpXEgkksh1xpAMIj4bu6v/6UN0X620+SJGlr00REP+mFsZkMFKLComsG3jXl
VpwPTybrdDscLlKQxd8W0eJEDsYznmxMF0Le9kqhnvqlHTwVc8ZwIhHCrs8F4gcEM7gyHjSYxoCl
FOWzNLL6A6Cpk5Kh2hRy7CejVupLp4XPdWFUB0mHyRIuYJY5Tn57qVRrfT0whQfngNp4rZmTcrg+
6GLKD1rvWcHAPCBAY2/nXXWDNm7YSgFxwoOklg6RWOIxVyd+CuTolgp0R3MJiAqVbExAymMYmpTC
UzPdKDEtIn2MZXcIcQ6F1KXdXkLloKcthPM5rBbPAb3x/DjYbfzgW3146GosSvVy9EyTxXPbsXwT
yG6cMdXgvmEjfcM84Dus2KuD3afLDfjih2lykvWBS6M1Y8x0tbYVzYIebgy3y5BODFKO4M7oT5nZ
yJd0iSJf7Me9bDwUJJytpJ6aVULaqS5FEG1ZLgT23NyoOHW2hc6xiCggZUF0kTXV8GqCOnaiN86a
Jo23RryLovHWrGf1pcuYIQZt0ztdBSA11ewAPAsJ1xqajo3s058P9D7dRqUuP8kC3xZdlPlQjZrs
NWRoEKyjyxsSSmXakLIk8d0lhQkDNiUL8O0lrurU1a2ElCZmijAoO//QZB1cclulkBXYYbXBfYih
2vZLL2SO/2wP7SYxRXevWESGliN23uvLSKuJLRYUCbUqfa6HKfbmPAs2VTxz2cXEBdF/uEhDOr7l
jfXbD8GPr+SGes56v7907RLt4OMAwUP3te9HA00vgpVVtkx+FvKXW+f5uEV5OW+rfpRug5b7fp2V
01eEs04xo8xBh/69baT6rGVir0e5dhoteoM9aUxOhT1iPRQVLDhCyTxs2OO6lgGQR/TPcZiiXNbA
xTQ17T5ZGAIaTGrt/VSqXI0C9WvB9GGwy68SsGOWk0vdyaBSa1GjfTDaUSPFiDJwvBC0irKm3Jm/
YlHZZIRj7U2hzYg3IMw5NJUJUewzGf9X226DjkDV5VkfxoSn1gUlgcXuOqb1sPHNHjlPWdVHJcJz
qlvHDs8tbF4BP5yu99xH5Lpmg1jPCkG6vbTBTqJi2bBmB9oHgp8lL27uaQKgRVxbRdZ9s6Pp29RJ
2UthUbPJpUDcMUsXDImJdFpqzpR0/U1uaZKb+xIVEhZQRh30Xzt98KZFhTX0uLoqMRzooMinTJF5
0AvldH06mQLnkRIgppzjY+vT5uiL+l5vcLROVOmvz+QZvVaWSEyKdZ8SHWIRmU4C0bZZsi/bMHZK
YTz4RoXYEwsBfjcYztencCxCl84YcDa6SA1JPzjmpRJgb70kDjIaaIm5G1Xf9+DWp0swzUAWmfwA
TXVBFyQ1OEyp2ZQ2jgq1rELXj4G8jaCbjnhPsw3zqFKMO2BRRFFzEBy/VyxatkwhmFuvbN1Hl0dy
13ro9XynzmW+1o3K+oJYHKJNYzyYatViqpHxCtl6vO15V9QP22iMu3dfFSD+LE094rp6HoeqP6i5
jkBzFtIzmv8l2x1JFsXH4GUEyqvKnEciMMoLMv97QAnBi+Zn1VYZLeakS3Rdw60dSGAosxvCLXGR
1V1IH+4uJ85l02h+uL6+dn3A4EK7RdbSfbz8SYCQYKcpFjV/inPV4l5mxR7eq4gg0AfhpmbOXR2C
hm4Iy1eWwHRBUaEE7aMBaf8Ua9ithso+VAEgdz/PGBJVygX5nM3rVGvEbZfrE1VLbC1cJRY3OyXQ
WJyOzwKkvWtSG71VgUXcJialPCyjK23QrG/MytrnXi5UFv+RcTK6cS3rQATGuBTPDKUUIvkSZ3+Q
uie0jVOwrEaH4DVsLdqsKpPSOmqknS5weo0BmIwJSYkbS216nKh5rweT3JzSpngx0KvZtOQab6By
mrcBdkg+Le06JheVnmcgCCzlYA4z0blZV5NgDgSaXgAq3B4FdI0OeROreJT9aZYhPLDf7NyMNi2K
4q+RGgandpq+K7mZnrSa1SxqoI1uod6Ji3i69xvUxNKUXURHoPWUmTscfIzBtdnLjDgUfsMBZV8s
KJgNMFaMSEibPhiLM42HeUc16B4wUXsLDEEAkKG3MHfai81U8LMvTTehn4DeabE3NUPX7uzWhKzQ
T9Oa9RnByZ2Zb5VZlB7r5wdCODugxnlGD1mBPgO5qDhfNwUTDUa2GYrNdeKp2t3XuMM/wRQ3PbQV
q562qaIXVcsOnejLi+lTWG7w3W4r5ExyNYlbu+FuYmbiQK+GAosBGLMNhzfZnPwtOodXkWfjCTcA
icOZuglSAkZLIT9J7RBsE98/JSP9TTJWz+W3DPKSTy/7TjA5Iiddug11F9Jv8t6BPupiTCXNAAtz
MuvmRtjhrg3XvkUY4CqSY09qLVLkCKsJCqxOWsdESW9r6ynoyBCl7dl4+gyLfBqMIy2lzJVIAfUG
RXdZHT6amlncl+NQuHhc892YLpURWvETkwdVpLjKY2AtQ5DpW6sae9gXkuZiJWE9OvjixMqWrCs4
d05qE6MNZn4rRSWsxE6ZTkNteHNdTbedsgeii86aIo7aESeaVmi5inTCxbMsTKDEUKGqx4cxHBA5
hVq4qet2M2s90W8yM2RDThaXczGdly5LLotHdZF2lj2twhBIPqSQ21KLKDairMGxLjWHukbm2qS5
tZ6nQdkyPaGAb0U3dVgzRMmLlTfB52LWdgQCGDGkSa32ONZE8eSCxLSoaVzFVqI1iHRKEaBe1tWU
mO6Yh+NJFAnYCDJmuJfo5sVO7FNWME1Wy5LQ7BmFaD6OHk3w+Cj8oUH0sEj1wZ88C7hoaqmmJ7Nt
UnRj9KMqMzX3jW5hEJjF3o60uxY4x+n6YJp2cgAVrh1GlqZdxwJCQ83oGDb8eRnZzVou8NO0mcWl
SHhRZpbH0ojq+5pzrl90P0UtIXOA37Tmrhq7KXaQV+5sfVZshrxn2dZilGnzeEDTkW7wHSnu8PCN
sHlx9runJqFE5BZaE36GGflZAeDggFqK3KEK8wcxg1RRY3X2JoNEu9KqDpPSfu19/G9Fww0zWx40
hg6pTzg4EgkcgRxiqU2MxqMlC6LAzuSnyGzNEy1f62SYaea0WW+v4RPWRxYh9VESmeWGBmFjZB3l
d6NN60TmLqIvo2rR4/q4vuf1QSvVL/SAS0JHGHqBXBOEkR7SeJYQrLM0HcbIOJCDs5mRFriB1Azr
umu46Hp5PGBehUpSetJgJKdc3RBb9FSL7IlZT/QgF6a1MgsM2QPKuM4WVNfnLrrYQ6h6eqQOhykr
9pi5oZtXiokPMJ3R1glm1oo17+J49E9QRD8HvRghLLXNjhKI+Ryq04kAjUUEOiMRVfJjhQeCmdN8
uT6UWmdQuw7P7aBFlwI/Nt2l22jqsluhr7PAEDvRBV/6SWSn6wMiJywJZIrhAUcdT+zOuMljVtFY
LLOt0fpP7MXkyCwJJCxTlFWBDHeYq/ycpMXohZCOnFkpw9tIk+edUXPW9cZF4ex+ipEFO5Bu6KHh
09kkOZaGagSsrGUtyHcrY3O4lzz0KNoZyyLaYrIeg0k7RAF6VLUYaS8iM76pvhYUAk91Q7y6IQAg
JboIvNJU2l03kmbBLqWSnrSu3cr3HU62jfDHwRMkXm7KvH7JzCzECVqjkQzjs95WzCuTla8lwTkY
tCeZFCJXGSXKV6NSndEGJftw8hJFqDstpyKLdqL28qhX3cJI3jjHsr1GnZga8qMvEQzbjbh65X5m
dNSSvTajjm5CYTjkwCHRMKvYw+Gq71VZjV0QH9kagJtK89KeXkQdP0J87HfjKC3ciAGbJ86FDvDL
SU/nl1FLSuY0U7P2zYwYTAuAAdr3Crtsd6Bup1xmU7f3Q13eBT0Rr+o0Gp4dWCdcNMNRGqVmR1AP
pjnhSxCzGTxLqw+26EkSp8KzLRXScMma6lGNIHSlWOs3puAWMKmIofGWYLNUQFLksdhPfVJCeJPH
p7a3Vz2363XLpMYduafeSlpZOWVo09g163ccWcOdb0woGaKonG+asdt0MzOmPNVYGeKqaInXclXL
/Gwgj73BUEbaUed2MTQT6j978KLmyqz7ehNhhQ7KsNkjrJjtaDdAJl3J0gnC+yEbmI2pQwHRUHuR
fEyjiLyWSKYYXjFSFgctgHyp7GzJQ/Sbm6hOKe8mBaScgfCTvrDuSEchdIjeN2wNFRGaYdpHQtnp
5NGLQBgnwuOMGreeznkeKxdByxMCQ3pUSPkRlaQc9ap4AS4aeUFXeEjACFLtlVMlN+wicKQXvHw3
enPTBYDxmxaG/dT0N4FxkxkIYMdYw6XhQz1BFdm60hKnC5ZGOihUk4rseB3U7LY7DNUMzneZIVT5
kr3Aem0L9uS+zabsaNrfwDzGh+uTsStJoJK1jTxCdWUNeIg4n3eR3pi7NBNvvY9brLIUtzPQQ8e0
H5zBkkKPOWt1QvNrr9IM1f4ShRvWSouECwCCQoFll2dIMoYsnlfRKKIXSWOaJMWc4fgz8rs+D9ZM
paU3TXbyObf3KVjl32p1kp3bO2PuTyqILoTNkHVRIXGcSjpaC/ZmVlvjaw21TO3EcVzgTyIRl6of
vhgVlYUi1AKXUjBqF0HRId4VHakD5TJzI0PdoWk4r62+ytcZAmisCWs/lmAphWO4kQbO4IzA+m7I
HZqHAzZ0G9FmszPjKXJznLdxfMyo3F1Ye4QATszCRaLAnY1uDJH3k30cipI0xXYR6iXtfpTn7CDb
KO+u92eisr3BFIKKRc3NNUpGr+1LyIzTMOxMi4ZA45slKjMjf+HOcRT0s+n+pQd5uakLutmOYZKp
HKm9OKAqokWUoAKQUh3VTK3qOwpzt0pcd2fRSjiz0jJgqUYGJfbnxrWNlhzTDKp2qPbYiaR1Qvlt
X2QF2LNHcw488F3Vbdu1ESXZ7G5kWQXhj/DiKqGK7ufJZspK7LBhO6HfqmCkxn4ROF2fPLdjQjWw
Bh4XAahMC1o3KW4yarS424YMdR4Vo11QM7+LWINilKcrCTDoxpb6C/3nYhdZ4UMQoMZufJ+yX6Xt
ej8CizVRr5DSrMCmFLbApqoD6mEFGrpya6mlte9QOm761BLrKs5jtyXBfY+YBFtF32pAMclS6HT0
JGM4nykSxrcD3dNRZS01BsD2gOncFPnY7frl/tGO/d4qawrsPgDlypJJClkOoRXPxpZ4pc2cBu1B
yV6vU5jBfJgHYNLqmHlk+mw7YzI35pALjyY88m8/+xaXwHon2b4H0AHJzix2JZM7xZywJsw49Gmh
NIzH5C/6+QLE346RRZwUbvwNWPHQ1SobLTaCnbWhFPZNwMz3qEXBpu7V8DhALsEwOeksEGyAtEvB
27RZDQ1K6p+kfmfILLc7PL5rlArTYTqOYWnfytM718eEB6M8WWZoHCgv4kDTCTVtgUq4tPwwXVGA
DgCwdLu4pvV/rSMGJY2aJu8+C7TChj/mp1AljuO3B8Uc12OLXmjWp3NW293OsC3lFNjyazbgztBo
jUOiak2OTOHvlBpEmEpz4qZkJc79lqKtguUdgA0h19fpFjOwdhcbCFqsgEjmKKCNQ2Ok3Ul0dVZS
RGgd3G30ZiYL5OU2Lcznriqno2qMF1UizRVtfO2YVamdabxq507ABSfhlcoHfBavmQn3MdKhus0X
itGc3aF7G4/XsQ1TnS7MaPXpl//4+3/9x9v4n8F7AfGBvk7e/P2/eP5WkDMRBWH74enfHwpKWdn1
//zrb37/P/5+it4oWRXf27/8K++9OL9m783HP1o+zb/ema3/49OtX9vX3z1xc5Cq06V7r6e79wZp
7/VT8D2Wv/x//eUv79d3eZjK9799eiu6nPX63TtRGfmnf/xq9+1vn/BSXHfUb/tpef9//HL5An/7
tGvq1/f0D//hHcH13z4J/VfDsG36c7KGyF0Xyqdfhvfrb7Rf4QdAD2QZaOlCV4xPv2AAb0P+k/gV
G6auUiIUpv7pl6bolpdV+1dtqfjZ8EosTTdl8emfX/p3B+/fB/OXnLluETFj/tsn7dMv5W+HePlO
psqWhazbqmLzfuSXqfz+7fUuygP+WPk/vWFz0mVg2xL5RstfW5xYP+yFf2zwxw2o4idbWD7BD1so
fC2UjQJRf7ueXETWa9mdTpPbfYG5FjmfW8e6Jx80e0i34Undiof00Tqb67/+EBypv/yW7OQfP4PG
vCcdS75luUZScaJmvJ5+8j0V+4/b0FQOlaraHGthW7/fRqjHLC0z1Oz1msb3ZtiLm3KnbMNN4AUn
3a1d4aA/d2MXmddPvt6fHMTfbXr5aD/s4ijKpxFsJc70GDZb8a3JHv56/ymcbh93oKbCL7Q1ThND
Wc7fH7eA19gMEpnjNO3jHSOY599qO8WbNoQrr0oPNokbOz/Z5p+cOL/b5vKtf/hWwsySGqTL7ADS
Wo3rwJWcdvWmrT6Xjrn2f7I1sZwCHy4Eei+KpcimbhpCLJ/mh631JIqMqQQWZI3V1/nSudXqxL90
pzqqG6+/UlFY2U65nd1hk3jcih0ksqvXPWxa53t3sFxaRaunv94Ff7rXDV3VDFNwdcrLaf3DZ4J3
bfqxZU/OjPCVxFNKkCn+lru/3sqff/N/b+XDiaslUZIPIU3LtLaIYPYqGYQ7R1rb/fV21GUs+eMu
tgxLxfUrmDH+/uvUdogxhkxyh2Kg+2R5L5qDUHUFXWaFQtXpV7fUaHcUxff3l5+dTX++K/+5bToT
v982OGl9sE12pUrbTT4YwcHOXv/6+yl//f0U+cNFYgVdLs8G3w8KnbeMc2LL1HXdu+R3O9P2J1tb
PvF/vzcVefk0P5wcTUsETdVxwlpetHqHcOyRFr1qtuVPBpc/PWxI2CwyD9AmmfaHwTNu6i41OnZd
5770u3C9K7zKYyrralwApGquojXZ8Q5yHYdZ2+onF+afjW1C01ST/qxtKsaHk0ampDwIha2HgsDw
11n6ydm/3MV/vx9tRQjT1g1bsXTd/niR+RNgNyucENtwb+p37TeZGTUKwhfpiX6WdpQ8a0W+i5N7
xU8OofqH72YrusxWWfXLOpWSD4ewYnZGCiwzShR8q3n9JQaJTyr1W3aeNyYvqc64Wt32rp9uOoj5
L8N6dp2f3bh++ik+jnzQcqtU8Cn69eAitf0uvQ1o1TbN04vsIJxc3d2JPdrLV//NeKH86ulO6P71
yaz+4WT+sCc+jPXwkioLtDV9b7fcLfbw3M3Og4sgmQFiF6zeujV8sl5yuyPgsNW3n2z+D1fusnnB
rU3TNcuS9Q+bn3OrkZWCTBBqZF69a49o+L02dL/Yq5vItR2q8/v4LrwjOfI7Caqb9Ccn+R+vsQ8f
4MNZrtZ4bgMJYziN2V2/873w1veUTfcUPhj7coOo22nWzZGzgNYt8oLWoS36kw/xxxnMhw/x4UJH
pUrJJmYvEAnslTvzRdlwHL5MruE8YIZf127fbFBDoiP96cb/MD7jydcMYTGtNVCXGR9udarZ9rml
itGpoTCRc9x8s4cMPg3a0p9cdab88YZnytzoTb4so4qw7I/bioOQ2PmxrYG1g0gDy1aGD6SVkZrc
ZdlqKuXiXmmmgqRmYT4aTW/GLtV7+rqdqYhwg3M3avfIykIdLtmSqqxbRvYZ9fJseKbdcAnXpCSu
ShNIvjI+kVwYY22aE+LP8yCfazfoqPSuEKLVijMONJn4DJa0KVQT50o0VhTfaeuX2yCcE6y9ctVr
uKYKMP8B+o2lQ5is6ITkpwhfzeMwJfZGNRv1YGCa5l46zOSwiWAYvvhdyEmLhw9mhR/fU6elFziN
NaRMObRK+q6L1gwIcooSQlVnXEgNyZ8Uc+Dd3bVRb3ydSgxx60yip4HTuhHfyVFZqBVWkCpf5UWR
6Nh9k9Eda5rizur7rt9ldRzMW9ks8bB1IDlJwPCnpF8palhIGxsBZYpsM7HodVSyrGzNrqHGRdB1
T7CtLJp1QTkVpZ5I0VApxZdaSBBgW2pqOVyRLVB54RIUgQCoKHpQQ3GOkLVUtrkEw0HFiQRU12he
R1Pt1mhcIqAGBd1b4Ls2jd7ebkfeTYFd3jY54Ti+1STf7NJHk2gMVfIM59x/p0lNMUUEmbTGm1zn
C92SwzgmMSxvFZIiih44/Pd90SWuGLTHREQ92rjM3mHz9I94ayBDx1L23PudvgkT33JZcmYPNRVt
fMl6geCuBy9XRGlwzGMS5ZNoNHtHtYx407Xqvg7jyonVArvbyCVXTojnje4SKLRZajPUnGJsCTvQ
8xsirYxT5Pt49An9dWRwInxEAmi0sqbJY4OiTbvhczP7AuFPckrD7LOh6RPwe7ID8mAQTlRjOpW7
JQ1thDcXNfVaQ9R500yytyTIdTGZr/HMO6EWkQlBFnYrrVpVwtDXZ1MJ178Jc8LMe5tCCCtcY6X3
03BX+VTj7MA2nqSGJNZI1PUj8bcAVStbUtcxLs1dalswvhWrfux9vUGclvfrFgjvio5sQTleB+5J
mOu6mchjk0Zd3hU5zqRIyw0Ko6oOvLLM9tkACdSYBHHBKRKO3i+4YKPGgixC4kNeDKlbxhWyTMuv
3HrWaa+2KntMq4qd0EgZTmCaXkwyQ50xk4CkNyOgSr8mhKWGnduSnoPb3gZLTbPskqQKTepcndel
TEVyAGPD6AgfsusjZe93FtohPNOrDO4ZZR4iT9WxCQi6kRR0+4tCetVIeX8/0uK9zLIPCsQoOe4L
Qj6lrA3uROk9u4QEoM8cE5ioYXrTdFrQk5Yn4xrAYM57gK5FiF7KXtfqOTK3PNc3TaTIB19O6sdW
FLojZ0H7bnHpIQMIsH2t9Kgyjn1DHjhhN6Cu4PBvx4rgrDIesWVS0n5pMGneoUtZTm0pPIMtXbqy
BpnhdWs0G2Mx2iexzumrAVaEck1Ny4GNM57nIEUEmAaES49pDqvOjLRvORk9IMNKpnG93BBj0y8l
1aie+3WotPomKyDiqwYZh6VfQ/j1Q0M8RjOprsLA1mw22kC3LWAaIhlnYCX9rg5a/1mu8dMWFPoA
egzvo7wPFmYwMfIGzofMGhxTf5ft12ImWE87pJilWiSyoiWgjfJomd8hw0G3uyF6j9Kq9cQyejy2
0zbrb3yTwBr/3A27CaE5DgO6+Q8BV0tKUl/8poxIv5GMS56uKUhGH8PsDFJZ9qGGA2G8mcRr18QX
Eag3sxEpWOmt2IHOOYffZyNzqwhN6YK/KK0jCKKVNOlOP0Vb2ZiOfnzsNRPFBn4xxsOpOnGS5RC5
GuM7jHxkSDFusKc+qr/LKtDQ9Djb97W/i7GstOtU3iiFl0xe46/oixHfhONak08zEU5E1vtbhdsK
WOK5GtatHl8GvfYUzjSTPiAmFi12WMbABzBT1NiT1F7sdqOi+Q0e9ErK4LfHCqf4EKzzKt4FDALr
AfKqX2WbqMsfpzbfZHTmVrKlXcIB6jKigoM1Vp97gEtUKCIsm1gq+/FcZtIF8RUWHLiUsQ356nVG
qJUahxRqWC6jvE52FjjLztzWg1enF7PKSL95H6z3UHuVLMuZuSVZ9DMiIni18r0azZuka/ie3Yrx
C0OMQPiVDJvKwh8GVW9jtHLqFPZ3BlTHh6Yn0321xF1fgLkoT1q3z6bv1IpuAT6QA3oDfHmrK6x1
xFsO5NixlwbbIgfSqBDTUwMteOgIA+mTVxZjK3AMS1MDiNB9lSTerKG1oAF2pzXeQENQcXXVm+Ec
MLCxtrbsrxbe58S8ZPJzm35JxLYv8UHCY8nz17F9i9HqT9Y5HOw7RORwJhqPDg43ArEnJxFMR50d
dHyy3DCsw1wisFNe6xJgsThL5ltCu0YOX+QgQ4D9te2fKuMbgNXtIgURzFDCyBNljh8UKoTcwX+9
I/91ZaOHCeGNtCVKxmmd972ram/wZLE0e1MZu36x8fuzEnw25DuJuYRlvQMK4rDMiK2W0nt9P3Ad
AfILtW1F1JvAQTGcqRSfwq74zMQPR9OXEI4ODSg8vNWz3dmU/iEKMC1DqXlrIjkZ2uCcGe3O7w+F
cQFV2aSlZlF3z0oyOzpt1SnxyUiAnZgXNQS9Yhlro7yzQNQPL1ZzL0ePAfU3rGwtJv0l1YZoP4cs
CMcfunMUH9PiJZifBrKR4vcye8tqUj7A6ajTrU0hHeki+ZW4LTFqFfggm5uevO4YaJkW39TpcD+D
p2+DAllC/Zj03aauwpPd1gV4DmOfDvj6G9Blra7dQ13fkMOMtTyFV7OQmu2z7SuP2jjTmpmtx9CQ
b/NyeNG1njw7/TwMHZAKyyZiS4ORwCyWoPo0psZfFcRSt+aLTErebdFg7bbKGFCU75rYeUfDem4r
VNYKgWaIS/CFr1G0bdKgdDShMX2pWsW1kmQbV9ZN0ErPZLEArIUdK9qZhDAFNZRVHCXbIOCoyccL
ZusWcVK8RH3KKOyezDouhz3KVlSBqCGY+04ToVq+jBvHVhiFM+KAGNa7kPRnaUIJytOIKO2ydUpV
VbkVYJAyJpWAtUb1vcjG6xArotzZTFyjR3rvuoqsyX/2lQ7xpqxgp44VI84I+ZEX2/oQfPVLa0bH
7c9MoJUoHa3bvgFwtzAxCbWpJ7PbSUmfvcZAD0eM/H5kMujqMboarUD+7SoVNL9trFYmGAqb4KCb
Gj/rc4Ve5MEXSze4D/zsYYqMIHUSCbzJWhZzTx6GUkl3Mz60bJukbR09Gb1fyz6IMgwZGNVN9KrO
YLD4WEMZQYdbqVr7EKmd7pUKsFZEzICefluz/W83Y/5/arOolM3oR/13bZb6tfpdk2X589+aLJr1
q0EbQzap5vy2nP9Xk8X61caSxupSNhSdIj3r+382WcxfhWnJmiwUyMvy0k35odHCnxsG8b+EPRiy
rf1PGi3C/FhiFgadH4IeVGGiGaGG/mF9nWYawXC+nDPxBCaj+T7n7riRkLOcZqvTJdwssAcZ3CcI
pNKI+se8DMzxXaPWkgegb6QrKtbB5AK76cn828giFrtAV3W8s1BqU71bSWrsu3T9TaRgfr4zW830
SL2s7myc8vS7mYzRR56wqr5r2GGB/PaPNVpP/Fdm68U6Hrt56pj3B7LBva7T7tupuEmZkM5+0L20
ak1nnzGpUYzwHMw3kVCUfYAndGujz52jxHfLwooPaqshHwWmfSYA3VMigeMhwWab24CD9EaA/ffF
suLQpI0yqvFjBiFcMu34W5910BVl/Tmt/UNBugptaWZsyDaCO0UKgzuBLcjFNEB0vN0khMdMj+Tt
9nszN2q3Btf62je7JLL1LxID2Ro006MRxPVCmkwvepfeK2OiHjqUqx7CIBoYVp9dquWXRv1NCRUV
712n7VWjkHGLk4ITkAQCJ9/4XPSko2tD5MBGVPYhp5Wb+Pg0TEK3dmWTG1jZtG1uWCiMJaG4SBAH
NwfLDrHPKEGr9SWJJLj+FX0z1kF1G846AYmJEYA3hq6NuRRPNd4AGoTt/t8Pcai2+15Bi0GYaOVF
Ie6EiY+O6d5s9sTfysgvE9wfcsVT0n723FmZcqXdLokttAka0kA8ObaX08beW3nyTY3m4TJroFJY
R0Q7ghBoNy+v+b76XQpRsitCZiZBBI49wTQkteueIPbRyTsJqh1vc4fRGqcGtOqtZJDkNaZMGQcT
RmJgdfUZe8+9EhBCRbd1Xl27/KmtHVVOuMVmXLk4MjG1LWoeyAuWMxRxw14GZXN9UBPIS7nBAjeK
WXwj524fKsvwQcG9WaPSPIykCM2GOd0rQA0RxaoX3dbrR8uXzkCUjJtQK7uNXRQBsu/ePg0CWfWU
x/4mgF90mmITQkBSbgCwDAcrCP7xAKSY62VCbRulg6f0WbSAEGdsgrgqdeyVeflcL25LdfFddosD
M168mNjP7hlGJA/nrIIqB8cmacl4NxcX57z4OcmEwbeOxdNavJ754voMF/9ntThBq8UTitiohpCE
T1TBMCoW52hATWdxkraLpxQSpeTVqBdK7KalSlqhhLp3ako81FabeobGPbFGoEDA+7Nug9MhPZ03
wspKREzhxJhbi8XlSvzXkYaedpAXB2y/eGGhQK6xTIZHf/HJIoHpwQPjnQ2qaS9hpu0XV22y+Gut
xWk7Lp5baXHfUgeaiNO0LwGF9LUSqEzeY2yO8GHiSYMolgIhsxZHbxwq90jss8Xp2yye33Zx/0bY
gI30rV9cwcPiDy4xCoOq7z3yvbCQXF3Ei584jRC21/atgtE4XBzH1uI9HjAhq5iR5cWVTB1oPS4+
5WlxLAcECbJed9FsVOv8amtOMXLsy+uP9dX43C0e6HxxQ//wq2jxU1+fB/bioMZK/e+Xrq8ny19c
X/vtzabFkW3hPN4ZUVnsrw9Qc3tcllWzEouvu1483EGFufv6U5cQDrVqVO1JUU3b/b9cndd220qT
Rp8IayE1wi1zFimRCr7BsmUbOTQy8PSzm2fmPzNzI5sURZEUCXRXfbW3kenMhKvb9ayRAD/Nt543
8HJQI+ZCDaaXas4cpiErqH8vP79tOmoY3VU3en7n+UVTU+s64+szY+zMVtnrf7/3vGk3f+HBIcsy
zdO2Jy3zJs0IDnOML4ltbniPgs5/M5dJVul7grHhclST917DOUNYrXHgpQ3vVplX20kPu9Xz4iz+
zr4vztRSzyBCOwg0MQboe18VZ2DQyJ3VJabqYW6a2xLIPIl/YUP+hQggQAMIqkAMs0ILaMAGZIof
MDGjtEwVU4Dp0deQFNWmVryBCPBAHlUU60ERaIpJgIPTuyC/Aw8a323FLegVwUCCMsDCiJlmat51
RTlwwB00A9yDWBEQvKjdCsVESIAjqIQr9SOLuJ7NjJ8iKBiKpcBGw2FibjlRJFGshcaFusDUEZMq
0WPuYZ8lWB/BM3SK0+A22rUG3MBCgHp9ty4AOsALZMRbMR76HSD+T5W25G5gQMTAIApFhXDLlQAS
AbiEG4GNQGHzaoCRGMBJNDECCpMSMmyU95R2HZZ7+YsP+CMFRZEbzl2ApmhBVHSgKkbFrKCrfCyA
WHjCPjB4TdSfOYEKzEWMTW7RvWplfUFhAnHXovAp809P6J9jYhBaXEqXMX69uTDzzTn500FZvWTO
54WF783o3VuIxreKiAEA4WjGFvEDjH3gHBmQjljROqDw/HHUggWMh6N4HiNgD4S66cIH9aGD/JAw
X9q7IMjmggPpwIIYig9iAgppFTNjMSh6SAxGxAEnAiKUiYGZtJ/K1Ypb1mu7sBivpAxfMyZ6gvJX
A5xE3Q3RjL+tiVdE0UsAaqwTxTOpFdkEfPGLb1cUv4IVdRRqME73aoFeAIligEZpQaSI2rhnIFMy
YoXUOzkSkLI7MvMIdJm/i+KsuABXbMArYNjB+zOWJOMdAxOvxLdvYXookvFnYM6clMv+mtv3GRza
gk7t3QHwEsrqzig9Q1D12gcAYwGCyQDCBIBhUMz9zQDFUEhvwMa04GNixZGxFFGGTxkTkkBmWnMN
U2fdg54RikHDTCeiXWbv2Xm+xGBqdMWrKQHXdABsZkA2Lrei1M3Gcrq3Q/zSjwxdA7wJXezM6dED
hzODxcHQtqvA5AzgchzUPsBzZiA6weAeXB2qDhM+f0LAm67i7QibGznzDoLxZ8KJL+mog3U6G3bq
wnHD5L2FIcr0p78jhEj2SljZRhRGpjZ+ov3juEJB0KAq2FjPESd93fvmV8ErqAMLioEGaRS6GkUR
GhVPyCI8KiwfjcPa6OWuy63lPIzLDgxRM/HRCgATlQCKHEBFBsAiBEufpiIY+YplxEi/IhsRI0VI
HgA7AnrEwIzNCIciIYUBZyZL0ZESxUkKACYVgJNA9e1SQEqBIipFiq2URc61mLP3fACLgJ5OMZhm
RWPCNTZSZHwxFaepVMQm5AnLCoRTrVhODiHYALhTqyhPo+I9+Yr8VCkGVM/gp2JCNYoONbaKE6WI
UYsIeJQJRKoDJuUBlSqBS0Fi+ZrCA6NQD+LqD0Qg46ICRpUCpbIUncoGUxUrXhU6CR+UXvxlK5aV
CdQqT1i7wrgaFO2qBnslwF/NYLCYT/nqXbBY4LHgcuNqBpjVA84aBO94HZSWrZhafgRdSwezNYDb
KhV3qwHARQHp1VBErhIrlCJ0jYrVVShqF06VNSivC8D2gtni/NsD8BUD+koU8YtV9TIHAZZHsMBs
ARVs6tLzKOSrCS5MKG4YK1hgfIolxtsOTFR6p267bBRtDC5Tt8wVgawARSZAkk2gyZjGtSCWQgzx
YqZ0Fb+sBGSmK6CZIptJxTgzgZ2VQM+kzvw74MslsNBDoLhoHRsztRw4mYJZc8VOY1f0Vn8wb8xf
BrQaMAm4KIq25oFdcxR/jclOtXD/nQBmG0cIbakNq42RA1CiTKDHLDtjcG6x4rrNpvyAU7ZOAL7V
SuVdfOlg4PSYV2BSZLiw4s0GKi4DGScUO65XFDkfnJwJVs6mHqLuS4KbqxR3DqHBQwNENygiXQya
LgNR1/aw6iLTfLGA1xWKYteCs0NtAOJn3o5g7mZwd+EE984BgDcx6pazR6gB41EOQWEKKY+hBKHI
ebli6KXd3QapZ83jY1aMvQHYXgt0bwa+lysKn93JSxyNfyrF52Ok+14C7PMB94U4sRZ6HH8k8T7u
k08URw/MX3/6xHxttW7lKQLg4OSohcTDAQ2YM7w2KlagoaCBih5YgxGcvXAbtPLip+KbzDmIL+cq
P6PQ3nmKohux1vSAEgaOfRqAFBrM3dLNwofNadxGSa9ohhzoF5EJ37BUpENTMQ8DPtkzBd7sfQaI
GLos1N0/YJt+0CCqF8w26h0E0ZEPi28P9ygyeBncC8CDkxvpjxjwIonqlVZnK2f2PtIk+c3I16ut
tb/nTTvYr74h9xXtsIWYq2Tl10x8RCTmTbOH80GCra2qRcOUEy7hkwAKyXGFTijOHkWL7MBGUvpl
HBqOJMTrlWJdpvE3n498lQGc9BR5MgBBuXAVjbJznVvXNa8AVn5petQtoUWjMgdhyQcxUwsWPoMT
gEvqV+dSDD+yQFRUIOMlVcO/EtKYzmz5XPsrC1SmATKzVuzMWFS/wvRWsEdmN8GnjZ3vowK3OYPd
VKxLpI7f4yxvYfuTX3gZ4uw8DM45N6HhVyF0/+pepCc9N26dYL9vSrqYc8uZBXc7fxQnZF+gfdDX
UoMdkCfzhEBYkn6yn+ot+2/gm+9WH63NyDzOg1Yu1EttEudPk/bWZtFu8hhZ7iKGz6Digie1wZRK
3dubUpxd9XaW1CriSwfU1AduWqfNjnPjmO/Hsihgnp4E5V0rMk9131+d6TGP2MnVHVolbWurFg/b
+GEDVBVuck0ArDqAVk12qRPg1abf5YrDGo06GzHQrP0Ao7UtD71KnweK3kpDLmPmqyfTfm8VNADM
a65/+kBfc9P7hb7kPAGDLTnVLBLwsB6Y2AJcrMXxI5zjP1R+vjjHQZGkBbqUIGaBe591kLONYs9a
ikJLgzdZSsC0E4BakWonE2CtC7i2eBJsFcs2AmrbKrotIrdjAu7WBXvbgr/NFAdXAMRlxpwRBQi5
wazf2rq+F6BzC58mdu+Syyks/VWA160VZ7fL29cpXcXgd7OUtg40XooEf2rF502epF6QvRiJYfcq
ii8aI04GgH1HAL8lvL/e1W+9lYsXvD5fnF8qbrIe2r5dkdXadt6E9K4M1+LJD1Yk4VgxhefXAsBw
X9v3oHzuA9ulfhjDuT0RaQd8Z8bhRzOhgCiYvx7SBGzEXJvLWea/tUUxufaqUoTjUKYbVtXRKuG8
t81COMg9HaCFVGzkCEgyyf5qM4nuwwCfzJwIjcrtGOj9ybTWk5czAgFueVbc5dBK+HPbJSxmLz+j
rf+kNll/1oNprdBaJGZmbXBSnFxFdA5AO0cgnkO/WcFIu1hxFB2ZqqD7p80vVAGWAjy0rTjR4D5f
ekWOlooh3U/QpH3FlTaK/Noq0nSumNMW8GkpzerdB0ftgKXuFJ86BlTdKGK1KqCkIKxdxbLWHKjW
k+Jbx4p0PSvmtWFxnqQAeskVD1tXZOzShZEdKVp2WMDNNhRB21Es7R6odqbo2mX6Tb0xp6cwQn4F
wC1oEL9XILmB4ESLXlG6M8Xr9rQfiUgKCph0tfkeuyrY3r1tbHNF+04U93vfSBjgxC2KI8WLO6fi
FEi4QfcMGQ2soyy7tsw+1gk1My2MdcpIWb6eSXQsIwiRYZ1OmwwPhpSwueGSV0P90IhtMcq3HeWN
aTzypQ0kc0s9VcF6f6Cfv0B3AByDKSxwcelOr+VLFrTjunXLH0bloMugxYdiEXL9CIRMINGi+47Z
T9Lo0wLopfZvo6GoFQur3je0raqk6DaNU65NrVnHitVuKGq7A749Uhx3UjmocsYeazT7pkGwDDIb
6153hnkqUQAxe+0yiD6KgxDvpmbQzUenEAOPrxVF3oCdVCqu/KQI87VizQ+KOm+Dn58Uhz5kLk0X
XbNvPjPohOAAtD993K8onbFWDIxLq5j2zCudGN4Eawnt3gB7Xyn+PTEeuWkUE5/2iw03FE6+DjC/
AZw/KoK+q1j6KVB91AbVSjf8b4pIFJoA7+M0KEijhWjmYPLzYf4hIwOzjMdGM7Q91m5DdtaEo6+G
BC+4sIK/bBYnVYJ59RX5v1MOAAcZQIUUwFZ2gC4/+PWgr6afJpn9jZY0YgE27cNXXgEbwQDM7nkd
K+eArKlS9cpD4McYCTLUBINyFHgGrXtlLYD2RwFjGHGvFv5GKLcB5KV0EdlXm24AaToIVOBAECFg
RKiUGsE3+tOkZAmDP3wO3pwu84ZpX5YxfpH/Dm0ECymmBUc2exiSnMomCwIdMgas8Lz18gtN1Ymc
VPAHgCHeBmVwMMS+UkYHH7VDgeJBV64HW1kfJPqHSXkgXIQQeQDb1u+usTJFOMoZQdzsy0MiYXzM
podRwkS9OSctUNZ6KexYX6ayvYq4DzftZOF7y4kNlGbw0zZZs7Qx3goQYRVbClwWID+Objg80rHc
ImmFrmxioGKGcFGDYGe9hXlM4sZgJA0QtPyWYWwvGhzgB0uDyW1gV3MYLsCyNK/GDtuG1QE+hbAj
QSYj40gyBrKgq+gMdiM7JBxlNq+e8neEyuTRw0mG5EehWpC7VmAM9gk6UDWVdUqNVJVahr0fojfA
gkF2KCtuxURsrT5ZTXtOlVHE1+uDO0RfTHGSQQTNzMGrJIOkTCQGSpKuqt6JzdEntpkmi6aOh907
jLA58l03tEMRbDJlOOFfbwQYIZs0XxiF+bNuurdCWVEQW1N7y9kjDD6AtdnAntKgUUk684PoFSfh
eVb71JcuPdD357kiCVEeljnEyJKiZqldxDE9HVha64Zyt2jp+MdC5tIhdSmRu4T5p0T10ggOr2kv
pxVbiLKPrn7lEZ6b3hvrIJOFq4wxPLuPNg+SVTp2YqXJ9jMfcvo6ds+yQjlnyFMuXGWhcStGlz0P
7u2IsUMLUw9SzoOEY7EF0F0RMWtvDtEiskqDs29i/TQnJkcTGJpwvRHhsKKCb63cOH7XsKH0/jb4
VVDnFCh0oMDvC98+c5bYAWba5La9CgA+mNhY/B72AkPmCHlGxDx43rchoio6nw/LmcpF6227mgNB
G/h/p0yjGAr0v9HPNXwv1/uhYTaiUfI9aCNimlHANWrPdjpc0wFpoPU6B5jd8vASEzFS/89dtGaI
hsArngPEQ1mFgCgYCC6gJGJ9RJoKKpKDcELuCJMfpSbeB0RGHesvtEZsjHHWi1/MmoKIztxLiwAp
BWAbYwxiknvj0Esw6UM4ka5KjQspyWtY1gsL+5N6aC6WoZjnJ1LramfVxcDhIytxo7a5SPhAtsnA
IaQk9RhzcAiykagChietoUBl3ahj0Mhodk5kf+ixQyGVbCPclOOEDUoS/m2wQzVW82BhzYpizZD+
ubfFG9W37xmnlDneJHU9FIv7waN5ol6FWZN3DxeV5REuacSeIIbv4kfEWOUqdRUjw4VSWSFcJDZk
o7fKyUha+K4cJb4qJ2uXQh6gjs4Z1rnCdcAizVkbYxbQzYPs3Q9KQ5sAo5bErOWwvJonOMf9q63E
W11CgMt8Ub+uwcuV4eciRLbh6ATr9pUkxWuvNF4xTwiKPhtUDF8Uey8Oc2YaSyQNA1ilVGBk3CYA
DMCmqp+wP79yMJJTPxm0sypr3w1qJ6/UYlY/y6Vpf7mwQ4lDIGFDYQSaTdu4LhPX9Q+wvvsAMCLT
Q1sbexleAGgPIwWKABQYfgZvFRvIzsaZYANObjaE/j5HUEvOI1j6BicyYV9Ci90THiI4ANesTzb6
7OxHQifxtOrZkee8bBneNRv/Wm/viWq8h02741RyH95pFe51C6EYb6hSEubujKtGa0pidquVI9tZ
jeF4LvG+0bJcO7gqbHxwLl642ccPNwzb0U52mNyTYjzWOYa9ev4eC+3KfO5FxzInvauOc07Ewxc7
uHVvctSMqjOgj2MX5VCaocAwyWqIqIDQB/pJpYpsCcqRLsELJKsrDe8juR1IG0cTDV5JOis12XJI
BHldZ+xDZcxTdkPk1BdKnAd3nlcwETii2ucKPkmYDpe8Qmpl4tHkaL0Ni9Bapej5QjR9ORF5pH2M
yt9MZfEznP4lsmYFat7OVv3K3Layh/nUJmywpgymgwPwNmRSjzmSwCjsr3aafPeT+xKI8DaLlFiR
xbCzfcuRDOoOtkEX7eCIflBHQ8hoNdtoeQ70CgqWcRbl8B1Z8mKwxebw/+1P9S713a9UyM/MME4Z
jyniDVeF3bnokmtTsQ33+1/E9DhS64wiK7vCeJhouzUye2VBDMftBVXfquZs7KnM8MRht8PgkQDl
inZ8IO9KWJnWG80Nj+FIn152B2G2P4J4PsTIX6O6WyX6xo8gxWQ0ZSlK89FaTbr7ngz6UT0Oh0Or
wxpSB75Y5cvQGDY2EkkDmaSLVLJBLtlqXz6qyQzl5DB/Kruh4Yc4q4xbCR0Bq91O4fAgQ3MCQV3Z
o7BEWEANaF4abXw0B2KMbvjmOLz1ZWzc0cUAsEH2Y351Y0tdUsWgizbZer72zRNtlUWzGrWjEioa
6DWjKj9VeN68eWv31ZvtDvY2QhXZKS0n+cthbH6p23XOADS0vFGHvPj2IZfQZotcID1Tos+EVnF3
mNF/5jBkvMH90NGCNl55n9CEulT6qIp6uEMjJKKwcHbqVUwHsGmVYEnbLGuNHWEtthMS0j67GyhJ
1SPUO+tAgfOFjfUHS6WV68cnr3J2bIubJUAhZKYtOx50pwna0yZHKIcy1bRYiniXrHPvtnCObott
0p5/YgyNOXlWb72WXoH/kS/S94AQzmZN8Mxw3vwIfUhr5C9zH6yA+00R5P00+dUbw9WW5slR/tZa
mVwNNA/K7Eo3y19DCUMqiPY1S31/SYZ940YmJi7WLqVu/9WVKzb0sMZm8mPs4ZpVNUKWDNq+UVwb
3W2Xdh3jTHWSg+F5i6prDDboBjwbg91SWH63LsP4nUGNHFtpALYXNrG9bZTblvRIuJqz4UcxNMzC
PmMHcXJte2LfQekBOFSe3CBtbvA604emHLpkn4mcK6/urAy7hXLt0ik8B8k1M3HwlsrGW3XVl4ee
t1GeXvh5mBQACLYofCFjm4dZWX0jWaAwM9aji+9XcpZYmsoBzPghgZhKAYkQBLs04ZdN6X8OSh3s
4hBukQk3Y/jaUqCeHSzDjscJt1LmYav8aFgQrlKXuoKOnDiXWIqHgS9CmYtLFMaxg8u4isrvyrin
Mep6q6mUhK1789AfB8qDPCkjsjWU32AUt1YioQbMvCC58if3BD7pRbA9J5E5K8dyPMIITt0Q0kZp
YGBWLuYeKTPZGyLYE8lSJWJY9eGpUQbnUcflHMBUWEoL0DkHI5oBHQ7nIptOqYTYGAg60IPxMdCD
P8U5u2FW/bwgp3AG7GpYuxIy1M6iMl2jmEYqVa4zpNOJsk9n34kEbzwjpS6VnTrknbsdKxhztnJX
A7HbMRsyH830t4vcOlGW65CV+DZV5muaqghnSpoODmuiHIyMExkdAANOe+DxyhrvoBGwnqaNorwh
quD3I1O2bRtO0XpCwE3Q4RqZpEAQc+e11jMm0Hz4gk25T+yHTXZF3wWfd4nY29W8k+30R6MdXmtl
/q4GHOBpNb8pNDvgEvzggzKFmyjDG+UOB1UWrSblE+8Qi5MlvIQa85s1TJwpnox1UtYrc0Jl1M3V
OmdOZzWVnPYqq4E81g9s30MBnB4aIPsDhzMejvMhaZjF6Japj/28Q4Nu+IRMATmwQFGOdN6dxloz
40+1CtFsPOoDQvVCmdXd2aSD5OrrpvGxo7Jf6HirHmYGVuhC4GYflKVd0kh1undc3OWKLd8FxsWW
xcFfq+oOgVNZhwzuAka8ZsnjkaDvnJcS9skW3s+pYl2ho4sfqYXSTOgB80zrlnTNKguDZFFVwZ1k
/WvJnpCaQnvS4vF3nBtA3ZSZfn466sHvrVJ5osbrnyQaezKfTKBSwj5PGtZn8osfPZizNeqxc42N
YeE11M9LPTj1ImEYBftvHjDqkDhsNeKAIQzu4AUtOQSqelva6VsUpvlJ1Kc0qrV9PM/XGq7VIYD2
wdb1YxbzAX+rteqysoQO/cq2jBk2faT7ZAm4nLZLXoXjwiILUp06RV7uWjOo2Nj3b14wv2lGR/DI
aLs1U3vTIa7qv140r0Kvpsk9BruGlk019Pq3LJdpkokb2NKAU3jOqI/AHBdrH5XZFmveVX/q3H4P
JxafYeBvksqNXnrdPIZWhPPGlz+Rpia0vz+HyB7Xcko2tiZIpBsKEpNpkOvty+Rp+zkd9ftAHl0G
xlfoNa+iIjs7DomBPG2nN+yA/KT+GcR/Oi99LQPMph1k4M7Wh9UwUYeQ+gi4urkMDUycHDtvAMZn
qTW0whIDXEhcAPRvJccYhmRe4SOSoUj6neTUvhWJe7ZyF8AU4X63r7D3TAykW/QcZRautBQqZxV0
L7EnTqZsMKcS4N90Cr/t2wkpPRpMo4icQ9eHv12STVMzfBumiK+em/wYfZCG/IXWvhXaK2R8W5rm
KWvUtdZUlNzjeD+yU1t2TfVGvHKm3w0sz0ixYNadZl9rIHUVMYzj2Bl/7QaVseU1h4lFYaqD8Rlz
+HNCd/epZzhsQVmvV3H5hZGsWua6/8BqxnrRZLzgLKZs75n5pU/ng8YJm7GHQxzbzbtWJadBR/fY
yekzr2JmMDJ/3SA3qwsg2cStf1bgV9ZF7vwU7M79NN3XJA4CqnGshUlNWPDTMhlq/KLgElm8p+Mh
MDbTuy7EazgSNcjHFiSck4FcjLpbbrWsVyw3XMvIRIhXFpB/GB/wvOFvbvGKBfRM0uyDE0C6lfwU
qlkGFMLOvbCPJ0jNyEhPqoR/CZMlIcN5wbDKNMzulJsXBr27pU/Xfh/aFtT86tunI3IyTOcnMC6L
PWL2gGKWrooZ1FsBQS/kma68wimvqHUWz//wDqLvqlfetnENwGMOycnCKDi2MRYuWOwuIfHEUJWc
izu2vE/qDt0LPFDOhqzgHMjBMucjU/bQ1sj+3yKrZm6PimJewOAsu/BXXXba2rNicvf+75m/iNHv
Mr2xb4JAEo0S1tmsvnqDGngfMTIQTnTgIhzFvCLcDa6SoIy2XmHXGzqC2XKOhgOYPWOZ97wtCg2N
pcc+YmWV7cP2XoY6fycKy6KppPxduVlD+zFlQTw7x7zxH22lpxQ45KnNSfRTj3vztPwPCVom3MYp
PmLyfmgzA7tpbODm4jzoDQs3/XTmWWxKn46g25vu0feDE/bPELticKOKUsqIEF4QP8TY/bHtNlqS
CSUiotUvsxcsg6At7oH5nTIpynZZHpngMMBtzLHg+C+qT87de9Dh7saEk4yT0aAX1WFEYPibQbQO
RHVnrh2fKUn6Z5+6Zel7swojymp4ODIr334E+vjmlwURLzZpMihPYhreDMMldyW4p6DnDVoG5ppq
LLGCmE9cz0HzGPntjdIArFqNRnMBYn5bkgnd9U3zWQqn3dG1tSmWhbyrwJ9MA0QtUXHiY/8dSD3d
NU7BfoAm5WSfep/ERWWCvrAHJTmKfxR9fKaABFEtG1+F2TCIlDdEG30Y8tJ/101+lVnRBOEPpbzV
3ac9dMWqS0sc9o1DuILJin4KqLz50wtzlr+iis2q1OvL2LgS+FgBSLUj4ehXksKX1p9ExwBcLSpW
q/JoGMBz7YopPYWIa434N/MJJ8F8p6uF2n4QbCPLBppUEn7rqFS2utOVGz8p6OSQGQmK7pLDB11P
aUqhlIirXdoBZweWryPbXyGj8BIRFqUr9yAz5axFbL0awzc2Og5eZXqlevy3btJtGTfzvm/6X7lO
HzWTfKrc0hxXjruNveFo5+ZbKEhW+o2701hcQ9SAs1ZNqEbCAsw9y/GpYGrVpaxYd8kXoJFwlQRB
vcLH17QaZfbEHRZRHwHHxKVmzxvTj/KlNa49PKarZFRQdpupNZPFY1Ql7jrRKQb0xXY0KQoCEgst
6Na5SV2yNJMfQ+PtjJ7BWH3stOMs/a1DxGHdTskvQbZsNcysTFJ/3AefMcerBcPnLlOMYI2FEyzt
IB53rNivmm6j15yjFTAsfSP8KQAnO4HY9zj66jz7VsQ7xoTnQ2CYa7ZH3Soton4jc4btYvs1sstL
RgxvFcaXqdhoJOKWVTcxATLwzh5ajVgh7nSLF8o0T7qgr9mWvACjM7KBtIatnIzv2ovfbDXW1/bk
+abg71CmJMOYH145Y/whrOYcO+iOPZXUGtJdaqarqPg1WsJdTBFlHrq/Bqso/8cUHfEgmt9JKmmb
DmbBsnOQHCUQf89NN730dSo4ybDObSzyWQ6YOstzfwY1x7ns0PDvR1Y1+I2sTN6nEOStPyf6NdY7
9nCtWruy3G6NiCBWzgK40Qhx9nMyMdtDBqxItPHLTcZ+EURGtA59w9/3RvXRIvw7pnFrbTDQDRVB
OZYCjazfJ3fqf8BmwKHFjuatZKSxxABOw6nrKOUHFAPj1znxvYehZqqrSTtk4eScMpmPRy+j8eJl
WL6l4VC/mBRbkyJNp1vHudXDXTeG5SqC/bChB99f4lh/mLNXMHalzjkVCNMjIDM6mHwIq55Z2bJn
gKbuOy/eOoWwTjJkK9vlZ4+ksl03JzdrvXZlJVl+ZnNEASJH11CamL9zk5HE2qdvVHjF/HMegt+Q
kKfXMehizkFpQDPZnH/6EiIpEQbmrgf9hfOAthmgv++SmQxAk1CbG5LCps3zP1/8mvgxEH1vwUh9
fE7C/K71ebXThik+P68ikGkvBvDX60QaJR8xTYLJtX0k02MChk7E9F7BlU5QT4c0xwdVbZI46D40
g+piFOvFLjWG7qPLqP/7ie5fPAbqP2ictGb7B+Jy+jKUw3gpS4a02TO1H5rOJsYWA610queVdIa9
3Wjt0ZqEgsCXZnt8XnbUlaEsuLKLA28xGtV4yPNAO+iSqS4t78qPDLpgbgRyO7C23Rft8CMOenbl
toi3XZoOiDKN6pZRW1vQbe/cXOekTFYK/TpfygH0LPPTxrI38uIW+rugllQmSvHIU6cmWMPkQzPL
lS2/7KiITubAwp1cwtktO/8cjOW814fw7JlZejJ7PzxUrIo15jvohYNxVk9NjyZ5nI2K1y00/7mE
Krg+Pq8f0bj88z+tFOlBV9q1wcgPjHSrgW3+R3g+IRuvx6ve1wlmqi++kyWHMpTbNhDkRVu3eY2v
xtDmf8uGJbVvltbDpRwkRNws/bSg9V47wSFE0L6py9pbQ7HglMl6vxIPWZrFA8a1PQ17TleSnULu
3WvrMFP0fLj1NCPGeyUdaD/GQlI0NVSePv/RNab1iGm79awJlkzYf/ZRdK9yFkmcGdnlJ2JleXoO
OriPiCnFguUCQx6yrN5MgNoM1BBuCUy9pQbnzG9AIT0jslrWlOZ7zD75QDKAPIrT3S1Alxxn3K10
A2dtzjK94zGFYMqqBDZ7kNzHMItv1ciu32a1lagvDP+/MbIUX55XGa23ChrJHstOnG0+NOLOymcF
AWFaV4AT+KNNzr1lao7c+uAufHUxawfz4ljh2/ObtMA35SCSq118kWxz77WZenefB2nmfnmjeu7d
gZQALKiH4DQM7FaTJLoFknJUFIsWc0IS3H0/btfOyDi3lVn+PcoLRqR9Evglz6+zRXTrCp67IdTE
p1Vp90Q07UWL3MfzEmiE+jWX3hLy4aYkZ3KbNBLWY/nbhGr/1rMNZX0XXQikmS/Pb4FeWI1m/5Yb
7KtcrYsfVPbhxhe2vu8Mxgpjw/R4IXw2Tuq7krJvCW+LqgYLENl26WPkpI5+HOdRYUXpo/b9/FhL
8qnPiy0vY6G3ZzFWHLf07DFCpL5C7Tk8LznSH9866slFHfpvjfdgBi3HjPktUt4Xfcz2bxrn+jFp
zqbKcvMWyZA50E5c3CQxCG3m207P24dpyC+zy/ERqkuyVcxf0bmn0RXNw+UTsqB9qG0cI38ABae7
V7D9aq2uPTwvogOEQpvwZ/C1pnvUfUmDU/OxWNjEayEADI925OBfFpRrnxfHcSrAbWrxNsN58Ri7
GUida1/xHxnLuAqnh5P35SZpy3AzJu308BKB1TdQoyUbXeu1c1iPKX9/vjSeeBNQVY6tlqU3XnCu
NwgD9TJv98/rnjfT9CTDShIO23+vq/pIrhpzgDX+n7vTu8haVwL29b/3R7C23vYUkpb/XldmdYke
jQ7Hv/cnq6Y9mmP0+Pcqqr7iXBkZW6j/ecBBRMJSC/95bP88XvU8qjlfzkkQv/x7lY7RpyE4fZpk
GeKT6SU+CmSN1XDxqjB9eX5J4U2/OCiqkpgs3D9fQs9/YVwNB2rw31dZrHuvdXZ9fr8SYMvHBj5p
B+n0ZYpT5vO6mX08nl8yEIKLliuzl5lmxoJJlnb7vKHrMOhFlA4TpBYWt7YUa+l1rLLUpeeXgqJP
Fhbmie3Ohw2sA4CJyVhzDj0ogb7+i531ba716mFBZqa/oWdbqqOgGWXr772qeZFmb38jJPkuEX/c
0yyat2ivxa6YOMp5lDzU2mk+V9QSsSkwmf28+PxCK3Mm0Rbi1lI3KSsC142GSuHf6/7f7fQq/Qrz
Jt/9rztRP/+8p+d1GSVm3tDx8f/dh8aS4Zy4tXNqY+bkufDPXf/ntz8v2lVm7iuNP+D/vf7f26ZJ
Gm0Zc6T8/H/vJJn8jgXJYLkcAlrS9//5tinnid14bmGTj6Edsybmls/v//NDDP38JEqEzq04y1w0
H/oEobtu60fj2cPVd4rH82qscdM+rBinel4UnFJWbKG03fNiFcw/6M9bL3FbVu/SfrGmvP2o2h4y
bleQ31T3PBk67Lc2mNfP72qZ3S3JVoRHoW7cNviJmBZ81eISj4XgM6x+qCz1+QjvPVs+fwhUcbih
rZZvnz/EmCHbZvI+Z6nN7YdJ96IWefdAidRdk9b457HXbTHsg4pywvOH3Jn5jK6zwv3zh2pH+6Ie
6Ly4aZu/t8A21O9Ny9I7+yXdqefP6JLBnSypgCOoBxsrJ07ZspF/XqS8ecClOr5GY5G9FXW6e94z
YsPxSHQrWNjFjvC/XZJ2+Xa45S0rtOytTW1ei6b4L+7ObLd1JM26T8QEySCDwVuJmiXb8nRs3xD2
GTjPM5/+X7Srsk4lKn+ggW6g0Rd5kLZlTabIiP3tvXa/aWuRPbRFHd0L/76AmPDweQNpCvpDw15u
P79XaqV5C7kcL9ny28vvxFHMVU1r6v3nLZgPD5co96/Zch+f36Jdk2oNUFCglfheBP3hlOKVw2vE
nXz+05jlDyLJ/unzK98FaF7OmHw+v/y6p0zdOEp7sKpRneE2M6sKWrpz09B9T8ktlXUDqScUgpxi
aFOKMndPVNHeTrJ33+eoAv6Q+Q6kFd5UR44oL8tvuq52CHPNeK4yM2T8T5OEDpT6W9tnFBpwg8Yg
5JBFs3ZOo5bdbxrZy7BdvQ8YymldqR4t1Q+E2axkm5hd92aUdM7y83lAFTHDnM67xFWc6BC5Pn+A
gQ7Nponje44XMoUqwIW3/Ibd3gbU6LwpBZvc6nT9UDMD4aqfP3/+PCgysQqlo92KOXDOJe2YyJk8
x8iYNz24kZdaFiUOdSaxJtnGZ98xqbVbXmVUwWvr6/BG4AaDvjJQvbC8L8h4N0ESGk+qqI29m7hy
mzWB9tLR2SjNaHqxMU82Cd43TUzxpUmgkfQOH288UuLDpTkpHufpldUvg4G4aI6KurUrs98aFzW3
GGr/2tjt/BQUurOjOyDY+2XeLH+Yh2q5QeiS2ZGV1K5TY+S0g81Ess0UJ3o3eCGunQ/2H8zwklrc
JFrtnzXqDb2vR+/38ZQ579kAmdxwTRwxDu8NXm//68ElwiZ19eY3QvBiS4V2fkijqX0w9QosCncd
5tHHNHTqYVS9u58wYe/o10u/6UDAPm9Q434BTAXovqn67qRZebIZO1W+R8nj5w0CbYo8Xjfj9LBm
ht6N1MQsr2sigEQG13nllCE2jeuPR1qWxqvDRgZTHQ+uc1XFE6GedBmIncisZD+ZRfLEsvnrvjNH
UD4eDvm9Ywzh0VJJvMVUFb6C29983kXBg0KoL3wIIIag/qxsPNtX5gfNeLwzyUcpDdubgGmzoQrt
W12Rvvn8zblJ9kTwcJNXw7zNJ71ZTkTpg41E/vX0XLd885XL8tokp000PtnFZDue+e/0eRd94phE
1jT9Log5yNGRChJSvfZmhD8+bwAvW1tXujtcRDzHN02Jsv/53lBpsLLoeXjTM0lepgisI31b1VVo
uGS+XtiU0zDOgBx+lL3hqksvkp1r4PKX/yWej+UrnF1xKj6/i4c4PMY1Evm/bvTb/37+knIy6/T5
f2hsRoD9AteKqKRLG9Wfdxcv9/l5o897//rJ59dfd4eyBminRQpvpBl4nz/5jzf/+nlkYLeqwnb6
egmft/x69M8H+u0pfj2Sq7pyH7v611P4vM1fn8fXr3/ek8GnBh0zjn81KU3s/3oen/9X2FZ5/KRH
/HcDNP7v0cwXOsXfYzZO3fAetf8G2lh+4U/QhiUMB5TFP3ka/wRtWPIP23aAqFrKgsVhWMA5/gna
0P+A+Lvwox04rgLC8r9AG+oPG8axrqRh6lK3Lee/Atqw5V9YknA24LgCrLVN3eJSvjyJ38m4WZlX
QdWaLEuqTt9zihwxrjRb1ujpXoz+cByKGkGQwo/hGGKn8GjAZcQ5R5l5asga6X5MlxY1OIAtJrgS
utMf//Vl1c0+SJiYRHs24GMNJeCodLn119d+BnYrrCgttvlBPlfMCFgpdUfhWlD/X5KeoeqUbPBe
Yc+bXOM+H52DliMvQf6DNmpaj24VAr2eSaEVSbBk6EYvUi5z8CgjfG+XoKWge6ynKqZfsMbXZnTp
Tzs3kmMWdHBSH3XGt5ukEtUuCBFFNfU4CS33RFT8kFTmbclt1R7z6mnpxc2udtZe9L7Zs4VNSWbw
xKjpeB6Zc79ihp3tWj/2OWqqLGsaORuczQlRuJ2d2jiLajPfNTrIi0Bv78YSLBOE1UucE6oyAwpk
MVEcgiXAbU8mJiTdp7aE7p4x0aBuWohuxcXgAv2czXl/k1SWR7rVo0iSWUDLxL2H+IdqZDp3IJfA
tHX+LitQh3M65eiWTPFV2czdEupV0s63zm3F3MkO+qPMB1zsuDf0RoFVjCe1Cl1aWYvwEFMBcm+2
yGSsALAxyXjld8N0Y6ax4zkJdhEnEMl1PlN+S6RNKyKgCdVD0e5cWkLPznxJp1QQ/tEG0nnTfARC
RAIv6i9ohJVLqoyl68YlHJ9jCp6y75Th8LYYFaHxykbbT4KY2bEKL2quUQ3b11xXyT7tK1B6lM0y
snLXVZ3AQawoDdWoRMXrcalbjXoKnX6qYksvAiEL2e2aBvOIOdKOG/jpU8gwpiKMukbWLdYYfpZq
rBkja18zM008JSVtiI75QuOG2vp1sep6Cj9V2jZeEk6KLFvzGhTFrhlY0RVzOzMusSQHWPaclBim
B7vUCO4ur0QO7aYPlLZJpqbb6P6ReUK3AgkgmGPz21AN6G8J0r0VaxvT6mdmZwFWcwGjzhpwp9vG
rRaw9cpqCnps+9s0c4yCN6XevqpPIoLRONM4SQ0fBeV0s7vrvmiQkEcfhxEumpWey3CLdfqc11YG
pUHHUFHY48YiQ3LEq3wx+FDv6He+yxHftn6Rw46ajJGoa6/tZsmknHRyQu2dOT9DezhHs/PYc7m+
I4vjHsKkULS4VLc5hbNXv8YpTaa1h5BOameO0bEU/Y+72gl+9rI7Tk1mHC18lJ4EoI53gz4rqoo/
/ykx2FtOM98oY2ZmVDKItTO573XXeBjIGyllxTvbyc1T6uTP7Ptd1DIq4uuovB1NL8RzHMvvFYwC
T8aBOLDb6TmMkD40F8RIWGDVU3RB7iHBxFS86AnHJHaooUv1jW2Ae0vS79ECF4mlNfJ5mogFtvWj
73TK45PX0ZmdJevP46CNg2AbEIJwEy7zbU/83uiwKdjme9+XCokU29HsoIrSGLoas4rRocJga32W
vkqejlkRPtZT/Q5PibqUyrkvTawTTgaGIPS3JrqmVXGiomaWGpgmANIW1BKtSuUbK6dJWLOTjTVs
OCLZf7fVVQuwR1PJ1a27haQY6A4QkVk4W1beEMc66Ii9pXYo8fR+pTWt4wVFyJHt/pwA1/j8yVG/
440pYNoEEXQbKq9/iYV3g5IyXuuFgcNFjaTQ8j0XQE6BPH3kMHF3NC6H63Th6AwLUaeU+SuRg+ao
a3R0AXiBvMekhY8Y3J0up0RpLzt5NHMEbOeTz1O37XFY6D2//TOm7T7y63tHdvE2S+BruAZk4LY0
yjteyrYi7pLRmXOTLtCgeTZtnEzRwDE0GptaCnKkOnZ8w7WpW4+w9FAPsGBiGPZi9D8itK4Hoqvb
0lL2q0XhcYTDzzODUN83Q2od7WYAyKa+V1abXjsGH9cG4MGaMTQSAC6fk1HFD83ywwo+uIdV96km
y4hS19lvdXLoTWW+CwStDZ8U+oa0/ommueRCVN7yGNdYm7EyNRpswuA+UfCKMd/Yu9JUpz7N7W9x
11zmuYt/dMJ8t50yZts5LvU4BpagJZWKqqNf5xBMaql3cH+Rv8pWpDeZpi/NVDN7TDzMGw52Dp1W
7idC0seigJA6hDe8CrkKjWrDvKp9KevhJjRpfswi6yEpelJozAdutQZWTdHo7Y5aMXnGLvRUzAU5
TotWUa3GIz+JH0BPcApqRUUZ7+jstMDMD4NTk8JoeXR6XkAc2M6Oak6ba41jHpwAoFVum/mtHjin
tiXLIrU6eeQXy42o7GvNR8rNKHaOyVW0xKQocZQJJoPMkTBKli8nsnirNCABNDFBO3NIMUz9/N/P
fwwXI7k+ujtft9o1K6rSmyPIKlvWX83ZH7Bz5RaFkFnYtueYprFzIPqfhfCJbizfytKgOyelkPvE
sU/BLAAaW+XcnXueHzE0Vid0yp0t2Hlc0qoeSKkCu4723q70z3+tHAk0scarmwIHMFpsSH4vorOO
R4Zy17c69W9c2uHNvEhetdKRmDOi9hRWHTintogPJGKMdYyCfYl7yCymg80s1uSzn3MaC6PJx76f
dbukX6Ldmtlf8DPclfzls7r8lJeSm4SWvLI2rZ3Szzpv4Lm1m8bLo3Rat0utud4QUmpjuKe5HHUG
78O4mcviTvctLqi5YZwy7LiTbKkQHpzr6C5Jcl/j432HCc3YhKnt3I5DQNgsH7U7VisazlRDfu0/
vuh1d199Db/X41h/Id+zWJWsVolqsFx1JG7uf1+sQumVYk55miVQ5FUnqTrSsmtLrxbXreJc8wFa
SooxhkyV55hJD6LDIa6ZatM2S/13TgrfC60bz2bQ7rM0ZCTbErTunfHIow57PNovYdi8aRNM1WTK
EkY35GVgDB9jBp9QYij/bulNa5sKk3XYLVQS4uaomYHuglCq6fGtoWjNmHZmB6BQS+OhiwH2t/3F
f3gj6JLglf5WaLG8E0oXrNmF6yBe/LWBpR5tG8oXPc2Q19ozjBKcuAUj7NHVAFn7XE0JPGBr0giD
Kj/fD7QKeZaJ6civ+DxnqXaTsErzRrr6btuAnAiLjL2W6dprCBnOdOBDa3Xs7yi3BiecTKvZ6rpd
HIk34GPWHgtEu0qM4v1zBQPkiMNJ1MlWG7H3OrHMD6GVuxtTxb9YiDk3va+edb1LcZ7qv2wpcIAp
jM4FVcaJELu+pwAzEOmtWSXFazQ0eyBbj3hkAAzByr0xKAJ3cIh5VgTvGhm4v8U+sZMQzk+lAqSL
WZjmttaK7hr3nWLmjR+28sNC5legVxeLNod6ghW+APiQFUDGjaFQm5L3aOlzxqmV78Bk0Fyug+1i
ZhsJGOwVcIC9mBYrLI5pc8IspZn2TdMEW8fVmd25ZEknGkwjp94pVI6tm3SQL0J/L2NZE1YWH2BB
mpXsMxzvGZlEg+D+WAkSOg4YwsJaZhaaXIdutzZbPT5GHQxSdiTH2Hyi5KE8SGbl5MyrB+yW9o5u
en9Dw3a7Gmq32WLfHTidVHdxAXevThYeO++tsnELNx0BnLacsP/jilklplk/5M74rdLKj5LQT53l
7g7f+kttc04KLCIW0rYeUy1+snye85BqH5p1E7uw3w0nvA+hqq4DR+BZDmJBdAGetJ2E4AtY7vjR
q0Nq/DEnW4mqjWU0fWX+d83gljuzUR+IEW30xNEfkulnRhnnyvLr5HmKs8v//6Nh/6WwgE+Gcuj6
MqRpUBLyteH9reollWUiejzy3tQalJz7vFW6E94ZzCUmK3w0MzBWWaBmvGYcDqwS+nbGlzSzW2Ac
foIk8gxiazU3jnWPm8wHf2Lfl4Tg4PO4nm0f7IaNQIIZqKPvCB81F/BiFYrgEbf3SVuuKM6cJ6vU
bKbjFOTPZpG9uqP9nrasAt1ekW8ARwvZbCVNpjGTCW21pTQS+8JqKFkQG7aLsuQSOKj0HwangBUB
TvwSkiA5c+eM8g8uM2AOOiW2IhHWxodgEgdQUv5H9J6/A6ZyXv+zlu7vK+4W9enPm/0vaa8TlIL9
vd5z/vnxjoX13wUffuMf9XXyD3QU2r8ElRkWWEvaOf5RX2f/YegCRqrJRNTVpclJ/Z+Cj/UHASOX
ZjuX2iVDLjJM81VhR7PdovJYOj12DlUcNJH8E/j6jyvFV+Hgf66wM4y/XkSXFjs6u8xlOqbzU/UX
smrt504XOalBjDikL8wpoZRif/xusOP42TrTRIzOjS42NEJmp012HtqF0znfgzLCB6eVtDAuBHu/
mwmtSidXJ4hDlEnjoWAP7Z/kkn0XWgAMPdNhwg0GG/2irrcyUBR92lxazAFQPkJGsiFyQDvnhHZc
FZH7lHbGjwKNfoVtL9nWunaLwTMh/1e2J1K9xipOTetYhLjXsL/Ua3euxUE05LzJNjySMMdtwnxi
3WREnlwSMsc29cO1tCBgShb55GuC1rN145US832VW068ylJsdbOT/yqYQrfgPOAxuN+1BEJ0sCD8
ZED1CPaKc975BENHMxc0SEV6wNJgwrdSGeVHnpcv2ui393UeAPq0wcJJg1bcrrUdIhfWQ6wq9Yxd
JiL/GzvP00xRSFmQG1j5bO1PVVGdgXOSI5wIYOcptu4IwUky0zYqqpyH/M0iLJ/jkF7bBZvSuJim
24wx2T4p2x2+Bcyd+tDjtO7mNe1UL7GWsAOqxmc1Tc9TOD6Bp6HzYUZmMGzJlSEQOOWi+d6KytGr
Bqtf5dFwCy/wjPNi0xb6YxmGnAjtYa9ytpByiIhPZbioS8mrzgLzabagS1ETi7igRViqosVPxOaF
gkQcp8ngvzXudIpK6wf0pHRj1+qeEZYCMei256llrzJN+QPjs+gpL+xXlfrpnmAGBepD51MmbGA7
HdVPu6JVOBkADElb47i1C38dcjEMNOoDnfTSYQfdTAx1VxA19oHIjlUevKES3XOw1WyiqYRxM5IR
lvbE8NneDBXrRESRVS4SxuWu+d1KkmJdVsV7V1bliiUBJQcsTnA94kKL/HaFTSdb1SA31pgd36DP
A6KcwdJxJT04dZjvbF8nsT2TMB+SRtzXeCm5xNbpusf0tdYq8aPNrV+dyfUBZ8d4Gga2F2KMulvm
IiCgyp4lOJm0a8MWiFxyvdFKMlmWpW9il7R4JDzQ2QLnfWetHQHZyXUWEq+J0c68o6/N3rAkl1tO
PHz63AAHfpnsSBV/G7MA3pDGMT740Rnf27iJsuFFmMDU0pQHCw0Nps2IczIK8iPVNHAYkkFsWBM8
NpYL30C+YKVkX2qDtArrAQvsGP9kWHjDMY8VO4J81rOmMXN8uVk7OFzn3OZEOGpRJPhwDgV5g0SY
xiZ1dYeCFRV4+HaDI1QyzMgjbMhUuofRpHJiDGGwxcYE7WqKLIQ6lDgx4fptk1LbNA7oZTOQ02mM
xoCkOBReW/fKYcATrXfIIOmSPMvGb2Ocpxup1DY1dGIjvnbRjejBNAh4OpXF59gxMbqOxhvze83D
mf4TBaVZOVVNxGXmyiqq5uToKF41DuR9rjePpksYOhZNtAmMgqyeRtAsVpl/UTBfDiA5bmOG1usc
2ApEOivfELjECz4wfTfBSPOSGb9zIPd7pcGkqZqKhC97hHVHmON9DhX7NdCDQs3kSzN3y/zoZmDf
Qe0441ihxLqykhc6tn+F2CdWht6/hFnxayBZbeXhB7792w7z4tot5ldi+vuMcu7ZoW5SyzY40bYQ
tY/BQJhqrm4acp0roRcZhAzKkyXT4ZVWNJyu7dfaosJNC99d+pUnsjRbP/Wt1QhLGIZC92Q71a6H
IOYZxCpXThlCftAlPrzoR1UYb4mp7QuFlcaxgT7r+ezj1KzSLQU1yZ5l2weQpHLnKgrVJ2rt48am
Cg+T0GGGOXyw+AOQ+MB0NuRmetPMxl0vFyqyMu/jCeZ3P/v9mfDafWPbJccNY/ssZYkGnI+S9sTL
VELBjp+2a4lmk5GIUuz0QB6ZRxSdh1nv3wzAuHg90RVJWwK6ISZN6zPT1QHVBtjk61BS9dBN/U3d
1Md4IsZG5vFe8Fnvy+QhGLOXPGoekyybvSFKgGf4beJ6ddWdDVqkvLQAMTyarOV6a6b3PW8eWpm3
60mklL6kVGHD+gLZ5wIeGM0HOOfMPRlEk+Twz51M7oOUWWWJ1dwZiSqYFQ3aTZU/qrizTj6Rxl1l
tA8OUL5VGVtqG2vNKyTxV7pzohWr+WAtCKkDxQ3ZVKDy4cAZCUdP7yHJc/Rm68ZI+4faYpdrVFib
AtNdk3GuV+5ITNQ0IRB3lf6s9UuRzVAgSDfOh9nY+6py8o2cZcbYAuXayeQ9cy/YUjUDfzUus4VK
izBWBjj5oFDnMxnODC+KocXreUqfiXX84BLJean0mjm21pFF50+PsYIR+V1joPJ23bbX22el97RA
6D9FR7tMly6MzIBua4MRhIa9vaEvgT1NfZ0CY9qH6A+WVdIjHQzXbhx3yF/7aug+ilG8YdYkBW8+
tNr0QWwYRuaIi1s4pJPlrpY2spgYHP1bTv8KpVmlexcx6WDfjDSQtnLb0TFW0Ygk4wm387BpumYX
xfE+rgGxOX3sNT52yCao6eiwMKIBStgU8/gog+jKVu6pqeU+k/1BdP4ZttJdMA17x2rYNAUZrSBj
cm8n+jWtu9tAOOWNHcT0uQE2wQrr7lTE20+LhUkPBOwva9QrL0WA7ySEqMiZuRbYyUWN6D211T2R
lwQbrm8xYXpBbp87NW9o5Npzatg3CzJSJM0qFflHNI1HODLr3oKPXbc3S0oLypvHFNMDaYT03h7z
EM8Mliirte+dRiAIaJ4OgE+k2SVdkN5R5GVQvrx6xneO36XYF9j/vEr4qJdczvDv2A0RlY5IL8l2
oJ5r325PIM1uTa6dmZ3sUf1efEaHa86q4BP75fgL5UPYK2wn0XWQ2bOgEyPjsxQ3864mSYqndbfQ
teucLE1GcRGprKhv10KbNsGAKxlw3i4bQTNN8qEz+jUmvC3q/86fgCSBCZCANVqDDmWoX2W/iCPW
NkoQKvGVEvosgQgSiW5nkw+kD4vIso+dNHJvCc1M5bLSsoddVPS7cdAfUIjZ0QsfOi9itnLvNFpB
Vy6KJ/C0YI3S/WvOQpwe8lTgWA46f80OHHyDgQLD+22RvxcTL6Z8tMNEretUvaZWC44xtO0VrnEa
LzsueWj6FMUd7Yi1UMnQTwCqdKyBDsQprsihOUAwxp9z2twlbUUpEOfqsumydW034BPjix/JTSsr
nPD9oeQMlJvVrRrnE+cdCjn6mTAFxDMnZs3VR8VOhAZ50wxxXD1PWX0MR/ueba2HHfaSVv6HVbh4
aCf5a6pmm4TK8CjSpF5lijwYo7kahFvac9HRGIUUwROn2I0+mrt2No460AnclOkWg9E3x07vah+i
TZV1JFWr70ODKS4ztNtWOJS0CmAyzbAxJRZvFjZ5VLCWC1kiRsq5Hfwlkov/nWVDLK+4nr0sOgeV
7WUFz8WqngZSJ+NkXP28+ebX0S4W0HiaJfebRP2MjzDcDDBcCM69SDIJ3YLO5owoc/sZJOUuT5yz
qqL7QP+WdQ4FWzrLdQPqD1u1lZDhA8cr59pk24yE0+bGW84Zev9jwu/mZ/mhjKxfWKz2k+FfHRjn
/XjPkHvnV42XDb9kRmYfoklIS0JHPkUpMOxN5SniVu1033Ox66KFSPm2hFOzjHLJ4lrQukJW+afk
3DyMlQd7FtLAQ+EGJ9d/6vhuQufdSODQCPMNx+86Q7eI/Q8Zqm2bWYeseZzgq5bQtiRZ+74DDtyn
50gaj+aEebNLEApHmmmw52nBiVDoRtjRKe2cTd4SemZ1aBPBDc1iY/HsCstFQxM4k4yDI6hiaspv
8zB4LqpZw7ZOY2EdzEwPXLWph5KVMEGlqFw3Cac0KGONJDvIYk/V9qMPfdjCJpc5DGjLkiTBj7Ci
NsfuLzmdUH2zhAmAaoWgrKg9BDpT7DjDrmr6IobkMHdQEwLyLXBsvW4AVU0yDVnk6va/Cll/VJwy
41kIBOHoLtQGehUE5GlbS1/4i+DBqwn0im3Wf3OReCSFTjoZBPDYoMsCr+Yw0c3gwVThNkm1PZTB
69C9jObT0EdeMmSrnpdkKPOtsKg1Tu1D1sK7VAWQnIkekyw4KBF+1I3pBaP+ajvg8hN7N1tUmU3F
C9j1g2smW73U9z1nUjcWjKRbAtO9x9TwCNWLA6OC+yr5TjXHah2QZKcySIptJ2jEdLmQ9NOOP5wO
8i9/0FmERFpyZfJIKzboJZimrQ8XUL+vedkd7YeNlW/BLO+6vOLSFnhRWhwL0irk+645JvDc1e/Y
9t3EvfTQw3d6Gx0H9lfEYe+whdkMHcVeNs52GqEi5L4zklB1OTAS/hJl69XjCMg22Nsz4yau6PZu
8HEBc0Gdku6UGwEpZc34aCOSjRYID2V6lg4+Al7WKsiARPWl73pZqg97O0qjQ64n4S0Bb1jlBqm0
Oou4KuFFdzSdJghDfWQi4K0DEbEpeu0WWfm2Lz+alHNnQ1gXWxyXmdNYMhWNhnvK+5p1p83RrgjU
m2W4iNFkMA29BLzSaXtTZ6GBP65l/QGKwu0vVmBtRykIq8lMbqxm2nThqW8AFhJcDd3kCq0Y7yFs
pFDtKBchM4FHQjyNynjDNrgKYKZLS5xy+sml2e2toGF5ZzOnrzhxRNEEllADXj/TWOdFXIpWRWFv
awaUSzHKUOkXJ67RUIb4sbbxvpKyATkwHa2uunSqV6uYXFxsD1tjfkJN+IESxMXqe0poGArKrxJL
KXUiR7hPJ6IYpIzdA4pyfpBwdnpmniPYISzXu7jKsLmne1ezPtwyUDs7q95xCl1nERzjMLrpNfMy
OhAjo+annhP0nRdHfoguoMfk2KJIkSe3k93Q94JJSrzR6opWlfwncG3+xqbPqiODB5NZ012HlR4m
ELCCJsZAgzdy5+ToMtNk7yjNW7KVu4odgJkW+8Zo2NTnjwQ6X6PUDVbjjMOxFKnrFW7RnMo2aN7H
mevelJDhBbzZnloSp9B0uhCroSDlC9mGdb+9S6KQfmJlEjcdiJS57mK4GNr8QgdicVstpYlmUvYH
9PkbA5Yy1aG4MbqIVsi50EGbOigoWkzsqULT2RaihGNHuJsdSpjGK8qBnRXLjZGCUqyGVUNFKqtN
IBk1ZZSBQZWjaugps42YGgkT9KfKAYZrnV1tpooxRaxM7Usd/+928P2dovu/UauV9FP9vVZ7m73/
u1C73PxLqLXdP5Rw6Gg3FNoqu01Mdl9CrW3+oes6gwRdMfZb2qz+FGpN+ccyfESslTYl2Gwb/hRq
DYRfR7imuwweHOh2/yWh1tL/0rMtHNYQlsNTM3kyyrKXn/82yKAW2R3NSNqeOXN218K02bZLLy57
uGNXO/AkRuqxSqOyiKWMKHZN9KQim+FeZORUKFT6ra7RYIX09N7lA7JUus+AXN7PNdQ51hg3bWxm
Jy1Kdc/s01UCxuw6sA25xg183tdck/pHYcFpKGV1sGIjOgSsSjAi1Fdfn5F8ItfamvgD1tgVKJeF
xqxXrCh1s/sGLGQbFQ2MBbw8dgmeaTawIWAuOxuJ+TNgbnUJ8snj/Z835LuJXeUqeg+zeJ21mNax
sNwUFgpFWoN0ArqrXzoAVKwHywAgAyeVHreOF0FFygMwCWaSPjpsgFZVm2DXH1Xu1S4g2XIWt75W
uLcVTdmjZe6bIP4+LgIqGs1lDLKEXoC0I7KS3oku/mjM8EeZ1gin/ncL2LRntxX0JFpq8DiMJAXK
u1ZnVhe047pVEYoE5b8lqu9AYNu3r8zcAnxjmDJ8GdWIRq0L5gL8ZVktzkZBg3bZfUvJCshqwFZh
aZBwcsDLOdITpbcD8IwZV93rhAvj3Ja257KiphnzRzkZQKtkSTdpiY5YsrEea43elYEElAHXlJNn
53VzZq7GFx/b/jrGHRFBC5YhLRtGv50V5HsAk75Hs7W+FoXPdSpnuekTOSSBlYLIYe45xh7z4Ih9
TNFvNFeuZzepTg00vFMQm2+mmdFuwUGww6+xs6guPE9KVjjcQNpZmMNtNSJDV84jovVatoGBonKc
cvoV+8q9QITqsbpzdtQGTxsolUqSTTJKWlKAS0N7pbOgSYyjCwFuHfTMnvUCn1/S/ahRm9b8Sd0O
OocbdAIXAIsDvwF4PI/hPcPSfme6ubaajfKVWnP3ls/Qvo3c/txk4C50YV3RGlmHAAGoYzz+AxpC
1/T+0R0r8r6QbszRsG4J0yG10CHK3yBd14KK94j1UFWLO6wWgIZ696MryuAswHFGC46z80H795iv
tjWMonOvwwUIrRBAjD/W+wn2uhvMaw4s5Bmk6lAmG7JmF2qGt6L+FlE6uQU3uguErlEaNvT7qZhB
xpkUWUQxfR6tOk5lHq8T1HMP1fEmT4xnKy2iY99ZBwHvjxmiFr/Yvn9J4TbsYDx2XZQiRhSvg/bJ
DKEvEtO6v7ZtjrfOSFzAqL6xmpWtryB0h1sCq/E2r8c7YK9oOOOuGCZnDTFPPLXOmW0xkFusK08K
42CiyNC6tIHYSXupGZXgna2TeBW2+uSBlB/NK77h9Kg4Ua60qfJ3mGigxCqn3o482oYSjoMDz/k0
Z3DYdZ4q6VLtnLfsdHwhjZuiObdhseV5PuGqu20J8YkBQaKt3QWKXpowvXGaUsdAB5NkkfHYUeWB
n4VxPEWzPykOIe4bG5eU8Uo0Kvc8J5QJjJStbtSgPy6BFG74nOFJRt6BnqVF9X008N26r38BW/ll
Ep2qa63ZyUbTGPHady71a9u4m3cD3Yorct/Po2nphFtvEl/QDUXrziouWxralvCy4+fnOKdmFlAJ
/Oa22Y0ta0PyGhuDqrKjO4NgDQY33jkdhRmxMWP5pXdzH8y2JycKsgPi64hwh1TB/0ktsziEjn0b
FqiTbZeL+yTx11FQv+YdDuXyrQeExJEGwNKnLAVDg46SHyCbxRniikhwEsRDh7Ga4Hg8GFQrz+kp
xztIcfyw61R7U8pBbkM54/cYwLT35ZBfsmTMzss8TWj2VjgRYK+q5AAxUtjsStxYqhQkJikFMgIW
aupN01OTMy+PVttIMHYWPfhBAVb2uVNOR/2OSQCWUQXOAZIfsaRdfGTlE4+4npt2k6f0kSj2K3uz
mEm9B4zlk8r5WWlooUolzglE2bsMb39bGPwHU43J9f7fPDXKhMauDBNxGce9qVgp/H7BBSSfWrkW
2N7QBKAMK5w9Nuk4sPmyupU5JvZGR1JTAfUYZeO0p7H5BZ944M8F0Biy1h6Lc7xOOc2vvr78f9yd
x3LkQJZlvwhtDg1sQ2tBmeQGlslMQmvlwNf3AdhVzCqbqbExm9VswogAAgwJd3/v3nMrLYcZ/pDY
efjEarNIibSI7Ci9jEMX/B/EUfokfvpLEmRoloGEX9Be5qlrRGr+69P3zSAdoZwHq0LyGwpDDWqt
AaLZJkAi19y7kzd/BjPY23byg/kDZhl9+nrEEotK8suNx7eiv9pJaS3pt1F0yrxzilACEQuBAKKg
AD8uGKooE2odmFQ9eGuC8Miwv2z8bg3oYWVEdyMmIew/fy7Gv2mdphemqipzIFXXXSZY0/6/JkLM
1Fo9gVix6oW6U73klw4NMqgzZdXn8Bk95KZUxwmrNvnp6Ji/g0TT1qYRphtVHx4mghJhieG6pC26
MtFV7bJEnnE9UILWlWZBgiNToRH3H42+XY6pziFHhAhRdak0fbVMvDpeaDlRTdg4gkWsx6cEUPu5
6v1XLgfkX6V8d8VnWKn2upWGSeWF07asl9sIAYmpgVIcBryMFnU33V7/5/cHh+q/ffK6ij7A0NAH
cDnFSDLJ5v56g9zGr5Qh8eWK9nd4G2BCvcjopPo/uxbK5sKzjpUNZ4UGMc3JNeESaEeiqbJh5cNv
Lahhzkb2h9NUqB/rXCNzIw1ZoFBfcmwudwUrc2bKXOupN73atfY7or9xDfzKXjnE+S3bDratEx88
p3XfzdaBx6E5+l5t8uCJqtWLE1fOzybKEQ0xub4qoaXQuEtCpgdEFNBhs6+hl6arhjydg+w/3SCi
0KyA+jS0Cn89HM1NH5asDQOn3OTVEO+FyhPr7PHk2CFi9qgzIee118FuCIXXi7WwiF1Po8DcGGPi
LkaFhLpO+Adcl+SIp2Z1oUOCaDabmmNAD2nta9tyElcrdeOcksyHo9X11d4samffpiikBqplh0QF
paZM0vgsgA3gNVybNYv0DPxseFzCfhOoVb9ylMo8GzIkPmWo/ZtlOkArIH0sE1vTdgjWqXe3ivLq
Nt7vOiIQIck0+DORX0Aapm2zNz1NOdg+ROcU3W/W//nP3xlNs/79S6NhbLBsh0I0YinXtf99eWGk
eGYAXi0dU3GWhYfiIMjMQxFXrgKXCA65waxq97VdGR9W1baLODGHreKVubcoJcvxAI4BCSeKvGGE
HW5ZO7XTe1FUJ2AJyDEgnUJfvzFUWE94ALhuhp08ou8lG2EIX2uHVmwVvDNe48rGWr7NS214R6qo
0aY7FAVrc9A+9VUHjnsN9lURvkaEAe7HCm3LwhRBc4E8RZ3VBxkNVfqSaGm1GtPIW0Wdq990SnEb
pR6BwXr+QPyVLU5YTpAhxlAoECk8wM1Qj41vO7cac86RT4ZCrTVS/p/u42MCqXITDIMHCdOQ3z+q
docsVDwKxb7Lowm15hPGmrkwmrwJUhMV7bEci5PV03epFc+Hv2Z3yxEdxnLOmw3F0IolHJ+RcrEP
qgxP48nUu1slcrKVMhTHVrWMbU+/+IHqrkQRclHPCv9aJvZKNUa07CbgQUJts00VeDgoSCVlPgBx
rCyHDRrjGlJ1RNdpiA4aPF5keNazYmrhzpJJdGKithoI1jjMW24F9MJxYajMHxPE/rCukZT4WEiw
n3gPeBrGVV5lHQS4PmZ4BuNslyw9sDWPJzhoPfML+oMN+M2KwspLzvixIFvuY+jK8UTqjCSWA3KO
EvQPpcakKFGx8Fu+tRwitOoeXgAK6uaOghG0KJYdSy/UNWJGFRC8EbRgzGHZU64g3/Hc1r3DftsD
f62vYOXrKxDsaOUEsB3SzDwy40MlqShPqYj9PUkg7Z5kFhNV0KIH7wtfRnnkMp8e1SFOKawmxI4M
Srsni5SVTlx3hPLo1kmlabbotf4F+HJaKz5d+7zbdZV7zHxTXeWFKq+xk/8EL9D/rutaeZRewRWy
tsOz2o887dI9YS5xGY3V+N712TFQiGQydZC6tlOn+7BV3lumkQ9lpMX86j2TFNwEAT30zQNZYMMy
j/BDt+a4LzUsJH0fHLW24LtIvzR2qkeXHNyFb+nVE3Da90KhW8ACL9gPrpMvBgSGx0aWnCokQJvu
VU5Dw6h2lJ0GVolN9uKGscaqo/MQvxPHZpriYLUBIpoxSptdVXpvFe/M+es+OOiLwAvwuWe1LXZ+
5xqHleiK4YghYDgGuUC73oiNYxyruLAfsC4HUAD1Vz3T6rM7lNray0NrGat2Ds24ssTOyvSTzAJ5
Zt4oz/NfThuLrZHEb5iJwEqnDJcGUXJn5pvGRbYZgtdQwPEScDOCKrsHBlmtdBkvSRqDM+oyWjRd
8wN/FnI2OuR5kecEgBY4l0iu+jrSaTCFl767lPE7PiLx04oh4GEeFocoHIATZOCeyRV5D4Sy0lOx
dRH33lOZ1vfebNyzcIet7yf+PikmKVQr8ks13ZRSdU8ZkQJ5AogG8t+lSd3qUU2BbWdCkpMAz26n
gEJcjAk6/NTFrLFomwa/EAT1aKS+H1tQNtvBlfEuVxlLKGGic/Oj+BJF+DYMmdC+YeA4eaWWb7yG
NJkGldQy0Wz31WMssUVVvNsNuXt+d3OCoXlAZh3e7KL51K1B+6GmlK2BiSa7fvT1H3Fc7Evb9p/a
0B0voStRME2HZZ7rr1WDb6mZctH2Bs0EwEysRSLBzgJsQk7r9jema/2tQnxO6znsIduyI9aMhqgi
8aMUIYJWN2OvxvWEwbHCSo9R5GIVJDqZvk6d27ecdJEQ/76d7+ym3dVArTd0BrFm8mUcTYW8W31a
btXpKI4RCU1bLD63lvjwNU0TfnRTjvB8Q4wJC8lyig/++nO+d96u1EJbMwx+5JO2f8gTc9e0Rn/V
OhaF4D4WOFOzY6yLZSFlt4djrIA8MDTAc92xxQXCO7YwaSGuyklaEmhk32qlBr1e8+OFWdnnZmjG
M6qaY6V55nnI6eUQP1SIhVY16n4ESvMMkecgdMIEQ02g4UByck0btb7UyXHeaGUkj2YbHtS0zG5B
bZJpx4KPdRprMRs9X1tJ+2yJxDn7gfPZGyHrZD6FrdanKXSFcHzLjJ+y8Lqr6jfvsT74Z7d3/HM2
ONA/cOaAv9MBYXKDRLzZk4NyiHrDelEzyKuqpROhTRZQA9BU1hkKRcX7qENStgwrhaumRs1RpdMe
tsXJNaONlgzeAdOYQdOp8DdUTa9epZXvrsfA3ZLc+dgUsbkwwoRJYm+xhh6g/yxzn16hhSyxopNS
5mSzeqGRPQ6a+EPlwT7OWympQnsV9BZy+Sg7hZllGzu34UvRtpdqutGp2myEmthQ49mcd5hVcLVw
y20jiO27+catuU5qsaucWzBAufvs9Lb6VLuPjiRxNMQWjFSey14hbXQp2iyubnZOD3jQDfNfTQAn
fbQXQDyIqUBxscrL5Na2WffMlzJYUz+tLlaQlfsqSgOG9SigAxRHj2S2BIccJxmKOIXyK6WKXel2
ZHIl4sGuSNTDsjMc55sO/PGm8nnKSXn2Xct4xujnoGbxkLIOLCb0WnTHvlShe5ZZsgwrv7hZ3hQD
lGUgygcaoV7Z9nCSu3ctJku8itqBy5e9tIR3h2FtnUtGlg3NbGikgWUidN9L6uMvDhmbmm9W77aJ
t9VlBYN/5EiGSHKiGlnHLdPrvs4xlLTZecQlTvlVa3/CkF9QEy1NhfR6WhwInV5bWPS6TXQObHlz
lYnqXAY2QwthtauoF+USikqxaSQEmYGYTsoT3Y9euihHjOpElnG5Gsbi6DDQM062waM+us5SRiFl
PSafoLIC3gc3uo+hzQw5mUDMprV24xO0HpuPncicDjLKT63DaqbQYyZnuD8T+NleAAm1F+yA1CVQ
vNWBxD5mKxp4VDfdjFUB5S0S2r1gGNhn/GZl3jE/lEGCUtfUDnTd0iUpSclLYDjBXnEJqcwCtd/3
Gu04uHzuQTXLvZcXF6PWvFsWVd4tD5XylLnybLRYpGrP//BhiHZO3fwiBGCqeBf2syZ5R/PBqzYM
qegRG0IxLOqphHP3NcTQ3tl0RHwspJsoqMmC/ufQPsSs9XQR3vqmNjZV3zPme2RldBHaLHxIFsyj
i8CevXVtxVhmBp7kEdzOreF7sPPsTN0FWVXcTKfXAfDG2btwcWe6hlzGvmte8fC9QILqfxizlFOt
zBtBJOE69rt9aCIAYtKp7+pC1EdkM92+Qa15gGWdHbwOOKiwUv+YpoJ2raVbx97za/SOSDNx63bL
IQG+gf0zw8rIQjrO5LOhV/0+EJW9ZqzNfkbiVhcWyuOy6uAWShL1yDDZlNAIVjhjsNEPFRWIzOT3
hdHfOoghwtiDuHyHnPdx6mWwMMt+Qrof1gkAVhb4yhpxb/OA94upaFHvUlU38emE6hszUHRvRfIY
uAlQR4+PiHE+2Vaydu5YPvZ6HuxklGuXuFO3Q1t2j3WpgBVDo7XNdT5+lS/XZzOioe3zzxEd7488
U++8RcTTVg25TWLSN1bGKwtCeMTaysyCkVhtmIkIwHcRGdWtX4Rvqjp1foOse5GIi4jImmzfY2Pu
TOiA6zxKyV6yjQ9gNmJJDGKFqtJ/qcloJeAESaqjIc8aGc3GBMqyJyiii7x4Tv3il/BE9iOKJBEX
Glh8vRr8U+YJysNj167qlCutktUg3hsWptSIfzCPcZ4sDEo0qbZF1CevdaneWNrvhzQcbvONP/bj
weglYoLROc03Q5EskoIBy5dmj6XIo6Brk1ljVu7Vx+QOsKnYOk7GiDYeBs9yj1j/n1Iz1O4W9KCd
4ikIQ+iFrIIekSPKUIz2pWMessoblw6d2yMVgF3tDM0x0vr6WhRUDZJx1w7WiCFnsC8tyZQwiQwb
U1czHh2/N29VENE5oji6c2uBg9T3n/g86IxM8QOIA4Z3WVbXKO+bbe/3Ge432W18C395jN7wlJr2
Maym2MfYyk59oUYHP4u0XZE6xTprMaYK1P1XVZ8iq1rPeqs0hyh4tL+UgRHn04tpQVZ6xS9FH9ej
uxFNYD3oSLKfa7kM5VtlY8vK+w45NIE6aJntP0YZAcsC+H/VJDTlxtjLBrQDVS/30UA+srZNckx9
TUV9qHbu80hgc1KP4RNU5IOmogAwQ0YMoivkqego56MjqxZNlubbwEydF4v816Uc9QQdUjZMuS4s
fEbm65FVJysDELjqCR9xiSo3cQeicEJP0flyFn0v5boOi1eZEdjg4TBfK12er3LAZzeyEyuM3G5x
rAi0xJQ5aks08IjM/OjWDmp4Gx2ivlKs6QmkqigAmWsbPkqhTqoHgmG0hQA/vhOapHpAYEQD8+xH
NkW6mySAvPgRCpN+6Lamxfcj8EJkoVkzWNhS0FhTKUSF1qofnXhQsk4/dIUIVrljkI033UQYBYWO
xEsoaXvsUcKTqwWQIzCDbpWgO6M62KdHr8IvgHUGzbRD7MSmDAf7lKaEpBB9dO/M4p7rUXQrS2dn
2mF0yeP6GukJaAAfxS7hYtHFV+voQg+gP0g0pXi+cKGpglZnD1oDDZJpYB2jmYFbTz6VQ1pfNQ8O
OmAGaCc0rsCk4qTgN7D3ox4WgJZj/I3Wuiqqx1od3EcEP7xe+B6TNOU9cDPnkMSafYgU5EZ+bkRk
I9mJ3DpttkQbGBzMsrOBDBN3ggS1wVtAMgzkY/0FwFC/9igOb5PxARSY/pCHuSMXbmVtXSyXS0DW
1Tbr/H3YKTWhXB3ZBSldxphRa11lZFv5BkCqSOnF0rLM7tIZ1OkLWL1Txlh5dvL6OaOtOIUXDY9p
Yb/KMPXPtVIkwPLhNlCqkDdr39eFemunm/kvghGzRZHo4V87UnjEm7KzaAhOx5mDUG9kcNYn6ZlH
O+F7VDk+YCvPre4oSKMLVuJN0Q/VvdVpQRsGzdnOxOBh2lr/oCD82xcohrYtX7UX0If32pblR1Vg
9hMk6z7aPeNFQ9qw78W04+IovxhKhDdaxijuvCxHXQksTfbjm4q3+I+GLg2lbfbKxB9lG3abcrQ/
Msw9DFl1cssM5DPIDSyWqW7wPKTZB43y6jei3kNfFNaPwHCDNf0SeWI+mrkDyykida080N8AFJCS
0ydEfDPKvlRRsi6LwnyghkC13/Av0jfD10x3ELyouISSUBeXBiUfyQnKxtXJo60LDTUBkNJtbBvX
oddDZoYmrcOiaT5M1VtLEdZvgGGaNRHiaKawqyGN1tJnYjYJNdL5SWWRmzwbki58PKgjJZsiBfJK
YAopAqvMaIxtmBTZS1hTTvHNctiXWZS/sFRFy9nU49E3RbUfCzVf5kWjrEcjK1aUSHsQDMEjdLMG
/Czz1ABb/IOruMYDEgIj1ll2KHAbYbSSNUu8of6hB7QgcQDRxBtK1ID6DmrDXdaetyrMeqfnRNbQ
5KXpb5A65PebrMOwD0kDYaiivzf5J4XecztSG3SlAR/IwOjPRWWc4JPIANIlTJRfxHDu233Z1K+6
NzKkDf2HYeDl7YEXGkX1gtHpsYtJyLbGftVKohcd039LAwkrUmu0haEiZS5PSAuulo9lmrXWRxY/
+iMpYv4A+EFnfSBjtcNHQBqCJzO0T8R56Tn1J1LuKMwBbfWf1WZ4w9uPzLwidFJjJjwg0Fd97dp2
zo+sfkkFscJhrASQGMEFT0dkIaU+Rl4kHB0BUGmIs7RdDNI1l4iHYcOSdslFLwWSBDoiS3XKRrSP
0rD5Y7gwEBJj6VqWQNHXG7SIuBhH+kqmKKVYBMXmsDMBpxjxOp3Yiqx2rBVEpGuNWo3mYe1RpSJe
fMp00gvt5vD+JF7/VE8oIstX/5h4DmDVbQyV/+O1Fum6TXgyQxt0vc04EKU/ojSjUClDe5U0j3ZF
hIz5ijKBHrojXjChXCwKVQ4+xDXuIfJlGbk0lVVa04b6ppfpJzrAXURBZwVfoai4FI42hDkbHX2j
lWdE1r+K9G7FL0ZFkx35s9wSTsH7Aia56y1EgKN8aESMsKFJ3psxvVBUlGt80MS+1mA/Rvtc2w7G
qxS5VlXn1bbwaf4VZkXocup7KzfM3k1+wZF87weVjGq3fEamSN0oUnAoT9TrjpYEoIfBWjs4Jkg/
MV/0/IauIl1bmY1hPCOzGys10mcsem4XLsOwdlZutRgLj+9Ir0Nr9+/EXTebVLd/I2n+Y4JEhPdU
3ZuKBVIdKiRtWZs6sGFvUfeWatMsNCXhm2eNZxla2Urj90ufno8u8F8N0hGWmVV8UqI+ak5MCwYx
3IIQLa8RBsphon65MJ0RnK/jNMBG15Oh5Hm/wGsxp6z0mNqt967W46OlGqQuiJj8RekS/oVLPQA8
5JvyXY0ZYPMaO5wYjQVCqB+hmR1dPdwIE/sFONcRzke6IkwQIj8sGoyrd7VG3kP4D3xO4uaymi9v
IfMlM0KiqEPMMWTkFsIHA5a8SWFesRzCyJzUhMSW1EwiCIrUhpccuIZVKYjs1VYj26Fa9lpwGMNR
pahNYnesMGXyWr1dV6p8oXgQAhU9ys73143hEoJOEgb1oLyESFUZmAXtUlsp5KOz9FfcJYrGpW0o
PuET7T6ihbRQU98Hx3CRSoln0TkQuiZB+HAZdDUMXmYLK7z0MxzgirUOFMoRnV8+kUf2u+yrF4f1
cUNAMwIwmjBQKPLFMi3qJ/D4/s6vQ21pKgJugGXDe+ntZ91V3o2WFSyaC38Dg5M0BjpWIZUq1AEM
f82qhlOx5NrYrYTIcRnG/paYLbBqBFqCT02xm1GpgY4B6BfTqwOJgCQ7pFA93QKl2oWi+TAInqG4
16KJtatXZZKr2rZNxNjosg6Av7pTgDTYCmxC27gn/Z7yHO90kqYouiBuaYMDmy24hHrwGraEEpN5
FrSkhUiXbB4uvDYUFXrokDVSvV4CzmK6bLtb0ZbZOjYTPjQbBYwUFJFGLhJV3C8aaqeK3paLZOih
H/C7Thpk4a2qf8ZkctWh+it0pMYTHYfVq27gusHoo66tYPgx2uMjRAn7Iqcbo+miU+wHLL+skEk5
zeVuUkqBuw12fkuLiSQl9AhI1qiaP2L3QtVZoFovSt4+4kTXJWCAhid0EjrKcCMIF4zHNDdyFl1O
UCyHhpPkxF/hvsu2lc3PyoCIsPRo3cjBHNakxfhLw4fmrIEBQ0O9KyDGF04RrXMFJanWNO95QmZQ
pCEfxneKJDw5mB0jY0cRaVn58q6SDhINLdIwredKYfr30gle0tp2sfXKn35Fad6ZhiPZWQ+9T8qF
QehC1HaPkdZ9lmWCzlm563iDsIiVIV5tvscWCyUabb2ZneLegtjq1SMmsATHN4mtRrQMkZpDtEub
da6Vp5pp2BjKeJOXPTUc4owWI+2SNfwIhtnIWUXoMZZEMC6omUMXjChdJc6nJgswPF17NnvRrmMj
Ptioixc8QFsEZvbb2on4rcJ6CHGhcBdNQpMgJvmT7xWqLVKeS+J7FBntPRtsd+lrxiZ4QKzP77sf
+5PVdj5fL5OKF4p58s0JyEzENqEAvRtd0hSUIKT10ID+aYuDDJo1TI9hp1fVdmzxfYRERWM+kmsm
behxci760qGXrI8jgxnr80YREvyW9jsBqr5qy0Ql8kluaG71dJlEuGHxBDG3XtvYSjuMrqgTNbkN
3SmLiVHOnXTLVNHXbZO+Ke3oLkpFUzg6xtQFi3Bp2R7uRUqgXFl7k99uqFwNcg1adWCooqCqpRfz
xYeDy2VBin1qB8syzdR1bdFV08zgRFuRPsvUEzOjc24zcRBoj/wsgbk4Kn+S6XrjC9RIbdevvLB3
CJFM7l7PCIQbY1iLyFvSMjh6euieHR0Aeq7GO6EGGH8J/BoBWe6aCEaX/akIqmV0uRrKOutIL69t
Ht37LkV0jd56CZIrw+eALwlHXajlO91r/tgmonlRY38M4/wTT1e3LtFLb0Zj/K13aKkQfv+yTe+P
76TqotVLQMneqy0jndJk/Km66y7GLN5nSPyK7k9pxZACfWJm3GhYwJw8Os1w6+SAX8giT3Twr4Sd
sezNydhIDeWXzQUCxoD/ZJY9hbRCS5fkhLgLu+FLZ4bk9GDJ2PW5+qbEqoQjWF2KQPA1bsL+wtBQ
DuGaRUe57FmrLLUA7ozM5AMWVVIByRg4N74HeicmqNZiVCYsMe+uiMiqm9FNkESbUmimuf6VsQ3J
q0PFzOGYJ783TqXTe29wfCVBFzLdq4ai/jAIPjK3wAD89x5Q2hYbt7WZN32d8FTNCl/lEEeHmEbf
yiCu/eyrAHukkz9ooZqQ8COUE+B2Ujyn56RrMVNWd+yv/aAkR73ApugBMEGT6gKpt3R8jCSJM4Op
CEIMr+QY65ewSs9h6qDPD8Zxjag+3KPcj9+cbtOI/Keg+nwn8tTZNhUOe7evo/cW0ZFrtDj5s/zT
mfptrfC28LPN87xliu7rrjEUJk0oenHzXfU/jpq35vvpy3898PsuKoNbOqHWX+eajhIUjc7zUVrn
pXu3R4Eb9Co5fJF7HlgQ8+XEAjNqfotso9qY5HMx44yrewLgzZAka7puvc4HMdJ/NDtKWHFPBRnT
qEpM4CguQlXyu0R1c5coieM8cf66qw6mJHEbGMVAZNT3a2pNbdv6tv311Ob7p7tsu7fPpSfA601P
sp+O+Ou94YgsoS00v575fovW5XzX96n/+cCJiLDJHAHWYu9Nb3cUWBuuJeFlfrw9vd0Exm6ZY9MA
nl9yj45X2A2zX84bY084u4HXBkvjH5tfz02lOzrvnZ/DfG4hUJJO7+nXEdR66Xyx+fX4ae+8+f1i
piPwbfzjAX6E0XLa/D6lR0vA83T3HE4cvqpNqy2aouaOU2WtKG1zmbeEDwUhVdGgDLS4+3ZLx5AM
nCoUt7R4SquguiM+STdMHieTMpvxdEMlpgD8YKIfmjYTeD/YUCtm12bgLUmHJbjUHAu5qSfL6HxM
gVfwXlq5Sn+lNlg48pCvE4rQ3AywML+Om3e0msuqRxCJ9/0/+U342zoV/dd98w4WRlBaRwXz6/Q8
5psQQ8o2bmqERNP/mP+v58WoNRwsjfMh8468TyXIuyH9676YlJbtQKNvOT9sPniIHXPLCoa+1T//
hzMG3raUyN2qocTNySwvJFMPk+38uPn8kaKnu8xxCKv65+N6Ja92SYsD+vs+3a26nUesytdj5x16
k4ndGNViMZ9qvs/UhLHjsjd8PXbe4RQ2DTO7w+M+vb3zcWVE58em3/LX/2gqke77aVn8/X97iN77
Qid46vt/RCMe7EwDCjUfN+9Qx07s4fIg7Zw/1xi9xZ4JNR2Ef74uvWq9vZbiEv++j+pWdEDrTOd7
fo8aoBUIVb3P71MLLWkOdEv+fD+KH9hwyHr34/suGBg64az5r+/niTnBObSj/v59ly6L4DgGzdv3
6QvSH4+55b1+nyuj0XJsKQt831UNkEaI6sUM9o+vC2Uh7SgM7/H79LVn20crNR6+Tz8GNvJ2T3y9
7fMHoMUB1m+3vn2f3i/JEUqr/Pp9rgwLN7jG/KJzFVkyKWaVjouD3/4T2jnlCRrQQXGnAY4AtieR
RzHs125EEsTOPO7IFMuSej/v9ZhqrVHdqSA82FtgHNhWidut5r0GtKQD45XF9Za9Y+PGl0DRXued
oBejB5UlQKs2bkeDlHJN2tWP86Fa2d4gAmfX+VD6M/i2aimO8074QkgFc13u5r1BSJWK7p//9Rwy
PZN0oUNlOe+tPFbI1CzoDE/PIQzz7Opm4jZvuVZZPVIpXnw9h5hVl2iV+AEKn/JkpsPr5Hu+zOfp
ix6jXuRpk8BQeaoCvMKFC+Jm3tslPm9B51brea+KygPHHobweZN62XAaCzSq86bO+vTWp9bXmRzN
GJ8czJ7z20D7fTc6qfL1/AjL+my0LCY0kieEczBbBrCp9vNpSm0I1i4rvu286fkkClmkIazmTVEk
2YHJEU2H6fnyuY3n3lN+zltRUPb3Oiw38wud77KLU4PogJneqONpV8JVS8v2HTHU1dLgBsuU5at0
WQ10mcZqttIgL6bBXtcIrMExiFWEH8mBDr1Kgbz2j8K2rCfDJ1A4ImtlK/PWIieDv5QmVyG5sTkf
Nz9i3mxkXl/VhsaoGlhPpRD9E0yoeWM+me0mp9y2nOt8NN6lDn2h2R7H+dTjlK+kYkicHyDpOFKN
1NDmTSdTC2s4VJMlfN4cQ9W+KKr/MJ9JUQRSA8Ti03nMrvlSrf+/dvT9/8fkn+x6/3vf3w4if/gv
hLbp+C/jn2Kr/2WhJTdRNMCRBzyL9vXL+afYxn9NWmrI+6Ztq4ZjYAL4H0abBpTfMXUUykjQcfm5
gN3+h9GmOv8lVAucDSfFuKGb/1fWPw174V9KfhPEqe6aqo4uV2AGNmbp7l96bqEDdVVEYE9Zwtj4
B82/mjkGP+jJCIfoB7tDuBUDEEouPoSPLHuEkaMpbwQVIr40/uBv6LaWRVSs7IMRX2lRb3tIUQXF
0M2YtNe6i3Cfdt0VJjcmZUGVt7BzHSuYvhZJz4I8JPr8rw/gf+Gv4DL0rw6L6YWZtqBJyIhq8AGo
/46eQzFJ643sNG3A0T8wK7L66ChHqmhki2rrjkBZ0eZ4gpqNJBvq1vDEVXLhFn1m/dByFvm1wEjX
TxEvwu3gG7idtehTWsBl74JzTtWtptEQIcUJrJxd/sGJ7J0qg1K3TgeYIFRdPfmGtU8LU1v2bm7f
Ma39BuoNy81I78ClfHPU9yTHB0ulqpEZQHftza7YCA0PDnWy58RNMMAp6ipwjHNnvzeWhSUH0UhX
6NfCoTiXOXs9qX+GAXNBqV6orP8Ju8lNom+ZXa7thtpE8u71yNkCe5/ZGm6nxzr0N51fP5i+eQ6J
nlVz5VrqzYNJ4XQc2otWJXcHZycNrCOFr0uUKLhSgFWFlr3Hj/5COuqDi/JF7fqNQ8IZ3nFt38tH
ejdPhcW+rH90cdyDVTsZJ/wRu6rDGlWXDwQkfKKG92LYDqnafJS4Q3DkUGosiIlKa/xi9e8CIEHl
uW+iKV4qPjuVlHewaCikWkpg6KiRTENtcfpqqj5lK1+lhqGNXrXEZgarIaOrhuT0nnvNiYkLpHP3
sy6aN3pvD2QjnLooeAtIh4jMc5ppq9YK93apnjwVHVdnv/qOly503TiosXLoGhdBJX2jRRMgUAKu
r26upVzqPrwRl6Q/tFXxvQp6fYGG6ifJpUe3GUwcGMEvsp+OYemsB4x9a4dxFLuovNiDQsA8dSRg
0nRxQtX7YTq/YhOcttDpM8mDRUEKl8jCGY0Pr7bOMqBj67qMQsar54nHZkjegFmfaqkQiq5SPA1p
oQ4ZcKiYGAMv1TdQSW1hb6oQKI5l5BLFsrcrfRMiKdndMK8OVUkx09NJXBR0F41R/MbV/oGzc13l
PgVBpyLIMFD3Epn5ZrBKh/ohJLLAmwhtZb6KYqw7ZWzflQ7ukxKBKyMc5+DqEXD6qXmg6c0NFTz6
axVTOgvfi6v4Yh0gL6F5gugR9qtJGEizL0VbkORQbPusxciO/GDnF8lzkmAISvwU3GxFeE7dmOqT
Ypfi3OWEzYraPKJXMvadPvyxdQS8KCi4OqGew0ik05AepiNwBVACRrATiOZoR1mNMsN6LKRiU8oj
Sc2g7KKEurN3JFFW8bjjozR3feasQaa3uyLKf7LgIYQ2aOl0wiVat8H4gAFTLkjffpdhFm5bpaXo
qnbcoMa347Tmxed0TkYL/h1tgfkF/jd7Z7LdOJZl2X+p+csFPHQPg5qQYE9RlETJTJxgyWQm9H2P
r68NeVZlhGdWxqp5xSCWm5tLooDX3nvOPqqrIgRx8GqyxlgpqyM5iRo0IfGweP3phnL72IQ6ucuZ
/jZMoPUGAO2ljlE/QR+TpEQD63W2yzvtfTbBqMcTYSPSB7z/7YYww9rAkGqAjh2qi0uhfK8y514H
IAMVBloNV9tRqD+0WvxTSRDU91pj1LzZwSSXikiTUJI/LapyIwd586nfP8YODJiCGoy1UFk4fInV
0Cm1K23CHr4V1oYtApw+lKro3EzeHEOfUw0CbKsEjmynBIfLpEeWSxhHhavaYFcpzJ8xdOitrGmD
aOkfXArWvnf54RXXHWRddAmbLmi2dmGRajia8WaIQkJH8ADToIEnUWKZvipJbPeQya0KzM+2zcWh
6MNLaaWNVzTNpfJdhbwenk08PWEyChEuqfKsufJUK906IYW6ZrJ/6AbeQmbSzgvKOtgqtJhgPC2d
YLeSTW6ntRXWwyn8kQ0ENrgif8tb8sqFAnZDzfvakIzdhe0pKyf46xV9c9SYTRJ47KeMwCLwbBTe
FJNjiBlZbXqiz1fC7BS1mCerrOO9WWmfDqoxLyIMEu8ezsWklOB+io0ytXpbO75GP6S+ThIBCp9v
G6ATTRFcrTsuxlFLUJ8ODa1C3isMFay5dbGoBGc3wH8e7YLe+EQgsPIFopZKwsWcOnMfjRkrUhY/
Rh0Sy9SgPNf9IVzPXNVBjNi5JEDRd39gpC29ZCYLoIne6d+n5LKP9UqOFikxdeJJoa6Z09nMUtpc
WOT3JFh3b1r3q4QC+IMJqK9wn8ebnrM8Jc5J/OjxyCCTo4/sT92LXqdgl0YHtYMfJS9Jp+rnpj98
/8Em177yZXJ0lfhpNVzBujHdFambn2JipVe6zO9IlsNTMVbAA5V1qNxEXJGdtq+mHT9hvNm52pyc
6zLEyElnuoUttXYDPoDb+S8yUycMhuZbVNIqmkG1rm45OzoxKRlOc8QTj5VU6LY74gSSOPaMoNoK
ohKcydBh2BuricXF4z58Lcr+kiZiadYY9VrmlObj64Dob1NG5b5HXrTS6KWQhBPfk5BAM4IBCSAi
BZstrB9bue67FuN9kFTc9etzUCPVHO0GJ7HEA1eN1ZNRM3As9aEqe4sNDIQR5lL8k/w8q+XbaYp4
EKNu6bHn7xxGuQFFDIDaSmbQRtVBZIVaJU3Ht8RbO2IDPls0tMiHBszqs+OHpJgqhTcRWXWCMYeY
YPBY09hs9KS5dWi3tk4kP+XQTwcLxOTjNrLr4UxrFlVDPW6tOH3HYLwzqbUCQKt+0a94MwZDog9d
AkF8DTRL5R5Ujqqjj1uAacXFsVrnQGrCI/xyuvAsNN6MG9Yr5oUNXhYH3E41rW60Cr5OmKtBuzuf
UIoy0wA3VJskp6tRwZ4Sy3KBiegRI85HFMW3PpC7pGl+Gw5HVktep24yEIHMB2lI3NchQevW4tlI
2wuWXPgK4LLqxUgwOekzWUFjuZfmtLFImx25FaYZ6n3pftKEfm2G4Ulp5RMoLQmZFlVeiXBL9Go/
ViSAy976GbruKY7srxwBKZ8fHX8/W72XNz9zgiPXtlUfpqBBoRYOf8ZI7KdoOCKjGldtibJUOK8d
YksyyDnvzNXDUPE3Hd28DWWRZyts/7RWvoGSAHQXSPcBAO2rK6K3qbIJZoHjVk3vQ4D1Ki9BJIL1
oRfJAZL0oJrH2s6XIu4PIAVYvET5rAZ7b0+3CBoC3XngH8L9lboz2Q7kBa3Cwib6O94lZg6YMxUv
M50CzNdHlED7HJ88hZLmomjJraoku1eCh5YnQAEL8zNJh4y0Bg9xDYTcEY8wFOS9TljioGBDpPUV
q97TNFjb0oo2aTTvhVxa5WSEBEn6hZ/yvQ8yOrOt+NNHpETM+I01CgKRUT/VRnvUjddsfE3namuZ
CwjHp+AJj9mDVoUHHxCFr32yPhunYLxFQbSl4UelbxQECUDKrCK7gRuENKTu3ZdMVmjUHG46s4XK
SJfJOsSfmJAEYQIyXFs9QzGJ9o4W7Bs8PJpff/iOOmexw4ppp3SmnG1lJHs1izctjl+FXh4i3X1u
Q7SDNqxGpIQQyNrf0pqM/ZjFexcsNhq56KJHSFkCUkLLQGyI1MaiXznC0+Vvuyw14kcZDa1uvefg
COkSu8x+rPfSpBtcWRFZWskCDu59fLjSSrfWMPvbsmZQmjl6DuxYOEtni8Kva4qL7U4PkWhesZiU
F1lM0E45ABUj4A6A00vRqUcORI+wno2n0hyONMzCkF/esAkgaMsvHSnPunPzt67hsQ77xic7V6VI
YgsfazqMhwF1cn1g1QT3j4RxpRAEESpfcT7IQI/w+bZdsWklMut+7JvV1IhVlNEODNEL+6L6qkpY
gZwd0z57LwHQoeGAU+qOH5nMUKgu4jkUo9ArHU4go/ZpVQFetrTealPzOhrtlyyNz0TFu8aAG9xO
XJHibKPrYbdGuwBuW3BqR8YJO6HObk3vLHov7sE9+nCldVtKk4dYC34KpnumgfMMkvHOYejQDnvs
557MatCc8Ei1ZJH9JijxRJO/oGJqVw4i57YMEccjyHTZEVZzkqKBDyaFtrYg06P9EfTv+HXxUhZQ
AKqYui+GB6Y4ThTLrMlYoQnn6/Nj3brMogqxmN78iqvBWjfu6LOsc3w2UrpB7hvZZ9Kp3/kmL0WW
vtFC/hMIbdG4hpjE3WptUGJFO3KjPMccLbTfnUuGXgVmkr7vytWXpIEAU1bIDGqJzKYIsW6GzFgX
0cyuPZBOZn2VYwZbgJ5/W+eKE3X/McQEPSWTCaMHCR1HDTjexZm9GO135WzaZuG5YMOb3ZfaCCi/
ldV5QBYA8w41wGjCoyr0Hx2s723H74HwK1YIzmq50doWWZSwPwPEWWfJiCE4qv6jU8l8oGNEB1QY
BzPE6e0z87pp2KKZ6E+BHn/gpV/Lkbt5XGjYqpJWWxdS2yF2oSnLWN8x+Od9U7s3gy7KNm0cNNt8
/zJ136cadJ82DszEMrjlhUq8WpIDpRLxPEeokhubY8eM32/jyIaBnsARBWcuN5Q71xSOp7VM+6sL
QXPbJqDqJKZb2qtWvZtAC1XlWB6QJ667UmDD1J1X1OX5poPg2Fbpz84klKNcPmIRIUcNw5QWyvxj
CtQvOy5m7rfEPwVVudPGlus3K/rUB84FxiVg5Lrxt7GaQAeR5Rd3S+AplIYVc1Ru01ZtfBdjml2I
LzsNYyiByfyA62/x32MG5ZGCUH02nM7YNY3ZrRx0GRlu/mPeDGsz1fOnzHXAt79OI5tdFbwYgUF0
VdZqlzCnQiFIH5PwJQ+ywGgHOvmYy1kchP2OjTo/h7J67iFe4OXnSytSOfJsfDCcZBMJGRIrziaD
qIQjAksovPucDEEsACg50irHu4VTBXl7+ozsOzkTdbzO0o44AMGyQKZNe8Cx6brmb1ao5NzBgF2o
rqPpBZH1QRbth526Zz/CMmfYt8BoB9g11ppijX+GxH1xyErZzGHDWV/lO7CD1rEKQuQnmI7WYoAG
agpqDfXs7JNCQUl0XdIMUy09UVgZpJk8aDgwd4GtfkpX2EeMHLqnOgSftkimQzeF1XoEBbrTtQda
IMG+gA58m3z/pR+YTUmRcaOaVLmNfOQArtEfuw4Yb+mX9Yrqe02Jun3hkpk+TQlAQr8GzmL+cG2r
2i4vAWh1fs7ycWfV3DqNeUIewoapDMHpcmYu0ZIEooMDd02Y5uyVhD2tc8Mm+qUqH9EV5+sUo8tG
pkwn1s4PN4XyNRuo9dAGceLS831NQXPrlNH++2dYDfjrhQmVukodrKX1AOJnPuvmjei3CGZzFW7C
3tyHjekcIoclzIjPEC+7pAiJ/IqJLhxwBGjUzmbSjx5mQMCzMyIVmeZoQ2SX/VjkdKYVtFketnuq
cLNhn70SioZDLhbahjQAbdfY3WfNHuuNmj8jA5rkJiqNhwIc1jbo9K82zdl4lrwcG/WbF78iTr2Z
pGI9g4+HJnOJW+vh+8mYVGlWPelayKAwv35H5ZlKP5VULTaDGId13En/KTWA4sv22i9XwLaMqkOC
pJ1KV02rMUF8VSJkYMWgd2ObI2jD0sPk7z45QoHOFck110mnLCbI0WPVXyIwXj97XdvbtpywrkHJ
XC7sr3FYbCiSPOeZL15zEBNUG6YnaTbqRmNy3w/alhttdDZrs9iMvn8ynPnqT+VzMyl4wAs0CWRj
7GmhedYceFehQemWs25+Vj0eRzeddvXEPynappZqRo/+9CXzO3Ml9RRdYGPsusWEkQlGjlHAoU9L
/0hjpQi0idALe6G/Zu7OBDTaAX88R77ulYlpeB0FGS8a68cZQNV+riv2tqiXcAcaz3QSsZJm3Hk1
91snrPhwfXYOYHewKHP5iIfpVnBY8FIh39i+8QWqClmSDOpNrDcok6t5O4jhIS70BhNXALYfIuaq
dlT2aDScXnJig5ZArecpim59HH+UlR7tgAL80HP2QVnaJAM2rM7c5G6DTzGq1RXnXJF+ocKcyXrj
Vqi5JSzq9t5kKr2GOSbHQm2NsTePpcTuI2OCwaVEAiNM4bmSK76YxbC2+1HusgkSLlLFbBshGisQ
Qc5zlL8SdfEQdfZwstyzBYOIVNnpkvettWJo9KtogJraakawFhSrqGnbj341v1vQS7asD1+DXgJg
qgDHEh1orfV20Rq37Z9Bdq9q5JIoauMh7hah/DLPSW2HX2XsBwPhsAV4B0IKGC4HB46FMjKfonMx
C+0pj4R+MFiTOdxxQIqyn0FoGYd0zN+MvraOsdE9+H0TkFcKioAwEOqOJ8UaRgGDyng1Fi862sDn
AqYGIuZ5nYwyOGqiehyTJDy143y3hEMuXJMRk4RssOnh1FSmHb5EDRwqx9lVZljuehO4vJgtFji0
maLCxW2Z8551BFuW4247X4/JQ8B7DNCI7SAwh9X3HqsrcRx76pquOaNVTKQPzRN3G6kFQJfbrl7X
7siGNNVfbQhMGPM1R0/KoITag2Pr3s02QVuug83UE5+tLz07g28cK6kbxxZwjNUl9kt+Uinpka2e
m4eEJTjEg4CUpazBAfrHKqtKrDBxh4QHl15JyWYHOMG5Yg36M+n1q1kw0k1MLVu0eMGj+vQ7zVzN
Xd08pKn/U6Q1Bj+wM6gTtXitTQTJBnFxNUIXp9Ii855jc2tnGEuYxle9jstjARInSOzgGA40/yeu
nY099Ws9VUx4eIVIFy8tJ8kLJy7Sz3o7eCzcyD1WZByigosor0z1hoemA2bHgGwtvfrWONIXN3dp
Qy2o6mNAu2V2YR+tTrosQtRkznUgKXQagqXZz2HQFt9ov9ndWx3FkBDMe1mqU+RsWN9tjwAbNG5R
KI+K+0O6gEamicsNp4WnYiaRLIGT7GZ8dW44+7wsCcVMm0fNToLtqOEcsJ0OYqvhvwlqmZ4Td7B5
ohgfpehsFM2FhqVVEcnjtM6DkeJwgL5c7qdhrk5+1v6cwprVk1A9m7qAAGqusuDa0qzzWoKAHmIz
ukThLVFjfYKtFp+R+4odLXx/lbmTOGYg9Moan1tr10dySawXhQ3Nq6OILFdjfE6HPDjTbQ0pUVTl
O87/1OtDH50mQA901eLuh+Te2tZvRgDqOYIfm7nepW7he5Mo9nnhAxgM6YW0kUstDEif7UfQY2aP
1klJujRmkyxtwWum1hmv1CmfQ5QGs0lgj0vW5F8/dqjzvQjj1qtMSnV8/E8zstWLPBgcR0EHWtNZ
pck+CgdzMT52p3ZAQ+vkT5wD7bM12uOW1D7K75gmIpCURRzmB01Id8ezCzhCcAUe+zS9AHjcRmbo
POod4nmrxczS+m10UeTNZE1fbVWNVpejZIt8WLvUxnJb0Otdx+0LHqiHo873bS/SuR26IKNt+jpc
cKDGc7qi4UCCt2s4KxmArhLD9KlmQt5gROWruEIlO+ikH+RWHB57NwxZak6uYMFL6/4rlJDc7DEr
13FUfQhpUl5yi23MTWcLfkShSv3W2mIpWZbHkbrtvpXtq5Ha8z6Cng/IB15erd5ou5YU1I0bnQZ7
7VArIKibasIseyJvYlp5GTUF3U0wtjuifPctvd5O7Y+iDPZZo0UPhk0vjFvqEQoHZeyGqKVO3RNy
fDytLcSpzPt9GjS2N4EH2NqoIqlLO87asJLuMAr9BXZcvStKHLzsb9Emn0iXHJkOhPtYLb5ON/Vf
y4o6Q0eORj8Gu4j60tJxgNE6WF8mTvrjKOqjiKfeE8EQIOfE3q7qgGuRn9c7ljx8T8QtQEJFxw7r
55anv6YuDw6I+6lPt1ic/Nz4yYklfQLLOL8OMCwDpU0kMSbp2c/d45irbtMmXO5Igwy9KHPfraJs
NlXbbjTMOGeyUDkWsT92iymkj/Ab2ZQHyLshcgSJTLST2oQ209XfhNtSyQ+/tLL/lNJuVtyap322
WIucwGcxzZV8ICjN++/7xIb6T+1v+sR4VLnM6rZGUhl//w/tb1nYQWWUNrF2EzJNnauHOWWeb6cn
pIxEqFa4TRMQFFxLad4NXWdv+7o9qhiapAlvO8X04sXpQGcLvuJojE/MFBeF+r60s3Rlat19oAO3
RQh1RIb9Yhglp2nVFl6qxh8dBrKAfAdrovbrME1PLmMhDahfAD7a5ErkL36GPp+kMzfU/wXFz/57
79/WNEfS57AMzXQsS/4NQtjgJxgdRgAZVfChysnBkgQFPA2PKVKdfcgVR3fmYT3WJp8l/Or8C6TE
HmvhQdYI8JUt9mlYOec4Rk8cpv0vl975DsTUBzjN+OIWTIhc8VXEcheJm2EiZllXS3YB3qWrX9en
yh+4+NLZlv6fHCLrsYR5eCyz3zM1i884Da/ysZ4t49ImxDAHgTssgnrbQ5lNEcQ35pMzcYIaJkys
WLSiVVwX+UPQtseeP16irHt3OE56KtF+dXXSPlSZJXaTzOYHgL6e7Ob46sODRTn2xerJqcRMAGvm
MSk2euQXZ4RHhHhM4my5X0DMrv/9ANS/R9h/oBQtC1U6aiSHkFVT/hcCjNCd3QgCu8mUMX81bvGq
G5KztsEpNwg7zltpggy3ONj1Ni0rH/MufMQ4DH6ZMzfcWmVfvdEnXjfRTeR0vzFxAHuWKpKDNqG9
ZnVstLlbWRSodoPAkZgm9tNEcs7NxWME0QLYYVk6VDt056WRQ4wSRLXbRrM4r2nleE4q3HSlzSgZ
LIXcKfnUg8pE2NB+0NR56RotvKT9cAQmnnjBQDKfbcnP7xB6oevT1uD8q42VzwtJBbQZtekGZkRY
OjSVaCfYRa6eMUTcs0kO6z7D+Bfj1AGAM8e71JA4HFtrV9u0zUrwqmD41aqjmfKCZG9Dexscq+zV
SZEp5gnzxoEAcxWLpo/1NW0JvqffQ4q3RlW0nWW+Nguhn5Rvfeq2mvAYmvOZ3PNfQWxDt53mO0Ah
4yRgMROrpXcHmZBaPuVEK8mOGijr5QNNINjt+it+6ZVh5dNmiKd8a3fGwjxgcOeFLDciJvwzAWt7
xJNwTHK9e4/MA+HX/gmmG7+QMT+1kQxPQuaXOkQc3ev2duwIj6VdhSM7G4dNEBO7GzRWcfgesR3m
17Frf+DzuX5fY1Sow9t20r8wj/9f6HWbyj//8398Fl3e1tPznwCN5D8Jtxad1f9d6PX00X7U/+m/
/3fCOzovWKi649rKYRf5d7q79m+OpUM1JoVTd7Djs//8b4mX/W/A4JEp6ZZi3yEQ/v9IvCTCMEX8
HNBE23QIRpD/TzGc/7zMO4ZjQjbX+Z/pEJBlWn+jL8qyohTInuT5ncxX9GHIekJM7H4kWm2sxzY4
6r34aV7xEBNJR2gyVe7FPgwVS6eVsi4DufjINsuVEMVGs1J59y+Wwe+t5j9WQT6jxbNxJdlypo1Y
7O+ESJLFYoXHFEFEWuOGgTATUw/OaSmPFjIfsU2E6YVL/Gw0Ek2ir+xyPJTxmyzMtRmH65li2RhZ
a7tOqJVWbFfRfjTFXbnxQ+RkrRfb4b/4zIty7x+kc8tn1iyKjibnBouHrP8NgpsgwYi1hJ6hQtI6
TXvCTb7iEN0Ft/PCVwcwa5fICVwaaAFi05EuSPYvzi//fHz56yM4y8DiesoR8e/HF4wzPfoTrUZh
00CaQJeqK9oYXbqSoQ8UfQQcPUbJ6h9G/X+lrjP/pq77fl8WqjrODaampKEtH+wfzk1zPo6t2VJl
tlRV31TZnhMagvfWQFM0gw6+gkIN9robY3bPm2RN/jdpdCxx3mRP+Q8mxHsvY+sPLNWCcKzc0te1
PYO9QX8WyGOUpYeZTKc5HU5Gkz0UyjojE7yIqd2x1nqQCp+zqLiKqdjRM6SXNa5kZN1LrTwUtrs1
m/FAsOmWa91WTlg6y60eGHvflQfbhvE9beeRtjkxonOxCR18vO4Kuvl2LMW+xamnGhZ+q9jMuI7N
lJTxojjrQ7OGvbWzq3jvC/Bro3E2zQ4+KFXURNuHk+VNX6ScbnOu2qWcLvp4LAAjzRMuljLZTFCw
/Tzc6V0FWEKuxUvQhM+jm59xLZzoaW9t0qTSKN266fAUzT7e80coXvuQ8MBGDTTn8S5xJL3N+nzg
FrMxcPM4Wn6bfbEtDTyDNWWcMQrmFWhv+gEvWj2+RG3GwcA+OK1/73RCX9J83ZnRFu/KRjP1ncoU
+fXjKdOcQzfoLyXW0BaHMnjmy1SpS5BZ4MrLW6kQPlbTL9O394XMwPo2YCAnclS9BpmSCI6i4PYv
6GSVPUI8DI0+RrZQpPA6aFz0yXqOR6ReKVmToFgCUk2s97Rx133tX5o8hbvbbRpX7oi+eLa0ee2m
AEuJPkdVtI8Gy+tpmYN9k5TY6mbYQgyKevymxk6PaM/p/cbsoh9VZezGsH8Nq/KBPEIys50rRrvW
M7GR4pDMsCRjpuvH5jU1cedLp/0MZLxTdX0Piy7ZTi7+6rF3PHeYn+h/NV4UIWZqi6g+2kLluI3b
lwDXhqV2TSkuSvrbRrfIaQpWTp5ta35BO6XDHtr6K5kMJPUtWoH5Cc7EZ6fhwGyCR3OynxPEP7UC
sbk85UHLfjgzfejc8DBCUxuyMITaPCvTfhDWHXPPhiAY/MrmomZ9pbA4ZC5ilPma+mh1SBl3UbYA
CKrqP2kDWLzACt28qXg6WfRXbTqWHHGFluzCJWMHRweIPUzv3caI1L60wD7ZJu+u7wTnKxKZgd0U
Z992br3rfGAIRwwDvx/xFSAiLGvbhRpBh+MclAaV2+7Y0XxS+njorOFJNOjFsHkHIIYGyP2dfrbS
aA/5/xDhHtapgjfWzTKoFyC4Uw1pYQAV2mo8VpqDCmFahTLcdMY0rKwpWlFHXhfZeLDjbmNRrzUw
1iybwjyMh2Zi6qUdHjLruRuno9+mVy0cThV4EC2Gbw/BSkUDOctXYJlge7EYnSVt31LIvQmDqrVS
L2xNFiYId02P98XdVi6tCW4ZedU9del0EFhbgBztl/ebYbHMg+IQRT/0ED92VYJsI9B3RiYLo7Ru
+6NtlqtyKn4EKenuo+08ggjzYgc3lP3WKkpBttdEfHQ41KgAN4sxbHlHJLdtk4hudyHgT1PiMpba
267vaCRSs1bx+OSP40GY6bnlDuNQYiuwbQzdpnRmfKYGi8fVL0aUmWQ8MG3b6W0o4Xu0B4naa3Dh
68r4GajfVxrxKjvD/D2o4klHmrBCzOkFjuC8njH6Akv98M36xWiNJ60l11AvsOEiJvkzax3vEUJ3
EHAxaGaY7DmxSPALfSS3ZbfWCn5Urp1nNR5DtHyQqvdOiRYmAzrKTQjJAHqL0hIf2JBfCMu7ljwz
EhYGVMsBlQL4WhdrzL8c4nM5BhsPonxUCxVaTluEgEDVwsdpNgxEaii0Wi1/4eBcjOYuCdIXXRCW
nOnHOMO/bzTb3AzgVaQ7B40lbEiNdkbyI9Lka9nKg+Y0aNLI/ojzt0akiHfa9FJmyADDglpT82RQ
YUoGsKRVzrHe6H6GWsLCH+xB0N8rB7Ue6wGY4Z2AwuepMonA4zXHYVbthpsAZJHIQfAUmQ6tDuNe
uwg1ghs3nAIghtJ/all21PoJBmCsk5bG02vpRa/lYgS30fkEVG1ASlrr76knDO0HlWJeompWjSAr
brFJpSbQZ/3WO9GXn6V38Psg4pFMtRTJ6+LNaco7cMNtNOQveZb8rBy4v71FkBTGSGb7wgCw+VZB
Qq0qCOU7tvyKIqqOSB2a+URLEylDebfigcajKO7Eid/JIL7XyccUUCrI0GrIjN8h7qnbJKaPb9uK
HoXbPDk5S24I/lRo2dU23Zsq4i9knxhZaxRWEZGEPmIEm+iVCbhCFX45VfWnadNDugQL+iL66mSL
5qkkQ3zmellQfyTH670ukhMe4sKTQwSVy6B37JT5nZQsCqk846y4QERK0+IryTdD0ZTr5UnlBvHH
C3U4GFuercOwTjOdkgEdwtg1CZy00i8jti10eDwWsJQ0TAx/0yOCEQX5awXKnT6SuxKOLRGtwSaY
cQDpFr9lBFuQI8YjYDQiZCPxRpsKqlHm/2D2/KpGtyG3lwOqhQQ24pCqC6qCTTc923386bTmvJ6A
rJHjlWylBeQ/yT/zPiUZfIq+7JBv1QpeOvVGtdIVVIHe4gnWjEq/mB8UWGegPrxPW1/a+X0z0IFM
wdYDPZ2YAqsuoNyXL8SO/Ar0hyUV6obOWT7QWelx7d2J9kQnRH8skuq3HolzkPDXXc03jbvoa3l+
RckFwXbn11zl7022lF10rryRsyOMj+5D8gwc+Lcbmck687N77mcPtXKJG3aya+iMP0kL9KxR7oGp
Qv0DcteY9m9kRteyiQ+Qq9ZwiW+ayQvkXLJ17CHajW7wIPyvajTSlVZl9yxzX1BdrwJD02DrZ3eK
9LR3Ryoho3iqbfOr7BZEAah3yCivhvT3TDySf2cSscGM4gHkEOQSmMClm0rJOiOD3ux90hhZ7Oy6
PvSpszMzemsOw2vqwmwzcKHwUmq/8Zgfe4GK04jZ68OMDhQY4l/WXK0JYlm0/bS/iLlmMCaLGkRd
0oCwJLyhAIqsCGxlj9Q0+hjoQCJaqemC8QlKiUbELJ+dYfjQzVcY81/f8xMY+W2W00oDyoYYsocu
gQ0vwAif9fyJQEOOM8tjiDr+73s096CtxiB/DlEDINVSK0nzkLYWHpOxfdHM4jroyVdRw/zp+5VT
DKeRMHD0IUiJaHEaIeTyjK7kbrlGtMNvqla5V6EPx55ivfTO0xjXoafD/DpK59xrOpMrPmUkm60t
R98zK1lR9Mj2Src4VPjadjZJTkYVbDSB25KUE0ZoPt50627GbF92Si1L1qSK9n0JYatINnXBuA7a
lGhEZTy7jVmwKFGvFzL4IpLMG1qTBFnTpR+bXX0YD2ujREvApeBII6soOrmRGoZ/uyfwS7HJ2XX6
RaUTDKpiBWdszMv08RsghEP54QIOWtsc0CuX3tn3RDMGqK15o0jwC656n75OJT8FvzDoTse9RgDZ
OLg6YtWl+okn9KJPVLL9HhtAoYERnHnM7rIQE3ZIiBHCq1zdnH4BDMakDRSRtrGXaTxYxnGa6l+g
9/gldKtnGBNvphPCqxMS7ptgwbImuWu5Tzk8RiqttPyKFvQr4La3UjH3lHbTE0Yibfg034oNUE4M
/sjnsK9dUgdyqYuaqwgRkxoN+4ksY1CxDnNJ8GFpTwqGTs3GG4fiEzPwQ9/DCxJH05akn/h/iAP4
Kqj8Bjr6A5sL0JjTxFF2zxDXyaKaqie6HsAe9QmGIipT3ZScK9xHKNagmib7JmP7OnLKSuzsquls
IYBdGbIEr/LE70JEZxA993Z0bsWYkeyDfHm5PQBl/OhLIMzL1lTXbFeaab42dXcZ3Mcp5fefFBtN
S8S1yNhXDGD18S907Ydl2qQl/9o12Y2wZuMxgwZr37RFVGhO+d20yUTUE3zcqBsIVP/KXF4OPCPS
wuE7zSwzQGY54MOGw8jJP3Aj2GRp9LUIxpb8EY1GObW4B1lYe43tirtAdaZBxwLNUPGhTDDx8Zyn
PF2ZWjcQsZumit6+x0fa8L0nlnXqSPtShvdRUCPQ7ZgOf/LF8e1eUeZdJivZVBRk6tcyaC5lrG4y
Ss+lxZ1++WrDjV46cNJ2fF/eUoul1GFXNnuuKjWG91p/iNxfedRt9fCvBwwV9U5f97asDslk3JJg
SVIr7kAP5KZQYl9p0KPGX1FBZmlXsPpjQUhXtKU3ccjjCkUMJze7N1Pz6Gbh0/cTtiTnA73PsC5V
+2yC2pQlH9+1SalF98gPtoSaYstPX7+X2++vcUqXYFXanctYBxF8Rt5+TXi+cEr/mj8m7xBp9aru
xA3KKWqHvrimWnGl9NOs8mUBaxhPSXGvRz7n8l4Ixxyx/VAWwAUe2r9CxHkr7rr3qsvvIua/yqs7
hGQWb5r+C6e/7XC3hIh1Bmiffi5OIL4eorx8kH73kWUvnJ6A6inkHn4dn3moXKsrzH2q//hfrJ3X
ctzKlqZf5UTf4wS8meg+EVPF8oYsevEGQUkUEt7bp+8PoGaLLO4muztGFwxVFUwCSGSuXOs3juaZ
CMWhN6e7FyJwHtApexAIJ01XMF1K5KyGNl9TrNxa4WhES8/LTJoxgtSCY5zTLRq6cD48Uu777g9M
FOPwMY0UMOqeaoPMERy0IRi4Uz/lqH/KiS91pXoEF39VeP2GAgubEPf4hF/TC0GK/nZ6M9Mk/l5i
OI3XB8mocG9UtEFTFYSYmn3Ekj0p9oPUrwH3Ium2FKDFShsBcJ3KVKVjwR3X87RR5kaK3KYsbyJJ
n8GCn7dWtRtMSAtSLCE+PmSH1td+KXl8g03rwjHrl6QfbjWBAXhtngZHoYZGjyz3E3SySAkks/wq
cLxfzA9XCmERHBmEzbOFjebYOEWjf/nkGdF+jBVVW1roRqnNTCNekCKYItzG738NCnLN8W58/6fA
yB9nTV/Qvvw+bbzbGPRXZDgPfQWdim6NKgoBdgkfKTMB9wtHJ9wuhjVYIcYAYhvBWBkXjD7j1Nem
wVMsBb8ME1pFmJ/AkD0ZsfeLNMq8NaO9HIS/PKm5BEPBaxpQa/YGhHp4/Uoo6JSgxsdhsWTryQvP
omNd19tUVZ9BZaPW1LA0KcofyHzmF5YSbwTW9mHZPcYqLmlK/twajFxRPddd5mjISMMzFbNThPy2
UNtFg6kDUpNqUz6NY2rK4x9ojlbIV65BTxnHDDl3byVZesm4xeO7Mb61YQwM0CvZuyOvQw9wuxIL
ru7aLh5culsRx3usGW7H1yVxakS1/dM4uCQDrssdIcp0ZD9IrsZRj/LfU+MzyYVYqRypAz2qVvIU
Sgc5zNadhIqKLd1P/dtxpWjuQefCJn3ZiRqRRGhFsiMtDI8BeXyCA/jrKRhNk/5HBPZ5jFDG+y/o
JileKGlsPHWZ4jAt95fG6KOd4rDbZ8V3Y7RzVyTGIGwrzBekQp5i4S2n993vJXgCVjpHaLVlKS+e
xqcVJtEF8CCxpI5mzbqy3GCzFM0VZHnNmPUksuV7rACQrUivxvvRleEvLBeOTE0Xrewu+lTcAcv9
lcnRUz3mSpCmvkG66jRleYeWEcxszZ2XNnfjDZo6yDibdN6DG4FVRewAUGiX/2xaptLa5h6MSF6p
B4DvJ8z5jiEw/R1cJpQUWbkGUg7aP+ZMyPQqYGk3QlFO6BgDpuiGEMwrQAIQCc+st8MNI8o8gWi0
jpJuIRneqOpisURNBXfVpnrfRUBLzBiUeQeYBP9tnASFCS9YhlhUm/dFTFWxDmlHhtGPKGmj0SJR
jjfiKoY4K7Fowh2Vwv5YH5eYC+bUGO9DjVmwEkl4aVU22Byg11Zpl+j8QVAdZ3vEICvGUAzPxlG7
QtB31ZMKBIzh+Guc0VANE9FzFkqsdQ3wF2ZekUPsmJnU2pz7+D9ug1o+5QbA+kCFnVCAL0Xq9cL/
FuRmvq2qYMSI1NW8a1u4aXXo73IDMVyF+bJD2uWuz/M7w+uKHyJAL4qMmJt0j3KBhWNVqgomDTHO
es2VKjXhKU8jytvEB4eYNDACr/DL0KtFcbdNXura0A6oRZorcIE/8TDVD+34VWdiLBB5h+kblMR3
cot9D/aRErm0hFzEF1n4EZtwVjOhbDLaB1qgQ+DNv8/Bu5Jt+aWPMPaYmY2aaJmlxoVuuksgnys7
QtS32TO3IwIcLAtE+y39Wy3yldSqoGrl9dSa/98lw//K7flH939+pNmo+iiqf/2XAhJja/7arPzX
v/9u3QV1uXcfFkmFiumpfhmLfGUdVf/6d/b0XtJxy//uj/94mY7yRckQDYQ3j208/u/9js8xpcab
5/qn/4//Wzx/95/fVg6n3X5XDo1/UvLCAVo3cISUDZ0a5Gv1UKMOiDiDJSPSgKmapVDZ+1091NR/
KsA2TNlRKL7wOwWYMq0r8R//ppj/lJ1R+gDmCDaGumX9T6qH2lkvU0fYiQbxAnyMrsuyeV7pieow
1FspnquO8WS6xshnxYmsV6phowy6ubZKdKRbg/RnI3xxMPQ0Q7FWrY7YQg0UwaSfXitJo/VAsEAI
YdcP0soSfnnVe7p/VaTlchgc/VlWh3GM88pV51cCji75/xZJ1jzpcZimwHIIolo+sPaAKd/py7BT
ugV56nQRueLSzo32i/qeeuZaN125QXnPQRtD1ix7/P1NjSsthijNEyCIeptJs762ybEOUnbVWx5Y
pczzlk4SKRsMnFBsBw/sBq65sJQEjhvg56XqPSelHG1IBAcrMXgFbBqA/FpJ5QlPqP7KZ9lGervY
velgf1OdGx/Im2FhbLaFMyM9TKGWqo6qIm+bHRHWD6HvpfNc7w9alSnbxEc0Gi7ChRa6mOHoBJTY
QvlfVAXppmfn1SlFUsY1TErgpno2HFXIweMpBnN66LEYbl3khEO7XVK9rA9BizKjsfj8QkcFj/cX
qluaIeNXrmFFKp+fMFRQLrJwBZzncPQ3jXSh5iehoNeV6W7yxU1VPl6dgXWholDtBKpjnRc8jc4O
jDKwUeJ0O7GV4z49EIycUIxgjRCm5pWaOA0y1Kl8p+Ntg3nrTKsac++26mMdKPIl8RcOfRqaESM/
oI0z/4v++vG5W5auMXwoqmWY6gg1ePvc0ZJxzQo01bzKsmCDfqqJzla6JdPTYb9aIIjq5Ufq0sEX
XrbjKHT2HEAVqAT/NiVhU7PPTtxkcu04Oe+JrYHs7x4AgSW3lVbHtxaW6QK6xJVif/MySb9xFLzD
LBueEdDneaWn0XUO6ofEax4up491I0dwkJRbr5x/3l3+5hHazJIMmo4DxEAzz14MB+yGIHTBkmcA
wO2QJN7zZrw4hYUwsZP1rEQc+YR3DLhmlOW15FRLMnrfpRLuFKTUlnHqKtfVS2akt2VQ2V/M52dS
PMzhOOnqioqdLoiRsVO/f4ChDpvLUEjMelq9U1uCaDXKnE1qCXVR6kk4S3m7Vtg0RRBh5JfUZ53j
yvFdIvXB0mzx9tLHPxgyWCOBLp5bDmGVktTdJm41nEOyMEIIk7STIYlF08ZLdDl6ZAdysv9xaEEo
J0AsR/P1Mum+QCpMaIh3bytdxAHhQScxZPSOzq4OiGjmmMjezJux8tfdtJJX/gyx2fGAjHqhvPFC
pXxB/UAtRPjkG/F9krtIhfXl/vN+oL1XBpruM6g7nY6qgyVWz8cNFTJ+7COMDnyYecMBYV/JGHa0
8i3DpphrtYYaZSrtTUBg+8AhYVRGl7jDmvshkCCW6dnKxZiXRawFkNDRHtsKerUdNUcICEvdHOB+
95q4IDoctlkbNFcd7PBl6UnxQieEj7V8jYJ9B/YugCtoxmAfFAwk8dz+4qZPl3J20w2mLwXNDzSk
PthM96WMWrM0SkRDsWc12qkbUvxr1/SGnV660o1Uti+Vk+trgrMlJlL6rKUsshH6UOxtCF1zWYMC
W6jxpY4fj6q4Rz13Nz0x7zWQpq/aa55BasZXADSNRR5iDDiIX96/Ar6rxQOTBvnXbjilThagwNNc
Y3AyQLnO3GPTIKqRx1aw7jHzcbLQ3VGPQYcpwcJeHh47jH6+pXXjLFWkd1h5KM+F5osbxYUox9po
CRPBgratZayLTAl0MoiLONKzA7q/iPsRPV9aXnGZWYGFE19l7coAumYMXPohhaE9jxqeYGfJEPJD
e9gFbVIukDIwlgUajkuRJ+2tp3cJfkTojJhYZc3JT+F+DBNrg+XjME+QwVmiRFKshGreN2kT7euy
+RFboAxdCM0ntOt+ZrLk3wic46HQIwrEpd/YbQ8Wor3xEtvcoNr1RU9RPoR5CIoRSBrOOIgzfZzN
3mVipIbss+yzkxjjxwHJXvkJu3fq7k3zvYlYJuH0E+881qNzoiKCol67lDObaqv/EsWScZ1K2pc6
XmfvKjggQ5EZtRUVOxd68dmo0cPukztdAeo/5Nhoppy81mSWOxpgS4qwxUpVqN6lvbHGXeNAub2I
2wGVAGqYft18/3zoOJtix9YQTxFyqLgYE3WftQaVxAo/utRHEF+xl30Ca9gXpIyKZTDImz6UftSN
mX0B01bGW//mJSb0Z3nHrIAQnCNju3P2Uhi2H+FdJCEX4SreyR0a+CQghxaq42l3mtQ8p60arAUr
dwxQvB2SDd0XkZZyFgq/NmFsgGo4DE3nsYWJ2xBePBl+EM8Kee+wz+Tb1so1NAWcZt8BO1agmbPW
9W4tFcBS09dfhZdnHZQmaLoN2kzRDTzknPP5ozSsAphthvqP1P500ZiC+1P/xBC7+yJOOAtnxhMZ
ABF1Bk6DgEo/exNE7ysZNSkP075g3ofhPfrQ0OUoiBe42+ayQ1hT/qCmd/y8c/3NBZomJASD9Tw5
YECf7+K3VgZwyVgmzXD3DWBccoURuk+QgfnfF6f6m2sEdT4iVVXWCwQd788VkVIPSs0U80wbBRPA
Gl8ZrRFsfO9BjptHvcvVQ14G+trDOX1GZGkfUxWnKgn201OtjiaRIvou1Aw1XAXSA4YStrPH6Ks4
AL0TF7rrWWvcNlHSTxtnL+nxCi1kHEYVX8MHqApXpR5sUx0Oq02uDa7URQ8vd46qb5Wgl+YVrbb1
c88+BshBZJq0tioDwpxMtb8tITy7QgvJ/SMlmHraJqwyFUPirt6FcX0VEmfMkWCpT7nGUKyiC0dh
UBoWrpdHjyWk3JktjGaJ2wj8olA+YrowHLGIGr54omdrBnqSznymG7yzuswS/6wnJVWDe0Lpo1My
OAgxlN3JKswZGef72K6DhSMXXyEzP/YhnR5LgKvzTMH9nj1XhBoE5sYEMUre3Fl1e9fE9Z3M/z/v
Px+7j05aYYzmFAV60vmF4UqhZ4nAL6KChTHT4Hx7JuIUCYolcNMXuke9tkyP4G3S2edn/jACc0tt
a5R2RFKTO3t+gbVs2RArPbKTNoKM0NsFQMmjbeAn6TuqvG2Rw+ore/H5ac+j1/FRmioYOOZHR2XJ
enbeoTejsFBHob1eBdNogdozqTKuQymLd2bVmbPEchocWRmJE5GnYDwcNOi7LFoRbiqLTpRXXzTp
b24FcyKTkG3TwYB2v3+HmwSlKcpaHrWEJN7miK7lhV3AvO3B0Jr2dR/4lG2QsDwIYFjUIxAeGrwc
sd8U1JjvSgYaYu7Ob61TX1RiG8b9MLNVv1l/3tAP2G7uHTKnqk3uSCMxdd5bYrVrbZTnIKEZZrir
Y8wBPbvtXiS0anqMw3CfhtoBkWwuQrmcpUbcrRn+cuCi7o+FQIEMBi9okcStdxb2f/PeUtO9P1is
0iQK1QN+NgT0NZuaziGSa2/z+RV8fI+5zWC9FRnv51Gx9f2djmPstx0rl4BW9nfIeG/8krpohcky
uwG20r8YNz6+xSaActZJOqsH0nhnnU0JsFFu8EMfPaGmt9jmTf7fvMXQC8AGjLkCWybwfn9ZVQY0
3MQNaE7tFzSWVz/0+CuDiiiSQ+ktaktCWFO2QwSQ4/CrGYhjv49pTJIGOneV6/sY6LdVZXuaQlqN
WWY7DlSx7G+/vsSPT44+p7PkU8iEWayA3l8iVih+WeWYslmj9nlVrCWHjETqXlFYRT9OVD8/7ykf
nxwZedZbY2aWaNo+u6WGkPwiqFBCBAUGrCpDZF8fcY1fX9kYar6/gQzAiN4DqNCBsZyfqbLi3k8D
20W1LwHYN2p3jOGgZPWXApbv8vPr+puz2WM20XTgj5BzOxtr4jbN0TRAcUg18F2vMdNC7Gknutxe
4tTUfNE5VO3jxY13UdWIdxnZ9PE2v8m8skT0IRljAxbI3SzqQAnElE7nZobKSJHoxakY/Q/cpA5w
pEHXvPOj75EpH83SLfalmpI1sJJLK1CYbK3sB5W2vVzF6xRDqgOV/4su6uOlmpTmdVpRLv38Xn2c
HGkxuXyHJCjknnNOhtuXiWv1BveqivIFwCdMAPwB08+2G3X2/PhC9mClhZp2HZlIHn5+9r+ZqQjQ
QVwRrCuK8WHwgDfYK8JlsGqC2l1ZvfxjCtrgJKBf4rSrTIJoIBfqjRzKA/JJBW+8Hn7P6koDVIG3
3Oft+dBzyAkrioW6NRTXj0m3MA6cvjUdaaal9ZGb4cPRI3HvWDsLD+kvVrEfpkQWJxiPAQpS6aOG
ftZNpSEsGp2zzapiuCKZUDHl3Gfo6WvhTWsSqmS9/dUNPy8TaCRWgCY4NkUXQiJig/edtc4CMIEF
lrCozerf0jbDRzgOgr2T9u0Cmw0BnZEMjF3H4odaAgkLsGcTtvNIhTPb49uFs3Vy25vUQtTBO6H1
hyylv8w6YR5i/OipBWdf1Qg+LuhotCUTMvOPrnq+yOlqrbShPkOAERCSbb09dQ4GhzilyXOnysWF
2WXWMgtqg4gH4zvtJkR04otM3IfRkkY4KnRSQlWd5cjZaIk4ns0aQSOkd2NxCNwOOUXgsZ1jB1/E
IOdVrPEhcTIU2OmEsvYhMEbcAvuHPHVnQw3Vsv6FJnBKDR25DmowA5Rg5IOQBKrC9qURmK7EJHC2
gdWInVNWh7JqatI8oTtXh6rD3QF8tpBFcpUpKpqCwrxiaAFnF4NDBuOHJh3YNkXKahgYfYrIYHZp
hioyWZkrbwtSVLpI8EmocHYF2ussWafhSByAXfz85VPGyOTdLEG3pGJhsyKgfGHI41j1ZiDtq6HI
dB8ps76s9CWxPLqPcXPR0SPwCEXaOYuVpRdigu2ih7BggSuuEls7JmUUntTev8oq5/B5m9DR/JtG
jcsGh+oNQ/z5C4MBa5tIggGyLmAmJJk9d23zya7xCy7sCtBqMhxJf2MmiIbFjJSssocuLCAdqrVx
0jXAY14tr/0asJ7li/Sa8fbRh2UG4lFaNoH70JhFDDoibW80WcH1KNCSSzJpKprczvew79UT2RSB
C9sMK7IG0QaktiW5XWewmR791lO/02vbdQxkjcD0Rs+d+rqTpOeK8v8Frq86pQ5MZDOCfZQa24vC
yAHOEi8d8w6QpN1Q4WByRr6jcbLLHlB0kit4fiCXlTW9s5UGV18Yro6NWpxqKx+/s77MkjtLOkRW
FW8KB5gtWhfpCF365mpNdJRDX10HFlLmojrEwpKuOsiHJD6xKEkyMssqr5Dq5rORsLfXsibYVrZ8
aUpZ8RMKTrsbHHPYOkDaUSkWK70MAP8Z8n3TSo+1ovinJs/909B5v6wIefR0wOPZqZchqJ0ZJMjw
Mi2BgA6A7JaYoGOboQX2Rjayhzau9W3cIQze6riK200QId1eIk+Co8peUeo7gaXorcQsv5ZSTD3K
PuzvRGlllFTVU5VUL3kHuhjCXLtVM4nXSxuVYlUdZRtDQoDIQe/L1RSsUchWXKFyAXo9SX/GXpVu
0hx/IpkE1LHM0r2WlztEEHH4NA39EBlpuGcQzhZahHgEYuK3cfKIVBpup4GlHewsvrITC+ZWE6Ac
rLnu3snM46Bo0oGUwzL0kNYtlVxeVcjvHQI7vEVcoF/Xof1SV4G50RvoBCFJjI4K36xOgnYfeCbE
D824bGsdtUirzp+8HiWSqt81cnElIeGJPkmrrbLIMNelYC0kN41AjbZrLlIyX+SGXW0VC+0HBoig
4UVKT+38dAf3Hyz/kDWXGtQh1/Oxfa+cYdcMiDknta1calbwTXMw/bPAK+6KqL9oJNnb2XWY3ycF
hDjmnQCx04NdgGxVvLpY55HOmg8t5hkQ2PAyjMonI07SSyc0f5mGSE9V2frzpLosx3Jelsi/rHg0
3wPtqJs7BALdfVIp5UEo3Y2VolFe1qm1AaC1bmSrvxlsqVzg8TxnmeYeEM5By08UT5Jwom2MKtHM
yw+av6PY0IC09por/NtBREaofgy2I9aaoYRXstNiPI/+2v80MsEbQnHILFMyHYtCZ7NPSeDaBbXl
oD+jbTwkqGe5yJUF3CB/RjO+moI+Bmacb1wXjKRumeL8GCm9GYvddshkUyWoLTVyfE4tk+VqiFBg
HaydULYWgAJgljH5H7uqg1cW0h8N/74x4G0kUgK+5C/q+tXrJPCPpAYB6CdV+R//9mFpRHOIUQGI
6AzGxEzvm2OjxASAgMk3NLDzARCY7uQy2nQqUL0c84yNFcqPn5/yPDxjsCXhqKiMQGPy6LzAmRZt
hI65Ic2yDFtW3QXFH6iNtiX00FeuuqgzFQVwv7v7/LTnISinJSqkbE/VEVjEOYIlsCV/MCpOOyDe
3MY2A/4Yj9tkza+T5vrzk33I1nM2R1YdCsxEG5Q7z2JQN/LVuhQyjI8EdxEHFP3eV1ATl2tsDPDB
g9mHHvoqhSq5UDVSk5IS+F/M++fPdmyDhgw1C3sALMTe75+tXoS122vx72k/DA2x0DAv0IWCmLBO
JNCEUG6/uPDzGsF0Ujq3iTkN/ck461B+kFapis4HMlskV5HVQ/s5aBd22rQLpty5MMKl7GkYHwgv
BpieoSuaRjdftOI8phxbQWmXrkvC6eO6uOtTLzPsmks3UYPrrQI6LSsTEDcFZfMiXMWOVBzbFM1B
hCGTZdC3/mF0F0Qjsr1pkxbR3xo+Y2q75hcLw/MaG+dhvKF4MeYjFBLCZyMONGLX7lOQx9Oavcjs
+spsoTgW9W1q2wfZCfOdrsQ/y1hJ7/zRRAH7eupJAijmg4RWO/h2ZNM+v2Pny9WpUSAiRsUJldrK
WX+VpALTjLxwQbrb4uDW4AwGQ+7vwlzDy8CC2e13qLza5mXr1NoXY/B5fDqenJic7AzOQ2MB8n1H
DYOs9uHswKVpKT0jgtotvNTRv7jxujlhtd4GwjxiGcAc95/lBuCoszeiLGxUItA7ZJbWGHpG+TzL
uTYtuAohyvPyixaCJ40gwR0cLXkREZ6tkad+Iz/2A1jrs1PW8MV0nCv74QJthUfNQMK8BBhfoD58
GOnwidtox0LaFmL45UVpMubg86WTWyRbWXvCzUWyMxNpi7pZYm3Q0gInZ6TtBp0JZNvVF5bQhK+u
cC5CR0EarnOxfsegc9AzTET0Fgt7AM02L/0CqfMjKjzugcc6w1/iZwTbYV3GL4EqxxC6McKhhPlD
CatgpQzKRTWyMkWSHNyq/SUlWbOFBvro+m691utsJ5v9t0oevH0hMLsENOLZoxm6ia9PpObLlHzk
3oyHXRqV2wYc1K4SLhxMgEUCODPjqnmsUSyz48dM1gFlZo+GkTqbIkCjXZN8aUWh9shouYhKrEUy
28xnRnRttiSUZC0IIci660GxsUgYomVTk5LBDxumBsi5ddbZi4o+dNSdAEK3hVhUay/BYlWz0Mxv
OlnHCg9PqbXTjuI+knLys/42qZ1lNWD+0VkpmpC6turhgJm5d10W2k9zsNNZ7pRHtczuusBZoOzu
rEcDY3gIukyNcWgwB5CRTEoVI5ijf8jsIXfwxhpLmVfQF2bmgDVnDYNosLFsAAIZx9TuIqysjINo
74UR4WbOShbUn4n/S0JsbKLhbunADpwaoapYC1fogqbo+wptZuXFupPJ5wlhEzgqMPGrEuPEjGjX
FYW/Gp2pOg3ZPyOLTTCu7gr6BgwxFbm+AVYQpKQoWOGP9FzFweOYiV8mibeKfA/mhGqhj9BqzSzo
JGefC+8XCwvw0kn6rWkQCw61Jl0gh/oNXcIHHWHmFUhVpMqh+PeFKY71sK7y9pvq6uW+FMNFocCG
G0oekWGeLPsZzkezJpBApyKcGYqbzRTZ/QV4fFnx3l0MOR0y7zL3osHmDzIHi4rSI2WZTJqQ6G3I
KRJVTYNPaVR0ax93hAsD5bGsTY15llyGgV+uLEASF5WvPMgBBZ7Uag4qgu1LkURbEGfon2rQanpl
PaQCXRL8gFDwz0CYa91WNeoManJ+05syRhQA1RxrhoAHIq4szOa8hrcRC0V0yZf4Md9IYXOCzHhp
tgTxKa+tX8Fbd5EPX2j6AYWdBRfjc5MvXBnveKdHgJPFXBUaFwP+ViOzaGWGGcQt0CKFghK/Ie5A
51CX8ztp/h1xyPxCQqR7rqLct3Yr6RgGMFZsQ3pRrfBOKoLhSudNtotQXPdJd2Vl5YuLCvBN5OlP
LeNYxMr10UvQPIenKam9szIClcYjkuYHBkbSTUWhJG8zLGZGAQYrClf4V8RZDUpAIOyWVS8Bun9A
lUR3EbpoD9fiW5PDWTdTzMcooaJuU6/KwpRWuBZQjDZEfFUKrBqF5LyoAmF1SXOLk9XXj3mf/RAw
4iB6hc2saJT4gMJIHMrpqjHQRoE9lMOBDNedQnqEEi/8QUuu5oBrbKTJanmr1BiMUdfr68LYtK2H
azl3FNpuM9ORHmShrHmbpgnkOfrlj0UWmSjJa+4mFAOyOhXRayDuAwPBY7WEyd2YlE8apGnRW5zV
ZkwtKcESssHrgtSsOjP6UeGIxcxSdnc4BmOUZbHCTGv4SEV3W5b1ylODdk5WBEZtLTMPN8u8kR+a
COxN2dXGfjCxt6gilOYL7OG2fQxb0Sqr762XHaEPrFWw+9+ZzveitN17g2HrIg7sByOW1i6hmeza
LjmI1r1Ie9Pahn1+i/Imlmtd0lz4hVYjgWjK38LB92boqIBaivJ2ryE9n5WKg/HVACsOZuzGI2E/
75EE5yFX0sjeIqy222aVC4BURtnnW238k+tZjqiL449Cktks163sushYhWu+dzv98bCJoQ5kGbsu
dI6IyYc+4ZL6C2d299JVHVIOwttNn2IwAZcDiS1Ak0WIQ6iUYW6ntYe48Ugq80k30N0oBarIy0K1
djZmh2vfR2aaKcB7iCNGTB2Z2rVtBeLBSdIGjUy0MwM8sB/SBHXVxMtuBuoZNx4gTDVufpZlkq21
Sm33yvhn+l9rlu3eaRwfzQbEP2HQ6Onyzy+e8Lr9tM303euGEYy6FTWG+zff/dlmOjZEZY5YVcWx
T6tufXaYaeOz79KhmoHdjLaJ4eBbo6cbgoxqN/1xkr7awWBUEIKe/v75afpfYqFqjm3WGmKLYK3X
xgHppKpQoLzBPpQb1cku+lTV99Of199trfkV1xVSvOMP7V+/KlgqLgpPzlcwyTchEro/hMwwFvpG
dcI8NdwyWyRLBS3sB6jam0DRkx9S4HUwcwHdxWB9ti0zNJZajvqg5f0Wv9TkhytK1AMKVz9ZDpaD
yGbXS9OM2odSynbTMewGEUh88txT72RI6ZVPtj1A5GyV1thGOS+sO2jW1oKB9GghV60joHCf98wu
eqXgNjB+L3xNhWGFtcr0Uculk5Z4+sksOvOUewAoxq1Ah/jrwY9ZrGOm+ChV+EQ07iHO8+46GOz8
UIr8us01cSNT7bgJcdaBNOT4G4EHN9I9fn9IEuuqkOMwnbsuMqt9EDnraePAyIxD2NRA29h1OggY
0XBeRI1GfNKcRrGJO/WXFXTpi4dGAUiYIrnBqTzBXsJCS21Ei2a16V0gWZg9DU28thUve+lj744E
T/xgdkkyWlLY+w7S575BIXURSZ13b/gYBo6HFT3iQ57RPxt5PMxrwwqv/E5F0iNQ7VVq6eG1b+FY
0aL3+tNUt9Phg1wuZhZ+lzdGUyJgozYVlENbOTL/k4HuIvmb7pQo1XB8hthTCUrmQXZll7m8KQ6F
I/c7oj5UYf20ugOs83qFjo2meZ5m3wenKedYPCtXLmHKGmPEZB2GBR0mz3HmzZzytk5KtBoKJCsz
YkW3SBCxr1He8R0TRGkgJ3euhZMl2Qp5Nf0qdTCTAh8vSnvcOIY3sNI1LOSmX61ElzegeKr5tG+n
lPquK3jUjmzGd63GbI9S8rfpxwr6zJWnxNtpTxItzQ1TArxdDjv9Key7vu/cm2nroa7XjeUEp+lI
OGjdx6bUHKff0LwmssGFbD/tF7QRVnCD5L5egG8p5UUZ9GL92oi81hei04rltHHkl1hAsJT7fQGF
HW3qyFEQdKTFZkAWT3Y1cJ5js7TQ7w5ZUPxMzUQHn6vVCysKCH1F5aEI5qjx6x8qKPEeDGaOklsB
v+TPNkYorBDpIjZ//VZKT0GRlbtplz9HmLYg5Iz3djBK677+LKXSsg3D5zcHfP3vtOObo+YxoDuJ
Og0aPzRF7xzO+uFw409NZy4wW9c3069/rmP6+GZnX/OKdZLw/Ma9/vz6p6HTD9OfP9eSoL8+t8ia
j+Ezs+p43a+N+bP1n19aZTjWqZyuy0oc/UDNN17iaQcL2WR8tEy8fxobAAq0QX8lZZZAw00DnlYV
h9Ipu2JVEfJAlUNZq7Tytr/4szcGEdm8LONk8eaX6eda1VZOXijb10PklmZuVCXbW305qlGMp562
k0tegxJOBYaZeP3M/hx72kYavG9OgYh50KM9tEJ2u96rIHheP0purS2G3GjmjZwfAfd1+3gyXB/r
4gTUlwC4CdInq/iBDIM75GgETQ7z42aBp50wixT7hkIYEu+5eW0jjbF7/Vi63m0uYY847ZCNhwwC
BNT1utu9HtKV1XtcG8rddNLpj5eIx6qT49/H0NrmGzRY8brFdAw1NJ88xbS3r2dxguK7V2fa9vWQ
Rez9dNOi//0x7+oX4i8EfKcWUqbE3SfMiV3/ukwn0xBztahx/G5U1FAmJce8+dMqSKvIXJD9RSEs
r9BFEaxmIdLJm6lJ04ZkBVIkEPx283ouRcLrxLPi4vc+5LOQdKjt+M1xJYPifc6C5PW76UbhrMjK
h/z3+s+xIwSsZ9Fg6+vXYzfaKJqRNPKaMi8VxhpBR9YGrJte22fEFI3Q2YAlNLUXkzsLBQ0pfj3m
6xOscoqlduP/PiYraFT+AMav/ly3xlp0jtWxuXo9j2kUWE0MrbL607baUuO5rlUd2mJjL2gjIv44
LKtVPp0bwl8x940ie3PczgvreauW0eq1faFKRqKXPLFi3VecpgZQGGW+6kOHRfx4XOTylLldZcbv
zyVGnnCfG4WQcLwHJeokwHjbbvl6zFqOgWpWfbX801ZPRiEfUnK2/N02vFwwpRmF2Mbzwtw1ukq+
qiu7RMxHq1cVYtUKqjOiQmwuK+rTUBjVUWGVP31q+gojpgZkOxRh96AW7crEwRBlQVdzDvr7j6z5
V45vFaewi8tTb1ANlZ1+RRm3we9w/Dhu8bp/+/9+ff0YNoZ9MGKkH8ddYUuXp+krjyfx55DTVz5f
YVGENoETKRem3BQnh1TtgWXpShrPPm2fxJZ/1BJrOR3L3RYtopmVpupLVhv2oTKwWBw37qSuPAV5
Yx/G405nn76fvnJ9/c3Z/9px2mfaCjMp6zBu9eereDz8Xzu+ft/q/8nYeS03qoXd9omoIodbK2dZ
Ti3fUO6wyXnBAp7+DPA+7d79n/rr3KgkEYSwBWt935xjhrSrgnYJNWyjadx53KguHxurc8+agI/8
+y2P8L1zH394TkSXQcpHejpEPwTKeO4VsSqsQjuEaf4yf20NsOS5DAQGfgAIUrrppqpVwX451dM3
tLi4kdJJWNZ8tO7g2ieh+n98J60d7FMBzP3fv0pVfK7xx0tSeP44VV3mW3ROlX//qnLaYHo5nzk/
qP/xzTY9AZxe+GRavtO01tdQat2NVoX2Y6sWHyg9jbRI7n4fRLs4JOU8JifjTqTcKRt1g5jF6EKs
GY4aUwGP2oNw8l0SdTMfl7ZZqo/9oKSH3hslNiPMgVYilHuvAxJjHK8ccbGkTxAXbyFJAUzoRv2U
tiH5EUMS70vdjt5C+IiGKIN3PZEwpFGhbuaXirUhM1OnKPYtM/tspzYJTX5X+nckYkTDOsWznCLm
4sgk1kcn0TF2aMBaXQ72pR9rqF1Fd3F6BvbzMbUBPchI9MEpd5PkicLEzQhbax3FPQWiHm5BB6fz
1dXAS6i6OV67IMs3vUjiXZtl4ydPPMU7RSqVClp85oszp/z3maGnb8IW4Kd+vzU/i+pqmrdPW8yb
GY2F6yaEMfC5L7rV/fGPbeYPSNKkOiIQ+3r/czfz668t5pdVBcrL7FUmFPNHfW0zf97np5i5l2/i
VH//2vjvtb/2rSslxc4u3X99xXmzyov58l9fJQPGtnCJrFv+cVr++vh5beJnmx1QvO3Xtv9++elc
fR3SvLiqHTCuirv54wC/VvncDthosjLN3vk8Q/Nnfq4+7+KPYxgH9yDl/o93fv/t/j7osjehZFWm
DzHofx7WH5+RlyBgiYP8+T++zu+/5bx2Tq45AZKvdReB7xyKu1brjALVSlyzOMu23TAMO7tKgQub
LSNUpMivZa58F+3Q/cMXLOzG/BVGcTJh1PSXqCBqjzmqesrJot+XPhXe3jUFqisNl5ZeyPexCQ6w
miTUvXgDv8/8MOT0s/NMcTNdxDpYDOKDZ5bmcTRSc9VW9fic94yrg9YQPwWtvm76cMK3Xt2wC795
lLGXsTK0FwghLsQZajmUAbrLvGBehUnPy79HPLk8zeanlROjaFg+WK1oMFcDMVdk7PLBMom8tdXL
9jYf1nyAwg4p/PKZ8RDDPbW7d3KUxMIUQjzOX5HmSLWfv7ZNhNqqSzoCU2lKPDgoj35phK4MUffP
dN7AXTuvwxRDH8HROOM/GXdEIZILamqC3CFOfkNkwL3og+vnWTLjpQ2X6IcS0pzIdKcj5lFU66jK
vUMT2N7BoVGx7pxcPrU1Zum6GqMfIAyX8xFPf1d6BnQduC9i7UirfY117vNhKPuCHFBh7ChkEgpO
XJFq5/kZfmGwGz20JKNBWiKirf7VVcm5b7tmCxJfu2R1gr2T1EwMdJD7iSjC3erUYqH4Fl5X5khC
K5J9AoPR8p56zas/0iIeV01tgcdicJSYgAc1SRSo0XEXzTsTvvcgm7XTOcre5oK954b1jnAe+Y7i
hueO9O1jnAPRqmroWQSr3UenukcxU39iuBaOVNMNosV0RwhoRtNXb6BwJPIWmeVetdEPjTHc8tgB
wmbpBRwu6CNrv1HJ9CKN6lSNhXmK+mrFPTFaBl6sbrM20V4zQlx68m/Djv3wOyA9exgmeG21wZI9
3vJqQiBjlzvti8R/1vsRBaIREfqSMx1t0/pVtWqA2Q78P2+wt26Ex93tRMQNJXnpiAF/qUG7BNlQ
PpW9+KF0cGV94J6nPFQbbrRGuWqDolvWQ/FE3FR1wSg0EEqotBvTIzt2qkWZv6i+3u0uzd/yvtKW
OIjkuYqLZGHpkCU4MGXTNcK+9kmmkpzWBe8uBlSt9avnYiKnaNLp9sb0QDFJW9bAVcyJu2JMvJXB
PlKPNU7zO+jAfuYObJZueksF10KoLmDLieCSTywXj/N6qhn5rI2J9EJSp5jIL+3EgNEmGowzcWFo
SkWxc7cnXswIOGaYCDI6KBmlrEp+4Hl8ass+PlUkt+y0CPtR6o7YEJwoeVN1hgHSp4yrl8esrYkO
scirK+yyZzzwTFTS8GDCkHhL8IOvyoTQSYXh0A0kWYQ3A346LvkqU5UlljtrW8SF91aTNlZK4tqI
9tRuJvJZyy+IdCZ3cddX44k2MYqGKQKpElIZHmwKoacUwbvIlXhPzI78QenYBQ6uxYDKkA0VifO9
0QKqEZUOoXvU0eI7urm1G4DLgZVpF64SRPdUpPo5nRpekU/ZXjcSLY9x6lECN3SgawrH9r9XsbOo
kgpHmEXAm2sL4+r2vQlVehAUT/X8sYvirW6GP6shT865F9vLUUsIhVbNZBPkIDPmU1SWAd1EPSjW
2XSyhMLAgzhjwng6+vLEq9PUo2yR5mK84YVcVBBq77jElQe7olkGNClbYcHlb0gE4b5Msscg88r7
2JmEeSRRTQXNzI9GXYFHNQuyL5fQw6ecdWvVo+lYx6j6d2DurH2QjICiS+i1fi2umPZcUk0dUnmF
vTayMn1jPDUu5WDumdY6N2cI3xImve9+XLsLauDl0fjP+1RCv6Wi8HdqabjqMu+6a0DQ7D5XCyxz
VdEsVaFka+kyImxgLSxVJxX7JLbyPWxV1OJBfbVb+6gERn/U1WA4Au40Du3wovPzvXgVBdUy9xwC
Sorogo99VevGFP200qwsu1e9A46uKPO1Mb0U5fjYjZQox3wotprRNNuk7dLt6Ab+I1maJIRDGu6H
+nl+SIdne2RI6A6Zcyij2HhBL8FlN6HKVmWcE7KpuqpYwu7utoJe6hLDanEax37ZMjLcO7I0jjSb
3JbYXBcECqRoQ/pv/OsEmyEwXjG8cMPJIZAhcKDeVjrtos5Kc522gXk1WiS4mp2vIqPoD3qtywPZ
3fLQhMk9KOxvJR2g1jbRVtKzu+mqG99i6pb8O18zfKS7sSzDfWWTTJ5ACrvRt2E0YOOU7cbaueV6
+aT743iRHaWfQbknNAawVBhuUNKDU8StIGlotONybWJbXzNoHzcNiVjrpFTVc0eq8lka43cDgeHC
NEfn4jW1sqzzilZ1nn+zGuhzXPfpb75V07mD5FguVa3kVJFv9flS0TXAs/CXJ999Xnpc+6z6Wocu
mkaaLlcjUS9ICMscGP4Qhs90pcvHzCDHMND8G3eOpxmPLKFN3xT/WXVicQlTvT8D1KZOXF04VnOn
cNk6aLUguC2FowW0ip6WR3KYkgZ7SrPnNMxBY5X8w5d1dSz9vEDBeopp1aJ8tLrnPo6eu7aajJv1
fbDehtgy3/EAaiuMNmJv+WWDhNrgIlS62R5pp7ESdJcgkrb9OuYqv6psxTnMD32cYwaLXokGXGS2
JCy0gr4BmU2/+s2FIV22adzCQNyKRgvp4rOVCXk3NNEB5FWC3fySwYeZDSQA+uDdR0Nbt5bIvw0F
UzQjsJJdteE7jkRJ+O6K0rT1kNsFFYYg10+4a7STXYRkU1g0XcxMKw+aILjUpdH5kdLxbqvOWTmu
P0WLoxxTyL7a96keLS2PHHYr8O0jZQoKURplxtyva/6qZNsJNEh7yxMGga3qTozFsG6APJwaQLU3
q4dL7Ri6fnEjLtZaKxdBNJTveYm2JqnpVVLqfeZk4oUNs2yHKz/Z5EIxjz7tNSznkOHb2NB2FjmV
a27INFqC6ANBt//s2OUGnoNyoMAenl36p3R8XSCaXq48xiXZemM1RMshAbTUy54ekFMX58I4i8Ey
D7N8lfTlQ+2RXta60+XNIYeW0vU58Frt4JcEYUg9QSqfJxk9OLlWjWTYtK6evduEh49evlCyPCA1
HSqwWUiUoEKsJfRrMwyBK9Rn1SnDj54fNaO6YNvIcDwSX7JtnB6oQQLoSW8s9VymB0U0Yps7jPKd
DL5gqZLV7FSAQuCkL3JTJ27JKqp9EhbJNrbETWmwnheV1p39VCueI2ql1K6c/pLZJtm8haISxYFG
uSgSYhDdEBiG3ndkLwEsHYAYHhU69lVpniHGrlUxIuYPIIPEMWSQJra8DSkGBEiqBJWiBRZ0yBR/
2QKdhxfY2NiIuXauq/odwSYwvLYc11Qw9Q8zc76nUXIJEn94iq0Pqff5zfEZKbhh3aw0MyhuMTy7
NYk8GnEfAg0MkYq2VNJ9A4ZEugnxDQQ1kPBry0NMKXhdeNGHW3bFKYsTj6wc2LHGmC+l0in7UgEJ
O0K2yx/swLRoRg32okVtAjfZaS5NXdbLpg2dJcliEOp70r5qGombLkDbYrtEZNWdp/50Oyrcdm4D
WKZqY07oExXg1SoVincdvB0Zlv0TSRWw+Ee0w7IcjEUAnHdZY8S4hF30UTSGuesEnAzT60g7zh1y
Qeva2BSIlYohtI4+wruHoDbbU1UA/M2ifjzUvm9waR4IEAgNcfUTaIBJGBQPTjMwuJquTmmsGAtR
Gb69YBDqLYeQntWo2TVBeelZkXlAWSWd1Ku0zjSV6YHi65eBQeCTn1orqWbus00MNbWGdqlLGtgD
I5UdDLFkpcUj8e9e/pjreNUdxR5OaDaqB7O2wokLGlxxbF7KTtMv5qi6ZI56GywH4y87p4bjOANI
bJ8/RzOmK8Kni7o/9USOL43CHzdZecW7SiR6uu2QGH8TOh3mERXnulbMhEywQSf8qNgNav899gpx
FWohT1CKzvzlGY0DV3unAfSImnX4CM0WlXd5StQgPmGuNR9bvXUWY+Si9apT/aDUd4NL711fFJ4N
yRV+4qKSMOxLR0/eqcVx8HV1xrDtr3Tv1Zde+Z1YFJyKTjusU3sgMAPLCupk7tNJR3gUpmog9GlH
g6rVgFiZkbHXFeQpFkW9E5LH9671qldGI/ijIy+4KiJklqGNYmX1qBZITssO1R7JtfHiRVpNzYIG
h4ZPw0nMGzI4QQw6czeYv8au78LUWAEksREgmOjnzHaPLZZUSxkyB5ie5eCuGJKo067hXi2LvOr2
47RYAeW9/3qZ0OjZcOdfe3Ui9z5jlD8evt4jFqTAH9I6yyQWci/puE6ZRJqkD2EjXBH12u59yQQk
U7ckp9t7eB/KMs575Uoa7riKUsu5xFoHxNW+mqGvEAWhbhWJv3q0xTlH4B8UmnbQEFEt1RKWMY5A
ChS9umrjsV1qjayZwbboUaJ0WITBwGpQ546eeqxqnUxeM9zXeNzOOb9FcnQAmDfNFeVgd0o75mhu
lrWbmBgWiDaToTdW7FdQcbiRDJ08gTE+mSXqtZjs911UIYjKIO0dggqqr5FP5UsLnX3qn0Nn8N+1
fKcQkn7UhUNCazoOq9TsH628j7eV67ZH7HAuWTPT0/mB0NVubdEbm5qnYKqn9nTZHvG5MdIo06A9
zq9TxCVpadjbCkcnCwwfqq3R/aqjmpeFSTqgIqkhEZfW4I2LxbGZHuaX8wMK+3KpqKZYaKTf6p5K
AJOdgReeHoJG8ixspHjIArJiRrUckddNYyqAdQsnQXKT2ENLWOX0pp8RhdyIYZVhSYSWnQw7I0H9
aJQg3B5i2VsnJ5Nrqx39a4FaqbSYY4uKeECADsZhfiZSP18XcfzP/MpzMvPf96fV/l7393s6QyCi
S6bXiacefLctt36uYd/5axNuqv/LbmoSu1exRmjn58b/vx8/H/68a0/g/4qUZPfX584v/3pv3iC3
piHIvMSsbG+ZBoP28MfpmL7SH9/u/7Wfr90mdbnodQP2wP/6Nf/4TDcFIygl9vtyyC9kIxnfTSWW
D5qZVo9WETAfy+yB7KEhfdd8hSZhbXwXJfJzqIfxGaWWZM4OlHbeVA9/olVX3pM8JwYMNeSB6aV6
lQl1qnmFUHiHJBDea0tu/abRQ3OruF7y7Hvl+7wC49TggR9l+lQMasNZlOO6F5XyRql9O69BtHwA
/Du0LiSyK4x9EZePmZN8d4ql7btYzSIcozn842MSF/65RO35eXQB2RPpOIZ36kTx2tVkuPdDmd9y
x6BSMH31KhNERBTJi5mZyVazA2NjZaX7okXtdV7BbUC1hFHdPwrP7/fmkBnc8G3nPjLwnM+N3vbj
QsEFfE6KpjqFCiPEedM4eebiU5L8lCcrUXXtoSXl9UpMjvX54RCB94FKyZ75FdM4SqPbkXb2U5RH
3+c9GGr1K4sG8aRRidoRdGisR0b7b07Cv9v0d8lqAuRVx1EuE3jokMsK6TNzzA+fudG0QjCg0EyV
2j9aSW2c4bmJz1MDEGEJNL6+VyE3sLHR8r3DT+oRqQnj3WnT1guflDJvXnDqBduQsIONsMT40tf+
47xvCpqUqqPSetTjotkrfeGsSH4d7r4fLuc1QJ1zkpKuPwcmunAYYNmSOz1hadHwrfN0aNSB8s1H
SLP2ilrbhty+XgaRnNEKeh/OhDHjM3TCUesQqUpFeEcaeh+Ko++NyO5eiU9Ot41dELvdJ/E39P2r
eYWqxDNs8t9yjGzOTVhkBrqxwf1ILGKKDDN+tlrqFJ7bo9aRo/Zui8u8HJl2uApUER+aJo5vpA7Q
FZ83nAjMGCDdRyPkn1yVGXOBaYFevqR62747ZLasLbeTu7Svq+c+DV/m5R4yU9zrwr7k0agchUal
DBqV99F2UMwC33kjkafZ1JkeItpVtFffU3bzCq7d91DcCveED8U5q1GFHHc6L/xhLqk/ti9U5Kwt
4SwG4+Ymu2eMOectvUC0y7bvoqNV9e7RdZWnMnPPeVlnT1mupE/VmEMi8iBuzS+xwPoHoZc/51ef
DzbTsrgau8PnVkkY7QMPwqOqd1axiHP/MfcZXZXTPiOlqbdJFItFWxv/foSrIKFSSgZ70xrU6BH+
64ZYznuf3zP9W1vU0W3exiRaZ9US0rKaV3BwwDy20Y+vQ7bybZoiDK61qj9wuSAsvOb60Ofpk0RQ
cMMSRH0+E2+lGKJDnFO9n19mMewYDZ73Zn7pF4xG04KTWtP8fmvzm5uI7FVxQvvS2Mp93nPXopSl
mwzme9oj4pZy2Yhc7uZtEqG9ZErVXhsLNBDT6enqJd4wN5envM4lCj42wrCRbazKDNZcMsRbqhnk
1JBecZj3UVnWJoiL4qnyh+7WUoGeN7JxEByCzIRcP21E3uC4GjVV49+Dgw06xtqVQKc3L63NCwOR
8lWSq3khfvp9XqlvqaCDGFWX88sQdu5SFOHweey+nb8IvOpXqxb1C+zKh3ktnQRhbtTMNKKPSOoE
O/9+wM+qnsa2GU9W5JQrL+N7zEvnBV/rzc+GnN97Kw1ivX7vINV6ZBzz63ZAupzGSbj5483Pp5VC
Pa5M9d3XhhOHgfJXdE5gPh2DaYfJ4LWUN6dDaroiOmTtsEoyDXfN12Zh1mRbrUzuX0f+uSdqodYK
3xzDub82sVoToHA8iM/d4JbUHlyC1pYkBC2rgFZCNk1Rc2IKfa1o7pSGIXqN5dLUM/Voe0N4ooRj
M/g2/XPNHYl/gXzB7Fd9h7YUsFHtb7W+Hd7MIl5SN3Veej3YG0VJ+kgpALq3yfhQW4G4zA++rMVF
mgRd1i2q/L8WJImurZXGUv5eULi4ZWKOaTFvQeFdXOZdmQ3ZrmNVUBKcPmN+b36mgWclUNNkmP7f
BSGdlxXEIbhB/13gxTE+jZgEwb8WVAPyttD12+XX7udV8lptMZ86tBanrzW/Nz+MIbmXFjKX1V8L
4q4krLAU9d8LlLrSFlgPtNXXXuZnVO249sDVW/+1QO0xeFS+W/29QBPofrS6Yu7439OO4RaCp6Zx
7qcFXyfRT/HpiNIWnwvmpfOBD6rDjK6e5EL/3RUCNMolDfqjr5XnZ81kwDZGY/x7gaynxKgo3P21
QYJqgm5M+/l+lGOTCqwQQRwXgEe0vOnKU/r0UUYYs1NbxI/Sn4OltPDRi8ln9ZjAXedMbb8R3lUK
hS4YUxmCL92adLfMunpdIFYeU0sShJJ2lbqVdpVh1K08Mycgk3nBSmqWvAbURPm0sLvKil9fWinN
VerDyHpudQ1yQ+XTZHlFCauxPzO7SkLdVjjBkqsc6fbKQIn4tMRiaQErQS9tUggc/6IEFAvJkPMu
uN3dlRSmfaHN4U2fZl1yykV8t8DAF06sgocO5BIQ7wY9xx8uQYNZwot9icWuj9cpRruLrLkj8ysS
F68zSYSNh/qSZ7QI/BSahJRNsZZxnl/SQJRrmeYpn6ZiN1P6+JI3DmHx1RBecLs2a88clHNaVe1a
2oV3ZpVuTdnYOct0lOs00KyzjJ1+7QVoVYIsJnheC/VzIGp1Tawj5W1z1Napb/X4Jl19Lb1U8oxW
sCG9iNoMNRvq6a9gEpABhT0d37wg/y5Xz/7ofMzLHETSx9Tlkj1Mq4KlITlQcfvFvFRrvXhLec9c
zpsCNmvWsnWy9by0dz1vqVAb2+Bn1/ZhWo8LKMjmVD3tDmrv2S/MlTFANRnc+OkljaLqIZHq+PmS
qepkafPSk9dWzktepf8QL2ud5nWTKvpgVtqc52WxI15FGYeXeZmhlLcxLNWtVkTJRqROvi5LFPlo
oGyu5GEDJdH2rOHBh3/2ULR2tE41ml5/rmDk9TIpjO6AKuf/rh4pIU8hbu1cxT3P+5kfgoGYMWYF
tDj7ioTgeb3PD/t8xHTwg66Au5lXJ+mYz+K2i5tKqTL+HGV7igBZLDIZZR9kAd1KQJzPRRT2+zJV
41UyvV+RGuwmdvytmYRQfCl8dV7m3LX2FpKR9aFrprOSYG12CiD0FzsAqzhtZxtjjGupybEh+Paj
CkUYtxobDGVm4vo16kuKI+E8AoxJui5dSlP1DpYj2ytB1RrWML38HsTjY+naxUvhJN3WEsjH1Dwc
3ryQsfC8QqfVi3IYh3OB1/KEm8Za9HVefs8HKHF5R79HGj2sao/qONz9Z6kW3+Yti5rMsbJs5WOQ
p1AFkorriZv6Hw1Ji9OuS2gZS5l6ks4PN7yyjtArh6I80feqTvOzhLL+0UCk9d+3P1/+fi+smNPZ
eYLzbnovUHT2MT2Lfj9rmhG9TuFRjuD9VKszQgt/L53Xs/guVKGVzdf7n5/z+2iaSm/XxkA9JJIK
O/hcPB/G/DCt6Nc+1iz8T38s/L2D+T0NmstSMTrl81v9fSzFaAwHGyDK58q3JlcvA4HXj+r0kGoj
7XU7O+Z58osmbbSuLJPGViWoE6WkSRvoBQI3BXrErGQJFHJFXYuCoCqCm9EqAlTvwCxPCYPb/F4J
Im0Zg3ekP6e+gErpJdMwH4uYFpx6z/hpMYe40lzUt+2YWERejv6TblU7osPMTYaeAoFR1CkPfiKX
JSbKJRypF9KdknUf5T+8zHP36hj25zzSjV1B7nKNIkBNtSO6EspBpY2+z4oKiUOWHLiCjN6lYLby
3jEkSmq4nKNRyG0bVQepwO0Pk254DAiaCUa9v+L3Atxs2bcg0nS6XgRek2eBsK2iu5i2GanAlVhl
SaVxOQVpEBPUsfGVNt4YflWsSLNLVm1UEi6jKv2T7JThDErzpLQU1MUwyJtmPEZpdu9bM7wonle+
toJozSGPbvOrKNwo/4RDbV4bbegfR3dIr1r1K4ZOeKrT8FkOlkJWFwnTuSATNAk87R50/T7rJ9mZ
HdQ7XUFjalZBs3QCNOYqX29FEeAhVN3+Oj8IKhxnXK3nsLeKu1NYr4gIHkrG6HrcWJeG0SRKW8fd
Ex4oV3TAhu3ol+Y3zR7XADRfqx6FI1XwyGcU6SeE4MIv2SWVtFfca/chXcQDlpKiwLTTuasSO8qD
VEr/odCAwlKTNLeJy60hZCzApL0eQUXgJ0srPHPCuIdQg5amRQG1rKYWNnIJ/G50eUoXeJSFJfQH
GvmToUXxi9M+e6adnOPQEfs+pzpUZMmZe+vGTZTwXHpWfFOV8qUg0fNYRZeqfwqdLvqGixjQarPv
LYwBopjCymzw3lPRUJMjuGdpVkfVXedBXJLbFavEDl5oFwanNOR7kU4TvSbMpg7uWEB89Ty8paQv
LZktKhurz6plnjSogql/buvWL/H/41tr28FZmC0K2oZ7si8j9dg0hiTOue3fiO5aQ4pYeGYQ/DKz
9JfmjRpQcsVeePESQGB6zAaHNDqa5LuuIoewQia2aql8rGb4VEa9AaPOrZ6a0BnV+4yAy8dKiFXk
F91teidt+empVnuPKcqfFEpXD9HQKmsrsd5lqanHtCxNvFwPSoi8pMxKcJsBI3antNhLqLhcBYnm
1nA1Xgyay2o0FN/dQNoPHZSBfek2r56SFOdGICJqCh8HMrFjS6lTujEU5tB9F9w0x8n2Tug0G9MO
wiN9LXfn56LdQPd8aKbudy1drh52He8VkpYPPuKlBQnbzgOjjHZbh3q2DaKqB/tD2WPAjPuhptXr
6PYdLnbPADCTy7NOzLfGBU5Xxm0iU+fuRMq5ieIuelBHfxt32t6hz/nM/3+xyIEZ0agN0m1ktPKY
q3m6DaZnmJdSer8y3SlBtlcC+iMLtMvyqMjyYqmJ2PlFKwGcGc62r5nMp01T4XePJcltNWmzbZsv
OjOKL3RnQGMgiUAExSeaI+NENZHjvvADb8GkH4Qr7Skfm8BGIIBjhKAn1H+SYdFAHngJmRqabVMe
jMntF0H3J1aRQpLjpu7ehFnyUHVZs41790fR5URGJ/xG1LpaiIlblIu7DKudVlQA88R7nqCTHCyv
u3yOk9tLy834GlRCW2ZElyy9mtzARHjNLlBLovYaYriiRt668lgWdnxHCKhtdYsRroUu4h2n1+Qn
tJkrOi5lNl2/EUNjLxBEiA0j7DeN7sCtCp1vWYOlnrGKYN6fqashcQZw84X17KcozrVGfdPUQTlI
Ewe9nhG3YEjl1a75J+0Ss16gtXxThtJ6dSL9bjmIP1Vv0pIoxtJC17PpjNB6qibxvu/FJ8fBoEUr
9dwq5rmXmX70bGUVDV1DD3jQTwO6bzvU34FgJeus9dudL6VYcBqyrSoTKL9lHm4dTY1wKHTGsU4t
HrL4Bm4tPNUAFp+y5tA7Tfes1cUOxr2xoPODMXk0L/ODl1VHV+jeobejeI2FG6r9GFVXhQnE0sEf
t3Mc5p9u8Y9SxD/bjuja3Ne/g4rzH23y5tODqQjraX6IRPZG3sVRJ8sDHyQqMEFm5XulZc9CbaNV
H+nODkSwWBlhFGy0GR+fuY85z3bGUOV7V+3im6khAQ8N17hHnfqDqYD7vZbJuXcNH9m+8U8Qmtka
JKm5nIJybr2S/VRttOrNpGZJZf6zqcNhk8n6mZqtitoqPKlYsncMjNN9P9UkuTFrO/CMuOi85sWs
Q2ttlfw2wgQ9kKFa+qtvGye4F8p3xYHUJ4I2QkmEuvMhKBMNCYwWXUFSCGL+UIo147JyGx0/JxEO
+lBnPxqUIADOvG9l3FuryeXq1nQce0WnDyAtIk77n3WriZ3TxtUOT/TWCL3kzdRL7BqALlYIP9di
UmJ0oRev0ApBg2j1vZ7U6Wlv2U2z0mmRIsTiVqomwbnOk/jIZWOnJZqLBNd3HuafkgzMl2aQWPkm
ZwZVRFhuzA7KRrlkbeju7SRul8HgV0+JFW/T2tcf3bhvlqHFwJah8jXCBbkfGruhxYc+CCFrcurU
ftEy38DyclZgpH8rjCnkM82TWxdFQOdEsHIot21bXFhLz5KLPnGf0tEqzp7urWYOqUsN+FnLJdK2
xL+GSF/bto5WbZruI+rTxMMGd0tbR/SWviV15ewDAwrXWFAl9TuVGOsss8j0s4xbVfTpJqj6Zu+K
QG5BfouHnJrjgx5F2avWCX+vqQTKyrjEDpXLHzCBmPR7/7RaR2ExrTYNh7myWhns4DrQtHMb962s
z0aUFKdQN1b07iQ6vConQ9Eb19LRn6APBQf8+fHGDYAGJJFGldEc6mtPJshy6BAgu1FLvbYr7W0a
E6xJgSddGoribQnFgdaNPA6hlrNED51fm8zdi6ilyt104VbRFUAiTZwSecsML1TVZxep42rCLD51
7d5yvL3pGsGjsNvy1dAJp3ApZHAxGhTFvmemcyPCOk/Cdwd14aKGS7Huh3KS9Op4gMnEissaSZmb
I+hppFxiZU5OXv5Rh3n1EhtdTTYzXLb5ITQb7aelbBOCvDk9lsGIVcnX4/Tj5UbXL2MTCcz8W55f
dkVtrsDMHVArp/fGrpe0l6ynsHT2owdfSChl9FAoUUppEA+J0vbZW0e1tpO19atxomWKE2mpdE3J
AFoFBjk4/4eyM92tG8m29Ktc1H9WcwoOF7cK6MPDM2ueLP8hZFnmPAaD09P3R3X17bSzkO4GEgd2
ypLOQEbs2Hutb+EOH//4B7Q+SI2mPbkEEl8VD8VINHBFUx/Dmresu7I4fv6pgh8qYtoPmZs8WKvm
lcmttkVBiYKmNR6dcTxzePFvcju95zJTYR/53V0FBXIxFT7aLCJn3EOgobQy29LDlQdf1e2RBJ/v
CKHTe9dmAGebpuBj6dN7Tr/eNfGU6IvKresXLojHvtj1hqbjF6N54ZZ81laPLK5h7p6iRos82R4S
rby8DVlInGJ/q0ne177LjW2c4AtuOv2UpZ16n8/dbI/HSME/XAbLOOeAMfZxFz3Yq8B3hJB8Rr0f
DKaqL3O0bKraEQ/EkE43tpiPzUwmWiwRRJBQa14Bg+qIINLcI0OVPvWjtyw249Bi1wX21xm3gqHu
xo3V+E1G2U1BeOC+4QoOChBWN3376GDw3zVxI3dKtxHEj6Lazqn+mHymb3Ba8bagVFdKoxOdcfJo
2zF29VfmYTS0/PrZUm2xH3PtqjeXPKzwJb1mRR1ycp3f43Y0N0tMvrcZJRBoJpHtSRueNlPi5s/E
nU4nt6NMKdl4TRNqZs8iW46u+GKONPQU6/mF4Zp5NU0DKh8U2AvykOehn0EANpiUSpJ4tkZpqWPu
IH0DNu7yGcMbSob+ScnxjaJ6vAHs5m7pA3h7Blqh2Wv5PagY/yGPEroZcVW+0wO0rj8f4MeqC1Bz
hGpsBsCRmr3EXoNYqNAOi94jDYttXN6oVELAhSM6a/6fsMavZF1rNPUiiGCF+6wNtrbLVJ8fGHC2
kURTuz5Emgsad9BFmPiTelCEZ3QoCa5peK5FlnHljtlLb3e0MWajD93GJtwvicgmqm3rTDkiNq7l
tWe/yOKj5nqcZiaxhgUPgvm13/bpl6zuqNLaiRhmy5x3men3oDtSsn+8+OrzYdSqL5KEntBMuw7+
YzO/xNq6VNjNle1P+Y3II2tn9rF75fVsZhQ/y8Vu+jpU0IFQAnrTdqyi5IlT5Ze6N6swKisRjF3b
PEvCDrc+m+6m6c3XRUbpTWQv6Y2j4ukwzt1bumqlqyyRl8Zq/E08orqJ62y9/JDxlFIbD3O14E2b
6muyHbODliEyiQd4lm1iONt25O6d5Z0lHtSMvcX0W3HHTl9sJ5XaB8w0ZJ3QBLWH6pYR0HznSHJQ
PAdZWe64t2BptoXqtfvKMEJNFvVVxhJu6MmR6hKpHJtOaHuTeRYabBf8J8GnVFlvCu1op7ypnqBm
zBxzuluTemYRQ6jqkIMmRpSce92CZmSV7Pbukl9UVx17xQ21IODc5SvSKoqnHXGTmN2sGcX7+GYR
IPzQlQPRxtaIJ5gt7BVLQ4KO6hVN1nuc40Q0bNweFd6xqwqq6lYT3G+1gRBANFMX1r71xBs6bcq2
JmppeEPFEkF5S92b1VpF5K18aidr4YkS6Fi6gpE14UTX/oz5DbOAf72QUM/+veJX+4a0qRx2E3Pi
+RYBwrFeo7+UWaICX1XRDMgCmWCbaezY+Ma5ih2sVq+YQ77HPWrpNu8oaW3OEGXW3be6Hh1p7V1P
1ThCgwFUq+GJ2NiUDecSw19qSFQD8XRFjkl0D+V7N/uT9n08q2S+JeW7ewZuDReNtGpriNtHLRmj
W6teHhhfZOFAb/g6m/dTnSjwo+l4V+qleNWWuSG5Es1vrlfdrho6dQFx7GynjEG5/0iUhX+jE2y8
KYh+vmP3IRzdiCGlVZtZseqM5tBuTVQFJ0l1xdpTzPfWwIxV10pQz5GJtNFdxGPbUJQQ280ir83W
ZsrEtEVNZu2VrupbNzLfp2Kcv2RmevTyYkBpls1fUiIUoVQmYCQdThyf6szFRhkOThNyD0PNoU0/
0qTPv+RaFu1whepAD/06qEUnYcUNGPhoGOGCqsQ9m0Z8i29ob1ccOCZDvSbRgD1reEVozgmp1r7Z
QAq2fhTVO2Hid0nFV0Iq3aPh6WKjDFt/6GjWAJ6ZVshc1wExbEm7r3E/ETvS7yGpfu/sLn2xRnrU
Sr3UaqWeZYj5M5moF8+YvH1FxDbsPS0PUDg7h17zyAjBtbFX/M77KrljGWDs7Mu9btTLjWztR0mh
QgT3/JU2zHms3a0b1e1ZE/SRjJSu4DjpL59Q7y6BpbBYpJ1PTn3W0trZFoYWn6fF1De2Fmc7yfT/
Zsx7cLJDuy6r3vuK6Hebxv+QnrtZiveinZIVwpw8lANLs9/NGDli/WyqB9etgdrOA2TudZnlYE1D
qVWvY6P3t7GV/lhMZ1tOz4lLf7B0k/6uEFj81YL7tu9BExmF2rdkpoYek7CwiXL6f17p3Zdz2Wy7
AYVTrfJqB1iCWY3W4phYhhvhZ8bBmfOJo7f/5KiWWYIS+1yfzFOzLC94Z7FpA5A5x1b7rLErBKWH
kqL2Zu0mk559kp6xBPCjt3nu0NvRBhHU0n7O0xLxRkZstT0+e2B0vmm9eTV03m3ctJ/1aHqabOOg
3Ck+fz5Ybod8yW8ulejsa8tMP6ax7UCOEwaOdI8ZTWOfSf9ubj8fDLq1lqk1126EZMmNvR3UvOiq
0/R2HyWYFJzG1m4jlD57Bj8KxN/W7BP12vdF4HcgkbRnV5+dBz9d8scqPVn58tbHicXebdGLbtPb
sk3qEFuJvM3d8UusrHTXa0oFiJuWG2qtc9t17rbE+bQgDrqdE2u6HaNvk1AKGwvbkGGhK+IkDJK4
5l0e22b32W9Jq45p3zr30zKWTpwzaWDEwA06JyuvEhVJ2FXZck4d56YEqYHtpGSiXKjjZ3XM5XGV
91Z/rqweDiN+KQ5RNa1smb47k+Mc6hXKN2MsslTzraSDvO361mBV0pogh27TLelewwtBCSf2LcnM
GHVGcaks2pGOW1Y7N3PGiz3uGkGV0ekmkJw5C4uuiAJ6te69n+ToJhgnIWWnf6XPBCgXRBwSeFVy
JKr0s5ZVh9HBWyWsKxBCBmA6NzvDTOM8N3mvusYrzidntyDK33G4zi8mjfDR5CbEsBCFMa/4TjEC
DdLdYnUe93wvHsfOeZlMH7xAwU5SLtj0YzI+ITS8xg7PpOAQcHR6kFtU1DvclNFhEN01PvHqoZhB
9ZkD3pGqnr9RnOPM8NurPG25YAmVZMYjH2Sd2G+MIMDEIFCA/pJ+4L6IsMroCRywVTOkIv8RGhgu
McqQVjfLb2nf3cBobX4kyIzNLorv0GBn2zJvQrPT+reKdnLAUSy7lZFLnFfr3Zrtw+JPmESka9+3
LgMdfH6tJqJDbRRvXolHTENSdx8/qBXrLaNEXVrYkkcEvPYOSz6SN62meFQ2+BWEbkRRPI8V/q15
UKsGT682fg4CXHb59yKxvqVWal2SFBS9K9m33S5qD56TLFvPl/nONxh2UP2DBrLo9tjV07AKiFxP
GkdKLvj2kXmqxrl9J3n3uwWD6bVyW3eD/bQOiijq9lkn06toyfHmYYkY7MQNS2goMK/UZh0oB7bu
+IxNR/8iEol0BPm99LVATzoTE2I37YBumaSHWhPyRWB2RI+I22TQun1KV2fDCaC3BX4CzxsQdbcd
AcV92tFQAXRtKo3Pi3OAp2J56ugabVQLo2gTnWWd+qda9vH580HAC9kzs0uumqFi7tnP/nlOG/9s
rH+SakET1xnVjuXc3DTTywIm4DSg0WPTtOLHokazrJdEa6Kjn+4hX+PzsDvqmVx5B6/O5zO8Yntr
GiV1s4Yexs7s4tJ703sscc9Evo1rloH80nOBFCjvGf74vQzJQFvwBznwfVL7BsVMgmEjD7FwnJU/
od0vjVs5+dnRmVGsI0ZLrnOhFXR3XDSq/syY0am3njW5O5LV67CjEAi0jkXTNJV1sqleW427vpKw
C2LXtphQyq+mKs+ZtOIHkSFgU26hhXOfMPKPjHmHCFxA1MZnSgUL2pOgRjo6RhpmlQqERwXIKtPf
55yljskQPSH/5spsKhcvof59GV0ixRirCh0GyKJ3oKPKlmFFVk97XtKH1bmXZuzZamPjQ/ZAArOi
mg66DJhAcd2kpgF2B8eV7r7mcaWdYV4dhxhDxdRyWzM4GsKhjNd7cT2OJnx4CqCg19k7RyYftt5D
Matn1Ai4hH4T/PBnDDfZmRazdtt0hAvt8mfW76zPcCVEBZl5XYtGWdK4Tmwg2D7ohbn/32Th//E+
/Wf8Uf+Lby7/+V/8/Z1s2o4YiP6Xv/7zsS7577/W7/nvf/Pzd/zzKn3valn/6P/yX+0/6uu38kP+
+o9++sn89n89u+1b//bTX8Cxpv18pz66+f5DqqL/fBa8jvVf/r9+8T8+Pn/K49x8/ONv77Wq+vWn
xWld/e1fXzp+/8ffzBVt/N8c+PXn/+uL6wv4x9+eqrT/+P4f/7N7+/YfYZl2b/2H/NO3f7zJ/h9/
E87fLZd4Ftcli5ePbA3rHbmo+Irxd2FZBkwy23MsIHJ8paq7PuHXO3/XYZ5jQAYmTcKXA25asnOu
XzL/vkLR10gzBAT+msHyf96Gnz7O//vx/hFf/yeYNkFbHg1z5qeeLZiL8Bz+iNN3TMcnpVfj/s0g
d1V2e5W1hFxrvrizbATECz6tXaK6zTSUL7mdlBtj9OR93Mc5Kb79sEvM9o5WRHz4w/v5b7j6f4rW
WZ+YLYTDS4Q1D1n75ydWmn4p8NvUW2FhmHNSMaDMpslqFAsjQuNeEx5dMOsM+y25WCK/p4dr/yau
/leo9+dz4D3xhWlD2td/eQ4t4pzCwfu3BZPE8R/jDU07yodhP3bpt0VLjKNRwqSWZpUf//r1/7tf
vYa6CduybMy2K6D9DzEHqiNgc8RMua3akjGLwoLMKHDez0x5h4UYDAWRtW7UncsY/zcv+08ZCy6B
e4JsSmHwsh3X/oWw3qHZldjpGjQBwZDN7SvRAmj9RLxzmAHtDIxt+N1H6Gs8xU1DF4guFdk+SJ+2
rvxdWOVnjOofqePr03FI7uWOWG+IXz8Gd7GsfJyHZjvq0K1VYl+LJpuPuLWNq7Sq94XX4363IDsP
jEV6aAUbX9KOafAT/v9+KqgjdMsSukHPTNd/WXyHKM9HIYTcFtJw8Rfq7qYpEf0vib2rMEQfl341
nVvqyXSi8jf89V9Xft4G+uGOSRCRaXiWa/18SUBaH2bXM+njoETbzajzR0ciYI91Mn5KcsH++rX+
mn7Ar4Oy77qCu9AgieGXKzCKTY+kkgRXMP0+2lS13EH1fFem/gya4sI4tf1dRPP69v3yQTtr6hux
Fp5r6eZ6U/zhok+G0c3KacDEZc2oIYhlCDomSps1eCiSHkZHi+GMY+UICM1LbbVBjaBxX2qaEURN
Hpgao9a/fhfMf/OuM4VD/e6tXVJL/+VeKOrEahYWma3vCswPSpPnsTV5KDMbN17mHTKa+AieWKTa
/M7xJoJ0mdAbFkFY5Vr3+6yYtwTYN9BvfCyrhaafp9mmTtQYHciM5JuC2uEw3GeFWMjWAGYUOkoq
HNLxb64ha71IfnqLHd3QdcsTglQHz//8+h/e4g4JkNO2fbdtfDUFo0t7NnHyk6WwZlcCuXNnTG9k
jVovSbJ8hfqgVWW6V14BBa5nCERvGcWa+VwI0OWpUb55bUqW0dqItZV70zqo87RF+ifSKt3NMAqk
Mrp49v08OZgFuaRxrRCca3EaDJiBQ9IE8DZEowi7vP5NfsdnwOEvL5YLl4QU3Wdzc/xf7hg1z4Zt
zzhU2wXxWhNXKB6TsgaKrDG9MUX1dVr/tKA1EmW+nL91Iu1OIMOey7VXMsF2CSWJmKe5YsVDAfBo
mVZ5zqtTF38hpAME3ZLct/kQH3TXIIYnKeBbmI/arK85B2mzK0pso9g4o60z2nvatzF+jySivTP7
QYK/BO76qIJZOFmYYFjZQamFNr342ZPRzd+XFNZsXtdflJ5el8Xyu0iHNRjilzeIUtKxHAtnkNB/
TYgUDX6UEmfWdoGtiQ/encPPV0PfDh+vnUL2XJtgnj/Fv7mvrD8tL6ChLTKohK3bxvr4871uF31s
u07Xb0kGqHewYD/Eot+guijPTaRdjdWQhKSbOvucrDhO/gwTS3IYtol0PDLFYeb1TLz2CJ6m7dA4
NhZQdzmLpDEA203LdZywjphm2W3JwziUTpvsWoo62DrO9WyMT46IgKOT9L6mgQxhVTcg3trcxndD
GjdH3XPjsZtk3lTuKg90aW+29m8u0D/vbA61neEJ7khLsLH9EtzhsO8RzobngLPncJWpB8NFW5fa
rb3LZYR+0kesQ+JwRniYkrsqZYIvydHdsQnm279e6Yw/fyIWZaBvo7vzbZe78udPhC7hmLX4OrcZ
kOA9qdP3iKTb22JXyZdyrfAWOi9rAOOwaWrtgxZwfhRJ/HVgcrWhbRoUY8EYS6Tw61w6tH/99P60
DjuMHw0KEipVrlexPvs/LFyza2P9KlCAMcI9OujwibrgIs0TMt4GH6f+X/86788LJW+EMIjVtX3L
pvT4+fdFJDlNecQi7M/WTZNqR59u5F2sNHVXkSIXJCiYA4QCTBe8FKNsValwsBiFjwYKA8uXoUhU
fhg89zlFhgO3j7aYZbRXTOKAKmMRNJurtqLtUauOKaaw9tR1Xyo6HjsZZwTbjchclkhop3nJAkd4
47oFxVcjbIKqSdS1sNF6cAkh+Z+OpOnlz1ZtXzow4EHZT9ENerB7XOzI2Azob+OSAG5d6uWpnJpx
IyTa7gxHOBtZemGAkb7SPWcXxBNmlPFxsnyg9OwWe3uOr1uO55s2JahPLnrz6iKq9nFW3xoT2q2h
qR4gmYQTh/89iJUu7I1KhJH55DrTuGXorx7Y9klsygBKO3ZeBFUXMY9wCy/o7Lg8JpbYf06s2bpC
+qDNeXGtGa15Ov3mYzUYBvLB/bzmcb+tGdqsOlRw5hrA9IcLqWwj2xsi1g9EZtmxSzmrSy/Tbz2z
LbYZWsbnaQJt43j2cpjErAdijgkUS+w01OhEyPGaYZS1cTRJxp2Ygti2Xp0p6w6Gl117ve5smpHo
4rpB0ee0o02qXPTAuKXjdKV9y2pUTnZEk6+ZUZfWLGbjhImjn2/j9cPAobBJ9ZzkiAmvWDp/xI4G
VEbSmSdfpc1/eFO2+hhJZ6Qnbo8tLiURfdiF/23pYg3Agfk9Lb1sF43WEM5++8MbZR4MScwGHRFW
Ydar0goH0ir996PN5JbI5IY2pvVf3FmLvEnaaQjrKne2nX+0QLuRabzTyDU60Hl48coCCr7j5Qcd
rF4JPOLKVfoZs0GQqWnGhD97vI3VndIWbzPb+rhN9LXBCZyeXfhHrLV5WNLf2dYj7+JYXEUyeSyW
Id1FKrtIBUfPaXojJJk5mByhH2sk4pviFVpNda3ix7Ztl2umgTmDh5vBX0DgmwyJnY6Lpc8JA9Eg
eYVz42N3kgSzlV79yryqRe/UmUHhpBsnZ7hX+9M+m4ucNMUh8ObQmaQ8VbWb7swZHL1tzTvTArJG
DAtPtRPfExRPAcD5k2vY5bY3VlF1O6TBGK+KIpgQs15CxjOMKsh0ua+WZUYzo0K4Ac0JLcNhERmV
Dh4KEZNV56hVa8O4o7cTnYBdJ0yxMhBr64+X0SjLoHjknrd3kecW+wVrudT9JqhWt9hIVKFf1vf8
nGtvYYYsJVedkb+6h1RU34nHIN9IzySsmPzkD44iIWZkqkCedRZrP4ht2wqJANzEEZvTagj4DjC0
bPR6BJ7EXmexTTsmGz2diJ7BcNyY7ZqZ0YfZDIqMKB+wYQ5GuXI3RXJh4XeicBLVBUJFt3VyZ19Y
wWyOaegOXcVc/J70GCfMzeGHNqPXbgcSHQo8yYt37yVA+wg3M6m0lreyy6KDU+TPlUjvStucQ8hh
ajs1y5GojrtO12zCX1L8B2Z5qn0ZDOygBFENyV5Fw9dx9pnie00W1mkf6ksNlkuHYYRNsM66OEDX
PWM5cg7WnEEP1Kw8cGS9t5MM7x+xstvcgeA8YVbrKhcx2JTAFqGxLvspv6Bw3JA4GyLu5HvrpuFi
EquX0XyAK5YFeZPxdX5INbfJoWP8BKx8XA5+rnHLG9peWl2OYrR3r7v1wYrNh3nQv7hxZITuaKqb
ckMAz7xtZ8NE/Gx8K2QV6IPzo2FEHqiGqXE5j9vYVtCLppxg1RwCW72w50w6BAA3PaECCgzVVijm
IZVJSnzEITKQZu0Hg+v1mzVox5vInkwoJQaX0bj1A1fOi4byPWeJaQh+C6aiLDfsbczbxiOpzXeg
AHcdXOukkupQThBDLMPstl0HF8kfmheFl3jHFbRsnKh9x5NbULVx54EFwkp+TBN0TQ63ScsEm6WU
9w8U0nGhHQkn3NdQOKP2HkgT7CWfktNvIzaBTZ3GORHwFrLn6GRKExvtStWjsF5JTU9jow2bohEN
t2BlBnFpxAdzUI+7OkEkh8xUQd8trZ2n+gtsk2etMr+7pXzEG8zQNPXCtm7bDboMkmFMKJ6MMepg
whUTTN5pJsyNK/naLIn7zAWys7TBZ8Ss9TC0ME5dzec4xxGwkrRBbJJvmxYDkQ8CbdPdNklC5NMQ
czO1585vcKN1w7OmSCcoNIqHwuctsJQyAsS3ECW7gOwOwDUZP3BkpR5i4xnr22bUcwntnASzok0Q
lc3uzdjUr72O/1LLdzN2fwracjOD+GTyWW7Az3GeEdWLqBstMBv/LhvFdTbZYJetaotDeAmIssw2
CVtEi0QBGc2r9Aabkk52GxOYYCKmrymt8Dz3MVGlk4/XLL9m0av2pkSJu0RfO+nlW+SbK1X0vXOh
8hOIgmmI7OPC7K/afMkDrde5VcvHJSsiTPO8VOzq59ppfghLk0Eav8QLPCBrNhCXp0617RfjKhoa
FvFk6jdTATJJXxAUYsJEX0YBVEAWyJk8D4zR0yj7MFX0vXFkv6PJb83+HFoL051m4PkysUHhAC3U
HTbTJLCY+uriViQudOCPQne5dXr3WUYFChcq9LBDbYyrmuM2JJs12JlMg7non8aY41s+fWWmtvHS
6mtccpJDgwBWLO5RwMuapIpyoIwh3Jz1xr0iB/AsWlTm4xKNlET1ddYXX6WeW+SXT/dqdIaNFKO9
zUcjGKSD/q/jvhb5c13eWb31rYnqK49gIeBz8DhmPMQutJW0GhG9FIdpKn8olQJeMnyijXAkWaT5
bnSvXsLWxYAP19Xx9Oe5TVkWX5yOdzfvH6YpxY5dVmj/yi+S0x3Xv5tvNJmSG+GAVjIKOyDcbmeb
EJsYinjZssaVq0d3GbdmY942M+0XvPkoQJHWdCvKSfMKzOf84Mgv8oCmDBreU47PZuLCMUaSwTJr
2xAfUGqLvZkqUw8q1EmB5X8UnMQmN6EqtpBxmzjCNbA7G9G1G3NsqmCafBHgoOB+alk7bT5U0plv
WIsvZZVuUKqAhSuxcUQiIidZPJt+9GV2xc3U6s/rv8jNSYKe0d0g8XUkuOmTLJmlYbOcqm4D1xe9
C1j4epxVYPTOsGW6hrMMc3i87kfd+DAq/13ESKBMlWEyZf8zHlw5meyaRhGQUvBK3rUP2EIQXD1X
R6SXD/bSP08wE9wC8fFYLe9AmEbCsdVLdPKVdsyF/W1KsRgOJT5imRt7B/PDJFATwKWbA68kmNr+
wUXyFd94t0kyaD55PO7mlaRTdEzlbAzcrVgFYFG0hQd4Z+Pzibj5YnuEXKUTe8iW+O5qRaDlpWT7
YN/x5RNgWk4ZpdldjXgyD6PvXJtW5p0/H3rPe5K2Ue4//yaThrxBO+as3RB2DcBZP8kYoYWRuzHi
x/zEiX05sTgLHRltG+9aurab2cEc1i/ykX66dqlSIojjmeZdv5aC9RDGpsHcHiUTAsuDqYQ4TkRN
BK6dsfC5zqPO+xQor5sCAiCc2ZluWmjTYrxgsqLMib9QDf0w8EMdnbItkZqjmUylOWC5cokyiGcP
44qJiLCdCkzjvk9KIxhGL+E+5eQRZhbiorqzlmuhDfuOghVdM8VPUolyl2ukvmmsVLWyylPiuiG4
4G5XmqO2c5ObWEvffC93gU5YaHha96OPO++MCqs8obYQh2wdyC8UgLgyArCaObFvjrmFgGaf0AO4
kPjdh0gVw8V7nmJvuHLK9EEKJCDtgoorNgrmz533lfiKeO/2BzszrFsoI/Z1ZBRbr23SwCVwfNeV
DFlHbqkFL2FWOnjeiFC58juOS62Ddmzw+uvMqMd9bY9E2HnF2ZrNMB705pKP6mjn/LacidaG2Pbq
WPf6tFFF6UHt9wtYU3SysPQl4EiOWkIZlWsjLTAkGbcV+Es74eLumIvvYndc9hoEM6bVdzEjVTmN
7kX5y/RoSoWWyJ13VauKfR3X+mWUkJLtmP+v63Wyq0iKI/LS6c9mnGGAZWrZlYW860uimn3zsen9
aVOpfnzs5OqsHsc3p0jgrWjbqra9b3a32mBTfR9Hufcy9wJFO+N5dwEgWc5JhK7vUCXLcBqV5xGl
0wEMSJIgLaP6bIA9CTl5MpxGX3Yhg8AfzBNQCjtEEURWNqeoQLIkwdu3qNSrKBiq7qthavqW3t+T
WXPQyYfxNTass+9AtkYA95oZZrkB9YddGtniphyTKIBCt0uyvglzVZhYEVI7xGNx9Mjn20wqY+sb
GwbQw2ski7OXsRX1ObufvlQcj+N0U+jtj1yYG9kUMtS4mcOMARAl7HhMEP3vR32On3XOCbkxbslj
KSfNAEILyzZu5mtYrONh0fTiSJ5zmPU1ja64lB7AWh/4eEu71ypzccfUTLGH4O5F8gHZ0Fk2fuOo
Y2yaHONM4Qa6ca3VajjQE0NgOTd9WEx+f+lgKR/HllyCKIlPKFMLRmTsIAYUj62LWC8o58U6ccnf
2aNj4HCFUQzWRyJgHKB9Rr76LgiKNPFGcDHA+3GTgZWRdeo+oyLeOcmENLyKxRksXINWftHp/6fJ
rdNYCAFU5Ny7PZl9GIjwBFhjdXb0BqiZcoli7wj8ISMqHKus3LUtx0DsjjkvLTUe27raNyiN6DzK
JsTJON5XZTOjb9NPTVuXOwo3/6vF0WMpl7fCj+86U2shORbqkDZ5/ypBfyAYHF7q+kbWZX+CTu1S
Lxk9oN82LMFHkLIT3wjmmoHuONqFkFTCygbKIYBHV/NQ41vB41U6pk04xHkAUx3oXZ3dgTl14UO6
6JfT9Alz17pc5hfN6eisTXoddBju21ZYW9kQ8ppP2EQcftcOQaJ1QBWuye80LToindKTLgcHYZYD
qqddNWkUaZd58OwwdQTZIcCYPFUVYTss0LZyFHKLxkaL08y9MLzAQmX15QYwsrhdFonYmJNSGlUc
ZNPsTFPaDZq80xgL8GnaFe6JLr/n/UvusgQwkmsualeYi32lJv175tIox3ino771U0SPWfqEZvCt
cfyYdog+n6gGD30/R4gTp3dK5gZAF+EGo2vUfoii9GiI0gU3audX2ZziKCtlHRpDrm/6YhAn2+pU
ONcOxJKylRsUcjsltNVDmpfvyCWuiL0r95UVufsKpeouTlgC0GqXgalnVBZeY4W+yvGkApS9wYNA
Sd7IoytWVKeTXFBaUyl0lfWkJcQKmonYauTnbcaV/+SklN7oyW+Br+dr1yFD6YitPWZmtTUnw74p
FmVT0DiAtfs0g3RcX5srwao0Iw/jCskeedudWt9WoWoKplnJejwWE8GOVenQJXOtvcduGiLxVChv
xvve5rgjMTJc5rh8R0Nwnwncs6S+jWZ+gUKD6H3OvtU1bR41Sv+hcdzxKHjLWWRG23uLZrO8rYhY
3OVlXhxmJsy5Akidz551wHTQ7oBstsSesAXauJ1ZHz0/lI05HZzKuK9bz33KU6vZW0PEWWJubopW
OCeFwJRIh7c6RvFdzwVzjcETO3hbfmAg+4+7wThoWBc/A5luqbb0gGMP3MUYLb5d6Yy1KVMueWxO
CIg4r7NcUIpgTL1p7aFnJY3ZTmtxl7hpsxnLpduWZt4fkqFuN56yokDYjTj2rIDnVjPx7iat2Ors
MHvHNb5xLu/4pBNn5/UT7F9F898u17o/CspSYvQp1KM0XcSj8SC+zPQQd76/PKWO2Z9do0f5WEA4
RJ04XVCGshVb3KnoNA5tzSUiwUbdoOSkPqVO31l9y6CrtorXvl2+d4iGNobGumRa/ng7K5xj6aLi
85hljwQrxsus37utwu0vUGTOQhEIUKkx9F3Pv/XN/j7qCrYvqF4rECUBJjWyXk9omwYqQMxvt8v0
derNJzOHk5kYzbfsf7F3JrtxY1uXfpVCjYsJdofNoCZk9BFqrcbShFBjse97Pn19J5z3t63Mm/7v
rIAqIJGwZSnEYJA8++y91rfsPr2wiTyv2EcHyoJP0gUiPREbV0N234hYqXkPSd57kzog8crrKxsO
iGf0+NDTgFApbVS2MLjSUy2lkuc/leaM6B15SBgs+QXJe4TkGg7Lg0Ms+yKkvawZ81Vih/FxwE1t
yHugEyNxB4+1k/pujHMqckSxX9ra2IVTomI1oOMpVMIHDbe4LuaZgI6q4T1ykbOSx/s+XqoLtxw3
5fQ4afWp6efxamkjRN+x3hB+iKPawnqNcYqneTx4lGsL4dWA31TfEBo9Nw2mIcHmbBLTkDZoqPnM
m1BAzyTJOtjP1qWIXqtwTE8xvQxDcRPfBdz3NCj6IYTk+55mM7TMiVZ2Ee0HJ6DAbhwgJAo7R6e7
Kym7QbNGaws64kqfnXYF6oDgsDRuPcDd2jXIuhsytOPToiUtlzDCuwCRYMX5L0S0DSfLvarheXhJ
VZV7MSe0Q3Rz2jtdTx7tQGlsjjybKrtubqHWeoN0cpsDLkc+fKt1E2Sd7uyNTZLcK4zErcV4d0yn
XdPQbyCdmvmNs0RsNZE4rGLXsTbIpeqHeQLsHAJpVSOyMSvz1mTNu4uYwvf9oK9dGWehppqGGRsX
daVjzFzww/WjsUMsG52wR1ueUszG9RAzshoURItmomyqUVcY3rGFsU3eIgHL7NlgLW6xXhi3xXBP
eFV0wiZ0b7FXvgcOTgmlLePewguj8LVNp8MLbBDkDpH2zqY685SG1KxGmJvWDB4LwzrlqTnRfRsJ
wDwPZQY1PBapZkob17aLqSrKeEKfvrgEVrXYzjvjrlQRsMcIPQ8Q5WjiaXYEzqQDJ8ZmkYsn2thp
az427AKHALV21pOKN3bLFVnby5UZDmRVTuLYkoDoZNNwjbqy21h9zM56HLLjMJlEUUX1lRq7xaHs
TZJ1WqfbKS2qxdTYRhlCTC1DsBhDtN0kRq2vNDleQ4OvkWQNZZxWjbWpVNTiiF26/RBHD24hUkIB
XJWrI458wnCUq3mS2uWiN26obB9MvT3pKT2gPAD+gwjlug/Z2PLyIbdNlEEG15V9syAZUTBpXhTK
quu+zNH00s25slWdTuzNmgTgUViYReq29YZ8NCGEV85WaMrLiM4WX6MYr5Vh7LYJTE2ZZ3+t96jz
q0lXrxibHtilhleLPr6hhc+OVI+4kNywuNHpMw31dRxbX604IHW7MenhF+p2hLy+JwrlaRipETKz
AjNrMmAzTFfssMLPK6yF3RX576ZnljiAe4oGOr05+okwjKQQFoRGMhyYIi5+necAPlCzwnzIsEHG
kC4W4rvV1DvvcKNEItgUNV6XaPf4jBjNaTodiaU/6McB/uOefleCH83QbucJT0xMe8TlsWSU72NH
zgab1h7LonalWEZwXJropWV3B2bDAQM2Ds166Ee0HcySGZiqzXXnWC+lmMod+KR+Kyga10OTPoxy
oVAWGstUoCCDxZfAvujJ5DoMgsljZC0X5//J/g92V1EfCse8CWvVJa6ELB/w+PvpHO9Tg2U5nP83
yPQfV+YA4XwlvppooFamGqnUIoxO4reugcvayyQhS2YKNaHlHiOZM4Twr6Zks4cvZLQT7i3ziASn
oZE5TgVRRY1LZpEq04vAxXXXo0w0wuqx7KMJb9Mk845sy7QfSiKQlpksJHJxLZmNlMmUpJ5JyL3A
KbwWcwtPUKYplTI6Crx9dxMs0BorWjHPMfFL5yNuCWRi02a+6DI6ypRpTYPMbWKxQs4vs5xmmeqk
y3wnQHkYpk0ynxqGd+cfN4iDYk8RETAP/5Cie7jCL2HvMpkfFcskqfM/nL8ljKIHuCGEXRE8peBv
eKfL3XqdTKWaaVqtHZOkqvMvNhzyU0xu99vzYZ0PkMD07fkszTL2Sif/ys5JwhplJtb5LeYyJ+v8
tiOZnbXIFK1Q5mkVFnCFJl2fj1ieN1eewNkkhUvIPC40LPM+S8josmRa1/nkA3Mon+TnWqQPbOUt
+uukhH3/n8z94gEDpoYt/3Sa5P/seXrPZVJY1Mh9wPkbz//w40fOf3Jk4lgps8fOfz2/wPfXOn/3
jxf8/s+sFjLT7Mcrnf/00+84f5thTrZnyZS07y91/mIsD/P8p+/fXsqUtYq4tR8v9uNbPr+dxHZ2
QW+3+789KvmGv/8EfUx07jIZ7seRV+fguB+vfX6JVCbMaUTNffr6Twf401ETXWfIDLvPh/XTdxuT
quGfIg3v+8+dP55Pb/nHO5UqE5myF58/th9f/3Q0tkzqI9ihXf94Oz+d7B8/11pk/6HJePzxpfOf
Pn+encwS/F+JaWVmoYSUyPMAQhoF3mXNGI6H/zq3y/jOHG/zAcpyy3x8lzZ0RToCfRkp8ddoUbDv
TuNubD/K1qZApmHuNWohToKdt5dran2VtcNyCCOarOXgRr8Z6Ov6X8b5pmliZkKloSEZ/CxhYgut
gKvvgFjR0ttYFWXnMOmyc2Vn4NpZ91QHE5NbtQBHMX4ChyDLAXNju9Dzo6jomHvZpBDEEW4Rm6oz
SMviuhNm9GZMhwTMnVd0EajDaXC3/ywy0f+qRTBNdD+mZVJuuZaQb+4nLQIbKkeLtXhczREoE8l/
q8CedJ2pktoV2h42/IYBXPuuaLiqxGBr9LFfDcAusCMZ/s01dqW+q0PCy+p1CP1jn+Wh5YeVEOt5
rtN9w1R6l0TvcASUU+uMCsKCXqV6yxpIDJPOILxvfyNr0v9GO2NiTnBVA+0oGq9PbysD3W2hCWdU
WSdXWk1WkWMR9ou9mCHl++RoqqdnBjVt3NyHhJdkdvqtxOZ01dj53s47FXlKOviKKb1LI/PXuF87
0jAVD+6z23NpRynYbj0q/PMH8qeh4Pq7DOSTv+HTX/+ftDtoFh/hv7c7XLxk3cvP/obz93/3N2jm
H8KWchpkuypMQ2lI+e5v4F+QKZsC84Pm6prhINn6099g4G9wdKSHtk62gIoW57/8DYb4w0HtLVxN
CB1rBPqd/8DfgIzu1+eDrmOVMQwWTdS7QhXuJ92YOoa5EqaS347mpoMerucrBpWr1hrXYqkvTXZT
wJzQTOyrVPHm6DGL3nTjRqBV1Sp3rRb5SgU8V7Fj1dppM1Ig1GrtN+oDtuTj4kT7UlrMYPLcQ63w
SrqPN4uOT55WCxFbKfqfFzv/ULtDcF0o12ImqvmQ3YWC9B6GXBwZShWmK7lNRMVtkl8twdVcvi8V
AXkFOwMy8VyPWHD279Zcc0xoEi0v0O6ndme51yZluk1aCrt6csDYPxC5kBt+Extb0wnXFr5r2GAg
UzxF9nwTpoagL0KfCB9PGNcVI3ZZ6Tg1uPwkRUkwb+TpiRR83CVTnYpJ6JBS5qGOydNtrPAWHBqr
IdxarKBqztwEd0j+1UlffWIL/JjzTAaOVwYM2lAFpoVCEB5HhCssqCBYMPqq7AvVgkqgk5uXJkjE
iDIDsKOOX0gmWAmOm4yQzajbjFiifc5wZHDDzQA9VKvCTV5G5G1Ea2NiiBZ80yZt72IYtYIFXEq6
GkIi6MMIjWRCchOz6RBL61AzRH3r61MYOSB/toPwrMFdaYw5x9JDaSdsUqMyRNlz48ttj+FyEGG6
DZjqy+NU0IUhBdDjGwAVIvWrOvJ5xrbor5z7fn7Qd4l1GcbPJRFJ7QtEJA8Wrg9Rx+P5CHjsoakw
AbNVY6nK9QeRtYD6cCq/FUbjByWOOXbhHGUssHbRbs6pZ8vwTWHwRxqgF5TTpiarz+DnlmxYg2eT
EpFtPiUrPXnmqmoYROrsa1CP+joXampoPs3LpqK/NU2eBXCLtzIhz+ArLuRoBgZrYWGaaPF16G8D
bdMoar1R0f1awbpLkOj0UGTYURNSztgBBdWBmedWxDNaCeaRfCxtT2suTUmMDRgpM/CmRmGbvarp
WxQ2i3K+M0uHefFz2T603ZsWtb5Jz7qxuSC4vEZIAXSFvZxfo6rTyiKRvlDJBCi1tRndAsVXSpX9
5tPUqX4vGwqt4+nqU9cetIYPBZSqvHLRSSPWCVegY1ZOKDxnXLjXcz+0HqpE91VXQdWoeX3EUSWE
KmNj6C5rgAk2OZ6ps3ebB0iuno36qeEayHKFQfG4rq0YCR+0s2lV64lHj9gPe5g2A2+SlOY5wHJb
M6GN0RXAPVi0aVXW00qes5FrRf497vi78VZxsNYyQ1QghUahuCpI9yu4nFpusZknysS/j1g25bVi
X8Mg8HsFIOPS+hE8vNhThosoefvpIf7nYvez+cv+5Lf4/mwUqq7rKH9N1f6k+DVwk7gRxCZW4w+k
DKvlCsESnysZaiOXXJBtuerzvPb7Qr4z59gBZ4e6vNIcgiiAIywT8zMZ6KXtR/KmV3K0ZVWbQUbI
YcWtOobwaorarEYvm25BYzbqrpoHD6Qal3/NwJqhDHyebH6TN9k0ne+BFmqqeh3YiYc5zJsdjaZK
6uXRW8YNhLrBtLc5iDeXT76OOYn9Q0DHMqsTL1DfTCbzG9wgW8s6MOZajc1bU9/Iyb2SvAVOgigI
6AfuBUdYHib3NrrNu9kX02+Ku8/Wur+c3U/uMVB/eVqanN0lu0+nuzq1/dwgxIR71Each4+M/eWH
YV4qySXIK7SS86ptTiKuf1OPfZa8no/ENHTLETRNpIL61zKzGBRFqkD5nMGjTJtKI1YTDiJ7anXP
iROkNAAwDA6lc4nAOkCB1mIXX4c10FGxLvHNW1sLyUq/bXHXF6uM8XF1kzLFmkBwvFWCRvteifnv
0TBAv6HcsXaVSj3d/8Y2IFfrn8S78p1AZlG5XuW7wQn16zsxEvzA5xTI3Nw07is4nlWvWv5in0qt
+V4M/mJ9/fn2+GTB+/N3GRY5gpw1yvNffxdMCzeKJrqW6CbVzKONnQ2bnu7N5Dmv7e+cOa7xSeGO
up1CSLWolVT2A5p0oP68GYBsOilgoti587xZEn1vB9xWUbpNKesnnTsQZ3Q6vTGM/EpklsuaMSru
WpkeRiwkyNjYu6MigDirDbU3pwbrSHTUtf5CPuWLVkcZlj6AWvUnBYK0+cjOwI2j+8RItgU3+Rh3
70LR9gFo0LjbL0SzaK2OPBlmZ6578iiyDI6AA6PLrXdm8WZPYoVOtqHpFaBEkUlRLzCd13X/NkaA
lcw9ceGeLCMU1EZOAmC73qbtkf9YXi9mNViPpL3lxh54326iIjA19G5s2xts9E0fbgzr2hhgSeTb
VgEJp6FKUHYd9zw4gGSpD3q24xGKJZwrFSNIbtOIpJAZxpVcedG7nAsb3WYtQ7OOt9yTK598t+F4
p6cguR5UcqzKCpkUDUy5nvDIk1WDNPQo8uZAD5CJxJMP+iZoDv0rapPUyvwkslbD/Dh0hH0AT+tG
HaoXwwFlRZSS18FwMZX3bdY9tvU1VIhwqDZJ4njoSmkNTKuQumcuNs3Ajdii54TLBw8fWsc3M72W
c9gAGZMOupcsPrS9+OVZ5lhQ8vJxMTlJ9QWGghqHnEq/ugeuMWlPjlXTFG69mjVvxoYhCzZIOivz
qp9r34KLYMp5qXMANwQ4lheDNBAJxWenWcDUZJnsJ4T+HSDLOH8UNaJ2g8jlcQ8bZqUa8T5qncvZ
JFzErlGv+RzbitwbUvV8rcxXSBEoSqJ1GVIs2rYftHCJdmBZvQkdWhvPm3LMtgliICOsOcNbVfTb
JT8t5GOELCsIJn1T59VNqior3qLMzsDBUtNYYJlZl9cOkqs2fWkjMkgpYAPrQSNYtCq/Mez1A6pN
azpBO9jJ5RrUIjVOsqrSdKsUzW7kppErksjfUqC6S/aANhGdTrcFUuMH5qmsbiA38FG0TL25FpPw
jnRGSkVawsmKPvO+q+AwaMTAyQtCeZh7qf+8HbTpVKXYUMRw0YXUBoSAD+3b6LzqVNdwevxWMCE5
IaEjNmXD1yXoqtDuip6pEL+BYAbBhV9ycNNwcPNN2SJHsK8BhqLmYsUKoTGGLGU2P9we5HMAwTQQ
lGmtmACGkm6H0wDE+aMsRahu3HAm3RvNapviFcBrwJJn1F+4AtB57hSDpZl4NvCKLIeVTq1Beixp
r/vIvbYFtxPPCxtzHmVRaU/n1aoHpi94CKrurhnrXZ4Die3Cc33bcLnMsqqe7vLuVW4i7No47zFI
iF7b+luaAcGTwt9EmoXfAlVZpwmIvvymb99kETWa+0LfOCyKJlV45EYrWBdeZEdrwIFr4Ksp2n5Z
FKOlINoKjwgxNT0BlCXObOj51RsWpSqtdkx7I6PZ6QUtNegIVqftrYr+d0I1wPsZlNVCVn3rrgfN
4ObKcOSlK1heftMGu1p8cRzIXT3uv0t0AJon/1XuLFDErZSsYAuzMga0gmg45YNqQhV83lhwNcit
g8sq6nKhmRYFLIg4Uyam6zcC+a5tMdaO35VgWGtf3YybsLuJEWc3PKTtV3nOjapmk/XWFDz3qTPd
EcTESJGdNju5o+q17Mq22c/VM4sRLG/IMZmLvDLd9hOhlCF4tJ4di9avVYJ/0yYkI1ReBM9B/1zG
FlU6Z4+7vkHMykgaRBkyjR0fKyG2Dz12w+IjJmdmRIktLEIH+nlVcQzqgMY6WImcEEou36hZVl2x
qyjpK1ImEJbYmOhs9n/VGkDTdgI4SwVZEkux9L4xxcCwiutK5vAS3RHoI2WP8HVy4bVuWbmTDNra
tdpNnRLKtquyO7c/ZtErEVAIHoLgORZvcWx64V1HRSw/67GIt9aXrAm93vz418GWKY7v7lZTrkFQ
r+ou8WNb2TgloVtsJxsdNBXk1BGI5jRvTWw+BmGqhHGimlsF6IRroWxqueiq21L7YMgdYuLorQYV
zsWQjRuqDB01B0wS3X4EKgOFe2MiJ1Jb66KIXgdObXzv9Hc8WaXAsYcoTeNja/EQ/obYndHyUQ3v
RlP4cIwVnptBla+CDl763ZS8KDyeWQECbh82q90p1TBqgT9vBERe+1Rkd0C4iaGxUuaSuyDap9rB
XS678mrmCdiuZBEkP7Klf7DXXUmko52tTOhqQ1yvQufkokVTORXLxh5fXMTQZYyoWd/glWTRG/w0
dJA9Ci9RNDg7mMyavYZQXU/deyWsr5ap8JYFLWNJ1aepW1ftN/T3/HjGtlRwmIy7Zb8DghDqN94B
gtDIcO/SMF9pLh4k7ilUBmuTERY6wI2WtYSs5L6WPePVzDrmmG10GKMdYhyOIUYDempYEOwGUntj
+SafCJEC2mMYbBUjJt5ZXkDKugUhXZJwHvOQLPLjhKgcBDePW8zqS+dnjFGXR6HfFQwd5fvnPjCH
J1u/n0nkyfrYD/0B8H1EvM2EwV2fcXAMiT8DcrSC3nd18DpIL/qk9PSg84UI/IVwWUU0xH6068U1
AQyZqLLoy/CQzBOsHY/NgIUAgYFuhetAYXXoubqI+hvLYWN3PKqoGxmd+Xj5qRr4WhF5WvZF/uKG
rWgdCZ/sqn2uZ2uDlE1lvOunj54eiJp9bQ2cchQvKZc3CNG5TT+05WsOI8e4U9TBg0FD6XHH6B/d
zIeBMrbAX2EsyjpDYZnqUAvFh7xQ6PuutOBjGu9Go0P0Ith69D6keLVO/NL6WAxU85ySiuccQ25f
/tkCLryzLLi51odFiOeM9LyPn0GKeczCsOmPjPlV5ujPxSx87BvrpcmwtY1ePgTrhFaDqfFthjyY
ZQXjed3EhMvlsTctxPL26M4CDjjA/3COT2avoldrK4rO34/Cix1w4kPq9kzuNruT8RjoizFiqSal
KZddFK/nDPItNyA4aGSR5m4cONAUVx8yupinncLTARsX267nuV+YaCCv4iGh2NC7NDwi3HeT6TXy
8e72G5Mt4WRPNzl7d/ltkikRA/+nPY+NZtgwrYPQym1GqrZqRluUo7cm8QKWVTzPCw/6gNK424j6
YxbjRUtXCr32KsnnDWwfHgEsFjOodOJecMbI3T4Kmg01yhRgL2JeRmIj7iNlV8jYpYXSV0Sk3wB5
zRuEbwyGkweYRIA0Nwvsp76BXRurzzGAol6MOLWSlex3dKK/KKjH2uXWSl1UGUzdQzpO9Pdi86EF
tyyLXtk2bOG+MAOCGH8TVnyHqW3HKtgZ52ToacWUbN1O00a2fYo03uSs5oatECwJ6Nugzoj71ai9
NIJbvqccV6tdRFHJku2NjJ65lK3lyOWg2jsBUP/cg5y6Q8o0vdXogFClxYZGSvsKt8Wqtrgdk4Dk
49VYH/FI+DPMa7me7oeMzyB6byd1TzgeKyXCNfo+rUUM2/CwLM2lmxMJxaIcIeJ5X+y3NtQ9lS6h
LLIyJdh1S4oQJLtSxgYpXgu1o95GYfJg6C09IoV8wvj2/w8W/lscJUFP6d8PFh6/td3/8F6K9Ofh
ArZr/nqGJzEMAI/k2ioUIMu2GQf8a7hgmH84EJNMDMn0xCwhwUX/Gi7ofzA6UB288ZpmsSSxsf8T
nmRof0DTEeA8AD8IPGriPxkuiM+QIuBIvLxg/gEnCS305+ECSv66cSMSva0kqV+73oZk1vVS5bI0
9jYmkCxcx04InmaKli+lFUsbZ6S82LGl7Ho1tSW6oDn19SwuNBjSJ/R8xbZrlfCiknQg1JT9fFWQ
ieiss8CG8dugIad1XYcwjvOa1B5+ajpovZqhIQHX4k/L+JYG8zcxqGB3Z+Lb86aJ2U6Je5BmBMqU
bkOMUfbipvELwL5vxBQ+KVl4JCNgDXP56NbORWpZ7OoTQozKawb4X9I0/qZj52Wju5vgucFNOKWV
s+sD5ZiM/f1UJXdq1hc0kMUJTw01Is1+kMM1kj2y6h804cgc+4sBM3nZsvhhT3tGk5B7Uag9a1p5
InwCyHTjXDh81U9G7RE+1Hp0sCDb7bCyTLZpfXeliaBh+a9eKnO8701rqzvdxh0dqhkbJQhUlSCx
b/OiOmnLcKsk+m5W4is9i08AN7/GgPMKpztaermZ2nqjDy1WkeI166t1Jh+F/XxC3bxLwiGjrWvs
9VwvvR4INNQTffbtQd3HlvkNd+OWiv/GnDuos2+x8eJYXyOeHAPN5MxQVtbYM5xRtws4fhLUsA4k
uyXXvvRgG9TS+sJVz/5U3E1Dt1WT9GYKXKgkPc2/Zq9GsD6Ab3uZrUJfrsTr7Fgnm8CJOAmOhDbV
vmBhi2fBE5xfMcAK6NGjmWyYE+N+miJomoRPwMkBcbnsumZcIRnZ9yn+YPxfeA1uI8e9i5N+D5Lv
tZpbrsrkgOaXkdG0JwvlIFg19UJ5iVP1a40AL4j1mylmy9Gbe3yk69hO9q3ZP0CkXBmLtFPPVzZo
KDIY0HKF+z4Ehqu0LSbjHlfQEB96WKDsZnDGhwmtj2pU+q2aJYeoU+/VCoKEjsoW3AglS9DFT/A9
d71jbC2ChjO9ZQfVaQfhRIdqDAKvmsSbojm37E4OkbK4DC3CG4TlWNp0gdFaeYLkc9dM4zEs6wtF
YQemTq3LyGemXd/hJ3cyDEVqthkq9Tg74rUvaYeqVrkBcw6s19xp0Jj8oZ++gWC4RABx2y7WxSjy
pxnDFYPru6RGUdZn5ZNW4MmpsytHMxjD2885oH0vGtwnDBP7MAtumHcyftTLUxg2h7ZvEY6VBNqk
H1Oavzca7XDFTMEH2eFzY/dEhMD4mi1K8cUmk1RgC+jz7JrovzWcXlAbgrisfDTejQAd5dS+6OV8
1IL4xh5rKk13ovReiMcIO0yfIG1ByV33ptF6bUmSL24kr3B0hn+ivl8K0NNLsW8AJi4VDgo9u8Yv
VPmJCXO1gXZDbZEGF5XKkgxnoLkhva69cSNy7fXBSm9w2SY3FY/wQ6O5bJBNEhQDZEEnMBCwuQtn
x7pb3MB5HJjpTCRE2rDUrCnqLgNh1ruwKjLq58RCdDIJ+6ptaXNoUX1blnT8tdK6SgJp6S6s/jRa
8UuIpaRqgNZbvaP4ZkXNHJoEaYoBq34UBUz+uhxLZl+yt9aTq8RpmV3Vbkrd5eAobpob07TqixLN
vFFqV26KESfOm7fFhhrGDLtgJKCHPkL/p3AWIIVzOJ9G8ZroxP1lNhigJA5fUo1RFCOVI0ijVx5j
zFBhrUIhAe+khP06V5zO0xz1prenlOJw3BumdYGTENy0Y/PhuPl8KAdFW6ta+KK69TOyq23TGcfM
mjdKZrymefhlcPNd5IS3U+J+USP7Jja6r+mCNdVUuaBRdnOP427yJxfIgmFMPYGpaKjBfjPOxBBz
0BH00ZRkNodeWewGkJlofnZJlp9gDV7CB32wJqj0EeuGgbjPxz/3xnOYdgbYTd816MJ0WnitWOzU
0ChH23xRFsBqODOdZXjqwhCWQ4utN1G1xavHSnuknio9QPo7Z6TYryMF9nSUpyjLyysD8wC+WrbB
DrFMUVXHAB0aLBsBgInFIiRKqWn0ja+a6wyYWnmV2EoZifRieB0I5rxox8CSu051Xc9ltO1UhQkl
Dw/MefFzGyxfRpJAe09w1XgxRC8/Ie9laxklxqlQH7cYS2il9TBCzQpNoOvalw4OguMAAPooiEXc
FxqBLblq0JKV8Hv45tYWIc2VS6ha0mPsTYLSj7uy34hmplMZfyiShRpqT6OtXMY9e1WYMpdCVW7t
VKT7bNEPIigvGzte2AbSX5yi9K1GDYZzvsk8TejhSiunS+CGH0aJiQQCGqpnZOLEYekusVr81k3i
wEPirJ0CnVq7Iay+Enn53vbFjRNq+nHII8IgsYK8pG5dHpHNqmtHjExZc8IbKafjcqMH0CGMRJvv
soZlLePmYLxNllwy1fNHV8/sBGs7LieeFDYZviWjUni22joIavsB1XbhBTa39H9eGv/3+KF3fwsi
/b+RHmqhZ/n3Ve/Tt/zbr7RR+f1/4kKR04A3Qh0DdY5pnUbxOlIl/+//aep/IHNTVRvbGOklkLP+
q+LV3D9UZmL8iByL4SijTP6z4tX4KSQ26F4Q1FhsxbX/pOLV5KTwp/mbYQCIEjrjFMMGi/8XKidA
udkorBFF56yw2Jao0+3FCrcQ+OKLEGBElECrlIAhM6APgEtG/80wU/s0JjsfgsVwDvWQowlDRbn0
85gsIOfo+yE4bQyLQbFWENV6XGx2emtoIJvxRHk497pDnBX9ZomrSxg38coIunKrF2zak4CJvzp0
5DLZ3y/mfzsz/Czok+fn54P7NMMjYg14TjLYDLUJO1jaMDvQT0s3pRsXK7JgAcTYor9Z3PE3g9G/
MDvRPlqaIQydTZFGDt0ndmKoB1NougmPvYHZmS5zR6x4oO9NCeeZ3Uh4bAiVaJovrbOSznmfFRE/
FjnhfmO7BL8ZnrKT+nyl6JYcnIJyRGAAROvTx1S3TpSj5seWVNfHoiLNjfLHFwU4U1PRO0p7uhZL
GB5TwBkXNZ4vxKf1aq7VD4H77FGO81uVFF51Evhn+ZCRbTIu0k3GAsDs0JDYxj63lXRllAkoZNsw
rs3MPP10a/6NSOLzHo/rTd5TkHo5vQxtPzPaILI5QzajweJ33o1OkayrNB7wUNQ5qCAM067Wjsx7
MM0mpCsj7WBcav2O1KdJzeSvdx6HATNP00Cz2UJ8mkbDmg0HjAEuSITu2Kmlca0DiEsAyRANKy6l
E9aeCNvCEg3AHAUEBHS/CJlg/OZ8/M2ByA03jyE4xCaf7q8fbGbh7LJysOhdZX1pWU8vliAZQD5h
xFJcisUh0U59Nj8usGU8AsDm7ZggwdLZeX7552PR//o4knBSPAXshU32359OSg9kpB0pFuA9cM/X
C0BQh75PNU31VWEzuWWM8ljEjQHDTiG4Gw7Apmi0b6mBELZdGFWMkzZ7cxPm29EiLr1OeTEbU8cr
5TC5Wb+5K2Qn49OnaFI/muD+UD8COP308Oorix41uAWvwxHrhTzmjqYhrkYIo4x0xulU18PXyuiq
I7rh6jhcux2W+gV5hXAr5SacMB718ZRfV9istkLvutWcsy4P5nArIr29wg7G/YyWJ85QgScktoLB
YEJsL5lzLUkKQzJV29RM53XlOtXFtED4qpoefqJb28ep606z2s0noogXLxhzdOwdMkR1Gb/1SmOf
2lwjAJAhZ2Lid4mkSZyomEMt9GtY9DFDNOvo1OO3ZQqKAyeTxK00VsClZCR6Arbwo6nOfnNWzb+c
VZTfEGO5GOkGsdJ9vgwyzYkdq7c8F9mZq6UGYU2VvoE6AytkZMTR5DSO54HReKgPOGbz8YSTwj4N
CfORQo/uC1c/YAUUG8eyLc9pVWUV5XQl9WCYbuYZrRjesThZ7H1U0cEHeFbkpfKBkSzQBnUVYr/e
RLPy0LnNUz8oggdFciSf4TFXIgQ3YbgJhm456ILm/oK1LX4XjVPei6lBGaCEy8qJsvAAzu1UJe3D
P98lmlx0fnl0aHS6HJxPKJocMrTkHf2TylyJOn3M4S2gohJX0dC1JMdyKvpCq3x3cIy7uVne3FY3
VmAAOYldlK01w+yOZm3fYAa04QJZxv6fj+qzKMlArq+bFis4PToWTYk4//moKr23G6bY4KyJrryy
EWPW4SLtz0VwIp1HX095TAOjekrjTH1phq5Yx5OxCWctvLCa8smx5+IwaFzQIr1UnNnxEaNOjKGc
mfGfHF0qhOMoauOcYIww4FHV49hOR6eCoqSPw1Mo2CmcM8/cgFlsW9j6Kg8nZ63graM2X27qsbnP
NSgQzE9d0fwGsy2LvJ8/Fyj+9Awt1TI5Bar5F8x2QkINW1Pkn6zq4BD1DHoieV+JVcF4U2tsB+r7
oPTuMVOybdsZ8W4cx8cYp2JEF2aZraORjKjIcBpzPyZGuAMcOl2Xsx5dBKkmVnSZLrqaqXFp0dGw
YyI3NKNj8qdVl3j0r4LCVUlWJ31T/txsFs9abjqHpFWfrSK+7piBH/VR+5brC7OAXo/2BBBS1qjt
g+hddaWRBH9yQxyBrbsEhwbhPmmM7XEY0B0k4eKnvUmiVk1MypKEt3VuDoeMS8GrzHm6xovUIwiq
+mM+M/pKCqSBIU2iQWTOhoiir/98wf11IeeCs1yWC6TgmkPr9tcLTm2Lpu4nEtOZPr4nRBQeAlgB
vhE7RIjEgbXLY9e8AkWlb8cZu0g3El6Xp7+FiP/N/cgSwLNKwkx13f4s9Iq5HONRMBUcoqM6menR
DWhNChBVM1Z5D3JOtscWmvl9XdEFVNOdFRkfi5jFnTAaph6oNf753Hyu1uSliExfh3eK4l5zzU+L
ekzMiKlozI6n/0PYmTU3qnRZ9BcRAUkyvWqeLVueyi9ElcvFPCfjr+8lquPz7dsd0S+EJWEk2ZBk
nrP32nUIhKMQPzNuIEs/qodr19KtpfCnb4EpO6iaXEyNKgKC1DDdqQ1LHiPPu9RFHW1ZzZr7jgkM
alYa66pknSmdksifPqezljXOthr8xzibgtWYPDZFAGbw//kuFGz+54XF0OIw1rmCiwut4P/yBPlW
2ul1ldmL0bNZH0sXeFszomkS02Gg3bAkMYdcohTbz1imwbZy6nJL0Km1GmmyQn6hnpw53bsV1ua5
cBJ7YxKw6VCDBV9VQhh5Yvmw6VKteFAaVFgplXaKelb+bXkWODwv6VTushjJVxlqj3bYoZP02kcn
smIgFUn5FFmwMUe3xejIcnvSivBlirXdWHk5xds7OShNQSMToRj5JYU+DPauE96pOIW1ct24O1Gi
BotkcY+3cMLaYW+/T718opMb/4GoVIY/x0a6n3YTRYwvNRBRSzu3VZg/jwI2bYvzOdGSs2QYOXCa
0QGNadpmelGfPTcDbudYe81DCz5/X+o9nDh7qQtCPhNM/lE2jgRAFIRP12Zzrp13UXeouCrS0xI/
vfRx3e0rr5xW9uhl10JC2QPgtGw0I3yoKgiLJTUOwh2a+NibD1WZfrUhge5yyrgNGforQyO9geFJ
AVp5D0l9SWV0CQbQVIWdpPumHF9LdHoLKs3JvkqMmw9y1xMIH7L6HEoqcR6m4FVd+tkCGW55iOmb
jE2cP9tEIK5749nwZXylolrvctuALd8aVNkbKLkRZk30/1B3B/oVC7OxfrsNVv77uAL+yIXRNsij
XyAjARKJcTq8xobW0EEAtmuTY6X47L7d87cz0mRVDLuiyz8Ld2i2tZ2vZYowjcTkOx4jjx5Tb4wI
t9EVgpxua+J33blmWbzqHhDQgsjQg+4hkLSpDHG3pCg66D2Wk7pZocogW7hvw02k9/RW7OBLxbW2
89TAqS+CjjT6sn2KG9ABRpiqbREK+uBksQ6FrC8xMx8ZneeNMyFTaV3vd+HFGn1pjwK138AkVem1
NmTwBan47HAl4mRo8gfNErveEc09pfe19RGTpZH/muRGdApZeaNJ1CgcOuGPVMteiF6JnzNNeZw+
e8+Eg87aoj30up+fnEhBFzWt/Jhk7g83Q4+g83u/IEutenUihqRD8wNlNenkpxjC4uhoEjvZiACj
LKNTRe17hb/nHjS7N2Ml9+jNgSj1NMwm26uXM7XZZRTyfWA8lU0P35t0efAn7XmMw/5IUxG4oF7r
q6kmJBpszaPGivMY1sPB0mt70yjLeA5020LDo7mnqiZlrCurI+T0btMrYl1lYbSHjkXDPs77ZxUQ
3Ek0M0tvCeiIUaJZZz3wBdubos04YOBxKYvy/YHiuX1ADChsVM8yUbvfP5mZwFqekronD6kSh9ru
nxqnCleZpnsrgWLvIsHCRLU7HjwxWguSObEAta51KL3fQnGVpuY4odQzkks03d8odDceSKOjaNt+
4xVRulCT+9HLSNuxNHAuhQORxBmkoJbDByBGCHFckOLmIIQCUw4Z5RUIdChjAGirPnoco1Y8hdXj
FNlvsdLGE2dIdMM7WeyhbNSVKxe2VZfPvU9QXBzlZ39QL3pYTp+OVf2wAy94SSgjG35x7RmcG6UN
T0zRKZknGUnAeWCevbJiwxJWDylCY+FMN2PuaueaWfY5rWgEkYF2lbpyt23rNkuVAjGqk3AETdsJ
qGlsdMxDiP5BOxohoivCmBHOsaDiTJ8mZwf2G4N02V5Kg3VCHTFGRlIPb4lTXBAcsLxy5HIqQveU
dfEhkW1EzO1XacXNAQAYyYfNlP1AfbQmDw+ppyZBZDRJeYrhMAIyEkDu6urIda7vk7jp9714jJw2
PFVgJzedM3hPYxIGd+Ic9Yy8+2XQM3S9m1tX3R9iJWSqoeGC9LytXG5KCl7Iwa7DaxorDyVnax8t
4CYgmH7VbWE+BsQaT1waQ45pjbKEYrArzylaw9MkvrIOfkVhQi7JsmB86qr6F+7J+NTr3PTaQP8Z
ZQZqEB8onjDpojRweUCXuOlpsoxsXebWdIyH1kPXOCLnS6KLI+tkH9QAcGzZ5sdIoDkx+wgl+D1T
1pdjsxOB/ZuU5ek4iLs6kpbYBqqLs2ptPX0SXrTmPksBPJVkuZZufB59/9x3yXA2YJvifkfrxCm3
8FNNbYB+rFn6WUf6DgIRiW3tQeR9pHpY3PSGWmQXucPaIq0ZjqXtosEN26OlgTfxYnfTlMaVuLgJ
hTyXHyYxB7Uk2lM3+MBMZcJ7hORB+ZlQ7cK9lSWZ1cN9HOk7Y+MGxc0dEoskHm3ntvAmp+inXUXT
ngYpsMLcfXTJ8F4T2qvfkumhJWZhN5TU7IFkk5FMG2Oj8ipZoH2On+/yVDdMcC1Yzt7iTMdYRgoh
PYEG2iAi8PYeKhj08bDMO/IquLkwNg4GVEEToBYi/ubJjSVSyU1tm/lvZC4fWdwvBSfBU2Nix9KF
+xY3EbFy0vhkyPoKKjrDg1/hv6mmNxo/PrKzyN34WoXvCGWN1qb+s9L058y/1RagwtaOvJPy7r3G
AUaG3QB5iroJDW2CeMlqi1Uh9VVfTgKWMFGOXAjMHPsQY18OqZzJVc6gbN1RpY237ejuO25X7CwF
NJczbsCMVYrn2kYiZ8lTG2TPUc3qvQsT+AMIK3fcY4a1XpL93aSqekg8Q61KjQDDAlwTNvK4esMO
/1ELhaF7ckraLYG7ynx0y1oXOISMoPGLxp7OeOhA45+AO02ecpZ9lx8CxT9ImjCU6PJsGXHKjSoM
ucjKL05xa4tOPdxJJ643ImzgrST3NpY5viOjsGne5LSorIYcQFE/ZYA4CHDOHiWh3dvE4PLxENkC
IA6e46Sg/TSJBlIA4q5JZfEusB1xDYC+dE7wfE8mVGNK2nqykwSQPxQdHoU8EeEyswdE21QDf8QV
naxeVTvF3G03j09az/Sk8ft7qTFnckNQxNO8cUi97XXXhk6c2EuD1GJcG9IKlw5pfGva1OnZKTK5
MjT52qecGKIJo+XUMmzX5m+7A9Uap95wK7R+uLlhuA2RtF3jmEjWKXKZVDUu4Y39okqqhcNK0hHn
Psn2jR842/peFzGs3j1oghjRSZoHfQDnSkqEu6rS5qzfeUdu4j0WLeRosCvIOJx2evIGJAQqLeuV
Kof4bJlttpiKdNpkVLEOdPPclaFyVLMiQwFL9qIOQfVHaoZLks0b2LSmtZFaG73Uo4Z6sTTEwhyC
dCmUcB/HA60Ic+87gQcRz7l4vvsRBGV3I3TXWdOSDwldIC3Z47+g/O6pnQLz3QA0Du0LVNSUd0uK
J9qtShGxjtko9kQdvmia9ImyR+3KOLQojfoOwHOsrSzsc6xNwz4Vln42hk5u7Vb+BvjlnM37pqcp
sC115z2Jd74Z4KWyAlp1qTgMExOchcH0ZN1YJcBk2oNpV7sOt/dKe9CbMNxokQ72MlarqAy7h+Q/
m0zh2DK8oqReeTDCGsv99yb1WwwXRHZUOqYgXJT+ZiRc7JwrozmHUNpN/i22Zr+kRuseDdUkRzQc
H8g7xfX+A9A5D0ZVAorXzMNnLffLPegx1ojYPJkxmjY3m3I8ugNEvNzBAxRxtq6qOpEnkAVNqJuP
9ljqqzxJ3PVQWd4jVaVXyR0UMmeSY9vswZ4TTgHbMKSU5jtA8nTyPe4pB9yqk8j+qNDjMqlxFkYb
v3cK1SQOF2vv3/2vLjLSoiIREnm9F/vhq78a1Qa84yKpxvbUpag6+UNGL0F852nL5tKaBtBhPVVP
1UjEhRs98cd37+16d8tJVF6lgj7UhsllfjQQk71yOgzPPi0CxPgsKJQdruwKNufdFVN1O5cAINf8
GZdDuQjNIN5qflWt8WwtzLbJ9olKrVszCUYbF002pM3xCFsDwH7An8cygpvt+6Dhh/yPa1nDIWrG
8VFvs7XTWvLSqnJ6JF2WnG1ZDpQLvXXuTVAdma+jPFOBie+ye1BpkD1oDQD4pnVhhNqQDtEIPdQD
SL3a1O2r1msUcPPsoByPQK271cVGHarBDTyXaFGPpIQfkrSIiAlA5D8Rd3qqKwNSD4SluquN80CY
s9lvtMHUNwF6oqWjBqZUHmRXSpnx0csTf2sp6zUjKI8wL7UOYMmxionh0zPfWHkJtXgMxy0Fgehn
2eo0xqXEZK+q653TYcG3fGCiXDz20qdr5n0y1dNfWFCtYhJ77onY8ZEgJvQ8BkWGYZyslT1JlhS1
5aF+LvLdQLNmSXJeuGL6GJyMDoZqDbTrUEdM/zKHmZuauoysgtRd+wgjFjU3p40p6uqWTxYYs9Yq
fmlM7rHOORuzKMxjEflrVgXmp+C0gGTrB29j8UVqQYRNxwlOPoTjK1M1qH9ejEZJOvWqQwuzMfQx
XY+JPd1SYWgPoSwxG/3RO7e7VmZvP4pCjXssU/hkk9QmuzeFnSb1h8FVYudW1A0qWSSPOg7V/eRO
CIIHZgEdOrn71+5vCchip+PIqGfWBpj3y7zgCSk9H7SoxFNnfhhOoPYmsnJunKz9ZGVuHE9Zj6QX
mMfSiN9d7Q7OLaj3TG3NIr9GlmCrfDq7fsYlYjfZGsgxonWt1VdVlGVPdVX4V2340ovWfh7vG08d
g8DwbvODQARPOs3Vi2GE9nNDERS/qD0e5oeOEt5q1Md4Oz9sjfF+f8HHMB/M1q32GBcNFPf7YUvQ
Ew+ul55oAtnP8y/U/MNoC/59IJR/aYeCvsf8SUD+sHSCwfT3Y7SFsWKQbrfzw/knK4iN1Xywv/vd
fyOo+uIwpaKneFDbJwakcG/X4tTnAh+dRy6G18kSAbK659VQPNaF8zFaqNioD5mLFgDF0oXmaqTa
s1mO2jNEvU0SVv3j/NTgaz/LpJvO8yPqKJjlyjQ/zA8BdUMSDWS9nR/CLYV3LxDbzw+RsNiMHma+
tO7HbcmZPHMx/Zlf1N1Mu0Zjsptfm5/CSU/VY3qeHwyZfaBdUl3/7l1Skx2dcfz7OZ2Qtohw9Ho/
v5p1HqngaWDAXOSNKo+bfhMW3Wp+tYyJYOZOai/mVxt/SC92Nr7NX9ZoteQptdSqMxTjkYxxYdtV
fZt/08/1K2HI+cP8yGb9w8wFMOd8HHR+dIZIdN7NryZ0LDdRpKAS3D9DX5i8ICRYzvsfVqD3Rs2H
qXh+lUVQ/mBW7d8vZ2VdcwvH8O9rf/cnKaOv0LDOu0eaeNOVl1zm10Jd46s4NorC+zs1qdetqi6T
f/8HTq0bG80kJn1+FUQuKb9J1/39HKnsppNRgO6aXwWAWV+pkf/9bxIupD87LL2EqC6xXZjrIhHi
/L3RMta2Pk5cZq3q9K/n54eDGZe7KfXfw/syeN7/X7s12iSWro8hb6hs+IP/2sfX8lPVomSan5+P
8n0AggCMg9+I7fdT7n2l/f2wGYN87bI0X3bz0b8PMB8PkEhAv7Aa/x7hH/ukZlyj713Oh/r+TFDH
XcSIrYtBQrrZ4vudvvexPVXt9Yn6pI53s7eHCxjw7KTlvcV6slXZyZ03aQypZH4pDBJeR4q7jGlD
L7/3mX+aN/Mu887fD+efaqRvdmhRyLwfZH7q329nz+9kmrHc1y1RVv/6CN+H/sdHjO3KJF7hzsuY
P/f/9dbfn30+pBzDnyKKsKp9f73vY8+7fL91h4vjOHnX+Znvvf7xCf7xLfoqZXWVsVD4x6H/8brh
Du0aCzIRHU0BMk+SD6Tb2UtTMseMSBE6hr7KiAqTQEQKKOLzqwWzpVVI2sB2fqjwT2yCFHT6vHMy
sUKp7pNyr87zFzsxQToWYbGcd0btHJ+qLCAj5f6qUEZ3KZT+Ov9q3I/xoxap3fzaWKT+rete5t+b
NwM6zy4pABPeP2SfpIew74zr3yMhRIQLHF/mIymv7BZGE8vj30OZ3LdMD9n2/JtFg0FNALTcoqLK
Xkz8KwA/WtKy7g+5BevbrLWNv1+gMsZur/mMafOrXeShV7mX67OuOg923zz7BWIWOGLjYziYhBqA
+MStY+tXc6iJOBmZRwyszTXqll/WqH2lpdO89L3BXF7U45E0jPqsV52/oqhhv/ml+TjvKpv6EPfm
9MOm9kCOxGhcuCjVAWiXt+n8zLp1wQC/Ih6Kr6iFLmplv22tcBbAoZMnj4n81qavsM+sPrl6MpyW
JQ6Dn8Zor+bjG53/swzS4NUJ0I6nogzwTMfuCfgK1em2zt4ijWzz++EpRu7yySs+vJ6KbEgr9oH8
leBgI6Le1pqf3UhU6BfzYX0gSszVplI9mmVu7pIMTE6jA8FYNmPzwCxFnqGWB7co9SD4uT6i0wl7
3XLKrWuRSOo+pRbcOoBo+4RaEOR7dqajEN5cP3/KjbE6Yybrn2r97Nwd8kSk5e+5pumUKJAeoN7J
3ivy+UbJVKqGtvDoFN7j/LQtm2BneKRMzQ/7gNZvVffhJXCF9tJhiJ6fF2brHAhms2ky5BZz4d70
n2XzMXml3Dtkbjx63OUg1CL6V1p5dOy0fxv8uN24Xu7u29qXj1rI5CXXy/xTVpRoA0+8Da4NTdvO
gkMaDNNjgP3+7zFEZO+FkXtvemnlG24yySGNLKzBuhxp/HEMGFP7JtCr7eCVLj4nizTqdsh80MzN
H4fYiODW6JR7BdRwujdWQedKc4pd4eRXKy7V8XvDjYXEha6gAjY/qbGc+e8fqRwW+4IZtJiy9FBO
CsWY6E9+50VwodHpsrWb/hTeSYZTQcZLq+rLvM+8YbHdn+af5t1ERmeYEADzNZviaTv/1vzC30N9
P55/JQYfvQltoLP/fL/vQ6omL3dm1v0O9YmmvjPe9Dwob2UOn5qlyVvn6tHZzzEceE4cvll6yzkL
u2OtqjJ4iyO8YeTgursGnFRijM5055lPy0KfykdAp3RbVH+u7o+GPk72ep6XrOd121nQIMAXI7xr
5rf+AxqRP5YBFHXrFc4lMmkSBBVC+uheIZg3OWk2ttaVT0ohFHdTL9rUsqwOo6OgCOKRJLXO7btt
piSMZIdq40ixeNGHE7ZPm4ZZXLV4LMLGO9YYULgV9yetvyNLJ2wRRmrrP+LaBEgy5AiuUmbC6Vg9
l6PtHCIBb9bgoloKNHcy03aCjECwkhh6485/RYBzylxl/+rteFdk+SWM/OYXZY5dRy+TmAbVL8uu
QrQ4sEaF3zS+6Xa3GYNW35c6d/WUXBDVtFtRD88l3AKwxdq61GNnY/hH2QXRxh5Jy5ksXyxEB2Y0
b4kQ6OyMCgo+eGqjBKJoNNNwwCTwUjFsvuYEYWL3niCt2dSnu4ELDw34e4/Wm4Q7M9gzgiG8Y31+
L2ThVA/6BWsUa48M+c79oSLU6odkwI/uOrhS27yCFwSKYuHCLMs0WT0Tn6Dv8kQv4FZtms7IzprP
4SK8kbt6LD/dsX0PJM4Gk0XTmoHvSzGRXGdWmF2daRjxJNnaVsQ6AGnMxoHGeKVDNGm6HymWIPgn
Id7IKnX2olRfdchivGy7/VAcOgdzfjbgEplQxq8ssvuWKH/Bk9QKB6enb+g9ktIm1O8+7DZhV8fv
AYmMYWd8tFHb38yh/BqL7toIGTwFerqeMjle/QncvKV9mV6mNtnoXTK+5w6Kb740e1GtXkjtg7nt
ssyg9vdikm6ToqNc2G720vrZ1hwKhlbq2SF/UbJnD949E84hqmkoo3diatdCYi7Frh8qkzp5r2/I
qyJepkgeYvK3oni8Sf7tCTVZTRbPVAj0ZT2YBRg3/guuyVChb2NZ3QwLq9iQ9QfdQn5lm1gh8gxk
s5/qOyo1l/7uhzBEfBBzekjUnoFxuOtSsLIIKBISNF1vDfdCjdtayolcGuqdK8xAA0N5hbqk4DQL
QQEI5u4YtNTasjCp9x7kCw+s+irHrA3Mwg9WyRRvStv5Iw2alTX2nxKJ8sQlt5PaRyol1HSW2gZU
qCQGvaG65lQ66oeoydTgLjGazFscvqcp82zrFv6bCKofCWcaPluM1ZpR/ZjKJl+ozv7qpEH1/D8b
+ocvBCmla7IXYZEKB3Vm/N602c9JpfF2LOEJYWGAX221GN/oO9GJt9fo70jibRHhRYw4SYnJpWn8
mzRBqMKwA/GuA9ljobWjoA9gR2IATM1ki76OhEtpaywZ9VWZd8Gh7ilXBWjxloGF1TjoX42HQZN7
P4WF4zFQjq6xlSxjOVy0LDVg9qhWjGXo4MSrB1BvmCLwseuwmp2GTC1Th9MSlWsju5jR6O3SwAUX
wJQvqi9dTrM10/XfVoVzxXV/5Yk0twPqz3WJja3O3Q046WdLMx5JqsiX+ziydboC8pkJ9E2FNK6s
qXQ3iW7tCxFtG0/qlwJV1hSGxM8iX1y0LcuAtiL/xCycnW7cg0kdar+j8hex/Vhxt10w9S3XvhTr
BI+v1Tv+Nk+BSNtW4e2bsXyvdPnlZe+dVW/1zL6kcmQhZVbIwEL/B+dlQ8xDc7Cy6ahM5kdcG5to
skkw9AN0odSf0Mdtw6IKTk3dY/3Ij6IW7a505Lufl90h09WftEvPAwUMOCL6KsRfuBWa/VmbnJTo
bbK1S1QreTe7tgh+2xG7OZp3tmRxGbLKXUtfE4tKcNoLcyyZl23rASJaUrbFbqpdd9U4JHOUuf6V
D+MLV2K/1xyd0N4gd/aK/AVKp1y7EeaalQVde8vFUW0CP86XXd7/IfXIaVPzAioAvU5wbtJpHwfF
tGsn573TGdj0Af782FyGLvmJaP0zC8SPKI3HBUmCX1k+xgS/JuG6dYcvAVC7wp2laU/RlIPUtwmR
LqBaGwqqBcz/SGXetqUnbmlDvGdAf25qAIdpHFarnGS/hZNN5qk1xW+in/ujcIvmpa6ZlmEN+zUF
ursgGoA0IIdTM+8FIyc9R/+XaR5RygkSYUBhkN4B6i+sWgxbYfys0enwkyy6+EN2MQphU7e+9wlb
a+Sm8MdpNmZ6QSEaHUVRQn4yA+afwAHyDgW3nYmLm4Q0Jq3G544h/DPoiXgixGmoyulcZgROWVOM
9Zyp7dSbp4BpxMVJBBkWwj6XqiroSfvD2m0HKBwN1Kc2vBvsE/e9Bol4Kzz5x/VL0CSJiUfYEkc3
lIzJd6yHx+0V8TWZNUWzN4PUYw1mWkcru1VMSN/WJoEpe70qVuT71Y+JN3wANwVHKSNzp8UAg4Qz
IldotFtJmq6W47iqJCXDSThvvdfT8VXqUiSpunUtBA9hjw+dFOqqTSNrkZRpOnBWOlZ6Sqhk6p2K
u1yvp0lyoUEpwyJ9JYncW9te8qOGbIy30bBwWhXRtsoM/GmaxYgZm6emT7/IuTA3jMblUrXTsuGH
lRNFzhbB0kcbqJQlIqHPQlfFSnbxeLXqARhA5MqDGwNB8VS79St3r3usslRQiGWrIrmXJmgojLLH
CABnmbCMk36Yr4ASAh3lBnJo8Bi3k9FfbRcJW96HX8QvFis9qJjb5vpDGyFUrkmB0awkeDFD8Uf0
8bMloGZYsicWWZYPDokgD5NqKF9EQ30rdBdsVCrWddH5Rx0TxrqqjGpl8iffa2k7rl2F346haCt1
rdpqWf6pv5lMgS4FfgyMEMpADUHOWkC9ex9G9KpFFY3nmqgMVNrlOsOYuaV1Hy5mvQUS5fRcy1UK
5cER3vgwmK1P47zxt26a/XE694HabvmWkG6/mRovW04uLMV6dBKETGXM8opBVA4TbWvGEiJXS0h5
GUG2ql4NA8kcClnAMYr0H2XyNdTpsO6Sz0Yfpk8ps6Mnuo3W5WDFVHIYE+PUu5XxDPqtPycdkmnz
KCsvvNU1cM00CY6F7IilMgPu8lbqkaQmnrQuSp5Q74RE0CX+JrCG/AGP0kh7vg+P8Jz0vF05il66
6T4XgNgGLZsOk3R+T12fn2DVBUjE7lOKJv5M28699MV0hSSyjl1wkYwH1arvoOQr5QONoenQdCMk
EkJ43hLJvLJE7sFuE5OTSWbEhpr6trWGdlfL+tgXg0dh8rOGNnc0OjB/jgB3ZPh6tjUq8DYOMML9
lEcgaSHh0F9Oi+3Y97RaRnzgo3bqJSnggXOWTVM+FcTiJnUJddS6B3KReRa7hX0NS7goIx2MfRIY
HUQio9k2RgIi1Is83idRG8OxzMMoA9CY7sWMh+w5uS8/ZBY99AinCQSLIJDGJEo5HVg1oszIU6Eh
dKSrj3CNXFn4UJ3Y1H3cXTtBNdusEB1ZzQ3obvBBg9LGvdvJVeN2z1MXhntVF49e248XTFEMSmj4
dqERLzM/th+6QeFlbpsbtsdlUnXl2TS0V+jB5mEahoG2FuLFaCKjKe/VQxHCFgw8MmyEByI1yKOT
b/Q9wEIAXPiXzQPpyjsSrtQqTogAHdyhBhVF9z0ruWSQ031Wgx7tgq69F+ZrlzTpmKh12z/07nTw
O9vaNab1OVVi2ClPb56QEeK3IdVF9vSRGpsc4US7KSLn1pZnnRE5GWvAB3Qz5kRKffoMmHbTGaX5
kjn3NJmoaW9ZybkbwMXJZXubN7ZNynICHdOL1zEhYodUMfDamjgZTXnpCil2JVAqxFvkS/RkuIjw
qtBwk4aePKA8IjHDQUfeSlnht2YDqoGVZG8iQOCVZTveF9ZmK+xDZiarrDXqTTrW4FJKcFM9idJr
hNz8vUzzMSZYNVyMxG4th2WRwZVg3aFow2+iZNh2g1Yf1X0zJrCeowRgcp1Z/mNlPwxQDVdKJhoi
ZqN98S3CoAnGDdegbRAjmcGL1OWwYD2nv9RO8aTibD1Gk/FK3vOxquOGdLgp3DaZEC/zwwBJIPMQ
ci1tTQY/mAlBlKheWHRYZ2Vq9hWi7lLXWJn5KZ2XPOmKZyyx2aYj04VaxWve18HvaJXEWb8hGdc/
Fk3zjhdj2Smv2XV6cRy8kGVkbVwV+UsPwHpii1Z6RHn00o9kSBtOX5DnYr52mvpspj7aKppGETXO
gxX9Uj2h7/2AFKdPkU6MlEkVegAH1QyLS9s5DwMkCqpi2gookrnOi3HYNWAsVmFDywdzzVbXuPE3
TiS2E6KWRRDgC/ba0bkMzQNcWoSDmFs2nCC/4jQ0d4McNJCCrKMYywK0uoA6vQn70yT9o2cxQ6Kg
crNj11l2XSv2tldmp7xG7OQFkdg1aQKJm8X21Ys0iANGDoFxYAajyhqt0qDth+Se1wvCaNGabbmt
09Q7kqf2/6m+MX/+24FgO6w4hKNjnJGG/S+7Yh5UZq7QQyxnkWOSq1eyBNNNKr3gLDJo5mQrpuv5
a7ljehzNqTgi1zEuQr4TNkPAw6D8jTe15VF4UD/oC57nTZQRRzxFZ4NuIyktw8In6e5BuZAN5req
/crbocO1wVegDWPS65yNjKrAGFJWMFpPPXU4hpqJAbcch18dSlzu2wEyr9Hc5n1pwwSw9EfUShvs
6D/hPwzvrGIG945EC+MHrCA5IoX4Hubkjf01qKMVeQUf3iT8vdcyN4wiouHTQLTLkpN7MQ5wBvgP
d/tZ/ZTer2cZNyY3swy+Ne4LVJOTR4cdaJn0zXNT1c1D9mcyQInK9yKAqOuZbbS1zOSNcoPzVwvf
K7iBDGvFpa2G53qU8b7rZLQRKQU/J1XDNSiZcwSJ/lEUnfxZ0HM3iLEyyRFrxDtp8qiOp4WuapKI
XVn+aECoD7WMnigg1Jt+HEgyralaanA+SQCP0IMjVEfgtW+pPyxanRlBa8Xqw161OC5ZbDS/qS27
yynLjkTGVnul+nw5jsiuPV2tY8+G56Q8gYZR/cJkHh9ygh/beyZFKknkBCte9CLeCeT0C3dgwtVO
qbVJAowsIfYPlAcfXcZYfrcCpCYdYy6PQ14IsYppSS8cnE8L/BEmdc3pmkvvF1+wXMmxCum4d9a6
cmtQqjLzMTaar0zyvigq1YdS5OOmakp7XVb6J3FY0M6aRN8UaY+QBpkok7v0nYt4eIoKqJ169jw6
Vv/e1PWeISqmzRtCkENnguG+SjU+aLkWeToePYqJtWKpWXQXJ0uqW9B5sPHQ8TXXtKWSXyf1dv7E
Gbr9kxsDa+Ncupck/Efd6uJTpFk3T0vQjZpWsQy7CuZAOPye581Vqgg319BmdC8DR9vMRomQabPp
tTpcuem/uDuzZtWR5d5/lRN+p4N5iLAdcatKIwIJIRDihWCe55lPf3/J2t2n2/axfd5u3M1aa4OQ
asjKqsr8Z1bmi5IK2TH/IhOrnAaQLHLrK76gy3OAAQVpNw9ceVmll93jPXxs4JfR6+1dXtWyf88X
14PiOSduXEFudblH1/Wo0FoVCZC3KSe4U626tRfJAI9lnBWfOQ4MPgmsh5Jw6uycXYnzJqtDrdRj
PZ7mm5vPkwqe7O8lObSxvVxP2RsrW/NA4rb2Czf89aEU13OlAyeuKiuQnF3OWhca5DpDwdyOPiMi
YuTGowZB+L6nOv6pzBzO/Nge7+fXf/3Lkf9vdojp8fS+rJer27/jpcnPf3vLP4w28JdyyQvyq3Vm
fBv/5YP1DX3Vuc8v73h+BRv9PUOF3Pm//fJv8/9NAK1ykbP7fzoAIzX8elJo8W//4hx348Pf3Ll0
/vrnMFq/nvwjkBbxsMp5eLZQreYJBfB7WAEJsVUnEW29nudMP0cJONL+eyCt0m/wqyTvKJOGo4yH
xR9hBUrF34jHVZGTyAVc0wscKPqdBtHP0cOftCrL+fHX5z9H2i58D1H/6Ygi57I4gNQgLlelxkHF
2vd0+5+OKDbeSG04neY1Uf5A7ysE+XyXqupzwR/ndHq1VnlO/5FpSF9ud79+36GY3out0h3fwR0i
wyV/LTOT8N4lviMBPfqjVx1osEyoDNCs2bqwIt0tQXhOz2LAoQ0c+AkSQ05kXb1/2qv7CJ9zQK9D
CS+Pw+ZUtrbVGlDU7Rqs30QoJJQBpzFq/m17cArlY7h8XWH/vJ/L35pvMB4O9wNXnXDKJOSM4C8d
vH9beVLS14vnItGp1ugEx1vn9noEu9vVrp3zZFNonFYV+3KtfPwcp0JYV0/rDFfbDwH2aseg/FkC
aX3qHPY+kRQ4px7VkUXg6/qFwJkvcpDgSX+zLhUS7371jRSn7HN3i4X2BLb92nU2r2rdvi1vV29f
fl4uIIGVEZH4ynfC7xz281oZVf61qa5INXtsYOli47wRYIYBIB7j+nhJCBFS1i8iSpFD6HnhBO/t
ZR3Ot7K/KRIN5lTGmPRqlF7h5rn5epphFrsXZhjOwQVOnQ3xn128fBrmuKuRvmOLHnbHo8wt5zdl
535d35x1+ZDUDu81qWcJ149f5wPDCweNr6SLI6PU6dx9Fo4Djg4QtXBXSK4P8SNoLAtEHMwR1/GY
6+6JG6TOO86SYdQKD8dSdjnkdoQzxoztfN7vHSeI/Ooal63jpQogMLodCnL+yqlWr2NyOKLeFHCf
f+bxPf48mrlGfWdfi8Vt+HxewCQ+x4vzvOdw/VzeX+7qSo4s9CMi5W8Pfq66IXbtgbPU5yVJuG+F
AuLkfbOxCWp+ajbKe4IeVWv37glv3aTA+fgXwMdpvbUI1Gw+6GOEDwOIO9dH9v20fmKNehLpibTA
5dv7E12qRY7O74lAdScVxz+/kv7DFZBAF//TUvr/4CJZIGp+gQAn/906mdwPk795VxbL2V+Wyb8/
+ysAS+U3jolW8dnKl0iMUf37SlmpEIAFWKHWKHKusPJNWvRrpSxWf+P0ZKnaqBYk1VBZjvr+CsAi
XxHcKZ9HY+fxaq34T62UrM1/ldmJ+1KtcJKVlZyAFvnqfwwhcC3vHofN6F42zYLBoVLZycBWLRMO
h1cVrxVOkebtnK1ZCR/tpf3UHVy1I44Z2ITA1ZyX446aOir4W1/7mCVJFlodugenpIhiZVfMYqPv
+q37BB21kqozGFTM06o6Ky/n4sJvaqakMEGrh92vGAL2JriE2ju9NLODBoNVN1MlxcTdHVkPQ8hw
RT5XtbT7g7NKPian1mqCD5B6cu/SdPqdGu23Q44XWltVUp2N7vaad4oZblV/8bL8tiqqfrv9VgNc
oTULiaGkj33WZd0KCVpOX4Y3QzxbQ2h/ir1brTs1Vy3icyksE5rS+hXVudOMZsMM3i7JUx1zVcPO
gLdb0xy0sMVy87BFej2dhOG8oKYZrVUv5cSe553VpO5XBqVBtfOZou6fBvtmwVtqvVEXRfR+5RLb
Xg1aiTesqU7XdAYt81a6rbp7NejvaXYrXOnBoKFMuKaRAwhkwmZeF/jK5pSnGoaRN2yokOE7QrCz
Gk7svD7Lva2tS2AtbiQHlAUipqK8lVMTyijqFgkA6LA9AIBTCWeVFI8PJjjn84S9VHFDUerL3qtw
0hrYYdgMEywjvNzQ9pIhQzI8qlaIhVUdvKMTklZAvamXk9swxocUQRh0sdmWVCMh/mxzFeQ7tHea
d6rDywBcBsU/zBfUOyTWK+DdRpcj7GvljKNcD/fW5MiRA85jkTxVN+yjovve8OMRUVE3B80zrV7p
ZKnm8Uclk7yVt4gSwrkw62Gfm5XEalt1le40lZCg4G0drd2JjFLWx9xReTQp14lSTRjb0c3dltR4
dtf91cEmBPBjbS4ZAPnsRoB0uJ2MSS7oiVo6pIqe1b2RQUYPNwys0KahEmdKRgKH6IPWyf44Z7Pl
5q225tjczcfgDA6do+lRE9tZQcErIxWd1Em1I05MqIP222ly1t4DrObUfto4jbkIz07Vq0cNC9Ob
hTOdwr/G5DO0xIN91Bt7aREN2n4oQmFS6rpFIg+roRtWIhcSx9vrvXNsEe/bW3H//KhBRUzSoPJ4
A/vCFM7e45iuVTVrXQxz/ZFdjNatakZouN1BXXsJcT28q0qq2lsqVVX4E2gPrwSlCQCobqwVeq/j
+KbmpCOivDkRqw23fhQDVFOtwVrFXug8FAsHE71PwHhthpMklInxUkslTaSt5BZXKzO/mvShvLKm
SoZ5A4nXeorNElZsCcu1QhiSSeXkdBqs1VBIQjgOK67qaZUGTZ0IeicxUbwNWyzdC5st2DqOcdBV
LRa3nJJ3ZROT1EJlJNDV0Zy08VJ5POdDRHugUt1Mp8hEVrTk7pjEHCo6qPQIpUhPqUeMxsZ8eCgS
6v90/aXih3LGT0WMeX3RQTqNhV8O3ydjHlF7nS51r6AvKlp+5z0OB6p9UyMVXM1OVSwHWUKvnWyn
XnpMjmvvbIh4qEYuuYc3kz0xxg/uYwQHbegdZAgHGCwVNHmpkJ+nsUgzxnrSJjeSamhClJLbu7nq
vtKiBT0nT6YBiyX2WjUchFAPKEQ/TVVF296x9XF34dolXwirgsxmVgSSP0BdGR6GpqxyDPVejxyW
qCu9gX13al5z0jLVAfPogl+zMEGrXsnhC37Ti3LWOomq3EAkdJW2ITEWYrWGMlnOLBbB2y7pLE2X
lEiPhIQyBjCHLui7qaul3tvEXLTJ7W5O+qlrxicjh86sYM7qRJBtpbqL5kwzy0cqxZlFTcglpdKP
DgA7FKGl2SWAV9VNd5HQ1PRpiO0D4Ut6mgXOnK5FlrTUuuiN7utmVyv9VO3UUeOldqM09VfqZZXV
mOJVdlA1OkhOaYtQ5msKn12tWfNim2FzdqKmu5oRJtpeqUWTwz5cQCZl6WEnAq2D+Xe6pFZe0Sk7
/Xf/bXGGuMWS6GBNc0d60d/1dlX9dLsnlbV7bzVrT2/qbu5m7C8WTVmV8dthJZnNnqrrdp4mzdvk
0GDjPFsm50lX11BqRlB0lXU7GNXUziFPptnR3N6pd3AOFvnfXsOShb0Qbq+rHr4O5sDocGrQEIOc
WNcwIZ3lMJ7F1oY0rXSg2u2mbwVqblmuTts3PWZHJI47feqSM8T3S/7SwNR6MdYPa7ZliDfKvbNp
58zTTp+m7T75FjyCgerdmxxT0tLIfmfLMoHrh1kAAZkilzdqwUpRU83W4qA7i2a/02w17cFw2PF9
ZemOe9KzcKtaM2jfGdHjwaBPtju1KKqF7++sNe14wzb3qlV3T71ccpnm8c4wRYIYzbd19TirTYeg
L8zkU3hp4inROoYE7xgTzKlVcYmlj2H+47ycMydNYdrgbJNOMcMUssBGPHzNn+E2ew/e2ZGkesPy
4NUiNPASK7Q165MSQc3uDNJIn5Cb3Lc7YhMjrPlZnYaXTm3+ci6tl1N37ytIW1Ttk+pxHFDNCfLP
S/j8Y5G/nS58NEndFPkFqsJ5Y4QwaD1jZE8GwaC9ZfBO1pZluOf2Dw753Y1rDjp9qubirlpLQ6Rj
81R+GgTWR00fKvA72oktvxusVNM1mbYshxkS6Mhvu6ZJu1meZx3OSsG2ZNhwGx5MhkzFsJ2MzLuz
dTLDh6mxDkN6EQbx6FI4ryDm0bYmo+XO/iRd/xc6fYkDN/+FpFqrFRCJ61WE37Kgz39S6kf13W51
r6A1EZygUDTbuMDBjFx7V+0fV2nthGiyiQ82gY+Tu8WRHXipYA6mFBSHpALfNBSJFjqfZt07Pjmy
66KVsjXj9vpdArYsbPbIIQIqM/oMq5Nt22SycZM8plVwL8z25mNG7CVz90vqaR390/QVnmz2kT7v
3ZF9sggNaz80a/3auvb2O6vWrH2CxtnibKHNSUyTt7bWw1u7pyR82bJrrGNsl2tXZIK7NRGhRpZY
jDpNwixEpUHRfzuP4GCvTFkfvJeB+g5pRs3LJgKDyS9eZni0Ks3hhWnSWqpBglkPeUtEbTYDllH2
svlaIZG1ZIsP5+HEDoceyTZYzZNERKg9qwhiYxiGQ9tutuxWqxV6YeuobPnTYrdlpbE+VNi02T8Z
8r2f1yt6E4aTcFjlUUQY5EQkzKtylApb9lnx3VLZXijCDbn6dDKxB3v226OavK1wGIbJIGE/thMn
pB4qtWP+sDF6XjyZsI0dlWFfura8cPhxk2Fis5TnmleicLjvmPAGwWh8gCd1HWqIekKgJ2tYRC48
2EiIzsguK04kMTYEmX7kNYFflccGxmueRiFVxlTitVroCx6yrGcnnpoqC/kjUKEd0Ht7YOzQ82Qz
ivnf8hDlEXzkRmTMr6ASlhC2b0F/0BoMYH9Ek2LrgVBBEAUnt9X3TmE4cj8eMqENkxhnZZBmitYp
e8YFw6DgVqb6r6hr9nsiLKp40poM63o0JhVFFakF+/JFEcjtaI10t7s42zhNdGx27zfMQKIfJiNe
VG4uyM1I7YGjZ2vVWYekx9z49RR7mbNS47fqZewg/lo3+tUrWUWU27+rDkrZggOzyuq1Ld+K2/6R
FbykdvHZI6uNXlkHZzFiopfY/G/m4OECqt/DU0kRy/eU1fuXjFS1Sc0u9jgYHKxdFmWb9F3tCnRe
wV0744U2UvjTgeL2zvbWvre2yM+oNnYYv1yEScQH0jIgd8QbmxPcmg0ZMyIClYMP/eSBIKKvNn7J
TIe5iM9lQy7AoidXkbtz49z4pqacGLQq1nT1VhjQK3KrN4+TPZMohHkHYWhPPMRAVBPyJdEyZGQ9
HHKoC+6/KnsIMWP0s0QUXyQhJgFKZNNmdw0LDCc86U3sVogEXVAt5kAf5W04iZ3krCm2lUyaezVD
VbNRtTzmFBMNLYqqE6hh9WFa+odU6cRqjoqE8ue/e/gx6YRGPAyNHDJ7WlcmLVy4ViI8uINhi02N
qSI6Vyx9ikPqtm2brbApTIlMjcYZxpQqgk+80hNm+QQ1d2APBjaT3Uti5btW5Nl2MhmGfSOKWRIm
wz6TvsUM5DpqAi+WCRuhflIyaM4NJvgwFP6OkXqcNr2yId5ZMzJOmKw0oX8hJWHwvuLzsKxx0WAK
efOWbRvUaBRKmnSm2zLxXy7VrJgytujCVzWJUTZiz2GMvMmQx1h3mGJZDJOQUkWVTMLnItsUErVO
PGiD+i/DxrYY0FOWTDUkGADl07RklZXMSq/sqJ41rIeq6ZQ0PN/vUG81GvKEqN/kWeY5eZLj/yyb
BZhvZc9xqkcUfbjn1s27W823zsmYowfpQvMoizgJ98zUGZmVWdmbwYUUvZKTTGNzn+zR/46t3Nom
Idnzbq5owcP1sLS272VF3Oiqxqi1Q34nuk56J8fyyOwr7SW3kKgKz8ci6yjpSAgR0EMsH82qs2eE
lcMVXXGtX/HJrXbv9h21tIH3ka507oOrTUiTZiUmm54aeJNkwrDJ6ElvnWCpR4humePBEYksvRFI
w3TpR6lzUNnYET1zarH/n5RvqdiB8h73OJETnFTATIjjOE3TaeYEgcN7BHrRyGJvHpGFVe71othB
uYqCKW/QU2zkBcSGHKqlooxpBIOIchXTHJmtzF+na7U/CBqOorA4YYBZ3Gvag7RzBrOmYbDUaesu
+q6DupvMPVEEeTJoB/xDKysg8jiaJmbKcxzP8URNspw17MmFOA4sx8nayP9O4OtxkPlBQgOiwHHm
gQVdrLTX7VpBmll+EKss4G0786MMW5uCHFzJaQeiKDZ+RFwrpg4UtpWFRAoOo8fIuzF8Elhtt2na
vFnooN1GYAqC+KD8hdVG/ch6O/aOg7IQSY3pZNyg09Rys8wa+zoY15WjeNvuWbrNPazHkeVYivqJ
ARm1y4NcJ00DFLZ2gM7jtFXbysY6dawgupuHZX2sLPCtdqZUW7sFyFHQvY+VBk5k5SC0CtoEKt0R
0ygC4IA+dYoet9svCxWFH/5kG9rOFR2hU8szKZpLHpWqOj0wyyPUtg8kce6BiD+omZQpjwlfkWJS
cXd7NF1Hl3ZKFjw6amUCACAsxehN0RmV1UJ78DNKtPkq8582T6Wsz4w/ukmVNkdcD6gvc/jIsFbN
wa1pdGvM1QrlyxHpNzgoxeNW4Iikyh4whXX3minLnLec9nROF4BJ1PQFOkIISrTDBxLyE80IhpkD
PoATMI+oPuj5B71AQG123E5bejRG/aAZhGyBlDsVZfDzCUwITXPM4EbTObV5IoMlQDrM/GlcZuja
FTRQ62YxkgfoMfZRYiHD3T6bl06jpy1di7F/IDkSTo8OobdOcyxM5FJSLzaLjZFVaGWnURRVLFYp
q+t3ehYdgeIZ5Zc0n5h2Pu1FjmwghgSoollPFqnUQpPvdl3filKl0JQzeD+KZLXFG01vrbOTBnDo
2vat7kh38JtSEDMQYAqaruyppXvwqsMUFLHTki/RdAvKa28QECw/8rww8WLYxmIErGnMFrBUIaSI
bSaXFcWwSVaA2WlxdoEEDAFEhNt60Nbxs157a3x4s5tmdlBUrDup3IibIhPqiBbD0ww+9Ef1T3fN
mMnupeMMOjqple71fL7VNR1Mb6wMOWvZshB8jLaYw1kv8JFhsqxoj6hvpPweSR1QjWB01Hf76Z0a
OGfZxb3GHyD/sasVa5mxIkJb2O2OSEPLT2qc3ZTF/+3xCQXz4+T6McPH4MOxIwWlORWiaTg4DXuq
4zjseU5vSafGPkeZlAweDHLUIC4ChMRsw1B0rV6usPBWs0RShuOkfvvddLtre6nHFe3jrucevjqu
XwIteJGkE39vTgz372tTZy/d+8+bi3c0iY5zC4zte/VqV0BGOE2FI48iEWBcRxv8WEVY96Lowmtc
0mPWM9A/XnuPjt0NZ/iwLkYjOiO0IRiH6V2jAwvLPazbxIhLUIeD3GLl3sbb5NA/NE9NIi3BtGWD
wfA7jz7c3cuZHFrgCiTyKdo0k6jovgWX3EBDXviCmbehGWSv4AZZK7FiGleaV3PqDBWAITMwgM/p
d+et/KX2x5mUgXsTl9DANFp7H7tATZkZG2lY6D2GZYq6+DWyu4SHTqCmpIVUY+cCszoOS42gNXfT
7ZimocgHq6S/6JRbwCscERCwv7Ni0V6QxUgNSKirmzvwt41uBCDWoqHYE2QZVCPqrKG4It92sECU
1OABBNx/aiTjRQ3oBA8ppTPWQYE1Dh5OGT4GDv8Bcjk4WmSutIcfGwDzKbrvxWAUqetZv/HUS9wA
zdq+gYL1Nj7+D4rY4qCAi5MmO6GTMxYf++2ozcJ0M4bzWm6TaMtv9ehdnGtI9hrmv5PPKwCHS49k
hbRkvkdDdfKAJP75Qvh1m8Rsj7vZvbgAh9mLFTiHIAgM3JM73WPIiaguufOsU4e8adS44LCII/di
YrQLEWhLy827VLkOL60jD6/NtXsZ5plwhMeStUbG/QLjB4iANuBTyTu6gzMozhPcTahyYgTQRlEz
y85IX+wRlHZr3sxdrPmmmwNZm/UXbo8FocNZJQYdWrAsUTfmoAGpvANezQ0K3MEh9jqM1AUWb1MD
L3x53CcGnUV3bYh7rG4O7kOtt0vckIZHYF/WCLyjPOEixCNzRxfi5Daw88PdtjgNG9cjwM4Q+Wu7
VecOp5LNc3y1CMLsnVuV8DEgKVxJk+jJ6wIECGGo7ImBy71p/w3ucTQ79xZf2re2QC99kqD2T8mm
BJeRcUX45q1XqGB90sjRJWwvIaL5bNCs8azPhEeA/9gvgG9R0VjSawrtB3gKwTynhsjpIbZzC9Zf
NGGtVt43+biWmC4WD6euB0/Vmd0xUAh+JEYwjiqp2cP0+9Suru4CsJE4Ef7JnF3wV7/a4yhOQedH
Gj0wwFhVZ5pBPVpOaCSFj52CnFJYd9aczRYURpBytcC8pWZN7G9wb6tf8VZOZ9EwzEu5eUkljLBg
exVR+7/PC3ZZtggy1Ppkz5HObzTu3FbN1MKDdwsw/a28wuxFTIXkejT7yTJtBBtCULPg6cOg0l2m
55XevvV+p/Y4bdvX8WZlKsm+zwkx7G1uPm4kj8HjiM45ahUvqtIto38iBN/0Y4kbn7oszR4jDBaC
TZPcpw0XL0r7YjO1MBHem2sDLBbUzLu5c1wMiWYEd8CLOmcgFoxZiirmZkMQl2Qvdtm5Yokk8XH7
zhpZI2jw28stp7vcT2zqX+48f3FQ+cPa/eOv8sfHf///00ROzON/nJfk/0zuf2vdr+M/exH9Mo/z
3B/m8TyR/xt4HRJxH7chXEZ/8pNgHs/nicuNCw8p8chBAtz3u3m88ludVDqVBkGGf0znfzeP81Wl
UiYu+T/lQUTigf+MNtbyZAWplMu1BnlSav/BlxUf6dylUCAY0k2sVcMEhQu0AKUZfXoyxFSqwL8E
6SIRlgAMIANlDI6o/AirHzURhTzkehHdntvkz3AolkegIplOrTeQqdi3ZTMavHVncEJJx4DKexBm
LspdmHxBHbD6smcJIDuY9ftiR0C1nYQheqCogAeDiLm2yK4DuNGQuigmDwIq5YC7fZ+tqCbbV0XK
EIv5tyqsN3zYs3zesZfPnmqGoU6+A3yYYAH+tls+0ea9LHOk/ZUn3uxesirJR2lb/wl4z0IC2t/v
zwTJv7O0NDGhynreAFMBCn87Uq/4CggtvmbPL1GwxPNDaBgKk7KkwSx0bzwIWLLYb/LDy5TNnP1Z
+i5+BX26goQC+MIFusRCR5YCtqHvHXIXngQ8iWVCJBmWQIv4FKBpuUpwfgZFzviWCeKoq70qajRS
6rz+UpUVZ0qd88n5ZD/r7hMKYiiG1jJ0BPnCu9j+ALDcdXN7UVcGj+1/o9bb1oXMTjV1QEc5+uQT
Ls2KbcKQrSd3NoT0lpVbr7DY+oTkRikR9gAp8K7W/Y2X90edG4neiUDZPrcP2aiqqkti03KL9SY6
s32ttj9L3G/93JXIJN1CozN6+4ezX1x6IwKokjybiDfEpz3qNxiEX3KfzlUPJ2CLX44cJsjxc34T
p3T07if7ST5cwicIi8LLf/wIHPa9AkfxpQCwArDEwlwJvL4hHXjRwa2tUzpeNIZuIclEjI1OLEAB
2lvMX+bGxnx5UU1wBuBKPAcN4iv+rNhjgd/PxPNS206lSSzbRvrwbrx+/C6E2M0Z/FXU8APbFO4c
s69sR1kgQTg9gMiR9EZVMSo5uD4ZDhqqJe4LR6mMTgAjYQMW6yF94NO3EwQgke9+0BL+W1q7FY7m
Go/ZI9zj7mzpvMwg7heOFDZlAgFazPliwrQG0sO7IpmAs4GU8d13RnzvmjDPQ5Er+SQPhzSG2SN1
S+1DboaQaQRlwAQntIsHKCtEiZDS+cQP/2GV5688BbxHH5ZWKWWs9kPAwgnkxO1DzLE/t7woGKpA
8O8U/amNUr99Thh93lA6KxAVhhP+fT9THx+S0F7viNOhb0Spw0Rhch9TSQUgg3ACK30XKwp5s0Kx
0EhNoax9k4MN06V7H+e0IrE8NGfRC0kRyQZvCurkSTxDALNPWfjwcKAGlK86o04urAwuAXdggvjS
jiku5VKw/EgljLMseLLMyLsGf+UlV36u0xxZboUHvsSv0bkEdC4RwgqSKXz49TYQrE8o+OUHWv1D
E4wyX4ankSzkrJKU8rQG1D/BAyGGV2HWPVqdjBrt/BLj6wow5xuvnlWjulcDp39Y5Yd7yRNcwn1h
HBKyxTwKt8SPSRXXGRwrVqCAJ2ZmxZyIIdW8Ok9n7+7ZHezJRLYLWJa+CCN9+UZ6OZxAPRrH34kt
IPV3bUySeZSlcfxtzRV9X1hbbvm+w4b0M/Lf576+L3wHKzHOE67xgxJfUIOh3MZM/eGK5MsDUr84
+nwHWzYq8fMRmiOdyi7SGsqgyqvBJXnNuh2ZnohjatJQSLy0msUBJrsKDh1/SU6dDKx0D9wTrPnL
n5Nwjn0ThTWas76wunwJLJTmPu6mLd+2xvNUYKc0AOYZGSmzQPFSkbAFz8XwO02VfjBi7fa4ncWJ
DI9x5lM6CAIEkoD2Pp/ngD7kRSmYwBIIJ1OTjvE8fSCIx7fyqmBLFBYDP0Cg7/xEiQZyw4MkkpGl
2CiOcGFAwY9/+EPIL18y6tIJlsF5PJXlUG6Ofwhx1TCosCuIaJpFcyfiu7mGc7atXPxoiivO3uLe
aP7Yq+rs1BRmEgeezQQQBKajAsEb5lM8DxzaIKupVEknI5iN//kSFIUMp4ZrMZ5BQLY/zC+M9PPC
ciGyy0rDCHLlZ6X/Mgd8YIuFIpkfNWwDXRm8ArAQ/3N3yPsJdJvIYz/GAggFR30fFsbn9rBhf7//
mTagUvjdzGXLoe1TABnh2LkDcedRlIKMbkBvVqoLEI0zxQJFh59Ftzset1d8w1cV3fPHIDSCPBKH
VIAbQZ6AmvgL0te2cG7JPhrsjHFl8gnqJ0MO8rITVBkXREEIAwAjPCd64wsa2kLq7PZAgqnFb4NP
pL2sLVCX4FRRkNI64Dsg0Gk6TQHi4nRMnTBjCpzbHh8swT6Kqjce99pZe9wDaej5sJ8orj0UvjYI
bkZ5aQaglAI8MeQpDCSXAdaDOrjqFbSQhtEq+gR4JlZ+AWzbgqn4RXCpTIqQhtNQyoloGBCIgK3O
NMhAn+CIKQbMKBV+nAMXM/Y2QCEXArmKa9K3T3eTOikwq7QEUBaIwW4zrSiZ8oM0SCP6FeBdBJ2C
F1CoVExv+fanTbhp0MKMP5QQtIGy+U/wLyaokCwDzGHkVtwzBTLDgSQDAuR2vG0gAJQ5qYeV0g3p
US+jx5ALiJvZDQEEOmLuQkkGnv+KMuu5N6AFMnTfG76ttWg+F3+QV/kaUlL9t600ScjLtR/K84ZC
vg2UYqAQjlus0SwBU4xweG6lzjTOcU2WFpmOMl/lPdOIOR5RNqTARjDO4E6YdB5jQRgzf7M2ECRW
gnk89qkcSgewjIytUDOOZLGAsOK99NK0JuMOxwH/x2EDYnHh2xt5L7SQH/r4fW/dHwq0MnuC2RFa
C6RcWF/cEuS9/MrVN9DM05CqWCgnEB8HfrlUwIlGRoxD4GrPbVfvaWpUelLWk1wv8RqvsXYRN95F
YaeOSWlBpVL8z+/PWEsZ8vpQkYCgewDsl8Dv++8SyoL6XVPnXKEdDDv2Hubb0sPjBDQcVE73xm/D
nKVpMnF/2s28fX8bjJSh83ZBM6PkW5nUUjGQ+ok6n+bVL981iayODed0ip51r7walwfPlXnenULR
Lw6epB+jbjrA4brFq1OzcC7DkUPaRwhWmkuOCXwdp/JRXAVr9sMb+S+v9UG7qjtiaRd94/jtTwr5
gBWJ9E1DLzAsD521vXfgtHQqrCZfCEl/f4+7l3yMpkRTVVP6zpLDD7levTowtkDqIjj9CGdnvAah
HvcKI5L869dfSr9Yd1vYEMh5fqPNW24dmTg6NKM12DfM6kR1k0MIEZ/Ir1upma9ZlaQcAVQ/eFRx
vpdxJx2VLeg6RCzauDvtnCfLHIGeoakgcG/WJUbjB3SbSuuueBXihMdCiFeasNDT4LqsQOgExZVB
u/DUXYGvjwGE8P2hQMBm6YcM+1vGlim1Y7jpi1CJJZGQ7ryEItN0BRwHf2EMw0QqF9v4uE6tFaBk
V2Df3lhoAR0xpX6rHMMRX8p+HTYJ6cOXQnP5H3eoE7fJ22zcu4BsrYAB8W2gIQDHou6JcxKtEjL8
8OVPi/H9xO9QRpDuk52XboA6fpubleVqr/czwL+4lV5IAUJjaYc0jQV9zPJY+OLrOzVGdaEtYO5C
rG/J8kdePw3+Nal+Wk6Pfm6Tv+xZcitH3Zla0sMphisxNwj9xRwis0HmBHtLHsp2D3RKnPeIvAuu
uQPIEzhO4DyIK3/eX6hya3LZ9WHvV4r4apAGhsbmU8b/j+mwN1gDaz4HTbYndcxucWl8xjCSNOaX
zqp5c3xQziIeTkIW0k9qqVgGGHyUIQTY5XcN9HfytzjtQT5Lvj3pH8aiHdKgA4ivAPqH3mF+6J1a
+ZSjsVxdA7j9NFeaTnYGPODE9/HHXVH0aVQrI9NxApOccWEV7tnqupGJLBNij+vEirhVnEoqT183
te4c8AQ6O2t/75C5GEPyBxkFi7EINCKuHAwlFShxzVtO+X4v/mgKJY4lEd2U+I79S1LmsCKeaxvx
wsx9gRlZPVjc4hXWf0FvQClY32Z5PRGPV5HdaBi/ojQIlMMUd/N4jItbLPoNBcmLqN00OU/HHoaT
OfyKI+PTugQPpMwnAZvdRrLpHVoXZ2/qdskqmqO5fcl5wA1UEG/5K5yaV4uNtTQNzgDsD25l9rw0
q29DVLnnkQjQZn/Vn4e1rTjnkRkB9wKmP8hLSMIPcyk2r9XWY9skRVCBbMtXYg46ZI/enG3MKhVa
71abeAa5t87D2cEzFyIC6mtU0UWcPUmMwt+XNS5j8VCrdt6uYeSpOXd8NvFHw3W3ai64SG+9kuZA
uyb9DBapB7LYFYMrwWjwCV57ZSPe4y9NODKHA8M2z2I23Xpv++jJDlDAo5GMPKqYwiPA7jUgWrLF
YREg2Dy8UjOEmNI7hx7Qni13jKwd9oWGGWG5WNoNeUq4zHm7mD1gzsPXrvHEvZLr9hokeGXtLNaE
HYLlgVVjZBEBzJBdyxasd0AIEhcU5mLuONwScSKq4sm2s88OvxhSPTHuIRDzz+OXd57HXzxncGdi
1FuobMMB9iJGWDRThvoLjfHnLajFYOeVncHbl7CN8DyYGdalZhN9tyVYWbPfHAx4fsBxBXA4PvIZ
xap5MoP+sDUwW9Vt4v6D9qcr6S4suMLNPxojmssL9j14nwFHEuhP0Xn6xdYbbE0mF+dxzMrhOB+Q
CKlqOMwQXZu5pN6uYTCR17WyB6xyXi9ndwvLgo9hGceMUsG4wLK4V7mDrj0h9QLKyQuz3RNjM7/M
CJHSZ7NZZ4Zj56IjF3/9wzENW1z+y7w+NlT8KxC39wILAjbSOc7XfHG9Ds1s5XHUndFiQTSbpi8o
omh2/5e9M2uOGzsT7F/xH0AF9uVxEkAuzOSWXMUXBElRF/t+AVxMzH+fkyq3u+Qpd3fFvHTEjCPs
qLKkFAkCF996zuWKcmUv15T87jLjcikwMRP19/okv5tS3ne+sMu3CoiNp4VptXA41tfiAdrc4fJ1
+2TeT8YUl/amfFIvl/Oq3SVkLLTZ2uv5o/7StH1KD/TF/DA/lvl6sTeDhnuOR2P56m5z+quXYdxi
W22RW93qRdi/VZcB7odL9sB/LwcmCQT/dJmGJjHgn/i350ux6vIkW/zW75eaAqWay3fGheNS8P09
U6r8t1Sa/godocsVphHDRz4126f3m7t3ZmF+fvb9jx/3vw/P/j/dgHAMk1W2f919YDfv62/Nj79d
v//iRjd+/3O/dx80+zfU6OiYdfRzpuNaNtvKv7cf+CVW9gIjQJoOAcakD/GP/oNj/4bxkeVm/OQe
m84mf+rv63n8kg5QBe6eg+T5Z9fiLywy/7qb59gea34Ba3kuklVH51N/nXjuLbZFrZEKZwklbnZe
fOTUQjQbQIj/GbvjT/4qgx1AIApcCkww3q9/lTS1sfAG/qpZK4/WbKBgGw2Eh/adUHjOs+qYNfmu
n+E7LuI57+yHcqSLt2gxtIaj4XX7WfTfg07/gom6SQt8zba276z10BfF0Wvzu1ZjCmZobl2obn/4
wf7JbLitW3x1/77v/fNCwceyAI/AB2PH8Z9Gw9e2mhe0rmQ13TTGvmbcykWwab0iak+Z669ZbKvU
yb5tsxyOLmN2yHQwCd9Za3aezSO+QJi5FnRUPHZFuvXfbLlosBLFwZL0kLURGYzus5bmrQcHSLo7
q32pwdZpz6WXy9DQpzg3NfZR2nHT45Pd6KpWAKkUHoP0ba47JiZ1MCFemx6xpG2xmx2hSNx1SkNy
6r4h+ApBAZ1VBZpl8o8p8vINpvLYayvC/I7ZkELDqzEruqNlf6WsoAwRuW5GA6+SGXTg4ayvtGY5
edDTo5dqD0FvfA22h7xgvu5VSrAmm1uzG/qoaNIwN8wm6gPv3VOEAgkpGDfavVtmQ+gZy7VoFBRr
1GQ6aBpLfHPBR+LyTDaj2x0hpMENFYexZsQJgEkgCH8m1BeGC4goHa6mKbmHQBTViU1CvBqHymc/
h10+6ZknzcrvgC/ew6nZ47WPMBTdlDMVaW6OWrV7o/FthqiZYXFputhZugv64ghkMIaY/M5m/B6Y
UVzJ9DFZLErziRk3w9ukpx5XUP/yG3PTeFE65mdANzsjWLaZwOeewuMX6WGpzAckYjd5WUbSQQRg
iiipxjt0KjeGzow9lNUVWV05uMduFTFsmHd/Se9b0Zw7kijNONRwMXMzu2sLvqNxFsxDNuKcBOAQ
3fk2SzOLO0fb1535lizBqfDJVGzjJBbT3phNTea+qusOzKPlXFdlRp7Ys3GaS/IHYVYblMowmgpS
EdkTXNrGi5oY7GFjn0aWXD+cFNKU656hrM/8xh6c0FRamxEpja/6m8RyYIrX3LAcL2JrChh7gc6q
yShZYJ8vgJkKxug6jDsnkcZWqqFG99smu6zwiL/zqYxKs2m20CpDrSr4ZM7Og5s32z6h37R24zc1
iM/G+S7y9UffBmEv5odBy+ydvb50ChD3KGZ2azv1zR194KrDvMlySGnApqAewR8E8RLXlyc0yCyy
7w6EeZ9bxCAL6xpl/TLWzjEYjTfQ6PQ6RXtTjaaislIF3Y1fZzs954ZYpgvIRrtHpnTjKfctgdiF
x4ZXuERY6ZjENGZJhNwUx3ZOXpuUK6HP7atrd3vwEY8NP+mxKq9tnUWoxuQxr33/YXDT5z7JI99s
mSvfaevwrfGTu9yrbqXKj3bG0Av0RWUs0VJhCsMu1joHEHyhUzjvS1s892lw76fZszCKaJLd3oHo
K/zhNbAIhRp4cheofzMm+0rX7hM7+VGa2o+pW2N/Kq/Y3n9Wq392vOLOy513164plYynZNPp5bLx
C/99tOllBt5xtex3zcw+VV1eDYb/1c8dojjn3bMx0yMxSM1TXhV3+th+Vz0htmfeJ1W/N4R+0Avv
WPoybp3ypWvvS8fdl1PxrPnMJYPnu4ViK8v2wQ8MaA3jTqw2C1Dy2kRz6wGnGnj+1qnDIct6X2us
Gycpjs0kDsFQ3hZFt3eT4U6qW5THDf4b7jvcg9tuFIcGdfk4ZE92U0XImcHfYfmZtTtvHl852N/l
WESgeI3FizS+Vt8YrjA93Q2r2nZrcWcP6dl1+wMYtVOVaTB2sY9XVX6s13ZXV/kNVrs3w9ZilfR7
RCkRtuqnqRFXvhKIozmx2vReC/KX4aO0MAiPEHRwdo/X6KquvL7YCcuBs0JesfbpBsVbbJEtdAje
wy5wdxnMrGBd5o2fQYSXl6Zx1t70XXuTJO6xnS6YPqZfltZ7V6Z++vmW+0tB3P8NjeYXFsO/Yt/8
N6QxmMZ/OGXyUDbTV539MmXy84/8HuIZ7m8QFFzX92EPXaIpApvfIzwDHA0hnhvgqcDvaBNT/H2+
xHZ/8z34D2AgePatC2Ph3+I72/nNNuHNXOIM2Mi2Y/01/IJ30dL/e+TCiAnoBdOwfb44hymYf8Yv
BIuDyA5ATVh4HBeJYW9y3Ui2uRL91ob1lZZqCqHCIEXIpwwJpw2RMx/7214rqBGOiu6cA3+8gI6e
1cND3ieAroLiWICPndMcjD7OyX4wQpSaadh7cuel9XtvtnFWGuUhgAMU1lrAmiPwuEhOnC2SPKns
U9Z4wI1vhrrRIjuPamzJ5EtTGsnUwTaRFSd3bGDZ10x9SmiPkyXJudOF7meu28d5BTkIWYJlpkqG
9tDS/3C87lDX6b6offYJa0Srsg7ERteWW9fTQ5VZTpQZE1UrnJrsTbBwlGRYdC8221yaMejWrdcW
4Is97ILTxWjplha1rPr9ghXijWe8pMMyRLldQuUZ91nqfM0txqnFYdViCCRAFZtqz1TlkVVSGJ4X
awMFd19lJiN6K6h30+rs2HKTBbC3g2chddVmzA+pOfjxLBjXNNo4LUwKy8JjMbnuXocpuVlbqW1G
/WJZHxKHV3d3HQT9GQojZZVaMT+x3vYtO1Y4iSk0WvwsQNnuAy+hGC/mcByNJJwhZG0A2DPSoq1k
+K3LnglMoXhMJ3+DERMgMQWa1XYFRtyKkn/tI9QURF4zOrNwttgb09chtsoGbs7ivHY50ZORlZg5
2b+b+m+jnq2RarvHxc8Y8wNJu5ln7cvUxIs2Usmb045rjojdcbrIrGvKdg1UH6cYHvsm2M65v4ae
x7eJ249L0aWxjw018hdt3bQAz6bBgf3B5OWgmVTfm9IiY0nmqKw1BmTKas+3SMgHIXQzXgKSdkSW
1lrPhqNR1c4pRirBl6z6F3eJW5j3G921mM24xFAGgVWDFuiQ9iN1YhtArwzasKubnQ17PHbn4VvQ
RgGouE2zuGl8YYHHxohm0uD6KV486H9g4WXJ69jilhT5wmu0hOjQ5z3nPGA0MIkvNWW2BbEe42ol
sDvtSS8S3hBTEBbmeg1yKeCuWEaQS/5NYq4mplGQRc3qnGup5m0lm5wfmxflg2JlyW23Gj+ZRu3g
I50rU2Q8BzaboOyxt9yLZTQaKzu1VoActFZv0gD2n6p2x+0PJrXAAMsskVsRSa9YLzaTQREEoTPu
Z/MZIpOxwdvJ3a5VV0ggGdZZqjzMoB461tuCX5kxD6TZndr4Kz9bkJjAVtw1agFW7U1jIVjLBziq
Xbkza04S7JjBbnBk2Gnc8KZff/MnwVLxurDLPky7yba4dVs4ocm8AOK22eau0OZp5gKRz4V9rfp2
C+/9s1dGygqT3oYwgIEH+6eydHaIDQfArGoM7cmMZnGJlQYKi6D6wqUqHhFcdVdLIVU0gVgGwItG
OVv7GGkIWyQMDMZLA/7XMegl+TdiyrAPdKwDLyb3o90zbNp6+cSocKiSot06HVL3Uuxqw/icSeJ3
o9vvy8pkucrhGZRKjhdqcqxynlpnYo5L65n5UzbP9+xRD3b9+1YrqFOWKaeboR/11H21U8JzVaOn
GvwwmwGRy6QBTRMoZl64vYfW3jTrQQw+g+YpF4bIuo4nVR7SxA3Ctl/NSB8rb7N45sG0XU7X3NtA
0y9Y+IR74ikT/I2dwIBtSoPq3PdFR7hne6rfdTU/yqp1w7JvrY3lr+1GWDMEq0F5Yc7dPcBE2wwN
x0yfaPeeyF7G5trxzXpX+MPnuGqvTZY/4wvh5Km0YwmW7Sxqw0c0te7XSv/Mg/WxEcHh51FJxgzO
BThyYA8nMLvW7ODC9KeHtUoEsD4q9S22vryAtlb7H3Jyy53tjtvZBcUlkheXAHJbpukewWiPQ4r4
j92HwXlz8tjLdfZdAweeRJ59WNPwHez5srFIPDejFgDPQJZ01WkiMo3yXq4Wg3meRVPEUzzJOkmP
vaR6lK2sJhn6zh+Ohc6V4El99PzZipBXdsExKYaHkaSktZ15K/Lie8A5DX2zEVHfM42WTbyB7Hnn
1p/1mmVkDtNJ0xJOsaDYoVt/IWjf9M1AO8W068Pctt9kKRj/cVXoIXIjH+edN0vsYVnKA9iD7Nq3
4862ZjtMWv375TNMdRaDfQiMhi6SPprbGeHPTaXlbJhnxQ5wKh0Pt71HL5ifU6GyoyMXUsDAuPOM
fudRhtishrBB1RRVLJV4rLBd8rDbfCvGAL4/CejZmc0jCN8YQbQZritxd1sXu6LSwIqhMOWlNoYd
pauogOkXtoV93Y3+h54V9l0a5YbEFyQbnSezvPUzHw5aWnUIxp8JEnajF+TbZqa+fEHCVzMyhTUb
QSis2j1PKbMI/Y00hvu1nzFYYKUKk/HUGlUGFnx9czOcJd2Sf9Na99iQgG7MtN+Kujl2xeTuncWg
lbVODmBp68HmNIgWlzn+gLFBSLc3lTsxDh8Vu0ZLVGjazXuZL07UJU7OCevqYVK1S1hn4lakObj7
Vtyoct7D1+ox0KiHtMxfq1GHNp/ygrgQ/C02ADzXIj/01zISpXcD1ZbHT6Yk+Y0LNqdoYLz0cFut
pGZZqpBjpBfHUelVpOYgHgxBRoAAw1UJfz/VZ4mGdgvo+7puyy4aMVeX7XRMZnrwkymj3KRSoCvv
OKxyPEoGGf0lUSeJlb706EfkNmWFkrO+81vuLGuFxzJcpNmlznJ33zG16M7fkBEske66vLdLj4aZ
AB3i1sNm4TjezC0ZPBS76i6jykfZqgl5L8V56+d7V8o9TG2IuZn1mU6CcKzJIlMY/m4yx/sVsW3j
DY9GdZlZ8wgz22XTOjP30OjPEY5qI55XQdNoYVd6aQWjmH0ordanplXmkelSgkJbtV3ctQx9mwF/
q2g0gNB2JLLL/OpcBt8SNrdMAHukwgkVrbJzI7UuUzgFI8hyT7DLN2A4M+zyoJaeVY5lYMlubdkF
WGsvTk4Tlt448wYV4lp9meVoPOEj4PTzgzenKGEmmWxXGdYCN8nu76a1cbbrRFGg7YW9XQZHhDku
hX5JEWmTv8YL+WpsjoY6BG7x1Vp+GhdVzc1rAm5yrSDytbqHZTjSAbUssbfX5Cow62DrIecihxxQ
ZNJvaykjh7agwNPvR9uXe322abIBFEpHrDejd1ZJQFYvHlW6Lje9w0SDRtU1KgoqhhfS5sZgpUTl
hGmrxm3kNKFGfw+3694bCm2fK0fthlnC48kcExtLQajqr3v+pITtB/i+dZcnr5RUXPOEV+FyVWnD
Gg99SmietSzSj/hItBQGVUH0m2e5S7Oo/mzG3I+mFLdEl2kGR7zLhlOB0MdcJO7sLFg27qj9IKlp
Oas/u9UxIiXUadah8vbefK9RZmPtjoKTnRNTtr6/y+danKQp9LAIGDDNZxaUZFbvK36nBXZy000p
hjA+pRfGEHnzintmdoMo9f0gXGTdx9TbmmgdiSqHlm09ZXURTHo/1A15Mt2JJlCSfJSii7QZjuao
r2tkNA8ZurowdZwt4XgV6h7HeVmj7unNJZwvEuVcvDro7Lmd0lfTzpJdQN2DY/um0tU1ZuRzhlzr
2uniJCVaIukn6NBxt/fqVmCzKvEMn4eoE08CKwAmFu4F1l4ab0z3qx0Qk7Q5l6Bs0BgXLlOmkhkR
QQPWBPF70/MYOMGNtdrDYZjmEUto8KOo8PAmfv/SuSsg3bYPA+txQAq+G0F2h5JaspU3Dp9AVasY
O+duVyB/DwOtXTdqKt6suXY5jzETrmJ+LzOJPAQXhFphiXOm3DuWuIdsStZDfbrJ2H/p+MEGwarH
rbnQMWwgqK35oy31ZykzP5pn+yxy/7Yv7ENaUno0HMJEqscyDCRN+dKvrxo+byUv261ieJOBFdWz
wTouF22XSWdfpTzURnPUFhqhQ6LUwVhYfqCpuWTxbAcz5JaKiZyJCK9Kqy2xBOdeMXTQOpq9bG1C
GdE5m6ZRU6T6ID1ZC+UeDrkq9Oxgp8rkmFgEiaZ/XgeGjLMsjxvLZg0uq65LQvA710Mm03k8TxbZ
b9fy2WlPoLAET1Ku17Qqrs2J460qcZZMvmBoAZ/69Zz0zl4fqTMObsWl4p2gakOLF8sowmad8zDt
CGCwyX5P0jy9TnmMLJV8Quv09yY/4VNJTbDlz04cI/tioATGqcMck5ZvXRjMx65rtFjrsRUMoEma
YAHONPmM1S6NOo35RHifzzRilrze9+nKPbu0gBaCJi4SpzgVGmaegr61lUKgz537oT/IpDYfLeNb
32UYQ2gN7GUw3U2FQ4VVdrQ3mf7yi6k+pwg4rjAncstq31VdB1cVmFuplouJHGB0utIM7hc/OGbd
9C3pRpYcLl2nYPWhc+vU4MtRXA1u0aOIa7ZlN3dh0jUGOmv9lJdBsKtwyHHnZnuj68UGDmlKPQxr
ZwOdJ8hMxoyEYg8QHwI2wMPStqe0DB68XJQbpZvv6VwUh2VEzJWbl/dffW3oRhkuXpimeOnzoKYk
vjK4b5kgtnVjOTpe3e1Sv6SAsZQnK7MfRJ74W79SKXq4gLPNI8k1g5XJE01/RJ4OwbwfD8Is5F0x
0U9x9DTdioBs1NspR87XjvKI2zvDPuIxjxu5TAei69BdGmYXLifwMH0lq2HstHI+KZHteptnvTRT
/egVdGt88lhDnh2psceopidtXotDjTZro5zg6Cx7LgE7HRjiosATBeha+noDSot5avy9pho2uAEk
ITvTnXga1HeI+HRt+ixeLQI7ux0YBVmS9wQ7QajBMk567b0b8stJeiYR2vRzA3zIigOvSw6u3hOk
lP52Kg2PT+FpTxvWhazZDSutV1Ft+5+z/ikzGy65ld4b0xDgSTnrVmEeWI9ZZzPYOS3HD74H5nlk
k8TmEo/zWu1U1rNZHOiKsognt6soGEYqWGTplXSPRjLHVUHwR2kpH6R2qnPxlI+8YXTTbHaLCoLj
OGdZaOQ56ZNv8tKjTBYP1iKvRdKfnToFJSJ5rVDp4AVTM8iSV2A0+l52IbrDS0fmPPb6csQkzKHI
V7PMsOGR67RHq5x/LFgB434pnKOWkmMNWcly8rxAlilfK9u/eOjqm67v8HSmexRMEaj+GHHKV+mh
xUxzfQ4TVTYHU/JDdfSk2Wr9rV8nbEHkwPcU8Ylmznjkxv6zCpb7PvlKxunTr8ip0V+E0ghQ3y1h
t9Sc1Par7PunuWc5G/XoXTLjZfDoWBYNh0tVJLHR6FNEt3AfJKViq/OzkGTB+aih3RAaTvo+e3KC
aT/X5feeDJBXe36JR5q4s8areZ6GWOnyxtSox6yFLXjfaNHqmFujCNiqrDAKaAEDTRYixkYvrL1n
mNth1F6Haixi78ANFEy86Wcn7Y+SFJy64Xudmt8MvUqjZfKKnVF43AluTx0pce5F2zq7NsjeK628
W3Rz3VppCV5QZGKPLLE8+Va1w6UbqqrNYttsa2L4hY0zxckQzAGxuc2Qlx9o+EnWLJZO68Rlr6Hd
aWZv3wx4syXhjAuWFRcQOfSdcGm1aR2e3YUuYWHQewkaZd++FH7ysgqZRzKZUBjp47Jr6ssDzpml
KTY2qrbaBvygT/3o3tIFza6cObspCuNMuurwmR+mTxuu0pJDvojDYjICZywvfRM5bRrOOPEI5N+J
o4KwEjapvt0cs2C+JsC5s5eOoFYOkTQRCGT6c+tae1kTBbrNaIejCzTlUuvM6jfA6ZxNIwFwndHv
81/brmPqxVacB32yXwS3YDqxBytn7zbVdLpZNRVYhzLT2gqX8BuLwrI86wvStAaLUZ8CO2ufbW+9
6zReIEk+mqGGqbQcCHx03kSbrFsYSPIA4ujmcl5TuW58/17Y863yqr3yn1KTEbAVP1E3H7ga4Zr1
+8FA85nTuNd68Vq0PFUFmjcqHYZ/+bR+LTZ2Q7cSeeimlyZtPo5AjXJqbYh4sYn8rfns9tarr/Ib
s7J+MDfByaLFtcVj7WQ3diceTCh7S5He9/jiN6tfvHqZpocw1VmILLM7fcr82w5VdRlLb1nvXFkQ
RSW1ES6qeas5sE5OZf8g6Xe2aEcJbEwAbYHbX3WtfNftLPLwGO+wLye86zkjuc4fhuceXdckPHW+
S0+8pzSp95krzwGP0C7FHhT6es5woTUg3iggzppLcvAMDi7hdjueTXJcb7zW7YoaTe3dS2ulnZYm
Gi0+63GuRySNckZxLGN/afW4UnR2p36k8wdqHnJ886NfvFdfa28nTvfrQNS02rLHpsg+58zy2QJs
v1Zz6LnRlLYvcECQtCOSYqThsdSY9/Ocdgvw+94pWkYUF6qttWGNcc39jW6XhzI1zW2b0l7ux/yd
tmseJeuT0pBEKC97mLrBDtVVGlgICKceLO9AddAuGU31hLxaOt2LbJ/C22rl+zx4oqoqIg8VV1gm
3TZdetJLp8V0J9Qu0fA6yOrIr2jhmMyANT1JBSxb0i11oZlrIohe1Kh2bZefmQRhr3NdsSdXLS1p
/m1M+PTFYlZv6anBGZqxA3r/aExcMFuetM5qwhVtTZgntxYsbfjzVBD99q729W94Oz/kxdtutWYa
DpdkWDeYThyHRzKgMUQ7roc/y1xBlu4n4nQY95Qkg6DtqJ6vcdYY99PQfy/LFhJYWdebwOVqLNb8
HTe4l+ZVWK5tuitKuYWjDyRDq+5cs2pu/IB9TfpL0ZC5QAaH4qU13KeBHys90ZKeYzG7dBSeKAyW
4RqQtXvNtM/zLHSG2sKSyRgz4lNDao9FWsYT4wI4o8dHnFGLttfmiWNh9KjXUOYkx2PSQAsmfADT
lah51fmVRznGZUzXlojwOhCC2jxv19ljSqSIK0N+S4X4dAZQay66c5aaN2VjvFQL5SRvheZWLS3r
+gOFi9Qtub1MnutUs85l6+xbEuvNzEyhNREaZt7C98wzkenILQkHHhOduojmjlRNGudNrTbF3WE4
1D72UQN8nWz1V9tEA8ebmcxDVldTJ/trlEfUfHk+ezpX3Mc97Q7eAJVZrLE0TMbQyQ8ielfcG80Q
aY7MNpVvIQRxuRBU3iPDUlac9/arLu1pi3vFxst5WeoU75Sw6f40w95VCrdBRg0B0ejPw5VqocYp
7jY3ujRvZ93M4wH7a0gQy5DgwnfmiIahQIQFTjYywLupJAV84fTuQcuOqCr1KPCrKRKGybkzfA+m
pjhRz/UowHYvzIk1m//f8v2vWEq8i8DD8lwH2qdu2R7/+cNE2P/hLPmf5/ghPj/H0f/628vXgBW5
/tsD+pZfWsJ/+pG/t4hRlgQWf4+HNMSnHWsxPfZ7i5hfYS6Q8buAyTL9Yib5R4/YsmgEXyYAcfaZ
lg1G/x89YmQmHoYTI+BIhFdq+/Zf6RFD4v+1Rfxn1+KP3FMUJVZfVv1lboceRe84e2HQ3CoyhFWz
b720QQLe0ayenFK7z+3pOZH4IARjGo4NhcZKmXeW9a7snRtJbOAhi5PBcFN0Q/nmU4IMJw1hZKXc
ZMMwlIkOzn0RZkbJvyG2o/afLNs8W3+oy7RVl039wzroVK/KhKicSE4vqzOFx3ZTFWlyL0cFyAm9
3QEZxs2yjDeWW+6JoJ/VzBAjfmDWb/DAp5up6btzb6buJl0MWtgyW5gHqRiGZwAtNGqqzQuLPsyd
DJVvb4OpfinytL2zM0uFjk/4pMkpHnBFb0jsb7pOEQMx855SFnV0Tq0OQy9/4qaxvJu1yZ7HILvP
KXFZun6dImfrHbWSngzy5EyccpNjsYOVtyvK1VxyMAU7xjoqtG6N2Fht9UNPclg3IjdCezFPlVxP
amVizLL5m6uJjvas619DWr5z/veM/Gjk5zYgUBSFzraqKHi6HjkgR6uM6YCJU42sOTYmYDJDwVRg
F+Dynh+okH9QO1vxujfLVz90P5SkB9QnEHkUt0En6uMyq7Pfep9FZbcbyw7iOYHBkpU/pOrXDU2m
fcYQExjRCuylMSdHNM57d222QpaUGvO8BO6Z0lgMh59Ol4LGYu7SFnEyzOQ1PQYS9jS/k4u/7prB
8JCnfLiuSB7XBLkxvXve3BaBVcxUEosaw0+VjEQq04LUgNjTz/Pd0Dhm5AaVsRNG3VxXLd+FV36O
pvC2grLXtvC8lJrFUh8pdq9Xhg1ld3UAqdOas8MCt81o3Tc5+ylmSau8uvWd/jz4Ylt7DAMSXKw6
MWuGAKHqd7VG6UJPgzPpIbJapGDmD0LRTU6A4/dih27tpkTbm0/DNfnKltr/dZ8OR7mYsW0x7M4A
YOtXtwulhFqWR5eyQkEyULpsF+k5t75F8lnQTJBeQ1nR/DkgSfwrjn/91P+XuJj/hgM6/+EY9v8o
P97/aTqH3//7wWsav+ku4BeILR6gl0DnV/4+mxP8ZlJbNwOGb/5pNgdTFBIVgzqwy8n6y7kbMOpD
HOChUuF/mdn+S+cuB/gfJ3NMg/FSLCu4PHG0WIZ/mdz5A25alXK5DFWI0CrTI6XiLyy7p1L518hA
92bhnSyrutMoDzgOZJYxQa5YZF9Jd+mSuh+jPUCcVqfcFfe2jpsnWBI/9Br3FGTPzGm81iUEBuZA
6Jos69sfXn9/MhDNlDojSr9+9YGOgsu2XZwzDHZbl3nvP3z1a7EspJIILOu0+mYL69QGNG88Wg25
onhgXYsZLOlMooOhmjWyPlNGpJUi0pIvTZXFVTdRyXGdmu6LdttJce/VeVzr81fSBvvk0mou6DzT
QEhCZgpaImbbCIuhePYxhF+NXkITCR8quUfU6X5UN/VTcKlten7N0TPpn6lGIjV0RKrK8G6U7l7b
QfBhG14TWjZVNLqT0NomjLRjOb6lLo1ELVDUDzUNQsNDX1Ii7Sy6GZrPKEZZnN1laOKgcNi/Sygy
MEUdjp0LJ03dSZ/XU5cutEnz/DvjAlD1Zp771iG/qXx2NhMsfLrRHHKdw161c3Zyg/ZNb06VIoQc
Rc0r1dNZ6Sugh9iTe6ME16YrYLAkOWKNteKNzExFnHiX1PvDLGreKLImfi1p8kx8m+kk/VgTyYNd
NjeYWlH8ciqudn9esCW2ekrfaqJ45ym4Dmahbxj9tiOU5lWonM6KirJ/mBmH3msOw8SVlV1NZlLG
hc/Mgy4NSh1MqQwGu/6MjKLc2uUD7VkyGRZ/Cir+eAtFPfF/UMHMl27rmt/apCnp1eJwHzS6AKsC
kVNsA2c9j51gxY3Rmo1FxzLhjGbGrCcx4tdaelw2Ruqe8uxm0tbLTM8xEdZ1gj2+cIb7XNLH1e39
OAwfOjppvn9YW4O7HTMTGLdrJRtZ+890rr6Pw4JKWlj6RvCaKC5FvYC1pYaEYZpfkjJaM+1gJtxF
TVJaNDCrJMyk6ceJO2RHd4WP6X3ULElQMHDAuTQU0ly/emU6brdY5n3L2CwCGnXl2jTM5ndN974b
lN/mLPmsrfk9C4LzTNO+9gCbXDvV5d7qtQ9bBLflMLwIqZ7yCVXbzBTumr0oq9guSfrsaZPH9CiB
lzbqqKrzq44eY5knZEbN/2bvTJprZbrs/F88p4IuaQYe+PStpKNemhDSlS6QQAJJz6/3w+cqVxNR
DtszR3j4vtKVjmgyd679rLX7i9dUnPQG3a1qWZzLyNgHsXVvF9ajM4LvpHzKlWGxu4qzHOpXuwIl
nbF7rBiZfje2/aVNq8/IgYthPtTfaqqvqY3iMGnnOZnfvLAjBq6ampWTLIAU5YBRfAmdXCaXukx4
597Ky7Xb5ge7GpYTyiWz8k04vfZN9DcZsEpWVcLOzI9R+jb59JylgHQ3Putu+DSqZVRBCRA10dVn
Y0/Xqde8jkFx7it5q6w7CFl/bU/mk8jxDnj6YYjvjUGx4BXiUujyD+NT0SF9QbJhfQ2QTxyUwXXv
DdV6tFri+Y2MNsVgcrGiM61MGGD1WEbxW15G9PkLQp/t/ubQmlk7afs+lQ3D9jya8sVIw93yLqZv
Ij2FNA28XmAgHXAt2N3VmIeXIOM5gDvfON7010vo9XVOeEwC+6vVFb25RWodqlcqBVAamvCKjEbK
sGCyzkPd3EzABmZmqm1cpDvZq2tgA1/OCEsMDMWWxlC2lZ0xyLWiD+6W0dVV9qmfcEbEDQR7GZJG
Bfrc+9GbMdHm9/EWMhN+lbczUl/n/mXs6FDGL5PLvECG3d1ALPZhxarSTtOD7vSpT4vvZqG5+uRZ
5LUAV9O80OlVaeOtVvbHnDl8PAq/MZM0V31qvCpxT0XLmNxkOa8XkX9OPK/eYO3gqkt5EFb/VjnQ
l5NxbGbMGPHk1lthJ9R6+Bsy1D3KauQ7+6WuQvwAYDWJzY01YDc7D6FAM324m6evyjHvokLsRFnR
24ApyeKd14Z/uDo88c5Z95D6NWryyila7HJWs6eVepptMz+Yo5udDT8iitFxqm3veD9BqpGntdjn
4Uj8CbPpT8lCDuYyO+ZNXT2mxqN0pHs0HJAtM2UWicGe5Xf+p6H6575oaOEL6+Y4PYCfAjew6EfU
9Cq82KL/ZJyYbvunNR4i0W7TIptQctdZmp96t7yVSOuqi2h7TfQ1uNTlxuyjch1k2G3saHY3tBJ2
pu0/IFf8VV79xeRXeB/lORv2SNAX8y2Pw+ew6/XJgvAa4DbPdTv9+ENA4VAWLlumezFkLk68l19+
6bvHKo3x4pASDmJr7wI3gQ9pYFHnUnIAWHD6woBduks53MzBj0OObSPNnRH5LxWDxGFlWpL8x7Sk
pw6uX888OpzPmMbun3U3YEN0OM9ZtU16Yv8kvWY3BQm23jaSp1azPCaJf8hISTUN3Fto8Jm/q8qY
akT1n3F/L90dPjGNmxy+zEtRe8u+BCRx21XjG9OqtINv5ErG+sqEXPewoWuI+0nmH+7EG5DUdgNa
xNyuWf1EdXUp6vp5AuNFNPZXVW/fUL3vHTg+K2+YCjz8GqGnjnXWrZ2Bf6ZMmEUlAFnmEFovxkT2
JZ0BVjdihkt0dFT3N8HttQLd+6hK/w+6850wy0/saz9V0BO0Yh3dXn7jj4Aw0ry5TF78GHgk6Wow
MlycvIQUHdO/d+n5Dz7YktPvUvpAWx3nGFMExYvtb1vXT1alBWEUe+hQKBZ/nWnkYHQLs8E5DbP8
SvCXr/OSz2qN9rsrSfNNR+SquBHXLAL1shiO23RarMsAcjjLvUPdSpq+9dJWc/1HDVaxNaFItu4Q
fFitfnDNNl9rYNBtNcPV+oVAOy7UpgzNW1c727I12t1cp6wqobEvJ7n3A8YfBKDCAkykqt0dLqKX
BBjCoYu2Yx79ro8QDSfZoFKLazcTiNuKxyTKfnpH/2CLuEWg2iqpCdh0i0djct5T13+xaKSoln7Q
QihJMyWWNn7rbcWk4SL219Xy/YLUJNOst3Hnhxy4oDXcftjQSSaxc55roI7u2XfTv4Hl7GonctZe
CNaUFfmzfvezgncpSUhEErCdUgio5j67tsx3mcyGdFFW2KKs2o3uk3PeL2c5r6o33hdPebAyQvPF
M6y/hcppLtEfrYSxs4cWvbUrfwokOYxLabcWRPp1fqfWNo1UGi132uIwp6anuqJ2nXwIzklHG1kw
NjMctL+mIfnS1BGuloE2VZk3lMGEBdovfpPXyLoU9nkw7ONkfMlL/UWBs81cdH4zQTqgywtmbleb
cYgPyhv/6q4xaF72xyHGeqUMFEUXQg4ht16PUteredTFTsYNg34i7a6cGldSRltIQJGxTNh/Qkdu
57LDdEgPm2Hh1VNmFe8j5dAaJMSioicwQtD0wkB6Ti3w0dk2AkID9Maua2hn4Z4x+mFQGgNs4syj
aR2xFXUTwbh1/noMuY8qbO9NesFG6jAYMAh2iW9kh4aOaW0Vxi7LaMmMrXgaw+gaenVx9doPaYoG
Rjt7YxV+NwrzTUwwGi14fjBn5FdLLOXeg8jz5szFAiV5Lxr5N3Wdn7FLGGEbATzPs8EijUnMAbYd
K6CdrBN3OpjvMmW76wqLACLJMU7Da2Vtk0YeUhk+OSWzFHrKXtP+VjYdjTiof1wf3siayoAOjwnj
SwAOFh2axkzwi8hIjoa/UTXdT5H/rNmR1xk4w4ayd+NRd249o9kbjXA2tEcb+hG7vor5PcaTV0nM
rUF4M0dqKqrYjQ1IvfWi8Ddzy+fFjVArDh2WwFXvZDIH5mmWbMGzlXHekdCmq96urnIct13ivHkK
Vb2gPZK53Rmyh8zwov7OO5jXf5wis6w/pf6l8L3xWhXpZzyM1sVq+reYecfr3Cr2BT66bVLmv4aq
HyZh/B1G/y1q7j2k/XVaWKc8xEaVmGhs4WK2q8RzzIiAxK6JVYj9DJhv/rJpwOwqK/sazXRbhe63
a7dHN0vpDrUFsVvyTeQRSS1dexKtYnBj2z/ZvfXHGpem2sBtap84TtzJFrrWxWCbT3/azPvpK6pK
zAUtXjyXhkFmbdqgBm0ww43RVEeZdS+hkBCvmnWVtbLB/ZZHH27WQlsX9lsk9MpmePtYjzcXv6nZ
nKtWnAsnt1hTvIuynoMIE0Lf/WZwniu6dhBKXUBnxv+pmGoMc+nobJvBNwvPfYscumJdFXxLt3IO
TdaVkHb2w+x9lsofQdkBK4WCv6kTeRry+alp1MGifZ40PtE7DakhOuzztfCuqiy+QjtlCmmdvxuJ
fx5kipFz2A3K6Lb8fpIQLfUxzPAmg/tHOjAndp/eW0V7TFMBOu4ee4UiuNz6jIfUlaAekbTqk+9W
17meX9zcuUvy5Due5muiq8PyYfKR7oIX3lUZjfvx2WyoULWj3oe8ItsgLal8DMJeg/pFZQHFrVdo
CiTsmeQ5YBUnKtux7gOJPTuJ9Vpb/mvKq2ek+bUr/a8hMdDZamuL1rI2x1gdQtcPTnn5t0TCPOjG
Jjq0H2hPv7pTBdrpqZPjzO9Wkm01oNUK1ms3NO2VGvgNIAavTfmrIpQ5Gd1JVstjVGPkYYw2GxGG
QbOhB+37wXlsu58+YmWVWYXKWj+0IeYSK38bK/lnHHpvIzliC56DnQ5FRD0hd63BQ90k+uoNdOpi
8dV1wWNiOQaw5JaVhqAaZ/DpuGVAkdHEHyaonf36lZ4TOkewqQpiHQY2lRVv/lrVBPw6A/4Un5lD
fJcASJO29zi2YbWLDPHRWTODPANNwjZNM25vhPW48LBFdTaVXL+Z3UTeWy1JGh5jpVdxbb5k6XwT
bsOLLUJ2oznibDA9TcwF538S1++Q356Esbd2i+LDK9lXse6mafYZGk9QPMA1ef4kKozOFN7NVaha
7NpOjveMT+9p66volQ3iTXP6OqfecpSs+vQy1gyLo1m18gvZf2SRJNIc+eQ8STZBgObnfpYfAeic
zp+CpHov3fpsN82XzoIPI+Wk5/fBycajjvV/kKs2Th919A4B9hGmir9lILu7aXKsKejtMQ6fxIPC
Tsu9nMuIciq8xILXRKIYr2ZT/npFf+NI/hCPM5ZODoxxId9V4tsoqgzBy8mUj+hZ6P6MFMN09XCg
DWz1ihtjPvU5TOPs5nd9m+A669CbDCVfOAgxHCPpt4kZv6Wai9lErtg2yUschtHKSEveXEBmXuq9
NNVLHWFRqYnHVQPjoTA63FdOSsyPV13TER/DDMWs3XWTqFvhdoepCl9Nwz90qbhKTOhh8RYAn7ZR
etZOcelr+TPPAPBzPv4GiR6O0gBWHLxPJ45OHZzwyR6A5KfkPi9ddSks95AGtbykg0ofMk4xOPr9
aefaw14GiThWKDR8NHz9CVoXs+CZ/FAA36BIfmKseU2wNK/Swv51WAVRgo651i7IWB2tQv2jsze+
+zXNpnfcOYdAzJ8+a/xqtrPdnLqHWVICwR7gBnKZIdv1h9yuCV3vOcKU0ShWloqrrTly0Irdeu23
4ZIutCDqZ1d0TO8sKZ114t5ZkfEL9DnvHVMfC5uPGhkaJhpOF0K8Yms1GupA46UWWLLnYjJXQSne
rLB20f6a+7As3unyKKmwPiWFv4VGxAr5J2g9dDgrZTQk1PcqqBzqmPhpbO16uQR3ErhRw6mwSXbr
GQaK01G9ieLKxbjhExnvrxw9cANajsKCP1bnfLYuGo4TcGXh47RHqfcg5Dj+xDOgJibhKqC8Ntv7
aGjuRZrdMO+RjYS1Msmd7zjy4V6M+Gh6NyvxGmoEGHl8ey52k+StRY8DEOnWniWH9cxpBQYWI/6E
vlu72docovLcWAbJ+CARvCXvxRRQcRO1sO6IlS/gGle8w+9zyX2iGCGhnj9BknJQp+mmroi68tJb
g5xac1Xc3oDBbR9kDjHiZywofuHw0I7Oaw6FQllMiRNH5aXzcaDDn2Te8Nonzc6qnWMv23uM8O/N
HH+1NktJHj57vto59vBap+N71g2HlN+4yQv5a9ruDoL9ZbDjcxKkv2EPuVYC9aIIUinGeBvG7Gms
9dXhCNM1w2FsuKbpbB+Nob0fS/GoQ4JJfPetk/dTYyVkM3fbNjBBaMzhj0fYQOinNzhh2u6of2hc
25AmWugSxeEGh6opun2awiZWwPS1Z5OysPxuwx/Jfqs1AIaP8OIUbOyl9WBUbDMGxsCNCJ19X/ov
mYtzbt6JZDjAMT8jxZIlFBpqFXfqzlfsSfgZqx4rYaz1KTEPLUZC4Fieu8z1F/1vfsqcYlPp6Zke
2F2YE0toYV6dq/ZZDh+mfgNPe57m5DeUlkBALeN1SgxaMKYXfPJwLrQFlEOaR4W+kXmKOaMIM46d
nivamSqZn103xIUocOxJZfM+RBDKRoUq6WfuBgvIeaJzgPMQqF1iVV6ZzfieZzhvIhcvwsi1En+l
Eic3qu2tGRoIusZDbQheG22+UKMw/bMQx8Qk9WTqPUoCMi5Sl1c5qXW+qbLuj8bWDnqJNUXI51SN
qAERXyf9gVMLCvvgLW/jKJDzKvwgnb4Y3fcQeE/VzP12XWy+gwA8cTMIxhxDFyoeGnMbm5s4JMJk
qhGYmyHfmS6vVzkM23BG0M/S8c30xmwzjEhtky3v8rqKL4E/73TnxlsVBQ/a8OjZSe8OUNy0QRkX
vefVjtxj4+rLXLQ8/ogl68Tg/GXE1xrJxHTJBEz9ax825EaM74GXOpf4PuXo23g3T9JQjEMy0QOw
PNtNbPjUY+FK8y5I3JcuTgYk+vIXQfwUmdy9RXGJ9r1F1AkrRFF2D/Q0hIkKqRuHxPXm3gxrbKqZ
sZeSX+0n/dV2HArKVN4KHUCTVrDh+ew/2e1d5PF2BRgcDUQE3l8siYOaHxusJmzOZ6cu1Hp0l8VM
qU3h4O0yrBGft7PxJDWpkX9j7ERJmtqVNbAU+7KCR+6vUf7Sdyzvnkb7nZr7ISFCowiuuiPbYMKx
qmlc1DzTWWNivObXSXE3q+TmgXKtk5kq1Xa4O+10X6GO2gbBcpEY3+GxyajyjWuZl7ve7t8nnxSJ
obxv0TeGpCFFsgK8zByK54Bg0bnA40ownEp/O7yBidnsaBcvxDnJQHrgURnH5Dzz1pShc7Ts6V2r
+JxW2GHc+JzHS9nu7UPXMU8VxHoyzx85CSOgPBkavxKf2JqXH9ylPHorz+zeTTUiYQ+H2uA7IApV
NhBOMRa7ODGepZXcFNZTy0rPQzi8epXqN9C0JlsMR7yUQbwexiNP7kPlXSucJaJmseAXxqp+Kvpn
NbvfwzgcnFxtKlz3pi2+I1N8W7n5iYEmWOnmPlb3xSDf/f7DM8TD2DcH1/Q/6WkRECnZqsJFAsJ5
cEvyjaYtb8lsFQZUQIChO9/jly5PUszyNrT5b6RZwBVHeBWo1443gj2FBclKllueM9I9w3FtD+8Q
eb+mPxwaCv61ApXETL+3xviGHeXVsZsLTZSjZemdAbMEIYb9l+UvkvNn25j//OkmIviSZDsG25hi
bFctFipjoqMVJoKZCjvMAu66bPiSodIPVNS/xmIyEybPrlcE3rYPRs7eAutMTIaIl+xTyX1OlXcq
BS0WxdYrl5WUU6a5KiznxY2QI6XcJ5X56Q2c80dR/MHXf+0VN9SnXBkz2mX5Czi5tuvbFCx7raQK
8Kac87tI9vT+/0RhejAlP92K5amXpbHy8/ndSz1GL+IFVWwFLHKqpQ/7oCz6ESPiZ5j8FqEbYAWy
d4a30JzLQ9n7pliNU/wU2PY1D/mPPnMIrGyvYSnWYTP9htH8WXRcPChBJGSLaQupwx7H76nF44xv
um1h1dzG8HB9/7bxtLM8h0aOc3Si+rXlcWxwpmXf7FtXx9N3y53pB58fXt8rOT6yPQrnw0/7Yz3r
i1Uml4KRClkIPNrxDhkDOVqEvPL8lh5dGDX9ySbM2lb6a1Xzc6iaV9JorlXnfUcRj1rceI/tOOgt
HqBv3brvPYIHD+2TTJNrE+l7Y/5o23ILwvRIbARuXKhsFktDDAc/4m616XjouukVc/2ftnevokPP
9734mnpOdjQkcgcHpQcVJWeTLIeLymKAYlvtOrM+eRUXlTAA6h2213Vf7WqfNIbMCZ5zJ7+Y1nLN
7V6vSqW2y/bp2rI9oLjdEtF8Z95koa8mv9IaX7UpHmO33RY80W5kXjPa0WY/HJEp+uNyaby4uRCQ
xa4+968m92jlVsWD7OPHHB/F2hHls+6xXWDxUGm0yBHms18yF1hZn56f7nrD3ncxU5UmPtToc+2W
VUhm6QcqPDZ9/EwWLpJVMnlXuEfizaf5ebSCK0eH37RzjqEWjzQT10khb/jPeA98Pmro0IHRL04Q
Ps4+bGQCIx7kw2tIlyvmiNjb0CoGeoBJS2FZBKbcPobiuRRiE0Ye8oB9bCR+z9YsaswP9iYo2nut
hvdloZCCok8607Py4ueoPlhNciNGZ1W13d+Un9xEM2Zg6T4uf1k+m5/zKL6bHLSpzXZe0dzzl3Bc
4Z0LRX8YnQX65scLmul4+OZPLezLKGixF7MN6UXcBUOuZqKrxuxR0DhIxJeB7C/G9CYaeeMw/AxC
epoC9J94eEXs2kz1d9OOi5XLfXRi8d3qotw4Fgc6c75Gff9qT8jHaS3CzVB2m6U0rWse2sUgbU6f
Dhj7coW7hitKe4GNipQFauqRN556m658Ep+jqIw2GVD0XJZHrMzXPg7IXxVlu9OpCLd4TBus6Ju+
CN+TOq7v8pGZel22UYuL2ZTY/ie72zX061dz4zVXi5SEnYhxhw2qMXZUVPe++v/0JtlHGF2fp+r3
v/6XP2WnsD8//sZp+e8iFkkp/M9jGf+b+im1/ndoJt//P3gg65/8wORNCU039BkGZf1PENMCtoS2
DFGeFigosP8VxHQBgkSAY4Iv+Y7n/JswRr7kOsJcfpDF/7fs/6OZUJb7H0ZC8YracEowR14IU2O7
/2EklB0qo3U19uLauLDolVcVzXTNXMfdl4mPAtz0EyCNAlU34S0ajW1INCdYgfQWzcaeNJP2IBt7
SyvwBBZV3i3tMakDIn0qNJEwJ7jKJfsujs+BUVdnc+h2YSw5VtHvAJ9bDkC00Fkl0i1tzR6Mfb6m
cmTy4EwyTugSmSDH/k9h6k+n199LzF0tXntjukVV3pMiwFT6PKRFEaQHDfVcmm52oBqPBsYS5yqj
/hOjeTPM6kdb6afh2nvlkf1Vh9hn9Z+6HC6D3Ju+vJle4uzKxL31XUuAXq3PVlAYnIJLXjxJqWV1
d5glf6OQ7JmS1ncZc3ypqJX73PCuGRk7he0ba4w+JLzZLf0Vu2z3XHZcfy1dAKPD7h1AhKbqOzMC
Y+8S2nMYg+kxVz9m2Uv4K84rJXtfOLD+WJ5xnpoRa8ZLXpnmXUyNuiusCX1VdPPa/BmjWK1nl9CH
McYjLAuwy45VZWjPGqefZToH7Y8c0DgxbhEStm3UnLgmGKcHTdKF77ymwbNuRLSpuFw0rYo9qM66
Ts3yMZzLB+sF3PxvlBlvaujcbS07enPT2K2bVPztIr0fJUWYhtBfy25k7qYtIN8p68ISvFHOQJ4+
xVZVVPNp7gP1f4EV/m/kh/1nyWD/Lj7s/yU80eI1/V+sR13T/gdUfPkH/7wg+f9k8c4vY+bIdBXE
uf4LoBj+k3BEaIaegAwPQ8+EDvyX9LDwn0yLQpI4Us/y6Wn/KxlOsJjDEkd+Ke0sG0bl/yg9zHHE
f6D8IM9NVC7LcexQcFDyl1zUf0P5yThtk2BeSj54WrphqthVKNjzP7zVUTGex1FuA/Fmc6ZuFxc2
XiK6HeM56q1+7XnegbNevfdrwiJaxJkJM7dTkJTpVincIz7vAMO37zdLfCCJHlZaMaV9Fkc3ju5j
k2188YuD+b52In82OS+0UCNYdcldGloipwaFYybG0byYPEMnvfVucRsXZ3pM5C66QId/dviKgpYY
nsXHPmJoxz3DWXOoGfqGgCQeigJruR/gE+lCwuMLsgxA0cR+zOABWg0Qbe3ssnvLFye9xlIf2Hhq
IC/bY0ukqIsDyFMWXh3g6zgKjyKNiLBwAKXDxa2P3QTqYHHwj6h9+MdOiYW3X8cvdDetIH0coKpU
eA+oo3fVkghAKkmNZLdNlqyAhtCAHJDA85I7TjivhaqjvRVnNEhQFZ323fWGemtAeRNBxnojyAvI
LZA7lOpdqj061ObTyEq+Id2HjB7Un4JoA4saE255uIjKJ5rHCUgUMbtug2uYtZSuZatbjYk3Ycbl
QHICJyzGPyiPlCB7vlRLvgIOabgjIhesJXshJYRBLmkMRUXwex8M8aUtaEmQk7IyHSy1c0vYSB9M
t35JdiCY85ImhrUp2h+1ZD8IQiCcGXSFDiCb25IQoaeQdDentC8+KvRWLUkSM5ESmPG99bSkTETE
TYiwIxI+YiFFfWKbWVIpnPFULykVfW/PxzA1X5wlwSJLgeij0qLORShlLCOZuEvCXe9Bw/dNYxzY
7A/a5icRj2EvORnuRGKGnRyxWJJi3sOJ+TIgv1HBFqDrjHdWIp9HojcKIjj8hCwOCnSMRPw9fdYf
uvkQ2wj9Pb2vyvA67gGW4j72b+QlhTuHsI9ySf1oKItW/pIEYrZhCPyjAQZICSmXvJCA4JDIDsk4
iEmYaJLU3RpW2exVWhG6gUOszZSLbRjtTbe92MGlPJhLQsmwZJW4/0gtIb6koFhHj2qtl5Bok2Q5
oHdL2kl4gaTxt2HQMHLDGclDWZJRiAokI4WwlHFJTemW/JSagwzFM42zKOfxXHgMeF4G/C7JK8mS
wcJRYeMuqSzhks8yLUktQmfljheHg3QtN71DnktNsMsYkGZZLFkvI9ywAR3HcYYcmHpJhKnHVT5S
tRC1AzfiN88TPZfObm904wL8wZJIs7zZaIJmbFsJflF/QHjJDnNtbmWBI9aiMWZ4Y/FQQpiRzDEw
VzvXdGbSeVuaUb9qWkwLYdUSDWXnzdZEG6yMudo0SOx7O3NG4kTTdQC5PEXV40hc55tnZi+S27fh
dJPttZnePI2HFjYUbHVp29Ql/8LL7uLMxWMLOVl1Qu8NGIEFmS23Ue/ss7mzaUhmgDYsgx7BDZuJ
9GpadPAJdQo4oaLsvcmtrySkmJJO8ZOjPgDKED88kn/CrTDsjROeZGg0WzuKLAJ5UJwDL96NvXk/
YXrBtulwrsGylvnRtZZv2qn2mZbyWNnJj+Ml577mBIr07K8Lph0LwcnWj+WzbXQgyCwNqwi7N6l4
3p1VuOaua3GuoANsVJjh8yDeyy0dhh/EvEYBpeRqyuQXpuD8ZNORtrJdVw/VHYmQa19GBtGtE7GK
ktN2Y93LcRc6PU+ZgThoAY4g7/bVnm3hLc+w1iKZkAMT6Y1yxq8uIq8lsolLCMqY6b6YOHrChYmg
fhw70g4zK04vHK0jgZMa/VKZtodlHUt6p1NaUarelDWdu6TCHFRwYD6NkT6bgUEbikU6COjetpV8
QKqj2lKwjXlKFmTeJkBciTgApRusQNY18oHVGtd/s1Aw9yH1OO8aWQleVRxnQecIrFRbRGPWsJi6
ta4FQtMmyPv0ahX32qsZvBOoDDemt9eBcwoMFztjBByU0kCzRd68pt6boO3lAu6vHLNWxx5bcQpr
sWvx8tRTS5oSqjBSTAyLIx7Lvv5r1gnDi9rFTJWbl97FMFmEuJxH47sUIQ1bcFaCH/ZWRS2o8YRy
B7sH2f3jycoxbwlasuW0VuTPGIpt0xby3qs1mbTDITLmu9iPxNPQXoJMdqdW4iCfbJzGwiefoZWC
ZwgCJFT0HFgYaDmNCDa5Jk3Xcfa2INmjoZrfhavWaulijtN2JoWJHN8Y9M0p7nkdgv0YOX9xBlfr
zrA+kiwdNo5bruOmuqV6xunJwFIYpWgdT8Oewmef1XG7aWOHkS4zO7do4CH6/j1NlzZGr5ndkArC
eQyyvSL0hlQmxbGazWTDwkEpQkRZJAPATPOcVB9DNx7bXJAKbhAugu+s6YJw43dOt+lmQIgWmyjG
/BfT0mqXKp6CJE0fk1LJE/hyvRNW0q2jdN8WJF7NaTUQX8ljHQCDWs0Ny3pojPMWF89DXEtERAKq
iu7FrSKDIINsj5b77YjG5IjDuS6LO2ZQ9nWxQ7fnpJCNp8kVF06mL1RZmSHfSHkihmtJ8aaOqEyC
YxLLpzITX45Y8puj7stvQNJVcBkDvzmMpOQPtX/UaXDMAVWitP7qE/vSIBo9+E1yabHrTlqGW9HD
PAJ4HKu+9bfZiGO7VHcOUtA2bS3yWFkDhohWxSL5ZFOAU8KlnTniNliTWsCo8vF+tDtGbbXEJfZy
k7EObqYyjw/tIvgP3kNWL56JNCBdZfL3dYIdgDth70bGcCsswBpkc9vFebAeOjs9wsDv2JQMSiVP
HiIfoh9OJU8P/TAEh9Ar5hXZWtGcmhdBLNsmHWKita1uJ4s8wrE2fVDD4B2LocErmb7N1EBNTAcj
iZQ8GAvDnjaK4lH9tfv+KY4hbWxnejEbQiEIogMc7B9Qoed1Z8Nmkf33Pg9FsHUyB/KprkBSBqzK
eRGLrYuofpl5wCa7nU9x6hvbAQSO3jLv5UDL8FIQz3lwrCK+KlueybTC/jJH61on1S6Li4F6I/fX
U6IUQUouM3S89I7eg31w3TLZFItS2rM8cIgwrnUzLQ53GsV2JNYJJ/e1HTvhYwRR5XYoaq6KX1tl
vrTmq1nE8Wn0j2GL45GQNBzahIphaaiOoyWJzyd3CBpCnKwmblZTWT2XDRV8pUGWcnrNO/QPSDfW
4A1HfFX55t7wwlcy+X+MMb64CAJ4uy1snWFxxOTNBjIr5ywNTXy2B2hnuxXDCdrmngEFe1U0jEKL
uDn3DUhZTEOJbNAi2zPnJ27yIzDrb1wFF13iG/eQD2Ayv4rWjJB1oyc7GUATpoy+i3eYTOyqUos3
E6iQvVY9MJvDJbnMQiCcSVqB9Wij/DATQo53hTntGFlXpnbLjWv2+zAed35Y9vcu2gYPbXad5eIG
IMloZqklrmBpmNHtzkaL8e0hFtKoKOAg3HTamc5ZsbkzHRgSfmDliAw2fytu7BP+x32QkUpITYYt
WG0yd2R1lJqwUsnyOIQ0cduEnkbg6z9g8SaujHlAvSfewvP7teRLxRDXh5x+zF4m58n878ydR4/s
TJqd/8pg9hRIBoMG0PQik0yfWd7dDVHmVtB7/+vnYWMAjSSMIO206EV/3fe7VZlkxGvOeQ6yZxht
wg9twVlilydrHagk1alnynIcvf6gmYC9Gsfi3Ov40LAiBS0FcsCbwkp1iN5L/ciapdh1bTnAuWl+
E1mSaNUhz2C95AVYTn8lGnNkOuAo0XEzEefoS3v4qmhDIVLyZher7D61QI068zvYjxEtIsFK5D5o
bcSCPVmeVYE1Eu4KlOYZPfj6KXhwUIwYzwB6xr0qSPmtBZJ5+ZybLhF+OT+vo3lvVtJ9pZjpt6Nx
EPW6KMvD37XOburuF75vxFkDWEoyzQAcCejD8Q69gKPMGKnYSTd5XLoqPJgjfk4N1VJkua8mACkW
4fYJO+zA9nSgYzOeZgQzQW5B7Jo9cZ9qv0wi/0zg2xP6A9vhNEeafnPycz1P897NLzDC08MUdRc+
zvLsFsU+b7AhdCshnw45sD33CGKK0O/RwoajHoVDPTs0YIzb8dP1ll83nPZsqRdAiyV0rxjiaV9S
gRdlNdJqARIV1IMxK7TN1Obo4jVGQPUsuCSWP9mgHaDOZwFG3RNi8m06JvVxAEezTyresiZ80VqQ
v92I5kC7DumqrG70YdutjKbB8IB51Y8tpY+vuuouioR7GM3oUNp4XlPM2xv9Q+QwWQpRLT7+EKCh
jvyLCZi/N19XEcbooH12ZuQpqIztimUD/KvuCESlRxytP4IhGkGKCjZGa2SYA8svL5bjpJKfBmgP
1g2SjScHC60xa++uRMJEIEUgGourKOXfNgAWU91DI7r+ELrWJS3tm/Kc/i4TqFgMXdtWHBhb95nT
EDhfRJLAvOCMdNNGC1IFNJuRL4Cr8SUEbOajawRhZkOmMpsGqddMV5wM8DUbUO2B2U8/eFfKvT2Y
N6OT6ZlclZ05qOG+pcK/q4dnQ8lNbCTaMwtSPbBiqJ+WmL57x71plnHfIqVm691300loyEUzVRoX
00H8NYfjo9D0F7crv0UDWSqqOVN6jjMAQZoOgqiRDfZCXh43d79Lp6EqyF60BYiP1vavlDGgok0q
Bxm5uKjWmaHwkL9bk7Ne8O4RP90aqj3d9ZDTy1gP9xhZPzXaDMQ3xEFUh8QySJfR810D5KnIF6zs
znzXS83xDSIRNq3MTkIvKzxHPVtZFSbgrfbLAgSInh3sH6RRbIDtaTKL6qSsotpD9Ig2BponpKFm
v6due0Ki3G3DtmZgAHKnMdIPQ9gVOfBRDhr7WRstcVCdeDLRnSkjD31HTHnQYf5EptgeYG8ilKmM
azRdnCnXbuqaOJDoymIoAr3yLuBdAEU1jrGLT0vYCV707qGOF+Pazfaucmkc0W23HHTpFcMDGmK+
c6ZH9VH/UVEYA+M9z2ZkBjE6UzsCMyQMJwvA9OI0Xb8UO3YlakQMaASCkNSV5hPlN/6tGOVVNFZX
vWrOApRTUq7S5tR5S+c62yRsC7gooxmoGwIky0lAl04RiSOus4vwKS2VuFi2exGJ+erNVFIzI5um
pxYfashlXYJDQvXHlm9gZ2vq4PIfsJes1BFP0EowVGah+gc9QWDgmT31vQcVENu7ZBuF+BETIaSJ
LSjDbZpNoZ/VmoU4rHlfUA3BVY2TgztsM12Fx8ndadI6aMjqld3+tuyiLR0d6QATPlRMxC0nxyw6
XGVcH7NhuiE/4NS3FvxKHcibIQnfFRLHTRwCxh3G+SgcvTgmM2Bn2/vss/66tHMLfmw69Rk/skbb
zrhzYxrNW44EEyy7rbl/gd1uMCZB1qfR25Y6Q5ccziLpHqQRYs2pgI4hbcOjhWT55BopCmxwu9u6
NQ+09y/9cqNfPLQsAXwIKtzjg/Ngx9Op5bjCzaXlu6Wp70YK4C0snIlRN/5bqSZShbRmV3vJxFiN
Xy3kMteiBoRDYTx2LitqgDxfaWpOPqBkUrhT46l4SASPU+kkf7yx20HIeigLVyJcHphHhO7HoHDZ
9dxx4dyMAU0i6akwu5amyc5jlO5C9k/Ee9ifUh5H0f9x++gA6/7Fpg2hUotPSWkcnRxhwYKPyctH
v295Y0eu+NSw2TKLku5Q/OQ0UvQm8dK9My9Cla3j5kmmEz8eKE8goIPl0hVPX+48etwediARJKNK
MEoaLWSUmenDBkbPaudbW3OuGov5jSXTO55Xz8/dfWn3mCEhxe5bLXmf2+h3Zj2y6bXsB6DEG1v4
/iRd+atZAAUZv02J8Z56KUUkbpJNq7WwtZDG+lOF+Sr3QrmzgA/n+C42eXx2q44I86G+DVGNAN4q
xp1rt9E+TxsAiFyweq+wnabpo6Mm4lIWdRIp80KvqoY7nep4mYqd0jJIO+gvfWuiPgEjgZbUYCft
qLvCpZOr0IVuwNbDAI7I6GrckHrc8gdFOk/l6p8JqxmfR4bBRLhtMaFYuvnsaHVC9gAHQGOxdO8K
6i3XPHc4mdGtuKBQZXSUC5zswXvIysk4Wd74nd4TH1S8C4oqO3oUjKNQ9OmhX0f5U995AfV9euzn
8NUaORlMF19hkcLZcxc4vnrN5EJVS1C0Kbhw3L8Gq36vH/zRdclDkvZxjJg3c9FhhfWQYhuYphN0
d6dQesgP+f8s/bdet6/mEIYnDWYqROLaWF9PO/pxnOIJu/SX1SM0tFM+kzw69dFrjZ8V5vl+rjXk
oBKVORX+Vfd+pwyVi9LM94rFYonYh0eexZnqePZYwQtz0LY9EWwWD9XFYdSqJRxzjgPi0MWez1QF
onvXkzCrjS24tiNvMaJHzf3gx2n2fPmA1ct9GVKoC9KTHMs4CjwcHklMER4WXcNCqfVxz1RCsp0a
x3On+PmgJVwMK8l9veZpBhPzvZQcSLHZYVZdCS7G/JOqpdp6tXhEK2Sh1eh/0ajNPoZKLBuO3I/F
fNKnpd4bg65t0oU0HuVK/o0JYk2p4XOGUeDA264ygxLP+5mVQIM0ZPt6HCgVQ9RIKYeAA8XkAV20
eeItJ3SxtN5dxgs3b3ZwUVsTkn27DzyyGwxGg60c6lPe137b2TgIS3Tf6fgxNfUfmxm99lqDuIWg
tW/xLh1IPoF/fD9oXcxJtZoZkhcFVBkCWuQLfghm4O8K2A7L3y+HtCs14f6B4viS2q9DJynfdSSF
mYwx3CHr7UUdDKbONNIrrgVWKZ1xLtBsTmOKPN7W0fxqqr9hBOxMdewKCIhaJyfklEUvCdRNXCV4
qcPmo48IMMBS66u8ZTgNLwH7+6gYXRgPVaf/1Mzrc8tEfIvwnNy+ToNVM+iPURNiXy/fWktmZFOl
+nZBEzcZxkGVjTqu69m6wGfH0NbkeWHj0xXj2eLTeLYyUDi5zFa77YkZMwqfcpv1s7Nrk1ps4Gn/
ySdJ/+DAoS/hl40YkUbhLed5DE9cp5wM6542xeiwwxSkE/Ex6NBoG+zGumHGD1phA7NLj2Gxfr8S
5mhpTzcGFMvWXfLMN23yEpA1pUJ7NHP4MyHHyVYyPJrSMoA58OA+TSXKE6Zrn2QA0qfMpAzM55xD
R6bRXlqcXGvejOc9jeg460XcZ8Z4qEy6fypR0Vv7lNFNuTIkSru+gU2LPYX2HdVk/Yu7KmjGXLKY
oCFl7nKURnM2ubMM4d2VqfllI3Ea9Sb3B6PbYXTfSci/AWg4IkJu4xqpluZ7HIDlU1e0eOMTBUxM
3bLoMGY5kxfFwEPPfzMXhBLzhEvcmeREqzq7xC6/6tgdXPwrd87ifoSDh5IPiBnMDdEeYL5vTaYp
TwXs04XJ2l7MCKT55DUxR37YpcQ5eHc2wDk/Sux+Z5VIO/qS+ZSiuMGyS8kBwnUpzm3D6nmgVp+S
xWWQOd8nrP9Gr6uPAAhfllB3Ht0COZlUKsjM7r5e6cZZjGOqz9tiT0TizctBVZIm9mHqgFyb0oC1
FF2LAvV6viLzhjb5GLvAruWegwWFTlaKc+7yNenzc+MMAhcYgxCEe6Hf8mG0vX6wx+gprPUcxqu8
cyqFJ9K0Lr3V309tbwee2QYdAh8iJrxkrz6Y+OMUAi8QsbIDzTJ94bH4LQ0TPWg7HfJwfHOb1sd0
8Ncthp3nFvz8NUlwSx/dFJJ7v1qSI7sm47JM3YfTVtd0JFohU9OfxQ0vizNSqIBvNJP8wEwDm5ti
a9dYDS4Wcz64UVpCRpnu2pZBTS7HfWUUQ5AnEshrnT5PhRfdVxNHzMSNfmCoTRgo5EYGuo+1NrGq
ATqqg8tYUiIk/7mAtb2gT3Pp43+SQRSHPrtRy2UAnmUKZ6BnBc3sGlz163pVHEZdouVuXqxM+5xZ
eRh9/hcT+RF/L5ayLb6ZMtrr+ohmVFBTVVjajqKuVYApVPoLIFQ/HwB71jyvA9uuryfTtpyzllLL
lWI8FRkaiQL3eVXFa21kofByJ3/UKClHrjefy+h+SGIkJ6oUH0l/cXoVyKjPH6p8LDZi4s8qFr94
CjCqudGVFL/HrNeaoOwUF3dXCQjeuGDTjrmkof2CIP/09Nk82Li8Udp5jO/S+mLlA0xFy3oJ9W4l
oQPitnLysOoIO4qwzW8BFJW4q9nco4uNtroztXeG7rDei+H95oYbeEZPxda2Y8AIORgaTMf6Zsr4
KSubDe0y1sNRyPTTo343gE2RRjohwaFnG+LPQdoxMxjYl2SkvpmM1jejiGDaggfhXMGOpvTvuXT2
FREbftuIck+5fallTFpTJhGiQZDJ+RSPMBgOnfRwsnj8JtxVGjyedZxAFKOb6oeoxFKE5tDve2dX
12F8C133GLvhsyHdN6nqi9FUjIDN5I792abvVf7YSf2WN5wmzTSeOPMb3x0M6TOu/SzsUV5IGLyW
VoTcXfDbG03CKlnh+4IdDMlnE3ra0ZLqhpOFYTp4c9rL+BgrRiC9Lj9GyF4r+pULOe0guGefvDsO
ZAKulNEQD+gLfqyyNnlWizuccl3J8x+bZnMqeiTBtn3xonbwbazClYPXdbWBCFYEYZx8F3FjBi7E
OfTvuOUKI35Cp7Ei9CMes74iGLvEa8qm9Cgz61hIkjksbyJE45F1xZvXwZGIJkZuzqKgtDJ99GuD
6CwAEzQ7BcPaKC9JvGSbRIdMmcQtTT5Bk5rA9VzijhYUl4a4mCSKPeQRzo+HJrrzFFLxmP5CT5M/
vAuEV4BT1WIInUgLvf0kHzSJnQ4v1FYYmYvfYubiGvS3wXVjv50Yhiq2B1YUe3QPZcaGHbMCZYgx
FsbOlen7HOHppHmf/FksO4pq5872zHd2iV7QGfpFZPFjLxPErb3OeMlcwAHP+pER43wZhMpoWiss
VFEo7j2vPriT9tF4nBMNW6stBn5ETghJdSbY9/FIsYeffN7GvEoE2PzGI7LxECUJbME/QE77i+1o
FHeq+Bz6RQb41dkawdPDEmy1x5FLcuLjRYH2vXjoyjJvuMRahUlWkK0TVeLd48lorew1amhEwSUT
v4v8PFCxlXH++prlspJ3et0fQRA2ms4+uojxYUbqQ+A9dRlVtMnJdu8QUjEyriLlR/O8y7X6p9Ap
xRCH10DwkioAVMFIL5pAs9lQXFOt5qKLwovJ3bUM8K1jJgM6q+msrKKzSxVDqlEYpA29czgbUF5J
uCQJQgXO1BF6R+Pp1PbOzT7S1NGPWS2SfZ9WT02osd4uRoTPwJQA8MpDxMwM7kkY4rOen0ViGFt+
vnz1Onrld6P65yKikqXSKX2+CxiCBbEui6c/tTZVNgk62NTxueWY2NiGQKhKc+Z5OnSxE3AH8AYT
O/Cs016WhrFjPdrBNGewE5OoDNCnMOQgqKb7aTEdjf1QMh+hsKpq8hZSkDx+TVCwb4c6cyO36dhU
Zkfysey9SbqKL9HH4oTtk05HUhI/zXW/7O2k3dMMmgeuQjnkgd6Q7mshmp4llMd8PDRNypVTtCsE
abG2FHLLfolwo5her+8ypZYd2a8nYN7GfjK0lvl8BdO2+J4mNHC2NsPhtYh2aXuFRQkbkz4XGonD
XrorXWQ2IlvzXCwmjxHWQcQt1TceJXLu4W8xG0JQNMwt82QLwxuDVYw1q5GZ3WMa+VZoUQE7Oc+n
S7lBhF2lUCKEpOliL4EmhB5hF08q2zpyLnwt/dvZxngyFmvd732FC8/kVC4PJSuezdhJ40qM0AO+
egryczRlZ0pgBASx/Rh74u8Qpi57LONkdqdiSbA0Z1rng2peE2Zr2vVMAS8snB8EPdOuCN9iIGZb
rddOLqZuYBSdtav7Y9e07gmzHhFYwzKwoCPNLoxg2ZA1dDebYXSs8z4gzJV+PqK86XklE435f56y
e3aYN6y6wmpdkKvKgaU9bNvc4cyp5y8PNkBkZPOVUKDpLhuny1Jo30tBmJojqLwidGMwbVDSm9qN
r6A+68cKoAvbAT77ZVhOc4odezA4kwvDCiBkfMbLNsEkeh1ZlPnewHI2zWdMlNPb4GDwA9Z1iKoK
zX0Cx3haHYHmNJmr07LfE+8LPq6lsGnLh8aCkK+n5WmRVryfslUzMiDUqRIHbFTJMYVcm+doN8w2
qBR9APcl2reI28B3w4QtpxA4sK7ldtbgY8iFATBGBeYczJcnnoIUnEvHFlPEaGy70X5XOVvOrCLr
zV3gW0uaGvxCNrI0bEkgDjw2N36TAXNi45UTk0ld1WakFXkgiCrMcUFtMtN+9MK2fSrrF9AVF8Iz
LlYPHrpCT6aqu9nN5b7X+l9mVnWwhBXTYEGhnSYmAZ/hT96seSXe+JLicR4sFB+EEWyGaqF0Ic7U
T9KZLwdLbBARVmPL5uxk3PgAxKTOkIZYZp7AYunOtZYH8/BqkGS7pR0mT2DiEU+MWB7RR5wIJ1xI
FUiQxALqxMckOvextZtHgVUqSR2LFEsjDizUNUwCHc6pXR3h/E8aD2MMA0obbVWkqoexq1hQGUx6
6BSYsJTJvRdqWGBY921jh62gYAuplTj6aq1KN+xVM1+HFUSgQgBah7y/xmn8JogRVTwmSUqFaxlX
09Z2Dvty8A6JCryYrxmh3z52zIchHhsmGD0DlGg+r/HiRlmfyUS4qkbAxesz5yQjCXt2zh4R1No+
PKTPGBjVniz0ADbLJZpGeUNjaBXFuB0z/WnsPVI7yuqIrrLDC56AYBRMY5pkuUJOsdarbthipT7M
GnV12I1B2+mn1OrOqqR8QFGxrimTIXDXhNKW/srJNZ6K9RWyDCZqmkyRZEbxl5c7r9gGq40GE2Qr
tfKsq+ypqhRIV2dNfBjMIDFwxIU9KhK+WDc0xz+otL41rfm0aj5kvRBclWnDVkeUkDey42RFIjBV
hTJQ/m1FSjBCCXJJC7OHNiQcu+EhSrnvmeRbV2f6LVdXFiUv8aidxia1rOddk6SY0e2aAUfkRcxp
ToOcyrsQP//Gdvnyk/KQzfnjPAz71Mt2EAG+JosIsCGOn6sWXSj16pZzY8BRN5xqGeFDb8Nzmtz0
waLstZPBzwiyNRPbupmsVTYrUvg86gNVWzsQaxKZf2QOy5vyDyDeKjAXDJZDG7mcnW5R4DPtqmIA
Y1bDzWtXL2ZN/17k8qlv+oMDhx2gFDbElQ0VwLcDdAI8TeWE7FTFbYB6x5iyq/aRRp6IKbytQfzh
1oX9cU5rIMNgCE+J/tDEfJusoJkRVcrZY/o+1yYW04kf0g/dkZSLmr1cBRUGRQRbXab2Ch6ydWSZ
2+8Te07PPbffYCGmC7seMFxkEq8FcHcz6fyzBS2sTgnpS0u3/LL7HEbj5klm/FEhDqY9qGCwGe1Z
Y1H6pHy+FOUY2PZJhmW1H0b4aHGv52joqkBzF+OSFIKHdhqCxuVPgRWh9RPmrU9gSLoYmIxOfNh1
dpJ5u0H69T3ruhbo+bQHMxWeKoo3x95Zal/bAFw0wtZNgzkyKkvAusRSpf0TYsed6YY54ib7jSeg
3Ubp8uPF0z3JAD+1A1sj0/XoODnninP3SnOmYWDWR+eASkanPiARYwVCaxFdosmizrBIisjz/G2M
7RO/BZtyuLCoL9lCd+nFbTDww3UjzUncaSb7NcOKL/DMiBgH8RxlxSFUyVeyEIVcthZZqzPVOdgU
6HOCWqbyl8rxjvHI4HMCkoPB0EM5Sp8BIak0/NaqpyBbmwX8iJSq7JLsBkJhCVx657j4KqYyezCR
mC3RXB+duTrMvA8Hw505PvTp1InbUNF6o9tYl1rOJyk61GALegWWvPTSuf5lUyhpReTrGinhayAK
A9LxHDWPGXNn2UbQL5fIhQ3owO+2REAuekiZotD52Ym3172zO0f4hHP33qnM61xPPNuGVV9IVgtm
ie2XcI+MFILFNiA/NfTVyBnwDaro1Eai38KOfAFMhSebGo0LF0rhblilErHzWaUd30I0YKvWjT1W
RUlTidWiJSyV9628mLPVbOAfpgE0pUlNH0O8PGWlNuylgdxbAzZpEEew67jTE7qxPeDzPEBciyk4
D6/rmtUp29W5Se4kZfe0XmelVvTP1bqNlJ63wRHc+JR/D5L729cZQbN6iM+hF2m3AtXeQQwI+mT2
1UGW9aVNViW0KRzLlHFbk2wTllDd4lsGLxbrY7+hziEO6qA1w0PuOb/r/5AlyURYRv93WoMMVOma
p8jEjbegDlmw63dFKvZLxoUByDVAvYhuMuXScCG4leIvUtplT7IKghnnMzEoEZhXF0e2j4jorKzz
7VUV5Ebejfn4NsOpvAlDgbae1aPdbM0GRoYdD+9GUrXreeOTX4abPTQubYnZET/bvEmJ3FwnZRmT
LXGF4tcIl0VGkfnAhCF9zW21U6ilAVnor/E0QeCq6b/UVBAPSDYjansLezZvS1ypa+a22W40rOcw
XsEkSpH/aplnpuslilBTMFuQsAlgWdZ9e6tUzqYldEJu/FM6JWfLtZ9UA/FrsW9zx3IgTOqenXZ/
jBCXHtB+8MvlZrUrLd3wa83dUzg7qCizn9jYZ2aTHrvJ2lnSQl67TNPeLVZWVk9cbA+dQ+jaTneM
w1QM+l4k3bMdVhwUdXKo0CrCTwCwMBTsJqjLOSBq38NFfp6N3jw4tTwlcmU+UIACePdMH+oMT4SZ
7Zqhe5ITLOAZ/f9OSNBoLs6Asm6SfTsMb2iwDooGbmkLjgiY6Sy/fXabhvadQnE81qZ6zWLQpwR3
dmtghMYUeQtyl1We632aIcFclTZwCRh5e2pDEcx4d1nXgA3vzFuZOurC4/tQyNSkj7dtX84e2aiF
eah6NsjsFrAtM4ukF/e2jW3XV8pZpBCQPrpRpDi4ErYzHs1GZ4MzX0mTHVLrmo3Md+I8WkP+p+uw
cUpVsMnXHnq+QR/Z50JEOClovOum7R7ijM4WKN3Wc0lHVV5O/IcdohzJj7FAQ9Y4xzwcqlufDySq
h1q0V1imIn76HUkkZInk2SOXWBZU9hDMqjraS3WKgB92U/LemMaIaMflKqsBEgtGuzirdehnWfeK
axiRjMOqDkrZmie4LXtEZJU0H6DYYEHA9snSGxgI2AKvv4qZFepaSDN6t9/6VR6wNEfAcxdraB2E
G6Z5YF8Bo7jVx4BckUM7Cm44u/6gz/jRs6o61oR3Jbr5EhYsoeN8IgmvXHwYtmyiI1QGXCJUBBYx
iKCm7G1LJBReauSDk46smAbyMlZsotjdaSdRpA4DUO+p0ECLVPWRvs7gRxp/EDwjCIPPP7sMTRkJ
FW25M2cTd0s6nkch7yuiuDKH4e5sPgv0M9j+JuPmQKrcOBh2qKoaAtmWDvHSKvEZ3fS+QXm8NTPe
JZuJRw6fVnXILlUy/unShrNUoOBC5wvAqPdDoVn3SVWbxE9JpgCh4KAq2ie96EE+fadRxPhCTdqu
zD5TKKPMLep9lbYXUMak8pFrAypjvoIH+DJ08klKOF10Cl+5C55w1Pqj3U4EDs8VBBovA2eZMqtZ
Uq7NstHxYJiowlODoyC3zY9+QC0bIom3SwHzNflTRgurNJwGqPcQ3HYLKXuuG6Ij9csEJg35GtOu
6sxzs7z0AkOJFkYNo+jb2Llkb0FWIc8PwXrh/k3GPtq7Jm00ScWY8UyPKHStOYP2AsdYYuER5Y9G
SCENHyQNycCQaS7J2TJrYnpVa/bjKbybhYBuQ3p2075SLZkHzkCAWy7ieq5n0QBRDo2KXCI7o1eP
g0ghyVydzGa/+o3ExKpsNKttGQ/fDLEIHyNyLgO/QDfWfLL/1lHzf2ZLZj+MRX4EMAoUBqAg5Wb6
tRBHjN0q+pDTA3Q3cDhIeEi8lnwoORglr7pjePpqA3w3TfMOGtRHnNfpU2p73WbmHdu3IGlH402N
WLDCmDaJ7EITnO82jr1mB2K1AdzM1iMktO5K4xDRtsaxfXVCsrO9HHgwJNjBl1zcocyPNVMGv1TJ
IUUkPo0tT3UK/kYyp/S7xYsO9GcFTtF1OoYAFalYd9NyCjJDJ1PHc2sFQULE4PkmkqsMR22ZdzKA
HVqTF17LgHfx6RL2yYYA6TuukWnfriMOb+ngcMxC+vQnPFWZibDPwrda9OiAJ6d1fFrhklHSl51Z
dgBlgsFKxJKsJodpY0i9OxZacY1TJuepZdEr1pJmFGgMsgUGYfXyEzbCoKls2dF6+h66wJ2VpTCu
Yr25LuOJ2LSFmxSvzxwGOQG/FqnMJDM3xsYei+qwsBLPNRBHYsK3VBh9uRvnEmnSlxn1Yk/MINMA
SSKQTKAeWxXjZGEUNwhLrCdSdFK9cyknUUJtZIlLfh97pno/5DT3kQfow/Qa7ziO8469Jm/TNGSB
rJJfAoSL/dAT3SmXOjxbPKpj7Nx1jfNWmw70SLuOd71aO7uWBydJktdQ4Y2yp/iJO4V/gnq/6wFK
ZZOArgeo9ZjacEorCdO0r8/izmDABErA9se8yg/NOlOyyie3diEiLfmP5CGVLjCgwvBo++7m2cju
lYYvIDQRlBmkN8fxvaOPkn7G+9Nq2Y2cFtB1pmRb0r8aIL6nTG9PCiior/Tq24oxlSSh8wTGFBJN
mgT6qIutt6a0TdDB0Ntxq1su8txZlz86t/c4MimYa64XC9RBEGnAh4iJy6/Oj0WUWQMMbEs8G2AT
sqIWK7xyjS2l159CC5HhmiqK1wIhL0Gj3po4ShO3Mi3LHWPJBoJMRFQfrToyUcTGXspYvYdrXsvp
Q7ikxXo1c9VozTjt1rTTjNjTac0/LbQffc1DVWsyKnHuxeO4hqX2pKb2a35qR5BqvyaqFjP0VxRH
OUvXZ52U5cx5yNcM1jC1twmhrMmazmoS0xqvea14Ydj2I3U8dGuaa5vAAg3XhFc1sA8s1tTXZiA3
vAFVVus9zm9V12eDkFgWq9xXLbmx/Zog64XFLkrzAyMR8ifYzh5M4mZVYm/RS7FUJYhW1VCHCuzW
9NCoxe1pVbc3qOp1RxW7tGxvpbNIlmLDcIUaqPxszbw11vRbtyYG15hAWzovinjcas3J1ZlSkZ0A
HUGCqEpz0nTrOL9anYsqACYhKgZnb5ZPeaLP/ozx2kYqhomLGuqfKb0Neb30aFSoqpYM7EnzJaz+
wCVVb/9p1l1TTtTf8j+iLtp//Pf/7D7+X/7rP/4vTM3/pV/5P/97//FfWZ//P8xcAWXwfzA1b8qW
zJV/+Sx+/uXwt1n+qnKIi/+JubD++f/wOJOaQsQUlZzl6EAHPHAM49+2+7d/NUi/EjrhQQwmUExC
J/sfHmf530xHYj3WJaUZo0fiRWifu+jf/hXogrSRrMDiIlBLJ4vl/ymFxbD+txwWRxouaAfD9HQG
jf/0QP8nj7NjztmEYBHtP5vlB+QRYdzjPFL1C1tBBgNF/a4EXMPa7sNjlWWneRzHR6wY4ooBYRcr
uN9523rnHn4dom4zPyiiLCPwVbjQ9O8uKqlxZ9FcvBlrL33moQZQC9AOomC2pqZ4udLvSiAlC469
iPPscQRkv4nha9NdNndRi4iucstXx06/G4+5i62TqlWCBZ3lE9qkL4TtdDtzKo5pdh+TtvdEppSx
C6OKgKQCbpOKhldrRV3Kcsq3TV4I3xyr+wl0wnlJuKwTRroX9scg1hA9UYgPTzbhD5RkBF8ThOmX
rtsf69l2Ts3ceJCTkaewYCxgE54R+Mx3NC9/pzRGLw8L79IYCnEA5kH+Rtnedf04QcouwqOVg7ud
ok+JMKJM1dtSjcNblNMxQ6ux4vQXys41XbLcdy3mcZCe0Q+o+tRiXMpd0jAxd6+JoAdd6yEqZ2hl
2T/lrJfvY1R56aT0l1w/Sg13doZL66AJ7hi3tO7TFeRNT7B3GTISOxupbb6k887MyOtogMgUZmYH
SRu/WPzVeFK959xr8ZowgfFt48EuWYDkuof41a3JtV3gGU/zhj6O9Pky/Slj0oh1h0haXXDwjTPK
0GwI2XMe2oiJYKriyddMRhqFk4WcXfND6iTRFuQHyl/A3gEVGZxLAA3sJl0XRS+705zIw5OpxrMp
7L9IUshpbL/DEXdmwU4Wpnc/wOiPE6pELGt2Pqc7vsZmZy+tFWTM8WAfJgQaVDXuVePRqIfxYlQN
S5k5Rn/BKLQe9WdtwhSqVIVGbykqv2BfEhAQe2LPlAeqhNQ9VeYdAniuN9mzDmHG57YoF6q1FjAd
tMslAQA7IbLkgId4ZcbG80HFsj1GSBmwQRHRXRGpNQyOsfeSgnbXo8qpo3q5QzmTbdvut5gqsgo0
a2GugdNa9JMRtG5VXBI8tpeSCntXDP/O3nksR86sSfZdeo9rAQTkojeZSE2RFEW1gVEUoUVAI56+
D/4W1psxm9nP5lrdIn8WMxNARHzufrwW5M1z/0pt3I4bezi7rgFeSWQhxh7Sh3X1CesOT1IaLRcK
U2sOhpS6yWS62/dRYJ/cBDU66Dq1KwYUskGVdNS0JZO6RnUXv+xuPUT+RsmjwENO7nT4TBamJ35u
vbveyM4gYTeKolsFizwAWIxDJcl4091yXzKV1IKpRbPG/2c1PVMZa+z7yXpNsKKe2nVEtzSxu5k0
JgE5O3/8Ugl6dGf/MCUo5zoI8pNv6tcgXj7tEcOxgbS8qUf3g2gVT5uOaiDvtKj8r8z8PiyTwmUq
PYejUl9O1MZ0t12rXujrUDOddOSucThieg3zEioty01qZA+k4LJP7ABnTUh6L0vVnBzhv7BBPTVd
07zYgwcwX67Ka+GAoO3i6xLPYkf9bO9PkGetet3YecaDX1TvrRxPlRfpH6fUjzBiyi+zKv66bE3k
mKpH8vwdm9DqxUmq+mzElUcArzvZRYWoJyzgTVX54cv0G7k+9/VTkyCTLUNz6/QREQ5qdfOWuWEe
G3QajFW3pwEKCu2wWpsA0vDsrjaL9m7YIqMuR9ILF6OX24LUJgosgum6a5tTfOgRjjIluwdU53yX
tibqhoQsgcs6dRAHmVkgEE71qXiTrQF+LDJn0tALwAt2Spvhdx4wM7WYJrd1sD4TMkRc1FhE1F7/
TGrlBYb8tJ2boDrXOn+hgA6RkU+ZY7oY93l/I+riti6DnkbkkSE2TQGIQMRf2vpPotKHNgbqx1AS
MXc4Msf4XaLlyXPSUES6OpLkP0IoPeat/2PPEF3jqH+zJjJppvuUBeZjs0JxsCBEbRUmLirWwr6I
4RZXR5s+uji/msmmtAczrKqoLGhrpvs0cT8LScvhSOb+pohJF/SCA7g5TcfEnIkMlRxIu/rM2ra1
6iYc2gBUoiNCaFcRWlgYLQwQF8VpXIJu8Cndi5aAJIzFkU9TC4g/JfMSPm3T/PSTlUi6Si2R2Eue
GYdKmOgmpXuXdUW+LQd5DPr0kRktkq2S9D9O+f7EDdrsC52eDYGxGhPDsWCgzAmX7uiYy1fBaeRh
bL7aA7GWqiW0aVTmZ8eYJZXuBXogqALVG+Eky++uVSmLHcKBKJN4P6yt7qJJoNHXlBZoUuDxAJdk
omEybKd/kgPqOjYEOQp86+U8fSU0vCMpIDEzzLk2bCwudmlfIXlsR5waIVkFfYoz/TfBzT6L/Adj
OAHEouNRxYxsLOm7Kp35tTEk1DD9lDkGGSK//FV98FPPnBgLawixMp6aio4vwP2fnla3jh/VDCWK
dOca0Z2NUWHjGpBZgqZ9xaF/moXTn4t3P7V/3L6A+O4yAOYt8nlWh8zr37MaRKztOdCF53+wac3D
KIixm/jvCKcIDSCKwVk70FHrGiwQHICwqHmIwQFz6nxYtbTuTCkvO6TxHBFhQQfWh6lMd4V/pD2g
POPAZtO+fFtO+zYEtN2CNlhOKjL+Cju5RrO8yRQjig4KV2hZ59ooypPJ3cqIoO9uJop30VCC2WWu
EuFGASu7hU7zkmpkRY4nYVMO2a4usgAbcX/MATghQyDyaQQirHAaiaSObrJMCvYK/E61gvLeqhfe
ifshgE2ST/Z3NUwWvtoCOJzfHIGGJRurpOQiWGpaIxz5lzQrayodB4yyl+Mspk9T+MeR1PG27ckj
KuArrek8tXAKPXdi+Cs5BYPswZwOOj+qrlI0ALigYDHKfcHgn21rmHVPChqr3Q50VfS4Ikx48wMD
gNX1R7NDD+hTQ+AL57EZN3Of/8GfAUu/Ydrge2SNu/YX26K16aiWggIT426AB8nwBONCfhhba+tJ
sCBgTZaD4axmpD4IbbSzXebzUOrLNWQwW4eU6HrryNc+G/ozoMvL2JK7kT6ZWceSJ7ZVh66YRqYz
SbsVXf0hKmu3JCLbK7P9y8Fw2rvi7yQ5DFPXDGYXbOu5hHjZrAOMSccNJQm63UckK4v1uwOSC8EC
C6/TW1uX7xEbMtJleACFQi0jXmfN0KlM4s9lRQ7Ha3HXRRXWrrnxEGHy8cux4V4miXWnSvUhtX+U
wXzLmOSH0H9MdB0bNqMQErbzc8tt5zTGl3Kcx66lySOr3GcfX81+ME28nU664Iftf6Kx/snWHqna
5AHYduqPrcr2vOi1JUkiBGycnuoqJwUVmp18f351ZPYU3XSiGo8dSUFDW7+5L/wDAHozqblwZfTg
uwLFsBAETaI7l2LVw8iWZvYCXm18mxh+GLQ+jrOxOFFZlW5tywEDCR1zmG2s0dmVfA+SSQVNJLmd
9JoAWMqvIPb83ajnnaiy36EP4w5vGKnYWrvqCKv+pjBhj9dmiyOsdK5tE9xLNtzJ5C8omjHOVh9f
tqEfqty9GoGxdynEnnmKptGwbBuacrcqMz8wjtspqVmPCbNK4oeYkQuMYkbfPZDGNGxk8F2M3a5Q
+mvq83sljBNi2x2kVua/JLhCB4Nq1MkfX67pKh186QTfyOic45ZkK5msYOvmyUve6QdDUUPBEGDr
p0YKuP4iyHiQ30AIIV56Dyi1rllb4OIMI6VTLh1Y2Oem/ZLpP01p3aKZ8vojEr/VQdaU4sVTzICi
5obywIH40WfMr5cwK8rY29t6JGWS8sU0BeudPtNK4+2nIDoBLlovtOihDvTHGHFsUtUnQ+QvZPZn
z24PTum0G/ZC0Fy7hA+zFB88JR+WWtECYuDBBSFH2tx1TqL3PwavS88i+qgyOV+KHuFhHFGRGP5/
OYvMVocZ+/cIWYc9zawCCAr0c8BCLjdwFhDeVlKSnQz4M7PfXs83OIWnw5IfJtugKq3hScDB7FGw
zu+yiLmSh1OP0/LJwHMZUi8MU5vMRitAY60779lcPgvgzyFZ0Cd7XKtj0PfKpguRwvChtFkSmkiP
TctPngqwMNnCAhpL0u21u2/V8GeiyHjvE9ssTQZrIGfdXfTMJPquSTvzYrsQO7LsPp5ZRTPPfwRd
fCglLsO0uasgdLNShPVUPknWTZ8mD9x+XAY8J+6mRfOS6gpdGUAKT1DnLsIeStUuKYlB8miTY1Yc
4EO/5Hl3hV38JWfsXHr0nmuaci6xFfzB+QlHD3pGqKLa2DUGL7znSCyC8tBFqbux52HeY1qqM0V+
FzeCOfm0O/A4vFs8LFn+9EqnkH6qKS/QuFtuF6IhdgwweKbnvUiYC9MlulFG7JKHcQ5MEOGMdNPA
feGnDGmZpE0tTBzPa8dwDGLMykHwF3eC/TKZQXUudcbKc9tqYz60LZiQIlojo/9sXltS3wUYD1e3
D2BGqUOs26OOJ9DGpnMQHvd575uXvqKvEq4T/TWL8wuoOBn6OwL82X6SuNhZZuBKF/2eWTdZn4Hm
vujWr0ywXHV/W86YrStnOC0iLY+QQ/pw4bRFjDRN8PDT7cfr9kkKxZiJxWzcQN2JNxYdD5SloW5k
Hrtv1T46A/tRhuJtDpJDxu8RaYqNmXrHWWO1N93ghwQs82TqeDKDpbXCe7dx8MCYRHy3wpx/zDR5
nXxOJ0QQIKh6xJO4p3GoJfpLtixAA/vj7WTbH9YSlPuEsQ1n6OrKZHENmZHn9YPmzRgpDVAct4rh
lDUWXhTfxeXB1n/fMhmsMIPIlOeH01r79ZEf5O2xEHnY90mKi6r6jWLG3nx4e2eEW5eVO0yOirMd
akRpLL810pVyScUUNV1clK1tZUO7jW9lH14m13Wu+ST9hPEJHZDe2BNpCNj0JWbzOnZOpkoD3LGD
TVDb3Fk0Id4mZb/LUGUyLsyk9j4q22u3td3Vz5PLMHa0OJTUJZ67uajTnefDWxOiI8mMLVJDWhET
RyF+azhROfJ/Xq9/srG4+NVyGTivsMTio54vgYbJlq1Jz8ILnkYeXFaOfWwQ/inS7a3H2gPQPfoV
rXwwS07Paq7fOB+iiWMv6pmJc+yLaZUqnsFTclSYwW/pSL1B2EdgLhkQ9Q6GDYbod7h7f+hvPOhx
QmyuKF1y0+6Gd4GiMeNmyBLWpzllnfWeXaiVpMNQJGjnjcj6bmr+m0otJKPS/FuVFt4TmEE0lS7n
OcOWPBow91YOVb7ceiYP2S4ozo0zv4xYQoIiKzeuRXprNuTr0D6MK4GIJ10SdtXMFe5zhS0Y7nl8
v/E7A+pMCdVnUI42fR/d+JFXn/Ti0lswZmg3/r42lrU1A0C1nr9maGS3zbo/rdR4aREZGeBv3RRT
dTrnAAa8JCyxb7FG5v5OUTp+P47frsscohq53mI97oG9Wfu+Wjd2yYcXzT3TjImccePuLUGQvJ9/
bRdtImHzBPIpOWTCeI4LrzmSTc8h12mjPyRTISFN9N3Oc5xzT4J415m4u0r1QPRUXCLHY6yFwcSK
qxSefgWGLcrtMwrEWUvzo+af3I68ySxrfIzmZO6DaII02FBWELs+dpy6d9YdexPe4GogPRWv1aEr
oMCEP4sbB0yRTpydD0Bokw0tiwPFCvVc/fr6W4zWvMuLLn+Mg3FnO9/KUNOhzzgEuKJkTcxxmHmY
VvMxevZliz03St9lkjyWQa73LiiJU1aaTPZdysUoHtz0qom20ttHbcTemPeB7AeB/Y48RUSknlqG
YEn1ZmJQuuE3QpNi8xhbZOZm5NfWKj7h8iGGNO1JGBxDcYKRM0tSrC1F8LmYXEtW8WIuELF8rZnE
8FtmZvDKEYzNdwkNilCFNUgWQEZVViLaUORdQwtNcZNTkORRj7ERo/FiWrgsDBO/WIcxTC43UE9+
SICMd9Xwd5igezRu9iT7qNygN+4TbvVdOk0J6QA+jp7H5ZjGFGjeFzlyEvL9smU34jjop1NCY1Uy
fcbo5KrnDCFT/8/Q8YpbENWgTYo3MfGKq7L57HBMm874BJ3QOagAYx6EEMFzeVuunc8OClQ1ttFu
KB4JUNg73aDcAAS4K3WS7g2PtdTSV1+1/X50q/c09n5SAH+pJiFHj8q6HWNkOeGw88bSXeMNFNsE
nJ6mTlC601yWBe0w6l3JtIYE5jBgAuUDWsqKuIWYfl3WkIBDlBuX5NDcw+IxVLRHUgmev44M+cfi
pG+OXlntDa6Q0Jdzx3gpCmXFwssCjOWujZ+LJX7zuXrCrlw+eiVfuW55Q8rVuaVB+tozw7fFPFdR
DF0l6N4GNnUe06Ut3pUwZ0c3E/kJIa5sMHq8C/o5eLbNqydOfEhKr0oZtjp+Ra1jM/zICRQawcA5
s5OhV5HzkeyrkdaKeyBcjMxhFOPXppOyp5s5ZQPkLx2MLJcoc1VBouRs9dnhb0V+ZBYycNrTatyZ
rfNWx9VrFeHIadhQ+lmClyaW75bB5oPtNGbPcXlvlXGHXn5PlU8Ij56Ir3/HEQdewHqdBn1GpbUP
AUCwDWtwEdXBL9gR6PC9Oey8cjhNdjqwfdb7DPhHuCQyDsE/3QxNDBzLcr7R/rFPQBRwFoxPjq9y
ClGc7zR/FpYAZhSwYZjpOGgop99GlWGhQlPbFU/nf/4nc2uff3208LMwh07Tv8U6gVFWjo7eRdRT
vBoNPzhbpf2Z6U/sMfa0J6wHA/kdOpH23kzicMRbXDZyCg0vjiBG0TOawJWcA7oh+xpjGNbpUk2X
IPUQDXnWh2VlvXmLfOr7tX4HodhFb9zUAx7AxH9dHKM4TC6m0UmibAbexanld95b81ZGjc/Dsbko
1vMNsaHn1JueooWBT2lDEx3js7BHznACHVytrFC//RWZujKN5DWM7G3rXrFusZegmOd7buma8sHF
xRlNxZlffSlMGpitnZzGk3u64jGsYOTe9F1wTcbsKTVwT3DaB4uZX2UeP1CJckBXoiWjjnE3BlyM
W7BH8LlohwmDns4meHXgyurt6mzGs2VuFn+fomVsTaJM29hiZtyP0dmvDGwlKgWj4xsiZDSvUltv
cQH4m12xePi7RkFncOMdezd4sIg9k3/V3D+m8RIE3OWap5n2+LAafBJbU6Sgc9sbIrvQe9aSnZIW
3sLrXjQ1E7HR/FCU2W7xfZMQRrdqfLmyt4jQVcmTbkwYL/kTPBdrM5FWw+1w8Eb771CTzMi5s2nJ
5ieWeLCs5e6fAhu7HX8gshKyZU+6WC3lt6/GLOjlsPtP1y0v2qpfzY6aW4Y9nwTVLdCd9Wn02blO
x3wemDq11t/GnzZWYyCZc9bBT5tibst2ZRykULlw6eU9TvBU72M7B1UwVe8ZhiscXuJ3HR3YDEw3
2UPsMNq0/6nM8TmPRs6haYNPUWZ6C5TxMVJzqJz8vWPvVK1eDUeWkHPZISOjeCBOeORUvf8z0y57
JZ7egAXOviNNnThHNp7o89+6nplcNv1nVCDw2bzrUYzBsqRN1+140/BQ0c8i7TtT9c9O9CjYxVBA
zZXaMxnBxz9sxnT8LYHgoNPDPAAlfeMmKD0NOF/G/smuc/lavKTPk4l3gUZTVep9PuDGYhlmZA4v
YVtG70sQZFtP+WvVQkwP8H0RDEyPiVljtxigQUlr2xT+l1/oo00CfduwbhA6BLdhpIy3F6qCCJhy
4nfohYtRgkQO8nXRF3hvGK0gVbpFdGUzDrEmKG407HizsOHK5lixrIyzuMV1SiwppNTkYjb4wLT8
ESjKTAEjA+J8dJ78Ne1ugEaZoDwywXwQNquc1WEkaLVzcEdMe0lULsRt6idDZJ9xEt/7hLCwY7BO
mlmX41ekdsTcmnb1p8bxCAWp/C0lf0gavmplHMNFcevgegbXxIe2jBMRjfEvxXXcFBMLqsiMW6/P
Pnv3ykdr8RQGWGi0lNFqCU7LKF6Rwq//ef/AuQk5eygvRjNQ1U9R0scUdBMMEE/+mWfWqDGaC4bi
eyJ2mB87tkVd/pAFv22c/s0XBxc7RaIS/9DS5GeA9U+wEd/rEm4W+y28ZdVwYm8xrAMJqq4I+Rl1
xJ1GFCBg39MnvMtBxSgjXg/JxmedxfcDlw/Wr4IH1OrCyagBY+Ua2F5Zd6nr3neZByaTt3Yp8Elx
FfIAWz8slNANsva7aIy3BXs59ryR7JPL3q6IMzbahNEnHGPaaM+AFS+0ZJCebtbr2icFIhLjdvLV
jdDBewpwZ7OsfN+0TSETyrupcA5jUQgWYpnvAGeFyUhOZg6AjVQs/kGzXBQN0Zi7nrQy6t0K8J4L
PndzFh9T3WVsieUcEiChflTNJ8QCEur2OylGRC9iavV6gJuaJKw1rw0U1IqpLR9LZxmZwbLZ9J6j
pL/0HXdS3ff+jj7iTzHTQim8CBhywfs88bRiMvOUdICG1462RrEYVSbVjIIOvIK/4RoutPzi0Mxh
fjVPutgX595lcsUfUtf5tiLMaFnHE540IeVMtPwW0/NIZ+s/tyuqNSwHD1a115VPARKqm0SwIpyH
PqHnJvfyZC87sJ6cFPZaVAaHNFw2HJrwpVHz0CGBYYT6qYuVEGHXewOfDhZObvqgKw7anKH9Bh6x
GLgI+7VvOkrq/BS8Oyn1YalMXpWGkMzpbNtO47zDwfnQgGhdhmtd8ZQnm/KnjCjOTdwfkUdPaa+u
vlULTkHIGzW/fNoZAG4SCg1qXr/tcUTOjfjTlfiT6pR+3zo1tjo2PjN86B7hLaKpPZGIiOYkGwdp
7NsvLlSHjUNt8i4QhBX7Dp6disbvYXa3At1hX/nL60ytmJGeMHunG1ZJTlOZPGQTVRh9gAkOlGfr
EX2kBbc1smcPi3JKoM4ilMik4qjH7H7i0NIDeQm1VDcNOJQlunYBe2xCM3u8jSJ00ntrZCRf2hSN
jcFt2gY33hjd68a/VC3LYT4D8SCOmVrvjV8xSjFuWoqlL6xhu7a0/xaBQye96Ket+V7ADU+IYGzZ
o74DoobTFLzgobvLNbMf0VGjai3cxVSY7r3q0SePeHBy92i2Ll1iZKvA8M2bymo4MBappsWb7Pey
6Y0E42s5ztulk3eMrr5adKnQdrInDTqIzi1GEoP2PsxxZ0D/M0kRcF5ADzVoImdoPaizRebu4Bb+
3s7691G8TJzvAfM097rlZrS1+ymb8VgFxsIbWlznyXLPCXFM3Cwzdyc7tcwC52DCnDFN62qWX3gx
2MhxmXIfsNv39NkIxnY7JBRbedwyU98tx5aQAgPLfusq9tOgJp7Qrd/amBh3gaXk6HbpIz6CG8Oo
bzoo/RAUlhgRqNwmA6v++swVLlldnbrPDd6FOgES1zsz1JNgemtbkncpRbVkSb+AVLUQbQizeQHm
TTL5u75Ei8emzwmD5vidhn9YW3+ET3YmqAUHcn9Mwt7cA1udtqlzLCRPPJWQCrFbwmOjFvcOFDfI
+7z8ZH7M4ubcaIZmarG3VSw+qgGM/0i1EkOOGNIBe067Nj47qIHM52DhMFoAdx0DK6O+vAvs1yxj
gi8NiIBzzF9THsW18ictOuKPgKf2gvODHZgJ9HVAEYvtNXAK2Ktbkdwvrgtge4a3MtIWWQJy9CT8
2Xq4A3LJ7Vj53AGGOthlXnDEL9pdORLGX7e7oN2YJFHCTZvypcrwXRNsZRTY6OPi8TCUpGHcCTBR
5tlU8rGC5FiXnWZ+SZfUpAmclEnSl//fe/f3/6bfyMIH938uFNn8LT7bocNe98/POv38+7+t/8F/
mu2k9S/PE17g0SliBxZnj/8221nyX6bnS/7a9TxP2pKv/FehiOPyJRMrHllYR0jGqf9jtnPMf1mO
C13SsjHIYY77fyoU8UxJwxJaxcLAaP1FMQB6jvRBKwVI/dI07bUC6X+Z7VSAxS3l3wnZEljljIz7
hB/Au0WBuvc9wCRysuEhrrnG2KgevML61iAkqDAl9JbB6WSbSNh/xN0+mK11Keidj9LkI5ItU2Rn
7vcUiNAk+GS0Pge/yTiCp3/qo/5aLK6DoP5ocVtvI7ngo6rg9wF4IxDF+tzZYNMd42uQ7drY+GWB
Wp0JyVc1M7hgibzQ7Wj0FrP31One2inw5eHUpEgKFo71oMEda8thY2R488BagFdBMTWIZ/C8616t
IEv2FN7DH/Reat/jWFT28G0Ud127LNE2F/a9jD8qOHlRT0Vf4Y0/6oH273bbdZSSWal1rJ3sAJgt
OvThyrAEOLan11Yxu+t/lJP9WdruOlVfkztApZQ7aTqYqBzARclU70xBx3kizR0D3rOcWG067MPb
YZJHPazyOQiswCJnZzMxGMuX3nVxP3XyplaE24Eax8A6N3NOJyIQ2HMnWE3tbDkDPqWaT3/ntLNk
gf+XcjwDM1JnExVvN2No9sgvaRSfpqZ+XT+Rooh+7QqhiT07PeB2eoZeQaLCmz5s/4IfVOyM8aUy
9e+boBBrL+KeQRdg9oUuunr6NWlB2c5De1833bX1XTw61hVwHoo0U+1dYLQ3tdh5faQI1JJCqVYG
vmrmy0s5MkWtyBpsF4/jjmc8AxvhoMx232JhGBxzu0zMctDzXyO3eZxXvBMNBui4REP9bn7mTHnM
UhetkG/cVIZ8nltkWkm1Ir4fMTifSZQPR7tV53RhDjS04yXw0dGRC1ZJ0rii39Q7Cn/SXTNz3ou3
yI8oo5IpAYyu2yjqrlgY7qSRgnq5rzX+fKPF6jOnHPsgnPuHDnRNE/l8oKiyUaq/DD++pxSb3Nbk
AKWry6/GIfXiJNdqwnWA0RoTD4UMYeUQjKTcg1ZM27uhKhtTv9kjKsZnjikkTsqatoVgXRZhknUS
PNFksMuIhxc/qgRMKO67InHeZeS/mVxth1QJOBDENnwTOUSsrJ7sezBPy5L9zG0MWojAceuT6CUg
9WwmPZ0LqTS4XnzyROiivhsRLZvo2EtGe2ZklhBFHlI0LPAMGQfQhy7pjwasyK3lTwRflxfTmfpt
m872QftryhmZjDqhTWFFetetC/eYAHqfRPqtnD7ZO0NK40ouKOpc3O9lzP1LEGjr4n4sXmrfjDhT
z3ihdpE54izoJJxIbZC2W0TIiFXei/pcZw3xQstctmXC+El4ig3wvnfTmujVUjPLnLKwRh6Q/QzO
y6weRll1azhjnaOjv/ZTsmBwdB7sSSGj8RhIjBorxSKfhUurAbleZ8cs/gkIW+dKqE9E0HIVXFwD
DJmD6N380s8d3SOt3cwZJcYcvylVtF/ZzIvd2A0Xw1jiS40IvehlenYr/8/SK3hFtfOVau2c4f7s
pG04BLCmt4aK2gt8TYcIEYgLz6cH0Uwm49KDtDxywZ7wTPQ3agrm85JRsdNzss6lTU59KDgTcSAO
HTCmsLoemqCBqzGa5X3Qqj2jiOxglbiAs5gKj5xfiOMGMUj96yhTnxoMZVj8k7CKsgHKDPA2zHxO
rbJd0UM1MBLML9iWFXpV/qrWS7dK1QtC+Sf2VE0KAYIcqFTXn4abaFzheLQIV60ejsSh6XEpgL2C
QN7mtF5Am3pOgHKzSTwYdXlTDw9ONBM23fbQj7dlFv2dAqaKY0G+gUHbejYiA8mMeW/yHWHvNXeW
mXjHOvYv3eI0oTujoQTmzEEX8JAfIO2AdYgOYJXc+IKKiJPOVHuzPXsBT+7CYQLIHh7AYAKjBzYc
SMpXKN08AKmx9OESbAG41zNsH2Rke5e0+kT5BREexsSbcRo66GU1HuX2I80U59hYLgfbH151Pb8u
yu52gwOgfSKkOWCNmi28XJYZgLrpwDT1S/sqpob3gF5llcWUZq4505onbGPKl1i5xKN7Ntt+4tyy
+N3Vo9U8LsVX5ZO1wP493VF19Tilxrnko8XzgjmuJO1Uthv51XgyPnTawbiaKX4HA+hOrKzhBA/+
iN3/Xg2Rew1M94co+SipIPD5qGE9lbdlFLANHq2tXUdBSB5zkyfM2X3bau7LlG1AqvIX1aEvxAFH
L4hnx66msJsO9CF0vkZryLcR90alx+USZPy/8sAxBDlzrN4Kb/b22RBcOlw2O4emdcLYw8Ym+Yzk
DMw7KvNbYtfewXHq6+A1/bGOZNhl/rIPDGDpFJnt5s6Zv8jrZwVQ+qB1V9cd9MaqfKLWoz6wET4o
BnosvS6djD5IDN11mnhiTDdW25zqD4ML4DJRgxbLorzHsupslSWOc71YdPiMD0TzyysqxcEL4DbF
eGdDe0m+gY/GsOj8v67vRFuzGM6yaazDiB/UgkRzQJl4j9oGlkEzP7C+weeSPQ3nA8PwQAwkgcac
jhhkvbgjyRm5Ys+K3J21ySrMpOOmY9YlwGWHXq5ogJj+NqsOADagf9ZKPk7rC3IEdIY4bunVqrt7
kTrmbeU5aoPi8ZbRdV5DGyhYUvA4INjhHPlFoMZDUXyMlnkzpqzJHiBMrMf1OWhG6HMuSCFYvWfb
5KxrYSv9p56AbHqRhMqKvn0DF24xeOMlqiq17aaaXlvUdzO2fnjevbeRgAm0dhm3DCc4ocMj6imi
orRWVcVL3dY2va+quXjxcjababhD3ujxBFGGIXq5MhoyOxzi7s2ceEbXaU6OFTmLtOIjWIsxnKVW
p0TEBzMt7Ks/AyYMNP1lcZxJ2EOWBeJ64tu7hjxzZUHIr8tsGwykC/LVtgrfdNukd9MoKSh26Y5w
DHEfWZhxe+QCWJn6NDDTWvJZcZ0P5Q4ssOkO11zn8bHqgpC4VAQYmS8PtvU75/gaCGYeh6zbG3Y1
n6AUMJ8msrvvE6WI8eI8IhnanU0jWHk/LvsGjXdDkaEGz8FpFReWszyPI3U88dokCZpwSYeF9d76
LTnx8wJBtdjiAXb1srP8MmY5FjrMx/xzkLOxsTMQ8nG2ugrcZoRZhn7ux+3G6yZ9pP0h32n0MZ5H
8jQ39wVn8ns2Z0TFQLUwKz1qzCc3syz2jW67myAWOwVRmRskuxUSEsxYpMkVvYzxM4PG1E66Sw0P
yC/z5KyheB8oIfVANOJBVYk3bAW44z02yJ2jFhbIsf/uYgfVA9pZKtTaD14w0FBdxhCcpDTVDB7f
2mDhYFog9TKedPO8sM5vK+/IYCffy4rN4NzOjKvR4911hSlm+1cZ03XKq5u4de+DmpjamN91UfM1
DTa0yRZ1BQHC0ztu8RP5Eub+nnOKoPHwcb352S353eiYiomPOIEoR59eGKQ8WBESC4RolgRE4DUh
20Ynw2ESOsyfOpoBfabGUVu0NlQBL8AmUILN7qMw0/EyP9uQYsImU8nOH5wHtzF3jZ+og68JC/Xp
8jB5AFuYeHdxmp0xoTzGS7/su8Sxz80AwrRMp68WMB0IrmLayx6QLknSXebOBRigGWxST9DAo5wv
QmgI1di/tTjlN7i0LZLClIzXBBY1qKENR8bj3DVHekZORorr2VoGuuQTN7jND9UYw6TvmnmXxepa
VfC1zI4RBuGUHiM6gGSqsM4zUCHkRHMB/cQ+NKUx24KncUvEYWd0Rbbv6TCRmFYPdd6PW90Z6U2J
IdoAkrMpE4yhbTGwIlsW8lRaoPBXNBxouRcj7hnd4se0IvvQxJjyW6uL1xwzFVhUYY8YZIVcglBg
6cFHli6UVSR32p+pHEAskI6NLDb2w21M6hbq3H6RoqMt1uPq8NRHG+E8QbeJKEgL7oBkg4GxqF8h
RsGF5ekbSg7jQ26W3w5zr7nEE8xckoKwgyxASEN3LbGoLCHTODMcCVBtYtt4Sp36lZrNYScoeyVx
kH9lQH0WQhM8dnHkgevbyZ5jWDaqA0S7P6XzHxydx3LjSBZFvwgRSHhsSYKgl0iRchuETAneJvzX
90EvJmJiplVdIoHMZ+49VwWO7oBTdkadyAj6gs0MwHtDO5YuzCegpXjCCyMN/UBOVH9oyGyG2PVc
D7cZn71mApNqAY2tk2bEeu22b43jMOm2oq+uIeQIG+6OvEkFaCjyiTGNDK912ntequPeLZ6tRpY7
6i+IsexBMg0mXX43aToYGZrUnpZ7GcfoWlksySOk26te6S8LfgtIo5fT07Our+9Jxntf5AdzDN+0
hhid1LFsj4Gxl4XRiDYML1iqZk/QjWrKp42jzZ3fOhS3uosXSTr5TgSWD6oH7UEeP9wq4htHFz1o
9q+C6YzyEkmeQPSnZ+mH3bcbqDgvUT+9t8HCW63OU1FtFQ0DtaNycM53ww1enQThXxe1N0d16e4g
ZTe9fpgsveLqZWwdFBcWvKvQ+l9XV7/JUCeZy1Z8C9+27ES2nqYy8IhcSaoUkRllNuwjEidsghsG
dTN1kcuuNwkRt9F/xfmRWCljw7EUIL9yPYe7MMn0Q+aQldbjoCS3WZk3Gf6WyJneWU1jq5ZYf90M
ZG/oeNMIKwtynjkZryjoXi2bDbYy6POBgnFfdoh6aoesDoU4p6p0Efcn5VebMLPNitHauDp2tryD
7K5gVs65UsT4qOZJZ4YIyafp8zfLSW8cO+9Df4L+iA8L655Nh8FvF7s7tbcPpZP/8ArRcKEtZVSA
wICCfvf/P10mIGOJ8cDZqBITFmuIXth/V2eEK+4ms2Ftya7jJzjPaM7J8kjSytv3nZufFIkZe1Sx
SWO3ozFEXCfGJfszHjk7hoTScHZcxPB3Q6Uhjxwb20UgsR2TaSn6/BLECuPNzHhXu7jZ56X8FU5t
rPKEIZAcqt1QkHkpWwgr6A1eOFh8szdMP0aXmAazeZUVYXyyYS7lMs7+X7XHXdBf/ml5fyGrfnpm
UJ6SQ4FHI/WKIRxPokuObB56QKssQwQCAV1i+er5NW2lRCJlPKkW7WCUYRipwr7h542r6hY+hkRo
Cl3+CzC/W4s4PpSoYlqFFVcEfa+YgwJ5TH0ta0hpkdvCZVsiU/L0qg/5s+uAK9daPgG2pkymQe8N
ncD5VHGIKR7ZQ9kurKdNwQx+ZQe6s3JU/aMCAbNTqNy2KrAy8r7cf5WFjWoWDfrhEXDe1PTi4Pa/
MSyPy6yIHTD10EuMs+y5AbG1fAYAW/iZ8JR1xRmIHkxGYhf0MrnndHiQxmmepugsBIngpvZADMFG
JHUf+Bf8bp5VTpiOQog6uiMTjZHN2kIBt1ETG0e7lpwTTFdZjmNMZc28NYYJTcGxTQSH45Rlaxb5
xE+Jvx5vQ0C8C0mkPoXksaGnn7v+g7cj92ajPgz8H+mCHsoaExz7LJijfbGCYhqV1ttQkPiSpsdq
xFraC8trEvvV0Zpdg0sxEjoiw+mJ1nBjqsKLppE1sGRrSAhQ4fbFOtN6+gnDK83+qgcB8KIEw1jq
7I0IhX2jcx4ZmcNkzLHXVbEv1WpJcPTMMl8MJcAsnRSWwVpq8gZInU615eGcm00fFadJ2c9sqfYG
87oRnXE4EI2h1EJCNit3pU4jHhuvYFAPDoPHnZ3KNwlRC1AHFoGwqJI1oHwyP10oUwkjMER+5noK
E1p2lVURbfRCH1suG1GkDFOcKw1sdCF2C9jC0OIqJcfQiePyomr2Mevy7GlQmmtWtd5kCes8B0h0
NSroo2XOe1Wr5qMgP1lDDxAOZz1GcVB36c4yk4NAXLLij2MbjecOKYgb4aB2eZTz3m87F1ligLDR
nBFnz3Hz3WEX2I4Ol1Jma1824dMv5hitZTLPG+wKxkYAAkScgd+xMUZvkNhD24QFaVfp/SGfpqck
wdGjxbm9nrOgPDOwZfcoIsHRgfJjcfjYdfDcQ7TcSoa7jITzFt1+TFFObWJL6yuqi/6UtUdnRJmj
vVZVDgfIGp+GruZPQQTC49DnJEOTUQ0qPThk9ivj7f4M5+IdZS+yH025YgqBBmbkz4Jrkb8nDjxm
09uENF1KfyxIOvOStKO9nWYLYYsMN0bOE8Gm6OyoeETm8lhM7isTZQw9/cJMAT/DhxvtY02cS0uV
PHPNxuQeXOl2FSPZRx2XyQvAWtuLyRzmY7KWReB67kKWjU1YY6GCDcTd/cWJ7B7cad7FvdqtNKSN
3swtgT6R60qTDu2HMRzJOeUYRnoP6lEPNgWqKKy/codmkxFhSD4YGCV727CtXVkmX6mVSupmHqcL
4vxj1DPjGHk7fHQAX2Wfn0L+OhsesRd+GKegEdJhDBPsQcPE3KSMJoZN3bfydv5UZH5Rm/ylZrV4
VhDV5CHhesRAq9s5MW591DMFJnIZkbPfpKa7VefaYp5Ud2RL5EfbruTFNPJ73T5UFQWLai8RtUq8
iwHqbhRd2xV5cJzistiIGIVDgLAsrUqwyeDNvDn9mvoWO3eMSySuSQ8ALGSugIRundnBTi/CLb+Q
PKsqBbbGpBdZLxGg2AwGhq/NutddvB5GC+paIzxMTHjiBE4P5pBWMB7MfiYpcMYaFdG1rS0QN24c
OPjMcZGJluVEOe6HTHbPAVj19dSaa4JEnrGr4aTFRrK2UPNmsJy1Mu78DqvAykGigUaJYZmM2X7M
ZnDVRvVaw8XtBhJqnAd+bNbeKrliM744eAThoVLEL3KVu0NPnA36n0KxQzbYcDYN7VOzSetYVozk
RBybpWnta779ujTPeFH6w9SM38pY3xL0zZgIFYpSyFx+Yyi3qWWz2TYiJkEncbdSey+KBKfLiFwL
/WhEhAGjkCZGOBA0KRHHxR2kuLtX9ecQ1i552dq+IAxvHY1M2IgIJ7K3nc+ZMHZqPEPz6QvHG5O7
5mjq/tmcKINps56iJr6R1HnsMwRgKGQvgqZ3XVX2e171f8jKxMrMsnrDMJ1LjOmAMcVyr4cpqlZi
lDiIEnyUPQDrKo7inVgo4bMx0z0SBHFoCnw3A5Iljy56raRw5cpMPkZboDajv8X4dG6G7gbXSdtq
qXnRGnSsqBSsdWNMwNqDQd2CDCRoXntrxvTa9KgP9co6OFmJOXqgHKsYNnLv4bVznUOVBfFO/x/p
myhENZpMkIaa83lu13PR+JRyPUdfa+xMbM/oaZrN5BS3hiWNOWi6J1zWQrBY2LHn/3AoHXvjQI4I
/Ancx94cUbkRQUYyEQm9K8d03hlC0QD+T9FzbD8e1JZ1F4rWCDd/za8rN3U7kT+VAlPo0Fs6ubLn
32MUOupx99BkLDgMlXOBRrHYwfNrdvWQfIYi64+9XR1IneIhctyfRNrZjprn3Odt5ecWIPjBqqj+
Mp70LB4uZFhjGyGUYOtWVuSh26ohTbDUBnEQbauCi5Cl1rlAzwNyodqHg4vDsFW3MADFq9v+dmru
0vBCXdWJH4pRijomgbFJH37Fix+LrXw8QsdhomYb6Eo0aEf8hiq1DD0KerW/cf5NxI8sv20Hv9wH
9VKaX6zwrW4LrFMOU7hCVtyfcMQGV0n9NHuz0/irCYid0HWiSc2YJnbUEvOkqvNbEbIxiHWBI7P5
lUVImEDuAnM2gXfypj1Kl/cbnL43kRXEtFZU/Oq80iW+iQ0e9m2Tayf42Knv0D+EcIRt4KKF9WXL
/qcyi8/RbDtiOrV3a9aT7T9wBE/dNDXnxNXZXhQoXEYlspiK9dWuaaoPEc/D1U3fq0V4SkgTM6Eq
G3daXPgTkacHG4NKUglcXJb2jQwDwJsIdUIxM5+y/hNVVrONB5vGY/x1Worm3NKHU5YgqrMFpsq+
qnQwFVy7OUr38xhXXjdpbzxx3FgNqm0c2R/JF2MeJE3mNdTED6M7Pgfjc+qStxAbMoFuI/kK0R4Q
HZmVmOCQO9r7mU8kLMvsxHGCS392Xro6Io8yfim0PDkB4iBOr4kQpIfKhQE6u5cwfGhZSsqqMbNA
if7qCD+LCTi8HGXNX7BH4aDMqm/X7b+ykTc9NS6FWT6SngyNTE5k+NWul+vCOeh1fssKcIULgpn5
+J3SWN+WWE6OjsHJhoZoJ7sluk+vzvyOV4UCedOB0cyhIuA8wUGsKulWQgI5tsS2KEx8QwJXf0LW
jZD0TuMY1AcTg8LsoPMU9VNfmQsp1PJ0BdEWJddu6AHOuAZKQICbSJeUl04dHi2BVWfNsArMSC2l
nlo25z6GBwFiDlryXNN/mt9ZNvcsc9DbAT5TcFFxrLnKeGtHPo5BMwAMFrx3MscXk0QT00BvyB18
QsxY76O0bq3mQrJipKFFiIsURilHPhRcdI35ojC5ONqC1L9iQmuDvsoYwR1A3CXaNUbKb9RYN1L7
GsA7YalGa9ZYWXaxM/Wc2ffCNsKzJDru0M7FU6o46r6MynPfUWwneAVdTxClFoDzh5lKtiYWweKT
YctJlLlvYPYq+VM7Iz0N8Stap1VHa2EV7TaLKj+Icjz9E66ucI8WZ65YGo1nW5LaVgSenbxn2WvO
lLjWbqDcTuwMQK3fDIbCFns4BcFojYGeigv5ESFQESULpg18MiwqX9PwWxJmpVDwLjdhxSZWsKXP
Ads0T0HxMVifJZYMWJIXNBy4utOXkS+1163dDCJ+zUW6myPtoAjlkevDAkRY1wqQ905lb9cEjEfF
FLDyYl2OH0XBb3exEQH1KNdVBl28aXiuJ3PDHf1RONafC0UFLaG//G+C3frAWFGWV6BPmF/aTafW
ZHLKi00mE15t0yclhC3GvxZvkwPlzMGwMfS/Lpp3cv3YfjCmZ4WjW0inHfUqR5glEqRja95L/dkq
UE+nHJ9G+DNNf7Vu8Un8yeIzY6CVkG5fhUTE9e9Jf1LhDKnkO8RhiqCZ6xsO7EpTPosyeAcxCdAW
KIMRMip7FYynkVN4I2Gi5X7ocZ1C/ldI9IkcVCTI423GNymcvHSIoOSoHKQE1pDaoJig+Gx2E44X
pT9ad6hyT0YOJuH4eZzC1wk7Jzkj3lQmFwmrogSZ1jKRDKFs85XS5DRvBuvKtngvwPy1LF9qUexV
Kdd2BX63YGNT/3VIxLt2p2n96xTxjBMMTnabFNaBldLWnLRX1nFLOBDrE/Y8uOy3fadtiELcWjbI
01Bdl/V4j7T0TaBIZqCWT8xbyJQTvLv4BebgeVKvegGaXt9Fod5CrCG8eFlEy0VoPVxbhj2G/GjY
ZETY8CodlGVNAxgcdWPyKUA40TJmgAJa9yXQ+O5oAMTDAh/MRueQapXfXKfiytz+Wa8uKbpbl31l
VR/d/q4jdRUtn2q5K/QPc6hWQ/Hu1NfcTrwOBn+G0gykot9ZtwEFqko1grtwBYjKN6vBm+OzbjnP
KSsNmoiVy9BRMYKNKgqv7Bjo1jPiuHIv0h8sD0wyyVkxv8xhsYGzELZVlND8CkwJ20NPaI0iAJKs
0SMx+AcEO2iXtKjWvchOFqYGkDSrOHmw+ljsVyuBbMLKgUO0f8uqwGLCHZoSAWb/oABmE8nXAeW4
MXeWmx6xatFk1th1z0N5i/vop6Mh4YfuQ4e7WUmPaVEc0ZxE2gc+01XKJsPxSnGjiRtwH6YolKIK
5U3UXiud5hHrIhR240VyJ96JJb+rddpcqoIoyRn5Luly2rniGel04e4lZrRNKsmMymu32WddP10Z
gPV87i2wL1hTiTXEFyN1430NEWLuv9Hca+ZnEH7NgMKWIcHcVWuDeDa4Ex3hTUlFKBcsXUHGSEMl
UQ9Io5l489cd68iPZvVExcRGwRQmsmrjE0Y0+y01fSd4GS9mSI1thogOlRbRrRE5V8UNGbPPaI2s
cvSqReaYubAYeGAstfuzZ6S2DNC3YU07PkcwOmvoByR9k3rKI16GR/nIxv43zQiMbr50EnSF62xy
vf7pMOw7Ac8KuT0hF5P2KBpxjHMiD7pEczbZEMDjjzQuGS4InXSdSkzbZEy/lnyIWYdgOcyTFyUG
s9n6PQt6nxD3VZIWe4yv+0HrgDYukS/QVHNgpHHyrEcdcxj08cUje3Nm89ZMYH070Z/comXh16Z0
KDCFIcUeFJYVWDoAfPHn0DLlti/JmQhjgKcsTFYo/a9s88iA1dcjcyFLV32k7ft4tN9GO0RvECvs
jLWzkh8byt5BjZCWG99Vg6vXnVZ2KniUxiPWzW0XTYfONTdWNXxLBsVjAsnayZ9lM/4jIcGtX6sm
fbVySaDCktGDDIFEkTWVQR5990hAV11sAoKIaTUNaxU29uhF3WN0HN8swx06DKbIJvlPI3bFXpzY
vGOq0pf9kAuKaVz0T1R4YI8Ii81sZxtG2oavdeH9bNvqrUPMa0/jvlKWLBZw94l7ETQPZvVttIg2
JvurBkW2GheMdDdQwUXET+TFR5sniMbwJzniIsPkSuzuNq8nwA4dGBoL7kyktw+MztvZ5NHiRTcI
4lETPCL5VxmXX9psfatLPzrYDJNaQDQjFjqwc9soUN/BxRpbG3RwHmJScZSTyR2su8HRjngj6qA7
dXEvzsgn2Hu3gC+qzHgrFOelrsW5xmJ/XKA/ZglYL51cfyYIKCbp0xQKXyUw+zoWb3nTyGMWRdYa
vu+UMv8caLh7PdyqEgOGKtJ3MwQYZmlPeZaJ16Ji+hPdNVexDn1Gvah1LJGimSUd8VZ89zRiSp84
0MwkzQCW9LlHNZUxOdgST+hFZHV2Q3GT3T7X9swg16bq4wYEzIauzb2OTADBht0TVfJnWPJmKPqr
HmjRoR7i9kTS0ZkYptpLiDmFoMxr0iTAbwzXwFuKs4SspjTmVM3IqUZ4Z6RPVoxCiPTnQdhs/g1i
uSWuRCRh/Lvr4c0k3AXihE+s2lWfvnWgUNJQtmNm42uO14MNu8zOhy0ZLatxtPZ18y7fYwgWzTkb
KrSepI+szXJedxarNcIV8t1UHaBKbLX2DWKi7F0I5jWat8R3kBmFHcRzIv+abUgBltnqVjNZMyez
34sPh/CKAHep+zlRGjaGNSBPH2+6ilt3hraMrE1mIEOd0R8Y/dJEwowlNCyvrFOXJ2wlwmk3ZZrL
gh47hQX1zA3yH3DODIzBxCAHyQ51BZVhJoUEmcqXotmvGbD3AJNsM1G3Ki1i8JE1uGdM4aUA9mwV
4yGUAHUKjKxzelYAmzCdy5xDOaU/AkGmp9cqz4oVX4paflTBZK2h814s3rdDY5OsotXm6OWjC3lW
nIYsuTi2/jw15g1rxz0MZr+ZtLONAqgoZxbfbXzUgtryO6jaDii/PPnQqLRr17cM2MWYdbDQmQ7f
r4oe3ZrvSzh1hEskyp5BEe8QYJ2X5jO4pOV3KU9QzETZAvJZtFncPe9ZRK2P9XCKMQ447XYY21vJ
nozLHEfDi9ECHGy5S2GmUOrJwd0F8Z08L88s/tQueCLC1xOWskktbZ2nNK9i2pTM7sgw9vBnrFtj
9ieSkKz6RVWas8t+rxXGo+JWncDFpkzLiEqi9Cp/xlguJnRiNp/L/qj0zhP4fXpEZvPdd8UigSpj
OwPPEjPLzpZIq+F9MSxn4c1Snot+9FWz3ar4V8OeMQdBSwndV9WzyHu45JvEdUO2D7C52GIn2IBP
mrg4X+eZ2LLWb3DGNMg/MTdq1cuCZGggGJVo19QQZz0/Gna+oYS+rS+DchgLc7SbKCoa/NmU+PwZ
QPHRevVwHPkEcGAyRAHX0s7KxpoZQzS7dKhx9sQey891g86A3svejmmD1NJrOq9GBYiCaojZcFCi
N9B261PNYmkpvtAtF1LfFWq6TxZPjDuso6R5rvrsKbTOTPrZP8iTozY71M9eNFt+yLqyyva9Yb/0
dk2udu5ZrGsDRm95RKBfr/gtqPGJvSDy0Nr6l8dii1du3RZszGYVY1Gezgc2Zx7m9jObIostNcUp
jiv8YRhjlPEgxyfqY6ZUxcnAn0nlBTOE9EJnxtYiA1pL/pVVdcvccdsN1aVMBMrgBCsDJ+MsXlKC
jNBs9PXGGVBUFgs5KGqeyPWjvsTHjD6CKClZo3Vwz8kMkbrEu2GeW2vyZJHydmdAP4AyFcswQvft
cvCWsXSKfc1xtynJyA2EMTm057rBV8zWZwlli+pl0BkdxJx6Q9Ds3MQkkBOi1EYLu2PSISSvgmGl
6o04KSX6XS7O3yylZKiSS2Y6dwj8JzoNnCjuk+16Erb2rIUHKtURi4yCNi4L7IfLIg1YErwE8iXy
9CvXEB3pTvmcYsVTHZQkNSkjUmxcNJZJEyBuCjdVQSJjv+PlcoQ4pQ3VRTH8xQ366pKWN7AT9QTc
l9etoQ4oyOIkmM+TEg+V6jT/DC36qdL5prg8abNgVV3ZbDx2ZuL8YZI8AfJyt5ESvQZ4XNElv+PG
eyKc7n0W5R65wnpMGBgoiXkYRtnsDFlfo149VRErdh79sLfY+fTyJtHekM/4wLZJXI6tcCBPTr2Z
BS5H/J+aitQ2NnBi9Rpwzorwpn5m5Qkx0HFTAkXQRrr5m9t/utk74QwrgdYkdRn+DSdO6y38Gat2
uNfJxALPCz/yPU1sr2Y9qUWvS6AWAmASDLxFSmYrzx17h50WaZWXqehMp06gwwaZw6Q5kM0xD+U9
c5grqA05iW39o3ddfpADZSOuvkRK0LELFjaZv3vD4MSLjY6RYnJNZ+c3al/NucLMaCm3OSVbnrAc
9VSXqCYFm6vpF1E/T7yx9G7KprEJLNe1V00yhHaqTzhNXmrUZLK6KyBpbOJ+Rlt/ZHnqm3PGxmFI
tqX7b8B4xqnfUmASFRHCa5CwTlNWdZiIe+SyLPrODNdDNDPuTqSpN4nRF4P9korwe+rJ1QrUHRqx
AzzWTZPQVWZj5mPRz6b4iT0QC2G0js4QngCf2rvYnZ4VNcU1FHThURE8qW16wPxLa69yhI3DzukN
35bBo3HJbkr5k42C9mzxgZKpy+zFyv2SI4K1pnbnvH0PR2gfTkDGDv7F56qlKzNRYbWtsaYkYlIS
HYeyPRbFDA9kaK4RHu1VUlVnWoy9lpe3GuYrJJBxJWW+yx31Q9EN2mbxA4G1IGMiQr7evKvL/CSD
eWqKI/T4pzjVgaABLxv2Yai9jN20i9TJ1+tqG5coAmYNjVN8RPa8Ao6zsdHYoJf6KKb6bahJSGo7
FeP3tDHH6t7NROjoPGO6+Gna1rdb/cF/qHy6YitCizgj9jyzRZwSkCWhIW4prRLtpV1/a0OfHZHE
3lpX9ZyK8oY0RkeNP0F2EFaYmHdq5pM1/zoWwcyO0jzh6XkSaWCssNw887WSp6lu4rk/zQhAtykb
DBVD94Ib4jrW2SkNY6k+sTk/CrMggsA9NVH1AXQJT58Jra+ghogyhqNEB+QCI4r1VFU95ExyrIxl
/Ap5ImAzR+4MxfJ+ICIBa6t7ncFeMZW5xek3egCgUyNjyzD9Xc1a6xcG2k9IBsyEtlTZF2TBKLWk
fgwdTlfTBNjrsn2zev2a56REma6fxL8pfOKSVUGjvk7IpPsWqqHG10/DqEYbjXSHzqheSrW5zdVw
GVkxGzTOrRvcrBr0lEWJR38UdtvWgLUYj7vEBeYkyF+tg5tOMTZW+BGbb0RSfX9fkI6zNWwbDTQm
HnxUPV8O5u2WRlGfiI+e+QDNN50JUM5AWFdCdvtyVfVnvTslFYY9Mu5dQj1sPT6WSnSQBi8kP3JA
QwFP1AgefaheXHhekusj1U6OzRJvnSrgLohQlCx1K30kcwGX/KSfWpLa+NVbKA+M9JgoJY3X5ZXv
YBqu7Pgp1BgJlo3fAuFrBv1e6Q6SAuMWoSSPRnUfR48ERdya06C1DzGVSKWiSMDwFBR/dWteyFBd
T0sZaRm3gnmVJ+ZyH09EFhl7oFi2PxXmzhDfc4AzZRqYxZmOJOGG0yrahqFhbQvdPEKyvvcZaRZl
tKRw9NGdBAfkA0F8JQV72iRX1Uk/EuqCPipftKF9F118EtZcbqtuzq7zhA1iDG4T65ZQnXdO4N7D
lLgDIrqQyVKHGKoXvgQL8T9h9WJMzevEytdLWOwHyrHpftRW2Qb9O4IjEkcY7ESKXxJvYo0D0E7u
J0tu8lj6XYOrCfXvPLdf9pIlgrLxwFvNkCeudvTSR9IEt0jRwG044bFgomcTkTAZZnAMYJ+vCDF5
d1tri28e9ozpM1No/ZZ/pG+oO1p9O7jd+J51zqFrg+VhBK8uR+o2+NT7SrUChrT5QRkf8zIylT8u
BheXTshyklOQIf2r0mOem7eakIleZrfoNerjoxu8VWNJf4bDJcRsNS5sTGMaaKkH7ad1kS9gzQIp
DfesIKOwwxdaafx3qmvcVbPZrYaARwo3NAHxALErrxqnM2VmjbAaMRp7P3tbdIoCmsV58IykwbMh
qA4qNFteYLZeByZyZWuMplqbgaSp7VshfNKpFwMFUJh+Jk/Trl/saJmFpegh+98B96tBmBwxfe6B
WAoe4E4/YED+npzwJ6/IelKgxdrceK1G6KBAfoJ+lsoR5R+IkVwfPTeLSAZloeSYBsNbDnfHPvGZ
sN8IXkjcM9c6SecGCp40jd6FhkJxtohdBlOFGmIGC1CldMspMWOZRTjFoimz1shtSQRpdnkeL8MQ
HkPIHzr0ZV0jkckW4ejZVb3RsKZ4uk63x/IX53R7MFtrvDlV/bDj8ZE6yCPi2aNCAFuZo4YPJMmj
akUeR2DM9wBhpW2NG21EAmjp5jfnx6OHCmZWn0Qse31A85XLbZxEfhwN68U9XWIPJFo2+0YGv7D7
trqjeHYHMNQhdTpsJZtoJ/ptUAKybfsoyvLJNOEDkxQZJhGvyUQx7j4VrJrB+jMoo06pDO2kW+4t
UELISv4YvkSHPE8PbuaepYHBiXIy0NrrZDI9A2jHGOZRWdplSu/ShorTMuxv8HOXlPo9cQNDtZ1a
9ShYA091/KiGR2NvKmvch475PJjh1i2SV0eZoEIAyjUUeWoy8dSN4iml1pB6ZLP6rbfOwnYNv03j
HBGyYrb/EgcYf9b4o/YvzQ8TCm6LHM3RYHUyPBRkAg1rp4GkZgsWEW16TWdvQfEFGMpQiPFUMceQ
81NjnagN2lz9Dj31kWogZnP3pLGbUUtAoQYy7q5mTRGRm+Yk3aWeBCak4DXMbtZg7+003XBh7iMZ
/JYJUgdbbPSO/ZievtD9I8hJ7ligISrF2bhWelwS7Fz8vG7QOqlnIS0/xSjUX8G7Hupk/LciT7ws
0YFN1pvCeGhoSkgjSBvS3jzBihmYlpVPUtV3AX1YaZZ31agOk4x3Y22+WCKFko9SE2wTDol6RtBt
7drWZm6B93tR0uSbDAOdIfTjEt5A3tC3o+uonjPERBHkpFaAAs3zDZnHJ+EkxzAXWKfy13BgQAG/
5cJ+/42Z6cmS5hc04kUD77WtegvU3BsiRqh03Bw4O4KQ2KVaErEK2S45Ex/uVA9p+JZW9xwGDVcn
ijLd/okE7eVYpC9qEPiZNu5xF+0gIAipfNkxTxMHEw/802DLQ2cx4h1YVfBqiOKVKSMPfnaP65Cy
P4g8nXYipDMbzX4rSHfKho8smr7TxtdmwSlXRz8MbvZSz86U/39NQA8QEySBpZ+hbBvcpSivfd2u
lUr+9WTv6qZ+mxAPIsrwK025Q+fZdIniL+FfsACPJJWvc/FBph6eGgcqnSgOYQJ11gn7XaA5ApFm
/Y0imLRLVjgNyz0TO4AS0+wqvX5jcqI11SGMs0/QyWRlp/XLmHKZAX5ZpUPxL+zS96DK/pFH/+eM
zYcRYFuU0saCwVEuw0sysAaRNyLO2Sux4IqxHeYh03vsHhqepGV0notdFzOYjcq3HMJfnA3oZ/me
GPfmhUkTQKzAkCg7BT/BJimEr1gxAgcSvpkoi0sbDjDlrW+dVZLsFyF1qb4o6C+alsFLGpwMW3sn
EUkyFp8+4rQ8TSwAyT0Do48aDkkk621fTwg/hPIbc91g8l4P3DAJgzfgFqP7lpfjAY8fHl2a32ym
hU3BFGomajdh4xzToqu9CHjRXjZ8xrqO+gRZSxjavFcMpVknlFgYp3tGxReV+4AcozL81Wy2w+Wh
4XQY4q+ZESi8m2iLJi9cqTm05dJpwYo1+q9tMVY31RxqwYsrKnUz6JCqiHjB6r2CkbJB939iLvDK
WHDdEGuFbQvrGFHgDuNBhdguVX7VICFad5eHykrJsp3K0KSslKs9EJztJH6dkaskk1tq5w/0Gy9p
qRKGgs1sIL6PVKSSXVtjtLTSNsjysr41aXoVyvRGukNTtetO1udkTPax/YO78lAZwa0yoszTlpVS
yW0dKi8oYHZziYUsivqIjNYamXzj24H2UUc8U0wYduCEPSSEJNrm5rG2d2ZZ/eBaueBbQ62SVV/0
VS8QPUuvDZei2pTrxg1+mibcJeCO5+5XIi/YDIUrKKyZXBHV3Fk4u9zCfci4P09Rth77MgdKC0Kz
jYNftMRr0c0fdhp8ScZqZsXqB9X4FW9yg9cbkJVn6Ei4dP2MqekUT84/m7EFPk2Es1bgHu3itaAa
ronZqE0XvIpTv0orYYKXrDXnUakfXaQvmzBeTh7l0C530tXeNctEq87qVkkLrzXHazSYTxjkD6mL
DGYizgBs08pgYhG2/3F0XruRI1kQ/aIEkp58Le+NpJJ7IaSWxKT39uvncIDFLnZMt7qKzLwm4oQC
zDY+/BbIhc4aGdPLZOaPwUJWV+sQYEkmQYJbYt+ZfBZTg/uiU/ngU3feSxYXwC8RgIb/n6Y/zfgv
A0QLv+jmETXAZfWlR85GxQlFaH5xw2yNUGIPlRynYbCjdIOphlitfeAweyoc5jVGMh7c2n0ExsMX
0dWbHJJd0Dk3bAmt/Nst2IEh/0x14DssZB1mOVTS/WYoT17SP5uaWnVuvs1SbsekX6VVuWxZ7WW6
/xLSa2Atfnaj5oylHYtKzWtgoMUizz5ohI+GC7mvJk+TEVyqBK2jCCmOMFsb91CnNDMLJsI+PMN8
GZjI8/HX7lIRHzI7MrCVxJ9SfIaMrkuLyGbji93ecegJtmXugfjokBCOSbwcH3h1tytkT4Zzncsw
Uy5KlOKeM70xWCZQeI3yaQ8T5YaN8wBn9VhIl+GvRWoHJ1voZBdyCQey0ervEK65Mhx2KfVLyDdb
S0WUoP3suPwK4UgAySupCfghlpI1YkVsdiVAp+r8oS3zh/0lKLzC3WClxXqYAi7pRrYbCYJsOJyV
CUXIXWAzwRjXIC1PyKUEaYl/z6PLjwgs0J6F8Q5n/yXnZEMUsyrxvyRkE2J0ivZqmsejCPQIjRkT
96MBph5k7RPu8E0OudOPRLDKgmgVJlh+mkuSJUxkIhaT7H0mD5IbwOC7bIt1j59bMXn2CeOAlhWD
YUyA1ryQh77XdHr7fHzB2vndZDCQEe5GQ3idtOaeBwfuXCb16U0y7bFN2D417BfLRf7jMUVHF6fB
p/DUvsSQ6CM1sKaaZwmMMDZguYnT9NXCPMLqj1GPfxb4E+owxRONR9usD33uPXXavZ5upqXv5oAA
HR2VOLceIDOxrIB3V0BknRlRAMzRRFxhVAh8EwzLo8titNraWomh2PmqdIML4x4W1cMy5Hs7MSG2
/XZbFh8q8RfjLE41i5b5Z3+CIHCgPiGCIXJ20ZC8GIyxW7t7av2Dlt+sVH+yGmPtSmdVzRJxhaVe
R0Op8z0TRtim7WWoUD1YF2HYewAk/1gzb9KGETsluYlwhDzaQ1h2t7KgHZogXACNz6pfsNB4GVhk
pMV4ioxiY8471CR4yUx09T1+bppyY9DhfTNeW47SIVpUfeXSXgh6NMORJyqE5xBT5AxO+nIpoDUW
nXX4PkG3bQvmve0QeLOQ+AsBpEantuyb7oIsV5FLaDMxxWcxilWpMjhHaqNJlhBjt84SYttxltW1
Oo3SllvTAhdemCEjs+Bpap1zMqQv+Sg+CDVfiqo/+r72ImhBveASwrONAc0n47+2Mt9ryzoBNVtF
ATAg4gdfS51jP6nAaLATwd235drZtS7CeNs/ZgQLFY+Cq6L1ybPpgAM6LLl149iBr29qgYnR3EHb
dsFmeA+jCTltS+KVYVjlxhq7x84Wm1AiB/HHaBMgVNFT+FjlX2mKN89gCxNTqAAUtc1p19J6xUE6
k1QhmlTVmcN62RCbgQGngVc2PhooymY63grmF4KXRunpNeFCzGuxj72C/Vm3V37HEJr6qehB4ru+
fdcZZvoBs1VYdxxngKpRbYhmbc6pjQJLvjkQ3xCAwR9wrNDr4mLXhl2PsCEJ7Xvf3TMNs0dcewxI
kxOxhwejxiI/B7sghzV7HsNsvCmRfOGmfCewFnDA/EdjVjRmE0+UbX7abYqdeZvmI9w6Nm4NUFbj
dSw05uFBdq6FOLlEXGvGRxW8ewRC5VH65ekzBaI9VpCZQ6lvS0bUnFHTd2Zr17H2NkMKkzlY5trJ
Jzo9ZdyZgA8PbfenknhicbSpReZq97CeENLXjFWqdueToqU7iVo6kYazoPQuPCLkXOQ1O3rjE4as
sfQLVASR2vkSalsWWyyKrXAds1YPnukaNlVCnZv7NyjIO0XrGgcaBaPmPicq3QLX81Hycq3PuBCS
3WkVmCW9pUN0b0jytVEbYW4ocKfr9T9mnjMqGFwOm9/5AIbEenbFtmUALJR5LobmgP3kgL505yIf
UEnLI1zefPcX3RoDcEJ9wdEbDO9Giiu3WYQtBjZzxXq1YZc3yj9tRNXvh6eqMXkZPPr+YCe1N9cc
MNqgn4q2jHJRFiGOSpa+Yhsfz4LM4DYwZi+RDizI6nuNSmK4y6NVvSp+6Sk/Rcm/1H84ZI2r4jek
ZMri/FlS94Zz9k+abaMhvcrpFo31Ie7UjxDGEsHpsm+b98CsDjg89RFFTJZZYEkkNcksMMzkK0iQ
W5x7lziOCLstHm45LksuQSGQlgf6ZzBWa975U2sUazv8COrDgM/T54rLcA5jw1GRtUzHF4dSKWV+
xBS/27ImoQTsFiMOji4Xy6cQvzs6tyUDjrXXxQcbuF6YmscmYKVQ14cR1TRxMPsQ1lnBusv3f5MU
emubIpci0xR+RvDkVH8Do1MrCRcRZnpLO5DgdXe97iartW7nu8D/I0KbaxZu2MTdW28M4K3Rl+PF
64rXiplLYIMc503SI41f79nsPsQolkFV70pOmCr/NBIJ+OdJU+UDGjj1pnUVMUa+eBfVRDWBl9S0
hDfUtDyaO29voCZZKDKh61AiZU7XmeTsMhOnv0UDXmlDpYfOyVZss041QGwn61aywsIWXvgQATmg
OfI+WWBc0uFVxueAK1nMlmDeDDt+FgiEerOnM2GCBU0ysro1iIJd1L/MpyBgPQCT49IgZ81Jfrjg
MVEMkNT6vzTPtoJVb0fOkz6gDyhWQx6/GMXNiXC0/oXsO3VjQK1yzLOnhtY7kt+uvQN1sFTmc2Nl
2zk4m7uRAoas+3uEwJzbCbxpvrLVozeZC41Xam6dTWxVwsrjFkIWq1eMB9AyGlUab5JeUh0pfC+E
qX0jLvwIWpt/snK3emg/c98sm3ttsT8PI3zzSTG+RVn3p9s6Ud1m067AnyRLl6nFzkj+0XmRuAJ9
MGUaga6VPVvTfOpdZD36wb1ALdh2WNpOTo95sG/lReX5vWxze+EF5XvVzWFvVuq+duX4o5XBgMwY
l5gfekQu4mUDbbN3rWvcWv4zjowWHwafrS7NjymZfiNAM0o0/IKExPg1LiUmj2pbZTqyDifLydeA
Du3CqJOjlewzXbP3AwMyBirdP4nJHC6nrHdO/gRPqLilyQvb9nHDihLBbFlJotLqFLbCw+JwHf3v
ngMQTnTu/GM2nU+fVbcT5a8eEyG775Ffp95DR6Q4ZrTDfkqeDbRZxhe+5ywy+Zfo7+2YbZiWVZKG
KVva3r6ywYbFG6gjVvE1cfCTiggcFVY9a3ZS19YOKJ1pg4CKlTBg0kVuImzkYw/sY2C94050o50e
QeIorzZ8CZ8hZH7veZqFIfaj5W40fQuakvf+kBRLYChL1aBxyjeYeSmU7lXPdPBa09gTh42m2IxY
3WMLt7sHSlEPnSuICT2elhMaCfORYfCz/X2VAVYKIEH0YIbRn1e/EfIQmJZbzKNLC4StaDcl2IMY
zVxasMqqeW5/hyxYzQwze2cq3nK5qRxqXHRwFcrsuaMNOI6R+Qwe6e1nXT0a4rGK8FCon6a6idJd
mUTykGXVPcdMg/GUHBgZRR4iQFKdU9fnZ3vxq2NJUIrP5jCfiMQzEChIBjDHoN+7nL/kO+FeWfX1
OcJk05L50FzaCT73b6kdvd9upOHVDrwpSxHt8+I9LSokWOEpY5MHavbYVBeQj1C+38gilDpBUlHH
KQrSqCSekneLUSS9Otz+joy7N4B4C6f4qPByinGVJiePstsMy03D3N5S3Yphy3LWEmhsqm1a3dx+
KkrmG0jHq4Vk5q8Hl8S/tIUHK/gD5AFQmEXAG8+mDI8hUdJLk6ZFj9AEFcvm6/8nh2GG3+MslPlW
S6ka3NlQvrPLDm2XscibNTFIKwydPaPOJsc4rz3Z1mdQu6ve3Hqwx+ZkVJsLyZuuNBJg8grjZGtb
077HzyZuxLJCoEMBMkUHAEd4E0DRu8uojfaCW5rloYf5GPMVO3JoOewY0XVZ6PwOcsLszUeTYq0Z
cW/XE9oD+Px6pK8cPpo4f7dnA6//4g0MfxmkBdSjUf6W6wPy88+E/CSPMrFSd+WcMlmfnJoeruSs
FEvVfTR8yiaXlM4hVfC/PV691rkHFk7XHNKXs2hlvXcRE2XFGzI/Zi5uc+lQkKfWF0oBX3JDlFSd
PSSxEJcvBo8YBkRfbnUm+mG/Ce2tTxVZmru6YOGEBoYmEfQaFjviEShy+ocPmKCCo5YWP1ne7hNs
Br31Ce4Y3cuut6JdMJGfAiV4QDg607AdVrUG7UjG9nN+YMyVazMqJnuTFRO22mVofTl8agVpfsX4
JSv+UNMT4ToLcAZVTVik+ei4k4eIZ6b7Q6aJ0gQJLksm9kBQcNekY/JSo7VmU6mzRjXaGBwLCMQR
RFFzcDqQi+zxpwFh1RzbNa5di/aakyTkHZ5z7BIWzCNVGqYinaG0IrbAQ93m5S+5yl4qbX6usZVa
GUWIFstllyH/Y1vDe01QhBmLl0yBFCJPhAW7qxhe6e13I2yAION063UGhvlqYn5ZsNwp2hy++7MF
z4t1xIbyLqxIxizwoZQ+eHr8SkuyIgkTiLDqZFB8c6+aJ5EMXH2FxIAI23YTEb7BaCg1tmUUY4ni
D8qWYCWSfZ+FYlsGwc0MM0IeiSsaGPmoIMvW6LH7N1iWGD7rf3lSULeLsljlsRVewla++s9+YbSs
NiL5GoBB95H0v7S0WUfL6Z4N1Mg9yMEZphLZTC5tNryoZhEHWFVPwfoWWwpFMCx6i1gTbEopeu5u
EoD9Tlp0zToTUb6zNfhiW3Zw9HyMiorl6A5rqFX7iYUVhwlSyO6ooDN37y1GRl+/GPkPzrhFcG79
V5ToB0mekDPVe58pjoE2jKtuTRbKtNCwDUqLfCQNMkjqqPj0/3+RR4B6vSPMiwZOY0vuGfiPZW7+
xXlfrzIbhXAgKwXZUPsmZ63bWCUrpMCHgGT13pO0Lar7sPrxaPkWLbGVg6Z397k8Yz2wjYJOLo0G
coYgHrjUPQSvUOk3RqlujkFqcRt9xDY6i8LE6Ij5Dgdza6x5jNtz6jFBciphfkbQq6qQigdM+YAd
JMin4rkiaITki3Rw8D01EHiD20i2lS0rXsCG6aYz4haQYKVI50I3NXJY1Om47HMLsGGH3XHK3tTk
v/fNeCKC6afn8X0VeDehyAXb0U7CoyiKWxTX5ptT9unaFPEJOhLVwLbneYoQ+OD5B0s4Iy3HKUHq
fGhbbEES51a9qpFq8Q57xniMTVIsDE7kXJ2bqSRwbLyV1OWWyXfXnjQJpA0lqVTuO/AbDZuOBlQ9
bZe+ZT3/sdq6yOmpyuJzlgYubMf6e/SP8JM/m7HblIl/V0Z7ziy+yzJh2UgWa+Z6vyh3mkWA2C6P
jVNpKHvGnFwTy3zFMHovaezm3IueZDxHO3dUDA1/KHKnWA3tzAEFNl4SCflNyf5j6Opv3YqQyjbk
NMilidUDYzRyBTYxPKxB2h/1znrOlAH18atGVFmW/OWOi59JYS1+K7O9d/TYA17xBsd7xo3BPc3U
+DeNvkT+NMqnsLn4VbhJpM1FFuy14iVzvlsUhqVLQC9humO2x+dgBM8lpgYcfytLReAF9WWdnrWY
3QQ66iJAiJWzJEK2WawKI4KCbu1KK76HXNI4pyBePBJmiyRTrgrJfkohSSS6rd9S4+Uc8rPo3SXP
s2b637SvhvgdzLcp4IcCgGTL9wY5ZpSZNDc/vOWHXBnI1bLtK0HQmHm0bYWbxKrCRzpWhBb2m87/
yeJyTZgLky+S2+a6H758UBMCYO1LbrssGS8GyATSsYyNmVhfBP0ZGj0o92OAAlIvUDDEjMfbeNoN
XKv9iKl2BEQEoaQcyX+Vcl3xyU6Ds20TtmmTtD5CZ3giXnunmSisSsv/lzfZgTjXl8ixFmV1ZqG5
6tAuFW70mutHrWQKSp9ghnI1sHMsEfOVH6P/QVDfRyeHJRE+z5UPqcZlyYe5hynRKrunuOUTg0SK
OFxODEIL037qaMfZmcKgvU81tLi4KQ8+BtRKew2j6j204HPZYMw5vB2wGOW3R6B2rmfXMrcPcxJc
TsBtQMEqGHsZIS5it2Wi0FE0OCiYA7zCiBB6h6F7twnCvRLdNYrh4I2EJtNc6OalYphlspY3cXi6
wcWuObq0fp3FuGrbVRWIV5/Nh14Wu5yGWAGg8mxn5aCnaEmXAerbS6Z3KKUTGDtto86hebeyGpw+
O6d2lfAfoa496VOsXdtM8KiAu63x9NUNBZX20eGYy+seb8fWahg2gdSsudt1q/vszHEZbeFTcG13
q8RzIPjSl+g+TmHku5ltvsZ8ARltrEWk+MR+3RTeUkwj0l7ChWR0NmjCaZOIJlylKTGKVf1Kie8J
xUdyTPWax6o5zPv3qGMJqTN+JtodP7WPO4GcJYEPZvoZx1+2mQcShlB+nKXW7cK/PxUZ/MvcBPUD
BsFapSzYc+OUIiUtzKMiEijTeNiQkSRdsVbBj9X26zFjMgaVaowenP+L2g3OKMU/mui5J+LBRseI
9+Pm07PY+nBrmQ6YsX2H97oWCtud7WNOp14fc5auKDIqbseWGBACoSGExR+z7KmV2t52/PUgipMf
ZbfZPhn79wLCY85Z1lfaHgktWSCgnuRXFo/8voh0pZhewo7jYOoPoPneNUqhSKCZIEVsks6m1NMt
kHss5fXTAGGOO6UkpIlxE2OSmgWXoZjZyeOskpbqe4AiYHf0Nqq8k4O+7kZgPcadIKIFHoX9FgDh
yhvafyqrnufSSkNwslR+uy/x33iiRR1eBAtU9ysdnv6A+T8DBSCio45ctwncPYcLzw3AROHzb6e8
/90Rhs655h3OYBE66phbiIMgo+SuuU9Li8AAb0mPWbXVn0AwGDX1Mda155peYPTPQXZ1IbkOMvki
12dj/gzqatbN3h3aS5bBOsSehJG0542Dq8HOBl2YPu6lJZ7MbjiyZzvVmCuSuoQoBiHfJ88wK/N9
RlK4L6+OZl4bSUNLjKAcno0JPELcub+KJjZs32yL6Dige7ChHvgodiFCiabeDAxGLZpIoiOFWcB7
YnMpnpjpZZ6xIe7gEfXjrv+XG87WwQCEDXdv6x4fdTzuahtMpFN9tB6zmIltzesgdx49SWqWR6Xl
0DiMTVjdo8F9i8b8XBrk+szfD1xk0z1Y7qtPWTlo09WZnTLzTofXw2W+xdYkE81VuP0qcd9VvjWn
32RMNx3bClsBYYjS36jNXgwefoG7gRePUn0vJZQUtNEKxE081ttREpjjtAetQaDViH8wVW8AlQht
eCbSeGeb/UFr0dCAwdS6cNeZiGq75NIk5D6wjA6QrWIAOefMKe0cVS5b74jPp9wYSryoHgCR1W07
U8cOhiXITJDlq6WW3VIifcs62WBBYs8FH+GgcQkYv0E/4yUWBq05EeLrOHrgIXQNZxcXEIrwqBB3
8uL13rbuyktX/HMrJlmKV5/2oIS308V7nflXQEVrNE9NUV6BN9ONtmu7homiaUTyjddUi9676Vox
qM/136p9xMqGVxPPOgTO1K2uikNjNnDjCjQKAwJZ7mv0vDImMJS+JC6Cn4AgQ5/ix0unt2C6kNH2
a1UbwNdbwi9Qh71aBIB4OorlbwQaAIT825S04J79nwj6SV59ZMRQsH3DnqzQI3ZhdlXwSY9M6HdN
kC6jEt39hkYqwwMdFsS03oFLAVhlXYP6SA8+nHFuuIK1/S3iZtsC/ZHoyoKk3Vohv7f2Scn3WVKj
Y3zE4AM9HO9jxqgzZR7KHJudH1fRJZ8Y+hKdgXIvNRuG258xmahm+qnn+Eoj5006kDTH98r/rTNt
RdQrmLSdV3/HxbAVLUW1lE9UqRqLJjjce8d+Q6i1qXLW/B4aYsrePD7l1X1ykidhP/eu+BL2LRna
NYv7RdAijHH+4sw6QapZ4K4syuArQyarE6QuCwFMGLC26Bcjh5Q//elc80Oytwa0O0B7KLe3pfk3
KoHrVOxtbHSp/jDyF4CVUPwESlgfPCPLWtCOMImQFxLLRR8Kdw31ebSZ1/MdThCvvMw2N1vT1gaH
mUK7nBD5547w6OroS+nQ6NP+KSVPiEho4ItqJ4qN37NSGLHX2c/1/yHBNyOx7rNvKSPYPWTnPoCE
kHm9scJyBwbmMPz6BaDKFvBGONSrAEtCa1UriYxuwTIS7oy5Qcq1jwPJqK//FwLKoNfDi1x5McpC
EOUQBXdRd5bmvnqwaBEUoMmuu/OT+pM8DpcBV7AT3cLkjhAc+akoLcYxr766Rh0gvB/JxC3YMLPt
vRfVXadp28enUOF3WzmfXj7DuD5yhHltxd5TL9ei4qQ7QC/cG5w09p8+eBuT/boJwb/mxnLHU6e1
SxvEclfzbF1VOC/rPdLWGEgN8Ynt5VhFx9L0tuD3jm7NPMn6QQ7Aw4P+3qM8EMaiqxhK1vadd4r6
uOO9UlvSBRjQ1Fez+8sIjquMs8mdBhOL3sN4KE11i766EqnQBPXR4UIvB6yy/VIX10YVm6ERF/cY
NQ8biEesPwLmmmPq7NHqO+kB4OKKdE9WR8eKlWPKStS9NPzuQzX8I2WPhBul19d8+EwDOGdiCC7I
JDKS0aKl3VbkDfbRsSPX7RCqlphoQLxcC34KvYuq3UGQMCbWWqJg6caxeQ34SfDWMp6HDDUSXsZo
CE4QOo44SvWd1mcvxL+IoyzDFSnP2XUKanlHVbciGBf2BpabtRWRJBPEGqRE0yX5amQ+UmvQrmJc
4kRTmjn6laXwsrVXo+BOEwu/P2ysEfDWQxZbPK9EMM+gndp19MOgBZfWBj82QGnjyBZmuFJB+UVW
7syaTd91zZ82tbWHrRNufGX8sRP6atssOmdQqTnwg4MEj37yISmyvPPoGgGuo244hAC+jg34NCTi
RXFWwkrJoagT1jq0uYbfBW+W2cEChEu0/f//1g7IsdArUIbOfxdvwE6LRuOJ7Ib0BV27TWVfI575
F+VoAbQuGq+gn+xj3JhookXG+2MxB7PmyA6nye4xfcoeX4x0D0or7KsbQ+NqminaZBbx9aada6up
mdxtPnpMMDLXOjIC/gnNEXqc4X5qpDRQXvXuWhpSHOtCAUGMia0rSaOAL6ZFsFBK67uvEnkk72g6
enn7lwHK3NStTFetFiEenXpcntCacH95w64q6CJGfap3/cgub/A6a+c56c0bxpLf1IJR6gb+prNA
8rclipQ5QtiboQBdV5Sobity6eqowOlQOExeDHFI2lbwB+zulTHkmzniOVQAHtU8m5MuaNWkGfVD
kGT2rgJHF6fCPjp4F8YWcnLuWMcUmSyPYX0rM5Vj9sU/ST0Keibsr0CH3UNTMf32CRyj9tDNbaqC
8KTCi9VP2jFvX0OyrU8gGPU2RDVjGC3+VuZkWgYU29FC5g7+hPStLct9FuygyeEGwmy0MbP60ws7
8KpcuHYENpJIc0KsbR5syS7yNrV3PjjrKKvlEIbVfuIBhtAJUV8nzkpH9US0pnW25B98Ew6xvPhA
Zj6hgBG3GvgmJWDAZq/V3d3kcA1hDjpPmHYmsYk1/98gCziYDb2kKvqDMmOO8iL/DJFanSvh77Sp
Sskgzn/7kYk8em2IQX54rAdxsB1MfrZf5utIN9eEbRlrWlXGaiKJt03aHbjanhuIOMKHmaEkqzPV
xerIYg/mDRgcj0RXYulwc8YtfS0xNYu2HT1UUdvJb/1dI6jYc/NYThZse1xvbOItVFipT2UwIIQA
1zdM8SwrhGqgqmSv8Mhg++rP+KQxPNEzlPsqYQ5mZvO4PcRs2DsYOxJPYhFhEz/mpBKCdZJy9LG+
XAN2lTtHB7+TOh/NTPF2ZwujOZUvlihnlE5nbIeyfrgGZrYoLa7Q/Vgb5AOBnnpmnqzsUUPH3nc2
wk0GjNs8YbyWg18sczB6gXlOWjnuCosJktFBioUDT24CtygJF5xVqcn+VQBInSaqIrsFEjEAOCWY
eMPuDRzqqAamdhoy0BAteYkq0zf96s2moNlJZa362QgbtjR7cRrOoR6sboMhv+jJLILhSJaqVRun
19trp+ruiqz4n1lF8X4CzRFk+jmt4Lik3RhipULlFXJluclt4mFYoNPyCBlFxluHcAW93P1n6Zzo
sdLmzjGgVEoJ00kdaNXAh1jJ2vPpkLxUbfoKto3NJrb5UjXDxtV7/PeOIrxD9G+6imyY7bHceO1L
EcryYqjw14zNcCvxlqJqFc6qbi2AbDGDCpkDAWhJtB8xrjxizIee008rXeS4TUP7yRMs0Yx5ZNF4
r2Fd2WvdbH/KpGMf3UnCdHaIXwkLjjVrJZGOZSn+fVBl4WYg9YPayeP1TVuxlon4IbGBcYGOlxBY
RYiyHkFKPUqAsD5EttFw3/W2wS4EZHzv23hjGfUtooMAynVikL6qWhY4Xgbk0Gz0B7F8uDK8flhY
cvjRQgNiXJjZqLmzx0QTljCohWrEd5UF1VZMZy2lXesLpHpQmnBhk/tjtB42/AI66f9M+6wtj4Ua
vtzaSTCN055UBvLVdDaHTnn/07dBfmbXnJ8j7W8IBvfga4O9LSbnpg1xfHBsULaijU6iKpkDacZ6
BB5O2iws344FHJUxLu527PfQII8jQ69TiRjBRx3i1/JZMfree028rAoM7gWgnoX5jXnJXczPeOn3
P7HQ/hEgezAC8MJubRf7iR11jFYoiK1npB9WDJ9cOZiBbDE+ISoz7175OQb6jjmeifkT5lsw0LO1
SiMuUq/WOLF6qI9kZpezeT0YuJradKsZjQ3sTh74zuTak1mycpmzN2V+8YsS1TqXy9phfa4b9C4q
bYm5gscc9siCoZ6ZNAJVd1A27IsU0Rqh6N4mSDzY8KbAUQ44xiA5lZwEMnXDuF8oOz/MD/llssB2
CQZbqNJIVnafCJ4MdgJFm1MA98/Jo3QScUIN+uE6BaPlxCNisUjOjCI7UquvoWclx1LzWUiOZYlh
gXSPSsJKEG/2YB7SLHexWzncBUFDhiLu5VG0a4/oWpBzaUFXW7kYRFoom45OG56jbfIc2ewTD61g
89kUjnk2c3JqahRrvlNcSpdkV8OlMON+ylcsoFLm8UGwTkQhDikR8JbW4fRNODlDMdvFch0+Hquc
amg+VdP8JZZDBZ2ZAIGzeidHKguBA2kNcj3WwZHVXn1IA1TaWlCHa49+38yU2kjD/i0C5y0iFZ2/
rZac+e7Wl6jeklTDxcl6FhfpR1K5/XFq3CcEeIR6d/BGbdcDsW7xLrWdjQ8RBaBX8tcb1pejW3B5
4mQ0fctelPEArgIaBz4V3PKuW9P/qfKHgdI9TmaA0hBYuzbFuhaLwoS54BTMFHG4Kgik/0bYW7On
pkqRSKq4v3Vt0WxVrL/URWydMyIVQNwghIWXLRkJsWO8ocs/g7Y2Hn7A5rW3ACC3tfkNk0rb5zXu
8mEKvPM0y7B7mger03dJ4RtHC5VOxO9xKlCeLE3+eeJaxoZgW+x3JJO8AiVMNyXMXxxpwVWWkB+n
eOKrKeDp6vW39MR7EHWUNRAA7bys0EMwh6zKYVMa+DeiBlEkcwsg0wTT+m4IVZieue6s5omtw14j
EAsLk3dQEQB+YoDzLe0+6Flax1WZ2j185UFsKtea4W3GSaIJYdPaLKDG0Ek72p6PEPFZw5rcCUMg
kSm56/bg43iNeXqA/WIANK8a85NFmBDZCkE23WjJtSoL81G5MNlyAKuhLqI1Sed4weWnsobhg9G9
IFVgJXPkZ1XSlYcmQy1h6vorpoDnkrryOsXhwaJ3uADGv7D56TaUag/U8iS56eiw8pqfqBidzWSj
BgDMDTTPdmpeLZsdQH3ujPw0WdgpRvCrS0faGr1oYqCKFsxj/cn4hKn6NYxvXTPY5yZymhW1e1Hq
P9mQyvOIiEGzWF9aMjhDj6iPFkQuzS6RW+c20A8ag3AIz47L8tFKvKMmxYc/oNqjyWSWqM2GBO8x
tkQ/524PXXGMnxjzMNiU5cmxfbiI8OKArXuHIpD7TtC3oENu13rCTdTHxnEYmvjKpnVZCv+jgKyO
HoewTFh6PXSqRecJdM4hajk4bF7nMa0gFe/mTIRl4rP76Hs/PXnjnWTCAB3JHIziMGlKacij2NNX
ZtXgnBWq24dEUJsgsdB5nTALwPHRug8M8PsxTIxN7Y8/mRTW1gmPHSlXmckip3GNRWvZrNWz9o94
FTwtIVOmDp1vZiPZCVuUv3x9wCH08pTCXMU76ffL2Kg+e9ekwch9QGfBp+6OD+7ObU0zvrNHzq6+
BYlmNIS/6VmI+LyBX6p3GFz7uhDniq1hNsQDjGt7n1QjJxaiXulOz7aWe9d00FfgEh0u8BEQb8Mw
H2AJkU9ULUFWIWKCa4XAN9kT5jxrI8IP1QbG1UHgVAgFsK3Sxh3eNQglRv9aNJgySXNHiznrHF1t
2LsR4N3MTfsdO4mfRjLQRyACpjrS7FWMuUdT9RMbQKBJgCJ3PV80Hvy0dpqT47cbI+THJXzgbLZ6
u51aK0Lt6yGhiYpxJ1Jfw9ZpsDCxqPl4lAlfk8Y2a6NNoT+jdkdBggZ2EZfxN0JxNvTCI2Iu9a6V
FT+rCpmqwSGzUnZCdEElQQYOEAB1p2q3rmf96NZ/1J1Zc91Itp3/iqOeG2UkkEAib9zuB56Zh7NI
keILgqQozPOMX+8PR3VtiV2W7Ac/OKKjI6QiRRAHyNy591rfqmljhjn89kpfkHOpyK9L1tVozevR
Je6BbuYxsNvyS4QmL9FVzSEgLRAB6BvLMPDCH0YDk0PbgoOZyWQaaxSFdGLXEe/zWZYv5Kok/EbK
EeySGJHSrGD2jrhxh6HZKXR3FdHq5dh8NgODdJ8yvHUl2sQkkAyc0ey2ahwePUj7LRzYIWCewiGI
XAvRjNitwmGLVhp7b15fNB36FcttDmJ2v9UQ3NbBjKudxg4htH1PliVHlXHszkZdWRvOM8g44+Mw
EZXshMUVUEgfyMKOuG9MLng2cbq/kd2lYRkWR54Te/sPk8wCMn76YBOKO2GoixJ7Ita5dY3BaK3m
Fl1MdC7rbtgOrJL7AnlZA6V9HUwIKeHNtGt0yOMqnfX+H0UaW0B15ExsK1V4oykqSgXE2gFT7qK/
xZHaKtTShM/mxl3pI0wpooYAQute++6wP4WX/ve38T+C9+Lme/Zn86//5M9vRTnB+w7bD3/8F+o4
/vefy/f8z6/5+Tv+dRm91UVTfGt/+VW79+LqJXtvPn7RT/8yP/2vq1u/tC8//WFzilS97d7r6e69
6dL2dBX8HstX/p/+x7+CWe+n8v2ff7wVXd4u/1oALfzHzNYlmfV/H/LKL0LG+8vHb/ge8irdP5Xt
Op6iEyBx17nWf4W8SvNP01RCeJblMP10HZJc/wp5lfafjudoQYSa6wjbVXxTUzCr/OcfUvxpOo6Q
2iQg1tVMgP/4r9/7p8/vf32e/y3vshtyItrmn39oxybD9fvnfMp4hZxhWUtirAWey9SWzU/6MeM1
KQ03D7oW/a/sMx9ocOQ/EdDCKKvOKG0hWHZqFSLFQRgrqjXWkeY2q5CbKV0SqYNvZWtW9FMLh5Fd
MmYuGdA1cwVEL1CZxv5gSkT/kQPW2nJza9sSlcVWEDCvmwBxWksyCaR+aydCMr3OgolePULZ+LYx
QTFVasR0RON+D60AFFWZFAePPXjl5nV+7izpId48wUDw2mjlBUsHvpmMu76U0zeOxwMa/ZpoGxUX
m0FIZztZiEPaSau1NFC2jaVqkVox4DPYeL8idKV8ow5mw3Whv5j46LdpRKaBzmrnWk/5o2mrDrFi
BKOqw/fnehkQqHIJTEvpy6/DWHBgNux8i1FcELYUIauzwuaTHVtL0lbXbjx+AHmV+Svw45D5M2Fe
IvQYZgewaNPe7NGfNOj/LN/lZoUgBZWCH6ORnoa60ze2DzfX6vqAPnBsM8jBBgP1jABZFGVnFDbm
0akgqDYlYXDYJNGD2/h/QKaDeoJKwfwLFGnRczwtZ25EFMi3rI7jrYPE8UaQWQrggcNSZGBkUMQo
nVkC7b0KctwGyZU3zvWhZH+n9QjLh+UMJhB0hdcJe/c2c5qK0I4lx5VPlgO1zLdoheW+SoeAfgTn
pDlcfsI8l6hobA/kV0hrrzFr1OUmxv60MtsdfRRigvqcIbBUEm5ogNWiKJ0vpBthsI0qSTFV60tv
kNMFA4sIuUw5mpdZ404uJvh62MWGcj53DgLcc9sfyJ7BrHpE9yguVCe8J0fpYY8RQiFz9uSXkd7I
ZWf15q4hBe8L53xw6U2c9bj9qYR3Im+nOyPR/GU9+giDazgYExoHYtFcJTa9JgKr4WV7LuomvS2S
yLmurY5TDO7MkpeoR47j5YU8p6DRW4UR+NwekIoWHCHaM0FIy6U5GnD00CExNQ7NuyGrwkszbc1D
5fflzVTl8XYosuDbbNM5Q7Dm16DekvTeJJHx3so87yyOh+JL5XsBViR7OJLYMu+0P0GTyL0guDKL
ebxmsaA7biDm25e6LZiuC7lOTTvGrp/Sw0pyyzk4djVderIdgJK59rnrTv6njsAIYnCwAA/GEH2C
d2zQPaeTyz+2TOy0nxeXOkNLmrQmQfNpGtYIPvsBDtxgD+92YqrLgc3+GBhpdVP2Hnjy0rbQx8Vt
96T8JL013DB99OcixmcRRt4l3K3xUIhopFavkP82voq+4WQcb42BnqbXEmcZL4Pqqq/DnWLW915i
6zvziXm7NWdCOlbQWLt0b4wNAxtUkz4VIbE/pe6CN2EAUfD6od2SacQEDHwVo3ok4BM1LneZxlsK
Gvwsgd7wXCpOi9qF7jEpJ0chiQPyQsfZeGeNnmPQI6hntl0IFzdDXLg3Ca1Y6GCuja2gIaMEqf1t
DJnt3XRaH6NL2PITMTAMT3Gm9a7lSX5K3QJ4qRt7ojqXwdAwYXfbt55Ez30UJuKZ8HkeJruKqFvc
hGjpxcaRbUa7gzdezzmVRl/j83Mjsy9x1UT9S4mj0ee38eqXyO28eWM1Q3keZqinKkr/Z4ugE2xJ
svqaqBHtdR0VS4uyyQ4aoMFdkNb91zT2nBucwP526KkUCYWx0N/iDMhgPoe+j7a+YE0Sbsj4vQsA
c0UMW1apATOjnszikuSPap33/XileXOObBfVgaZIedkzLApWqrUgIvjc0essIL9VS/D6K6LNsgdi
mcPbTszz7TQviXCRL8eLfCaJRyHC8RgKFhWvBrLBMwDWEMSCNj2ISdBZh4VJhJhSEkBxwZyVH8WJ
I87d0l5nxRB+HmslXnAq4ALtTWOvMenljDdQumZ9uswamYiVhSeYXFXDeODzLGiKC+dyyrxmk86p
uUvImgG5kkiyaoyuNVeG6QAPzg03QPSUo7LTiLIb5jEIYu2ec4HvaRrKwDGhlcIO3FYulpPWrs27
mfPXqi/riPla7j+M7Fz4xNH8PjVS9kdMrO63Mp2nQ13M06M1eMUxDt1pV5mGuAnZOEo4CDlBHnHR
f/J1Mo+wUXGS0/2hmh9aE8JNasj4fGbVf+Ydqr/wX9KvTQn2tQkmfVMFHFe0qEYeebo857HXi5tq
yIlLVYtw2o4atM+61UuHRbrRIRWBQ+h0NBqPsRM7e47+4UUnaNfLsYg+Cbx0G1/b8q016PF0rgU8
sYkLfaETYhejKsW+zfziKHI//SKq2nvC0NoiYa7gUovKptOfLQejwEvfW4gEO94JZ597LUB0tMXk
pjectc49C9hBl1b9Ku3SYh/Z3ryLpC5Qu7dY9x1OhYgSkQ2UZRzJFQcpl1MTamdoWQ5C2Mn+zATa
2kZgNTmBO1W1NT3fJ/rGzamvGzRYq76mkUH4EjMgZE0OuW08ZVuT4dlVqmtUJo0Q9GNGJ/4cFbwz
IZspMSQ9FPuzfrDGbU4P+RtDsf6mJez+IoizMF5jLRGXgxclPAIm9VMsJY2GIpzwlxllrkYC6Cvz
sgU5gbhw9LZl42qQgjPOm7CaSgKNEHKbZ47Os4vJ8uwL2dbQjLUFSO+QQLnRu05A0MGrWST9OlFg
Ilnhq3wHphpHSEew4iuhYQj1Ksctr6GVhOdF69MDL0HfSgaOlp0RFlLKgDwhDRKmnVp2cQeMAXZB
nDzRNbBUiE9m2rlfPZ78Z95fNtMmwBCnmyTJkPVMotlk3cx9ElMxXRlOMTwOoB/Z+UOTYZhfu06F
eLpYqK81xmwyjRkNCa9NGFcoIanBOk8MO98OgFWn/oiv2E/ThRNlpozvZ8MJPs3la+5/4x25nHP0
sQSmWQ5DE07bMsbHGSkHInYCp3qUW6cG0+Gk9GvSM3Murhp8wkPzqS4/x95DH3xSdERqasUsXOGx
2pdEa6v3JrwTFvqEgPA6AHboakH9XvYkfKNaaoCcaXev3fottOiU26iXWgJ75Ib1Ajt6sR/MT1Nf
71JwoMhwb3inDlOVPtpdRTxkd1StoHtV3lel86AI55joPZB9uGnmt8ojzRjQ9oKpNo38uTCbpxrn
rdO193Uy1DsZT/pgZHL84uk1pS0B6wINsP+JVqp9dMsSBUKL1e6C/t+nNEEvUVcb10BCJWKqfEmy
sDUOWH/zST0g+qze2xQ9L+u2h67vhYdnYi6hrq3QILmYntN5y+Djwq8i5oyhx5LB0KPfxhSRnOhj
su+IFiko2GHEuHH6GmHy2A6RI0gL6xG5ZvRmstR/9vwuXZeR+mpnw03JBrjqVNyuhpZMB2d89Ozu
psUQvpqnVN91iYstzkeRgLx8mrYzFiMdBc5litX5toWWt26H2QXNvHjz6atv0n4m3IF+N7aE8jMD
PTwHJf02ZTgJ/ckO0+wkKxSgRn8XNH5700ORB4DCVqO8lMKz4X6X9LzKvKo2RW5nqI2m13Zp+ufu
osccIIj7ZrPgvXA8+ql7ORbytghHuFM2acWS0KC+oOEC9AvjztA/Uak+tzMEj6QIsN/OVzTlNPFB
HGpMZj3RjLq0KsCcdzW7fRLJV6OnbEjt8LEtWQNqzY4O3GzRzLiIfjmcEd+lWOltksbJgcYdbECs
6rAbVsSObfwxB5Iu6f4a2BTO3BE3wzyQ51hrAaQvK5860ITQDVEJKfIrN3Y7UlCrDm9Hpl4JEUfC
XI71Xvl4SmgaArbJHWtnDlCuI22+jHZhM14diWxuEw3IxO/g5aXlocoIvieeOtmA9nGeNP3063Gs
CAf2SUr75hlYfZjsh0cDKs6la/nOY1TY6EANyi3y8xJ9NwZ18mrmCMsDOrwvjczKo5MKfUYxh7Db
cOuMWXuZPiSGFFe6DompYXraubvGBW6Jd9mLeWWoIzmj95t2NsW13S7UFiJoWXha330YCqvgicpc
FH7Rctcsx990oL/gewtk03UX6aVnEN+VFr/pYPvJISu099pVrn9Z1m57P6RJsPWyMn1M8gh1sNlZ
BGTYxGIN6VQvFqeYelMQKTzQ0EGO1KruOtSV99gXzfzJcBprSw+5VgdbzvKh0Ja+bwQ6iozFI+OQ
EetmVfJ+b4O+KJorTafxqQbaOG10bsAFwK0aI7z0AvdLNfokFDJvwDbkRc6xC5Vh4x5qTIA1Hu1W
FNJ5HR180c+PHH6bYm35A8hWYivyzdhaECMcZTx7hKZ9zX2SncMk46RTEzd98MqWil6pIv80Gzqz
1yashUezFA7y0BxBoLLBEIJ22YkJSsxZ31UIuSZdKLrPkE8uR2/mLQ9oEiQI7ES1m3Unt3ogmq2u
um4P+NvbuBNYpy4IfXz4U3DhNXi1JmUu6X82SXtTZ+8bY3whogCyRREg+/Z09OAVYt75Yob4VbXz
u4lwEdjFbGXHtKnNi9oxFQ7cMCiPNTX7pS1bIKYcFDdoIxbT5dAq3C9ecm1lif0ldmeGkLkZfkPH
k3MSGng+ai+/Ep0Z3ygxkhbs5caRpWS6GoZuehOtW1+U0xzDZWeTXTfwcI8w78frFgD9phrk+CnC
lXJOg5PJqLIqgrMdWnaEOtkPSBvG5xn95zXVB/48at9jcJK2NGDWpjgut0M2zFsvRehw3ZY+cNMZ
KVjUeEivqkZSP1Z92jxEQMzu+4SjJL3lAOb/NBblt1I35XXpNc0DaYzE9SrXRrqX+xVsHNmYB7eq
DHIrLHL0OJOGKH2mVrzM7QTjOU1JbXJzQ+3LuWbcEKsAiVHQ12SZ52ryKLW6LryXNSLDtVtHQrII
2AbGGKIGbzOH2ZxpWYQyDVzgKipwkSRp/1Bm3vUYA/nC50RpXhSHNl5Eewt7NnCWf8paxs30qFa4
N1zOSxbGBVeYvBCmUV7xxc1nQwbZJ0yWLVRUO6S/Irzx2h6CJZuEdOfluPWFkoImewyk+/H/SUP0
/6NWpyt+1epcv+fZS5382OpcvuF7q1NYf3qmMLVWSlmYs2maDu9N+88/vD9NZZnaFNLTmOE8QZPx
r06no/6kM6qVtpTnuFIu/cm/Op2O/NNxPEtobWrXVdrV/zedTk//1Oh0NeRd4Wjp8HjQPfX00gh9
e7lj1kVfVPzDlrQRJfQQzBjzdF4V7eeBwOZ9owj0YfAu4BfML5ggEdH44jweQHVY4p7vVvu6NdZo
vEniNGEA4uuGoILJY8i6C7AktORVcqSRR9hbzeRu7KpLB7Xfxq0YRZ5lyLICu5j2HSsIthUC119D
TYhDlXjnvc4HbCgg/Pzg0XYxrjZdTGcJSGJPf36H9ObNzj/DwXInJpaWV7UbS9P1JFbmmGT4iZrG
ZSwHF3NNrcN4rIafFNXehNlGzaji3J05Vv65w/TjQCCjYCjVnNPDmrZsw/1752OzKklfkXH7lHid
d5TTlY5sgbnRuNLCItI75Sg5o5OEWS/fpi4fbpL5JtefrQT0ke3zWjs26QgRU/FpXppLsf9uDfYh
IuQMXo1VL+LkbNPhrUJBeGMSYODREuDwZt388DD+1d7+sZ0tl271D91s05QOmk6CWbylP24p9fOH
bDT1VE8zNjckMUeaGeGhYzTfSrULUhcAqIjjq7agMO3cYxbK+uBS+Ew6CfYOZd5qLGA32GN1FBOZ
UUPPeDXwPbwPoFbi3H+q7CVStAWU16cg/vLGv+tK7Nmx196KGXGXzsZ20ybxhWvm38iflBe6NJ7b
EHssUoQbdhQOkW7jXsYex1G0yn4TYYdTV5FKH7VLPvCvb4gyP9wQYS6TAu1IV7Hx4oL9+Ya0xSSM
FMD/SkG4Ii2EwDDHmHD3D8ar5xFdT0n47gGkoQ+7pAtPKD+mCBHtzBS0oqtOSwsRJtM96ugZPTiJ
G2QZFHo34O5wIcJvWhxVcxtOCJuC6YyDDOYr5HQ22yRNESdZdzq9cGRWbbz7oSjATy//hzaGroRM
eEGSXoKafJwZTm4cFEocsy2mBXLKLpxyXOOwmmlpTVCs3QoD40zEQSLNaE2yZeLCQ+n6udnZIR9q
DLBLhaTmBvHMgbk6s+Z02MpKXhSavMVmJPx2KqqvHSNlJp+4U4doWhlDPV5UBrIl3KG7wR9vm0DV
hwDP1ReXxuLKrepq9+sPxvowd2GdlFpolxGOhz7QWYY/Py5H5EtwfaFbrmaVYFdXkbFpq/uwGeZ9
mSFzaLNGnMsxDVGQNgenA5iqltAyJ9S7AIisyrVmZjl0qAqDy8G0zythQAQuECZZqDOQvvNo26Br
eKrrdvPryxc/r6ZUWly+ZeFpU66SQN+W5+6H1RQUMHUW+sLFNj5vrYBUu6FhWx9zgAXsEc2mQqSN
GIBHyTXm8WoQ27iw9R4VOuubn91UJGCtGxwqU4xElM7HomVuD67ZH359rc7y0v+4KAjTMR2ie7VQ
1PgMu36+1rixu9FDBbny04G3nzgtr4MNYBcFNllCn5HnYKpvGqpjF2EfA3gqsy9+qcYbUC33fkiZ
1pvzVkcU7sls2GsjYqXGc7X2rClb207YnFW5hxGC8QeD4iQkHCGmbZJh9QApC3p+nMsvqU9ESeRS
9qLoPRRZaZ+RutXv4CeRpcdDwLSQYLYe9HGid33/2k7Zc1C57jbU5Z1YFlJh55/6MZpXcdIFGxuc
qOmE7YXhqc+uW4P7tAhCIcbiK9FtuETNbie8hNwkGrpnv76rgt38412le+o6lo1gXIqPT4A3O8RR
+6iZyVRH7ViasHVmC+5lkgBo72q4+ec+ZS5swazqN3YChQN8/3MKzuh0rZ7NS+opMpgXE1/urH9z
gX/zsdug5eSy9KFXER82/EiSoIB0HV/Scm2VjytscMAE+MZAWBI2PWnhOSgBZPnuBLSzs8+YYVrn
WuO78fxsmfVoDsQ5JKXoS5kSifHrK7Q+7lY8mNxAHktbSltr+eElAnXjN9nAYVkU1WVJMDJLKK1l
s69Q0ygUM1xpZeLUKiDxRRIgmrbjaWP7LUoTQ1T7kqiaM5JSCXjnIZpSBck8dPXWjR+CsDv2NiIU
+qaff33dYlmbPrxQyl58CDZYEM+Szs8vFCOdjqtNh1XrhmwXTfJtSFDdJCjM/e42sVPGkm2NdzSH
4OzRatg6foLSMfWDHZ5s3wynjRodGmjD9LvHkurz47V5lmMzD+W+Ktf8uOHpqW38mkgP5XJsCBtA
sIsYjzZNRQVG9HdZWj16XaPc27r7hi4Qr9+v74/1N0+eh6pcCMdkPMb0/+f7UzEKLnuInytgG6Oj
MyR0rBdlJ+59hwhJt7PO2+7K6EVNtIi9Kz0HJv3UEopp12eWNfYr7DcpyrzwSRGAfaPU4J8vD2Oh
M3FeqeZIQxT3FsHuy/7X2g0KUWlDaPjNb6L//W5SLnuSD5o7Sv94+U1/WOZnoYY2T/mkvVgcwpze
GEY/vZOduhq64o1q8+D6/AWKRCqcvEUZM3P1jtVuTn8PoxjGawBEqQuf2gD3eB6ythWd89VgSUTH
R1VtlQN9YVq6DKLaBjwD3FhZ035dRM6iR/NtyJ0xlm8t5wdM/7DeXV8hQYkolwsWxdSTF+YixHJb
zIwkMZ0KlDSo3iQ9BITPMejLWK96oqR3UwX1fWqC29AXyaYdGwm1rHzvEAHkER29KElaVGTm/WkJ
WOLE0mZIDsoLIaNMFdfH1BLpIpZTY0yYD1jlvOVc/tnX9ObMBDWVDObttGzraRkwucSrxGj+tjDY
KWlBY43PYCcbtFlm33nOe1vcRWL2vzSBvysIK70MsMbsUodPNfZRz3WdU+2M9vL0YdfjwpOc+WW1
Xd+Wk4auL2vrN68RKpKPr5FrsTzZls1r7gn7w+LJrY/RVrtI5xOnX5mZUVyIStPrcMVF9h70wV2l
KnmV5d6rM8jwnAne4r8/G227X4B0NKDoZfq9Ox9yc763mVlsE3DiPTQNQNT+rSP0E9JUrKDkwG8T
fgNKomFdTeZX0Sc4pmN9OcmancVJlpHj3DCfZTwzMove+Iw+52XL7EtVkWCGXBLF1ar3F+z3RLjE
r1/ov6l2XAlGlhB6x1LSVh/uhiY2llTvAudOMo1XXaOw99vVlc9I7fTAj8PiMR6CFzBGHZ5agETu
qKKVmrJXLwMcU47Ok5NC5XWX+i3K1M6QcMiLSP1u1/v3PcVl0WO/0y67i7eczn98Y7ukaAmSIXgc
1spApTHQ8kP5aifkJhvLAMVxPcbyxVc+MPTdDh9xxwkGlqex+vVdc/6m8HLZ4AQneOUI+gEf1sGU
eyn9MelWaPyn9dhMGGiXBUt7UFZcR76EMrgm0RrzNDaueICwqxX8o2VsNcXdNWTul++FBUxJhpfZ
1ybdnw6Utr2E2syXbg9hnlSU4qw1igShz/Q2Gsh3xhmh8Wx2wbaRihCHSq1F8lA4LU+KAfWkJGDh
tBrM4M6AwsxfA4fTYKEbqlciJupcXhtRW+4BHpfQgJDZtHt+AUyBenxx4a/upslFE2yGRCUZDCY5
EcUxTHQzm7akhBSEgDHlWJmK2Eo3bc+shsQNx4GR2HjDrQm8Y3DY0EkJGQ4CzPLm9DLAGBCwsibj
khzxV4X1DKySdT0Mo7iYCvzhE8zEFLeZW+IIWZx4Mj20whMXbqaBu2YD2bTMcNH1VHX+ig6zI1MG
WAjCH9hGI6LtJY9YspGsGD8752lTfGI6j6HFTUm8CdD3V960TaiYCmyRa2Elr6TPsT5ny+uWygTX
r/HMiEceDRsuqdGz2zeJM20STc5DkH8TDG7WzAsmokubu7ChyhtiQDEp+c0U2ijGXXjsEeObFA1r
hP5i44ftI+eBhwEM62rEY3nuRHW9mQbx0FsTju2Crr708m5tq3aPs9M/D41hS5inXBttHRwJRoMu
5Jv3pqQBESC0bHxWjNMSnluQN1Cv1gHph6ej7jijHlW0ffDw2OiCPkdASXoMzbwkBYUYXoiMhd7o
EUunhXzqa2IYLc3edCpci8QzNy3TxW5Ui1gZ4to00QGh5NnWBMdSv+PxCiaAW10NbGN55E+rnJEb
+K91fjMv+4jy5W3VsmnMDeOmLmQGgZis2naxfxQDxWpFUEmDjXPdoy3Y6GVvnJajXLqgdkUtd6fF
pLYgvTPcVlOCFIQVDMPgaxFyBfZyxRxyN60bfWV60gNhoP/lmeUe8S4+WXgvZoo9coH45ctxJKmL
1y6VGEdRP68yl2VVjze6oTTOHSjarulFZ9RU/MC648xkms06qcHjVmhh+hipUp9wD5isrE+vkjfb
D5SD2LTdgebz2Lx1rnoWpVicgTFa8brfgIRHFs7CydDHPU44mM5w5tgP1mhdYGwlZS3joiM+zruc
FsF1teDBBu86cYPszjGGCkzoW8qQgOMo519pAiZ25mYT62KA7Ic3wu1vg4mpOL94upF28pTJXMNp
rK6SvhP7UZJRUDtDfRZDfOnyECNLBFHmtKjjA563tnBWrdX2RyOsrvMFkWTgOJ2YSTAW5Rg2Mfin
x6bGNEdvRfYqBGMovzVAGxAKrxMzLeKNeM4z0PHEI4207ZbP1ejb8MKIsVqfHkuFenctY6D8VoJF
xdAeCbWFYV+2QXivcETsMA5vxcgZZmyZfbEo8vOmcilsgglgtcNZlJ4OrRwYe6fnBfkEr0oZHRw/
HDep75AehG02N523wDSI3Vo2rq6MIQj6j1GjvU0XBZeJb90gAxMXuisxdnW8/gzsLWKa5ls1z1+7
yZJ4TvkCmmPGxh5BIAZ65/uQsazG5APEfotAcvGA26RWgPkqzxibc6LeNstbOAiCeHrb3Dtu+FVO
abEz2YBXqm9eqUd5Mknj3ErjSGjBthS1f254NaFEJWq9sqKBtPQc+mzM8X8NzXW2CKBlFtzirzpz
0E1wOlYw3nFlOm0z40ai1WQwhIXStoHj7q8qfJn7ruNj6Qt8f4zgLqZOS0iWsBQZjLDep2Z9IUb7
k92Jc76QxI7606kJpZYLBEm9qrOpXZe9rq9sj26p2eE5Z60j2wIZELrPsrC429b0PGeGt2uJDMcF
6t/pkcBKp1f7oJy/mKSHYCcexWK3GtcaP+RWGM27l6u7aOAyBHCPyMNoQMKpADyfPUZuRGIJHurl
RhaNdymtlN9/KaWiWRwCi2hPSXLRqb9wWgK+N2HkdT6H3hHgGkjSkJC20xudsw4Y8LK2Tcj7nYsO
N4OZvZ2aUjkib3hSrGSLTWiHXHnaGlYqXhsUezvGX/XIdnla7E6LY9m794BJFESa/vpUKVkZkPI0
tZ/SML8sKnFXEOOLZ5yPAp8MIZf+1ehIvARLr+i0YkiWEVafoYZk3H4/gQcgmlCFNttGxAFjfe8t
XqplMwnvs54DbsvByGx54E4rCYIEbH3+yKE5I09YEhd6xhh6NVQlRs5Y7XjdOyIZjBV6lwb+Fb8j
wsDPo9sX31fb7x/w8rqe1szeqreMN9XqdENb04ZlhX4kxE1z2g1Oi3Po8qwH4g5RKpkPqsXiy1mO
kDgqgGwXogg6jzXxsUvO2HoymiNQXlSZZvJ8usmnc4W5nIDGOFgQ4SgEwFQtG8fpcDRONtlDQ7LL
YBXyo7EBM07bEyy4ICwXr0tY0Vgueaviki0UHWWOMYhVzvYU4KKzqInzc4PFGZlG3G1Vqlwq6a5e
sXcQiFVcprpawhGyi9QrLlib1Y3Vij2SNVCWcp8O3LPTraTZM7GoTSTMDmo/MOBcBUa0xStSH0iC
BQBbNdH3PnffVnLrdXnxuxJ3OcL/3H6grKTxIDD3ScFI6ecSN0n9VgGtJivIT6370hVP9PxoCbOB
dS7RmkEVEDoTEM2ICgr4dhx/QYoYk3eGbnZw9LBRQMR+XeyKf2+0I/JHqa8FnZnl8n6+qLBBl617
EpR7utArQdvsYHNug3FGvEVDexw2q/g8eEnNyCkivCAbt7++hL9pJ1H6Q2Kk7qc9y8T750sgJsfB
PQXX0O/pF8QA80c1fZM4aAdih9N5qHCSU0mc1gPWiXE/95/bkud07mFwW63xrcMwNvvGIZDd5xZl
9lk+4xGuSACpBze+U3P39OuL/ps2ousJmuBC0UOkG/bhaNUQUzotMXkrs0eHxM5i7ruk15vcQ2Tr
Zk64akqzImUsv/ENP9vzutUXtVleZF10GakuufSi1ttgZQX1o7JtFvce3vbx7tfXeWoSf3joPAwc
ZFra3FplfTjLFFErMQKAqBBqjHbonlF4FlW2atLm+8Hc8psjn84nI0C/BEq0WA+A2+jwIrlH3d7t
BlXihKO1zjCCdXMMaZIQv8nyUxFU4s3dtknpDrgImE5LTVMB//Kd4a6teEtlSTqGe8RBTM0ceO3m
tOSRGd3i+xPfOye41je2lYabEbr2WY4BWHZgm3XBu58UGORy777MrGQ9I75mckishx055ypdq4Jj
9Bw8zQb6LX8K7fNhto+ScwnEXzZbDRwI3fTGTerPp+2UEMQOpixnfM8r1kYdsKfn4b53wJssy9YC
hRUlplVBMm2/HF9Of51LTBC1tfv1hyP+ZkUgW5AJM01J/DJ6aVj+0KbyuyHKQ82Hc5rpFRl74Wnd
RK1M0UpBCDmGGLPDmL22CO1Ex9owQF/cJEnzbMXRzW+uZ3kYPjwsrAOE62GrsUz58eDLrA0BCdHO
YLhnZ62L0SB7A6wCp4Nt3PsQtK2cWXPXkg4GN8Op35sJlA+aoE1I/N2AHA80glf+ZuX8m6ETXVGS
0xiGOExIPzYHlnSEcYbaxHi0kRsD7X4QLJaXzhy3dLrIZELedDoAmng4doFOXjwSjxmOpBmMDZz5
dmA/FLWHrLaEy+g9MtHlaFLTc4tIRDxrdKKOQT8fIbnav+vCmP9+W2mrmgzMhJZ0VeUykvjhY66a
Av2b2cAzAJ82mGW3npYztCd2XlXBUC/sp1N7kkYDYk5bvkRjQU8uje+G5QTXuLI74OR4HuwEIaiB
0KVMp0t/gpmY9VGwS20ikxxKh3GYi8fE5kzHD/iSBjZEj8Z1SYL3IEQQDTQkhfuIVh71r6zXYqk+
vDhrSO+rv3X0yFbfGwJBfZel02Mac4A6PZB9RO4Co0yUsfm8Zz5+lxnWObSLaeU2nK2z6jI3lkKx
qpt1UT0UWZbtnInC4HRgsIw82kn5KBzkQox2gQggzpZmcR/W6n0mdWPTxgNYvIqq1jFaXoPl2I5h
pgfzNIOOw5fJDAGNQ9JcSAEfp4D1fsDZTux9Pj+k76eD6uiTtGeTHObZ0U1VWGoj3cG7UGokXofQ
86WWZspvb0k6/RKVzfZUxQiJ/9JpOTQnBrGKnGueagzMQFmza5AykJQc+wWmX7dlwPW18qmKq1D9
D8LOazluJO22T4QIeHNbFuXIohNF3SAkSoL3QMI8/VmZnDjxn54Tf19Mx0zHqJusAjI/s/fa6CGk
hTOfP6yqrP5lBmV4xn8P4z3LwvAKvj8wGeHJs+N/PDRuk1FA+mZL2J7+zWDaElBX7eKpcHeN749X
GksCy/2AJVww/Ep1vBUOqKWHb7owxgcv/YF8EUO7cGrWykNoGlCfkYWSEErBbOn2vGXNhzuLabA+
kC/IpD/Tsx/6KgDULvFpnDBHO+1wQnkMjFEqRHjenIFEI3UZdN3NkKFDbn1RA6YG87u7FjItjJYp
CyFpcEHLaXKlrdhfGxZEcnyQjQyrmdqdkET6x4lEb8i249bqSbhB/XQCq/m3jlqo5rXNPsYRf1Tv
ZIlSACr0Ejqi+F7F0v2jDuxpzA9ZPD0LGPJqDl/Z0Pd8SMTExV5ZV9MoyE4w5ZnYmX38DMFErS07
T39IUxBgpPfSQsiPxfbBKAA/ya4zyKkpgzM64szYT4u26RrzwUzrEOEl4l2bwIbB+Ahq86P04LAI
DzHf1w2S0f8hgdyP+PG51MFhe9WCoqxsduoDUFXOyiZ5puTdrBNz6g4L/bYKundk8eGUDjc3I3Q4
8XDj0+RcJ28TzFrwBLx3L2yypxtaS31d901TRjs1lClcZACrLKut5JEy2bjqCB7Kpo0O7AuQYObU
/bVsjKYgPROScqVlgrvUaAzNlkMqA4hLa5lClCr9u/o5bfK6Z4s5a52szUGTR2yAWHofpD0BFfOU
Svc+4pxWA0oJ3WWzBtCPPKeBZt8MP5zWiXeo1OetYc/tzp07whe7lTzZCgmwZXg/hM2UpO7hLNRx
utedYDnwMYKcJz5tatp8l05RdclTADQrIpOmf0gB7Gfdaa6TN93rokvBBLiG0gRIjb62R/wA9phW
YY6fTDo8wNmofMyVls0XKJ2VysXXyAOcCDRsjVk/4GlndZ8DGE2MhwR5GIAAgUQ0IbeLIKnJ1p9N
K+5fJvBPaDOdw2owUJXTB5B1zWYDxqY4dJiVCJQSnMIaGnmgHxfHXoJrHKzhakJkqCNJTqSmTwZy
fzwOXMcFHEejQxYDF5EjIBMtVUIost6Rx81GfavaFm0sYQGDnChhNGHu7iHSdtTD6coOZwPEhLus
hqWh3shxIF+DtU6xy4E+rah9N74GnEbfcLNhBSl5IRkAoBAhKqNsMBXo05QD8OAZUD2YXNVVAfBJ
imuiksmDJVoMlLqaxmgLSedLjkkKG+3WCxBj54wc9+rDiGeKxzjnOvgS4fhTSiDHrujSD/V4Qir8
nntZsbPk1MzrnYNYgSEzLglzO6PnlZWlWXUQfvWAWvAOiinYDaZu7tPOOuZWHfND2Qc9zjeiJH6Q
7VrHVcpebJCaMObwodEFy9Ee+MknWzvV5jg9eMHO6Zv+SdRnPrZ+M8WEHafw2A5rFj0xpzKQQBlH
tFCgd40kdNaMH6oB4KLGXqZbRucWP13SptS8fsSwSlBaZppD9IoeMHPIBiqkVTsxnj6oXz26Uyc2
O/Xn67rixHagapOEQPmH6ReuhBrW1I2/XNLuV7/ASnAqTIyyonYqjuWgY6XKgIqEDNQxmDEwo1Z3
NcdWs7GsBOiZzEMZQrEiz2iedwIKudoUM2Bil4VxAbs9cRGYKDZj+XecXRIMPJ2xbLVgoWCrkLfw
gVjaG9ueONu9+vxHMM+bqTRfA4dcZS1t1r1m2WScVP672+TMAnsDW2wCMIZCjfHSGu/U5aEOYqT/
3BAr48Gq6t9qS5gMW2vvqKcVhGrZrSXLg7PYxN3O3itY1E9nRRrbQVpGLzsQ4pJvMotbhkuRsFoS
YOKSZWozz/RO/isuTIYKLhMnQA0beKR9DUwk138RFNht8j7xzqTUAUiLCSNWZVMTjc95ERBpyPga
hzOgS4fgXt0iG5oF3w4bEld7455dkwAOIweREVS5sTUHskggw2R1tO7JkghpRrqTPQ3FS10ym5fz
7MYwoddZ0aMlaxws6ph90+Qh8vdpzvuc++ZHz5T768ZL5jY9EUTQN1C451yrucUBBTkO2mRix+9k
A0befcl/D2mXbMrFhVft9c8kc77lo4wLJvNvl81kfqllcz5HZ2y50I+aj9jVRaieOxEx0K3F76qY
kzAxBeaZgDQc1Tg3nOTmNFa7QQ7LsrSt2bKg9d8W6cNoDimzJa/kS5X7bLCXjK+M6dtkmfXXNFwd
3QNrpW0gbKa0tNlyOdK467RvdDhxtuTaO0B3+wZEdmtSA2ZJ+jOq5DeVRpCyqWI1DdeXblknL83v
3fI9K+KALxSSXeyuVyuzzl4zyPyI6rfaw8OyfY1buMwl5Ym6nUHvT1u0+TIduMZDFPRx6Hr5m6vx
t+oR7hQAqeZm+wl+3braEpNztrEjn5YATweTTm9vNWZB28ulaQF7DYiAUC+qK6q/i4uLUI08DezX
+zJBTWNGFiEi2q6ZLOZFRdQ9jcFfUek8EzEVCoSw7y2ZGP3CyZphqt1YJo6iKaJ27XxCAze23Pex
S3uyi+B7Hi/p2azf1BJD3eHq12pmjz7a0TGnrRZwq5pBbKn1oF5lELaqoEB7NKdqoAttXUy5Ro+w
VhviO55sfj4vdrED+QVO4KLmTLKJqPFI63A14gFcs/jBd4wR0wMtVk97fxaEy9B6rxmqWcnWcym2
H0RhvBPFHZ0xYCF5o4LYqK8tSacylCDjnhgOrLjM3RxrX/tYDryObCGDCMgebnEn55cTfuoW9nmo
zhMv4JtTpx2NC4Z95jKkDfHxUAWq0kG1AupMmwqS//DINYSZGO6xC9VbFuBF951jnUEKB1Dw4Xlv
GKLdz3maoZlI+hjZkC5zczVpUO2z2mA0FWR6MXFodtAC1himswmseUbuh3ASuu3X2mP5tXgtG5Ka
Ceti8yXMnSWkOwiflc44CpoFgNMyOmUV99AaVDhJGL2rza7esF9xLHSQYx1cdMfoF4q96DWp0BZW
dQ0/R4jvYhSko3gM1uySFZD6pWHpylguIsIIOkBwk+xt1SepsTimvtkykRt02jfMzjz4dRNCQ/uZ
8GLJgbHvA3ymfA0Ln628eg8RnZLGpH2mFbHBfcmsuZELDTC/+PunJMwtSBjRMhzM+bElPeVrxKB1
vMIMhcvNnHfPrT5OXzvueiE4Yv0OVPVXXbbAeSqOG3XA47Z4bFOPsANhEGBtmUfzW4ws4CrVP1mq
j1vypD06LL9Mnli0So54yVBYFHdGCkS3QRVX/zS1xkprkBCmGW3U21D22tFDULJdU5vImqjCxmcj
MPeNsGJdsdcn95UU27MJW5BGsn518fmmzIxlkk+xSeSEVM+9k8tRArSYAJwSzHkbZZsRAd9BPRpB
V//2yOs4/udbZCGjT28Z/uVtLlc+yJllu9q85vXfPp8Abknhy2wsf8dkMU+zw0Xu6dPvysHlGnCz
HBt2ottqaF6MOXvIh5SDVwMEpq98ZH7MTsMlrrvPw4qQLqSSPPZARB7J8SSURG6S1Cjsq4sh6WLj
TO1D1ib7XlY0k+H8qgc84ORNqCdOVU65lGjIk7TJ/QEbL/17sI6XwceM40oNd+yJX61r/FRtt9cj
6PEcfQMCUSeaGvDrWuYdCvqkDNXZAxzrt1P2H5mpoyn3cmMH/eGPeiUtrfnluVO5bSYyo7uRVOJG
9Awj8g2tXXzDjXNmLIN6hVODfJFpT7wiIbhN/24FVPjOaL4tVP70a/6nmukjLc1JYyARgGWw5lCF
qV5anRDW6F9bpnhnzmSxw4p0Uj9fnlg1RawgvaWOarS5FVg8WWhg5kXGvsKz86JXVWKmsnZQxWjD
GvWCagkVyY+MWYuv5WEty4yevD/CEEid3DjGALreszaLu7zrTV0zbMi/TSPUMNFNv1VL6HrNIxGB
7OZ6EtCCRKC46l3EDHG1c1iDRMyT9nUKyFKHG6seGV8q3ropey5KWprMZcKwshMao/Z7plfNlnhj
qhAJrHLZoiuBc0rADTgJJo+keKgtF4jrYka12U+MOGxCetN15BlF7v0lvu3kBKJYO+zuw0DenI+k
pBogu4DF6DzzMPp+evQjgExJD/pyNbsGEd+4ywQQ7LSoP3ufsa41aTv8z/1pHCDnaW6+dTtiDKJ2
evFIiqHtR8wCLW4pUYL0neAr06MX02jEae6Ct3RkFOvIUG/KAIIk/2o2f0CbZnh5znBJzWMmjbQN
0/CW6yq0+ZnHBB2LA6nxgDIQ5V/lb9Q/GKc3IwG8bDsDQegOTgj3p8OYeUwnYhhB9W36MX7zFxR7
kT8yUcgwxKXWxEBQ6M02s7Lv6h2Bo4cNSzPeVKHUaONnmlni5IvQXBi0a4PsSaosC9u8fPnqVBxC
GDtteAomzhHIUzRjS/lQTeJxGukPSXHnHvCNZxu+sLv6PwsQTEfNL41rfAxqpLg4xASkMiPf6q1m
l2gnib7Naq0Lebqv+Oj5qB0yE4HueTfI/gbpZnXU7VceoX1tcQFhZ/R3wp21/boWbP1GyodFa2gk
/eYJwiEkIQfMzFyY2cUZ+KK7/DWNGOv1LRI+LanJx5pZ7mN525j+IMP6SHJqF9RoWYdBTZ23UK61
a+yIMB+7+ZRz+NXIWe/qYxbmQDXbuZ/QxeUzxpK171YqVH69/WqJV1U31k35glaCOIMVkq8VufNB
kOhaTParbafNew0igkyCct+uhEQtYhYAZB0SotraOaj2pTEXvk6O7V2XA372KrAm9ORAbmxkG9hj
kFuzazmK2Nd2LmmX/kgmileD1xeYOo/Q/IaCxNBW7m8nKS5ZCWHbGWWCIdavjEsXQBYa7ZlMxmQl
f4OZzzdykc64KZLnzOmuRaOPN3exUdhyMhUibY9Z3frkHDs/HZExVy41+4aJdJuUWQJf0MAzmnKb
5pPZXwvKh9j3T3VNDtOQHSs/AjTIE3HQ85b0T3R4e83L3EuC7b5DJ0l6qTivpXmtmaiFw7IatLzp
H7cFhZbpUOvbtSZbdK2umU5fPpwWXN2SN5Uetby9t1bN3/GMwxRBxLf8iPWpNsONF8ujXzn9YbII
MSrA40kpupGRPBywQF2W5TU3Whwz6K/P5YykeLpZRpcfJn+CQxEFdAIlz7Pdk0kbV/X0qPVij0lo
3djdRJzJCnx8wLeFBc7ZW6tWXEqmCLMVYIVy4S8Pa/1Cxz9B7eO+AqXoENHUZLSXw9Nkd0z7OhLC
uyDA+p9X46FMXa68fjp5S9B9gxWCktZN9ma0+qFD37V4hYOhGEvNexHkw/e1DZKNuhjNSD+0i1cd
AqjL9kB0gI0d8jhY6OQMjV2OpMtrWpsfvKYCsIjPDFnIflySknWJ5lPqMYay8R4c9ay+DnXyPWIN
/1TKwadfdm+e8eQUmELNdUJ6EQ3riw4fEDfANaesvyW49t+GFnWb52iXItfjEB6E/bqCA1oJIfA7
DMnFUDgv3L7JLi3mYguB5SfkwORJ+BwFyClImk2G9A7Nye4Ryxf6GhNNymGc5xzsGUMednKCKPTA
+qzMNccrTeCC0FmjJaJmwj0/xMFoXHJPmk3YjmcZ00F3To5+R0BLYQyIpyz+9etQ3Je6ik5mVV9j
0cNsAFGyWa1SHBsmtxuAsbx35kI0HZtz8gDBJ/k5XAI7GdDiJc+1yXpa5NMtG3WEsXCcnid0XV52
grudXksjyHa6i4qBU/9KI1Xtl1oLzWpIHgtCKzbSa7IzhK0dph7kiJ1nM+F+Q3maobLb3gTB0Jp0
FloAWXyENGw63GtjNYTELObysjizi+9i9JDdDSHTiv4wGJDrnXr48PrCf4UtqR/BIC+hX5rJNvbW
5SJc91porvW4MDR6XBtgEYJyuXRH40ZbIr5NIrnGaeHfq2SbpAzmlgaYi5gybQsjGEQ5g6BjnVPH
ySE5xoS8P4wJseKgbLyz+gtI2oPZEbtR5AA3W9tMID6zF03nLL1o+goONOuLHZ9BdFkzEl2QWBdH
thwcJn185QmyQvVlrZZfhEWccnm30IoszZuuVZM89ytOkonn4VDVRfmSF7jFtNkTYblSbsZEDZxc
DYkC6xp5AZALT8P6FK12dFHPjrDbHx0oDPJwHePQDfrvXhI04ZDbQEkq9wDj1iBvyZke/CGbH4qR
UFglDHLjURDyDo7bNmFT9eR7rnqwPkB9wqQRRS9l5uvfG3Z8AMsMGTlsPKwduKjWjU8CvyL7Xily
4UdPbLII/HFwQj9dXflonECl9neGR68DWATWdpn5bE3oDs2fK5KOR6U7HLsmDduuIQgv8qJvOUaI
bVa+gAkKXnpbpzOZjOy4ugNn40qpVBVleUW3m1wKOhSmdMa21X3zbc5qZx+3cwhCaUG73BF8HTUH
fPbFNkes+sjUeSsddWfm4vsppSgfTdLd0xLq1KBFt9nTT0NArG/ndNqdtHQ0Zt0nM2ILB4Sx1Rcv
vbm19lLU7p8ky+rbIir3if0RI8Tx5olovZUVkcF9006QDJB6rD7vQ2vrpHnk5plxgHOo6ffuJIBu
pj4qrhXbg6v6b1A6GOkWSX6sXClNUaoUMuG8rd/2xs0Ba34zy9cR9c4lc9zyKjoLLR4IDV7+drU3
SYLbfYDZtpP9wJWW+oAigEW72+jHgBHGRSNteiOQ4YSioxbP0mQTF9NM5CRSDzs+Lc0Q7d3102Hb
+jDm2nCqYvOtHjv7aiDeOADK2gTx+LOBUfZYCA/UKLDibeIY3oMRkORod6239cYoYsPkQPp3vfnK
7nLyoSFhXX5em3znwaQnQ+llnhEeafFyQgHDchFWT9jXRH5g30k2+Ezz0G6aaW+nU32YtFiK7uZ0
3zmRONJg5I881VhkbDlQcKqQNOnoASFF9AAArcUxWs+nFiLH4LbF3ZgJI51qN7/Y5KrDNXGmgwW4
f5L70iZPf5UOtI0JVwIbbolNjDDWSlfzNOMITSceToBHJFP57Anm/GEwmbXkNPmdqGFi0DKTL43m
X1VTU9yIzTBe8AkFdJFZUw4Q2pl/lgaT0NStdsXsQolYqIjxdSF/Y2W8Y7XqVNdKOhBcQTmsqlO1
oGUR+NqSoHyzl+FhDZiaoRLTsBbov+assd4nfL5avk9b3XxOXHILqpTsQsghOIHH6lo7I/yyNr97
dDI9WSa/uZmZSez1DkVRK0WqamLXEPhr+8K/Fi0gCzWqGDngt13waEc6Du2KyYMUvLEFhV4Rdc2H
bVf2JStTNnRSd71Ep8Esq5+sKROX6XPXl/4Z2/m2HALEI9Ms7bakL8ETCwNNP3EdtPRvTA9Ub7vo
0urC7ASrU/udNRVewqw8iRStnLai2DVKhwSpJBxndIVVPMcnRr87tXRbNfe1n+W2OiBpPW+We42y
dVv5d+uJcHrtcTT/OP6LVb9lZCk+ZsNMUaUH4MBIgBa+tzfFdBodqzwnBds8mjr0BA2jrWGxfYSE
LtpOob2je213BmG0G9tJn1moJI+xz3JJbqYhKmfbwqkDjgkeWxzABq0BaKQoGcvN4M44+DiCT2X+
ivzk6GPgtGazAqo97+k75qOpT0BGqqNBrfXU6joZCEUBpE7o0M3qOL5qdrfH5/FoQcQ4WX3+2HZk
v+m6+AMecqXGsLEOsIdh67ctIt24kAWDKHEhHDRpREa2b/G99PMBxA5ktTFJ56OhVRcwqulV/cXR
uAfJU0h5uFmzIcs8jBqi386wy4ec1LFJJuTErqVfcAZShzYOiNlhOI+MX2BVtOcZx9jeG5CLR71D
+tpofPMJ+b2bFYEbTKbb/TiP6bGslnUPqNPexNqk3TVKZ0A4Q5nvzaCtwn9Rtbj/vUrnmNNt7CVk
OqKC+ofALDMZtekIUbdqomNMOU7tctxXAgHq4uhkQtQPHf+ve59bN6+uQXVG0bOW2imD59U7xREp
MXZBIm9P3siuFgKlHLUmd3v1agAwRKFkd8/kfaBCK3JoebKPjDphH0g+eVEniZvpPwtffADLMbap
rfuhYfQIqJOW4FKW1Juya/Wdnxd/u4j8KoRsw7kyesjWMcxSDhsocQYSsZT8vqgY+0dt/E65gmCT
3O6N69crE0dLO+Z1BVIhMT4IHBVnhgbXgl0LmFEGtrBr6AYNozipoZvyI1DEm8I13xCDi974YdhJ
vFOSEByo1IuVc6+JjcLbgD3Aa6ynjyK54S2Jzo3lX6zGKTh47P5YaNijGbp9S/yCHT7GlqUjG2EN
En7blaIRudYInSGfONwTIGX4FhgiGtZ4TE3x0eHG2FDaTXsXPxtuZACYdszlD5vJdgv70atkIFlX
nBEmAxCXaoSIKvAAVhWUkD0nwUWpWnvf/JMWy3f1P4Ju/W7V9h81yK6y6HWUpgypFURYiO5Gm6Od
KkAiqYFBCI2+qvtassQ5oxd3JDsukyMBt/5wWgh2S5eEU6OFxuy9cR8bGHYaQtythQVTQigqLNmL
yyQfeKe17blWS6nTTfOKIIqFmb18Lny+y3NOZpVvGfOeQeBLIgeZbRQD+y2TdwG/clqIofci8zPO
8FspKYXwmu8sU4gxDc7qzNNkVG1cIaOhP8id6nWyhq+tMSE+WujZ/W9Hm+1/eZus/xKMuq7lm7hD
0T7q4Nn/Ya10E3dIEjtZt1bWnQ0LxmmZR8BrgbZuGg+rlJ+t75YRwaTM4xeT4F+1UmLUHIVku3fH
2rIP6uvhW9uXovudCDxcDtXx1g8Q3euk2mpnA5UZEgrm7UrMTx3CDJA8P+FAuNXt9VWts//3k0JB
o/8f/ZvLEtTymV0HUKUV1OV/am7ahAVMSsTLNvXErWmShYZpTolxzn5HpjaGuvVDXYxqvaHGQuqa
ThkXkR8trmnqTRg0XDwbxqeFgjrzur9zFP0i3dg/NjUT39h5NI263ICbZGnW/Cwqca4hGTLnRv1X
EFy0IX8u2rBhbP5Fbmj+lzmSX8/y+O7QH1uur3Rq/0NSVLOAAdg/sERrlm9568LP6iYYi4R6HO1G
ADbu83k7OEc1WFIjZKXh8sqOgyfuYhiMDM/yOH8hmmrCfHtUhqPBwyeBchj2e/L5v38l/y2R5Ge2
PYxfkioe2N4/JJJ9WQbcZUj/CJ4L82g9jWv9ilnCJhyv6OA6RRgmWD0uFuNTLR2DPUTa+lJoI7dP
wlxCEDn5Lz+T1Pb+4zGx8Hm6EsqAnvufQu7WLGYwhDWiHp1Mj0F/8Bv2iwQm3NMYBHaBoD8k9hsb
7LI2YaPLttOKXrUYzV+2dpd/+XHAKfx/fiDXNGFaGAHP7j9h6IZH6GTG2kGqG01MLYOzLzgNzprp
nnl9yNt0hpSkRECuLWD1HUIX/ZciYCjpVoLkCQevICiIxJLdRLoWXgbxTT0G9Nm3wmDT3Xvfa4MY
1RWH2A4ONSoo1EDZBHzCaG0SJOnyTt2sPeVS4WVFv2Kd8ndMm0vezUycqhVlh7/qjzpZvqZR/cmg
0x+/9q8TU0s1IvRKdoCSi6IEkVld5TsJEViG9rGx2uhxBsnVW6yTKwieuPYNLF1JaW8WMfk7dl9A
U7D79nX+ExaYfplAA21ys9JeYae/sa7BqbVGImyzqX+vkumjLqfhrGbHo1nqe4O5J7wYjp7MaY6Z
8wxeaHybWzKnu6Fixp/VF5dLi3bXO6vPDpM+mU7CaFhjN/a5/xPEhUU47yTI1Oq/MdfkripeWr+D
oZS4N9qtvzOFVWd7w6UGtUiJRfupB3l76disloW1XudSAG4L1hM+MO3gLeSQidWL7zYdU90iAq5H
tkqyqgbmsXGq2SK7jgxdsK3OcYGRvqPS+bT7z84PihuYV659Pc4uPrY4YBFDuVlNoN1wfhjb68wo
JpOwWQkJcQN6kgWRNULOx7JDU2CIhGjz5Z6gYCdsNUGWE8f+LknJTGpbMz2rxdZaddresRNEUrQb
GKLNwV++9oZ6Z+HI8E9IXrcJ2RwzARt46ymPTcDfeyk1Z/apMAEms42JPeHZxXxQSkUe/2b6y9Vk
veWktxzpzkYJoIEq45rIhPiyA2GTOCHz4q4ptVdhlR9JjxxW7c6VtHrqsb/ES32bBvuXQezk0WZr
MlMbMz3SrrYpOAYHdoOBebX6vRCgKbGBUOWx4KpYhW2E/SVLkHIepesZdQE6gksbS6C1E5Pbv7dc
GCOqvq2jBcPF/JaXrfElbUojTB7qUVetjtLKMggKjl2l3YgI/ewMvGzAEo9dgCykH2pjC9r3SayJ
2DdaCzYSFMxmidFloB3ZekX7oC4hkKn2rk6nM+fRIZsS8+qb5LUHTnRQS3E8xvw2hMt3ZEbeY/0c
mHig2HN9OLXr4qccW/DL4ASE/tlCFCdV6Y7BKHtwmvYej6N+NhJ8TKnmHHQWO9tWMxjIruttzan6
qtl19ktnvYLfO+aMUe9WV1+7HnVGM+TmAa+jfRi7Npycdt66OIdP9D6hGGHZxLFVhbAq8z0qAiXI
TE073bYx8srCdA/FaH9kdgCcBlXDsdVqtBDj+C2BsPlo2dFnaT2M7bIeO9G3B1CGkH+DQtuOknAP
ZfXUy0GRidePdZhGpzgfnCx5trya6W5E8qLrppdMi98kowzI6MmuEaR10/gZpWV5GdeK1Jr0VE9a
esqKG6X90W7t+V7mwP7LNQZ92U4n+e0vvX11rdY6GbggyIpV02AABe/WmiSPNbuGuJGNBvZ8linJ
+tIa1MEW7ia/r+yDmdkyRRDFrW9H7x1KNtrTq9vBQUnriAVlhJMFqOuwIUjtWOCLvcZtdSH9Kn4S
ltWeSzyDNpiFMjFwIhvLdK2N5Bt04nZvRHtGoUC0Gpb6dmkwKx1/qXpKGb+EFKpYmKefKcOYKkt7
mjq8h2b6JUaLtpil6Je6q2n/kH3wwypJ7B2rKj5lTXpVZVwbOZ+61ruI8B3/GFYr8kBmyj9Vkdoy
NWKy5OyW3K7PE46XtAw2Rr2eF0NvvoxrZFrKxMW8JdOBRnr2JafC8F/B4jE1aFgRJGCa4VBjSda7
vbE3SqIz9RZl5CjGk038VyJVVyWEyY3bCtydINvNmZ29iN/GQS4SrdHFWtUU2yRbCf5eOdzlLfV/
ZTLqCoDd/JRNbKGEzV5l5G0IgP+oDuE/4gIj7DTkZsQ1cCzsHKIQ5AKZ00vaYlVTNQ5sJvSIDa8f
oLLPkOWq6YgqFJkbHmGVZvuk6vk+2z9aOfehkBbLUvYZhG1AIeMEPFVW/SNq9Rk6PXnWIO3PNBo7
x+fNylyTgYjcto7knkqBdJvlQ9hkv8cWEHJEfroRx7dy8fvzAJVjGCoRJigRJqqjo2b63ZY8y0sk
kS5xgGwXdtpmCEjKGhBoqhGWEsqmCcvXPI7YY4JTy8T4oQRibbDcXDw3O+Vwj+fxJTcp/xLyP7e9
9HQrPkFmJuWjCKiLdQueA6FAyMtJ4tzo8uNSc2cNQTA6UYbx/npSZ6MJg+ns2rV3A9O4qQoY3QYC
p0qaCSSXkXtW1hAgz76M7uZANUJjTd1afZQ28t9CQ4IK7I7NoSRdZbW9TWvmyquf/l5H24Wj27iA
lXw77Krs16LnJDebiKPSeX0G7h5qvOUc+cBF2NwE7FumoS93ZmldcHoHR70Sd12z0kuRwS5NLbRl
uoBgFBXGFlzFZs3mCNIBIZZKiWAD/N62dnYaJgMH/cCKZrRFG0rBlIVNhnH5X6kawkWAnbl3tuDK
o900BiwqpShXUsicpUEks8Z/BpdhmPeaR1VzZB7wu8zjkQ+DJUSL0wNpSiKDZsY3+BT6LLz9uCZI
qFF7yFqnLDFIBTKcuLI+u3Yu7/ZT8LLqmnFtpd+StdOrkUXgAqQIUF2cRZsbGyvTjMuSZoRi6h3y
ivXSSHlfjVZ5V/rlu9WaJT6p5gwS1WHueHOgmFKUTGfDIGYKhRSJloQlEDyesTIhNbVAs7Yxmqw4
N6bxUOEz2TVJH8qCY6dM1pFfvPeNAdEXuRlimiFsK1JgG7wgtW61T/pUf2pZdZL/kWMymmbLP5cW
Sfb8p9Xz+a5H1UPBtdatMXh8eTbg/f/QoqY6KJVMxvgC9kdYTnAt5umEwjY4zgvigYzl16aLquis
hAZOpj9OFfETI/MqjzOS9fufqlmuym4y1MwFkwFouGfX2WmKs9dpjscTYr5X0VNKTQ24pMX+PZaG
eWRyUW5bw5eDwz3ixflhaRCwANO6uCbB0F/LGB8Kc4PYXtnAleUFsQPZqqN3ULKcfgJkXpIO9hA7
6Vks66v6cyNP3hmli3UC9HZLI98MkyoKVVlJEDjphB7ahLVghlskAAAYLQJg0jW8ByXvFIvy5ECm
NYG5Hk5PQLdPkZ9RORCKZkOIPGRNkt4CmspjFGg/46WQbJsBQJBT+IfcybjdPdR1SrTjoldnmIkU
ItLc0N8baWbfy3INv1TrSvmo2mibaILCRZjhkKmw1zXnKVlIK7Pidl/OS3bAk81dTgrvMRiSo5Lw
zA6DqJFn1vJ3HEKM4aUMIJ6R1wILqLX/UCBzsoPFbGhfOuygASJKEssxjRbm8lznhhiTLz+pCYrs
xzzUobrLMCgcS2jX+x5xBgg7QbQBE3kF0lh8dixWr238HJtmeapbCtWhja2dI9Ceqm+nQl6XJnP/
9eoOI6dIlqU39TZzpLF5q1lorFxDrO2kjKfuyGuS5eYE1GMPBVmq493T6mcOdGHtoByVwMGdrU4g
AjjhH1gCY7KCneGIgeb25bgkPGGzNuhGVxsHDgsTafsigrM0ZWQ97w5suPPIaTY0jnVU6sfUrp4S
mFR3VH2DEwwY/YF+5479o0/M7oyXlkqAPpCoAoDzlJuqlkJq0k64N3KRvDAe2wz86LeY1JB5ZN1h
Lxa5GrE3m9sJZM9Y+/A3ei+/YtkhedkuSnBZJXR9uz6gYk6+ZQGDcAGmvkqK6EgI9E29V2r+KPRu
RavIn6k8O75BNIxDEvDeW1mWqetCOSQI2l1p2/oQ4p/kg3RoA7RTMY9BqEfml61nXjBLiDKYr16n
bx0COx/cKUYm3rIBKe32J6CK9KwlbMTYBz7l4DjnMeZcTY3fsMWdu+kgl6m9/t3IcX54Aft2Oyh+
DzkLa/KE1e0f29Oyq8b2OSU3+9qtGms4qQtWr0TLdXE0iLmC8EWrxkzQ9Qkusb2rYkUZZQFMO4hu
oo2flezLX5z3rnCWTSKVeajj4LCC27Ms4hxQR82MLs8wRF4m9PGntJkfNBb6bOaTn1k6hJm+HLt+
1h9yD8OhpE6slQsav8+KMAv+D2XntSM5kmbpV1n0PXsozCgWO3Phgq5Cy8y8ISJFkEat1dPvR0bt
TGf0bOcuMOhBoiqiPN2dZr845zusX5eLZZ1JCQYmTZPcRGxF+azjRzBu6SUxRh87JmG6nXXPIu+1
CcyI+hTtX+hNFbnwKS2iyh9W24i9WFiUnGD3EAEHsZDPzJp7KO4J9BIdHgIJJvmi83arMxOJHKRq
zq3oQ4dv/ZppTWtW4w2b+qfRVuGlkzT0Y9GfDHIefC2R42lFJCQigMGVRM+rIH0URnkIWsfZ2qL2
kKQMhIWRBEVmSmH5DJ6JNq4lg5DFJcZEozjOnnU/y6agGYgGXgEpGlrJgJlQsH1rTcgh4gKQOgjm
HZbpeZNx9YgS8IEHyuVDiB2ZIQLAgYF6riFowKXyvYeFeaxJ4Opp4a8qWpgE2TDgB6xRFjxkw8kZ
uHQLkjfqf/YhSIyFI7GeKzpZ6rkuLmGSanSjPOCN6EhcFM5lCiBsQE141YrI3ebTdL0CRdYaMyeI
UVdSLc4QlmTOfJcudKROsQCD+/s0iT6l9g8uK10jqbFZjMVLtQBJuql7VF0/7uHpFyS+lYzzlPWT
lu85q3mPWmI1kDQBSxhMkVzT3xlQFCoSGhsa1cH8OAbs0cMxSel5kwV4UJKYazZxM/tglDzo90vd
d4hCc2DzlxaXTrEasHm42RBzDMQII0ZnuE2REm4b3bDByYXiaAfLFHlxKRioZfxZ3SU995FKaNRN
9haqxN0BfpmdSjM+ebFJVCh9UNfJ+kPR3HZWSvAOT3ne0YIP5/XRWWfreVyhglE/ioDmcSriC+6x
4ob26g/I1v9ugGzBWbHZNJk6UINPZMw0rTtvbHVuw7zZY/KnLIl+GMuaJgHveC6248KSWS//FavH
Km+5+NHvL9RWS3lfswXdlAEUzuMXzdHCI9b1I1orfUOsbITjxfyqMu5GPeztfQQflZF/So81J+am
MQPWIbK+S6csuRL6H53MKz7v8+QTpCI0ItcwBR7x302pok0hu0hzBHblfMFVhtkgnU/64D7FBl0b
MFPTN3TGse4Mu9nSkxm1k7he19+xx5IF2sBZy+2a5VsizppL3ePUGh73ODmNovFHhGn3DSpZvJ4g
aOso9TVW8a1ztnuUclMrT0SQ7cxKhae1hnBtQP1cUMt/A3RN5hLtfFHSRIHAjGi3NDshjYFZZQ/M
Ho1Tm+UXLs1iH5HCBmMj3elsw3dEtGjAte2bWXQIHvCVy2XLrPcZ5dxd6gRMG6aYfHSNKHvEeps0
a7pD1Qsqq5Dw+iS3jgCWMHuQcrErYGBBteyzC5CSq3xkdc4AjzvI7pL7sdG2BVHaq2mxhyl4rhr7
SZu8o4mc/uiR9rJtrM7brD26i5hRBuhOve6btTANk4i3X9QT2+W+Ca5GYKDqFo9o5g0PA8ZIRIlE
OxOf54dJcWVGQ7K3lmrHouwpTTMj1A8rZF8j1mJL02PHJESpcafraFA28r5C3uD+QyeDhubYufI7
nlvU3Eu9msYlLmR4TgbSk23utPFuImYTqtTIrScOplUWCNvywO9BwB5izkqHJJa93lNwhyJga5A2
+2KwPgaDasFFthMEhkTsqmL8giQj+YOR2lygKp++sQ7mDnYewuLr537+xmYcQ4q56Qdlh9Fzxoht
jvaj1lHoiyDyjXpE3MdLSRYQfbTIqde/rYEgpllGpwXazI3uNFDFOuMqHvtDSgYorZUebNrY+5nS
Kuwg5FT7fz3Yt/4ZWEsVYIM+W7DwKCbsTx5w7v+cbh9i2cozi5zO3gdTT03tTTcN5qC0catHwlVw
+Wn0gVwgxE643PYFaj6gaHz3gS3xRdMudd2G23QMf2pzCoJLYhp12bRhScNtlkJTAh/v+KFZPQRk
GR8j57TuB9wGJHfnKhs1OlwnS4wbttI8SvNZlez0KwWETC8xUn3o0O30mzbT3dI9IBO1dfI+GGoi
4lrKLjy6aTxy12rHqVLFlRDfTK28c8PsizkkEwPy8Dk23W9ug4xsBVR2LSdBSjG047t+SErP2JYN
3LoWvs+7TaGKC8x4xAx5vQDVKg9jZM4HNWcf5XiZ2wLqT3gXUuHjuoMjJCabhKripbBZ3k7NgIrf
/sWClQnu9IZ5MmdeBpw6eY2rgbbntJqY1qFICBCS3Epzs0yh/bb0IsS+97Y3Htclb7zMrqzyNeVJ
3suaVPmCKHKPKmjB2TEtxSe4QKKIOzxKJIsfLcJYJWemfHhnltVb3KIEHlC7L+OkUBmIseM6IxHM
ohpZ8K3rCLJcFD0LUrHxOH7ymGyVriQTaG61n9ZgOZfCipxdGP0qQudrHAanPkXvQYE43sy0DQYm
2I/hemICmJ3QUgpZv0YJdNC1rpaL3MepGFUlCTPUxR0/oL3ciFI9rBv0mHDWionS1hgcZwN1AGHE
wHyWFSitycr7y58ZTqlz6rrIC5Tas72IUHlY06WdWWgznPKtyL7vwN8f1wa2sXzTLHAXLj+el0Hu
o/yto368i7gAdZCtgc7uYrFKJVmMsiBd9kTmNzcearI0W65bIuDWn66ciolT3T9F5Tlv+Q0wdjdT
q9snL0fzg2tgRjF+YAXFYCUKMsIMBK2MUmSs1hD/ZX8FsQWUozOcUHpy8y6EhLLGesP69t5iqQI6
JH0IZ8Zba3oFgAFra1sZ9vQSn0RzZTiJ5/MAXa+JFTGzHsqPGYZmDXCD4/4jACBexAGOgRb/4zFE
mEAkLS7k0qW6QhOQxGjE9W7cVR5YktXtVbdWBIAv+BrOGDXRkKLQ0h3cS0GNy6s2optq7gh88J4g
P/wFsg8WAtrYSm0rQgyCa/Vvi+gycUX5Wt6jqmUYgMzio1FdvwTriFMHG7sjjTHcrLsunQF3IdQi
1lt+YcDURoYkGywTM6EHsEuC9iZoOUoDO283iebdjaHCge8M/bGxsodqRuk6kxKph7SGTYqFoCGJ
KmzRCrHLwVPdF5e8aL5r44SIznUwkcUTA30XK/G2Zyp0N0fM+6xK156cvvkZ1WNyafAFrLWAp+OQ
7KDR3ERh81V5JI+vk6xS2Sd9NMyHXObPADYjQEWVt7MX3V5t4Z6ULd/eKK2RbfXMOkMdk1iDTmzO
7OIQxQX55xX846xvr8M8OhVjLR/BmPhlvAwfS4GGlO3hn9bMK+Lj97vLs3TLE1JaQhIG8InNNZfm
AJOX72sLGAPnIuPbZCItjCChatdj96ev8Bo/W7YcZTx/i5DwP9kM2oCrDeehoqkKFYMrya0fYi16
MkBkag1ExTkj1zebY/2SEHPpaOOe/r04N6hkeUqRfObiCDkKXkBC8+AJFewkRomdO6AKJ36WZFq7
Q42Wy2dN+xYqJQl6j4iHJR3SzxmzHEonRNec3fRkMNy2JuVKMjvntqBrIXjJOBLvh2WagimJhIAu
4dTbMuzEnnxJ5m9MRtZ/KBYtZ9gn9bnssoeBxL5NtHzvLeu5HLT0ww2EA/Ccakw/m0iLF4hkeiDK
9lXMtGnrjMDJ8KVoKS/X0raGsgk75sFDVpDvAgFPSj6wbZ73q06lTMlQqzEuO0U4HdbzZFjACesQ
vzOTbW56tw2t8DZWS5zNyJagcbarlqqCBYmxodlaU1Lv1jHLMDkBjSfh2gi4glndmJJZ5nq+W3mT
XWTgzRuz6J69uOwvTvCjM56rhMtDyd6CVbPpcfejYQJve5svRZ1YFKOrVqSADliajF1aJnV1M7+O
YV9tjbrE+KKFPnkmawG5Ag2hrHeXSUT36/px3aBqZT/sTS05ecL7XuI73OZViGQ31dl0Bem1nJjq
d2zLPwQ4U5c0W7NZDaotGlD2k6HEn4okJ0+y7hCKmmdv0eusI7pwwHvpdsPJ5Ki/CexyJsAsSA+1
XvhzJO/Y/zJ6VAx+GewjLlEDiSKLQxIFHKNYy7qqdGvYkNdG9TD2P8daoeUIjQ874WyO9taa60Xr
GvFiFOOIIKl+Uu2wiQgQ0gxWVwC48edhtI6B6YQginJIw6WdXK1V2r/9GP/nf2XRN2tW/Y+inGoV
Ru2nP/7HU5Hxf/9r+Zn//Hd+/4n/+L9Faf32I9fqB9+84r39/Kt++8381/96dbu39u23P+zzVrXT
ffernh5+NV3arq+Cv8fyb/6//sP/8Wv9LU9T+evf//aj6PJ2+W3kBOa/5WdBsfq3f/z1f/3YzVvG
j53qX+lb/vPzD3wEbmn233Wd9thzHeEwOwOG+Le/IrdYH/8dqzU5V8K1bWRKFoKfZbcT/fvfpPy7
5QppU8/rEMoMl5/6P5lbxt/5V1EJ6aYhXGE58v8nc+sTN12SvLFU29jb+G+ARRSfmgYvY37uNS3U
f1fLH+GI3o3RnB5mmODgTy2JcINB7awqkAxmhYrTLtUNAWO/wixdEDHyPDhTcAi1jrrYBkbZkDTJ
6CwbDqr+g6rrU9bB8mIdx7JNYUj+5oQdfGoS3DTT8RYkYEnG5JYxOzLEKD3rjSuxEAFIGbuEaU48
3g0R2cFATJic4y0hLeRuDGBI9O098eRi17bi2/r36rTO3Do6JEDNMI9zaN+FZcP8nf8vO5eLIBEb
LTCsSzxGYudlaKCI3egOQXXU81FeGJDsKy3Dxz3w9Ha0K3GTn9j23HoWM2r68tIPNPXemMy9FRJp
tkys2TfmwOPtBvBBC2lthzj7ZS/nU20PpCtGcGMq+9ocWbQYbhpeVBTACTTqV7bhEKKJOLv2SJ98
wLnhHWedhIOmNb95yQQhIbLuewxCp5BfklVOcYP9o0pA/3qEEW+aabCv5MhCPp1JZp3yBPm0w/qt
o0ixZCkv9Szlxa6ya7PGhhaoSXEWudlpiHAaluc5GI9aIpyXZsq/6WNy7ltP7uOOC69Kao6sINr9
w8N091ED/GNgmPm7BG390F2h2540JCJZzBe/D2JIU3A0L+FDN1DtbqD5gk1iHwF9IWwu6/+YJYQL
UoPOQWWXFxblLLIsEMIsGrZuZMfHYCmo86T+okehvLT8VbK5ik5A5W/VOJlX9IkodZ3giu3OH0ub
37ryv16+DdgMxbuJwO8TlbJyoyiBjATIyLCaU5Hm840jY3WDO5yWWjJbUAKUPlymqb9H2+YdIjcp
fUezb9aNR4zvFicWxOmOe70qiAcrxB8hbJwn/zA7+HiVCDN18Ki6tKn5f3+TsUvXk4l7aDtW851W
5cDtqdURd5OVMZnqNOpvsyJ5h8ZQoaQ55UYtL0FppzdtxUi9gbOchu0TPoeblM3bxQpEe/zXX4R/
PqpIauGkXB58nXmj/PQaHT12K2qbgvVzZPh0zm+yywKQVDrh3M7Chl8GcyOPJEEDkQ8zHy+Ugygc
A/36Vk4JfCgXj4CK0/YQVvemhWMot+o/TDNWIup/VbO8m64tGYy6hO85aGz15d3+B/Up+P/Q8owR
z6Rw3quhtJ6D6FrCqjPSgV652+UTxAwSr18Wy99uiecpJjzh4QCeP8RSrIzGhEFQgIB27V/GXL9L
q2fYQSZWb2+strsVCy5v+RBILucc6r2lr4b6HrdwYhuCP8C5FepG5ehuIjd80gGf64HVHBh74UUv
mRrSV8JhDVLUb1F2lybd5OdieAYny8I8GeRdtowXC+tIXPzZcN9l6HQPzZLeK0UsL5GJATfdjhom
ij980ovS9Z/eP552jxiE5c789MgT48E6ZaFRoc+rDil02ourKOjXM1sfONpAZD6DA2dUnlbHjFVX
mdjuuSBo9KhLBoqzMXh7IqVrbbr5w4tbLBSfXpwwlhvTlKbQdefzjelpmIlxQm/zUm+PVk7X3HFT
bzhsr9y858oZxx82/rFdRIJdmZ0ncM8zKXUb9oDi1IfDQTTg45RW0X9ZoAl7Zv23fQz48V+/1HVG
/U8vFTkxDw1qWV7y799Dxq9TbI0BV3cT/hwa3rO8F7B6zDxPeT7GLyg+cLKZ1KFx2+vf10SGcRLM
b5ZLqKhGza+LiCUoKd5xjVM8t855rUOQndPXsPPSP9zwxvKKPr1i3HU4WCh9GL2LT32gpdVagEU+
3xY5EkXu4PSETQPFrXHb50br9zojC1hpvjs5LPmF47JmS9rrKcHH/Yd373eW6fIUu4YQJCrpnmkZ
JOL9/u5h6EOiEuos9zvN2VRZrW5nM5lOTL1e1j+1nW5etDE+2uU04ZQzyNqQ+osknJ1kZJ6+TKbv
wxQHuzggxzQVKdMhHYWjPsGpQDLQXUIXZZ2q3V1nG44/VNpRYJH9w7vKkfPPTxTZZdygpulxMnmf
w4IkwnHXZsSCbLoI/ZY1O7mo8jwJ/WRGmCkUOk7gG6CD4tYkaUCXF5Nk+J2NoWtcThirnb+kYch+
EY/kxhoIZ4ekU/oI60ycJVu7QvRGjvYl7zpyr0JmFbpR3g1ldipphN3SMy89ct1T6VUlQmDqrrTl
noNSjLUlQdjWLJWHpdSzdJmqTrH4EWYxM8LU+TrAyqOYyveV/dbUAQb3ACZSNIbfzclSaMCcEwPH
B2+e3VvRIjlOi/itFNEPxmbE0bg5FU7UXa0dMitTck9B2Nw0MUcuhGXgYAPjLcmizdeqCUdE61wH
bsbYjofAdrTya+HlX+O+iPaVi5k0adRjNRJblxKluanlPkCRtPHKQV4mtNo38PXJRzKvtWTxUjH0
4dn0Cfwpd4PKMPMP2ILrInlcC9RhCtVNHDS3DrcKi3P1GiGzPHrKeCVqRmM5ww4jXEyE6xukZqb6
bl9cJ55xBDYLvV4nWotJB9EvUEZWwtWQJ2/svUFZltqtAHzkMDo9kmxDGZg599YyZXa86gd/h+g0
zyNOlJHMgYCFc9bmXzKyTVi4svVdP2IXHzCVLuEPLsdcVOTf11cyDPY1nGc4wlSHKLf2XQrWspL5
dyG08a7QAFK2iHkw7gAz8WwHVNosn9ivdxfGjPBOsUAFfOaZCq7W82bEs7RLgurJajN9EbnCfEQe
bB40DwB2MTNpcOFIYqwm6D4EcujIIiYxll9PSAOw0KFnc7FcpHE1PS7IoF3aZi/KZDJUKbAVYpR4
oZktTYFjPXYzKol0OK0QIv6yXcdsPyMJeQ+5HkhlC+Mc/ot9RGKDXaD2HVepG7BbpZ80GaCgNQRI
usa2ANJCYkVDgN5Ynbwp0Pwyi0GB1O6xsyzFWmHkw2CNNo4QDbWyCb8M75VThludJ+MwLM1LD5IQ
t1G26zQUjNB1LozA4VDbDPECF8p67k7lIatjccKgB88vsHhvqx9Oz8Rji49ItxWdgDR+rFVkjPSK
s83aleQVg74YoJD7FRn0C3CFFzO7342GfKT1Sx4EdfFo664fVYa8zKR4rJ/8lNjnMsAk4w7Xc0ia
LJci8yw8/Ug+bXnBFMgDMrcRaE4LztLSQmoRkIQwk4fBnV7NqteRaRm3dTo6pyzwfmIonDZ2gRa7
jmJ7n0T0aJOV935nf2lF9lyUyEesxn0w4sm5ZduzzKpxkuSH9d0vRbabyyzfgHGuD41VB49uVbwl
c39ToMDelI5TQ/Mmm8UrMeW5tQPNEhJIODvWOS4RD6KP1SHAaATIZU9WabwYMUP79fuHAOLJG3TB
5slKNzkIxG2KTflghQGTL+SjjarOg7v4Iozydgz3Wdy9VonzTu9wBbUt91Fn7VG878m8G7cuQV47
WYZUoUQ+nj/endHuUVuy0YA+Bo9WmC8mcXG36QnkX+YnkbpZH1M0KaRbyzpha6OzeSCSb9j2g5wv
3o9K6Zt2VPFJmbPYw06EhwNTcil+l+XgpdORAKACwV08FY+W6+6rPLMepsa9wSg53qVNtqRAYgM3
A77LUV0lqM4GhHLZ9/XtX0+yObD9fgkEccpA50kL7jowE4zCezYOAbivTRsAtTEROVwjsBhiEKsc
l3EKIH35EtleQLJyU/ofDzM66OymgTCtbL7AzNL9nFSvIiNCc7lGiKn3HkCqr6czDDGfvGR3Hzfx
t0UteRtztbZLb9SE2U2nT4hmPEzTQZGIEwNMoXts9RpCZpYb15GIG01zOrFTxINvc3nTRHYnoGfw
hSx0dmgs7EBh+yX05FxVU4eQpQ98OWNopbu59bgEtykobn8mEOqD5KpQSB9rCYuoUuZx5WuvD5K0
YKFZgvBsER2cGkRB6WhnREdNOsmLGgy1s40aN39ST/v1x2g+xMbrC+fQwEPau2FHHJ8/hTHnSpeK
k6vS9yk29iIhToRear1/1xvTLtGb9YCG3MnLdmIe87NymXg4jBW1lk09uvgdQGbWOHEAAkdCv3TV
I+ZQ9nXrmdqND+v4dQwQo4Z8zUkpxdfK8vTJbevsMZt+xOg5gmKKX5Scn5KGslouRgA8OCYUPgMJ
Twm3CCtJl7E9xTRNV6pcOqtVBDAwnNZhg7HnuYPI1KPvK66mpPNuY/VihoN33Y8kJVcyMO+dL8Js
Uza+TJiMftA3RohMsmygDGm6sUMtwd0eLNLDBJuUk2vjxnMqPr8lcbNR4i2MUrTeFYAbL57Ha4X6
4ITjEPmv5f1Qejn4No+NiTLYjuZgb1kIt9azNhQKuBNqcWRqRXCUIItqBMxQf0FwyLSnRl4/qh7B
K2YDNHxVHhzilLWAwZkItEYcM4+DfRwMgoVL/NKiycpTujxCTmYex2h0/crxYHcZ/E1ttFdjqQVE
NcyUM0lJGdQRGBnG4Pn5kAfgT8QZhdek1amd5gYgwQ+pZ75psS4f7Tp9tzL0nqgTklzvP5LA1g59
/UZIHuAamesV7xDFjNecCLdIzm5IzFJh0ajYWOLbDH8qN8V06sB/Mk2uf6iix5OFqGoPda3H5jB9
QethQvKYbycy6Q7rb1+HAAXQbPLMCFMsAkrDciQPajAOievC9e5CfADaRKg38649NI+vheP0RxEk
R2seiQ/vxvYBnL3O93bZAHqAb0iU2gtO54N0T4OK460RcV6v9yQ5vurSQ2NJR3mq8sa8ErJBxBIP
pzKJo8e5In20IUQuzwQi4Dr8pgMwI5Eree1SzpK0obpO7BwjpcksEhLbvQyMyAddBHUhJcUMKiw8
CURhJCTvPUFqpOkiggwgmA5tbPkJXIlNZ+bJLSiUIXxkc2whxkHcZdr2y3pla8ab6aHDY7iLBiFb
LtQqR2YZZNsunJWPB9r52GOtj2/ihjNy2Om4QoztaMkTXVp8i7W8hBGyKaUX4UQyiQ0H3o5uRWE4
bQ2gJ0v1bPOU99AYfXRSZHlbRnUqgOTdwt672HOI/Gi+LWYutigj66MoJEfRUqxEwSB9lwXEJrA8
7frj3K7m6B07XrkhYrnC/OVAVpymZL8exLonAggq3U3dcFquITnLmbq2hyhH3i3McdfFkr9HqNH+
Y8TqoXTAFoCG0mOVKW11D/sb5BkpsksxZhvuqwejEJwTkmSZ0jRY+dVYYDLswbIQoMooIhju1jvY
apoaxZGVbNfLSU793iQL/DA3zgnNjee35h4VZH0p1F2Q6tn1+hJZ+1/RXrG/0afbZeCaFMXFDCCE
eE0z49BqqhPAoPXZb9D++9hMUKgZAv9+0j4N073JPPTGtQmWSAhCWw6SdTSzft2LupM7ENB7elYm
SUMEpl5snIgyCkN4fZPP6jpYroy2C2+zsgF+97wWNoBsknNgFj+BDOkMINWdw7zxJDtU6v1IpLUR
TThRM3IF04JkiK6pr/tyftHctDpB69xEVn8OA43tuEj9nO/DthUSfaQL7To38tJfP4AqnjZVz+rP
0BNrlxnQ2kHNh3sjLo9rubtSAaapODSBzq4srxhUM3xue8Es2rAx1zOH5iFA4c7quVenoUGSWVkL
IoKdUkP6FPSzH+WMT34LwR40NiMjjHpp/kXMElZq+DT19QVUcPA8BuramMSTGINvWuhEfsFoyoCJ
GuFL7HvxgOkbSmHTgbsEQrBjRBfoVnmN9Rp59sSTFPKRDQzqN2Lw4r0AwLtnLbxx7G9mRcWKAiS8
le5TVWHQovE4mJCUN21VvcsEDU3OPmY72YTKWX1LKh6tWdSAwmE1tjX0+kfRYJ6c7fJE9wMnncQ1
P2ftQfiG41tdX/u1Qr6MTGzTYREazH2sj8XWMr52rc2gv0i63Yoo0/J6K+PSggqBZzO28nIXomBJ
6ByRzfEjKezYEWvYY9qqLdgSddIDOFWuPr4SDrhEMJhf8MNjvLFEvIc86pkhpWNPhCagE0lnNDFc
4EF7zBuoGcAkiauQ32VFWVkFk40oBMS72ef7xK5IYrJRqY9W9RoFeXTuS6QMWUA0XOlYB6q9dOEO
nGFesT2Jr0z1q7AuKWLbbWPyw5qyq608Omns+i5tYqiqgMY/kZvKWzyLvdxkzQDluwi/IeJ6F2Pf
XFQ3MnQFecgz4aG0Xgz9xnI/W5IbMFDA0vACZR3hzsKxsX4gQwY/uLHrrNy3ZB1EIrzKTM26mlKb
2ShtemkEybaQE0uRqgbyMpvz1kBt0SYPDC7e46JAkj81PejILEDDowALLCaB0CXQCdi1lxlvrjvB
VsDG4opew0zmfY3iiXpOqWlb1/I4WDXfulr5uLjRlQwUrNbQXezcBU4NtrWjUYe41G5E3HxN9GE3
jvhCXSIJNpanvtq9/uIsqx1aq4CihZn/qc3JCzYXDH0RWeSBJB4XJT1/i3e8nl2xrefoFXjYAfrL
dJyr1Mc39F2pO1H3KLg1zLOO4DvaQ0E/Wg0ZcPzjHI7HsSr0ix05xi5rogrPqUKQWrzT7SYXVMR+
Hee3ZNdKDC7q1wpYGVJv2yVluxl1Yi7HzMP1mjLegMOZmpKPw5i+ab2XUugiZ5bRsLXsGBCK5N89
8IJ3feteciO6Tnvmu255GEPcR4xjaebD14G/yxSzACgErLZOAUZtaTTEwyy3Eno8FLryrIZ34rsP
dl3fA5rcZhQOm9YsBE755BJdw5i5MgxNv2K2/Gh7SOu9UzRzSnTZ/O6My6HdBSNELfnoeOTM5kl6
6lw+mCrpTjHYw8SJfraVjpiFIZEJlQajNzEFomBoUOve90GK54qQy63Tu68lVlIM4XuZfpWyZJiX
e29dGryEVsfUyg1OQUYIcApRmVrp2W6XgJ55fNJd887jUgqy+J4C81oV4ffJEzAvBu9cdQRH6CUE
cAPlHJlg2KIc3Z/dqNl2AcqconN5Ubl8GY0YxmHn9w5t05ikt0FUvnN13yYZ8nHmRza3cJNvTFiZ
ouOzyhLG2ehnk6i4j+YoQJLp4QYdkdPBytjZiY5bwmxeWq8AHMvfsUhFsMsyLO1g+60dxN5NqoZq
i/0FzYBZvZnYn/esDJYwHfWY5WgTk3rQFpIMgSchVVkk3Bfy6BZlNrlAasS0iPI3cMlsiq7qIHkX
HnyXOTYe6zjyOYNPLX6h62Jyf3a2BSALaSjmlvw9TExAU1hmdoVsSC40ETfybQ4QKgBbVLr2yLaN
2DvAEGhkJzw6eGnNur6BwH+aw9RGgE81UzqlRMGCr4YYxnTOnF0rEI9ryRerMpHiFCXlujdwiVMm
ZMX0Oo1iIgot3ZWzsI9lDqp6NMoNqw8tea+Xo8wdcq4BG9Fd2xU3fNqMZGleKVGMGEGFxLxEtMi4
toolhLHAxec3nGMmEZugdeH3ZPMuaIJnNvLIOivlJ1lq7IsWbV7UT5c8iC2K0pIPcC6/QNPpjpTv
76aJy6SKOSBtc6/Hh8KpvxWDefYUOPU5qU56E7DHoVfG91BM+IfHQ54MPeRlMW/qLLxNTOesTM7Z
znG/gPTWWbYqWMPkldTGqbGsO+qNAZ47liYKybPnRGTFTdY1c2bSRXKdomQaMC0lMFhSdtxFdQdr
lu49QzAOz01tzZELv27JYQGYwuGdv4u+hTmH8JNZDTl1+baDlr3nQySIuNOOKSpczujhMXWw0nju
VOxKpoaAB0704MVVX4ykJdNF8daUHG8tpkhyWnDESnnoZccxCPAh9AJcXH3/PSabBStVf+6xg26y
9oE5NsLs9gijJeEbT8ud2KYvwh5tkKq/mDyrSWgWZ6dV+VF37KNW3qN3mo9Edb87vbErpvJtisun
ulXvaPHJFyDJ72xqS5i0x0lSmTr5X7rBVZTKcl+LX0w21X3hSGdLVKeDgWhQGGJicF9nZn1Loa4R
ehTbb5nLiTYU5oOucOC57Tvqgm/tQFh3b9TEzNis7ATZxhl5U9sx0NrL0FXTecyfPRXElyC61T2s
C8yJ5/3YQEDX0m9zm4U7ifJ1Zwdjt7XH9kDM6wglzyDjODE7tOoBx4dpchNPl6RKULZjkxiNgWZb
DvfclSH5uvKlkaQA9HZPIZXJc4V6k2KY00WwL5/C9qp0dQhpDq9aAs7mffftcL4k7vRrmL9oeuWe
EGg/TsF5RgewlwM6yha+Bl8WBZAySi8dw4EBoYCfpDoe3osDL+4qQyC8YYxxrQnKGjs3QUBrgs2q
fGHlkcL1wput2vlKABevtLzFIh9PZBqIZB+InCAtfd47dlryhplbQ6sJZBhIWSpAn2+QsPtkM933
4tbusTL335Oo/RWa4n7Ke5P0Zfe1g3OyG0T/VtiX3OZ8K1RHPBRm2aM5gS0Pzd1Yh7rvlii4bc9m
c6jrOEs3yW1RWOWNpw0L8RIfpN0Ac7KpmbfmQ2EEwGLZYuw0zSBfiIZqH5PytJO3Ebc/+2MA58zG
vOuoBlEqowjbt9fskxx8xVjZ+rmM6p8kGs0+g+K7rCrHi+c593gMsFPVUOAG7SEpldyUlXjv0CYh
7AqxV6BXL5z5jbLpNojNlMTw6lUMpHxkcUuWS1/8qp1mpGTXiUjE4ZaTteJ0A8WLlspD3DsG45DB
PqWwb3ZDrb/FXTAfNKe6duetZsod0vSUzBfGI5AI3kr3FBjEf2Ew4+wOdcJoE4Trb2GZIRV2W0j6
eg/wlJITCruLErZIj6Btf8yV+QhMl3ImoB4KGQI0oeSw4rx2wualbxjzRY/xWJ0FBRiI6nJH/09q
RwVfDz4TFtNScWoVC/ykshAfG/QJxAuSthTsp4SSNciS/tzZ2e2Yxtku5UHAEPQ1itSJOOttBQYU
VfodO5lnIxrLc0Ewd18i+nfMuUaThxbcIpJwlxDcy07Arg+GO1i7qq+dp7mU8lxEClXk8kcWpdpN
5Fb36z9ktew9tjGAlIrsCUfP/zdzZ7Jct5Jl2X/JOcLQAz69fcdeEilOYJIooe8cjQP4+lwOvrJo
KiJzUoOavCejRPLeC8D9+Dl7r30OimR5XP+lrHF+ktnQkVYDh6ilsHns9H9kPpKrU7vylI3CeXTE
4j6izowPrdXtJ5I8sPEUwZdKJWoHVlylKaUiuey0gvG2fZ5jzYIlTgR3InAOWuMvw2y4sDgrTCpk
8Pm51olEUXTq6BduSV/Yq4XgxzE8pFnsnu25eUuCShxYqtBe+tiLyTfJ2X9hLGbwANZT/TCHx7xs
1EM0eMGmqzBEh07DLTFV5dnK32Q/7bEGV49ixNpsFbM6IJPsHionPHyqCpjQA3FExMmSNE9oRsts
Etrt1x5zkrV3edd6e9accNJO2wX50dzix65tErxHHZGTL4KoC770qXYqf6QOzntK3JwjzDIeVeuo
g7VQEYPmEDkfIrFvqFMUyIfF7UlNYkYDZiZ3T0v5uydw7Csb06o908f/cnIoZaKiPYgGBRN+veqo
rOX7mPGuac1xSvvBMcrbMPIp6D4opvb1dM3HyTs4c4xVN9YhDz47dfcRy9SmdgpAkk4xFXwyn5ee
HL+qpcirojG9new09M4+TJoNjIPfi+2wYwyy28c9hXg9sDy6uVXdEqMaNgEZuZfO5+W7pZnsU6BC
j7Y04o2Z+B1E82fMsCHBnqjwir7/SvGW4jHaA+Cwkd1kD1Uxp9/C6ZUDARMwLNYMsrI7YKIfEHXj
PaiwNwM56pPTc2+vbSWdf5bH8bc89SVoVRunampf4sX+SlaeuG/apD36IvtN5tm0M4pIm64HQqam
1zBC1rZ2TXDHuNspQQOP55N5WyRiEqOGu7UPP/tEgFh1EpzXfsTa9alS1ChBlE1H1yWjDZFcScyP
eV93DsdLLz3HicsAUHe0rbLjFrYj66HLwflzdkBob5WnxoonXoVqPm/bOOHsoFziz5SB9FqnM9rD
WzYICVUiuOccGdwtbOIUoyn19EGQhTGXzq4QcXc0WoZtiwOb2o7+CFrr14rRYcycmzSpRMYzhuSQ
u8AYC8y6fX9IUPGBwef8H6sZk3OeXBry3wt9MzOYmx5hgbwRLvQl8kNSkZcZ078b/qH1fVi0VH8d
1DWgAA8FmoHWrrIDFRL7pG6BhtjjOMdS3qDT+0DVBE6MyhylDiNxwi0YHOTs6JEIzkVKl7oYBqID
u4m7OHkJsa9s8EYQ3zsA4vZM2hjru6ZuhnDEVBDmY7GvGz/b92LBYNF0PITo/RovHPj08DLq3+Nl
AGJ64l2YaBRk9Dl0M7YZgVPbLh2JqdJCxZrW6zFIxKZ1o/C03gmNir9hs/Aukklpnw7PFJHi1OuJ
vuDzwPMYbxplMcyaMNQ7Xmcf6MVOu26hFCCbgiRkFtztgDd8l5IgAf86p54HwIR6ouISABeJCtxz
ZpOSZTkz53VMqXdv5uuIC1BOkGKUZDIjIjX43VvmYxKYIxBoqGaBX4Fb7/QtPrANaTmOK1K1izGp
yGi+efkyHUKzf+2IG2KagHuoT8wnl1nzucDxsyVU97FHhXg1pXvv4tcPcVtDyjYS0hkgay1jSizD
mPvPui1qJzKDyEOze7ARk6ed80f2IG78aZhxFfBGkgi4g2ySG3LV7yDcNT16ph/2li62/TDbaMe7
wcNBqPU39KHaTd1LgCO6hx3FqUfyRuPhI3BTuDDWyR9nXFSGB9YsLk7RXDeH1mATzWpVPHqpP97D
zmGSzOor8uyQuZu198dEt9k0Cxv6AtQUI/8TVu0JPwA93uAdI+B8rW1MRXUY3GSL0ixHUtUr32U5
ry6e1lcGnZNRORDCgLuun1V27YEThGGJpb3m9hAhCTI6qQgazrA0UOXgzo5OCTWr819sRbM0bOVH
5/vkZPjGQ+jIj/WmGSYM8zJuv9K7f43H8ptQY7D7fBKkgMIBFGwvZYy1HpeTOwT3SSqR0MFpSF66
QmAVK6JXV2KsAWlgaSRLvHEQ3J4mmgDb1nFfnRB6lWfM7YFs4ebQOzoqZ0LFlOEDivQsU3QUpMAF
kn1Sstn6xHygcmN6WYclWTXeT5u59lX4MaiFsoOiEu6L3BUc3Thzc/j2jrC7PDI1AtwE8FtlE/2s
cx65tald5YgfYOTFD06zPCW+/cOi9r0PrHS4VECTPy8STVPrCE3PwtmAGU1PK90l+2L1Y3XnV/LD
6dJTGhbfVc3o2xXWi0++49kBnHcgWcTGcRgGu86148e0rz9CcMxaqjAv8LQkQp9bmJBBOC7qRKQ5
GMHY+J1ZLZaN0H5CZzKHDv3JVKEZKQ0sjjQHYtkAsenZJud0CO7WtxK7IcAWKpjYhHrmhgKAdtva
23zOYKzRDD55sn8reNaeLC/cz22FAXpAepykxjl0GOaPs3s35Z1xDYzwRw1Ufr0L0G95V9LP3uza
+6Ko51s3R2yRlz/jEV9v3l+geyv6nu2vUmJJGTMCJzvBEHtCPWk65peeK8SnOVZIeV2kNhiBhwgB
BsmqOaQSHDAG7oGagBNj3jhBmH/tx+hWOUwoWtKNcLnnV1tc1jUIh1yENHKZoT9CUcsxH23sdPq9
qPxP4yfOtkU9RtHN2DlBmkE+k71s1gpu3dCI1pZ7pkPnomwf1qKk7gy8tpioNqBC1IZ4NuIPoRED
Eq76k7a8kXQcomtiQ5JpdGeK+Q/Gkvi7yaO06jzXQmld5tftohnaP1YYjo9qZlQiXICIYfRUuqTr
OhNPjZGNuw5iAERK3CyiojerrW9+SF8B+Fm686KM8r6IvX04YJoqmvoN5xvYHtTRXgDyuvGS74MP
25bPN+vJGWvGabdeqxJu/SkZ4rPbhIqZcPm0LleLlrIkTrWresPaMPoYaH4w1a+88hwzOoGg0wLW
trPXdR/5FNCjjDLerTQ1Lka+fF8QKFDQaU+ULgwCL2zosSv3oRL2dzHTUzPFcFIlYKBRpsYpkuJG
bz++ZDop3SA/+hiNyUc6mBuZDhACHXkPAiu/H3zxO/SN85i5Xwxb8cS7NrrIvAFWIdoBTn88kK8Q
upgEdH0a9BFjKMmKq9yBGTOVmRuN87c0Z8Vdlburas8zjedEEDo80ZWBkTFPDwORLDF3GXszNxam
roPg7JzRjgBY9l4Y0e91PjnooX2j5MeE20epkL6HIW9xQ7QEwXOPo8Vn8KkaoqCoLQlsudO4P9sC
WzvKeedUhjrXZnwv4qQ7FAZ8I073CHq1aI09Jj4GjXio1as9dw7aMRs/gMRL5zCrhOgCwEUDK5Bp
MwLUOuJeM46G0eRsk8/kM+mLMDj0m5Rwv5ImuwGuJfeqASIY+x1sN/5eb4FkbDUxDTAiNbbrdfUp
TQ4yiNI96g+1M5wiubfVNc+usDO0baI+jTrXlhNbsl9H+cVAmZOl/oM74ZuLUT1jeCJ3ieSF9SfG
iKHAdnFj6eTLIGXIU7cQwRacJye/m5MDVOUmQj8x1XnJuSmBUW01LvUmOwFNMMai3JH0m4p77JZH
tbTGBRXHPTrzr05ciFNcG4/ugMEr9oDNuajiXFUkx/VC+yApbsHEaMbRC92UNCe7neutZTtEvgps
fbU9AocFjsZg+QLKDUcla/daenNtAMmo+gc8O7UT/VTQ2W1RWHoUkC0WEyphnKadeKvr8mXAc3Ff
BcjQ2m6CTRP09bafoKabPKYZy8Gu8FqAH1MmD41X3/eRA06Aj3G1biwtpWdi0uIo2uBqsBaDMeBO
5FjWHIAmXIiXjreSxt9uvXq10/OXZQRQyWmL3apOdpeXme7GY8ULHUICf4ChpLtoammmezmx8bqM
xGHW0TEZ59m4B490SUfrbKakLK21RgUuEqEMqsWGrBgdILWK7xVKzz2W2lvHkkn1GWIYMt0hOqyf
qlUU0FGn8SFAXZrrMCPwuNReuOnBRiGxsNz54pHBxpHXOiGleOrYPS9207xmsOfTvn0H8n9nuWP+
ueXyeJOYiQRmjxCs3BJX1mKIX8dV7630k+O6mwnOikY7/aWcyQqauJgB0bnQlcl99SJy1/g84pDb
Zm8zwwEJGauH9RQcD9Wx9XLNaxM3+jjiIcyevJzkhgAUwBa/qth19EbXJ3Imv1sJWBOOF92tO2Z5
XozMP66reZzJgfO56C6lDNNjNJVXF5si8BkCuvXpdGIDo8MYoRNSYbR1ivqHMnjQP4W0BHI5eX9d
V651HyHw1zuaNVNqalp+8UJepNlytCIrbF9UP+gbO+ehBePUDfTYnRTglB0TotIP6rAuB6s4l+UL
+KQJF82DfzB6v8IY2JgxnNssDbZTH/WnAcrArqmVtlNaLiqNDiR8ot4I1oKhu1Qhh2Z4c1N9drCy
4clhEJ6UaJ+ymCKkqsN5n8YhI8Y0RvsZx68ecdukznEylj5iXO5150iq0X0GD2+9k03IG3bNq6KN
9ZzC/vw8asVGDbkC1o2S18/BNhRzSvrhbvVDrRfBZdhK33ov6sC+oqGKNqSZcWbnEUNFaOxtCbGT
OFv/aDh02oKoOZM3/Ry00H8SglGjjllkmE7vlpU4h1UFixTbJr843Ae9x0DBgcVUFOKKDPa+6UFS
fX6YpmHs+8bGNM/ykgV5T0IFyWtzz+gnyQqeeeC4sazfzW6oTkZnOndlke0aLXDxCsI8dW6tm5K+
5w12uK9iHMymw1yoctSdmM/OSKtaK84LXTEH+tS+Pql+riBlu3T6gqADLJwHMWUt2sRWnzbB4m5b
2aYn9BH2ZkqnbyJGek/kQnoiNyRHOUI5Mlfqo6hbBJMefT7AGygf/flY5FP5h768R1QYf6pm8cgc
kkVSUP5GXfXbK/KNcpjtMQybyQf5Wet3QyDj1yTr53sfsd2m5sRD6QiUpu9+rI+Yr4tuva+QLrFN
lfNjxTFJYuVpDrfN9xCN29V8pCZGONwSGVtlOC3AWRk7GSwgD8J8hihlbQPWgguN4zeJzRrz/m/0
ucx+J34qEXy3EunyzpHwqsilvRmWAz49lnepCIkxs37FBhkJcmC6s+74C/2EzRRi9EtnGqIkeXBY
Naq7KQrk1ZlAgZrWSOR74z0ht/2SK7iD8QQ2vUQGg1wXgU8vi8clz34xhCnu61ZGh7osNgxXIFKK
5qvkiT0oWQtG8cTN+87F7Y2GeG0rO5kcUTexY/3K/IyGETpoKr4g3xVgYDkD40wkF9q7V5FAfOVi
5cz9PwCjYEyqYt/5Bbt5HdFz1vJvrcj8XDQ88rTLbpJbP7Le3IKRDe08f2cHjLzA4Vk7RXOc8yKr
TzIxlypNS2zjpWfGyO2PzCfSsrhpo2i27kaZs0xAydcq4arUPiwt0AwneehGxhBJnqsTnLRco/gL
rWGOe8ztKirC3ej+KqdIPBh2TzOGI0s/WBs4Psz2pzI80rf1t9XA+ezzuFjLvwqNRqQfHkGUj3X2
jgRk2oxJDnCk+miTIaBuS4ptByX8ysxqJ5auf5r75bvhGGzWgo6UDWTLc4bkpSd4o65DEDOcuQ27
OzgFY8xUKwiEXzFNssrnIunN7eD07qF1i3ehcGwsZIS6NqHK8KjvhqHeD3nJ2xpgEihUoHTSm2Nf
wn8aLHVzpjm8LO381tV1ckdJQoYmmp8WtuAFP01IYlIOSsqR6NhUduiQkF+JR9/Wi+p3jk231WFv
aifOVxKiL4mXT3OC/akInmbLI7XOH8fjYqtnmwX5vit5E1ZKQgsXz8jiiRMlwhm6jx0R0z2nZqSp
dtRykmauOudLv3WoFi8Z7IEu2wnsgCxCLKysrremgxY1nEkYiB/xevreXdUs7blFiQbj3wBx7KAq
8MCNWYYnLp8601Xzj5wK4eE4meLstVF6qRlKGC7yRTBsdB7tvWQL5cTKiIWZFXLAWehFhkptygc0
TEGPpMieLyYfI+GVVniJUNdcgIhtDTyQlzYIq5stahw5VDi9M72YUW8+8HE2TOZsYuyQcYB0UPg6
xvCdpKPinExssdx+YLDS8G6o2bTDKb5AyrjrO1HCjOjjPclV56gBYMkAXuE50P4oXUTJSnYXj7P4
1u9Jfsz0aTnxfhDU7d+1NKNh5RMFJxSq7Aq62fo9gq7FWcYIhNe7ZiJaY0FC2ZbB+2eDrIs+iLs8
pgiVrms53IfjBXmmAdELXcWiyKv3fSLJvYRhbdTEHyJ6RChYnlcJYRXG6gqaJb21E0BHc56OjUkG
JUEGb4WNQyBDICTs6KdlNrjoZus0B96fLEyd63ranBb7QTZ18Fga7UGaAx6LDAF1LOKH/ptbOe3j
ehc5nUBZaZK9Y/XoN4Ooyi5F0GDioVlZfcNc+45UIniBdcZKOZZnWijdKe3oKkzNb6O+KtLi0MDn
0ERpM7ohsvjAdZFnoks7yLT3aHYIb8fVl9U8XCbkzLUxOWiEahCl+n6VJRNhJ7sjQo4Oamx/DNro
TC7ZWzk67Q7Bh70j3fq4pGDv6tx+wvzDKQLB07oWpX20M4PYPTiC1KjRdkkWpvqibI3QE25WMfda
qQ44gclvib92bouFy87v1w86GYYIr8j4XeRAaEpArjc1xNuVBtcmqbg2lChbI0pf6tZ/gLr5jQDz
s+UZSIR0HzKdPHlkYvSyWntTnEOi5zCLbv+4tq5Ni8DnvDqHdU8/1zem7VrPVSnKXxSxNAbXfpJA
qsAw6ZhCb6CPXCzX2GNea+XNp+Ozb5eM88DM5B4oxsUpGBKYcEKKgmRP7HNY3d0ME4c1n/WkxCEf
cOPh4j5HHsqzdYld327em5eJ+eB+dgzzJExvj9wrJwzdI3RQjOUdbb9vrSGIbqQGQf2pUCQQLg2z
JLuvuubrAjmliYaTy8u9oBR6TSZd0nOG2vdRnDzYzodfjvYlrYtfqlhydFmMKSLrJ2q29vOSl0GW
HaSCmU4rmcg44oYyhn07g24ciTk/7BK5/Fre5QOxYMKCpoiGkjhhV8R3XlxfZiUq2O2cTZcuuWEv
DJl9NIhVFvMh6p69ms/O1j1BhHjvqYUZjjb2WPfOaQxltV3PJngVt3VIJmqiBVe5ZCClW9ERusht
gbDtBAS4Zl/ZYoL4vi4uvb5faf0OfD1GCK2P5HX+tiJ/+T82ji8leXws6jwsXYlZebXj22ngnfMc
fBcQvkuTfboxOnSCG1NWQgdRVDsTVNpekAuy9w0Atyq6rR8AgoL0fv0TgE6H6DXOOyOqe1+HgaKT
fxFDkMPETG5BpNyrT9Dbda0DOBHU1wbt0ZakPOC89VheUOxe8zxHGL7eD+3o7NYKFMnjzrKHmYP+
sEDt8uvb4tb3Nl6vo4Enhrkzz4gIlhc5gB6wqosV2LSOM0Jr15nJusVG5LjdExVkMkzJPKDz/QeP
5Eg9VCoYOeOtDpESJRqtHCHObHtKGtGg+WmCdLe2B0TBKgKubUvLrUWzx3TP82XOSs1zViWQW9Yy
EOnDTaTQ1KbFvDl9zkTRsylBUf54y3s9iV2AB/A7CMNNCkd2y/gsOykRgXmrzllvQVHIUkYntAG2
00CWWOhNv8M4Rh3JfVQJ09lG0xI8NVrabrFHZqpNgDqxjURqma+T6xybIu22y7JMu0i48obkfbeW
98RkJCcnYFaXBstp7RWM0rMesL89MvUXm/WTHyOb0Smh4INJPMRoZOlhTBDStCNIpskd6iuqhPR+
4diGZARF2VQ57jlSzu+1xjJaszoOExmjjSk7zPB9fkgBIa9txEQoAr+XZn7g4SajIrA/TzRtP3xj
iNidGDW8IyghukA7M3P89HuP+RyC7Qm9a81yYg+9eUgS7xr3Et0V+b0B6c3tyPvxh+Pq6/Dr+Bd9
TvtrDqjVbknpC0iJ3jpjyknLXGb672Tn2kt3aSMftgCTl9TIHtcGxTgY/SOon4dm6m0SFQ0Qs5MB
ft5wh2uwUIiv3r9ZDBXu63bTtcK7omiEhZUQoqtdIiV9sZPK0nEXzcwd0ooUFjtJkTbRtyLG4z6k
ivKW3v4qoLcT6D0EbFj6oMES5uzXvwnKP4LMSlKsybivMaCRNWiQPI57O5HbWJkh7eAnJ+tjNNt0
xeqp5QvMQ2wRn7ooZzhkTfhAaCBUaRxc09TMnt1YhYdO94m6Un4TBuvy0KmfsUVYDcwaUFAIyRFU
lyPyGaPYuco3GXox45edRUOSUutgTMWXpKs+GEl6ZDPNp4CEv15xYepJQY13UbxDh8Ignm+XyhC3
KvnZxPIoA54a9l3zpZal+QLMfCppaJlNJzaDiCm6OnOCZCS+eJCJLnlPcVabCBWYqgBFEbSLlYNN
jhJd3qYq+7E6B5qOK6D5Iq2deLv1SzHWbGTrrXmVph3fJ7TSGaayBOu6VAOge+zeiNmwEBONAJk5
4GCnNenkRBiXzGs5g3Xze6cWUuCLu94X7z7F6gaxFqDIqHiboMOjpRqBJvrDu4rr/hyPiTp4SQdo
lYqbD2Ljl1C7jYWTnz05NAQNA0KCCRuxb4hgXv1lammSrekzQLRjGd6IT9X5Js629mm9VOGRqUnG
2WkGblV46pr2VoBoOHtKqkw8lD9hcdabnICm1GW24QB3HQY/uqZfSjkP58ZIeTByZBFuQQYv4Ypv
idvUB9wyfyIhp31dmAiluERueLWz0dz5Iq7+4HzxTvSLwxumoR2JHi+yUurYwjb37SB4IXStPTN4
v1v31bZrgmthho9MpeI72ghQGgJJWu8kGJr59qlbzEtnpd7zetNVaq4IzgpfS2a2NxkkQACF1exA
8Vk7UCwph7hqxyLuYBCKNqR3c7MX9BfI6TwWwXyPsJd3XJoXZ/bJpaeS24MeXfaS6cwTAa6LT60w
5a8IN38hAOkeRjT6TUxSUgCSdrsMRsp5kNNnYuxRpmHKsZpu05gDTVyloTx6XQObByM4m9HY6/Lb
alH5OtVCnjK93vV46vmM+KaaiR9YjZYKBL+AmzWXENWvV5nOV7ew3ou5eclwTxzx9qR72lZiE2Wq
PsZOYSEWtjGSdsU3a7KJ/m0ZOrX2LzNxs1Nv9xM/pTl0IOAemUvbT3K0mVGS2OCq4D02wsvKz8ga
91pJWiELKywKa/SMpCRITG0OgRuLf6k7pFfxXBEDxJs9G2aJ4Wk2g62NQoEnARW+fnKwkDG1yZhI
ga1YEid+yBbrl9UrlIw54gY5cyPHHuuRT9sqYcq9ViKVRHIcDCcyI4qzbYpfuTcj5HXVS0hEiIta
ey1AZdK9hm0gL4M7IvxD5sH3yafcqRWxUDrGktnDTErFhtsUSMrA/mb1QXflgPQ0AhA9+uST0HYj
dhrYMw1AjBKnYEFUbmH23mPSz6+eIgXXmnxyKKpS3rI5ek7Prq67ZFC2F64qrnIii/EsKOTJdvgU
DD9QINWEEYzOPiODww+ZVeY9JA89DVtBTFXRfG0i7KcZmyshGnbHIZWlKcoCuj05cbO8b4aMiMfK
L4UIp/MywFlwkRIEoUr3c+ZNO5803r079rzSUMmTEecoGAHm7lH5YnRo6NQXjTs+GGNDMolHMLuW
IzhO9jtA7HnJvfHrOhAwFI/hYHXNjVVzV/c8eIQCoZ8wSL8LfPu8ZjN3QGAYKxvD3iLiM45w8uLR
q3kO459u0MFodyBkrk27KrVoQnrjH0XMn8E0AYIpWLu5cix8wAcbItYFkG97bLwFDoLD0t+25UPl
2sHRaarn1UVvYRNfD5w+2XE+3bPnjFm+3s6k0xyVng46KYPTci6cA16SG81ZPEXass1Kid6BKavF
RnJqcoLn6lxVlx7lNgNr1Kt99iayooA+iiO76n+t31ba82tkKfNSU94SJB/dVw6EpjG2rYPfjuMd
+kPzJ9AIwNE98+e24k7BZz8lPsd5Vw7fFM6HLUS7F8IqErz2FQsHIRtuYRaYAoe/Tt2TTX3uR267
7UWwMxsHseyALTufu5fC8Ug4GIC3qn7xtyhBrzUa/rsoof2sJmvi9Lo7Rsz077C3ckHaxrt2XXjL
GYbcEYblbhOg7buSEN9jYk74NfXujMlteLLKY1gNlw4c+9UD5XxlbHidnTp5aQ3jFjn0cGRJQ84d
hv5x9njrMoKjGnvPUQe3RNqSUOVsZDrjTx2NNGSa0pl5JBEb/Pzc51BYY/pv1chsAHkFxLfP/aha
uvE46R/J3j0wz4fHmzH2Ukh/9lO0iIdltraOVjy5PLVOTjyIx6JyMiC+7CAiLfsVBBGaTyt5A1iK
f0awStdq7l0IFFm28ycUm1URF4gRN0GLEa0wEcgz0crPZo69KxF4MuD4ticNovXr1wZpUBVE5jOX
7VPxMU7ZxXLN5mIZ/Rc5htg52LTwJMO9DhlXzW8y7OeH0JTPa6Uc0bffjpHADGjEzTGPVHAYwPLt
kwXVUp78AeA2IhN36n2NY+Lgzht3Mt5dG5Jkga2JESfTq//6O63v8RMu84+AsX/DnEHNaWPogKvH
HbmyU/6B1gTQQk2SDX5rExZKOeZSj7fSId9e1fhcqF7IxqS7bdOrVL2PuGM202OgFutafzKu/l8T
Fv8jPPGfEIv/icP4/yFhUUOU/jNhcU8IYJX++EfCov6GT8KiHf6NLQ1xhOuBD9e8qP/6C7BoW38L
6fUFgoo0FB7K9b/zFcXffF84aLYtAF12qO+JjpgzjV4M/uZZHHCFF6w/jb/6P+jHv26mTyQmWpF/
d3P9M70uMB3L9i14hfwWkI1h+C/4N9WbCwq43P+cSiL+63fJyD00k2qHro38EJvQv0MyHibrMov8
RRkxWUNzVe+twvj2Dx/bv3k1TvCv8an65dgADYEsgZCEoPrPTCOVmoGINYRe+NYHtX5y/EwqajQK
MIJ9zXBcb1nTDJacEE/0cPN8aKvY33uR/yhMq6Dkse6XOGp2gKY54IRAW6J8OkcuEN3E5RvH7k7D
V+DJpO9dVpdbWNQ3hcYcZ4XExxTsQ4n5rLGbBXy+Pj7hfGiPmcZ+Nw0TwWFYwNmCTV2DhwxOzucg
Gp5cQAaHqEE/Sc7X0fTQ9dsmKxYKJ4R//GQjdoFOz8YXVGmmZP1ZydExBwlNbsZt4oU/ckL0aO6P
B9a/ZNv6kBp0LlmW5Tqd/E9XTc9Qo69rpGTYO/spDX6qCFwrpoJsY9kQTyRSyG7C4xf7Oop82ei5
JTJeZOwpCSztBM9AWHCj1UwgTLeoY4Sm57LifM1FId4iukF/QEJF1g1o+HNUS4Q2Fe5R8s32GRGQ
m34kYFqhmmkAXBeGuZ8c0jDXZKio0XD1iFeC3x+ctRRfYgWGw5DtgfX9omAgoSDovnHykud2ssHo
ju79kqFiWQm/8KzBaKv0d5z7NxzF3x2PaUseIOztshjjgLAB2ER0GukMkrPuU8DYyL765GvsH1HE
KAJkiDGfamtPeOXPNTCpJCngJsv0UcZI67APMZPJn5FRcNAHrn2/zLQnaoKlIO2SUuFnfxAr7UzM
Ykp6l4Qo4Z0d4u5bEeRxM2O+Uv02lInxpXT9L6O1fIltD8IdV4sE5/GEbcWgqCNqYz3qd/jLj7Nx
NlKaXJwG4JUb6jB2DHfdrC23kdm1e/Nx5apb/uoqqUFvgpggnEU2mb0peuZ0ddJA/wUpt2Gn+LaO
svwJWgRt1Y81OjEP5mbbGu1ntJAVgWn/TVy7u6U3DZoyRePbBaivIrN9io30S5Dix3bopJKgTtRO
EMzP8TwHF8sbti2hB+jMIGsrAkOVHpkx9QOFTC3aWXSBVnyyqiMbUXF8Xt9s3yGPTCfNsxfTxQvH
8OZ+rMzm1GCICWxujb3UKbMwfvNdF4w7bGzXrEqe1ybcisEqTGY4LDSuxIE4zSRVGQyYinI5Wj0q
rSEMzjwG49ZP+ofGJyTDm6DV0w3Ct6y5zAaTS1w6Cb+tDu0jFAHE+SRG5VOKOzAaz0Pdvogkdw+R
E49ICTP0Ovqe713jPqOn+ZkQb4SArUhx3swlQXQqkZz6ETyNVv67bAkEZh5o3aLFBmbCXBe3BJeG
JE+jrE9rVhZWYuwTEExXfLUlcxLTpza66HdvMuGDOZ8hVmdhiTGFHQaxGxIiBZr0athmjLQbUUTQ
cXxCsse36me4ilCr1y0aQd22XTOtZIx0jqn1q9X2CSmSEA/dWQeA0TJZcCbw0GeWk+hJ+6GxxNcm
qECBKNaMTDw1NTG3QRUxHcKKvPaCBx1+VqbiSfbMm72Gw3rXZ+WZ4uJolLTefGKkN0oY/Djv0QaH
uLdIVV6RJK5UrT5LDVvCDC/giaDwk43EODrh4ef1kwONnjWBYNToLLSw5AaFOlBtGdvfzCXQdJtH
16v+hIQYbHHG9PuhdY9xKLH++FpMNJ7Xt670KoF5soJq6x0tM6YaIuRxvbvwUFvXbnjsfo7RY5jJ
n2nJSsRR63UioHO9a1flyfrE0GsGxk5sIXSyyaV3ZZ1Cz7duK7GeqIU3/O/L0W69n8My/m9IQVvD
Nv+OFGSvCxBiAQK0PBB+HIn+BSa5JEsG2j22dmvywBr/2oz4BkyYsOsrmFzWjQ5TCDmKvzt/+urK
8HVdrEVHzFQ1eg8zehC4cKLeY9ktNgxW2Gx8Ykwt9u8y7D+7266fn4nTGs/VUtwil04KzFbE4jp7
9n/eyIEK/1/vyjE917UCy/FCypV/ASWqoG/VhI9zl03mN7sZZyQBDD7cRO+7jQnOzugId4gEimlm
Tw5kPNP6vnhBdhzj0Ni11R+/thBX809bw/Q3tZW+FCQkHkbOGBo15e3XgMw17EMno8/BtGyJJdmH
U1Jvy6Y1DnHdTJtMLhjARys+BEicN0aSsGrDFsxdbs0KX+d2/bFey37V9v1yWDckX5nNqR7RRbSo
J4J6YnGpmmBfkDQzofTFhu9LAHvRdtRwNNsZUdC0yjyZdvMlAgp2qGI9jooKbPScYfwON15uCgCn
KAk3dis5G8Kl3aQjNr6uCp5FQxnRTt7v1ILDmGCV+vzd8PN2FUKrLR83r3UGqS6G+IjIWP8DShRf
lxaTXf3Ox/x7ohU8EjLYXFAnFVUDQEMnZ8NUCCvsN21TvtroogyPLJGsYYztxRR6f19KuobCqUEC
sqD2wu/yZ8z2ASXLIr+NPyrFkZtm0RWRQ3uIrf5biKt7DStn+M8+Pnc3gnoNKFrcgWgHhw1jUQRY
OrEjoTjAPclONGWz4qgLVb6MxhdzMd4TjDBgwILf62XIGJPS72C/TCICL1D2XsOc1YhKmZUjGI9m
n2Il0b8ww5O4j+jXdHrXLlzjucKCGY1hjOxdh8Poy5fFbE4LG7EhHBLNE9lcC5mfPGXtZhO2ciXG
X+sqGVR8tbNfgZ2Qd9qV5tXTZV7oZOd4WX45nYFvgbVxqiFez4pWLz1g8geUbmLqz7D/b8LOa0lu
Y9u2X4QI2ATwWt62N2y+IEg2G957fP0dmaU4e4u6sfUghSi2qUIBmSvXmnNMveGmmvJXoBt/RWEk
OgZf27B+qc/PM5Of5EL8nB1ZX/U0AtNoqyIzDLlxmA3DpJrUSMpvbEi1WYE2GF5zl2pGLa9tma4J
CvIhHacn4kB/xSJ8iWUMiqzVBlqCPPP8IBWWo/eYe6jeVeil3kZv5uQxqxnpfkVDwW1tde25KYsV
kY4vIulO6l6G/jAmxZ0/zFSQkhseTWwVxF8kt8c3Tthk1YPZiUPIvG2vVmqm1hS+DdH0Vu1xyxb8
dj901rEVXNzE+1S3RFeCU0J6fPv+xFy8Pbortj/0j+1GFZ2Vwd/2cbZRC7naG8v+R2tTljeyGlb3
atuCKvX6h/98jdoIExnjEqYNQ7GQB/5WJMdBuWU3BdBwpJeIzVwjhbGiO55nlrXuu97e0L1/iIHQ
rdBYOEjzscE1IXlNwmD5iaNlJiuIzo386NUbV/+V4Z5CXVP1xMb5V7UYqeJf1SXqV6t3pr6soZ+9
TocAlkoMsVRWIrppxI9w6zHPEPJT1s7TIoMdSNTZCL3R6PpxEACH2m3Vl6sfTZZNIvV7Pb/Xf1mc
vUwvo5k5M4AOtFUW5p9a2Lz0Vs3/jlMcGHNzdOWbsCr2uEl4McIz/qizNEMhM8H3TSQEuiC+ZTUV
YYALHWI8wzDcYmFFkJX1FnxA72dgJO8z6QDbsXwNu5mxiHymhSHb4yNTPFS5ZGETzbkNs59Fpu0K
jYwseoTRKm5ILjFrH/Uvrm0ihPez0EF0EK494ppfz4hJ1rmgQPEH9A9sTCthiS2D8BJgPE9VqWNV
GjPNg7C8z5xCXDEiq018chnUTAzzUrlkuL576RPvQeUoW/7wI4XLkkmNTfAuAj5ZdWjL+vTVWuYX
hm0DsYhV+67OIYCtA+6deV/GTkFqpWtgHCf9eRNEc3WflqwoSXsu5JOoajxme8ZFvTyjaY9dGH7F
AjmIhS2v79D02dH4JuLXpMYsXEyJj6qruyVN1fIwO6IhZ6qJlGDKFhLqsIywnAxGi/hRk7BQT98N
aPSlrJCFS27mwcC5KVnq9wJf094tkYa4GYxKWck5uYFtXSM3Wb15rdpXmqTcyQ+pysbkAOAH5iSP
6Bwjm+v9xIfuVLIOcX3lkYWIPliZNadhQfqMPLK1pGipyClVkLe2A7Ginh4qIPUbOUhq5Po7ua63
x13ykLcaGIte3BUNd1rVU3OKYjafijG+2jbeZLlVEfGTrUxTO6gnQ21c47BMq96B3sDGJn/vRLz6
SunqwXvoq3aDDtbcubKyN3lqd4EwrstC1LAIR6Y+GQ5grAqDjNipAP1RJONSLUjtYtVedj8YETab
NsLDLc06i4nd9pYp5xMxFrDBrXvccsem7veiBzDIYOeQNFjyXAEFa9b42LsMXTozt5j5T2s+RM6V
57e+JdIMuYAqIaJjT1HNI4NoVj5IlciTI/RbF0g1gMDEt7ptxilRVWblPOgHU0qx5Je6re+uOAA+
GZ5tnEZ8lXrtvutVvZzU3ZXV832ZjFu9fp+tYDzMjKa2mseMwzE4y88HK4HS0gyohRvjSy1PGu6r
VTGGuOtWrsFnrk7DwKzAFbS4JCzOpwggISSokF8t7RgcVfA4ZcdDfgbay5gWnEYRI9gLo5GwXOAT
sZ1id66ZGnyPDELRjcQZj/QfmNx3VB2RTmDpUOYvvdwEW5tEtNprk3PLml/iQiGKazqrfN0prYx1
7OVPup08pZN4VxeiFA5Wktl4VXuf5kYwnZBw4iGCCcN9m3GBAxtB5FijGVdXsggwookm2hFJJkkf
erfu0ARjAJu+VeawM/r6AJEGcydvilu93RvVVGNnW2w+PmNdZ3wucU6/y/YaGJI596BL6HNjUjXI
72GJ7/BxkPMr/4QMHoMUcFQnwu4nqzBOni+xjJtLa6BgUSQVZ/K4lVsI1RrDIaeM7xsqtHQYNFSJ
oB5C9V9RpFesWSamPlkujSPPKjlTh9JfWGpFcwSNQvGRWLgaaxow2mj1u8L0hk2V6A9u2QxnToGF
96J2QRXQE7vWa9g+x+KqAmlV1wkmFVlJMWrKFGlG0VDxBt78ynmHJkCK0Uv9GrV/qkaSOquXCLgz
DOmOa63zEIN5h3e+nYg9UneYk6L1xszWAk56bsf5rvaan7WHuSvg/nK0cRvWY4oX+0knGACdnSCc
CW0fTB9K+7E52gY6qzyOv+IW5fSUQQbmQpnIp9ZWEl/DhbVZ3RW9vAZjL77G1J9vPQ21lDgFbFur
eWoXdvMpiTVu8umhtj/nCFWeeg91ZP3orHjXCpY2tVqRTNTdshaMzCTSjwIvkot69Su0M9Agstiz
VCXCTtxLhJTaJNSi3+jZmXQPVmCGOxu1duEkoeFXSqFpl5Pfxec3usuHF6OyRwFKUl3JAaiuIfP1
9mlevBeVAlnITt3/PnD9I1yT0xbtAmG7kOCF57qyz/tfQ4KBPLcEoBXaBdnEUDdyPXnPoRf0m0mz
gXaDL5lNPcAZFUBeBsSqC4qDJI6OfkkCt25HHyQHsFbpztdSm+9gXlp8vjAQurA4hHpz37gc8v/3
67ZkQ/e/T7+WTr8XWgQZthb5Q3+GgkaFbyN8MsJt29vnKi9y3IRYkATDfT74neYvpzSFOhFaZ1XP
V1H/mJL0vm47VDVV1C57lVM10t9gxASjQdOupkutHzhjfuAkBCqvx8TgeKtRG+qNOvZbXbZPoROv
09h45tEdNr7/ObDf7Oeo/1Bl8QIo9n+/V/PvkHt67bpAduIZlgfnnqHoH712n7OKA9kemafsg0Sy
I6E6wqqJp1UjAUGRxhlWvl7OCBxbWFgQjgWr0NYeVL2T6rhSWtkMVPqfXGLHwqY5EonCFoB1TX3y
BH0fqR7XoNIy0Nqg7WST5X+/G0u+2j8+OW468m5sGYcq1Njqv+44UVD1LgtxdGmx6WLnq7c7gJEm
ht0Q4l04hg9GQ16q3kIDwNaKVUue5SvdO/aiJZJzzu5jfXzNNYR06ilTj3um+eNB+DU0VPMD5M3G
0/OZci+sd3Kkn7SdQzOyBLLgT+ytVKgdI88Nild1URV7mW7REP36l7f7j0GJLhzXNCzGJcIlXuOP
zJTRG9MEg2i8RbgfrAyallp+b81ym8j7cyn7XLDltmUS3MGAmSiPqS9MA0+B2g5VASeXOPVR5J50
vECSw10nC5ZEsl2TVT3zR1kYgKwxVvYBiVdz9DIovYmPj1wtMDSS5jVSgWeTTOXRM7/+9/s0VPjL
3z5Xg3mT5XOHeh6woT/HjVaB+9IsAA/Mrm5cChvZGeHfpdwau1L81b2x5QTEzIILJrZwNCl2ZS8S
CjgIMag2dhbpl2BLZ73kkA+Lj/ESy5I3t3wBMwN4vlcRw+Axu5QN965m27/IQUKjwVyao+qiCldU
FkiHpRPeN7ivWrKeRPmq7hO89bBm/LXc/qjcEWNTCvTysN+7Q3PER78OEg9DqGwSuhqekXyqVkZt
0HuVka6ufCI0L9sb0xSs1CZTWPhqwYagY662BhAvEyjb2jbf9XQybuEME4B+VyCWNIzyOhnjM56g
Vz/2XtV2YBVUpQgL/jqjqh1gotjcOAxvRw8GtWYTToos7eqa0cElmKAnEJr6UtubrGebBts7DoeN
rBnk1bBH7VsYe+OthfN/f3U2OPHt1Hnaz2pCsFwQ//JsSjyohf9UI5OEjyOubYpgCV5L9rp8FNlc
ifdxrO7pX+6ZfywF3DKubFcLh7kciXF/33xw8yLjzkIXMCh9MlXbm1n87OJblHuiuncyb/g+6PMv
rQdDGfTJmUwGuS5T1scBpV4zZP8SAW/8c5ho6brFKZacFs81/gxrwXk14XQZoJHSzCKNUtuCd32x
nYnzj7pTZGnBdJR8DaQ7bQ01AIZZ/y+9UJaHP1dKw9JNRo+2YMaLZ/ePoaYfeeQjSvNAY8B+ydOr
mWDP0MfoWxk3q5zu+F71shBTshC0frgqesTDfs9Kh7VjCNNoPToGAB6aaDJzU331MhlHy/SA8YoC
CfenpqFinp30e64v0Srj/jBeAZBs23Fdm+NH4HJ21mbKqiYM6NhVT6I3X9k2KWivOKa569wSJRIQ
c8vX7zqPFgWY5/OQG9UdIvFYmuKg/j2AuCvOSBNBn+iHoaeFMGkjxFondk5GML/2hs4AoEAKk7ga
30FdpZ5Yde5MarbgkSqrNmhsxFALd/74c3Y7gfZ5fpty69ULPxDihLc+z1BW0oWXPE1gWw7YmjgX
88I4WL11vRRLltbHRN132yXdYp+1HBVG2dE2cCgUk02PRHXsJJCOwPYM+uT8VI+cCViAX1AkgemX
G1M/T5GcBYG79dC9+RQ/kCKdjVXrO0PXfzMAu8QgS2BlcDpt6z3/g5GjAcheNfaISKm3jA5v3W1i
0J29ezEnughqbaji8MWJ2o+ssB/VHn17RKvh51waP2RpyEH5txbe4vXUQFI1nX2SlMOJVXbipKIF
WFQ193ZoV09VGJGCeCl1nin12MntVSpGOb2yn6gNQ5dr3oiGHoXxdmBuhheMtVr+tkRc0DlBYW8O
HXVxN0Lklg+k6r+ql92KcZs0DnqzktZRW9t36kzau+FPZ7aprVipZJO49fziX0rDf5a0hkzYclFN
OCrz7Y8RApjfcBlytLeh7Kk4Ivm2pN+h770n8rZRWd7qo1VbhWpyE+Lz16lBvcpwiX6bk3PBsOK9
Ac/9+/hs8GE2A+h4/9+L4T/mOZaBSsdj/3SQQ+Gu/SN/KyAwT9fGwQJzTriH6gOaLfmsDdl/fgP1
xSXu/tZbc/qnuZPlkdxcTTm6Nzv7yeyrZRu5wYt6YqplOPtO0OxuBzoOpy7e2JUjVwmHrkbnj/eV
XbyiIduqNjHd4X+r9Yx/LvC2XNmFadFLsW3H/PsCD16o6IUDOE810NOMiXFkiAcMDBSoI17r1MYP
ppoCbeHsx0ki6Az7Afo4TSPZrdJm87Vl/vcv4ihLXs2/Vyu2IP/KYHn1bM4Qf0zP3EwGcaWj2IRB
+WrT1Vtmnn3fU/15UEw4G+465g7JQJmp5A9JQhsoldMaioVlZKElSQWmjWUcc7rZ++xLjvPVBqHK
UtVDrdz2cYwSazvLXoDqd6szu+HoTCZh/beMwG5xtmig/v/aHI4E/yg6KTjR5tADkGU2lrS/X3dI
QXMPzJvTEQRqGO4NDcaSmIElYBBizF/miM7ApSGm40xEErzvYvdRtOBl0vQUNkX+PE6vwi1fvc73
z6XMOUD2d9CHEsOko9tn9a8QoBHTjA1aAfKJkuh7Dlvy3qg3RtXMl9re6Xp1gaXunHTwF7175woA
J7Xwf2kZwTjYjp6ygda5QVCTSOetfQWpFO24VAnYWJ4yIxeHOIQpGJDzMrDb8pqDbsVUy1kPg9as
bS1cji2KlcUY+m1opUg7RtpKdGVeSufKNIDe7cQ+h6F5k82G8aKnV9/ouO5asxw6d7z3bXk+1zv/
gvF3i7kpuJQAFte+llBi19qn4QyPtihCwlHjc0OYxQGbibsB5dOYs7PSvDo5zlp6hWYXboysnHhV
DlYiStlN3SMzh9yAtSvVNhTjJ1Qg+1TXTo2WHRpsjMP4lnvzvuPsFvtPsd1AmoIm7gbsQ8t92qbX
jjLe2AQM/yRELg6LTyuE9WX3XwuLLyroTe5z0I2iSvJ3RhjtX56mvSShdx/1W3fk1rRASbChhIlN
6ItL27SM8AFxB5LOwdSTGPfusSCCYV1h6IhwwdAog62oXYrZum/j7BCDjhGbpTGREhGMkSSHOZtP
ufary491TngrQvPvHmzQFaipDdDAb7T+dxAb3xnb+NFmfrWIHxDotwAi5M8tTpnEMFaZDjEeFlns
RWh0zW1VIVYt3WtzNr96x7rTJ4FUpHqIJjANHuL95sBLXenGFdVxTVlfiM86Ga4wNkW/rHdGTis1
tVfXObn61beRsxFyb+su0AAdE0/pTjt5HbPwbejyzSjKY0G9v3j4Pozhyx0rut0XFyOCubgkv0mp
qHmw4S2uohjXsY0aX6KsYPvyG/G0c/sWr2mzz89a6W/1MdxQtHvNHXreC1rRuxmzZ9QPEsy28lPt
wCUGDcNUNwDYWvAjDYEevqObZ2T4aKeYEs31r2GdX0BonWmb0cUX55ZctZQfXtb2Tweiida7PzKE
xUH5ObTYu+z0OMNDGVL/YdGBzSJU3tbO+DzZIMTTymZ0MxDeG21AVl/dJt910XQvzA6Us/MW0GXS
4+zMy/ogz+bJ4d1mAek16QMOBWCQzhsM2G8aOVFD4h3K0RMrEG97WEDnYsJgmlf4s3IywtKA7Hej
IETMPkwCPYnZ3dV0ViZvOUU5JjWhm3T6TQAeZPs4II5zrLxBjagqGE90pLdmhHjQSakt6yE6lNAO
+ibe+Gb9hJeWEeTFySaw5P5jaOrH3HtAFXw/jgHROt+YUa9tp3xKS2sN3/9Dt7ULuVjwe0ZMa6Td
QWCeAPZo7UO1VGRpFB+OhBkQQI6Rmz5uXpwmUe6Dorg3yd5My/baYakPw8c4QAEOaK3yjH1d78pY
v0SedR9n6eNSRu+TCB78ogd4KQ0u2kqOEDC8sJBs2OQpjINdiu9Jo9cf+WwmGvz/EGG1SeDwo9/E
32lq//Rj0He23j2NlX+e/IsW0UWX1ILyuST2z0q2xvBuRb+N6PVcFOUq7tutRCbVmb3Rn2NPPBbh
5t4cfvDSpwBLoYX28rW3X4MC24P7Vdojxj5zl4WHpSPOrS8Zc7iUDda2utBagBXar7xrh6nPN58x
SGBzDOYns/mlVw86Xh7NJGSLR76bcSZPuwo4Q4GdOpizR2zD5PHI9TNcj0gPZZAxpUoAOsBfEH93
zXOPHKzo03vSBVehTlrNuO+64hz4uJ9x75SAEXFXM5ufSdLKQqjEUC2NjjCy9tTwQFdYm1yDQCyk
Gunws0OLjk/u3NrhDogD7q7g7PEJea6FXt49RBUiA/txsX5NwFKmoXlycI63gBEwsa9Gu4IilJ1C
2dpDGaAZw8XTyn0RftX+jDDystT+xhgMwFLdxidlyXM/bBgKXsiA0ey3PjEQiE1J9blrCbUZnBYq
1rAGprHPCqYzaNmbtkCC9BAFVyRRh9qA/2qmuEb2On5eIOwPPR5qC8Nb6zRI8H4OlYnjrDni6t5Y
wqbi4Bo06WmaQPFY2zLSqvXoItT26R0gtWQXt/cYFvGBm96xKXF80yXXjGWTeC0haR2nh5Z4tQEJ
mKPhk9GfTOc9ofUDMWg1DnCNQrhdX2V99uVKgnVowabsep+4EtbmyTA5/RGLRLoR4NoYowM9UUf8
6i1xbEmK4/CMd/fNiDwOcC1BzvfGiEATpYdY9tH83sXwdNKtFWhwf/WjO305dNcic5HWwzWYzffY
pxh1gm1Tti89L9EIyxAet85oicZK2T7ZtPw15koTii+0LtvZKF5DfX5udLQdPhxuLt3JGZbTqE1b
FAw8YyjYsrWtYzapkwj1RQWfRb8n2QQnQb03mnitE7Fne+0+1zAvDh/dEphkFBCoXFTjGY7WvW6Z
v0CzX3SrOkAXZHOGo+uzvVjQofxzAO2qsFyoNPZDFaW/gMhhjCo7homF+5a6AXmZkwHCHDVh+Wnr
MhumkFG0vJ/efR/98tVN+xNGIojV6fMSy2QmxECGkTyYbzkwaKE9Ld20MQPrDoOavani5tk2wocG
IwvSOfuzNKDtRUCrC4ebeWnTy6C7B6tMnvrx2gN8iazXQXxWQ3E2saFk1Kimm2KylRpF6hrQd0Z1
aov3HqApIIt9VJjsnDtC29ZzWv6wBmNHCstH44kNCFO8wB7Jh2n6iGF1WJKzRzvVJM6BZvlDZNv0
lzNAX8sG8syDwbd6H67rbFPWM18nIefMPP8aW+lecOmlCzgkD1JDkVsv5WvqdZeSoEDKIOdn3Xk/
66A/iaWMocINpyGEjIe542wCDN5SNS1oBuFuNqHxRPufDLVM/1hQ0CNIoWwbiGh9TOyDwR40+ilx
coZMRjF11pbE+NllE13XELKBXTTUAZGFZGGTN0L/gS6B8TBp0JOfBSfioJlmzINLhlTRXEa4Fawd
Y3GuBKfqKMrnY1oYMSPHsD6YWqA9N960rLSln04YLMIXIfJ+b2VetVF/KzJyMbCLnIZ8Dtu11mG3
67KCvYhvDRyfxOpiQsIj/0i6oX6urDlf3b44mX8L4sw2AwNHUi6X9EW4KRuwN2Unvw4henGsxPCI
Y70NgKym4oyZrniDvJ1BFQHybY15/qaPfXfwmmoifyirQCJ02noaHGz/FRkr6ksao4U+C7hpr37A
RC+XBWIBODMt+ZubsKC1pNed1N9asuFM4INxUX/rJ+jGiA3g3EpqMdP64N0vzW061nSj7YDIIAH6
eDWPh8Siogg+5mD+2eq8+kJSqvS3qoyPFq4nkT8lAGR5HDSyxBEO9O58qJjjhbRzSGJa2wNe6TH7
JZNW6keiJVvycaq9IP6MLWvYjS3wc/KUC6/Z2IP17LmLtdpNNpNaRNbfEmbeqBbi97H9pHV80qfi
OfKCmtkcKymeWnQ8ZBSOcFqpSVZMVfa2tvz22GnlP0ZTg1ZEKjt6w67WicHNKtLnQH0ZZCgybWZC
3PBis0M0muMuA3fqFGQgeH0OHxkMtJhht007mCiow6Pw1bfaXW+22wKeZ+wGTzXA9dWcLKehBGIO
DUNjUFNAumGmE+67pT/NZv490ndBv4idnI1HLWGeuEvXXrkOcNG56KrWboVGhJQVNDfGow/Lkjid
q7tCBESAkqkxPBbhB4xgNE+EQiGciTfkqOJw95Y7Igw+WHNO/lg8WjlxHvT8CalsfIbHrFEFGtel
QSFlbmOb1RbszwPID1MfBySJLV3wSlwR1SMYQKzSj6TIIihMTnr0LhqPnR+JNIEx069ex0Ngpf5l
wlAuMPxr9UPpd9wW5bLvdGtjt+gvGhyRU+U2+wy+cY3jYUMJDwKHZFASX5vZ+11QHvg1Vt3q2EbZ
U5J7V/jray113lK0nvWIsKjEMG6KS+NYm3l0oCtEK1fvnu0awvJnxQ8NK/s3syKSzAOMcu6BA+9r
UeQ7M3ECwgS0/QQzFiVRvXXx95qmte46+lrpTOJoVy5vDs7wRq9/m5Jo37gJfDRqu7EZwMBIGLzN
Ax06qJWSCAU1G5rdp3djjBnGCbCellb1rWQjBNBjPWjzBpXNNvCyLe3lgbwgKptg8IGFwMda2qdl
DiF+IIiZ6ujVBcs3V+3JTmC2FEli7Ks3K9NsshxXoCXLu7gn+ymOtnlq+ldNsEbUqBiuzKoe+vrR
EktCnqhD1KoMpOWQoWTmwhQLfYBsU1emOBtaRdCXRAB0RhfvjUJImG50xG5PBgfc9gPTFVxk0wbl
zFPZaeV89Du3YykiV8iM6lNazlelnlnkmEITy3sA/uWcgSVfBaFlb5vCG4GgB6fZIsMhG5pg46am
focgR6yjpQ0+alQO0KS08Kxn1tqhoor3mezy5pZTX8eeaEsId/wbsee4zkmIPlky3YN0Q86Qc/C8
IKXbh0ZVHwg5P89zHZwJlzsbTFA4s+HGoN1k7btat85m77Fv9wTc0FwbDpGBeY/pDYBPz3ZAibjv
OQnNxAjQ9A317sGz/N8p/LYeUzKKMurzgRCEi5azLcap/Tga1EH9YA0HJZsassHaN0V4Vte0N3fA
yVdVboHUsm2Tnv4yI86ycQDRZV5V3ULgrwsB3ttOlV+ub5I51cf02p7IVjzYHBtKFJPaj6L1Hos5
+DRQWyKUR3exhPrvJSyeqU2cjbqUFdKw7UynpWQKIBCIWXNpsqaNr0oMq7ruyk9DyhcOYWxFHcWl
7SLil1/tpQK/fKBtA8EBEd/ozVFB6O1Ec2eytsImfoEGPmD81P8YB5syZWmPg0Q2Dr3Tbn/lSk+Z
WsZmKfPhNlnTAcKvQ4ID91CfglOc5TyG6XAefCLmLVQteokIUwcQQ9IdMSFoA5WitG2Q2uBR6S5o
LHw5nrMj/9DE9VvuaqTxaO221hqIVrn3qkaqqkGdR7hDZ9NLNkok5NNhWlHt7P2Cyb8TwRWQmlH1
fmHm/gZsVpwnw75Jq5RdBJLRbxe7PYJj4KexjGaWv1x5hpR75j+NQvXOy9xdg6rWb7Mt9ZPNRdeY
RA5b9boSs9Be9HC6Oh3maCm+zjyfsQvHK/WRMCfPaaUj+2VcRBRA88j+xEyMoQL+H/UlkYG0dPHQ
2HgZgwhNDoeRtdYscNPalUJJUnPYDYkMxwC7ypKq2FQie++Ie1nVefs4yB6/Mp6Uln4Yo6jZxePR
6YntnKZfnZwQGMwcbtpUHU0gS1hqOOQjMCCSM9XKYPQM6m2V2qkNEa19xK9P/SzHCqEZfph5u1d+
IBedPANSmbsQrxuf8BxvSk8ugqUNNpJqlbg6IWWeEuJoDYQK5pwTy5SWpMdUFrUuBcrYflMGmbY3
3pZ2OQPAy2+WGXBDxCUg8ibatH1XIttleRIiWa5yRKveourVmk0FA1voe7U+qUlAONXPdCKE0jcC
mP0cElZ/dcVCy2/2YwzHScqHlH5KddtDlJfWMGc0ctAHKcW1mtbMfrOZm5ZDjK+TZYe+TSmMNKSD
iCJpD7p4s9aawTGt8iGjjc6bptGiVzomdbmVojGApRPmy1FotiDgRxfb3PPBN9Bq0IiNZEPVsQqQ
Y7oPMnNetYPG2a/PL1MPDd+Q42U17FAzsJsqWFu+iIouaHhpL4Pf3rSYRZNoHBdpexPaI4UWACBM
YmV9ntvaPsotalPpzPLDkMl+gKp0YBnhICZWU5S5BGdy0yl+BfUXA12vIIrHGtfK7aRMJ0HPmKgo
ouOgs3/ieqaCkD+1c6xXJ25YAWV3nU40gzVGTkriIElnllXC8zFpAcgZt5poTxyWiFv+wtjGkKQn
V8mgPb1W90NEXC83IMK6waCFo+1vkz1hVusoBBb93sZttVGzRDX+EnrJQgBKUkMnm+8bL0wPcZOb
3DDctyQdenv1OUw9Bq8mflGLg/BlWdfTp2407jq9OMwEI7UdZ2I7pqdntvdKXdwMTPblgA3sI9SM
sttldXiORiALGXritWn5B/XxZPTokByjKrptwpbZrtjM/Nvj71TU7JMLATGkfepjpAJ7rDFPCceV
01aPTcVaZLah+QRPg1WGZfqmbVEzrXTC0REd1DDIn9rPfsmdtZzClT6Ost558WJ3B/KcUljaJVOX
zB8tnZAaz0i/pGw2GMsWXyE/k0EJU3d0JVJADOm051idDjubBUWO7W+Lpi9VSuzEXlc2hPX01MYG
0Clc6etEIjLVIm83TU28nNvu1Q3fgA+FcXSvfnoQY2BxhlRSIwQD5oEOspkMn2Fpf4yh0Mg2JKJK
CiCThHAZe8y5DOVPw1ruqrz6MGhaRX7zrYzQpsUmQgHHIKcstZ4tQl4Pul2HqzasNppeVUewE6C4
mOaWdR5x4G1BRvF8qwdMp4I6mpSc6h7SAXiRgUmsSpb0u4barw/Nq1tYTBtM+3sfCkCsfc5woBor
THlS3d4hVV6jn1ypVVIJCtUyoW7zxKTmCjDt6J5xp4yQEXqLTe9WJFVkoMqIRQEmUV+DHMcaDHKK
ODZhV0z3NvwiZdEYMmGRd8QhBxaxRx5FVa3VkpcSJY1RUiCq5xZG/bMc6iZiRG5H8K2qlNStmjR7
lL5Sh7BnivhRyUI+9fDExMz2p8H4Gt3XemhoMTTOL1sjtDYY++/gnHeFkPF1PNErG9MxXWXGijCw
4cPMoljDJig3TiS2hrDIyVs4SjCho+WWTs7eM0iVUG9EPf7qIdQ1LAupCQJCCtfnPcPsgx+W5U1e
mw8Q/qvQ0ZleLJtOunYSsrxXjc1tOUmDQWD9yPtlD1KGaHr53IIKJYiGwBaprNUHn7Y7jxvX86ca
0KkhsFou1JKnPhcTjenWauqT+vwJcPnUDFioqlBTVkBLYPs2PwoxEvsgq8auw3dpokVHlufeqTei
xrJyMxSOeayQmqDAiH8L4aCKIuocTuZrL029Na3vCVLKtW3rlfKhJgFJYXFBC490NbX8qw1JT6GQ
hT7RRuyykemgk0DFzdXGJ+cZwcovmNmUcoitZvQKNKg9MlF5isv4vdf0YGcjKVYlQpo67F4RUHeC
XtXLvS1SFrKRcdah62k87G5ZccPnFDUhdv2Vukrq5lQqpqwAukzka3fqm4MqKZWJfCzCb7HTf6lt
Rq06Sec/6ig3brsPAi2AHzEEZ/q9OH/l5+xB/4X+hYlxVSy+2CUL51ypryE461vBKqp2NfUJKimD
yKKfRUjLUe29+uSwyIs7qvSn/2zGXeBtZrJ+9klDt9VtxoOSDltSSibS7zgkSPHG5rcQh7YNpVNM
+mqc2L7MHJk45eO2bYuFdN/Svso10m1D7H0wbEFM8r3y3tLQNayKMDmltB8CkX0MSP73Oc9xbczF
QV2rBPsixuHgqB70gR4a6yaeczwDhJlGNmNxUrpXSuyh1N8NkWOrKeyDv2xS5dCvx7l/VUITZYnN
CKNai8a5NyIIj6k09SmgjJ7gXghn8tmr0T1gj9x4lnYeE/NpxleoljZHGhWVt0HtLpkD0Mi8T6Vf
TEnfvIoPGmv6J3BKApHdHKUdQt8oJ7UQ5PDEVd+p3XlpejrF+rSO8ZR1LmuNnZs+FhVKRygLLfW/
dlRPGNbiamv+6ivkS2EQv1lacjSGhO5a5oFTtuxire4MZRRRhoOIHMu9enhFxsRSd8eHhDRJ5bGS
uptloNqBU/fUptGrTdz9ktKikao1iyxRSgKAjUhI1/EckN7NY/9/5YKHAmKBkzC1/jYeslfeKRm8
tjg6zvTSLklHOcDLFEH7PnPqNnspcsbfQo4zdupwb5vEGwwNrnut/GV1VvdIeoPUx7NKhh6Yh8IL
77Btbn0DfeZoxh03waeSWiiNprogLsksNGvoM6XflrEfD+aALKCSRw3M5ZfYJpPUkEJs5RhQN5oy
mSoFim/iPMjdcAHBnQUf4YIWtln22HyZbTX9b2U36CPp3gkALVh6Ee1rS38QLt3TxIkYFTTiMgPc
qgPu1VI3921VXlKoL9skEZtWKqTkW7a6Cp3w0N0sCV3HThjW7ouDYRcGe7dW19v2+7ehlYHrrEny
IVGyRVUlFeGLvZSsYUajYa38ru4MVRqoi6AK7U6e2tSTNpfOkxcIiHXyh8i9ja4enem/lEmmE30J
QlzU3wQzXfgZAHs01MaBHYo8RemFIQtGnnvkTqBzbGmmje6LU+12z7oR7RNSvZSCqSl09CVN/6WV
lKEzWethGPT7cYSHngdJu2MQwCOMh11q624rmPSHeb29K3uQtJpuXup+LnZKrTk0jMWBOJmrnIt1
K+zHyaNz0GWcTecHdQ4ga4EklJq0M/UEqjU8cfN4W3e3sq+N+6vWBi00DXTbuKovHPAuIsnvAsn9
UFIT20zeANkyfxLS3dfrMQJE6pXREI9IqL6VaXehD3DTrDFu/FYHzj5wHI6QerlRq0PXNz/VJ2fm
41M2GQfLqF2eU2oxJQmV4m9/KW1YHNZvVVepZUfVEUknfAJQO1LuGDzMDMilzk1pc5e5xcw74taT
qnPFOnHwIqE1Kv4fZefRG7uSZtu/0ug5C/RBAt1vkEyf8v5oQuhIRyQjaILe/Ppe1K0e3AIKeD2o
wnXSkckMxre/vdf+y0z2AwXohjX+Y9aXn7n25wX/8wArq+RuLV+IPfMlC2nEW15+XvXjwmgDyIle
ktz960AYsdvGXbl7rifD3jTr60dpxl0U2INyCgpyHOxmEjtN1pqvYxx8/zw1MMSv5eDsMQKj2P1M
7j/Z0Ngs7uKwfF9KYmNZ14V3rEESbITrEJ+ZMLVivVxnfvfAS15vcuO7WZNoJsPjz+9xVn63S0hE
0JLMTcWIfob8eBDcqP837glHGwrUPb0I8bnvDcISJRIWlL2fF8Z6NGmrAdSrMBWk89uSzJwlJFyO
FNTc0yNHci0HwSpzdfn5VkcjeHJy+eKnLVhHzfbs58+qZG6ee8+nU2RNrFB3tP5uOBNhwn03Rsjo
jGb9c/T//OM6TLi5SrHxK7LMfG2GYcitMbhvhrwYo1mffwYsb8qJXmUHuZj2PnYRHPsKu8RPisrl
4FyPip9f1voXcp0FfnjUdJFnIzuvxk0ei2mha3b9UkwbmAe7jr9CQz9Pu37OK3QI9Y0geY2bpzyZ
PuVe6zX85yo5Uz6IuqFZftguvXrrFYefbGIYaOIwNyBNcPbGk1NGWE+uTEqirpQN9hrOFqoij2wP
z0TAeRlX0wwq/XFgfELFLeWu8wZj7w76KRl0fYkD6yFYzP6fkSYmSuaWHlo12EAWMVw1f87xnxf9
z9cnPZ1wTWRACZSLFpW2b7GmG3lGDC+p0JSd+ydZ1K86j62HbDwkUwjGfp2iPL+6nxYY44GPtXzl
Eoy4lBjziF2ohvJVYdKT63Fx8DFOsZaPKeXq7YwGhILyRjptQMAuXY6rwV80W+5ua6aYO6eExUag
H35SkIwK48XLEVd/flm+gV0Grh+TOi+5H9dpL5lJB1iuyhXXP89bchOM/T+MEMJoI9zOZnGeajd7
Tlv7OzUpzFgf8D8zs5gzTPMZ1oKf44PWkWIn0uWSS05vFfBdEAhK2CYad42HzmMofe+5/ELy0mQf
oHlO+nRerznaqWbHzpPXBTkshk0lecbQVE+J00Hol7S0vF1hZYd04DMnPZJPwV7z5z4mwMkHIdK+
h4dj4l5+NJwCXsjQPshOPCJT8aNhXs3jPr7tVstXrfQxdAYyViyoCjikJ4k0tvAsbsu42DpUP7Ol
J4xROosPSJ8GeGds0JrT/mANTbgXICa2PgwID18BTeB9vm8KDuGRlakTDBoeAyKfLfxiR93EXQ6D
fM/i+MOYXLFvbZT+Uhxh9/OAGeVv6m7HLVGwX8JrqHewi/OAB6avARMoQ5X7vrnAR7owcnHcBTLe
sim9pUXqeTRSdUhpLZIg1M1G1ps06ZKDdHh7Gb5Hfybovi3wzUVSLScDQV8jhJm57utLjVXML9XZ
btCA835gZw2TpzdUgriL5ZpKQRpkJDljAsMPQeKLk1yaP+NIJVXjkZ4e2+ySJjTNzi38BBrGPBHs
lmxiieVUxsnmlRjF1LgnHcFim1R1hCBFt4emPn0laCh91xahjnpbBzuZ7PrR7K5jBzSjF3v4Prx7
MiYFgz/q0lTSWdQxYGwturvtdAJrPKVH60S7S7GdF+Ps03JCP4bzyPshab8pTv9MG94lgzW5F2d0
77qpflsgc++GEZjqz/9pFJiq1ZzCtlHtKfW5Q2FCsO6d7wVa6VHpZesYU32KhbkvWgufHU5Vvxc9
y2h+tW1BkIefTEmCiRLPObH704ShtUhpR8oD7853g8fW04Lk0pxsFvbj3TC+1m1xVXqIQ7bAxd/a
xpsWCawQT0/UQK7tfkH/HoT1R5jQZdKIEntTzl1vwSFt94pQrOzzYxvaPRtCL2brhuTg4DsZq/Q5
nAFsBDhDkJjtO1XKhYKwFINvTL1ITeoeOH8UTJoU4jrPsX76SERyz0ocN+BMHqZsC1iy6RcQNIpl
iV4ChL80QZrtQlzJJHjGfBNAk62nfmBekNMm7i5pMaAX9iHrZi+J8u4grzuakQ+SOXvnSCpt02b9
uDpz1h3JQcoBkL2QcIotg/xGCCpqGvNfDBveYembFwOddRmJiDfVG71lzR6f3h7bHUJX+OgkXwIz
xRV9BNgHg+kixjZ86e2PsHa+vCl09mmS/c7Myb7O4D3ZS5zevOA0XkDWswIiOgQMBGnLEdW2C5i9
8cdjMmBwUZzyuI0o0WB+W4RNdY1IH3u2AMT5yR0ISOW1ZVPgXTnhls38S2+By+/wO5agIU6ulgTV
yVeNjTVs5toari2CqSOZJCWpP5EpRvwQ0r/Q7tuEhnMph1UXalmRAOyDkhvLzzA3spNbdMFZOCNV
oyAkM25RGEIYOWhaK7SdRHaNjGcqFstp9a3EBOm06E9oY/Iy1QPfRgY1tqYbE9FsbcXzF9LDQQk4
Bq/WOhVURYmbMaFfclDmVeUEVOHQqoqKYe9ar3+hEs07tD5gByJtO1gS8VWARuSmoj6NQj8jxR0c
uLeR78FMKmLbJ/2dJnT6je21RKM3Wmc++6Lo8ISxuTdRO85NUBKh4VXI4YbHQl3azFw7czGkFeGA
i8fjB6HDhG4Ug/Kgap2MRO3+FQz4P0Eo/x078m+AySey5lXxX3/jSf6wEj8ryGL0T3T/79+SKv/2
QRAV//nVbT+6j7/9zQ7YeTff93+a+eEP1Oruf2GM63/5//sv/+PPz2dB7/7z3//5CU+0Wz9bklXl
35iSuPL/PYQyWv58pv8CoeQD/oJQWsE/At80SVOE9IaYrk9Ca/zTdv/9n5b9D0YochakthwKOddc
Y4nKtpImrX+YHuBKQWTVD0J3JVf+E0LpBv/wXDu0QsvjwzzPFf8XCCWx0X+NSGHgD37CHmAoHYLA
/xIwgIPOlyaDMqrTAdorrjWrK8vLuPY/dRrzcQtR2y+wWximvK/a1wLhIDKzYdlpp8+o7FvQTSrF
HjOg5Igr5AZGyYttFerETLDTafHYGeRYFppQAEM+SBOepGeWb+oB+9Wn11cWbi7EtkJdANWeRJcI
Bj02dSqw6Q8oWTdzlxoo2tj42NIYy+2nhp5Ly1KwqPONQ7ESt1Tzo09yGdF7aGSwObIUXlRvkSYH
8DIgcpbBpney26FJvYf1EpXYCCEp5vOtEedNNE+gR5Y4CrSma3CpRsAu1NJg1Wc3pCDEYPWGf0Wn
GTK0ACp18NueLGncUS2m2xuhu4mE06WgsoATvWOVnftkaXnQzyEOJTNmXajDFKsfRuZNNzlviVpb
HsXZD7xvu8aa0uscbnL15YdI8Uubfrdt8cZ0bB/GefEjmw4KRdtHYhe3ghDNBur5NWsMIhbBsIs7
OstwA+WmAEbmhbgiHQpJ6Dk51NbyW+bGq8M6Hf5iS7xsOrfmTPsPGUUoMm80yx9jd6/KP6kc8UVa
aM1zQuahxY/rhKQXmTGxL5cUc1vUSMgznUk4Dcv+uaWju66md9c7zaH/wTvBW/u29jNQ60sxhVyW
JFDuuRl3HXX36LYz0IjgV+DyTKgUwmyXOPfx2O3HpnhXTsPi7D5X1mOWKYwMyqYgIy9/s8zKNpRu
PchxFZcQRya0100T8iCFqtbuw3jalj5Hrq+IyLm42omXtLeFZLXUDVmxFRnf9BTeewu12EMOInJx
5DEObxAanpsWNzFOI6piFA7ZSp47C0saP+HhUjAjQxtJtmMBEG6kFifx6GCsM8buvOJV6Rp/Kl9y
LznjXnlNbHYJLIfxRS7vfracTcbJKA6Ha90lv1ndXS1GUJ76cT5hcZ4jnMoUAU3JL533EK3cBTOQ
5qetholmv5pheVr9QNS5Vt1BeCNWBYocAgeMtt9+L05yE3vukdIIZSYxwcQItFp2pFiR9YzUb3ph
UpD5FPPILqPCcaPZpEgBOvQa7jXNTbFQqmnkybmiDcFyUJtKizBvvC4NDXe99WfHmv8B5KToKaHj
sZPhVV9TStRDqfVNzD2ztbI07Rd2XVdD4l31sE+LKRD7fKb1Fvj6rpo5GdhhTHuweUzkc51vFiVe
DdFjr+z820U3l2TU13Wgo6SGTSEUJgVCTUaEMwZ2DKGITVEjDDmkevFui3znpYzdKe7KCeP7zoDd
iEi6X75yL8UJ3K4Ud15OjVLXSSLJ2QULP5PZ3+tssa5jl+K3mNAilq5GWHsuxqgnmjKMkmKsjJtG
ZFz5U0GUcrpKTG1dSwn0G5QdGQp19p2p2MHrj7dWtbaDOY/U5zjHLHvqOPMguPhsxSz1a1xiChB6
Vv2TR7tjHzwOYdgfTLGaR9dbqeGUYNjtUp9l05+zsR2Ongd/Z1hCvN8lrupYXlhBu9EiuN01Xn42
aVnf2A1u5ljMtxTIU/ySgw83CyqIEViB0eKxGo/xRATbdT7KDPxEXwG0n5bbn4JsEQcnZyLJIgyH
qx0xXkIdoF5BsuDaw5hGHLZ/oQHIjXLvieZZBOsi+BxMpFcj7B5jc+FiOxw7osTJ+ksRAQ28gYux
0Jmfp3h8QPhYYWAVHFsD0N7cd9PZvWlIWseudae98MZxpk8nk+1msEcqTCy5mjfA7Q9PzSzaW2tI
BibAbm92HvUBg30zpU11cJ3+qyhojx9wdOFCwptKUTxLfYifq2fOZ7PLOTUM47PvBVuJYYlVNliv
2iGmwjEoI1cUNPw8IcVh1rdwkHDqbI1A9Ley8m/ixb8aeqs/Nulwb6e4okoARHbjXinZBzvhpbfm
bLxhO3BR+zl5ByzbG7Tlrx6k0mlZarb71rAPJfBQ0u44cW2eeixubFd3p7oijgTUluDbKGb4dFxT
dZ7Aqxl94xguwR/Z44Pkpr9s7cJnBv3F66LclFwJbwfS60nqBEej1bcN/T2YhhkyBwoYW6z70kfu
lIrMgLidPKxcccsNWjfxc8aZ2KsgPshR1qeOE43eovNkePkuzeKjGMf3rLX3nsGWa2xRNFMzBcKU
aTznEl/qxBzcVWRlymzFhDQV3o6MLIGIJ6L7y7fZjh+YZXJmdwsOXvLQjO6tERTu3guDU9ylwU7X
4qPgrg4Ymd8iVJSL5fRXqhrUsQ8vYZYsB2O4yNy7qUUuDxmBrtBJT4U7vEvjm+nkLndh2E5oY7u2
sh59vztRwEftEJbVnqJfHFPBS2VUalPltA0Qjztafvog9IgUUPBaBy9asvyj1NHOt6NLxRbNxeoq
W/DfEfx6FNp7qprUx9nbrGSL2D02E+d4S5hJFXNzpDYicjpr2f84hJq4cy+czPj56GIMGE8vdNCM
t7HHW0HCdpWB8j4yIXa+JHA0+wZbW3nIu5KCss44U20W1bYKnlg9TTtGIKQUH2+pq8sSLaCe98FA
+0+ylOauwGFaTIV9HB2+hglMIDjkkUbG+p1xqIn6jGRaybWEh/SYszPNTtVYtlc9mAKLZseod4lQ
jwuJnbKKb2KTp89gGikOTA54XKftNFqnJS0/gFvRm5gTTWEvfD1kbYn3qS/3TjZR6TEOV7MFXqCU
tJPrETd2qpvrHgjeXsfYWL0h+NAOgTdLQY5blN9vR6oYePuDK5mD+rLwFjCTMDxl9DYvoTmfWuy7
yGE8sj0yHpWPGYK1ZaTTJuMWhyEl4/Gw9VRFT2XbrS4JFN0gpf9iSs0HFqvf7pTkNzp03gMc5Ac0
SrWfGowYPFTBfXVXkNPdfYgqAoxTtfsmnY1rFuGHdqnla7PyGFNo/jQBrWboxcMby/1wiP35FpYi
S4DCuk5EiHvG3alF0UBhIR0F+UQhQSqOViqJ83QIoypcvRR0Cvz1RxTwDUW1mkcnfzy6neU+VEu9
WyhwPvrxiA1f0IRXCmKSLn6HYn6W2Spnmee8KBvw72P+4DYFxusy7Vc/fRhNSIPHcAT3opwMaN+I
alOM4d5flkd/jonR1Lk6aoN3q1HEF01L6FEEdXJW9Zdf1WGEiSA5e+V8VdFwdyglTfHWMlAZHLRw
WakS7scrhpTyugW7dmckvPXLXlwtDsJ9zfNfxhIEYt8RVKLi9WhpOM84iz+YLpbrcLSu67Q8q8Ut
jxVG7g4i9s51zJM56AczVsElMPBFYCK7QMuttts2rvuLl1kp3fYEluK8rW+NLLlGUEBiYj118X0S
V/htVyoUnbGmS6jQNG1vr4aEn0mDrUXjS2jyD75QMikN24WiLc9I7n9ySwa7sESScPXcXqSb+hvL
8Yk4eplxiK3+sx0zGPWWoZDIg2MJ6RDueG2xMqKSrdPm2a6IClVm2eya2riVTSfBldPcTfChHwWE
pOqPyQZxKdZkCjp22V0VLcu3CQTPBipRNM3csyppvOiWnDgdL4wRE71RKXXpEw6YTeU0F8+fTxMA
nxL0E2Ko+V5lSJZQb4a9M4/RVEze1i8wcnTJdHCb0IkSg2N48Lkt0XOV6OyK3Gy26wi8hGu9DOZc
KHHz0YOMv4+tZCMQT7k6cH1o/H22sM4rKmT22ajOxDoI9TfgfAR5izYrEDNb+oWYYyq8guz2rT89
PmUYTn+4j+b7nO+PEj5M/K46136uaIivj4PRcTWAUQEZdrxuupgZIX/BBYG5JSx/ZxYp1rrpGZLs
pTtWRh/DFHIIPSJpRG6DXx302/yBZc6cN/hvcKrGdOz2nE4bQ28Ty8bdp81pOye88ST91qAUsFeQ
2viduw3Edm++j7W41cnUR70xvsSNVW/mbn4OW+3u4oJ+MWMq0FSDQMKa8U/ubBA8nKiVZ69PlkJY
IbjxZDs0HQeBbh6REGfmMscI/ajVvdzpkd1Ktiy3rD7rA+FazulRXQlSibFIh8clX6shIXCkDQVV
fjd9ihqvXmdr5qHSZYeFAzqgp3pmLy5ZijNEXnpimhUkF9hp365hI2hyS26siuYWg/0+RMukHSwU
XC7VbA/etU1PQuCu6S+CGiqOLzB8H3HRqBuD1lXmxG/32eWOuB11BYmQSrhDqv296VB/o+S8ncx2
Zx0Kmq82bimf+5TNP3RfF2M7d88WLsX6FUws++HQV0Sc4ZpEDr7iKWcR1fIL2K2Jr75eGNIn/2MN
eidDYGDsQFsdR/dP/EsOL+PEnrkd+R56hT3Mw+xdSuTWKp7rk7uQnq7Fr3DAwGsVpD7H+EWb6nfu
cW9a1tE//ZPl/HUyUs3nDPdLx5NdJCCE07G8TdwqJBXXnk2erI5HeijJnMj2i/vZ5yjONG+sKt43
Xf3hGe57k6s9VcOHbKp2TlfvcUISrUrp3JmH+bOdnW+DzkSd8nHzRHAJ8PUW36vmSguKuhW8hQpF
ujUx+KJ+I7NQId3VQZT29ktAxGQBiBVhcrkfJOVRKhlvh0o6p7BkDM3MISZhpLdaUJZeCRDCcahP
wSQOjl/d1Qp+J5HokpCe86ktLdECWR/4APiloJuSrY2LG7EAo8JlKgKNIoIcQGsFKDKM5e1kugeV
UTkKi4zqNAQJIuJPCSFdrTweLSH6rvGrEWriNFJfg4eSXdTZdRqsU4TdXsUKcrYRHB3PvGk7TS2h
iAkrszAC+nEgSH3w2uRDuDVMLFe9TUtIHtCdftVxwiQXDBdj0R/sAxJWuBSAVzZb0IbnXpFXz11q
fSUh13knsfDBp+DzE0Pz7XnVE/65mMJg5JnaQB3JxhyMGRMntWw177+h204NsSKjwB5rrDXidpns
vRwNJavItfdNu9CNZ79OjXvrydTc4du7m1mCDXbzUVKqiqBf9XwZA8wcv+EGi2hr0fTh5/YxcEgc
L9bB9HqfFG6f7xzX2+YVjB7R3U1B2HNtJZhNT1PUSblLGavZyg3rchbqgF+8VPjZDoPHXskX9Tcx
xqZFgFKFNEmFPZal7fDGxK3EgpiwvoBdxs36IBCajCSkEtEbviaL5EnLnTXyVPquVCIPtU3FdBuI
o9/nFAfs3XgZ4c84c1SV3AIWDTyV/AXwqfKXbeW3wmuJnibuzkC3Y3nHv/bnTeGU7i7MRgtx2nfO
FRz3MqZduhuA0LtkUGdzAHec5BU28AxPnLtuwuIy31X9OTDudUbhnG8TFsVM29d7mfLFLPn0OCn/
d2P21s6TVD4HthHRfomVJtm6Tn4ZyuTLySDllRkyx7I2WTMc99a3zUp5j/eQzuExpHa65WGpg+Yy
tNULbDdIlGK+ICU9jAHiTSnnDTu9kQgTq44iZJ9asBM4aBJZTZJ5u5//wm4rctOYd+0EZIZpMoX7
NH15ZG1IM+7SscEobJFNsyfeQLTEPQc9CsvAM5/bdqvPXPqvCVHOJ4A6D7jf++e8X8PmVVfvChJh
PRyZJ8faLbZcIqetR1Jl/SULG56/JtNmD5R2jUDc+p1sItb1743rgfBuXoRSlBvaN21Ktp5MeY6P
ss+xquWOHnAb3nCj4ATxB4q20NC6EsgUBClmFfc9VZ7ajaW8CVx2N17Mfm6pCHca9u944f2fi5Hi
1QpnivWrrd9VXZ2GRObbpqXJDv7K1uOA3pa5txyKIrmL+1nceFNBDWwKuthyuG3UT0mORuTXyR2J
VoNLgSz4LocNRSX7Icdun7clJD27OzBZd36hXkD+0sVBIw1t6xk7snS6St0FazeLDSiEyc5fBvDS
AY62CYzHwD/f6XbediqJj7510wY8xwK5gj1t7ezxAb5y0G6V9JJrLPR3dDill7EHejGVrGHmZfqe
MuMyY0ajs3iiHLMJdvbA2baWfBuIN5t6wTSz4JpPeF3cTbNgbVrRpzZl9FJK/ej3rHMzhhy2nXQP
Leanqh0M4RbeXVHjl4zJYBP+Sbeujz7jctOaO85yu4WivtT+oc51QbTmhLPbwGdBis9KUa+b1cyY
09dkaBLfHZWKDh2ImNyz6UAbx7azaReEdf7aW/jFydNKEy6MPb06QZVuRTKakewpdQvd6tIpoo41
tzrfo9Mv9/wOSAmD1SDvKjlxsPKJ+ZN5QJB43QvkLrfv5qvBC17dhfhhn43LQUF42fQ+sibPUT9N
KXozqzHy3fZVqqa4Lm2ijZ7UB9HQezz56sK0e69dOF3dUr6XNb04tHi8jEP3hz1yZ1U8ZfL0OhZd
eWOE8fWIuc3LFf3LK/mY9fyGp/1HRXRra/VcxGSxZ1Fa7PK6fe3V8N26EwJ7p24kqs++C5t3r6KU
lxQamEy6HPDStxGxXJQ/YBpczlXkd2O4XVRcAfDg+451GUEUY/WJoBD54OKbjt+WnKfvEVf9na3M
E+fWmYcE3lX6bOMMM2+Iryk1IIePFvKWKEDpVqyUwa3s8V8024Gq9ZXAdoe+/Wj1E48xjSFHeQa9
otBDqOaZUM7y6izmYnhmGjkmTkAEzU7gCAqJMTeLIJU/0MjLtdaU37xEcIq3zUKWmoSUj16TMrCw
AqGD2MSMaDgmCBPlRx2PtyM1X4g/SGRbXeYZM2ZNu++UZlEWWndlnM1oWfzdlLrvplFBydD3qhdk
Z7PeiFplfC1+eVcIHpaJhfIRgKhKxmI/2fo6GJhUROVhhCifCB8T9bVlvpu9S1XTwJivkIEqz7fl
I0gpBHbghuvDkb7lF9vfhwrxzyw6g7Amlh0lko5yAQhglCYf3cXGBo7EsDGrFGrBnF8nw4eoA7Ut
s2mf2uxOZ7YOpqDrvFmNMcW9wlAXGfX0Yfdc20haY3zszePkpHuTZrHNNFEOkvG+LBI/PyuJZJ5p
7+i3FKesLw8mlkLfdiGVQ11ZXJsE5q9lP1uAIqoGL+wcxUaIZxZ9EBwztxQoeYhwLD+TXumDUYH4
XJRFoWV3rR1nOOBOv82s+MnjjIpKg5eum3w6Kd4PFEC1GcBYHoSRP5H1WbGPXBnMST50cc6xMpY6
wqBR43E0wqPhE0stggCHSOee08zEytMmvPURlLqSDF2dVvhIUtA6nbSj2lu5McupHDLMA+1inxwG
e9+a33VLk6GdSfIyakRsH6+4D/Rkt9Fg+2oGe2/FD/yEGzJAtogMKa55Ali7yqoexhpfAFPYe2Jn
5T6QI7bwadvFhnUWHhyEkbiof8sDjzti418gdQZYLkLrwMmNaT7IX7Hb7uzRKXadnX3m7kj8R4GC
MRfnFt499NSg4xU6IKpbaK85uRq0mDYnoLnAXEaXoCQqV1XUOdNyb+cOtSrdEW646CDGDDWMTRWO
77afvJKPIErSvFohWRRWYizTWz7a1vdz4r/CZGZrpVeKvoAHknEP9XH8t9zlCTsLqpPZHuLpCiPd
kXBv6TuvbC4CdecskU1JJ9yg8MGzxTHPWZtYBh+8EJ2mwYTTNuA9oCamFVLqFqYHSUgnYEorwVdt
ra5+SH+bboIqs2QDOniyEvTDZmPiKTB54tbWRY6l2A0YijYj8JqgLAj6yVQf2V7uq6V8djEPIJ8N
e23nrxYQq8tpyL1moxRPpqIvt/7SiH1wZWmTbBPq0tKypCR289AZBjb8Mt758K62ywgLcwA5RgRh
5jGXHcgx8KuynZeiuyWjC6JSbxI5vw5VHqOtmThGbPFA7hwIGz/biD3ANi5keNeh5tN3G3assMwx
7y9W4hb7uJ6dCHLcu4lRLcbddc4sVk+0yvCH6wb/ltk8B1P3ZM22H9V1hS6mIQqbMYlqw7MPHCSA
J0bnZqEwd8sknk67uad4FnlmC+CHGYlhA50KQEbzqj2sEWVxCriinTU39ImMrInbcz/yWhz94kNm
7mft1yWyO2+3VPjvgbZa4vpAYzuOzKHmpdJo9lOdXzrbkWgOM5KqtoMR9jvJIomLu34U6USXQzLe
oc9fCcJElsVd0iPzX8UxOmjqpYcGvCyVPO9gYK5V9Xuht6Ieyn3RiNe06G5MvDMH21XvdCt/850D
qJ/sx6Rk9oud4WFmqXkckvA7b6aLHSNZleLNYX8Zxw0WoP4qdFD4VD8+lLO8MqyZJ20feTkGNOXj
WI1TgQFyZBAO8SolrfNqYtVyvUZH1fq4WnXbEjv5phQ1TCF3AjRcm4SwU/smtSh0zXqLVTvFQwer
NcXGIg6VGVjsMkWHLpL1zhgzUn8hNcilffEbi0i7tQ0KrEZlYNG04ABR843p2tXsKnQbYrA349cW
mnC0mM5rRjTB1SY3j0Xe5pgLN8acJjd8go2edHeBj3pHYgjkA2BeB+gROpr7StiF6B6dJ5Gq4Q6S
f/jslvY8znm8baf+O++MBgGAS0ko1LMpavtUxo9lZlBs4v0pvLA6U+D6itemoLTPwnw+WkTx5rVO
lQcf17SGR5BBbbHTKbWtcV5BrnffBiBiO99q0W45NIbwC3fYaSx5veaz99lgC16rY97Ay7hbWa6F
kmkgGAwk3A/HvE9M6uOFoPxBxZjKZUNWc/HrD1nFiAf50/qAQxSnliEDDHjgUNjWm150v0qX7LTo
kTylDbYrHR+dJpsPinCHFuIKSQ6Hg87OHDCfbUkJQtpgb/cD9P+CfKhPf6ddUt5ouFzQrfGlyQ0f
wcm/1Wl5j+Pw1fW5emu7Hg+0hMuob+1znsTchFzjOmCP0hDMMDvgCA2ZcR9PXZDGCHQx6lezeI/T
ZBUAKXAOV4pLk0Xw2G6Ll7JHW1Ch/ary/Jsyv4te+pesqMC7pUD/wUjz3c7XLZcsCMy7JsVaYJvc
MSaiiUgGX2apTBT8k5z7z1KgfddfHk0OkdcwafqNfWPVxUUaujpmS/GpRXfVhXgiZ5GYcHEhpw4z
U1SGf4tXeVvt+s7cc+z1p8GIb8sgeEm5Vnm98dbE4bLLcalEXkuXdJG9OR7pGgAVCBLV0cQZvDFP
fu1OBCZ7rF+M1VE36a0jslsBH3iDpHpuCARWQUXNnTLOVjvvO13AnAqEgNYTbsIx307DmG7jCiQL
JGizoJOjrRFqtnVqWHxCImwW8lKfnZJusaLJtalMKMU3Lrt06ywWv8Iiv9OTux0LTXAhF7z0WGOw
ZQbBJLdUCfEOhNvC581PUxp8it4/Tx7buTEE1aeY9HeOyS6+B5JwsbDxKmYovGW0RM2eeRFxcpoT
LHAg1oE3jSJqJm4X9MVeOp+RwDfYmluG/BqF4REoJ0Nc593bxGtnb7v8nN2w0HhhNMg+c/lQmn6O
Mi1zVsiMe75vCFy4LevEZr1xBrSDNmDXiBRxuu6HGqNnqxjcKUZbjrb3qT1PRJysalegSO18L3EP
Rq9eW8eEaJylJcwviFzlwHOHw2dnM0vv3ZL2wqyU2yyPQYtQALP24RwCg6ItR1Ns7jRcYfPfzVqX
Q0kHeibbYNRjm6WDp6nMwt9DI1TkcjLx/TvLVvnqsZwCbHMjtmWEBh7rJZAXO4h/gWYT+nXukIHC
jkvYxE/fmjuoYInzsJgWbDkig5vShB6YrMdzwgN8R9nHVsvgUdWlu53wE7Ak5E4GknIb+7WHLHrb
taKP4tYESUb/DmlYrHsqDamG40ySC+YWC7gPqxlelAAyN9BzaNNOCfXiQ002rogffVaWuhLlFjnw
tTBKpKAJhaF5GF1M/ypN17hc9y10fVv6nUDZWnokxYU+nAJ/rJAJQa5DaSdLhKtijgqrPFnsqc++
Yd1Yk/2SNSNwgCLez8bwyW/24IaGyc56/bkl22boP+IcZQJOAhn5QbkupDc4f618ry3rppwHO6Lw
wcTyOmEr5HFZjOeKDVqH1WcX9u4bqx1iHAG5nd56HOMnlDYVzeGXZZ+wv6cGQXPHeOQXfVSGfoEF
9rUM4n+oO5Mmu40sS/+Vsl430hwOhwNY1CbePMQ8khuYyBAxzzN+fX94SmtTBLPIyupVy0yRKUqi
8PAA9+v3nvOdjewWOg+nSVkxdq+g2V4h/0LqHr+GNo+eAjVML0NSHMGXGEfr3OAZwqRM+7GYXSgv
2CwrC3Kc6JK73LauyUCl/iwcHj/9LhoGm4WXo7fr/esqQfW+HKe6ijOKegZFhwbdQeHES8g5fTMM
Ec07EeZriWIKhhdhY4WlkKOZ7wZrI3KM/LWY002umDDMI6qdzGUea3MIDuf3PmjXdpYhkDO59HoW
57hqGaFbz61PSEJjANV0mz8rVmEk8Q5HzohY9KAz7kFl/YhnvUsTxz3mPoEsffvEScpuYM/YqAN0
XK5axjVGU9w4gtamHBzraQA30WqwjL48Z1WW0fdr/kBGT+KyG6x0r7JTiQp0zHS8TXuHXJFyG8LB
NvhkmIcFkDdlyrUCrb8iQ4pA1pHKtrCmvyLQrkKvCdbz6JC/FJ/CPi23DrMr/Obe18QM3mPLeRkQ
VZle8Woj5Qn0OyL0bN1LdHPSOMZlivevKJ+RuH5HKDKegJt5G89S3w1LPSIXxIoCti+aczCftnNQ
kaL4WVIgeehYTlhjbPliK0h9bQluLgxls5qZrJHZlz0m3vhOPxWbrbKuUxu9LTvp+1QoYzPTikap
06Pj7sdjHGRI74Pu22jQFafVfF0vXxCLX7h4GdKd242SXLM03ckCURiefIonFqHardyNwF6/h7ez
Hcr+oSMjEb04jWwMFesiz+qV22vvOELNlzNdfMSPlE9IDRlv7ZpFliHkstzjkwkb3u8ine0rM2gO
bmEYV+UwP1mEPAf1cABOhRLQ0TjG435ZCWkpmqp9H77YDeqNKcT4aJi+s+t4qq4wHJCjSZ1xM40w
qQL8McCIyuzKtAuWqLTEEsWaP7DdmsKkZIwn7N4wwxnAt8/eEI5UNMlw5SbNiDrTXvlZbqzTKA7J
Mk1Qy2Pnx8H3IGMlrkIdmIh6OknejAPimCeOgdYthqVTWjJL8yT/qWwICOnjEObjWLqar9Oqfxsl
45IcNdgVIg5gtB1hQn0F1KvOWBVL0CGkzHy3FULCJJ9vs3RWHNiHdoG1CtLOvogeAYiYmx2K8mhb
4uARXR6vWgoOmrbeOoOgeNaCGyL5fdecrPGOAAGwsQlsSe2OdLgvdfkdOCknkxYGY6xRTrUOy6vX
qBtGl9uwAC8vCpQjmQ/ZIMxQMDljdZ3E87NTF4cq1tyd5rHv45uYSkCPQ3RGhbLOvE4fooDyxbI5
MKk6fEeY85o5EvAUDIDCh1QgZEqoAJKMTCCZdD2fwGPcpLlnHvC6kFIJLXC9pIzwPh7H6NUMQU9U
Od0AJ+iAUoG2LfpsXdhDwxnJOUV9/ewP+LvrcJ84NOMyoEkh+9V2JJyDRGjwUwZzf55sHE2FB2G3
8r6l03AdjXQJK1TqtO6f7T5cYJ5+BO+qeCPyl7FkYB+IbdnInIaxciKYcsNI2pVdHJjiaHOBLfAF
3begLyrrqZxefXISEECgHaDPao4o3ey2IoYYHFAehuch+uK7TnkoJ7oROWoXw3sguC3As4w9gucu
ptg7BAWtU7IiaK9O6PFbY970HRj1yI82yAezTSidHO/+NarxuwWNgvpfwj1bCodRdafYZ3pSlZyn
nTHZoKINgDJG+dE1K5K/yQ2yOuxK6DA2pVq0Jh3uUdDEqHSpsHzUuzgbURoy1U0CFMEMgZedsj1W
RufSIQtwrOYOx0jQHxDr/oRc+cCRgZq+aQ7QD67wkD2kM+I7BEiLFSqHl5Uf2qG4z7xnGnkLw0ww
gGH7MHxb3tIppJgbi2qFYu/PWobf6wHlLLKIKz3QYU7aDsuGRWO9id8Dg4mzYzMeQu9wNfDL9DuH
jtGQ/DqZA0cG9apE8iNNR1hMC5St62r4BUgYEs8MjuhhH2eLIEjG6rGNXQGfFFpnbOw0cTmQFQKK
XaayPbxQzgkZpsYBfnmRDXyu2ICBYTDCrPVORxaPG0gBMUCImbTN/HuYj2WrnZUZIfuo5xTpbwSI
s8wPMvH6s5hSkuefBgGmxHK6+YHid37wQDmFNXxNZiYx8rfp4vJyr0L6HgHYi620h+uxs/yVjlN+
A2PJywMkuKJbC6204XjZdf0hcstvWe3zliDlGwC4oLMG2dKOyLlrNJOBUQDw6YrdaAD7jt68rjk7
ZulyWg9fhxJtapOlX0xdn5gxvqQKbUmeTN8ccGUtqNdgbq9rtjcLVewEIZZE0IPvdxRL3dfUYdLo
+3iVEseDSzVyNom099zGwX2fYw7JGrovXarfO0p+2DMhc2z3azX0KA+zkpEeDczF/VfiKztimF53
ynhIongLbfysEgcoggkhBcBvkMHLytrhmqVy5AB1QMKNHpsZDQtqE+5RM669OMo2scFpMIptGgRz
8c2wM+J+ETRXyn1y7OBhVhFhmSOEQXb5t5EAv3NueFuCcNsDKIZlI1pGHjWSW/u9HYxp42MBWofJ
IHahIV+9io9FxAUePJ/DctTcyU7iIgynAfo1p+ZUIp3qmu+yG641eiNEeQgPEukcZdQQ4CIA7iaU
q5wL8rVl0hIP0ushTWlJdA5sOpfjUDUErwaQbVxNPOqh+jI2vLSGI9igtF4n4GaO7Vz88GPL3/s5
nZ+4NKzNzKxzZWkzPcU2YfT91K3LliULndiOttGRN/5eVgyNq4x1p2K6FpYGXUbXBqUeO6zSEm6H
sjBzP+ScblXq/OkqH2u1S4xz2fCjGgn60nX42g7gyXxx2wnLumL49adKo69+NDpQJ9TRlz0wNHQi
oVZIZjnl0L6na6Wao3cYsmg+Bch21zDqtD/eeSFPY5LTsZs8PADCAT6LuxNjHQpKOq0JkVoaiS5R
fvcBvkrsBlmG3S9yd5PDVM2eV30JZ0NnaAZAPoKR9MW17SMM62hnMGpJA4bwdbjzkjF8TS/R8wux
rrkMU4FR2xFHWszfCVRj5zEb2KHLMnmYHIqvfGq5NUG4xZBAD6o/RnaHmAu1vqtwI6py6aVuphH6
qFAPbVMfJgulr2tJrAu+AK5oZNV+MsKvdE/WWW2cg8I7xjEmSTM2qS0wBDCDDQ52PxQr/Gdhfz02
7R9BFD0YOLIPGaroeZmdFGE94tt18O2GVKz0q+llTMmB2uyxLLJ2H9SPuKJ3S690E6pFAM2Efko4
qwYjmTFSc2IZAfwUZXSjDT8kJCD8TtAWo68d1LtsTbtpk2Inxs4Wbyo3pMmY/iEIbllFPUcpCLeE
3ui1mWM3sGQjb+Sotz5UjyM6MkIYmEAXuOOz2XloumQ3Sg/kItgip43ntdsnPyKPWj43WaW8ReIj
5VM1z8EhDXZ1sGqNF99E+eBLH0Jggc/cj5i6pGxKU8VXwrS63hWpAU4oYq4m5G1mXoikBObIsqPC
IF8T7fyBAIaKp7RCi9hDaJ2DzQyecV2WDt3zRF4nHg25aH6RFqTvjNaFi1zQ1N2moewGnuqcHRDp
N2mh3qjOWKMoAo9US8N9mCCSL/1xz9ixv4LcmO44M28QSb83ZWpia01OwUwRHkbPKCaxfTo2B1+I
awIJKQclIllZGY8hHIFeAqAvCWRY87z8EAELg1tZDzFqFE7H7+HA1mPlSGSAlHL4L8rvMHHZ0uB+
rGdfn8PZ7EiEoGM9sTOQRt2tZ2PRr5k9ok8SEVvr3citQ00o9ZBgNZFtvivAPUcSgojTG1/amFq5
mw+ewYiuWdokeJX2jcxnGPYpQO54DDc6NNeBETXndjQ2UqJBgvUxrgqx0ybUPSLvybijTA9a+21I
I3LhvB9j0djXEo2rqNFyJGBddqU+t+FLl4XHin03GBfslDF/0w5QXB2+l0t7PetSuu0rs/dJVKua
F/wddEmLLV7+r6XrZseL9+zf8uj9v9jvPvj4/r8y6eFs+69NetsoT//I3z+4+vgX/jLpWeY/IK9g
hIP7h0RNe9j3/mnS8/5hC1diKRO47QT/1P816Tli8e+JJRvGcWzog/ytf5r0bO8fLvGMlquXLjIz
cf3vmPR+ygASUjtQezALOvgEwRp8zKKJO3IKYoWeIqtjdahs947dAZZyghu1sUHFU/isa4VdRVTP
sWFxrpiKclsFPcEgXbNk946UYYa2fpPz9lNQFOFqjm1rWyjhqsXe+PHKQovTSRzVVNqe8I4CBwUQ
b5SnKIBy/CKzfcqLFstEFb0FdZgwrWNMBkFuPhseOaBNDanOMMPbATDyvKn4Jp4LSW0bGXR82GZO
iRERY5z1m79993d/pRT9R95ld1SkbfOf/+tfXrgjHO3qxfSIJ+3jhQuz8ccM8fImoHG/DsaIMj5g
boaQB0CARciLMbwjaY5XuIC8cAEs0EKIc85smaF2c9hnz410H2ALHdxkvjWyUO86o0NEWheP6fWI
Uu3219esPkcScbM9HjXJZMUmloiH6j/+HjRrsMnFEczsjd0cZZwRFNG/tW6j0BNQipPeMJwJT0Bl
gfnqsaSMDzl9sc/TZ8GC4I/pk67nt1hF/kMbOn+OUop9tUjh2a3ss/b+7N0huG2XH8rfF6Npk6Px
SFM4e5pp+yDjb88iL6H6K9+9Af5gXDF06hY/AUUIFoLJtYnSCRr4nsV0DiHcWxJekoNRA89yvnGJ
RP9dUtPnpEGhpRK255n4a7Ui/ubjTaF3ZDn14Kh1oqa1XVUMI63g29zo/FSmJQ1N4psfsnwoFmQ7
FhjFCKlGDhPmXfma6uFRhCgkmPTD0G6CPTjNaD/jFtrarQu6YBRPhmr/+PU3efmm/h6dtVy0qaTl
mtLD92t9evpoL4aOCZ8Y91a6npQRP8xGQQBB9RKFbUbT0abGm8tj6yp0N4b+QQN8vEEKhxgYOXeG
VDqJxuXjRjf/g0sjQc0iztj2lOV8eqNVIZyw9aVcFxCGD20lol2RZfmqR7Rxyhk34vnkZhYM1B6r
3Ee7L69nr+JsGLrfgnbEUxhiuOxqRph9Rwzor69PLrfmw61DXISz1EINpaTpiE8Zbx2SYgpGQoBY
HY52O4z3VjjcZsadaqCdK5ar07hE1VvtS8d88aupozUtBOdgsGyK0INpzeUNWCrTMoj2DNJ/OL3w
rwvLAeIxLvL7hUklusYlgpnGs7Rqeu/Ys4qwH+9+/WmsZeX+9Gkc09K2yW4hLcf99Gk0EJS+Fgj3
XWDbJtPYc++7m8w2noVdzq90xejMNOHd3Jj4dOqKbLWsT43HLAIi5jPsK4veP9XLj9yzvl8giwZW
lFtTBcW99uoHuif1C1EPi8u5LO5Ut8uE1W/7sPluxKV+HiaQiiicXHAd+6HHdxx7pTxot0D63NEY
qhYKPqtsvuNYF+KFZjb667vw88KGts+yFXuv8mxLyk9xg2hBJ/DiA3a30XLOtVWglPaD9hxE3cNk
TfskRLnvlQO7yRjTJPBDee0h2R/q5L6fkPd4mXnQfsco0Chg99kYrXB/E7ol7fhpNpN3Oj/Bbh7B
V3VtQ8oK69+V6nNmsraOHjtmK4Ft5us0kNY6rh3GpgaTRpcZ+HXTyWozSPsLSV7vObO1lUp75LcO
w641GmO1l7y3ba5/VMqxnxll/ebuLBGuH54RLTRLPtxytVj1P8cfoy5KJzfvvLVVVZw9/dqg3C83
mkPSA1MTpqKLlskqJbSqWPnHy49BqD/+YklNyFvrsA+u1chUoIQpvc0cQF3oPxdmiffq+31ymicG
OVU6rqzRVLdDMvcwQ8G4BTOWJOrnDpMzTJXeRfVKuC2LvjYAV5LgnsTAO4Gv7SbB9DsRaDzCCcg3
3rELx7hXcfpC8/M6d3LjOjKyOz1wqahuLc7iWD2H0Ltzl9TgEPPIb5aLn18wzQ3zJOUTzBHX/PyC
maD1idybbNSLy5c2ALPZX7w90tL7IWufBObhsANglDMB2hbe+Dq3frkLGCvuW8U0rpt2bpuGXyqQ
6I5hNk917JtE1ZGGrZdfVzI0Vu2CD2F4AgsnqWhbNvYZzxe+CAwi/HjG45KdGenQqhpBk0MXxuAx
A7rzRzd5DAx5zCvJiF1E+hazqf5dEO7Pu6QFSkJRM7By2pRqH3dJe5qwSAjk7ZfFjQ5jdHP5emND
OqeeTCPTltYBu9Swi5z8QQha5o6O73/9KF9e5I+PMpehtaBkVKSq6E+XUXU9+KdZL3G8dENi9SLs
Ua20n8aPxvgY1rO18+LKvAlQtdASdcvNmMNpKwsEZaKzjqbnC5g3GV5ZW3jneAAO1GeB92RiU25x
Ln8nDCLa/eaqFwLGp6u2BX9Q/EvpOOan3XpEkwQnFwVsWeMko4c5byJG0usJfNheZpHDQJUgbjPu
5meoPOImnI03E4769Rg5f+L1bvZznDjn0KC5Ke3aPze6L3etZgDrOUZ2MMMA23ewbxAOv/764s2f
Lp4r9qRlsbK6mPntpaj8/sdDlAeUxeb/jko6ckyw4k3tDxkwoYm2fQedx6zRhS4wuL+o3FZlnwZn
mRVp495xo+hmgq7wbz+Gy8VYDkcp5WiGJp++f5cGcgdaAUcyUal3l83aDuz8zssAXA+hf1J5Nl53
Npl9oTrEYeHR9qGm/s09+WnXpfyifKBk9Dxh8aZ/vCfMikUBGcRCdsVvbqVveaOGE1YRXOoMYt4e
JhfIVOlq6z5LECBxc63jEGfebiLJ5MrKEDkKNzFvInwaxzKFzeDG6jeV7aUI/PDYSc5TWtoWC/+/
qGx9OxwtxgjJRjlltPNjmA/dTI+iiUJmX/1wZsI/Hawq3ugRQb2JhMoY8qfSme5I/6DPt9SVhhnZ
256NK50R5yvPP5kGY1MnpemdlpuEIAiU10QR+TZHRN23X0Nt/NE6o17XaRevSw/RDIJZZyfi+rsL
CwqLc/xAV55ZJ3HXz8qXd3YsHn/9FcnP4bKCD8/Bms/t2tRs4tOR1yqFgoO2fPhmYQp6xBs6Crxh
n2WPNVd31eV28lK7w1YgiMB7F9j7obBQQIn+iH4TFU1I/BAvq3fjagU7RZZMVbPmLAM3vmkrQgj+
zUu2uCTqeUbqtqKecZY38W9vWj46UrUhegb+MQY+KY431KF2vMmwM5gz8X9Vmz0AoS4OljucvMm2
Dq1HfA/8H1K9K+Q2s1F3+DyXusRLrB0FanS2a3OPjYsqaIyvf3PJy4P+4RGj18FVKzhDdDgs9anw
QllWMTkioECKOjlrmRU3YYRiO3G7feuhUKnK19CR4psxtt4VI3iDNZAJXWqn7WPmiNvAgAhgyIEy
NU3Dr0UcXJMgOB8VCq27LwFZh2fqsHZdAKl88hL/qzQrjMC4sX/9SczPZ2PJPm/ThOFwTLOGh+bj
ze8jq4qoeRncUF0gqgJtOnuJuZ5cDFkGqEkd5u9DGcnTvGTyGvLtsrDQtbNXcEXU+tfX81MUNdez
bHMKbgZ9G8jvH6+nEGKSaK7EJmJIhNYVAEqUOVezx3wQpinPChsZSaQrpMiESZkOOjqrCx8tIiXJ
fY9PCGK/RZyF9nU8yYNcSr9ORdAQPKgNsBOYdIjiUEaEe1r5N7ToisGDPT4U2vF3WgC2cI14/M3K
6Xx+YJaPRYmrJLWCcEz16byS+YFRiTafNsPUIIrQY3MldmZRpS8LOyVCIIbJv8yK1dhg1rU0AxMQ
a3doD7dB2238zkAeHDOsTAq8aN0UmWJlgj46gd+/M7BF5VkVJMesSJ7NAs29ZFNbYSYvngPbGrBt
Yw0GiTEw0qhB8xZBbjwQrL4SHk6wkBHMwRCdd4u5GBrBHFyj3EJ0gaCBasu2bgS3/YqjDWP52KN0
AFhxNirzR9z24hvelYCxWc/gdqDlvqirgNRsHISAt5UC9OmE9lH6SXaUPd5Rl0HvlQjybuuOY3qy
nXIflPZwamb1xcT9xhgttogqZLCgx3czjQo+XP4lSitiln2fWnNyQkaMpBSKTGc7ox1ZhVuS7SXx
UIwG7fKvzvB/mWrtfn5JaCBpdG6Wabs2RcHnXklWVPGYzVaIfEiLbTDRkjH6MtxqUepDUfQMv0ck
KkbyopQ97SZk+U560s6cnAGYcQBxGKenXixuh9F9ldOM8W2Up5Rd8SzcuVgl0jCfGLy+ySklz2Py
5FGYiVxxUTOgGUAf+MtgD0WEla4qN59uMkIiTvgRd5bJRmMNhdoxeZnvRo4xbnYXWyOTPhdKAkG7
WAQZn2e9f+AexjvD+jNtevvUd519ckaUg8kcNLdpjbitlQLIVOOg9hl8oEnMXzxYtTuCUvU6LfWw
iRtyOU27uW+X/85MvXAluRkncwbQYYhkWywlSg8qF4yptU6zQP0w+vrk0QiQ2n6zajSSQ+TvUARU
56jAZMB92qWDopWG8nAIF7yiHqIdinA+MiEhVDzFPJ6V0US/OSNaP9X3fLOon4RpATvkfz8VVrS9
ukD5IoDIgwDVMnMyhFtz70/1EhWHJc0ecBOVqL+mqT1eLgttyFpMc3sL7QHeZDEXu3lRVfd19NDK
rHmuC3WOm/FrJ1ltPFmNkDldeV8gZJDolYmDIFFVcHxb7HfVDzSpqfTQJpjlqe7sr79eUK1lAf+w
VfEJbWFyeMD9gnHg08pTUbHNImjDTeprdhtzdtq1CYH2TvbfRIIxjJX8xqvQTQ1eTahHXFZrYKxp
UbR7B7kRpgK3PUCm5kEsJ2d9eeWXsplQkpzCKrYenbQd7+aWM0VahyiW8LVuLx0VN5L3dibWGV3f
J6/Pkts5HVyC3g0m3lOS74amIiQoMHADc6T89Se/nM0+f3LKZo8zLH/qz9VqwTGI2RYGZHj+4Xb0
qdMiRpw7Gl7Vmmjzu9BsJOxfv9uIY06K2f3U1rc5k2Te7uZsxWF2nkXmw56w7RPX6x17hYCaRjUi
M6FA6YLpo+fsbuqBvntsuUyr3JkECFkwLqsy77YJpic3k4+t236bOsfYuwaEnSQERoKLJClMILYK
+NQSrbkSWoeH0kfCGXux3OvlJUgpv3ZFpDaZgXfg13foXxwrJb0jqi5Lew4n1U+bP9kKE6ldg8Rr
CnOmsIP2Nh7TecVh2F91vlffx4UNpmnpRJQU6qhXMJpJRuSX2JiGEeIhaJIJLYSVIOfJw2srgRwe
VeWpWmL1nG6vUID+pmiRP63H2BZZMrUHzlYv7YmPRUKexUUV1cLGzsJoxnVQI3tlj0greiPkhwg8
GuvkwmOMcpdmU+GQriA856ZynXXqEwpsuOML6hwMzp0Z7zkTr9Kgssn4BioG3NByO2/b5NN9WLr9
b0qBCxfyw2OpOZhY0E2XLDpeyeXD/a3cTVDojEmKUbbyPffMPLx60MJ9vBxW4CIsxT1+gRF1damr
58KZSNUkH8M68C38AVaw313+RbeT7rauCbCNUspCZ9mcjXmCAgbxaGO6DhbEsX+xgto9L6eFs6TR
fLYgCSGGH5JtFLVyA/imv8pLaliaM2+DU6F9MWkXoki68/34AXlus88i2z0Hc+2u6UuzKZfGcztD
NtfJ4u+0wCz53x2rbU7Skc3JT80/4b1zdJ94iGTX03GL3OycLiO43zy/P61t9LM5hZqaeETtmGLp
AP7tVlalZ2fWjHHbivJxVZMYvCEyCUe7ZUKXd/1T1r5cCqawd8gmcru3puFRSGYQMrh0h3Qgwx0v
sFvDUFYDsXc0k7KDLsO7FpHXZfBH74XZlNncZmH+J8WQffrNh/hpC+JhJhjSAky6FIiXivhvHyJm
jldrJn44ybCUDX63n7r4HBOxvFJu3G1yv2mYvaPiiiJK3nzI4AvzOEyiHM8YQmbUMcJdQXV+aIos
uDYwoEYQew75LM+e35ATUM/hl//JVVO8SMfmB2LMj7e+H2Un2rLnqmcyPGadMvv3iNoNxhbwVlnP
h9hMMLMlw02DxXOACHJmcPMwuFm1nibwerhFV7MXWM+VPjZhrwETEt2Ud9eXlSNCeb759TWb/6J9
sYwMBGsHU2F5GRf/7U7rIZBELKS0L8hh3/QibR96I/zR9oo6o8RuFifl9DVA2qb6eLqTzDYH0D5f
NK4bEaC9mechW/jb3HOsVuI89jhek8u++m9fKtBXj+dBCROZufNpkQjcppzMcnZwO0/uwQihnuRB
ekhsrilTanrjkaLtHpKWS6P1iznZ+o7lD2Jj6RB+HaWoMOIi3k5emG0ztI9vI1aY/9al/rwYM4Px
qDKUS7/hpycBcj0dcSNx1h4wqGbyvsORRmE7eBhrFwY7mUI0YHyqPgqV/JG4FzzDQKVcQ9/8N0br
l2390/qqLZOBr7QdzZf9qeCZSOft6oH36dKvu3TpDITpdB1T88ySwWAWQHZhEL0D8PqyPHih5930
1LqX4oZIpUc/98S57kW41grDDGdW+cSMZ4PEP3pzRHAUoe7XyrAZPC1jLxd/LIbDOrhR6loRdrbq
cbqQqMIeGjYBs8clIiuzneBUu/MBpe90Y5qp/5tH3PkXiwn9QTYXSZ9O0TD8+Frmae6WbmP/s1+N
cqBnK4gQFyf+iNg8rPBCGKjXitADyWOl5rfAwuxbm4GA51I+pxrcJMob0OGX/kVbg0c1XZwf3Orw
mBlptLFN/0tIzuaxQJB/diHQsKkutaWNVBaXyvx1m2A2vErn9hs1kNxn5viYgnu6VrLnBBn2EABo
oCBPnb5w7D4VPl7fopiKA0PyL7EcQFjGjViPBv4MK9LVTZMat5dzaUHb96pO/bfUrJqVgEXHPDOL
sTU5hHfCMoYmWKobMY3fsl7d8nLZJ58Udfw9YUWrUiUu4HR8GKNXkWPDce4s8xYfXYnSzrTOtjlk
xzmofawsDPcC6J25HPrfHCjN5Wv4+IyaSmveFVshAnG9T6+3pOZSjQWPKOGMeydnE4B0Phy6NlKH
qM9f9NLOnad1wcKEC5UtFgKAV4m3S35M0nvT1xjoNKp6ugDZuBUSUKjZZu7h1+vQ5WX5eKHLQJsT
r9Q8V+LSJf/bktlgXQ26vtM4S6ofzVhZx34wUqi4JgAnU5+H2OOlNwSKysHucXEs+aSd94br5hFM
u7ph/3g2UcEAf3HwoY74tTTeyTFOXozZJqway8GpKDDJTLXY20Yvdh31CQ6XZkCAGJ8j/IuHywzT
juVvN9/PFcTSe6Rhetl/KYIWyPjfK4hAGlnAY0Npk/ty60VYXYpqvCs4iK1723uGbO8BvHaNjWU1
7t52kWz7ot9fjjwGIgQ7MJFJzHm8NUiWX5cpBoy4wDGaj/okc6zeyXwXl368TwlYv45lgyi4dorf
lPI/KSMuHwSZE+cc06bz+6mJ2lrDXCBThs66nBoS1zO3bRz9Yc3i5aJFEOiLh96qb2Way+vCyRjt
htVzGJtMNVHpxZXxEjoG82yPU+2vn6KfTmJcHFfFrbYJSkO18qkprY2hNcIepuylXg/8ftcWsT6V
QZLs8WneN1Xd3IYDHhegBKA+jSdvVlRvqi3XHs74Q9d070kePrljF51cn6m2OfrzmvCX4qbEw556
TXidz446jyGTuBmPUh/U5EJ6k3ONopleBxqQaqmiG7OrjuSybpx6Au7ChgaamaU8qzTJGQxYpxbj
G9BsasEquh+0b+yCIFTXjDo8BmmY99QY/aYI5DT+L55Ei6ayhUoDXQ4b/8cnsUjSJgEPxSeblN5q
n0KzG6boUJG5CgYDotLBqLLiXDku2trlR17oR1EX7jbycjaylmSfGiHp5a+C5Zcu/28I4m8WAt7j
nFQ38Tj0j71oyhNwrP6IGkmw0t5HGn7lUHknu+vau64pX502mo6XX7pMnIxef+0tY1GQO4LeHC6/
joL87rL3hSqFrThVBquqRCAOFRD5+wgrGLU/57Dly60NQHMojerd5S9N7cPLABS6awV9wECLh9bV
yaaTbQ/Zh05mXA1XUWPRmME1w0NFWO8UivMAsXTFVCm+ibwIr8+MbEvRq967pTWeiuFr3gzl4grp
blyU8E8zwwGzcs2dJ8YA9ywCVPov5QSaY5pOLm2tf16o67snUA9fDU81u2GU5tqbZyA0ETmacDx3
kr0dd8/yXQyyKFAGTAubgVl33VvXfizsI6Jkki0TdWPIKV5DoGegn6A6tzPDuuuBAWyYrIHFIsPW
S9PkibYM+NyhjZ7BzAz7cqzbhxD3HE92eT9j1Li20+ktQIf21NreuB3S0NwPmP0RiTsB27XzHipr
+tqTN/TPS0uUCaWP7JZVCGfnkCjUJwq59a0Iql2TmOIB4dI3g9khJpAV2sPsqWUEywpu1oyyW4sM
ziR6te32sQIe9+hV9gv9yY0qJmA3XemvsdIBkGnx8+I7Np57tvyhCR+mUWHibHzxMBKoty77pqME
fIyUCB+NeR4fMmftqPYEeTo7tnVVXFdxEJ3pszlbo1XWq4NgJtPNgzMDULGSwd4GURhvPQ/rf1b5
61R5MBjp6KxQ+1dbOuThmk1fb4Tp51vHGQUpYkZ4PxVksQDrI0J4zrHPdqwCtc6JwR4Tj26k7mlX
iXWtzexW9AE4xL5cpym54CunUfTTo/y17TzSTMyrSyXS6sV6vSw5yyF0gwzEPF1+VIOxu7wcRIbK
nSnMcBN7466ug+w6dJ7bVgnwlmg66xCi36U5Uqnh3qZiPeQJlsig6tgILX2KYBttSV55cfPyy+Cl
J+FN7X2a5zcX1UECoJzqqz3KysSWU0Gew19F/rLfPZsQ+laDH5vnBv00LqUGb7A5jGeBjov1mPjj
xn0p4fGRqqQMCG2MDy6/q3t5IQJPECYDyuiQSFlja8oNuOf0THpdEprTjsnWNBHOAbwqxhY+tMzN
PWILjI7OUB4B2Dh3YQ1cy0JNsAmcQu0n4XD4x/6MoS2L303cLXqc33rBGBgEj0tS8n2oC40JoorZ
SFWytWbpEJQXjSciUJxVkDXhVoU1EBQ8q9M0EAJpAvQwCmC6IG+xEWpmb2ClIGySln5lq8K5/j9s
ncdy40rTbZ8IEbAFYEoCoLei7ATR6pbgvcfT/wv8BucObsQ5CkktQ5FAVWXm3mvrUldu+uWGh19Y
nIMm8vdWIh2HHJaLz0zcpUH6d0Stfsrm07Onh+ZAnJ5n9LLHP98yzACgzKDaRyQfBdFvBgoCX7QV
7SJVDrodGUDzOeM6PxdBPe0zeiUunlHMsDOVuWI4tl1CfQJzxBGfjI/nckAk2gfeSPx5HNVcSeTG
3vYDHCZm0z/SAUR6OaMQnaLLXKf6RZu0L+KFSnKAWatzQK9ylPuECdvlJ27Fici9c9gqqE/7owrD
7gw+gh6QdSYt0ymGqb6NQ5Dvnsf3mhIH6zyodSAAhCMvA6eOSNF9kxn+bZQNmdc2Z3vBg7+q2gE0
XrIp7X7+51vokcZo1O9SGG/AmUduY2QNnaFSZ+6AiGfEUbkts9TyRNg/6PlRY8z+4fkmhfO/0tuk
3ugWjMS+TCY3awk2TO0p2wBhYU9FIkv3IBTjo1CrHLcGpzA7+UrDXP6hbfuD/Z+4ChtUPgt4fWxa
qiyN+Kvn6kEKaXFKpjqBFbPok2SWO2KcNoM2a1eE1CV+B+6/Et8adBU6Wv8r8onjMg6VRaE6N+Jl
kPExFFm0fS4uTUb6hIkzdFOLivbAmA8sDLQHC0vRHHIKgy2EmIGEk80ievGGaA53aImDEaMW0Ubg
KogJgeK2CyfstE0dfVuIahy8aFekh6RmacsDDWwQOyoBjlCl0YpJkrmvhmnTISoTIY8Hj6oEHQkX
lyktNOTC/5HK1+cUpIjk3hsr4CT/GwD2er55KtTqFuLpBJfehafhdjifXC3AMZYq/G7Oefl1TqGU
zpEKHBWoWDq0aEeWp8UnPu45SkNHVnuqpD2eT1Gq6b9JVIOi0+L0BI7SmzQhHZ7XTyT8ngbqUF9K
obqR9SBTEH5bXt21YDJeWl1aQ9B53mfasAxV7C7A6ipv4yL0j0MF++H5cxrL9yIsdnOhftcdHJ9E
TdX10lFpghzJkgnRxlRDeavbYbISeKxWBIfgW6pDFNP+fEzTBkicWewBW+5J8GPqKbg+BJQXfSr3
agtGyg9wd9ept/DSbI4mLVR3Oq1MMPe52A1aAFJmh8qhrU5l/WDouS4nzICocUtxCQXMvhAeA/zF
/hGOfyFeoerlJ3Iz1J5UOQ4qCYbjqxrigmb9iJuWf7JGMWlfWXgdSxzdXT7KnA+ImInkGX/v+NUD
98eCGPxjcwyXRATa/al4CLUvGG3jGZVU5RikExsRFkY81MF3U8WfiQWOBE0DUddeWVkbxeeoEagT
VYayD32HGDzQ04pXJRqpeGU4X6exOdejPLi938YbDsXt2sBXtxts3PJZyR6O3yZ2LVuW9hbzn848
z8ze2Od3IzGYXm7HH3qTnqvITzY1GOa1308bowlQtkQxcdEWMk+95xhdJzScen9uNw2mAACaF87U
13RpApjB9J77k7YZUQERGEQty/kA+E7UTG+jEh6NkEM+MLqRxxMLZkJZfpyYUYNewfeQaI1byNKw
acdYfhvV7FVqlLc27T1TF2B9K9rX2EdVW9oY0TSiy2cb5FUPkLYM5Xkso8JLZwHCvGMVC6+cz5oV
zWpvRs8+EnIE8opYYTTrNS20MJNhb/bKA8H/yWrMX0P0x0EGwkIY/eKmN+sMn169K9X6hoPkNWvU
2Zmi6BoY481WJ4xmBqOFEto+YOp/1RywO9lD76k1QjczrPaSnZ01JCJzOR21mbiUvpIfSatlazTW
UMqKNrtoA2jIILVJKWmNHN4jPgqbrY/MbjLidI8u9gvMpQdBqq/PCwXbB/57QmvWUStD1a1Ka28j
7CULwIeBUIHKBLNXxFfJKra4y8lg9Q+z8Wsbw8MezVsdfBudf6Cp4rGXXvwIOzaYzjGb3LlH0KUT
4TZIq0qHMLP4uBBZoLZATjirzXjhZddjhcDCBNjNwBR6NeQ8LZr6Dw2fsmaJUnA62t9JNH/Pw3gq
pu4+yOqrqcZIrGvjISuV20E1SoAhnIZILg7NOG3jFKdig9jVWFFXfhit3RJdNAWuUVniJrUdhBOF
6XUfK/VaqYsGD50CJb6uo/cFeiyM0oYbRriHDDZrvkD104vfnDQkK/8WibEHDUnnOfwaq5QaQ9VP
NpFJZle6nByRQPdbvfqZymQlTzcUoMCwj7U9XWOYQ5L6206HwabnnW40Ur9mArJXeZrchcZGb7XD
Zmx0JK5seR0Z5OgTQHWp5DIaEfSFuTp1fixtJ9V6Z2RquDVC29BOpx3R6Cjvl0oqHQ9MX+d1Nxf/
bAaWFtIJrX8LXhsfy8k5YIiVMWoDdEBW5LpNGe32GJ06QHYxC8TiWrc4C9ofbZLZb4EyebaUja8Z
g41DUNkKHKhs+FT9aVoNwYT2ki1dqvr2qoXNIy6T9jPpTQSbEvICuDjZPq+Z8SFwO2LygMlbGfW+
nKfOo5i9jQ2C+cxuUXWab4aZ8zj0dUYESofujVSPdW9wswawl9GW1R+VnDsGBbkGGpAskFU/Cnew
WSHpJA4evAnpZcLsrxGpoigEK78LmGUwB1WbDAhaLXDxLhC4jsCevUkN8wcHz5bMzFJ2/KrGy1+t
Q+jpSKuafAMMdxejPoMNTUzGFMCXaVAfyoWPu7CBDWUSL2y027Geb23dssFMXbaXePJyYb9FPvlR
oaW5vZH+mwbjwtQAdw52mXYYPcPc+kXkBFO+pZnh5Vmx0iG7IXrBc8CBqP1HL8gz5iWwCON0D50S
LAgHP8/SHkr5KQ/ZVxi/KrZI7xGgmjW6mh5mPBXvxYr0f70AFVl12+8YCIkR5X98GDgBpEJMtbV+
i+DlNamQX215iUBWhKvYf5IM5waooyWTawJqTSG6MjgIrAxabPu+lA+SRmJMJcc/VUfJPW/Lwnjg
8PZPBL+k/NU59k8VOzjB2XH9wgUjAOLhJEUeRATUiC1sl7cAYajrYpBtZK7oUX5MBXKHWNXrW+vP
W7mbudgCisVQyKbXWq8KKCelZLkhjiQUCFIw6e7IF7OOBtx+2sLEKhf23K9twLgbQQiGmQJSmic1
WfJwbmmcfbdlonpFEUTgoAvpphX1EYFDeOiAah/Nql+KQIQJT/PBHVQR54L8EXcLDv5Ef2/Ww3VK
3I3AdqwtDHqYXVwCwD+ZnbLGlQHEGIDcMogZyoJ1ouwt7CymBRXaTr04bkmIKgZzVSkpWUWYm9eT
NdduQZLeVgW/7EXh4ndmW88k2aNhiSog5/zLVesihooB6IRzc++L6NU20xuWkBweUz1B29aaLTEp
5BlEoMoY/BGbEOlfCsJJl2d2maBYJL3w+SXr9maGRH3YIMSobZogmt5yknd2kh/8NEJdAKwJwQ9t
0HmIrk+BwXLNBnQHd6hKybv82w+/inWLWNuD8TuNYeNNQPNAaRsDZ3S/WylwwJqTjEL0MSWsriGB
Btlb1v0tpAZ2JqUnlMYw3VNBr7SmQjuQcAYEag134tAapD4FNsyFpq+8RJMLN4RDCYquhnebdK7u
p8mbWUBlCOiP+KdUhm6d9rqLERiQ0WT+GXLAOWScVnGF4L92Bvk0+6fYFgdtMXQQTzeAAS80sP2i
SI95rN2MERhYVgZez3xRkTbLw7JG7T2caHu9ayXCeb8q8TvTWrtxFNjkNEDJk+DUPyDdgBSLezyg
lMk1gq36cfwn6uRbtnoKi3YkKI0jpNUk6BwgYRPNCiWAP/0c44Cgp6tDDCuR9NiBsaKG5bwK4QDc
w3ibpiVUnGWvf22xfsVvcf4vzj60UAdHCULezcahu8ZS+FbNLXk/WCX3M4by936IT0TZb0AmjedK
xOpLUiLb5Z6HZFiv2POTPcbPkxWLjnITOk9jyep7FbZXXTo2anrI5xHVXvBVN/Q1yRB8jQCrUt6v
EjGYDhT+g0iYN4e5TtqZyRglnDF8N2wQvpYySs92U+qoWQt5gxT3YXJShM2Bo6FpJQNxlPbkMAKv
Hgan5KUEoj4SA+sL7RCxDfE4GESTWlChWQtuFRGyCod7aE+JI4eKh9/dARli7wE7kiqRl65mgVEV
UQyAp+zMf5L4W3JX/lqF9qAqpDJW33vg49C7dJ2ic83GOYx0VvYC7UeMFBL/vs4j6H/MyCMt2c/P
EaJP7SoyTO07U3lpweloyouc/gYSR3+YyBxd6EbExNwecsljdR3A9A3QQsdzXH8M/rWHnqezc6nz
NlA3kr9HRD51r1rxCCAkVG8MBVPJm0Y3GiCUOwr7RiBv0xCmPhVY3kO8b/5q8BL6gq26/jEF+kl2
HuUyWR8TTcXc+MO8A+HlaGyshIwNwm4PXfARHGb6p7bb4LsUG7bB5s1HVGg53IFmDS/X0a11RPRG
gTbyZWDJTVeCp9tWpAtYQ8cEL2PbLP6yJnFw0lFzdV6XBckjKcCwd+yQbjB1mCZz66OEI5STWeYq
ZibcIg0aN8Ww1WWbxGx5vQoqLiIym0BhcWxuca0om0kAlQWe4BRxpr7p7fwvlxOqZwPtyhxk5DA2
jD2l4idtl+cvzSJqJLJNw9TecdZBdzvpw2WkUtkA7CKD2EU3C+ALqT4hEteGVpQQQAhJxYT1K5HA
yG4AWLivY8CULXaHWvfCwYiOGV7l/dgbxkYbQ/0yj+DzCchk0+1eal9Hqcz06WSjcN30Eg8hZMFZ
d4Nf3H0dzyN5ZsS4l9YBPzmAyqk8aZ2yk1WOyWlwEMzgCIVHmeAvzN5NXvRw1MCepx+jAJWJP0mn
76O5St95c4RHp4C/UJLDUD9KRGJ++o7yF1Bb69IXJoLesSEGm9ou608+mFhpImSt6ICiyCu+HQpm
vU3giBQkg1VheuCwAs6vbuIbmjpgvxVzMlAN2d7srsW4TWOco+Mxhsd1l6E6kJppNRuzC0D9BOx7
NS7OitqbVGrul9ZAS62/sq7Dc171+KqwLiGjro61TI8Pu6YLS7KBGphSsJeU72NqKXuMtzFAm45q
IPcEdEdC3V1e+5U8J6fabnbE1iMlRdFW0XoYLSIDc7LQLPavYNuphDGhWsHa5pQETA29cYrMcTuo
L2CGN2GnbyZfAnRGGUsgbceuvTzPzCPIGlKJY+f6oz1ls8V3y2tilw4iuzWObnrBAdZGIsYLeKSo
XqB2Wbi281dgGYZ6V2C5Y8dZyXbq9oBUc5b51s8o+PONSkiGr1ElEOFTdlyfQHByCWEH4PFx5ia2
jm1BKTl0zpLq2aD5GHOAM7xQUXkcVxogWUg3zlRXm6rU9+xUbjCAYEMpnVUn/ouyr2h6KVTUOyFs
ckBfQyfTkXjJUCJmDcdKvAyMmuBAK3DJ0AYghdXX1lCSbNlu2WKZUihYwjNPDSMy7NElChyeCr2G
rd98CZLWG4ojRMLcpc3GgphkDG+c3dmJ9E1JQF/WXcaOgNIkyutbtrxpcvO99Q/IglQCkPIDKelI
cfKuYj9pnRKyuaL8odVh5z0rTyS9McvZkqM5nyQ7VqjSpjUNN1JoBn8vky7ZpJCx8wnkEHYzM8P8
SNHOX5Six0/h2wlIzSOBt0YecBGaO7uB3AN8WBiSo87E84FKIT+YSdDcB9hCaeGCg7Eo60YTGCgH
sdA3YVxpHrmqThh8atEjwbpTh/oa3T9IMUKDczhwlHA621vboazHkQxbzLWF5la+jnX1EoafTX43
7Milcl/n5uhk4rF4eGIZnBsD6VJN0V8a0K++WZQiceU6MHciAP80jJNL7JnlyJJxzLUaLXA4J+6U
1aeQB3latvqM47PXKepfaeAzsDaDtTbCQ2mJzXQrUyIeS0DLrooOmVyZsnbyUdrNClOG3mrOuKeM
TUUnDWJNpfPrhnYthM1YwIQV85loDE9j6JROY3TqLqhrSOlVfcoSTHTDDNBIpme1GU3tJKYg+GE6
dZ3MiQNsOh3gczFor8hCY3BUtduJmFa3682XqEjO3PWbstpoEUYy0K6ASs+9Jh/zOtxb9M66JjoW
tChHzJ1MfOg498nDrxe9xmg3TlapVFJmC+pTNcsLiWOvYmAKQ67DYaz06dxN3QdGAOXR248FK7eq
5Zf63ejyi5S0B9LpzuQlHHzp32CHngYsCJ3qhmnugZQzMgKXlFMSdHJ3LixXw7yby/ZaQ/iYwycM
WnFGeXyk289681LHwgXY7NScy+hRMcG5TNW/ADymot6lINlViIDk4YZvgaM7S+ro76li3JErAJQU
vRhqg10muWQ246Is6YWjsPgjJxtqVo6jPVnMhCR286yuumBLQkN0aXz/rSJWAfwRi6M9NhDuIYxg
EEwB25QfFnzbnd5naKcz9JNqY3CWtqZb1BXfWSfJbp8GxUX0Sn7JzKq4xHoWuJaugBxfPkcIGV4i
BENrY8x3GLP0feO30blkRhYwPj2MbVfLHOmaqz3NJYd7vb42BdPZGpsaW1v6XlRhsBKtXd6bquu2
CFI4CvyDEUW2aAmKyw75PqlpxLaK66+QgcGlZ7jwphbXdDTFK780OwAzuhYWd5vom+him4A1o7I5
VIWvn7iGIe7O59yaSwfCQX7tCkxE6VQ5ga6mr9YEalFKXgNaDYe5y5ulcA5c9N6R16hm50KF9gxL
lj/GwnoNwm0Uil0Qqp89LXuihpuCtg7GYX9Iq02hHiwjrB2yt6R7mhW5pwRodiF8t/vQ1nyHMa44
5Fb6O1jJdCDvbTw830Owqmw6WbqKK3BvViX2fr2CFNX11eiQq0iBhIejMwkATww6p4ZO+xKeWVye
iIvxSkZ7h9wsQSH1RCI18MQOPB4RbeScyMx1lRR/8jjnCB4ZFHrLG2kOl6TEnnhnjbNakubHEEjn
kRYsBbnQvImERFdpibohCi4h9aVpb7IpXVtkWe/AM7pdJ21L5mbQVWvJ8RMRufo8J1yMGRryzo6w
k8R/QrS3DDZ7bSNyeuQwXWXaQjUkY3EMSwA3UoudhDkLde9IRI4JOxrlOwcvEO4WUMmshOfow6YE
MLqVx/IaewY91TBEG1yp84fZnVOp5S+uHwN16mlMjJ0WdPOlJOPuOCc2liNlPFkhrY0hei+V7Ca6
qCBPBzdco1GOwg5jat/IYs39DL6rw8lXKpweO4FlkqASnSTx5XlK9mw1BbZWBkJ6ZCUQ7qsrmrGp
/xza9ics5+QcxoHtVGUwndIulGEZSMkRyRv9LqG/CbZjhzbNKVDMA9jIPxHtIU6NRethOid7Wq3+
YRj094EE0cqKRhp+IPyIG/HqTtXofmg+6Q6iAHARek2UCjdqp98h9gUEvfRQSAKwu6UWKHUVukSR
n+2f7/33RovMmqUj7jzBSSYCPnahldgTokNTxTOUOD8jjI40LAemfeM+iNfUBL7TmeO3CuP5LCVE
TgBZULhTO8qHWU8hidXSe6BSuUvt1qjteWvB6hd06C6hQt3TKMjcx4LTi8bBKpTEG6mcFIjNA/jd
G70i1a37UeN1tpVz36mblHQnd/b1+GrOansuTZ5/pgTXqf4OQhBxXWf2W0LJ70WKT4P8CAYqqVzu
n+8JJUZIP4NNfQpGKkEmUzaWqSPpJNHluMnSQbO3zaRYr4MMehKqb+mh5NgYmCXQKOslIBlVrIC8
rLvpqyAZNgYy8lZKBocn25FIU+OFbGgZCTb7eASrQvbgzJ3hgTbubsVIZiG3d7hjaww+SmYBujXW
X6yHk3dSqmDYmWm4m+12Af5+MMAg2Ux7mEpue1pdiRO9yRkC1SHjrz+KnvhPXwgoiTrkykDugDSm
WnVEZQSUrYGtX6tWuRF2fkCK0u+Rc/+YQzCs2V5qr6skVhOeT9jFNgN6LXSsJHlT6kY/TLl5Nsso
u2U+0RFwmiVq7sJ/p4OMHr98s2kpHBbXPpHwK2sgO7G8Z6mdPTIC/Fb0Vu1NqtT0QRvxrccW86Q0
o9ooZrjI3twb0WHMLM1D7Vy4wXxB4ry0+F4HRfkKtopK0gGdKDLgeElpP4pdP5XzW1UE3pBBJI6U
WyaH3TkIWxXqBHM2uMP1W6SUdzyhN1UfIf63zbxNEUKvKw0ZzlhShKTNQN8bZSaNGXN6gXGunpdz
ZxRke17Da+xH6SdL66YDOwvtHLxVWAAT7qatxUmCpDSk9vTi5LQ8F5VZnFO6Hm5vA7SbadDSCFw+
yW83dnavXdrG2JZ1+nfqw3PKsE+tNfpFyzc/3zQyCgliIzgK6chG2mP/N69Jb2i5aekOrSvfhRTw
QSrzV2kCQ8ziR8bS78P70zukBa7OQauHM+lBTnc7jdSakjg7QlAMxA599T4F1uuY4pQ2BlJc2cUJ
pjLtwlGRNa1xw6QqMWNhyODOpUEpA+6WagenOMzkakAsGfw8gz2A0Bul/6JyGiRHe1N3ZDv14jIw
VeNbKetbNdyPcfAjVfVWg4dBnhYjkLggP/BpXCk3HbN/dXrml2J6pvknctTVqT8THptoCtNLmneh
Aq8XbyApgKUdOFJH+8gwGfHZp7KbB6+xIWzKyV9UYZesVuRXjQNH2eAA8ov6Rm41szDEArW8KSU0
qqIM+xUMYfwk419dLPWUTBe6QnprpYiM8EDqMeFcRQ5gnNxjsuTWJbFfRgvFkRthVSTFDYeGsaZ6
KqBN84Bt1AilGR/HHLFdPHgAcvxSeoM2zYQr6xuOigURqTaDeL2kSRKju3YUnQ5HkSlvWkxGQzyH
+0kzvaFnZJRmZ8IOr2UeqQ+2HIaypOTWjLCPwkDc0scFi02TfzAnU5iNM+5D3eVB7J4dA6gVz7O5
TZAJX2Cjf45U4Vqq/WZ5pt9seXbHXuscQuMBQ7vVlEleTS72W13VDKOZmki8jDOzd0qcQpVdhZcg
UD58cNCj+KszHxDaR2c3W5SXbqPpK3UiuEa/mskDXb8TpidyZGSaGwGSXpNBeNyYdM0ZiMO2HFUj
3BsML2o/+mkLXhc5ld7wtWWHVo6Dc3KDbS9W0bAoEdqvLvsmXF7Zsg5vhB8e4ouIGiK3FV9cWQgu
dmqlr6Tz7OPBgqmRk32TMPnZ67EJAb6SjtNsE3Os6zMdx7mh6aRSRaDg32UotVd1WQXvWN9slqrZ
IB2Q4rkw0GPVJXTjQYqlBwOzKy1rs//Jm/mTFg/pwDrfGJKwQJw0TR3fouzSuC/ka1bdc0CjWfk9
ZSQlZSRdxrz2Kv9AqGv/JvzWkaO/Jk9GmBiIy++TQe4BoYJUgnA0kVx8NQFN/AjXl4+ZDsk4roju
1jOYSpDBETcbEguE3u8elqDJa4mDcSlB0PY7VipYgER/xpW0K4zGVZMrOARAlG+0P8Ci0BjhRhJk
U1FUtsKt6rO9EIaLP42lEUcs1vmM8xmFTqrvIIUT2tHL5rWOR/tEXKnOpmOHQfKn5pqygvEejWF2
QvSFAKSwWzI5tPBP4Fu7Xlj2KybQbkfuGseg1nSyIpS+FKtbtTp6idAgmhzKThTq0IbpoeKTzXp5
ndDRCZZUkaufvFubob9L1cYK9r5tOARjupq4MDnop7c6NR967GtOneEirAz5N2F9jTWg/dXg1Ebw
icBvVwW/4JIQM3TrKqZhrHxzwUrTv5lJdRGthowJHb3ePsLDyqYJZtor/FJ3VJvQQkZn7Q5ZAOrE
oDU3bTZKZKZXzV3yH2ne5DeVpu9JakumqqQKRgfsPtNCWseeIr+0cvTaa4SoqhPxOT0xWd/6rDsS
gaEpB0gyUgJUCCsoOPGuEwqEN0iOtIyi8bOfrJ8Q8fG1bMk7UhNGWM/PE66C5JnZtVelL9JQnfpl
EAq6Bb6iPHy2aGY2cdUhJFg+5ObfoxrtHkovNFBahA09Pz8JVCRdw4KvlPZxSoLpmvmkAvkWIwmf
YJ61lGi3JBxvi2+0j2wAFbigbwYZFKtOivsvRhwwwbuJPnB9ru2EIUfJSP+NOnlVs7/RmtfRi7ZM
Xgrk8YR5EQWTeglYLdQ+olkZpFnEWN5lbOW4bNdW8JgEJ7Tgw57erOnVjP31bLEA83+tUAVy+eBh
CrjNBDoKXZcdXpJ1Lh8N86QwKC77fK0MzGjid8QHa9nK3MoeOOtTHJSDaxScDAsEhciz7GPNRA7W
+FqhBOlbWhNmT5kHWM0mY3j0tBD5XuUU9OCMf4tTTe+Ym7V0GssJHxgNGIZkAU0hiXTGqbgWwa+m
EbeXfC0d+M4a3AAhKmBlGcKzTyMJu/faHOZ19DMRCUm+9bpY2jIdw4k09apIdmbjQqTwuoKt1UrQ
mvNTa34j1HKqKSAkpHdMvuhQc8SoI/bUD1bJWDkz21810ptB38viuNUQJRPwhNZMG7r6hYwLHrm/
giRE2/q34C6Jq4+2+EPsC0MqwlKGo9LE6DAtDAwXBEreBFV+ZpcBtcsKQ+QPQcO+ahF99b8tMDNt
IhfhXUOyHmcEqO1Go25H7coVFzsdi/wyb2SbcAwGc1SkTqOBZhgeKFhy5vdJ09GBR5Cu3CT8xG37
SWeXkXVBs23HjUB2GB31MVqa8Cu9ikjhucMqW3X6uyFg0uwk8gHALmztAF1J8GKKR0CM4CDTEale
eCZXFT9LKWuCH8v13DDCsbjqWTVlHwqD/oXenJeww88Ai3t2C8tZBqdTsu+5tpVur8BhEggQhgow
jnzXNW9xeS0JiElMMAcPtuAoJ5JfvxVYWQYc5nRS8HWY9r+QP10aabks9xODuuGP0L+04G9ak4jk
RONr1zJmlc5WutNQeDbPY8KvSW3Nz1nY45aGJLW+ophfifJPle8NK/UUFEccRgkhh4nHgbq2vmO5
Wo9gKZLyHynTDpKMVYH8QFJ+SmIJBOPdMXwlFm9NKtwK2h40DIlnE+5BxS8BidAQCTIu8Sf2ty8+
LHjiuHRoyGte3UCSbjxBtkcSESxBaoHym4yMMAzCXshC7UvVlen7cMjZkMwDJRkVBoG6hB4RPrA2
+Q1L0hPp9FPNwMzg4tHIIBtDx7bukxjoZjLAK1DoVtitcp2BSob6ykvyONzmFtY+I7fPudw2r6qC
nqQz4fqYkW99+uUbU1oNMfwdshfK7KqnGFJBedu7mbHLA5fB8JiBRI/VsEMHP76qs6q5GV2GDeEQ
0O1G5cvnMrxGnV4/LM1wiYH7hpoaXMmV6/f1yHCxE92p1vUt+TXSjsX43IZ2cpeTRGdc2xzkakzu
cZXJN9t2EDVXm1ZgVGLSj3AzpDajX2CaG+KF4jtiwuiOYHGnBgG6vpSI9kqfw3s5q/JZksONAinz
/nzTcwITLTOMIGnkk2ii8qAKCbSUMtoPhTRh9Eda+cMBmDOm8L/ToU/X3HucQuURWjuNn60xqtY1
tNSSl64dvpuAr+hF5UXDti4KZW/k2u/cggU2uzpiWGbgFsA1epIBEpGCxFEoiozXKhovcTL5/1oR
X4aOC5UpPSkJgyxO/70pZR+ZMch4IVf/+/TzM/99gb54TjGuj+v//oG9HbULjfGFwa+fhuXNPKbb
YCjn/fNTcdORi/p8d8wj+rpq8vH8sg47Ej39v/5QFwwyA/mkmcYwsRJZH+NE1H00qPPp+Q/VXMkn
WMDfVehXa+hyGdK3boe80v8oklHeCJ0EFYV4r4+yix5Nqf2NxiA5KAa9LiKzaTopxKlmtYg/JTEY
TmHC5zeY3yycx/KT3NaM20yVIxbttqn2U9j/8hA+jUoy3/NLP/5kpf8T9ES0sIHq2/QiTfN8VfLm
Vzeb9rPt5w1iBzAUuRp9quz+Q13f9U7/LqbSd8dpqLzRknh6J/rsanXLNJ9wMKS19NOafUwIM53g
prwkgrYnqV/kctO+THxF/9OIBqSHIq16Ap0ORDAtQXlSskESOHyo9uAYeUHGPOqKuC8ZvJTNBVW5
uakkAr/8Tr3LdkL4oay7oQw6nYwN7ZRIOJTUhExiknaZNdsGrdR2C9XxZ2y6/g7FhfSwEMFQ0MTz
EUXEfAwDOuorglCDbbm11OEuZSCPZAsdQE7cUFCJYj8kZBKjpY3KfY9bZAMKeqsQB1l3JalEENzT
vKa+4ivj2XSx8ITbEf76ajGc72dD0s7CdOsM5ofupIZ20rte2iqlr2/asrFOzzdYpuhoqBgrByS7
z3bQ843kR3RnrPlIrxQrlW+QMoo2wtj6LdhTdWkb4elqLZJVc/D4OILR/9NZen6zkdIF8UvtONtL
xMzzZ6Upv6gndoTBD19XhDOyT2JVNnUuCZoIuukhDbNYNQgGT2gaO8nJrJrsiqqYi63oVI690kEv
auVmKjpSNspbs+2vBT4Jp8lakn6brHCkEs2CYv0ba547QieUtR7Gu6ntf3PBYLxuzZNkRLckNlPP
UtBkRyPMZktaNvs5/w2Wj56fCtq73W7oGWp3FW/1Q8TlT8Eo+dgMGZLHrBq3GGMiB+9Yvk2jUHvU
aQHbmcRJsqP4UCRobGuTEe/zw4jr8gKn/1CWBsahEkRdSEf1xaq9sLbY44caMmpvHVSD5r9FOOTn
pFSQxAo73CtWezCapr4QHEnuUzmcpRyV4kS92ZoZysMI2EE2me9BNksYU1ZpT/N66hp0ZiRyoM+U
qFdl86T1astoUc+uIo8jd1IH/R4qPaGxmCReO7tALGEN/UcT6zSGum7+IwpExnk+sCEFP7ElHDyP
NJyKVDuZemMTibi4oWrR9juL6ONm+ej5r1jyEEb0HVeeTd4oyYZ17Pw/3/d89/nNXNhXvRry3fNT
/715/izJ1KQ9Qmbv//utvWJnbtCQjfHfL35+Yf1/XJ3XbtxKlEW/qADm8No5t5Ilyy+E5cAcq8gi
+fWz2MbgDualIcmy1Oomq+qcs/fa1nRv4iLZ1yreB77zg7TOmSA4hxwVLeRGxgyjQD/AeufFY3Cv
2/si8brPRGF1rF2nx2e13y/6FkscmEEQb+w2z3ESek9EbaX+7D7XkVkc3Ia2QGJ39ovXB4zm2yk7
9Mp9qeCI/xhC29y0rGSrzibxZK7n8nkw9dVwqz9zgQk9aUOFjIvbH0jQbypJeTILOkrurCTkstze
NeEP6Yjp1PdXb0yS1RzbhLM6KDRY6NHgtsWvzuFQ7xqkclvzrV/AW6ai8daYUuzCnGhdkzarsCxn
Yy5NDZqcGjC7g/CJ3C1zyO016ZS/vCxfVAGqvcg2LVfh3AzbDqveqRd0X9ypjTeEqtQ7QuK8lRfb
39FSil2S+Bc0ur8g70V7LCIB7jn1zYow1tqDG69DToZ21G8QYVnHwFTqnCZdc7C69hoRrHFPFxSV
MXfzqu5g7UwdLf5xdO+jUzfX2uoOEbKwfdygCktjiVjdQrXT1N8VS/TOD5tL6Tf7mcnpZ2CjY7Tz
LDkCIYiabrjgNHAujiThGlkVqhJnZLNJ5S3uypCzRPaU1dzN/YA8v6mJXpvduOOw45bXiCyAuiYU
LLcWRYImqTSRihOcj7aVDUwg/UlG1pt87ackkTJGW/KWgl/2iD7E9Wh+M9Y+IaQKC8YdpvTRwKfh
uZgRjVajQNVRf02eaGlKCr2NtKwPVeEfB6IK11XRIkqNX1uUESt2qb9WZb8h9K12BGkOK2Riqwr/
B/lsw9GHBJuJKT60bmueZMcPtKLhkvRGcXNxJbSKN0t1JHhbNjHZ5iyPEh7OUChz09uE0NTYSNhm
jOkiK3bGTETQVZZPvTGiDbB8pHzFgf+/z7HqGhv9apWkuiTG7G4NZ/imQ+RInLTkTs5odcSQ/WyV
Na9ZpbuVA/Btk1kVOXVIBceiEddmwi7Zae3crd7ZkkVI+xB33jh51fNIiX0zyceamuchTMa7TXsK
jo84G3Pcrji0WUOK2wyOS0YMveyJhNFYrbIk11czn79GZQz7emBcOHoEHCKcBkYx0Y8n5G9XCDd/
MkT3s2GYf3TMv0ii20vehOpq4SDsA6jMbZT3l5LGxRFlGlbZ6s1astXtkZGXLLAd6D6nqK37+xza
e0eWRFxq43u77Je+ndwwmRNf1P2IGvavUaA70INTnytqYpId6FCk98JJXo0hLA46jZnNVtlh9NqV
CXfnDv5N+Pw9HYMBni6FtePiWfH0q0MqnRfXL01Ehi5HAYHMsz8UUZvfu5ERnM1itcuN6Cl24Gkm
Av60CjC9tFLOSLj96UKGX7wEyraHdJDiFs7pYZA2YuNIvaecRglhQnXgscWtYqppkK3LTtCdg5Ea
oivcQ+kOdJR0W26RLwvKVa06ef5sC4KUW6LiKVarfJtHMBU7k+asN2J6GrGjdHTRfeX/9aLSuCKP
r5m+m3n/hxl6yaRojlOxrWJQDcMsFEYG53eps+LE9GRHPDV6MbQ/dY+QKyhMsr8KmW6smPQ4RTUU
RD0uOJLCe6RWiEjopab9pZq8l6i1gyVlDKMrBQGasmTtDvhyxqqO18A6zd2M8rhvTWs/DqCgUFqF
28rM0RtRlcRL0JAJvCssJ17F1qVuntMdng0I+lV8ROBzLXwY1QUIDTTKIPxSCaC7DfuPQest0Aq4
8P5rCZpyjFjWcT4e1c9xmIyrnOwXTrzVR4GGhkBj2d4en1bmd78OhiXFAOiCIpIJQng5huo5SSf3
mnuItGb7bai1+647j85LWot9WFknpmx043BmblLQsxZOybUM408ERHirg+m7nYX0Xk3T31gD77iR
kN/rfwua2V0lXXFtg54b2hqBlXYOxhJ6GQqRXKO5mI0sVFTMxqWMgVoqi5uTGS4t+lR6ZGvn7CNl
+VS6JJOHY/BeaQpsBq3OVtMqKBPiWWmngRsNji614MZSJEJbNtnybovzMvHe8tgvaTrorymuvrl9
s8mD6ueQdYzTac6u0BCui7Qju9KBzWfkMddOEv0msbA+OMs0ughegSXKjT8fe7efNgmybvTvER0V
eC5+dRvToD+PQ/gch0Ttip+kQJuXqnGt9Qw+dlUBLpoqz8QIO949aXtPle1vgwyDVebQBRk0jZdR
kRLLwjCahIwq42biQqrplvqAhNYQB4/Yxe86NYu97pJX05u/0oQ4erLQug26pSyzpgP380Glcjyi
Y3sxu99A0gvwpLQpCODA++xQo+sFFzomxFWRt6bq1lzJqQ+AEDO6gIY70+Mbza2kY3E3u+ADk3xw
YkcZT1LM30QYI8PFdNxjqZ/dkIxAC/hMW+LBNCq00x1YET3noPt/OOVkb3p6HUb96VWhfyYh5c3q
aBpMDv2itCXapCaeyiEU6smGel3AHzPzTp+IYWx2TseMACBvdBj6nIOFP3PvhPbVmlL/WWQsqCI6
k448H+kD+E951gZPTTv+hVATHdPls8fXZ8zAJXKJbmgvfpgVSLNZmAtFM5LI1H8PzfKRh7uNSLGI
TnFWaxZVAyTWg4uVJTGayOXh8bXHRx5M1KNlFgyix/IkM8NfT9okyCyUbyI1++1oFT/DpgiebcqT
0POKuxIoKmw5HaG79kSWNcM5N0EaUfjRVtfmoc15MyJvTA/c2Ubm3fLEKM5WiXiUwQoflhFUL5fh
J1L5xRWSApaIXCThbkErglDJgH9ty2vdO3igLF7kiuX35MXxSzWqdF8OfX3ufDplUhPhkEghr7Uy
5fXxEbAb9lbFpRjY6jvGg+yDdf9gGz5e64x+DrKBeqNbN3s3uWsc7ieb4e+fkufPISD6GvDdqPE8
B/50LjOQolN4sirCEMZikMhtl69jOJ7/fYcR6u5kZFQUyw6Dyj6/e+ZqNhFi0ZEt7v99uQ7bJ6KH
5en/fR38iUtbD8LF439Po18ALCO4OO+tD2cRbWbdB67HZcxJd+zxZQ/D8j4CZLcrItNbmwKYJRWf
cXo8hCLBpREZBh1Y3lMaBY/Hx5dzWWEJaHN6inOU3P57KOc8o3fHnlSGYWWsBlggxgrhUn7sZv36
+MbILXnrCLIz/M68zH3Hqru88EHRx+eSbMHHlx4PmdsCnc5RiGFuIbfNC+ShYaMlRjnMRhTAY0hd
IJp9TUj5wUUKgvLU+VZmjbj0HvtxBSjwu6eJbZ/sOT5P9Km+qy9cuuPVDhlWxtNbFAn5zulT7kwR
fVn5oM8IYep1FZvTR+D4I2Og0AN9zaezx7gAZ6x/iwCOvGvsQlM1IUPW9nUKEKT++y7McmirmPE0
/VNgkTIFkXVGTA8w2CRwHtHuhAuoBSUHyhR9Ta3WgyCEoJqiYp/NsfkNByoHcw7VDhVCzLnqnmec
70I03Z8SHcl69Er8RgMQoMSLd4+vz/R59mEIuTfHP/Zp1mqbM7B58+sPA7fVJUi7//ugFKSENHHR
c2Tg1h//ak7G/34LmNJiU9oWw3iKJUpl/vPjx3R1dXcUFgeFOrJXjk/LIw+e7MjFku3XepNzvryU
JNbiSEYqHlXJfvLL6VkvDxH9P5T0+W7w3BkVu3KfQ41vxPfks+cyzyez46iN6iUMFnfRPBCIrsaa
cMmQXjntto2bT5J30xl+xfIjbfvoZ1aO90EX976FKzMTxvJsFZJk7A/pdfV5qiPjHE8mMtLAaJ5p
hNAvdlFsZCNGAxDP/u3xQBHT7QOBYynoJ97g5eG/f61RNRtzprGR/+9/+PdRnwybJGIR++8fgIEP
t7DYEPSevLAMJC+zKl5c4etLv3xGt6N7UoWkbc9nj+/KDHZthSyKlsvw4eTIloqhf3WjsaZjg7nC
MyE/hz1QKCGbfJPhYNygTGyPSdjvHgKixwOtL4kvdBzXovGNI3PttfZ34AvVnRiOb0FbZ1c35fTk
Z0OPwgJGwhy6F/7qcjualtp7BefXoFtk/nQhxDBU22SwioPnIOFuO+CHGdoh4G/tZvCZ/MxhwOWt
M5eheqV3uptJRNQom0j2ZoQdDu+zYS0aRmDa/ibRubpYBbcuYlL/OmRPo/hDYWnsUWkU6zDXX4Wy
f3T0G3YCFiNgNQv2U1h55xDJiZtxDaiJepSEtrDKg5OWWCFbxEvBqDAEQ0e4xoRmFXERnJycu6wx
queMgxkqTA7sDFRPaNeflQApUXsjd0g3LsOwHgu2w0aXWy0guQXf6yguh1LTzQion1eQBdITrt5P
OwHbQkG/D+A6Y2ajr9qoP0z584OT3vN8wLZBib5tA7/eJLy568CQ8Mhoyl3i8CPWnnFIOE94S0lC
/+QnyOMYgoVNXnuZWFw07tayI/NlSBhX9G3+O5Xx8BYwMiJJvMPMj2HOmJR1cfCGnSssUVYSTId6
+mr97BgZYXfKhtfWtuuzZ2EBU6bP8bkgwDqTu8AoEUvJYD9IwnPqJqC1FmbGyczKV5+aeMsbrg/U
b9p035ekACrjodTroK7/jolklD+bDFFa9WFQ6qZBuCixDXethpGgtQbIe2aTOArma02oXnAGN0tz
owIboUenOJsxCoOecAU2oGX6gIjl5LPv67E9+dIlaLZn1Yx1Qhh1R5dsKF9YHNp9XLO7C7N3v9WO
PPZx+wWEpl4VDVyuiNMv8yTBYc3KfynbmynsscF7GmFbnr3mnmWdLJ2iAGOFRFiHCW2acDTIOd5F
GQsFCTXFavDDHcQJvmtEjFqyoNfMJvbagcxdF0wNg/QwFciwlB2dJ88bDoTrdRyjxu9oN3Jm4bax
a0yN/zCfDvS9mhX0MoTR7VRvOA5Se29GdFB+RkZn5V5rwwFcgQUko6MxoXfcuRNdp8iQ/h1AN3QU
38y2BojArc8Bbo0+yL2RT7xQ9znu45zrnhwb5GOFnX3nAsbCJcvTxOni3CYCkWe0eSsFHn4X6eo0
czI3xqgl6IQdLfPpxlUVkV1kf29RJLZrnkt7sHVxocQr1sNgiB0wyd2YQvWSnE3oEuU2TKxEsiO5
VlWhS42eybxwQTa03+Z+wkllzQ4vK4rZSdH69K+lVxlPcsq/uoLQ3V6iD6mQq3Kv7fOxAJ1d4Dmj
EjokxCVdPc+LtzTHgCyGLBp+Tm3m+ow2BG400bhkNOah3lc95xob/aDI4IbQyEI/qIpgLTo13SQT
8cyfBQtCGB4ovw6zJkG6TSRqR7rgT3B6q3VnqXrfJwH1+2S+Nh6TZcqLiPZjtkSVIMLP4e+Ojg0W
yBBX18vHSzhQCqQa9zHKyydBtCAKX7Nc9SYrD1If2EFMnNFuPI+1/OW04WetZhICvpUm4ngXB8jK
gxHhhG9Jg/svz8PgmlXqo66gw/hJWl5jP/6pU+u7I/N6b2GcuM4sriY10ouvF6+SRLFWdWT2qKII
z3RLymNmFJfWlWC+jHjPzriSnIE/iW36gdvoGyVsenWWh5qzNpzjYG269NJsC6TLTNOiayYXUxSG
Jng5O6tM1BGkb7l18xNsGAb7VYw9Q/MTIdYfnAKLbm3E5d2BPGAoEjbD2CccSdsbZ/J/u63xJ8vC
mNleunbD/EO4bf0UaNgeSUIo1/wxBiiOlAUHiQ7+SxgfsGA2J06SVPYB2Ggf8fVBtrTBZC1q1K3z
E9PYXyaMIJpCxiWdwD1MBt6TZo6fkomIqt6TPPOe9HEmo+KYlF+jTwau2d5iT+IvhikU6s/BbJGY
CrRcBB2EXZXB/kaO3dUZ9ocP35oUsup4UZQhpqpjidMxQi4b2tYumUvzAHv1hztP3qmZDpVZj1SL
yziflq7jQvLOFpJQ3b7lQY5MHkWoRBamjfM8IJrpF30J6YrrFo4L7ydeBUPQcwACeTNgyhyMvN60
HjO/mLnXqnMkKaC6uZKiN1K6KHutQmzBVdJpLMu0nhfmRVpwZI86BpWEIZ5w9IenxuYgbIj9SDP1
FjH8drjjbw0eKrO6jG1kHSd3SdqOk2wjtGOdveFXUtrNtTWkuUZ6mm8cNrMN9iVrFST+NYlRdivC
7Q4kERAonbRbeJnOJjCqj8jrkD5P02evJR2ZBN/rAIgHh1SDbh/Mm9/nKBGK9Dd6pmHncPRmg8gb
JvFTuTWoTmlSZeOCJ0hW7qT2DfxKhI/JX2VZCv1vV+M4wRWcCHh6eSBX6ZT+LeMs2DXx+IPKQB6X
nrc2F+6w1zOeKsRzjTVq3yscT8MQDusYqNNGmumzco0fDgY/xGPNW4E9/KJ1tUen8is1xp/wMvai
RugLJtHadPjZUVgfi8nX+2QYGopuuhUklsLXqI+yoCdqoj7fVonp7uVc2/T8K5jLFbq+ZuRvCtGs
MnYUP4VI7INIPfejMfzXxs3wstSEf2cwcY+O4c37YZltK5RNuzIOortpE6mNk5fD4GROB6nmdyDi
TybS4CF21HbUOeu8UguDkviJBlUHHWjG/TR1N6ohRW/INmlCTBkGpudWyVdPa308UGEDbNBE3hQm
qDCf95sdYQ80Kt8ibTCM4Rfp7SFK1EfI/dt6kLFz9gsJs8/cwr3zb64Ifgfl7KwaBUyxbbVY50bw
HrVoANJG+PRZio2myfIyVGCz6+Qzn/RwG3FD056b17hKzDOnu2CHHm3jCfLROIq9GZiBYKtMuBan
J7PMup1Pcv22xCYZjB9hlbWbMjcZP4EO8Rn/rDpr/qnjeFpF8mPOkMV5eQ7louZ1G9wfEw6lHSzy
bu1oC69/bgH00fZ2TvqXmTEdAzavX09yGchq2165Yfs3w2S0Mr3mT1OzDBgKeXH307aZnCN3lzsL
Vj1tPS7DzFEXUWfDyvYaRHJp4h/tbidNm4g8L7kxXfxCkjhvFSdBO++TS5QFR2sUHPTKACuX4CD4
eHBiv3gKY+NPYxHq0hF27jfNO+jkP7A2xNqps3EXSGtvpUxpclxmm94SqErr9BC5LMvErDPMyAbs
DO57qiV/DAcw1MX1bo7/pJ7qr6MtOIQaPEM35z1F0rov0Opa5SDOBRMVqEdkc8ws3sVvR0f7ujE5
RiXVT2ewfnIKSbcZBnVGY5U+DzWzmT79dPU83DsqDMN34p0jHHkO+/RCFIKJOI4T1RBrglHqm56I
68s7d3ijxcmkOJ52vjvB/oWI8W4ULrpj2f+1sj7flM616trhKgRqe+oFghwFnr45vWJanzeoqDIs
CgRAIBXZmEUZoEZxf2VsD/THYPgEvHZ2S9vHHL3DbDXQaLIKhpg6xiEoRqSg08aISQYWLfJPUeM7
rDpekZiSHJftJpKYeMLWfOnCxNoykD/oNo62iy+3szNxjXy2dyBozLEYXHnpF9GeMwN5Dom+SwMY
qCY2KUmZwBK/8oP2lb0AjiJhTwzM61czckg8yUi7yGvm+tzyNbUUGlVKUYOJagBkrgJrI2sTs6eM
TGaHw4GCkeFBST+WADtkCBxqpZ7IrfHCj8Ya1K4WcwHhyz4mPcYKhD8AcZOvKCWz1FPtwgzXmNXU
pF60FZJ3PQ37sLS8LcrU/tqGJZpxoGE+lODT44Gx5g/PKty9zrhSF/oEy7fxmtdIw5OZxSoHE1eL
oMWcCkGaKXmO64D+fj6W1rpzYe9h9sA3u4D8CcAM943fBHvXxqvX+y8EfxuvDzCaHBYofO4yuXXi
akeQqrv3tIn+bqLr7ST5b48sk70f6mMdM/EtFlVzrR3zRIrCy1TY4K0XMLgF3H0ztNreOajKc9tb
DyGOutjx0mtZYf2ZBhNyBErvPtTZxstGcfcLdsi8sYv3uP01mqP7GsODx60DvA64Ilwmm7M7tgFv
VZW2t0mNMHiOCxohw/IrTercvfKR9Vla3i2yl4oh2TsL5dirGNKMblLeuwKYK9CROztYSVuxSp5I
vfgBre8+8LKfNLX5Ijp7EC59ZdQbG/PKnYSeP6oLBzZf+drGRcW9IOXr47vcZB536IuI1MX024WC
cjLPAR+PDecukd0f2LcpELcHpdCzrZPJPALZpuiujxf9kQ4TWhIBH5wuUmlqAWGJ/J8qoVm9BE8H
vW3swxSOS9REz6yxmllPvK0KGwWTL85dnqeQCxj4tA0zXa9pb0rG3pXmM4gHOAiPpNBHRBGtmrUj
YES0blSvW6tp16DVUJ/0CMKXE6iHO9Xlr1uzclIeE1F37Qg807J1zqJJ77F255Ok8uybAuuTnWVX
qlXysrFKZA4I9TVBSsW2HYVx0I1PNrAZ4TVJpfsv+ckm8cjpBOMouNOrOo3ezbqZLzNqpT2Bth8d
kPhTSmrRLs4dUj8aNf5jVOowDffYC+nEseteHh9FCe6PzmvK51H529jyhze+/XERRcR+4ZrjFPd4
6FkoqjpbtUs0lyWDl7wiGi2k+7CaB4pZQjUyLuBEMpX0m00kEMgqQeYTZ5ZnE7MRgxrPeMUMgt3M
TIhSLik+Szrx51mZJ99AdTrjOj3OXQj0CdtUwGqKZeelDW3j3Zmn44grUi1o/FTw1GImBBNWhNUj
3QtS4bQzFCqQ0kL3rBDuIsBOJoi/VRbeRdZDdMwXwJY/mbvRwVrfhnGJkZVdJR3JGIoNpNRx9usf
z9Oy37sliubxkOahiRR2UkcDDRGBIthIHCfbxHEg2N45dgdD+okj+y5sgWyNe/C6fDb2WYwgmtnu
lE0ARpEztmPnvsopeAvhTt8k50RcnO65wTzEkLnZ9D2tEsyxIwXihPpJYO5wSigxBgFtT6j4N1wJ
yDdKEdBL5b+7dpZ+NSmB9I27MyOUMqXI/H/veJImIYUQQUMG+0SY5dUtbiLja4wLlhCEeutZJ+Ak
nPDvf8HWgji5dDKZkBYSkWdrwnucknjYzQsVv4rrcgNILTgEmEXeOfHQJh2JUl9VjV2hb82mvTCq
eZ82+q2Xxom8Jp63jXJz1PDeM2a3V4qB7pAa7VHJ/qNh4voHlNo6ClePiJUoid0173BwRUQ1bS1j
5BxMNNzzv0ChQdF7XbLMHg+GPY2r0qdxPYawjQojvXFm5XA9xS/sJNBbo9lmwwyL47/nL+Li3XBe
WkYjnC0RaIXEkrvwXzeJwiSLRoB3UZLfXSZZcRgJLCXz3nxCb13sYCt020pPLCOdQFHXqYNXzdGz
BtZU4kF259D8ybrBUGC2p/0cuH96ZYtvNPWBAC2vF1TmgqYx17BlvYZp7T/nZCMlRXy0bLgMmMla
5N342cPE2dppgdCImf2Nuf7TsoMfVQwai6jIuy0szOeRcDm+Nn/a0MFdzmX89Hi5/XqQh8ftjleY
oePSynHZyRvmQ9vIYuyMNMKn31/ipUM92gTBtzl8jaY+2Zg6kCTCAEX6lx1HxyvcKCn8/b+9LULA
Uq9xZT9RXSck7SI7l5bjb/PKcna5i5OmYbBFbe21B8E/H5AdAy6BZbXuG1TN+ezuwwJf5MoU2W8s
zySNhLQjKMVn5LRdUNBL6OW8L1EVv5VAjo+TdroLiFxwXYaxGTA3ockvn4yFS/tI1n3sAP9yMR+L
NDYs+6SDZkeConV7xO+EHT620bfcNdm7hAS20cHulNiIVA6bGVv0PZTmH347tFVeB4MmD8CFaIy9
zTzV5htgB7rJnT0853V9irX54dEwfRY9opDa1D9HnRB0QWdB+R//IMnOcraa0yq8ajW5Zwy5IR5g
5AkWnZ0dcGP/qVOI2DNRoqkUDCZDTxDwiiFee86BTeYrR1z9MU/0sbFuRN0ipALDuqzenYWAk4DT
bzWTErWw0mfcrIzUOTrjfu5Wie3WnOTatL7k2Tz9CoRY9ZOVIU/+isGg3asejV8/xv4lkiPq6n7h
hEXykvskjjp2jCITHhScW2hXaBzbgF+UfbNqeCH8t8nYpbhHDnXCsDmmrLZ7OT4/1k58QUwZsgy0
oC0w8syMY5eot2rZkq00U5sqdbePNIoxBQiVVO7u37Vm9biuS8f5QXqKj+nQhnZTKnwoihno7E4Y
xESoD2Nl/ehTnW1hXhC6UPYnPHUcMmKcXMZsO6fERv/REMG9sgWdpSxNf/NC2x+GY1KeEb1sQtRp
6PkcheX2B8OoMNPnDlj7gskV5sTKiqznqorxDFhd/TwcKqPoOPuX85bENZQGvbOyZ0WPwXYrjIiG
OEQDlXKtBdKWJZ+xcYFaScl9MTrGsNE2eBB/6NaIGMabF7RnOeyL0VJ3Mg6ydZumAehqTkolfpnH
q/VYCmmIEpTpWNkmXFaGyCyxIHhuf8rHhXScldtm4VLQVxnQt87Wr9gG1qo3D3YxbztXnRUmqHnH
5KYCC/LYgH/28bLluMq2vn0gdrG5BwbVdx/b2yqT5sF/rFSdqXYtE+tda+HNCRam7ND4cJDdmPyA
IDwYxF9xQP+aFKmoZWZ+Pn6rabnh3jELmvB05N4R/fZXq7XIEeSubUyzO5Z9Pu+6KfgVK+fN7oP+
xRu4DdIoYcaL2JnT+CjveFMXaEZ3s4bpaDWVt3dGN/+aJCLHtMrxp+rG3MZ90TxNFYKj1OjdWz9E
nwKm5tcIlxgtg6H3JhfDSndjuQN4D1xmuXlGSiaMAXhJszZeJ7UuXvKmJqIBlVblyu5ZDkwAzdJ7
CcwJqObSGSYUZ9MEVXzp0ffeoJF/CSPsjw2AMprcIMD7BrIJGaNEW5E6mRMQTgeNo7c9sGlrDosb
y1+sOQRVPj1eGkaUKLBITe2WSTwRtv2BfOj8HOcchbLYEYfSymrsDBy4QkqBs3Dra9JCTx2lvFfg
r4GA8WSJE1lsDVfMDJseruPazez2WJogT7sMjn2xZJ7OuHvxXUDLLHx+RF6icHHI4DrGFqSMoSpw
xy5Roa3p/wQU6b8ql0XBqpJlXgmC3ZMmCwu0mFNbJx4GidZBhdeEjLNh905h5QBZQTr2SPzU0ptX
QdCmF1Xi1rPM8t2d5PjzsQIwvGrOI47fbd9yZ0xOM2yMAQG0slj+ZTYSsoYRB4+fV9waMiA5UrN2
FbpDPm4TdgxIiTXZQrFnF5/jgLbCQ6SAQb3AfVxV5SVV6QxjY0LJGuunZjHxVbjTNmbQ8CNCAbVJ
t9U2yPEjJXU3XrO/isXUyz/9bupvYVr56yp3ywO4fQzSbKurEOvwi+O21xBBADHh5s1B/7Wu8PXs
eIrmgb71amr1NvEpax+veJc4NdZ+vO9NrPMLWgxvN1cGp9JZe1d6mxj2DDSHAf2ZbdN1zbHupt90
beJ1bQ7dfh5/QwdGyziQNuCC+OkCEW4jH90V0/kWo1SFlT+W7BaRWBmoO78Tu2TsxzEd8HSS3WbA
6EJowAWlX2bS/14MTGe7erDGp3+vVjWMCaJW7gi77bHKAAlAKPSvhAUce/ZZfGGJH2j9j5wJoJ00
TnWAoRCf88DhKLSk2hsstBvJ0X372I/xT/FDcFYahx45K7cetaWLLFv9TAyatMlyHDdchclVCoSj
jYfFcuxX48SlqQr3NW1ddFeTy3M30VEvax7A7864pSoarl2LpjyEBfCIJJgdSuu5aQBbARVZgflh
8kKx4Fj1nQ5ZuOlCTKWC79japk7ASy+ULiO6xI2f3GulD44Sz2BeM6ZfA3ySFPELriHaqgBuG1E6
rxkRkZiOOoJxkrJfPwrOIcnuQdLLSyxbZHoIso6PIrWWNuLVOH3V0/1xrVcBrl2tG7g/2XinS+qf
HyUqUGqkYB5BeyRd3bnTzA1N4o4EC8D82hdsiItTTCxxNkxDna1QmBNCvDT3WicbNfpvNrfRizOk
7hUzwEtnmP1xsM0Lvdpm3SO4O80Q4NAvCnnu3fi9jatt405YvKveuQSW+1n7I1fEcoSyCSvCmG2e
oTV0Z0mansRxFjt0I0GMUPkYCbzTYTxVMnhygamsnWIy1tj5eLcGcQG9mF5h+9FIQPyPXs7F7GLh
IU0707khhh9QiebiSHiLM/XuJSnadvOvQ8AQzAeDdsuU+Z5OJVDEoZC3ivnutYs8dRo/6afUbGmh
uCezg5nCnt+tAe06Cg4Qu16P2KyNFTbSp7jDsB/gSogLazMEMBZQeEVnjUIVNXmxvLOZoFjmLybX
4UnVOthim3EQYuntBLbD7QrxVFgOb0vghet0dOXHY2mflXofy/I4Z7l5HxH6rUsTV2kz10fluvZL
QxbU1os49sy0cE5GLH4FtfExp0by5QaMfKseUA/qmje0Aa1CfuPBwr4bbfuNwmq8OOXQ7iPCHaD6
0SaaMiAupjHooyWd1SRxYU8lxM5/B1xRp5+Ce/SjaoN5lebSu9IDBR06NZ+tUejb3PVk9skE+bz9
zR+G+KqmMnnCqOhvrYLeWD/78VN7Li+P7UMHkHL+Lf65N0d7exnNBUoW18dHssdlOuDIPETJ4DyJ
rv7oDSv9LtGQ+qO+5w7yTQI14RcCzOdJC34vWbb16NL5g1+vqfZ3fMfO5cC4aG3TM/7CA72h+tDD
2TmPiUjOVD8EPKByGczjOHfpC7VA9k5UaJi1xrtfeocU7JsdeAQKW3RXY5Kg1lNujhftTsgbxnhE
v6beZGBCatHtK4YU5gh4TaFZxPqdFgwW504fswjgzOM6sWJs7GrceG1eEaZQAAIfCNHN8/jXo5Ry
0u4rrT7/h7Mza2pcS9f0X6nY1606GpekE2fXhWeDAQN2Ar5RkAlonmf9+n6WqO7KpCpyd3TsiB2Z
ibGtNX7DO8yfBHZJe8xMjsS+fQyiSXc54oboBpz1luKStsJZnY6BQsMh81EGM6UTG2Wz4bOAQGcX
EQ4W2yLFu/mgdeVHqdGK8/Umuh3DYk57SDwcDQU+e0DrkfPvsQO6tE5ipdtow9Q9fB7MgVjqBszi
eXEp6JMmIPb7EgY/+F7D32sN0QOgpvQEddokwO3JRkd30peEJP5N1p7prS383iO3TbRL0CB9bg3F
m5DbMAbEtMWZwOCmbYNHNDAWQ1F5ByIsRLg6ruyg3A8WrLy0tJ4S31O+jQ6BRcBsgj2I3TubUBT9
ON3/MUXfdGx43qaGI0Rt4uzBGWPS0imId/PhqGK1+jQa2NblQ3JfBEK5R3Dsvs77+jkqabNDAfM3
GlSL59AZAJIpaoicVE/eCIhM3uHgkm8ihLDGOUGT/8s1anVgNvZzGqjq+BclmdHfKMGIlJNbfnPg
gszXzBShd22abaUs4hwbgk+7D8dUn0oE49LIa9ZuEoIfG5N8Y9U0hUgg17PpRdJU1lU+1I+6P/Mf
VA2OF4S7riiv//W/IsWxQKXRdQ0S9A5Uik6dIogPOJdp21hkHM4jgrOIiK4cj8blfDFWo6LfEo1X
u9Rw9WVKL+8d+y4Ey8YKufF6QuA/QDvRoa1+UHMzpLEcVNvIZcrgwfRXuirzqxpUbe6GdPSpcZE+
mfnSniJQEVSm7Wu0wdyt0TRXXRAqKFHi8YZtOyosakbbqoCcEKpFvM1MahB5TvDvybJq1Fs55an2
mGCuvO1c3k2AolvoomiOlLfyO7Vq+XqDH16yCWUypQOHSJGZ88ZoHqKqusFfc7pDrBth3gTeeAhK
6opupnni3vFWrgHkuHUt6iqEDHPqI6Zm55sTcizqWO8EaiYURKCK5L4YdnUP5aNIuua6nZxgJemc
kGoHlKcz/BLAxX2vcqVddoIyKWstPrfJlTvbF0HlRLQnslERKkzINijP+p0y7Yu8Lz5veCUDCtuI
Gqaorr3Pi6kWKMBFHfvPUrvqPuuiHwkp6sqgCMeBYDzFHiZfcmi5WVeRoQbPI2JTgTE+c57tAquK
ln6sWo/IqJ8SZAiuKN9Vj2BIvat58aUCWauySL7FuqWjrg5WT1Nca1tFwKxACre6+ibiZIcmBITG
4UaWCj87EnBm0XnM/WBfV6a28joi4TCemlsMle8dI4/3mt/Z3PGOf2M6yN8gdOtayKZ1WIIuBSQL
hDeMepFGdXpjekB6UL65Cfvc38/TUCkAvq1BO9BBoy/tGEQHFcawpMrLUDO9rdqn3nK2aCtCAjRK
CCf0oewtDIhgKRoLtheZo43z6E6FFxIETfpQT/Spwly990Um3lRR3bYGUikNBbgVceeSTE0/xg74
rjwnyI3Ic/0hVk4FTfpFNgCuQDv1Ji6cY2l0lBhDSmBzLRWNwyA7mvUQrMese0PESspoNtgwBTCi
gFH1wK2xZkuT7r7PydoR/4uBman62Uu8aMND4kYi38NRl72BkbvXGWdykLc4pYoMBH5CboPEXA0V
Krtu6x/mfO6zslBechzdHioTryBJY1dS/XouuhoEwLL4afeW5PpkHxQ2W1Dohnsz9vgHzItsjorm
01ExMe7tdbBb87/FdknFJRH3U2k/DbKSb+I9vndi6JJIAG9IBr7RjHYYRMO+pQyHPEaFSvj8Vz3E
Whd2kSo1EV9i9AifWpJS2JTjFdC9awi42VFgHXPUuOznz5scJHnxgy5XXqb2R6FaIdAkDA0QNsdv
usWFR0Rj+BBmxVHoAaTC1GW2aonKVeuVKsJm7Y9dvgV90S8wjXgGKg+baeSen3e0VVo3pYF3mDJh
aduKN89L7yFft1z6+GwX4rqwO+Mpn7IHKMBo3fZ2R48EObAobsCxR1m5t8boe9zk6V5DT+a28cA4
cXvs4Z0ibatS/cBecOVbzYdKRe7BgW2IQaih4VBDJWqewvmzrA7LAo/s4hDYaneY/2QKWHWfFU8B
nhu6TH2Hyy34LJ3yb5lpJ7RVvJuc0I5ziZbD/AoLCF6coJvh+GT+If5vgK5giobNtFU68OiIloe3
Pht3iwMAiCl5oIkkfp3AYc12UhP2C2Ud490HRPjZBrckPT3IIfWs3s1fOaUBtOvFlWqG0+Zze/pS
B79Cf7VIu3g5H+8gmgps2/3y+tNkFwimeQjz98oOnBcVDvGmACivYymDtFC86SM9uurS4TGth28m
IeWcxmTJON12CsjyauO3JTmoOhiHoMsn0hj+nOr0S+OnBFnmG0BB33sDzOlnmFK4BXqbbtgfM5X9
IprsOdaBsouQvFGJ0Cacw1dIvS4hgd1tmuTRUDCnKKWM17zjMtJhePGU6cfqvqMhcD2a448Q0vYR
GpN9TJMp3Nemhu5xPLwWanKD1Ap9BQ07DZaqRoWT/1kwyW/zdiDvdRd6J/Tz5KjHz9vedPSDgZZM
R7J7W2dmdS9YKUvdwUpjLpqbCdjxnosyTJ1rTNNzKjdoe2DeKu5+b3aq2Rh1/myZi1iNCu1UdyhB
67ptyZ//eGX/+PWff2j/C2U3YYyjX6313l85PlzyLIAxIC3MZNPZpTxlA9N9MysMSrA8JELrchTt
0SnJoc5c1ab1wimLdrzRKGtESr79xRf8aoMuvyB6gDTbTNewTP2L560C/dhrqoDZG91xqZa9tw8Q
diALUoBXtdRKB8M6wf4qr5AOj+9CyuU++ojKqWzQh/HG4oJa1GWsW6xjTf8GiKzzV3a2/8FU3BWO
5eoG/2mWKX2ufxrEvhsscHSE45/3PPgS2o6B59AOq0ipXIT5TKxG6bBWxYa+UrGfpGWBEcGv8EIg
E2xN9S9sbOeB+XlmdYEIgNBcnda0i/LiF9fmKtMMiG7gypFvgO3j+EDMMrNYURvrf1hVN+7KIrrC
XizcEuwe6qi8Nbkhz2nBv7QVPsZ55t9jhdbfWZUGDi8oDpJHmHCfb12jGnaKcQ/4tXihyq4tXNNX
EJ1Q832SqActiLRtVZT2HtEjffn7NWFId9mfH00VOovCdlTVsmxaytKd9qfxHlPU1nFe0FcIVlOF
dCgnARcuD/MFpdbg5GpbBZratPnRShcRZZ6iw2QxzsGd442Z9wOKsZ4SX+W1dlV4mXWtRKWxcBQD
9QnRg1JGoD7EG9lncoAQN1d6AY577uhMdpytlVJF572rA9qLjbYNUPNDtxoFOsQI1qZtP/z+iXVV
/Psj67rmIOnjUnjloX99ZIXqdZDGQsUtZNGQtT5YEZ5ncYP+GEgBcxlJJ/MoMZ7jqZsegBh+lvNF
zejTcg9vB/o4tkQFKJb0tiinmHjdHe/I/LIAAKq8mzT6EMKFlGhlqnGOWgnRy6orUQjs4doJ59Uh
K+icppISZ3LnjFPybTauRxZsbniDKfwORXzcd/RGl6wtXFJIPRcFHBvg6X2595HYOg0F7+dRB/VJ
y27JS0EDzC2wWgNNOhcuhefAo3ITTAIi3KIBoqSIYHEXlpuscDmegvqCPZcN20dNN6OHM6g5TOFp
LrTEmUGg76LxVqS6t3ekVaEDqs0V/ZveKMMLtTvwALrpbEG/URcxU6wSsjLfYt9JJkYjCzPm/tA4
4jihA58VHqkf+sl6Gd8YyG/dKrRxNkOLPQMcAtjDNsWpvtmMBSjDqoFyRS8dK8iu2BZB0SPTFKhS
N+GmiUH2FWULd0IiFxTbszct/z4XfLIEj9UUybLBbNWDFytYCZm3ZUeY7fj4k9Shfm3qxZNeaZ8w
AaMU0s2PFL6S3pmffyydDva0TF98tGQWQQRTNdVsgChYGAm7e6H/iG5vFbs7F32rfVZN3z9DDssy
S0R3kxqZIMCRfQHxzsLm7KCbrruzQiSrQ3L1E6qn1iohAVHjSzZSi3BjX2fz06zSB6QRJ4EnVVuP
4dYo+w1g4QyukIF5UAewfW6aIjVTL1orDL+31fRNs9W7OQ4VfQA/3p3quxZ8HxrNdGywj1sZZlg8
DaEHmYvrnuXwpGkIDtWoGgFBGzSqnW16aq1JvQvb6ZzXAbWlUNeugwaitEPnFv+JBqOgavjmIChA
a6irriwD+uDYYvs+Id0KqE6Ke6bvos+HhyZq4usQ9ZBV4j2YPe6syBOvK2D2c4ieQLjEfsgzln2M
8ImAPrDUBv3cN7jqhEbLNWrqT3OYVHt0AH2EeMhA3cP8p6ZrPnrTpmD9+2Nivq2/HIw6uRP8TunL
bepfLiKaf4nDbaetDHBY7HvqkEaBE+zYWXTPBQo7PhtYVwLlev6hdNxS4955ca1qN6o0NjTr4dOj
tAZ3vrNSy70aCak6iVnwxfgDUVxY2FZf74qCc0SNy+Y0r13/bJoN3YJOmNdDLBxENTFNaVUIntlo
xxtwZNzcdBUOjmGDnbAA7awMWCIbaJCgbWoPFahoML9P6YiNg4/PHiL9O8cbHlsxOEu3GdWXDBMp
+Kj6N59gS6Afdu1zkREqoQFv6HhhNqYHm93TD0lbjevCpnDx+yHWvjqfc/cYhmYSlggVJon5xR0e
KDjOxMSjKx/HX6Fj6Z6iqdy6gP2F5hzgVcLQIkNjEyjPee35W7fQoi2XEtqLinvlGIqyMUYsQP7i
i+n/dkMYpkmcZLuqaRqW/uVSpBkelVZbCrjnSvQw6Pa2U+Nw60+A6NTUrK4cB6jiOFndclRtd1fo
6rNAkeLKNagx/398GcuEuWtqKigM+4s/vGpHbaRUmliVKR7PXSW7nPRqN1WFIeNkdDZeR7W+NLom
WfejY++aNHbXXRLE+7xI089J+68fw3/776gwJqOfZ/U//oe//8gL1OdQgP7y13/chD8wVcw/mv+R
v/Z/X/brL/1j+57fvqbv9W9fdEJIKU+/vuSXt+XT//ntVq/N6y9/WWdN2Iz37Xs1PrzXbdLMX4Hn
kK/8f/3h397ndzmNxfuff/zIW0ravJsf5tkf//zR/u3PPxz2/3/9/Pb//Jl8xD//2LxW+fvfgNa/
Zm/11197f62bP/9QxN9pmAhDVTWiSMHKIors3+cf2X+nbeu6lF1QHtfteSdkedUEf/4h9L8brmbz
Q12QUjgaa7XO2/lHmvwRQC0L8Vk4m675x//5gr/M47/m9W9Zmx4RdWtISAQf/1MkaJkW4C9dwAYR
jlz5zpfsQHRmLISJ+VNdTtSDKcPWyOksUVh4UnJaQZRiXRBK5dqwm3s9pJzaZSOqteSReQG1GJ1D
CJmkPgPn0cJKzZggGZUghF7UKjmgUnMswOYC6Rteo6EE6OIXa99ELaYcqwUl82FDMRdXT0fdTMK/
hfe8KNt3usv3Yx1/BL1DB5Y0uXLTG8Xg12ihHjHjcUC7E2NU7slFFWCB/tW4CIduTyflArH/KlXN
JySt9jrOhqFmgDzDxXKWxXOiaTPYwUujYt3o+dlFi/OLhvDrSr5bOP4w6urmp2Xxz1H/eZR1OV9f
h1mAaLYdC24cU/ol+syq0EhAIRhLBPhwoXATmb/CgStUvMEEetyuh6eajTetEaD1Yk8o7JbZh+lR
3SM1OcmxiFwGN7QZdDfPrtRSf8pcRhYix7jEqwcA2MkulbVRWTcNEfcG62kGpsBCNE2pkPB7CAgi
kunGyynFhXcyEBGtnLuqbAE6BEy/BYKLWyYFfsS3LJTkRzI9Id1wAn3yEXXeqQ3tswYfsjcBiAYt
ilbNs974Z690aIUAP1+HaPkDgD/H1pH8vwMXMMEwGgqEXg0CZvrXeOZBarf8fqVRzl2kAWw1o6Mm
knnKbVVAfG19/UazLlWOpEjkgXF3nFfcTBGBCygFoD4CshLF06FNEd9txi22TBaqlAHKIzFNsIXi
OqeqZWInsC/yD2amZose6WMQAfHeGES/q530iaI49ZeIZ6nEACPKarcUCKDSm8lFhx9LMDNdeWX+
0FBzxay8eekt59LmPspU+V3bZ0eLsUGZ4d3InFOGarQ+5Ke6Zz2y8WqA8ArMaXyu0VJmfBzQwdw7
e/niWgHSOQUK2U8wIW9mnwZEnun8HOddBc72gosG2k4DfHLKeyL6UEscgAvXXCLysGyx2qULRTrm
hPTTTP9DdMytC1h+kbnwD5QG9SbZ92eVyXUNcfWoJ2h9wAuEt42ob9J/t0a7xtsZkBbtt92EXS7S
JwyE6n+MGV2+1jhX8mnamJOA4kHoVE/w/mCS+fZWFCYCWd5DWseXEIcZ5Ji8para00LReG7anc8Q
u27cmqGlt07jLD602EDBAXroKLIr3mMt4P1GqfohH0AJ4SaYYLIWjY/xBdDZ3oyKNVgc+mC1/1FS
sFgYTfsIGAAXjwQ1dtPMNzUmk0mo6+vRGo4x/DUQXNT9FNrIbdfflH7+OK/9TmdoDFA/CBtsRqO4
dgLtdX464EmX3+93R/237W5ZxNwmQaSwdOh4/Pyn/NpUFFjzba7D9In2dk+9OPOzV9dJwUorxnnI
9YON6VQcjJsRwIXeq/oiGhDLCTPnSIfcx1MgerUNVyIYFCRDcC/JvQnVgakFWJA/WA+qzj4o4hh9
QyQlbfVQWXDZoo6uNqBiA2VxW9PeG5OPVCvnKF8Vw8Smq6YDlUP+K4Q543o/UjdYAzZlfxTTuHS7
9G7A32gS2xauaecPB1QwDm2RvgYKdWAF/kHkIFgSp69AbXoq9++2op2nRD/pgXTJRFVvJGdAeIrQ
GMlfBGO6nSfZqLaa4XkJF3hC3jjg+Sa+lwLSaYFJ815+jN57OCPWb6Z83spGrEUTwxuAJMk+k08v
IOL8fqo09dd4VN6AtPpt8iUqPdR7zC9hH8Omh1Po0KUo9LPLc8lhgop/KDyUsW3n3Af0bnLtkoA5
AXmWbsp6omWRjzdqMZzkq7E3UKiixdnCxYXEVaVxuH4JezhDiU3hEm9tS1PfFTt+JeZea4r56mcM
eSd7HwP+jORVKmwY+75GYdTIzTPov4ziNVuuzL4PCuLIMIvSIn/VLCB3OAU8InX/agNHWGp2+toY
9l6t7JdEsIbcktGDFq8Aa0SMe8BXD+GGGg0BLFkZQAINDxz8vs8YUgDBOJXr+llmfLndHYGNH3WH
J51/MoX5vZXVx8nQD/g+BvDqZQsX0eNe4EiDsEwGBQmMPNVfjKlwEsu1I8AAKXq0Lq0af/Eo41zj
ZW0vjvo47iGp7ZzYBt9OH0nIJ1AjvMs8PGaED2k2KM/I83YLqsRS6qlYEG9gb2zp3+2eJQ9oZwLf
GAPXd714NyFOYJnQxeMifqmS+Pb3y8P+tXr6uTpkVqBpBu401Mt+3clqq4Q+tSptadhc0FkIrdmB
Q+scp4kxEhh7OQbrm8r8EoER9CIxsJ03Xc6a9rlyC68iy9HOCQdAHquH+YdayC5sIiZL5OcGFz5L
tQ/wbV/lK9tMY1WM6auS8BGUdfWFbsIKJTGO2+S1aMwzGLlz2LtHo7KPuQWtE0HaY6Q5jGXMYLUK
cy2/QD5q505XD0bAAgXFyKWZ2TlGuspm6kt4m3xS053JQYmlELlZKJlzhbsnvzcuC7gE0AmHXWZ0
AAHCva1nvK0LOQh+xr7vKevonVRv5000/td5/A89vnVYYZEqDwHFKFajaHcBx5qQLnscflhgnX8/
Se5/miQbkrAp42tb078kS2Om1DxJpS8j0TlrxcMN09BuGy07dnb2Wtv5K7laDnmVNjnk86Vmsh4p
BaU1AubMH9vaSF7lySxfr00FunkYfSGuiVUeQgb4bTjf6aetJrT+F5bKQZvxCxTmDsjWgRt6gif3
4HotP2RbCqwXMQNgDhQvfslLrCCYK3nggwFgQ1rARzHNiTWciOodxVMIMMxVyG/loj/HrnVu5enZ
aOax8aRyGBnguB3L5iYUVIhUFARreae0KAV2/UrnwAh6DgwAA2dID4cMpnrWR2eH00yz2OWo3a2y
GPJekXBmj3WPW4eCFFaCMJ7VL8uck8ZTmN0s7C5orMHI8rsblP3gPo8O+q1q/NKTgpJCXMv5gyRw
lAe2nVNYNNtigYjNueKuG3KOc4Qp8lWjd4fEsc6Vj8bCPdUi5S9ObtP+96Aa/ygq8xZ27qaDnNev
e5MB9HvsbzETMPPj1OQXtUwv9VQczTQ/kricqwAwb6fkRHPpoeiUtSjOljnRPs8OXgsAOShQCELw
IEIOj6hhqLCGLMvm7IV7BE0+Cj0t1jZgEq1tHolZEOdM/RE2+7j2g6tcbV6jMjsoIjlyzxOBuQ/g
AydimVxQnUsIo0qKlMiURB9Z5X/A3iSKltbJGHHHJigWB28PLUA3P3QXNmZ+sePYqyboXY5MJcLm
DW8dA+qA2+YQGdBv8oDuq5R0lp9xmV58iwdYhwheK3Zy3/gmsO/6zmjIhsx9rkQqWE8HxArzS1mS
QmvWxzvVp1Jkgq0sx/aiW/khRDBljlhNl1EoemT3OpwrhEVJNLegFlItQDWb8L4hqFg6LVLyhKuD
WW0RBTorDcgr5Qk+1C4AR29WWAfQuLfhY6igWIBTYe3Dg6E45iz0bDhkXiuuRhSWFiUuqD1U5CXm
BYBFlHPQ4igsiUd0yqIyxMJAoLrMt/I6sgkjQwGiGH4o+AN3qg81XkXqYOBRHMrQy7qi4g26fomh
qrowCZq5ygrCvoB3A1xM0inJWAHiKpN3sjUi0xxqv4Ey13rOK4qU0n1nH+KRmwZID4qySf6oUApX
J9qVoY5NKwktK6mUUeags+ZYe06RXcRAjOxAA6S7MMCHjj8ArIKyibVuGdWnzrevota/gS+yixUa
QWBzsW+7zh2sMbz4gn7iRzPILCTRrqo4eNLkdx78+jkV1r6Nsm0zhj+UBkgz5n0LNySQgu0FByS6
hBQXCZCU9znTnqQqwTiS8gl7O364I5RDJYbAkwpi+3Ed1uNL7E373gzuIIN+iBCoM51UhOCiB/Iw
FEtlKi/tW+KGlTKhXbMzMMIj4+MroT9zGurvIqIeitRHv4oqnkQ3e3tBKM5sY1LRi0uSppdK2Cfo
2DsZ3XvML6ZFZBsKztNvmPIdBaOmmMkhCfxNyZBS8cqXbvuBO98HKuwq0pvPUZM+0Qc8zesBseCN
Jf1wW3Djtj8dWye99DKuD22SGjk1Rp9+KyEf4lYfoyOCPUvTYECeoGG8DmFVmP4FI4WPECDSsk2t
h76NnpqKZ+7lZINhWSSj9ixTmnm9ydR7iPLHQYrFyJfJ3A3IKZaSFk7a+SGIw0tSOyfu3hM85dNg
bVo9ewjNaActeY1YCbmgx7RWZfBARWo5hMAwMpvRnGQS3RTfbBVVyR4a2kIV37ta+zC8eudH/GKZ
kr/K08VueL3MvwMTpflxQkFCPrQLESIUwNRQVsiajWLE3+hCnXIPmhEp/3xE0Gyb8NDLLoN8wAEj
mdFGl6DiUhuM9jG0If/5Lk5Avgv+nTampZFkz8lkHMaPDTUp5tU9dWFyQWeB5BqFVNyQLaSdfhR1
/U3r8qOSq9SA7Kfcvw6z+ll+HKTcY28b68HBUIa0+eSDjYWKiXeuwkZB2fGj56391tIWORJIa9ce
dhGaOAWkN/IGns/xAQwNqnKMrP5OFPIvDf+MojLhrf/hjMqpwh0Op5piUaSes0DXgAtceZQ1oJK0
v0Q7CB7DeX58l1UO7pUIyUivoxgnrFaqlrLM6KVZy1LObjUFH7IiFKtUWsBs4/cDDGp8iGXfPtGo
maBvVkucoTlmlyLMj21VHq3xCgngI9zmdQJ1yXazY91RdkIxSK5YuSyVClBSmHwoBZuR6t7OTlDX
qQs+ifdgFcfoxmh2cpZFHCxCcffJ1KeutOIVUDIbr0bjGCBXORQAmWLwESu9Uz4sMd4l8qvqBpe/
39VvCMDIbwcMvEMbz96BtmFyGn39NkhBz9ZDLw6e3q2YmPZcIfvGhBeZSXxQGyK+SWWQnEr9kdvG
TV+r+jpEDVrxdx2qMy4IhusGVSBRyKoBU+rJQ1oujlysKfQB6WRi5NkRavGlb1FJ7Qpz5+oMbxu6
J7kmR+4IuWJq6QtjTfA6eso18UX/bvVFNBcy5knWkaoG3+1vfh8pzjX8f/V3PsN51yJKRG9c6OTn
v4YM+IRU3qQ2uqTlc4fTgwb32oEdRgdhWBou8Et5dY+UBNQ+vqQpnjvg3LZoTDireVO2OSB5r/1W
+ZirulYTrulOmrLcgzIrvWSWKXxULvlyOwI4/qsHUOU3/PIEAvMPV7Vp89DN/oI3mSzdxLORdFXV
pwPoJqCEOPgpuno28S8qEnIxJUEhK65O5XA/aeQY1kQu6PcOjn81ZMhAFhpkNJoLdQ0AeSUjUQ8Y
mKe+RvSbFhMYukU7wK0xpuEkA8pERPAGonhRky2zjRWxYMOt5rhx0kCpskiPxuBsvfZ2UsebyCUF
1foeyr0gIJwTmYx4UdZnSqu5t0rKEgUON8RGjCQ5t0aUOmfCMp8OdR4LdykEOcJyZRrs+kE3zjFk
Aw/ys9vTMZoKIvaQSNyKCG4c/KDyzpQg4vJRdYJHvyd21et8bw02YGktX4JdaErnlhb+nhIUVUDi
8ymCfZGoH34hUeKLRkF11DDajwSOX4tHuehHwoDqeexIGCyBdIuNQi1lJL5+3+BaTvHbVHGWsQvq
Sop5luWB0eseFeObrLrMNRvNQtZNa9/YmTyV4GPnlMNxEF6zbAzYZPSN36msTDm3uVcT5SFwiVLf
lZtha1VDHF/nZXRGn01vHpJ4uJaDZDfN2krFUSLHrCrgEEjBTJKxNBaAeHvv0URZDhHCwWZHWBog
L8vZRMXXt3YyzWyo6YxaCurennMTZTDOISKfYXvjj9nZz72X0rmriXEgGsvUQCvA5CiUlPGXRuCo
v8Hy8pQDwVr3QgHheiqZSEvPX1Ef2dY2HtfMuAK0PcfWsi7zjfx7Pzi3TkYZt6emg0Miz8wC6eLb
wnrKU7DpFmuPyBATzMw6gpJ5DFSaYB0DXkfJIcaxcq5bKDJb8UJWTaIyN2Whnn0fyix5PNGuTKwN
AMyyvjKnpkN3gjPlgCdlrGHSLPw8eac2CuIsy48mSVs+Z4gyjQ2x0hs7czuk+XXPsgPgdQQ7R+lO
7ovItPYYVvxF89H4FUY2H0xg1GzcKEwkQrSvfRjV6H3K55G+lMXaOchMEFZxTO2zdkw96K0Cq6ET
0859mc7sb5xO3Pq6eue0+meM3PeptBK/LmpifpxLDvNZmj+FtJZglNlXIJR3kYxtzQ7jlSH+AMV+
MHr8/FJ1UclbQx7QaTMccg9QMyrDu8E1L/IC/f1BDMHjP5xjuqsiUuuiH+GqsoT6U4k0N7oUH1zB
J8vwL47eusDemDJatrhMbXndz8X/KvBOHV+7Hs0dSgWXqA0/ZHQtr1aZVEEpwJpo3euPEEeIGQns
4U4f5UChrnoFnXNf4SpNVnAsfR8LJ7GU/RCQuBtY5DokTF/bSuWFbLySkejcBJKBprW2yvbG9Yk3
aYifwJqRS1bYn018jIvGlFWoP3wrOchs0rDkiAegud3yIRHpMUBsMwYxBidmi/lJsR4d74QAjAHe
znItKq055Xkdz/Oose7EGCEQERPEyqQxL/hD9B0mKVkort1zVy1BbaKL9Mv8Q8Whk1FkZHLcrSgc
HORoyMfi0gBRVSXI+VCaKa2OK3zg0ueMuQ38HPEdQhwzxGusQg0VSqyD1BDnmGU8DL7MEaoC1Ovs
CyxXUHQVQiyR1/kckPstH1cnnMB4ubZonzjwjFewtRyaDmKVIvI552opWTuE2ZrOdIYnnRJ+1BTr
UA0Cl28nDrVInHHKyd6ilEmphpiaJpK7QLW8W+Y+S8Auikd7gOBpEta1GsG6Ar7WUoKrsPH3qCOy
zGs008E9XsvNImNjmTa4WEGMxY1OhOEjkJGn3+VNLvNvC/IkZHDUJggs5kQm9blW5HdDxiReyTZR
RONhgSxKfC9a3OGod+OZUSUA58vdDN1EbIlfllOd29kyFHgqp5l5XU7WRyTuvSYcKVjyrq7OWiWj
0WnjzK00IX3oYHi8pCb+ICahpkyU0Ti9p/C0o0bfr6aSYGqOMGQMqGL8jq3jsveCH55s6ojO30Lb
WfmBcpqz9DkBdR8Kq7jGNRCWlb9xEuV6DPOzV/M1cyQDWPS3mM/JvVB7YidXb9DxMZ7en9Nu96/3
0VLzIET1goHLzndlxsycGBPriW1j29Y7Pr96i0pt0Z2s4QC4/2SwLz8zZF5qk8qxSp4JnSbZTpqb
WF1ZYIuVHOV7yew04LwZsQXOSnFnGAipt6LHtBFlHwSq+6XorX0hlKva53ySsWJDJadNoHui6plM
wYX+1DFRZJ2F8ZNhZxAV8WaORh2bYNNxcnOTuMYt+EkOAmPA0MNGFsYmd0ILM8A4pR2zBlelcqv6
7MNRDvmcJSkqMimG8ybTUfnRSsQIhnKo2rgMqN8Oylq2iVU0VnDt5F7lmJQnRSF4YR10R0FdxM94
9LGqnzMVxxsZHKccUHPWNGcQ2OXg1KqXVCBhj3SfveD5OBZDNW048Bm+EZHKMg4AnLHMZHEhIoY3
y+YW9+4VNhPfO/u7S63e8THHIanOmGdPljvuKf3yGwjpy/5dTFIqx6gf+x3VjIvMwZuc1C3nDA3L
4A7S3k1C9uEb4UfMgZWN2fesSB9zkKMLlDur0ArZjF64m3vjMqcyWRBcibIbMSdOWqq/mC3hlEzL
Cq26npIA2TTuU05wxclf7TAgX2SEWhQU11bTbeenhehIMC33qdE/Egi8m17F9uBZ1al+dLOHMiSp
mQsqmZbcTfhibyooMFljkSLYuOvMu0EpqmVJ1UGWLOapRJGKWkukXnejd5QHHfpKu8F0liB7Pn5/
f80l5V/CcNOyVVAd9PkcOkhfS85tJf/VIJyFe8UKYM0Ie3yoh3Qr6wtTb3D6mtpZDXah2LhJdY+u
387ApthB1XSusswlA3nsyWmq0ujO86fFYK+zsroJ8vjDTZO/uHSt/3TnOqSX4KyB/QJK+fXOTWlm
IJM6wllL2edBctQmzleYQCQvmkKjsPxht8oyM/FjrT6Emx6Gk0RxVLa5E7JAKuYKpneqYPItkhbt
CRjBesftxh0012jk/Tof5vJfkFnah8p4W6hMkam21yJp92Vm70SZHuSpNN9fjRtBfya/CgHw75I4
XDWZdie3mxJDT7XLu0Snm+s71kkeAXNybstvk5ZwxFNjP2df8zaLDPsKyAhOcgh4u3zo72fd/BU3
PUdpNqAd0zZ1oZFGfukGhUBU0U1gqze6ebbAAxdAU9qcREW2hDwveXbTF8cSJEQRMRkFcSE7bkLP
EFzpANcRxkqMRuE3qFsSTY76Iz5Qj52PcUdFMwZ1VpIefMfmfECRbVPZaZBisnPOJNsLsk9EADol
8ZvsG4DXHJf1IH1ivW5XaiPNi1g/04HUsWJHhdoMxmUne31OTfD7+xEx/i0dNRFxlphqQPgOvVS5
5H4K46Yev0xb6bSl5414t1rbEPueBVnAoc3Z+LQwMOxRTl48gnZBO76wh/vPeq4sjaHSgV7O/2bu
vHYjR7Kt/UQc0JvbJJPpZVKupBtCKkNvg/7pzxdZDcx098FpDP6bHxhoqqqlVBoyIvbea33LPMst
gtprQF0Oxxv4CkbuPd6/Z3VJWVrcBqceEhLAFAw379iMbjqBKbaIrjGfun68AzBNALM8ASYFhxTM
plFb+Ksckusz82OmR/9wMfxFyMjFIJcAXjHPBygZmsE/v/RU7SytXjwSiabsS1PaZ2agNHbqoBjw
mlQcikaH0YvlPYhh3gHlu+Yxe4KVECy22kkoY5L/709D8/4mPOA56S7/zhDKc2gd/vk5ZQObpos/
2E/H8sPL6/Pt+CE76i4BuiNK4NtBTgqQwI39SuSOdetTz3Z878XXsem/1SlKJNlmrRf7mWTshxRL
yDiZZ9kRkc3OVbfva/e8uiwexOSQcaQUQEHJ5/x9Wi7SX9qYBHG1+mQxHdT5JnmJ5Acuf3xxEffZ
X7dD2O0UcxM2jYp+pBMbRA1WQc5OPTWHJxuOcvGR/+ASSMtQuqcEEyxYt+ObjZapwFixSc3oue9p
LGquuHiKc1dOtLLmnL5nCWV4AGOOSv1WFxUZ0Cezo2XBGi1fkjxv3VaoNB0OeIXo5qy/W663Y8xQ
yaUGOfz29itv8xR5ChN1GGtYcOURUtXMjxUnQcJNsBllV1ohzQv/xedNOlQoPSp40NtsDfFKtSDH
LJ2VPXJEuq9kw0nzpvcMNUvOCYxpnXaKFba5yd5nevINr/OhGSMiiee9lQu2VxfGGP5G3iJbflC3
5mXF0VJKWbKleEgS9QBK1LdlG22ZbsAo48O294xA91oPdYAssuDWU9WR/A0RzIhGTjQYJ8oWr+PL
Gga+zi8jrn9ZVn5OqAGg9CErH/0e5dftoknk4KEwktclESfZzs9z+iiCtAO1/FXp01V3TTjdHO9l
n9VUMY8V7V1Dj1qOe24nnMXIf5qp+btZPRVYfCKvwnZW8kaZPmyuX+bE/a6o2Sf4KLJGbmdbuZ+0
UXTBGZByJbSYmehu3QrYcgUypdLIx8TE5SDVYu1C3qd1GJM/ZHAO9UAiJwYtNmXUaP8wjjbVvxXz
jCRVU9MgI4Is0W6esf9YFOmUFqZJU9yX62CWEUTAFh/x6+UpXRYnsgyQsxcrp6iZjhZDEp0oVHJb
n4ukOi9F/kBI6nnG3pnzdznJGvrPNvYegSZ8zLJ7L5fMVmP8VzSbTg6O5NBCtpPlvSIHU7JIJtHt
HtsI41A5YzI1e8MMsvNnJMdBrz4mUafeHqjfFkScyitnYk5FMqls3AKp/SUHp/IZgP19RtEpl9Pb
fVtxo8qcNTnS/F132wlOhJjYdpv8yptuMcmYDkVjDgKWrrWARUpWWf+ZYyKEY1R+kLJIYOasBU2/
7rkmKovhuNQsjjRybn+Il3tFi9+XtPsw6QH4zSw7A9WHvIpLE4FeTBGrLeJ4K51lrYLjnfGQo9wu
9OZWA3MgyVE2eFFLagMLx+2TJ/QIJ17z5DGi3rQFNenrTzrAHN/lnEDW+/IWd43mQbB2LgUSq4Xc
RakVnOrsQy5OcQJfAN3lbZGSn9pQ0QhNna3RXkDFP2t2ui/W4nF0Fn0rqyVg5eXtinAoD7mon7Rh
DKgbntUJpp6crd1Ky9uSCFsCnRUc99orPpwGz6+ePeVCrljyGxXCgscKvBxNKzy3HG9xAcGqwEfu
3mXcqvIwfVuMSyaakjxayiMUnTMql/wQF7TlnxjXMWlhMiFrZL3MPl0l2cha2WOodRslkoMnNk5S
PHHjVZwofUeWXvLF62RsbDDGy5cSOeDkb99vq+a9abCKybLdceMPVM/8p5NQxL3isTT+Hka3dFe4
MQgJQQxC3gvvXabIgQTLGu+T3HZusmNt0e5TwvZ+l5O3d+g2XpCFZJYpP7WRUBKBBRg3EDtW9SHv
iVGNrp0H6aw4yycHsvjBAfdE/zM70RR+dRnPyFvEQJJoz2rQVNr3ZuK1SfFAz5CuWc6dGT/dBMO5
uGGEYTEWIy+pkK9L5Xunmlw07oVRp3UAF1e5yic99c5L1420dqx301U/FrZZdENskFbKNlubV9ll
UKdNUqrf/30IclyyxiLl++8eiBU7G+8in37hyUteiqetYquhsghvVReKsPMccwMs1jNS65vMOl+z
S28qu98TQ+Ypct6Su8Wj2Y3bdIrAsZcc2jlbkYpiIW9dXeXUzlBBabbcriiNYfpK5SEHs3KCRRbV
H5PLHpC+pmYQ0yhg5BhYFslSHRENxkATqt1KcfKtprON/pEQqM45yiJabghyTCS/X204E3CiX9lv
p+y5ixKItAhCM7pi+mzCM5Vbuix55cUsx4suHx5ZIEQL0Eyb6HAxYW3s5kN2JW41e9xnH3KrrWRv
HqfUmt3lJCuscOYluQxsIXeOqJ7Mcrgs4/rCaWmbkTikdYxKe+TCPKis2+QDZx2/tAf5zlot9y45
ubZh0aGKn2GT8dzkGxfJS/hWad5aEANEY0Pnp24q7llvvtntk2v+oIv0WdV5GI/e6YdltRZEeurZ
ajX2o+MFeolzTpNK+ikbv+aZB+5hsmXc26DGnhseUPptm4b5km3TKOPagGXPs0wr8gknlbQhnlnv
4YftJ5ZY2YvA1M694z6WN0W4HNE2Y/IDWnjT8JByZxccjuR7mXP3lbn5rCnu/nb6/K9MIv+7s+NP
fpH/Nx/J/48mEQ7+/4dJpPusvv/8kzuE7//tDvH+hYAAOyqiUxLQVM9A2PaHOcT6l2bgCsEZouL/
sDUD48Yf5hBL+5cqnbtccpqlGbbURf1hDjExh1gu6gHTNjTDdGz7vzGH/K3CYRjhOqqBGc5ULdNx
pe7uP84xOahs2nNwQ4tyWvYjwvltxCgNj5qenIHZJ+fCAndWY19/YvGeJ5bgG43Q7cFrOuu63M1L
M51r0Fv/bfXl4I7SNWxaOipX3sW/zEHVUml6UQt882VjoCMgNZ4Q24c2WVTyNtgz0EjCaJ2MDPTD
6lA4krpTdWjnvYUFd1TRNvUDJ9s4w3f+H5/w/+L3sPgE/jSkdWzd5P3XTKCZqufYfy0NB9vJkFwi
trj5Bm8OX8ZTl7gxVxlrbYaNw/hUdfsgXRIccIVWbEfCAvzCyqdwRoTCqUSv70BFkyAjDCDw87Cc
qnyxnpK0/PI6mwjh+cHs0u7QeYtzsRQ6rYiHrsR87OIJfh18OzTEMmCbrCH0+1YRZAIiR4KME7f6
yswtzYwXVSOHqXEaBkS9frgxPrQ59mMDHGebrAiDq/G+xwHkqkYaRoT0BDdmuJd7yR7YiaRxYmw2
8I8agD//ga8gb4E/v5WU2bgEcc568n8O98F/XoN1a6UggRDzeM06b0xhsFOvYwdamaij5X3q1eQu
M0iCz7GOBHGjmE85KPrKehmlZX0g6LkgcllxSw2J/DHCrPVCtHcdOFrbHow2M5iAiPgAL4vsmykZ
fvtr0R+JXWHGvqPA7DBmYE0K3axxrSDGjSVsLhJtz4aEE96+gKP2wB2qpK5w2/zD9fQXyAS3HmYv
inpVx8eCVv2vSkejHuyoj4kZ+f2r1Vg9GHUwSx9v4pD72FEGkVr1DLjLeHEz7aRBzzmoU7Eebm7h
UoDguiHY8yxKQivRrv9wxf/tY7K51LngbdgbGNP+5nggF7KcbAa9SdL9uJldhQVKRqTIQddFwwNr
PUQVityuSwyM7HV8jx/4F6aW6X6wBW0/gm43pYfQLeoYa6h1R06X98HPYkVYlg5qXfIFVUZctFmQ
nDKSwgCfE6CgayqXGoHrv++ayeBKJkm2IqBxTp5mHayW3Q3kViqElk7IoVOJHdwWqwUSdjY5qzKc
G432fXVgP2G87oC1RuBVGr0P8R+kYV4dVAMqsmPDNBnBe3LCeQJth1ZqTps7EhV+eMX8Urizdowt
0EL/8P567p/XFLhEGAhVXXWILXHp3dp/bd5i9PFmMr/QVZC8vsy2sel6726e9cc2N0xcN9T6HAr1
Xe2KALSNtwXRQxYUUZ09CBmT3CNMiuel0VByeb4VjeWlsb7TX0kvFKcA02sHzea0khtF7hmkL5PZ
mwKTsdG+uhhWjjXjSLYT/Vcir74VJtE8FVvHwZSyasTHJ1a+y6sJXx/Yr+BGGbBbEkMSOpRR1hAw
q2nnGr7RaSiG50Shz9SB31tr6+pK7RYyBT1XPlp1teFo6W4wd9lL16u7uGmPBhr/kjAmlD0G1Uh5
NzRba1q2Hf78TZp0V0fNL2niNoFmOidT6JDMDNS44pqU02NDN9hfYPjptigC6lMsMu5XkWV8ZMVT
nsRvSjSTZ81gjoKaJjpVNWIIkXdPjvaE2KTybc+JfIKK8K4MA4Vc9lja42dN17/sQR6zVgi4hvdl
8mucUvNVo8x1Sk0GiFsnAPMPkLyxiqip5zdjZRymlPp5rK0e1GA/h9DhyIirRQW/+qKrbna18nvY
aP36EI1SPItfv8FmYTdbreJJsFhrgaKkjt/ZbiQhGyQcoLV+0Ilca1zlcypVD3fUQvrjot8Ty/7H
F0tXb9XcPRVMvXfGcv2me83RgSQLNkE3jyYIx8BDKnkVSTZtBy9p7p0lzmARaNZZq4W3r1q8b0xG
dhMIgp2FyeHBdQ0FL0ohUK6uv5LCdX9MXuaTv4xIBdiVoiX3ty9AYNFWLLzLcRT7hjZG5xHcO17w
ChA6DwDB4UaLSOTOWCfTpplz86eZvzWQ0hKygppDPi/xjyYq3jOU0R+pBaqKgB/zNSrTGdEEDEZ3
jAJCJuzzYFbiTlVpBlZayUhMQYbYePivoqNWmNj31JEhVjMD0YAxVFpUeatxIkBxfOiVfniGgLrV
7dZ8y9smTOMe80lqtLtWoW+kON6rWCZnZ3Zrt23aJMEWMmN1JD+2s/r1fuwJUZfcaeSIeA/gJQR2
h6zK0N0DMUcuGlKkAEWK9mxlch8OS6PTzoZUlXANwZSPP2dH9nJa/RFPRvZgGJbwY2X0jjUc+K3Z
d79ufxMZMRK//0NbbqJqMo+oVRjpgLZVgLTIL7py1xpElLN2kGuSyHu8TZv0WDjV41CnD3peQizW
h/bcmuRstzCk37zorpgxlquNzOX11mNtef19L2zbr6Ma4dtcLSG90ZELe44b2s5T5ztIos6/v2A7
9hPDbzPMeLWDAGvoL//+IsiB3I91QnnV8uGMItrFYN6+RUKl88lT8dMq0Y/K2EaAuRODQZo5nhwd
IRkdzsdM5QXiJx4OejFEB8czX1PtUUn7n06JkGtO80dCH7p7p2ztk5WbeJoS7ay1mv5pj2E9J+NX
2roRltIVp5IpUcqdoebnpjGto5kxG5Z/A+cU/abeDrAWlGwUoPlS7ZyN1uWWbNMTECNSUClprhJh
ki8xcQpri6Sg1veax+y9xF/FroxbE/pmnSZPQIFmxmzm8q1Z8RZhtaI4i2T+hKoOYld2EvKo5f1R
c8EMQWELsLhkJFyu0/VG2o57E2I08b6F17yr/fRT68RXKgOAEoNDpWZVHHl0tTi2IIsIzyn1R3yk
x2bu+mue2u3Ohjky6+KaK4Eqeu8K/OxaGYSSp17dP5CL1D90CwMqgPrRPvMqD+VFFodNTGqTmWlH
DSe9vy7l91pCsucMQjTuPVDSRxVRmdRx4+Aa0/SbZWUVIubJn2+8DmeKk2/F6C0fYWf01bM19irR
3DUNf/nXvMw5upNHevWW9Oc48OmVK4TZco6B0JhP6tgsp9uXwXH03Y1VY/TeGlTlUJ8RvvQYfjsR
xI7X7kxvqYLxFnIymWMPEZxYFbISPlXYihfmVBzI4ZqxikJBt6dKlVD92AesOV51Z6mPndkTSr6W
41XJ4pKeZPE2WvZwBU85XJ2S82ZqYghSRsJjRhPE6i2zCY5lvGkzeOIqNcIJN8WMFJTt2huq7JSS
T4bTV/7x9vfbn9yqYjyn5du5HuKHYgLMf3tpkciZvppvndGOn1oGpc8lF0/wkU5xp5+txiSPJyWm
suTwEkRwBPaGzFbg7oDEmWtkimqzEjbGSlHBZhTeJFVRAZmnW/JuB5CElCpZIqzSCVXoC42OeTsi
yL5w0gFmPqCnjyrnUSH24lF2S+VO9+N3NlXcYExwZUsWjaAjcOwCF+0e15GxrdkmO03vq207NcZL
UsPiK6pha0g2jgfuVLPg1BTFhAPErc4jxncIu+NRacv6rKsVC+wylZupTarnqCWnT0vBgsR9EoXk
kXq+gpgJIaLREkwULLqhXRWrwnWyLVnbGRB1Kbd28rx29Zktbbxm2PV2yJI6/IPuYzNHCeFzU3VI
IAIyBgDwM3nrXdeozSN2vJOwh+GclvZ2zeLmHTjfkTRNQx9flgpCtzm7Xdi7VhnWdctO7BrFnbM6
xCQoDdlh/UJCzJJcuBvra1z97BvNfsvNtQp0+vQPJIDgvS9V8aRYDGEgYv5QrakLb99ewn48xrY8
fYjpa8DBfm5bvX1ChCspbOPZ69PuaSjj0EBjFVCF1uHg1o8qR9JgmLKf7soAazDvs2yd79seUqdN
icyu0iylgO2r/zCmOnk2rGkEcWT6cTtYR7GMd93YMbHSGvfiFMwNu5ytizqxAL4ZxpPzTv5Hv2l0
uIZ9NT5UdDNOa6OilqpJ1Ta6q8lGeuSIMt2huiVNFeiRCrgFpgBjsYaR4kw3W0+fMlBbifnB4CAG
k+nyO1OOiM3apyHJS8YEtrZ2qIhn4muyskwvqsfRtOguU5LlL0s/XsRYP4K54maZxMpiYYRzhCcR
fOdrpsXWWVAS4vYhN8cS+pOdGUQkROLEe0f3OrRnxkJZ0Z9ac0mPDdlRWeiMjbqLluViZCQPoewo
GYqOXx6PE8cjHX5EaMgl+NSgEMyDEvbt6GPkmppIuTC/33oqpbszlOPZ7pxsm/bzsl2b5d52OTCb
qxJUambvzcEMB6ev9sKCtTq1UTgL64jAPmFp8Oa7Ib6mA4nwuqdwiK3IO6h05dQY7ryrofQWtAIb
ET8WDtHXtBUF571ui4ljjkdCKuZf2L2McCyOkZqcNQPCfs3hLlhyNfBWCKpRjqdQXZYPNVezq1Hu
FIEqo75SuTrwhw3d12ueypBMj+2Kgpzg1lOfNyFpze4RdBdnNsLY5CwnmYg3sGx2w06fg+7Upipt
ZivoqEEDPKFo4+boya4UjyQhLYybug9sb/iwKs/xrbL4OSzxHdHR6d3MwaybhyrUzbjdeFWQNh38
+V5FuFP8WL0mUFDpnytjfSZdqt63tQvca0TChlmKfIPiPCw5gk4uS2fhaod4ZeMDmZ61QdRby3t3
2FuIdW90P3FMFyN6/ZYRC4v+X4FeABS4zjuHsIOPzvAmXkOUsR++0wDZRMWkoNQRZbgWy09vQXg+
TSpCWe3VKp0JoVFKDrPSXAbVfcTBj5jUiJp9kRGZnHsERWgvDilbwVRb0a4V2X2mOdY21e1fA4vI
NtEld6njtLZo75jyCawT2bd0URBs1NYACG09Gq4ShSb2oQBJzrG1+0nWpiPzwQnH4fcJ9i4BWeU9
7iQGpO6Ocx0k0Er9UF8Grvu9N0EgZZDI5FgYoZrEXLHter5Eox4AHnRJ8xbpxgSKOVhzfXaXhiSw
bP1ySW4XdhuRkCpIEUxj6zhr1XbBXUCbgRIq7/2isfJwTNp5m/TGVVso0HJkaXD05fmduHhe0mFi
bCyDKhzfKSr1LiMbTGjNs+WNbWi3xp3VQJ0sYMkMI5ez0c2C2mjZFpVGp7FaTnGMFNlhqVcZp+Mx
w6e1LD+zNN/pZGwcTGhVvtqUbCIeAQhGa2yI1N5kBiHNdPle0tJ8WAhOD8dBWnZrjxHnhAiwxXEr
Sqiuz44OlDvp9Y+4pq/etonNXJPllCBXhD4IuxbNPTY4rnIk9Xt1nVCu20RLxZSYxdpgT+TVRkXs
N4Zwz16Zj9S4GbgvKxMc9Y9lOcKOa9DuK5H35MFlx0lBtlKO4BGLpLd1y69pxXogYkl0Tug14TXb
IKsdDrImypQWxbHq8OGTH0px7NMUVsLJTSRHgUvYYznC7BwxQWTztuPomqEuO9ltG22sZt53I+t/
Mqj1zvGUTygUhV+B6PBQE50KYSBc8qbVp3v6i+hBknJUqz71s+I7uXsGX7KyGxinKDYJVW/sRw5V
qq7Un67pPsrBs14Xb+D9HjNho+OdSR7FLVrByOU04pKnu2ZmdREFjVis1q1fTRRTq7Xu1talg4Ud
IBnb77U3sTVSUHFNLhtow8SJR12zceY6Y5465BfbA/bKMciovT5wy6HhsFwQz97P31sgHCwI7SF3
YhGsTWkGwr2zshKJ/1j9QMB3JW7Z2lQrR2zbkAzPuqQvxDMnnJXDnaqRr9nimTdUwVCFtzWJdF+r
63MtVpaIKs8CNysJQqEfEdlJF+TA09M64ZFsZ8JQ3160LFL3a56fQP2ZpJ7xmVkdmR2GaqE8sgjo
6mLSsHvrnaZAvdHXD6HN+a5QiiHsY6IAdAffseUdYhGVYE/WYVut5b6xovxaYa5qhrecCDi/nGoR
uqv16EYck8kMR4iqV1bg6hH1rQXnvGkRwkYaI6cpBsSRwA6jaYcNddYav1J5D0pR0vjW0mzLyHdT
kDiHFsQc/cJJt5UyLf7kwl3E7rfD0kVfHYVL5y4dNF9yvrsl/YZkQMZPf+FM575V9NAetRZsUe2F
DSf0eV7Lg2KIg4ukZSRSNrZ+LmnZ+taAzxktrVscauCoYI+eHPKPMQ5ms68RH2EakA8b8i/bZNIP
A14QPSfjAFeIzxx6B+VOC4dk9ac2HTfu4kmStbnTaSxcnWZ5jJFvExXJQLa0WRJws1pkr7OWTek2
GYh8MNvZT3Lo7O5EX9hq2Ypctd6iuV79vjYMPxbs3bbSH3JBzdLUJN9xvscDPJMIrDX2Vq06snuX
KNnjaTtodAFtm1AlOW6AgBMds5GsPmAtL5PmhJ1YO7RvRrNTkzYHsFTDS8JyyLT/0okdshERTiXv
OgTugKJAnGgN2Re6993IQgrSBn1BTtPeVJtjD4Fzi2H5bfHY4EnVenIGptKGS4mW1mkANjMlAH1l
S9Ht84o8LlAN9JmdxskoH/RlC9vpNBGmHBOmFGpFBxbUrMnUTccxKORVKVMvtq45IgUYgWQWH1Uq
SPStFJ6BRYBo0ZoXopGCcqRR7tpPJCSYIWPugRsO9lOU+LpYt4klFzRmG6YOzNVwEXiXvfCzN9tK
vlTFGYI07UkHdLCWtq9JNUSbaqyaLUVSYC18wtbqaPsYAaVCQFehRBeT/SHE8r53+8khBmdkx7Sq
eptZ6pdO6ytoOy3eClse60h72+CBf+rHKORwSsI0sVHYmKkdSOPDeFu4BnLCfNtN/eozlR83c7oE
JqsDi39MrTXPtE5BfAtHI7p8rrpNWbWgT/UXbOMyhgwIUT451aXEeb4MlR5oylCzATkKsQysca6J
kXJahhMc+9yXmTa8QEfxI4M9tUzjLRhVbG+5poa5ys8o44vhZf0xwXuQWKu2JXVYZjRT6hIOx3kW
Ghg/vxfkTqX5hO9Mz8YjLjHcaxyrGWHXd0LFSkswwMgEQto4iWHeEk60LdX4jpM+7UDmz4gcYMb2
deqXLHzTyk7YW3ssNUvYNESX2IngN8DHwOlP9sqC+2t6IAsa/j49XTox1qNY5vvEzY+pBeWnUXSo
cCFaa2VX6BBwm9wkIXQ4MSSwWNJysXPTBvGCmc6E3KhAv2TELm38LeXss6e5K/009hIupbZVdkyA
uqB16JJQ74mjYtQUFzhnWH5i+1gViGp7HDU+EpfqpDVrdbIc/MJDzALYTd4evVi3nwZIJmY2BBra
+DDRo3mbySTkXO28sIhn1BJZcTT79h2CRkIc+XDIreQA+6LepUqiX+Z89UdIi8eO7IJYa9/7Gdi+
1is5KZwlN71a4mfUjpSRy6vRmVaAVBK7OeUlIV3TRoyx8kB5me5zostCU4A8GJ2to8TanV4BZ/QW
TDi29K1pxcMMA2qdLWIz+1+xDdKjJ7AdvHAwWNOXYnV3FAeBCqgBYyDsvj7Ah/YpVCx3nWvccdCA
E1OHXn8h2PCbaJtPB6TUZg7tKbI2q9hmifN9Xvgnoyj3rr0c3GE6DAsrtV0/D631ndPYNaf2ZGMf
C/snzvOEycB7wwUuDHPrxuOrsCKUIMRNtiWhWXhiqNnn6hmeqQZShjCRaWlRlEGsKyLnPVtyZ9Np
1MdW9nMoiRZu9bOWEVZR3eGz3o5LQVvZyxi/AZloaEvayG/MLzFqzNriDGlEVNOvra7Ld2fmfiqL
+Q3di+1zZHjuBWWLRa7ggsSVKn4JdLsMMs5lG7vkZZL3+yMxZ/qJ2jMtMK471vGxbLfk5lT+pBCd
CBXhPcsWIj8Em1AP7nNZBs0fnSYKaJq0ufrS10SpWKq8MdJ78wHrX3OMohq5TxGNRC4Vz73T3yvl
I5lEnGynDniOl8FhdUfrELXqU5FXr4WD1Zss7LuO7Gy/c1Ng+hllxaB0Bl4HYQZx1H+HvPPqpBh9
aDLJzc9kXRmfoirvLpau7BNtsEMDKT8bycgMRTNEOCgF9mWrPk4iIXJu1H55qa3JhgvJ8U7gTCLM
GagJ5LaMv3KGmqYz0P2OWTrGeNt7tgUp0fzirDOHXfLFOGlrTK5573wXluy02L15SGjLB0uab2vG
Lz6hIfZRkbGobnY3cIo9ZBMzuIrdBUOVNAIXHM0Lb47u0pLE8DU62LO4QHkNSZ957emf83yaDq3o
REY0IleWaiL6Eqv3cVlCfUz0equygD02bWQFycOi1sOlgA6wa/nZftFDXi3BV7UWqGn7QepNsBB4
ew+rHNusWfxEN0/gYf4ZUZ5yOJ+/NdSnUvFOF4Ph8jYSZonoThkDD6hC1qckPNELJ92Lorw2yKZZ
9AUgUKS8RUYeOgYYI4CE6dGypzdzGk+es0AAqZM0THJawC3ROAua51Bq9P3MgiTYMyk/i/GFvTwm
z8INMdzmTv8FCu7Fns38qlbUV3Gcv7Zimnar/lq5mXpPxHPBWbVjkxS8J0UyJ1Q5cxo6qEBYJYbX
pKV8hUdxTzcbnVPyaXb0U4cuhwmbAGtjCuFULTVRNKUBc30uMmRxZ8M2AA2XJH9s7bSfvlTcpYYU
8BUxZr2qS54inRtHNNlITnrtPjlO8YPYT3RgxfotK6KTna/o+KaTWx912oobtXfOs559mxeDdnD3
ROyfGiCBC+u0VR5MYGEbMXAMN5foKvRhPHV1da11BgCecCs/R6LLXeovYzkdk3kmbrSn/Bcke8R1
XYZKUy8c1CcqwZyUnXXJgtbiwjIcEwVwnRw9G2pxqU13o6Me7eHFqesp1PLV2pi2y+IZe3QWXA5L
Yx/0HUI6VqwsbGmpuANSAUbGpM8Tkhs1n3LOGJnfjLhJ97ppRZsFKuVKOlvrzNEGE588JoIW87xf
feLVqO3IR6ucOxCK8QltxCSNw+eaJPr7TrkYw3BsBxXJl4sVGVWh6JxtE7lhheGjYea3sR1Kj9KJ
8fZG3wonkSfm6FdMW2YCpb0ZexyZCiuLxUlV1R7L0fpWmyt7UW7OviBiUBmshgNAxkmd9llELtui
wdt2H6Pa07eZxiLEh3uFixxzeMnebYezP8/Y88eIcN72WufgX1D0fDMFfUv7oqXY5clQo1dm0MVa
q73bIjTFMGbRkphCvXffcrX/XrTda+42qD6E2AlaR/7s6mI3pbj7iiyYU2Kp0wjhXDlyOpmJ+xjH
7NmOxJUzKQFv2EFa1YrCnnldiFWokvWTkWOA0PWRU5zBQHWa9G0FK5zjiAvhpkOlohtg3ElcZuZp
DvUWHSwO/N4krqtBTDTkxnQfNxXdMeK3c33BL+7Sk6lYdGfi/s6GyO7qqk19dXH8mUSazTw3bcCw
d5PTWt1Ec4OVb2NO0ejHCFjDQm2JQ31LEufRiTxtX9OSoC0xZDRmaw6ZGZ5Zb4pOuHSeEEDEx1Jh
UkmYzzMYujIAsItmYOm2nsmQT+sT3U9rSAaFAesJ9Qj3rwmyiMxVXmYRqCzzF43GniItgbmg0zi5
9fzQVGIXz9F1daQJsy1DLI5IO2hXe1q6vilhKRAE0fPTRIJluXOvJHx/2Do49IVRMIskLB9aWhuv
1L4V9JV9q6/ybZadNIe5MjETUN1pJalEd5G6oNAKsBczxzo6vBfreLaKNroHelBmi3emEYonzFyj
oGa7MgEORdF6TL/0ptB2jQUtdNTxVCpqtG3n+HFgSRQF81Uk1LAUelm62OohcTm9MhFF3czA2Ib+
uejlkSy4fWGlv2KDXVglk2yKtIm4eFanlFJsTnp7vzYCi/TMzU+4DEpauGxUHcxSoodJj76ws6ob
ItNZM2wkAUW8LrtYTB+ZWm2HiWmfa7X9sVjzk1iKcmtzORxnTKz1aurHzEyjXRblaC3tnePEHFII
pIcm+DkoAzeaStikHWk+Hb8prjHVC4xrPJOl/44CbqQv4Vm0fYeXhDvDIjZ54+iLjqMR5nFQ59ZH
wWT6NSnbh1aUwwYLhrnLaFxu22z2gsEgUjpWbVJP8Vd6DgtN7uh3ca3Js/G7ZSjVYXyI+jzbkSIa
Ab7pnjnxEy0/gW6thd2RuIAIqDEdgwHTzINVyl2seve5NYudsYIX9extXHrohPBBMlnCgU3LwFCw
G/YmsIv25Dgo2uX/zys5L1w6Qdd1b0pbUImZTY93i8HdWPZHvDP2DhTFk5VkjzkRxByZmI4yZdlO
LmHOmtfDEzyttOTd0mUoVmdoLTJG6bByA3jDgjqotv0edf5RlG+coKrTMI1HNPzEODJE5ebNwnVS
DnW7flr1SBydKhPnNwxxNjFuiW+5YA5MaBYVfTt6l4LiUbPj70kj2AOVeRvZyA9S9r1g6LQ0ZIod
bbzERbDWmFyR4A1m83+YOq/lxpGu2T4RImALwC0JEvSiKLVM3yBabeBNFTye/ixo4o/v3DCkGc20
WiKqtslc+ZeWO2gNJviMQmrtWYoPaJYC3SAqj65fnKcpLkJh80PX02jvK4ehmXhJwOFvhdvUu1V8
5ncEOuk9N/mMHKT1tNcO39/O8+sBj/9ISjf9bNAU6m9TSEZpoPjSmK2iz0SaL/8wOq/GS6wt5Eoi
QycujvIhBcvDvveoXps8wRfb+Me8UAon2WrDyh0Ok19DgYlrssdtNcDaQq1G5KXgaWOEuUP1O22I
DkWtUU0idBJ5Rb6nXUbvQ7Yyvpi5YvYRxcU2l/1TMaLj8MWfsq3ck6vaX7H/ktTIvJGVeqdCCf3q
6OXbonhfpo43os9IhhsplM+JYsLR6r3+kZnlG0Eoh6Jp6tDv2Pg2d9AWzMjrcSEdrf6TkxcnxXur
IUkBuGPZnkMIzHLWcwd4AH160n/FDpk3c4ROMU34qI3SPyUwa19lUHdEQ2M+nLl/LkUlukDPOavT
Vm2d2f6nEi85JsUSE0qlb6XfbDUnHW6V4xwmWRcEjI93pROJ4Ipy2buTZhx8FZ2bflRHu5pYZaIA
sJynqpu1X3POiMyLqafy0omfIeqlHsc9C2L9lKt0OCUqjnbWNO36zj2brn8qe2NTDybCCLt9FxWz
Y1DY5EV0N0Rw+6asrX3VpxapIxLSQVIJHJhMhBG4L3vdHogd8/Tq2UCiszGI0QNmPnZMnLQ9kX3z
PsdTtbMT/wq7jGtdi5cghenftq7c9JWWHivvU7JiPHezi+eS9qoxkymoSR0Xi/aP+NG7MSch4eX5
XpftISMVDhis5NlYih3jM2tD4lCyWUxHHtnXI79fJn6IZE4s9YrAODf59JPjytsOhflc+ZJ7IM/z
fVE7FsQkMm3bFsNJ0fGtdnuMeYfRSbHqCcoAS2fci+2VS4eatu2KZDtPKP1Lc9ozSYBE+2POxOvs
F1+zASFV9M7VYpKHVchDLcWMeDusU1ktbxeG+1iive6YOPMPHW6zYjWXx8SMaB7AN2/XVkgOi0z7
qoyM3JuE6HGXli6RPlXB7LXMo07QflBEFG7Dgz49J3jx2BubIT78XyTbPgHjKBnRxExrMaWYff2o
7f7a9viQLZ1AyqFgcir0r2nK7nOt6cFIx4ewmHZQtxrSYeY0iPT+utjUobGvbrqmn/WsP7kJYVGa
b4ITcKIbSqmHlcRhnQvKLrF89Pyi6wRSgf/hrr2swkyt9Rtbs9xrJYY0QLShAmNtVbs2f+u65Qbd
J6hrZlLmqH5oy6ntkzeOCdAHytx1rBBPVQu8w+kI2Jx0DitcBttRXW3bPxUTa1ty1rjG5mtnNJ9E
bFzSAi4eC79XzIvVyZbq3M+ZfxS5+0faGXo4g0K3ZFa+GUpX3yIQaVGG9e/CnOlUJfdvlnrwK9WE
JA9yvxlbw7HSGYunuYbPRfgh0ko0sZr9cJwL+erxZl4ihr9Nf6jb8gDflzMJ2daB/ncboTXDqGMB
DhFIe/SZXB62JHJjQ3RxdAJtlP+L4mzZjKLx2ZKUiI0ouoBtcQ+AkyfU3SZDOdH2mg02SMHK2/S2
+bcQqXZIFfpC5X+OctWerZNTlN/VzqZ7wi7DldCypaRIQLXXc0+52l0JIxQTMshk8akbuceQEJws
xkiMG7Vza6v3OAaWqvsxZarrHeeF7ARSbVgkzpDN8+iYwrknKi6lv6A+K/0uQWvpHKzk4BVIFWHu
/q4TdwLX0YRT5pwZ7kR0AtxoElX9ZhzrJ4OxZ5RW4Ixqp9lnDAdIKEzf+OVD6SJMZ2cONtY2gVFl
0kkqwXLtIH2g/QiiiJM3qwscPFORhCxHo4Bl+DabpM/6POUhtctzOV6dHjmAWP6WqXHlPJ4DiTiT
Z+Bn3rrvnbNsCZOyjklPb9kZ2S5uVyT3CDxySLC8xE0AAvO3Vzr3tLHtYGhZOskZIVJu3aSGzxVb
MnbWlLWjzRSy0JY8ZMRT6to/XIDizkTWwMxfsi4tNArpjokwmDi2U9uljRySdUtnU+bsmktuji7B
E6ZlkQpngtnMCYiNGQ088K55gRWYBR3gODq4V6P0fi198ZcVTAbcq+pRkBQBYvsTfRTJnaPlbvW4
+iOVeCWKgh2yxRuQpWeYJL98GylC2sN6XQqv4xiK+0MmCNI0GMstZfPEGHyYHRmqokTbY0UIXXNy
FP/2lrl3q9Ymh9ZgW+H19rb3YKfhtOUJWRhG+LriqvGrXbY+rraU/NoYqYmIaIwYLeCI2bdz+Z7t
tP0h4hHQQMLpLdmua2P0nJkGaqu1OLW9L2VNF9CA3YZ8gnrn9suh1tU5X4p/qbTcfUum1tKd2yS6
JQ2SaSQuf6q+DtlnflKYIVEax2Cwq4oKsmWaJp+nDPTQOivgOsLuFOlOECnJ5sW/mSl9q07LTP+1
lDt/ghykluadWNbfemRXe0cxHo/jftdbxAVUnY1GwazLgz28RwrHMnrtGnL6yB3kV4fCqs9TSlla
skDqXH0Iolh2mxKcFQivR627/a7p1ExsqfycfdZRzaxNG8vvLhqC/1Zj7qlZFD6DeJMsyVmRfeR4
VjtCZseRK31IvuYWQnHu4giw3IgshdQJoxTDNUgOqM8oXYhuz//JxtWCpBZhaQ9Y27UA2e1ZK8hF
m5z+wZXBQUdoXdaS0isa6/fs4l+jsaHnRYE+2RNqjyP+Topi0rNKDNKbREI7Bc39Mdt2s21UR1Vm
7NjSP3dm8rcnQGrBw4ISxf1XuRtH8UboO8DshV2jVTBp5ycuh4C1r7+x1yGyXv22q2f1Vtp/ETMR
zKBfBG5dFpBkzWK2/MVKb/QTdLRZ/3PuIDD5U4HUXuYp4ne/xTpGxAlKvU2yRnFklkBTm58ZQe3i
yOOhUc4vP6HUxI4EJEwkhEik13IdiHcVyUNj1yt+S9O/fMBhZ0f5h1fE4rB3F75hB08yjRLkH19+
wVH/BMWrhZU1UV40/i6bkKzVQnzlLI/2g1jeF4lOYGLKpRFkhQQE9OtQGb/6qYOD0jwM5aqj06C6
YgzUrOzNt6hXewPlU6DxfLYR65d+nt7InW/3+CHa3QOJ80dlRP6mcIjLkhPaPXdi7Drr9olZfHpL
M+1hTincSX6ei99H79/78FabX4xu+kl2HGCbjJQOvVd/2f6/8VMrgg79zVZQQPPvsmzj6DXO+xTy
y3Z6ayz/yc+MW+LmLum0jO+qxjnWFiSPmqUanFQ874ugoWXFi6N3op6IWXJRt5oUMyREYvLalMuQ
HM08e6ty3hGJ3wxB6tn9RqcyCVu+H4rDZFvM4sMvtHw7rY7YQV8jPf4MXOBBHHvPyqRN7/3xbT1q
N/PVs/J1GYEDfmG3Q3jPu2k3yc7wuruebVqvfpgd87W+rD61Gt4IbI4/i6LpWmk7oeSouRJPel4W
V4ONa09BY/VcrODxIkJZN0N/yzxCR2L1xbQQjK5OBueqLVbWQoZDaWkHedWtbB0NRzjAHTGx8M12
7oQsKe+AnHS1/eUYr2MtuLnd9pmNVr8t+/GReqFji/jieWIf0ZMjxaa9ywmSiMbqh+tOd7N1ktDr
oq1SKbl1KK6rPOFR0YugcJddrr2XVfXi1YbL1Hmh75l5+iN5zpYZjYy1s13+BrLkWJUSF3K8ii0L
4Pptd4DqefYVRXFjmQezITKmlvSUrS99qF7VFinBXZ+R1rB+Pun87JeSRF8xxXu/SpmyG8x8LSl/
tMr6QgXG0Zr43P2qYv9asjUS7CIin3MtzcqAVRCjU82cNtBbtG2ZysuAWq4b4FBo/riuiFjBKON5
yonj9sskCwHm7Iws7cOY8p+gHPFIqom5RUQPUQv3XqG9t20zCwCI0lX48gcDeGamC4/1IL5IdKWf
mMhUdaTxilOAKgP4OeT2Bz6iR8q7iPpdMUVcXiPT2g2NE3PBMj3BTHYF4wu7KKK+WGpGDTKPP+SS
iP04Lbe0yd7qfMd+tDji5wkXtm5n5Zkn3WDkJvApUKtwuQpPnssuC2ZtIVd0MrABF2a6bfsFuqRb
qDM5ZTUzpeGpQda/JuNw/AEFk1RPjj6/mvxedHdCzDuReUmMc3zLuP9rF+Ur8fNPGJspYrgHBzqo
OUHQz7Xd2jiVjZx1kElD6Vf9l7EmnJAtX22nGVn8QBXK1V7o6K7nWIcA4v2UMSSuTKsYe+c1WYAu
coDM6I8ec6aTcPSrHQcMrNndS7/Ey5t8keyb75q1sVJmd+8Mmi6P9eSGWIQqKFu2Vl1zca3p0wRE
fOgxZw1xNx8rR37IqLwJYHi7pa+om/cUe+5sXBt7WIlRGe43SAPwGfItUpEJk4r62ayifjS+2z6J
bXjULezarN8mXh8U/rwziQE8LdWbbVXjfsj4QWM1uAslhjB3hzawyDTD3YN9qfzheMtLO0oEgB5/
8KIrbOcmM6HePQ7ww+igXzvbfFkWFW+XnEKn7rr3bvbDKVVPqcTPwZWwi0bjLXEGsMWStZ1OIgoQ
k6MU7JeGIQ7cxH1zzfIfwZqfzMiTbZp3t6Ien7wILCI64j0WomhFqEPRnfglSJTvDqyliKINUAuF
rFSnSPXvkAiGK6oIf7t0zD08l1Qjuz7U5WLtTN8eUUa16TZp08eAdph/P++8QqdOxSPqUUJsZrsP
BCf9pqE6oCSb3qmkMIxxkTUQHblrEW9n+BtDkliRSRr/WLxxTKXQlFr7fTLgJggL+kE+PoyUYSfj
IngmFpHYPrmg7LhEj0lS/4Jw+ixyO2bOzJRxkPlGzWreaqwMd1FNpIsqtHeBu2lvuzVYN8pry8uu
iSePsib422eYcnAmVv+LnWwmLmNGSH65dSU5UI59HSNk9p3qEQmWYit8QaUheAM1VLEuKPqhpVXt
HR6wobZT5qTwNoWLg7NDSkS5ujSHCiFBrI1sn9CYkAxi/bY6GBI9b2lB1pTNtqNCFYrEEiEa0tPA
lRTKdRsLGLnc2pg/8y2iUGYQ3kj1PiKBsHJm7kvrr+LjO9ubFM5iDs3U9/e+BpZqMEpmr/3vCePl
vtKaL6scuOT/CRcisN6SiAAgwMbxmUKFd5OeuT6l01o+lxq9EqRaIB9ZevIanz1YMTP3tX9jY9Gu
xKBfZ/r3A3r9HyxuWCy5u67LESdCxRnbW9I5VIH6timnG+aU4jlf0ucZsMfJarKXQbtN/vRw+7mm
A0rPCdE2wVxFIT2De2yItCI71YMfrHalyq9zvvA2VQnRdTvHPet1FoWz3WqbepX0aNZ7biZVSLkZ
NlW3w2B4mdkpFy0tb+PcCoSNOydPfgwi9zlXmck4bw6usLAoOK/9lODVeIxxzk1PKdJODqPma0Ch
2cU8jmIJVISw0hHZIQXjENjYFEG9SB70tHyUicMuOMPKlrhrrPHBzsuZQRByLxLsr9MKqOun6ctt
wkh4wzku4tPIMH197z/sNE6fmQTx/HlH8hpS0YeFm6l95DOw6bM3coLbnTduMhO6Xtx7F2jKeJe9
+jgMyGxYWu6SZOgvXtnCVi2z0MXJhtDU3XptygdGEb+Qx0tzPwc6yC+PUT/D96Q8zfUPoL4aqz4R
eFUiLzMiQKNPrEADT4ph+6mJjCq0yRe0O/2MvqfaCZGRuCRyog3gc9QL49ipKY+JDVxsLTXKbAB9
7VrMaVZ1sZwknEiDyz7zvKukWl9lMfapWdcCzdA/A7zZVixT122pJJJrIn5Fwyhhtdt0xouDuMKk
djUsggiinxX6n62tiU9MLz6i8cn/5zql9daxXrMINZLj7IQFkDgyvear1qf3UreZ7iiA7DyGT1Pv
bCYiKMhg6PS978YvZZGLo9VQ39TWrzz1GDcYurY3bMKFwUMeS7yiu0zuzKmrg1BhM9iNlfR57nq5
0egxcn1fxtlJ69J7sYB8rt1s3VfyC/MEP2jsYMatbn7po/OnsPCWZ4xItcguznxPaCsdcHWCCT5N
PoYUj0HApB9asxnOKE9C4uV+SyzWx0lZJDka3xPM3zgnHh0V3r7lat3qFNiO1v9q3GAZ1t26cmEO
15OxG0js2xYTBbLBjGQzl6/s0fDpr7tMEiG/VFkjBvXRlliS6sQqC6BBWbM15i/PpOlK8UaR4qEA
YETzp9OoClGXkgzw8lPUg5DnZiZ9m4EKEEGKcEPbtY6vAJGxZ8xqyjOnSKNzSaWJjxwJcKIFtdHR
gflMYBETWmE1GnuAAzGsqQbpoGHre61e9kvLzdB0ErtSSzyVIDFyW7v8YRYllYneFBbPL/40GwhS
DcyZZnY66H6LQ2cGPZrwp20MK73ibSkaNI1mbv7RYllv2+gE2evBe20JdeteM+1jvtTD55racd/0
yY9eCQA/8o4AQ58yRPLaoG5LguWdU0EbEZj601mO9BCpwohk75KWtYZIcp29TnfVW/OzGXjz6HwZ
yPOLEfUX2K3qqdB0mwE0pVjeqQ+j9qyd8tMrI2UX3VQ/c6ejbJxeDWq9LXJ+cJ6efJisG8LIdlFe
ABLBnfc3s+zkaOObohc2Q8Iphj3DVNyH4+gRhW2dfcb/BxwPnxrSMeREngmthTHI1psNudNz8EWx
wcp2ypO7ocWOfdAqrC1qdY2CFxYkGzJVyVuVwEvjqgGVHDpDze+VBLLnccAr0g3610CjyfAoOaE2
aQgmgrSX2/J5hKpG9ZQ/13Z3jaZZnpuoawEKNvNrb0uN7T7zEVa1J65YedAiDU8JOqHZ6M5Fkawc
do0NUmwuFQ69zo9pWEuHzI3sb5kTs+X4y7R2lPnBcpAXVN3woOtRyALGaotrPv0p8xEC92hPTwJz
+i3vrJ82a/GquPBeLo5ern6jC4yPhBhenMjX7uwwvhoxYalZPxvWzGHH9M913ujXNvXj/cBkO2Kx
cugwtEuSvA6x0yDNUoxxEgS3OyYgKBTzbN4Ni1aduhr4P0rOuDggiff3bDGI18tlfbPWl++PBkOP
T2qIrv/750qzyxAjfnHIrnRZ7YsUWHwWFPzbHuGLgQjnYU8oiXJ9Cv8LQe/MOGSeDGkr8aNj0akk
lD7VAyp0LKpwDILSMPs7gkIP6ytfh/OIjUue/Wp9x9xR8htkeCUI2ErNw6WYRge9o+aevOkIyCLg
eS6/UP1z1iGAyzWgOXO5oJe31v67dZ1Xs/J/qjRd6x9zebMKFga6kac3u2qWt4rTbUzL7pGOrvhh
euG3lI/1ZvpswZL4/k+g2nuXcfaJxDPV/IBpEJqNU53cFe1pqMr68f99yrV306T7pnpzeC7V0YqN
6uGsLwg66iNiny8doQTwV/sW6V59tuYxJFkRmZrhn3uN1Nu+7NzbYFmQHKZoX6HCPEeVbx9zU38t
88USm6T0TkR8ocVf3OLqdzbJgIZzBuAKFty2+cFOnLtp4brn/71MQ+4BDfcQdbnpssMzwYzSs7sj
pjz7UeW9uBmuOPiyNEm2UuMhFVXxo8HdnkeT9ZhGvfgBUOVm56P15HtFchPm8CZnfvFC742D6rTp
4UBiea6i93xepkc7A3Gzy6ndz2bmXjWzxtKLmaMdvEfjlFFDpR/9MXh6PbsoTzZ4mWO+5KSmkCC7
X4Tb7YTjRQdnlTK56EZ2HdXJISty+dlkXISeKt8xmJ3qwXfCHKNHUCap8ZliFt/UpHPhqnURCBP2
iL6uZXeVts+F5f3+Rp0g0FttvmSk1RhVgRSQ9IQPejv7SC5h41cHmRjZoe9s/fL90vEm+u+j708N
VgCbNG0OBsOwgzb6PlIolMh+Ofzw5yS+euQ/orjonKC3W9KwDD3fY43QEdOI8c2UKkUT3cujsLtd
0jf9ubQcef3fixvxpq7k+vetjgY59WhE/u8lXuWpo69fFbrhY/VtkUcZ29IaQTMQ9gp+X3dK5Hy1
rHi77oJmadcjLbnlab/+dZuziFk5bvQaI5HjoxhHGlUkF1G2Byzp8cG2pHPS2sQgM2L9cEjhMeKn
3bY+wAiDBLiZQ5ALwoEh0jbt81wgv4OYVp7GyFfPmoi+oAg1IVnXxtkbF+OcaR9mAzlh5w9j9IOL
nVi7Ze6eadjQsWQj3h8kVc3Fmc9zVFWBrjGc1SdT39ZOlT+5FrOzhZ2DwW3zvUmQaXcqcSvv9aK5
IKzv/wI7vrqlLZ5rffmozbnZMtLRHx7nG/J0b1dOixaazs3FP/TGX45AFGcawbDD087sdyPvdTyr
BXYJskdPdPPkeFX+r2lM0jPoS5vlwsyqMDL3Q5XOxwELAWVDQhtDIOfqYjnCp0FuNxn2U9NU3sFc
U2NKbH1bd4Uefv8cvl9iHQlOT0Jka+uUH4zWz4MprijqzaO9esDjiBltmmLPM4yl3Rb4VfZ59/nf
YVHgHlimnAs+K97YwDAnsBd1kSgKAuLJhjXhDUXk0vabIUsFv0ILgT9WInlmd6Xag6ngReJMYvll
lXcWjfau4pGkIhIyyCcLj3heXTMSnnbelExnHd/NlmSqAGca+h+WI2e0vtHZMHG9Llk1BZmpYxHO
+wcC8gSRmRM/UMwdp5VPp/lLea0TzdjCY03PGqqKsXeJ01FhI25CGer5v5exbp5SUikLsAVIAOR9
ZAZyz9SiM89O/bBdlk/RCOvQOVEVmpR+TMrce0nECPKcfkX9Ls1lGbOak2w6ZiD13/hFJafY1JI9
noDyUEjjNFqW/hbYZeec41QukA6j7EL6CAEzs/2ZNyMDQmGN7J3EqxLx8KNxyTMTC3VlZ1vvRqrw
CnKl2pUzhCAF6hfDYW3EZiHttP7NBTxpjUOJ5qUoP6yJoNy2bYqj02VvqbWAgJjNF2WM6a3gTRTD
e/laCvueMa49EmGBXyof83ebGmunzST6IJPbxstSnK3FK2hEyfbsIeygNOdTb422WsbuYE8gIoGt
HMeFHgi5O6d2jUemrwZMVLMZ5ND777W0mQmPrWJ4K1XYowS/FYg8b5hI+F56/Q/cpWWHDQGhCy3C
mtEMZS9p0CW5hN99M4Tywouh2Ho4Shl0hYszO68qnQQR1Ni2yrnML1Ir/VClLqVSOZ1tAFw7HkeW
Wlk333LvDfPieK10R9sWIzLRMidll6ew9ZM3uLvalUJ0eLWIUNrK5nmYPXPHwIjaRCQOpp6Z6MIJ
+vb2+21vFEvPcq375Wid82Jnf8ae4tdhMN0guoDug1fORAjJOZFgkyPiL4zq7CpXpAM+VPP83+GT
g1/o0bI/GBy+MnRllBiNLWqcpH6Cl0o0pqVvUIDNPwWSD9Pyi51aW4mpB+e1UNqdeGsWEV/SE+c5
jsekzPV7pXV/jAJZVhNbxkWloGARaTkvpsyvCc5rhFlgG2ysq+6a8dX6U34CG1DdlywpdhoKG5T+
GA0co/vnNhZaLP6W11mvymsPMeKgSusxmNiOWlXhF6qH6JyM1jEVZHNgQ2aQNwAzEZ4OHaZ2KOMr
HxOtSHdjivW/RmOywUJmBt+/2MgbHpY+4oOX5XKOxGyFmCdLqjTy2ziwIwxEPi1w0muXxJqr9XBg
DKq382WyqcAyESGZaJvfrcklH9MEfJ9QPWfhngr4n2mkfpBkHriSxcVr0HnR0UhIcMRxBKZ3HDFA
EEkab5L0M4Zw8VLHDLAp/tyjS3+y1QfLgPnAi1YS5IAa0HdIKkSU9OS1Pg0XRx8w5wKnuOEEBukP
p6lgQt6AApsSwBUGI8Hvw39OFoC7Lc8BTHLy0/0e0PL6Mpkz/bdfVgxhfMrk3EjZ0yvNCRN7/EDD
gTlMJZwhvgMdKenQMhM9coLk7e9mMS2XcX2ZOq89dYw6nQg6A320O5+ydaSXW9lNMLsTkJWvJA+h
tY8kaXy6UCcSoz4KUHJX3CXVqULrs2kJzOEhhRYrXDlwyaKgcHD7hUXbLre5XsvoMb4D+/FD4lLs
/3qfthi9HxXwi9XU+AbcwLkOhmifq+WgBNXf95EzJe3J6TtJLGjxFM1Rd3SskcFgoqabPmboiTmK
wq7zvFBD97rSgcc94zBWMRHZQj3pwoc+bi4SPcADCbi2bfiqMCZgeKOqSoSEe2yKhOKjHbLu4k9i
pBcrXkoOngBD0/hGQSP3BekMTKcELJ1hJhV+1MImap09BhD3MXgcEEu+9vROSrMpkkAIMw3NQgQd
iHtbgVKvIuqHFndxDax6kam6tMpO9tZKv/jvO5/S8ee0noDId++LY1JjzjQ4oCMSQDtriachD5YZ
JrdKNVOgr4+MgZHjUKyfWgDbw1lLgWg3fnTmA4lmnaAYWWVgL1A1G07bU/HVsMvaCO1mx1Aw1U1k
GvESijUZAOdzfmHtmR1jWb3XNoNKQqisU1YKIg9S1vFIru0bqXtR4BYd+fVL+ebhlDvgFixo/cHg
eDPK+SZaYsJwAGwI8obGz5EwpyenZn5BGHwQY9R7+n7mXLMxgszt3Gs02tUp0c0fKjNPozbp7yOC
qn3X2y+YaNWTzaTaFALMF1Xphm9tuouiLAIp61XFi1ekRIFslPHPcgGf7fgFqd265EnlgWUgmE2X
74/a5DKJr9ULtIg4fcL1Je4GZeld5Kj6ZHWeishA5vN//xh5HGAmsGvFVNLGT84uy1V56osh34yW
UwezroV6Kqyb6FiM0SlYh2zwrbvRyv1Mc3Zliha2Mmsu2cotwYIQnV3VH2xXUfLAtgiqQeVQEOP8
qqER5DgLFmtFCteDd8b0Q/AVc+zPeSBv3BO70q/Es8dUOuw7zAJKAF7F+RJdZqeXZ3NRw93L6vLo
UcsTZR8P9+8XaVgr5fyvXizPdumy86a49I3pXkRLdB7mFg6Vg9LGn5tzKrpznTnVWWW9/+yIcf99
GYwL4Rn/vVf72ibnNXkyNd4ORpeTpUbSA2Rh0wvQAtsh/M/8aPmOE0wAoNA1z9CJFHkJzeiczR5g
NRphuVvwPkEmNliZ+y3FH/Q85JJm9cjqRftk+snOwhFxKKol20YlZiqpstVJpeLb94uwjPhGjPBM
Bq06snTVg7qBnM8AEe5nahE7VZqZ9syTRy2RRw/fQKJn9Gh9a3eRLAzxTGfSWAIt9rWdNqT5w7KB
mkNhGCPBfQgtqGNLGpq1xzClkTkldG4bZ1KedPZr3NWKodOcJXVElpMm9i6H9iZZ39N4YAE3gMDY
CcoOFav2tKQTKWfri+iLTw6FiSsnzc+NW8u93yyYu9FhvM5UDb3TsyKdvHbfjL1/wHbzLFojOvcm
HaCN9PrU4j3dpOufZK0iPOnKnxWgubNj9clLitt8K80yOQzDAMgG8VSIZAhlru7iY2fUtHdBACF9
taCoC/s2xAURYok/71XUFnffELdvEFQ+EEdAZO98TntEW3Vqu2GXsxMQRQtjTVVvspdjfHScxkNX
MdTbsivqMyKxOBj8Zdxq9E6bpu+GfcPktKrN8laWzvCM7akJVzQM0iHzGqXOMyOe9sVamGWkGXF3
ZTd+5niTRq0oAOL53KzQlDRjpvcyC3kyRv9fNlvq0iXSxXHB3or97nKsIpRmpTKSwJg9ebdb3Q11
/JknJRJgF3NsMXnXiDypyqcqcryA8BOAXcrzNt/fes9AmzFlkQTfn2Kw4USrEua8HdIKBEh54FQ0
hr3A1sT3dMVzzLjd9IN6dOxzbrg1/mkLKazQ0E5HFrBPN7LAPUegHySwxaHEZptNWnsfOohiVozT
o+n8N4vwAGon9vDG4qFOWBX1W8tU4kK5Ji6ORdD3lJQvQtaHPPLT+1IZ8as1JlxAbaaFRoFksDYW
ddaTTu6TxGEf74mg1830AxUpYAoEmrd50n5lotV2peNU99FNwu8DVQM7mRtiZADx3MSxfhbukl+0
RFyRuq/z1PVvmWI6cbhTAs1AGLL0Vvv6TVeSxXH0J/sGKcmGZE6odena8dU2U3b7PttiVKmdnO+2
yK2n3PuMHI3qRY0g2TVxKNL+ZhglE6uOPwMDIUsXuhdGKpZ1mttzU2YCdKTeY7J41vuBLeg61aJr
IQK+1W5G3734TZRzYDofxMYsRyfBdcz/cWBRfqSvjYL/Gi2zUtuFQQHuFz8OlVesmk2/HA8Ge0sK
K49LjXOaYTK4Rmv5OS9gNb4xUL3p3xtLj89l5CQnUVCqx604mnHxV0LGj50MnTTc03bnFPlKyq/9
JzNKs6uf6gA4aH2VOQBmsJdD66PKQRhfByOty+mb2yYs91Muik0hbuxdK73uAnH0LcEAecvWF9GK
J4JAqpOEJ2LFY2i5hfPEAzCCGLIZTODjK0+yFYwcpfjTmjW4hXxMXuavHjvHvqj4Sk3vl7Mh+p07
cMc0cDjnztD+H3dn1tw8lmXXv9JRz0YZ8xDRVQ8ECYLzIIkaXhASJWGeZ/x6LyjLzvzS7Wx3hJ9c
kcX4REkkBJIX556z99q3UqFHBvPJZw5KaGmT+mcgSeGzrdBv3pWVnDgyogMnjUBn/ViRyd8KDi3r
WpK9G9A9GgltpV1LoXn6/cu0VDvCDhrrN/JZLHbWumCMi5Mn8daBbmdtUzxJMtpbTRDGVQukhRdU
rW1VbMy1bHHxrWNkyQST+ocOFjgoggjXa1g8if60FYIIVVjyMCtWjxj8w/PPTTxSEOhxoezwJAtP
iIMWqXgWGiP4ANjKCNavv+QYb2InxOT75gNtNnUd9D79IxhXUASw/S29DG+mLljlKhc6j9eloOFO
3lm39b7KPu+2Vdk0L0yo+ayaL0aN8bRIvPTBMgui4QP24VU2OV5M8oBnlpWriV11SbLlYEjzPmUU
X3NR4fWywquZMuQ36u4xjjs3mwRgdiWSADPQ6m1rkrRalNp4YNvlO76as2jrrbdFFI4Zx4BqqBD5
Wvltt/HQV51CNsd2kljQ0wZ12sWh902nCs24ZUFaY9FkMUZ/RuSNiXaozY7CsNV6sQTLAh1YEBJm
Q1TDwkJQ5b0qwPRIJf09M8rpqoXKEcyqepJQ9ktQcX/7KsEgq0iknonQCV6m7EoL1XjNNJFm6pD0
jjLUxmtLbwj2pPZEPw2bqvoMBq9b5aOhPKRg9YlVLsIdFAMwsMw82zB5VYSx3FSYeJYZ6zuhCOOD
gA9q+fOvMGJQ+PMv0nWZuIv9Sm2QKUdaKF9+btSwQjFooGKa72oHMznOc9lKNxlSls2OYjG9Nukk
nudw+jaqAZpyBadarkaAA52ITmy+mSwAA/SiG5ua4tLrqUjuJ/N/OHY5Eh0s+SaagT0SI4O0VRAN
eh9YmzSYJJw07AiaXmH+K/SH3Bz20oSgU5Uph4Z2w+Y02qlzNVESdYHhI37UIR69wiB5xmcsUAyA
qAilpDnEI9V3z3zeTWAlE66Fgl2BkoIVwvgqsdicO0rpwv+k9Rhefm4Y25IaMB+QkSnWWfweDCyf
oeB3F03BkxjQsb+gWmZ3OVdl8QBfJZcGwgej9B6jhaXHXsenEjPBkn3tvc/14rET2hVqudzuE8+C
HqbrDt7Gs4byzEi6FlFzvpxE62uoyTFSDL94XhL3yPUfe/lVbziJxQDSIZ8/JHlcXthe+R9dRz1W
wYFCn1CvDa1InwgdJMLc8CVk1CGiQnAV4tSshkHAtFAbpkSfUYUAM2m8T33wBc2I/CPpwA12KAfJ
yg60/VCgP4+N8iXG3WYrwVeFmnlXUSFodXXJRPy/P3Vwl9dHaMhsAITWUhFvFToXSjZcovmObRnZ
roHqlN6bt+oGMdqVgxWhpjcQGves0l2R7qg5doyEHBix1iaYu2XSFBBlMrc46xCJi0flvUqEfNsl
/fiiinNYQ2ox7qC4iAVIzfUkjlz70elNqoXwHGP5FguWzPN/iSWgkH6wqkcNtSRkk3QnS6kAMn1F
PnO/IBhR3Y5jLj0amJNWUVNLzs+XnZzBUKukBzBc8BBNpulaMJgfZdGdQqXLb31dVOtaIMguJ+P+
MTDHd6WWtGMda+kC/5l6TEfcTRmaGjefkOwt23xIVvEoHpgF4wyZ+6JlXteXGSTDvpH7BM2vL4Os
J1vYRHPqscGP+I3gdikvZyq0xHEMI2BBeqFp0mjvYjR+UJ+WVxJuAwJPTyx3hQvAM0VKXHACDRYY
YQqLdSrTG6cRhWN5ZsGrNRsyYMi4EEc6z/1k3iJBOZCGmt5rqFm+KjsggcQrdbt0RUyBzF9Eea1a
TBQMGAOXKp9lkKUVv0t5u+5KikZRYfpgVvG071QD09F8WlNj2HUmkCEFCR1y2FZ2CqX8wBaCMzD3
Nyw95jZgzLv0J6N7EOnbVJh4nxniImCRsMj7dSTvaLGkqwk37nkovkxGYDackP6ZIgA2tWGU6toc
eIHDPG+dVs7DA4Cj8GB6OZPS379W2uihomnh/tz1+/0//8qDhpmKAFbJSr3eAWaj4W4Sp+PvN0YN
aNvQvc9I8Bv35/5A7waGBNKXKDex4I40oXcD6uXdqNfyxmtV6QqDtHtq3ysZhSAOApyaVTOeOdNM
60xytVjVqpOXgUyyGit86cAjkf6qxhtphrxXTe1i+nLFgdICIop29cjD4uIwvnQMQqkzJOBjufWQ
R0h5ZOUzV/BV+GKrPskRF/iwr11dAv31s19Fkq9u2sFwcua2fNxQzdUWLcOfpkQpwv0Y8cRcS0Vo
LrG3lm7wqdt7MZIeI0d0EyQ9T3ZIKXg76HAhO3p1Pze9OMDZQGDLCX+iLbCx8tY6GPON0ImFuBxq
+Zv3pbr2fTkXl799B4f0uu5FjOD/66fBfU3gAibKkK4uzoMxfdLwkDc/X/3clJ4vuVwOC640uVRg
h0LLVenDTpeqfKkquC47nL/IByplS9v8Useeevq56+cmyQOJDz+4nT99w/CaJ0kvT1UBettsguAg
TIoPcSV5NqeSHCaxU1ec3YlCS/7uo7F8xb1E93/y9U2ppenruEzm+WWu6tLGqIozxSqdYUNWr7XS
sfueJPWGYoZ3mCAWT6GRXafKdPK2GN96wuFWWLUZbMPr28Cmc0YcvQ9Tn3ON9kbF+amuo2yHStrO
Q1/ZNkmJ3rFJhEUyVp6EU5QlnV7Vp2oG7MDkrHH9EZkEHLlvOFaz8a7Kodso1bMoihvBB55VS/kD
RJbaVgq+AjnK0BtQEyP0CcvYIqrUc0yKbSkq34P+TOufralsROukwQVIfYk0WY0UBPNdtFVkpNOC
WG2N2X3MSMtCR5jMayoaVYM2QhW8sq0QseRrtIPVlvA5yqIh9pYpPDSMoFPlCNGHwiTYVQhSktB4
bhCtLAMDkqoe4T63KDdNNHMMtzF0FMAUQbPkO1Gpz17fIGmqg8LOSfBqGj4gee/NxEAkwQSuEehD
EDdDZIV4RHaiQjvb0+jSIXtvLrpXMgyffzED+UmLIl5ZgnnP5u6n2iLKZ8Rvt1IFt4ON4aokFFAM
AvbIvf850P/WqDOJxgQymAMprrqsPOK4gmlMe8+zTqMikL2dmuZGJJYrVEGWMAAttommrE2YKrZZ
lSBKhj09zO6UYl7LI7VclMXUYEw1ZHSEabCaNLbWLXI0S6oBYmJ40SMKKK5k775H28anH4sUYrZ+
quOrh/xtkYlScRgLpMq+2nRugx056bGF0oDcDrWaXqaG5SJknluotMJmC7ylRpvOS/d1m+1Lv+7t
hjp9MSkKFIyQayT9t+XYflUeMRnU1AB2c//cCoq1F0nFKMwWoErHLj8scGpTzdCxFIdFSH4wzAVk
522+iSRxnQ+kdahmLTi5RlSWHg4lCz6mLg0avd2k5ZsoApBIOqJ/fZnMSU8t+Alam4J0DI24sAMf
DauOSnrQFfWNaGeCm+rIrqcIeLBUb1KUHG4e4tDslHPA7PbJDHR8F2NLrw3pOomWa0FrvDNaYZrf
M1F08kjtFQeuaGyCHDHurU3ZySd6MMmaYeRCAMm/8fIw3HSlsKzY0yxNcgYweoFfmxIgIKNnvgZV
StST0qz6STVcEt6C4MvDN371IFz2bRFuphZWgGryJzfYA7dZg0fBj6RFMsu+8cpohEPhEUmXXWbE
+x4iY+U3tEsxHZVjC+7FNwbArYyfx0WVDxXqifgK3YDJVdp9grF7A8IxglBUGqcoh9NQYJLDIJrM
HEsJZdZyNIZXUw0gI8bkZqNy3ppa/IRgT11BPGMt6ihce+2LTdRKlrVPHU3E0tInSprBUadYcpSu
buYhKQnObIIXcluoWMlSR1Q6b+uViCYJAZ15R+AWQRAy6pso4pT0KRYYHWeK/4pDlVZj/kVsjuoY
vdyeFHSkhgotcSqaLxzn2q1gocwtZT1N3nOUYhatRgaVGkbM7RDKr4KBjS7XtbMfSimmOQzYQqB+
hYbBmQ6EN4tGqZMNrWsE3aWAKkxZnDhxhc9iKxlWfLLYIRWTtZfY9r8pQbOOmshYSay9oKJ4v6nl
V212X17MFJLMkNbufDIxirFcgxZ4D4zsY9CSGQQyg5GgrtsBaq5DPn8UTFGRVho8WUQvXbUBBvw8
cVnuCJlYtcZjQf/gpEQQ+H0Z1AIUe0cOcnUfhh7C6WoAoEKwEBcAliq5gGyjwPsq0WnrI44IsUsI
R8/JjOhVkgw6u9aLDxJ8jqGiF2fI6vSMIwBHdDUARVbxZz2DfXTmiHRxpXIpVQYSbI0cVKHdtr1+
GjN1X0jI4JkRnU0ZTrlqTeGmkfVwlnfPfmVKDqCgKA26Q0s21SKOkH6LXXol6AjPu1e8dSU6jLHE
BOpNXbkMZHk1VZm6hX6I6DnaZaDHZzXPcTCys9U24arQ/V1cSt8CrZ9V1hdu3CfCthpNb6vz0aOp
M01LDPw9nZ2KsiPvEX63qJEBr38LwB9Bf1m7sjFDNOniM++k5zKEW4h2zjF1OChqLRl81PoMPCtn
rJaqZS6j4lNzFGmCBk+kTT9hrsEqDO2s9DFTSzK43VtdAJRN0vYhLgVr23inssJpjU+ksFGVokLS
mGBYMcjBoTdOSQmRZvR7NHCsO45yFmquHfSYfFIK0UrKDOSp9+SNUgvJBpMhLv6g2hPjbpH4nocr
zySsQb22PgkQkNUPk8xnTarG6CAMwveQNKcC99m6EImPGHvpu8iyZzov6KI88j/b7imrppdqko9K
gJcdi06hIn+mIpxJpwrcG4tNdgzJuCpfhwY0TSv2L+WoG1upxpvWcz/GWri2CRXjJPHZCfJxe7Gm
nEF8I2ZuavD5MBqXCfvK6ENpx0frAaAPu4yEtMxhxFAAIQ7x/DoaCTuNkISZUaZvwE8Tmt4fddT/
W3QKcMG9cJtaAwkVPk6TRiizbUsor5NmvJdi3KjDyD7DK9Nj3OsORobPyRfPTVeciC+UD2Ydb8vK
d3WC8p7NWR6CTCdBLh2+WVbIQYXCMuJ7D73nZzStWNbRzMm0cBe5EEbOoHjiUR6fRmlEXBrsNUNE
nJizBssKFiVZRS8CP10Qr/jw8K7jhnaHMPuw4PhEQmustCa1RVGm2yznzdqUqTxKoRdtb/TRlzXa
qsXdfFAL9u8ZOCi9kpGLIBnp8vSLFmF37Bq0rSoZCjSwbGu24yOyXMJnvRAYrTiTEV06TGDesJ+a
j6wgRCLVVadOxXWR+G+eWHxm2oCaCSwCrXe4EFJ0zAgfdBkoLGJhLQgtDV7BT1Yy/os1k5YLucs3
KHWRmX/IUfEWDt29GDSUNVhyHJq1PWLm8dBXIGKNpPjGkfcdKdkFNxROBGYCrjlQEXaNxXjfCout
NFTFlpqJEfKhxP+yKCwIP0pFvgBCRM0xmVU8FoP8LEEXxsqdVUu6y4kHeDuLcw/L83RFXIuDOs7c
OARMGnTmJUoQRVu5BZIJGMVKNntEYBoKMk1t7aYYNmlHd9aQyIfxKASvlcrsQBLhWQ7LOMJWzujq
EkrgEFrap7am+bumqtVNL3RrvTZsvTKnfZXGqKsqSz9pBd3b6RQgkv3seuGCAXzVE0fz1LByVTOA
UtYfeVvXxxKZ/ZRA+dU70+m/G19qVrIK1KFBRZKjFG46YlkLGbOKOgT7qM65Kf21gT12wq91sCiu
Fk3ckW9R6E6lpQAaBfHd9AvpVKSeeALf3ZiC71owJLdSFjuoqSh9xukWTBBGKzV+w/IjPKhS3ZDs
GoSLwdOfG8Z2y9iTrjQQdMRoWuKiNNHcsTbBKRCJY/ApcRnUQjcuIJN4ytCfUlytadooW7bL/y3o
GQyp8YxQaTIHrGW/KfGiRj6pPqNIFwzGHAG0kkBDROsRqhMTk/rFEauf8qjnxa4zoGENyhJ1j6wg
5x2k05AFkZuFxoa9tJMnFsMVRpmuH5OikE9XPfbYyKv0HEfnr/OzpDmHPk9GP882n//4G/0hU5F1
SEqWZMga5Ls/5dQjvDLA72HQriaSZswWcE4QEzRvkqjD9AtdicEVEdGgn61qTjXqZhQCWWs+yKP2
4de2KYcKQzOUJ3E4HP/66OT/LdvLVDSRJ5AU7JA6I1iO/g9Bi6Bi2PuMDUfnc92IIxJRgfV4l1Zz
MBdyKmsjdLRUXJHcOV4lpUHZED5rUnDgsiM4dQFVj+7bHuuABJqFlSST6Syngkv8h/g84ePBi1z8
J6FkqjTnGP5yVi1T1E3ZMHRFFA3aaL8ed1XroH+SFvTez8AEDm18xO+N/swa9T06rfTK4vSOlTRz
Jyqs3zQx8HLggwkqyUG45xhcaz19uGp0hLHSt71p1dtq6FaokeJHVY4ffWtMHR/dMEOr1mEVb9E7
puIVi6N4bTF2CTUMugmzNikWkBHE0gTSmNw6UetIZY56vMS1DPtBC5ZaAxIUsxIwSJU4gzwHL+CZ
4R7Bd7rz82lYlrgoKJSUVeuV+blppfqBE6AC7iIBQigAfdVRwSxcokOZiFm4C+Ee2ujnNKyTfciS
PcCkaaKQVRFam1uD5YIhh/epLEyTV1eDylZiQ2ev1ey6DDJRHErzgBfuZm61KxBsrA1ybG19DIEQ
Z0Ha8hgyPidZWEe5Uh8mPQ/WajD6dpCojYOevtxqhQCDf775+RKM+i1Cx+j8fhdBy4FD7+wGq4G5
WBPTRuMiEa9+fuTn939+1Qh0cgzIjVG9KTjp802ZYQGW5XY/VQUWDJLhbQlM99IcM8abjJlYA+R7
2dfmGcH/opybiZXfmw90hwj3kICdy+x+4q4ZgaRzk9RwJ1oNZT4GtuNP66uQlHEjdUhJfBoZq0HI
EkrwliiSUKarkOPN/bnRJf0JPbK6xisVrXDz5JBWSsO1auFeR12KDxnSB0mN+fbnSzUOTyPjGLMW
h+2Upte20UqXXi19VOE4NeRiTYp86CykoBDEXiRqwc0YKBDbpSIi0QDM/lCP+kWuCqQbJkkPYCe8
/c9NViZAKowarKkaCPtUzKmJxYbkGOqsS9UXylMIUNESoulhyjIZQeEkL31qKSnwjTffknt8WyBQ
FJ+MHnlg1NSUva2HJNckdLyZcaLwH3ktrEk9y8UhNi3z1Mi5eq7HoxGrgqO1jbU1BwQFfUWcNqvf
wJZaU7ak0UB5L6pxfx54V+7xKFeonDUffkBNCjIjEK9dTEao7hv2ZcI8LMXqlWx/dJhcbOnATLtB
8LMjgWIl48PqC+goAZxG2uDJKGy57KXtoFh4SeVRuNItYSxKN9SmRRnRqCZOISulgQBkPifN/OnI
VpavJy5JfvlzV2Txwme8pVRpcVXBCsLJmIhSmEECTJSsvYYBYtWznJOoVULGJ2MMsK74YkqAL9RO
xp4Fx/qc+LgF8iw3loE+72HCBFpfbSBkm9LaNoyh2srYbRckL9RpDV22MjFSR+grGMeG29H0P2uu
EKhTxv00qXOEvJ3LcklQhp5vGjOqNrJVUJrT/XKFMayPoVfjJc1RknmlxcRkvi9ivSG/DOtJVZts
VSihUYCaZcnrKig7Q7COBM3FHG0R7NFQ3D0tHhhmHyga1L2nashXk+yVOby2M7zeh3ZUYQiM63RV
qVgiR/ae3hxjqhQq2xMxq1chKVzrIc0QYAjSF2qK8SWYcelWnqqwBXsGODCCa23AaowaPEVKhc7T
tIJvXLuyy9yy2KRQJJc9y41djwJMz14szpEy+S6W2Z2RWPVJCSuNYrWIn9qAj4jQbHM1TfaICyOn
q03xKBi0OczKSraKgYpXzfuDggscS6pCqEseQbYZt7EZRa/tDHAe49YgxkCiq4HeATs6Wg7Zaz9+
fECklE6LSHgmbmCAUbU1R0RB8GO19obad0fDzXKtdDDWodh8d0GXXsJkKI+ZJBqLRlHaIwpGdTU2
SrjX+nh0O7l7zTs6H12PWXgwhmWKMXP09Pq5zl5CFcmur7DHqPokpz6BgJl0x0Zr5+mKkK+xa3Qn
U7e2XiAdQiJUTp6nCpsxMysCRYKF6CnUDlCzjtRSTOQmdh1Snwn436rOSfN2PqHzqJJ8ey552ZL+
v/5ZwBbaRz3UqMb3+20136h00Oy2k7UVNBOuoEYpuQzb0scJOrdrsOEgG4hSUfFAMyUyjCHQmJuQ
fIylQLvgQ+hcEDvZjl5NuU41b7L9EbUSPX6U1ml6UDkLz2nvATT1vGHLoFb+Lab2vxPf7X/l598u
/PU///2Pcd5/+vKfj3nKf/8+/849L8YqpLn462/88/+7AHCLKNb/cwD4Ovyo3pPmvfpjBvj8K79l
gAva3xUI3qZlqCI6HDTVfwwBV3RdkSxdQ6wii4b4ewi4ov9d0jRTERUqVGovU/rb/wwBn78lQkcR
RUnjnSmp0n8lBNxSeKQ/FHmabiiqwgNygLqmyrr4pyIPpUgQaUX+LVEyb6ZN8ZhepRcakVZjY02m
A7/6jLfpNrCnveS25YIPzTp2jZ21G7+0fffZbIpzfcwekw3pu5/Rp7TU3OQR+6px728Nrfj3egVb
bjPa5cpyQTBscCKtGCNtus8A5ba8oAe+RQ15Kbf6e3BWv0M3P2h7GVzRsk0IK1nIt+oRyfGWUnhl
nZpl4gCftJNNfJMvxb5fwczakFN+RRi/Ss7jiiszjZp2aT6mq9BVoXM62QktwlM/2Hynvkx7SDH7
9oZV7ko37i5vVTtw+nWzh9l6pCpfe8vGjVfi1nAQKX1H53zLUR5Z5l3vll4FZh5385uumG8i5bd9
l403QKBZHY27YFtuwX5iL6xOlqO54pM/nMptYZ0/2gMtEB7WP3KZ2jIhuHEK9/wN3xCSHW8DEnWr
2+JK22UnYwHBwkkevEd5k685QLu2H4FDrNJVsRe3CiTazhad4Gg+YjF2gLnb6hK+1rr/yjynwqP/
orn5VnIsh/hFtz14lwoAv7Dz3gw3XqsPU7IEmEilqC08JySgyi4aO9RJU8D76rbBoYRc/pFIO4V+
wU7btDYKJGfYKRwX+uDeTm3ztXkghVGBc60vtJdpn7rhpdiVawJsok3pcmGxI/6uZpFwWqJNsDGc
1M3X/k7eZo/1m3BMD+aZZ3i2HMh44irYMNY3Oe3xOlzrS+OquEjpo885FPAZ9vSpX5vf4wGXePds
XbEoPyu75qFiDV9IAb7UhSq6iBeYtAiueAwdwBJLZJM22TLv5nbcou2nn71Kd9JJeOD9CXI0yE5h
6hqOtMgP/P4ytOWF7+g7+h4i+KtFuE6WxStuzkV56c6MA4hvUbiGEB1iE07kQgOrxKX0iLUzyABe
OWJoF/vOQTiFnPYDTe+yXEN5JODwcE7tBaisKzjcReIYbvLpNI++v9BvMGR8GDwmp+kNbkSwMFee
3dpM0VYCPWmOonxLD9Muc5oT5DyKPPi5fN54G4n2sBkomKQTM6FFnO2BSPkLsCGS/tIawKIbWqZE
P1vfQN/RKeiaPSjuoByaxfleO8A86Dq7XM+JSl8iy1KecCU8aE8IXEwaPOmO+xCaEUdEqlJ9x7yy
IAp7ZUq2W+Ur0KIjviIMw/4Oyz+CE+SIjIeys/Qu1J/MLRUi85KwoERZ0k0Iz+JLr7txu1aijScv
IbaLr6b00ELBFqWd9e6/zjK2EEf+acaBmMhpebgVtvJy0Z+Yb+CX8Jpl+BSxb5CZfdAMi2knftFK
Q/o1vYUqO2mgA8gICTF4njt3jPOWbbizVuZeWJGftQxUxxvOGRS7j55j0l1I6uw1FtUODXT9OtgM
DVf9FdoJMSFLPdgpEGanFap/TmiDtrxbxBKjUc2O8zf0fMCUY/go3t0LE0dxlAdIfWlwphPddFt5
Fd/mZO9XdWfIh+ypTDfpc/scQhRFWGS6BbpYBCtrzJ+mbr8ZwGTCRX2LA0fXb03sWOIzGJcc2wB7
DzoBK7hlIvFbL60F7WwNeznejNY7OIbxgcYvVvyH/sG48ZqAvbSHY3NlSoYhXtAX1ZYR//LB2Ejs
Zxc0nwgyGPvPwCT+9AKjt3+un8ULneHZ4r8iC5HZ6LoVbFdpl9mTcDavtftpLSHGpuKS/URxENR3
48A4wW5fylMLca92sPceJP+KP+jUIpEknuvNaJ/aFNoAGEgZh3/eCfZwp9O0nluZC2NDH9/mNb32
q3FFOWkbB9IBEIY/8jgvpNxdAkODN+C09JmWQrAFp1ocZOugfxAjuiAXAfREwgWMjx156HamPysh
rK51qXcrEAQkDyS4Xw49AWIsD7w7wM8Lt4Te2SuCQ5itcnoIX8TsRTpVzZvkbwzCUPx9/a00wMSK
u1Y9WSct3rV0sPequF6WK8jPJ61ddoP91K1W/T2tV6S/LSQ7Wgw04Z59RAwHxGiLAqOdzzqzKg4g
d1kbkRsuBoN1CY8WYHWnieQFsDDyeULxzIKPDOJeM3w1s5saqo4ep89sSvHWtcv4AZySgP6fscka
HWi0bTf9kkb0h3k1jyC/w2VzKOEIke37wU1zSLbj3jvB71+WH+hGNzwVL2ph66tkb4KiAHbkFhud
xVl9CzbtR8GnbNd+KOfeVXeait6CSesiPhMgCKPypdfOkotEeik7/K2IKSXHGNb8A6IPzjUG/uAD
hdzJEK80dhHC2CRjwtXMFWOMstjA9fEmVFHYPZ+BPvmfOPsr0uZtQ8CuCvMAq6qTG+ttsOVNxru5
O6gkIwOid8Plu+kGuEZyhxgxMku85ozRO6Hub5af0CZEdf1Tyv2/LnnXX/nxPf2q/1wX/1ImU0r/
63mX7837L19wOQ2b8cL0fLx+1W3yW0lNUT7/5P/tN//t6+dRHsfi6x9/u+dtBjrz+uWzRfylMqW8
+4tilkPI6q/xz7/xr1pWpig1LcUyEVqIjK/+UMvKf4feZBoUpSBhRIpKytwMDVzwj7+p1t8NiljL
oAWKp1Kcm7cYWv71LcXif4YhSZIp8e3/Si0ra7+Wsqqh0qmTJEY6MkW3pFm/9iu7ysjpHDF5DXKo
60RdGTJkgGQZWudJJQhPKqEU3uJ+3ypnHxSf5Z1lDTklbRuig5XwEqHdU1FpZW41jxhpjlfiLRzv
DYv+H87rv/ZS/5a16TkPs6b+x984HX+suv98qDobhj+2hH3opgFwZGaz3VuNu2166zRkLQjM0ftJ
efifPJ2s/YdPqMLg0i1Vs2RxPnd/6EEno5cWI+kz+DlZ0vsKR5Xw8+8EqsIk77O9mLpdBUYZZG12
r4rLQKsuJlaXbkbCwOEylvcUNhjTiamWWDf2aSQthBnwXi5uffjccyG15L0XAlHgQTL5JjeVzbkX
ygAl6m0U4BsFz0a4T/s7s3j0Ofe+uuv+Bef/0gunpcXVnKfrcR8xR7bnR2mLm8zWI92XyXOIrsps
ic/E8T3cBwKahB0hRvDglsFD2ThVuJz0ezeAtpPvcnszNaxE8p3uWz/cckTKPDYzFWxrMUOU3mm8
O0cXD3efxInqXtFMQrmKnJBB2oFzkCi3tN0r8Z78eOhQvt0FrOHdXRqiBYL1RaIWTI3hDpHiCxg3
yW+6eZPDC+5TqATRMg7vgr9vuQ/lTb83xKP3rTW3XD8L055vJjPMq8dmX9yCdgBrvPMQOkfh3aQa
4E5DFxZauBJTAPmlzftSJYh87G8+aBHf32e8GApmbFPnbe3T49tXJnwgUMSScBNIkkod+nc0nRjT
mh9SE63nn0wHAQx8s6CT4O2i8d7jreezMZ/HDut84PKM82DUqm4VEjh+Q/VuRCIKnBlFHGl9y7i6
Y9IKx92ghmDa9dsonUls6op9EgOjon5C7MZfk9Felaj2sQxyxhSOoyBosAchJ3mzFQrKVkoYBZJP
g/+X4s20uDDBlWzuWnCZP4Hz8Yv6B6P+kE+0gCqbw+QJS+nWDHgA6KlJ0YWn13Rs3Lz/NOWOeG3+
+Bf8SH7hta/a+/zUNL1xbNywNuLb5HOtnnsiN4WS18xDhrTn6PkbeGfyxoHjKOp3FokwQZzDlBxF
AnfH3o52eImtjdWCB4/qxzl3GN5qtedV4x6554tdFsLl1WX7r1cM+ddpjPazZJiSIksiQy4dCPSv
n2BFCM0E2wTXP0LRQlzgI8CNvSe/CVxi1YZDAGDKECOM9g0gLCnJYO6C3UrfSt6/cuWBwE+XvBIR
Bnct23vmW5y8qYTW/vWBzqvs71Oj347T0kRdtSTaCZbyp+MMUP10KKegyKIhyes3/hua67y0NUxi
uzeVYeFfP6Mu/Ucrv2WaqkrP0ZQZW/16bpqmDPuedxPqm60EkXQGpsKXt5t+7ZF1okWpa8mck3nX
VmRcBVL4iuSfmNdGu0LPAXDwcyagkcOhRV9F4BfTK8hxb8jFKlSU+Xidf4uvwnqX+K6BGODnp0Pa
/+gNrO6KB27ZQCDv53HVvEnEmzo/dlnTkWRfZICCy3ucXsy5I7y2Wf0WYv4nV8muk4eJIjSR9znC
C6MgAo2Hn94G7C+zdk1bZt61oTAllIhf4wcS7w2g6nxYgsjfaYqAGvgDdXVBoJ+dyimkYdxKPilp
XbOITXDM/vv8J83nw1eujc8BZrgDogeex5CuVfKuhRyNyVSRg9a0vcZbAwPJQkJ4RMQYpOU3XBM2
b7UpDzZewJZb5Jo1XHmF57NbTT+vN6cy4s8yZ7VEm2DQ3kOrma9zfCMAbya2b/Md82Fx/smjW6Ql
Yowr364E/nAyN0VYtW+8drw48wkzi7ecoJX5eEQgevNhU4o4XuVvOsZOWvAJfYA0Qo6QrfrIH8Zx
SbGB4A4V00AFPmIrWXfTz0udqVdexVkJyNkA6F/4y/lDwOSDdm2z4PA4qeX/4O5Mmttmti37Vyre
HDeATLSDmpAAKVJUR8mWpQlCtmz0fY9fXyvpqnqfdf3seBE1qoj7+cpWhybz5MmT+6zNvfBVOLam
NBANdDP/nHGVy/6WAZznUNshpSdjsY0ynkJVQiJmi8FdxZwIDVHhqyfKUqCxy+Le1HOX0kDojnHX
XpLRqmvnYi4DlB1XrhvbjMKG+nsBqqPTmDFckPp39fe5oYwD+aBcXuvZfaLsZGlvXoVeff0W1kc4
XOU7fUkB71m9tdbgx8EOw6pKZTyavlPPT90J71v9HjUEJza0vvpAffXKYIk97otxqoZAV3Av6aDW
Lt5wSyDkIx4ib43ejU3Fg6Z53aAbSH3CAKJVvapno9KXjDVFZ7aB9sSiAku++cxLmO1XG8r9anNI
96oGR0HjY88lZYb0Q5xK6DLbSLWYX7W3YfrK0jc2+7reS/okipGvMb1NdDMzRtQPvoQ4Xuqz2b2q
Cx4R71sKzq7TmOacHZfRl7+uZoE9j7lBTsZhNBGwP6sr5GKp2G9GIMF8keBa+Rd12ZF3LoVQhA56
OH/OF92FJoh/QLlVwUuNtJw5rH4KvJ+gglapKXJzDHtHnjHpQHGHxIiaJoFXfVVdJBiO8/QTXitP
1a3B2TOj1MhpQQhysXkrVThq4aZz19rEN/A6cLZiXpN9NNFuopOKaaG5rxG0g5agou6qbAuf4wef
ua4TKXgvGo5SuXvHlWSQW2B+SgA+XID6mbVy2eDnmclrKMjTePNWwmoIk2sg/4zBNErlKRlRGuSx
lUy+kT0gX87DYWaom8jVRJn2arnJjPAyC9S9DAxV9WlaVDbqVfI96NqRym8mm9xbxT3B2OORawZx
cDlD64NuT3AmXoXUGftdRnegepjqarl89YlWv3HFD13LL59Q6xrDSCIwYECtxSNXFeOYNjQltPCT
Wu5UhGJwddq50kgqlAwyfVWPUhOvHrairEEDX4I03FdzZ0CORNBwR8yuuEy1SpWOzokmXCOebujR
FAAVVz179WqIRIIQHNWP6lbV+2JW4Ft4mTtqpS0uQ0i98xaQrwqoXFeH/NaBlqOzlR8wIO42qHvR
xqv3KFmmYWVS3NozCrg5HDY2Lg58rveWaveJRCIMYl1dlPrGYdrnzBH121MMiNgPbWLzydKCSRhq
ZfC4EfWs1QJmRkibLc7uc+mrm1xZEBuItzza3GWfrXoxWS/UGFPrhyAz5FMqKq72vRn6yhuanuad
HeHPuN5E3RcQMlu30ndqHKuxqx4Rr0BdzcIvUkHQIwCqJ88RKmP0rGKky3OuWHUbABSX+ZNJnycD
5Z/lR54vr4MHpUInq0Rr/ozDaun6uWgMpKtqUbbo31PrzCW+8m9qqZxRIKlVXa1GcfvKvFPrNcGM
b9VwUp0sHrqhls6wLvyYOcFUJvgtHR3sBHuevvrRfCKaX/mTcekwIdSkUP9eW3yufV2Y5ZHkEiMJ
N1kV31Ikutn2M8PH4hdVoJyZktqr+s0qTUCGSCM/IYUlWt2IimvZgNKTOKbWcH6Zeju8MPA5VK7T
v2REv9vuuTZ5onB1SzflZav8j+3eHNXrRIc/7Pyw35gWAZglQSUi3CMK+01HtYn5rB6nStPUmGKx
VR/y/Ljjgp3wEj2u5kktX2o+X+b2kqvFmfn1czn1DH4S70t9OzTdVzVxVeygNcGzrgsNH4r57E60
hnOzhDU1ClW4b4o2UOutRZ1erbQ5MaMlLk7lq0UiO5/VU1H/2DC9GEVRz1DlIeFv9fNQ85czzX/u
wz8ef6ms2rVtw/Usx0CZrat98z8elIhFaeoRlkZFDHWT+2eBY+yoRReRz35sX/ALZN2y1hPBl3VQ
raIqDtks2Wr8q4/BB1z+v+YBE229REAldpE2svIwIVXQUykGz9XhWJZB8+f817B/s7vnLlzHRmXm
eK75YXcvxpmDbBsQkhpYvG0uNTFeShfvw0vexluPgTzzREk41F1qKuQ4rwvxV6UtpHZq1efLyFTq
d805DxEJCl9IZqjWO6clCSF+q4SGvQO/RizDhs2HmiFWB4SF4LJGj2UHpWfEwWN9VV8+2a/qPU8F
75lno/5TEVPlf/wiTrh9ZyENZ6aRQajER31GrZCMLxW0J65C5RmERtU9o/5JrTOXGEzwzLMnaKIz
p+P8hJJVsKKKqDIDlQTCRtyVIfHNPqtc9HLXfJlKJslmGHV8RHrDBgGnCP6qlhu1Nqo19PKkfk5O
laYI+MaaRoj8meBI+1ZAQCZmqQVTDVy1SPZF4auMQq0jagFQ6wYlKYRY7whpWYpeCURq28AikfDM
Vb7ec39qDmopyTD/QVKERrOx2SePXghV8ax+MvFFJSYhikUiPJFGhW0OnNX1GGoTkG0K517NE7hh
rIEq/tYsP3yaZIeeok0hTyqK8+1wLwJdP7MqqXu0ePr8o5Y8qpVYvUtcE67UXamVk19P4FSvX8VK
vuXPw/Z3g1YH8MSYFdAKvQ+ySCT/9IwMlKQIOcQi/qdWOLVi8FtV5vvnX/e7DTTNF7ZluibH7eyk
f53qWGhH7pj8/H1qnEXUXxjxDDX1CtjWqByyx5BH0nDVdEe50OVL7ObRu9UdiRQpjdrq8ZR5kwvL
/w+e3Z8v8nfPxNGVIoDSDVHpwzXG4SAR5Up43rQPkqf30U4lPyqD4PXzXC6/7v91gfv/P00HxZU/
lMG/t8Vb+WsVnG/4WQU3rH/plMAdxMau68L1+Y//MX3v+v/5H9a/YHfZajyj2DANlt3/WwK3+B61
yLiuQdeU5arK9P8pgTv/Eo7luI60pGXw/dZ/qwSu5sx/Fl8YMrqwXVDxXBeqE0tyDf9czlaHMq/s
oTQNCEe9MBcxixpJokavCD2rqAs5ju38HF7LDR5J6z7NXXOzKjhhZOgHWchdkwpOX73cvpFNiHwC
68WToRkNHUC1CC5/dZIw2w/t9H5pT13hT/r9ZPdsdeXhHw/+N3Xyy6T8cEMO6lfSGMtCLWN+mBDO
1GX0XcONKmvnTVvN8BqlJMfYtee73vDFFczLdXEyVN5a53sQ5E7027GYrDgVjE46Yg6S0ByPIAvh
NJiwarmDzgcEqcT+LMfcpDYsDs3W0SFecg4qo9Y92abunlS9+6qJcfzEi3a6KZKKQqso9vFYrvd/
vk1H3cavtykFhxa6EByRqIOUX98bHey9ieMxJgMKLtHUjdZCUCjeW9Ai+yRBp5BjntFybnCdFNLc
Ww0g3Eur+BA67R31tpMsi/mmn9GE1d5yyyF4/BgNBZZ5651bC7Q7hTbfp07R+j+ZlvFcFnRmwDOz
wtDbNk17GFxqoDo6uK+1tS/Ngy3C6G4sLO2K3g3r2lsIh9hCfq/HyHjpkWv7sh7hbcOusuyyvEUl
iZZ8ixavQgmjwVrGDycYRT9eA527rqc2g8xVWr45mPb1DJKJ8jS2bt0IGAM+lrG7/HUuF1j8YW7d
xknpQhouVLPbsBUomQ+ZtJ+HRK8pyfahPDAdb9FnrluNnmgSVRP+Zzb+7z8So/t5Ivhf5ovi1wCt
JhidBqbFciUc29PlhxcF56PuahtnlFn2BXtCeKN5nfPrk5GtNaKTAQwH2Z+4aW36KTAVwxNXMynB
IZq+ipf5rVh0hx1epZixQ7Rzx0U/63RO3oydfaOlrN0XwEiiad42yqvkUIohwXwYHJWbdMa1k0ks
b7E69/88BsWvSrDLrTGuTfqrWSOlLT5MtXqqp3UEBrzNdcn5kIw4Cp7t4nZKHOhDikeO1NbZz6YD
jw4qLNKIgpKrEUsbrDR64RqQIeZKCe6TlVf5s2Cy0F/w5cLf1ydL0mBFV5inLX/JJIzfXLoj6K0Q
Oq/Gpgb86/QZ9SpvGmA0W9IeHJtmG25Umn+eqgrn0sm9rrEz2ngWuwp3qdGp4NhMa3X2txL9r2Xo
yxNky2WZHj1AhrScD9G3m6e5HzDooOTVePsevgrHiTnsnMn8lPYRNXflFxurj6C9NvuurJ/jBH05
yeKjZ+FeO3rHysXP9fLRbMXhz48i2xl80MUYBWpDS60tgbdp836Gblr3BWfBf7uV3z1R0+a0Vrds
z6NN5tcn2pW2s4gaAueg1QttnNl43ctzlyfG8fKXQU3qy0crXRYIgbrlKlFj5D//oHkXbXvqUYZJ
EvcnyiBvsXSe2uvSpNWi7LK/xNHfDQRmPOuegZ7R8y774n9s5+DmSXfJqNSAE6GAARWnsIzMH9M5
CyL4oH4epe/A7iAOhZq5t01qS9lf1ixDxYAPwZzsQKhAzhgwPwbzedUHO5fUSuY6tHZrE32z3Mzw
RckWhjivn7wIE+UuEbSzNcm9EwMf+PNcNv49TJm6bgFfQCnqUQD4OCGwiBjwMcKKKM+t69jo0V51
eXUDKZCTIT28dqvuq02r8H7xtOg66ZrNKKcHsynlZk5qtgPxfGNbIT0AEcYwFzZ84Q3ZzV+u898f
FbpYUl3Lob0FMaoahv94X6WEKizqGYWPNjDCNcCMrSHWo+jUGBmaU+Pg/mH2g3kC5NdWRnz88xVc
nsSvL4txwq+2LFMnRfsY0B3NyMpGwGlb2yvDjNgJAZOITf1zpqgeGHRSsm2mBj0pztZ2TJ8O3irg
Gwfyf9T6TpehvXQxGgsVhRlGMHNeijigjbMKPKKsqsFRWezts961TmA68C2EBZfWsnbAZ6svzmiz
lV7qObgs6FglO9hjV88CwhzHnyuUwJbD+mTusuAShme7767//BgMMtAPYxbBhJQIig2egm59CF19
aACaKiNIVThHb7u3cqBBNKoTWtS9ZACt2eqntiwUTt0L8kEuMPrsFDcKDqBbfGNl0RXHDH8roC/y
SiW7j931iH31X0K9+PcR45AlubowWIrBMH+4UJzVowpzoIpG9yMgSywrdW/Sb+OO83Xp9HRcxuPB
GvLjMHYADWz96eLoYXBeveZtfnRGmBmCdtzdBbur0w9Jy59z4ORO3yZJ7P0lY/jNg6WuRLoAPwyR
9cfrXRfdjGfW8Z+ZXd/o6FonEZ1aCXvETb0vU2/D0AcOl7fjjz+/VeffX6pOKCRZZUEy5UdBjF2E
ZpqaGFjBWvDQWyo/hlUCp+zkUDxxycx6cBd/CT6/SSQcgymN2oQdCMnSh7WjL7uon2t+7YXsNXHc
HgGQbsRgf0plXID+iM/w0zoEHHQ0TVLvti2dusPYpAv4LewYRWH1uzxZv9Y2TPV5aAukhTivdVhe
g4uaV+xz879c9m8eFlAek6Zf23H/PRQ1Bi0epSreykLPd1EyogBK8puubyyfVu746oJT//ML+iBZ
ImOwdbJ9j5yLcC348Nf4h7Hemq48wg00BIK18TI0A41wYn7wYtqaXfrmC6cy0CK5Wwx5M99MEMm5
UHklxofUvPL7Xk8fly76SisRRa8+9tci/CIz6id9o+2VSVILhHmThbGOOtf6y/C2GUsfRxliBM75
SRot1Fe6o2bAP2J4yuvpvTZ2OSwmb1xc86Gds3rvJtpuWFPWezcOYe5gfCcTGvGoCi8oWc5QJGds
AqK1EX5vBroscGvHvNe3NbrBV8zo4A3Hrt8sNOPFkJtiAyOzpMzv6x53Ruz9Gn9yx3JnRO3DurKN
tUZvJyvDAxXBybBR5rvO1L5bNTwVIwk0W1PWptl15vWc8FlIWU36Zl1Kea1rjX55qFLtCBveOnQh
p4j9Imj2zsMeAOrnViuCpsRqG7tFDE/1Lt6zcGwA/NwWKJ6ujeHLaIdccWWKIBk9eq7qVW4b+uQm
s0epjSqy8yZwDSYmPXX8vYM0U3XoW0pybp8KdBP02vDDxo1376TlHepzs8Po0/O066nWTmXzyaUr
7fGBrVwdVFNdBgRmIIsd3HQXjbI+r8VBCsX+Z2eOSehbBF9yQ7ph+yMVp6MeUtkzJ4qkpYbuc7K/
iIRqbtcz+oCfFEZaHnJ+bZtFuDusxv2smfVjuc1vJinTB1B5DqUv2QG17p6lPkbbAdxZkLXaLp6L
3VDRV5sCLaLbtcK0g6NFDczqvjPqIwSEeZsOD509DShzTKB89Cbuw9IQm0nooIPSEWfxuh5YAumE
cvox0LwZ9MvydY7nkQLyEPoavb68WoKX89YuMmjnXARzZpVoyNejG1P5zGdL7uBGK1cUQefnnINw
jkbFnUTms0BTDpZS+5ZN8ynsq/kuMvLlBivhbdssyGVF4mtKyprnNF8MaE6xyYYfAsgArKIPFr7G
LPutD0nccLgN/boYglmE8aGbk7uBZuqNCyvTJyek2EJagzKIXsF6OOC9DHBPCc+wQbxOOD7fOi1u
5sBdOs17H+ymULSeYiOR2GFJyjFh6pb1dhB0jxnHIcw4TfDkdy93qdCjdMZB6Hq4dnv01rTBPVTt
aNxEdGtTv5wfOMymM2VsvsY1VX6kbsdV/25T6/UTobq08WPbRTNDvMjhpkTIKVrU91B9PEBEjILJ
QtbOQTn4EY668Om1VrC/+BipzWp3ZSXJNjJHDtxQYvhFWX+LUp69x0zeCPrrtiVnFcjvvWxn8LSP
iUXX6xC1gTnwY5J8wJJp1iYOwcpvxdJceRGV79ooxN4ahmMtmOWUb7HlW2lx0PJx3Yf9am4bDta3
TZuZQd8DIE6GhwmD6K4jnniLUQRDAENK0C7S75vVWPe1kz0O8Erxqiykr0AhlKm0rLb3iCAObYZo
eBG4T2FyUvk6Rgc+HPMkiCav3IwDYO4O2thqTO+Fg9ARPwmg5YHB5h9IvhOMGSNtFvHnfAhpGrer
1ifPK44Ee4BwukX/QFpzTD3he92OWtDaRkQLhv4ocUhh3cc4Z4Ujgr9Vbuy1YnqKzW9h7zWb1n6n
VshJp6s/NUQkmupd3KuLDLOADO4rnelbKEC9H1YtkBqZ7mkj1A/u+qIbs72TafnV5tZEbUaBBQgJ
Kjfeui2aetfsOK4f7ae4XOLrLO3RIADRoDc2C8LlAPwoPKUaYHVKOXhWymU36YDLAaPUQWI2DZJ/
zDxDo3/3qEDUBdZBXUmHiF3et152hEH7JKpDEkcvhQTyXo5OxTDTEIngdN9qdEt5QLESM0fx6HT4
amGLkwB2gpqVfw6ViCau5ZdW8oHGwC288aR7Lt1gVf+tV5GiYnquUX/IZg4otBmcG1mIFSRL/bbU
6Qh7bBpOZs9hXYf4MZ7W1zj+EdM9vs2yhP6zzqZrphiT+6XT7jFEczfADzmX9qD3OrP24tKJ6Va1
eW/XQ7NNcxYQ4ekLVjkCxseaHtncz5yTpgPrQnLuYJ6GpesFdmt96dPFueP9EgehDMwxZUnHyr5g
1GHs0ukl7zv7oc6r3JdYkuE4aW7aGZ3gwCmQDzf3eRWLQzcLzprmuG7BfY8cQp01Ow73aUy9ZdWy
R1AB49bV89ciwQnMpZzZxHfxE0ne98Jxu4e5s0592F51VoIqf2xEgHdAvqnaleGUY4QaFVWxrcoW
2aQ6TktmbDBzzLXxQYpoelKSD7fHP7gz8+fRepDeTKspokEzh6USO92hrXCfGmoEJF48+0nmkrlZ
2eNc5fbWwe0DMF8mgmKIvsWynTbaWAz7ynkFXg6duRupEp6KAa0ssIH22FVWCP/sTrfKOzjn2BcO
+bvp1fKB+h5FRSiLy5K8wSnn5HBQvsI0i1jYDL7Ekdw0UiQHzxhOOEq3O2lFtyyVh5YDv7qn5c+a
oi+xgcVTXuH6VJrxHYK/m8KerJPnuG/sAnBxG7LWx1zxmIO6OHWWfkuYgmmhAIKC62oRLRiiPdWF
9hy74ROb7UNNTZwvc3bSk34PrfoqmxXigc721oSal02aLyUdE3VCzluN5lVZg36jYkgviFWANcIG
LdPsUwaJcG+01FBX2h1kpH9DyuOgSQdHAJFsUwBaQciePoNX0rYodJItsQLuqn4nDG8OYk5ZY/zb
IW29leYyHvqKJpy8AaIJjrmt8X0t6yDrOvojjaHdQX/B921NUp9W1J3hzN1dRIs7w3wRe1wyxwDN
6rdlaFeoTp5AsuY4V4JSMRNZfLKKEWsWptIJZo+3cdQY1RdxVQ3Vm9B+5D2dLUXXsTAtowywIHD9
uc07ar9ILPX0ZjUw3AVUuDXnFeSpusp8sIoHbYgDGIN1IuQLK14ORJBmy7QZ/cnhBN3EQTgiFfT7
qsBBoOR7qfQFtZyOEZCmHbsP5/ppSovyaztWjyUbzo3uDi4HHA5V5gaMXXSs6vxLKY3HLNMnRCPA
SEF9474lr9rRPlgi/Z6Y4oqT7beo+zTrVrSL5dVSL4S3xcVFzgOOl0e4NRC1N8K6B9Xm93FrsQYU
lt9QJg7iiDCvZ9e01+rbMa0Id/PWipzwbOg0NJqIKRa7v2pmRvBSevE9VlFPZcr4b4ySVh4LrSPW
32By5jt8wjEDM8RyJVqzJeuNvvXSNrDTK66iqLkrc+ThkNJO5Gmv6VTgDtjVNxDuX8YWlyovgivc
NjQmVeSmrUUD1sg77fqJxkSbvLP3i2Z9HszlCsIgPTxz/2MwV1DvsUOKql1bk4w30xuGQNkeIH4W
zNgZsozZwSAnvK80NCE1iv7aAaOH9tSCmd8O+hWiNsiUOlQJWCMbjPZwVXP0J8gRSF9meV1LO/IX
3d5PmCw5+UvhxWRXJZ3z2pTeyFnsC90ZbpwufLHUlMiFcUswLfdZoq2b2ooE+6L+fsQDI+ha+1x6
kYucp/pkJqI5lOQdQuj3U7q6kEdcv1UcJ71eyZM2TUuiPdXJFUFWC6pMQtkRVACWRJ/8pbovcJo6
pGCM/NW0wiM4GM0DwZKiSiwW2T9qMxLdROuuMP3AAchMvUCm2kuWzfpdRTvUUOhkmSvAs9YONxnB
pKAKuU314gdGYlsQWswOiNDNbdrlox9b44KwwsFjriv3FT4S7T1FXwGKVYsCbGl3E//NOtI+R1uf
JtP8Ol+ogfUG3C3YO+WG2rjbTukqLMK80fU/IqyM9PQ7akJTpx87U4xw8kExmPu8BQki9FNmTFfs
Su5Nt97UzZOVRvFGiUbyLtmXOjL4FMhIYbxSE1MZ2hvylmGTfZawsJeM3GcsD0JQJcGFgAxeaucF
Hy1pc5qht+ic7Hrd4qZxW2Nlu/fKkQPzLDsgxX4g00keGvKqQS8xYgn7ZzYlGbi6ncZWapNHAwnH
FMKJ9NbrsTBwTE7Zr3n0WMwWDecxgo0Uhkk2LHQGS0xayWImC5BqLgOZo4eX6BqeunK6xmeKURW6
tLmFq9yoK61wUjp4zOlRxP40YJvsWiHXG1bPSRvu7EWcY5oaStBrJZbapoCqy+la1evvcSUfqs4A
7+bCFIFQHF2VhuGjtRlYo184bDW32QDXbLTiT9Pog02s0d3VIZJEPA8187ueWV91fW4RpYYKmSsB
V2ozwsLyhp1PuXEbHBPo7HoorOSU6smIyw8ilK58zrPwEzMj30CUf0kc96s5WH4mxBeTJ1uQicV4
a2Plmn6yo/AWnC2tIsl9R+pP/bu6iktz2tsLbpnP7C2Xtnkd1uUlqeuHvrdBoLSt7/ZmA7gj6mFd
sJhmRbFZk/Vz7pnPRSZuGiDGm1LQVmM2tNKY8ui0jXGzhBAy8cYDXcQGuB6ybaGzJy6NrmO1vEsS
h8Uvx5vRrpN2v4ISB1YPhLEQNG9WuX7URCgQgaIdG7TPtNUATkxWtNzDqD+FYCMrTBe2yFXodhXx
jzIJFx+H7s+L8MaNi9s8DQDnWoFGDLqg3bg+Fezujqy5O1N04laUEF5sLQJOQ9JnV/iVj7jheHX+
1nTaC566aVD05nfQ57D5GTvEubAynzMv/ubgTOyzXt8uTkPiO9BSitnltgkVeBiGSj5juzTAnw8W
L9kXEnaU6K7YgtN3mx4GkNxbO8aTfpC8GidKZrzSsaouVxKdotMPcZKcl65/S8Yblm57nOjZD8Po
UFcIqlIEg1maNtu48o5lq6FQpMlXi181rWiuYvpmgxE8CBu+fuDgpz1Upn3G3JdtHKl+feUhdQvY
dfLwsunKia7DuONQLop3SKiwUaMJD/sR7DMyCkqRcB4XzpTBKXL6sDgYpOKhgX9eWiPNytA9w496
Nk1k5UWTI42jFENnLkYwVr7euAO9T82SQVwUUmenZK38fLRvibtfUoRQWLcy8cLxIbPFdCWyzNlO
cIRJ/FbWIhcx9WKxp81LDErxhmOl18Z7c7yKLTyp5iLBqRD4iYkIZ6S9rBsDOg49tsCu2GpiPHSj
edSo2nJejPu26L+HLdmSCU9vmOCOtvFzO4O0JuOv0Vnxh2eGpW/lzndcFALtvFIsxZNO0GJEVWNw
LZB+MoFHDPiu99ChuRMoWXwGHzKcS+LKHvZNXx2wmvEzC09g0zbyax0ZI4hmhpFWom/UUomKeq1+
5GBcj7Ft+5HLdmHpYieYY/PFTDkFXg2ecx5+bqhs4+XISjNliL3i/MY0GCh2BEOGHO6q15F4DSNM
XLfsnSONYTungEuM4+JNNnTf5klu0zqloXs2Jp67sHF56VDtzptIcwy4RQutepp4TrJJ32t1Kv1h
wjLGfndbsA7NhJteB5KV3UbaH9pC2y2ag1dw3XzR5tbzdROAMQ10Z7cx3acGOlKIrBDxwNcFd3dY
6BUOY0DQgq4rfW90WNyQ4hJVUFJl2gFD+fkavvFNXBTUM1TXnkWVZQJ8LtPxhC/4DqTcuSt1vyGy
08NrUpdQ206vffciin2DE75KGe/HXHTsd+33slM+nCW3NaS0DKagomY3oedXBbOZhapwAFd08/Cq
hfAehHFY7GW/zhphIASm2N9g3bp3RweXdapKJg4+SZ19rsvmGsgdbweEhybjZ9fgZDK2mtP0yoEy
21+rrPYxzlS4/cW0kYFNz5uadgyClONVpY+9xiF166/UDA4R7vRbzsdnH50Ji6jmQY1otSxoGxdq
v8UDCSeABhaF93xwyfcIivAJURtXlMnRPLDRqwcEwitymjz71K1FIDN2wlYNQqVRewclghVJvcPR
wsHsbj3OttVhbGJQ4107sWvYc3h4eJUGASsGIBjEZk3iG67A1VsfOxKWVUsRThcJvY2MdAxpA1kR
x20yC0raOswbXWqBA0sVX5zomAi75PR0oMNaJ+Gbx/UzLlg/ett8pj5Clw7SejEpdLCN/nVk+oyG
tuVw1GM9Kd7zaKT1kMKdMwENmZq4pPpIOVTEtDGb34mpDaVEXhpqHXGns2PNFx0VniXY8jSfh4k+
vpLzWoYHrgXpBjd4k8TROgu6AfO467AwG/dNbJ6TMvyuLVOFyLR0NpaIdq0GFDQW/bFcXBKdiCxH
p26RyyJHuDmjK2mdKIhVW4h6H405cE7q2PSrDucJBt7eM5onWu/KI1u9COc/DGJr2g5xiQ63izlc
jwnmXpSwM7pRJCWIRLuDBJ0IhyJSjj10GmLLOpQ1B4DaCheaBGZaHI+hxsCEInrALWneTErzCpom
07zzXK5+s1RnzXXqw5xADIvjUwQOzO6BtM1Yc+WY3hFJliMWu89e9mw3T8OC2ilfzQfHmCiy6Ju1
sqpDMc3PCHwQcLdLdagUvHyWh0T1HOBh+oU9ZYpQPqaps2k/Na3cJNCzN1nc34BE/0rLK+DtKQ3W
XvlZT8oMtgthI0b4vJYzzpgOqNsuvqImDrVe9p8admO1NXVHpxoLwsKoOK8EPKFTP2kEYuhnz/T0
I+JyLwJiXDtU/tJBPxS9x6bSC/e5Tp+mMNEzuGF6w3EMFqBwDbe5I277un+WbfwuLKFsyjSYBo20
D0lu+XjAJSeJIhmE8a1WdI8VboSah74pXT/hO3njiZzXDxD4dq06UD7VDO9nMnYuli2dY8yBLELA
ZJPtoTVGsYB5z7dyWeDfbrKdE1ooS2yEywsekQ1+dnhmKF+Z8jTMpHo6dd3SAO2ZY9izlmOyy/Hp
3hvjcLLFy2w2+nYxVrTXvCB8xda7vlQVSU/71pMrNAWCvLWosNMbYBnUo0qYGmSouZezFjfjF/0m
zEMW3ohjlCKjKqB7DJV6HrbkMtdam931aw4sciIQsSnngB/0qsRQdMO29KxllHqsBtoibvDYnJQa
h0gcOWYd05xMYQNFeaaZGZa06+G801rLXtcNByV88U2L+VVN2T9oJsdvlcAvoipop7Uz5McaTgcU
ysRCeZ3x606YkNl2WgRmZ3jb5OtSrO8Vb2DbwJrdNC6V2kS1DJvWfBDrtK+m9cmpYMLEY49DuhJ0
j4wKgSuQv2IS3GK3hRaYZuFKfxNhuVITpONoGtJrypjkSCULcG1grreUnEYAztvM9XiO6mWnYz51
NWYzXPLKq6nA0osUxhNTtsv3WU410ZnWfJ/afbzVOHFHgNPdULao9o4+fcWlPton8Yq7BWNqccxm
O1emFiDMf2djRbQ25U2bYyGYevM7p7/FI10e+LewVnV1yhJgEprazBKfbaq+I30ofY7hdxbOAdVc
97AY9Xloer4mz4+tZz9avfONRYRKwhgvUGKid29qP42uax0SARmdIxVqaTQi1d9pA6AsWT2bLnlx
HH7u2vS907RXuUzdVgtD6Bjd9YJ71T7iNniQqJ7M3lp3sYschnWOlm68QvBopPBXWRLLIYNCV7SQ
wmEANXLIOESAiCtcaqwR7ySsmbazmJWZ6vBWNuwSBD14NiMOU+4tGHPzSS4h83cpbgcDGZCLJcdk
nm32IluM4yGCPq3piL8i0FOi2l5L4h8w0895o46mS7aBbihwtnW7760G4TaMmt2kyU9AIo/Nqp/q
kheUQ6Pcusigwnh9z4FjtlBcjHxg6StghEV6EUR2/cxEIh/Iv0dqwzYL2kaLiIUvRnboG67S5Oxy
C87V6HBk0cKx9Y3W/NTTx8eei4jEUt2P4U3pld/xiOy34WC/L1QjwjpVxVB5sw7ZfS3beidjbV9i
186mjqJjqzyS+8o61fO809vIO5ljiUNAw6WX8/PYNxwg9uAaxYA+rGCqQKfsdvroBO3Sv+da/bkI
4eB7afRkz9FR3uniMHvvTlNzH+ETpZ1HNBnVLpyMMw5DX4aQyFzzDKg2Ao/cOxbvC3tDnZ5LbIqX
Sd7q86vjVHJrG6otwQv9cQy8HEx9PL+VHBQbLbAnzFuorvb7xFi+mUvPfpjafe2an3thwW1c7SMH
GQdgn+s2rRA6ZunV7KQR3TAF2ACVqrYrD9nuCRhFd5fF0w8XS2yaEAy401N/tmSQK/NK2sKf+5b5
bSOMmeIY9ywg7Qt/bkujd+kggaUwYRmqO2m3TVaiYjFjP0FswSq0m9ptVbSR73V4i9mUOt34zsPR
B7x+Az7CmHaGiSuObnWm36TuY223FFq8KYidFjMdjMP9BJonRuf/i6vzWm5bidb0E6EKqRFuxUyK
SVm+QUkOyBndQOPpzwftOTVTc8MSbe9tWSS71/qjb65HNPymHuzHkfusSbgvqZQjdq3s36Od3Se/
essYd246MP/latxmKRHM9JE+UyQ3r13grtXIrmdRY7PyRPPmkORIezN9F0VNOk9rYCjKv+0uZChq
OGwMjUSmkNOOVZH2i7ZsD20GmY/yifcnsccinKxNBHbFQNPdKruvNoNjRqvOK99BXN2d7RPrXgk/
31gs4Kuo/kPXjrnvAY0fRha0B5v2tnmAZDHkg50CiWc1b73BUFdyJEiG8gEvS0TPrA0E86jK/vIZ
6dZu2XHhhowrHG4tYIj6ECNnvvINsTaN7I83wx6IZhwfeqLAwIIYFbuAC5nleI5hS6HlDt5gn5oS
noqKIL6VUVGYQb+yizoFujEn7jcMEoKYyKEiW+bIi/5b98UBJTdZ+RmrkMzWSUzUpqA/RRQEr9Qz
YPEwIr0oqhtsNElcJQHPUe/+G11i2oui5b/y9nYdUm1FiH+XgFpla92zzkp22gf7WI5Y67Ua+c9G
rIfsD8I1CK+rewicXm/b3DjGUQd2oSklKLIjETUQv05+5ThY51jGVmY9l/zseFf2SAN8iRDDrfc4
amwRhzu6l/AeE1cB2gxIQECYK42PmLWE0p83aUTXoIok0iKTrNC+JtAVuqyzCdNvp5guUBJatzJE
7VD7w2PCdZsaTb1nrzyllXsBTNQPIRP+ip/p7DXZOtXyN0WIcwWGNeo/1sAp0tksDtMkINxYbTvH
Wbjss01oLu5urJ3t3H7Us3yLMucUdOm/LLTffa3B4mwCS8KW3Pcayy9tDLSr0qbSzoIGhaUUOonY
2lKCrXH7m4rMQ9hIZhT/gHD7PLm0CNieeeRDlxKDn/FxqYueIO/+HQj6TrzHdQIbfzDHtwgj4jri
MMZ6mTMITMwJZRRugEHDXdCPsIT1b09kRwQBfNR9/5Ew7hXAk97JYHhWDJ5VwS1OQUa4Afj4/DID
A4vrRC1UXhL82yi0/Gb2ktbRXXvtV9rhZsqiinJJfByojyRqPde+Q91RyZwE7E3VNPEVnblJMn8I
XbIq1cFvVbGMi1gdJhX+adWwFlb/3vWRRRC1+9FwimzsgTMpaikGWVzorNGxdScNIFgrFvHMqlkP
1Z65OE6L96gvm2NQ/+vY/amxfzFJZT2IrHo1KRJ6SAPxiEDoxQqND9Rnx0bRpdUJDuaqB2BXk8f4
WU53Xfdnu6MsPsf7tiZZ40zR5INqX1TBdALHi3Y+x6zAj3NVA6fn7h2Qi3isGDumjomOw96M7Vgn
QDZUTgby76BHpAxZ+GRnoGZOUR4suVS0lwO2Oz7ho1E+Z3ZH6V5MtOE0bDqfxtcK0KHvzXZb5rzd
auBeZGQEc3sdxaWCUL0y44q254dwnu++Vrxrq9zb2OMXSc/EXhr1ySqWqr18qQbQ2WedD3dFdPO6
57XaGpG7H+sAt5P+WW3itVPjYO/BWH2ncxcqDtGA7p4t86nFsy+qbj/01Wtf5mu2DofjODpplNOr
kBjzTZAye1BYyNwPJ/UgKf45NKV68+EEgIpKopAqgs4z1oGJFFT6KxSV6FX6Qo3Pziw16sLqHvVQ
TpbVfnkNQGJdIVATgtL1xZdd1ZZ+GO35t538UVAd+xyaMy5J6pTNc0bwXJMh86DbCDEMw7L11EX+
PgPrZdLwGPsm6MLAfFSseYJsZnDF9E9e2YpMZbwpKE4AB3Vxm/t7M7EBef5ZVOUNHRyqHlJT3U4/
sAPsEunvwoTgBzl4+9mEK9EMXFWUfmRNz8YIbhW6Bfib71ebwjnQDvtLWuxnnTV/CfI4o+53EIJU
NWQE0R+sH5HHTNSSMKxYGXh2YejXuNPmNoc4bFX4KKOBHr5F8+oalLVM/smJ6+esh88PAR0ehig/
C+CSvesRd+qmrAsNXTQ1rG3mNIihul3m8K3VSlHrSROcwd/XVPHJVfGOCgTyL/v2TaVet0noNHnA
jz9zQQgfV2Ss/GPf/Eldva6ZsOAuxBtTYbLBIa+XpJTDJKkl6RsyG3JEJHmO91JEFPpanDTrlHZ3
tqKO6D3hbuuou3vuZD6ASG8NZPj8kK993QHNSlC7vv7SQ2bB+nCOFVnyKj1lHLmD83WHOcYCSFMg
311fOmdt8DkTICNNEaDrD17s9HefW0/WWNMOVQ+85Wzgz3pydrDHf5NkyfHzxo+h4rWmTJ5MR9LV
vSr7eirLgFHNd54abdCQ7dA+V/UfypSv85ghg3hDtlmXIUuEwm9DFvVcpJu6ryoyEVmHZfRoR2Bm
DuxRF7j7IiS1qXGMVdr2/gOVpd4mDU02TvmrdBq6y2BnHtph+I5H5EjIwni7/vEVkFA3+O5lZt1J
++zRS8Yjg7jJ/UXVTVKkb3lmfsUhSa+CdPIxNyHnR3tazUH8bzCaGe8Lgjg3pIek5DrNtI6ICqw/
tJX9NSWqGBoR8GBWaBSL7h9Yj6eKp9bMjvnE/OcG3OMkzW1rSjse5rACYIH9fDBl9Sn96u5aauup
LN1IikvTnDiWSrgUzlqv1EuvvdaRJ68plhQOUK+YzEdEW3zE2NTtciTdvLP/mpEePvJ55elNHy3B
H4b7nGrOH8Km1krIN5kVHy2V4Gt4g5cmnw00SAiPJ2xw4DEgtowXiefHO5F9Or4uqJ7Kf/kTkpIU
RA+M4c0MGkgfDm8sxBybZWes+qyqV5WwyHWogBVqmHiGrSJfNXax75z0t6huf2vUmzIjY30QSOGk
k70rp9A32iM6NZ2iwZoIM/OztQrb946CQM4zup0Mr0RPiJDALp1FfuSsG9ao5SPyr0mbDyvHNDVn
8hYrUHqfXvG8Vc8TIVvryVFqjY6IoA6j53Xs7+bUbHW5HGBGTj5GLemy8+EfEfQc+sChla7nhERK
tra1/gxn82QW/mPAN3OeiMohzJYOa8cme7choTYQO2v6E9SuOKEy+m7pgdxVYd3S9OFc4tIJNqNa
Cul65npicZ5sTafaoH+TZeeAqfPCKUDJKXCYrdVAax9xGFPSEjvckB5Z01OymiQNUgDu31YSLYyH
/hpNz1vNyCtpDA633Jt6ldnMV9hdNkbWq5tW99rsho0T+dEDLozf1tBS1fmdehPdmJ6SnHgaCcNI
QaoFL1XWaOwyJAM1kbC08j2kC4MHEJeeLD8qdjhyUMq3zk4LXtRMLOn9VFltQofQ69D+NqwhP/Zm
MN8qSlJuyknutWW9BWaQPOpirJ6piXmRpSigwEwX1SY1SH1nUAmLNyEZs6sVih4kGIVOnEHzlGVP
IxaI7RQ5V5mMz7lJrhqF6J8EEtzrgkBkMTdrZ85hunA7RSJpL3PePaY297cS4WcQeTT4pg2yPJaa
LT71g9m1Cci4sy1bIQ82+BO4LspiunjXUyAkzBSZPLFZVUDgpXedXId0YutuGWCjbqxjiPa2f6Ni
5YLtsH+cM31Br5zf+3rJsBEnE1r5lIQ92YBmxvw6vxstkJm59J1QS10S8AYuG03zX5+xfMqM56TO
H9WQMK8HoLpB6hxNkSHq8f1zNY8GxahIMCheeaKUOlzViJ21BM1X9IwdZr8njzSdyRgiTp3Lm5QR
upquk69/FdI6TzaGRZnN7/0Yto8BVP6K0IHDkNrfnT+vmy6y915gnOoWhNXJqPrEwvQlTGxyPsK2
FdVbTxJQuDPGDW985IDVYzvT2c0BmtBW/lspDniqla4+Ph3O4IwqVFsP68VRb99QfkYbAMLD7FBO
2F0nRuKjFaQDhS9KraCdryj4F8yVtJdMgHEK/oVUXfpjdLWMDB14G5ApgmO9ngtJYRDl51GC3sWl
wt4Pd3WiawT3FVY+d9/n6mwGVX6VM9nco38faKyAT3Tyo9l1W2uYr53RmadUl6S2gsgzV0bHsiGs
Nkrh1Zt2Q9UXmDGNwPwoy/A5i+gqyodjuS+77mCm8QvFHk8OV9JDPYTgq9AeHVnI7RyjFtDiVjnl
qbGHg4X+Smf6GrhqG0U9lWxT3B5CA9xsyMV7Cfj/kJODcBzoCNxTkwTtwN1XBhSqN6nzatl0kI5+
lfzLm63ryQ9gy5LcIzrCx4lRTY3lvzFM47WZYZy00Z08uCW51NXQ3rqptfcWRRrUbLqbdGzRpTBa
UR3BxpeA0TaGiOHLECbTkvJ7muejpGzhVidTzsci8fZS73x+sn+DznoKOpe0m7mnuIlecukMpDqS
nXr8eUrlKPG0JVJxEdXGyY6plzHrmJc6xx26NIDdXN/rz42Z7CgXt25yefjv1x3/1vhSnzrajRFv
KgHp3MjHrM728VyTwNxOybNow+Q5HCgwLT2bkHDfF3smqMQi/LSsL03N6mMlmhz65ak/mfHWIMdy
xQFE0UTEhjkFYX7m3HYuPw+DD1gUuDGwN0TQYyNfK1olNEtUf53SdEIr6DRPaNAbl5whZwrikxEF
8xtWtK/arqLLzzOa8NbUycb3cTBXw+I2yaPxygXuXtKl9YJQGLIiPentfn4zdePqkImzXbkhQ20n
ngdvrp9JzIHHFc9xw9Vctvklz9J1ha/0yXEoPzOb4uTGor6YVlIcop5S0KTs3V2FPgOxqphu3XPZ
wYaOqSa13Wey1kn1CQz+osaWbvYmCrfSgLeEbU1WNsf/gXsfePvH5Y5cjZx2QbZN1TbTqV84zZ+H
fNSwm20jDhnFUz+OTHN0OyLxefh5+vNQSvds+jOUlynBBjPi4ksRHsMBL/PDj3msbQ1oaD/63Yy6
u9ufnifyu4zC7k4Ob7jLRmxf9qe2qYkbgFLR839QoEZ7WUYz9Zjk6UdqMjkGFJwCGVEpwOS44d/d
bz0xFifhwBc6SfM9Vm5+aXF2vFJ+9C2XZ76ew/XkhWrlziNbs5+8lfAKJ1UHEXLygO5Z1IL8zs9D
2/fuqSjkO+rcPyYqthctAWmswHPe2iKt1gPU361oxiVYz3yN4rlYqQC5HQaweusCCiygxVsdxGjM
MNGR26Ra/UDo1jyH1wpA4Qp64F7dq2/V4RWz3LBhCSLVqzUJ+F8evKRzTpMn/wSJA4QsAC58u31J
6e27WH5XX3qZrapQhqeyOww9SU2DpsDnp/ft56HP6yN9amDUZjE8TX2EqydIN2U0CKxRhvtZVDuc
gPoXJkFjS7HR//nlnPnORzEmDPPeWYV9S+m7DMKJXCSFIppmMj5T6LOGldO6vGEwYtBG63evQU1g
nJET+drkCeIF6ge5ileox+NHGrfyjzCiNjDLDmbdFm9ZU3UHhXHmyZjTEybBEWDbgFDxp+ZA7f22
XdrpDD+ikkI6ExRhw/QIScqdgJQGTei4ypP+3RIVQf+oUUcMTKNZcgVYvqLDAdkt5iF6zHNvvOat
9xewgjR0tycf1qoMlAR80pi3xDPgSeFa8tnPyuZaN9OW+dk6GciBWtLx+PLnwcldzOiaDPUgy8Pd
FL0bSWA/s+Unr/YUYPM2oysZXdW2HEa1KQLcy+PYOQe3uibJ+Mdt7fgUqEluSDUtj009/DZNuJ68
ZzokZsCxH7V8KUNPLh4VRnl/aLd2Rz2pO4rs0Z6GXem7t54blRBfj6x3O+73rhzlM8rAByOxt4Ub
xuefh1xXyX9f0W72pzaxHXg9zaB+3qbfeLPQlXK2PpVOZh3VMPUM5058K0AQYce/RvQzf8yw4igF
1nn2kCXuPMtUOxyx2f7nHLb9oDzGuMYeOrNwtxXm742Rxpe4U+IJt2d8Q8H/d0K8chmTIdzEYbI1
EPCd/J4TmnJdj33C3zGpljtDs79R1YnitTaj3c/hMC6nwjzyIkK9by0UOcIEYMed0d190eUrNVGs
R1wA+tKso05CIGIKGejrOk0/IjNJt23SjjvDU+mHnwafoqC1WfQ261uj+1NcNv3JWb5K2pRoTSu/
xaz7cNXNp+/TkIzc3t2GPtrDXpMikgfwiHIYTfSKTvn08+D47ruBOvb08wwfER/nOFnTrVz99wdw
Mcy7gB63yIFJ5da+GM1uHPz+6kZFf/VSI9hHufu3oRrWKOvfZZNIaOs0fR2SaclAUE+dEU8PNv/J
ycCCTy1VNjEdAAyNjel8my6Mgl9Yf0SMgL5Kc0TsrTvd3LyZL0rDzJjhkuGku3VYLCWEmfuvsMOC
tEcIxRUJc/0qGgomXfrOV3jBknPXRCDskHbbnvsdLNe5NKYyz9XyYOdgVaQq8qU7Ur+HRY8y9OVp
WMpqC69JdP4c91c1NwmUdlUclVhMV35DUpOVocFpo53hsN3S04ViZ0ntmHBiPNsIoR8CJ4R+W0zJ
Stu0qy1/REm/eEw9VCq8HWrvHez0vQ7s/rsO6pfaOmWQAGfPkcmz49IxRWVXsQr9yCPYsYbKF6A6
P6ccmgn0FN2WhEOVN8mTTTvwnmRFjwjwMLqYI9n7fn8bk0KfAMpH8pL6sX/878txUtvcmhw8kQn6
M5lbb6Wvrf2c9NPaqpnJrchaAv3RFDeFsN4KI+Ck5dzMHUasysx3Ye8/QUxkuMDgDqsSuLQPfbii
Auo4FdmGec971sA0F9R/5zDqmh3ntbuK7VzexJQdR5MbQQ3jvlCi3uS1kWwc89PMOnm5DXwwLh53
Dv2n3Xc2UK1ozP20aoNAPiYjnjkhTHLDWXH8cHpzqJ3d57TQbiy7eEUQYozGLTM0aZCVnoFiJWo/
Fs6NU2HTDvn43aS0SNkW4LsDDLb2JRKZPqGeEUqfBPPhWI/2XwKLoXSp1zyhhjeJ3EYvYbnlRRkT
BTkzk0m+tM9N6O1IyrR2dSzTx58H26hOKkmpHuaIgdyJ+q1W2YdVdNxyaOFAb8H9mR8tcrYB1k24
SjrQyfa25hVH098OZ82OTr5rJnIuECGus9PCPtuklSszeOiLItp0Jup0m0SSuw6qnWOOZ+bVaed4
4yZDm3zOfZeXjnPOQZ07Sit77fJhPyKL/yxiii4N00eHB83rT2gRx3SIKIlVzRmPgHmop0bsg7mh
RlctGYCFzl+ScYHSCktcKonO1jCm9wpo5Lty7f++WH7FqAFB0xirBsY+azujAaSHOg9fyK9/ktjP
EKujlRzmsSAcBWeer4L4oS9t+zX0+De0efSMSH6rPzrRNB8NaYynnm165TWN/phc86Cwi1IEhRK9
rYLx3GX+u4yBBtgCpjPz7bSb004SkZsTFGEtH+KhEM+TNXFDWkdXEC+a9/6bi22MDdJ/djz6QGUG
F1FabXPDpvfZ03RRpip+GTx7uDYDPjjehc8/D7hV7mNuuCfymgL0hTGC7P9vePyZIH9+Dcmkj+Dg
b6us5o6bEzdimpe/cxXsvZz6+KEbh61DquLoifQtWZTFocVPmUskekwHy3e2iU3ohLcsAIrj4pKb
w7dt1bysS2TBz0Ok4dl1SFmPcsbrRFPrNnNZgkLdiptBAs8mrO2TZfnJqdO+2tMs3K0qcD34pXLY
6+XIsoxKnjn/BAaGY2IOj6NU7CHwaJckpl8vRKMTkRvzK5t7MuZ4WTZwLv2+6Cu9ThGg/2ot6+AV
efha9tl8oDf3uxL12c64hU2lrKsdGJDXFKin2aAveGDDnZ4oTJ8qiiQLT2oaFFNuQL+NDz+TZWMk
0zUjS4AP28hfLMEAPfTxN0Iehksw9tFDbDEJlsiODoMJ1GpLPbAIYfLRXcMItoQh5bz/lJW4eyoD
aT6ozfo8dC0lZW27Nd2WVqnlmZXLY2gW+Vm3z0A0/i2TdnQ3fON5Qrxtp6EPB0BbUi8y69YRN7kJ
c+mt2+Xpz6+FiitjVIspWS95W0XTWieZDXzJuvLV2LrauRBajz8PtefVx5HvIEmC9rEfrkbSMtyh
xjhpOViongTlQ5SXn8IGArYlO2sdEC93QDPEe7+JJkICpa7e+fHAh9f6V5olgk9pUR0iNUKGepDJ
IzXsa/4mgQh28F8yjyxoEL1fLD7kdAcKbKVAKkTwV0x/Yp6N5H4nydkngazsx/Sz6nBXmFaFWNMs
d4M1BvvO9vrnxrT5xObSXosGgZBRB+Vj2rjHCc8dnGTwOMxe7j8ADybbtKdESpBqe537U4Rz8s1p
sXYXSv/qHcxdcePpQyIm9+414WuKbZXkgTnEzCy9y3sZhogmLAHxOAtvPIMZX/SQYleX3khVaeT/
RZFYbaUT2ycMbR8IkZBsFCrbImJjXVXkPIp+Nh+0G7WHXmIV74ICJ6vl2N62FJdQxvNft6Czq5ji
9MJPZYAeb809Fthb5bvx2WqjajtHVrWp0WVsE6/wTy0OE6Aa6jDRPOlfzgBbH2pHXnMYqauvsid3
lPKrbqKLpfPml7AUFzkZ+E+TWxA5Umj9WEVAE1Eg7F1MRC0rbmPuYnJLtvUYyuvPV6TzqGsSzi/Y
0MZj3QJ3+l5GJsBy7vWzPT6W3UeU5u6lBQLcC0/9izOe/WABP7+uRlPsksTD86yrFk4OOZNZw0vz
HprjMyqfqseo97+/ZYwq3JhEpuBs9+2jixDvJxnFWE6Yn6+c1FE7khjeehpZT//3YVbN//u0zwVL
pCS9578/kqKOasJ26fgGq/j51n6+U2+hSZIEsc3Pb8iUYdCydHYa2+hEH6/6ZTmcUzkGK8iePN3F
3pycom7Qj9LroPhx86CA0ve5iKZ7ObdrwuaTazQo2ovmr7od2nts8/uTI/hRGuScLn9QLDHEPY6k
rfDt/BgQQrdyklsLUf9YLw9pRY8u8bb/+7xEARh6xdXADP9lkQ6K96Pr70MIujmpvkGZiwJrTuYN
cXx/TMt9SVLst4prdJva44H2g090Mpj1XbQpAa2Rq8zFGu9kW97OnNIhJW2tnVIlHoQHw3OeM77L
OL5LO1EvvTH9SqEohi5CJdhuYy60sy/CD+h2Y5dMm6Hx3XPoZfGOUKNg5ZJTC129atzc2Je0jr5o
W+F7g0BuSxdl3FR427GhwVhB3I9mxlqWV/PBGvnJB279a6wmcqPYO/bxMCAo9zrrYYqH7zoqxqcq
k2KFt+Vg2kWwWZUGgmqUOyk+HkOezJppMQwQQ5vpHFGI20SPIWW7CjE5yX88Q0i1x3D7FvlITcgP
EeuRDjc6IJpj3sW3pscq3liJsbbB/ZJWzqcGY11pplvZIqo0J1IYOj/pN24TXFtvJkSGDt3Qn98D
AR0oqK21s+4IzPbPMSG03YLeDTHEb01ZWJz501oPEg2lP+RrJ54om0Pzz0rhbQd3CjHg+ERuI1sd
wONWGF/tVYEWp9sy3SBFT/CWGxDaWXEsEupmhsXMlVT1TVrlKelBKcnO7TeN3e6rOP/2ZX+jm2ag
G5dU9/Y9xSF8N/vyPITqHIjWXykPzIorDD+EUR9awAeCBNAqSQrtNI59ZOkK1ZY5vsqFQnF7ZEA2
c9S6L+h/yWZxhD2dKbOM+2VZX5mtHl9YHG8xyXoLegaibo7Pbg2P0lkpZh4jNIf9xPQRT48iQ8WE
BTWgK50bSxhAaV0xbObORd4nC+ecp+9dXb61cwAuYaJOa02x6VPybL04fmpbiF3Cxhc46QQOfZUR
foHaCsZjUHKd45Ih3VG7G47u5d1J/V8yqHXkDeWeLcbctLX1txU7TyAlm/rBeazL6jC3FZQ2eVfU
2TQ3eupR1sfDOeq733WffhnYG2l4G6s9lQVUlwEZIFie0lXfed9TlmJWUF23UXrs8J9lxKWnWxTA
S3dN+Tuew5NsUhT96CJRQ0bYGhJkAWXOu3G2AzL2/3lK/+WCBzKwxd/mqy2DjwmUDC8U2Dv10efC
pNY6j5BRYX7lNnJnzFptxkrs8V2an3FMegZOgZuEMEE7X/4i+lOj8Bw3kzUz5MfdtEJQFB0QrGyM
Vv5pKXy+Q57yP9T6hPJjxZgUYAYgzLZtZwpUeQdVRnY02s4/yAL1ZkXpT8fHH7VtLIhbGHWpHuqA
YlaE8xR8tCRp5pZGM44oZHEqvwajfZ9o/N7ptP1Ulc6ogCN0xB0iOuEiJJSR3FZ2EFzIToR7lB6e
Ljvc2o35OxyANKCG2a+oY95audpjvS+3c5xvZGddEl7IjVEm2SogVAS3BXkKUvRfeUscITJ2NC/z
e2fXOxLUgU7eVCWKPTrDEJFRQ6esrJ7FKPpDmcWXXLUkqqhmWveUqJt+DhUInrpuCpdzUT1bdkTh
wuit62j6cAd5ChXNqV19UH3J9T+UFhoQ1T1MGcbUCA1BFqL+MoORUGAky/f44A5JuUsN+pZaNc2E
pSX/IuxSRyRT1Vr2GIaDsdqoxHQOuYm8g6VtA0DnbOORZi05YOstnJdkmg34UW9r1x0KmsSWG29S
mF9NlvxUbBs3PCtl7LyJ1nRzGCnUm6Jb29CWiutHIHuDMWFbvejgxYiYip9J2sCxHvY4/8I3Pcry
Ia7wegWjt/JCIt9N1rM+PLmeO+zjHgNwDQfOJ5tLnPJvdKLeqini+WjFyaEYkRZYFrkTk8/4MXWV
SWBAgkJJo/AWhLwH0fiFaIak98C9N06zisc4hGsacCHYcHa4SiLqOoNr0Rnppih7NldsARL5lZ6o
7uRAy/aF7RQ4zzgQUXkhAMS3nCEb4BjjxGC69FIia0veED47CR8SjX9Ax8NpGMRZE+J6tqXaZtra
xLZ8U6EDHmjwr3UbYiLa+hLlo7u2fDFt7cquyHdKcTwukL6q4YaK3sHpPcLkesXAhgxxt+K4wOPB
PIG2Eq+cRKHkxfkxUU37CHn3MWh10lVkbI2h+QrgYtqKs265E9c5ELeB2xQeu4uR+JEu7XyWeXbP
E3xocg4MZoLvwfUgcJqgXvuN/I5GlNelrk6w5js99s9OkB5dgw4ZJdx2q4cjTlMUpRrkmYyQ8BR2
8iUv/Y9aUxRrq5embxOkLgIlUeFDEw3NPZhnezMbsFGqbGh+LTZZZkSb3FI2B926NTRuww6jBZDQ
vqxIHIAsZqbTCznCmlOn/nUYfSqGVWtug3zRUWQeoQ62Zd0E8lhq4ub1nI6Qptm09YWNi8HNdmFt
4YPlWGa5N7iVcHpStFX2Vbux26g4Wekf7aDEMXB0qGppAPJtGHhsH/Vs8sy7lZy863S0nFNIijES
EUz9+DK3WmiEcAzMVciO0yFqLQcoVRdFPfL8ztk0XvxeJGho4+A1NZhKJ7AzPibRdKAZFmSVbPkJ
trROaGooGCezEGewmzt/UwHudGmSKTpnJ0ZdOpiTBPE3qbdcf09927HRpngmSrEhPAwRGFmtJoAM
RAB68zRoWwTBidykVnvI6zHms2gBjBdE+Bjjey3a7r23KcmW7nMiDehsRcBvZTh4RuNrUlozN5k+
yQoFs8jg0AM9nCu3bM7MowIfY9gfDOxUBrZFtLoLWfrtjBkjBwk7BHfIiJG//m7Mubm3Fga9IVNk
fsTUWIwVQGZRlRu17MdONJCv4AWbwUIfL+zpO0ytp3wYLkr01iF2pl8dWccyD529n1i/vGebWLSb
P4WoHjyyjNhJuXms+4zcfO234m7k9sNUzgJaloiK9NFu5vzYUiSHdCHdOEBnqyISi6Mee2UizRvZ
LPvma/A648pljPtSkAWQzA8weqwFTeftUJ2jfLsR6WqvkS1zUkRvzTCedOu7R3KiabGz6CGegz8q
/8iDodsUBgHH8UiAApnXlwIRJ1a5VRYpyYehxwFsA/aWdQdrnW/mkMx8C23z2g2kyadwooYFMHQc
w392ZbyXPd7/zu31anKjJfYJOkgJIFq8juFa2hI7Td8/pjKV686TCrOc+qc4DU4FWqbGUQQImLDv
Y4ye3aCEVUvnWA/2bq7M51FwTHlRFCxhQP4mxRSPn595zQk6vDfWysmX2m0lnZ2BMC/0JhTJJIyh
SKu2dV65p8bNviwaVjmWN7NmRXHNj8Em5iJzr1GWvOGIzrZiCecx3X6d9Pmeox8hmQcp5GJWMwRG
L711acpc8JcjIKaFMXBcuUXcbVNN6UNMw64OuVcHjBErlt/fzRwgvehgmNPA/kIuaD2oSl5NndDd
WxAh6JEAXoybIIOLNEy0wZN6Ggs+mV5J8yLTUUB2QRq+hmLFTdUwHCMKTL5UIZAyZ+ptjIp9VdbT
oajVr6AfVh1pvjGUzor1quUbQXMele4B6Q+t2hPheMjEPxv5SVLkYpzk3+zPEYiIsk9VTz5RZzcI
0xB3Eps2cw7Xzq5Uc3RQ6fyM/gXRXRp+ZIHxb6jmepulAfEzpF5HGYKPJgs+tZezcpVPXpQsKtoU
81deHDqnuKqw/we4+z+MnVlv3Na2rf/KQZ4v91mLPYGT/VBVrL5Vb78Qki2x73v++vNRyb2InY34
AowCWbJcYpGLc805xjceA1ZPzIiety4PVZErx9IEPZEUX4Blbztj2jqdA7/DaInOIJuZ8e1dV0zN
uk4JrQ3TEdNjuIElLddYAFLsewhFYvRAVmC+hqgMiZMOaHx0j+0EnrTwtQpNAr2N1g+M44SI1S8q
LDBVAuN4zF8TDQMnoYbPPQyUIoCg/Tghy89GhImjsreznVLacqNbuYpPJH8eLXkr8Yx0aCsPzRS/
wN6T7DwYZDrjVC3U0uCtJGzXZpcA3ZTYXpUwLW6b2kSUbMe8R4F9qrvsUiomVhazeKSGWXtKw+TN
srlteefcbHiEnNXPvL5XdALqnR52b76Cg1dYyChDjQWcFXKXdGYFMIEIcjHXxKpRaDcrs7/YdYoy
sSajvaF9nzbeJlcsZhiJ+GoO3wV95Uiaz5HE/qo59luVFyuwu59sq4e+JJmIe+PBln2zw23I8KDH
EjaZ861Qu3XHFlVJtZ0txnsACgtgt1ePZ+0ymlWHfaMtQ9O/N3AQI+cCJChjRNTsVIoGiSKRqtGq
13pjnVM0JxbUE91H51p11aYlVhVHC34HpKd4CiOcJA3Gpc4nOLRrrA852fuxTe7bQsXKUhvnFnWB
pI+IBdoHEwfkG/COeTQPnK91y7RpEfGQA4HB7lAxqPEdlL5q3mKdz/V1J9nEkL5NTpFRuHjJ7xUb
hx32MqbvKPoqerNUbgI+gUTCpBJnbuYhEix6h2bU9Ss7RfKP4Td1oI4oHlbWfjhgXVnx7n8JHfgz
Qxu9Km258XzoghaGNAYLjwwFXYssShRcKKiL6Y0dLmlN3sTfr5K9SaO3Xfm8IeRGLYSC+9YIX/sG
30kc7oOalL+S/Yql1IhSk/gbhB97UUCcK8rg7DRHbu6N1eZf1BbnFlPUKxmYr04i2Ss2qGXbaT1V
iNyZVbylQ7n34/ZY6y25YnV3goJBjayW95Oiu7qSox2X3bOPG2UxRt5HOA3bOGBtslUuFnzG0MUX
llU8945+8lQK9kDqLJTDse10f6339bw2f7OC0O2K46Tci4pWkapmFPWIyof4ruidY6J5+6kD1mm0
+UNtWE9pjdhnGihd51ddJs2jCRAhpZ0UfqM9biJNUqE+KflTMbCtKfVHpW3wHOa0S1TRb6TTEaY6
dRvQIYyM/CZHALNoBuYftprdBePYr3g+7CGHu6W+c6iTfN7dlUDEsB2b6UmmVbYWPCfx7mnpbWRe
x53vFmWXLsZ5AYEME1Eq6AutIjcvQ5GwLnDWw7SDwSYSrHWZ8agEOD9poS2choyWkhX72IK11DK4
hpagShtLOpPp7AlLsHaedKVpiHLBMt74BY1nq7gODlrUsmxfi0B5pitQrr18EMxcte+m9YBiH+BA
y7uE8UK682qRwR4DHe5Xyxbv3GyjylDpBnq9pZ16QU/0fdbb+BAl1plmgMZTkDhane9Sb6iIJzAy
VoP5NLXtA/oOgGlWRlwQabqBd/FLnkeWeNOCD8uvo1Vb0TwP0uAcMwYGQvLC9LpfptG5V9sjHItH
TShEfg3mUrW4nTAczf0Z55tSYeKMKvxuFe5iuLUqA0ob+hwzOUuaXPYyvGl4gOgt9Bt7FG+62TwM
uB1IHFIiesaKnt8FPuyUOAhQ7WYQNkSVvtlK7Wz7zFBZCeWbEjKaiZkrr4yR39Tp9e+0YYqFp+Ei
8qKKTEI2jhZzGi4lh9OQ9zxvqEAz5S7IeAii0cldje3AQsppBC6GGbFbpo0SohH2XlSBQ8GvMMwU
luF6yK0v1I37JOtOXalvlZTUi8TZ2Ra986L/klbioiKTXCGXPIOzuGrtuKKz9KA7OONCOCJslzO3
MDqsjqZCbSjhAKp2ytoHOmRZmwwpzQypVqOp6+8qLEbX1qDClAnK5XYkDI8yU52Qn1iyOocmSDHL
b7djQvVODTniZS6cpSSrKqyYVtKbNgeUjBSPD5OffceoQnM06jCfJZICh/l+A6BLh/VFMZa8G5Px
KpPmgU0dLIY+WsEtPXpVjcFYwcljsvnDq1tBCOGqV2jTLtKU20yAWxpJrTsnbIpy5hcA1gqpcfYt
hZ6ZtcGd5+DtuCZC+ZiyuxiC5abXERfbfUg/tWGXVyjRLUJCMNoNTQKzI2hp1Fd1pl2tIvvGsKBY
GV1w7yNf9AGTswiFbjMF/sKxfW1Xw1mJauu5auOvBfq9kYHmKrXUkxwZNreobPpTiGW37wEJwVdy
3CoHfWMjUxIDeuAQOzaIOYiQY+FR8QQPtWPoS5FxI+adRTVj3qmqEbhVC6UhsMOn0MviQ5MbxdoJ
4YOK3qKbWF5CxyNY0k9HN564IBPiPHoPR8cIgCQrlW9MQAt+/FYJjG3mNMGpNFLeEo/ncej1K2h6
TGzGZKn3njtM3HMUDLvJ8ZknKTYzw7h9FmnuH1FTgbCieoE0KGfejzGo+qJkVF5ZytVEebBHZj2j
KWtW8TZ0lprzFNKRcsGZZIt85vWUzpegQnbLxoFW9mC8o+KfCPPs2KybzhqFEemeolgrRVEvzYlm
5+RgLO+YJgGckHxr5bzqJGdqYX6FvV5iFkcxDdwWoiX2PZc1Hl4OotPES0M4aDzr8WFtVdltS1xI
y9jyMFmL42SrdxnQhIVvOpsATQUv2+rRFGndHEdAlidSRDyCwRKxD0ufaesno+6fU41Cvk3nCEjk
t2xh6AWMIa2t0na+I3oCC1NWB3aj2T7NxwcafwU9UfUIevdLkY2Mt6tdIcfumlfKvpenknsnqW1j
2UwCtt18u9atM+xFq7mGbHnetMGTL/ae3jz2A1d/lZTz1Xsm2/nJCMCkNbVVIUcWsCvj0D7h8ekW
EmeSS/H1lDe9gEM7rg1zevF1lc6C6a271rizpI+2j/SLLgUFaotuPynioNjVOVM64vQE8+NoZMsl
6FKHPZaMkRJ7xNpMQE9wTU3x5nXsqVmu9twCaEH19iTb/E4Van5MO3/L3jxd0AK4yDJ6NbSSyZjS
zFicG/aEYn61DY3OfYxUwW0cX3CxWqucgdwZ/nGAuVl5qzJqG8d2ESM5PHDJeK0kYCxYpsb42Ft2
s8OP4KFSW0bQYFa1SpHXJj4LtRnpK6M1TibuAuCaOX1k86F6VKJs9vPYA/Dq9ChalEBK23Gp+YNb
OQbT3QHkuW8BPknjZBuRhDr/V9XxOSpt9RRj0l9NcYz2GJkK5nb1hjjMRug+fCUmwWD+uAYB5maB
PlBKcm+rBoPKgaYlLRPW09hI3L6paLkokLvKms2JF6/Zu23Q016NSfnIotzNVZCePGwi/HfWPEQI
Dqn9pSEDd1fVIL9A+SxUxYcOaqGw1wLnhBo+YLDMO01LdK2a+CSEOSdvp4IzZ4vsNuldsBS2PVHB
4ucuApoRll+y6W7Rs2Oo0NYd+Ure1JxHfFJGJgrQYvVzDlve9cJZWqTsm8Y6qMPg+hW/pBBYECKp
TPuy1tCXqhvbavybbbNdLENKrIhn/atuaJfBb9nkdjdw1NUu0OyDMle9gNGndYfFfKE0/dUZwsSd
an2LF6k9h1xaUUlnvWsgefsi2EldfowT8hppdMtBEQ1P1eLoi4YmkQlN2KHToDbLOPe/m7XpwcAD
maJzv6/ypnpDDkJzLmKANR103Tb2LVZq28+u0tGeZ6A0AU+65Kmj6dawbM4BEVNLgw+bqZHbro6f
atsXL1SAPh4M71qZantmG98fM4fKPKniJ4a64hTbg713ZoCQ3t9rRvGa9tg/h+o7pBoDaUB9gSHM
tEOAvQz9wD/q7YuaSOWoB+UJYLS5ieqAqUJRsHirsStilmBnxIVhTVjG4hDpTAR3fXzJO4Y3QU08
U4SydyULpuyZlp+yO9E08S6Lu1XDTIedLdghVLPTZhjV3BUEdbGuLAOf4J16AMoAxfOQJ9W7lnUZ
tpI+mFlKOCYh+rm2cB5CWCd1mfIM0pVqK2ycE6hKXKensut0/b4I9U2oW866HMKNQ9uxGHPjkkDq
uOfeAhxbv1QKSuaEhql0VZSSTv4+sOyrgtaFISWTwJ79Qau0CCOzgfXVY4xc+gaTUFADIHff4rZ8
KjrnpHVvViHONWZnfyzTFxN0G9uxnv2rnnfMucvpVfPpLOjhGqTSuFSbbqAd0u1VGMKH2HgKGjPa
G35uLkuwK8sGf9kQ0REB75rgEAXkMcKIGrHGNLSa7EK6YV25w8gyIkbfWskguBlRdA+G3NxUJkLP
AUNE0tDQtHy81WVVPZt9Haw4ndSdcXFQyDac/19HgX7f+3ARZmeNLiKXkLMPhVrOZFPnqtOxZjq0
yVXrklfOufdpCMtu1A5hp087gCb0h0HbQF3wQZU11cPQEC/tNHG06S/OpGW7Ls+/9IlwpezVMxZm
dSU+UZcGtV0HngWj0orlChQsnqZNUeMs8dPyGjtt/gSl8qu/khrgTLZBCGBpMpNcy5OhfQwsB5sh
VxT77DfTn0Pu5811wFIZSNJ0TDU4SQDny8bql+qePCw2FyOIMBMTR8OMHxVeeAkNCgejkv6Sh/d7
bFpfvTK6xjLP1uQeA7CwywdJ5w2RQ7KEe7DzBTM2agC2PZoK3sVxFSp2+jLDngGJWT1Y3gwVGLEp
QACALlMjyR9XRjPquNYBWyhqvB706sFM3u2y1y/01VpkluFE3CbCgfzUC/uKcPZoaGG5rrPvhXCM
dd3OUhqWkpQyDyMfq5mR50xTkoI+sHeN+ubr4MvHzDBpQbL1TWLrqOBH8wGaljXz0sGnVU09BCKS
GQVr48qovyJZwSGOGn/V9933FpiPq6bJE0LbAewPt5faxY8TKVBQ8pZegstzKJJtmfcdXlYqZn9M
tk2bXCLTFm5VzFIrZCUgntuYBUWrOUMhuhWq42JNKPKuBy+VGrWHO8Z8KPp2xXz/KxuRb35LCTvV
ZrMW6rip6hL0zQBvQmNuYTXGeahDcBLDsz7rG+vS+eaZ+bs+iy0sHXptRQ9EVKKjtQObgvrnI5+q
+27KMKbTXikS+NPwcIjYdT7Q6WMVbO1pIXk6WkJZ50wcTV2/EpmWizLcGDolul18TdFWLSE5Fdw0
Y1q8opP/hmR1XY2gSAW/rKikvVCzHo2kYj8MuvySdsp3Wer70DGaUzdsssK/s6xhy3dfFHYdq8yL
YKCp4eCi0z0V8N+5agwFbgSDC18qDyBnnOWkDGu7wqTSd2S5FWKNReeIBgWjMwMuNO4kbusQmTuU
CFqTfaT93PZpkArY2ofXad878VjBm+sYfqzNCrR3UDv6Kusxe1eK/O7ECGiFjTa/1KZhlUyi30WI
AZz3KL3Dl/A11pKa9s4h7xnS2skYbUuMgnSRQIENbA50arxBmCfAtx1i17Ka9pAsBGMecjiy+MVL
TFpNLNkLADkfg4KEV0tJxEbS/mCF4kVn9ILgQb+YScTDmyl5FIAyxZYSkB8xDhuQMIvcX6KfuQRa
vCyLj9zawsUO17KKv5HXyEi5bJFSTFblOo1RMgBkg21D0ac5HizHWgOKHrMHbgGFKKaOviIbH0Us
Dh0a5onG/CZwsKSpQFl85N2I6sLvDL0O2EOxyCtCWfaK/a0knwqAJj4zv+FPKDXBvtxLOB3FAH2o
aueWrm6to7SnPg2eK9O+Ix5iPY12sFOb4pKhMOn4vqXlMSX1ARaYeckdGAVfee4PXIQT8hD26NAA
exaDCDCa7TwBEa6PXsAKLivprT1Hv8qSIkOtuoPqEMJgh+VlwiqyDnuEcA7WelMpVqILWH5JpNES
61UYN1St+9QanscQOV+O9WIRMlphbl5WILLRfmwCq1z5fgR00IRKgZwaGGUM6W8ehLXW7I0jLVG1
owOW4yaLPlhOO8bBrtFwDURtr20CHatpFgLXqhM29hru5zaYVkYPudpjIwSNf9bBdW814NoMhwyP
ce9rnOGxsNAIqyQM7Tt/xfbfcZuGl2h2WGE87SMRZIVH5fiktJzEEuk4gKFHRw74W/MqYwaU8wPt
cdv08dVKKBs7FCdDPyJJ9Bnaouhe+dhSjuOQbK12W0iHJGT2UHVBzLsWt8Jlp+cjh5Bf0JBiIQyb
ZhUnhFoFRPEcck+/miiFwh5XUKNp372CDhd+3pMmPWXbT/jPNCsVc0h1f6ON1VT5wUZDaEbq95g5
buv7W7o2JBjTgdyNGuRC5jt7x5fGUrMCg31Bzu8k770oObcFitmC157JETFRq33V9PI2tr3qZnhK
rxOxfzAzdkGmTftkMoSrj1DncF83UjwUnt9Srgf9ehzK19Kv022IvNAsuc4pq980j5wCMWv16+zC
yLbcT2H+6gAyxp2ebezAecc2/zKBO40i7dsoSDe2RlhKkuug72KbEcC0kuZ4q9QOdBgtgrw04kNt
pDvvXIvEvqn9dOgrwz8ZWLtcjK7JqiqS9lAUxh186PpOnyE/o1XxOJw62uS9OW+ZERdQdB5zw4H1
I3V9bctMdYUU2aHKyVpTMA5mGSsJ3oN0kxu6sRkoU4pUIVAcDcsEDm5dBLNXnuJpM5Q4vh27n1Z9
3RmrQlUc9tP1wVAza9PhYnYVLveFpswVk76fkXbkOqgHQL7AJjA7LpsQTX4jig1QfWeB8Dg79zU+
wHrPeXOWiqLydXphS4o6JPZat01T455Vnwk8Mw5Dr8QuQ728sE0JPQ+cV+wxp8qzcF9qbMEEgq+F
DgO0DdSvFS/S7QRNXEWG8iAVdFbqFBvnAi2zFxbdaqJu5D05B3HtHcwwforqYR+lMQ2nFCQsYAei
NcKHxGZwOETpGySz9dB1m3hM70Ik63agbJ2EXkRrDPnFLqErOcGyN7m1YUzhpHb6cQ1kDSzwQA87
0+G7mMNHneinqIKz3SEbrLws3HhecutzEHaC+2AlQ/td+sWx1wMNJnWyM7T8NQcPvrTpVOPOY/ht
oX5QG/nN8tQeZFZMO6RZh7KwkIZ3qju0FvjGwv+w4+w+mZiSVfNQXaPUMQbnyQnCN88gCkeTqOuc
gbsiExH5Pm2I0oX1hvgGgGUR7ybEdWbiLI2xIjFQsldR0NdgJNwSWABsqosMFgpxqjWWNoptkC6V
oCltEuqEA/PY++N9r4e4hIJXx0ezO8UpTM3ADQhM2lgU8ATZmSsP1W1jSsT4o23u+xjXeC2Hk8jL
A6RE1DnoU1tGxv8cAqb/LSKOiEbLsk1tDiIkBOynIHS6Mp3yOSjPqKYeHK7jUXem1xGl9QJb/CEn
6egsItM5MKuqXDmZr5QJ3Xbk5r+xDblvCpm/NApKpVi1GUrPMiuSbw46fBmeJphRlIb2vVII7vLw
3qgUcQeW1mRNrvKTJnSAVESJYPbPkJGmtI3HWL9mPv3aLIcYBL3lyYi0nEkO0uwCAeMiyIaLorfZ
Mhey3DLRqi+F5f6RDRs2mKJ8NWNcpY/xrfdQxJXOaJ08vJHuP5887W+xbZag5rVAfGuqbmo/B0Rr
XNiocRS0c3ppzsE6luvlrbOvbYb1oH7A/QuIOVO1GosayUOhOesMKS0F5rivYhAlGgM9tHD+OlYC
dmJk5S3VMtxWVUxghg/RSIT6LioI54gGmqZajVBt2eZFsSoBJt2MtsQwLYeNk+r6QcsTQoB7i7lq
6jsP9qis0PTat7IdyrUNIPsX+WvS+Vvkt0UDRQhNVecgS1P/6epBswiiRUOqS5oXjprclNfcCw5R
owTPBmNv+oU+c72UmXyBZealSoL3vh4QB4Vs10USlrSuMrZJCmBkFzX1yNqUjecYdAsuIB9XVWug
TaV3+BkhPcEXQ6m6D4ic2WKUr2+ByQe1Bv+m5yBGYtJtjlQWr1qVvdVV/wKUeQYD1upqqPoS7y6T
nFaNHntHoulryHFLG3PliLrdTGMuHxpFmutZnuj6aNgXusbDVSvU/D6J/Ht27Wz+aPIctUAAlGLp
W4RW4e9hWyXsYYDxKxAVz2a/sEpCOuT8F9sellkRJWKH6B8LXYGJp4hrmHfgadIGyNHoNeJCP3na
DZ1BMZJn/bJknzxHM3dMHyAHTq1Pj7qg+Ett9Q3ur3MxkLk6ZCKcvGDcp4Q/bEtJfrehDQ5KYP9r
rgcfatfZ68GGllUniOz8mfCeqeSXfwayJrEeQ1zuQL0oisR2J+W5EtRiFYQm+CqzX2n7Gd9YagBS
R4sIAq9tQ4D/9nXwgPmAPMjPgcEAB5jr20gk2Lg2ZwZ9AAMHv4E8fn4YMlMeU0fcjYkVfOHFgShv
WVW1/tGrC3PVJ7CAPgPWy7zzDnnzSiTPWUUBtSX0K9wwxnFega1Sko/IVYsKOcJUr9WCm9P1LVW8
taBLlnppnTRiWs9MgdDDq/WFCbm96gNjj5zOOMhiQpFt1tk16FQ0Pq3+ZuW9RWHPLGacB3q01b9r
4yA3TSeGVQed7DZV3yCmHrk+U0ILsumkqn7hOiViAXCCoN7yMrilnXgO8zCG7QLeKJhFC9VcOjPf
g24JKfNkm+jexMAAs9aqh3gqZ+hkUdOHhD4ONqT8IlhC4mg4l7MXehqRQscKIYq0XBZqINRHs4Y5
P6K5Xk0BzEVDm+odRLPsWndAowscxavKigSb3M5AuY9h0NN7Rit+H+MHKOP15+L33z/Ekdf//h8+
/5YXY0Wd1Pz06b8f8pTjf+a/8/++58e/8e9T+K0CL/jR/ON3bd7z82v6Xv/8TT/8ZP71P1/d6rV5
/eGTOaWiGW/tezXevddt0ny+Cv89n7/z//eL//X++VMexuL999++5W3WzD/ND/Pstz+/tPv++28O
ccb//dcf/+fX5tf/+2+b6v392/vP3//+Wje//6Y6/yISCHiCqVqmbRg6j5P+ff6KdP6lcZVqguRH
admWJIqYJ1QT/P6bLv9lEeQsbKmrgttJJ3O2ztv5S5r+L/pQhiU0Qtk0Qxrmb//3dV3/SBn+4/3i
NPz5+X9lbXolSrepeTU/pW6rKNxxV5iqpjuakEzYf4zS1NmBp7pvkoUIHSEJTQSWhlbd6dxBHi04
dMnkWAcQ8xYSONPG7nRJtz57qGA+MNcDGj2H9rm+FlxKaQ7EEKFXSaAebIOCxlzxbGFTOf/l5P6H
Fy1/yv/8fNGcTFOfg+PnE/Hji0aJQ4QcserLVNMKl2y+C7ABEPZMYnT/HYARykyfEYZm91d/rsdz
Eve2etBuf/FC/tPZs23EZ7bB+aOU+vGFaKL0ncxgkBbFE9J6fxzIFsEHOjVIeg2dLn9pfjh9g4je
8Rs3Y+q5Mpzp459fxk/P48/T4QjVpJLTceKpP72HHoT/2vfCWfs7EudXFm7vKafKmJylnhIm8s//
mj7/uD+urPlOILHWtGwVKYHN9JpY5M/66NsrqHufC0z+H9p0JdVqBlwkQksVoJZZC5n20K4BgoC5
JGDXkjxC0r5EDxe390YwULnHXXY3ISxD2laMW0fpwluPa2AhDRTuJO+gXcYVS42N5Hk91mOz1lGY
HlTstgvA7tGjXVXRmruFwB7czEunlPnsjJGwt3x0BNkMK+lGJtA9+v8NrEl7RQYYO1qv5myUUFS9
ICfcjc+g2sFSLbCH4/JVbsw+5bZHLg2h3/BuaCOqX1Tc6nxJ/njSuJcdKR3a/RYQ7Z8u2UEBKlDR
aFp6SrLh/iaJKQrCiz6Zu7wOhkUVkWSrD6M4BGn5pTC0E4OP8EVpyQ2d2pe2ZbMNpQqMBl03A4nE
SVd14HrzdCTqxt1oEHZX9++9Ydhf//kN136+3WZ3p8X2WHeoeZnz/BSAHTm1ojUmgNSsvpV9oT22
eVNsHHVK3M9Ps7wgotNvr6XTpzummIYLdLvamUVquiQcq9usA/SHxH/6OqIDhfdUl3l4ypJdYvXm
GR8IpB4mVsBFzSFmiJeK/IoJyF8UauXmGNKhXPrDzp+KDveodT+E2i/eIPkf3iBhqjZLIQuvzWzs
x1u580wzK2Jifr1Cn5iVJz0DC/NlNPIvXNhuCJ3lYOkjG2BGLbrwxME3vWHvWcTHAJGdfhGPbswn
9ecLxoTaxIsx0AV93oV/uctoL5bEHmF2UdqMbt1Q2Ot+SO5G4Hm4kZLgPIreP2eW+ecHw0dQO0yo
gIZk2IGQXlZh0PgL66JqWvXM5dXtESdqSzF/Gmp0iFkgGBceGiJgNi1bmjXZ89bDZCJHJXr3XhAc
AOhNKc+mIr9UUGvuGoc+PfCL5OLcjFy1nwFU5GtTxe6cN1OzqhtudxqOtCb89K20HKw4XX/mYTvS
f30uky7f+ZENGk2rzY3WF4TzZnaz0SPFvFEGPfthQzs10ctfbFpU8fMiqfOoNXjUCZV9iwNJ+cf3
Vxoqt2BMJSzB6VV7q9p3zl6IPUCUwdlr3cFjK9UdmvDI4VXHSR79+lgrR2ORG4dWOVYF7tX5GJyT
mZ3tz0O3z16Gq+DCgQOpHC8cU3bJnEvhXMr8WjmQOK7D5zFNV9ubj6K8eQxXy5stb3g9PXnzNRPC
tBPkD+ZEbx0h/gOIGn2nxv5RqaLIDSuz3PmFFVx8AoWITQHdoO5wEHZ7oe9negkicG/HMVX7P47A
2XNggOCwk0OsH5rgGOoHsyRf9Oh7xwLQvThq2YlDZicxnEZYBNZJT84cQX9W6SGa53rTY4yIL6V5
HmF7x5fCvPTdJTPnI06uHGHCvOiaW/MR9NfUusbWtUlvHCh3q/SmD/NBF7khInS4JQ64x5uZ30XO
rcEfcnBAgMWtVh4/l+fcgC4Xkt5AMRx1ByfH/9BYwkes78c3VaHt77dVvzHC8k5Md0Z2p30eMrvj
8KwbUijbuhX9jfI47ta6ddPjW9LPh4j/PDLQcJ9HYlyd8Go3V+vzY9BctPCqQIjRLnl4oc2Qhpe4
OcfM9pozh9+ctfAMaqtpT3ws2lMdzwdOFVKt8avrn0eSHVXnwFrHEVeHsDoE4UEJDlm/77N90u8d
bxdH+39eq42/PZwtVWqIBFjJ6FCAL/nxMk/pwBNGRaxqpgb5zDG03Y4wFQx8kCRGeldnr3b4dYBL
4JARLmR+mnH4vs+1jSCB6dhWZgWN0vmPPj/gtNVOOvNZQID0byzGqai1abbiCQ0cuz4rbbsuJbOl
YOwwN4kgWn+6+xHbLk0Z28+oFa0tdyb4u5l2Nf+5lY7289jY5tbLrPCP7xcMqtmn7X2hmesYvuhC
t4ru8vkhE6K7MCH2N6hBIU3kL5Ne4BnHl38VabSNZfzN1MvkuR2IKavT2z+f1r8/vi2V5UOlYyYN
qZE9/+NpDWo7TNKQZEWEfA9RHDkHTZnWOlpoPyS8NRGjtbLpUxyzOjsHWccUpJsW5ujf50M63FO7
PbI3iJGnYLCkU8OowNWL1lgrtOSZj3TeJRhIhYVE/M+vXM7r2g/PEV65gWjMZtGTmil+eq7ZPNby
NgXWwQyr3TQTs82xUh8TUpVdXYfYGqeFeS3ilBgux38ySpLSIHtB8+vSBgQXcffZbCy21OyUNHG1
J7i1/cXD92+7EBZnTgHmb51JKFTMuc7+y8MuYpOgeQWz1wa5wzI3EVEYeIO3raBzW2NNOEMboNfW
hy62uWiTJTmTSyzgy09PXGa8GGWKbVa2+hapKxygPj1Gjifu1NH7ImVwaSDS/+KZItkD/u3UWtLR
2aMxhfxbyTAN6Tx/iEHytl7xGNkMfpDpogzpcMzqtRZiT+N54WFVKJpRnNmiI6ieAVi1PX4VYQtu
yzOQVTGGcCPfx79h2K8hLsVfvdK/VzcWuztalZZmoss31bkh/JcTPIgJ07yKONoyLfqDBMh3vSGO
JLEln0fgbMNkh92EcFEYThwTXk3iX9Pt4G0mj+TBDX6WoJ8PJ9gowSYIN7G1JmiAgyk7mu+R6frK
UeiVrXWiyr0/D/JvuB/EtHHMzThtLJPguC3pgRyIFzPkmsa2HrZhQJL3fATFn0dnAEcke3vXGDsz
2OvBPqMtvwZJholEJZCN6c6Oo8BGRkZ3swsbqLfbINmF/DoO0SbbvmFGhyp9qyTb3ttwjEQ+aZtM
2/j8Ivl8eOSuMm611rVYG6B+mzWhwaGL+o1jzlzn19LWvffn0dYbjmmaD2eCzw+sxnmQZArZv77E
/kPVos7bLSmovE1hiR/ft7yhaK4rLV1GoiLrT00ZShgeFmNtlmkUE4SX2u93RjNbkBDQl2BNS704
5KkFrMNWtpUDOi3FRbGOgW0vf7W4/Fylsio65E470uBxwwr507rYeUyskH+gsQJ5cS4a0oQ8/VXp
qkulNDPbKtbJovTNh0jEzIv88Q3tv3ecKG4Oo7zmCRInkHfPAWxMtEkESKqnXsdZY8EJcE1JgrRK
Nts27gtiHKL6O+bpBV0vskBp6m5NzFAuiwfSjvCuEyV2KZyFBzQbT6IdlH1Wlv42jpjNNlEU3iM8
Wmhqah7CQhI/WJ/9hHe1K9t1C9pyLWvbOmY8yMGwMAJJlwVN7Gl86BvLtUFgwb0ksN5InKeG0MdV
ItOrwVCOZDdnmYU9mN0wDVfo9OoV+h94A1730Zb5sFfrO+w9/bXsG6z9ZBl5USQ3yDyACaF3ECEQ
uNoK7ptI4S5SJiJmiMLYQwxYFlgbIl01Tv9L2Hksua10WfeJEAEgYaf0niwWy6gmCEklwSZ8wj19
L/D+pvsO+psgiiWpJJFA5slz9l67JnA7yODY9vawg1GPeMiVkMiwNSz7GgomQKWLtMZykcKQItZM
XNp+6De2ESMAIqgQt442RMemDpYDRGXO3Xm48VjaVoMTPtKueGTWtodShVql+ppqU/J82x+BOWMm
GkQ1HUAMpydS2Q+hfI4hBFg/VMySId9taG1SlaoqRf8wH07d8dgKPz+gFptWLgjyqz2UcJ1kvG0L
UjZhH+4GD2gAas5pL9z2bXC0AJtxcAFbC29wbElts5mAClbNi+NXigXfMw/NB6oV9V6y9TLtHDei
9MfXFiwv2rbOQI5Te2sMmo+C9e0ydKV5LDTzyIg42YbC6IE9+sHSUEG8EboWUpbYEcePUC7NWOs3
XV56W8a5n9LsGNbY9t/Alx0zXbiorld0u1kWg9vGgDXr1y/tfLF67dMy1PtILtCBqUm5NDQkQrrb
lWttLPz/tFn+a3hnzs+c589lHuGjNqXev9YEUrRkXCYhi5SxtjJSYJH/IfckHpAh7bxTHYVHoFXt
fsWYBBHHFsGFVMuXHlGammT/oLu/TzqK3uBBDjr2NJ2eNZcCwdOxptJZVw+9aRQNNBw0Gqx1+L/l
mRlNfFTe5j8sIvMa8d8rFE6Huu6wMznsoTSz/rXG6fpoRT2Y2yWilhwJf+6ftTsCiHjBnEstWzrd
xE/aezg/jFy7U+9OxVbzg2BdlOl/qJ+9+c37n/8Yi84WjdC5U+MY1rzn/7eNEuxpM1YaOk3cd4+I
argBnHqKUr/cFSFBfGFk3WhRADEobZQEehivTb/xz5Nv/ul1q1zTYe42bWKfknoqYcgSZDpKvBi6
wyCQQRAVVG2Fr1PQTR/CU/eCIMUXmw7siyRO1UwG+SnQNDPRQ6/dB9MhJhNq46Y9wU5dQJ6iHTvr
UQ7j/XkBKoKuSzZX1CqgSMr2aHudd0IrUe46pH1LlpYBFNc84LBRs2T5vYtsMJ6yDTfN+KNRZr3I
2i7aDqxA/xTiTdHRrovL9zFBO4BUBQ2R6e2rQesxDJr90U+8dzfh1nKYL+1zz5Dn1LEkljXpvQTE
Ji2LkYzEbOztdTLAzAvDwFpXo1JfnYcSQ5fiPRC52Bu6V//zfVs1u7gxnLdQOuUB2or6T3vVv7dS
kzm3mPvcPuJmenH/emzSDj+Dyce+QKqIxb5QH46CezIwlMsmGa0J68vvMiSXqnFD80b8CFKCPsAA
zFC5ru2tRXDG0hyxHZZM4F7/96eAQcC/y0n+bbo5z+VtGlG++PdzIIbaj2gnwVs1ceB0lnfKNTM7
EL20wUyJv9GYCL/qMRluExNyZ2OFH4BO45PWTm+VC3QnL8TheamjQUDYmQqmTyPGtSk4DvSTjgka
Si8o7naDb3PIg+jNNTsc1n4hTwQ6yrODfdNjH0Wdya7ol1X6ZqYOOXTMoqPiOipZHmOT3pEMzep9
dHPMZ0WxJQWuPgWtn25LH4QInIYEXVku3qpkHwZtfQwQAUOk7mvraEqMHFFj7Z+vnhckPpBhFcs3
RjjB8MozdkmZEc4dsUFbnAVXKHGIgpniCqD9QG1vO5JUGBdLkynlPXeHVWgO6mBYBYC33Fw1ysk/
tLT6akcsdGFflgeF2vIU6aQ/DXYnXky2ziXZoP5HPni/YzcevmMH93imiY9I2HhRU4NYQXMQH/Rk
cjaVhhXWbF5qW9fQhVfjskfD+5a7v7CS7FzcvS1JP/eKcL516nO6d1TgHB3NTA5xVXzbRkkwcREY
OwuL0yqLMnN2kU931Uhja8Rsoo6Edx9VobXScaMlo0eIVdLaV9SRW8R0dMaiyDg+v9KLDz1S9bEs
ETAWXmVt6SXCxzWVt2OQVC5yAWqQ9DvU6zZGW0eo6DVw1LmgdApzODyyTfYybLo9Z/h5Ki8Iuo7i
+Fz1Ef05Fz9ANMi/XZEvDfjo7PWBeYCTOS2H1k2PRPnCacomc+fSVDs3ZY99tScfIZNGdDTy9mgx
+Lx6ASpp4lV+NgVoDm777iMtrd8EJr8QW/ce+bJYqxnkT7qtgy3fM45tnZnH51ellU0LesHth3bx
gyG88hH0iK08Poa2+YiSAV7n3HuUWWXeLdfdDMXgX0e6NowP8iNwl9VYzJp0rUYyB2yyPRNUD5I4
r/+AF2jPfaOCA6a6bB1aHv72PvyNh4s5rfiOw+orPIo27LbkftVQagbrwtTXhMAju5VTMvvPN7Hu
DbfBS6ntllixEaja9iu7f35VBttnPr6IZix+uQEWeL2Z6luZ6NEpcpsJVQe/YDo37PGbIXLEC7JM
RvRtkS6jGLgQHe92V++9vAebXuQ1GLfQ32SQbWj6kZ8WGHGMXxI+flNPRMvBYdmFNTK4ChLIq/GE
CFSTWBvATNeVN+lbAgTlRtM4BGl5Bth3rHNjC1WVaOwawxCueKbp9RheNUo7+sHTnynMIGf1wQO6
in6cyHhbOgqOiFOUJBX0Xn8FTszJ07g8X2QdVjmRY0CLbMO9oJ2096CsTuDl8ltvK4voJogYZg2Z
srGscOWZUt9xxseIoLnjgTypRaMXDm7lEN9tMHSHrp5l3O1o7DXTAe6le8WuRO621IYwuwymH66C
gDvTShiHS7N9yUOR7iJkBizZaqeXwMpqjhlU6Xm1KYuZT0KU+t9xR33jrQdaEvtSjp+0wdwzNREm
C+jrMRla5Tyex/ENO4WMrLeuleI4/L9L1jNWbAkDXel6hjmRcGhB0hZNw/wdApH86bC+gKoEiOY2
XbRivlMdG49Hzve083MAZBklBngQALTPSntcE+/mc7po/VOKXlqPbdNekSqzaVM01rELTjc1cgwj
HY0YR8ZLU6RAoGCBce5DNDR5jX0EKGMjuZ0xueowuBVsbYFBMHX/Pj+D0uZs4vMZr8qaqAQVyF1a
bMjT8j71clY01VW4Hnrzr4fy4diEKF4b871jgH0Y5kubxagxMoVQHejSLs5He0smBBGQPcFNWSq/
obO7F89Lkz3PKaZvPoU9jS6y+hJ3uHtjs8xFPrz3/mivsEZX+74tm0+fLZkgpHtSY/saklJ8eDni
m0axLljiQyDGWwm91fak/4RhR9iG2evvOOkujuePV2zv8bX2h1vbaPYDoe6FESMOuMao3iBRHujS
4DZrdHODtvv/wPvtdCAZsfzQg84ksro+uz4oMHipR5lZJfm/zrRJO+u3RZLWT71QV5cd+fqEoluz
ME1DVG/AwzvFWVKtNVU4a8TM/UlgFzA90mfYC4hKNZxlYwbD1vWlhkSkexQOBPOU5LO9S4jMO9Xt
mjlm/WqFxjnR0uDFIXGaiKzQ2bhGWR7ZNsrjQKLSZvJbTNF9xKzP9m+jA8zT8KLVVE3TSdITWXYU
8Uw1sz95E50yq5jWcDvEKsiq9qj69MOEwsYiPOC6oE0c79uh/XTi6beIO/EZk2lnYJHZ2E9TfmVH
L0FYBpRFZbBKeO8QwCe0IGrIwcJEhiwJJTq3o3I2QsGZijm9e7Iih8mPCbDL8SLEqXeg6iI2IXdZ
oGasue/FPwMbvBSt1hwoY3vVGfpeTL0DFzSMwdrIOvovdsW2VL6XsV1+xVr1MtRti6sXqIjbat5M
qFw/uY3+0A+sDjSWCiMWL5mj7bNmZPpfI5gDToZ8oapex3mbxhJxZMAUha73MxXtmxlX5UudzT1q
npfMhu9Od7xBiM1KPSuamrj1Nn5dwzGWYKqixtUvVoBBlmJwAdl9RD8tg7VNlgu5Ed6mqrL8AMUN
f1AREV0ZRerWFq5/0AT2KoxNW1Vb9bsof8ao516bTiUbrfCdFz32K9AAijg9jbOjlfZE3U4eCqs5
ZIrn8lfdlXg3G5bKfurXtcg5suWkwzmBcWvhDyxF1iebbIyToz9gqcucSaO1UFknL2gfcTyypHAG
QYNvF+PKaFLmejI+CFbu36WFL8IF7zE4TX/QCX06OiSVYq2tTsABw1tXW9q1sV64B81PjmrlzOIg
Jc7Xbr4YtatV3l2Rk9Tm61sHcqXbASYvSY42oWsxCIzkV1qpvdHGULrGwNmExGsd/CH8zgRYVNEM
clcrTlz6NCbXIvFtxLe1e46McHgFMHCu4GSs9aLMVpxckqNe2yT84CvfdHA0F47Xehdr5BPS8RTQ
/Y1Iq8y/exyDRSuxn1oK2oSOhHXRGrPZrXbjQzcVw7XVUgHQtAGW0mQjJ4EcWFMks0tOxfvh/Kgm
2Bxekw5odxG9BQSgGCTZrLUGmmwz4PkRvvPHQQkL/8nndqjvz5iK/39xmzjYYSy5Jl7E+m5wji51
9RZGTn4qLKLZCtn7Oyi937i9AkqnPDulXvUFNog4BnIlL0B6fzh4Zw+VBVW/LTKQga4Qt+fF07yD
FWce57HUvFaAtEbNZPqATDBR0e/BNLD69GlA7Wjs2si2DoL7almW6qIZebOQPMYvRCx6+zhQvzRZ
Nzu70WAKpuMtkOm3YZG4ILW4PmBorXcqBxzj1/iT/bGUD72uK5wheneqSsdaZINytrLy5MmLQ+us
GYgaosGfLq2tjQAeO+ZlmkToStPeh7eC59k5uVOevEhw0AnJnziS4H+YARICukY3+nvFVu8cbcv2
K45Jh5nP6/KvyOAYroGHvzEOrchj8IJdODIscMlcWCUYN0ZQp/h0UwUVum3vHQ6e55vZ95FDmKJ2
M1ovvLKfIdrvk2Xr2/J3hEU0iadiPUicdgVaE/SnA96d2jmPoChHYRmf3sDQZGBgeUi7VmwSMyTV
TBPAN0guwoBN8/E2FAm+QpzzRvI9Qcva5D40DF1ZM80EDpOOmPmHOtZhgrsdrAiolqI7VjFvg/vX
HCv/ihK7wOA7wTnFwn0SwP5wSRQ7BxHGnfwVZ2d236012RejkZskTOkOmz4hY8JkL3FhOSUdxS65
EqiFfsQku61ESeRek+HPLkKnvj0vc+s1MGR7sprCPzq2OD1Vs6VlFddur3lFsOGU9qqqcnq3p/1I
HPq6ryhlKjs0D4YmjEMzf9WUeHT02h1gg8ktCYbVrQQ8+M8lqhJ0wYxUqw7MhV4mal0bjraZGC6t
s+5WDg6QxaZUezHAoMLo/en37xA1BKYdGwe8QwsBr3uJ0BvQTZiS8Vn5/IXKobEWO0H+LSzmtVX4
VlfduDLzSr3ESW4uiqbqVnk3+WvXoNOQMGtcVYMBDpBj/KapdLnBnPCazj0YoAQ/oiJLV63lxQwA
oujs5wRGmuwOVTKIU1Ul7RpeavdOIf4F3QeWRj3lzoccm3KDby3dPl/2toYL1gbY0XaVdyyK8BG6
NTtCaEDRqkzFP7kGaJ7BFMJr2TiyfitTfA0hRzzYGgB7Cy3jMTDTvDnEMrwnZt9cEaNn15GoNkwz
cea6ZM7KP26ivG2jEcObxX+bKOCckqbRsfNdtSQlXawq0yP1qOjPBZ0FpE1Ai4+Qmw481SaFjC6u
vlXhFCs5r3J+8wHORuLe0wtZTWVuPwxT+6kD7hsdL8fKnWXbwJXh2kzZAoy5jgK8/m1GcDNdidU+
HK18Y09EtFW0ruBL1u9VkAw3PliYKmb9Luk6n6uBA+HzF2nt+m4iUPjb+oc1Vq9Z5cQfkFR3Wpp4
hyTQvUOT+nLdj4yoHcfuLvbYmQvVRL9xquuXPgs5JCeSjoVvnupJM670z6ND0uG5SlQ8fgoDkhrA
SPvQli6BQ8k0bgEeHPgr6xMU+O5R5wht7doX22ceDCzHZpfAmEHWLbtjLMZwHUtYRm0zLnwrurdJ
1pwSY4p2vju435UdJ+SA2OMmVsnD6sfyjEU03hDHqi0Tabu3TnTeDWBIcnBKfr+GcQCOXV2RPlWC
pulAKUc4uV3uq7NW/U2SAKN/Ym5cHIgvQYdOvNATDmhRKg7PS9MG3c7FCtjPuVkwh4/5/GdQdx74
hD8jZgm7aaABAFY0GReKbKieriIAtq5Ckwn3mTyY4trTLny2sGmzlGirEyx5ilgCTaNvkWlyBbuW
gWCJptp3o+6VROvutcbOn6Vqn9N1fjdrRfJ3HZKCbJvOKlOErFU4PHy7bj5KwCsn8r90fArrDg/X
nyRde6mK/xgMu6GeZc6rNkXYhCDxQkkmKA3EQVVIhnWpfBnK4A9BFdoVuylRPyGNSzmA7y05+yr0
pJBk4cGFxC1b3K8vbY7JM1f84LHDXTpiDjrq88UT6P/Cznf2oC8AJxBT+5mHxBtY3pcIpug6JFmy
baqpBA6dE2Gr0AX12oRXFq45BA/j3qt4+pCtpP6G2ASJoaCocfRsW9stVVlQO9cmgnLE0TDaAX16
M6BQbzuGAuFKipgdRNnW0Qexs0i0cKTK8f1VkJMDls01dtS1r5oZnMWYlyd7vhDIRa5um1lvRuWO
nx4PHg2OKb8NcJwJ+0RBQdjrt13CleVHLHwRKwQ9Wn0GuXQy9CnAmOBx0Yu/ulEXW+GzK86haKoF
vmBPaxp83bJsImPrBgjknS5K1mU8fsPTLLdBofcvAeRco8jKPUxyRCGdAQXC1dSFxsRsw7QyRFAJ
h9ewHR6jX9y1znrUaOlvjm+oR5OiE5Ha9FH1nA+Lmhz1VsQndvWEibPOGSRX3NEDiv1OP5LYo92o
x756rXNPtubKdezpP3gHjFcftIrye4QHPMiW0UfXaJZAqTAmGFeXZ1IaGYrm/bvV10dcIupvOjfk
Iw9niGa+DcM3nc5frgZwAoBHCIdhjiR55hTSs+e98jlu0Rjrc4qxRDeJiXbRzCeGYW51W8O6yQpw
qCIxkuli4Rzxg0c0/pNpktRZR/jIT0Ko5e9gtEhJ0af4phsvT3UNgnComrqznxGIIiBnmqwr9V4j
kF6YanLRx+ZEP4e+e21Bdhw8jsfzDV3z+H+2tpw2TdBwTLKzS+1Amfeq9KduJCgwQ0dtiOFJeR6+
WlXYbwPRidGsT9Rwv0W8sWt7bmIi63yUWU8sCMJvDMu8Jy5d4CNDT1gSideu04E8mjjPnHWWZPZ+
tooWYMnpSFZsbwUC8/lV0We/m7xpCDCyQP3ak/cR8VsXjjbU1JcWoJa0aBdE6RpnX8MazI9Koah7
OkxHcuubTRTTfcIomSxSE6sdfQVjy7tLvg105GOd13iqlZol5pa+JIB72gdOn5zIaOfWMQYszQRi
jLX87XQaQU+5ZZ8tmX1GJlMZf2owrcUVkifyUwruC1edTdl1Z/wNxSFW4y7ulEcxOrVYG0cSAFsP
oGdakPwk7HA/v3ulnzu0SngLwZf/hCiYPrQ+bz8C13ppi4Qu7vNBmS84EtgKwt6BukefdCiKP6aH
zlLUhXwzvQFghBVBozKMXW5OxQ7/2m9pVESHRsr79KoCSC/cuIPbiGbhOfHFznLjQjJXTcxCbsP5
SVn9B4uZeAUr22d7OBM0PHwIzNTsuOs6/ApUP+KQhUvPONw66vyFXtL3F5sRxzqAthwFGNZDxwsP
0o+zs2f18DFH6sWYs3H34RoMyRkmtcfnV8mQJ0eIdwarOTeQmPG6XXqbcqjjxB2n52qMLppwZ8QQ
DN3SAkLEAb8idzmvT7Q3NjI3xHsr6wfONf3uDLEDRhhfFA+qXDu0WrfSpII1dT591DjOQzB2WRHo
ftPt0X64GU7jvOfEhhfhlQ/w3egs/b0LqA1BReH6t7/zGmdpXEfiMmXYllMf9k3oFe9iYCDThpma
N1gsZUQxHYHGLFXgfVPSaQ8bDcIm9DC1FgmCVtvN6ViYQm7MWdZUNC5j3oEQFKJ+HqCIRsIQakxR
n56U3qZ2BLdYbzcf+vSJ+vWgt112FkMbQDINoUPWc+jtLCEPw1+mjKKDE43BNVfWu7R6qv2Eftii
HL1x0ST+Wc+NkDIh0oCGucF2zot8+BicrJD/TuR3/X6cFN/quw9tBovHiX6KaM884jRdh8NMN2EF
/qzd3L8EQaw/wFBgw1AVEd3zSyOWzqquZboFCf8SmbF+tjVlbuowGrcsn8t47ss+L5kV7JxYQGQZ
QQqFYyOtBVSxaJ1xNxCihRVcVfVXRsdsaxVZ+EbmAI+pKNjGq2prFzYKSX/uOfsQe5Q3y93Corv1
yApPDOAokHER7oykh7bk+bsmscd7b0Y7ZuYWgDmZ/pi6jhncaOCCtdJDGneoi5IsXmaV5ZEFqCP/
GWhIJdacqTi524ZD6aKZCnnvXbDtqab7u6ylCcVgZx1iGzi21CgBrBszSwq4nJQfqPrNLQPY8dbQ
E12YxvhIw9R8pbohmgwCSI8BDN1dCUoP7/UIbfZeAf07NSz8op/2Djzoi4wVkSm2+Skbtz2Rxkqz
qP96vvCr/mMaut3UCeP4vGhWi3SkghjGaOpcoBz8YUXWe5DmN5UFx1Ir1Isx0AQlrgTur/cWyAgu
TB8Jbrc6mvOizG4HKRysR0lEtaFp/iHDEbcLqGGK3JHvYS9AP5YKYiw1wrl3tM880K9xIeLvMJqu
49B82SICeJXYfwsCNE+clKwl8PHgXXh/8Yhy22hkzO0HB+WEkQE1tA3LuSN2INBdmMPBGRAytKqa
9pUFT/DpT+Ms5Kyabuw3fvGGCTBDfavXr1Nte5RfExqjxqte9dTSyTEvXMZuiAfhwJzEHLYYmxxl
wvkS8/0w9GYDuDT2jVOF234g1sAGrnj2CpqqjntPnaS5jmFXML/m9xeFALadeMFibMtw17aBfSA1
bDpGAkpggc9w0fLGU8gk4s2tIZckRXOIJhrRJuwtjhTFxzThDokFNwr+duPUtpYOwsBFgVZWZ6cE
R0E9QRlcH3ADZNdGgmgX1VeXTPLkKPershzyj+eCASgHJasihsfuU38lS3qIFdzyw/NitzNDYcYG
PP9EF3AzAhvrB0I9Brb+dAYNNqHELuznn5UxVtt2yDjiZT7IrnCuttMPeorZxc2GiTe7tBfP2FlV
uOZZgwUyH78y39hpDmEngWi1F3wnFXdD4uyhiQPzkfa45PxfAtJwy5c4FXvGQtByczASiWsh3hZ2
fMKSYa4qBvULDunEripLvyOmKWir+ILQhD907cdD0pdQ1dIScVme75WqV2g2krNBmOIx0sabaIxp
jU3dgdvpqR9KJ06kj6lwQGbEtZ/t9JzyKAkn/cbUfzpVUj+LiGgVGeAdawJD3SJPEu3IBBp3cXIw
XDrmlfsqsFhuazkyneZcfNJCg2XMRB5mFQUrIJgKvKGUQXVMrmxqPqRmuD99xz0GmLGjRamwxFTV
D5hup5aEjWXNjXFozVaCVuyMFmSrOx0cdyQ/qs+rZeP1IX3+mjpXG04ODchNwcnjUHZlw2yhSpeD
UbZbmMFYa+mlX9uUc56W0tpolHFDAxZvQLbB4k7tN/c5SAYEsdBB1R54j/6A4dqJwbCuoV7ulG1/
gmTpd2aBgI0ngWVTH8tlgGWCTbwoLk7QnfWkUAs5uq/PrcPj7A3TzF7B0lcHkZu0+6qRwW2Q+zu8
4tFK0oK9jJbxMMJW7Z+vgtr8SFjqT2EPs6aowvTzn69G52EMtXnzPZRKIzi17RS6wd3DMd1FfsJi
X0bfKiXJwmsBRJQiXzGxyW+s2WrZjcy9RYNzZJ5RRfmpN1x5aufPSsVBt3c9dVLMzd8NQ0QnPxXk
MhAhv62kYJrvIi6yWiZ9/hx0k8JxBKRgrHs6+LSiyl+1GvuDHVjFrQK/MLc3hWsXp6iFRl8W9nvg
i/fUEAhHzQZ0IO/rlJ9ckkQuoA31a059fC1T1zlmdnxwE55E1ebEYWaxTRC6nr0TrEM+TxIHP8w+
RicVwxUdpmaLOkLfDvw3N74zTVdwj/ki6Yx73lsm+QB18JaUd2oie12WEUIMQbgbJX27bXDngKrh
ZRFO3q6FILc1xsl4ZXn6O+SStBgDho3yLG3tqaT7EfBpjUE2/apmODiVV34RTUW6RACVeTINba9S
Qg0SZee3gN1hhW0+ujRhe4XDRKZvgpvCdXAtuMCNTBzlq7Qww3U9mAHpeoEAQcEFSIl1ivWw3kLH
+ZmS27AbSkJTHE5M224wkg/89EgDgZ2fni+rId358E0TrXt9xj56ugGhGiAfOSMjrmnK8bia2i/C
ECm06nTfYei5ucHwg+F7cJAY2c8eMgVnasaXNrXGF4tGbOlQuPt+cxkypBjwjOQ2Q7K0YpEEKedO
6YksLCzLUurroNZatB5TcG5LyDeMeftQ7XF98+p5wQqOVg0vT9O61c2nPZPpabwsIrxGAXEkluH2
W49ou4052oTyVIaJCX0SwJo5Kxa53y1IRjC+9LB4qyaC68jm+e3MSZwJeg/iZPWFmanyAVfxFOjA
Z5+vVJkjptASa9lb3niYTGfhtqZiJI5jHCJAm2+saXQOz0sWtp/kWkSHro8J0TYRPoduhJqNIAc0
OFKB8GyHYVs4Zny3pEruQQvsRpRHt5dvpGfRr6WHfu1iJm9ahgUM1nx0QP2OH0nXAQZCja2acnzN
/cl7nRiOLizO3HtkDN4rkz2xi1usmHVY7pLIEydjMrtXMaEusHLnz9R28B5jTWO6nLFywadjJNxm
71qm19CeK/WLKdO+gKk95kPGNJEaLB3/b6T182Uxh/FxUnnrMMduchtgWh8t+HngU1L97mkhPY88
BCGWROEflaavQlFieIYFuzYgdc1Pyg47TEnj3ZE85bx6fj8LXH1VEDe6jOcg54gz5k6rK3dBJsY5
NBNG+Fqu34eRxAJN2eUjcwGtEDKptjnJT7QV3f4e8K7E0sTFFfX9vePxc6b0nFe5tmcSxg7TMcfq
yj+uK1d6og0rijrvRH8OkZ4eWi+pMwW7yaMRMLUMv1VPpGjbbztRQdUryVApYqR9TTN1KF69U89H
eDYdJz40LT6AcRo1mJk5yn8ng2oXlCXIYIYWG4Zi30E1EnQQeNEuM8BS0tJnptJqBa05gm2U2xJc
Uk7qZM2XJiRqVAzw8YLa2siuiPdOMSOUNHpbRi2JdppEUbMyWOBsrMwmPiGoLpkRPNAhlFfRs9JZ
NV2UPho+65b41+edxXx+LyP+wWPEY5Y7IkMiM3/Jca0mUtr1801CUhEZtvGnw826G2UanKWrmdu8
4DN+/hSa5Wprv8LWtGI6IAbNpKUoyGl+vp58JuK9xaS91zXWPasc39PWeuAytQ9hB465BR9xtk3a
q003QPWnOpC5s41KzwZkBqIJ+Tdc84WTe4fe9ncVw/9UAUtFW7Mo7e7usyO6iKi1dssQghZCuk/z
6J4O8hoit/ZCJrOgpTo/WEiUatVIzNaUApF2Ia+HCCzcdUdUzkAj4cRY/jbo2i+JuiKRc6JKZ5+M
5jNlIEPeJPOsdo+Eg7yng9N5ataqQE8mKaMY19LtPtHmHIi77LLoanSIscYviwZvXtr7zNKWXnf0
vHXvfMYNh31D/+sZBi6DQ6n8SzupXW8AkHDaP/wXV7FlXbzgGE77qP0sjC/RmjdGgCw4EdzLiocy
xBb3w8pTnO70THw6LVG1cmGzxf1BzYSo4VdwnuodOeQbw5iBwSTt5eizaArXwbsdH+dJ5Mg7EcHi
wae0danRJo4f1UjSAjKSmJCVjv5/N7mvTfWrEXN6d0BbwCMPSW2b7rddjwfSWAy5BTpPDR5ukgkN
H3mGuj9T9/yb991jcEknumRvU/ymGz/QLu+a7GD4+0APlrokaEwFANEAyy1dNR0863f+U5K9V5Rn
JfNVCkVNjgevhSDYnnwHpBYfP9v0uk6a33p90tECOPfRVCvXalexald++TqZ4yrSOKsiUhWMq1u7
PIf4i3Jt2ra9RsVK8gFVw+CoA1b3hQ8UakAjNunjMmqZbGe0gBWqN70s1qQA7Saj2rBxLGOW/zYl
FDI2lykmqbLeZFG+bIOPwDCZBKHehMvGqSRh3eO/LkAOTlG8z/xpi+pxWUtSOMlVQN+frBOb1mz5
iIHSECAYckjBEmhePaM5T/SZoVjLBNQIMWURnU98ue6AtwWQsO8QKS9P4G5WoiPXlr7YT73z1tVk
cQwJMOHQnksIJOOcsiAu+5TH4k8Y4B6B0GAMm5ynVBM7R1EQ2p33Zg7FfizTm9TMtZfEAB94wmAH
pumflIcFKdSFztvGjE2OZdqits1+SZLU+GuMkS76IZbXOXO2+YlZcJvG4duoM2kJz+HUbjP06TUr
vp2S6pmAv+RcGXbNPlXujqyFTcg7WozJD4c9bZj+oBJ76F50zJS412pYoe/5L5rOa7duJIuiX0SA
ObzeHHWV0wshyVYxF4uxyK+fRTcGGPTYbbetQFadsPfaX3iI2Vzq5yIS9h3fje1sfxMYyBqFTyiw
Yan2d2h1oL66+DiLEm1sviV8zeed7XPjjvtB7pac+IqwyroxtnJCpIosYHSyjapw+Ui4apZXPJAd
B2YIb0bMOA5+ZmdiEZiSUy2tTRSn22xhKndLEot80iQ4pyMB3Oh1Mmg/OQO6XFxVkqwV2jY/yRGT
ZqcW+MEwgKaIJIZcMtg0JxYi8VOqw73JAoKJ5/wq2KWzXjmTizYD71e/qRQEr0bOZwXYGCncNU3F
JYNC3eLVCuBC59784KImD/yRp54jsorEnk3moS6To+SCcccDW72TiCYIlwQ5Z9MrS2MoEZ138Otw
kxkn/mf4X3XxPETjHnPmvbWhOgCYD7lw4SELctBIGZQEVgvh3esyQEJX8CXrOak9GEQpUQRW/8S8
QhjFtkmp7S3NvKlrgZcHp8Ipn8Hv7JhJoGThIK9YzBvgQlSWrAR/KvXYWyp8UuoQk7cUGzahFzMP
VwG1TzHgbAFpzGbxFBfW+yDEPmWVZRKVYs7D2ZmCPwQfbEL9ob0v+I3f41wco5LX0p45Wwb/Fzrm
biBJoTfIyormGyvOdVr/ZViEKs3aRwqwevo2EdiyihJSbxr5kzuf+ZCubLIchr6+QceHu0h8IQrU
nWuLT6Yba+H4nEwegRZApnZDpuSm62OWXczrFCcxj21a7ayI0fcQbQIgBnXVfEcMaQ/D3BBT7hMy
U60LaTPlZfnSosFRk4Ebv90SLAzPCHUOkbRB3OCOq7YjJCvHLr9HTiC03/sl4mVwAK2QNJkwxeEs
zi31PsV0bnQKbp1djKA5RKypjXq+F1JdrKx6ATF4XyK14/W/pJZ3D89qQ7rlztDWZq40M63gDuj/
38INID8+iYHaOU4Y19irOYZkFkfnfJgOvWO/5nmz9wME0fqGCjFU4e9oRvtAsz5tw732vb01EGkA
8GQFuGwf57pGl2gBxk8RwtTHWVa/DR8xcv9V5YknUY6/tXa3nEJAXPrsG2yN3DTdovCp7JMjosfZ
QriapCQyNJvYUbzEwWp242PDCBBoyUY6DiK/jm208QEKl1OR9UDvUQjjFATld5r+irJkAvOtHrK4
gEmcUk5xflnp3nJIPCR6g7zXW1Dm0aokfI9J2yox0G4FRNzW6Q9cwsusMCknd+RnrUPQmDIsniMg
vF6/sMjVPjONi7Rj1tINQ9WckLyG88nJffIUxUMQFeucFk+APGey9Zde8DRZJhEd4etgNl9oBXPJ
3iLembHxm1vtpa4bqOZi503+Q0dsiDfrQwFLA17EdkpqTNuEZ82hCaIQxtf0xyNayI1/J4fIiKHY
p2VEFG63TztvNwbq5ifRU53JnUQv2QFF0zHRS0Qg1vYhRt27KgawpGSQmiXJKCp4MSdoPvKu9Bl6
kD8eQCgujOxiYyAZSZgA7fMIFxFpH/DhiJcm6suBhQDow9n6GCHQr+To3lQKtb+HBE0a2jYjKbeQ
ED3C2tYHmx3P3mrPoq/97ZBS0JZs2jaWuMMJToU58+GWpIhOm5hcS5mz3sgCePcpMhykt/V3hx6S
SdrWw2swpkfbm3e119kE26mdN5pHzyNgES3QGl4QUQ/B2i6+fbr3Po83dR2davslheofYzlrRLVV
ZfBGZACU5YycaXdT96+VTWkjTCjH6U4Aj448c9fCeQZrzVp6uPmVeNQoaPpAHnIjeEAwjEg6Rcnb
7jwFhoO5sA0dzcirz25BktpG9tu4MRdtdCDPGlXe1fSaFVjBOwA1p254LML0sQ36s8jR/kCAD4As
IbFKcEMNXXo1e/HkkoJlcZ/3bediwwn/FhlliMWUbEXMHlNMNBtuZv7qoH4Rs5cSd1tPxxa5ymZu
xq9x4Ls8s/9ivwa8XBJckD8S7UtCmM0wqwJgTIUUd3WxJ04JeLG3MVkuICB0KEITVtJ4L1YsF5Nr
EMgzmZF3Zaz+wMlmtKDlLTfSh5qQCXyczqtAjdDDIlspG7kVEXRxRZhs3nYC0iH98sgPUPb8ka58
KlFtr0Y2ekIbxzDR9dZREH/rdsVIasFkFvQSKWtvN2gXP+ev34R3QW/+or2SmMcsKFa64PSa1rFp
n60OEYM03+HOvcRN9W7q8KlYqLADwi2eF21wQHVwmTZ6QqYlvVtWBD3ZG5nGkVldQmSLa1mrFHU8
c/qO+Ngm/4OWXKxfoeL803z9sfw8gPR7Ir+QeaeFU2dq2TyWE/PfxknXplcqVN40nomdrHlryaHp
1n5osNBrse4Uwb7CaMSWnxyaacK97nBPWhbpkphltj56U1uCVyetkD+n4d82zTcUcp6pJN/YTjZv
TPLgjEL4W1AAR+F3vzXqBmYkFECuFtmJVZy2xx0hviRPWgOF7ti8+8VLMBiopCZU3SX30ZjU3ToY
TXKK8fh7IBpIhjMQDDZgmprLVIPTSB2HPAGqLyQcOUdPzB4OsrWTTXrrl6xQtooItagqKecngm4S
Vh2ETmv40fnrskp2ZtPasBH+0EzB94jj3wv+snr5GGwx33sjnTIJSX/ThGSLfB76PUiWAstRW2Wf
ZEmTEVEddUClOxGqZE7N0TGb279FHEFEq3r2LMTI7PDTz9ZxK3J3PTqI0XqdmukKMRExoJ8upNYs
2egRdCkgW7vynPVskBWPNj92//j6HHbpC6zO27//go1xsdLG2RXlSfrlVy/GRyBYFxIw6QwZ1aUC
iL9lLFIHYrLYU4bvhGnuWgb1K6YJN+LHf+s+/+CYO/TweRBuUGLF3hnHS8BMdtg3zviubTExs7We
A8w+/PIEC95yX3odICGzSV1MLJfSzfBJhNZgbQumhQzt1mZu/VSEDi7zOkIvLXeXsqztu+aPGr16
pRGAHwsUU6nnnENrerCrZ1MTpmamatvK8AeaUbkqonvbMN+KQJcrAgVpEBiwDV15CgAVU3OJcmWx
FvXRGIzm0K3SOrhNA0bXoX9UQ72EGXjFGo8fO9Zr1mOFTBte7Jp5iWLO22Xl0ZUxpcH0ZlTwF4uF
0d6YydWL5VKJFJvYihmVoPwrzervMMWkiZf6V/rftQ0hF7IVoFmn+xMQRsDsrWb90ebZS5Gy32Wp
85kjdkYpgKjXJInOYPHHIeV8Q59kLtvdZRJNQmSU4lTcAp+lZl9kvGlZvc3FKZUIQBCIRARLzXgs
EGeZQ34nnQriFdPQ1HE/BTh5Xbf+etAsFj3D9Yhf3ww5hXLMAVAyx18bI7WeM/ZfmfxrEsW84gaO
V4RdYPPAe8f6BG/tdJKlp84TC4vQMca1YbV6bQi5mSyLYNT+NWB/sBl5xQbOgYWFu2PqQiPuca1X
jrPKbPVGLAG6zrjDuhvDMCimr9LzXtib4x4afqhD9Hr+btgF0/Uo4kWq6Ns0/5rJwLbcnB1CM4FR
mCo8jEUy8YFhvVEurToU1bDyXztTjzj3h4MzUVkg+wSJPDu33kWtVT4HhNEVD6mH/U65HDFWQuZ3
8yyz5GNI+9fIfRhabky/fCf8EH3IABgm8jLKqarE398iSCL7kvX0fWB4zERatS/n7E11ZKelzNmZ
K28kGxwWNualU3bAHNG5EUh6q0GnrG1NLlqljEufsBE2qy/Pp3/PHDhdUcaZPOXIPXwGMzAF7kFs
LP6pm8VAN8/oaGpYQGZPGsV4N4bBRnXFedYIXBEBGJ7+1Hgrx6i/dkl4ik11XPI8jMC994josURx
IOf5jYB7iWR/PFoaxwd25GwES40XZoCFh9I56Rdzie/x2jrdZrZCWK4mAIMSs62n+s+0hH5mswxp
hk9OyXFb9vljFfvoHF1EShEt7BB/JFFgMyDDxNsFHs/uEjubhAdfufew7nnBDfe94ezrpp8xND68
fjqOwwMY86uucXdk/lNSGt85mjLDexlsBhCO9RNjEhh9AtFj1vEx6mutmXiqhs1sg7+BGsLRL6ll
PsMzuZCL/Iif6pJgTFxpk2ckzPhWkyl7aCNnU5soio2MRrWqAf4Fmp/xurdc6pq2e4QyQDwsc7Ca
IDGTqbqfuo+4Wr7zwnvMQxS2XkTKwdgUx6pw7U26EF1U+uMTurkSc0+koO5efdnezEgiKPLluyXn
tyG5dqX/WFIl4rswwMLKoASJz2ekSJzctKkg5Yj4ZJlY2MhGfw8ZEsuSZTyR90JmAjFrs9MCvLFQ
lTkOmeu9IAS2OHYSFDMIC9ZKzZ1ZWi9p278v/0+F+2qonpkS0zPPf/Ijuet763XB8cZe8q2d4bOq
MmR1Tr4LDDQk42hs7AzasBwvUVn8kmd515SSIy/uN7qixfj3OYgSq6bsHgRiyqJd2a6+jgN3FLnK
SwRY9SQa4+h2wy0czWvnZMdJELmVlN8NBYOpnfvYRvvadVtA5ykTqVEw5iSJBM38xlHcnQzJZDo+
G6X8cfjOkiTkEZbKDAtDOZfWk5vCu3JyMBbLMx16A5kZVX/qzIr9gHRJ7KbBccxDqB7SzojXTmn+
ZQFxiprqYCC9CUX26Kfqh3qDMdL8u7zkLYVXYb47DQXSNOCaBlQf18X3OIjrGFo/Q5bm5FWB+sl7
+kSEAiQCaVouCqdxC4OCgXXZ3Wqet1RV3+S8/UFB8AAlYtd3DLOsmYTMiEmGPMvmPZ2tfo0BCp1N
ljwrl4ewdX+Wj9Gs7D9RGn8RkXKEJ/IT2A72J5oRbTfGaiIjEut3yly+J/AoXPcwBldDnSB+pXZd
4uX+hARme8PF49tFpNt76/onvqF3uG6PziCqddqTwdGPejc45oZXfI+i+0SIxlaKZSznttaqrhyi
N8lzNXO+8UlBQyzcz9bt1hCm59Vg9x5DrOjqLY90QER239goxPOrJsVszQhclF21J7k9xa1gV6vO
8+jdvJvOm18LNxmuWvvd1uzOgMkSUujsWqNmdeKCe3H5JdQLDAKr/t0Jil/tYXqw8Aevu2bYYPKe
dsipyHyewvOAeJYd3cX2NWEiMX5ex3twEmbHZH6Qtq34/hR2nK4Gv7sVzNgH3DV1j/bNqOCWqJiv
fB2aFzP3ySvVVDBuHV7iAVhGbjJeq0dsDh2lrETiExDYFkGEX1UjzNSmR4do1/QuGnw5mRQULWP8
3bi63DILSC0fqnpF0oH2Sm87ky+wdtXcMzBF5+bSY5MQ37RY0QNxzCHgjdE2qqNx58hz5bUPlWtf
RZvfe0nzZYshJpy0mzbiExc5aQWut2oMDwHBiO5hhKLTlib5PwsiOii+RWk8yJ6jqGLKjKStrDvi
K8tbsCQpdK1brRty+Qy+xnhx78owux97uC2ZB6O9cJ/zIjT3fTqGu9acyxW08nAz6eGlD1x7NUpL
bQNWzGdncUF4hn+UsoxPfWmGe1EOd8lMQHiiuEwCC/aAcuNdzbxvHZVHrA00SIXJ0J91IPLDLt17
CIlNs5fnVn1O+eJMGKgPopq/ySiNI5FHZ0GoMpWdGBmdfM7S/B4id+Am4fdY06GoyAZRHUWdmwTQ
CWOToEq7glBtnWtXA20gMoFdFOpyhp3a9tN16Yu/GQvWVShxXBO8zexf33kRy2yHLUfE78399ivW
NG4KoS0lVhkHf63wnRU/H9xrlHlkmZpDujZKF85U1eKtJGI5cMtPv41f0eFi4RXzPqVB309EvjNK
CFG5kW4COvXmROgP+o7OqgZLTjSOWT8yuSIxqp3+kjXHncnu2WTay5e1WA91SIifpS6eIpIKkdEv
WjcAitUhzZVDYjUxq5XPvdvq7aQJYuoBhazsOv2FM8dBVb04k3ei2qYXd5UkuvaOAHdj3xnTqZUm
wq18ehVzNK10fhp6Cp8qoeky2voRXSmyNlxmigdxZXrjC2GMNLbE0EXZAligrsbb6JOpkB+FTeMF
AZ0vN61ohScnIU08YZWKOJySqgLe10tcR0MVHyLXRoVfvI0I9vGOWG8++2MXvkEkUmPjTJO7krAD
WA+icnE1XYrbjys7pilqie3CCxBon4iR+MJU6Gqh0wYtJdb3/pCSzVnmX108nWwzOftOsitN9vlO
+yDxtMVOeFGL9Ye/3BqWKcICKe8XuasPxzL0GCqZTbfzuRGdnKNSQbljnDDckqFtV14OuRoFGmuS
kx5BxraLrSchbC2z/Hds9d9h2v1SHn5EafaNn2DtYVJMU9YWKesxaL98+uafgM9tHYvi1PeI/aq5
xlzPqM208RiVqBaDXjE1xPQ5Iv+ADHCvUJ2SRbpeBGebf7+aWtYPQzXSKsM70bEBawQL9hJaN6pI
f+ND1iHS6uSLFDcWgsx5uZyqQHAsWS9oR79NaWcbkTpHv8m+CFHMGMB9FEVzsFR1iY15axrNM4Ky
vUudOOj2qpwlY3N+y0iedRu1Seke8bLSm9Nuo2PWT02Bvbcitw8v2alkiMhrMH4GItnHuAZsd0Hu
j9huZUIcBFv69VAmOIzwGa1oGyLweY3/RI6Sv/KCDZ5Qc9Uq3MnEbkKFaZ7secRHNU+XNPQqpibj
fdvuIY7P/HZAcEP+lFfli2sjToQfVq5GB0U79y+MAqLd8/SrmC22wGg6cVpmMDeLh66zX2N3JhRV
3c9WDd/OvtS5yQNstxijJD4Itvf+yB9pmd3r5P/YA5FbTRc8t3WCIIeApoMbGVAqnHPMOxeDFouZ
qfZtfxmq9FZLzbUqpmunN2ZLmH2CI7zwi8d27E+qi88Mi1AuvEZ5QnmA18ZLg1dv/Kzn9Ob48my4
6rmuqostsHDX/c4YZ74YI+zpIBi+XKcnRQo/DLJdi0uBtL2QaZERpjPbxu6+BZFa+RS1cD2CZZtm
qPCeKoJ3vEvw8ZL6PJChRQDtWmTma4OONvLIjsgTiHIR1XEaU8TCWKX2XRmfbkGhJ/GWMCJfFQl8
VIKO2fx71GE6/shCcGXWgzOSN4GPraJuLadV+EE6H/dLWgX0h7xtKcTP5eFeVmwqBeoriXKjVFq1
8WMmOaYrfVGwMk4qCh6w6vxaqr524fQDjmaNhf45a1nPsc5BHds7hyBBZ+1OWYpJJfgCQfySDQPH
4fLdBI0JV0Hlr+Ca2KlwAKxCTjiG3CMunqB+xp392ffA+OoUJU4Mowus1LzN4i2I/HCLwZO4xDI8
tHV29SjBd1YYEuGcnG2HidLc0SOVqFTVpeD1zxqsBSCw9AYcBTOQXSjiO20QKBzkzJ4D6500pxff
ZjWZfOZte6MMJhAoo0Yq0vBkj6zwuLm5Gv297ZUvfoYucMzugcpsEEbcv1UV8SWuVeONqyO0EwF9
mMChGHXDe266zdbunCVrXZU7Mc2fKJ6fy6psWeTbP0Roeqx76SRT0H/eKCkqQn8/EMW8I8BoK+Pm
FRAMujZce+cKSwjqXePIe7efK6IyfUFq38DVhQmM+TCxbb7j/2BTJQCGE4aQkAjLkXRMpAHTlwoZ
0vpVthoWC23n1PdOOm9U7qNJSOyXzIWHzRflnWHVFy/s3tBQRfH6DgytjtIJ1NG1hrfez7KDThqc
AT7pdnFwFmPYsA9EpN8NLFmsTCKYZpyIZX015Q4+7sr+mOPwTbkXP2EjbfUFUw9lPIV9gdEuo3yo
T+003Yd1kawiaIo4pB8w7C0T5Ph5bnbRbP169YjjglQY4r4JwTKac9CHb3Z1Ey2P0CiZPjUm7wZK
l5McwivR3KtyqByAZuhMyiWVz/AGzriUpa9TXI2C3FNZbWdISfSu7UMwWWdBkOocbCYE7yvTCfZj
+FKQHElVgKyiq80vG0FTmtdUFmL8VT3A1gWjJMzxJbT76zi262Dgb/EiUayswMxXtn/hVGXs1TjD
yg/xuDSWesd5Qt1vDw9D6a9Bq0mi4cWb7ovHyE7PiLHOc0bVlZCQadkVfleoXOuAZwbJKENGcZ1q
myYyY4RS2sXPMDjYoPEAsNr2BVpMYAB2Nz0Fsx/AuL9r6uRhDEtcge2rwuu1xjTFcy1zMsOJCZ2i
7hN2zacxbRXy5xVeKn9s+Ao0HIxdYOL7C9B7v2ZWQZ5fROTjeBFZDt4zkeumwM9SAJayDSbl+Ivi
E9kJ3NgxdcW/P8Yq3qbcesaVQM3uy+ss7N+encU6mcpPZhuAmMa7qXF6yns8NumoXuPQOaPK8ytc
urYmossqrcdAWIheGXiM+dlYJK1Q1Ra/T3dJGAiuUpeQRXaegTed8ZGn6yHHVFBYBvK8DKqPeEtk
GxJwdBqLEb+TemMheJsa4xvNG10JqqTobcCZnkTRIzKrr7ENfmr0RHPk/hEfqU0zbUzM3RTk0NGx
H9hH7gkFfLfQnsKS5jkIYEsDUPtOueARjKdnvxjDLTrxeA2vyT6UhsyopJCtiE2WveWKJzO1o2fh
15RU3d5ruV9rm9WT5fZ/hip8VT6BkX1qm9SS/q4Y0IPm2DP6tv2OWNMbZP21rnroB/2XhcjVBBAD
yOdgWMTiIARkOa0Onq0fs7whJ2dpAtwpOJuKArIndwIvm35koWbQheESQ7OjELgUXl6sfflRUf3r
SHG3TrjBjX2V4FQJ/ZavQ6a4ZIx6X2g65oQ5ktuF17Yw95hts1UTucVWWn16IsH+MtJRHUxRP/mq
WFJiCzjCPnyqMeW2DqdsYw92u1Iwn6GT2Rs+9keS9VAKNvWjU8i7WMSskQHtZEMgV3FhbBjDthsr
r5p1/B0FKLOymmQMsIQJRbC81nkEnEJ4i7DFv5M5pwpPMRBgUeExnZpkN8uLF9Wfuh6xFJpU67Ml
j8xH2deGsDAjNsNl29jbKedQzTtysnv02TFsvlVU3oMRpt8UaAvx3rOW9kJMcS1lfJE/mkYIcEM5
i1XeWOlHnjEOC5sOhvcuJUyp+xwGrliZczHZLuWs7BzJeij4VoF7TX3vrlF8msLw1d4ezB+M08sp
M0DYFhBIQG1WOt10AxNFwGYUiJZ7MtP01StNi62yzadZ8LwZ6LFJq/TX9LCH0hz/cvJD1BAPxEuA
GirZWdAukrGbn4TBTlsw8cJFk800X+PMyw+ACA1wb13Zyhw4JCTGj5Uj2F6js6kphWN101VrEOIe
ELEOc3Bntn577SCHrnqkVDsr6/cyDUmN7gj4LTUEM6HuxjJ671Ir2aAJb1Mv2lqe7GAGhvOmQbpf
YBk8ts66bDJkIFbynEZuvs0qAhI8vuqxYaLCyRVK69Ai9XDUMeqDmWS/JdOqgr1AsWVA8AiYJzL1
QvXTPBd0/Gcul13iFU8G/NO9RcosGpHeeGi9GHadlTJtwqrl1s8OA61zqkxM35VdbHPV4oLL/PHQ
BzwLaSAbuj73m3CEYRs6bk0zmCdbN2E1bcbZhcWfDMcHCvho6wjvT1MR5lYNAn9IYj3aiUsuaMtr
gDEFpmnfI4d3axR2xUx/EwqIcs2tsmq2wyPThZjijtXcqQ5L447LvV5P0QQzbent4unmVqyXM5Y6
J+qBeut1wEVtRGhBmT4PLgMMZPCETTaJtRGdIDHWGlitWqDKbONIabXSUHhWQdtVb0gVCc5IoUQN
iYvwr0vQvkzzdkw+NFLzU26B+6TeXmeklm2JBZ7P6K+ZYuQFHUfkfCXkZ609d/pIC1mumDvpbWJO
WFsmefaNTWc1CcjtnkdYePEWRF8GFyspXnDIseEg4H6PIr6/6BBEBdLEONt2NQwlgB70ER3GHha0
zb1fevOqtmxnr7A4H422jDeKZeFLqObdENh3xlyUv5xMO7g67lemm2ItKjVe44p83qZndETcyYtt
SwbatmbXEwnnv58i9ynxBUEYBE51LS0jfyzUvSua6V2o8D1yPlr9q6LQuvyzB1m5esevb+DzfXYt
E604t/FlUEl5dDqTkXIuw20ddOnZZdyK5CCFhRtL9WoH5YNIBmvd8GetrVoZt3//QEdfHJMc+hj2
2xXycP+F1VG9hY/VXFl/M6RTHo+CJNRYlO5lmF3v3saHDGwqfzez+dNoZ/8SZAVywsLSaxy/zuXf
P8hPzZDKyl0Vu09TS3o79BV0Zmp+a8muW49VUD0bjBt8FfZf0T1C7eanXQpGL+6w/YbzBBgqB9M1
xn/HwLrF+CYe+jE6/svca2KwV1X7TkGGQH/w7RejCeLDv5/mjq32MkT61vazezQtLhnbAc9Mpd5B
zPZadZj8wmI86l3NKVdH6df6OhDrva66vr5U0wiezY2II5nQrWJv+ejycwTTMVjaAnbV2cpzzfAi
Q/CfhNDQJtVU4aPlVIcMps7KU2RyoD32ON2qj1aBrgFI0t9Zs/sATN64igoTnNQ6v1rtuMAYhcXO
ITSvkYzBIzjxexJDQcnzwtzU2VBvypQeuU1CQcCtflJzW31NJkL5IcSUZDdyvjNh0Z6Ymg7sv5Lw
jFsCwWvmUipi7PhyjODezUr1UNTzs+X7UAt6bms8DBYXV0OQrAeZcydtZDfaSJDaadghZKUs5smC
eg/QOKIqecuibNhHRgb5LGREHqkyuvULv5CVCfZVibIp6oJoD0LsUbrEBAvsSZiwtNrkjYPODPn6
FueAZCGuyVp1hfvTG7K8c+y4IKzv/z8SZRsdKTr++/eOU8zHyueIDKQuzkWJpdsxi/ZtZKaZW132
J2I7PHRrZAXhOQcJs+VYX+AyTX+YfeQlYHCLR4n4YTuqDjJvPKfANxIXvHu/n/yGYSFYmilLNMGG
MHhKBgPc/IjYFt7oCEznxUq41jRr8jKx38IYQWnK9pruM103bdndY1qpj7z1JmKYZxV38t5tawZO
49Q8iOxZi4DAUj/N1rPkk6kj+WA2wEZdT6M1lTW/p0UXAZJ2S7aody07prSRZtbqOjH77DE+FYtN
Sqd3Wd7y6zIBFd2nhDlqPe2Clp5yBCEjjOyUcdGcySFUiZaXufPS55gpoYsEhW3VWG3ifkZgrN88
S3Km+0DvI2hLzIssQmAa4l4bs99pswiueIDJJ7RmfG55CdsVBgShfssPc9//m4jijANxOgSkmr+G
GipVPbnT2SRM9tXzjA/QsDDupiE9QilrNiH9wMskp4Uw171Fo2VsFaLmfZjH5RsCSj93kTOa2l07
XuOtVAabhXxNHCZ2dKgj58Fb7C52Iau9GOg+2miY1g3LCCwJE4yMUWwz/tV5aEEcZhP8xozI00sQ
s8Wx4mnDTkicbMV6fSRBoHNUtvv37cn1T+no5N5Oy/tWxi0ZMgZwc+GbTw6HxsZocklEzFUESNJA
oCl8H/CcJorSA5t7MV8mt672o2EjFdevEcanp6pnjSLwJh+0yyQlMHK9YYCPaXCMb60m4CWujAj9
XQi6YSzabS9IAW96o3ywm/GsUTzTjlTsBGPCbbiOdPoi4Mc9TmiVwCrbX9RFxouV8vEFVnPMTNPY
a7cgrDGnnYmnT6LqwWRabMj/bwA1fR4zLwzPbbJ4M2v7yQyQs8xtewDwhHe09/09URTz0SGiZ0I7
Zk3xiO8XvVEERPowCYLH8ZzvTV8HZ+YGw67Jqb9rbBlF6ERrD+r87Lbp1Xer93jInSdvIps0M3C6
xpFdXlRYVxetd3OdbL0BAG93s19oC9viMvuO3guDhKMqdCNc6FUHiWHU915c46nwfVh9tMiIIjdN
3HK2LG1sgyDrYcS8gfxjqthQVRtbKASkSIESzb3mRfbWMxk1xGypkdRM8i5X9hP6+nz/z/RUV6h1
SEF7+Of3/RfRm4DikrbNMA0zU+JMzX4Ai4/R1lpcpawyOzIMlCSSdJIFSPdIEB+On5mtqn+/kD13
PvlAT2bHDCCKmEEZDvkymVefbH/2LnBVApprxS56cSP5fX6rZBYc9MREfO4pP92iIZE5ItApbxhg
oEQ2DwEhrDAOUAsNavDYaedyOy6MBZtmbO0HVnT691NUTMcG3uSD59X6EpRquFamTC4MINeIPGNh
dm/T4E1XUavlqxabF+w5xU7ZEvUDaSUbu0MCYxBRT7R8MuIo5juM03fYF0k/nHFJbIH6JK9SQpAp
BcwcErrEq62NXx5EPtBFJiFEMV7Acpm7idneQ4zkEbzRZL2SGHlUk7knHKx4boogf9LpbTQlyO8i
QJ7JFFNdSn+o9pBA6RpaMHAWQQQshzv1aMWFuLK7fmoFj5Wd6+nCTGU8FhQ6iBUd5hgLb4qGZ0ec
HSfRCOZ1dh2xi/oiX3coecE19+Wr2XvIoMdu5zTElBZWo09Yw40dG+tbvJi6GNU5O9alv/8YS71q
DyRaHUwvyd9CmO6GnqdrIDe9ZQh8ITrZcbhd0nrBTivNx0eXJPv4RRl98Aiv2KtF9DSaXGGlXduP
gz/damB0XFFMs3sJlSyMdiaZA5vBxHapWp6JTALOa7ovuwnkjTS7w5zw5Rrmb2GCFPRDfPnD5PjH
tBf7ZnnJkylMGbC1wcGFGHxfhkeAr+eJPRUhX9guislwT+DEHouaesgYaS29gXF4kXfjcxU5oJPS
r7k12zcEleg8ewBsZYDTR/ooxVJ9ltiOEbwU3X7oGCm4esfn5Vz/sWnwEcdcu/8j7Mx23Ta2LfpF
BEhWkSy+bokS1e6+sV8Ix3HY9z2//g4q596TbF/YQIWQ5ASRxaaq1ppzTJT4hSPx3RlxdLm9iiUn
jzKHnVTxayfj4qRTDNkiKcm/sv5/p6B0nun0dbOEw2fVCN4GKrU8asMUssGd0pb0OEHxeO6L1uFK
zyjKorfuCuitFG6uddY0TA+zC+sG8nM4ye7aV8q8ThKkd+CuRrVJq54jHupLT2wwe8nB7yjS3tkE
CjzZ7YxjpehBCLV5D1PcwAiRBPm3Lk/OefBtpNJduh30EicsyPBY1TFxhBJ3PCWaxf+AXa5aD0h/
MygRg40BhLdgRQhTWIhPQv0CBTQrv/39PF0fql1YToeCJ/JdHcN7s3BHej3p58+4N6BEiPgttzSL
5oTwJU28rT2TRTy7SQL8UF17kZbnsuwQmyBEoUpbA9ZZpSxu+SNIXWsvlkFt1dACUTUIkYjz+qWg
Wg/pX7D0hWqAPJi03dvBkAHm7VnRSLaLgTSzmVIZTc8vS0XPqukNcTUq5FG4ar7MvaV/mZHRbRw0
vFlTwfUlqpkJMbH2I8K+hyxySBZRY/sBXvAtnpPkm1TR3m7S/ap4elLwDMjNQBYO9fX59m5Z3ZFT
XL7c3sGgBhrfvlYN4WRN09ZspYucPmVFtzEq6pc+ITmzc/CLRdRkHp3Opkm4IqY0d10zhZlxyWUU
Ey1dpKjpcoU2qzoNcjBfG6rLksrp2Y3shUTNVL/UmU3YjMCCRVkppZmfpS9WpD/0sZI/iPfYspHF
/Pno2tr8Lekpr1LW2SG6wY9bTwF92abhR1gPBZKI04RwH0tVgzzcbE63V+AuWSTEZAKtn9uWX4ov
NlS7v1DuadL8C/POdxqgwQPTVnAMIhVcCqN7B6Cnr6So4DKNUUdjt7Q8sGjJPTAD57CM7cu8vlMI
Ae5c2Q57fUUt6enyJ2XA8s0y59UpEdl+4sTpe1aBMgJ0Ul9lF70CuWTzqUFsnzTpfKg5fWVZjZ0L
WUosde1xNnSaBgmaxdyVfA36AQGEtVxrg5OKsv4pGoc/yLJjISEbCy1jqp9uh3R9pclVIoR02hNu
B3N5oVXhmK3lW4UuXptMi7fzolv+jbevJVWyzRG4+1lCKMs81YcA4iadQ5cbiEh2ktJq43zbQBgd
/aW0qkv4/0tjM02TIU9OVXIWgzU9zeBD9A5HY5uDpdLj7jEl/8tPVJLs9cBAcjiV3woLkSgZJ8Oj
iq33kWbgHUFz8ss0Z9u0i6GeBKVxrE0xbEk0sb5MRoEgbewfjdmwrgPXAS0NRXJppvU7zBzhvdvO
4SWxh41OL/D+dsgV+387cSl5DtqP1HEJBSqM/hFqHSHmyrjnCjyzUJ2vep1S3YtBE+g0uvWMOl2a
Qn+8LU2LzgH+IO8WbYFlpenmER1JvtL/qfTn8xenbw6/CXVYo0vKbA7L4n+jcgXhYIrMFR0WrNI/
ha/pRAgARERA4dZwyULpzkdtHJBNS0fbjOH44Rp0zoKoH3HRQNwRyBuuqHdONjjJsyONNYqrH9nK
D+/Ef8+0/XV5RVWUbHUyNSAjmT86JI3AsfDqTlsrmvt7q52rl8E+6sJ+Q2Oq4eLD3hfrxmuyZXdl
7CCTaNDnHoIF0kOSVY+JPirqzgjo68jJvuGbAHSRQnyuU+cpjL+g3bcPgesSaAao6pqSxDXpsvgr
MXq11ajC/Sbg2f7/fjchTGkZuuvws32KlWLuTIwgSEtUsbQJmhWuGkRh+RUiFqq+9alkjXlwyAz9
ZGY6xQcyQ8pvI8zZlIZeojY2Rmq2Rqp4LcfxR5l8SbivzMh6o8NjbsZhV/QFxs7OUHds47DpOIG7
qQji2ioCDI72iLi31eeFH4xAYGKdcbz3X6ymRRpWEiUxD8SrGHxB7u2vsb3SsdGyZzFPt6ajpQaF
wZuNAWfhACsjYDFDwVDkezd2zX1gqLUuZv9RJqI/G2a2FZIipa7bxRtPwQctNaqHQBjXvizOaJnb
p36IrxWrid9lonyOHJGgCYRtGq5OsxfP9adQ1BTthS7HsNpIPR7O0+DEhybFwtWl7qmoYxT9Msop
p0M7gw14KsN5PPed8y0rE/CysdM8GlkTb4IypQSKghOY6Gj7CJri34Qe/Zy1xzcls8WxHH4Lh4DL
f+fyULagAoN7BeFiNOHHj1gpR5vcTYyXwKm+jZRrzn1N/ibLLeFhEDo0kPHv3UV/tgu798pxyFhh
Jl/xwlBg6nOK13Ugtr++4eV6Yf7zhjdN0zB0x7DWrFmCez9FJWdtmcUGeTuoe1bfuiNRSWEeOMx9
WN3P+aqJSw15ZoaS5wiKBAIk3fA6DdcrDTCoSZtqXLc8eXVUlA8uVWJCfBPI60Z1jpIeXrcYKIv2
sfuAsZMUBHMTjNRwyqGkPpHoVJMaeRq1fr4MtV09NyMyaRZfdFhXMBI062Wn4T13RAtKFSDBu0lB
0oObau+zKgjei6r9AruteZC0W393FsXP2VX8QI5rOBLpoftTxg1xWJNaoggEkbG0O4iLh8CBqKp1
mn4XGsD/u0CGO6cqddYX1ncssukPBGKIwcuRWLmObWdnOfdBXc+HZSK5Jx/ifVUXGbUXysnc+uYL
j/93zZiLa9Np0xNVznwH6/MZ+tAGsrflVx3SCd2Ziqc1YZneWaf24PrmZ5J5+9nr5h8VRIZ7bRwd
APHFeBWRi1CEd2nQfUOxPF/wJRp3c2QTX7b+qnYcoNtHnV5ECWJRHLHUSTvd08PBhHJHIhIPVvs5
GyfEycnsmQiv7wrI1d9EVKFOFMuPEAlKQpd8wSrwOI05cQbS9hHhF/vKdNDolLiVEp2ch7pR0q/t
viKpC13Xovf1Vh8te2OwML/QSeKgWiiYuqOvYvS/yM++05XmIOozTSJL0tbcuONYoBRa4Ja4GZlN
KWmr7uhWfxiaH01991Bl5Q2wTY3NnQ+ALJoLHIjmokEO1FZql4s642KSrbZt6Y9vpA3XqtZIg0Qp
xPJS0dwO+t3f5fYpcr0llv2uzU3ztevlo1ZI+9ldmL8FvQt2dhgPSEMdVW28PNMgHjizmvVUpo39
BFgF94AyaM13TARFC0+li5vnYISzM6iCNtxaGLSVmNnEZF4cIXLWzarBFarUoymJgBOh8Ur8rs7C
6eSIrj1RfG9PMW3i30z5P09dXNrAiHlYu1CNXf3TgwqyTVagPqSm2QFJ0POUfluSd88GwbAFBRyf
Rpp6Xqlyd3W3xM+cJpquY5z7FtfyMakLCmEmKg+KMN1XFtOn1maCjToEgrOzGPdR+MVFfsMOar5W
89Cd4TKFl2iJrbuqdKMPfRx7fgP029gpOmJiWBEOOokpbBDte9gD+bFuoZenpMi8hir7vv4zuFOL
GF8693REUUYVBgZ8HT4ZaL6jaVW4THq6xbnennT7m7HWhjOea6i/sQLA8UVhMYfiS2hpf5Jh3/3R
RPJhzLXvUWItnEX+W9nDF6BGod3/+pH7/2THWqZw8Q6bhtBNS3xaKzgoCTLV6/ycqT3g98Wt39U2
lfEqfrYo1OhQhjHNLe9lGFenmsyJDa6jwUvNOEXq4/bbWtjsDNt6fiujlnKVRdFlsAKmi2i4WCnI
0aoTwW8ihW8xff+cKiRVJqY0XQrdoCFkfPreESezIkc+3ijpsAqdQ7mZAH2hvanrIytq1hxTcgCN
MzwBQHf3Rvm6TEo+IpjWfrPeMj+n3klHWS5zq6mzpDSE/WmdajArEDsBGQ7GW7LJoqpc7/bvBG2r
nZUJHhrQzHYxJmM/yRD9UyvP9/FM4nxGrTYs56+JWG1v/Rry6Sx3FDfM97ls7UNi4z01k8X9AtH4
UTVudfr1+Zfu52A3vrxC0CN0qJLCND7PuV1YZG0xAaoZF/w6QAcTypG5Nm/hHAMq1Xv2qeVAxvjI
k0BbD8x7oxfZOJNuf1BaEfHWufOE19jZ4UdY2a6iRnRRwuco8oIiB5BYKzLbe7Ee2hr2G1xoAsMs
a1e3TncSY9qfbq96Y/wox7bb2x3yqNJO3rvAmA99iTeP6AVfY5sD6XoITh10GLgtybizsWgduixz
qYK44O1uLwEct0fd2WH4zNUzwLup3IeVhuy3Ny3kQpVFMBFaEWWlpNa2VENvn81zUm2hAUJxXyt2
U2nbm5qgGE9FjXEFoEgNY7YRBkUieqipTm/CZqBpHcbxw+0zWijufXZm3fm/HyQLbvOhxHwNUQDL
BeqxQAGvMvh7bnshHIooHOwKi6+2CiCWyUtoNj/qawIhinSS0Uu4A3nfXpuEfn0kjPqBEj8q0QnP
X+bCoeqM3pdB2b0YAuHsUCpEFdaPuMjnTUYOFbNdOvmAyBwUCq3AtDoQNmwZK6WddpMQa7WqI+Oz
K2mT0mpxMswAPMSOzD5HK1zkcx7g1JcJ0Z+ZHT8YqYYqdu2kIQxFVNqbTGWZCznHbpMPm/l+O5kt
7Rbistlhd7i7Hf2lVU34UAjNfJPuN2nZ+WtO6TaMA+GnsgXQxVbseHs19LDEb6+qvAYc0w0QZNqw
Pjk56R51V6lDRborzVdEgJ1JhOe0er57+hmnnPo9MoqFHNc+gxybJl8zEZF4QunssKRz8GyG2jvF
mkseJSh4gkGYl6wNWP7KOYUVvegUJikU4ltq/tDdwRvaWV3nOEGwmBfdVZECfXtXz/myVTXbHajv
HXhzQ3YsXjuD+RtjQNTc15aWP5tdOL84OuJtI4keOneZXmy4vneO3ZakWdtEZuT9xyBK4ENhOB6n
/3tl9tN4LFwuYvizEbvUeX4cump5VCxmNdmSRwDi5fHvz7P2Mgale769u30+u3KDBpyOv1yOToAo
vXOz+QGhWX40zLHfzbYzvTGzPUL9ojtg2JBHRB0c0xBaGKsjcOjcV5gU4/XT+PYp2jzq1LE81Z0q
rg4NxP1c6pgsWGVc/j60w7IrtHVrXVrtfWXP3YEARWvTCy3wi2UN8uDRdifiCddUNcCr7CDB10Pe
Xlx9dQmPOp7Xkb+P+b4Ekh/ONru1ou4c6/pwe4NpHaGCddDnXhp+KCv7mI0GLr1s/gJxOX/VCOhl
IlcfzZQ9AaAYD+D55XnSH5Owdk/1mCPtun20lKYEkcmhj7/Wo6KYWUuiOm4Fd+KLeWRZk1+sordV
0+Ei4fv7oNa3ykUMUqdy3JMWAESXsELiHronrszCa9Fve7boo+exUSg38vr+ViDXwsTcDzE0i27G
lgZcKaEvgnixswGrxDwx71QkwkOnmA/Mwq4edNxVcdYMVyWsH06t1U+1wImHabQ9p8jnjqzqnx0i
1dhwOskrwXeU21qN2pVAswqqrNjDmKj9xUSiKBE+EtKREIPW4eKrK13Md4VJWFxL65X2ZKgD9O6X
U4om77gglLWENZ+DJlnOt1e3AzTa+S4gytALY+ddaXHho7m3LkprQIwTO3MsyuFVGaD5NMuZN5Wl
zI1Q5oLCcdVqqwX8Dwi/tyrP32tCioFHmek2EoHYtJWMHloSl0XZNke9A2Qrc7lsWRKj1++C2PQ6
hciARiprl3LF7sV6sVf0Uu+lU9fYPDIMh32j3VVWqF/4YSiGQokN23484TZ1tiVsVpGjawxQrFyH
aiivmkzDq4OU1djgB+wXrSKSexx3AXW1l3iEe5Ng3t2I2nD8iMCbu0Fi+Qq05j+HHkkc6I+BXpAF
s0eFzTpTRJ1f5jlZaNwLCTugu66sCh/zDEBfK8eCxcriuGjRsy3D5A9nkj9avZZfBmnj7A/n6K2O
D0HF2ZiVMxNYkS1/HwjaxXdt5WrjcA8QE1slODCq1SiVUqdhG3paaDfiLrk2JvXyLfF6XBQbyEjp
9I2gsQg1dxs9hNDL3VizjpU1Bk+I3KG2IeEhronYhmiZrpCCyeGdF8A8PfYktehsPGtaEgqbs5aS
XGJOQ72dHfKxkjEQlzTJD0bez9tSG364mruDXZdUKAcRJVEBeUIJjzs+kcGxDMs/SUG3vSkpjV3a
oxk0ZBg/0x4Rh5icsE0RtcFzG9V/6Gni/GGFxfdmCHH5DMBAkISqs1wje020CSTUoEycIv1r1bnl
n20jMTo60QfE/t4LbPMECAHwc5OPnGB6xHmu2af/HirkmqeksvTtWCSwIELxfbFl9SwnSdauQLBW
0n/fa/w2EJA1h4vafJqMXB7K2Jnv2RZQX7ZxiKfsUv1fr9PMn5dpLltWbithu1KyUvt3Bac0lk7x
bADCuxqp2PZ/FXMY36uJ/DQyuy0BiXYS9XtPBjenf2kBqZbuHryz6VVZhrh9co27ndeg439IIxUf
Ijty9jqlqIfcnV8NokK2Vmhg3utaPbr2WR1dqwx4yq//Ij+XopgB2JU5yjEdpkP5qcaD8ozMsR4l
VlTL6ho1ps+1oW91iruKbTokqJOgNLbhv8Ut4a6GIUdhBF427BbnS50kXzFCQNAa3OeyNb/qFru5
X3/H25r335sLlxW9aRu2gAtq2592oUucisApu2zDcn9jOFp2tS3IoQlBh69sQl8nmUSnUfWpb3P7
DieSUY4N6YSuNWG2JqN5doWzEcMy7pZgQsZCVtsW1zblUhRDVEoxyVbGUzjtkUno9J/YveR5ieQJ
Bhu3fPJnYVFV7UDrUK2NPb2TfyqXKsk0dAqSLdQFSmkTdQj7zc1sArZxkptcQNvagdBFfOMmrNzF
X+ZxAtIQkwQWucle2XXuza25H4tx9oxqb8ZLv3ei4iNys4uMLG4lo/MV1EK7rV+NYPqeVTPmZW7p
owzoY4wzpOQKDA0S7+H517/6rVz6r1+dVS71OgKcLYuj82lLZ4/FkPVpg0Ql4FvMVT48cI5Aq0zd
07DOqFof9HstVocwM78Sx+o7bTYc4qJIT7jnHm+r0TiMDPwvdGn++7bUywG9XvVnUR2d2pXfqrF2
t5Y92yfZpO59rrA6EVNoHaYCM1/nVincpzC93F7pvYvWJrboyIl6OGpLgpqoSM4unYknNhw8jux5
H5e9uwVo7TwQ9/ISgNMh66JQD4FDhAh1rW6Ta68p+IScZq1WtGPAzvXUdbF4HbCcU28CEkND8FIk
ldiyd1W/Ka7+9AARUhiUfhGXSDb7nysrY7MElBNgFxMupHxL9kfXNf5C/6dBeaLD8euTaa4n698n
U657Sjpytm2zw/x0m/eQQtELTTDMwEd9b6W8s1TafS9riGUxQbdP8+hG+0h2PKvhjVjCbN7mwWvq
KnzHhBCqhwUX17GqDaYBmX2v0gxLYpi5h8SiHma6tfVYLVN6QFjwmxT72+397+/O48lybLZ5pnD0
W5HqHyn2Y5KPDk6AYeN2xnnkxzkilItK2T6ggYGzn7kCMR/nS2g7fjtxbKuK/XrZX2YsO0tCTzuf
JIsuQMUAhBptx5PdYC3YBnhaH2Z6Ll8Cu663FeVHr84ioHdySA+SBJ4wmmJuyfovvcX6YLG824yd
Zm7yQEMwzV6G+CSWQRjJH4Kkbk/aUrmb0WldDNjiLE0neLNF42WlvYtzpN4CPaaHaGTnjsGIvhqs
Yl+vspiK0MYKwiWSIN3a5a0e4JJILtKwdmYU6ZfYnKvdmBDr1pTgGXU3Ixu5HuDwGpByf3218Nj8
6XJBMY4BTlkUdHTjcwklNVhLGgKuk7CNq+CA0jR0UUb28W4a4FeSqJls2RwZ9yaZML7OstmXkMjy
QrUY/4stQtP6yaH2vQ+qGmtRxmJ6qJGgtTV10mqah4eOJFPMn/AVwmx5b5xkuStIDd72BX4KUvLs
oyIg+oKwVr2ERoKgHHiETb4grNTyvu+64mA1TbwHJOC+tm31TDpF/z0Dl2CihU2v7ZIYHxRRYviK
dfaHiWfehKQ+WKtoMGi1yzyjKlSReWqHHGva2COTGJ3aM4gZfID4d89GUdyxkkFF1wb6U2JYxv2E
xbJqtpFqiRYq9RPLToLb2MEe1VJpx4F1ABB81MPjyDypaco92lqvH/IxHoEH5asfhuq6F7dMQgCe
mydQe82WlSELbZ05xc67a9aZmF5jAxMjDMusfDD19swqoXo1+sB4YnfGuqlUh0FgD4axdI9FJ34V
bEMOpsnWuiRD2qamkagUuUMkRh8wuPTGEDeCq+kVbX6YfyHPjOdYTLQS9EgSNcyrmKv+nsa7ukMz
5GtKFSd6ud3v6lw/1eiYyqnO2Tz4dNeS5tpa+cc9XQlh9PWAKGfJ9ReiCI2bvstrifFATwSgsx8b
X5B7BweQEkdKgt1dhyLLS/o6YN8aOtdSsy5xdLTjOf+gRiPYv3yDnD2zsz3FTu6zaw/Pc6dtQeRj
OyAHvuj04H4iiDzXZX/W4ndhBO4DQF3R1y4/mL6ScQnOiGRsfm0T+NTOEQj+BwvLcj8oF60lwbC4
xcLI+/UdRxv98x3H41mn1yZNix2jfiuw/uMHQWqONCI3WIZDq9T3YQLo0TdqX9T+OPtUbjpYW9Rv
4oOa1xHMh8o5IPdQyRFRwtQel/ZYkP9uHEEXEKQ3jKe2OE2YDZGxkVo+skk5MypYgMl5MM+qXUcd
XhbzzKjqS084U3hpaqwz6xjqy6ivY74NseIYLk5wMW9HNwAudsmrK/J0jXoIQsHqmmjEPl/a6hob
l766jtW10i6M5jY6jdTUy4Ah2gbB5bX8O7cxGhfGDPgyuugGK5+LHV0EPZrokslzcDvq/ZlBOVHi
b7Uf2VlXX2Yn0Te125aPOYg8MO1z8gwM17zDsmI+LFb1XgkU76dCnLTq3Idntzo7vGDTXJ0j90wC
nqbO7m2Y+YUINsY0XmaCO8Z1dOOluY3WvkzpteZzMFr2JbcvXXpNRgxecLcvRXolIyq0ESCu4zHI
Lsq62LehJdeVDDtujOFiWpdluEy3MVsX4TCbXfrsP2Nyzow6u0As6ZyzhFsynUn+YUTleQ5OjDE4
ZTQzjFPQnBTG0xh0M7qho4ipBaMAWQfVnAU8BvHiTNXiYPUH0GDx+5gfGA2h16YPn5uEkqn3K7x0
MKsJjBTA6/a/vqiF8blBuq45XIQP0qEgz+Jwvej/cVHXhj1IDeIf3B2w15sZcRjwcnxY4RZJDUPU
25A9hrGNx21gb+E8hA68TAxLHpvgESdv682EabfrMKQ3tZ6Q67Buw4EbKb1U8/LbKGEhoxy/DTBj
PZeY5jlYmDUEsR4oQkZjeZ2F6wj+2Dom3nYAH7yh84iPw2dk4sTtPFl4UewBahlBC4OQFpRBtuR7
Mqb2P2OItwxk81T1THdT64gscN1uDPb6txFioQ/XkQ8Ij7eKSFZ9Hc1tVBoYxm2QeuQSq5QG/joW
YmlHb6qB+nj96AEQ6qissINRHi7Aig+xcSqvvQ0jhsVDcK83wX6lR6nwoq0jvo2QbaixDnEb4NlD
KjVIfD0MY6AoGWbiEZaiJ96ceAQ5Ou62lFtr3uaShJGtmLdtt83KbQwoMdkmwSYKAB8TxrMJVowO
xaoNuoCCHI3iLvApJkHfnDiv4XbJtrLeUlmPRioQ9J62KEZx9RHpkVC1Dj1QOIzlNkbOcesVbynh
Mq0HCxRuMG4HMXvW7GWcwZmfyAst4EXrYJWxLjQ4ZZxuax31bRSL11r4xL3e8lqCeDoUl0BaPWxv
xm3MoJrRLcVUqrZx7KGDDAlsFTCet4LEhHZLVaUrtkOxJdhtcaEHsSfYIN5q9PWILAa2HMfCYU8H
QpqQnnUE5DQP62j1bQ3FzlpHqfFHXJZbJ/UYMyd0XI8jw/SaEWXHepw4jybfBEsN32odFA8YeozA
x1vzlpWHqpWR8G+iXYZuH6Oo8KThuY5nDJ6Drn7wkF3MpN6QOVOto7+NJfGUu8XDU8ltIbeZ3Eoy
hedtR5oZxO1yG3FeObvBpgDKccCmiVSq1zc0UX79IFBrx+1fK3h0LmyxHTrJguxW91O1pJqrLMev
WEOBNNl0Sz16ZnaOnoNGeNTzch+oRHS1NaV7jiWY5VpDfGjOY2gAzAis3cSG/dFRotwrPTsgD2CO
HPBokp28uQVp/veQDVTVHefDdT7S/oMyvuZ8LOFH3X8Y4Ye4DaBr+M1ulrN3LXu35Vu/vIvmTcl1
BPLN4XXwyojmV8LKosdkfm2z12x+7bNXR74w2valb1+i8CUJEac+Z+GLVTw7t6EcJJDrSMYnIR/b
9MmSj6UAR4SztCpzINexrZ7TWYNNUgY/EjsuXgFN+k06jA9qxIU49x2NS1RaT78+Edb/cyIsVlu0
HREgWerzVkofWpxMAZtqi7hO8iva0+0wZwB+ygxiM8IMv5tm802vaINQlzVOdZ18ofAzbqHqiO3I
REstaGZxoRWgfNLkY2brvVUg4Q4EEt3p2McbUxg7iuYr73/FNZa5/thnCzO6m55yi5r/7aOWt3cO
Jh8wupEL6UoBktEcw3NUrJ7nidiGjmJ5FiRvIO2tE5S2fx5iY1us9PylNu4Gc2Q5A1IYml94RCuj
XlSf1zCgG54hyNS3+Ph8q63y12YCK/nr39VZpWWfLnCEZ7TtDYR+60713xPdZJtBqjcLF3iNIH7W
x/BKKtR8oHfCmNwDGpPFPZTGOpLuPyPEZknS1W2Uhs9AfxBk63GCLRrspdr211yAodhH454NOnDM
2NmltyEBEXW7plhHku7meifFLpp2uLYYA6Pdd7dBXI8Do93GBO0TWNFPPjmQhIQwMstPGNUhjA6c
wCA8DOSdTutAljzFxUwiRI881onOt0OpHeCeeHXfgguftft+Jbz/5tf8qTbiCFwpyhY0IBBDiPXP
/7FsSGGZd3hxKvrxaxsJ8zWJc210ntXD0I+gsKtq/oib5TLozrAPod9glVXL6Xbom0xnh0jcR40g
3m9UPKKwMmhhZKb81pnGpsJltZVLSa2tCtN7NHDJPffDn1G26pD/76Pb503TBAQ6tOQrrn8AGfKv
yZyhtyTkYpMsdWp6gCoKQvip4LQB0Zhno/lwccBu8mR6c8Pke9laibck9Dn70QRZEi/AD6xREQDP
822e7IfBXDNOEr14NQtNnvphBSA3RfGqO7F5Ud/tFh98WbvpVyDR34J+zr9PXXAeFBvfJiieb3ue
qsA2rLkol9zYhJzTma9Ga9aPbls0f1l6TbqcnKZLamEO75ay9aour15+feqoX/18Jzg86qnTcAbZ
yXw6dzoxtRrpAdVmNMzqYHUyuROOWd5TNu1LbxFbAgZrm7WfR9O2IUrgNvK1Luq17joa5KeXuKZw
s6NgO427nF672A3kNNK4SPd2unfcHQg1me6DeS+avZrXkdn75DbGyO9vQ7P2bukz6siHZz6OvlX6
4jZIqjP4nH1x6ZejP5X+QEucQIPSj0ef9ng4+jL0q9IvSHoN/azkVtmztR9vI7L2JoqBin5bQT0N
Y7oX1212b/H1mr1AstHs3XlvNvvc3lvzPrX38W0Mkd/dRhP5qlxHFfnD6Bd8OPpgl4KtWfrNGnbh
kzHLKEY/w/NfroPEhYi/ROhrgy9C3x18I/QpvE6hv4T+QAJM6IfWnhHIdSzTHhgtdQALl/62rPdF
siciHL4AAzVMZaxjhhyFJLPfjdGup6nt/GZz+9PDkclGmZTv9XVnK+1Pe/0gz5wp6NpyEy+khekW
6q3UMVnqt6g8IyCfmyovq9/VsNaK5r8eyTYmMstU1Fb5h2fzvx8iVdHJZiYKhv9XvQ+WMsJyga+H
kJ9e1qFXG5bcmUNWsTcj47BYZvMgJ+sLQW0kGbeaiS0HHvlvbo+fpeA0ixzXtfhGUnfkp3liSMqG
1h9PtsTuDr1T95cUOdQhxPfkMekjVzT66VBlyLrmTh7GuX/9zTf4qRBsSxv1vmGhM1PK0D99g67T
iX/FerfJaJ3CEMGlrBkBYTX8r6RF6EopLVx96XDAG0SJKJresVL4gz10u6kJxW9mzp9XJDaqMSV0
ZTsoadVtZv3Hs171wF7MLK42RtRfInvgGk37BARx5nzJGtqHUF4OehHnFxx+L32vG+8kHNtbN5HW
JdUW52hH87udD9mBer2ByyaNdnZUb+wIXiaxIxFWdZdwa6s1eo/uevAwDW+GFY0pNhIhDhQ39zU9
PFo8T51VaH8pih+tjN5iW3wsNFJPmGv7E80G9o9Wkp2nsf+oNNx7t4PrkGiU25bp267tPLGEcb1k
iR4yTDFXkU7NXaFP8ccioHlpa6/75ia9HbS4+yFVHvijaMPzb87zzzedbbD9ptDESo+K/6fL30pF
POI7BvJYjMXJUoMnJtG+KXg3B40u8pZwgeHOrCv3XHbEC8wTupiVmKCiAv/PB/XySAY1KzZUJLTW
/vj19xM/356085SpiJMTymHV9O/bU0PrZYuF8ncNOPOinPJx0dvei6aaaOSpb++jrgi3Taz+xJDV
71QhVrI2D8Y+W6/Eyho8u6cOp/IhuC/Z2UaSUvXtQNA6MLtZL/3b2658YzmxFyZkyi7RwqdQfWly
wbpyIliRWEH3EFc0kpEzxFdHd06YXNQVY9xvLnXjp6nRtlH00a4ThhS4Lz49B21aAzo9txifdn68
rS7soHYvIyHlycMMctgPwvJcpG1wJejtULgsz8W6OJmM5Rts+g9orfRvpuw34s3bb/3vR6WNY8Kh
serokpCKT2WaoKkJ5CBYYfM/jJ3ZcttYtm1/pSLfUQf9Bk6crAc2AHtRrS2/IGynjb7HRvf1d4CZ
1ViqsG/kCoZkKSUKBIG915pzTIlR9qworXtJ8L0SX4f3Fr/zVonoRvGWnPfuxKtS4+brilc1JwZr
HZj00uZpPslBNS5IBwryXmNz3diOeSaly6J9iC+d8XPgFXS186Inr2sePyWSzbkN3ZyRYWw9oBeD
yk7e9oakG2KRBKHA3Sh+0Xh+P+9GzmwZNJ0Z3SMBfrsVrRvTbDEQo6jT7bVRxHgwOx3kki6UOwiG
3igb9yFiYaCD8DqOkRKRlfQxzQ2aAhXa/lY3LsPYgf3MJdAWJQ29VoudX+iA7ffnCgMYVlHIwjTG
hM6bl2S07KYaETyBkEB4Da15ScFSDlxPlKspO5o2kTDXSWGS39mMgPOEbI/12FiPbZyMrIvAN0ph
Ag1UWfxMCamgNxzK3MVXY75mCgN8Retjrwzt5np7iDM7P+VWf8ySrP3znyBMYKZWcgYKi9bv3w+T
UQw0nu4lFq0VIuzhtUuY8tQsV4/dEDvPXcJrC+3pVcTsWdq4+Eybnvczfo8HpF7EYM06DFT8pQnp
LUfiJ+t1hmPVVwyX7IQ+dPHnOOdRaHdJKrqt2kgDkbMDnbOKCo+XBYmgFuAR7xZEOhOpqX6cawQ7
GOWK4ReLiZvs+sd3CAQBzgixbEos/a31zVGKANtflK0dB/4eEjFgZlLvLyjmUCOKSb/Hpgq0ditt
AGv4Uyr2KTSdyQNWeLmg+mvzLpgAE81I0tcdgr+v7HN1c+ncSejmQeGqJ35vvomaiq3VpEf3ArGU
1czJXYurheTKNHwkE5jAIQAabSnAC9OkSkjU+tW9Y7k3vP1rsfnxn2Optv5WE5J2CqYIEDjAKdzs
3nbaL0nuiNd6sRpGqSsOqNEXMGC65zQjBAkqyKFxZHsQxmpsJTiORWE3N/JXK0l7uSu8eWYsQrhh
2KwoLe3t7gKRAsj7gtCOekj8qGd80C62GEudp6PSE8dCSMzD7Z9CUdHOiO0KI1sLRDQOz0pla/eA
dY07NdTvRsi5JHIjnXXM7xUuXGLyMttLGf6sNOaiqyYL50NdCULLkuBcp522MmbFvetVrTyPMF3X
0ZzPn1mkHNqgzV70QVF3bKzGFRaZzxrmzXtjeRCp/YlgqIg05uElVaOvos6LO4vg2NOYYtnLgo1d
IfskjQPbfeE8NwT+HojKbVB1s0kphr5hh+mE5zLuglXWqnibSo28Jik/MUWLLwRS7KvExu0c3ils
KX9+q2bq++6ou5otLJMjgSDEfnv28yYc7DGF8d5OTb8DlhXMqyaamOkQPRAuO9TULU45zBhnLNWt
OSvTXowlCZxmPNARoqOpm1fZ04SP6trYjTPNfhTaJJLantZJJGe19jnoLLYrKhyhuQqx8zuNDk5f
Vo8DbdYZIv2oSuO5sNnlRtJV/zCGFmzYACRPMhkabPyweK7k2l6YMzl2EdSHZr7NdEAyVV9rbIVy
KKXjWD20HD7ur4CwQpDTRDXvtBnvQoFOa1UU5iBXHUGkJ0a2S8T4cN9CRACVIzAFqEG7MaT7tXbR
xyVVY94PAfPE2jipIYkvK9kv74iY7ngawc+eY3XaWALJTNCXwbkklh7Gwhc7T5G6FZb14EKzY+o4
Ews57UpLqqxknDKgVw/aXKJNOGcL+oeMGYHch09hoLl+iX8WPoDlwlfS17GTmBAXVaIfMCwxAWji
bUsk0JVtFdtnuw4PKXFr+axahFvxYEcqKXEqs0wNldxWg4b64sji44S4/wzbMcZU2ko/5yq+trkv
I5uOsfOXOj+s0Q8WsatcvLoEW02SLUQrpBFCy4j8mdNNnGnFQc4pwUroJr2+mix/hJaDjUGLLzqO
IE42F506D3E8uafR5FQwsmI6xI3VPxXKzlZB0IykKT2x4/gisBnkptxJaRnn4V8Prap9/PmZbrxb
NDvacstlpc7K33XVNys05tB51zg0L+o8SkE7CP2xyIFMk9wljljqk0tiFaQMEVy/q7MR4pU+1iu5
QHdVxTbv0D8ZALsqwBIGhhF4NphO1TG7I83S2NRZH3rYcKyTzUXPay3bvZsi+CRdGTYX3gLNNnTh
jVoY7o9CGZm3wBw7u2zIqzRg3DqHpFIrZbVT8Udu7FyJXmbh4hvskvIXmjsabm/f9A6yD/bNtHFc
tmXOG9HdaKRNnXTEiKn95s+aaNvYmyLcklVQfSSmzm22wbhVmm3L+TptZbCUSD33VjiVBozck+eY
XmB6dBKF4uGNoALeeKCaCgwBfkwchPSrW02a32AzI7H0Vpzoo/Qz12eLVrjE8mI2XqpxfUv6IYpt
QholgHk/130E1dMy13MKbgw+VxGKuO4oQgtGWC3Z5HQy/dr25tmDYKrNXtwtNeeedquawF97G6rb
zN5G9HPUbVn+VQHtY2eDRYPKwUW1SyFMpWCgWgpWC+S5yyMuYwrMHlW6W4y5qbvtE6+jcMZAA6y8
KvGeeF9CAzJoaOkka3pT6lND6svUH6EK3aprkOH7TeMP01Jy8tvbYz35muUnsJctP5/80fJT8mnR
vP2zwsm36HmMvlEvpdX+lPhz7XPPpNhd945HdQ7wG2/SvIFmvfTK0iNjHiQ+pUUewbRUom1JVI6q
bSC3JBBTyQeIfZ27YRZANbAhuw2AUy6Lbb3R+g1deWq2l8JuTQUNOYlbBQwjwdLmUn2wHW/VNV6I
EaShteC5podcSzG9yFoqUDwSUqmo8OPQTzhZbkUMTFH4XJ3krciCtTR/oJer+ZP0Xc0fC1/R4FL7
ke6b0ofj5txq0umpErfmU+6tFJip/ArOkFsVtjcQuGhDJvKU1rskoTdgxsm9pPMwL1Sk+9rb2N6m
nCVyqfhWQ8y8AobsVqFbz4QYzfUECnKpsd+Y6lIZuFd70xAqeyt4K3GzjY2tMmyRAmUuuSAe1Sb0
tpeqB0/RYZB5ru7prid0T3W9kZPE9XrOE06JxpecG5wtMG+4PPgQAqBB9JNfNr5p+c30V1WTTxWc
QZafcfpw4kxLRbdSkLzWvjv6OozX2ldpFib+RO4q50hC1L0vHRRSXuuQH+3VDqBMD+NrUXpQVfVo
KTUixGNLKXLLNCasti7ibk4TAqET2rkby1hKaZdCj/6LK/Y7hQFXKZv9tOAiZaBtfNPOSqZ8VJqp
bdaJWx8Ed/JTRbI9U+oRUgRJB0BgT7d/jume//mRZph4rdW8epj1Uq6d1iLLdQhf6rYOzr0OzyuD
8vfRFCn2aXsJE7QUcsgUwewJG/t+5KWeDHj1TTY9JPjT5zGMLjfKiBXJEAn9pmDDcyDWFgdT2zkr
y1ZenVSXV+kmxaORLS3I+ennR+K/rNII11s6PrhHkV0g6uaC/h+dNNLMwyyBW7+2deJeU6FVp9oI
Bt+27Od4+ez2TzqJHGzlqNQ8RNGx7w+leXDypcAJxvq+X1CNe9Ht7Wwp4e4KuQv1HW6/dNq51lIC
EmS0FzT4qz3pQZ5R7fUY+u9Sznyw58PsHPA4DdmRktmxl0fVWMoNT3V9EuGJFF9Kuqe8PrXuUllx
jsdzUpxbtv+VF47nYDgr9lJpdolvFeKd6C9BenHSJgI2K5R+VY+6ckKu6G5CnC3VMQiPYbRUZh5k
fxj6g8gPbn6I9L0M9izxQJkZ2d7p9hZ/oQsrZKmSBUa9FGYBx1rK5s+L9sq4VGnvtfiQ23sSkdJb
wZsEgtrzBzqHQR6JeJASf8dSVY2aCv/QyZxPan1IWBGf8oLV8omKxjMVF2dl4Qb+YnT2X+YvDs0C
tifcsdHLvuvlQAoYCKeCBoyRApFCr6QsUnLzLgoGZdOXlfE4tkq5juw++8gS6MWWDbmX8Uz01gAJ
E36KEQKazfSq9bGndF4pFcQRtIe3ZF6LOxnqh8IS7RMmme6pJVVCGm13seeCK1ZseKPJeVKKufzg
1JmXSPNb18Qvpe2GT7VWNoBXFh1/0CFpj7+Ved9/KZAzTDYi3dFgVNOWMQaisNaIVWv3lslFrRv0
+lqpJNfOfaPsnABTfqwsQZyW2TzxNrXPGUv+UnTP0DPwcOoYkfDXkCIQ1TYdEKO7zFZRreOCjE0n
KC+R8RJFZPfIWRK0kYX3ujMIHxM9kVyFYV2nXCFLU4s/QPYW55aTJXSbS2NUCrsxgj+mOSqQ0A2k
YkT6gX6VDa8pZ+czEdK2RPR80pWAmctk3E1qrx1lpI7X20NSA46qcCFsHTNQH9E9xHeyKY7RNKmP
ba194PgMh6nPcdXGFoqtVjth0X+EK0+aQNVa15y+2oInL5m2N4vSRuYHYwCjBEajeWy+91PbbhzW
2tfbgzKFwcGAxlDPa0mayRHzgvmhso+sgM2PZRdUh8kaiQtTw/gTvsEPapVnly4a76awQp9PgOpW
nxsHKm8LjKxvYCMJwKUB7oYgrWFdRwGxVdwldUS5+lAWZOfC1heBgtXLLO2PTES+aYpRfB1LQoUS
M4zI9ji7Dtq9n18CrXf71GXQgzSdPoml6zT3frwCdqIna8ki6henvH4fd3SLg5lkIQfszcdC1b7O
UGf8SkmWJF9FfUxYPGYpuEQmMgoqPNePnSikK3BPaTmiDaC0PSOt478fuuXTMSIJCY+X7htB/JiV
mvgEhdlelwpUUXTE7j2eu29D5ZxD69nNXoLpRWQvSfghulXdfTDsD9qt2gGUqZ+XH9MSdPIrSHND
+9iPr92tmvGVu1nGRXJoy4voy+axtdzrz4/be8M8BnYuFhCEUNdg33lz58gjwN+0wAk9FQQyAbxB
6NpM3cscwHvMQ20dTqV+X4WwMLMkZzBbphvBBGTVpMEjzmrMF2WZnBAbW5hFyIo3p3nP4dSutwcL
pTMwNBMKslv3v1oBvO+UChg6gq6us+TPvN2zERqWZnWT0ynVnW/zbAlMt3OwQ/6sEc1tcmfI3cpr
SO+9d/GUrhXonxx7kHiBtGKfdiI41qZaKCzA8PvIeVSsCZqq9cpOMDunCN3XrRKzbls+HeJSHPAj
yQdbYyY/q7nAdmc1uyYDZR+2OiuhPGJFBhbY1D6LEnX6pJ5MgkBKkhbM/c9fuvfcBZvZCSJqg9WP
jpnkzZhHibnogsgiQgf2HdtkgmWkHJ86V5inQcn/aA0yU0ENcfx1a4ORQDsXcY1WNiEb8ufP5SbL
+LE5J7AjOGg2HFNlfPr2NErN1MVwjZWsOedTaqzKzJ1eBhrMa9eyhic4w+lGKbND62jZXR864hiF
1osauJDaMNKf0tqx7l25tLZE+MdoW8reLvCrD06ELpP+QtDVdHoCt7lXZzq9pW6/dkV3ynt04pHo
44845AM2aUhq0toaT3luvwZ5IdAiN4gLSRtgveqyjs9oZ//iRBTvrj60yOhLmuhV2DQzY/3x6jNx
ZkSDRdp4sNwx5+ourUX4kTgy6AN5SEQ8ozQ/sMpsw5Mf13pVflRQK53VuYTV3Gb5Po64dHdjEn90
+xautpWdo8WHkk0uWTwF8ZUKcX9csASRSkh5HGs8mh3NOK2N5fNQAl1vq4mO/ZqJztbGHnyUgcEi
fQ5br8g1974g0Yd2VCUurRJWB2Rzod+GUn00c9Ith6oYvXCwmPAsVvLQ7DAPELmrCrZvbWi8zFX3
CnHnqTcCZ92T94bVt23JGNCa+1hU1c6BWj/IdiZFrn0y1FTs0xwEqi5T6zCRPCzKyHitjMBGxSFH
KMJ5zoYekWgHYXObRCm3fHzgr3D5q3ZmAxpGxGW7PXeMxVsXOz0pytr8qCloGsnEtf2fn8P/7VJo
cz1Z+h4oj5AQ/PgiyikVMfKufD03FovbwL4v+uYPtSAYj26d4qfcgGe98tsEDdEAdTg3R/1eW4Dd
TmL5smhYQlfBwxjynssn95oNE3hUB+z9QJLZ7TOcPPOvBhTL83rz3hO4KBySJhGgvRujm/GcV7Uc
8rUh9nWj9/fGWNM+bMNtqtJbgTQndkWBtksrrX0UkZbctlAR23AgXkGx3ePyqVhex7QPvgXOsLCp
Jv2gNXq1K7slA3KSgMFZJK56lWZeACOEVJ2CATNneyfj4aiFTnqFpcqApAapMM36JyPOZux/rXVo
TBKgfv5iWe9aVItmQDVVRnn4K9/5QkEwTrkZjwAJWRxuATIMxzggUq2f2Jy3kRbuwVAmZyeA9+cM
0T3CP6IuG/EAIZHOTUS8UNXk4T2J96geu8pazQ5Xe2coWuQ8mnUsXFi/GE/J9Et6FEy2Wqbn2UoP
fUfen9jqaZPsh1H7Yi4glZS32d0A/J4MMYmgpx1zvIVBFB84l+t93ffsC8gy96cpEJe4UXXGn1oD
cpTxta1GtICc/t61APTE/Uej34GbVj8oABCxsTDCIBxB/up8N96dNy4bRhw4zBlVPLZvznc1bfSk
7W3Oldw4W0HaAMfIxGUc6Gua7ZyfrESOL5Aon3rakuQvIVRT6vp7icj03iwmoO8tEbSWVTzHoXHA
wlR9ceNkNcfky1jBS6frX6LlUJqV+avn/n5MhaICORH3HJOTXrx57kkwLgztql3n0AA9hwYsarLF
UsZsdCMThlUaw1PPmvP+IenHaR8rLb5co3BxD9pg1hm5yRFtfhEQHx+6IiMNBCZ1vHykhIPCrEXL
dnqlZ+e6GFGP92JvLh74Vs0ffn4uIxR9/0ognFtsjpzT74U5IGktjSUWr0QUT2fHmLR9EIEjBLwd
rUc6D/umMJt7rqDA5XpamiTH7Hv8XZd80g7STcW90dfJZUR5tJ6NEjODhbGc6ax6zCuCNBv3s0y7
hyjq5wvA5PnJzoKau9LgInw371RwOUelqY1jSkAqrvMh2Nw+tYPqG5l/xdHOIVFFSiz9OSq/I8eu
r416aVTiyOuqIDlgDE/BpOfXZG6YaYVs6ZyFmO1o+hfeBd6sKParNb4Mshh3Vk1TyVDsBAJE7xdq
0u5iPT21Jm4ARIOwSbIwv3NLyyARQpSBbywsnnFg5UC0ab0jAVJudacFk4zsc99GOgEdUDAhnwDV
KOL+WsyOsR7DUGFWruVYTVztUWxU2U+P2vJx3RcdLNLyVOVzxlwQIKmVFekhBx/3ONY43cuJWDzG
38RkqbgSsqn/UCy0fyQMxxTIMg1wDDalYtIpK/9gRzlcRuRdp4xAq3UeF91O5PTI5xIsF+sFSEF9
CiOoRcRLDiqUcI0uoTGPn51kWPWDBaZyihScMgOaCCUCJcTs5dlskVD//Gx77+1GXwteTAhVx4Dn
OG/fOnFdZrVOdKqpN/1+KODjjMaHOsHXkKVFWPtkdwx0G+tspy19MCWiXaAtObCdnqvncmSFnZIf
Bl4sI4OsGPLPKU5hFa/f17Cxjtlgjd8Vh1jLpCIXligBxkDHFnrGMScjbbVMljbQYOSy33+2Bqm9
YoUcV4h7rIuM2b1ZaXUV+YXwvfmgIj5DFLp8GIGZO5jZ4hUidAMWeDLfFS1rTZdFlU9OauUXua2s
uKSNzJoyFbxVO6+mOXA/ITdGCzbjD5tteZg56Q83K31JxkGB9QRn7s8Ps/vuBsVhdnEs23j7WDW8
PcwR2cCJFIwoS1k+swjMPUVgZLK4la0mhFknrXN7cN39R6k2PVq3cT7dHqIyIq8guu+hSOjXtlke
ZXPtw6uq3VFujWz5brjUJm3GO6FdXO0SkkhybW3wglzEoq+2YxEyXC/ZWgcmKNFnJVIINzW1JZ6p
ab6TvnEMchdzYJTabF8U88p3f+5rCVe4qPDt1OhglrK1ByN6NLul9FsJ6zHNn6geDEv+FCp/FTyG
IHhqzeexea7N5yJ7oUrzOZ9eqCR7aRTA38T0fiiUF4q4OXryeT+slABGlDtWw70blX4TVu6nPMcL
TOrDR9vMIg9uffck2+YXCye2Sm+vuzQN3AXHanIpEWxf+Pp/tE2HGnQ/64gCQ5Ny19hR75HmY/u9
pQ2vDm5U8jlYo6a95pmQi85aIWAzaP1BJtemcrj8NcSZaGa5ZTXK2LvTuDxPbISjOPpiOG14rRJG
tCH667tWCojSBevkRkWkY1niZOvG+GoNhs1FTl9VNb2ASGCjAmTdPYRC+eTyTmX9HHS7RM87QO/W
t4Ar/3q256OpQE1OtfZi2h0tWqNiplI2xs4CafnQ5MHj3CXGB6lPu1wp1K+a88VRBUs9h5jcenno
yno65ZktyHnRc2K1MBNPafzMtT16dsN7sjSzVdaRKaKnCbK1prhzJT6hAtj7urflyGLIHs5qPOYn
MGZcTfJvYMbHpzaPax8NYkVUJ00901HCq0YPaoWMB8m0SdrskEZHQ1bz19IsP/WsvjiAQ8c1JyJ+
UBLe22T99IkM2motFawc6yQr8J6zq5TV9MmOhxJfX6juxu1QcYG89d9vD7amJ6t0QGT783eztuxf
f1hju9iYdEunuy5oOLyVQfDDZTW4jVzTWyArKlBezH74Hs2orAjYkWeQcyX+fz91CTWvJOS7nz+B
9xAHUC3MOXgKnKz0ed+MZEMgGK2mSLk24gAFWGgdOgQPK9G1ARBd3HiFBWQkqRjJ1HTtHDFsYum2
K25A9WbQw01PsEePGWbryNe8W3L7wPmZjJiG8CvCqxzh1VQ9SFJ9fv7M322NedK047CAWhYKx7ew
iwizQq+Vs1wzoIEFanPNjnPiJIFlM142/gAHN50VSbz2z3/ve90WjS136Ubo6iI/v+E2/+PNHeVm
2owN6dnRFHcXSC3O2oVdtBap1cB9N5tsBdEr9xqt01HEqksuImdd3fNUZj2zrkCARjRyhbbpqh6q
fGRiIXUnccbITUzd6BDQJXtaSFGuqdscZeAlzA1jnap4F3VaoLxXnRdUL2xctUADKYWDtJ+ahHVF
7K4N9ASeiFjj/PwPfw9wELpBAxfFM9tYk2Xlj1c1pluIzZDyrpH+9UdZJs7KFR3dTHWVx8bXRBJ5
RugHBuR+awX8tU5GOOXPn4S9/JIf3jA8CSASEKroLb7XWmYoSZ1M49K6xKCoeupeusnZddbSOCur
8EByNio+1qhIrXAhE7jg0WFKnpsu/BppY/NHS9pQOw/NqVVJdR5YIiOiI1Nc78wvZSuKe3TF9d2i
NVkZjqseR2Zy6wmg1OMstsDKca+q+CIrE6VQ1MIdHpvq4oYyPVQ5yTHTojDpKlleOff3aQZoIKrB
JIi42jtOp16NzHCflLrCwwLDnQySJHgSoh/WLaOK/e2rptolyB5WSVegGxUYY2Uswx234WQXFjUG
39EQd3OkQCOs6hcBnULLI/U5aApkTbH2QPMSjz02t0nNsfuzyX+wa3vCIVCHv3hB4Cu8f0UsW0dy
7bJ1Eubb9gZZ75LpSFoRLEqLag7ds2MiQb59VJny3jYOA7G0+SHrUSjvk2CpsVtKZvu52/fubnR3
nDudpzM265YaDN8N/MlYqhl8EsljYjilgF5RDaTb0dtZoy+5n9DowTN8Havjn6WGR8M4WLdK+0Pc
HxBGU3GwN7SlLA2O6B5a4eDuFoG/tqO4FYb41wP0dH6ATc7wZ8MvKt9ufbP1ldkvhe/O/kyDjJ1A
vCNNwhp38deiJ055N1R7qov2zGfmcd8wr7QI+D7Y9cGsD/18YH2ZO0ullDxG2TGWRHYch/CUGUcK
rf6fBT7AqJYqGe/NJ0H22bwU+ACK8C8I17+ytbjvtomCVw/HFHt1/FXv+LDwojG/kfGOaLwd7wAd
u5daO0R0YyGxADBJUJ/eIy6EFVM639seNLIEkRcFcXoC81QeEjuLSB3o4sck+MOMYBogQcuBLvCR
kmXTMdRhMzdBerDL+JWplvloVwlmYdGpD/PELL9W8CTVzVTeVydgQcXK7vQPoGnqa1mK+jq1br2L
YkR0Ihvqaxia9+rEsM10Z7wYjrSxKrdfk6Sa77pYUa+0RSJglZX5Cjcmg9accT/NSeKYYxDBGzZP
jAD5Yz2F5NkpNXei6J51xRBnUk7EORGdYJBq2l7euMChGUuQZmt9TmyYTqAa2XrBlF7d+jkaoRkr
1vzdfU+QdJDN7jXJG+YYA/q+EsINpKcCuzG/ZtX2erEz7zNVxjmkIzAJbVC3a7tLIRSk6H9yQZpR
G+uGB3MIH2sPKis1+vKq5cpLN9v519ipvmI4IJtTDzgk97+4vL47FRw8dqjD7WWHoeNu+fEarxUZ
WSWpKNbVqJlPw/M4G99j18ofE4MIRlHE6bmKlassv8KFTU+3B/wJ+aqoAm1nD05/rbvv6VjQNGit
8zhqZAEiWg0c86WZmI27g74RS/YfUw+0eWwvRBkjZjE6Yv9meERkgdw2/KGuvRIJqj4xKIT3ixb6
yySvkQPnT8vI95tJSnlMctLJGODBLsm672zcBq/tK21bTZF+yVui5AgUuHF5jNpBnz9ADMpFHD+V
YeaX5fTY5umpU/qSQX48vth9v2WTKp7zIX1VLOUat2H/dBMN9sF3cpvbX+zmGCW+vXo6Ko1GrpvM
+Cw6rfqPB7xyQjNUiPVdo9QD6iSMpdxbxYCmUi9tlsobbzK9XvFU0xsVBET+rHgGq9qOfN+lBGTf
dJejZQM4sp0dP013jJDydIfYmNLnndvsMHKa8y5q2YHvDLFz5p0ldnayF2LHstcVuyDZK2JHRc4u
TvcJGCbC0TaZA/ZzVzi7ytm1KgbYnVR3AFwhx1GiJZpj57boF3dKuxOuL7Od6/rKrXTdjwK/75ei
TSFv1Uc+5c6ebnsK0ij0c53HKGUKvY6eKOu5bV9PZF+PqkuERvcchWl+mttqU/Z+faui9ClgUDU/
y/ba26NNzAZ6KwYBqyi2iEl3zPaPaSfG9BeqCBA67145cOqI99FEsMvX3k6GIeZPSji5uMzqs6me
DXxN6lKiPoOvcetzoC7gGgZXoXaONULKlqp6uuRezsisOZd82pxrMDXZgVtIdO6ac9+cJ4g10XmE
zh+dFYBf0TkCWytPCUsrRlXyNPFxtlSGcwxaKHGG05HJ11T9VWpF4/zIjZdK+uXGS0354c97LxxR
G+v47fY7gD7I9tx2tZMeLrffNl9K5jtuv0qw3Hu7gYGmXwnfav1CABTcqfEuq3fOuLPH3WwtNUT7
sYL2sNfHvXqrRTpl7QWP9cGqD5WDfJd11yHl3nerRB4pnDoZ6BbyLY59eOpCZKxLNehcqlM1n4pb
Oc6Jnr+9cECXGvOz7px6yDn5ucvPTX6uwebk53I4F/k5HbYxqWbDOR7QcJCUdI64cxKS3J+dntvR
2QVfS8oMb4bYPLXwQk9lNjw5xkmLzpU8NfIUmstjJ089H2dLaYKnfTLEcZiOFkd6OtJMYYnW/3Pd
waKDYvXB0oNFR58fWH2EwZ51x59LjwE+Mjmg/1x6zP9cd/zn0uNf64528I3sr6UH646cmdBt3ZES
fVD/a93x59KDdYdGrGv119LD/m9Lj2Y+IKpm3UEppGsZy+qDdQf8ouS2+rAQdoU/LD1muEbOybpV
PDPxPmvOiZIc9slXv7QcdQ45U478pm7XI5qvt7vR/3wd/zf8Vl7/XNa3//g/Pv9aVlMDuLF78+k/
/G/l5XP+rf2/5f/613f9+P/846nkVpr/9FvO8dembMvv3dvv+uHn8tv/enabz93nHz7ZFl3cTffy
WzM9fGtl1t2eA3/H8p3/v1/827fbT3maqm+///aViU23/LQwLovf/vrSEot1C+/5n//8+X99cTkS
v/92irtIfi7iz+/+n2+f2+7333T775iiMdrgfV3uKQZ7+uHb7Svq310To4uDV5ddLCq93/5WlE0X
/f6bZf8dzY8DQBQTsb04m9tS3r5g/N1hsu+A7FMXfoLu/PbPZ/bDK/jvV/RvZFpeS1rR7e+/sWF8
s8RQ0eaQn6BaIJwc5tPam22ko7Ev7qK2v+UPr9MX6NafIXOSnheZjwBlTwF2lxAqLYOxz1Pg+GOq
JGt9ZG8M5nQF+aA55CZr9/DJJD0oNlgzKFC3StSsMUpyYX/D+snyLvGaig5QNV5Lgw1IJ14cYDVB
ByDVTFmQia9z4exZX15cucqj4ZLHGom7XM1HsViZ73tDYyzjbLTBJA3MfLDmqyyO4JEfZr05FUbx
FMEpBPGfblqzOtCOPoWiP9QpEYOdCFa18Yp0zsfFXsEyMz7WI4vM5B5EOdSM4HM9APtvWj/JgsPE
fiZBZ4YhbxWKuGbveddrrVeP7jrNlXXn/iHudEiJYWIdS/58NSCL4KEv3Qc2m4d8UvepnbNAK1dW
HV5cwLp4XddOX75wOyTCENDG2p7bU96km7o1kKckezkVm6GPiUZiLGM6u6Blwm8PW3iSQGnza627
fhEeJo3Y9i696yHFtwiak3j4YvTqU4TK1XLTff2i5TW9NIn9OcjLdUesDaLAk9PXW2eq7iHUN6u4
yq8Nwv20yJKVnnWXKPPzEN5jbpPtmWa0jBmLpu1DpQcep++rHi06QZISepbFWbyvetxRVRyt0gzG
ITGfdJmeRPaKueqRtMF1iao2I6Ns7iy5KRN2z449sVxyOPTW2kQZb2E8S3vOgIzNCx30s5UNjlfS
NDIG8UdpoTfOAR7yV8xqQpyxup6UR5l8QOHGvSdh2Oo8tkzPGHSs40Y+dTS9MA1C5m6/0MRhxSGK
SxqVmxYc4tadXQT+Gebx8tBHjLWibG80/4+o81hyFWm36BMRASR2CshLZVS+JkS5Q0LiPTz9v9R3
cCcdJ7q74pQklPmZvdcGi6WHjIfe4L/fYR8PSIxXhs8GGXKW1z6OCRAylIxdbcPPRwM3TVHhx6dM
fLV2sWtyAs6Hr7pTn9lcisDknmlJJNIE3UKqV2ED5tZMWvwJ9lFmV3sCya7dJlAaQlm454Z+rsgk
tSzSW0bE8eDKiq6vg9WFHORn/aXv7adsQrVkxs8j6cclhCUnm6Pq5q9UzQ53IWmqy9PSnJF/IuFO
EujrBjbcFTZWEvg1hUf1PdwAkB2erNUFIKJl91K8+J33gu7k2Nz8JeVYXKU5vDB8fJjSU5PsW7Js
CUlwDgChN91Q3aXUCgMC8Sxvv6QN/dLtHlxZbbvlR8+dXzuFDHYjoadafNd08fstyJeOELJnhitk
IjCEEpDWAelyAMGvDFGhskXoJaJFcUBSrnvLS0W5iSTvjOA0Djo+WXLJYFp1R/q6WyYAyU/lRrnJ
hl3nHHSt/V5xFXtTQp0MlBNnW9Cnn2b92nkZVWu2KYr+tXGkDGsk8Fk97zT91Vm1U+/fK9MNtfUh
bbU/WTAuF+JSmTprZWOjMa2fsr2Xy6tvmJg7oZNoIvnWh/Wjx35HFsufdHpCNUe29jOu0TYleid2
XnqnmQKvORrWKoMRdQFsSoKpl+E3rePHpk32jR//lI59CxlvN5WlVxuLMHlftF8s1FNYjs6dVdU/
TQb90TnpGj0x+96Nyvr9koMWHQcQFkO3S0mFyoVOIrOwGT0uw94sJPdyVGRVTnhMmQMVS576uDw2
za+I1cFU3QV2Ux/qR7s13jqlHv2mu7qT9MEsjVdrBOOnqq01g3HJR8hOOi1P/aTY8C1Dfl3gr4ks
343sk6tWXhULHRe0l0l6lA6KHdSXVYxfllZBGDEi2Qgs2OmjGNxIkNau62gkY3kW6KPYOAeeyBAE
w6VIRz1KX3sBnM1xUi0yWvFbenwN1AptbUkX4rGaUW61mATJ+Yt8VA7g6jg032Xy6+PDS6qD7Pgi
LM/l9NyrFOQspiXNCYeKlkaYpwa/Gs7b4Kb1N1m6TY3fBqScrEiHT4g6bjub1g5ypwxNeznm7bvu
2WGZfY6cbPZihNKs8QQLPJFDVOBPGWZCsJIhmEByzph0HCo2PHIfZJd2gVXb766rnZserxRZCnNv
PrXjOuyylK/H6n/XzvJP2eKuq7gYVr1EaTWZOzfGVUK64cGVJHXE0qHrB+FCOMLSDReziI+lJDKZ
3A9jManxKyJKlw1wxQEtOPTnnayS0JjMKXAt1nllkBTpXcLMV63s4eM6DaBDfwiv+qfV+V/iFu/Z
VP7FTE4mZaPPU82TvrBJ1WT+abT1Eas2OS3XOM2BbN2SyVvojpXKoc32X1XSfBMHb0RuMu6tFGN/
yntcQ7lfJzmDAPgQ8xqagEr1XkZAGXbgwyPfly8TNp7ZTHijBSwN/RLX3T8AyaGnF49d/MwGBPen
LBCexfW80ev5n65ll3ShNmjkz4BWBqXjrpDLN570usexZo9bKzG3uP7DKZabhtQpzo7sWd1iXozy
FWOkSe7HCCKMY+hYZfcr2RhO2mJC6LQvyw38vttL2Acr00Zm0E8JK/Fg7X5K++a4tQnC8TSi0hP+
nglLN2kGKczHqm6PtpusYUJPP0NSIMLkq9DzTd0s14apdE4Xjdbsi5Xh2bTGt9VUd9pY8olo1asG
41P3stNiW2e4sBGMgYgM6y2Hqb1FEuqGhfENuoS4uMa+ZdgFto15nLSTBGij64Zl4uyBOhwTkZBI
7ZBmufj5bmrspzQFPVRWqPirZ3/M71td7EezuI/ddooUetaEEJ2xrfD20ulZsfdGQIC18R4jxyXa
T/OO5fiossNsujtnYYDfEF1ctDy/8RLUaT6HI6ATaKz58+0gd6cncyCcPrbNqEZ5TeTOn5d0h1Lm
kTshqJmuVRy/prMZ6fF4ZzQkZTc8xplVESBYmRdDM+HU+Gf2nx/aUL8QdPks1PApfWXdJP3p5nZM
okt5cTTKAB5pnnrqWeoIENkofmMDa6//MoH6R7wIoTINdf/gF3+OV6P4TkOr/zMaE/LkpVy+XPLj
b9zwbsndQAGYKvQVY6cBLq89mzLe+9rCqymz19lOttKzH/J6PWgJLq6XZlEvNzG9A1O6NZrtgFyT
VMGdz8NUNOA/eTNW9dw45t1QoOwQKM5sYrzM/pFgl6DT4m2c+zTG6pgel+RJ63f4u9Ey+9fGMs9a
jrkhWbAYTXaYVg+0aB9WjsDdj5OtQynltsW9LuQH1iPSrOUvLVx38Ikn8Aayt9nCbjAh+sx0OWiq
79r0s7DJ3MApx9DhGraLbjvF3S4XRHDa9SdfDbdVL66wv5nP5WTFTJEGc4D0omejBlUKNd2MfIKw
br8Wt2iub/RBO3rp/OLXzYvTO/N1XPujVOK/sBO4oVa2EUyGSoPadRW4SkgXCZoBliAwihLKeODW
DSMqxr/uyiHnkrLjwMBTA/OKWoUFLLtV5lB1EmAEItX2nYjfrHgFBDlELL2IuvWS5xyiT+u5Zz2u
CJxDERVXAoodyfNi3uQQM0l1DXtItBolbmc6NcTRIWiJyNoMMNabOfuJy/hbsWNVBpFWaadhZhrX
07yA3fDGX3RwnmRyFbvN05DbyaYTbA8R/YSdgVvVNg8IsUJRp/DMNcmB5jILNZcEi+/ExFbFD8Ze
ut4L9hotKtjGeWr4a1zW6sRpzWxDbwHXkSUhy0L9TR7J2Ai8kStJ/IOMR4tA2TfBS1uRUNSNe7A5
c9Bjmj/2wuTd8NoSeXSzcRswZRJD1dy9+1Kd+nd3KK9Lnx3zwr6m1LxmK59dLzuzNwrkjbnm/owE
37nxizZUZDhpMF87YMKkbd4uNBHFVsqXCFeJpXvze79SmULhrxdxLEyn36nJ2S1xHhGPsm3E+B4L
oyLNMNNOgv+Fim6TjilZLWMfNbhgPbSBet/s+6IUYTv2Rw0sHcD2/svKcJh4y7FMu13i0liQgOUS
cFPHHsZDDb4ZOY2zjz/y3ei17ej/zKs8qxmGrsN95PWvCl+5NmsU+08wRzeraje4+PJAKry6RfIi
ddblqJKX+KovQPVJWMofTWe92RvTcxEjy5HVU4nt3fDUh3pMJAZG6PuP9UisTGZkz+w0iA2rbgkc
XvaMtBRFO5uI1ORZxiTc4y5qyU7XgZgebeN7Le297A0XJJt9yJZXc60OWdYjZPOdK5nxlPkydGhy
TdH8I2w9YJArOY/s3j2ij3NX2EH9S56Yh96XB0s99ZBJAkq85wFZUTt3uwn5fS8UIAZQB0W9yzPC
B8iy4HHt9H4rfdiD6y1rz0kesTkeOsOEN+0cdIO4MQ5rd8Nd1jv8lVTDK8Iiq33tIJv4f4vNFyBQ
1b9pzI6ALU5kWLMjl5FISMGxzs14qbo+MDkJ2XYEbic3uv1G5GzgUs4ORcEhLrGCul+3qmPsWL86
eF+WEtbAcwMZ2vnOXf3oGgl4h+RpITFJ08vQGpZ9bVAc5OPWHbEwJFCcbx4r+VTZOij9NhzVcpcI
CAseMaq8ggF/n6VU5Jknl4eKeLPI7l9pooMc2qBKfwED7XCKnZvZfpSzPDv2mN+SXcYoTuwThUGO
eZcCDL5ynI9RS/tZasOO/6p+U1gO+0yBdVbfk3oSJYqUftQeE0SGgbkeyCtS1PrkbZY3oG7569o9
V8N0Qjx5PwvxWdRAG1hyun35XNjk3q4mwsOq+TA692yzsV8T4zTC0bgnyYunobjl6C7sggmJCsu0
5UNcieXN9Ggc2YHa4sFUMdAIG6yJ19/rQwVufP2t8+XsNO4zcyKQ/3r6mXbZAVDOBXTGpjPn6zBb
+akY++/EQwVhFzkGYplwGeTekdcS6ZidnaGEMSpqNnziRTOobHvrJzPXaLjBXjHfIeUAYr3qVPwk
ay/N21jrHw6w6Ka3IkPLaVPVydPEPgVevJIZmDMhNZx1X+WsFRmF9njt/HWjx/19NoiTkVPUznPY
j/07bJaNPfO8TjV/KUxlsxUfnShZjyABaPQ0QvJ+helBKdHeZAR01XP/WJWrCcy2P8U+dPRpCrre
Cv14eeh7pVBZag/k2XAuUAwGdqLeJ2k+Jyjyo5t5bGdlNFRSu9glyzAP6TbzASvyuvjFH61dPU/7
ROrIARyq/v64zg6HrieSUwv9JGg8tpmA7vZpjflzyCOyZEElDOpejNtiznENkAbVyiYiNOxIhAdb
OOvUVdm3OblPC7WGqdSmy32AIDT+KRNxa7C1wE2Tje0VD/qOaC5q6VXcuSDcxxSxaOn/KUNtrTWv
t6rAG+6KFzK8nDy/QwQAybDeSxnz4/Wn0S3ktdmvIut2zsSNJb0bVVSh6v5NdB02sber9HPbf2nk
QU2OdvVb7Je585qtHs8x0zAJYXewIMGUwvjOlHZIuy7BHiYDfcTfLpndzfZPN/dthFqzCcxiePa7
llYU763ghCCy9aJ07cugZ6IY6YHrtI+mhFcqNrK3Lh3obUO+1nAFyNzEJPnedyQyFPQ5aRqfGztI
C1gO0znzkZTQAjiSF5m/1/Fnrb+Rs2YTm4F8V5nbdqpYHs/hYGIOk7AiA8SBS8hpTX5QfETi1kZV
kjGVLAyTRN+XdiwVqpHumtg0gI0NLtBuLkZunu2ueRznrkWD5xyNVEsjRTsBB+gwxepddP59G79p
xLnRjBMrJCd/e4OF5XH8bz40TCyISuKEu7kUyAK7Ysn58fThz6sLah8ckRsngyOecm7V+Ic0Yg3O
lUsCR73EAay+f6pNGPSJ81A/cC7v++Wh8JJIawDHexpTVtpppqvonSM19UHLEn5IHc7i5Yv57cbg
5c08kVSz7ku2JN95RWaeiTI8ReSQgL3ZCuhn/SAjpEwAYr1nK8vvCoXNKNN/M6gsPEcGEU4L8rEM
ydOgk+9pp4zniDBi/tvvaxqbtpLHtKFX6ok0XO3lvm3f+IgvGtOHfIQM4d1AF9WJms6rpk2TCcAL
5jauvNB0qPpLsnCcBS/BJUmKjOvoYV1BC42UEYTZSWrL9Edx/meyvWeizbGGBYUOEwnrkFmBbjwx
rXGDlXPDAuMxkj5R+PO2qa8zqY19nDDn4ypUqQhyhhpVCqYFW9X5FjypF/eFNh/N3Pozy/noz9S+
jlIolZXCho76e5mPomPYWyec600xEie0bqtZ/DVeQGR0NHvvkKx3awYyTTPZ0q6BAn4xuU1I5/HU
I2KBpo+Dh8Kl23SkkJAasfI8QHm6NPRh/U3xnBHgR/DsWmSHqhN7nVqxIbHZswkQYMP1Mk4iGNMC
XoRPubIZ8a5Cz1ftwXe30IfGdU8NFlYTYEQg8KXap+jYUWtjK5uAlphhPcb437NgGLoQZQ4TJU4c
iWEDwcUAgnB2RFgC4J8sbTsnSP3b0EjsaCIVoLtVIgyuRP1kAE8erU0Dd83Td6NebtrplXjWLTfa
TqQOTRbSMyxIMTkfunzJkbw7PcJU7ZTot3D3Jej0botSa7foD/DAB/7aAs5eX4czw1zK9kizdT67
ObT97zhju1y2NHbePYaC2HvI8267pB0lxjci1UPuxDN6EdZcaU6pa77IvAu6smHB+7TW5aa+rcHG
DErEwp/jjY78qVQKZrDJs8fXyJ83JOvcG+Jfh/lHS5871ukJQAtajIhMozCRL2SlPZEWWWsorIf2
CrVz67jOlon8sYDjnav3ZjjMABjMqt8uzLFTsju+rfVO61+aQV0Yde3THJ1CviPSNuyd9bnXe+QS
UzA5iB+80EbA5Ki9Oaah0POP0quO5vxZtIuzMxJ1ov5xN2UusN5Zl6pkprOWzzD/rq4rHiZNwUUQ
5xjfRtxCWxGoVEIHRcMxydw7wxT4k5vuw3DSO6vRzWgeOI7qRf1YLld+UldawGbnEpfJMzvWsGHU
1VKMkWd0N8GkBHiCY5AQVRloLIBqywhdGb8u8fA1YuBzMLsFcevkx6Ili2csHcj9xc/ksN81HYrv
nIiMOFn2Y5FRXvmLc6ZN75HyB6iXt70371rWHitbo3UxooyQdtSs17KKp2COSf74KQrimcDtrdln
lbFnjYttzfGR9H1Qrh3S4A+tv3ggh2og0QQXb3CyRQgnRP9WSbA/NQyIveYz6SkCI2VS4AH1CIup
5iC/OP3V+0ztd8oIkhhN6lNkn2ldB26bMVNgwaVhYliryGSylOWPpOLCmiHiwn8z2iVU6FiSGhCO
wyTJcLf6hNvIgUXIuVImI/nW+dn7L0zEsJ0gUV4VAJXLotW8TRJduQSAeJtNqzWoiLv+nI2aPNqa
ePWc7jpOE01GazyviPk7ZodHLGjJiZJ92owJ+ytD5dSRPOKGcTPVtCAuyGOhdXQgYOdx7Z1Em7+C
7zcYJWh6AJTT2LbjlAXUVxI/F/lIINIHAtamOuodk3FAgvhhyaAWehlQujK017n6roYh8tK2OneZ
zehPY9QVl07gt2p5rl4G2y0345wuxPGYz5NZfo8zhfICb3PvDdLZjQsffdpMD0t6K50VBxaeiCPi
cHZk85Q/SthwZmWdNb7WCwHQz3FWdQ+xePJiYvEK1/6rRXrJ/Lz9cKf8VVr2j2chEe+IAq9FwjuW
acGwVM9iWG/yfD5tw+Qt8e3ma8Zcute8/uxnQ3EXj7EWzhnnW272TG57KgstxiEuOBYR2m8wp3wW
XdVH40SIqcco/yjBxjioNf3cbqO0X5fN6FRTKCoK4vWKplffDwbtuEjHb0gJwFOYlySJyXrPSVry
h1gui3pnC/8j7klMyeWK9td8wy8LUAa7WkvkNOS5ns0cXrsSGXsqWppcb5S4nAYiZrrp2dIh0quD
j/x1m0LYGaS5d28anjLTj41hBG0xeIdinN8WiCXGmkyoa3wDzeKRGMVmJKpTaR2hIT9ITSV8UcSx
a/8bE/QFfA+XNHSlpAdAH/fU60q+pCjhI7dkRjrrVPSGw11tTgJsBeyfabH5FrdP0kcdIwjMDWyy
SOZVpQhYkt3o+r+6qCnE6kJFSrVphJnnWlilzZiyJOZxrT+lu0joQ1y2M3rcVcuQly63G9uZ5sBy
bxErbuIHbdrwGCKm66m9RCM2SGzx+VjGqdWrC+8PySYWsIJqADdb9RWEulTLCJ5ZWzrxND5mfNx9
cejWVNt5FrPCxjSKAHhPHgxx92usXArN5MBvRp493zw67g1yWthRIfDEjvyCBPF2Z2FfCtrZrq7m
sBviFqAU7xJ7T06xx5VnLfJi2uMJFp67gD1jKwWnM9cUtyI/VzO43Ja4+Lx20RnLs+yIk78xK/pL
NRjm1hs/4IvMGAvA41U7c6kKItTnMahbDpJsSTe9UWAunlqAYnlyNeVCnGa5q/XO5dnLHapuupjF
bxljTcBdyt/0Viy12hB1PMeblbJZ09tiX/fZqbQJnbH6DoydRanC0Usn+JWAbg0ns6fcsermqCso
fc5S7x3eyDB13Zj64EdbaZBhkG5xfoCGMQLPriZeHgx5HSY1Qx+PKQrFLWqSA3Pxb78pPlsnPid+
fyo6QfpyY17b4TYzHedzJTUvyLJ0JlKxh5zG0EqwJKaON0lgKMpA+Xm+W6bitRUtCRW6PoO2wWhj
T48GzOWLOW/tTzu9GXNGb2XWC+nNL6O0HJhEOTqv0IufV3QJoHm03WpxVrgIXTdt0T25oi64OrkQ
Fj2HeVX3W1HO3q5mY40h32C2dU6ZMIbYmKdonOVdOvriYTE0SZCSItWHP2K8gpaUJpPaTMyVojiW
xakh/TWfJiswO2tLmkQXTpk7b5SgF6kmjabcZpCV4J/sGI4FuuL2HFCPhmKtsMI5JP3N1sQt9uTy
OoQ5av8QjLAVfpvrWL6OvsuB1XQHHQNC6BoGbFQOAT+vqoMe/+QOnzOUm63jl5gKgVE5Q3M3znqk
pQY66NkpI9L+EnZxRTjqfsaQJSValQlhINqUuCGIZUMqCkLIAaqO2lupI5dW673hDxmrkRdVi1+I
k1potvpXk00sYOIUlJz1p3wGNcMi0N8PH04O3FtfQWE8L4NnH72a/Ci67IMXWwdpdd4uWVcSCjUt
CYbO0fYrOcI2hzfO69reivwWB7Ss7iNWkn+LX7RR77dJYDYmDYdRn6asNC+3GG+yKcK68/uNm3XW
rpv6mY5gWeB78HVddHUl5hrMmk+2mHrHOLJehqEx7+aiHsibAldaLAN8NQGJ2xHPODnrSNU2YNdV
cT9iqPeyad46E6Y1n/5sb5O00sLcONe3fziOms+jGP/VTveC9N/ZYitDduWb5CzMNuiHsrkqudx5
5ZIFsVFke/jwcH7dtArbfs2D1ghnzVjDvCY0rqiY40E46U56ykLGKa18q7CfBApwaW2gecBCQAPM
9nHT6Tjh67Gxd0SuRTR2NVnd3stArcoEQff5ZsIMpoUhQIwzDSPXys0wsFwx3bvFYH8Z25DTLBt1
wzj/ebN7L736nGEpYyNcZoAe7TgAvlSdvZk0Rdeb2UulXnWaivsh7c0DgeAZ4EOWPyIzbRZDxl9l
pgviiE8MNf2p0oqvmQBDxNEQpQApWiO+2/FY62VxWBHL72TC6NGb/DEYSqLwzOrWwe3Kfjksea9T
ZqfU04u3TWa33QyLi9dfdzqQqtrXWonyLjO+HBxwZ6VsKH7uyW9Mb+NYy52T92yQciOceCkEhBdo
UhzaIqsfbrPOmCiR+Y5ozfR+sZN7JzcZYbnoNOxk+C+aANtMfyMiMg3aGCn1bzlw6fjyGYs19XbJ
plriUo8UupLNWObTRq1ai/ykM3ZCiqvPfgvvYHxotDTIfJ+7ingCDsE1nJaCybcn+ZGJ/Vhh5+I8
Z4y4vIzDJbX65KQyJDF6PzLEnQE0QSTVs/OEZoz4NmLS6iYLXAZlerZyzi/kk5J5ndtpFqZ90h/w
7IBkuGnlrdrfTn1S7BfzCRCufFCK6oTzscXyeVq0kdaiWMPmNuGYMcsuozc85cI5K6/hSa/7V2P+
xJRuP+rTmy91dfC6dgqdlpSiHLaET0pRDuib1hmsmGnLSEs0+0SVCRq8Otuj3+943Zy0g8Xof8BP
zI4xi3LIA7veaIuT9Kfx5uVdQ3uc0URpDo9Cn8MNxjIIWoKFbgOdo1txAOfdWSLwCpClWDvXoy1n
CfuyeNYFA7oREv3UhQTKPmslA5ACev3RSPoPfJEiTEZqlwJdB3NyPIpjxSwxxzWMFTIikGeDcgYp
c+w1twrM/c+ZGBlzan026L4ADXkvUzPccdArbre1ZRVjnEWLvmSsQcs72fTqDsuHEVdf8JbeqjS1
7st2uR+YOCiig176dHq3C0lS08AaWtS815nDPGoe4Yy6iUvrXis/mP31rZ7th7JlvuF6Q9TYkuu9
K7MtAPQrwcUcsv0IHRoYp1GzNYK5WcmrkboyUjfRHg+3J6vAtJ0ci6BC9JDwj5yRbp+5SJDtJsSr
2YcNTRPhf2l7HAnNHRnZH+zY4Gfin7l0at5rCzHTWy6Nf5MWGsvgEoZMeMriFNcVyyjTFIZKpPrS
L3Dls1HPw9Q5mIOrn/K8BYaseRemBYly3xlyIxQaC1SEoqqI/qSYsT3qhFbOUVKtUbMS3kg/w7jN
uA6ZQgaQ8lvXqMSg33CnSmKOooWtNBqk0jlR7MuTgqYm6/rOsbrlIpsTMbBZ5CVmD3kUepW8Iaw4
Fuj51Jdfds2pwS/44ogM73TMKTw3MUInM76fDEa5rXaztDvMlEup3YD0lbX1GxXv+R3dXVXGSQiV
pACpWcfIYwoT6o8ZRzkQtrN/C8tKKIH/70///+9okOYTedIxb9gZNMCZD7Lbi6UxdA5F2jGiapbT
DJtmC+EsZBjHgw9GYTsCkdo4KUQrAyWO1qGv0kcE7J1VhnraGns29sU8W5vBuvFE7OWrJF98U6V2
BqIdFZuD+FrPsqvOIrory3dthSvUraAsBJykQ+cAjEwq9GcwKCLECoJS9sWf8fqs1NdFd7bGYTqY
EpbnSoZDrcBPk9ycR0ZlvBBtBT1UuZ+3Hn9npUggnSQWsLUJJ+KbvPjJeCm8llob+MKliZM+qMR6
rJvZwMFa4j3q56NuNGdfeo+tmP27YSrJqAORFFl+Wh/BdW18LGWPtTOeYWuy9wQsAPEl9Xa9OfMg
xet8JgwFmARuYRJLRiW0y9jrAAooLdiI7dobPaMdm8NYsB1fK1I3a8I6dsn9ajLT8PDAUVR5cF6L
8bASkOiYFWINRq9BjXIlSGAssZuzsl3jFSw7hL2E6wJfMrPao5MbRODZvNgECyCceKbqWhp7G81c
yoB2oMe9pNEa2q61J/9r33j5p9KoqOXSOnsc2l47ndc0hi1XgD0eevdc95ibq5jEJu0g7IZavNO/
zOHX9HOCIDwd0/zaUGrL+FGtlb2ltJdBPclkB6TCZi1ev2q6niCURJJbeXCTFUVEgN2qeYyZTVBu
vsazOx1a2b5iUuRHxpqFUwf6pbSHT6+jGoBsWupYRprOfS1yvbwMOt9if2A4XSbptZwfmzKxiUNL
tLOp+ag7K9Sci321fJtDYfgqFosnmbFXwUSNYXautsliUGFm68U2ta1ToJwccgfPGljpLkeGAMg/
Dte4fl+n9M/JZARrnyPMZ3maCfrKVvwI7NlBM6VvwFwDS2jfWue8Tsz8Goxrl0VpP74mHla/Vntp
JzWFuf1kUe/o3rSx+wEuRcI2jalM6DeTwTpT+9f0/ZEtlhfEqmsD6v9cxTzkvcnSqEHcai5ZGjgO
zF6O3FCL9DQfjmw6MRNbxVb2kts1IWyMRAd/Rfoqk+QrsQjl84URWS0BIqlyVUS98gyl4qz7XRdk
yJGDoeLA7DQq4bpHUIwQJV0nAJbvdQGaE8nV2IkDVXeWiDay5tLaWAzvuxJFkJXWWliV3Zc9EiEx
QNstSgSIkO3Rz8RkjZK5yXqHbqUEChrZfAyt5a4b3saT1lgzJiX9IEpjQp3hPhINeUWlPYU6om4i
WOKlvZ/R5IrbB+OsId7VYMIc2HjcvU0Zh5nJEwRio2XO3WXDw2JJZrpEbaGIK97pkX86ASbLnKe3
pAM/Wq9QUrLJZXN5s2CW90Y66PfALbH5kYKJqlogz3ZKjJ2t6JAbBbRXy1ZaLWIxg6BWXP9bCjlw
xXIMpGPoe8y5RxV7IMUt+ujRHA0YfhCLpeOQ4ZmSnj4UkSfJ9V3G1QqtiVORydK5NaH9cXPfT8Xk
Pfn9clSdXgGOrr7KzLh3c5/BVaHrh4m130j745TKOifJ/GDB6MHGlh1dRx1K1X7wMdVIEJE6Af7c
LKnt8fXBIJmXT6VQK7U35Exk4GhrWngSbTtpDC5RVMy3LRsRCJwUtykZwyqvxc0nG+mFlV+SQy73
bdm7kS/dBoOxuTMn0w5qsyYZ0eYYllp1tG8G/6Zlr6ERcc5AL9vmg1yI8vGg3KYPROtMTESN144n
0IR4GHSkmyOHKcnxREc8qPyvVRAB485edwQ9Rczf52ObfevLiFpFqs+R35/lBFnBlqxCX0vvYVL2
lfbs+ZHnAnvjC4tfOidwwTRNnmD17S9tva9jAu4Gr75UfDHRqJuhXppzJI/kn/I5NhMS6IJfKO6d
+3Li9ZQs+wOzpAlC3DNFMoczVk/J1bfuFqSpV1cMgInW/MyLmwJjaOXGrcfqopbkVU1MbCmGQ8O7
hWGWCw/CEjd3SKMQ1BF4nunuw7Sy1ulM8oJBmrHfbQxq5Xo+lJpOl+ji1lZ45DFIO098KYLZ0/xA
ji6PIBHfmgYvisFKqm5eOU5tF7fjzhoEYk9ezH2nIcBe3tSc1TsNWNwpdQoC9XrGv/1kjUi+m4Ow
zOUha0PAAxgy2QgrLqtfm1FT53VOuA5qz0KxJ5w1bQVHe/PSV9eWLJ3S+ag1ymnWa/GiQbv4cNon
I6M84izV7CRkFkw+BfNotUmWrzb+MvitV3M7dV7k0f9rPn5XhFXzxvXHh8xbKW+PCnp9b+Ks5/MQ
GGLbqydIbqz+5oRxSwFOPf6r2OpBNgo8HO8zeKqy62DOZFvYCienc7EtgEwiWs1DSNfI7vA4VNz/
+f+YO6/lyJFsy36RtwEO4cBrBEJTqyT5AiNTQGuNr58Fds+1YmR2cu7bmJV1WVl3VyIiHO5+ztl7
bbXFjrnqfSYoBUrRLfICG2V2Oj20hbnW7Mts8U6i8B+kvDbRfUQv0qw2FtUlKqONH8hXJcN1tai8
E4oks3xsAjQdsbhyLO3GHiX0GMYOrRGhJ7W+Az4WqFTfhVEfA6d/tlERzHTj4z78kcfd0fFv+ra4
DrA0RqN2mBHzZklxb7v0V636Z4/9sn5K0u9acRExCXGxwPanvlSMKoynUtkVnmTmRTkck8TYusCZ
KAz9HPVJBSIFXDqND4hIXuN8K/D/J52/RQNxqDHekqTjTUmwGitnzUMKssQ7gb+4W0XBs0II0yTo
ZYaUdCTSEZyfQ4RrOu0ouqJVqel7I2qO9AGOeG4u25CRp9hlQ0EaDJ5qZhnRSMRKwDkhXawNqI5s
sUGXsMTOp2N8mzfPuXqftXYjOzTJNQ3/OZL+KqRlqNv+fVLTAG415GxOABfNv2lSwJBmvw3v05FL
P9EfDCktOoZ9gpCb+Nip3c1geNdabL+2Tnti75EwA8RVHuIP8R0uEZ3IFvEXrADUVs3sMCwlekcy
v6g0gXTCdn4YKdQJMqkp+LZcHjQG0UvY++xvZ8O4bqX+bldsGZNrYEZl0GL0J+huqzLO3nyE36IF
rfmalNzcZHhpm0TylBBXomVmkm1TdBfwoVa1vbU6/tE2X0d4YDCK+wo1FSGtIVp+LX8ORPo25NON
QfT1sFxLKJVlk76LLj46E8bNxsWoy4vVo3mN7NueGyp87L1sQnhFEQKkyNwPQjkMStlxmAWekA91
XNbnYYVoCNsHkgDPtzgiAve2rRZU9IwKuzWGdW0NB0zlm8IJjiOi/XYqrunSblNUYFY23TR++Kq5
06OjOo+GB4YCS67HusZjWrHQuO5J+mARMpKa6bQcg0MJa6o0xTdgzb/0DMGosUc6SfcTseSibqmr
vVuZGxAAKxk1mDrjDZRVdKvMOHDWNw17TNe3axcBa1GLQ04YeutT32JNEMVjZh/p355aJ1hlXXDI
4edWSPE5bNqbiBtw1qsnI+ee6/qJV1vWRVubz8n0Pc590k/SgyUZLxqe6+sPfj2cNIJm8km8QFii
Kaggogd31KDPhhWGq8gP9Z0WxhdLEHC2pNCTXD8KccpRWttOCjzUZyydk5trH02DW2Tf9lcEx5TE
0e/jsnhrR6YGbTktJ7m+dpro+cPy+Mnx+E9/nH4G3cQdZ6Ke0l3bcgyS/ewzilqRxqA8c5NUb3LA
9mn8SFpm5FU+Yq1C3CVJ9NKa/Pi0fl3fwbXWXRol2VW1y4rXpsj7eJz/eBw/+ff+x1t57sDEwcFf
57bJT27M/2qu/PS/+m9Wzv8fHZgabu//7sBc1/zSZ/7L5f/xb/+l7v7LlLZruS5oYsvCI/5//Ze6
8S88jxrcIvJaHc1cYmv/47807X9ZBvZKV8OdiaFcx5r5HwemKf9FOhmROYt10lmYYv8bB+byL6Ib
NwVFvnhLFVAHl4uc4g8zdYUC9wyp3Ac4B3rSc2FxZlj/ABnFTlFui2VMHudUCW5ZZoe8IstwtGKy
bp2hPM6MqvZxGz27pdaDxSasiLi+2yJkCviPb/I/K+7TG8C38/n5wDm5IBE00E4gqc4jLeHpA10U
dbAeOiYxBaI/OYaXOo1IsJvqUHSpIkCCbjYf5H2euxZ5KZqCgv4HFI4A+FKESK5IXtOm2jVtypEa
9F9kKf7+JfKQNlR8HtDWbCbfn7ENfdEl9Ps4cv1pU1vTtANNgCJWC74nvt2tEeX5G0TeHRdRLKld
Gr6naJ1tg1YB1wPPzOS+iKPb3v4SKHaeXsIpCTHbNiyMvDgSrDOghC8JrtNyO1ibZgBYocic9Rz6
tG1nQVPD0Fxa1aZ4bDq0yhZ4emGP4QY6JqcELp5uFMGhcs0QWGfyYxzIXAgS/8qOtec4YNxqtcwB
HEUyjyIQAvIlDoFw6c4YUR4ex0ifVvlINY+Uo97TIKBSEzEJDB1S/qixtNvR+0m2idymEe7ALO6i
zWjkwYE43HoNIq2BoNDv9LRQHkd2ejOMuc6t0dpmlRovO+i6vCj2wVCJswedxphz8S1apO7kk8Lh
RYuKQW8W4iuITr416ifW2D7ou4RWdICGhIs4t+2GBO0AZ0Q3lvKaoUkl0pnktXFRHqPHIlWi3SRN
t/e7LD8ZYol0KYsjYgFKxF7UV1zww2NnFOsYoheR3yadrwD4iF5107Zts3UqDHlho0dXCzG7dkHc
RyZtaJGUNXKV+ugm2pOeakiSnBThb6tiPrWsD7k9IQwa3GNgJcRTEWlwlE75DkoXTqA5/XRS5RMw
MAPVNilFJ9ISUBnnT6FVXCRA6k/M7b+CIv9GhF/WlKQPoVkohqSNBfwTz5ASMw4zW8OG2IG/6euL
1GrNHcPdI67+mTFHTPdpSCVhICOZRf74oxhofSX98GWc2rJ8P+1ePAqcKfhjQDD564xXByleZYET
CnwF7UFjG15lmYuKBsvxoOunlLhIPx+NbTfM5HAhJhJRbnqDW4SU+onPsTlLDwez6RlTOV5NxYsD
GP6YpUt+V6d+iUFSofYtwVJls8mK+KGic7IZBuiCFHMbbapwaQ9h71mxcY8eR+7EUH+VKHt2C4Ay
Tao5WXEcB5K/nWN42CBr2qqOv3IDN2WYmBH8eTfYRN07GI3Jd1pDfbDbUwK4pZdVugtlGmxzsEK8
t85XiK9z5tryNOhYJeeVpaHMWBz9/yDeoW4lNpZYgJVZveu6/sMIlXHbGek1+3jqBRJKlr/EJYsU
DVKPShX8tx+tZtTKKSVWRbVHwCoK77JH96y+eDw2sN/XhKVcy4ArYLPzOWcZHXkRdg6dUIGP+9sy
qtsZncFQ2pkv1YgVZwZxARnqxTa6cK8UR4QOLt6b+yxkxK7Kl1i3vnd+1lyb+DqmSWhHJnjRfkaX
ds3aXjdNV++HjA7iWAzFE+/H964WDebD+JLpCm0SH1piQpBKSAW2FhFBTuJEL6x4+VEWdNy0PjjN
GHqe6Erd4lvG8lCkz44KbyOJ/AVVMTrEMP01Ocm0mjqsv5LBC5J2olpb0qdS3XNqSFV1vSjPQfpE
BL0uYyq/ouNI/Muxiju5iefypWgJXySPxgWbEDmc72OwL8f+nUmTu0vne/6o5FhMOOKKiS79GFm4
UOu4o8FahthvZrgMAdpE2doXZR/IS22qp0Nc2jdx33+PdXgArDeaHWz1nvQHLg7WiFDWiPYDc/OT
01UPqqzrB9/tQWi5+xI8i5aHag8Z30FnPg6UqHS44UTStEcE0dB3m4J6ZjHfmC0Je/OMCjXG9PA0
yEh5dmrelGKwvDaT8jHh2uEpAyqC7XSb8sOjYmKuNI0JEVoxltssqjU8/h3VR0WqbzX4L+mAjK6v
d3C/FGCiAh2jexjypQelyvYwjcOhFfeitPrrtp7fU771baq516iDdJSrEZEv5XenG8SjreKTRKOy
Ierg28BiWi2hA2jry73F8rpnF3xsc/3a0VoienzzMinJ2yMjhA4unpw46O0dwawUhWhVcR1QMCcQ
CuZNHRv+hr0VA2kFW55T0HPn+M2kv7mqxzLzhi7TV5FVKc6XxSwe/nDtrHkcC4P6xrFWue8Ep1ED
WwqNYbypAySk7njbLF+aU1nf4Mt+C6wm2fb8G2Wtfqa+1hwQGFZILJv2Ui+am1Gnf+bQ+d/JEvOb
QSgSRTPAgg5pvzOMxDTSXGKsA+6NEHG6fdrw04BlHSZCw69O7SqRYxim8rkQ0OPpnFM7TShMmO30
dK9XzAZ+BUDqAVbwh2QKh3QQ/TQqX+J6mzkfR+ajQS+CI7rcVeHTJi6YLTJyGriZxsFYHM0e5TK2
fTITdfJHZtxyDFkxtiVC1RCHEGERgaHheanRkPGB+Wr1u76uFphFaCMYhhAKC90jwUftqrr6lTTh
gcaZB96uv9MxKCCXdw6J6MabPscH48Zpe5CCYZpvR/1Py7yy/PA6z8YWRMv/VBH/j3dfmx2UvA/J
xVKesxT72tUL3n2xGhoNHMYYcwsO6cXUevhSAyD36pLmpuG7A2dUXuAAJIsYXeAuz5qbrJxRGDjD
rtbjdm2EEs2z8YrHu/9ix10AMmeHsGVTPbDdugYH1XlCTGtriuoeFa7F7RrxJeMoyzm4dtRtWzfX
qCDwxE5AUVfob8hnyTPiSsP5rusK9uiyPBRJ8tCCg7tKA7gZtG6zQ5VEEy0yJOP9HGSHznol7cbr
ydt94sXzUQ3SY0n0cIdfhCR4l8o9ZVRyaYzPvSadr0JwzrlsumXZMHJsEzIbimtn+e//ceZFIZtH
E1OFWBnXvGFoLuPGegmQKXtJnzxwXzpC4ZO7XliXvhXdou5chJTdyAiuKTYEo0z7LxbHGTiHSwGP
RD0E75YgNvA+nx8p7EOU+j3xSaMRAtPrn8KSY64eQOInkVgHJShE5AMZs5qBCY+gse649NvHtOTB
kIP//Xl+y+ZZnscmJYhiy8R4f34VQ+1qBTA6gnWhs1vxwM26MPPhKeDFT55zP1sQ3ECD+TTdmnG6
h7uhWDUxD53kEPWJsfieNmoztk6ys8VUMLSY70Ze19tatw8zYoVU0lyvshQJ0EKWqWqnXU3CYNeb
V1EON7DPG32LkPEQSx+3jyM86Le3raxvPxbHMA33f//U+u/lKZ/aproi2EpbYnk+/wqcVHkE6D5Y
17561RQb5mQP1+NcU+Asu+A0W5eowQY4PHJc13P5k+xxpNlSn2h3uQRDVVika7fDaWFj8o43VldE
X5SB8g9rRUEV1Mjg4hXl6vb5KZua9pzbdwFDnf4RWvcuhGuC4XZmKIPjMqBlpEXRtVuyTHPpaGjq
xocgjZ8Qr5FSHAQ7UZBHlqBLWw+J2Xr5EI+bjoFeodQudWQHP1U8d4V7/OL7/f3JFS/dcsF3PjaX
s1WuBYoRq80qn5ieHxSDbfijobtryIVf2/WQX2chALc5w0VGgc8rQe/RsCmyiyP2K+OLVf6n2sdy
uItb9EoWAJb8/E36uEDySS5TVJvubO8P64Dwr5VbRDeSBGYM6dq6VvYDuBSffiII4AAdN0bu8j/N
uP/aG/xYWme1z7LrqiWUzP69DLOcuo4GI2MmkXWQFDj/GTej47aNId6EHtrCS52C4trJXIFQc2Lg
Wz5KJp3PWSAf5paoxLxufxYpY4Yo17sXh1yKVRqZ/b6y3Ht0ltMX2+hHZfjbIxNaB1B0qR7U2bcH
bkNvSZ7BBpLV3SHqGsqCmYEd6kYoiEbReKZZMX7SEDW6wVtL1GZWUXeZZDNrQfHmx2bLdKPpyUNX
LFeaTzbn7ibnzaQUN40VzKat5Oj3VCNqj6/jMeE4AfyYX7ZmVV9QJv+7Kfq/+x1sbflMlq4kBMjP
SyKzC2uOkHWsC2b/Xjn6475L5SUurXnjDgrfiEZPRUnEwJYdNlBxiLhGuIgRzxMp9aXg373Kh0bt
kMEyVVDVW4BBfl35ZAP5JvZh0+7ev3ixlq/6/Kew6VpxK1o47+ekd9sKa2QYBo2hcoBvVvhy707t
pVnRDVeTF07gLRJrsbEHiAH10ECtBdOlcoL05u+Pov5QsNHe0wgHoktKkM5Z9wwjl5hUyu4ku1Tb
JWPtrITDSIbon36u5k0/0dDr2ggJrjPqjHiHEmpSSIKqIg5UhZaXu2l7rzXOd0qE9iFyx29zWiA7
lHV8DyvqrgGPU+qDD2iN+5CFYoto+ebQlsUepsi8cRRhfQke5tWA7bwgl2odJO4esXzu1Y6Z7nPW
bOkOLR6PQKyiKjCvcpHIw+DMv9IkQHlr4mPW4Qp3AcBLmyxPBpSb3G1vmkhDVN8xshiLzj92JDYX
ZccIkYi2A1NbwhfHTCLvSKE8p+usTYtTkJXfh4r7a5MU1m0zklundUzsS1AZgXtIjfGhptF8MbrI
yXVjemMm8VWdb/x+5zHAP3O9MGltolM6O9qwLRWGbGbmiEvxYGCz70a9wdCdtCtVYaPkcnoRlGa7
qRXxyFE+/DJn4nFceHIp/K8sYA45dxbqXUNuGooZ7tgK/2u2gYAAO8V8Ud14zXFEd82e2w26zQJp
brsM7amB2hydA9r2ctvL04xNTx9QKvRJiUQoQYph+OKLV9n4Q6PFgRqEVJp2vMOK/Pwq+3WaBpHG
TVZBisUJYWK4D7QbZp+3NWfUdTgCVWsXmnTvalxVTMQMOL9wvVDFF1zBMcDG+WaUTL5jSVXcvwZJ
3N8nIcObuZWrvDCuRFYFmyIMubtMGbTssaDiRROJsamY17So0ahbeXhoKoi3dk4+V58DPx6emkBW
X3Br/9C55nx1NHvpkyouMWfvXhYh89CsPlh3LpTqrHDhCw9m7NH/8eZk1C8wZIcrxo8P6YgLrR3k
a6SonTXEjP9uSrozHQWFaHz5Cf++M/zhtFU8ntSWxpdJ++5sOIHqdshyYmzx4fr6Rci4FeVjtabl
9+IbNnvEtIQxZhVe6hTxANnyFfJczXr4+3N8dMk/b5bK4YxlWMPn5m/LuvnH9Z9k3Ngi/JCWUle9
+LObYqWAEDkN9UwiJlHvstHZuHHQe1EfxlvbjPNVWCEMQg9Cna7piOet9m7Ql+rU1BCdgBjp5jLd
WNCxkSjDi0jcCsAhFfpO05+YxcJYyE8jgTUrxkp4JSo8YfTMceZWwzchBGcDWHA8jcZF6QTFCXMO
Y/asmbdz5rqHPDPve5ncTiqZt6QwXuUJOnLHcMq18FHXibx8cHwcsCWxxhvSFFtmqpbtVYKJN7Jx
cex91B1//ybPB5pULXyTLjdlMmDBy5/3jpkQ+FGYUdLaeZ4fnCdfyfEIfbBu2O3YJZFj1sY6MuCl
DRraiqG4+cgArprQP/lkbaz+/kAfNfTZT0vCBhlKwA5Z6sb5C4BH2xk0RRkV97RHEo9bCEodt4Mn
VHNZUOTSrNIgIUZIW4rTZCqAjRJ5GuM6W2VgXF5NHJRlZP8Iqhyp40CqjTHrOC3N5BTXqe2pcNbo
P6b+acwzfx32Y71PhH1TUxskJEXoxCDubcwFK2UA1avdO9Rdzu2E53uNhejCcChmJqGwgIkSbmFa
vJmuBrqnKZvbjLEUVvs+2CHczjwtDacvdsUP6Pjnr4jfSi6pj4Zcuqpnqx+/lD7FNZqLiVjug5hN
5vO6Hp00C97DCtpIvaWwdE+Rk93Pk037YTCpycbukFYtQJxwZERj2atGlXdB3ri7oibstpprTHZ5
s3blm9On5o46Fa3Q5PzShaYf8Ei9G7kjjzQUtVvglxVWEkPz6qR76coxRn+rYrjaOjF7DY3uD/uD
lip5CVUvrM32clTNiflUBt+mz05+lGWnXptsjpgx9qI6k3e9zZ8Yy6G5JizsaY6TYqcCJMehM/1o
zHnXye6maXDYBLXuGeaEKC5GEmDrrQ2bo31J2k2Zcsy3tsR0Rw/rpMv2qbRyr8TJ52iQE+K1cLH1
V3Z5S+aHJ53gaZaWSSS4gyd0ZFITESnn2km0jUNr3CEXLY2YECx4Ur7owIuUtPSdal+quD7K5DmY
3+N6OWiKusB7hmDs3//hGl/87PK3yTCFDoNpm1Ez+555PjoszDJ2S3J71n1wR3qIs8LmZxTiOup1
lNO5uxpAN50WLWZdt5TcUY6uaSLtAguYE88rfHLTiSnXGmTcpmvG+whoYYiG/TYrZjgjE5DzpQ3n
ZBHgKdkgznSSLypffakPz9YuVxipU0JSnzMy/7xz08uX6IvQ0jObLnY2M4dDnTY7Ncr8EnT57ByV
79x1k9j4bTxeUdHl2wFo0gpERGSi+Ibp7sHoYvo9Fy+MT7OLPHa+/30Tsn4fqZgcV5qjlg4CA56z
KtdVpUhirHocBCHCncRo4J/Wd3OkHY2+jG7q7Gfu8OhxT/CJM+N872l+HkwxpU8BRqIaLmilh+5N
CHntRGIz7qdE9kiHjPDkhtGDCJj+Ahfzj0OD38+frfEGuSoBGlMgdwmS651FyDiLz+eCFiIYynzt
ZqIBeSmBGchhVrsmQhQ8kE6xlmWtXy9O2NWAJM/JuseikVCL3S0p3/eBAfmyANAx1P7g5Uy6N20G
LAfTAUrkIICn6xxEnV64WgomavCx6ObuPgllQ+nca19Nz36vdJAWazr5oyb1MgfQ5yXghPCtqggH
HNOMyIvYXbbBh9zesjvkbQS6COgbNMaRORrchIQDxYtN4d6YuID+/ZfWf+9n8DCSH5nZqfp9L82m
WpN1xS89FUF0WznhlpWLEw8CFlljDB2bYc8V5Kq1mO7hvvRCGtTo839mhAp9oa1YMN5nLwcPw6Jz
uOcTzm4tO8A/rjUdHo0WKS9d5eU9nBqM/jn3XcRsXOXysPGPM9rBMA0BxcrRXkc9xox+ybS08/le
05fhjfAD1iHM6ZFNGFVVs9ViPM8f98OyAj4x2c1b3uDUFgiwNyKO1uyz7u7v36v8wxu0qGEYA6vl
h/64Sf7jo7gam2XRacgqQy9y833bdvpFYINeQ5Zzwy5avVj+Wmu1bG+HcDCErhazXv5U2FRoPpcg
+La9QD7i1osVw7DEsQJrhBx0ug2MRj71FAOizeVW6DkTLlH/GtnDX4zgi8buH/ZdRF9sWY7hchPU
FyXRP38VaY46XGo+SlpzgZw0d4DCCuc7NZIXKvAkcoPrOqie3HKAumO0XtB1/cNgEyEc0cqxzFzA
1Ayf8rp2j6UusBqF8a4ubfMYZ7G2SlrsFMwV3C1gR89w8+E6UdAAWp9Q27//LPqfPgyaIukoB3mR
oZ0XkXYp4mzoUMZEo4kdF8/w2lf+E6xUGGJxdkPkKSC7Ak9GAcCZGeW0nfQYTHM4OvB28ugmGX8o
MBZ6V71KOpdFHOhUinBmdCLIVnRfUI7f5clDrhBWa1DiKdYbApr17uanbegkrvrNcwrHY8VrnvHC
M07oE826k/ZybYjhYI8tvvditCAcT/0uRF3BHiztR2sJUNPj65QAw3tfsDfMFqR6dvDC4yhxLvJq
fukTcVH7bXk5N/IVwnp9r0L9HgHWhqtgda98etb0GWrNzK/seewvQM1DO4D0sRvNiVAuycQL9YsD
jh3PPnkoXBdBdGsvQg0uZproQqoaUI1lMffFqCNIES3AfuyqnX8fxuWN6xLWZAsNfWlRqrWpIeCN
mSMH+bRzgVCtVctE0M47CXqRYqARKAMTkLemiYwE3w/su2VMb1azcxU19KlJMgF7PdKoknOXvQr6
aWluOge/LeJDG/1AYkWQUVsM13TEtiiPVr6szFdbZQysk2wATYiuIgprbSNMp7rJ/UTb5MS2en1Y
trulqJ0IeHxpkhFyY1o9dlqLmh0VVwaF+KLJqkfHYjI/WmPxRQ/yY1Tz+UbAMaCWRFosPBZ/fX69
VEYecTOx6Sl9nKFOgQMTdWedlBkbXgeRKnaZ8cK3vG0bwnFKmT6UM0ha34qhsFST5wBhezBnFnDq
G9FWC7SDqZj/qqz/MTjhEi1Fups06ppZfdt59PfbwZ1eo9zYhbom74JEY9JawE4eNXMXpH0GyjZb
7s8u8m0XCQ3VLGfpOP4K8ja+1SvE8XGHDjoT+xokzsEcWRlaZuzMfnCwoS4I5bG6QCgD9M8Ulynz
y+vARAxtT902CbT83TZqlDk68ma/L29aJ7TWMoQbFrWkNIpeiL2PABxJ2je6+PWlZZfBRld5vymj
4IG5nXFXdcv3BWsVD454GZcsAisa6h1uk2kFp9s8ysU3F0cqeZ7ClxkU8kfAJghhxOe+ba/ClqrW
910w+NZ86zsZllaESn/fc/645VgaHRyH5AxdU2enGsdWnDcSJrhRTtbKMJgPB0HkssGgP+v6ZWE3
6qWCSDWo8BT1qbiemtLAsOLbG0zG1Z6IALUlfeyQ9nT5ZaGsG9qXCxkVp8tAxvdapRBmDQ6zrRWf
kuGnHC1/Izrtq/T0P4hZTNuhq7yMbdDvyeVy849zrQYZ1meI9VZNk0abuIVEbbff8rh4bk0f+64R
42OOgPX6VR0hL+Blm5sOJGHqv06GCG+thuu4EsnGTbLmJF2FAJzkA0fIQ5MSRNmneCaElb4Feg88
rZ2TjaTnsCtgtYloib6o85e+Nd4lZ+nH2OrDe+Z36lkEeX/IHfaWhYDqD0l+Z/TZuqUPskt8xp5W
NlsPYVBvq1wm67wdjT23dLJ85uzWdrva42ZygOo9booGP/vf18Efmkf0LG1G5wxJiLLTzppHIUHF
edNRg+Vj0nu2GB+DCTVQBRtig4MYwzp6b67CebZKuWWRZlTeAbwgXSOnLf73h1nKjM+bjkOAmiaR
2VquhVD0889oY1YmGyrDbp6IdeU2WwuS/t//CP33hi31ubb0qZbbLrq4s7WC4TMpkg4qkzNr5PTx
M7d72nfjRRVht2MXgcuQR+bJKKzAizqbapctS+v7FUyzqfN0P/3l9pV/kQCBvKgTJvOZTHFqVGm5
CvNS7ltD37lM+tqVQf17AX2H3uGFPY0/yog+bRt0Fe2LEiGm4S+A2mH6TtEXnVDPUVYMFQbTssK1
kA7uSYN7sBJ22e+0lh5yFFMZdNrcPU3TYszTjaPs7xs/6S6msY22Km+AmA3G62Ay49Wx9Gt5NINb
S99wWIMBrXkAUAbh2k+2OPEhqKUN0VZT7LWa/TSC8V6VWXmUM8rUqvK9cAi6w1QRXlLhgMnTG4NR
E6jR2Lwc03ZjMCna0iUAbMks1xiz8EjvMTgZ4UM4N4iIEE15qSufGsXqCv1MeZEFoaIT2p2Vcm/I
6uCyzZl6x2Gb7NyJ1HrQpLcVYDWUGcEFTq7LKWcs2LUw7WHLr30gBei9kHX1iXPZ5/gZHbJpNnVC
x73oE5oiEdb7wD7SlydfK8I95EZXfUYdI3r/XoxwC8wxvu7RPB0KvxGXKmHEXGl+vTETbNaQv3jZ
YZhG6wD41dZamBW8FPZezDnZDI5+UsOsnwZIeLZMq2MoSu0kKwd6pQFMjePNOhp0Io/EX2CCMsVu
lIv7FS/7FzWx/nvpvrSbDAPmHclqFlGUn98ZgD350KkAv7BtvsGIi67NuX+ulTIOVNFk6Hxv7WiC
JpDA3aZrv05VLiBINoVXJTM/V7yIiDVq3jQW06LtQ1Ei1chEK0k3M5glhibxHsOjA3cYfP7Q4v43
nfx7UyIKRF/igN2lA2c7AGJrRTIPOTVJ2VzVfXyy52dX9HiuijWX6le9zcKDSlW2N1t5FUFD2cux
vhp8t74VLr5H6F65tODwGy0M+DU4SZ9IiCI4htlPChFcnDYEzdUAIGsbYpKHJnNQTggDe0jICE3o
S9DrItEkF/I6jivjenRjk7HRVVxjj4qmsLjSVV1czbJ8D3LrauTMRgQ1VofEqm5TY37TmnHaBWYM
Ainl1bYgoae61exoda2qoYq2GFnWS2gOxNVDbNGNzkc4QAkCqDZxvIZP6Pfc97A4cYhWsG4XKKKX
uHO/j/QAqylGSQwrq5lUIcMqob0FEyF+WL9WiKsg9NXmwPCrJCjItvqroVR3ulOgzDbGfJvRTuTI
BqxfknAz4gI6DIxXwgp8N7SR7pQxlEN2eUoHO2MsGuD7qoL8i+uhQcDU+V6tCPBbpPzSIDJLO2/2
qypopyRmPZXVkrpbH/TO8upC/9bIrN92GBLtefqO5wz4g1bCD7ODZBNFDADMTD2h+Z7XYDzp/7nd
wRggAYih2gJafpcFupwy0r8rA6NbKoI3SN/UmiVrvFioo42YN0nBmKgOBeEahbaO2wo3oH9Pb/dH
7o+3oR88ljmK+rm74SDbCY5yiFvjhlRLHXnJYrwOv0FEZDd5QfKTEDGHl9iFxme7LH1q9hYfbroD
DGARZgJUaTKLbZnq7XYcxI+m4aJuz2waNqqzFBy3pmEonGJNbM2m2acqwXAa9tjXbeuWpvHKjyAL
NNn9oPLOIy5ArqDe0FGARZYND4Xv/pRTI1fgHUlQ9pFKxLb1HRzbamrteIXrgZa6SUCfQcRXNhvv
RulB07eg7vD1MEarKqaItBTA8jZ4Tsrifsz6jUjJo9BJc9miZF2+S+2tbMGMdQ20GRG2J+chQjqx
zS3kbqQ33zFIgD0xGz0hQSHtWR8nS+3gXUEIFRrmS5OVXqNX44EUpnWrw2kbiybmKqS9TikBK0GF
tb8Sxaay7sHwRZ5fErKY1w72wYU3L9AFUkflNI82sVWAaUmtHfigq0rFR3LIMC3XycLPCV7RNJIt
KC6FU3FIlXw5zJPJhWHuS1fh2A20J/oJtVYaxGsDg8VAOtJq5sj39FI8swO9QLQm5qVOzXWL+72w
+adkUnRaY4XN3b6mHXdFukW3gW5YE7iUXsURmQNwaet1IcLrUIo3WggnP5eAtvnXMCCB6FiOXisK
f+0q5Pp9E86eyKAwdIesoZ9dQv2DBpm+BL26n8uENOPoHUjMTbpE9jYINxP3l9kktyySF9fh0/ow
IF366XGW4KoGG+03AwkGGXndIqh+DIRvrxq2O/KRvLjHXGTYLuLe9BsJE/s4K/Cta30Kha+U686+
cdr4TY8F8Y58VEzpknZpD76h3ycj4wEciOTopJdG7JLIRSjWCnO8i7w4+TUsWSPSzB9jItxUcCnj
hYow4ZZ1DTv2wjC4DvT4zZ2L+8iHGqV6Sp2Gn91oWA588/3aUrfQefhTuLKsR4f3JRn9oz9yX9Qt
B335bPyQYMScsT51rSxxFUiABgOIRb2IT2ED3VCrX+GpXswtLT+V+jeJYd0FesZEwQEuUxXUkiQZ
iMZKyBrKwJSae8CqxUqXCCirDDCuZYt5zfhxrwbrfabTyP21o9BWVM5ux9zhemZPXEpU0OAulWfu
v8wVph8NHMmqWpDGdUYnuIheRx1h3hQ9fLyu/IIE1ygH4GqMS8m2Lvzw/5B0HsuNK0kU/aKKgDdb
glYUKW83CJkWbMEUXAFfPwdvNhNj3qjVJFCVefPmuSu3KVhf5Wz8CwFpDr7iE+8DLMW+Q30QP1pt
/8zLc+UhJGiva5hvO+yBJytZ3OHLEKW6S9r+C4whGrX+xyINBgmTao0VpJ9lYoiPebq5r/vg17Ur
iXcu9XfQ4vEwyTW2jZCWnoNIucWHaDVfi3z0cDLh/Au/AI9C+eMqoVKD0Mc3XTy48wCPpQLwlRp/
RUPcAGkxHzLlj9XZsk+LHtNWYW6rJMwOY5Hv4qp4sI1s4eJBtMYtS8Lc8q8blmSrj4jbEiWQpfTC
4S8T6y+r41M0rPrN9+RZS/UFy3gFOL2ZovsausCOqMopGMffpOHE6qz5WnFalTVunrjgi2ZT7BCM
zj8YxtoVY1TBLNj0SfFkNOYNkMensEye2sB2orLjlA80Q5E8hPwlml8j149Qyl8rskXGQOCSWKhp
8TXfWkZ221b8bQ2fTz1fGL7EIX+8KSAm2wC/fAySTSAerMY/zhPHrZx9ub0A5OXBNSAZtkvkWa25
zeKcRxyH3YZgmRsHExBfqcc9RFBfxHYzxiZzY6KvCVrQCPsxJNF+W8saDIbkhN/7oUYMqoHk+MOK
nQQv6RTJg1fci3pit1BUSElL+dR04n5xYYA2LLMCYr4Tg8tCr5GyDx5U32kO1IZBfLidgWPVgf4B
k3PEnc5GxpgSyTfwsJl5ey8C9aeAzMeGLXemMzKhSG4qR+ZbMfOk5v70BBrnWXHggwpoEEYbBBOI
PoB27J8s9M8snIHiZDt5cUV5yIK3ZoBq75f4XViiB+kISBX63VNVWe/sw5FOwrpFVLXTuXEKLpd6
P4c5oQYpz4zy6igJEjBPjQ3DcWSiEehwB5u/sRLWwif+eqmfeJsZZbkY+bKSNiGPz3kTimV6ZRW/
QJYw0mccpgTOTAbUFX5KgK0omW7++xf+LNbH7d2yUKKsLi1Wfx2OCP5TjhPZcH+8oC0ij4I5Ssx5
p9mt2FCl/4xNwhbiRDxwaierPR5WP/lkmsWxDTOcU9jDWABaCiC2Dv+YLd9MRvycBjxMPbKxKzgL
SoMvteqDqykHKArgxNwO63t658fGhzKEwznZ4dsf3Q8m29gRCmwM/hrNrpo3QkrfzZn1KZZFYhT0
gI116zDkw1ddpWSxeRSA4QyWg6srQpWkymGWWxgeSkSIS6IOyzsXtMZGmkkFTAAYBlPIHm4inor8
0Sn5hrO3UjK5j1nRNz4VISgbM0knfoj1EfN2B3O3ggubL4chrQDGE40sbYAfea9jxlnGbN6Ujoa+
vkCAk5yqTc9GzNDab72cP0My7rdyTt4nlTzPM5e/U5HJMfBiG7HVcc8RMUWu1X4yjeaovJSwwzxh
3A20dvGF3NFLMGGWx7ia2ZBTUTUsf16h4s1gAVdoaBo9CMC5lztR67F5uFjtWRcToYIu24rgoe5E
03rgdphVUQ7hzOLtzhe4cjMlwmyHv6ppP4xQ9/sYzELAPlC5pDTPEAfzoaaaCwNn15ePcoRKSivx
W7L/vmFpYowcyS3XyrM/du6Bgu+pGOydctTXMnFPlmX9LhzFs9ERc2BlwUvTswTH68eq0vQVTKnc
jq5b7W1UH2Imi4IQz8yD2pg8dT1Wffiqm3Sa0m3ioAxhmN9bPTVc7eVPPXpsJId/jemN1zFMf635
Vna8f7HpHAyL04xH4M2LW862NWpQ8AgX6G9maijAvSZhbBxhXVmCjJIMo3hOQVa+JSGkZhf4jTHz
HdLOvuJjuFRl+DWEKKNSkuW6gDEAsqlIu2ELp7VANYQMqUz+xlDEqaoYrzCLIZ1g5pKw8jLchPxu
tOhNnDP3L2Bbklq/8Y09Dka8HQvQH1OT3UHkA9dURqzqooAwQ0Yzu/LDt7lDg1k8V9KAOFjBVqCq
hAHpJxjb5+mQNL8JoBWGdsWjOVpAyZYfp23/7Doz9rbsomImdsFzK5dXOSkYVgDTN/AILRW5DpPW
nO2bBZDuNnRmoPp9ugJo/OSkJ1vtKwScvZ9xonGgbxBScGDUzqdk2JXiwLqxAoCGcUaqaU8wjqyS
ARBfiAJgPhRtY0JPdmkPXPemw6hC9F9pbxoS2EdHGicXm1LWkiOfvlhGSvy8Tf4DuYT7Tv+ZBgiT
pPH2irUhwhex7Mrps2kgY3ozHaWYSS8Zkf8xXedotD9tkqZ3bdMGuGWnhbEwg1BdVNvWg/XV47Fu
U3I9qnY815Z1Mw3BdJn1N/5IIvIqC4+VCveEUuRHoYEbxX59gmd+GelSoWy5CEkt6zueo97jpSw3
GHdrgI/zEUBz+v/JeWw9sFnwFnp0c3GZyw3y1NXMjVdUtRvPlD4n8oKQ45NmGaTvcy5vDIUYYfHQ
ZWUIbTorfmTLQ48ZZhPySRNp8TPFcBdnu3L2Vu0+Vzr77XOyQdUS3jpixDHR3Tbao2KvDIfKpzpM
S/NLJ3TXFFbHOaNwXmqis4Tq3/kHqzU7wtkM5XNcJsamY6Et8lqeiJrFNtBE71rGgv7dffCSFM6+
EvnG8ZtLn3TMcviqfakgAoZPYgBSo00OiNY7p2ukzDB11CMzMxkLJXGQpO1NDArCpMfnBtIYzhxD
1IRTdDG6X5YryXygqtxVKIacZmnBOkPPngMv+7N0fEVGpv+pc4y1WU8wZL/DmJFeYnxSdTs4W7cC
l+qM3imQDNgWF7BPgD9EtNN8bJwMlGT3NULJYFUEwLNRUBGtLVyqNTmkkgTOUEbSNf/yFDWzLCDQ
CiIsnHE+IWrtYxMTXj22f12fgsc0gPxQTRg8b2Zp7pcw4IOU8q2api37nv3eD2CsV/Hc0ZmdgLJS
x5DG5YfNe6lSixYQ2hSO8vsEfAOQkFDuR8f57CXUNjVRuCym+T34SFT+HINnyfuCtKgFzFCWvi2m
/jU0K/Jr2KoaTKyk7bouyGHEvI7YqTn51yczYLwxWNmGoJpl/kG62dFzi5ZYCLJ21aN2bcXtGEeD
O7c4qMDUTkB+b3PileYCa1Gi2CRNU/VCMwnTDG+6ydaGp+XRsPQpaTP66bq/+JVZbDM/vqhp2DYD
929BZiQN2Xa0m3LT6SLfJ0OP2Xljzu6f8hcF1ieXW3eyz4VLIENpBu5hbPRhHie1hjDB8VcPhcnv
MQLGKgVPaRFjgG9VQ+QD2IFDfimXnBg6M6yAXifOaxOG/wYeLfhNZAyPyubvJav0yHeXYa2cEKIW
Z9oo2z00mCRYUcFua3AdEGOH8dgusXUEV9GY4QWs0KZS0kA5fmOjlW/bJprCNQkxW/6TK2qQ1xqI
2aD3euYuTY1QHlI2qAXgrR7E9g6GUbu1LYKfayFeEqtl29oKn8FO6Ch2Z0KJuntgSK/WmJdwHyni
lhSjSJwqiR/Qv/qUX0jcON/GeeGFc+PLIImmkGQ8YZUOORHkU9gZW8ryyFv/x0VvykodRtt7FBPV
bZbf4cKrCbHuzHM799fw2bTpjKwJ8w1C+HFyWsLA24EcJuxvie2fs3mJRmhmUa2QOVNe2rZhyT1l
lZJc3h4eVAFnIpOY25cniXNjO5vzV1Fy7gEq3OCOKqKyld9A5DOCx6yTMFEjwfXeBAABKVyyx7bh
J48OZ4guDrk9TIc0ZJpt53+DQyytB8ebQRMBNBOxmoPTXKaWRtyZBVG3Mdc+TndzDhiGJ8nPkoZE
kk1E4qommc9Eto1+R1aQiD87us8TvL2NIzhldU34zaSGBy7Mz3iVJAq3BksoXZpEB4p2SwdbBd9N
9bV0FMtVuHxOJB1T2fcbQMQ3Co/FfsieMQ8evAx6vL2MOHJLj+uLUitAJ46/Krs9O24xQYuqoecM
HXXOcHCqDEXS9yIl7AtN1UtlzBP3S822ZcpnRuljZRgHaC7T/i71QwLILDpSAn99+Mb7xGUW4+fm
pevNB4SzVy9hZspjsqYD+TcckGyQJ6iBfsYNYf86ALJHhtLbtMIfv2TetTHEyWnkXROb35L8vb4n
cLhm9OH0D45BClAAPzSlveqJAPK6dkMnRFTKZw2SBcxmO6MVqHXOtQsY7pmFc2+L5QHNc9jLGnjk
FMwHC2R0VYk7Lf37xlQt1XVQ4o+BklZnChkmYhFoLbO3S8VXvehdkPjBDqLt90QK2bbLk4vygckz
XuKevu+1c5YwDS9M5i4L3QWujuLUhEVxQ7IrnqbkUmmyQodl6yqiDWwjvlahWLZdgAnCjh+MtLY2
1EMlv+chH9ZTpyNCthqP3JJ4I6GCMwDNT4EzZ4cyeef5Ku29Xky6+BaWRtu1L5UJ4x6jPSlEbvkb
hO1v5mY8vSZnfphq3OoVO1pdl2+CwH/kDPsmS30z6ue4Qj2QhYHwO8JlXarhNy+niy/9YyPbT5Qq
6+o4xXdcjN/o1wahGAxnPEVAR1mRXkS2RWRqen9XUT42sdFGVOtVFPLRL/KD1UdaELEPluGHxnPa
W874aSnCYFlzbc6EPdVnmMs0MsK6KRp3Acy7ckqMP7X+00ZPgufg5fuOcIpgVLi1jQawPvUt18nn
ULb+xR1mqlOboMhpTQvrpb6Vo/gkdWLa2j7cANH3LXY3YIB5nb+6bB36ErqvZ/PuCoq2CuPAAW8o
5lNF6HHxJoqEnDxCOXdlv9VadPuhab8sQ5XbfgmsfUuyks3ZZgL+Qmy0eSkJe1ZWm0dWdmu26GDa
G17gnCKIAfTBR+YbrKRf6bSgcGkCSOIeGiah5NPOzgjpioeSDNVsJOtBWw/j4IszoeIwZjXXmR27
MMeSudjofDgWCsU4T8OK/CRmq3hvGk5wTRsV9hdrLrlWU2pdQXSD05JlTlOH/ms8oYO3YrVCqi57
tPJm63j+iyOSyIAtOgXjzmM1gZGoBRas8VlAnvpDggomWEi4dfvuNsMJsUgOA2zaLJ/nIw3LSsOb
Kwb1RiJwsTNqUvIzjHXLLwH3bAwIEvPFhw8UB09C/k2VTRb6pLSkpzd6kPW8aaZrXn2nvcLC7Q+5
ge239uCYLKwB5SU6BY0hhNTOufCXDsjwFf6NZbW/2suJxhaSfSJ8mxEjV6SUlEQCryHVwXOtb7eE
T9ptmJqTLGQZj1wVt5C1yz0+kjbwHgYne8hSvG0Bvv8KBzI63xaDWoXSwWy1b5YbZYakMIczwMzm
5JucxLae5a41UcpmCAIEhWU0d7G4+gTymnlyNw8ECpC20+5TVaJDEqnySTZLHjV++QIZkNDponsX
USwILrGFiRnFpgR0ybcL3AuemZOr/Z/Bi/d1KGVkLfk3LqlH3TvDbpWnuEQUYPSYDdvs0axbTNXJ
2eLmyHqn/tePpLm2u6IcPyEzyJ1aKYmMGm3wrASYuYrwPnbBxKdFoqHwwULmNsYX1Gtn9XioY1Dk
546YimiYPGeX9rsOrCtnM4GjbKOMEqmzTh1mJT3bKD70Om9J70oCTRaqESYgctoGgbqx+3H9kFHI
3FpfS9f8RzDxR5hRqbWl45FDOh+R3l8zHp6rpbK3pvQ+uSC8LQPEO2lzVaiOV8xbRj4fdN3AJSeR
7ViUr464TYF1L23hHs6L95qV4wXfNnGto0NsGoFPXXqIWVoy64KzgBjyahD3UJVfSv8ndoxNiDuH
eTjrI7508MW5VBBstaEXE+PWxuGtMd0FeQzK1a3EISeFyCFgijqLTQnli4dm7Opo7PgTgjn9qWd1
HeEdHwKDAUbV4SJjH4KkKnsN9hrkn7AxIBoi/0oMFO4KBBKvwX3pVZKteWcitNF4KxywvJ4MvjsI
NNQydPpLxp+iIUBFFFj/mNg+e5awzmEVcjMV3a7zHdxn80c7wyZeCm7Zlnt8DIsWQk9vUegg3tY+
em15jlX45PbjbR/cNM5ICcyfbQkJrpiUwxQz/LYy5S5gO0EN/suSJDwTDnD84qX1+qe6WI0jMeED
lcn26jRlAScnuylM8BiFhs5nwr7Crp78Pe/pjXIH8QqgAP4Fu3vYMVXbwxsymQzgi90kULinmRVn
g5iQk9uwwkvGRsmvie/RrTIW4yg5N3DB0avxpnaOVW1TG2Z8Y4mXmaI9CQk7AsJf7qaKtFqj4V4r
loaMAeQSTm+LH0i4wSxblFxutREa6469x4PJIQMZhUmo2s8BUBdtJFvTYxbmrrvANiHOwMMTdl0w
ocKPPIdlxbpFwu73NEIP5lVQ6RSf0MXvnNS8GLb1nlVDAz4/AfDs+o9CtfeQ/UcMpz68/iY39vm0
cLX5cj8ZjdhxBp9G85KvGfJmMsMO4cZkufsCgP+NXDpU++nTFWF+m83uwYD0vm8dpjn5ZHwrZMGj
qQNSxgTWtyEdbjjivpKkyHCru7emT2jiOquI65WDoPVn4Iz3Qzt/xVXWAngC1MZaxcaTTnzFzIQa
1W1U3ef7cQjfNNayLXG6QydAqoalcWZKf/Rk4h5r9vn8djlCxQtv5j746bPy2Qoukv/eo13NauST
1KeTsppTNhqHpvZP7My3O8wW575nXaToCdzjEUg8NGZUIwJHgA07sUGYuLVLhhDT3dFZqDwJCTp7
3pwCr1yew6m97SV81snOXG7pCgU5++f2Zh250vtuc4+EJn+5Qhb/0Ir4UToaWCq8sljM4czbwV+b
SgbBDr8dwzt0M4vrJGD57MhikXFQqQe7PYWmK6Y9QhcTBs+wMQ7lNODzHe0BABak6203i2LfTRMX
dTccTEBP2NTDZR83OX5Sd3gNcd09+qW4DfV86pThXpFFyS9Do3Hd5c0KypmK0INTyv3czVTPeLRu
MrIUdmFTvjR14R+K0nzpl5a4YtRZUQM0h1fz6xT2OauJ91lWV2+hPxfD/iYknrIRyglkpo+01OPR
QXYiBK87eUPuMvNqvoqZDVsKLQJXnJMEQMMI7Wg1dJNO4jHHqKbngnRqQaR1qIPnKmRoHPQCaQvt
Acwcz3RIGQT1AdJGm97yfnHk5AzxdWAVex3aL3hlcRJ6n3gkECHG4kmntColDwsfDGY6iiaz/hdY
8hX6UM+lVdunvhjuuTwZKqdM09s4uHpDwzItrCnA+iDzgmgYXI6FYDjVshii0kZStQrGp17qbV1d
kh/yF+DxOKTKTWhjhx/yXtvbuGYlHgoia6z5OtKh51xedNE7xzzZ2QEDbqfElm3ba8pvsO8dFAYs
zI8DJpvI6e27oek/8Qbf44HBa06YeVXNmlEYbbJKg18DMKbpf5Y+ii9W1f1cd7+Mx5jmstFsKvs9
NBriif3kjy3s2xCoy5EaCOXRwm7sWgEJmuXJ17a7a1Z2mGYw7EFki0aHJKhqRgtg3MpF3O7Znn/B
NxvuuUAuaSLLPYgr7r3Cu6fgOmuoY5s+sHBvc4AwoWAO2M/w6apVt/WhDiDrcf1kwQLDvUyOjM4A
Y6VO/sweL1sF/R37SKhA/6EJvIeqWkfSTCp3iSSFD/j2S07BkDnQqZasem9IBLgholRHDaDjSYVH
gyKaGCisro5GjMLCvCvNxjmV8IN8xv4RCv4W/wrha/ZvlguLp80iOTx+ypj5YQpvo6VerzoSSgKR
AaTVMyu4tnjMAASbwU3G1c9Cf0HmKzNHOr9jIN0PKKJ/wJDgIbPIEqAtsUG5uMyC7OCTfeoUJhiw
JWzeyFkf/L+hGSrx1y0E22VpdQzJzal522fTPfhjMjA/h5aexrAcgc6iHsgdfH1MIgoryEAaCyzJ
F966w2DoBg5wAfJGE+5rv3dp92wMCNE5S1ikITA2kqX/Ebddzor0X1W3+kPNzokNoee+nZ0b+Ntf
PZGBfcGQpqz1V2tDlfSLk24vC3LNahgixqhGFGJSlSfVZ5lr6FRmbUdp55zs+VGK7g2D2i9Magam
8tAxnTp6ObwCxzYZReFh5WRDEZy9GXUkgRbdNB8lRoCTnTX1f/zm9Wc4WVgckkQcPGu89UkEQFr4
Np3pkCP7dcrtsZDUcKd7Sr40L35bBx/wEJNrWXRPKjyb/Ltesa9TsyZtTMCNu3NnGod8ye5dDQda
GCjlhBCSBuzbJUgjmwArs3xQItkOqJwRyL0q8he6ljSwsRSN3S+X2DfOMYddulXDY9rgfq7ZPDIX
O1j5auda4pC5pLVP0xvReRDXTDqzYSkPqv+2J95rs+nO2ZrRzeYDARB2/8QIny3TYGuosbuFIFZn
5EHhQk8jRuKnLFyeiST4iat1rdkMyOGbjMdQijNHFfVelr/CA3jPg+4Hq3J16OoLvK63MQgfigG5
yGBPblNYdrR0sx+lNp+Es75wUjWg8AcCdlqkLgYR6sDaUbc17B/mTyaqS7xORWiT2xzAnlcS3FMz
54RMkG+ZD5zoYml51LpTEHthNM3Aa9K02qWL4j2aHAh76lQYJVo4k02vM3YD7sWNNzbFwbBJYUQJ
cUKI88Ziv+fpcmZNdtrUomCA6QUP/kQd7VoGmuXE9DC0JU0TYvPQpjt+DjNum6+4cfTA8m57dOAs
HxYx/2D36N0Cv1tcNBDGWSYJhqPTkSxNaA+yZ4AglWhs2sNMr8v5Qh77Dtg/+Rs10mO2aoTMuG/A
Z2lGfDW7BWpub2ZZPJfm6DKSqJjLxd5Dos2tOwwIaAGpFdq3D0vg3bLIgGOWdFl70nyB6fLjyXqP
2xlJAAfQ1jZ7F7j8wj8FCrwyUDknh3WQrBuJB9bGvstD3GB9+QG+MOD5AufZQ1qxK5dXBozkkHdc
pwae2r4rQWUEcEF8fG600FTRlubJKV7I0ZnQscxP+iPRZ9xXHi/gNJQ3IdainVbMjbLKeJVZ3O65
/TekX615EoxiQLdIomKLOyO2Xzl/D70J0a2o5s/GJpOzMxefjKm04fHkPJ9cvLCWgdhbVsEjQabz
IcYxQmfazYi+5GqVQ50zSESkY8PUfRxSnz534dFqgiulWc+8oCRLMtQX7bUwAxUV2xS+wEZgWTFr
t0vPHo392nYjzqes5lct6YlWF/y5a6bgpp3eJSv3Ec8VbzLqyKYxvIuIF2OX+AYxjcJc/zDE8e7D
Ll2xa6r6UJdug6dBbgHxVViSMBSOJgHhLBlH3bSg3ndMrj3FP9y8MVxNDkox2ZiZjpftqxnW9Z5C
DkrTUqEbKuxUyiuO+FF56C38lJXHXdILBCgHJ5xq5+rQ1uM11KBwabLMrQY3gSW7gnbbE7elCYSD
Mb/vYzhgEp2QpJ6BiSJdUtwHvE18t8lQ/bNF8jbZwT8Z0xKZPeOpNq+fO8wyWxy/Hx7zBW0gqGRE
o3i5/e6UtbcrCEWeWNtiAm/ERALhH5MwWXbEpK7DYjtha6XelOwjRmnJ55c4NaCQ1FrdeKSMudWI
K9GraJP1FK9wWZwv2G9Fmx0zi3cQ9L/HbldBVVPflelARqAmcavBuk+UH3oPb23KUiP+DMaqaoyv
fdW+E3dmAnSxGBo0ONhoA3MMHzyaJyZv86bFILu3mEpuTBt0PYxFfmviEnfNZB/VhJJoMfeNGQhv
/zsqg2zivQ+Jhm1gZqep+2/Ku+NoF0zWuw6AwPKG1GJGQ/Xllwhq01ittyy54V5TNDtS7/ejMgnc
MFYaqWffaI7H2mZ0AxEJTExmu1uWFBkXTXcW7dfG8MkMNuj4Obqp/F2fmA/8GTRpQ5TFA8Llf3FA
3LxnHnMKPcT5jYfRCjdv1ZBGUN/LrLjtU3c+KzGCXkvwONh4sqpabAvJtVooJmP4XcSxHwfEXbfG
jWItBwQ3rGdZX54qs17rWZzY/QHHfBqFCm8cnQfZcDD08UbLsDhjZoiP7N88eUNI8HmJQWaCTlWN
KWpJl6k7bnlzk0vITxhU2B8taaVdotxJWGE+bRNqYSVIUN5UbMFH0Izb7ZvAu8rnj3pRW91valqf
7A6N8KJnY5vgrXOVd6oGDgG98TKGw2B/ichL6kuqc3MjW4wKvdXhMMFMsDMH626OL1MMtTJLR7bw
jVzgaFCs4uLpwKnQHdmc6LaVTr5KTFhSwBQzB3pY5Kp3yyZutKyo0spVSAmYSeWBYujfqm3iE9yu
HYTW3rSYemBV27EIw8VZQ+TEJr0NOk3UpTAeVFeoixMCX00TmkCLmT/W9HcLxmYdlGpnBl13Yu2K
d9n9XPwJ2dZAmfYa/dxmNB3gpPgYfcKCRk10A1YnMKw9bYh9xE//aK2RZRkX6cHripE7gTKcvXH2
e/VQrEfPG3EZuEbM/imckm2vwu+VADYUO2PCcKgNe9rjYAVMtxBMEZd7I0OpSEkJ3HC43BBUM1Ij
Dz2I7ZDqykRl1SM/jy0yegqqhedJh7cl5781iOeF2aM7kOLYsQJXsAEc1OPRCEExgPoqaT/oSfDh
ekyxN0WBAw2n+0vRFW89y04RSxbGtqgSLEFBdRXwpxI3ZKKBDk2hmx6EH5cM4U9mMvy6c4PNahV8
3XK1Hpn1ryeXhyTWbLWvGbo1BLvFWUJSSKme1vImDlm3hMTaR3nVPvM4LmyRIuXUMMq5rjxMFerb
7+aPIL7rPfouRQ79tlqIW0xClEDmunUJHJeE2z5Ln9nvMA9kV1V4pUimSU0ElUz0LL3zsQI7o7Hk
P5XscZRzPx+Imqh3ZWigdGc63Rf+QA0TM4iWcSuwucmzEM1HkmLc92hbEcupALlIGU2V/B2Qa6rp
RXTZ0aEC3S0au0NcOv1N46XxRjHGFqPCkRDapBSf8FM60WwnT3OHEiSWF98rSSvCVtuCoeBGt/Zu
37iAcaHXE4nW70rNveKxVoZjInjofOwcUrhshcqMSpdwwrGV2xZuy9FWNe+OLf9htGaLsch+0OGe
Awz6A2a9iy+au1b777R5f/CGcfIw+IusYWEFVzfGLiuGHQIo6wGifZGp+dynGD8HB0puKd2HIMsZ
s+bdBbdYFpmJ19LsIPlaGvHJRay17O4QYhNfacJDxAc4HnJveMwYCx0hen+Vofvre1aUVu65Labv
qsy7rcWImgaB9RwTHRpz9Be/vLrR+NA3tPY4IiyXjXzzTzVDeltm8tOLkR99nG34xvRyb4TlTp3R
PoK7pszu0xHlLMhAzhpB8R7POIlHKQkrEF92DOu6D7nL8nId1xbVfZq77rOXVleWJP4yC3XGhbPy
NQZcgS64LyKjII2L6WYRTXhIXJxIvcqubSZf9ELS00BxO3niN+1MGf1H0WKFFUUgaz6n1rbPqNHI
r0Zwx/Kde67YbBW59o6OcwJhOOJ5ZFQ5WuN4TrrqYCwpWDHk3jq3WQdlQR/WzmPmFriY6jE/4I7h
BGHbcN/k3h1MTIiM6y7xCFz3zh76O+Kouy2bSMRJxfSoMQ4rY4VM45XYcWrl+155z//9AMsdrmjz
4ZZV1fmcKn4NhoN7P7ank2FjkFl66OApW2c7QXG7BLF3XUmVZHxhlCMEamsRsHeQmcDe1KPyVsPI
OhO/Wt1y23bauRZFZz2EsUUS41AcLIaQe23NxX7x3grfgTFnigyqr1hd/ng5AlS2GJeWB7IxIynG
GFYNyO8Os1v7O9wa27GrUFMaeIMJPVIVGN1J2pykUlUetHNkIt9+S2bLJZZnxkNHz8YUUe3w+ufs
SywEuGREzrmQ5xoh88jnR1FGc7dr9qWj2Cicrcqomy0zS4/ozShixZMrDWdXwi6I5tHGztDXt2AR
b3tbi+f6S2AK3uECim/+Q64V7bVIy+A4p9NTiopysBbf33sKmlmWGdYJl+glN2KDMmwB5NUSv02G
Dh5ExphMd7mFwpakXd1pjIyVpvIC3J8YbLIVPstJOR6xJjNO1hpLsGRkJdU9h1xckdjZ6TAEddgS
FMTMj/0F8rLQElx2e06xqY2dP/TciezHYoME6NdYFP/pkpNTGpdoJY5JllOt2DXOx9vaEANTFsS8
pvOYJDTi6E4eJ0Q9LTvHyqvnNBRRaN6rfuLd7sLPrDDhQOfJa1gpG8yO+THOo7EP2uZ1gMZ/Bf2D
+hP49wXyPHbFy5TN+gmCEuIp9IGEEuPV8YOn/2D+rRv8wUSrIospL2SF9nawLJYaYQqPOuBMSPha
zYSFml4hKOXJb0H/e11qygJr4HHpIS3s4glr/mzG3OaUs+8A4U+lqa6zhhOKwZQSeqHnKEyH8WGq
8s+slJdKrBX50gbnIMEuEtrNsbRN723q0gjJLv7nFPpd5HSSnv3g2NhKDNhEm1mZ1l1oVf/kSupG
NcX+r+VwVawnZBZsIxR/9+hL97HPCE8hNHBvUhnc+Kv1kTvMvMPPRFj3lIa7pl9uYa7LV34z44rW
d7AseCRLELwrRrRU6hvmfcy1sOGc65oicCzs12rwnUiT88xLxpdIsdNf/Y7dBeueyI/unhQ0gj+G
uNulMuh3nuxjwsjm+lwlyR6TaoMyOFnM851nb3LGCBZlh01suBX2xJIEYYZVkKL6DUG+s+tHNhTG
VypI2Ba+YtvAqwiqZjDdYgh3GkSh4QUKrnNnjJIwErrFRDvv7cDktIGHs2mkH25pv+Xr0rmR78b1
Y4YFrksb49BaWXlo81G8ptLahgRBLDkegthg5sg+DFM+BBxxBFQVPC0FXf3QrzWQTxY87hjnbGJS
mOkEf8S6OuATWhk6nXHtQ5ndpTV+k7HmcpimmthaIAj35eBU25ixzC5ZxKOZiPEi2N87JDort2F1
W/iYwGPu2NuCLXQMo3TCU+yOuzqpcLgLS24tu330F+tt6YqrWbXlftQtq/3rWxqy/nxv5vjgpr8S
ETsJB/P8P8bObDdy5NzWr2L0Pb3J4BQE3L7ITOacUmoebghJpeI8j8Gn3x9r+xyc7j6wN2AYVS2V
hkwy+A9rfSs0viU8nFOLmm/u0T26I+mhmY0Dj6OrOcRAvhhNvpleaR7JAPGzoZOvOarsCgsn+9u8
3ga59V0RZ3wFuYHrz7WIgxtJk7QGeyJNmUp6OI0ec9Mq05MrQxjwS+nKaILkyDRq2tukpAS6k9wj
BDkbXjeuaEh0rPTDozKtUxol+m5q2JhCaliLUDOecXr1+wxqmOWM+g6R9F7/BSckXMdirYKmI5/9
QKmPGgH7BehUudeH2PajhEX+0OhvsQVHa5km2vaQ3qWlK1Yi0vOzS9gjrUXcbWUapgeBG506KCh2
NGCDnyTxQAQ7CHnN03asgGhOiWIdW53kPomytKPzMYS2H7kX9gKRfNM6G1nZyY5ICOGbi5KdW2+L
uQEhXUjY/S+2TmMn/VYSILhpwgxBuhGQnDlX0RmI9qGaq7dieB4HFV/DfLjpDXjoaGHQqVI+wyMb
XrgZ0gYYXc5mhng4xJzLxZXELcKrMjAeUi3awkY+Jl1dnbj79uSnN4fWYjdgB552ndgAEhKiwluv
5wQprOnNTIdbEJVH+iIiDzrAxVpnS26iCzqpdl8ykjwxgH9P0oSrIM4tpAmL9Sx9bwLNZN3N9YRv
hfmvV366uvEEGoLbNc9eG9XaR1D9jOCci2PU4wXVyOQH7jJ961CEc7SYVy0t3nTBk1wB8z3PPLP3
torDXULkGtO/9FxIVW5jTxyVVbvnokQA7jJb7KO4OWkjyCHkm+UawB6xRk78kCaZOpC8i9p0Kopb
/dOZCchhhqfO4cSGiJEUazYNB0clhuihadgwm/F4Z1laenRrqIS5zZbLbJk3WkWmIQzAOJUENYPE
YaDC6M/DjIwhmsbw0oNK23k9jleKb9L3Vj1RBkUyetsoYGzv6e81QZgMJdLpmgTyUGCzfy5SbJQ4
AJbHHq6aoUqecrNT/q+4kjZj32OKhavgsOgL1dBdGDlE6zyqzhG7gJXDwGNVYOVMWyL5VOkU+9mc
q1OSy6+JomkDmhVTi5d4m9EjoAYQV7VBak8ogkMbB3PsC5Ip5g7aolbv048xeU4osbBdxcYa0Nhn
a0J/6qPA8hVDWHQn5CRrZnJH4BM2RXo7biWofmHbPeM6X/WTy9wusa621043/QLKr6ISJR7Fuktf
288qYfkrJxQoTF+lYkRPutdwzJ/6rNS+Sy0+xk3y0/NET0GiITLNu/FNI9uyDDLyqAEQ9u1LW2ck
vHLdIJqwvnVsFWxJXMoOlYcbDd8ed0Xn08ojTS8fXE2z72JnYkYieIXYkeJFIilVyHfRAaM10mje
WhI1uNcwmYuTR9uahluL38Cph1vevcewYVBkdD2yRxMwj2HfNJzqK8iMnyjhNgpD5rvFA7sNnU+2
3MaTptrPiGct3rCXCPvCyzSlj0NdeUcbARrugp49uitfWdaTG4imCPbz/Douf1KVQesRBP0xzALC
HJxZx+rHP0LSynGqUbTpGDl+aPQ3w4x7txhlehO2w2eczRTGSvN88nDlySrhyyYNJhc3Fu+IcA4Z
Ub5TNqpXsPk+A9yZURA5tl34EAkPZb6dtofSY31bVvswqPKzLpjKGy7s+jgEjlUN9qVkcHk3s347
6/AaHQY1BCF3YcHGcBk0OjxxeyhJjbWozW3qwHn6yrSU0Fty6VdatYwLbe9YaXF0yAcsK/ERXBVP
yZZggpnibhUZALNF17/SjEeoYonlNlVdHUC9vAZFlh7x9ZS7um1LYprjM10+v3WeG1sB4HzluhXz
d5Y0WvEc24Rlw9HGP7voz6EwvCThbJwNCLwxlU2ZlTmdpEW7X9WpP5NjpTOaINv9kNSjdzJB/GIq
IVYnIjOytZ3HHlkTYq1iq4lCARDw5hP36keuOe4xQTKdO7HGS1he8mB46IIAZlPAHdv1I7EkVvE+
G4X08cc2gYKGgeBWgXc5aiRooTZ1XV6FtrrJ1M6iYLnLDd4O14IqkwBVLhjL7OOCAWuY6JdpZunA
W+luzLRB22bYn4XokagopnFEnqx0o8ROHktMu276qNXMzOk90QdWrx6pTLuIh7Uew5PSwCFtc8mS
C4cuesHoWKTmF9cF+1zG/omw1KZrC99OI3fd9i/Swl0KDZUpAz/JCkYcSTB99FNSSOhNYN84ww8B
ZGKdGGm+h3wNczMmrs1rkSCbEtnLVD725Dnsckc90a5pWxvT1mZkg7KGhozPFwj0Vo2L4KWtl2LK
OPdhVPkjend4LqjDrRtTtWo/l+Id+hn2F+FdebwwhpFNvws7LrfJmFzk8Wl9cts3F8fdjRSKwWyu
jjFyxKUKTta1rSFpoE4iS2Sr63qMuoTUCTdSb9oYP0i1qC26iR0Zg9TcQtaRh45vOnl27HjY6c0M
MXeEjvjrkZ65LER7HRxKF+xn/VfLRFmIUuBZjlxEoVskXGQsXHSHSVlkcLmOjEd2Km8/Rwlegvnm
URrloxmQ8qYP8KWYxzNJ18MXR9JOAUnOHyUVCpO8he/SKhHs49xsT33Vinu9RL3RdzicI/QOtNSc
USVblFi11lnZCaNSDAIT3cJmSuDgAAf49bY1vc7mRCsf6pLbhFs3pTMGIOkkGrc08qlTmZDdDHz6
Xum8dvoElI0k9Qbv29pM+mLd8MavYfvPD1qs8BNGW8ZQZOlaN5OurHNSoY9AmhrdoLtjVaETVDDO
keZHhrwlAWqR0bnNU22bKzcNnqKmueEc8izE221Mkx/RxawrR0PQagcOw2IC8/B4ILvG8u7RNnnm
qcoAtSNfTSbUU2ZS+qqzycRFyLWz59Y5t1l6GEjp0erBvGvI9FpX6qicxP0aUIPZzTvbQfUjx129
kCpgnFLqUjt1UOgD+CFRlJ+NVBu2dfMS13lHxqxjknAV8KBxWPBnJiqsMm2c+3KBoSnRwWrFSKYw
Md67KYZQwn3iMwwLz3gduq646lWU7rPJaBY55rUHnP4wusRWzBOapZop5aWJT9KcfahbaL+XOkYQ
QluNxqccWT5pfEO0ftpdtxwfiW7UN3Uyti8u4ihCT5R9HSIuFK0DZiXa+zQOWS3rAr94lIdXLcyP
WpK9FmNWfMaBODYZMBx9Cu+MgqFJZXuwv4hxWxqVf08p+msEBHJ2w9WJSRD0zIb5J0gR2tLYdTFw
rtnkMfxh3x8WHsVS5EMFJmw+s9MdvHMOAgQOS+B1UGJKaNS47wxnHxH75g/ei5p1qkh0l5WQu6Yn
jCSMlcHuzbpxAbWtxoXAzvNr01F5nytEGH7Xtjxp63z8D7+R/Et8gYuQyDGlgEPjebr7J74oehzP
SErGkkpvHibh3moeThIWnRbAj3U6uQxPeXwfNDLkMq3YclTHO3612rOT+17pJMhDxg8KX0yJdTES
NKFBzJAh7pnhty0EvGI2n9CwmEfEdlBGtEnbhbmwb8NhWJImyxcofC0mCv5Ps1i/mzmngEqs4kxO
5FEeOtss79o8rI65yXVAqEJ+Yg/3TiA88mMA9Wu7BqcydB6DW5iQoXJumxz/sInkbJO7VniJtIlA
HR0cTJ3rn4OVTehVkYhmcNH3MT/lUShx+vWpjvneZrI9tDWeXZajd02qphukzmytS8+5zvhNoIQj
Sw9RXxkA4MgG8Du6kVNul8bFbWfpAxGO1wDx9Vub/dRWWgWZdFIcagWqW/Uoif/9dWn+hXbMuwjg
2hILmnWJxP0jbahi5pMwoozX8FivndnIfbhEQ2IhOWshroiAkJWzkMUOhFa37SJu/cIwF1Q5/nFL
h/LDM6Mc0N5nsDsBrsuJczTd9/j+bwJgvWFMJiODM9Lo5gjc9/g2FtYjHq5hG/dNtCFM4KHmzGhM
Qm0cs0P53wLPblHnWXPe3epi3AH3lv8pAeD/d/lKlxQQHWiejQf7j7+40yorIRxgebPxyFPalLu5
qnvSD5TJE5xjdo6YrbqZRQE6eky+bdrj//DqewvM6Q+ANNcGXkZGsmU4ghyQP0H7sE3qoxOOKN6a
lMMn1EgmQn1EBJj+tOiZUL6eGxLr3anRX7phfsZxgUJtmr5xjT/jDPfecjf6mkTl7BaXHSy6GoP1
CF37gNqwXnWzwJ7GdBtheL4GFwUlSqMAn7X+ORblhzPjrXUtgmNG+H4W2Sx4O7GfVmjesJQzF18K
v9Y78dxDNBGQ85iM4AaK4edID+9T8hJIxOymsDD+oQSkAOvbGxRCq9ZJcIeMMdiyya+VGg9mgGGl
R6U1Y8fc2DVZJbaHFdComTkIJnQ0Ys4aN/pTFr+pEC2theWTHHKcOZ1nvciI6JCU/xzoi4eeRVo3
M4iyS+1jeRNL8klWPfX5Cn1ZxQgSK7zCUj5jE0w5BYijuA8pH0GmENw067cM8FgYR+yjMYHjdbX3
TQt8vjdojVgXB6VOJwBQk8ntk46WSvEL+HlMGG+fRwiDAoBpheP5w6C1G3AwS3jvB9LnxG8bpjOR
N772NsEn8DCZ11eer8fOI25vJEOQXuIlqLRt83XaqnDbLdV8GFZnhK1nTGH3uUFWVhsShAse7tWW
OICWk4Vqu4NUhWqwoxqUnPe9RMiJJKgBgHd0U/z2zsQcPpGgKkT+WQn9ujTUqegl+B70RYHlTlwK
A6Z2zTnOorgmjVSsfca9PTsfegPRJxyq29ElyLgpni29fos1HHfTSNSUico/7Md4LWy+r8DFg2y3
uhXQOWY64RYXA/SaYk14w0M7GWjnBALdybip83xC2RnlWzrRqXd5aR21g81bbfEmIWOsNLbIEAEG
u2aB3DOnHWFV49eA1FPmUbNjwYqaGuYqz5hO3pbJk91U+S7viU1h9OjnHUrlvuZnk14539OKzffS
wo+rsiQ5kt+FNjJ6LGzO36pCpVVpenCqBe/nxPRpi+6iJOM7mICjC6hCcbqbw8E74TPVboTAmW2N
5aFyvPwSBnN+GZK7pBLukYteP3WlCQDCMKlTnZTLs5uYaRQxw5csStm62EIcbEOEN17EZZ9a1Wti
gHkYS0ahvb1ejlGPhxSkfYd3lfY7K5FcVdai/SL9YLHaUeaNmOQS77ainbyNBvehbNEABMpBdr2o
KfTUYeWWtbeehVAgRhTjF6ZVnOLQejSNMboVUf5zULk8yIzCLOyK244oLyaQ0dpW4ibto2qXaA5w
FjsqdoaBKCIGinDARru4s5F4eyQuOAGE2ALFBfu2i8p0wlNYTW5ZTTq+NIcf2PiR3RQMkwDzCoIz
v4d8QOzSW8AvrdaRW4nIwCggD5Mc7wwrManhVAAwgECA3aCngzBiRioQQO9byahiipyzEIvZCiXW
2snF+9jb5gXoyJM2ZvJYxBlSrxC0Vh5ZzQHtZVdNB1Lgl0uBoqIbVLeXklII4UxIOHLxPjlNcKxQ
7MFIYOCTz0F8LRq2b0FsGmfc6NLuHXaPFrF8ef6z7c34EGdatZZBd01M+jEUGTRozvyIFb45FaiA
MVdOw1tSbl10R1kwqGsVOMi5ExujYNYlp3js1Crt6+lOl6HfIZx4AJLRN0l24enwBGGxvbb1fD/D
JOJE7A5aOdMLYzJZXOe8gjLIL/FQvVFXwOaP7Wzj6uFD0yXvc1nCcTTfzWU9xrwWV0NUbYrE4Q0b
EyAJcQMffDAyhkSMgX9BIat0ulQVNUtK+tDExtN3WwkEsC5futpo72C0nVTD5Vs4UbJJJia38KqL
dT8V6SEu2d2iXCSdRrOZRpU8VnSIJLtZkek1ODjSUOBHLxiufdcmt06fTG/fVszOhwrgU+EkL4WT
m75Wu1zRsCTiBL0GoM/ILwTzbm1EFVnUMn+sl3y3ZdT675+/f6GnL09f06Id8hC7EWb/xxpg7KQi
DXtIEHGDMWkJIwWIno14Qhpjj23pzokpgX59z//6Q3Ba+89/8PevslLsGaPuT3/952OZ879/LP/m
/37OH//FP3ff5c1H/t3+20+6xF9N2ZY/uz9/1h++Mt/9Xz/d5qP7+MNf/KKLO3XXfzfqHrxT1v36
KcLvcvnM/+0H//b966s8qur799++yr7olq8WxmXx278+dPjx+2/Qwf+fN2f5+v/64PJr/v7bvi/C
j0b95V98f7Td778J8XeJ1cDVCWVyQFgvzcb4vXzEcP5OVCwkf3i7FoEdFh8pyqaLfv/Nkn+3wcIS
uyNcSixyC3/7W1v2vz5k/90lesLQaV90qeuu/O3//ObX/ynP/uct45X419//VvT5tYyLrv39NxMH
zB/rOCAhnmlDi9P5k7DNP0eVhwkhAlZBRlM2pLCaKrNCa2u/Wo645FV9W4wWm1BgP71UdLSYU33u
tm0W9yetTKdtXKGITgLYcov/iEkB6qMeWm0t5VUvA87Xxa+k35DEvEsmfEgFJY2yezRfNdDOmQB2
rBzBgNmr9lEZYb//VY04HQnX3SKH5RMQeD8bVppvWtctNiTBodCrCN7s0B16GTdpsjiv6sWD1eUK
CTkYnkM4g1YpbWM/Ed21opwikYmh/MaGhyXT4DANcCHweVUYvgqMX4w4az/CChYvnrCAQd1qWHxi
+eIYI2gJ79jiIou14SGengLMZfriMhtM70kP0SKRmgH4kUDjmmpyQjATuRHSbS8+WhlCMAbF2i5N
MZLpBdTOOIzf49E943EYTzyF14ygSXYxjk6ApqPTxv3EZutY1nm0n/rxTdKVgYw9j9L0S8tjuASz
hVMqZ3jBIiabx72M0u+sGx/NEeFyqXq0jCBtIgeqDOp1vHLf0iWvTfFysJ7+oNCEWWl7PxHo33AZ
sncp1cGzPFDzQt8R4ANUKwwRNU89DABbf5udr8xMAj/Iox2e3gIZAzw4UmQ3qjjpAcPLxuCwzOGc
rrPoiJjdr2q0m55y0VY7SHD1tr9Dd7M1PTDdhg3SvKwbKvXOPUzSPcSQ61CvNIv8FrpxD+h5zlnm
hSbTtCly78w+S1ejGl5MpwgwYXkkRti4iiSrXpZ1TJZ56GAXLQFG2lTeCt1QY/7kFJVro4meuky8
GsFbvzB/tOwrMTs04Drbh0pKXwWCoIyV1LX86HU7YVfT1unxWA8epbiRZ6ukw5/EJu7Z08anWPOu
XZU+JjVMBjWxL8l7AM2T+Z6RPI0l2TVWhU4wiYOQB409BuuuEX6fJWevR8WYRxGjAaEgp0Jn7aaX
uJDQuQfvBl/ZN4LbdDPfDqhQtwhZidc26U8Rm+ClcMwNXJ8nzBzZuVk2QtjL06voP5OpQVyEUmzR
tGwsbIREU5LKQBe9U85wSa03oSPANzDdV3pJ7TZpPjmBGBLtcfTTrmVl4jTbOTReiGOkBJvICVSy
c/EGQQxQXb2PUWtV0/gpZXYVkjgmIymoNTx7nYsCkUjNQ1v74QWsK5KWeLy5YU/Xk35R2FO+zQ1a
iMmdta2IEKzWk74ph5hKcRE/G0IVe4a/ayMnt6TtCLBCtpZDAZXfWart6y7INsqr4ZJ6KUJ9ex5x
ZxvVVoUewj7P+WRG/xAkldw6up4g6sNNKRWs/VZW64GlGpC1aDjqHkt489kqKAU6UG2cxMJnz4bY
O9fvuom9ZpT4xczYzqMgxD2nuDBaSTC2jJ4txzKQfhcfmZa9jaFko+j2SHEn9yMl572nbqgULvOy
J+q7ca3bgCIGpW6+9VKtpgqG+mjHrD+riFd5ubyRvC3L5HoLEasGRoAWA1u7qdD2IvmdwVlvjWTn
RiAihyWysBiZzxY1+eH9sJxmkJVrUt4LQnm4OvEpDHSsVty8m/C41kD1K9SpxEsIUiFYLDH/HVl6
Irli06I5T5rZndJewK/BuxYHBo4yJPHLJFHq8asqIM/MMVMFO5e7QIQz7yar4QBxtuPK6tQtCRl6
RtD7kLoQVK6dG6hzOjylsdNva5bSmCA+55QhH8YozCslbIeeBVnhXm0dwlakHTwD75usrUM0KCY0
bcbrBD1ox+AHZBsq9L0VR0+9hbQjBw4FoRgg9F3Pqm5tT3RbJvqwdTkwKYMIEfacAT2FI+ZJ7ApK
3NWZdjMlHjzZGABuo8VPoMN3YUGpK2Mc5XOhvRhZsSu4SUN2P1K8DuJsGj3OSVeDaYLrWroo4rrD
WLh7rXMYT9hoTt0c1FtSym88G4ww7R+91l5itrQrov1u5v6oCbyEpm3Xa8wuWB+Hm6pDMJoHaC81
MsNAfbBdNeTJY+CD3GyyNrMT3wHXjSEbrrldXqXT0yOG3NUKJW0pOBdMO2TQYotXbPL4iBHAwv1k
FDS6CCNLeTd1JXO3wfF7syg3OXCvbHIe4AtQ9crwaNTTiefkq0XG96rtf0xBrm9G+ZYRL+RLgAGV
QLmKaqdZEzFzbEyuG4hAgA6mCFcuqOx1mr0GkfEgE+w7wwhevi3wevfkBXGcZBvQQfcCaw7NMrNN
buFMBwGZ8opxHHDFTvmzdLofoY1W3XOBSkbulzKaBI828dU9MZohbu1V34ZbbSRHTmJ6GvuJw5pn
ejaFlAtoI1aVZu/ratzrFjgVhAJoyPuWDGW+oCL0xNDxyFQYNfCnLy5ASDFJxuFoB4SyMevPw2Nc
pXeCtxKq5YBEoXgaYtbvpBDBkkRY2nSBudcy14aMWm6FAXKklgOb7T7yw9IJ0KwLJirxvsh5ytLy
g4Uw0F2XHhHGYTGjVByDrYy6szTjB202vz03obNiOhU0l7BpXq1ldqCLxXzkdfdEOd4LnQGT3dyO
1AncBRkjhhieloZB0CuIp+yCdWZdHNvCm6wT8QBYz4Bv+944yBhC9L0gZKJPXGS3bkjJxLrGRCQ5
EKGjsJCTC5DkCI0tyCBjhXJ7Kpo3joP1ODCFcPRD29e0Z0HXrETT3bdhrRhlIXMMK5w/w4HoPm4a
031GIGDBYXN2ZYSWyyQ2fRMRb02z06z79n4YwwEjuBFAp5kOpcjUmuaxZsWPVMDWrjBNOP8b48g+
qloJzzoiWE98sthZLTBCUh5RAe2lLigxPDNwcUv52cLlcBFTFSUHsuuAYO+y4KGee76uubjGe7IS
8DengXYoZCnQDjW3NksWb5Fwzg2EVTneKayUAP031MP6puqaMyPve7V4v7tIkMhkf5UQPWnnl2xY
AFuBvNQyLlde/i6y5BYq4AS3xmbKXDJqKTxcGcO0Le2WA9HWdgwfWSE7rAbZtyHWKEGY3pPAUmMX
HCpy2Tvy+dDLaUsTquUa8YfigEDD72b1ChmQfaMSGnQTXglIepM1BWcXItgqD5fEPZUBqBDuekxQ
aDWHElU+1VKDxwlmAy5WrJTGIyxKiYG03JuIS29n7d3ipFrLMHyWfX6ASDlTcJBVhWd6DUP5vIhH
zR5TxaB+QGXm+m3vPZipDF024LC+ybdj4MkZ4sFZtLXtNARvJLk2vqq0IzKQag0KLqLsdRHhGdVD
MMabKvko8lKtWvhNm6WsgZJ5U0SYHVlGJ+hOkDFlkNc6QIM28oNo7H6y3PWdBZGppcjdq+lkd84n
JRhVa9Qew9EIfVEavJrIkUbhnafgEUH8Aq9KP2Yz2U662LeuetEB9bO+Nm44JJkfNw3+tcxla2oX
6HC9zPxWEXNiL3bZcrORjvOcABQbtZDz4FZshnCOBpuilPsYuQmBeWyOXZXsE0c7dwyu9sQ+vZqI
yluzSBECcd+HZfLlMVVRWfRO5IC5ppBaqLTFIsDEit23j6yz3zJkxSRMZlv6HVDepuvbkLl3szku
YuxXfUBGO6CI0qthZJbgfqXF8syssHmB6B1a4wMw3UPUMYkL5PwjeSNBM2aEFux0l7OxxsvP/RWD
esh75Dd6ezGn4NQydoUemZMQG7q4K1OJizDetIH9PTHbJLC0MQ/tyGMRLYbjUPNnNjCkjKNBK79k
qP+waT4R51U49YKWJxGfpgJ8R7ENByrObqCHx9tyLPaljuZmzBEbGc6nIyudl5EdvaX1u9RiXAiU
iadQmY7+QC0rVFTDJMrI08h6npHIqhTK8A1+HnbVIM9QNjlExLPdjM6l5457eFY4bCdepn4xhPRt
foqmEzxUcyfa8RSCuONlJZjTSqrjKB6T0iY9xggg8rZDucsKF7afnD9sVVJd19SL4PnX7GM39Shf
TCpfYhauo2b7ecXGXzh3xmT/zPPmQcMblwnwEYSH0g9wj9o4jVZMwG5b3oUV+1F3NWYEiKTDuK3k
+CPQrAr1bHBBLp5sxpYXr6/dQwAQdVMybiW/CzNfTJZhgSeungKumu6sZMDIy8ZUL3HNpCKG+Ulz
GcUMbcvsYcg4C8wSpB8z5Qdgb9eozp/S0WNbMY8HueSlVvp5mj0L7TNyiCElBiAnOMqrziIPT4ll
X5JKe2zd4rac43fB91kF6yqAamZEubbNq2Cfpzh52557w45R7QyOs7J/5DEkZNfJf7QLq0i684M0
TVIQXLz9nILO+EXjyzmdlo+zBFzKiOqzGd3PSU7OSqQu1lNS27uSIBon24wOXffkMQ/og5DduiAa
nUGjXbfn0Uad6Unu+9gqkoOLQxjxWNmCa+37jQq7BSAl9jPxK8UMGMTj94Ne4gzbRIQg6gSIJOSo
PitOif3H5qlnnmXVu1vwlrrfTjGpAsO1C5ubpqnsdRI7to9hhnMmx62MOC3QJGInWxcbpjd3xpLK
4rUNU+98Vww8eLSoylA+zlxWhXGLEKpbE3T33gu8m+gaF8wRmPqWTCa8wm+i8D7DF9McTer2KEYe
V79aPRVO64x3RoNr0m28jZer4TCxbKbCx+JkQche4/pFAcx8BO0ibPXUhvRZcEUUyXAnZotYlOge
WzJrGUYTPKtnAf0uYUKP2DwOny1z2ksoxBhu99lwMk1kJGl2acqaSeZxjO5FkLF+oiUvMEui+Zka
a8frvub8uzfVrUegu0l2CC1GO/k6gGEn8/bNZO8vBytl4Ioncqvm4NAaAIq0wZ/74W40NkHrPIhp
vtSRvIR2/9PpfRmH91i8ELqQv7FyjPgwj4hey6PUGeg4ZXWosP5vHKe94NN6zNGweFO0QdNIzkQZ
vepT+RkIkGJlqkNwZ0igLam6zJrXUvM+616aOyM4JGK6HQvaYYwleubrooa6tIQXdydvEu9dnaO7
9ZgsmtMpC120Ms5Pj9qWla1fT/1pkvldQcazVmXHYRwOKY9DAgo2s9ddG5T0KrivXA15OqyNrP2m
Cryx3eIEYe/qBMyemjR/Jk/jEo8XzxwOwkSfOeB507U7pL1o1G5czz1zxiF3rGyeffp8a7uIpbo6
+LLIZp9mCruqOaVJeKh58G+yqd2yHrTguw15fl/r9ckOa6ipbCLy0n0xrOgOasxjQ/07J+O+sugw
LTbbKyU1cqzpkXP4UDP88yI8ZRQJaXOKjJ0r2OIEpdxhjCEDz6I8EpoEaMrzrxEOhmdNx7sW5vhy
dWheFhRcnBmObxsc6i2WvZ4/UVInJ4PMxH05pff5hSO/AQGgztZ4b7LGzV0acLfsjp7jPhEFueBN
ShoDHlsIteJghVctJONA+9Rj7ccoeJ46UM7XHUfe7PzoW/McltM5QpoL3HLYNH1+HknBqPXQhIMU
vrFoIo9cvE+8+GXh0u8KQGOZ2kaZuxV19+0O8jBnxYmFyDbhu9ZR8Dl4+c9ZZ4Djsi7TNX5kNndk
TZor+x7CKrguQTxT2Z0qQkp4WYxnJz3pisyFyZAXp9V4raigNoET7MjT9gctvstS9wvSLqJ+7UDj
tg0c3CdDab1hrz7YPSQpMh8cvGCA0PIsZaGjmb4JMk5F89WQBpDQmO0GSTJJ+xIuRN1IH/dA1+l9
BsDIlnlJte85e5XRfWo6/iDcF5YDgKGKYaPN5a/FMhjsOOYI0uWDqJhMop6KPJwnEBV8YAfPkxOe
lXPNB9a1ESU/xpL0SPLJNEO47SQei4BFkVmSJ9XQFCZFjtJFriMDi7tJl6Vj+pfgTCBY3YlUe0Zx
bQMnUNVV5qim2tIU+46BUmzpP5GqcxbX9kuTea6fs6AqmcHTozAIagKmMHJ67emGsc7SlYPiW+lo
4H0WxzkbaNoou6j2vUFaeThTf9InbtOEtTjaqOfWQLMjqa8xhuxgkN07pAYOmEaICZjtwzwZB0Fx
gEjYZbm8PArMegHO8gLTz62z+MWp7f1ESbAp2/GeqJRtaTAuaks1vKfBR+nA9yJ87641Y30la+zA
A/0J8lI4vPywHZYw5pGeWQKcAO+VDB9gUdjvo2HkAEVlkvWkmw2MBxqPiXfI72RO4qnNvZuip/kM
7J+MUFD1AJ/o2u6rwT3ZhMS4hBbVZFVilPBwBfk8x9xN3/TTBqsBxCNVRKyzFd+pD5HIt4zVUUbM
Nm8/kXr8aGVZrIui+mGkzXvC6HbPk8PvG8UJxhF/zbSWLDngUInZXh0C6L3UfKyQVhIcxIw797CU
1In7Att4vOg86WqbbigO7du2bIoTvZ5FuAvjHFiF8Y2DP4cHOsqfvhovtiwhlaT8KKidiHFv0JXy
dtzkU3pjZ4SaaFnFZJkoBfjpiviuRU9vEyOBylrdGrXNkk2ffsTM5MIZH17T8iRu7AWOwgwVXSqj
pLb6Al9l7mIcGMlcH1uK7WvFZhjFov4Oie+zzIcAJRJDYJF4P/La3pKTgccNVFHDmaE5NHWSOdGY
Bc2Nxp6VUhkXhKCubZP2h9KNx7bl5CIA81gWMt2w50U3het0ZcQE+MTcIDPCp02W8AyxCcZdZQ4v
qt30DgxMDrCC+HK26jUmaNODxxcYflL4YBsuVGg/k2FpodPZgR/NIC8IkGwl5HsAWyNt0yQoCa2x
5D2irU0ZUOxqlBOrKh0pgeIGZg1DkzFd6BW6YvgozAyL8gwY87+5O9PluJFtO7/KfQDjGEACCeAv
a0INLA4iNf1BsDUk5nl+en+p1rEltq7k6whHONwRPYkSWYUCMnfuvda3fIpcMT5XWew8GNzg9Qok
d1FX/Na1fu8zck3T2NBYZSpKY8igKwOWjD2iIdTP6I0cxzbDWR8wUox4b58r+aJcgleCaNnndf1i
4xsTJj9rXdAMJInzZZBQp+tVrSzmMYMP/P5Y99edWydP1VrmYTVgTe7HMb+xwT9VC62GDum16Lgj
h5z8ikx9atLYRKfb7zE0ig05d+s2QffT+fNfklgCmg+YjcsBi23iiE0wAlRvfFofxC4Mu8ZRdyTS
H0xMGXseL27OhR6Z23b+JjMWdNFd53IYWT4HpfKo3uQxtyOLgzinwgw5I63la8wAgIaHhq1mMRZL
0pcAFWzLePhsSXmbNfHd1FBoTkN5lOy+FyzSp66GeWDkPYxQVO9EtrRXwHk8UbT4doP0L42ILxhL
77KIwg+d1LVwNV4WfRiCg83U8VDT+jlwgWxrdW7ssKiyaC85EOLl4QLMhor2fZPfi2a6VjVe1jZj
QMEKz0nWIJwmNi90VUjqqVG5DiebUfdCvK2utYOwth6iOzPxh3umZsNNzgeokehPQBrFNq9dpiWr
c6nc7JPCpBtOwQEtAhqQ4CEBqHIjzOSDkVG9JMMNGUvo7BrkWauH5DNZT1HfNJtklMO2h3xzaqSZ
hRmcyDtrldBZLQTElNoAeaR17LzkARHUhK2Vtj5Rd6APPyZRea2MablU1pkAGf+qdAJywKPfL8xS
aCwQW7T4WzcY6QDZ1dWQLvLtingpW5eqPmDqJEoI4GOqufHIHm6ttjkMQxlsvITjcatsaBewwW9G
oJx9/gajLpOwZTnN9Epruqo3cXILqKjZCMfdIRrPbpE7h9Dm5Xnh2UON08OTp+vt0fwHHDDcuUZr
6t7ZfRdnFygwE39s76vtakVwi0rtxm0XAglQUiJGWeNNM/KcDrHx4AqeVYQlggLX2I9Bm23ckWFq
nLkvA7FaGBdHcqGiF0VILbisZg4Lsw1HGwdzRB4GEB5ekijIMFxIvV+c7bi+IxyE0DbV2nRsPYAC
gkEBN/FNQ5hwUUPQRBrZbGcb0vbQ66PBl6yXM5CZXFN8vRdTkg+yBAMOVxKJ86kaNmtDhxS7wmcU
a891oldyikAMxcEmZf+dW9g4c9CGbUopDnvgAyuKQctABRipg/HGQufudTVz3qyxyLcBvOJ4w+0I
ytWC9DJjbFDzCYkLSqjMeZ8BAz6sK3kzq4ddrlhMGMHtHQwdhUg1/pyJxDj0nMDaIv2C3okAL6w9
DYCzdfE45Gnp3rqQw4IA8ZqS4LlhuFofJj9+Vl5NA3AUZCCBK1gW53GR/ch2XAQcw+09BkUOZyls
LbvyP2ZWx+EOUPEGjIQJyyy7xMDJ9owk6fm2twQL6fhtWDgArTAWlAQRgwLCscUIAn1hqiLw/Rbj
bzViPLAtLuXk72p6XQjS3luS3SDu6PsKDpFDb3antO0/lT1dEyhDAY2b7jmJiKnrLKVzxGZyt0Yg
UjGFFhNj5pSjRASsmFCQtLJbyp6gdH9wb0TMUYB7FrSZw71Qc7pRNObd9kFgHCDL+0Mw5f3b1hie
/FhxpI8K5KsUTxiejK0o9bSapzeMhujEXYdYqsAhT/IySWSsBkPNSMLMO1QxVF6QxQhulYaFGJL2
JC40eP155O+/OfIM4yQrS96aNW5TYHWbBmk56lp1SpPyja86CX/TJ8CYzqzvjiUZiGoHhR6dJGoW
mkreBxRWm8mvnsY8unMtTkWT/wxJEELx8hw4w91SZo9eTKZLuy9sgom4BDtzBNglPRZ+A0DYDZmt
VxKqglo+Ku+vxXehFBObChUqecSPPUCXQQiAerq1pnts8ElLpRcbhbtbPFSzFbw13xs+VZ2HALx6
znz/LdlZGnFSEKEzngknPFt5/zgW+IaqdB8Ecdh05a1twx5Mik+1HL8ibvu8WM0H2tM3xLW9sena
3yiDnpYj12bb0HKFj5nfKkFrsHadbV+T4pdOWIIa2+LgximDmgDidcNqbjFCi0GubYw2MQ8ix/YX
lQ+Zqd7Oax3GfnaeWmTM2Aox91mPaUOaVFdoSN8SfCHV62QvnEERtsVOxNkM9/JhbK60Vd8M9mJi
bKYGhxJusztDK4TJsO7GHlRZzmR60xQ1B0cAVomHv5ucuuMmyNDoetkEZSqV3jEWCApsuEnIzcGi
dUmcPHUNnEHGLidRjMFOeAzPiXGv7qySYW9l1JDq5qU/d2hRpUkkatTpPFUCmhAOjvS7PKjUyJPe
Y16VF5TMTyZA2LBg68PGUhv7fkmCqzIlGQ2cfdDLXCWeyqLvpxNcMf/QD8sTZFn3ygJxIDEQqImC
HuAGUYQlVU/g/GHeQVHvjikoOEF8C41aSnFPFMslTYh0d2PyPtQEL8wzn0k3KazlIJf5nbdQJ3Ue
eBD6uY9Mida9uYKPj1YnlMwyKEq7fVBQXKwIP+dhPOcJjJvKMx+zmHP85E2PnlZXltD0uSuBwKQE
tgFsk/thOHQRg0Da98ypJtotSwC2l1ZhPXB2wAZ7kwwCE0VrvKSeZEor4g82xZE3BC2ddp4eaEqc
J7WnWbNkWjIox5kKVRQlUgSeTChIeA1mhC472+ne4QXG1uTQ3ksyhaCkzbO98of3hI8X9BFJEemT
8h4jLx2k8g0K6GMDXXtjmVF+IJy+PCOABRw5IwjmoWAMzk4Cb8UNDpKcOWanY5vjU7fVk1L9uwAZ
6SGdnGwb+eNDlayKZtH8xFCGNgwDBL/M9rD6UOrklRvKPLlMjVmGfikXQo1nn652fRg7Vbyt1BdD
zutpANI1NGtzsMDa7fjWyAjqaeQIDfjEJ+lzpD+waSaHjFYzX1luTKCC/tCEPkzCuYUwzo59BOAA
z2TwtnCJN7Hfu/vWqI+gAJswCihZ20E81nm9zzuvv0yOo316MbIFBFy001EVwbyMdipjstfOzV2U
gmpsumW9iqFCZUiox7lf2U3TwSqOSloHgfGJc5y6+Gr6nE7M04zVxOJ1GKCeaYkQCayWQdelpTlb
FdN8nqv6ycS7i2V9dk95lG4CqVBQLUQD1zBRCCJBhRzH6T5fj5kQxrEu37rR/Eyk8bMAzKPpIeyT
InhUNQY518YENoFrWqJ+2LjSMW4HagcwOxxMUD9uFVVymMnkSht7PMxxSVDCytk5VcyS6jau9+4a
QbGimCjs9GxbhbotTM8NHaasl3T01osaUWg5wjSYPGbraQQ/rxLyzbXKcyejgbZUx8TcA3V4Y04F
6n0TYt9A/zFN+xVJ2j18axbADmOFEMvz1DKAiJr+jS2+yJY843SIK3h8Kg07IghuSsCjuWO8zTBy
oE2lrzhDUc0ADO94rgbMzOotyUqQGNbEvMD7jYBN3Uz0a8OAuy203hme/xZfcBrS7TV4/OlQD3Zy
JEXVRwiFBLWi67MwezYwt+xbHn8Kf3moybO8yRuQFdbk3ruq3KNzNgi7ABNDIziKAEsu9kDaU3HH
ApHy23jhRuR6G7OhPd24FLBjRIRXAniFw9fZg5JDNzW/mjK6acbe262mPPaDduRi/0CxtNBQNhDr
mdW915iXaCpfZqvbiUVCZPWOi2OEi+9BAvAvgooQ8VX3sgKtom0iXpTFztyMxg7d8mkGb02673yT
Guk7z30HvY0ulXsBnTKfRO3cKIgW+1RRgQZadmK7hOGQlfIXsVGHqczVwSyGZ3xsRk0fXFTq3sfX
vbMmnle0uCb+ZSjXS0KekNvl3ZYsT8eC9btMdrPP3TE9KTZnAusJTaAbDsiseu5SlOirnYDFEwNd
P5Ilc6b4ZmUEB6ZT4TjMx9x7n7IyNIliG+ESctdsq9UkRSeNi2PACWo10P7ZCSLmdCS1QvoLE+T4
fVCwedlwWW7cfva3GeigLaPGA8kQhwiJ2yZODAJyKkLIW/pcMCGAu2ogjvWBqr8G6SG+mkAtD8rL
7uKZBk+5rERwG8j/XfoutOJKKyXzWmZb2dsHFDvLPiq5Q82Eth5RA7STgJHNBDASH0ELb4WrNaQL
49MsxUueXaZlcUnCXK7aScfRiyImvUN4Q2YlHithIsGxhHvKADacxp7MefTXjIkoFmuXzNi0PxgZ
o3TAa9tlNv7KGWAg/eEFDMtlAfZI3eY3W8cqv/bCfRxLqGepgxAO4cS2W9QlzoN+P/TAmMwG+m6O
esVheYjlOwtC1FusJxs/q3gozNmhnLBPsoVI7KQUoiUZHrF/7do8uc2Z9G5Hc73F5wk/tMNr25DX
RxBW4mdH4eQQvoYAW0kFIr11vHdgDmjCCutWllD+3Dh2w6yPT1nCwFiWYPP6GuMEy8+9qSr86tR+
K65Jap3+XEjbPgUtNMuKNirladcgeGqT/YArtcDNsfHH8lzU1Yk/lVWczi0BmRIw+kNMRbGR43zy
g+BtoetWAt85SWbjSxBQNQ0ZszlUfDd2Eb/zewb5Zhsw7oPkhhxihKQ0a/DYHbkO43FCOShY9c4N
/RIKj5oEq5RDxyaas/xERNeLn0OxJ7qV2rQiPMsF1AuMMQm9HqMEVczWLBxzH/vyGuERRxBHu8V2
WnZ0qZ6oi6FNi44hMflRU9OvRJrH2EHiz2btJWgIq0Niv81JCbNieIgMtiD8ts0jkKW7nBV1z2z6
JGhLbbLA6HaeeYoGqY2+wQj2zqeqYuy25db63EOoApJp6eDz9y2cyx3FItQDn1Ip6Txr6wgKPSOw
d+mKhCxgChu0drVbA+1oRmR+yCMBq5VzNXqNa02nEEEDvdw6YLxW0CEoTfUgCy89lC1K9qRPnq0m
Uu8Sv3w0CTTmTW2GcZpJ0hHVIZADrhym1ysn8Z07szT5cRmdV8nUsxPfGI/Th6yFRBCTyoPvEA6r
iN1pu1ARbsaKp6zKDFIYg3FXBKSYw529YJlhfoYKjjPlmVKlv8HzMWyxiuNdrsdzF8FPQpJWL8st
popxHzCxcElPoSqnwQ3c7jBPwa5bTOQ2jAmyod9CpKEvZjGmrqLY3TkVXpE8i3iMV3aKqXavhTfk
21LAjDdFzihjLq4U0vU274HW5Ol7SwuNOyRT0h1COOW3BlrtG0awd0FRz3B0KRprbZ3N0tndAqZ6
gUe1bADZ7DBgVbui9Rk1sfyBnHt0vHFEOiPeZCuKMYcoaRqKowyNogKGDcezYKWNanmGGfKBIMJ6
O0fTRwgV8BUyRKbgiunN45wymwdHXU3FaKOcg4dRUtrmAGMPCV40p4UX23lBCuSpP9TR2zIumouX
0CERY36XDZW5SSyGa3RMksy5r3v/ryrTlDMLYYDt+lvZosFdMuRQaWEcGM1nBxIAUJc1Nv0HsZvt
6qmlx46KqaRFyr10kw86AHdRT8MScTAGEIEUBtKbtFq4iNa9g+UDcfCSnJ1iSB+VrB9qgXpYYZLK
jRRAVG/U18rsbaYLtCUSwOWuRyGRaPpQANR8AW5uqduxT49Lvbx3reGlo9l/M5NFRgvtpdN0dMzQ
T/z7WGhuehl/DTRHPQeoLirI6qLzuVWDDopKOTytqB4tJA+axt6bYAgWAO0roPYeYDvpSsSy9bWx
UZrmDsIEXkbK3ccnNCK4w+3mHnC14ERaNzFI+Faz4TkRfLUFtPiCgsfGk6Mp8gT7sfv5Hxf8mGQc
QNecP/dg52fNn3cA0VO+krKbI6Cj343LhOu6Mg/zT3EXhAso+1wz7bWlG9A35OJxYhYF+D7WBHxI
KDpjGaEgPGP0F5+Nsdg7QPPB5PJk6WO95um3gPWFJuzDbmxu6KkUnAmCsALDb2oeP4kHxokEmPex
ZvUbSHzceHg2cmhUcBxytBGQ/fOilQ85k0hj1nMO6P+rt/Ni0gCYwUNQISCASFmSAnRmgNTpAYXO
Eeh0okDRg7EjUwpRps4bmGyJzJkIgogogmSgKa10OkFETAFGUULXCC6QBBgM0mAhJNJgndCB0v2w
kbWUm0rnHkidgMAlslpkMkJnIww6JcHXeQmK4ISKAAVfJylg8XhvGKDtHArqueo+E/e0zzzSFzrL
w/j0YtRgLk3qsELnNEwENohJ0fmN2/tCjuTCuXe9znbwCHnodNpDQexDqhUiOOo3bQ6jgvZmX+VO
OBTPPYERFsERgU6QCHSWhKtTJbpl+KR0zgQBFOuhcb7kMzwTgijQNVCOaHkzPAMGTs1EhQnHiFgF
D65uutHLk0u0RSKjayTrJbTXmfqA+AtH52D4+BqByNdvdcenm/JtAYwiIzpjitG9RoRpgJ+vmb2J
jxHfcSJuY/qWu6ETOIKyW25Ki10yK5EZ6JwO7J1cMpI7Ms4RvFWKHJ9Yj4h4D3iXt4pT/VShyLd0
AsiCGTLnBGQ6R+7cGmkcWSG1bF+WipnPOvdHofNEGDeOIfyCjzCnuHFnm0GXIA5u/jiiEUgrUknc
TJzTpv0cVeSVDFw6xj/WOSXKBLGBh/U/f8ZOX+1c4k7QACT7TiegGJFkdEkmikM4CvgAtR+JS2lb
clN8AlQkQSoo7pJH3HhvA52xkum0FShnNQSo4dBOKBUhW2T7TKezZDqnZSCwpWc2JwwpUDHSos50
qkvA097E8sHWeS+eTn5pbVzmkU6DwZDc72udEFPxQFc6MwaNqRmqhZFegLHO7NIPnm1dwYAyeCBy
xunJnjHq5Ivj43XUqTQEZxP+RFANo6inxPLjWzSi9Bpr53b0wskynoqKUTVRN9AZ450YQKOlFDC1
wlTTcWydabIxIjy3HdldVUVPiAgdRZROjwp0IdRqs9RIt/sljIrrXJVPc+9/quHOnyQ3S8Wvuzql
h3GjPm5jSdUJPrb4OOFn2g5D8M4w13SPH4jNjLmTmxhXPgEk6QSoUJ03DEmWF88Z7wlj/xjo7CAY
d3zZJdDNlRcFjvwQF94L/NiTo5OHzJkMokanESWT+VcN3JSDNElFMZFFjs4u6qOPdkyaH7Dhd4lO
N1LEHFU67wjbHB7025VO2BTx4Poi5rRHRBIxq+a+1KlJGWOgfdQ29xWBSv9XTHj/qb/uJ+Pef2bV
+3/QhGe7YBD++7+tbv8w4d20VIZd/B9vk1Yl5X8cu/yl/Nz96Mn79g2+fPPkGdL5F8Y64ZlYB3AQ
sNP925Snv+S7pu16GDtc4VoufrnvrjzLx3oXCN/EticDR2gixXdXHl8SJocLXwpPBpxO7P+KK8+y
fvLkuXj/fOl/+0ZC2lTQr9AWjqQkIdQqoldrgeaovsyTd8ykQx8dLfdsfRKVfQskLzTG+m3SNX/f
Yz/5PH90Bf5sLv3+430TPTnvkYfwFfEFr1tgBAOjP2azz1Ehj50tTqUf0B3knq+iux8+qV+YEP1f
vd1AWNBluKq+bb0ys8a97FNvksHWzZ3HzjoNab5BD3cqu/bRpqYunfJL01r7yS1JN7Wgj3QHgppD
fyWvdBRn07L1cfVKss9T4veP+Uhwz0rQHJkrk7RuYXcf+3dLJo809hD8XbrWQfhCHGVDXGLukWEN
PCJKwkXFmL+Dk7Lai/LBV0aojI1w6HMU9Kcgu8O59CnKDTA9x9FVD93FFSkiU4TBsXfUv93OnJOH
H7gu+gN83Z1v5yeMch36HVqfxzTvCeKB/2ld4JQcKxJl+tW4c9MCH0MU2lW7w+yl8ZKgafsDx0fQ
D+8pNnfgNs76m3aefXZW52ouxAjF7e73H8WvPvnAsW0axZJyz9Jf//TymJQK86j130iGHroydvBH
ldfambfAYumkArkUN7K1/kse5r9vs8BxpWf7IrCk/+ouN8Yy41TkBttsaXZBQLW+ik3agtpuQKzG
29+/NfuXd5mUts+zZVv+67vaS5GPDJMVkI3nkcYyUjRY9D+r5zo6kdA4If2M9qO9Q7uXRzIsPLah
JA8xB7xDRQsxQFoXuimfphVygFNsxiD4Oph/ehh+tuN+vyge1l+ObwJbrv76D59AHMWVWwZomJcK
zhu3S956cB/iq0sY7R+uiPszw+X7D8NELFjvOPxJ9+cf5gggxR5DImYCxb2cl0PdubByqbxWkmWy
ZdugqFUBQvSUqGc1XQfGT1lH96kgd520JX/kXL5urbK6FxDvQVPs5JSeuu7SdIzuHXo3I6EvGlnO
36Mp0CV+yRrFHDkLAzIWJAe/ap4ZLCpwB9MOuOZ57MCcM5gu/eTk5/HBE3Ij9FCUAGKbJoqyRlrZ
8cEf8LtjOaz0HDDiPErordXhmdHZ5b3aGa278VP4JFA3zOw9s66tO4mTWOZ92ySnFg+PSYiV8yEC
K1wjes+IOmd2sCPP5iBWkoQWcP8WrUYrD4Hsbjoqf/IldpKJmA9JlLZp2HKFcg/OmOeERFhuRd0f
s4BRG90H3LO0ncH4JhhQHub6IxPNXdp/jBi0VNReXqcO0RU6ALIWymyU0+mqDgPyxbGbMU7DdaFV
Borcp3FItPPNIKJHuyQatIou0huOqe2GGsGj345qkx2mLkw9YEtFsCM1YI9khfy40LbOgx2HXa/e
qyV4lHxXzmzIdon+QZpaT0VoDHwnrlWKIdSSDoY6pLxOf044B2fTiz1YJigSopQth9FJktrTFeky
nZP0UClkgc1UnZmQY+P18vt1QVQ5TzRhrMUk5pDi0CqM+FxrXh1+A7RGuCadwHzKo2RTN93ZLlxi
fMmZQXpacz0M6JLOnIZzT0dFK9ITejl8AsR7EeWBBEYlGycZjujYNiC/z2MV0/crL5YxXfNsvlKx
o85iMuDTbK66G2vD6ntin79jIouDwzkpwD1uvRxaVPLK6Y96jR8qbkCZnPJy/AtCHp1nSZfSDlMu
d+YSoRnta+yP1egzCO6PNWfLEdnLogSuBK6f/zVQeVgrgkMRh1NPEyKtdgjjOFOMWInna6PO0Tfn
fLSjv75pAuYWfHZowd6s5XQF0HPvt3e4fNEWeW+miXfNh9AB3F+SnsQU2I28Mz83tx0ofPoDBw+p
Gc/EEi9XBpNMYOPQSu6rcj1Qj59sL8dqs0CWZQcbwJElTmhFPad0clpadfj9gvKP3YNiRTqu5fEX
28c37toPa5ft1dLrjCSgBT2eW7iTjZ1fFEpBQYNNX+w//Lh/rJX657m26QQeXi3r9W61+h53pKkj
yl3zU9rZn4K2fRmm/GFR0z6JsSrwAbZ2xOSkuYv5KCQRJx6n2k7Av87cUwmOVThXeLcv6BaAqwPi
pqewma1h53rDziA6aVzsEyP2Dw7rXm0BZeF5jMyvTIi3fobpMyE/Yb01LCdsze5o+C4TWIa8GSSQ
BvNjV4SYcEP9YJMkd6qKs/48Ru4JFTnhbJTYbsl9Kz+SSwbylDGf8TUmZdWb84sgZ7iu1aHDMpYP
rCsYorP+3jcd/CpoSmmNQ5WmWQmv2CVCY/xrXonp861PsKfDGcsa3wVy+gCcJrj8/uLbugj8GzCh
mRjsHd8uPtuoJT0LhMXroo3WSp4nXHx9oesUHMS8Hgq1J5PqGUvndmUmbtfzAVXhvSW8J+Fzhjp4
kP2b/Nu6v20JvUXeeEOH66ZtHeD4pBcJ9Ydi1nJ/8Uoh6XFP2p7kLrFf7XKMRdPCRRiIinZkrGbg
BSCYvU5PJdFFzbKHsn+7rMEF08WBB+YSszzXC609GG7p7D8LtCNp8dDV/R1xcNsZY2BLkWY7wzmd
IqQ47gaSAXL8Yps2LA+e94a7Enk26XAKTBS/NtcBsa97L+uZFvNMsPDnGcf9Lgt9OznZTnJq6Aa3
Q7Rz3L90wqfbNHe2K0553Ye9jyCpnA9GbFwKDC2BCU6idU7orxF1hYsx7NusPu6MAnUKa5gbbdBT
3M496aJ4AyTuPqItUD1OkBfzUC8jzLTDOp9obcQ7lGXngbAll4EP9LAdyucDKqXDULF/xvkWgsQ2
xgiIf9oGtmUyvcwcCqN22kWQKCtEPKbbAXDIiWKkXhDtQYykS8iwm+OTZ6s3hu3cDrHDJsr/c0vq
+qGEQZ8yHlkJvnAiVAFVvJvAJOlvjfR4p6sDzh/7tRRhjgF5tVP0oreulz4kXAc/i0948x6Dat4r
d+KN4ip2Q4aSu3xZtx4I9bTkb76rtbi3Boudw2jc6WnItzNucBn2dkoqQ/CuUu1LnFX3rkX28lGM
w9kbP2gkkNIvoZivqTnui8q4pO14Vbn8Qxmsb79/PEimx8HHlBwqX/M1K2N2mmLNgy0ehoW+gcCc
RKXxB+ilCzLmnz9GWPwE34f7r5EyPxaWFgMZzP4szqCxdgYXnnS+cIglemj2q1Y9ukVy6vm5Lga2
buJBZt3wULIT7Xm/zNNe7yUBjhu6HNtpcDaKr/kK4cvkhmQ6PCsEX/Xy1dNa6rgIoTcQPxIz6DX2
XvzBSd8OTvQWu/u+Kg029+yi3PwyZ9EunshKmpzTYuYXTOB3xF88DsW464CBWPzQ2o2YnfVHhKgM
TFFZ8HtzTx0adNO6MNBbOjThewAfxMvapCw0f/iInF99RjahsuLbCT9wX52LRmeRq6X6YAvP5OKt
BeIRnfCQnmaioUxE6hMWRZ+c3w6iPLyUjbEZU++gyxMnIPhX4IUOxK1+J126XLMg+wjW9eLFiEPT
ZL+OIOaGo9dPVxypG48lYQqQThfxDq3tYcyxL9RHbESYY9md0uXQaTESCeEmom7QcdcM7jRSUa4l
9YhJQ58N4PcLvvzHYYEFnyaK6cAccul2aCzlj7s7aq4JX0GA6jg5opNkEQOPwXqHUcsz+43USzuq
lASZ9ohMOQ/ig17oMoGelTOFrttGD1DhSJhN/14vxBkDfVe5t/PihqtHzWowLk3SEyPwzUikIxAb
riPTnZxVCq24V35JLMxljOBsrKQeQniGuETqTDtYattpNPY1/GvixEFvUxZTw3UkE/XPNoGNBtV9
b+UorvtNiW48YQtFEQRUEl1qi+VCnIk2MFH6lsmwJ+Jpi6DuBmPTZmrngx33R0f1xwJsUM4T8PuL
a/+qdGI5dzzpwY0EPv/zxWVUm5qNR8SSkZaMxShRiCxEE8IrlvTRSdYbuMjrNmiKUPrZg7es4JSK
SzUgAzLt29x/M2nDDANqNcBVQjCvP6CD31HSwvCZKAZk+VEvvvp9//7V/+rpEKwolutZtrReI6SI
X4wTKI90DXAeIa/c2f4M5DH4w06u+wGvF0qeQTpznI05xr/qF7QNRKfOYqG0ZvZFJCBRkH78/Tux
flVSOnC1AgocywsC3UT44SY3MCBkEOLA+7bxY8ptaBosNIugJcBZNksAMrEpUmi3PJtmw6LEYubz
JOi4TMdxbnvGQL9/Tb+6NX58Sbq8+eEllTUvFiYt5Us0HBkuhJOq7hl4X+wV4DLEjt//uG/dtteX
mZ6j5Xi0RiW6r59/nisbhftdEUIBCtvByUzMymbsWakyhfsNw0Vd3gtqBXMkp3CQNAygrSMO/j96
HYFpBdS5qCVerTe0jCzYi5EPpAAVH6ERcxfvdDWfgBiC1t7n1LgOx378qZlBSTMhGDKOv38V9s+w
3b/LXMexHRfenkmp++rqV0aLbmXEjoNHi3AyTE3RfK3oNAQBlgxuhqXUNwn/ZgdyLHaDlMh3nkpd
/RvVcCy7j9047nS1rxdvB+H/71/irzb2H1+h+PnzYuRS+1bCK2RYnDrZ3TKqQ9W9X3B7gCC6KSAQ
6MPu738oDe1/Poz0b1iy6JLTTH+1YMVLY3iSsnYbkXRaFvWNbpw4zXnQZ1bE8/oTiVj1IwzoDNV1
Dfb7V/Crtw2XXBdMtmeBcvn5bVeZUvOCEG4L1P2zRe/AxhHvKxnqC48Gm/2HQsTJ/7RSC309Xz8f
ns3gKbBNM3C8V7XA5Noj03J+8LcmjUuzxorJY0lPuv5YHBKnU/Wol40BreLkkvsiSK4GRacEThAg
VuTncI4jjsK+1wfVoCg+VNzDCGtC6RWXNuBG43YfBBjyGsFkr5MnKWmJ7aXx1Ct1KP38A0y8k0HC
h78cncU8EngPglsv+pik+Fs3z/QhkQiPXZ/1SFnjXcbJ01hGXgXIkHg8NvWe6vtGtEyfPRflD5Yy
nrGUvtlUcPLlkMroFO/NPkXwKHWxwglK988cGqM9G7M+yuncC10KEV69qbFHLS04iZEPX4ZtP+/7
mtqHTS3qjefZzT42hXv61j+0MZhTa+uy06DocVIQAVR7nDCmTN6koy74sN3R/qRw30RqPFzbGIsD
RsoJTerwUa8/FVLOhFAWxSGKn0/Ske2me9ewTmPSIbSdtw3Fge6TGXxDJAlT3N3o2mG10MXRW9Gz
bxPd70TWGSf/jDOgmaLLGS5LRxQePUDEyLVz0sd/+RSvPe5k0pkm/0IEDcnZ9PUNES7AOtyBAs9e
wAzjFyVxLqFN1T/V7BNDPNMFotHWyg2qnpvY5dSIQ0h5oGyoRDIYgTaNS5l9zmc4VkYEFGQ9dDE4
A+6vvuBmoLNHMb7Xis0F7aEkBZg/JVn+16o9Fs6dPu4PzA1E6YS6+6BSCBsQOhjRhlFr7Nsy2WUj
Z/LFYKw07fCachYF6QbyiVpH+HgE2MtKepku1lXD9J781gD26oeZtUd3eGhxwqCmDsHP71tvgrzo
hCBIQ/0xKRoQTW9sGVgI7o1hDZ6Gof6g2jdYxM52wqmMfLm5Erdpj4J3pQSzPjQFd/3Km+NGWwIy
ghZEN/c5Vk5dp7hsPTiU2W0LlJ9ohMEioPCIim7/+5XkWwPgH080C5klgOWAGnq1lpHlpUQRYATq
xyIsfSfEaRrmliR6OyKUpSTakhuSStYUYT+pEwr4k5wYIwHRFzgjlrj7QtEbvSTW+EU/RTo+MjDV
QS/4uhWnj1C/f82/KsYRIfJaTQJVCBX8efUjg8/oA/2SyQpaZyJvXcRH3Fn0H3VnsFfDH3YZ8avq
yzelxEftMB16vex1VtUEmJF82jYJWj2OIXFJlFL+0aGnTiLtJvcFsVox8y1YTj6Hf/Zn3YvNUuOt
oNud0fLPRRZWPAVYyi8G5as+6QDOCSF7LGa/bb3hLCHDCLPhdPOQe49ThG26AY8YkVFifFFt8feF
/I6Nvf/7Y35FsX31v/87UNv/7+bp7Jg/3HH/mKcfP33RE/QfB+jf/sT3Abol/qWbrmyAONwlhxbu
v7+ptrRy/sUpw7YhhyKV5ezB/vl9gC7lv1zH5EsQLoTkLE11/X2ALvmG3McmAy+m8haV1n9lgP66
anM4o3JAtcgacF1wIkKfWH6omdn24yBxMQ3EFEcPsePfBouTXfwWDwKb0Y6K+rGuWW5l5p2jpS+v
7Wqb+x6R3kRWG4AJCC4UmN7FNTllz1nzpvG5b9MCUsQKH/dPS9CrcspxLKi+wnNsHjCWIOvVEoSv
LhvWumMBnVECyra8GxYENgTyNh+cqWCMnT85bGHo6OlfK4cmt+Ug77Yqgg9J8gUGhSJ3zIcnVozi
abC/jjK4SATu5WSs+MMoCJNpOf9wT3x/dn4UCji+/jR/rIYoPCmKudx8pLojbL6+0kMT1EVO+lDP
NYeL4ApSH/79D1UyWYFDePxfv7R4iXMx9T+kTWoaiUD8J46ziDZjjrnrf/5ZY+6cC+eTAB1Qg185
6OdzoQ33dMSXv//r2699+9++TpcteHpIMfq3fPsC/VSAGutdY4jkvq7aFnLbyYCuex/of3z7ZYHf
ZKfG6i+a8P+DqfNajhvpmu0TVQS8uW3vDUmRkm4QGmkEFDyq4J/+LPR8Ef+56ZAUM6LYRJfJnbny
RxsZ85NeMxCgAw1avoPmKziu53bfMhalydNWSnNg8QiQ1n34JAcHvnCu5M/SZNYTdPsgaczvJAHa
TWjRG+BIDjdyjPQ+CPvvppytSxYQB4AOTryy7GHX41f43+8NM9VPnLl/m7YwETJFd9OS2G05R95G
xzWxae7UxOUy/zSSTroAblYrpwW6GQdVQ1EUfxbjaa5l450mM+kvkWf0SGr8ik8oRb2AHk9LWCk0
StKA7HThaWxB5gehOW4s39LnMS0GAquopC8vfbYY6q2KOAnnBYbE//1pr0oaVPLgi5g4kM2C9iaz
WNDC6ZjK8+vFFcIhkiDIJ+kEx0LmmP/fS+/SRhtPd90ofc9aesVha33ZZK23wkjVT8P6kIkpvlMr
PRzstq84jvDHJqe9Nuibr8mwjUNq/5u2mbHpaJ/+nGkw2gE/ZK5jeOWnaLACzy5CGaGZ8hOsXLQ2
da+OyqW8KVL2hY7ZbKOssNlnUuj3mEXpWuuUVKdq319/VGBKX7oWu/Prt5ju0+PgLyAkWFN4Dce3
yCrHtwGqCrkS3GD//VlRUPMzOJvX75LlP0sTvoFhjiYUXv4HUhEeyGPiItAfvhEmp5fSIE86NrNz
Lcbhv9+1ud0yqo6+VGDAVcjiuTpTMFidayxqXCBIpxDTW7ld1z6MInSuOOQ22UziMXIE4NCO6fbr
t7HRerfXrxDAhkuimg0qB3PllPoTf5waKEgzd8XXL+NB7Onliw8pmBCmttKaT5k1QFGtxkWNhcSz
9lOme+HyEkWCN0e1etP5io9ekohTnzrRSTHLPuXyZ0uq74zhcYHJmPGdxju9d7g5LgwYN15HjaJF
tap3OpS4elryKrSSZud5CFelCJyNjDv3rXAXynOsnybhD3OoKEkNBSgcCXh8CgeaEBzsyXVaoiOa
n4MpfbyBjneLVW/g7Kl+t0Gb7vu0jLcDI+5vbgly102APudeG5zFoUwjhyIjl4uTx0XeA590nlIL
8/frl+bEDdcfk2IXBxooep+/UVlLfrWubkUFfUEXGYwOM4l2HJ5nAif0+TmDP1E/TR28a34TrgaQ
pqcfU4BD2ctBmAYCV40LRFLVS6jJ4iOATpoS9nEyTKp2dCvxbK/aOPDPddTfi9LxL2TVIdk5+kG9
qjhgHyGWFIXuO1Fn696UPuA1p7whCY1bo5WSit9guHI1Wtd+hHMiJsI4BObbaCUIBKCIgczL41iZ
/TWpHSbc4RvdrdUnTIySNYBZB61jD1pOlr5wZtQPbbnRZqBDOh2yjOg81DhUWwrKQmvFcZk6mJja
6AU12NYtFgPrkEgusPDX+y2WgEsg6FSRQ5Fz+2IymJvFbxuESEVckFtDfbEFgVuLAmxFKdq2cBLe
NkzHq4Lk3KOKoo3ROvYRgxTSm0vtPJVA2TGksTIsGvPRDPWPsPL0wcLOSmqi7Y9JJ4cDzTSkt3tq
2s4u3XdlkkquftKipFR45dOXOFSdwvkwlhc+D2se1Rz0DwshQ5PoK0qcDV317odiRWpyPMtjYoAY
S6dPY8q+0EEkmbsQTnayPB7M8k9ZT0Bee/pa94W+Bhl4ozL1xy1dX/802ExXdYADPsrJwIRp/48j
hu7mefaDj4b8eL2UsXWIqD0CvHJhfhLV8mrV2Pp9YsJX5pdICtpyvpppnD/SwDsFi6Hb1MN7Po5X
quHSbYKovuac05yj2R0fhZTWQUziTcxqb5bO9PQGbBi46aIyNC6O6A4J+/uwqgnabLh6xteqA7ae
ddcwbcxbZAEHqpwxuBapRxEHjbEYoHv3UEVaXM3BOAjygJTO0BOMY/FalRHdrGr4HQFgUraRXcwy
+qE829nhyjQpmcRsVMyPapjUsw/HVdP20Snxen/lDzOTx3ma5J5sB1CufLgOKTd5D3zwHLlnKw4p
LXIr+o60kdz08jJRz7e2aznvhDPdp8r3WCnHGzFPAUVt4CZtO3pThRjCMyxPh8jT3Sp3KNWZZLaK
YnrJx85/huGcTAjMkdhGLVXRAY+ko/KNWL6nHlQGmcQq2hq1mi4UD/ymhOxHQtsgcZySGYMWlFpH
vUOK3asZ+zxs0tab2qndY5WR7RBKJ4sf/B9qr2ZOMvZ0xmLU1PJS0/VyroJ3o869K0TFX4PmQm+l
DelfayFqtp0+FGUHjKFgbgty/EEFKZhYO0u3ouKr2PYY7E3ZXcxm/ozGLmZvr3G60dS5JbhhvkUc
Jgj0/ckSU157cFnSwcRFJiAbzihsIFFobOzM9umabUnIH29C2k8QYubgr8R1/4jGywLx7uT0PfF9
LD4B8f087dQu3k05bW2k5yH0CnOaztlA7Gsek2pX0FJ4KliCZ6+cVkUj5y0Qdn8DDwycWNP+DmVc
7BL15STzUomIvm973o47wsWrfxuWZHxEvyqX8DY+m5W6JFSe0P2ifDRYGPUGAXFq0qJNYQ/Wug0q
59LygaBXmiWIxyxsKmDWTmJdWsf9nIJc4FQqvzWO9gE1Qbho4OrH1ESXJpKIkEsq2PVWVBSDdJvE
qk00SwW+m7XX6nAXaH0fjESdhryPdwgVH5k9BacuoSVoCR9hLbT1NRyjv3ETFvtRc6ftEvOr9KS/
c6fuTdacK2rHvM0t/UYQUTAgBXB+EhcsIlYyOCJVQ06/K4HAi9Il0etbYmWH0AAas9HbqPlnyEw8
UvVPsGLumfbMEGa245C2hbcbWSBYgtQvP8IIWGkyIguY2lpb/vyXvvrsrISTLV4sqF5ZH244Y9rs
4oQQ8TYf48Qf9qau35rXZzYJduaIit32NHa0NSwSc/kQ9NTObHm8XbOuzwIgFniA5ren5pKtWkYw
zKEWknRtDGEBZOAQCQaBEKx/KlIKfeo+OS93MViJIedHVE2/ugZ9257moc/WIYviJhvRCJTA9zwi
sbyOFe1ytpDOLmD4Q9656crdOETylFjyySk8uI3cBVd1I4J7PG/9qMx+kYf/B8AhzY33eiB04Yew
6+opLU+4tzSCdQwwz6ADtjcnfbBl9zGpBoR9EV3ysFcIE3Fz1p6drRtRgPtb1kpzkSiairUyGGaC
2kFE5azKzW0gyBD93wsdkyMhuVSsRwRaFwzMzjAxvCVtPZAPpLeAyDHG2p4PUBba8wFcN2UHZMo5
Dg+/6HPzLsRfP+zQkgfb0BXmuumBZUg8ld4yKBveaG6CFWBZ3n4YILWlc/8RLR0qQ5z8DBZfpemr
6jYWhJzgh8zrET39QTQC+lJwaPw6wPzH+jt0o17bhLokavR0pWJZXWR2dWsuckaQtTuZtTljUein
uX0XnBkdWh0/gFFtGtOBMirkbw0+bx/EBJB96I/r3tHf61CAZIATzWmuI6ZT861wOfVgVFe0B256
pOP3Ko6otzVBWOKnCSwefEnx574T6ketWqSmCbBEB1URRMuxTtOv13ZU0KBxHZvCX7Vjg6fTdu+G
kuF1aAYirDr19kqzqUhIUWMxf6NR3qOz9cux7Pbb/z5jjuc/IxrvNjFFWAirvbzlOiy2ei6vQD00
RsPyNAOIPCHQW4Mb7xPb+WWTcgll157iNKO6NIyJwuQNR5851nfhQ4CdFhYZFMBzwk7Bj94GtJ4M
pQDqwiPT2h1ddTTPbkwcaTuDVs+3xqy/T1Yc0KHyBlds5PRJE2ifNek2yjH3JXqo7u508Yd/PUfP
P900PMG5hUHmGsT3MrlrNYxf9Ffn5pXErF3HSR6y5Wcx14X+0l77m9h89dsPsvEcA0276CjrLpXL
sNyC5sRij/UMRnVcXS3AFQ2ND+G4jigmwdHGGcFvmy964Jy9HavgElEKUOEqIqUFfd2X0z4L3B61
otaUvUB238rlIihGLznjI/tLe1kNdAuL7kBTCx+YQVHp4jYHf9bhUVpA2Rjz2drbeUkgPoXsYExh
WVzjib8EvCEPYEGwP6peQJv3cArDIuFH4u1b3wuOTtW+c+eV+zHNPyDBgR1SBQsyMeGOu/uWTpj8
EkQ59FTaTLoMNDouC/+qATRtSmMAqqibhLQl0O7ZZU2OF5KqKhNQbWqpaACz9ClcB+qf7z1iVXog
bRuQh1HHnZMAGLyC0tzmVg+l146tM2zxX3Fmlh+xq27xCLd7rOR40QZjcScX+zlz7Ece8umxYD8s
1ZG7vvfUsWzzCqcuBOKqcUrA0QXlCr6bH2R7Ylky37QL9DjJA4y9NsFOtvbnANyP7CDtflXfJJcE
qLvUg+IJxB1TVZ6/dQrdrMpaZReaaV7bS2wVEEBb26FiL8mwOajkrmxpnhrwrMexC92DmX3ThWtu
uyr/2ymH7sDls9jmZcg+7AIIU/oUpmTblhWwymAGyIrAqWfNdNqYc7Oj66aA4AM7KabwYRa+PrdB
fLCF7V9nQFerJlvWQ2VN+LWCn5XVnzDT2ddIG/bVZrbVi5LGwXJoyc52p9oK26te7PYLpLDBdpSL
xHv0bW2cmvpPOZbBM8oJmnvdX5Wo+s2KKYNSI0CwRsU1GPfR3dvMY2EhYd+LJF0caTYeJ2+J6uNs
2RqaTvlmOQ8KYndTnwXn14uJt2GXRTAtbZDdbyld3xuzkZjzndjZydajX2fM2nNuQ0JOM5gkLyGH
hEkZOSUevfwjL+GXktyfwV9MBT2CasyvTJmKK4yAK4/FO02zmvGwmeHiWJSEYlA7VfURb61REcNh
eS5msEyjPfA8Wql/zXq+eGzJc+mX4hrjtFsVLg7tjScmPM+uIOFMieJn37wLkw4KJgLNeXYs2J8V
BmsNCGk/DfE7dQ05oJj5mltx/Cw0GGdTwc4pGqhxZvvbEq7xjzm3+9LNymeR2c9q9KMDuLV0a85R
/d6QGa3b2FvTCIgvikb6D7DaCzGuOL8OBBHMQXYBVpWcniFoIVcANjlL7ARcLk3ATRdmSLqgvb82
KwdZ7NSE08PqPetbZNNOAk6C8VD9w26Kk5xsdTHymhNO355VO+WXqva+plr/Gqrc5+/23U1ERf0h
qaDW1D6hAvg1zq6Oujfg7BgPfWPcDkE2ndXcfCjtNUexkN5bG9JvYnTB6fH6tMwpTbBUalZHI+sp
/wNGYCTS3w5RQNPBslT6fvWvrtxbnRdcWDLno5qa4gOTDJWvzRFMVPO/TyY054YM4jX6yEwGqWUx
XjO3BZXqeAQ8nNF6Dkm4NwUrMcdpeaqDyiYvYK8hGwESzY07pZYnK7ZQzbJqzSbs8Tcz7wxJrsej
z/nBKVlECipfKLHiID6VvzqkLvZ/pzrEtXDe6X8caA3Xu8ntHoa8iMZKr56AqmGVfbkPE98C9wFU
086QoMO+Ms7Tt7YxoH+Ct5wnTNzJdIaLGa6dBK2ky6CstpXgZuLrexx65TaIMpmsSkKWqzAkohxE
0vyeUbCYjtQKdm166w2VUzcZd5eaqa2UoX+t6gafHFVn7dwm53BhLJmpusrEKM6GVWyQLEaQQwzL
ffX52vvbTFPLDFzGMsJd2YTRTuXiXw7KXCSjhxrQUmbNsVkY9UzBHMVWhtCKozqHJTy9xo27KffZ
7P11uAM7BVjVjWFi9axdob9pvbG9tT71pIVabFR42s9DSH47GKiBFXk5Le5hvsmcnu2VJAb8HAAL
U+IZSWI6xiGzst+Z6sKHN4VnkMcjANqlkBkmC/0eYlXNi/SWqWBPtuGMtr6Eo6n6NkS2dkQ0Etgw
fhd2/aMCInTB1N6eUlg2QUWang9fvKuHcfrwS2djuWWOazw1cBnrU1AP7jnTAuFqLvqPEPYkvIj+
MtgGzya7m3RzezPnQCib0lHPBDjoNSOa0AUFV4Aq2aHg9Te1EECipdgh70s6MqlUI5DtdhfalKhP
Tqpmz411ur9eqJqY7phoeb+MVdhVoH3NZLpYywX5dUumjAnttQvoqizjng9dz4M2RPNxDvETYRw1
zrYorKNXwunVg88ANraxOmfvTkpqGdiTxQOXWZCZZ2j0MM4KSqWmeuM5tOYViTWt4ilw7llqAorN
ZwuWiQDwYkSPdNnluyJOqQJ2OaTAreWYZ98K1Zu3GGsTiIPhVNOEdmRtD46xyflA+jHVUK/DXeB9
8y1qoZ1uyACC6/hh+HonBzVcBcpnkpvNWwiyHi6yfKvG4lMTDaFDhXVryWPU1qwODU87T7Ufn+0k
/wSxI/eocvGl45xPzwo46Q1Z073Q9tf/HZoM4InwHtzfLccIDrHT8GWo+d3ub3nZWc/OkeFujHyf
KJTZHWO7owbYpUnXNGkAzpywPFGih5LZbV8XFjsmgeLE/QNfpX9u5O/SNR/cq52H7xdqlzBzWo+t
xQeD5xKKT5wU6Z8gb79EHT0Dc9SXeWpS1mlMIl3rGJdi4PJia2rNxCIBe/5Q7MYJ/6FjKe9SOK6m
hgoyFhmKVeto4y331N95QhkTc1MiIhxgnBpd+q3jQIryFSOQNhYqeiLf7ULDVwoHsdGe656QVbeM
GqpTa/jR2igdDD+1zs+poW7QDGFQVq0FHaiP9p6Nc6AG/YGbuACyKCjEnhjBnJKxyfd+75bs9Gv0
dsLbTgV21FLtNloM0UPwNFplgMHA4Vmy2XVG+277NbeP+G8Z6TfBLWbH32KO6zYpElQScweCfd7T
Kmmf4500NqmfBu+z11lbI0cEkblWVz8/tV1df9UQ5/l3BgfPU5fAIDU3B5l5k0YDG85zSBko41PN
rnt2BzTGsKSHYSjCreOl6Z5ujGGV27D+8SCewKH9nKMyuDZiPiblB9EWfQkHetZl5Fw6YcHnhONE
PgiNLBuNZwEa/DaLgoPlSMLUV/hbASSvYjPhIZLwhvPy8TprdJMip09D8sPvZnLxS5ESwIGNZQTp
29Dfh8TJULgI477RtVhw0xTBSnTLHIzCaBnIX1OX9PvSE5/+bHvH2gUvnxgLaKN0Vkp43X7kYrX3
8uAfJYtHLSRhgcYg18S1q4OZB6DHbDhce6BKmK2h/88TEx9Pnwe7Av3PFRH6j0NBYJ21h5mBrASs
tU4ZBe+lU1Ps0nZij4tfzf1poobCqJHWcgJ1QDPnuz2PYFTJnoEpbdFIelhqEDuTW9tVd3tyduR+
nae5JOo8simVYW+1DvAG2e4+aQIeM2tmu2xKubeHpjqktBzCnQIuplOKDKkiNLZyGtl9WZAOXVDh
++qbI1jL7NgP7Se1j/Nb4xPcmvIAKMcvon4fI3CMVamm7jhSlbqzcqkOSZEBEgZ+IW34DUktvxsh
bBZaSnKQckyCbGfstvTJUzkqpmBVRxm3vzg/D5m7n32fHJjFbYvDlbv/V1UwAzXndIraohlLDZLm
YJdUEyxHQlnTgl5jr1/HHrPDgRv6OXbUm+NMwdE0LIO3OfuFK0Rvq97PtmiHFM2VpKo9ZJiNKny0
zzR8yyjwWDsDXfa1C6gmTwkFDnnoXCgTNzbJoup7luHC7aamIYU1vgnmMb2HGWp46cb5bpzLiBCI
j/MrDZ5Bap5rWMBFq765cyIBVyfZnsrS6izNEvdSABFm1bf61jbMEGP6TtZeOqQ8sTOiW4PzO5sL
0FSNwV2SgpLHWP13ohyrmzmnwdLHqs4qlEfDgKKRKdN81o06QnCjeXrKgWtI91J0isGvJDAeXOYC
rz05WvqZpvhLyJjysJh6ttRHPZXZEcYswEIrPBhe/2MwuaBlZfRsORa/Oy9AWBB8WOMn8NP6UkCV
JifQ/7HKHJZypKtNF3Z6gxY0nsL6W7cEIBUPxM7zBrnPMCXcU+28i9T9F1qUS9d7d6SN3eaTFoMo
rGNk6ph0KbdZ8tRlOAKy5RyU0+Wxz7keUnpRDkfpafMINe5PHQ/kL6AhQ2ZNT2nS/GuM9r+kKJ9W
LfOFev/Wckncq7idL1VMY2jnDrc4VDZhRLXvq6k+04Eq8Dg6jwLLnNnfwjr/bJCwuKnIAcAGxnve
0OE0GplxFDen1X8SqHinvqdIPBFD/FZ6M4iOJtspzwTVXcr2IAMijWi5L9XB7JjBOZ5glXaHMwFY
46gsf6V7B7roUIKzj8d8D94Lh4ZSVAUq52iJBWXaNDT9KNtH+jcOFkOwCaiRbdJcm/9U49Dt8LSO
G7sFJO/nQ71tAAI/VWdb9FpgWEUOa9+6lKtn2sIys83xAmmKgQc1X75r/BLg+GRWqWeNGrzSSPdb
q83h0zJHP5m5AUzEkBQvBKC8iqVLXcx+BMdr7g91mfhI0om5Vqqw6CbqbXvnONXPyodjFvfiGfkx
MvmURDduJVTDO5AUEUOya0uKkjJPfU4BGq09sKOLTrWxia/u52hUB8aZyBYGCl/f30smiSf46v5K
sKsLJ4yZ/nVcuSygU8xBGy4pmf+UwWlwOv+OCQZ+NXzaswt8Zeu5Pk6DGiSrQ7sgmKEffZkW10bi
0TAKtntWoYsxTPJuWeXdt2vrbcjCv6CMu3UzSWbDWU70NWLUltVWf7bCkFRTVVWoIDBSY6yP18pr
v+M3DS+OEl8hKSggqiyDsOMVqXtNXLcme6VwwEKjOcJo+belBZRxID0uAXbC4+sskgTcOf67eaSj
hxCvjVP6zQCkg+hm/vDUINadFY28M+FFlelw4d2HHYUKtW8MijnR/r/c3OTgOdeEzHu3Oc0FAH+6
AzmIKBNwOUJgMRUZxCuwNmIY3vki1JZ15AB8bRmnmZHqyhPVRPI929k+1/4i4WQfQ597aTMqTiG8
kd/c1yUUWBbN7FLl4PKwshcB2byK9kOEE7Ky0Sj6DQAtuhwD4NYqHhRbwLsZOPWPxKvUfkbT2gRp
Ze9zIM1bhDz9JiH9AU+8xHn9LmUKdteq0zegjf5JYhU8zHSPkd9Ok2fGKNfR5vwsI2A1y51JpVOF
OXlgd7Ys8F5D797kZHxS3ld+mwtz50xLqSC6Mj3q/VP5hX1QLtnxjBvm43VqyUd3N4zSO2fwpNeh
lRkHaQwdGHON08LOroh2+omzIoTW7x8L147es6LbT9kzjZ0vsLPDLWuXqtco1/dkTu91W4it1VvJ
LalYKlOPpqQkCb1jH/n1JRptxUgHrJ0FX67rK2sXS+eZ68bY4rOAq2kqyhK4tO3tLgYQEieXoRrD
e2KCsZw5D++Znjp3mf3oY3eCCd/9Y6X0PcxWq0+F5VU/MrkRZffmGr16Yp/23Lo+ZTl54ER4kEXS
nIyl9L+7SHKPtVsr9wzPs9j6zOQY1VTtI2y2XVF/tMvXCRKSnHphbfXRLPBqpd3VcQRO5zrI6TQr
8zuINYs9h3H61AXzKRzT9JD7CikjYplBIle+fC+tHnFgJDNrcb6cV/3CUOuq4p5LSpZ0zcmo00G6
rauanJVuzHscIMhFtQKY008/ESYvovry7L6ghC5+OFM/A13aRQGFwSJNfhItmX7qlu3CNv9YlRS7
WCTW1WTtvAZU3/VRz90imcR1QNtfhUlXoVgE7mfY9CYMMaqjmdJSKJVk33rBZbOJO3zOFM8w5cSS
0/Fj2kKINmA5GQgMmaYWtsUP03rteC/GYssoIWFVLPGNeEBDXYiBIVSqHbs8xdF1lMAsS9PzrFDN
ue0WBoG/WmFsp63vohqruxmDT1Qkcq4jflXi2ulhdkT6JlrSYgrj4S6rjfSS6AXLIoe/JPiHt84O
DzLJy2PWAYuI/fA33uf6PU5wJ8e4tx2i/jQ9hh9iZuQQu/588h0Yg7YxDb/3L0EOaKXcIMFbaC4Y
qYRXkZTBhL56jZe04cPAGAxUR5NuUtOk5qj2sO73qDhZAwTMVbrYWWiAK382IvYxTaVtFyiW76Y6
MqMdjkXZE9v0q5J/T0YpxjLXb/tnID9qePEnw+/+TNFkvpfkr1c6698Y9IV3AXJ+LVKwe0PhiXNm
x+OFKqWbB4cLJ0BBkxCdR+cgt3CnUMfnbvPZB5nAlOo2GgZ6gN08K37akVLi7rP/caK2k000eupH
afLky9w41rTzPthGH03EnLIcctLsy6GPxQXcZUecIGNCdJtyTVfCMh0Ynt0I48f2OpoX/cpcGX2N
vmRyqadi3NrnAXKTa4uaIAcPiDD9co91VO0oiUPx6ShhBS3u3V4jHd2WAsgrQ9zWaU9FlDfwAUNs
U90MMMkK/kBl7W+0T28Kv2BjLb1i/58WjmHv77iIvfPygpGRzPBQXV8P1/yfcwl8ZCgs+9JQrbQ2
E0bRzrILN5VcdixR/2hmaR89q6hu9tB/G8dQ7Jx58k4aHRHfM6OC0W6vvay4WDA4r46tasFBO8we
PbtL3uM+K25hh0Lhz1g5R8sNToFfT2s/pw6nF526+I6TnyuN+OvrniEHXVENbUgS98qagaG40igY
7oNBwg8dh/490xozDKeUMg0ZHeFl9y3c4i/ZEr7M3VV2gcVdUSe0yB9igNvMMxJzUs/d27Q0KHtV
gqLDDnnLX/xU3IUNI8WLrB2EJ6CGW7rjuAtwkdXCoGvH6miUyQfvyi3k2KbSOGvH/MemaNgec26K
UVUei0Tj8hh0uA465xSKLN0lETm2MQxAvQsNi0OPR6eU9q6e8SiOBkWQTZl4X8qP32eXFnVwxNM+
lwZn1cnfVaFLq6Sw1wl0yV3YWn9ihA3oCjTevPRkkKQ5Bl7D2A2BL9a+vUBaB3u6FV5PY7WM222a
No9Aj84RIUMfWhZTcAtDeNKFvgBupMXQrT5qJr953DhnBJllnF5ws+nWKQ05z3o2exhz6TlnMTkP
fZidA9Kc66h056ueKDDqiuwZ2cGZkkUMEWm3G1L7aY7B14Bz4ysxk/jkYd9g3E/fXxNQcKFSS+0c
Ip7oYUBVJx/LZdGW4F8MeqyqhB6OossfjC4ATeWjs3d4+s9YFfhXdM7R8TXnFt2l+6FqABdmIX2S
YdPyXsXfO4+Lkt+66XYsqp3t1XvTAYaBmnl1R8wlDPuro+lPzqrxsLHUX2IsU84ESXVLm3c6HrK3
wR8PM0LpDmOaswUiFO8slqO9yUCdnwKVx0N4aCnUOITECWFrW8NSOhbe4YqBp3Tp6euWA7YXDfXG
zqR1Anq8HwRRqteBiQkZdYwh77PJF98lI4azUqhmb3nM3+Ff9bb56Covu1AYrgidlhmeJA8oA99J
MrInNPQ2LHtGTKfLZpx7egH8/OwsrjrL6ru9ACm7mxJ+hhTrhTcvU595klPXtlw/7Q5kqOHwAVI4
P/77J4WI/PSXDMzKQKpX1NHqfp/GPh7rni2MgbnelgdEGrlGHKb/OIirs5HicHh9R66LblR0CfrM
TGzZNG8vDdam23PDWMfDvjJ7x3l52qCEnea0frZqHrfe99cVUIMSv3h9NlzMCHJZqBgl+nH9NUbj
gwx08pj0YgBnYMkJzn1vieR9xMifVprjyRsQlUdBAYUf2TdpbsNFKQZJenZpZ1l5kpKmxqerzhad
+ey4QqZM+LYpgG84DdXEDls262AxPyiOCXtbsv1MFJGbGaTV2mj+Kh4nmJIdo/M6tnY5+AUe7eni
2C6GkzR71EjZ9z4B1F1xFoS2+oczRXx7vTDXCLau4A1aN5R/7acyEFfsUs1FEWSzqR9qc/edg9fO
1VP4GCpzb5lEGgki+bDKsUlQ6S7PuozFo4qNae3iztsbosTFvIxUU57nc0xUfjPVeKAA46dvno8v
I817Phv1YvfDs+hlyXOkdtyLEOLMPMfAxj77E1kZG9+0Lvw6ejSV9cfVnNXbwBbrBql1FeioudFW
yhvk9L/cvEeYMCCzYyWMzrQI0AvA7Gkv5GXOyvJRutGXSGzrysnXX41B8zvCq7uLrSqhu6tDF2H5
X7tGjV+paXpEaZN5hmvjLc8W7Zhrg8vbf8oLnxaJGZFsjtWZ/7zcU+j7ezaYu43LC6ARjnJVh88S
0LFyO8w1Rnh0zYIglVEnqzxJIwgQxviwKrzN0Gwg4j2pMYnOCE1UzApLwMTynQNTQePWST6NL83J
ylCdhVmGu7Sx/46i/kNPgLENsFxsk870LlQ50igTNfXieG3pC6veNSFOH2Tr+Ie+3AQCcYR2NrXM
HYrAd1bScIYN94/4PC8vcvF6iaZ+M7liYsCfDRQtGX8V6AQg3G/480CkS/IDc9BBcEF2PQb5MD/9
FPR4mbKNOMHX5EwJg61K777T2+Fea4KiZexdHcXiYC0vne1UM/b35CON++DQxpGxpx2byB/9DPfX
i8h8jNiGcY9p/Lgn9DJyIiuHw8u4KJFGV44zhEecI2pn9wbyx7KOSvX/KDuzJbmR7Nr+ikzvaHMA
7hjMpJeY58jIgczkC4xksTDPM75eC2BJ6mLfrr56KFhmJYdgBOB+/Jy919ZpKpUMUpLOQe+sZn7p
8g465KAZIbAuLRvRB8r8gfWOVlLwEihK81DbIrOVN2XhFW1akj1Dmg265g+fLLoXa7cxg7OsWuK8
dNPdm2PVHEiSB55X9EgnBnlqJzvd+4JhO2Fd9Hac/I3p2bAfIZmZIxYSUObGl4Q0w7ByvMNgFemB
JFI8fF1pf27HzwjtvgFMVShyDPlwTcavomrtrQi68Zo0KJfHoeB1RRyS2ebfahOFRsZIZssE2tp3
0tgbCLuQ9Cn5SHsaEBJ4DVnZ6b4zpL1Nh2w8TSW9b71IMY64JaP5sqevxur4FCuKT9iuNgQx6N8D
/fMD8YLzQuRmFxwBtEvciWBkZfXXTleP1k9eksnXj40GgZ6lON9HCOYQtgTjKm96/S56iL4e05zJ
VndLpSYzqmY4asByAQ9VCMI6sjwmafqn8AuMlvwY0cdbJeUrVaa+R8sT79swNdFroWVop8o+AoGd
eGb1aYVV2Lu1ZY9MpwrCsxrlh+T2fKOlG+zGGDyyJ9QZ13h8gfyebIeRUBriAPrvhXLsS8fqvp7n
MtvC7n70YfulL0EiMuYi8FPFw5VKYkMYCk2OVm2Xc3fpauS5juNwSmr1FYw7sHuSJj6mbAroXZao
rJT3ZLjZvlLJVzujpNStXDv2oXFn2jk+J5O7GvMsP9Qt+7Anw/6l8dXvk2abLxIhEkoC+Xsav8G+
bS4ktXvb3LBeGqZEEQi/pz5yjLt7TRILlylHuF0yL89JYAGlM344JPiFQmy5gVxycDjkTiCc13ls
Deh9LKJCKmEeR/rcW9bKFWma1qszgWxR3BxoyZvkhJOmw2IcEN8Lww8p+viN4cGEoIK0jGFAsaG7
g3MwIiSOszZZlgmMPnh9cUlMYODsa0uj9V4N2TEChrOOhyHctx7Tw2pgnsEePuyYeAqkgt54rP3p
aSAL5G4hX1ojCbb3nH2GbVHG+jMcF1myrwYcNwzEux9tOas3XVveG1fTHmHevpqpMlbU9do+8DN7
nyd7IuSKta+y8S1QZcWtOk2nKShosDreA1/XWzzF+sY0cqBKWmI99ykdFs5MrwPVxDkA4pHWo7d1
A0/c8GMa60WCk6CjugF8l29MCtU5C6lEo2a88R9nHqd/83rCI7pU646LcH1sqrOaqLzTsYFXwIkd
1v2idbTq/mK9djJPLwGH9kvXMDz0hwhUSogTwxy6kiizLp9TvcVNt1maGWVf2gBJDrmqt9AB2gTX
HuZANyI5cBILSoMhV/Fyo9YT3hGmsydSfgzYd7TcRU+CdOrjdciZd59/nr0clow4hBPGBNPbRLHG
Zzro8u72yBD4OyCv2NIC5dLdvQrHdarH9V4bK4v0VKIXpfA5nat4fFpOwmFMpKA2vvEJ5ee0MQ6V
hD+A8JiA8pZduJtwSEzx3JyNW/dumdohxX9/qjJcEkk0kwWBfK+qmLOS6+jX5YJkz95ZBekStpfr
w8pshvCM6AyZzdCfSg5Hk3QPfReUd/QFwZp84C+lDLXnLPZfyYTpT1pX1wfNYS3osVobgTDe0JHD
BAI6J+iTYE53tFfG8eLopi3/hIbwqkQ66TZthhkulh8zs/6mhjF+lgTfrt02Ext7wjtecM+dqvmS
+WS5dOTKHNOihPbm+y8/t9/0vgiQE4d74WeTVGdwpflt9wItjTZo0sY09ymsfRKkV3WNILhXhMQu
Exsx+TezEh7wX3joqMmPYUPYCHCDaov6SZ2apFOnsY3bg+FvcQfv5axJa1CILcfKPo/3YYgk3Ted
9LB8lQF7P2S9cHDEGwhlhpJ+StYWnz2qeUjoTUn/lLp26o5u5VYX1wo/jUJz9tpA9xHVF5ABRS+l
KtsG2AoXk5vsPLfdCr/5MRJbvDPHFlHB/1x8yxTn2DfDnR2Cxln6DFU8FeXPL5fvkUr0K2WGj5Hc
941EtPAU6n51jzGzFE423qymwIQfq0Pa118s8a2L9fBrb1XybBS5WNklfQ3TKjn5e/3nwi+RCbUF
k3TmyTmZID9PbHFXzvEz/LOKgdWU1QdZTYUq2uhs62RljX3qGpPZrAMQvqtancRFlcYs1og0NMVZ
n1XL3th9MRycJOiuvjt5q74k/oe9goEfuRa3sE3eEr3OnpJIJ1OIkcQfnhfKBO/z6L6iR7FKyzuo
btwHBvzkaL7gxAGA6PRqm6VVdMjm/ixklvw4zmLUEJL2DjHeb7pGc4Js7q3hGRyCg/qjiGibB4w2
AUng08uKSwgfafn8l/aYIMDp3Ln6ziWM4Y3iYpNSjrzjfloR2Plqj/SjwFYCGSMP5m5KxGz9Bqk4
aTGpJ576utCfukjfELgyrUlwIM8bNOjN9J3otnylkc67snrTOTrtFdN8+QjITbpKotnj0efRpVNj
81mjk9XUqcVVD1QgZ8fVXOYzeCwv0OZ1vJ5clN+z/wgDZQPLTCFVfBpsXR15SNlk9XKlcWC6cSTX
eIAVzafE3TOD9temGVTXrK/ffA58YzRgNe1og2sIQshCib81tn9lurfr/Lx+ai1XP4dm+711ea5C
o2A47+n3biL+IOx0d8f9F9zapAxuxmBfksJ/7lotPCb0LF76xKd7phFgBcQO5JaB5r2ePbE1rMB1
ISyfuA1WUZNEMb9y403roAgM5upVTlZ6SjXnVnhQjuOU/u5P7ZrIcFKR+uWv2SaKbzbDCyct/EOB
Y24dzn080w2+VSbUqTBFrR932XMaiRbZfP2M6Sc4Eq5brnJloiUY9nWcq0fIlOzoRIwBikRzD+hu
hwMmYpewWQhcI4KbzVjlx1L3+PQiBbw1acnQNYyX0Ike5LA5Dx3mObBAeqwNfKzTkKQjGLGY44NW
ecR/mGTjzk3QyQn6J9TFPBLwxKqKGadWPzekz5z6VBRwPdt6B3mD4JL5eKJ3DsWCRG9Ak1Fdk0Ij
7srkpqDauALtZX8ZKBGoug6LmEfRMCFfDETxgJzsM/Pd6dqn/o8RewxHbid9Yv6sbX9uasplwFMn
YFljeqsvfnGX6IBIMDZbcyUcnmgkZqFuqyeMwdthdnwlZWu+1OB92xHvhGV15qUx0fF2+G0b8y3G
ibLX49S5SKdzsIeeza7SzsxA9IsoWeHxfB1sm1N5F1300ehxYmpypzHexW8ykspuxfeYaeiBA9O3
IiFLWXd7eCLDbOkKdUyY0qFElap/JQCdqf+ZA0PBcZ7OymLvKhzn4PnkhNs07DaR1+f7AXMjv43z
b0kLmPHQrKnpXrBVoaQOh+tUzcHl8BsjprLnCFHCuZOFz9rvuutUkOGzji2jObec+7BT6icfMyJD
+bL+5Cepf65rHZsJSgJZNiOxRx5iDLSjUEfKork6xdRcvflSFaibVdwzO++jjtyxRiF7rot4S8jZ
RqrcPi0XY/4qJn6djYQp00rl4ZsNm+RUtNLFT5tsRuU3hyAYf+Q0MgEHhExV3ZAXMQMD8DCOa+Zg
72Gq7CdbJhZhqWg2k5k8pOX+q6yN/MSxlyMKgrettdyqc6/ZIVsmm4x6FdBU2jTBXPj5JLwkjgQk
W+tihxBauzaRpbbmZOxLFRakGNlvquxTTLHihaY0cU82Sh7uHE9zRsoJ7Vin1cDEMA0Q49HBdX1b
fww1y4079tOhCR19JUeIliI0t3lZ1MzDaw0RJye+WTfietlbE5EcqvxJPOgnXnyjOSzuS7yh5I4w
ZCftmyEJdwC/vM21L4kgu9U1JqwArGrEdZe4iJ6SfDcFXfHUTMFhqpPxHMxFqVWtBYXxOs1ldNRU
9gYitDnSmizhJOfjeShRmuLffFZB9awR/bhetKZZ1VhHxA/9c2X2B82czjomFXSIRFuiEtz9XIuC
77lUzRP2hO/1VARnmnL+WsjO3XsBlvMkrD+8QnsYzEc/xcL+ysZj3zhx3mvExWuIascutMUz/QFi
SyYcLy3evR5RE4tEQ9I9Bdw1nPA1s39MxzSO5uKGpiId9e9DZewCrT4GZa3tUQBJIsAdqCbSe7ZZ
13TsVsZY4WwdxKrbd4L43SRssOfNcrKl79ZEZr53VN4yMFPvWROlyBFa1gtM7lsaIxhM0bAC9s7Z
0RV2xKX6Xz41kmIqwD+13DfROD6PJKl1gYuJw9ISGhfdazLkWDzb+AkpMta4fPA3yoCg6rHkrXnq
pg/S6y+BpWufeCvy3XLvTM1ZTI5Hy5e0SochwFBlv6PZLXaNaaMvLWnmTVZ3mULt4OTddKaz9z0k
ovVQKJLJ07j2buMc8tL2yE1EUodHisk9b7q9QpHY7Pw6dR4tGu85eb2nBc1hmxjswcyDF2BUuKXR
zsQQX89hV1XPeZ//FnlovJsBqVVqbCw9616tMe5RtNGEU7rVIp/gzChbS60awg6fxnkF/qkKQmj+
PclMRJq5wRRd2PS4A/t3vSU3uzGHat31PWghjLyYXIoPBgvZUffSfCuNONhlcG32I4bfNZmp40n0
8TdNS1LMdQFBvJrbP7XYVx3JMUiiZoe+KbWLSebdWmYtq25PDvXkwcKo4efuAUvqG9dEG2XF9L/S
BBNq6bC5l523ghJnlzYPdgV72iB8alUESXOxR55sbcBwFDPI2vtdrx3qWRxYFZFGEQFEVxQMpeZg
XFo4r7HyjRtTkfcYHW6C4g3KcoF4cGYuLPSFyWeDQIN48ye9feLsvFo28CqPUVRqqcBIXeD/tHDF
YpO4mnpMijMik80AOmOj/EOVnLLeyJ4xPqttaNfBqZxX3Nbpz1HqDFhGUMO7QxhdxyfHqxhBaGF0
dgHNQ6Huz07RYZ6NywrmZoRPuub0mCClACfsslLYyBW8IK7mthhVaZMS6R1lJE/PA97lYgAyw48J
g9byf5R9IZ9JSDCfszp+k9qOuaHFKL/pno2gvwudDSHMYvIFFlOTqmOeJU2+KiUcctbpgBHJ1wwb
RatcVob2mnph/Toyl55ygG2pDBmd29HOpGy7xDqS70JAvwpHeCR1Ij4Jp1b73u6wntEVv2m2S28t
116cIqxPS/dUGFpGKPWQr0P9BwHFW4Zi/buG2HdjkgBYVPPIhEVi6+NvpDnTCGMf6+ImbMx6ek1F
wsnxSrqvQnbUPbpEwziE4kPsPU98zbpHj+HonllkyfYpAMdVx2CT7WIbtShv27SXJ1XmUca/k1lx
ERP9S/JUel0uueX+8ZWueFix9F+SphH46/kM60RHVcJ3umq63ZAivolk25zpSdEbjkT3otVxeGur
/AOLCNvab0aTIQqV/I6IkskMDFxw1mhcEALviGOXL45D2d4mChVLbWOe7J36udBqQn2JSC9r/5qx
O12jAnk6B5SVUXvNs2LctRkkFBIeYTyU8wJj4mYkn2Wz9F3FJIy7zYhvrOgSNDHxeHln5Z9T9tQp
xx2EEZFy37JQ4qbI+S/LZQlvXr6iS4aRiAdJzn3epTYOmaGTeQH13eNAfkQf8qaKfDh5Y/LbMqlR
RvNbaqZyt8xnu3lIGxoWsqGI+RmNwUcAjOdo9hW21/koMSU19HkvzvdtSYBoNXJEhVj/rbDK91gz
mpOc2R3hSCZzzlN4mO37d0NjUZABYpzevS7/7kUJtlycytbZpXhtU6PfXMR/fmqk22RuVqkGQ64q
aFAISFli6AlSjaqDJ+kWm3kjz73CANFUgGHpWWIZ6W752Ju7HHDJ+ueyafNyQIb49b3uGTH6wGqa
kffcbeynuk2+BwxotomuEBIRPJ67BdAQGsG3hBCITY1Plrpvnrym8nnRZKJH/O8VuSNEa5GGK8Mo
Dpi2GESl1qX1bftQiOLr5Cabuhy8B9jXi8t5exc1IjqmNvAjtxZ7FSMJw0fGhkl7wZW4oxjeMrJp
w2fbeZ0GXf/A4s4IGz5B3JaEq0n/u1dHAJPR/2z82ihfKuq6rc9gF8BDhIpN02oKaWZRP//5tWz3
iI5QVDTN95TRQEEla3pT/wJVCRGC7toP3PxkVzpFNUd+UEQuw3zRHTFevS3WRUdSqPjO2O6sJpNY
06ktR8styY3IKX278bj4bYFRHMbe9TCRsvhC0j9bifYY5/GQFhZQXmf1rpUw72l9IICgPWIGBAS4
zxIoFhAv56wVkc9iU4az2CHAMcR5GXcvU9p5uq5iDmfgJIf50kFw52R+CnEFIHHxHpgtu4vpJleU
e3ix0G+uStnHu6nArmr2qc3uF+4cPbFepzzJ9tw2+FZmMzTGJf2QohGbj8wDBVYVzQrqPrgW5bfl
VxB+V57Rla4Qj+THqhrWyeCwnPOSjiaDpVPn5iiD6o5euLTvo6Pdloc6h9a0GmNlkpagM14ekmmf
NV+UZsanuCE4vuwGCUil00BEOP3dM4c/Ltws2bZvRqSCwB9sUYI1SdxxJSlPtnBa3MviJo9jkhYR
EfE9G+A6D6HH9kXhfcbY99GlZflJGIjL6EjsFcpKnFDSurUzUKafL63z4hlV+hNZ0SBRmM+aAdp/
e6vjgTovqhBTfOoLkstzZJw0Jd60Qn3iBTkHguNpx/IHnJevbBvdi5HHLjGIjFWXi724y+Fcm8LJ
Tk6TzNqt2X7bEzpfRqGxp11nnZaLCEwEJub4DG2Nhvc8BAWu9rVva7oeGoXzStdlv8siDHSzZVKv
k3W6MPYQ1SFdYALejd5rg67xMrpldLIxpf/8jq7mLiokbQyQHm+qazH956hb7TozdhmGN9IFhHkV
vbKP0tJPBrkE595yf7PcCWdD3JLSJc0vDJTNz55mlOu4BoiFuPHHMhIts+ZWOvV4bAiM39pZQgTG
PCqNrQcmNgxMtICslqlAQpzthpiRO8EE7taaRmQ/vYSBCSNjA0KNPI8s+ggKCG840hg/ez7pnTK5
DXx6l9Y7ygp7WuiWzkYrmVUo1ow9gZ+kpTRAHe3I0xkwJDSVQsvfaGn2ErXIS40g+WbPqmtP5Mxb
WeFq6e1i7tUVs5jXUDCwWVaDvGy4vUXTrtpYmzlnkoRRlNXPy0/58/TbMi5tRwcCmoRxqIXdhFUO
8S5LysZmnrftCof+HsPfax/o6U7pGFN8NfWPzsxfFYKfIpLFNTYJB3LqEFFCbRv3nHhw5xvebiye
tnrHh3YXAwrJuHPHL+2BJxK7h4mywTCHYxfzwDiBWW7EcE/QAV+tGHBYIUQCdaeyTouCCuEH9fbc
qgciYdPBoXywkgCHliIZWs1blSP2UmE5GeyWnxdHP3RHLHIEsVUWuY2+HJi3iU7ASYHX6ehMNmss
BRnR52Nr+yCQrfeExgwxrLiqsS/OEncrguGgJ3eFOuTk185zY9HS8FwAvtIU7WGRqNbD+MVua/fk
9EO9a2LSpLVa38s6HY9xn+r4uyoFK5XmcKucLyXT4L5R9acx5fDgMYM+FF6BAnwKiPrs/KNtFAj8
Z+sSErRwV8R8BmnvYVK1ITzXhdFewHjyfjhDsGmHuIM7wtg26dAMuH7e8/wgn2LmBn/NJG1FyepM
U6ndJRoDUC0vftCTdTe24KGLQi/eA336Qv/IXNk1uyaCk347oasEDrHuo5HjdY4hqp4o7j2QQOVA
YogtP9XuZzp2DWLm+lD1uY0kcrDP43xZvjVj6r5B0iV28HEdXQgacIYi/QEmQX8QqdJubeR0kaYE
nQbffXFpsVDFqUvbq7sdhO4jNhr3kXPScz2OSa6beCQAa+YjdQr0yMSQ7sLJMbZ+zgG75pSP3sqo
4OZwFykfj8w4ko+aIP3HCJQSOzDSvBzJf4K0AZd733YU/WIy4UHMprcx4xPK0ik7DLo38kxl9Sqc
Xd8o8z4PIwOtEs3BSozD2W5d0rerdjfOa0OVToBHIbKtDE6/K5F6WHMKLbl4l4jcXCSFNqFi5qyt
XuRyJJySYRanp0UvX9gSASPCn1BaITPjkTetFZdFPj74FJmB5SL1D5LdcpREVAy2Na/peTXyGccu
fPEQ4BZTregihuqCEWZjFcX4LvLoVQhFcMCkr0WBABmJI9IKiHqey1xDJ/U9m82GWj2mO7dg7N2a
xX6MbH3beG718GB2K3JgmrB5Zvq6xmXqPkMKgnGOeSl4Wuz1RS3GHfrHDx8NPhYBLnRt50V5LhvT
HvRuFd79VopnzcBnYMoK3pYgOZz7mk6Dx9hQp9NaoPRiD++Nc0YDar0ot30Lk7A96sbtZ0VDr+w9
aMXsipE4H6J949vOu6HF5CWxboPfgYT/gxEDUyBvwrYogteMvCO7GvuzgZyDNowDl2mAtmWXuIdY
Ac5tbPZ3dCwxjdXcYyJEyE7nBsNdy6NjpRh5LlJR3t9nfwr8fRH3t0Z3jFWZ4rxeim+XpNeDnZEL
zpk7uQbaSMxspZ9k59scDTPjIZmHF71ZwjjpDcb1Go4gRig7ZZtgikNWRNY5bdteu0RFx4JAcOyS
gfU6xHdryvH1GWn9JjTRHAcGoWhQp/rNQSV8UqgVV4R+Vm96QYKCYNczC1Ut8ve16ehgxUa27LgO
LqTJr0yE+sjA62rjAw/fSozmm8GlcakUeZC4fnXy7OvsAG4tX3mIi+i8MC50IeP5QlwaJyM0Cu9V
Ovu8ZCGQZMaJzQYePrmVH+yTxGXcNTQKxWn0jLQa4lURmMxfrXbHMY0ZY50eOrdQ55T6DBmEYaH9
CIqbUZa4aJM4ehrN7Fj5hjlrkLU9NQJdVuyfoI/WkZ6k0CZJIEoaHkfRaHAEjByXT0I0MjfC08DD
8BgsMKTwI9vt0mHAwIiW0CixA+ThIaqZt9T2vB7GXrC2qZRHJhFIjK2vTJkwm6Tom8tDbutnLBvZ
0dVj+hJOSHI7Cm0Sllgrlguvz79QsNIILwKNemu6AKzmFI1NIGMUw0FvS7amtk6dqMaF5xR0HCeC
ADjyeNus1bDrMaz1U2wITWGtLIzA50CF7qkn94dBMQh/LkEtPiAoYBLlQT6bfagBu46e4lFZ126m
LRgR598y5NRqQDejiUD3UaRsbEmWz7ICfaye6Mff8rQqb/Xc+3WCSr85LvHg+IVLKFwI/mj6dzfv
y6Sc/CGFao9s9isAMV8MMrt2joG6AZz0cIk4v110NwJ/F+QAncxIv5vFY0glpbRmVZ9oEG3ypH6H
DEZbHQ+wD9M8Q4tSzvwjL3xDHAKPemoJi/fNH/5YtJRAaY71hQsgxDii0FqqveViamI4VAMZdRZS
pRlPUC5DcQsmu1PWKX3LLH0MfXKfVJVfdL56LP8rtL3vhjHLDwz/U5HFDaEkaLtL4GVnX6PU7VL/
+L+jC26JU+GiwErG6DOoCOBztO5vYR3tl+JZzCCNwUXAaYLrcQxUgUiKSCFFRIRDf3h2zXXDuehb
ZycHLyj0j9g0f/Oa4vcszm5tofvXekCIh4h1fE/AgeAspGbR+iuSPxIBW9Kh1IhKRisHxi1+Sjgh
nKr3tI4ZyzYEWVP8b6gaors+EGBtVuZzIkzzGRMU0SwUpLRy5ih7l15gTZ9LZNaMIWKGk82dUlVO
1dEoRbxvpnTYCBG0hz7EwsAN4r5g4e4fphrXxc/vUvcllniozRRXtqjmb+PCRBrMU7v8hilznVs/
Ftflh4HO5CcV5dcoKT2QgKhn3TRANd7kzowMG2ay0ZSCyUmM+xQ3X4dC7zrEDgyO/vjSc6CcuXQk
l/8ZeWO6N8Liw4s95xTlWAjsgPRbmBDNqnRjsddxEO3LlFJwRC3UE6G6dgR2tJ6pGrEGUwjAIDAP
9Ppl38c3DY3qrantyuC0STWh2RW0oUgIGrz//WNP6O+qDfWDnJyScUKQJLcs5CyVCwR0y5+w/D8/
tEaximd8XuoY7YZNrVxrOtAMnFsDStgyBymFLvOyfL9coqS4m4FsD7Eovo0LkC40Ktq81QF1mnxu
KedoRcH2W+76fj4Zt/Olcpx3iBU+srkmOaCsJ5GIqkMVLscSb/rj8vOUkujNv4A/67+g1aUkj8sC
f61I0GF+bcw//ztatWvFlhUOMt7GDTwCBVoYG3bIQE580ssK1ImxjrvO39iu1276UFk7pM632B/Z
QCJSvGwaLX8Ndjb+AeusG1IwhYaGT0I2kpw/v6RhgkfYd4RBaB3lJbEHxKs5x9LR72rK7qMVdR9a
x0ZI7l2Y+t0bqxLr2+h8amsHDpNDBuhemkb74YL/L7Rq3HYci3corM91ylCXFAJgSZX5dXnd/yea
+z8LNf9T8vkrwJE8/Y/5D/6eF2OFXq9ZwsX/97t/inz/02+CJf/Hq5sZ6n/6ZptRto2P9gdYoB90
yH7+Bf6PfP6V/78//Lcfy5+Cte7Hf/7797zNmvlP88M8+zObnYCAf56Ofmy+JuM//PqfLHeiy5Ww
HNdxHEFR5zjcCj9R7tbfLLKcILKbBJpLl3PE/5Dcpf03UocIQSEmyFRKWvDK67xtgv/8d1P9DS0I
aVAW9w/cNVf+X0ju+p+DDmz8WCYdbCWkpJA2bPlLIFOu0nLCGYhrLzfdVaw+OCt74JD7YSX8Cel9
xuNrm69S7OzMhgOcothJLGtvt/KzI9Datv1LJclg6P0fdRkF6797I/8fCPRfX6DB0MCQjHuAzRiW
tOQvD2/U+4bLjJUd3+oKAmcIA7czTpyR0JmaOIWxzg1Yxit8+uRx1Kcgj77XWdK+hCWn1xzVGmt5
4G9Sb5Qn+tfeGkCbccyL+ve/fqXqz880OlSeY9dAlqKbNp/dEvD2d8tMAkGwbdiifo69ct/+gHU6
YMMFtxdULc5bv3qMhQY3DObC58lDt8q5hSlb7yQ73AzGQQcZs53wl/CxZA9FwoPsp2Sbt8X4Bafq
wWAzqcEZEQ+L/sLEglCYaOnbmf4SpQRHNO74reQUGiT0Z6CuUZtitM82tAXau1O/C2lRkpdRs7NF
fLWBEJy91tJ2pemTCJ5WDIlsjRlUhn1bdEl+qgf7d6x97dNP4X3moPfRaBO/aBFd2zKZdstBq2mj
9l+skb8s28v76Tqoy+YnxwCh88snP2lGoTc9+0tRaPe+hSnA/g2GnkTHXewgEw099xiV3rEZqXRo
vb6OQUZUvK4nay+yxgfl0Ptff8a/hHfNr0knKss0HfYTc350/rxulxwvMK2N9C5LOTz1lTZcsmn6
VAxTc+sbaGMZ9Ilksp67uPh9KmPYvLMxNM3F57wl4/mvX47xy9PLy2Fvc/AMCmGZupC/pAPAxanb
Lo3q1dAITkVNEFxTMA27Xi/TlWjyj2aQ0xNcIfqyYW+h4ZNk3IdDBujIwz5gOB31OGifE9K7Yw7u
0Ol7911GZDpj6vjuFdI6N5jESKIkTCadImOlM8U9tohbt3o62jR4ocVkWIz+1a79j4+To5sObznR
ByxA9i9vdVZW6I0H0a7qsvgkHYoe6rpZLuJ/yyeB5Y/spCxtxzfH+yp7DWMYW/8uMxsbUQTjsL9+
q/+cEjd/8I4uSWY0yBE1WI5+uRnd0bNoWcyaGTcF/RZ0RBfxjD6NxIg/SZ3Qg8GXx7/+O/9h7dMJ
/sI3qBPGJwitcH5JrcA9TKPJtBHHYhXXZrV6bpZ0/DqJB6YZ24lPkQSIIMQw03lZ94J2nuwEAylm
mLyrxE8vS6+0lPq7AennGIDmWKUWKqm/fqVLfuLP7Jc5rZhtiveWB8Iw2ZskwXa/1DPZqIcZJrd8
NSrzsx/PnaZBN6+63n3UGdq1lWAmuWe0bL7JPN4Mvus9W33jnaK2/UCXMa2zWvbndjI+/5TRqiSe
trEz8/tS89Qy4b5RwD47M8ADx8mpgq5wR6r+yR1EfVOpT5eXrhSeFHwPf/2Ps+SvH77Os6XIppOA
PcW8af/5qQ97Ixxis2FKVcXukSbQvm/M6imB5HBuQg8792i/eqmRvdRolYBaez7Y2OKHGFPjMf9s
KLDowPTVzrmNDwmtrLbtgyLa1lVTPgn68C3EyZc4t360uJ0vcO7tTaCDk4GldaKtjbxDVc7W1fJ3
z2XUpVnRl97r69fOAUENddRLxPDmCp3R3qUaoMmk9ugeZAtUFmgkWQA4TU+IIbIXens3hq72ofZI
HjONnn1TMc4PRPmxCDZiCydXGl+11MuBkwC3KmWsH5lTmK+pujIYMN+SvobrawbXPMXJt6xxlYe6
MpvSaVXrpKQWdd+dHKtnZyo4SrhGUBw5FaoXmi+vWHbcXYKUkmasa34Wotx2sR2uiH9tnlk1p3vk
FcdBt4xDkc/Bl7PzoGhFfrMNTG8xvZKh68RuGmvSOeiOHCI1GFB4Av+K2hn5Y0XGgeAvPxrSxE0W
3lt2bny4jn8tjGdXbwhTEiyIBGTTdK0SKOKmJ48OBo5ta0lQel1YbZ2Qc1Y333w4cnLgcz0xJHH9
2hg2Jz/iPy6jn1poH6VWnJpKMw4SPDqWe68/F6Pxrlmmd15YFW4GvrKclXGGqtz7cimnwd1qHgXN
gAV3ExHRNRSZ+EFRdsoUpi8fbmeTP1JXOOfUQtpQxiXATg+Nblc62Sejau916xPDYLACGMowrwES
Bh62ZhM3kP87s/xoHTSmQLf8Sy4ooESuncGdTHzefJWPNTrKNn800Ufdu+lrbfQtOPN5gcHJFqzd
0K4e4APLg8pr6BXK2EC80N99JxggLVYTanQOLzXIznVcZMapCV3zaHdGv7MbYP8a4/1qhuE5xZqW
RrKf0aovSS7Tu6sxQPfMozGV3YeUVC2kXjLeFXV5ZgqJHTocvxW5af2WZiXZC9p1eRAc5fjPtQ9/
Mo/PNQmzmN2cbYOObSOWQkjaoX3XAMkwfSI7Oe/0t8iHkmgMfrbOLZT/Cs9C8F+Endly20qXpZ8I
EZiBvCXBWaREzfYNQpZ9kBgS8/z0/QGu7r/rXFTdMERPsgggc+fea30rCp+g3eP1ZLkazmkRMhrj
CE6oXMFzibl9Fcy5uW8+eDpjsdzO05NZ+xCLFskFxSqr2lLDrX+1Qhh91/zQAt0p3VOVAMjX3PI9
FohGu5IzZVGF7qHQ589ILmhu5KOHEcUEmp04wq5FEJ0lIoc/5v1AEONcXIrUCIyQWl4maaX7sU7c
hyjEiIgD4GX93oSPuGSW9xX3MABZLWuGTVwwN+nQEu+RG/0xFrBJSnDjFoUPYFI/p9G6fIVgEJHl
8rdWyACiOZeuXfsHO/8QoEYtdvGQFIg90aX6RYuucakYLNOEhDF79ktPL0QZ5PnZjpteZ+wZ29qc
y73tFvEWEyQryuLj7mt5BsqsXtPeUi8jjXQ7YhpAVB44Zj69qOteREPC+tIRw1vDFMHVvSfkzMlm
dkL5nocECNA9GXecd79RuiL96uvmgEFgmYnPly536ofZzNHHwWPYRlHmn0J7analAaJYk/dVGljk
6heB4/YHY4IfVRSf7KaenshlxzemYbfrZb2RDd6xqsBV4sPKF6Ge3eYCmEYSIjCMEVc9RyQu4m7B
2qWhArXUiAW1Fd0x/I6y0T2Vcek9LiLwsKz0S5ZoP5O+H8CloLfpaTw9puQx7Qfdgu4w+nsvGuRf
YM8wOpAMImP4sX7VKDm8O9OSaXTKdA/PMn3rG3bLBfq5QED9vHGxUzbGThLct3dneJReJEp08ulb
qcf9M0/fD8+ZJsB/Lf4/3BaQtMxqb9MdPeoOqsByAeCuZDoPmmBQx6C8IPOrfc8ZmaxINiZr/BU7
NoSRhXAq0VPbyFZPa0gEExTQ+CUMgXbd4NPoTFNOO3M0Qt+XO9VOw/tCbsworhbsj02ziA1xfmFe
LIeTHqf/VGoukWhMLUE4RnzTUcIGcGqfU61/1ymMTmQsmmeQV6wv/hg92xUkqqGz6vfQS38xcbuW
WLi3hVPm+97KS/JIEAyGkB9fDA0/5TgChQGr45IVsnfO60BGKKbS0ramn7H2OHbDLSy6p7pRPORm
Iw+ercO9AGR3KUhxsVezsdSM5mE9cSEZ6zaAyba06IenJrN3RmI0N1OPl1Cn1Ed64x9F3aU/UqXd
GNkfwRfmSOZ60jg067bSbiQ76sJwL/ZdhunLdi7IQ8IdzukyEGGPvX8xj+M1U1vXsMZAKDHtkzMP
RPcU43kjm3ho974OHw/H+MGlrx9UhO6QBt8wYfNRvXit9VxyTgqyyGBUlRTDoQOE07XlUXrjMqNN
H9YXyHu4V9rQ3tAUlBAb1Xi0RCkfDKtMSSIqLpgLk2umk1SCSEjslAOc85wnsnkolxdH90B3eiOW
wUV45kQCZASYsWSvtFoGTdhbbyop/aOywse/NktRGYfURvbXdyJ6g2c2iyG6MWbccBuKxyFp+kf+
g96+acv5BTz0Y631x76INkZhil8DxdPWXz4ipi8WeW1z+iDppj7UKek2lpxBAStkz5hnY1uXL86A
PZg8WQDeCbJWNWjtvvTVdXDKjn7HPLz6VQgyqs5AzRmlFvwlIEs3Ab9unlatA/qS+qGOnG80QorR
mcZIrLNfmqGI4OdO9X3WojdURM22pPv7XLbesEtx0x2Vm6eEGnQ2WGCvNrC8jlR5DvNUKy0u5vLP
up5jbJOubQ/M3rUz2By0SArWRDPGjJNYZUmCDLtLmvjFBw/0HvCNeg5j/RXchHqsw9LYFFazrDZJ
dFexxX2QWG+4zUGml8/j6Kb3WfdeUDqR87morNBbOVC5Ior1oRwwAPEtqGLmoCvJtenIyXpXhnlI
EOjHj+AT5t8Ml4lJ8c7UNhS80TRvFaPCv1JBK4+eV3p0b8NQY9hG+VO5Nz8R+WM496+ko6H2T2R0
dIRonkzrMSqyvUabCTBpw37nTGpXhhDOZ4DHsG1HAlbCgXwSGwXvMridm1Dj+UMxktjzp59UvwGN
5HsTaYHc9MUSPrX4xHKLSF3yg3Z1yqNrLJTYORsbetExzJju0xoFOPU8f22W3aiRSB1b4AJieq51
iSU+9hficaY2jh2apy7icv3P54h/pSZySHI5Iek2GRi+5zD4XUIK/78GEX1o5g8G1AQjjs8ows2D
YtD4zClPBpk2/rSaEcSI5p+rSiZB7zfpbgV2rS9R5u1ax47uTVf/Wj9wGZsWcHbXOZkA6ZNs/l+a
Hcvp8r+d6VyPka3u8d82WbX/3c8yh0rPQh/feDVmEFsWTYIJWv7YKK+54nW72b3b31IE7buC6fD/
ksC6RjL+t28vHHqcjPCEZbie/+8WuY+hSjBubzdpCXdvKGOkYCLq0fx2NZJhvT7aEga9V/gR2GzR
3Dzms/5BIrYgW0w89J4xHzsf6TcdGCYmC15lVQCHSewf/udLa+OL/denZSLl9YlrNF3h+p7/74tr
2iqtySfHlLByiAhzGIN5sOsHcNr2CdYZawDzcmb6S3yPa4AP9ifrRDjfdGGq5nS/NIqG97mbx83g
oRBFjmHfBjnqyNM+9cTWEHar6KvV85208UEY88PY130V5KW/8RAa7KNJtfjKUBdQOjA19d02WN8S
nfBfv2E3g7HXjfa9q+bonHaGOrkyNB/sDmtlK8g59hSLQNyC7xaNqtAzZNCvPP84QLh8HSqRHHW5
1XTLA2ZC1oCxvLDtTbvRA18qXCp4IIDVbSpE/2QqvIuDDcaeUJKfsdf9YSC5tMIGD1Aw3CtrIiyO
/ud+1tri+p8XgkXoQk96dQA40D5bYh72bYfD+gTs3stPdjd532IwiMlFDGqlbXoKBUN1puL2WwU5
zEuzCWn/wsFZDhyO5gvUMzOBW6DNISOMGDLBxq53dc5PFEeduJPW3S/JVf62RD74ysQOX2w4PWFC
sjZaP1Q/xKADlexZZUBcfa3OjPVFs2RzjXHFD8SkbPSMZ/s/Hw9V/pdfDQAkF4aVQ4xEVXjgxoi+
XhVljp+4JyD93t1FNWFJmClt2bxCZB2fyMzWvp0asYlnhsW96J3xYgL6QQ+E17agn3dclzqqdiqh
8arQlF/K1vrDTHp+mmTynQ5lsulwUj6ipJd/y2bqhRsnIWrlGGKqKvCUYRfF3+bfZwIebzLp7nAB
4fiTPkocA/tU6NX12avHI5k1fWZrP5ves/E3p7jApgG5V9W+eokn3nMn/nRGvzzpBYdnjnzsMwKr
nZkAiXSTChzh6F3l4HHfKEGcA4/+SVPxfEwEgID1cmW/V+D9uvCpFAKJLmF4NEaCw5A96wrFBm56
N0V7Wej2i0hKc6Pjxbz5nX5YTxJuWASurclt2E2LP0U337B6Yx1JILtSav0axzYl2QjrJUiXEJXo
fChsrdkBs0nvVCfzxP6n9eb0UdY4dZOi2hkIZG98QZKVcr770iIfUvz4W5BPQu8YKmA9loMNAMOx
dRP8uAdXdvkecdZrZ015V0u4f4SbLS7HGOtyevp71iYXfXgpffdzjkea3dL4BzSZ/uAi6zhpujpq
iE+J0yKW99COYsBurWsoCviKQ8AinYrDLftetI105V96AsD2lAHpTdT+sTNI3jC1ubkAJ5gIb2+d
F9v04PamE/xQSOb3KR6tD6et37I2no7wPJyDo8GQBD/+oY/hp5dqL0Kq+WeNGAuodQwLITXOceyQ
lYkNt6IUfcWJRqUFgf0R/SpK68kJwPOAuEydPzrH/z6f4J2iVthq2Of+GC4e3zK8moUbP41jI161
OoCsF+iEnzADJ1FjP0BDIkkKFGNcJBJkrO4fnQQw/zSL0xp21DDRQEMZOTsm0Yh9LWGcXYF1Kl1A
MIMfYs92JzTXXk8Ie4gaEY+XS2Wk/H2T4OFinoKWN6u8Tdb1Fg3W49qlghuLkDDXoqNtN+65IAnn
4Nhxz2PIM5yhUM9/ZcrZcR2mz1ThLs3RaifpMj2rB7xpHlCmzo/d3VpudF5lHGdFoR2Wy8P2f6EK
Oh7pg2AMjqHnqxzr9tnVc3jwufNcp/h1m7TzNh3+fJ9oPrPbt43vIc1b3PBtXWEo4Rm7rl/Fpnmt
GIWfV/EOOXHmrbBOwBX17ZxGYtfirnzqZi96ysaZsssEdrO+jRn9cxbMoVqkRUffaGITHdpXe7lP
dOhgm0hh9WS+BiEclM+RPJnqCdJTuE316SRrr30tLOfXVHW4eKE13fWm3VUO2VR6a+VBC6XvVOeM
Egv0PWg2SEzEQ+WI8ajnAu5Z1zHVqtNPeLWEIkZDTE0Ih6FslPHeDjvLjssPU1Z7M+38XU1ADBLa
GAYlB9PXkH5BWSZvCYaH1/XFB08aVd6V/4S89h40PxkpmEKxoqQ2xYdlaNlpgpwwobCwW0KY6AzZ
UXyYOsYfKVB27CTyfTRktWuBvgddDLLDAWYeePYAhdwyLFiNGquh2YPzFyLfxo5BM4dE5TvCvQKh
NAfStVsZFS9mo5VXm/iKwQINQ1pBcpZw0VsIK+esiORmsiWpFyKKno3pow5Nm97QEAWmT9PSTaIH
GszTLtf9bOePKXGC2JqPfjpnjyR2BYTuWufaxVcI1J1H3S8x6s4Ohycs0mSdYQD1NMPbFVFFyB4H
I+Cak3broyzfeKD3tglqyhtC+PbBBuCCR5Ljr9/OX401bOpeND9q2OT72fX/GQsn3UWOXl4SWoEh
LRn3t2FaDtseph7daotXhgBoSq4rUZ1NGAllaEswjWnyaTsmuD31sliTLxgF1OsYraPSCY8cMKWg
s6V6qoYe5h/JhmtYZOiq6gfgZ56y6hk2okL2kiDGT1vn3Kf5X5ptpyZrFycwOBPEnpNm+G9pmSW7
PNVAjanmFzBe+mE4OCFfNKSKDIsw1E71f0DkVOcWzIhYRFLsSu2jT1OuWgRUmtm9JzkfTRs3xRZ1
mfmIEwxPIFLDYquPagqGDP7+qCNbbxjs7ldjSLWYv53F2Qqzygx6B8rhZMqXfn2CB+qZDQ1zbBTR
QpQiy/S6fkUHcrGttWjnZHtx49T+GBWRDZ2c9l4TEoEWKnGVsxu2pxai9370LOuJPueB1Jz+aiJ/
uYkZV8TiVJxE+mkuPXqKsvnk5fIDagWSZdOFz4rj3Ijt5B4vV8DT2nQbAXjsB3jxZPglz+tLQ9KE
hZ7maX3XVq7Nmt98Vrr0gsKo5W6YktbdCArp7TQ4xv7v+zwp5sfG7H4WA8EPg2g+2AxCJMV6KzDS
IyCwe+2Rfi6U0+Wrqgq1YMzlwMGzlgdAg6RHOJbzMviUBYMS86VeBgZTBoWNmPXPos+jrYJoFEI+
hkDhjhBIY6xGy09rRnmBXFP+3et5jrKHdgTRQKw6sAzoNv85Sq07sjtFGMPYoTgAruVBFdL2Hcfp
2cga9WQSfMSJ4WmwQmtRSIZ3Lwy9J6N6gekUH6MRxMy0rC61gccEy6Y6Z2xbRz2C9Nlyk5zNsMM/
sHyo+QAO1SjdiYEW1vMi/NNi4NwkPM3jpE3PHgSTGwiy/d9hQrukY6Lge2lcXAyUpHpAKp1/NHIk
txYmv31UQw/zROvcRxNbgUcu4ymXhjilfRntaWZtVBFCcYDTfpxp4N1sRYJklojdoFcLfkVLr1YL
VUnMyaeW9M29HckecVwqUt3LnRerK856iE+snPvyB7z+n8mSC7W+yByiCWmpeNksgoLBOQB7BqMq
AIMMtj5v8FXa1/7DMIry3fDDoGpz5MlNdnAXGOsAo/HoTKSOdvMsHitb+I8QtxCZ4B7FnUi83NLr
dJZtNgXcTpnXkmMhOuOyvphEzR8tczq72Tydu/H21zW1ZmxXIQTsv3azzizrIH5j1gcfz9eTjQux
EsX2Yhur+b2NmYMX8bTp+FemvgjW+xYfkPxnbDwiRRdXgltpMHuV86tjMnepDceGMEkchKn0e29k
2F6fzXiCUELAVvX/3LRNYn45gw8iITLVdC4IR1nvuPUGtBRtJ9RZyUm6PitJwc3E+FsCE0VplnTs
oaXmVM/KJ0/Y6ysH5TMxHIvlfzbi6bZ+5Zc6Tv3C3TnVWG3WxWB9wbdt7BqPtAPD678SX1bXoeuH
W98gFGvn7IXoky3lTfvsgRUD4p8+ZvhIvTINz+RY//47h8I2AEN75X6YSu1SAh4DQIcCepGHqcAs
IwwhYPrq3MRP3xMAljRR/0pvg+AWE7y/nn8hxLA/l9Jq2yGS2FotcVRDokcX0ydyZapDVvB8/LRa
3Q8yt5wfPU2RumsBPwFg7xBDFjrbXnIwC2uPA+9c9nidDH1b+CQQrW9pCV8iovX2hDBYAYqf8ZlL
CQrDtD7mKNUIPpzTwKqQAkQ92ZdV1n7kMptee2Bxx0FiFPBg1b0jZHlo9WwgJzCn/kAJzugPTBWr
bhrJP+6QvOFo836KnlZCG1sYr2MSP5Z99ALjlWTlpd/2X2/pIa1v0056RwuuXWVR79px5/0QNVlD
youN25jhMZ6H/lfYuvFOcdbbJ2aaP5W1knvR2dZ2fetb1ktsO+W10mmMg1uqiDBL5GufRNxVPT7T
Ns2Zt0AnBdBKY9FEGhzZ6cwRU8iXkozDQ4qLs0+6Bpj6ZD8DeLGfDeV9atOYP6y/1MyRE/TMtsgd
VsSHLD9LjZL+kuWkVK5vC9+pmFtru0nkgOpjh2Ow3dK/nTUm1TMdXhiXO7g85Q9+As5m9NELmiVY
PkZSbNrWvbO5btd3Ma6R12ZbCbxMnUewgoTW+mhnJRkjefwtllT49QZtYHqeh9m8EWt08RrT/Z0o
d+e28R/AmP2z6y+RfdBML0jCz9MCOqj0BDfEfFTj9GdKa2Dza5FHkJm7FZQdrIstYFOddWFduKOZ
7SdnsQH+y86+bpkx0OcHipp8YzmQYbK5xyKe0MNclusll7nKqnJXkNRzHBYNNPiyw+SU9Q24xasz
KrxfHMC3HNe1H4sRegMfpn/E/lhzkIdT3CQcWYuBU0VcSdy+EzsG7vT4M4rwjk1aejQGbLYUdOLB
QLwFzCZtvlynf6gUtLuu6dCPS7859Wa9XQsZsHv1nco7f1Q9n2uTExDjIxhf11qEHpxanazddVCh
FlrKf14s4JQopb+crtXYwD0unsUEwNDVW511WLCEV29HJ9bursc/SrLWfp3FRpRj7Gz7eEl/mOlP
BRKs81lvG/fVHpbQNmNH/uMkiZSBL23P5T+gm171xG1ezLR5grvJmKkv5T2ubPI6VIUfFYHfUxWP
zwQcyx1siAVuzgORLS9N1FVXG31RZ0WHtrL667xkubtS2QtDTDK/hm8wSXWy2WM/sZpUYiYecB3M
x+gD03Aqrh2RvVAXJhDmptV8t6Mf0XWX8EQLg+YEYOTxFEYf8TJJcNsqfRil7+OBAaMyuZnxoCYj
OlVW+DlyTN7UcZ49OfFQkLTWPq62PjfOgHc2TOsxoAco+u4SyfvBg9J0cSoQDGurKZvQGU8sysm2
YuAIlSa85Aa0d0oo67S25z1cFbALEerMeTmdPDHv0cjBAXJG8efaNhMMkb6u9m7ieQ9wU7HjQN8n
j0F1Rv9K7a0/y5pQwsiHgbsszJMXkiKY4zAFBr9F36U/rMUqOEbvGJLNRfMR07kZK0ITOGvxeW1t
+AYb5Hdk7KWiC1w1pZe/nQq98dP7sKw+I/vRqSAobzkoooCtj/VATseUqEukvAfbnqorR/fwbkZG
Dkl72OT07elaaPF2FXpYHjrOsGzvqgCXy8dZf2VJfCq6LL/HXVJuc7t/m9Kyu1szE+0VP+pigaIb
aD9l6XiE55dek17AeTWbvdPP441h52e+gDO0cfbuVZh79xziJjEPBIDm6LfE8uu9S+MBAc5p/VPr
LyVTCpUnctlxGswdozFy+oXz9dyKxygUzktjk1MaZRW8frZ8JrcRkScIG9b6KXbRpxhEb6clNiGz
zq23QafeKiZIZn8P7R7GCY3SnjFuZ9+WZXFD8cky5c1lACRH//BM58ecFOnWMdL65kSdRLdRF1fF
fGc3M4wnjYpua5egxQiJx+Qx20KidPchUqtmEUFC/SFDPueO63Xcljm735a/0gdDnwYqoypdJQWy
b+WRNKefYWPVpwkxPLFrVniq6Hdtw4zGi9MSPoWb73uFOYe5Bhcrzp9ahljnsa6Gaz0wTqILvOeT
/cozw9gkTQYcYiG+tGX5uDrONR3I22AQkekIimEUdtNNZzTMbqSiM2UPQhG3u3M6+kemBXQhhlwH
0yy/wXeSrYFRGAiNt/FKQ/6y8+leROyNqSQ7hdpzm4ceOpkUxWWe8XwYTs12EtPipXMnSOtesP10
tUOXxstX0RFQkDNQ2Ko+OuN6oWfu/OrdCV8rHFJ7iOnsyfhcte6jX04SKJzah1PYH4UgjXkxPOZ4
M3BcMkMnbzYJQJR/MixKBeZguARbEsaD2dITlBgpaZhD/kSmGDV1G7is2mVDhlFB/KLidL/tndLZ
zdoMNlSgQbLZKcJBTC/9NEjqP6QUjlnmuD9KIt5CckgtQreg2yIGielIyYzkPWK19ni0OKTFX5i0
CSYLnXtNJCxqKc8lYddL2e1Q9RbS/EFJ2vcc90GS1RegoggF/Gf/1CrQhm2rfTLPICXJN4lCVvop
CtOtxjmVUb1oA3Tje1doSzIcHD4NeFVFTTliX9jVVnsOzbzYDXFybjICfcY8+22U1Fdz+lbrNIct
GsAkl4IZkca3HCrGg6Z5dEZnuSmrcJeWZJS4JPF0pEVXgHeeaDdtzbl9swf7E8bsz3jcKi2B/2bl
DTpUg/Zh/92Ef0jhuodx9x1ZA5i+Nq84TMYBd47C6Pzo6mGxDzOtoAMs8lM7LzqMUBN7DtB/iMfC
8J4E1SSPAIrP9Enym4r9TZZ9tsNInG9MgwTeBj67McXKFaHCnrXpn1SzywteXizbkKnNJOUYU+vj
xdWe5wSwcm+gecqh5bPO+hU8I6yuzeJObOOU+Maoe0bp2l3JJ/J3eoqefqwZsoxkmrPVq/DS4Fo8
MKsY8JrFb0uf/cFVKWjM6acT0QbyLfeSa5Lhiw/SthT0eXuhY8GJa5r8A9lsJvdZFkNIqwQ9wp5V
Rh9McUCsbVipCfTzefQVoBxL3vvYrg+j/l3Y/jfwfzJeLGqlXhbxDlgUDUd8uOCD955ODmToobS2
RuiVmnsxkBxzA9Xg7AKt1r4SnYBBBWNLhd5X4So7oN9mbn1c9XpHwTU0029B3iQOHBv85szmMgLr
PcomaSHgMCP3ImIlYwBocvK9Myzj2RHEDwu5qWcvPRED8JZleQtOmyoW3FOOEbcUiGxyMxSbmf5d
pIYHbTYA7GTTHyxX5DHRb0Rjso1Mh+amNqOxCMmX6NiMXccervkp0kbyArRc7rltyEJz+u4pxDjo
y2WqrtA79sj5PBmVRGzHItATQ24iLYXMXrgvKH6yB5HkB8jYWBCZKZkmcqpuJpIlFrm+NShlghaN
APFKAKrgDBDTMLU5g/ipSU9V7rB0wnkzKu1lIrZuIC4vJmi2IXEVLaRTEuiePbf8wAw8WRlMsrY3
9COPmt096oXozpY6lQDlMVBukIE3KMNg2TmEnvu/CyNS9OZG1iBdVbu54hMbXHvaG3SmZt357WC/
hRk8NJuJdiYrlUWL0e2xGAMw2GkYSNPQe6ECrIhtLr8L102DbCCY3HTrJ6N7x2omtzIlCrDVslvq
ip++PixSo/ipU0aC7iHkcmpMUozsab4VhrA3IDAz5kn0Xmf1G3LEvLf957yU6caepTrimydDhZ2V
QUnTVReEc9vM9bYTYfEnNVpI9xQn8t7W0TwkRD230YuGIg4wcvI+Na2z6SM7O9VuFe9rRhy7rvY+
UA54jw7XfMZzNizgFq54fnDL5J9y7LOd58YkY1XjnqpM4PJHSpxUEJpldUBii3Uy0Vm/galdrM57
cFPrRYYFrSqDLkVJ2ombqA6ObAMoqYutwJKdhcT+F02f65wVxd6T4C3NqIsuOiUGG0N51HzUBU5I
DZrL5pDDonZn8QwccT7pw3mK9fqKALra0Px8ZM0CDMEFMs3Z2Ojz8NtElMKZrSGPczT/ZAylgyTF
MVlo+dV0cFjTlMb4KnHSRUWsCAEZ3V1b/SLaq1jOPnTxCAzagFzwN7Y/VRv8ktl2kAxsOJoq5iK5
2mA3ATVHl6tgGgTkCRVt6ZGKYvYNQVpRTwa1Ac+0smuITuEAzsOvsMnqdGMjIPKBV7a3rOUhIKWd
pbTY+0E3Mz1wNUX+WsqhfhoaY59B3y+j5Fj7uRf0ocM8GrRkTBppqFSFuZ7kGxXH7hURYBX9ozXD
eA0nyvaIBSmoBlJcrJJ5uAz9vcrmnV0JMkmST50osbk2jQM7IBirnHl2XLeLfJE0PffTcaJ3xxHl
o/AVJhxuHOrlwJA4g9zxrmvyh87gd8Ms8JcFGHjbRJSvNoAdGbnOPem/ehYrAlPrL2VkAN1lBNeB
Zk0Z99/5ANxzskb22G4Zexjza0xKyjYR8c7x82c1dRpHvKGnY01UaAODM3TDzRjXJlbP5t1bHPcW
DqcxfJwzewrcjJkyKVOA+vKOSEe9BBvWtvkusX9bPQUGNXIYYCK8GFbMlCtlk2UjyTYEF0sQR9of
tOMoXkPjVvhxTuYYGdRlfUTMhYU3eufHxryvj/sy4ehCFAACVy4WR7ghr3MuUWwGtO0Ehv4fLo/o
3sQQYiInZUFiZELNgRB2dDBW9Ut+LGMERNUOvmqptlXF/jY1dEKisT0pDEPbNkl+aQVkbgJqH8ZQ
fHWNOV4nsC+JEDXou+ZB9SyoTRYBpPpyYoo43yWrLa++fa/+4M5/Ybqf7QibQ3EeStQ6g24/1SQh
mTF1GsyUjbQT1LZT+3OgwjoQvpXSl2QbnfWtRU7rtgjjJ9eHVhmWJalWkcp3wF1Iip1IapChMm7J
LNCiVq/lHNEU0mCUWs6TkQ6Qr83sNQfUA4uHz2Hyvxqz3cnGDyy9/S1byV3NKUarFSuxeEE27G3b
EGnkWMKSS/OYhJ3MpBJPIbulknlr17lb2cBo9EFgQP6k3HdAsEI5moNEkWyg5QwpIa2bbzXIRxiE
J3/yfvdg4vRh7HchERNa3Q07k2CSzeB35nGgs4gys31AAh9ONPlAvny0HRu5Pakh8AWghmTYWFml
fTj9uwk+B46ifh+cDLApj71P+FAJdiKQBTUEatB3DCcYp2MYEX2FHhbvFudU2Q/7MZWfBhtunBTn
aaLWAoySU73vzDR5Lvus3WSOzqge4V4ZatyRGqZbpWflTZtOcWM0G7vIkN6HrIvUfjImUakzCWJx
W2Jh8agdY0amy4Ngs5ur2OYeb8TdjhYldGYemBL/XHpCWUjog+dvYNkGY29GdI1nBq5OgiVhoBYH
ScYxOgRV7w/VtVaR4LCTgd7Iku9MV+6mMDQD/aa/HwbdDZh3mZvElXfbGqOHzrwxkoj3c07Lr4WP
MhmqOXNiEtRdPar40vsK4SvRzGAxdUDvBRr56XFOAiTm/Sx3K6AM37LE8htUfWYAJgPDL8c28Fz7
2Pb9B3GuyYE2OKVXNvHQIDpHclDiNatfJmFm+ziKt3HN9m0LmW80a7lZfMDmw1JRZ6K5UANrgKB4
btnVk4hjPVeKaB29wmQQloGdtK9TTsim4eEQt3Rtn4luSckRHIw5ms/jeHAQmW1kbe0ZtgGtbg/O
HP9uQQYeK8M72FVvEGIGqcaceZaMVHeJRm5PKHK7YEpYCorZxQpngG0VVEjJhUTDJCRbvEUDyGwS
fsMYoVhOHHKsTGtPWEkRtCDmmSTQ+CQXUjk0omq923Z5SnIZaq85bH/rUjzrgFHJPjKRCdfDyQqr
T4wWNMIsrwkWH9VWTET2IJD3kubsa54TGNAjEpoRKTqrzURC5kvrsJhauQXIwmp/ZiLXnkdmaDG+
Itf7latG/NA9RExtTI5P57ScXciwClXtIAeOvC3ODXwhLhZDj55azPglCkOXIUFYcwoy4CEh+96M
+ThsmhxSQapd3DYJz6kVCyJ/kGs5dMXbFl+OO++s0G038WhEsK9CucsyCI1TTocZiZKt+sPAJbbw
EO/ymogDtwP3gS7w3BVxtvFrkFeY+p4KD5lJNbjnWMBnzAZiLwpkev34ES2R4lAM+p1iZZXYsXaq
HL8EvL5NlYj6EIs/FFryoEbviZb/hsABxiagCwnDVniJfOOpYVE++EzS6QZru9Lpz3zcV5l6w9bp
yK8fi484qyEg2aChZbubUZ/A5xkk7twZgVAV+AZafr+zfpc+vQuyu0HiFJxFkTDRXEvoJ5KEV+Fi
BUJRo5IzkUPPteNSdfg9V+WUpsS3Z3BDcS5ukjxdKBX4M/ryuQs3hLSQYSJocMRGuo3twUL2oXNP
pfVPSwoo6CKFEW74hKflFURK1Bu0702f57HHE1A1HzlC2D0HFRQ2CQ0/jAq7Bii2BsfsaIcdoTcc
VDsfQDnS1B26yPFLOkFr0MGpdw0sagYcxckOcT8D27pxBedjP1XoFMSbQ+V3qsGND174y2s6CIXQ
fpgYO9tB5wzZRADFy6yQrMWagxqKtz79hEvLVBBdxu/esuyADjgJcN3BHHLzUEMMw5EXbYt55LAP
pQWfw0Tr9wom8lIRR7LTyQR6qqYHSJli29iS02abRixpGDQiPQeA3uT5zqrLP0Wb34sWDpDH2Sjx
8h9o+5JDGc8/iJ93+cyguiSutQ2Xy2Y27BlRxC0LVNox5yDmOMdWyBpo6xOtT/KgPIfzPlCgnamW
rF772HVFfm37Ue4Xi/L/Iew8liNn0iX7LrO+MIMKiG1qSTKTqsgNrFgCWgWAgHj6ewD2TPf0HZve
lP0l+BcrMxHCP/fj6zg3zhR3sKSf8R96B1h047p0vQkoR5Stm0GiY/9MTQOmb4s0ywLRopo4DxCj
+3VbFf05hIOX6D24QM+/RPH4Zk1i3ErtZmjR5+haN7eAokyimerVBiIubDs4CtYM5rDNtcBosjc9
PF+1/Ss1RX+rNOcVe5911ib1rMsfsY0h3cVwxcATi4dUjNC1gFJkeK11HLHFdjTtRkAdbR0kEeZM
wZJgM7AfH4ZOyx9EoaOIjvWpMxKXXmY92gKCQCNL3qWM7C0nX0hDA7e2GlvITtocBDGrHwipP2RD
1GNa5vbrws7qhyV+EYu9YfJWdhljUKoJtFxvnvDEYfjKy3IlzPQURMrd+nkzMdMePmVRPvt856s+
xumkrOYohRCr6EcW5+M2PJTrpolN5gLti0764gHf9YFpZYy9L3qNKywYwm6ppDB0gml4Rmvb2nbQ
U2oyjFDkBzhUzr1Ejd7W/deEJXYb5WB58qI4NzVUlq6bHk0i28IXnIVteWf8A7bfa1aioplMSS/m
I9W/xrJytq42tNvByIodcbyNbuRsLC6gzDHF9VCbwQbV/HmEfnXO2p9JlboXg86uIqAONxiOzYBt
EMBjvUULeJgiCEeVCE9OZ+K0KpqN7lQUT9kxBq+JSuCk/qi65s2W2W7MTJ6OuS/Sa+SjG5Yax4Px
yJpa7Zu4+xGoyDiUWvrFIDc8oTFbKyvEZql6G9ucqW0nUCvPneucsNmSwfb1aDW555jQHaCJU2er
XyJL/nSZxRPjd1wYBoiTGb7+uHnxi5Iq2MHOtn6m/8l6847MW2y4zQ3cpdxHwOVfjsq7XV6H7XpP
ZU2NzlEPm5ZwNqSqaV33KBmTnaiT6NLXEk4ojsOypsEXnT+RWkB3XccjgK1Kj7N95cQt0LDxMM5A
Iw5O4tAW/lMSwRObZSvHVcPODIXYJkMr1q6LL0kkOBfo6NlHwqLnkDOhTXnLVc+7g+UJi/oTtPBA
ITVxAZ3rRLtkIyu33AfDKJk8IvTUFbhYNZVHszV/YKvr0H/okTasX7ECeG7Fz6NLZ6WbDG/Y+35X
dsTXCDxLNjpJ3GLId8w7QdJr5Rp40afcgC85Yf8c/fFhlC9J/WA1vLEdTpZ1lPEeidhEpQZatrL6
r2FqHloma6u0x2YPbitdFZhqwVKRYCV2AIVxPLQMd1fSaG8B9giOz95GALtZIwpXhdDPulv8NGV2
cavMxsRrXDsl/jYRHbx0kT46Xe0jaq6KCDWuCED8Ed9DrmMSR3rlc8gvdYMLkTulktxvowbhy+XS
EaV1gRoU7JDe2n04MdGE0ngRbnbt1QtF5tqm7zV4vgHzNZGLeMWW8OHIJLqKHMOH0WUcKHg+yVqA
199WXmKxcGAg66T2Z7TMNxVp5o7798FwBvbkigGvYXKTsPjbsddcuUMGGIn5jPCx/owCIMAZT36O
07w8JibiXl1r3SmpZmF2xVwIbQhs6kU3xp+dXumnzit+IsboBFtQiwtjlLeoeMBS9yp83TqUMvk0
rZLsXDd8KcBXa/RfnoKme+sKzbl4yd7iMUzI122LofNQjycqHVsT30n0jtJI7xdIm1UQkwWRyPN7
gAB/o7F+mhjD1saQngMdN0KXuhXvo3Z29Vq9a5k86JUdrHtNFVvHjnlcclouhXnHZ6WttS782eu9
fTCLEP4n++u6IGLEdE9H0IYSX2f6LRW0IDcpREl/zD5jUkgmqRk1cnNRFv2HAYCFxOWzWBfGU9IV
GabMotuOVnPV2uix08pf9Ifi0PA4RXoCj2A+/u4DnULgnC10ZKT1Hrlt8livCoYxoSnNfSD8HKEp
obCOnNemE2onG5DTUqljbuEda23aKtwcWmFvvUM2GYl0QQWvOSqn3HK56CCSdP271JoP8Nv0Z0+W
mhmSa9Fn+XNIQVmqjOFaGKeqIYc4iXZnzyXnbPC/m4mYeCeymxfgGpKQ6YF3EqmxzHQjJhQ65XM6
xWzhbAwJQ14WEEVBGb4rKz5TwqsOwow58CWawRo3q92pip+8GLK/iyOpZTp+DqR4aN1O51XrFPd5
maL51BGjekmVOHiF9VQGP+nNVGvCuibCiBafKIW592Wi7XLbJZxYlQ9NYkx36tOfZK5v+MAnt9Tr
n1sXHa4b30bVVc+VQxBt7D5IMpQXPKVvjty0UDGvQxFcc0lxTIm3yKmDZ8YbXPzMn/GA/p4Kztvq
Z91E6FOBUVy6H8rQucybfMajmNtAG+rbxhuHlRs3KajKGi+norWFiBzbK7dd1uvxTx3AlzQT69Lh
zhaD/DT8Ee0c7OsmTwi6KyP4Xci4OfcJr5Q/kVZLJVODWC8yinqC9PsHXuJVy8iHHkBokF0e/iq9
ZD7zRb+tws/2lPjN1EAfsJfnrmKDMzJFsimOda5zjDJ7IQ9T1fDOp/k+tbjzYwUEmvMlLbx79MoI
VEyq1/QngkvFuijNz6T7MyACAELXjWvTjWymLhQqzMZfg6X+xjkXHmvEdFr8HsMGY0CP8JnZzo/E
58KdGvWqt7g+qMz6LCLLI79P8cXcoCWKEFURHZZyb7Liyb6cGbOeHps8TXAFsGxs496ODiZmC3ui
aRRba0fBvPMilYkL2uM6HtLNpiCEU6ZJg0A3NOjAvX6gdIdxuQF1AVfAauqREHlIe5t9Dj+NtgGK
a3rcizFle4cUuxDVNva2kdaflmkDzJevgavlatKb7ULL7dBIGVcozvhTeFSVjtSFGYgrlxXBDutR
6aklltICkDiIF+zub5YVvtkai1pSv8NPoRLeVAtB7TXQJjZ8kNFbqzPx23sGl/uqO7l68qeNguyU
l8VPbnZv3uTGNGVAzcbLcW98r95LhOxYBxFGezX6pI0wpH6OtiI2wYoOXO+1H/EomX8i0f7mNTc2
YJe5I8Vh/VnhZTaHIOCyBS2zrJq9PyTiltmUJ9CuGXeEqaZqz0gJqknjhVu+0U/hMrywhP/us1zJ
eL5uY9EyNfpK8OC01YnkTsc6MI8UnEYeUd8+vAqRWZjci7saENnAB0/nEqajBkaCzg7X4YzEUpmR
gk5r+2oJjgVU/GRE/rJ2xx33MxhbcvTtZ1yEAwhBVLwJThspae7XHO8AD4SJt2P+y05DSLLpR0q4
VLlpRMnWoeh47jX7kiY9L21txpu4iTa2h0iiRm5WfmQ/T77KTp4xvHdeFG/DtDyhp2WbOsfEUSvU
c9fZNcHoXKHX81gyIlOYtbaGYeCUa/a63ldXkspMx7rNFOGmdjMcZHUz0XdisNaIKHuNFcoJcdIT
ZouVo2fM3oaCCKUgkBXQ3sMlHoytw7tCKyAw/2blK3ik6UR2nVjGUZN86puSDUmLEQl8y0EIY5C7
dnuKKyykAs5EM0o1uqbkfLaW+jIt354ddDmJJyPdhCUivFON3ISM6F475p7JbrBTNcmFliNjrOcG
t3pgqCXlQamZMvkX71XUAxvA521ZGJt1ZRyZe5CbmKJu4zvPhbQBOXrZkdwvVIQ15ANApqH4Q5uy
6/cfAbcLX3fzo5E7z2ZU+lgxDERVDh9NAICEYUH1VXPFH+MfrS77be2NkikuH8SQ5URXHE6Vh51D
68c1GJBtHtlsAD7X9MDA3x94Mf176POux7m0K1HW+wmyK/6bkcsXh8/ctfnrWA2YpKlVylxuTewT
WaClVir1uLE1o3VDGcFp54RcnLv3HPtkKYL0Lsvs0Iu229J5xsmn8o4DAgAXeZ+jGmFhljTqabPP
auJTmQTmRyis/OTP2uAsozhyJNnR15Q7Jp7FhJT4VQWYt1VUtuCMWmFBtTaem6647NYbl5z0htf9
6BVavLErFUP/o0CgoYWUSfiqk5BVWq5S6zJHaUMHjIY0o2+ATqmx5P/kurwGBEgE6524a13x25fs
sd7wUDgh1iAdobzF2RInk8PxefiVBxnFcHlXre2SaX5jv2O8wLPpdukV8SZZS6vkIcvrkooobnAt
OjnFi8WGFvlfiTVh3fYodOpH4rd4WjuK6NbePDXCIVBc8ZFvamus+dMphbg6PF0u0iG/KW6dH7/3
sz/ZJlZmaiUhuD3uqJsf2sHNySwm2RlM7tS7NIO2LnVRnh2hzYHp+m/m99Na8E/i9DDl59ydVnlY
IAn72s8QEAxlBQ4jKF8dSEUiPat4OoswuOsm6AKDQPcw1hrnfzdGDQpmlITBAaIKIMP4HCJ098Rc
s1zhHF9Nftod+5GEe4SGJkMPM/NUwFzOvwYHMn4ADY+LkN5AH4pXuRagaxI5ybG670fOwIJz8mgk
kqwlHZGtomOjCypmFy6fIiFfMOCcDSd0NtNEjBoghHsoiVDzufHo9mwabnXjyk/KW1VHzkYrOGqH
rfnpmBl66N3rNG3HEUfsWOVWUkEI6ix9Q03vtJstcN7ovbIfg5/mKCCt2mJM58vzxIpgAeldG6EY
jnEMI30c/3CVA4js8KnldkJBx0AxwniGpO9sazVubckdRCkBPYg9uCUVdRqha/tNVdOiVrxYtXO1
LG96kHODRej36RoN8pgnEcg4bczXHEwoZEb3CFvr3kX1gL1DpDucAe1auOfajsYVDsOtU1j2iewi
j8KQBluvHw626r/0LseIWZUlHibnEcmR8yaawSYfjM2WefZ0AV89E1ctCkJ4cWXLc+4k1mF6zQr9
sycR9BzMEZEh/Yr8LH8kGP4g01/wap+QKtSlcpCQgAASkhoyIjaIOphvTiVgsV0tXBvNPPqRyAnj
ZvHRgwzBYkuPFREm9A3T+ctATSB40PQohmDvtFa48aXxqiX+NU3yq2EFFQ5OXdvga76FBH/iJJZn
O0crzXTjTfX62hvTGbmg/tBWDrM86+GxUzM2NR+RCHCkWPiplfwsUiY9DWv05PARjjMu6T54q5Bn
6VDPrkZnsjAsIFZ3Tbk16/Gl8XSHuwTnkrTgHhBU2ToixGDmAjeOapASCXCFoShhMUwvQRgBLwI5
AZ8nanVwQBWKpEdkxw6RZ3Ds7Xo9W7MDxVyfQxIE2R+78N01Tq5PrSzbTTAZO1HQPOmY4QvJWZzl
WWaz42+qWFdbUl4SiGAvHLELsad6EYMGw53bZmICAxBxGbztsrnyZGTQ0Ub9zSg18oG6hXEk9N2T
Vd4lvCS33aeultzxXnz6S9fCVNtkF/VNoXCm65YxO4GTS8KJynOsnTX8zVL0X7N71uce3ZqP81BL
LlW6Fd5SR0d/eMy0ZNwjxV10jC8rw9eqTYwhdpc398qjjpYzeky3mnMiyhzsCE2sgs4oDqUhdmRS
HOi64ZYBDe2ZuY4AYI1bMe/dTperi6dz2x8cbVsm4Mtc+IX4CftO241UtG9NjbKZaHDnkiyg78xY
J/UFA2IOyLbl1h/JtXDg3JOC60N4fWN8irP2zOeNt0dN2c49uZrenGuhvxnIjJA/6NztOQ0qsmMX
kmxvlDuUbH0mfQPlhKyB3ixVeRtade2liZ2d40OFCIUFOLrmQeRvQm7tiVkhYwyPbQFQRptDJAj6
9CUPoPmh1H6qaW3Ezz3ie8gXo3yj6Zd0QzTARIyGU1Y2aOohRHM8DXp1ByhJO1+P5qlAkw9l+2QY
LddTq6ItS7kfHKdr3CeXOiWzAXO6vDggnK411taVHNWDVnXiFNo2yWynvVZk33Zu8mRqT4aIoGHo
6GxW4x0szk6riYZRLoyeTsQNWJIYqpH/h+fvlp7eUgcCbcoofCLkK1ZYMnD5+e62mYN98cipKcIV
hzWJlvWBD5w1TKCMIhP3JpWVj00tgaGnir0rY/aJgufXZPahRDlnV7M0hBiNCxB0BKt2nYNn5eGq
oEJ5z+UJlyVE+oecYT+iy8viCzUKli4j0ew9eDh8KZF/phIiWYc4xBngI+ktf4zTYXrGBeytlnz3
rF3VOoDPpOdjODUk6mKsz3jVXrEnAegBf9MQnkIUhLHHq8jJLE62hKroeeJq9kIf7HxyUV9DQQMW
hc8659wb+1Zzw4NtIrIBgEciB7w/vxCW6JFcJ6yAWF/haGBYT7E1O91wTWOPdo3KOEocr69NQcxu
qiiOF5rDWJ2YZRhBN4iw8r5GfcJ9YNLvShV3HyD4owmXePmbDRpCuUE16hKUicfOkRLLVFHxovyf
uJk5eA5lAy2MX+HcHG+ihoxvxJfQkXDg1Mx4pvatd1mGEq+jSeQ6gQK7vGNOTK8YxMInMfTjZbGk
RmFmrzklhtceCwSQUyvckXXMV6PRInzj8310jdp+JM4u50aTjKjQSF0S5atIIGZirs1a/PquX8/t
1n5xODLPUi4nHU7zJIsh5iOWdt/VNS6iBozS3VKcvvxQ0N4ZRq21Nzr5NDFLeR78fTMwdO6TQjtA
JTvqQFrvJUPgNSBPZpgasWCncK/L13cZFgHfct/EQGYxxIdkUUnpcsZRSOzbhRnkAn3e9eUAy84L
9su/Vokp2GPQ5K8xB8KHo0peCXPKbRalmEwXvpGuCGJC4SaPy0bNmTQTmwT568B56k9B8SZOW7xr
eHLGfajB/Qw9kVzoyHvpm6onxOo3JOwI4qQuIT8eHosNrCE0J+sX1sgPu9H1oxgwUWED8V8auhHm
mF0HXGxhx+agb7dpFwYckEDVIdJUqwp8Iebp9GrozbCxCT+c7dIF3zMOwTpuWR97/HCaKsXvIbNI
uqHvdk70MubsShlB4Y1hFH+mYgrP1RzBI4ADN2IaEzyi0XAFvLaPmip+wKWI+zSCV+hMWXrvbW9H
02Vwzib32VhClE1ePxb8rJG4csug0G/4sNauLuRXR4fm7FaIboUxWNiseOsSh3HLELfTD9qjsXX3
T0Wkqtex4JWtqoFW6OIHsnB/7WegYGYWATbY7mno3Q/dsrnBdEOVr7tvhkhj5JeKEvOnpOaYLemZ
XENkPxN3b27S5rC4cGBo2QDJHpQ4a7M83NkFZiuWHuecT781fn07kpYkoMunCwvHswsJYEPRWflm
luUmCFT5ZJppCXcvZ0NqlXuuMKEzJCWniseOMbZdeQdNC7HMzpNuc07GUPE5PsEqZJxBrn4hDsV0
Yjw6UXI1skQZVJcnwAXYfeMzdjV5MZks0PqRaxvZ6j9Rm/LTGFkDcNrqdQHQuWNsHxmV2A8yqCf2
LveJXlvWAcvIzmMj10GBeDOOEfbHJrEJhvUGkil9SCL/kN3A/THpPrIZwdDjTFzR/NfvsgxQFTm4
U+qCvSwp4NnZBsCs0I6A6od+chIFR+KWBfjJYl48Z6CXFxVrwraqkrkhzMXySa5hiSVKyoqxVeHo
KXkAD97YqwNO3Jxr8uwUtOHlN2hV0QybCSHcG5b72M9hXdBt0S6wSDv3rmZu9Yze2eUtCaKGwHqK
Ks+fIxvC4PZB0yJ/V1A58UAUxBicihLHMNp1MmCSPPan0hbGamEZcbDzV0XfF3ctke6uaPDl/fOr
Q13/AnfgPsqOsQeX5+yQWdFPrObHlNh7PJRyb6NCUr9sgMsDlvbAL+xSvz4vOK96xnEWMYJNXhxj
XbyVUbuDjlt9SBuHfbbsmHmOM6Kd5nUjeh4K6ovm2vdlQSRQCfqiyHZOk2EdqLj+gO3kklx6aFYE
PHv6cxd8Yplv61zpl2WzLWP7l+giBckj6S/t/EOnk4GCVmZQfvLIaOTCJj2v7//7h9z7cM1Sf6z6
8t6jJXBe4reoqP9V9XZ2Wn42WbTY1X3f7brD0mBhBZ4kbd1iR6j4EIjRtu5a0WzrVqrPouWMi5nQ
uoZlHl/wMPAbCkFDYFrj3PPWGkuB1fhDmGeHluBj4XbBegrz5AdFGIxqHY2bhXQMRIkZYZupXyrw
rI/YrekY/zHUQfwHog0+DgOJ+psa1JSiPEbBn1CPCFs4JACg/75pGow1rCgfaLzKrUnV1EO4M1Jc
ADZWw4Uh02IQWBko65ZTdxdz5p2I0XhL89y6yvjtH21IfnbG9PvDlQm1VbXrP1L3yzdRhE9JU4m7
CcaiT+2tsiI2/b4urpjKbjD7tI1thfzjjMZ+oPjnsycCciIAGRyKLJy2CzqBUumnYQ65JclYHZdu
u2L07yOQuoeRep1XWilQ2dwE4J1G8Z015+EEO3o71BzVJxbuVmjJ2cNtfi2HtEJ7I9U/NcCtNKWP
QMIMHLUuWNk2k8O+T/r0RpcY/XI2iu7ITndMRnEfGo4Kq6SHABCGM14l22MRgVYWIBHEtXqMJVF5
zcBvMMd3pkI/f2/4tad8nO0Mqwj6aS3fymDR/US+/fvNIS9VcinmvV6nQCYyWiMpbMJMU3SvCaIj
LreB2viIxAre3+YS2pO8xOl1WU+0sBgOWuLaJFZ8/ahxClnlPCiHBWA3jf50RKfg4tAxYnTTOv4C
Z3BzWbFoJhw54bfSO+p6WlMO4kJHIXZOa5gcrnX2dznh5OxrXF/hPpl96+7SzEjP3/t7mbrjU+lV
b8oWPvotq1FkEwzE8FFv6b65U2lcPnhmYt8TZq8T1VtrX7dHjqWhiVjTHR1fMq1prYAsw+iiPY7B
kQ+lXHd+kK1jAiYbhscnHUfVYxuUzMXnGBCzJO/2/S1gKtTw+6jqYLlh9T5iDpzNdmBdmqo6acnM
nMXlenIi+y3QgmxvxMwd8QaEByh3LxVO+4NPIcyBLRbhCZgRr+X8RaBonyDrzhDK8uZoBNHyNMBY
wvJPjhgvFU3hNjSCtunKl1DqVyyADhqQw884wK81kvEvRc/dSktsYm5Vc0mcon4k9cadgceBtWT8
Qca7/N4WXFJVndK4rBF336EWGJeqdDa9qcvLwo3pRPUPpE+xbICWmcz1LGG+znpczEz4Gd8I2sfo
UsF4Zf9qGAnwWG3V3A2YMhGyWsu+qbACW5CLIzafhySLqvWCkTFUYj+FKsL1itMPr/tfgCI8HfxH
LyI6lAMwFVI8Lt+Kgche7RW5NZbVQNtGHcFc5CTcZzSefXQRs9u8aR5J4Yhnv3+FdLCfsiT6GWal
Wqe2gT4ZO/4u1ZmnwK/ZLwDYTsX5jsaxp6WUwJ2xjAb5yJoA9moitIcT7h9XFuIztIFi7aRCZnCP
SUlj6LLqi4izch26RwMnElnKGBTPfMmiTzbciobj5HJvq5RprjFLYByfb2qYqcJtk8WURgLWJPwQ
/9VDpDT8/7sh50iLx886kELG2T4zGVXQ28ekV+ShXAf7Yd0OW0Wt1kYt3AEjyY49zZmz5yzeNjY9
x9zbUcbmrDGkAQYa9fDV6JhaitRcA5UGFVwEUE6+/1MjGYL+IqmJq8Wb5QHN9ZNYHHA4iDfa4Jm7
msVn0bjppQBhxWrUlauucKyNge3rLggsnYO4/jXYZJ8WnuUo8bHoY0vBfem5z2NDxaGUf+mtIJJq
ZvxQmYwJI5sVz+x6hjgKLy1Bv52X28lRC4IXAXHoUbL2LP1S2FH5owrdpex1/5vSzevDER0zSEzQ
O3GFvRs5IWLX4qTTBziJlitB5bn60YgftKnFYtoPxr0IbJTUtP6q6lFjDA+XQ+jwziRbzrJWLqsm
q2dVdCYj4TMYtXLNRRA6fs9B0CsRDr5br4zojKk33LSV6A7ChZXUa5YP68o86Eb4VyEb77IxZ7i6
kI/7C0aU/OBj59mPvnOJqzZ+ydsLJ/rqR2vnnH+kE78ABHG/1x2bD8D8le0c9YgpXN55pW+veWzd
nfSa4lRpBY+TYz3b4FDqFm64G8lfpDIvhs6sPCbI/dgH3l9CZyZCnEP7VTA9NY56n2K72xlDhDQQ
2MFLSQ2Kipz9hJFljTO6eyxb7UCBlU27LpNQZkckPbPYfjBDLmR5FGDV7kDJzQd4rQXXuuwNoe6x
W4h2w6M7PYTmxCCRlaynvblU0bgvag5Vo0PoWUQovkXhHBUGmYvtD58hhQBnV0zemTUyhQDDzCtj
jX2uWM8CutpeGpNLqpfZbyxbye846252nnt4Q8ITk7VxU6HqH8bKkA8eH9tVKhmdDWXnbpbdfh5y
I7ONl+V7HtvngsbWJ0PWaNMG54KFAmtpQ3KcWv24bGZijk9LW+cxhupugrGdGa3Lr451+AFNV12j
2O95QVxvG4fyXhq9ybvs+SeR9Tc7Mw/1jP2uK/PW9BohAEfRBU4W3JsuIEu6Le7T/GUMxglQBCeo
jOufmOEiEI7o2ls+whAX70ZXJSceGHxRU8cZ3YJLK3Qlb//8jTQLxAHiPLJkHT0Fs6QwZsFf7GJi
R+D6F/KqRS1uKTK4rzGtnCR1127uUU7euT8VdhtG46xdlCiD8q4C3H7zqSIqvJMTg12gBOtmFckz
ebgW3kzozWExlpPGiTZFByuA8/6IgKzkutCzYzQ0MPfp0Lp2Pvai2kurpzZkJGuyabTrgRr3DenP
H3grrfeUyPZaWPXfCQPCMcMbyL4Vetzkos2Ci819jekvLO/jlBCNZH8M98KW9rUqFMccphlEEoyr
XQURdrlhp5fDeFi6fGdW22Mk88cqmMIraBJ/10UpEPrpQBYLDUgiDcL5wck0V9FA24nmtAIXa1BX
TFUSGNN1/eqkY4II57s3zUhOvDDQKDqyrMsvjUH3KqDTrEVuwC93uSE3fvxZq2Kf5dl7x4iTYk/x
mTroglXCul8Yz3gD+1ehAMSVnQmlb1lIkKwf8hZVWC+F85Im+jWODDKXhUioCOnz439xhDXDfsCC
6RjPXnCPBmZOD474mjzAPusUy11Nimxv1pLN5ykNHnzv1dBeXfNNWm+N/YJDZSVNZ+WSvLctTNWc
eUxL27DeQtldnwrjQImSBWKl3bfFwWs3XVOTWf8cm1vT3Wah9790MypcpCbBycJ+LAUpdy07GTqp
kMoO34ZQoHtMm5oT10COMYbWinm7/gtlKJ7iI8aaA2L3p+7PhllpH+pmBLZZe6vIQubogVDXVvNG
Fwdz0IjwIOb0J1Dxz/g2t6Sz2HkS85l+va/KdLZFCVdoKittnYbiqanaiwlIBA2f78JODhlZ0bBU
oPFcka+YXP7CofRKdwPv7syL9gpxtNyEWL5p49dN+3vUUZins+UngXzmUgn7iKkx6ejWL18aEhfg
yFLyIy2iy7jViGpjd+6DlFR7BMcZUqrhMdmsLSZY07QK7dzYhgamdpybmqVDYfd4+2hZORTyP3TN
WPq/wVsBZLm+bRi+8FxDN91/qy/Bf2KrNiklFhoGWyp1OEpzEh5KdbZcR52xP93xoVoMVCljGyA+
ZROYmRlSf0kLUhkuusyqdukACLg84Wdits8zOhz91vb3niZIGGJaOKH6/O4Z/Dxz8KKOQgXxLmp0
8SFd8Dqe1EDQT6SdIt/+T21K//OfCP/UsTm4+8I0De/fir56lughTz3e0Pn+Pg22PqxHjV4gwsa4
DMqiXS93ds1taqyXeI2FHiTn//XPWrT/V5vXXJPzf0N9fZvQk+MJ/hoXEy+//y8I5IgxNusPw1zq
O/Htse4xL5Sc1mf06De5aTkLEb6iN5hisk1gkc8WzCUjz6l/U33MElLGxX8A+P6PYifD96m+4iRo
WzQRmsvv/8s3NvmjqRUsbzhrc8hhlMKXs/5COraeKanPpZH96gxmAloRE4OVCVoVrvnZeYC71iUc
+v9/pRx77m7615fK1E3b4enyyOHwrln//pmMysJpApYxfJjeqiz3CxmVggP6QKsN86Ae5lTX7EP0
1Y/Wq37pvqueG2LYR6xhxY6Bdl6GKHQ6m2BrZtlJixrigz6nrmnAWyrAbKCtGFe/VussE53EoI0X
btL9t6jIoAMzPQq1ZnoCpvonbpz0VA/e83JUb3O0/KXBzPlcbi7L6f5bHxcaSxNiExEaw3lIojQ5
LE/GIvTAUWxoEeHxmMLo67sb6JugGiOx0F2syZvb+h+8tvespVWrNIKeqpCzV1AEr8ex/ULS+HHh
hzCnzW6m90Pffp9agce00BMq4yXs0Quytu+PS8fEYIgv5FtmMLN2GRfpU1lNzTEoQKEEnsJJUu/0
+axmzj+U5tis9e8qERVZR7yYYuVSFLGthpb+MTn0mCYaMkddTG4Tp+Hwyy7+Npbb/umhLKzAWjJ8
9/P4TMavfVRE6VYOl34wi+VxTET+zotuk9SLU729L/8UOKAMNQLz5JisF4YIrFUckWuJLVGdvdZn
nqaCv1nQtDvGxOWx0NgbILnUdz3TaWlTwoEV7gLDsg2mmEPyUdNq8ae16M1OXYaDI8E6OzHLLb2/
+VX68u5k9fjTHtEzaRbw34OBYXoo8+Glx3iD6li0t5Gg3UCliUX72tYK5fgjHFngGZekO33C5sUV
v7iN5LlYrq3x0/AKFHiaa6ypPkSpLp4bnm8TERjge8fQYWbYdy4WstLtL9bot1e78c5WBhPUDe9d
rg1PbpsNs37VftN027azNzxy8KOMcu3P/PaFHgl99PtjwzB0Z8y8lbnG7FI7+E2occcTHfmfaRkD
1Dd++ZVR8bjaOspdn68mOAcnskRsu7x5RxvpppiPOboz9kdbJg+FaOQtZhQofcxX1ijsDX5xPiqR
tfPNlhNO6UmTzLj8VRPYeVXMGR7+z8/anADdhKAG1dP3n/AdWKteDe6b13Q8GKaHNG1wMJn/En02
liZ92fJBHW9po/fbPiv/OHhG4BbFITqmdV/u3T2dJSfufjQG0PKFgZGBstQzG0M+GpQ5FZuYoeI+
sBSmi0jvj1E9AY3txMSFEGfk9+I6oTttXZ2zo0XEaPQijD1aeMEezTk26jMeQCbRPJ+49cQktvhF
1buowH2ktnwKEmaHfWL+zk3de47IDh6q1ubOHvr7RQzOVcDu5Ru//5u6M9uNm8m29KscnHsaQQYZ
JIE+5yLnlJSSUpYlWTeEJnOeZz59f5TdfSzJJfffjQa6gSoXXLacTA7BHXuv9a0ysq7JbTHP/Yhf
RB7eQgUETYNFYdRHceVpHRArvQVPolc+4pEiPJvi5MB8YLisegALiFjgt+vMdBzZ1Kd21owgLAjp
OA29ec4YTyfDDO2bTPsXgtku7fYcnY+7zIPS4Zs0C2zfzulrCesBkiBW/Cx3+3YvNHFoIie95K2T
EuGGZUwHBrWhl+nD6pvqZSuS5irw626pKSRNk9kfh9bPD6+/1DN51yftBOlQYuyFSsOvKlumqeq+
DmNkky+Cek63q/xcS9G/SXqrWwZAP9LWxuhMKbrXnY1FdgijdIJVnAm61etrGbmR2PeDs1Udozyh
EVH9evTpJPA55Onu9XeZcx577jKa35let48QLmwBOg83juGdgIMwfvbUp94D0ljBrZqIWTrp7D4B
5Ep0lqPOEznQ39OEvqksiA6vRXwKIKJpHaq5uY7BmIwCAILQZdAwpcSjvf25F3AcbetytRnlIw6T
It2C8zgN54lHGThHYUXmiTJxsVVuE+2KEZ2oRn4k9JiJZQtaRCarA7LfChMkDv+BbMSVO6pxy8sR
nKQZn5tYF5fStx4gqRrfIrzT5+NkP0w4Uk4rgUFhfM0M5xk5SB0+iSFgaIxzonAyhwlbFRTEaKAn
nHgF7XSzynaNFdfoHfDsG7VfnAWxVQMmbsddkgwgrDH8I3mgTcF9Da8zt0HbOAkZWK/785QwnjCR
2mXUyAnnGPVTYbOmTVWLA3AYMprq/ja2Bp6EssE4iNl0jneTX4UuT0DgltvStjKsh/J0bPPxPjOJ
2iFCnCbmINZ44UFNd/ED/RRnzZ5c2yZFfGP1nrF2Yhe2IbLlbemjl80mzThljwqiqAcW20f6LjRK
Y1dj9zUx5J7BzIm3wFXrjV8UzlGyAV74Zf8k6aqAT9KbNWw55NUJ2jIPuMLRIMFp0yVpeeZCIvk5
vUbTEq9cZlyQnpMnbazwM+cDrdj5Q2v4FivcVuLMLdo7Q/UgLSwQL00ku9tO3OFQOv/Zgsdc6XAX
vSTD9dh11yhXmwctms6RLGbFJJaizKr1KxGLJgb5pWaY1d+bcaQY0evssrLrrZXR07AKQY7hNKil
RO16p1p5Ne6icvCujCItloUP6HE3luri9ahavjdd/HjByD/eVKSkn1Hc5qfIW/jKvXiyzcQ5qWXv
ntJvXOV49zdO27WnXQie0u6Y6Hot4hBVzZYzK4Xw3E0gUP1r9N84SNOjOcpuS2Rct3RcbxalBvju
ul1rheFjOvbY+Wvj+DMeG9E1Gqd5JGkkXbNNy75FD0MguBXeClnvR7S266zX9VPNpJfZE4iB94Ph
ZRqZ3YmeA1wSZf8wsRTCIsAzaGBHSpYT+Lh6RJdW6vXxdUxtZsE+ccBXMQDciVfwoSSld9lUYLV0
tyTPrzd/JF18aIyJ9zxpkbMaEu8MfqAlLEPkN/NArgZmsg8NwRaUxyH9CRPHsUj8C5XwpsOHuQp9
hB7ITJlwCtriQZt90yhW4TsNwcWYOBXWNZMh8jyjnzAHM7o863kwZ6srLlc1xth23dshibvvtPkC
+jt2cG3MfDSZD98sQbwRGA+6OTgFj6XaatoPXxeIzjMKUrIubWaNsj2ZRN7v9CYsfs6fo+QGjiN6
iJllCFASCG6mZyfNKzE9TfNVaY3BJVIGlHTVrM9nvdt3M4020097UBLLaR74p/mAt6NNgL3Ni0k7
H1rrNlulJ7cabr2T1gJBEtAKqmwtvzas+uQ1GSIF5/c69tAlvU01KQBtBCegkux64LzzMDy2fbmN
QUlsTBF/n8UJG6o0BmAVqK5XeHnRcmeJtjz7fDNhvM9SNYQldaEj/jV1pevvY2uzqizcZohKVFv5
quccnI/zL7FzGdeMs0pzLBBn8outF/yi7F+/ff3//IbkS+Fi86jweR9QJ51IvwTip2UJWwIpQGtY
ljz+/KVgepP3jPVev8KvbO9fW0fCvn8PDH/32//8v548/vuH/+f/V/nk8xX/1/nkJy9V/TK+CSif
f+BnQLlmfBFsxNn2mnOwuGnb7ET7l7r5j3/njwxae2yIbSUMA2kvGUEZmYDkkJvuF0PRRrBdidfc
cQWBOHPA9c8/0hUNSUc3Hf01o/yfRJS/zTi2iNpxHeE4+KNJ1+bw3uUAt23QWC7D3kWevejJRYgk
1iEUOCfTNHEXJk3M307NH3oUf/o8Utddjtw2pVTvkn7jYY4ZGdBaBxGpgs+9uJi6m9F4HtLTDjXM
5x+mz7v4/9rl//x2uu0YtqujSPsQcm2rqgRrbDMtwniYTDf+TisuIkzlXoV5Rb3MSQ+tsa/NryD3
0yw/STJ9o8SVFD4Ksb99d4rh98dDlLQ1Bxxbhm4L25r//Lc+iOFXGXBqLEi+mr5W4sxnADRm7jJA
31UYPSKcJ4seNGDNxVif6e6Mmoh3nugvqya7YUk9xNNjCD6ffbGzR6C6sDGLhZHF3Ds8lpY6lxro
aFfN5OnH0c/Q5zGEySlrBvcYdDTfqpu4G3ewTOv2h44xvpzKdSnJec9asG8FTAEk0y8SbKDNXCTv
HiW73KBlHV0ImkpJGKz9+maufGCzYshcpNi0dBPQnKdRZyGC1lOktJxuZ2+07ZIk0GXTb+soXFjc
VSXNx54+SYYrgtiP5fwdAn5yFO0qgSaiEHnhSkly7E5k9HkqXYYxnwX1w5TPvD+XhcVrqiIuewSJ
0rarSG+g6NDFBHrs6Nra4Eu5FmHcw7M/LKo8Wxr0Tpn2mP2qm938+EcBGIKtAQnMIDslhfXCYXxo
V/qyRqyHsMOCUcyloktAgWfRuxPA1TBqAlvidxVIwACJZOw+Q01Y4kZctgDHiJciZnI+f35+0eC2
cvC80VFK+Sg5JTusH2AYk1WLaDkCZeaM+trijDvxTThJECUbI2qXmnNfOPUi48lr8hu+sxdf9nN6
ULpsbPT7/os57IfxJsFjoPPVtR6T9QDEEquDVZM7OYvRsVKFvrmoOHtEdyIEPQt7tLl1AkKQFpdW
rP2tDuqsgwdd3I/Wc+EkWOckYUOC0JUWiSMlL7PePsQjSLukoBAVRrNMkY7O5lJ9AmlN9pALt9iH
ylb7a8fUdvDHj/PXnbhfJs9fYzHEiWUA6mkWQQceQHtOprO8vu/DM7e7isvjPDkl2Y8NJ0g1OsBh
ufbKiwKmp2Jem2XPHXYBfTRWtkYuoJMt3P5CaudGfo9Ahs0OD4oXr6b6BncdBs1Fl3En6nCZ/Red
y66ICwD133ObcF3IEVgqyeUkY1ALrQX2+mXC4CeSxEzwZz1QqfnvzdchpMWGsQs52lWdXWg8kcq7
4pbwAHcjzFgMBn4Gqa81P1iTpLGWKGzm28RGhiMGbjjLX5MHs84IOvac+DQftlM5UeWj/MReNMxU
zVQDRlLz9r+av6EevQRc5ZrYFGaZUJw1IEb+thDJzmS0ZFjLJtE2Zg4AjGcWQAIlX7KCTLSsoaCP
jU8cKI9C9FJxE6f1VusBzfMtw+5FzxnAPcMPwMLpL0NuPphy86lEALxIIYF1lHaZgCqmcSYmb53b
xXkTo2tEsBuZyVlpOTesaGtg8t8KbXjS8cCCuSMcZ/gmc5MC2Dw0vrktkQp7hoELIV2hgtJdtoQF
tEmcHBzv/KdCL9YFD35lf+8LPL3cnoWFJ8h4icl/jnGD+2SAFcNKSjB85Y2OaqdoSQTKnwmAYvi1
hv3g6Pp6fjcNw9E2v9JdoGUxhw5zUP2L0TRY+thapMTZJdxTXKWgRr1cbqMIJeZYgZ9QAJZ1iABM
VVCPcHytio+Bjwqo1JfzutilgqVtfktQGXOGiJjjWeFetF+DtDE3v8QVl9lkPHcfxQ8B6RlFzn4k
cx6x9J1YnTqni/Q6bfEKh5nkPW7MAURITkAlgMD53p0fVJ4DId2lEA3qa8IqeTth1WDDCfdGR3it
s4CpGPpzu9LAMIpFXes81biLeRaTklgBUlmHm3K4qXiIQtZSI30ZeQBtVCEcrNm3y5pctXkdx8AL
u4sVDB9LOTAP9daJRsAgEgyH+OZIsQJmbDlNXotEYRvjtNCqZqmVF2Xrb9zS2PQDFI40wP1OWtbG
yeSmDv1NlQxPVY1gwTaMDdbTk54cesbi9Z2rtFWLJ3B2Gw1I82dTEVsf6ADQeDjWMH1hZAwKkjuY
iyI5Mal9lRNC0hpXVcTp6S9m8zAcnhVcBcJM1/MaFHON+wa8u6/2Rp/sZgp1UsOoJe5zfgFlAa5b
rlzMGqYAOrEmQnhwEeLmLpzzsNpDftkJTa4HDXRV5X4v6FmIxjxrUwTSZjzf2v7PMcg/qrKv85T/
/Lf5Z57yYqxCZOlv6/J/XRq/+Zl/Va6/+Zep8X8d3eqheXjzGx6TsBmP7Us1Xr3UbfLzKPyXfP6b
/6t/+G8vr//K9Vi8/Me/P+VtRnbx1Ysf5tnbcpia95P6+SH7t8PD+PLxZ36V0PYXStPX8aGiirYc
wXTtVwntfhE2dTJFNMUwYMS5AvxVQtv6F10JimvHMgVPkPivEtoWXxzK67nclbojGZP+kxJaziX8
mzKTf950HCp4ndGbwtL9tqzLBjStSQdjSbLKahqYsCmk64mJ51BPOQk8roFHlpFgVTLOnU1SSJ0Y
6Y/9rUxytMjmoZqRZtXgXQMpvPeKapu05aaU+kUZTxD6kIE6FdwUAmvJViEtImDdYTa1qLEG0E8d
T6fxHAT5eTUFP2I3ufT87F6V28SLjkyBz0tlXxv+cBVpIKWt+AdGpfMU0w6y3K+6gj4WYZnvvOCH
B5AD4JVpMptqNm2NqciUk0CmRM8RBvhdXj6ZW71xr305XDlafTLNITlVmJNymW8n18S95QHYBvOq
HSA1rX3eoGyfk0VgWizIbYKY2sAK1BxS05Ikq9aUd8MU0y3oyJqi9CYGSSVA01qmqRrj8cS2DvDb
+nXeEe+W+WNxcMK8OCSFn/DmwmGV+9h2m5iUHd8Yb1PbJZ5apWvbGe7sAv/bPPHpzUFt+KqHpu68
RVZw1LTzHgP/xUj0lVJoo6r+Np4BdlaeXfXgY0H3b7Uh59sbxDlOKNHpmaU3mU6nzo0BeAfOsGca
XZ2lzoipTNJfGbzxzAAafaaqK1KnES5U+VaVFbXexCm0IS5hGYjFAjaCthwdNH2wPk57cBg7q0lJ
1Y0LAhGnO1LfnsnVspaFNC6xcNlkYo2z7z7eRY3G0uc26MDdZdmZz6TGYLYf0nujastV0n5FgAv8
ibImR+8IC5dZ6nBaN7w9AkLhLCTRAWo6MOHXU6zhDBFiaQgIqtFwmzT4jQNiNN0OuFfpYBluUfuE
YfhUjPlZQ4NSLw6dr27phJbLxPGfqiJHOcQEYSJ73udFGbs3Dlb61H+mWcaAq7s1YkMs/cDCgZIP
YJzMEkx7nDMBW3cGJjF9NGEGEnqzmqqOt+6QnIbg0FZj6F+RNCVXaAiADGMTXCW2t+HFViDks3YO
ycox81Zq8lXQj0+yo07qhLiUuifIlDuxBzLETIONQxdbGPdw3Cq3w0Ep2Xfm3HtpboRorM1DZqZi
08+hSMaM0AydEgPtCHeQUeHawyqzOGsi9j19qb4ONfwEjW7WIjJ7ePR5up9qEaPhjpCVDdFG+eKK
l5O9TyjXET9Vu5HBr2l5t/CtIENQ2THFKm6EMavo3GsaqHSKIhd6GG25eubXFtlTK7oLmwXBcIHS
aQGW/ZRYsG3E6KFI9DsYlffRRJFKyg2GStM/KWZAJx4EnZ+PcdFDF8vXE1M0rLYpe6SwvfLJQF5Y
WC3n/w6h1Dbt5F3KkNo6aZtoY7C0mF3hrgsGEEUKS7XPj5056SfwSvtTM3J2oPol9kPG48LyT2UM
uQWL5X3b+D9sL1vb+PosM7kEEPLkTnyv1OMxtnrnq2ZD7yxTE8J4BVrSKrkiE3DZjPQzdi+SR0+V
7kI4+0pE2jLIpgE4cJGuPQWUA2AY7BhLbsIzMoLcdQTdtjPgQEhJQIdrFtc9kjFG7ExkNVtcNiBE
FiIQ38AWABCzWNlGsz3jOWYs7Cta39pL1pu7wB+/6Z5+WoxLh2AK9OdEP4BNenD9AVxCzfnKhoq0
IPvBBwYALo1dOzZ62C0pISagg8xUooIrDGr5qCxXccLmAJNcnBCT6nkOAG2ACrwhTtK0gHmIK8n4
Zo4MryaT7wEW6WXIHhgmiQXwLVbK+VkTyb2b88AaGRVFkN1pKb17r5Ao/YvvYek4/xs9wH/ZlXtT
evyf1DD/L5YnrvFZeXL5kD2kD2/qmfkH/kdtYn9hLOo6tNCoNuj98ke/ahNHfhGWoCigJUzdq+a+
8K/axP0Cl2IuS1xUKHMpQtnyq73Hv+fadPzoyCnXEoQI/ZPaxHzXb7MUnHCbdpttK9eQyuLwfu84
ZZbtor4ezLWp2B2PPs29xhJwUM3ipHTtftf76oepYRyfIBesarr4QBi1pS9rFMWtc+HarrZUvXpB
WhidVp2DzsBiL+B6/bqGM6BZxXclYZfpNrR3Mm3Bkqig3WJTISTA47GFhnBbTs2BaCL8bW1tLqOG
bb4mF81A8818dAZQBiB8MuDSsEw7M+eV5Bh7DO8ubYM+WOZm1rOuBQacSQxjummyXR3VtZZn/eq3
i/uHBiVJ92+rufmUUUvaoABtSkNO2ttTpgMK5du5kNYlTSok3Vfk6UWY/63vbT2DYWHryuacTFl6
HikDUpoCAXwPIq+ICNAG0JdNP+0Go5cA1rCZU6iJpZXtowwz1CBLaJNT0dM3MtdVcUKwEEbZuqiB
2ziXJANRzUg8Svp1zjt0N0r9Rs+NFwN6APfUNlaXOc7M0xY4V+QUx7yiE4UPiWBUpwcjRwTq0huI
gStV80TZx+7YApAygWOE8MMyhMv43rQ0tsx+MfvNgG462l3NYJGFMWOL7O4ighmWRYfjmzbii6tP
j3WoRdvQIaMBnEhc3htFp/Gea08l7MBlQ9UGnti49WLssaEPikq60W3jevGaTFUP5rKwU7qwGs1K
7dG6IYhaFNnKbmqqH9c8xLWzaYV2LeChZrhgV32H9qZLw52XQL8oy2uLveCmHhwYsGPzosRlpILz
3N6TfAgbE5qt6QcPsV4hrNO/fn5HGO/Ke24IgwKV6aBpu67xoby3KjCkbRJzQ+RhRfaGgofkB0fG
0mz5M4SxYxLfqmDi9UZ8iXscsh6fo5agvtCIMCl6WBKVwheOjgzxd1yQs4e9mSiGVU/e5qpkxgO/
q1l30aUZ6+2Zx//xl+8wP+e/dcL5Dor1SRmWpRRqTDGvE791njOSB3j2a32NWhKVSE3Z2QHGrpzy
wc3llefgQU99sLvkPlI0+MeiHzdDUv4IB9NfDePRKhou5chbOUFcPUrrpBtw8zE28Cjv+qzefH7E
+scjZuFiNOJIZiRIBuep229HzNgeldrgNOtxhLKpxD3T7R81IQsQKGfAefaIBbBdMIVcSJHT5B5h
BwRU758fx8eLP28gkQjOC7hA+P/2MNhxeG1T2rDpoJbTiXHu0rK6qh1e3p9/0Ou/9PYS8UmIJB1G
ebp0nXfDgazo/MyaVLOO8oKM3mzOr2hyIP/VfWCFhz7BTjBZU751jPI8zE2OhvksbpVgP8qeZYO6
ImY/sWaeMy61CivWX47w48oIH503hiEtTocU747Q4wZC+NBCocbJMMJUySVFfgEtEvQjQYwxAJba
t9eJqHhgpx9AS68ICL7J5PiihX/RcOpvNbfcyC5HwymTLjBU9eHK1JqvYq/DfqbGEDZagcgrfxhK
Ut6hU+Ho8Ha8kBpyT1G3837/nw2KP7wkPr5VWQkEUDsl54ne+6cp1EDYZy1lbyzZ8oRNjnjO0Cdk
Nca0gNdKIAxYslTJw+efq8864rf3yDzz4w1lOBbgPDXfrb89FO1g1nWGeGvtGPUu78tt15Y3ZPPC
Vyg2XpBfMJ1R/UlXJxdS1dd/+fT5zffh05VJ3YLUGT34fEV++3Rb9XiUaouU4yi/aPv2ek7+Len9
j65zSc/gmYCwK8/NbnTNOGA6SZUHALe4KSP9YBfwhPPyL4dkvJuocRM4BqJNCwA0cz7Hereu1ebk
2NyuFYBjceU0I91RSag5hThYSFs09+xHd2iszoxwuFBae9DG6NAaRwKdd/Nd3HvLlgEFDLVrGR7y
kQynpOEH2sex7q8yMwFmMzxOebVpOOMQTpaNU/5lqfu4xLz9Du8eq6YGIe/5fAcGhicG0GACQB+5
0ru/XL55qXp3+QymoEifGSpLXgZvL5/SUmdAf1etXb+6cfLxykmmE2PZmM2u17MbqyROW+rPZgcW
n3AqIWm7tnBq4jnF8TGZ3JPYF3+7o/94ULyPqLlQhxv2fMf/dk+FUYM1oB1ACbngbIZ2O2nyMBJP
Me8qG4OWVdzuEvY/Y4zlvFPLOmhRPPFnNMmQVpO1eon19e7zc/WHO93AZIpumMGx4H5/e1Qij5K0
pzG9niL28VN+10p4nV1+UQ31+vOP+tMzTZHpOkj3eT/b7190jFdcUaIPX4dxgautqq8LKyOhKgGr
PEEPZQhn75KyG5g9AVQzVRCsQoeq8y/H8XE9pYVpS1Y1SyoTo8bb74wiVFdDRJKedL1Lfdz4MFWG
a1cdNGe8UkH12Jj2CZLt588/1/jz5yr8ChYfatrvVpVSI3uHEJUKDKv1bBfZfaqVA7Fg4pC25Z2W
pxfjUGAZLFcRcY5QL8zonlWZWbQBd0GVjs4mP2B+OEQ/auZdel3dGLS2/nZ+/rTUSJrPFs1eUyDm
eHt+2t7TRNmUjPN891I3u0dfL+6QQMaTj3igrhiTC+O51dWlDxqLyEHxDekjaiUmLFNTP42Dscpk
vJWwN/S4fQw7HCmfn8s/FE2OYb6+Dul484J+VzTFLohKfFAVeN38W1YxRBNXo24cAPFcF3pxY5jc
N+CT7ytQlF5oQ9YI/rLMyD8tZ4hdWHcpmR2enrfnidUD0E09w8FE/lT1jFP6ArsE2BEuVn0k3ZTQ
ClmGSA7q08bKNt6UXviGf5Ig6keu1h2Zt2HWEh0T2Ag4vq4WicnsetD0H04GLbOLjhRCOM3ZfjOm
9i60vKJJG28nUWyNJd5VbAIuTcOKSJEK4eVgTPm6owu8+vx8f1y8UM8IaVEb8j11+e6REU5mB5Ml
9HXRm9+UDgswhzYYuc7WBl6ymDrSKD//xHdWmrnq4c2r5j29bfLMmO/Obt0bii4dATdNDoczKIx1
aE0PvgRbncmeWgScgTH1x9Sw8MITuLJxjOBsKmAZ4a7bfn401sdrzbrFAQllW4alG+/WSZpkOoxB
U0A86s7snKl1HJ7HNRu+kNwPHyFczU7NAEzSK7DDHY204Tw+T02J5xK4SijCu9F3j+ngXFjdS1DE
tKyBcC2GxELUTjVf2e0ZbLnNEDG3q6vHpLQwtmVySZfBWDJlidPgKe2mvRM2d0E7XHauc5rFBSHt
9docOrqwrA1ioqXHqf0W+BdFzSmKkcEzhHe6pSrjG3BTpIFgPwG7cCDenPTsZoVWZh+l0U1S+pef
n7YPF9EWvIMp4qha533l+5feFCEHQ0Y/rYOkTRdJViz1Qdz4zKCX5ANtUs1BAF4QSYDj9DlVpcWo
MjkWbUzgWe/+0xfQz6NxoOUIGlXOa0Pkt1dwkDZRJ4pqWvsl4nw6XQ9FQRZ5mOMJCoke7fXGgGVs
ASMALoz9rh0WndO8fH5S5krt9+pkPgpMgo4jsNDN26C3y0Zi4o0AoDsh4JlgFxfBo22m5JqVW1fm
NzlGVnQNf3l+9T98qKTRo2yKWcnGeH7Af/vqQ9EHmOnikbSz7JtdwYtVDPXlQJcDF7eHcEnp4W5U
9hPt1yuuGQ/Rk94413Kgk60n1rh0C+0a6ekxhnz0l4d9lg2+PyfzVou5Ikfp8t55e3hA15qocZxh
DbL2woHlGbr+VTJ8JZx4W8S0FHoU9bQaKtSjuVzN4XDk02xQcWwr4WGz6i6AtsRgnR+JhHzQRHML
WQ+PkQ7RGwbeWVXI/eeX8f1bksvIDpZl3zaFhenvXT030MeoM8xM6zrWJCDJBMy0b+6dabwjLuoW
R28McywbYTB9/sEf6gg+2UFfN2/UXSSG9rvFOB61FoFMOKwbi7kgYef+sjfSu+I5kilmK9bjwYkr
UGT6Q+MSfkgmZdogKs/6OxNJgaaYgNQWQh9aHuyvnfNAx68SjbvPj/PDPv/1OGdJIi9q6vDXe/K3
e66F04r7IB7WaD+Pbt1dGBP22z48+i0b6FyeaqE4AaywkmVdUIDScR3koS5Qe2hqz74fBnsRkGzA
e/Yv9YNhfrjhEDKzmeYUImdmZ/v2hqMjjWCOjATwm/GPYRT6eas6Z4W562ZAdH+CVa0EKB9vlO49
8D7sEXFU4Tav05AhJ4bwwmZRztr8tGJCRNLqWk8LMoWDpDiadD8jPcJ1pYoLr/BuCTRK/nZy5ccn
miISOw9LEcP/D3dBm5Sy81utW9frtu50IorQAnZuhizcLhjZyvhHEvBsJB5xcM44CmJcqgPIBf2a
cBHisWKyiCWQ8DokxFGQxkQd3p/mjD2ZIo5gUbuewO3giNERxj05gl2VoqvSLzLeavtOFs9Y+N19
2SS3GPRtYqaReSWxhggJyFsBc3FNJNkWsftwZqJz5BnBJl5V4R5AAJHAGAcWoiQs8fU0RknurEQp
Lkci2hCvgOVxQ6CQtk9uaSgx10W0AogBxYnQBi1hnEjrysyIVia0YFQ9hGAP3o7m6kkCcmKhKutK
WFOEcJR0lsKMv4tGPyTog8DD/rC0/GZy25l9nz1bFtlnTrXUjXRjG9EjmqtIDMmmMKdrMlqPtt3d
pUW3lMjgzhpdl8spgqhNopdqe8B2knuiCd1LMjcCHqxcY0RgwNzW+9WUwOkmiSld+4V77noaAakN
sgmry0gW69x1OpTaUvYm+erCO3HlEFHRikcphqthBhsPCa8kyxxOkVZoeyWDk9RwzouOe1UxaV4Y
Xl5dWJDSCgoJRJN0WQnUHdamFnB4serWudmUG6MO9n45C8AixK5laqWYB7BdtIB517pBDguWPoiV
Zn76evc08OKXSee7iy4ku7MNyFrodGvr1la/sf2svfvLWvG+34Nmmc6nQ6uJHqT94QWgjSWO1hZo
sZ/Ja8s3vw2V/Yg4795CTTIo87mupis7IvUF1emoPf3l4+cl8+07mRrTxFDORxuIb95teaYS6mec
VN1aS9pwSUQwBdxolTvbX6X2ZRrBRK4CwOJJBxMZ47S+KXSTyEAigT8/ktc+zocjgbHMME3Mw7R3
i3saTpkTqKRbW+4YbkEcCL/Ye11nLF8r7RrKCzkqFeOiLIJ+3t9jUc4kyHh95O/HKbeVtidFML7q
+FvJfHu1PWSRvAk3ZVHn52FFInCJWx9hHImsTs4wtnA1tcJ/pSFLia2lJ7QXLDyMgl7/YWdozo32
e2AOhGTOS16fNizNkmAnvQpy8iDWbZy0Z+gHGHdPaiN7HDKdbM9Vu8X1Xi7JiNiGvRi20JFZ+Z1E
rTXV7qdByKMLdBdM4GmZl4zi3aLc+jbPr1kTBfT5uf3DC8lkYTdMLOx0NZV6t+hTxIxu1fcknc4B
fAC98MRZ57nKuf2tdB0Zzg8Xo/lO5khle+OHoIuxNlvlnMUTGgmyQBIHlQMkIzyhfdv/pdErafh/
vA9p8lKJcZSupEh9+1oKdFK2PI+GUKmVcuvVsCnhmBlzFZbtJtkvK00di6QPzmW1IwXbOGlc1W+B
soMzCeNN2LTiAsLEcIEkiG84JIdhTtiNdKAkbVkvBwEG3wegwgaaEoEaEFqVe903GvJwWdXbyHcq
Msh4JeTE+ii3JdKQamKB2F/u8Fk9hAS6b2k+MtNvc2s5/6+ejnujlhj/4zFYNl2E8FUnbDJoWFPc
AilM5D9C2WGXM7pBe14XdHx6r0k2mcYILZqqHSEAzMrmV3DXImHxoxbZw+iQyTCx6LSX2MC3EN3L
gzFQ1qVBMm5oHnkb9NTcNEh7bIG9WJHnGAQyuFRYbWf598xFNJFzhxkQz/ka6tqAvjufGU9AMQmZ
IJ2bBByrD73zMjZ3vi23JfhOMCZYzcak55GP1ijIYrZrQ3nI4Z0sCyLaG7yXQEuJMSmcm0BRjcVj
TsInxOtlUXSgtkPjGUSqUGDNstR5Hr1BbpC1rSYMi7sUgHYlnkpiBK4tI8m+uhioIIKsFODY89q1
DkMRmhdWW5Aykubfivmdm7L/tBGWLlr0WAuXVxywZmyViZ8ka9+IGkStSc8Q2U/3I0jWTQww+vXj
oor9Jm7L58CqYKY0Qt+Ofvh9CiAkWONRM6ynrK7HFSKifNU2o04o5NQtsxJIM2+XesdwjD33LEYx
501SXuLABDV9q4flI4267FvSqY1ISBMUpCXHRXzZQcdkKUKrR2JRIOpDNAJ3r9DFrVJChcEajmfB
+FyMRf3c+4iEiOt0fB4qZzKebAh1myDwT2Ec95epAbjD1PoLQ03sdRWsbscO8z0Bi9mxYTeCNnKp
sDTe6KeWBLzBQKFa1XPuFOvpwziXmzXYz4fEwCLT21GzlnFhL9AQGmd6SQQm7uBTUi9d8FErNNPR
CdG5a58Z6TIyuJZsmrgDA4hjlnvTM5SdLFPbBzNyJNFKG3qv597M6SC9OlOJuopy09jOzFzCUTMs
kEqSOq76ddo0A0TllS5NyHDYN6/T3mlPq0xcRaV9zK2x+Z5NYFMT99xRIZ+TO/0VzWzqi2IZtUpe
a7FvHuM8OWBM5VaWqXemGRmgNKRxS6/0huuqiFaws4ZVHdjq4LXpcFrNa6vjW8CLK9URDJL0q8yp
BrThIj3FS0i9tI3HWPs+Od5lF8ZcKFUXjAF0myJn/K5P0llUQP92AWqPC0V6DgF+6kSMDCUjGZxh
vbnq3dD8zjNu9C7NLC8mpG6O9GD7Fuwz1X1PtWLcWQYiwKGutxMliScVPC0wvWnWbVw/to7lOGz0
eefGVQqOGhFNgx1o5xZY3FKLv4YGaoDRxfoR59Mdg3vjqu1BH5jmdQlmZ4+8+qKb6nCNjHOOyKt2
bGfPgIj3u0Do+JqhGdZ8jZUi92/eP1V7S0t//k6v09s6GvUTSRTsAlm35pHYkdm0V9ye+V/j8X7k
ASFoZ0wuex0NPqvxFZKAPexe/BBOfxqxk1gQQ6X2wmCFAqISBHaxtAsWVWwkzqqoXQRUwXCp5fZl
RlrKf6fpPJbjRqIs+kWIgDfbMkBZeopmgyCbIhLeZCbc188pzcymQ1Kr1SqDzGfuPTfxF4LmlMMn
0C3Edi7+tlcZ/MawPfwrxVBOAkugFAzdPtzjPUdz4I4WwvJkgTmRMCUncM8Rn4NBQE2lEAKm6TWT
RY0gwQQ1us7DTebYk1hfv7qNOqwjL8Rcq/ZAXEIf52aKK0B/kRlgX5S5aK7ifBfQk1282z/cPL2M
0dwcRG95gIyieF3wce/HsD5YTeZfaUD9K3Bz7/pDoeGZ9nrNAjXfEUo8w6Fz/FNamlep2lvwlmUd
ew6MZ7+0nAuc7T/E5YgHN0JAMZrVU9aFaBcr6Lr/fqpNhWq9r6ENBkCcYbECDW5ncrDkcZKRvqOe
xOoySzN2ud/izApBp6mzmm4uDSxWlJXJeuP6q8k1mZXOXCulIL2PP2RKkQtpFHKIdQxg5WDbYj4d
p2K4WjbzQ03SCsYw6TNQ6x77IPsTelme/KP2GAYmgGxFrUPl0211eOM1gH9OXFNJUO+DeWd3ZMwU
OpnpMPHxevspVNt/UDbirAOfXijMIzCk09gSn6c/yDFltVzoC+GobtLNZb3pi8zchF5i2sMYG0W6
npsafR1LJEacH57q8DD3DcEjr/USDFtES5gObmX+QmI8NxT5oiwqC0JT98zuS8ZaDZ6qXIGi1v1P
6FvHfw2KPY6PlXlraXCp39dW9dp6yb/2pCr6V7001o55jHvsFFNJ4qSVzzuogKOh9fYfAcCQ/kW1
lkvMJ3OX0QajDd8t5B5tMstBoIks+LDinsnhdF1KmZ5nZUw7l5lqIlcKGi0vDNxKlLg5muL+SQXS
iicvRXULBITEP9AsnATejXC/WM/Q3urNuGqVkHdKRJjCa50WoY8GJ5+U80SK8wFWAILDDsYYJ/TW
SwMriWDVbQqvFDuWO9Ayy+liiunXltImQQqwTe9B+fC9jRwCkcCO2ji2PJKWeehy/6dzFBdzVwPR
iwYjBqQidiZJc6CF1zTuA5CPgdqAsOuuXd38UdnyFVS4PJa5DQjxcRizNgHxdXh7Zug6SQFwHzUM
044uHa0NedbpTlp4ZmZrvVQD0iCjRt69moCix35n3uKZxtHsYSIObxV0WmEhQ6uR5wBs2bom8xyr
TiUjgHWrDXkxipZ+oAqbuGvJ8Bg67FutlZQDNdEAZbBw37ywlvf/eskwzktFUVQPqNrcdY1D90eT
ykEVHRHK3v+1V70wia7JklTUGov+EmMmznZAKWniMDo5uLulJxcokulRCnLxGEfXO1mDuWpQOyE0
00kJZmKjCdU7FsV6GatbDkxQPInQfhvwP2z6MSD/pSfZtDago01m9p7hAnog/cdOyFGZ94M1nydZ
+vuSZJu7Kf1oy54ITrryRDuvBAI15+eG+fJLTzBBrsECqG6p+eauwz3AvV1UK2Pv2t/SvZ0yGWCR
jutbYoE18mZ8TFnTxkVlXjWu/OcltF6E4Xu7tnR5PQCLiVxy/4LCrI92iRTXALlCKKZ2tpj+OHxv
3VYQAcq0fCKB5yGa+RGZaUQTUPLhcNias3shmJKdUfNYAduJzD+Th01x8dEvd5SDqGtTyCgtidis
q0sj7y//nkR78TDDPi2lbM/LmCdiuk2KYZFzgBQFL/AmDRHyuXXfCqPZMOAQQIuYRZAO2mzaelI7
nFWE1K/PLXHucYMJGnZ4w8lvx5Detg3I20sAd4OIxME4zsJfzuHg8/CWJNHpKlHj0jFpZSnbheUY
OwqIRprWzEFkcdGG7xxt0oXhsPniwvqNDaee7ue2o1+C/NI6wn+wF83N3QgMktOyJMz+oivupejS
D909GafO2QqMv92geH01erMhRyfQAUuV8HBAzAl5cNgYD1mZHwoEDWl5n5mQpbh/Q7i5ywAOCahK
xVIdf0M8CZKt8yn6MCaMX8bg1g+h/9m7N5StSd4DpIaTLvXZ7sE0k227cOi1f2bTzS6rsQQwfVd0
iKHGfTwup4UHci+CiZxT/KRnEgTTQxQOH02uodsWLV1H1+2l7QJlNKpDXzd73jv/gj40vEYy/5h7
UWyFnfoJxNwnwYYLdB+bDlpJroEbrH9gSI4t0V/idc0tRvA+F1epn/59A3oSeAk4/AN/89vKQMvn
YsDFzKyP3MxnJ3+CxHnzQQC5aoMCHEcWLhsWjPbF8R/o/QZGqpWII8Lqncx/XLDxbxz6FgsgDwrV
8g9c0/aMbltEZvQMfAg+1aTJYiDCdpXAhgiJ6QvCHpx2dJHZc75GXWbsWMT+lCvvYJNb/THwnMOf
LpfeVTiKkI2FqcmkeDiMosv+l3gXNpV1dNY63ek+WQcjOy7Asgn1HbIzUdMfRusAk2kYZxDv8AY6
jmSfMS22lgR1EQhopURDDHE7BPCHmbhRzqHb8JAIFfhBeC8Flp1DazanYBmns5EG+QFOsHCGU6dr
fY4E4zjTHWPWHZyThrAJrDDjdJm6d6goSzpcJjY0wPEm0JOe9aeqg7MowuhxAQLaFwKLS97k26UX
RGxPwRU3Q/7YDM11NWgbpr7npJY5ZbpvO4+yQeZRLc1uAoy4iVqBUcY3HzMz804kh70vXYHxRDh/
ELNSRa7FcOxbRt9jHASudzK67L/UoD+yBweLuFFkrF7nfT+SroBm6yutyzJR3vTlmiA8Sb0n4CjE
mmF6DCSNIkyY/GLB9u5GTxUXCS+p9K3mxbDX80tYhEPcRbXYrg2hcHV2xUP5oqqojdem+xyHwZxw
y8rEDm8lc5Q/M/j5BrYotiBrrkTXffrOvQmb+2gBX93UuiqYNpX/+aiDT3PHV6/J59eqxf3pZ1Pw
KCdx5Ds4k3/gMASd5+BpfmWqap9Am5A96Vv4zf1fdonqxKpSxiNA9n2ZzbHBQRvY7nqFIwqzWmHZ
cr7w2qMNdpaHUdskeeTmXRqpp2EdqDiLmnzB7m/P0o+EjnddWsUxyuVTOPT4yPwsiPtKPUCpT6aO
6HMLM8UG/wg6CzW8Zx0RqUo60b6EhIpjJclSdoTu+sjZcOJqMDdlZnebwmzFvgDhUwhpb+f1mTjd
CWc8Cs2FvKhdv4wwT6CPoUVHygZpNXFsfbBAaoOVxWw7C/sIeo6e289/ulp9EW0Hnoe1yday1DOd
q9w4FkznCv8JkqfPsCkDBi8eYFmsHpWIUNWO42dlUUX5vgUGtkRoTUJ3N7QEi2j3cYw86KcRhZAm
83g25+mYzd91IZ/lWJLi+ZEvLazWaKLm94MeHIZ6HHNuGWtRcBEAtpPFfOBD+q5UyLtS19iyUAJA
RvjwRc+wKKixAFrADNDEb7qeV8M1GkIdeGDqO8WNyyASWyMudxX9WXqgAnYVajyCwGWdNaAckW3M
zgzTWGfoYzh62xYPHyDUyo/XSr83SzFTiDstVuvq1Q4xzWN52Wv/Q+n5PcSu+UCMbwdEnpgBnQR6
+JK9texLGmr4VJqckjF7recp7oy63FJlrrtwtk5rZ+ZnAa26bpx2z9ZcYtIJPjMGnpvWJq1Ne4O1
K9TwERBqu3WUaWCOL3FsDfOxLOSHamlwMpkfnA7m+zSYiCJnO8BXxaM+G8PeHivOQDzkzhB2e6OF
Clz4F9KmzO3oUo8PDhA6UjRzBjgjBh1/aeKBgWQMpH3HhQiv0VKJkzHGKrzglIrlpVr/ohXPHxWB
2jOidp7PNkaMylmUclGHCIPQ3Jp8j5EvTxWkhDSF1ZlWpOJVRUQAgyJ7i9BZQojIKwiWp1UPSS7c
J9rhz8ZfL0Rq7YC33PWzeTBvWgHgAi1ZmZ1V3ntDeKXPv6+Ip6yc/NUG20ldyICtQ9zvyCluZ4Z4
duRxno/Tn8YtnjKbtS0SWp6iXjFwzrMHFqcfwMlhUeTdJxme9sECMNUS1hmUFdmfHqdCys7NVT+G
q4iQ4CSEIgCLdAmwf1MnFCAfwEWzlcknxrfMN9KlhNSV9w+TIG6znRAbSMhobKr8v+mNSjScPdwH
j23tvhMUtytkOp9S0pIfUgpzP4LiHoGe27ezTxQAAbVNrihU2ZhtSOsethzY6ZZ1yKUVDi5C5SPB
aEv87uAtUZ28qRkfqj+9LP1qHYaeqsHoCefLueKPRE/2u9Zd5oeS1Q5X13oxzEjgufLBmlo2OXVl
tsdGubUXg0JbdyXJ0RkRnvMpIEjKrINgW7BsthLp9+JY24TEtNXAAHU9QfKE9+UOdjJG+W4KTJ24
BlkrIynXg2X8uARwEdA97jRMVtgKwU/XEDRFptzzMi67OXs1w+wdlhsrH8lW0BraX1dYnzJ9mNdd
NPbRJQtKc+/MSm6L1v9kNANURJevIJwPbqSYFQOGmGXv8IOl2oVOuyT2Uh7cgVtBqLHGk+v8F0iC
UTxpPyqfHqS+FbJ+aX4fi5lfb/V92TORFbIgCtJy8FBMyTpR3QRl96dyOEN5nVetLbq5Eq1CC4s3
htYZY0Xap1U7/VnTWwxM1L8x44ruRVf9nX2NX45I35OyXI4Qknr23IxhkpU6QA9aZNvMrMt7d65j
2sQO428kXsdymfZE0/z1qHHOQWAuoBgbJpQ+8+OcJQgrmreixBjpAmw4REb+m/p5orvlGjQ4P8qg
/TUgOT+tCai0YK9caIlGZVdgqzU88dQ7M6wTd4UH3OEWZEKb+liFeCEaY2Gd0qxJ2/vjnYcfp8kT
QJffGu8h5A4qqKBq3fM4/TCZb89Zu7XdkMKIG3i0a2M7kk7BvzEOsFhBZ7P987pym6oAncAAJp8V
JdyB1kigD97oEtPHv422ETGDigSBNhC5dv8q8o6pe8LcCjvSDWNOo3qqx8KMTX/6dFwy7SLxltpM
70W95GRywynNeAAhMnuPETgF+IP7oeEDsaYWFkOtE+i637PRHeuGk2/sJY0vgwhf0CO3iHU3TsgO
QjxFAZ5SALxtXvH+Qg8Bb2tvOKp6AellRQfNNrfnlydJfvNC6kR3ux0+wy4bsKPbuDfZRID0a9Fq
Za/WwNt6I8a3C9fUwBeGKRD+1WqOB/1cDMogspPx3ZhbD6J1fzJm1jZybscTDnW0i0KL4GzHZ//Z
82qysu8IX2U8kt7Akrw0c5g+7OjAM0gCaEUyl9nMIZVzBYstuwfmuasEMm3DdIeNUmGxEX736rKd
PDkm2s1aly/cFg9kKeWs00qWDo5BTrUmdd006SRVxjpv9pMRjJKkvVUVOQyZ+m1kzzs41IzS8/Zc
egBb64lVDzKsWJc3HjrzPhbs/oGSI2A2EG6QuEmuVqL42AmjwCLKfsmW22CXUTIRKXRU6hMOhrkT
BNNtnFaT5cge1nJksM+ylzJt6tiDRAf70yNJ70YlBKq1MTVGFYdQ+33VMVfJ1cU3E8gtNcLqoi1l
3EgPR1tVHeQNuiW0vQcRfVvj1IgV+QvYGbEgTGySUczvBB7M+6Kunupghp6eFlUsOUYs5GxHIjZe
fcRziWG71VlDhL9BVJFRBepr8Wzj0ubl2Z3G8WS7D8D3xuKYDUq+DrBDFJnTJ0JqdlMaDY8j/LkK
JiPUypAtd8CnQ3/bHVeHzMtKMf1rKFZDzjVtG/FtP7wbHes8V8anRYbZAannV0FMF5sCVuuOeA7y
wjw6nt4qJ1uOgx7M/dTyXzfkwnXOJcyR3mRT+FOTY0JnmRKiE7Tel+055WGCYr0P2ncA+C5XHIMd
Iyc7MmpTm92otektELIE9/1J6+6+bFI/hspDJnN3/gf7jOYCxqiKnKO/PhgB2rasrSpING128MT6
OjtsNnAXgG8a1TGftH3I2qjY3WK9dtzgP9U0UJlyxE10pszOhy0csTvR1u3+NjRYLCe8rNY7GcED
kVDgzWtLBxc7VRsZqvY8/poT1wYayOe65VmKOqDIpe3YV08io+nd7Mfl710MJHObwJO4wRKSUPFq
52QwZ4I/x22JwrVa56UjoSUpJzTQDm9Rr10RD0Faxbn8xOd9zjwfyBKEhBl7pc6qZ0sBfJTzTPpa
oI8O34oQTcawoFozFNOszi9ebR9RTI2XiPpyu9Y/Op/h1Ch0UZfMjMD2KIIKRX8gUOzHrdvf2cQC
puh4627daQJEtx5T6k3QHkPO4d3ST03siPaprQo69ew2PU+/FVlam7FMp10mybAmCHI5RkCiblsa
Qi+vtk1WrpkBIJAW2nqzoUkwqoaxsEzrpJwpvZlASGrgBjES+z4mh/m0qXPdHMlkoWGwZy5aiw+2
wVq36wj12rpY+rZdEEzkIin8H93UYIf/coH2Pgq7jHVnRkdlBJSrQty3poHnP1cOs2RGU1HYGrA4
QdxAt3ZPyrA6cGWQoKL2zjJMarKsM29yEuBmpZ094MsCYO6EZ99I90TOG2ekKlcvtfajsbzBl9IH
8OiCCFW8Xc0Q9HsRombutZEn46x8zjoyQNv5YUbn2EXCOM2oA0hmT/W+LmBFjYZ/MFfbfLHt8Q8d
vsy096j5tqe1xRewZRyf9qRIRWIBmF6l6hDB9d6bYE6hOjhDXJD7vuH8srb8Uc6GLRx5CDlMDJJQ
TYoFt9ilWc5VlOfuvuiQsuDJOHdUy2SHi7tqpGx3LTduLd2+LuQMtrcwJTyvnDV59cw+vriESz5R
0u+Ea4rn3ss+/p0Wle3TP8G/2ho6P5gBftes/pAyGJ6z2rsYVnSshm5+yAU6uDkEz+aXAjTEMoBY
c7x4CoTN7jJjOc4qiFEWfvwMKYQMWpjy9Vfu3iDOBl5FXvJXBMbslMMB94rJvdeDIE8ASCwMoUwk
q8838p9Oo9Jetl356jRkaqNTClRsLsXjaH6N4MwWoCRiyli4BmTXek2UiFa8qWL9Q6pne6R0+3Kt
SVDyW8duIaGNgTOPj5lfG1gkR9L/yCS0BnWbPZLOkgcPy1K/8on618zTdNw2dzSE0q6ArUbSGEZc
m2QnGw/13l+JRZQER2yboipIsPo3QlvrfTMK9x5BGmwxDzAZF1N1NPzPjivw3skgZs2wFO6MLG9u
+t0NPc7yQ8rTbwlAwHd6817NxLzAlOSxIhkQ5ioMgls/IIjuDmYlzmbjfoUQcY1CS6h8FD5SolOY
stHakbPFMp06iqg6Y3tf2lN/cP31Xc7c+QFRErO07nCH5UmjgkcYzc3WEg10k2xJUmjsCNhEuykG
91J2xIBERfgKRC5PBk3ZlUrGf6SjwQPkvttoHziYQZA8PgLKUPKUN1ax6H1VZnHuaFSGi8kEm2sp
a9edSky/UbE1hAnbCThtXcG3t+nudArkxUj9nWOUf5senVY45W9pPjwFYgQ9bM4bNucflcwfSpLO
2QkaqPQGhsepLt76rnxTrndemtDezXYe5+OMhdtftvB1BaCx3tr7OfvZadmsefmCL6nf4bz9nTvf
2EwahutQvGZu/9l7kqIKHjFTQC5QfOt1xsLV5+XKbH4GQkxlA/JjV2Tu19i5724fXOfe+VZVdV47
9OmFngRNGeuOArAVQ5cjbBuPbKvKAUzmPHfB6sWilv9xTyMLIQoHDaSZNB60EL+iNDSDcxoFTySJ
/g5BTp4NSLjSExfEz3d6ZDFbIRZR9CR7oxvu24DKkFk2ML0D9260E548ltDPIPXjtoCuPtXWU5eV
z83EjWo2wY9i7d2MyCztoAaoVyIjUIgsyDzekAMGyARx+SZzWFS6tjj0g947Qd/yljcvmeXu1Rz8
9r54Mwd+7+jMMG5saERVOPOE8v02+awmXyZOms2Q/up7QeL3xvWq75BAQdBRLbkuZ9NW+iQnLiUG
UGy9qiuuMJKJLR51YAKJP7w7xDxfFVlCdPHWbi4RRvtRpWOzi8wdsqhkprRx2MXBUwFQgC1+2jDF
Av6HtoSARHfr5xniMoKaq3zrdPZME1fcSzt6Ejkh0IhSQcbxWRKV26DKHodNsx6cXPU7WK7zpuuK
exf/0+6fe940VpKYe4dgMqNjZ8G6n9HX/ey9gmQlSMZFkeA55jk32BcRurzpHR5SAp0sFx34uuSH
qFkulrUL++KoqwYViDVzUdU7Mq+heQ+oeQC8bayxP3UjVn+jZXCVMeK2WOdviQJwN+ZUz7vAYjt6
nW4Ugposd3fgFAeqH/C53QblAROnjmTMVJMaNVCnRjYzJv5/NMC7KNXpXmueVDNFDZUt8n0Csy79
wAC0icUiG4k9shpYPFnIq1xDP9Ymi1+LR50qxtppYjk3bBo8aIo4Msrt4rwwSwoYZbH/ga5jchpH
l5yG3RAdPTSzHXdeNYn0jKHFOiimoRVTphFUkjGpo2U3T4PlIu5qspEnwAADlAPLxHAU3I2TIrqk
sZCjAPm0OOkyJA3+bz4YTz1WDSSdC/PjXsXNUP2Fvgtc5mlWTcBKo3o3MOVu6C+QGmTqLvOptTKV
OfFyKWm7YmNoP8iq3grPeQbiXTVFUmZ6L/PVjs0IU253ttiqd5X5N7cxWKDBBj/UQ0Vt6vEpX/2/
wayZOzSHkXiDjR/K/8iNh0p57OjEmVJxpM4eJ8eKqMitoLoLv4AG4W/djn3XWKN2mV4xZj17or9r
MJ8RVobMTC35dfAJWByX5rQ2rb33yuEhh5WPhmpiSnyb1KzrQ0BbvgECCnn4c1HFFgktRMm7QXeE
ZLqSAE9apJQ2zFpL3KHiIGqyk2H51iMfVbi0pNq14hp6KxFbDCOL3qK19ljlBA2HWfjeapRZrQdD
v6Ltshl56A5dEWuM9r4QvoSFK3pO+ulULNW1WJ15s3TOFxTt7KgLHA8OgvwOg7zPEswqQMeu8JMg
wi4sA+XBqFwemYavetWMP7J7DWv2W5BM8kOQm6RqkUG8rbQJUHEVy1GUuMORyEWAMrFOrHelZaS7
nEoPws/AQ4xcGxXWHq7CHfrIkmBstoBd59Ea6/zZpsrbyxooQEUuyha+flzaFOn4BwNGrAspYdSq
A69hKDg92aBuqcU+K0kiDgcOF/U0vNf9+PWvfuhY18L6vQeEBMu1wuTTwo7h4a2CxFG+ffA6Op/S
CtajrdjB5cEy/YTc3ctYPqJHo5RwepJNLOc9kFAyPCXGF8x9K7isZX3osAQ6kvJkmInilAEpxmXb
fzR90N2U4F08lOrOE96Dl6/XRtK2pKiktmhTUC14lP32ZCACdv8LffWJ+v6btn4gxGTcugtps9NC
NxzA0OUcv6i0+K7abI19OAWFSRRuxt6m0+iq2QsfOEuezGmG3CVfFJlGh8jibR39Xbgq0MJ8vAFb
6Gnq7lXpfjZ9cVDzeo50D112PmVp4G2MyHsI3PbQoQu/dfAyjrRJ9dkxGsu/yDT9TzhcMBFSKlNa
CBeCzgMd2SZpZqrzMpDnQEbcAbBU0rg9oxUyTzrehn2o1ZsN/aYLrF1aylPGk4sYh0Vx8TmW0ePU
N4A2u61vvkvLfxlu238ofE9OhDQKnAxUTLvmVkAvjoefQN8WDhyrZQ1ummk+uo3af5zkQPIzGeN1
xiq5S7/djATYIN+NNSenpiDrFk4R7rUdbLHXAqQUakXzzrBL/zCzAEWqjx6H1e/JkBXqHVu/1m7z
0BvLO3mksS+IzpXdJjS6n9Y1afP8L4Nh4bREsTeGYDDpDTdGZ1/TOtUbFlPAsbiwRDcfWdQLlX7N
tTpAHN4t3bPVE0HqqE8hrdc8i/50i3FtVra2i3Mhhqc8hFF2qCXWABoXOnp51ysgW7xbWyLlil1V
mZfOtJLGkegEZ/u3rya5dyYnXLdubQHSnSJcFUwBFUibw6hslk1BntYnv6n+/4eU+s3//ZyxXwuL
oxIbe6mLeEZZAgjOulGYEZ8Re+93FFxW/WJmUCBKv/3rrNgdhjBSOyey32wxgjluiDkQzq0ynX6Q
ZPcf4yzQS+QGzZk4REg3nuiMN1Tv9OlWPd43DATZjxnhKWTX4uVoVzwE42M41CQUgFQZKey3g/Dr
s0MgRNABKF2zHny0pSOI0e23A6sjUpxr0aINiKxzHPbrY5Ry+w5DT93kolQM6GRCYl25zuSYeDcX
EAxqCLSTZ7NNqx5JP2IB76CDsQSiEculZfr3a/yHjmdzbHVqvBTrvrHIeMO5sTD9nPm4VKcSVL4A
VcvmPq38fgPgHJ51ZrR8UEzN8wAKn6O4+8ean85IMW2M4G0b3SmDRAdhe8R8IJqwVJ2wMh608zBn
v8ssGXYqm6SNpYTJmLSus1nVmIIHKv8LapSjHi9gDcdL2hJaK8M139lavKFnLrda5PMuK2hgPOjC
tMXlDuQ37lEE5duCxscEUeU0LTUE+hEYQ/NLb8186fI8AQqRmK2cthO52XuHYEmn+2ujMsVEskad
xKzkn3O9kpEZLTH6r/7kxuhmXgTaNkLoNMIaMULdRgi9qohJybAiRR6+xeAnXkccTiOzEy65D6LO
OcAQo2GHNHckDBXfZKwg35ZHp3UpeTxc1bY9/3U8K70fIifbOB0O3bTsX9hZv+qJ1G40KRjxyFVh
YEGbpdv/RDn8FvPyHQA8JH+tTEyezm0dDetOhhpDKprqUWIul0qoR4yALPJs9+9YwLxl0Fi2PH2u
18VZs4R3zfpOoB2Y0Ch/FyW+gZnondJjP5ev3qZc7R6vTA6fLxxv7JZ0b5VQ3wn4PXnuxPIWsynI
S9QCsnrv84kvZdiNB6MxwytguwTzvnOaJvuhH6PoIMVEVJuPBDNiZ7MbynaKR9f64RsY7v7XXMHo
PHHZTDDZOtnrgsSTUE+sY6ymjKzlQhmBNwSeMW9NkCI7mEkb9oTYtbEbIYDITgvbnkTgNFOMaca5
8OmrKr1fR2tLTKF1Mq2jF87jXrCXSByTPTUhHHWCcpf5RHatW9/fGYN3l3uWfRB5+JfEaEDsUuS7
mgG4y1++sKz/KAUm3vidaQfevRdd81amd2NnM6NuznZFOe2Jlm8epdVZOmwsHHBQVEEVyabao3mz
CKlaCpcY9WzXTWPzXGB4fJwVv2miVqUq9+NCFr9215RHT+f1xhXpcuoF76v6gyKQkOACbX/tVb8k
gOy9xVxjE/QVwHZCvQF+A8welv/SoPu2ZehvGxJsRGOF6LNQ/TYeqvFQoookMIyqmBBBuoWZQZT3
JRGM5LlHPvTAZA9nAeBoc7n6uc6IecQyVIf5lwMptuqI+7FwrUUGIPAyHYrnIeJ0nJX9ZQUU9Evv
IpZzlwo+uviLZtve16t4BOsqdpqyV0t5GNdIsW1UikU+iyyih0XsGkPsYepBnzJe6D92ASSlhrQj
lt/XXjnkelkc3qsbbQPVfy8eL8sovdhCR7a/Se0d/6mbhp82nSrGyRSzORO3gfXHPJ4z6tBtUeLq
b1kuTyDKy7Emg2kwQ3Ta+qKJpEJ9w8BRUXjmMzds0fU7x1RNYs5frMKZSrcUlovFMKjw/4MfmloO
H/bkWQkrEMUOARt6qTUqtxWuTCZu+vUXlLPlvg2U3kbG/CS8GDcknc6660CC7YpFDElg84l4VVsw
esc2M0mfe8a1wcrrNUFJj6MIfWzn8lsXIabTslpLIkb2/4xDcPxNgMvnwGQohRaW7DYqPs9e47l/
QwmBeg/uNgYKc23uvKz7LzB7ZBjuWflTsdfWGuFnHsiKaHhoMJBMc2BwzE3XitH2rl0rjK4hryDK
XtnzEcYqCqiZw3XO+mPb3AZmdfA3lHzPblpLxYXORLVUqE77u7G1y03eF4zJs+Er1eKEia7auxX/
H4a/1JsgGgDXR8lM0URU10CYoZGTF2ncLxrxQNZm+76uEO148oHXiWPRO9clNaAJnY5yXDMrml2m
ECxA9+Wc/Zjgn/kLjzvfzH99wgY93taA0hljzao2kyQ9GE/Rl2K+xowccwLzqn7ChZBpNnGmX/7V
od/tmjpqttW0IiHsH5bSY1tdZ9V+muZ7mS7/da1nHInVtbjLEaIUnunGQzHK7SjCTYB4KWBHus3S
5dWoqv4aTn0eM+6tzsMUcPdm02ny5oeixWDiZuRirT8ia8eN2XoZdz6JaJrE9KlcUBHUKx0HSFms
9bSAEN7d2wY+zQKwBc3EN59p6TGqOfcW2nJGvWvi9fy5tcglxc/w643BWc2jdUKJvF+GzHw2HI1N
pWQHZYYpM55ofhp8krtVbUaPWuLUzVYnOzVLK2MJEvCfUC1P0+m5b5vxhACCQN193jXZdeIEXT02
z8uAfzwFTOfmcoyRF38UePBjJ0U3vVQ/I7LybcmEFokH6QmeVo+2h45kQN2jBgYetom03xrtuzEL
H1fDw1jhIgFOm598fGZVA7gQtI5icLcRKyovPUfWJqSYlEv17cj5WLEGMS7SnT/s4Bkd2htTvXEn
auvNcG9Tc1+iBHPJD73ZFm4ayX+6bXcZ0VvOZysEFsdkcQBXxxIPsQuMRrwLi+2WR6O9uYd6Cbp6
i9yg2/iF80h4E/VNJS+jZuhC/7KVmWFuWukhleG5L8pfafQHb2DtLFKUFGLO/tMsN4O+/vgf5s5j
V3IkzdKvMpg9C6SRRiMXs3Gn0/XVMjbEFXGptebT98eoRs9kFlA9wGxmUYHKygpFp5v94pzvkAN5
WqhYg/HbVfrteDLs/JraDXbSerif3PJSr9kGsRZ/xsn0gOXrjFvyxXa01xQ7DmilULdxAQznNCfS
MzSeGq357VU1xqKxXr5Lbsttewax2PhaXjP9m9rPiVbJSn9CZ2k3bJDCT81gOCZHJC4o5VrtqXff
46j+VEb3NYfNlz7pJ8sgFcyceDcI/czJJsiHkvN6ILZBYNP6w8rIkcYtC7OfIeaDtEvtOV0jwhxi
hYW1HzL9PEQz4O4g/bJEgNi1/w3nYpcm+CkES68wO4Xj8iSs7g0IKisd9kelVfmOsPKtvtp/qSNo
6eZo9qS8c+R3zDBI5dWzLkhZwJZwb4SKB6N/ghPhbKiatymWDxajh24BtR5xF3qEoiX7lnHgjctQ
nXYntvN9ZBJn1Od1sle89syJyGCT0/CwZDDq1qevDVwsIZ80rpRkW5QJ+ZEB9l/QPpAwOk80jItx
vMV+AfZbo2Y5UEuEDfV5iCpxHxfzC8yImzqJm4NpI+6zUf3T+6IsH7PkdtF76yyb8SEFGktcX3Ea
BPqHWGnHoSHesxkiX44VuzSzpFAfJ7GpJUssiVYpD6HIT7ytjmM/cPHgTyqcx3ou8kOUMayKuvZW
mH3NqqVCrbyAYF7NG1qyQjNLImELxz5i4GL21xTTJh0WBacaJB8Q7UcrNLeHxHJiBkxdxQT7wQgY
Yv4R4Eya+9sAlLxnMR1gy0J6gVduN41FyH3FkGVddSSEQ+8dFpCl0RqHInVxnhfY22Ndj/bPRhw5
h25V8hdTzP95VpknkPn5rhNaO82NPwXzum2bBAmHSZZsJjKOdyRFUEoHLD4cET/MVTQc1iQ6q9H5
aw2JtnOZXXkVYlOvxiT/56gZK2c52HyWm17S6Me0TWfqRUFlFwv/JAVLiaRpla96DeeKNra8C45f
a4o0Ifqhuf5Kh8x3kvwDNDXT75BKQp8WbdcyVocCzZXdW/F4NDL0bWMzba3GnfmWp8xl0pALEoz6
ri4ssetG8yljabdx+rikHQV5SkAKOytsbkL1JjlSxc7FY8jp3D4HJjO8mG3ozpis8xIinfn3Zl7r
XwkOK0IMeYutbH2FQP3VKjtqJkYeXdS70U4GxvPiZI7lY8b1vBlV+AuGNpWEugSG85jnReTldvx7
yi1sqQ0uRiaEz0mW3jA28df/BBqnSba8VlpjX5sRwWY40LXFwQMjp2MTMTdH8L4bWn2dU8affVNh
8ylTDfcJbRyRR/aO+Ye97oYsKx74/t+hoSD7wymejTEhXJkNNxnJRbTvObz5lcC3CxRr//6x/IFz
/dU/LpWF742JrYnVyvjbY7FQaQejuWrZBkc7ZGXRoJuv6H/KfYvsIa/0n0WOoSdRA7hLfsPQm/o3
73J/UNlrZZe8GSWjfpJEIjtdGSFRtc3JAc7i+0aJX6NWwipGdMcME8YX0guAfuC1SDI3C1Uyjrd/
0sr6sqSOoifJ6M++nZV7QHIJrqu2OAcVgNyh+W/M3SvA5u9/bwiqKBEIqBeEaPz1dTD1og6JIUJw
Ydk3xlKy83XCjz5zMFehYNrULX+Gf/+sceT/628KTQiE9erXtx17ZXT8H4QTJQlSddYVStg/5E31
e9AxTc71M6f6SCgAXiyUuFo7PDSBKBgMi3OWUbRMRS78KcdkwFBAA0K8sYhzrmUeexrpLbrMT4NO
Ypque2Ujfmu13XqqSK4QnHA2WE1ABzlcqBYXZuzmbZyFuyxQg98poirKaNl3C0ewXqMhDNPPkJwF
6bIjpjpufTW/4Zl6FznbxJnKbqMrUfAm0FHrXZcz0G1q0L943YOGJPV0MiZPdsFLkFWXyXHzS1g/
AzVTm9oxH+EJYqZyfWhWCzE9EVk0WvXArsndpOklLcz72lHnHk7ZtnlFH9PuAhdN0zwx9KAEiXgh
vhN2uLhRsF3jtqIi7UIvmrRfTAOICmBBWTIbsYPbOjfPbgIyhHHKsMP8datG7WaVWoFqTY+lmNak
eFtdboJFuS92c2Wl0OOraUO/LZNDHht0MGXxrklc2UWvO4Slkh7a0l8zvHSdyd5GGQ/emmG6zN0H
AtL2mUCxf//O/AtjWUkYrkwvXIM1Ke7Ev70y7lwCgRzrkmsCGf1UWNewTF+dsSVZQkTdxhGYwWI1
eMKa75nlpEeqZQEDp36eEy+xTUQdwXRIGtQ6eYu/KGu7d5WaX0Oc75Zxso5EaITbSCOfdV6mnV5F
5X/D0foX8gzQHCFcAUhKsF9y/vZXGPg3VcyUeyfXNkVHyVhb9XmsKI8waD9KrYbeEZXHP0/uP2N7
7v75Xf5bVuff/vH/MTHo/4Lt//8jtd/i1PkvZu8aWvSfYUQ3HzlhRJePbog//kLtX3/CP6n9wvkH
TivoRkTbODCq+KT+yewX+j9cW+nIsBVrGpOP8r+Q/dL5BzBDE0YGn/F6sYJqaf+ZyCnlP/g1HKm4
YixeXv7Vn0gnwpT+8vn973/+H0Wf35Vx0bX/63+Cu/jr+Yn63xIY/KTpGC63lTL+RtXT2YrMBkRv
j9iNfVT0aLQ1yqVWwAxgFh+edZmGZ43MjDmvTgsGHDPzIgbqmbM3GrT9HUK7YzBXD11Abd5I/JVp
jdzQQcIx4Lsjl3mTUCoiR2VGDmOB5rC3d0avQU/MkKQYkE9OevSUV/ldlmXGS26LWyucCThJ35aW
mBZrMEM/7VkYx/1lJpBIZjbaCb0lhNt8zWIiqDMIom0VklHI8hrr7Z4i5C6imZ4zszvXiXlVqfZo
TPZrJhZm6Q3GLEFA83XWRxYILcB7N0BVVXu9Hl0LdrgOMgtjKi18m+y5bIK4Jc0c65h+R8O5RQfq
5aX7WcTlB7izJTG/Q9J/LMbOJokuFhV9pw3PdlMdrRF5rkBitB211NfD7D62TEAZBbbT7HduvE+Z
CbrdBVkIgX47lwPPPws+wqg629VnhDGo14KbUWT3JcoRM1qOXZt5bfWqVOQLHWVrSFK8oui0zH3R
TGxV5z3O7625aNfSKnfhmrgy5uYF3VuOd0/uCnIPLLSJ+FX3rv0MQQFD0+zA2EkpRVr8cdImTWD4
5OxmkrMdbWYrMfVvPXR7V89f6qJ7QYmVsF9W5d36kJvI8mx3/uxcOv5oPvVBxaUynYdCAOZAZUCa
gmban4OOMENlh2QkpNu6WvCSqBYJbZzUa6a5R4QI+y6eDgNgrM4Sx0aZ9wPeQy1a2BezFi5ztdd4
69CbBM4hiJm7mHBdmU8wney7lDaGKEZjuNQzy0AkKw/pq1s810T/YFgmDfYuU7RXDhSWWGIU5xfK
bO0IcoE5CAuGYmKx8BYmyNXJVJ8pVG1GkcAI4uIjI91AReAuk9l9srNGnCtSbXIQg17cMYsoG+M8
WNbzMMQn6CVpdcNeeNO33RcEMSaSM2vaj1TXj+k0fDfPDKjOXTs9VTpM9dpJTnNUelq1hl+beuvb
S4KZv/8JtHIHY0tDPo960C7hzrWCDL8s3puRcx90EtFciHo5ornwSKlifqanb9GExqFhw95Cu6HB
cdFILPplwAVJhcxMKpYwLXKHYNCuLM5txSUHyaYquBQLr8xPOnPDsRkwg7Sbfvgw5a8i8IbgM27H
fZlnyXGIVHxDsXTJdcM8ji4zqLwfZrbEbnPUCxq/ljmcB+3MJUI29/VJXPWWJSBgfxevdd/cqCx+
1q3cesrDznrsy5tO9R0GweG+I5lvXf0y98KHvK2MBxc8XQpJgZ+f/lqMS2uX50hLzxOUSBmlT31v
QmWKvobyAaRvl2AgQQcqEa2mlg3LYcu8CqPdwnJ7eg7bbv1Jm5ngwrn7qRXrTaLD7ISlaj/v7OFZ
urh4kY2NRnZpNQqoUdx0fPY23ghAKqF4G2HszOJk4DBAf5Yr/XEYJi8L6o2UH4He+H0mtiL9KgqE
q0Bpqx4dvSh3AU5zx8GRia4enTW+Bpgf7dWucD2sbS8jVsBheAlBR+XsRZc9AQj7QTWs2JMdYoap
eLNHAi2yX2aJ9xp77FJ7wfDULecqhTjHC5PgxQvhlxT37X0b1Hvm5yfZOagrnzVJcWNvwubGlIZP
2bINDG0PBnmfG9o5RnxcmreuSXGIjt9s36PJ4Ls23/MxMVVOvZo/XxyaHZvWw2LQFFf3ke7clTp6
EdDE7B3kkqOqDHNGkVHxWtQTyylUbWryp9UiBC9XCzE+GtpWwpUzIaV7nWu9zCjN9cI5TUlGveXF
WQABeX7JjcNQI8iyf1prOGkuSri2JcKqOiInJEhs4nJ5K5uU8eQr2seVBZLwLya8OYnfrLaoOLtx
nHiHW2s/zuFLOKLFYweRQe5jWpJ+wfXoSFBdmM/kknSwNfCV4S2YJ+B8Lty9dsu9uCWoC/2tBVWP
/VKRMdI/gvtI10Z8DRzOX1nDPHYMq2yWzIsI3/P+I2cQHeXiaNt5uHEMALFD5ZnWJXTf6rDcD3Sq
OVMT3fgVRj/1rLC//rRd8lXjk5hxHUBrjA311MCh7Uibova7byhQJ3reAckEHzwcG8bYyFBGxIUK
XSOniZX/LCYDBezTWjHX+BogdbTtNUp6z9GTY92W9wliFCRw4WzzWu1lN5ebRbg/icze//xvYAz0
Oph9QIx3NnxDi8i/GAqgzrZCn4OKRbhYV8Kst2qTwE6YOFsxEj2oRS/DYp4alyiyJuMMShnWzIhS
kPLJLNhjAbwZGcdP9q/AeA+M2ylnS1d8dsjX2IsTEodRg5gZpycN5qXoCMQj20YKTlLJjAAjkuiR
IWUa06yOqbzalsnjgOjPTeWlEQ9M6bw8e7GTN75BO7vF8d4tV73y4+loBJgF0FL2RvmZRvRldGG5
23uUbwwg4bDmrFGm3RhDEh4BvDigV+S7WiPm0PX0cYPXYvAcZLIuX6DiNmafs7C+CCbclznCfCMD
faHyUzOZJ3Z7yOC4SNPDYrb7HvVLbne3+mx5ap52jn1utW+X0zUiGriTvwuOvDKWvtNCIW46Son5
Le8QdIAMtAqSH/hOG6PvAJ0Oc+hiaIfIBDtwve/7pNwDLz9gN/TLMqVkk1sH638uhishs3SZTfoZ
mHt2oWBLmMEvyN3R8B/CwX0oJ+NS29xBdMwhE8ua2zPBk9rl7k9ozYcgeEwY4JSSIUwuHq7wBGI2
SjZZ5u5HNI9PdpF8jj0veGTU/kroiUzhXvPU3Y8K+IdVPGYOL2qOcZqjk218nuu/qGMoJIMkpAtr
QUSaQ39nRjGWKYZy+DD6rdJgy5QhO+MavVjxvSTTd+aCLZb4E+vQugsQQCA0GB19PuRLjGg0kKds
mC59YWOHN4aHMF5wZ+2jmYj5MLxkqmFBVDlvyHdjIpHtQ8OEN5xChroaL0X82DsF3NFV1MxCfOsy
ZtoQsr4B6CyYOFM9HliCPyg9AqnpPgLeYMgHFc4d/TROzj2n4zLc1Pq5M8VPaDrfXTEgMxq3fTOf
GlKpGzyFC5awChZcV9YcB/25rOiiY+fNGkdKHBQMp265kZW9s+mXN0PA5Cj5konpuUXG/EBsDKdm
WfjdD+bBrBFPBYh4YL3MjqRa5hfAu7Qqz1HNWxj/dXTWA6uu3hg5im7RAWjYheaIuetqQq3OPbnL
1TD5vVbduhaFWptzlaPaNxA/GwxBnFy+B+5PyWYBcdhhTONdp99IvTvmrJsSiBSlMjgSm7O2vMQI
6Uf+p8XmyKqqA4c03wI2MLCkXIKDVWBeR5PxDH8B5PqTqPa4e7y6fBQu/kVtelHUhwHZi8AxZp2N
GHvbaUzgGdjb/gWH6HYgDz0r9wlGE5BfBzRLp1D/VSf2zmLUprQnpD2Hqc6OAekCZTcfkP7z+4Pl
GQZu4uzJ5txYsaSx/CgL65FeebE4XSGceNTeqJ0zL12mc64egTQph+xKZvggpFxGNRGRVej7dsMI
TDUun3AGnPiJ5Ebb9zZf/01gQb5QM2HSZFvpnVdbFcINuKBscJhDsvjetsvq09cR+lWvYBru3Z76
IbCOhVHJY43HSOg9qgGR/k5Hk/St6SE35SYcuUzinLWpThUjZ6KrE8hKmjbYFJkqve/jme2Zzc6o
XDguE2lZJ3Spb8i93x2F2YsL/g7i62PCknJ1JW+0NfS6zp6dNRuVzLHlC7Mky7LbEPF+hYBwtIVv
rYIiV2MlADU2eDF7SlFq6zL6tie8g3RxFDnuhN+/x0/As+PoRF17LyHoh6NgFvJd4FVVsA7JaIT1
6SMeP+rO0eLlxSm3EdKKNnr40XV46wPIMDPkG6Kb64cU5yhhrbqDXL5i62PNV2ldkt7gwji7oJPt
+o5Uq6M24+mSFRKU8mHERKIp1nAdpUt6RPa1SfX+yttOiBTfFMJbWyBDZSI8dx63QJ0QOtKzDbt+
JWxMg7+4o5cmauvQ4gp03dFSkI5JVDsiniXurvnV6W65LLlYuIcC/CZ2eJ70185ei1/cZN1HSgZk
G/THeJ4eQmlcZPUTEoWFQ3yg2ii51NDheEPxk30sfDeRIQG1fZqC8IDxcb/CGBi8eU3hgDyCJuZ6
qUbLKYZDZiB7IMs9T+S5xX9q2BpGaXebLyc1mudMvMR2fEjVK+pt2MOfuRuAMBkORimfdZ1XdVw8
Uf4we/fjMrshTXynigfD+WhZYzuky1XmV1NgoXc/CgODkbPPcQ5S9/uLn5pPji7vEsBEfXLU45R+
864fXipqMCkvac3CnpikQL7BJtotNjd2QrRIx1MldrsHTvNHiGxvHSiQU/c0UDbrSbsJOSpa7ZHc
zC100E1WCd8A5zTA0cmAj+jZ61LDJ4vZ8WK+DKd3DdlHMLA2nunNQh/nARIg1+8q3PztSLdEUng0
7CsdARmcDN39HBZKl0x5c7Hs0uKQUF6J+Yrpe2sbT3IGb2hee5K+0ob7HHmRTcpBujXbA9DmvYrj
4wzBclHZTrrhtWHb53QmDLwHzHxnaKossU8Lmm1HdN68dHu+GDjQPhQlPBIi/HH53qbAUut2LQaf
5lTbrqPraduL7VIYcuzMF6d4kLF2SMkntKsQJMQdnmGvFuaNgVBPatkN26D3HiHFFKRcySAeKDtm
jZXyJG7EjDeQz7AvAbv2vW9mL8L6abLlOuNlYyOxryIy6q1VEhWzdwZxMfYl8TZlcoSodQtAB/ZB
HSDLIzkvie8zrdqTnhxvRuBsgbQ6BhEYz+LceZzBPotI20/18KokZ0HNE8wgSVSkxG7ZOLKqCEdP
JK4geW7VYwy+rtdfuXqOCZU+EJa1K438Pg2Ds6PV1If6c5DNni2JLKR7mfr8FJg/DZBcClO/Vf19
4nZ3DQWnmzg+6/G91syHcWJr1pa3k33pUKAsTscknCB6p92HMf3d6HK1aIfaxvqUq/uZ26cZLSBD
1N9zcc+8bDN/td2RsKWZ5T2TXMTY5UazOJ1L48vBTJqn+IRxyA5FdQx5Qht3eh85W0XooG/hmJJn
A9XnsnyZmbODYnuycCoG5sfEu6Hz3Cocw7T1YTB5uP43jWne6BpUHWlgkjyKyPldlu1+tLD1uEyv
ksE3KhilQ7+t2vwchSsMtt+CJyCjKEEpuZzmLLoJ5je07KQnLdIrijcd30gCAKxqx81gJX6IizQ0
56cld2BAArsKgALIJ6gfe+WiohjfXes3wopZT/BNpQeAi/ctQsBJT3zZM54nqCrEESTKrRrrO8U0
KCxQbZbONdb6D+XaO8GQC51/txsfMl3d9ohjcYWSCwAOYqR7bYwHx1D1CcrEIUV3tun03B9hvW6r
csDnXuwCbfwpSgWUqKttMBqrDcXoT7Nl6OcrUcPJz4BOW9OPT3b9nKhvfa6hSlB2NoKnotnBLitp
XCOxALok/9oOtRnMVXqJnPq3af02EwO1TnpRtNpTB/TBnHcxaw00ofhxFhz0qbqzZ6KnqdHzZPwV
l9oLSQjcDCwK+XpP3A4N8B4bttl4LFlVTGRqY0D37fFYDTdUGDt9qiiK573Wg9LXmFHaww9kUOpt
69iLE3ExXrjawBmGjvldXFuPtZny8B6xRxwM+xvb5b6RcN7tveYEHoOZnTO82xa6aRIdXfce49gD
bDIELVzyFRrW0GJ9Z5c3AHv5c2QbaetPwEf9LKSkzVzn11yH2GVOOshqS5UnDIXftOvswAvUXu5T
E2zrVgfm46Fc0+rXims/0H7sor3kwZvQIp8W+89NqdfJq9YSx4ndaNKzgyxMbmAqCPkpVsMgDGA1
/o5XbFKL2chBdx+3i99bP9NwtcmoZIIGudA09tT2N6wkGMjSoqnlLaB7HijzVwlm0ZZH2iG0Lw8i
m62N2A38QrwNd12VMlOLpg83rZ9DjVwqEfN7OZp6btLmxUzajyYdf9eYFc2GzoyNCxNsAGVbSZL1
shu1PeNBTwThliRoXzesDVcjvHxKHUYZ0MTSJUdLNZ8xCUJyt5COLpg8mlekBdeVWMJPP+tJ+jLS
MuLHFZN7sN3LnHQXNTOi7q5TLhH1kUFnkm6KAAfV/L0VPOYyPktq4Kh7xS2LV2oApiMBk2bstl/Y
TVrtd920N0PzlGNek/S08IW3nVq26WQ95uNV0GyZUXAWMeqztAB6YAsyyALZkAMSHQR2p4NjpM+t
3tMMyruoyc9En28xvKCekZ/u7J61DN9UXT6Rcf5dMfHRRPlYuHi943DXXuvkqx/DvcH0zI0U0FfG
SEwAimPU6rthUHs3b7c8CK8X89mSDkUegGlM04aggLVNelmQuMm9lb60YE6zIfJE/VJG6kBi9dME
VUefvnL5i1X2TZW98zhQDe7n4kVaz6nkm5pYDB4+cjz6WB2pFMjsjWqIlvpORAMWVobW7nSkSw7G
/nFMOSdKC5+og/EPnmEmXB9E5I2DwF66vxL7Pl+wETdfCUOPZFlBWN1eGfVvmRuelZ3APx9GITc2
QUVt41ykAe6BjwhPXYtRMNbGZ3PYay6GI/S1HcUJhugKVUGm6KziCkn4rzB9Weg5IvnLZU08OMZ9
oA3ITH4XLBSSbIHGAKs/ZCPiRI9upX/HY3y0u7459m4DhdmQDTReIluBWCIa2bdEiqK/fomy6TRj
k6BGv2sFgkTMcDhuAr72ZmWf2oK7dxSL5meZRt6XyaMyUGX6ReqI04w6fzDMa+JoN3XoPEULWwga
cb59uXXbZNRqWnEFowoEqXUUpMCwOia2+2ok2O7jhJMhLt5yFb+gGMU8HxZkw/rTHEcMMuaPEejG
0hQnLs35vp044J0kflUdfspFJZSjUA/yTJncZtPeFFTNedQhSec3cCBJUk7WjIVAOZUGzF1O5D7y
4/k4Ru0JF+ymaPDyxv36s3d6U+4Km7tmAlfP3moPQO9koTrO9fCUM3HSAKG2yqQBVa9MW4kkwNPe
jf7Uo4plpqeSt5mUBqsTFbGmGeOKBkUJduIp0qLznx+YpgYY3PQLme73oIOpFsRFNk16CM0BpXm8
x7iOJivzjWC5iqA/pIioavNr5MZnTROFm6YiACORvqmLW9eunmxOFWwKAHs3ZeF82g2k7wpLKX0I
VtbwJxn45qdnoKRvTax9pRgDq5DahwmuYCQargh2SBzc3sn0PE1E10Q9XJmBEhAl+SasEJS6DJ26
9tA70scLVkdIGI6y7qlIuVhNmNnTqem55prkDAv93qqmbRuMFx78ZcZSGcdvBRs3N5HbCHOQCXEP
rMGqjt0I3pYaYlHKOTQMqdf0pPEit5Ea7C5k6RSrM18IRjxXTL3JUXN6HEi1Rxoanuc0DQ/zFJG0
gnpLyOEeZdd3oCXwY3ruLy0KgotCoFTrnXsJLB0fvxpvO61ZDoHRlRsjvYLbMJ7m9Vs82RgS40x6
lbxCsmyeUhAzkZkyFTYGFm8QSaUWLkccmMyoJxBXjg26YsxGG8y0+YAZqfRFbgMJZWC4KP4AcaRH
fniZsK/jReynvWy46mf7YQl7v07VF6k5EGbYMN2kx46g7JMTFBcY2NKI5ssEKr2ug9tyCd6ntmn9
uuE2r2HOj411/vODXvJ112qaPj3rHvRYd88EID1b6XNYqexRV8AEl8qTobw3QTruDdcD+3s1x2E4
RM7w0xH0u+lkf4T6a3ptr+TVQQFcjf146DQ+n9plYmTLjIvSHZrT0rrC72JWFTOLjaFOT+MwBzti
gncGespTWhKUohTQvbAz51Pa9d6AuOFaiyhEfMgtAB8WlRl6eUCE8X5S1bOMVH0EM3XB9hgA3kdr
Zitrr001mB3Zv/QdwBg9kbuKOAqwVcbF1YIExA9olT6jq8XgIp1VAm4vDgJ2BCzNvDA7iEnjm2tM
78uQJucSGnemyHVxzR+nnMSuL7FkBhWMzXAqPxTbzSQvKm9YkDk75ngr8845BSQtHXH6fbkuLyS5
6OjKBySlM689pjbrLXet4kJsRORlFHwofyivRqYMBneITa2EMnFbIrOF5a6Vx4jhORnUaqdG/SUr
TddrDKGjgGc1jcquBk0sDqWK+OSEu3fxM2/UmFVHshXZnaJ1s/pTlRRYJkxVMnF23T1cmyvwUGzA
y3K+I7YAshSpCcm67orD+NOeXNMPavN7EB98FO5L6kzrUlpsnbAoLsBZslBzH0k9Q8pG+Z1DFQuy
twF8i4LQBin/xRkgUrsRrMDBQLjfo0cSFn+gFBUpj5M/aB2bd3HDOWslVnpIScFimgG8Kr1GtJ4o
hvnyq5cYA+1G686DYs9lm8ZAtkP20gNL2gSQbLYYOmPytJrzlEBdhg/tAYv9xpH2SKUPUDekBgtV
cBe60YdmsJJ0p2qhIGMwV/MW1lYw00hHtziSV0CVuHPzZUQTizhgKgF7meDA7F5e2bQEd90q122S
PjuYcIIRZrNwI9EddJUq7gKMhT7C3Y9YOf2vFltjJSu21OC6Dp3Q3mBpQD6VlJS2SCEW9K+FSn3R
D5TucPeP9WI/po68yyKsHGOBoSEU/TEpcGTiEi1QxkcgTHDR7WSvmINhyWbvM/8ExoKXZKqPGegZ
feZkiXrzx2JFTiU63oWmVvpVW3F2lh3tDOOIPz+YEa6yfqqZ4Vq4A5Fcduuss4+LLy1sf+AKRObj
TP7uJo6CEzY8ylLwClRypLjQugennnub6QQSbHvoFk6vCXhzad6P8I834NXQrNcdsF4PE7yzcxwL
ul4Od9FxWiy/qrygYsPlqLYch7Sx+EVzrSNYoQy1I2GDgCMttQtsqGA6uv+Mvw/67vhs5tqpnOrg
oGFgbJdJMZQr6gen15g/gltYdJyBIgo0wGMVvIa0ezGbAKttkZ4aHVpr3ddnjV1r6iiaMlmOHrTC
aQSrvcw6xHgL61JG4vveSUIKlT7bugWQPM1O9qW2ADofbs0ycLlP4BHlGnLv5pxpaeFztoVI5nDR
4wM8ET+N5qp8D3Qk54ETfrJZouZYeBlyaLKzpXx0Ih9khJNJ4tR3QWSgW+sjFmpLAxpNlpRLNNLC
ZIaewRSmAzRPJiIdb1pS1+cO6ch7aZs/OnUCz3jQoPB3TTtiasskzvUwftO6ystTrTk2jfMKl2iE
skROQM9NhsM1uEVoSofudF7aqcdwbB9CfG/8iiA/83y7KLOgfwANFo42YuUSjGGei8b/Q7TvJ2DZ
Dav0gxI+zzm+cdLuqEdzfY7B+e7sxlm/u6bxZJvBrglGcbTCofY1Sz1qWvEblHH/gHSfEJE55ZGU
oeC5kBaQO1rxKOLAeJA0MFswQSy4RG8fyIwAdieBrtfukSeo7WdISBn3zA3goGfgtd2haNY8u0Ka
h8wV+WHitEWuk8uTWmxEzEWUbXNywu+TAbONZIbOyMF4alBF0QfiMhc6gux2kW+F9HGs4K8gwuqQ
myh1hqr8wmYRvi9J/gshohrw9M9LDWITNOw27fkE01i+dEOjnsyZMxtNMcKa9R+rGal+NpMQr1nx
IxQrThhSonZtjAB0MCSc0In1XNVGb3ybmn0zV45PilTxFNfBnqJ49cu21clOU/7qKfwIQ6/ru2qq
ym0KGN4PTaO+o0L2YsU9C7MtvkZTnFxlHpBnq0UjgJaiZvbCQMPVIuP05we1/jesAdrRiW4khrmT
3hTMiA3E/nMQmb6R65+5AGCJXYqdS8sKYHb6G2uZEoSlwYlLJb5TiThMzJ0hGHES4OGJd/Ea/ZBE
IZYN/FDUHwrYsRPWV2P9IW9JCzMB2B2ChNu2T2btxm7j7mmMAtCJ7vw0WshrpP1hakn0FFgWi+1A
U7hw4K7mRQNh3UgZzwOoP6FIgM0xy2k/yobAg7K+GwxN3UjWJhORj5kQeHIZC8wNrWO8ZOk9DuF9
3RXfmltjBkuTUxXSauJM8yBNJhcwnoBl5uzQ9MNwA5pl2Jt1+r4wXgtmkd/lRotcS4+Ku6Wafgjr
q2DDC+7puChelhDidRqOiq+FtI5h5ACrEr5JEFjMUW7tRDU1T0VtvY8m9smukMWx4xp5kcSebO2k
M442sk5dz8v/IO3MdiPH0u38Lr5ng+TmCNg3ESRjHhQaUzeEUsrkuDnPT++P5WMDfQADPnCjUOjq
VqqkiODe/7DWtx6NkqYnt2M65FjFA4h68WApi1MLVEFjqM0+NSf7xeFeCkRvDn5hFwwfV0cgfg+v
anSMsWlceyi2+iBPGrG3mMIGZQW8QVjQf2uR/12MND6l/R4QRIGOmyhRQmMvyTTPAcFn9ZFy7Uli
cA0mcP5+pVas2sohvjrr36xBfOJdn/2YtVTbKOFtAW1609a/ZRNxT5lmvKa0BlsYVtO9jdXprqcW
syc2SYZwx/s//7tjzzSvgwnpBQ+4X7UZYTumzcxLzdCdJ+R30uKb8oJq7cR7MT1Z1jA9mQ40KsIv
3pY2dX2hcolkldtdjGLqL5Wmo4mSZO2lFoA7V5mxAdlMQwChndWsb1kB9NJHctuKbdqLnEzl2Qqa
xRRX15pJ4MHaGliFyt6+m/W3RoQu8zG5L6rUvotZ+UO4KRYhQJ03c3IJoG0wC4qh/JwZQdfElrPU
nc9EHnZkBhX0A0w9WbLJcq9mS+5battftYT/Y8ijdzYMbTACc/3V0c2mS3utDErZEZ3vhskLm3v0
AXUINaWyFXmc2jR66RsTEdFsst5b8ouaFbjTRgBp+WymHra3TeasGPaKMtvqqxDxnfjopp5sN4c5
VyQziwqpGM+FyU6jEpGMge3iEOQjs1xr0e97w8Be2abjra2A0aF7S26iDz2ykFovXuTyFRMfzcEd
vi+Rih4nQ3PI8/s7ijvKtLG8ZaE1vtkL1wg3EFBolyA6adr32e3suxsyqI5ShQFfCtrZQKn3EonJ
fNbzbZmR6RZqxnIyyX1+KVJjv/LBsgKAXNtRlSEQ21rtQO/b5xQTWHUY6E0RTbdTO2jRhiyIUws2
gN7V93kY64MSDmiagIp4nGMl7o+m+mjWpsxl3T0hpFxkMt/tjCkG33LcTc4sLjKZdm2L3T1RG6yv
cEriUIiLwobOz2xAzbqbylcCw5snSvIX8hSrE6YZNahCiJkasJzdhIYMHxhja3xDt2SkJM2ZmUx1
kfiWSOV+LKbnTA+fSFJLd2YPiCIxMuMjSfRdWjCDnyGqkeYNAkDVw4aF6PBj17n9EbnjpQ2tm2Oh
ZY8HdhzRlGT7biKOi2wkIGt1SuPoW9jML85geNmkDgEha3+a3HhI+O5BveSAfGCOyiZlQzqZ99Fd
3mVF6wryvPLHISTHTpGN14Bi3XQoKDYg8Dilx/kDNHjyyh/cNKV6q0Dk3QzNfidh8gus0a+kn994
gZJtGoUq43hxnh2EIVHJaqzMx2uhVu6rJTsvdkewOhivuHK4NAnK5atk7z6tvrlFKLbXl5WywQnK
74/JVXeWM/VIHAAFYLU9DL/0sicsLjR0JGbmS2xjTVXkqLEqsy4pP6OSQpTK4sLc5UrE4lU7O1lG
IVWvhvV2tOiLGF6AQacCCwd6MtqPCgz5tmtUdG06mVemmec7cLvcZjEwY7cHVN6KUp6Nwe12FfUs
7KVtGCnsV8zYo3dvtmB5sGNnwFd0/IswpK54dYGYZE52yMJ31+3Mpzj6Qkr71tpzuK965wzEY3iG
6YLegZsT/yrqFpW44PHUpGl7TOEqUllP8X3Sn8uolHtjRHhgd/YFCRIeGzh5h8qRKHT7RPgTKeAu
Q0RBPY4Wb9Ng1iKmjClh1p0dyVnhhO827elWxRIQzLoenVr28X6uMuGWwyAA09E8Dk5B0mbZiK0e
MvM16/okyhRbN0YztQiJGKd3RDT8iOtWY5pJsw7HFE55bBd+5BirFESQrhSzMnDil6aBfzAhF2B/
JE24tSOKsrhX0byg4axWXIyZ83GeteQm5yi99c61A0m4MxgNg2QxYfQpuOlKdykOCftKM2dcYxrz
tVocx58W+8SeIjD5geFjfc2lKK4Z6Uq9arUBkKCIDBQb7g/0hQA0+u8p79Sj7OZD7k67KmcA3BVn
e3QH+juLyQWRmjviIeTBjYajGJ6GSc4suA3LI8CinKqvxUIF6kyf5SqbyWrtj57qJrojZphpigay
SzqdL7ypWV6RL8EWwREYvXV2Yme7dtcJX5eCEZqaozs1ZxUctSzVP50KPirEjJ/g1GG9415zAy0f
iNaFORhwiAYrERNsY0f2Gw+mAf2PZJPX1OEcDIm0KwdGIlnXwVTqJgFpV+NF02blmdHThhQKiCmF
kaMRwKOVqVl7Yn7WoQNmmjsq2sJnj/KbyYhBeh7aPQ0wQtGn+7agHqVnv7btUrPtsYB+EuGGfT7d
K5OwAgxIIHTnv3XfT2c3Nqazsv7NhYxbVVa4x3pFK0J5H1TpHPkxSTt4C619kidA4kitg91/plyG
lIEJnk1UxfXZ1/p10fTl0mYfhiv9xMAuOanZg53BhFRmnm8N0U5oYltjV7YwF1Jhw2RmSJcW+iXS
qlMYhWs0IZSHOm0brzLmv0au2E+LWTtPSjnCVxgBQgzKdO3bJDqMNvZVdlwG2AAVkmIPmT0btYNd
qduJ4eZRvETqop5N+Bul0f/SBwZPqxc4rf5wkBdB7cAbkub0RXKGsk0r8WNarzH83Q27zeW2OIe0
+4jhsbCtcGBUtxQkTaL5OZgx6F/Y1HvVJasAClGT0R5PKrIKu3CZiHOF11V75TiHl0ZM18wOPbOo
T5bw28kBclaatsGGBrtaauoW52PLWJ9+uwrjN2G8qyaiCX1gk9Zbgd5hNzAY4SUW8vG+vkoLBcSS
TfSsQAHRClLYw0NBcq3AuBfavGUGyXyjCVukHGYwlegNE1JkQqWWp9Foa3REWkZsUQrwZqbB0fKa
wW6bJ36tlwZSgfTK2TV6iWTdHSo4qmriKKT1rGPS2nXAytjhOYE7kh1miUqea9k+s/4M/dlIgehF
tH8iKc+dE75Ulgo3vuAXcdBgWdSRShyrWy0x03v33RMNSWjLJUfuwtCW9Ed72inKAtXJKt8cRkq7
EQjJRtSCfRS6DL1bL2kK92JBSVmGCc9Wbk7nQpevQ2c89DTpblCjT2KKLpz9n3q7/E7UJTmE1HVT
Tm7K6k7QMH8G2brjzkpF44HZ8qqCoHKSwCh+OGYVv45WGPpgwRTO3DM+cOptCpYVKkseqVgYJxGO
ETXItwcEiSii0eLAP1V5n2fmS22joT5Qs8GbE2v1jv40yPsWF1gRhFw2Z1zv2jACDex3fWUNBzOP
HtCbubw0yfy/JfrQpVIMaXU22lyywU/KXbScpyWe/trDr6LX6IxT2V3c6E9UhowXm5lKL1Y37gIw
eMwxISQMQLbgk6jIZjoQd0TXb7NCmF2zhtjzFMs8oZKOX5s+pLeteFzXP8YRSRZFS4obJLxchMD/
pOlZY8DtjqetSYNqtFwizcTkdeGa+glRrdIBP9gGJFjkvQoe90NCZh6mSpRK2tIA3CentehKgK42
u8aYvdN2JjuUoq++NNRUp9RE/9AZfoiXgfy8lzqpMTSSG04QC+u01uLNn2abJDaFkL6xHV60mh8w
sklaMZfqs+lwPKBEMT0VloTDzswbqybD09ITErFEfwacDsA+k6NB7IluGYgR3Kq5tM3z6PCBZ6gd
B7I3b6plAdlQ0QYRZ0ThbKG/cLrXkLRhFBH0WepQ7jIyyzdy5NpwfgZhE3RsxCv7/LvKFOBiNcIL
Nh303om7Yk+ikTy4ZBWVvteyd/45BJwiVekA1n6WYXFM2q4TQwk+liOaGoCZL0lJkAS1CUNN0Ywb
qUNfzNDFt1W3rTmKN5Ng2CdrYFLaAmqCvCmXKQH92y8lJhmki/4QPtEQjYQR38wdovrU4aAnw+9O
s8jhg1W/nx861H6vt8oRkhrjXidnu2jSgEfsnuxxKI/9OLAsbTG88/B+AoyDO1cKnPThU93VJoVY
1DOI4O12h5A0xLSX19DpyJHO2r1j1l8q6IOgrhRSMaBb3ZGIvxgAAFD8A/iIhhYWL2I9w/xGh/CW
AGL6VYrkYkjb/ENgy8EVz25atvepDe0XBne/Rw6qc4RrYBqhGimRsQf2e9Qz4HBTMmbPcT3ee1wA
nt3H1m5qJ3vPVIw4EtTheaa/9FMyP3UmNVDx6jTZ/GKFbB1cdrfbJjUfdtKU56KH/rpM5W8DToyd
3oHZLnvQNTBc1g26041IH2kFQQGZLIZ5LnlLGNu5EjOEsIBwWJNFumeTv2Vh5Zw0SzF3RKbHW71Z
UF5qvCT/dWPlSyn567//m/3xH2vfd1nNTUJ/9//pvfy374ytc/1nbIKrnfHf/sEvqJ3mp/5PMz/+
tH3e/W+D4fqV/6//538YJF/mCoPkN/E/3frdiEEo/t0nienx/26sRFo7fGX/2VrJH/kPa6X+L9PC
yeuQ4WWZtq5jSP9f3krN+pdjkM2larYQRO2s5AIySLr4f/w3w/2XpQrNcDnvVUs3/4+z0rD/ZeuO
ppLopQPnM23nv+SspA/7N2c6zk7DEqqluYZpOo6m6/8pSLxaInsZGnZxOgX/pgmb4gB8eTelqXWt
NPUlLVN3B8lvPNZVs7VlrlMisH0fSEPMOvcqtJF1vzMk26XM5B6+8kuSpdZ57IePZq4Tv7QWVrPT
4uxZ7y9wNNoOdLmDkW7uToUCbAUStA4kySpvOt+fHRx2pUWa6tFZxA6vefKiIXLeyNrV/ZxUsG01
Jc5B1AuY42ooD4FdU0/V03jOc36CZh5PpjIM6CosYnlrAVFkprMYJ4U/b+Gj6/RZ3VPPPdvqdZGg
oakoKQoH9IyCaUIfHuXs/ukk3XVW08132iOnW+Q8m0nndbjfFhwMasSDVzwZefpGshPfJEfIqncm
eVWEsWay2yyT5niNrs0b8DARe90OiavBDLNDmNc4YX5JqvocRVyWY0QgupyhE0+K9mzaYNSQBZMK
+0NHhkC//O6F9Gt4gqEbgwNJg1GWF51Vbi/liaS0E5ymV3sA0Zg7zluUwvJp7YNr99+iQ6Eyxxqi
jM7EewRrD1DKoM53fY7QaYec/On0gfni0eSQZurIlZuo/p465yFHamXt2tSY28CFia3KfYv8fPBD
TR/8iVEhC8WpyB6O0d90Y37tiygYq7dOwRzT5+FtcMqXBinJFNm/GLMRJoIMitIKNa85FGCTCftl
2fOZhYu1H2T1zDzhmAibNVYSF9ulMv6wErEutaIctSF+zuIcXcyMntSdFon/VdECh1kcu11Ythla
GmnqhidRaQIkItJGFtauqeluXN7XsbZUApHRnESJoXhxj9mQ2kTiloy8WulfzGXu3oym+7Wgp7PN
5imJtOc8Qsq+KMZWJUPdHjqUv6RsIrQncSOkcqfWZQ+2EJBdTBCGI7fwumHSvNmYGvSFEbJpdDge
09fXvKZYSk1A+EM0flNgglStGU8R/YIRDZuI0lcfJTOKGcYcyIitMZKXFmkSM1YSS14qfpGaEnfG
chii3prBG2K4hOsk24FbW0P4mI/oFfI66EFHGOBG8SWGMFzAkxPV4nwSQeywGiCAoVdFUBC2FmDW
HDaJbj1gORDrFDpBBOkOEHT2Sh9e7RLZrJPc6MZqip8/WgPZooQlsCQoQ6rEiYxEiuEThpH7lArq
s7iNf0gviPZj2twKCXUf+A1jChrRtKF0EAy62jUMTQELNdSJN7mbhg9EbOTDRVRTkBo9gxy+ZN2O
bcyEphyzL6nMKvt3o6t+1amebvO53ueJVm1JRAhaTEJbJVcJEcU4YsfTKwXpz4DACXclsnjTIYWc
d+3OF/KeZOEXySoxdD92NLNu/QGYs+qXvgqEmR6PAokZU34jUxl7oSLioNRtCgHiszjK4ezJ96bs
DM9sMGnLj2lieNP3DF2YRXGcKu0eJNK0j+w04/f43VOVehTU49HV7S9tJLvGjsdsmyQkMUDK9Tqb
36dP48eMdQydFxc+peu00yp0M5lggAQTNt85uVexXDKYsnRxdhZ6cdcWIv4GhQXlQhM7i87ZWYRN
sMJdmS4d9q3M2OMczy62bTEbqmuQZBfUxpS6HKLGPB/1JDY9OcNqjLAYot+tI1x7VkJUXtfzka1J
N9tZZGwTQiK2iSGtDTt42KRJxux4yIlwQrDH+3llnYxCaAY/paXtdmInijSkdfAlI/118Amg1i/I
pziDC7tm46c6Ms+oBVKSjnks46gnqSX6QYa8RWFsJAyonQeMuPhWg+jbV447HGfWcl64Qp86lXK2
yKrjwL+sjkCXrXnrUY5CVU1+pXU7bFj6LQv06SjfE/Xg7uFvf4vFOMuKZzLR8YMXGQjUloZdlAx2
VTLm7+GTG9Hu0cOyWAZQE6debWPqdJr3tmm81NDOU5crXtuzJI7ID0REQv+Vz1ezLO4Q/8Ig6pGs
2XiokFVmYYAFSluMzcpz436NeKs8cAfUxO4mN9V6i7TrmkLkYV6p3+Y2PetTSDfGWrIxAA9b4Aiv
VUWUJLeq5xCx5w1Kfaz5z3l0ykNpl3WQyfSGxfUCJP5HgepJXCDU5rjBV8ngOaocrt0ovjmlPCwL
ixDkXfrODu2DSWrBzpy0n3KeTRbvYt5qOZ+lYrEYPtsxB3+MdbIFDVmryS1JSWKpVgeaM2CLYYyz
lb0KJIG4NK45LDnA7n7H/P4NY0MA7iOblgjLjywIOzKT7465id42s0cGsFfMOfByXSVcFYkvcIcZ
V2uR740qeWmRx2qwAqFWxggFCWbYdFaFVTUx/hQMfFGTG4g6dJPpYfO1LGgbWbRCmbe+InqQwKbd
rNDcQ4DAGFtVJEcJSucQ4/lOWkXpNezVhnLA4dtg+sPNxVEyR2wlnRqM4bsBFvtpcV45at1NVfPv
ygc3pwzhWTUsM0bMFAHLtQoaUD6+VsZp3NIirJAKunnc9HoekgZcNfiEySQkDxVfC85SKBOUZl42
JMi6uuWvDgeZvo6LVvedzEZB1nEIpYDppgS7itFAo8islsVhA1qzqqIZUVVYAovH8l25zMPX5TBI
BZrOMkYPhiTJYfaDIJo1d9r+kNrFNkz2ROOQoUXcJKb2YXoJLcRI/O7Mywif3gIWy2umYan707Oh
g4E4kDAKx6rL1c9yza5uGGzck6U+sg/xshael9pW332CH9lu0EAW3fh7HRZtlRkDVcyT36jTj1qb
7r7XtPmGcZmPLstxhr6Yz5Y4xHhfqf8Q8LcY53mAlmvUYGpkwcZQC6EYRgmwiX1fjRekoARp46Bs
i4gsRGMNndiyQWjKpsCEYN4qc8J3zcdEQQ9wYWP3Duu4OSwqw/m8Xs1hrfkyg8VQtP4eF+kX3XTk
vc2uxNvNB3LRLX9I9HRfad2n7TY/w0B4S2ivJgKkPvCOSw8wkLaTSYq6HFjcCJ8n0Aul89DkYP92
VSSCTIDxQYQYIgRyR8aeTB4JQiEB4lvN8cVyB5ym0Py79CnaAeW6WMbrFEHUVmSE9qZFIlyTfEel
g7Y+q3dZwh0l3C+9tAukwGsKqf2E+oDEA+6bNSuiyDK/jUBjiETdaK79ZFhUek77u+Xx++QEgn0W
v4XuY2Z2r4lP9Js5Pbrh3ChzU4Z4evxZ9y+dcYkhf8qLad7K/P47NX6n+ZcTf4zNfZHqVnBsJOkO
cG7BjYTyfWumpMLWX6TPbEAfA2P6rqK3ij5Us/wx/6n1w6jdVMdDYCLkyrHdDpnBlM2bgIQXTJz6
8aSCcy1SyTdgrxCxnmzs+xI7O0XUQRkhBM0eDUq+Tl0OZSUued6wUpn39mgSWjDsRhej7GrluGKt
VPke7PL4bTuebLltwVvlMEG6Hv3eCVILbhCmtYMTmHoddITj2elXNwOVRfPIMs1PLBDMaIAs7ROl
9RTu7Oh32nNwaZ8KFAa3fXJNLOSYlcvyt6NeancgmvNWP0ZRUdtP954Z7lDjn06g7sKsx5zeATe0
5WsBcdOQDSJ04iYlfrD3gYzDRprsNeMH71TQjUyxouzSE6GUQZjF47dv9OtIdk2KLizjZl6vh2Qz
yVe7J9IRfbNjfxTIvcd44nllDvJXZU/AZuaRuBmjAhBvRby3uegpb3L853yzk1SGfWmmx5xNcdEt
h2ShqKDIi62FWRRvDNlYaThvLOWepNQ/83P90FmM3Y2/+CHqwQt7L/2uEFXqOH7GHUGPUY9ba5vH
hGx6S4TkhKmgp9sBfsgOUoIJ1+TADHozjJxMryF8UlzRDN8YX1leg32OxINLekbzEX6SzZE8WF5R
quT9rs0Qq2AaIjrUL1G+gHR5Kj5QHwCdIYbBDW+RdrHYsyYUcsUOhmSm7gflSyN9S72qSMF1sOXY
SYL0MFprBiKq/sPAmQ08VjqBYh+G1U/zBgKxjS5YjLk5N52yo/0gOmclIT7K+DbOF8H+IrFfyvQo
x3PN62TAskRGylq94MXfmmQBJIwSN910SqwT0zj5xYelCRxAHdULR2uTB3FOUNmuzvai2Vdw0bgZ
POspzI55HK6lYtTRyQaAZYrs3KMOQFK7BM5yU/PjQt5H60X6DoQR6JW6/olIcTH+gMsWGGlX3DST
Ui9WbgiVlZ518IFs4NgDvi2XLfjWaPGX2G8QFhPBbIKaQPaYnZtz/aUfHYRxz/l9uOXoHX9xsCYk
RXDhdlgEkaaTskueDTnJJ5SwprmvmU7bAZQFnFprJgIBRmRwsyNdAo7r2PLDXUqao+0ZpJoAbMWX
h+py8if3YtcQ05H/7ki1tWC6LHt8+2zu5vRABsucEVV7TEEX8EkatV0I2xyTjkH/Ui97WX+P0OB+
Vbcy2SNtYgMw3PHjGK8kAojihWfEV5r90Pqsb4oQPy2HDlu9k3Sf1Zx557InU93L9CMfq7r9nWk7
/Oxz+VNxY3N2OE9J/izQa2fFXxZDzbz+VEv7keP9lfqRTx07VEOdMOTus/xZ13Y5RBq2x3f8hYCk
UYFCcqjpjQI+fzyicffB56xB9pgepmC10USAL05hcZfApmYDsi3y1dO4HGxnR/QMKICk3qbTs7y2
BGvTNWXPS49L997iuzdP6NojbZfNvuSvYoch0L2Z30mCTnrjoMXamBQ44DZI5fJW8WmEecG3NY9t
fyMeUKMbwQH/Kwp91SQCBtzRtvwKowtjRkcSe3twugfyf+m58hdWGoo/9CtopcU9J8X6DQ5Cg8j5
WIOV5gNmexjx65B1JFItH7scF3Tu7CflODvktiCj/eI5F93Wmfy4PYripkEwafaIWefkgDXHwnDC
uhrpEamBzg39BvQKW98W3518sGprUnw2t0Y7z4NXF/cGqLyLNIIMpm31wegk+cvZUb5BcoHVolK4
ajQyfgQ8ZPT4AZEvKy2qGCbQnsO7nxyi9mwV1458xq9Z35GWkbfe6vfVONyn9sl02ZwGa7iaS5yO
DCgyXNNHz1Be+dV4b9klK6av6V5tBeNEXXLGoEaWSgkIawI4wcdeeUXrzFCNwhUtfJf4oFtn8ymx
EUySJ7/rxB0wRhF5pHi4DjVaIL9WmXR1qvSNHZSb0c8ehHvxHClzUAy7pd2HzMiJkFF8nv5Iea74
iefwOnekGCkXO/aR2rNfttt9zGFR7Cz9mAlQaMjf3lznwONudWddQw+yz0Da+oSpxHjU0tOoPDTO
6jh58Pmpsez0yp1kpc00PbviTddfHBQTCUqvyDm0bx2vpY6f4mzoO5X7IN61hZ8nHnD3sD9zQ/CQ
MofIWNN029Q9Gjg1fqnWNfusRZDPb8RGl9R/2XYECrWBCiZUT1GfZR2AjwBZEs5IP/CuMNBTfN4Q
+70s2fhwpHKWbUaatdAz96I98U/5sx3fBmDDRcBkreWOScCCaYEs2WJDnT5mFFeGh6uVcCEGJ7mx
59GY9VMNUItJAKAUoBSc7sZm/NT/WhRPxQZjNCGcsrvFNxIwGoZalLxbEEA8UlQSBF3SJ5h0tjZA
lh9Sz3OiAdbYB3/A8pZtMmVDKhx+OmTGhtiQZq+IvUYwH6bCy6B7dsa2BnPy+rsrym0iG04GrXbg
5p7bAKelafrpgPYISvxWTp7mbAJu3fgpje8NscrlTordiKvRIAFahxx36O6ZfnCmLVoh6zqbiFq2
ovaln/JLo/qnTFHe68WvQmgNe3s6Lcoxjk6p8XdgMSyOMt/PZuDiWNKeitgvtScqdIpdr4q+E2PH
Y6agE1HQCGKFResdPnP3tNzLnc8geAUvr3geN/bs7qgSBE/GMGpRrj/75IaXcfiqW176A9JKJJYt
edhnJPvKFAzNwXVu2XuoPnldz0Po98sBuJkArHJd20pruZjWHpUNdcAA5EKwu70QcqH0x2bm+NyJ
9HXm8J5pmbfTN49iNYxoQ9gxBlZ6xSAqKn96t5yTAVnohddiag4tyfHp64rbaAOd/GTpaZh3h98l
eDaeLnxaQMSyPae1gJwjXkq4msy3moAjVw99bmxu73F41ZQgiVghUW4GgxLwK/VNwP6agoZoGBBY
hOOBGIjxKYccpBdWnwxQqkAHumoezMrr8KraF9gKcAA641Vrt78Z+YmFvn+bf3PnrhHssE0L4MJb
lK4a8y+5nc75C1MYTieeGy5anhAqBFI7hOVui/EawQrQH1SxGxbqSnQ2+W/MIno0TOZeQzbRv1vR
4TewAQXYyi0eWeUz+ltTnuPslpeHwbxZzrky9vWnGj3DDQW4ga0ZW6rWPsf8y7PbIl518xoxbuDw
YnLqz+KI+5FxDOXat1ZfWIdZLp5Rj9okrzZc0Na458FJhhuLRYe0DA/ns86Jqh3QawbGJ+UJm2SN
8Kz+zNuL8yA6NSapPSfRYXi7FDSPyMiVq6QrZ6hZnUrjGBsGlIM9/JkJYo6DjfBS5n6qPSsIxkQA
OpXPiDm/D9RG3REio7TAUTOVph+ja9sups8rarsIQ4jb5KhfS6gGAg8HHuLeDVs3JnAAe/xYfsak
dPBl3Cc4dSaPmzP5wscM+YENv6a9me5FYMoR7DH9IRhBsHRc/Me+QBy5N+ZN8magYITJhXtUQtr5
oLLlq/hh5IMbuhm2moped0MTz6DDVRhmre93BUCEP0EUzVV/I4x0Og9eNuLo3zffFJ2ThtYmITMu
kcbvgmdmJAAB4xJjs5yZ+NKqN1U0PUCOQDNuquGFDJzGAIl08U9F4rSP5AuHsEB6UD/CQ/8wCg+c
zfgWf/DNUHx1Ph8P64scBipBNcNVsJlf1TcGz0eHQGd6PoR+UHev9jfkCvkIk+3E9NP05t7LvfkV
pAMb4/lKyUiTUe6IfFwvEBBQUPEUEJWTPdEJPjTOkEUDhYfHIRryg41BpuwBZGG7dYzykFEphAnx
QhvT7vy+S6i1Gv0wKY7PKwaQskU4KJh3FRqhjnObX4q84rhHddxiaoBmT4PYu+tcuF0OlWn5BM28
Un9FgJcOLS0wyscLZIPqQ4zP4XKAwc6b5xr+Y5oC7Sf/QGWLg0O/wCVO3mbtuGQBxVPh7HSqWsDZ
2XpiSMLs84A2HMXj8JEmj/RX6KDRwMa+0klGrO2CrAKaGnSWW/SClhGYcX4QSNSxOxBpsSn1g2g9
J/OEy1mzLXDb1WC2bkN9cZ8XZ/2RHJACujdX9zEyELq29PPpJh2e7eG9ZN5oLjoi9L89XCv8AKcJ
GGDdv2pDGrwJAQCn47PGoXdNCONE7gX9zIKIdYI7Q0iwMz+WZBcr4dPS/mpYT6gXcHcc71N4w1Cy
IEchTc8o/jqSORTTq7rDmQOxsKBnS22ESya7jCiXB0+dCFNDJtoqUC6d5hrGPLOoyiLAlljn4cv0
069U9SjmUJnN2u/evY6j/QKa6lTSq4YqZSTO4HNNoWH5M4UqJv0ndYifhMXjoybec3INK0JrnOzY
1wtcGiITtPBkko+X9KgIhgN7elDU6U1rgGOY/ZlcgYdYw6bTA+pt2ugKchXGViwujC5p/IPyCmcB
CVU0PdQusw8T7nRSeg7oBMe2QI9XLKDuqSjNgrFOk2WVL5DeYryHgam12GSmR+eqhC7W4SOR8g3n
M9eAqXy48a8uDwuKHFc5E8fmswe7NEikN2w7uk0aAsdE+dujOhrM49StsVbsYSNFXqplzM61QUUz
6irCKJjXMPfSv3ol7MBF42j9uJy1FbLnTTugTNGQ6tnJ9FNBEB2a/l727R5TxWs3W0CPtLSBOvkZ
GVzqaKtPKOboC6EY9BEnTv1JOgLN0IxrsNKrQ838kjH/Wv4Q51ZCHFXEa5pU+n6JF1iv7kCskpL7
DPjME5pIyxczptZyrtjxJH8GM+PQNNPXzMpNYr9i7hI98QxdPluEF0XK3wZqtY12NRanouovXf9h
CnlHRAhndkF8ymRSJQd+h47trpXoOQxd3VEnos4hVjnoMxswDnRbWh62rV3hHitJNvEC1B9CA7I/
I6T9TGyO+bqkiMoKgC0DKpw6vocDvH57IDAyDduUtDFqYZfb2pmKvZ59j5JIAotXgiVZ/zcuf+Im
MZ/aWEs8UVgsdB3GI232mhOTVHXIJTtS3zeaCUuvtv/A7hPbeY6gKAFfX0Ed+YiiBaOKtoX2h949
h6q05Gg3KyaodYFzI6ZEMmwqWM1tjJ1qJrvI8NTGfaBMPbBEmOmt5WEwbPTLcfzuknpFKcFFP2fz
TKfVSKrx4djr6btml5zXyhpphLkL2zhrA13C8U0M9cVsyZvBP4I+XDTXxf1VCfNbdmsQdE5H5gPZ
PbuCubfCYm7jVoxAixQkRCg+tcz8A7uY0RVjd5Y21eeSGFwh6GTZ7QJYrPV+X1fDkzDIZupDg2Eu
S1fFFD4C8g1Ba7/NqNuTx54yFKC+yzTc6cgniLZmnl3E2DIRnCLtYlbttBK1bvamifI1sRx/dAyU
UbM9bZwJpE0U97RyIQPW0mXaV7ZvTibxXZfcGAxLq07GR3Sp3Of/k73zWK4cybLtv7w5yiAccMfg
TXi1ogrqCYyMCEJr5cDX9wIjqywyn3VWvVkPekIjmUnGJS7gfvycvdc2uJ1H9TQqTgt+w2NW9+7r
qKJD4JgfZkw1AVATkLxxSAn47AHAs4P2BSnEBvEqUISvpGc9hreeAayg0Cm1xsDMwKZjGyU222Ni
npRr5BAa52obdPrBTQN6wzmUvgbQg9ulx0ThmiO1dFqHMv+RZlYBiLBGE9eiayewetuURLCjEqOB
pgjwZWj/GIyNol4MOMlYLxJU/NpkALOF5zp1+pz3nb1uu6zA5qnP7vK3S928zXmwkaQ1rewSvKli
m0uH/En27jedEyLks9mXXgwMJ4nXPURLO5I2qqrpswdzpH0CBLBcU4SPhWD504wVuFhEObNhIE5g
QcGtRKrqnL+1xqNdplDQkk8AAwcrwvZvlnW+qn1Wdgv/AaAZh2kDyTRT+KCJXts1BD9DCVt01gci
XJmhtyAEfRRhJl1pXI7DrcqmGz3QZEqxVI1s3HEm1d65s+LsySi8m4yQEaBAtGhIVA84Z+uN4ycH
D3H8qbOmjymJd6OLt8WmB+gSYHtVTum1bPUnidPxuhPARfr23p2TUyPxtSA6hwhu5C9eTKOAkX4w
eU+dvYFCklHyUepXKStJxED/KoUW5/AUItXF5x3ZdIslZGunvw0ysSRmLn0gGZ/EMsXErvscgKNB
IPsSJLpdk0YTswFSWfuXMjAD6jFEyYPmFvIaO6ZrHp8L4sggDuRXXQq3biArFXsmhUUEV2NdE3ST
QvcpmAxFbvTiymXVtlowjVXzOE/lroNHaOr0m+FMQDZiGrt4l3naXcWqCowqwQGGDH28mTHqHNWI
f61zq2MI9qQtUZYq2jS9KLdJxOYmPAyuE40jaZnXymOg4VgxmaElnXc32Zg1ebB2M+FBjOxvhm+8
dRSvNqfugJIAOwLKeIXrKhVPqJ9uRsd6jbr+3YU+StLD3tXUQzmcQtDjjhIJ4ahMap3nxqUD3ETO
xqgBRyutkl1evDqksa8rXbz1KU1JJBvHMWlvGzg9TVp366SqHqPU/fGuzOIN8jtTKuu1iGJs5Ske
pIQYe51y5C8qCNQDCEFBoZYBCV6ZKYdtr4RAPA3uXt8FE557q8ZxhwoqNovsPMbdC1vIvDGc8iMf
/MfQxnjcNxcCYjPeT5KpgxwjvGcybRZuqBi+RweLNBBEe5gw/KE4ozuUG396621JLIJDE9d1m30/
YodxVX7TE4PmYHE8aA9oO9rjPcNbQK+Yrcbm+xSMHSv3wBk6+cYc8g5I8HeZhsaa+QmqcJvG7ojq
dO6kd1U48/c8GtQy1CYFKOsPlgifGiu1DtYQ0A0ShbFOUn0NCg0z8XCTsmFgcmEnxcZEH125Z9+t
vusxODQlwie7po+Vh8O1zNt+V/D4oEhtDlIw4Yub+tYqutvZttdoy1GmO7axC3EjIonA6820L2xB
64LI3Meck/JGAd3HWLnuJQz1IFqYQ3jkxwC1C8/XJG5rOwCYn8PeLYy7wXF2XVM9h+H8E0mFzYCF
gQW6KkX+5FSn9ap2Go3Jm6tvofzJOqYedfYN9QwtkhRB0+CD8NFCQHQeaetN28YtwfDA6tgydD+D
BvsxugEqBP6SejVIxoFmjJzZs2D5dnKEgxc5pIO4ATwqpR/8kLFUV9kfYwRWV/bFe424aNOWNKph
fW6IH+PI1NLLbfOAETqrmw5ib1MVE4yloXjKpOnsbbd5EPUQbrVRXuPGYJ+sv5tFOmzY5scVmsFn
AcEDQxujEiuJkaJ1/SnP/XPNlgboqjGuxrHAtYFk8OvsWpixjxgZI0cAAqY2gsdencpQfQZhdj/X
+iwbYKYxGXUrEnDXRtSeLCkI0p77ZdDbzSBY5U7Qac4YvBDi95YVP3KYA5nOD2H9GLVltHBE9MbO
KpSBxpNM6VmaRImy1bJtN67bESjnqV2as38l7Q5bARuO3pd+RvJiFOOWHOGedAXDuWkC95F9iN7L
12Nc7MOYsGm0q8RkOe+Kc69tWACxEbbDl1h0UqEaGaGM23AkbM6PXnyrhvJJJmLlgPj2Qgc+eihQ
8NPsQ5Z8ms6ussL1nFItEcx0G6j+VvqhxSzkRUyZtWEwyslSBM+q8khqBg5OvLS88h9VQbu16boP
F+xpz0kmbp/mCEPDMN3gW6VHCiIdDywzc2h0yQwQE1rUoLvXVBDEbgZyDwCJCT2Ej710oUdV9Juc
5nHQ7bkhYCaN5c1IPDjSpB+1AaAOqnIGha+gG1sLOiWhOzx1fRlvUR/AGqpfHEU1Oac24HzvpXIH
9DwMTWvat+jPKtpwgdy4A1u3kYTbKYZZHgpMTzKCXyq5XC2PXtKMOSpE51IWmEsck1aBOyQ874Z9
qKLXcX6x8O1u2gCxVwXyqcBUnt+FZLBybnOZ/3cmRGDlHGp32eJLM9sa6UJKThkHxx4BvVSuaQGg
wA59Wpzz/DA3+gzHvFtbFYfnJBZv2gNFGds9Q9oK53bFcN2xiBVM4Wz2zrd+Gnb57EkAv/T6+7j+
Rqgy4YTyGAEz1Z1gWJTb7VZsMieFSlmUpKYZ1bPSeKuQVnFD4FuxwokESRx4lerXrslwpanVqa6z
gEHLtDFKmkGV5gQ9jhwm/BibsHZ2jlWQipok10Prs1dFzSY3GMO4QGoGo2/OasRYIKURrGdo/bmF
QKZjZ1i3jf7e1TLYIQNG9x34TGlA4J7cEDQL2ia5MeT808vb4khiOzkDtrE3GqiqA+gyZ6w3qREc
TG8AnEQGActhA16l4FpjtTF2InKb06TJ95ib4NwPUX2DiYBjxYKpUm7UnzDNhiXnM52cTLAgqSnl
CezrvSjngwu/dyPgq5vGiCV3zJZz+KW1Zjqs4fCO8BDyRBtrGCI4tp3R6FaEFlRbjrXbAojVOSTN
Es5oeiv6pLiMdOlIeLomi7A9QslAkLWABt0SDA8qXKOOwmPdM2pT3ndk3OFxMZ7skwmRusUphCjO
ZO9OASXBPH/z89EHekLBHbGkg+HSK5S37X5wiAAPteiOBNJSp4o0uydjjj08is0jkrQ+A13UI+vX
UJxid872nho2wCajfbggdMdK3HsC7DKy4xRPo7PGJm9cnJDUd+XTlshizj9uy4ICLHZvOug6SxvZ
VEK6LHJie1P68iZwmPAzCN/hD55u8ButOIdyNC5jcCYltV47UCqaQcJhy3Z2X/9EoX1CfomnXXF4
hD+Xng1HzLRfk/oqSa1027akd2St9UYWUnpdtfUnaOx7BJrwHEa2pcTNF7wmZnjw0R6gVuZYVo2D
ql0WK9uDrSP4SSY6qMnMBhBhO+Ez1cd0Mv1DIRvCOef65PX+Olx84oVCe1jJilInk+neG9R7vVCV
B51gIsWiUo9hC50+domzAX+s5nE4S3vYQ6DhfGLkdATH+oIy26YpQ5yAM6TvKqd9m1p5uMFug5uF
HAZznA5lGVyH7swoMsXIY5cJKowMKVTEqifz6DAmC6ZgOY8NiwQXPBJC1vrN0AgfpjEp0CeCuszt
wNrnI8DuMTI3aWuWeOR8vXWrotiAokDAmwXwxjRjNC8W8sGlfZBL/+hK0b23fbyrx2Dn9Yb37jm0
IwpbvDvIEfIGzVjrxeMNdPr8VIVNxyUqdoOVitOQtSjWnJ75Ne2lLJ+YIuMTdyQtXvJhcIEAHF+P
s+J7sfMw4ar+Fhd6j06fqjVD8sJz/ClBDzat/LRRpO9FtzfzMQF60X14hv/s5/QJM1sRcS1wO9bw
2pDRpiD8K2HKk6vDI2ukQFYdH7mI6AvqksQ3NZKsAPgFAdZNj0jADEn0lN340hCEubElENlcyI64
IS47tQpao/KqbdLzEKTTFZmgi2ln/vRU4W+iTqf0Gymcyr78jCBxIBnlGBq2BxEbz6KFKtugJNyE
GlAsVAKQkAK/tI3+f/D7fdeM4SGu8NG7/F1eeSSyaaZZQEMs1nQaCnGsKoZ52RjC/Kd0jzw5rOCW
XgXzPN4kAn2SlM33loAkyjKHPkeCu1dFRbRKv4jZllmsYQluZcpM26QFErY23BI6zeFo+DsjkCcO
yACQnZMUMZ6kPNd78upRA2pQ8IEVMdtpcVbJmSmvHQPSnJAKdynyDabWnl8ONyrUjFAYrDaCW8sP
6G0UAbejmz23QbbvCzRRfbLO8rFcZwYTAn/Ibsnhc/Cnuc8evQokMt5eTdBmI3Zuoua/YSwL9rH3
7prLRSurntj14Gzm/U9sutmh3Yx1DhA4AB+NffLGH4PpJtvlebsNAEADtBeM8zAHejQPEa7YBEZQ
p9Hsx1NYBWl/xkm5rXvn3vdRTBpjUO9rA9yv6lxYUJK7D+kZYXrkWnkR6UvFRjIenBVIIrc26dSa
2bzxcmUvkUQ2gj8fnTEgVDckPSceieYzx6LedPVcMzYEtQUd+liEP/sWTAmb2c4iSx02tLdoD81i
73JOhbzn7rOIeSSkpW2R4M+/kuPdYOmHIp7DO18Nd/xqVMKWHTLAa5/Z90MQFmhgJIcMyEt+GOzw
CxQryHTMLTSzURUBbKemLU6mGWS7qmWR6Mz40ExD8U3jYevi4lYCB6DVQz6N7F98OEsM18F5D4Ip
Xg3w8soS7fMY0S9PETlyjKvEek66ZpOM9AuCBne6rJDAYRygNiTml2HCyhA4pC0kJIMTvcYS/jyx
8O+wtRjrDqQKZo54ZDmYqrnjqGE6m9qmmFSlj5LA2rmEUiEXYZcIYgoHlwRGL45B28nxHioOwEVp
3lc1B3Wyo05G1e6QjSNuzYCAxLyUDLvQvg2ItCinmcUzv28kuFdvQrwKR/9Z5mRmMTowH43B9C4i
4oLFcTPvPCefzjNTgDnOsXsYiIGzfG4PuI2RXUAtQIsaBP9rCPv5ZSt7+HeGMFxU/70h7Nzrn/kH
lv/wzy4yfujne9v93//j/cO1SdkzTRv/lnQ45v/TEub+Qzq4yolv921Hmhg//2UJc81/WApDGMxq
6RKq6PPr/ojbwy0mEBtL5Utf+LZF0OI/3XD/Qdye6/KbfotIlfCFeQ2u4zm2kiZmsyWN77e00qly
o9DpuVvttuuuNBlPa7vjAcxDDrEgIGI7LfcJ4Fz8u7S3rBL1j/+sqzEHfRa0m7zi2CuiYSMapgME
JRQQ+f3vRtA8RxaIigGcMaUMWiswiTUd9+CaFiezWXywZcnc0pgTIKB2hmmivRvTbg1YAi+QhU7L
dVqUUPq1Yf5RV+aPsKJD2ESLEAa9dreNauYhyo0/C7OhAJr3Ku3KjRUtxiaH6alQH1YAWci27EMw
BndVxuMVjVDNQ3BzTtw+tksrfUD2DKxMr9yAyrlHqJ4Ft3LxnQ5ZApfEvqG0fPXJFYsz/8Dxf5c4
4MKK4aIL72iACLzpApJ+3Xq4sosBSzr8sL4F7QEOhIhoaCcOTaIZ9VweF+UmLlBUlMa937sYRYHT
KQi/qyJkPx1yG7F9QT5vgH5cV4iQq1L+sDT4CBUyNZZztCQcio+QVZ1S1PT3qVF+9GON/cOBPuc3
I00dt7wHDkP482cW99vSbB78yfyIHDHumm48pHZ652iYPBSXY23l2973mH9LUCtGREru3DKa7log
kD0qzD6ClmOOmOobeosinx5pGZyz5BoYHn2LQrxkCBLiPEIGQKKYClvCnqJPKc0P/FFXEcqXARNs
GtcP0uWcXVjjQ6u9JzMPae/NAaItJsCbMCQ12+YPHVtv3o59d06t+UcTgEUS7b6hhok5gV/ZsG6c
JSgI1yBjBPWOiyn44fdYjtuF0iUlSDDnByc+c9WbY721TPUci+adORyXR1a3fcjmoCrgLa7BPZ/b
83gBKYftq1biXpmAjZu+E9ucI77nM0YMOsauWUcmRFxhlxvlY2Fm9LSoC9gk0dzQydw2FHYYCxwk
mWaCl61ZFBILZlRaG6+1ULmld6bBNOXFzptiO3fzk6UcYx/ZjkXuSbQFzh6OPvNePHHTNK5bt7rv
tcW8lCTzsOO8V9CE7udhZ/vDoqUadzPhflfhgKKmEY+1RlLuVjDIJ1tyU0feVfK9qKY7aY/72K8f
HXBnV4Bxkd+g6zN798nrywcT+s8KVt2xHv2z0ul9Fg1PNqJzNcL/N5qHsTovBE6RfkfpTrTQQNjR
rGGuoHiyg5hy3/YuQ9E+qwEPTF4/+Xa3ziKGpDE4rjhgwEr8AM10a3h24W9wMBUbYdffWqtmutAO
l24ZiEbUPIWujzChPoqKLoGkNq8ocNzlZScqQ+GLV8fskW749SvWpJ12aI1F1xmynKCmEUl+yHeH
XsKmh/xBIFH3FlrJkcuznt34PbXpVZBrpSsM8T0pPvtQ5ce+Q+QRhlN3VfjWRzPEtBhy+mUpiMCw
eHTB9xKQsphg693UJ+9lSicl0+73IgNUkPua5D+b/X+SC4Bs9m9E2rw0NgmTbZpe3HKwTzQpDt0c
WyuBetjrppdwRCYcasRRYikmhVhpnb0nFrrqOYmeo5bokkwl7cZv+te0NI9LdydD1UDK8W0oKOKM
ekDzzNx6kOa2NwzWkWk+T8I+RnMdc4GgqccGzj0xigtlTnRjGeCkkwU4UHP/QT4FBopKkuIS1ad2
eY4zeqk4dBp9GGfQDJHOX4xLzONAPx7KCKP/9RCNnx3Zgyt/FMRMePW3btYTovcAOQsVW4UDPzAQ
1EkE5lof8gGve9OTSaQYKmGrta+bnKiYuUTJ2h6LprzrPQutD+9HOZYMvqpPxlx7vy4Iupk52QcG
AtlBvbWm+5qG4Qf7zjmQ8R0IGywC4/zQogbhYk5sNS3Y3qvYEdt0BivqUItfdUG1N0wC2dMGF9/M
uQgchqQYQ9fu1kx0k7RIziuj2fJvec2gDhHwPewbJlB6D4tAXIEmKM1nq1kUaSFRkDjHcsbtRuoT
4iXbgyoGjkrmrZfA4lA1p7LIDO67iAXZmt+nRD9YVg9dLrYgPPWccoske4ndEbdWhH6DHNItK1Cw
VcGw81LwC8vKxQmu2pbukkUW048wLAJPVVz21yzKBgV+fBbA7fC1NIcAu1o1QfTrZubJBl7LXfpl
ouxj7AHZYolSV7ZkrmXr4hg143jt5FIdHSdnsmqqPaJ4tGaqbGjhIFxpEU/iXMxuGHwi46c6WWPl
ObkWCUaDSeXsJJfG7MfVpOpj76ABt6uoANGer4a7QMW3sT8mxyiqXsHXPieQv1HytuGuDrODXfmf
bAXXzMMQFJcPQY6oIl54nRqg6soSxEOQ8RMW7Y0Xo1FzUJQ8lVlw6o3+1g0C0tbUXZfaG3/ud3FM
J8vqk5ewHonfC1Fxx/38KHE7UbIfRtTn2QIdCRU7qYySK7dyvsetIP0hBVhldHhl3f5+Nr2c+S1Q
SWUgKNU3vpY7IHwhmNXis8wQWqmsgSqMf5fpeOzubBl8TyT5M3U6LFqW97K3siur0+E+iT7dMHzB
SrpOBu8pNBwG186AkRs1EYzAclpChnx0KKXfvvoA4zhZyn6TeON91tu/csX/wCT8qdz7F5Lhr+nY
/wHEYfezXGKj2y/+wr9+0X9KevifCHGQVLn/fc1+XTbj+/Snen35gV/1umP9w/SU45FjzSzEsTxA
Db8QDgIaA+W6afoOW7JtWuAT/kA4SIt63bdMH5cdTj7T54f+qNdd+Q8qdWhDQlrU+cr+/6rXhf+n
ct3jV3mWck088ab0pLO8ut/LdWuUgPmsBPSgO8qDFwDKNbEVsqDPgi5QRTH09U0wly7O1aBcBdkc
OXT8z74FtdeYBfkdRmSc2ATM3Ld/factZxOV9cGkof3NFJgJMANue4FPG4DYpVs+pEbP/6MneARl
XzdAqSYCSNTAL1KksgDr1fsWjwkO2nFMr8uKLkSwSJforbgbX0QIG03hPI8AFs+R5/YXOnbOQTPl
tmCBr61A9B+YNa8Kq0/foNGgPC7qcffbW/3HI/F7wLjFBf/9xEPBZnq8VaYLB5T3kgv650soe1a+
oMQ4k/vDmzdnjbPmPC942VU73DSFaO404KqbmaGuTLE0SxnmW0qg9hzVqmBcizunKZxHb/LQfJM8
e7IGz/715czpfkPRlR+rcWru8KOlW5zhmKSEe+vUQt/6+BGEPYcOLZeAKbpHdFRZvthpK45z7qAA
jq0ztRKRKEzoblUbQhot6h4IBj+tGPmtCmi4T3gNV4MoBJZ2NNcCHDMjAGJU1VCJxcP/4ClwcZMN
zrcb2GERNEZEA2HUvlOYbJJ4sUnHjt4iD4Is30tWXsyKzO+ib7HKJ6xCabAmsI0A42TOvzdGv6Mj
3T9nzns1N8TNNVZyLk3NJD35iImJvi4SC6uvop/q2jlhQP58r3GbYqUR57FyzW8iN84KmHkVzOHl
64PRh0eH1Fe8MfCyvP5xhALbWWqGu1BAM/eI2vh1+82uK06a4Fzw7q8iYlbSqeK6CSNODlG118Ui
f1neByEBhiuLbbnz9U3DMP3aD/z+ZJbzZ8EhbIVQClnF8j4nPdKOgZTeoGqib2FdXFQWy1U19MWl
sMp5l/X3Ng/3fq4ScpBbpEFd4oNJt20Sh8rI3CZjbdMjkPahDxEXlQve/N/csBY4md+O6MsNK7lf
AUVRUQMH+OsRHfacr4cJz35lFO6lryMe6o5ZbpJ75XOmfAY8S/ymqF5/vdGRl5nbwJ71xY3xFYMZ
tU5fH+aWGEwrte1NY07THq/sU9/I5Ew8D1Y8rxCPoOCm7ifZK3Rw8cIykrVDjHRWHF0CFWCgiDIy
UGeaEyd/MBBZ6kxfYQxVwYn6QO1aMLY3YKuYd5yH5emWUQOJefaJkGHsxdVBLtcM9eHryxLlIfBk
yKlhWFIB5k2AV31EaxqH2Em+bpDAJKg98PL6VeazQee9Bm3uK8x0Ad17TJ+k18whuNtysNaWQ1iM
D8wbqQECe2t5SmP7KlIVx5m04qZqUoRsX+996Xf23u3RY/5iXyOuTLaQFPTt1EaopIR5bpcPxkx0
FamT5k5bznWa6vCJCF+5Qwoqd2XcRE+lZ12HA7j2rgWFjAoPK486DqVztowZsU7VoyYXU8uAhtx2
g8CT64hXRdvF2ftRmD4Utk+2JZS2Skzwk7+e1qorwhOiluAhcKFB5ck9z9tVHVfxBplLfd03pb93
4nwzTNo9kGLy7e9vO3tZBstsCsvi8IO2le86lmAjdDzLB6Jsfy2jvzWGZGLIKCUg6teLGgmt5xmL
9GXizuORl0H9cyYFTJTi0xX5k66cuyghvLit2jsvcUZm8frWcQ4WQrt7OlAuUQOwqeuUsYAnidD0
5o8pU+aZZi7PVlNzoUKoPH//Zzju//N32K5Nf8s32bM9m1bPn5f7kqA7gCdg250uN5n6yfBtyAOW
35SzetlgC64dTkW0RiwJyNM32VCxe1LG4Q2hQSFGdEe9V8Q3dsoMm/lCD/iYEHCPjAhlVs9as0eM
s+6Ps0FOzXKNvj5YpaUvBvFKO8ClV4oTOByVKf/e5fHRqxS1MZpeRpfkr0TWzFwPwE+iSVf49RSH
hhE/MzR1tsww4r0kBvNVd/e5SXPJmeG//9r3OwsyREiIAHGwxa05MDeqlX8m9vLRy9pg51Z+cNJT
HZxiwaHeIYDWMSOG+uHJGdOWILnk2A+Fe2IKRdhaEpWAB+nKRRImJ4qBetOnM9QFx5HXXx9mR4Pd
q8olYNVALkv/jpM4zMK56OeLNN8LKcJLGw3hJZPho0ECgZHl7akc++ghRb/Fke7t13sxU4I9hhpp
tISx1BnYUtwADrrzaJGGdK0qpE2BWUCmnLvh0XOAPcgUa3gxdsBUfD3xNvTdd9EaqAsC7TYgSCBL
T0k1nwftnFqlcrzvCdb4Gk2vFXTWWUyL8wRY5prxIqmTfug86uQB5OR47Y6ClM3J2M8NAAzfQOqh
abHRudTGR6m9dU4+27ULhh6DYf/uiEbdiXSebzwJSZBULAvsgTfghi+Zr0AnznYmIRW6lI/j6HiE
wy0bnQVQ6BvasQspoWFyFfW4nGySF9uitw+crjWdxH7x1Gr8biq/nZY3FkD2plaL9NG2GcbMnf3Y
2Ax6DV0tAvz4xhK0PoUtsp3M7duYLsHFcDFpVuM4HTNXzGjG/DagoTNb56byf9iJzh8yQPabkBvs
qgTrf82LfMlqKzt5nE9PX/9AEA/FXuYKvY3WBEZlbPw10Wpd1eqHTIRnEB3Re0pOwFVMRvhJxclT
nYfOdeb4z19X9+sr3oSXihn6CaAkccvGnB76AbFYiFrhaBBtcTASrKCF8OPXcIzfZEkyWKSMJ280
ApjFOtrWLgIkKiGxmsL6qc0nbG4yUyi/W3EqgnAH89U8d0v5FJN9tvJQgOx0GQeH2kRGO/eu+cry
8dKqWN6l4Mla14ba3hNEJG7zBg9POYPb812jQDku9I+SWOt+1ffzK8Xw8CGRCTPg+YChCDcHJddp
9hINYVKRQ1s13nTWsN9uS4uAd7gmIfk9fImfhSb4FBe7Js6PZel4P1IdPUtr7p8cRlKbyez0SgvJ
rkcE0HkCrHFtporc8LZot9FSV01A3AdUj9FQ1aeyDSnj+39+9vU9mSDlGKweAayTDy5zqCra2F6A
aTyy+vtf/8UtZE4Mnm+e8xlEJN3NLFqLzmJnIXTAQw+BZgdhhi/xLlF1tUvR39K4+mPlTGLjREbJ
qmWy+d1ugjtaGrsmcNXRQHju1h0G2AJG5jln4zh/fdaAxKdTgim/ZT6yAdjY7hzScp4Dru9V4jBo
m/i4Kgxw9stQ8fLrQnSue19pd0aqT56o5ZikwnrohZ23MFi6AVFzdNxKBqeJxjckVJ5hwBpIpdH5
7ZAA24+JlfprjZ5gp2yju7X7jOvbIEcEysNwP8j1rimH4ASM1UPwo4rvilsSKQZ+raV2/SouBydd
jIfLQztPaNu70QlPY1/cJ7ahL6A3IbPbAsaTAjqZIvy3UxJuatxEgMnNgz2RRfWrOHInbsia4CX6
QCG1wbLWO2P3Ni/FrKcqtRAr6d7QbrwrR/0C6V7f/pud8K/nHl8o33cY90gOsbTI/3J07HOhq6kX
SM0SR5xNF5ndFH0ihe/hNUu1AeUXkodFCnozp8GVXxBmjCgIedKUou8cGjz9SpPxGlF1GORc77++
tEm5iVjIN243BidH2pdIxFsrrcvrXBpU6DQuVWi6J1WN7gleTfkwJ6BiXSc7zwXRfdKRwylKp63d
1N0t8kfqIK/t7rMQC5qD+unflARq+UN/r2x817I8aQqbc7ltO+IvFUFaeKITFpq7X7uQl2F5z2sj
PdNKY4KzFI21APQVuaiEXF7ArWgnAthDzJvgr4+5FnexxzuVzjunZOZ80EFdvbpCjnsa8gjVVAaa
KwixXtSKumF2+otL+jdiXQTkWRM+zTHqtTBFpKuXzxIbd0tUtOk2r3X0TRTAGsz2MI9xcDsyVVyF
lYm/q0Xcn1Xxzh3IHB5IOdxPZVdvoz6It21SkaxTwArobPPGy++GmPFzG/X7wLa86xHobmbYdMOw
KaVOdYHo9dECoUPFZUMPWFBgo58zLC2QEGHRHAK/uXNtGNCVNxjrenlY2jg4z9moFnvQ5UsgFwTG
R7FU8WlNjFTh+/rWGPP+NJIlqB0SiNKkCEi6T8ShYenmlAL5sTUW39ZbXIfquhpTtf77G936a4+E
oanF2d4muMI1OT0tD8JvlSt0H9aPmGL86+lyJbiUpjfxGVc4aKesCJ46GvCgkWR+g/p53NSEB+0h
1E7nJkdaS4HGWoHscSWAKu3JgnYPPcrOi+UXw0Y5+79/vTZz3j/fj7xehZtECDqiyxT2z6+3SfKQ
8rHoCC2qbIJptHdj+ZdR28b11xcaZdkNkvvq0BT5T9XRIzZb2BDw2CjU/JLCDL90CfON0GiSvL4+
KNNB+Uft9HUmdmMgbsEweRsjLjy8+XFySkxmo3//p7jWX/4USm0FrpTmFONrYgqXt+a3S09Z3UJc
DIeNgbLoyuw9kC9LzRtW1gaPRP1KQBvyTdM0joLnbusnyJ+TjkOz0nhVLVlnN3ERZjdM+LIbqgoq
vByA8dd/+PqeVS3xKJmBJpVeFjI/ik1VaZMDfYNt/JMgLEaQbUTGnBtN60THOGejeNiEFq6wplDj
JehcpjNfp6wxhmLTzTZxIT4I9qYkCfDXxpgjR12NTkVUVQuXLWYYtBlH/Pq5EWL/tnBaTGXIbDkt
brER5ZuvvsTfX052nr9eT1Yq1zG5j6UQFtPMP19PhrGS+UIfbXIAase85wCQaZ/EQM/G21H9rEWR
3zP3yPe5g5E/Ai9JpylvTq1lpgclyS0zw1ju0DtfYsfOV5FLnArTn1hdz8uHk2nF8tengqzaTf2V
EAPm6YmLhr51yagEhuc8R2jf7Kp8ZWg7XtPqrm+DZfZX1vb0ltt38zSTy5NY5b5O5uHBHh2xc3JS
Qnv2SqTlEBm/DiheX9uILqd85ffM44pZ19uK2Lr7MkidwywZWcFr/06ogzhQXls3mi3YD1CdZ8IP
L4FRZftYF+Lg4qG7i93+M/UY+mpcJx6owEDsxhiPgud2t1lPhNA4nlTrBqeky+7npfcFZA4xa1ke
OVCRoCLq8ToZ6Xt9rVHD1Adbn3py7ZdW9vj1vWqKLhG86SshnAKwAp0rKPBrYSXe6df5HsLkhOCf
LcBR1+NArgjQz2BbQ4S7+S/Czms5bqvrtk+EKuS9ccvOkWySkijdoJSMnDOe/h/Y7fPZpk5JN6gm
ZVNiN8IKc46pDtKQzcbX4+fATUxo6qLDDFOne8Ss0BLiBWlCwfgF9SZ7gQDind6F0UvQQLzh3Q17
d+cMJhJJj5yKJHbyY5B6xZZN3yOF/PgGSXNkF/K5MKMct1QbPPvJh7rfNFpz8huRPlZj7bw0JZuM
35+f9iIO+feTdOmsbSEtug+Hc3SBGv/7ck/GCcV6jyox9V2krL1X3ZzAGqCWetanxOsOYzwZm7EK
8ahWITlneO4mXGinfK6bs30ZyuDT0DvU1LP/JpwYkE4atnAb/DdwiXgzAzx3s55iHSchm48rZeUu
aTWKuisYTnUFu6+u9Dfx2BFyj/oPScT4EnYi/DZPKTAkenzN7t60XrbHoYDJmNaufw68oOYEKG6/
fz+MXx89y7hEerrnCUQ7hhpG/Ov+h5LfI3UqZsGM/fM0D3Z9NkxwRFj2UEWWH3vNd38gyD8Kep51
wtIWHeOgY5oJxuLqLpWnW7oscBd6HaXYrXZL3EsxFKXeZtzlRF8weYUogeHGnmNweW7nP5eM4RDQ
RgMyNTLQ/MYsz65ReI8YI0aEJXBouIs0+7Egx1jCLwbHY6QUtS6ua3MKkbulzrSLEWg+qcPAgJcJ
h4mLEQKVmmRbNcT1LKWlSq0ZhQXPTmsptJthfI1EwoAcU86D0IdhR5j8+FAvk0A1mdMD3yBkoQa8
m9jxQbgLB4MspnPiAdLBdOofYTK/3gd/WtK/Mh8sUFEEyX5oRfNo91hJ7jflfABzlyz/TNa/8qHr
J2sXLV/aY+Cc7/1a7bY/co+kr7kOg4t6+qXLl4lhPVKPuocwdZuleV4TEjO+NUbQHhymOvehc4Hz
7R4H5vRyOpZJ+iQDWwebRsKDcJ3mubecAn88V7uBQuEA+1FZncqn0ki5KHvnEs75x2KZ/nd+gXxB
aOXne1vDbMDCy4uK1reZ7zd+ru8MP/wWifRTN08t/nvy5mLr0+9PS9N8XxE5BjstUziu7poeOxa2
Xf++TvNC5hquJG3dJfZ3teFwZRuv3TlEClwiiB8MvC4u+oYnGqdHVQJPrLwf7hVygU3lvpfgESz3
/C3ndhmNqlVFQle/y5Z32Ml16wMKCLJR9Fe1EkHmABCCuMdcVM6th/L+TLcc7e6fFLNHa+UtqVpW
GgHC8ZxPamZmEY20IzTolKdVtEf8A/xpeUS4gCDW2SjDM2M7opymmHkThXObaUxNc5isrKSnbReS
PzdpM89Fz1vpk3frG9P6kGa1wyJ8GZOL0nSZ31bcaJfWsU3CCILEhdNhcRna7XnmlH32Z/caOxae
Y5l+D7XhZUb1hkp3GQoUTo0Pa6LUV5MV9ewfG/A5wfhXEIfeR0JLyUJVNQYmNGCEfVcf8a+GRw1W
TdlA5VxmO6Tt1WssSiWcsezv+dCUNvZeNaflUnSLuBVbtEDmHhuAvokj8AZGpN9Qsj+ZWYJ3Mi2v
hJ0Im+qPOBt1zU1pSnBJPD8D8h6frRokYBuGF3WosmF/v9iWn6V+hBZpOcSUutondX7tZfnDlY6H
gWkWV623dHcXj6Ox0+25pBEU+kUnwu+hdY1XIrbSjZRAm6Sam+gC2SDCLG2Ca00XzGZt2cl0oeZC
68hIbJ/ZXzkIaNiAB6fKHMbtVPcp2z/AX9rUFycj+qgeWNxArM2gBiPhNMMXW0YX/kQSTyqdNYN2
OH/LYoLnvMmjgIyptq6Ki2tXkAFx1IEPJLtsHcTZLiSi7ocxD990vLxV23dvoTkhCNAn86mMPXeb
RH65u9+OEyd4vd9LOYd69iiSuW1oNo8iOvtLHhISgBxXmz3BK2UyZ7u9t0m96iMDiUdVpOR1PB7I
f7jdr6PBXiiaQ30Ohhhe4ijE1sLYA3B5gMNbWvPxPvBVJ1Ew4mTu1Hxar4YfePPldtIWK9ZShFlB
nOyI1cA61q+iskQ2JVxWYQiAsB8YVQ2bdB6womGcQC7cbvj/h4uhI2TjebG4G8CRTQ78vWaqP9EP
0ZEtV4A1GR87Mcmr6bTWB4evEoM0JkaqPgmHBtFSYpiNkzrotjROQY3v+Pd3KXu5Cf2nmMC2KC1d
utRFnkWg5X9vUrbZTWFtj/7azYC8dlZRbMXECFbdSbQ8+vtL9aYKkw1ImuwJOo/O2EkEHI7qqy9F
idNh+d7Iu9PgHrOic0go57nJsunYNfpD6ZWAlfuAhOC2nmnJtRQ+0/IlXPPFOFBp68D9VuVpdIF9
z4KJ2DIRUJ2N8yljZ/A4VeGxHOsWul76oS8BBJJAJdaE8hJJUqd6jked1GiNOSyqIr9iLhoyCF7m
ev7cGZvfv22WtfQA/3nf2M4wzzAsm/dOOO97rsaYphGKp4Rc1OxUCeEY3FUcneIoKGp2EHaPrztk
ozfhxIUwfQM9MVDUAigl8AxgehtEm77x2xuxDhGRh28MSyE2dXbOULVAjNnbE/PAq3rvGYjwsIvy
68Ir2QUe3Ec17aH6/FlVMbF3JII9OF3/9zqyblomc8QPrO2K7T5rrOwgaN63ZTL1j3XtPLOZMNb3
i8CKRxNIDpeb6c80Goa/66aFrGxX2c7HtHusxZ6w3XJPOQuFdyy/t41rH++3WpftmK0GkVY49/vE
mc8WMREssUEVtD3P3NjlUhiCEri9nd2Y4wh45Eso5oD5460sUeZMBVuR+07BCHDDmoHlP2uB+5ca
fOrhtNJ8AGjUpFNUWB/K2IDfScD4OsN18qDFPYOhKDP3Oa6yJgvc8+jJM4Fh/lkr80tcx9GLWIAS
aIvv011nwqgzQNb956Ga69lNVNG8Jq5p3xXaSY0yyjzrcM8T7rpUFzqZb7StGdNqY3Iumc1Yuk+H
iXsbA2gkxZcA89MqaMvwEng6W+3M2BSVpxPTQTZDwW1saxiEOIusHbiLRnisea/3lED5cRTkOFQz
fbWemeaTOliB85BJKa//fCs0Y2pR5qT7Fsv0/T+T8dhv7SrWVxhEmDo1PRCwZGRtYBvbcCTrMtH7
+QpVEwRkGG7tspzeujY/1YXlvzoO+EPN8Tp+xLTWsAm+GNEEnrTD1Y6sT90lQ8JQDyEj3gc8kdlr
2xb0ghe1vFWTUxOxzt5WhXJgDgnQweCKYxs81TLVkpYJF7OerM2Yskj2RrB/hHvBjHXp9Ks68Y7o
VsA5G4Q6auDXWGcWa2nhkysn3P/1kPDgi8TTWKYEVusE4lUDz06/iH6KbBwvRLRjzB/9DTZ56+gv
z62oj/ttIzKgxKP4Kw8cebXGhpPAn/2Tj0Vu30NDIMkrOs32F5U7rGKIp3b6KolQXQ9h2N1H1qo0
wDcHhYNPBsv6TR944HStzz+ZYmGXR0QdPmSjhn8ya4odl1PwTYvHD7M1Rd+8AUSBrk+fpRguWg6b
Jihw8Km/Tf296mDq/LJzEQB/XrQYQ59rB2bxB4sJ8rVEBn2dE9e+QvMuHjSCVz+7adisISkjpu21
4CjMwH4sXKiTyYeqdZuL2+sxzE9zzk8LLkDV3sLsfpLeQggaw6RDN/pHDAEsApycXgOd7bTBLnkM
zLE8N54fHEKmSnBttB22opTAz/EDK6T+xfeCr3qQRN8goFy0sBxIzk3w6kt3WwaQlDQPAXFPD7tT
oc76TJRylXIpOYOxLbCUXrIMFh+CXhOToRnicC147rVW6h7VfMnKJOogtQfInRYi6FKEYIUXx7Yz
+ODs8FPi5sTcJhDQpjJ7Hd2MRHiY11s8Zgs3nuFN09aE5EVFhBup7w6ZFwt7bwzlRuSCaqhpgeaF
gzXDa8qB+Nu6v7ItHA+LFWk6lQ7Zc1w5SVludVgUdLykN9WZHM4W4tGcXebH2OsJ0Jifsxz372TG
4mJqlrioV6L3DrFtx0eUJhBqiWe1Y0ueY2JAxqyeXnpy9dhY1s0e/U9++v0z6pexoGdZPKQ8JliS
TQBDg/8+2pNKc7h1N+Qpsm/BDsGKnBmc/tDoh0CEJf5MYhTBbZWPg1MytIvrDwPjybWJEDVcFYOH
oiRhITh6JQHAhJE+5KYDnHMgHiQK+uOwXNalU4/QjZDie1Swm0WQt9cpjOB46NATtHkT8/zeNamD
MAOrw3leDkaJIojqvEc8wk6NgNC7imgeQfPkhv2iRiyFz3SpInFEdXP3R1XYGtZhctN+FegWi1Vb
B0QwvBhJyH+m9/WtirjU/vBO/iIApJVj1kIXxybFdm333YRVshbOHa8X6zgiVcRaPuCo0vSNGCH0
oKqrLpBxO4nz9sF1zM9unmBVSRr/6sIVaqKIy9o0fWr8jtyAwSLqopaUkX7RuhgvmO1rI8xKFo3r
u74AQ8bP++wh1nL9xbBlQs1pGy8AP8SOhRLJaXpBcErhPWV2duZCMJ8WOrk2hLgQa/FlZNdHVnlb
PsJ/qHhPWWNgVYV2s8RU261wjoFVkkOwNApGEJ50bfafVKmxfGU3nvdkzugE++TJwUZ3YkLy/M+s
wijFjzjvwdcIm9uuMemf1TPCCslt86S8jAUDtLvUkI5orX599Y6oQyj7xyxCRIZzEiAbqd1fOvct
d/ryZLgV59zyDoNAExeN6clxqOVpsKq3Cr3ejXCKeldkkFs8kq5e5uRLUoRPvNn6szpkDnFYfpw5
u76oaCjp+vSujh5JKbixqzNPo+zou6em8sgllw6xtAXg59z+1pVlvO1jbuNsjL0HO9OJnM0dtEBO
8eLJtHyxbDhdtZcGJ/U9g8zNIy0eRO7lTztKGoTVcKi0Iv5IPAXMr5xG56iXMbmGMqUUiiqDBB1D
+xwEoHD/KSnu9RCalG7bZSXyLllvzKSuHu8D3LmEwoOGnE/1iSyf7tEqvKvuMfQVecNIK28OQ0du
TDBX2pN6Gt+HCHqMbrISGaNAy4meut7K995cPGKLJ0i4n2/1cjqQktM/qj0SG4thU7LgAnmvJesw
tMInLwr/PiRIGKtqjs7OhP7UgW2zT8asuZESC7HIoiFc1niEQkGDcGSxVyfXLMOvNVzZIc68Z5SQ
+Fjb4lzrkjFW55iAstidl53VnbQxoPxxAQQ2BW26ZnxUwsmWaTy3I9r1tmD8e1fa/u+V+l4rIMSG
kfHp/oeNdRxrOJu66bN7M4fmcYpbxA6LDSeaDfs5db6r0aju1+mx6OPvaegRROPFD1XGVVu636Sv
4Z8nj+8xdJfSdGji/oiNl0iBBh+948EURlzW8ll2/bbFoseNkageXMTFrrbd8GWyPpULPb/6WMy9
gF3KRxfL4CUmuhnfDb0x0bEpjg7Dd36IshUH3XK/Dcttmt5Fbp0+644oVuAKKNGdl4ZfS/JkHuJl
+9HlNQFf+vCzm81iZaLF7KIuf21SfSMh4kFYL57iLprekIz120wSElN3fX+t82S4+sGEp3ywj5SK
fGv5vm2nzpapWnwi083Zt3NOuhbL/8FpzCdcJXQPgUaEm7Og1xORvQ5VOR30God6AfLicH9Q4wWb
GDQ09W3qu2CLAAw7QOM4r6WXrlOfiVHX1t5abdwBjRAMIfqbWnqyjgYU7HvRNk70GD8S8G3d0ppn
9SqXoXk0cy7lpgoZI7UuQfW6jBE/zLMGq79GTjrr87jhjkjmSZ2lwQcZaLey+I43g9bZ6/4+mKU5
HztorGoxof6t6DANcxqWe0B980N8HrpotombPPLkBCHHC/K/4BJnA1q2uG5D9l7k84wFm+WxJaAa
CcQNFaR/y+0x2hk5aTwYa/xb7YFWaktS0/l/6kg3z340zCe52MwDrSfUNBnL1ZRFE3fN2jwnmnsA
LaSfUehwqrp2vJfEWarSZxakiCaywfqlZ/Nx8AYXZmvy6GdpsUqaOnz85xA6yBddray36ns9BP4w
K87WaDV712W7VITW9JYGWNsQP8Sw3yv3BTjLoa9EeZ3c0V+htRov+efBApJN7GpynAKnOnooBndm
YvhPjvwWL6ohCMRFhazm/goLUzQl2avtzKQJVzHLxrrFiJXP0PEWxag6dGLelWzTzbTJCaxgueNa
pJHe52Nqzai6CogjFkNSy31yHN4ltv4vXjjXYCmJ8sv7vMTgJbG4e3wqqSuSJ+ECMDLDzL7aRXq0
54ikPDM1HxNuuMhgY6h5bnmLaayfMRPpwN+4dDTGm3W5Uj2Bu+j21KtiWuBYas44DNiGlKoii9CO
cn9C4wbXthHOdC26cF5X0AtE0ScvBfrNrXAEEp+IgvLBb5DtSVEDoCwR5dBzig8Vxt8zasaFteCy
L+rYdhZ1zZ65Qb4UYlLa4sijEljOfrYRL63A3X/RtcA6tkgNWoAKrPn5cTKoIzJ66/5oF8OrWnqZ
OSPI+/voYd/ZxDgCd3nZ2xsiaw2m5UW6oxcJ95Ne3pCr1Wenci7CD17t5fRVh4xzdgqaHtY83+p7
JO+mRbZU7Q3Qtofh+d6dON3Ij/lfwUv6BADiaOxWAg2dqOwuXHktFUZmGNe8I4W1YpOLsR672H2v
kKQ0xHcZcE1s2vqu6crY18PzR09mBBJOYckKoLyPLtk24AbbcSeV8GcR45En8Vf4lRGc9nffCVsV
V3Fht5uoNF6GhKm/21rFvTK0guoYSdjLDOqKC8A1Z1WArNuLPOzBUXs18yo/Phlj8uAFhB30wzcN
AupFHYRuvd43kyGoD6VWso2ZT9jWnTPOiQjz3+eoHch9J9L5QbAb2McEN0NMrt80o2WQnoXuCetV
xrMs0v8gv7B/kTNgW6XEN/CnGBaTqXdLQTQjOS5yrtUZ1cVa5K04qoPzv1fqSxsVZw77IPOJybAh
s/qkBCxPJuYtJNow1dqie0f+rKevVHwpSz/p4Ux22X7HWooTJSoPsw6qHs7QSem17o4AwiUGs/27
XyN4Tn/uszRdoY6Sm/uzoTCtct9Tzm/HBvVSPVEkQD2JRl/Ih8YAFR0cs0W+uCy4whTZ91yJT5YP
/vH35Twyj3fDO+Fi/2cfgh5JSOm+VyfjDWtp16Bg3jdEMYPIbah/t0rY/17FgsHo3JuXQnFVa5tg
RJgqjLFfc0Y2t3IqpX2wakygpYWX26jR9qv2SlaYQhIMzZDtYHWoTU0lSW2//z2VNqAjF+DibAdr
vqf5nIaxd1OTNzXtBhSuFUQptIVXXvXGhDXfant/ZhINE1In3Q3vMxBNpZFXanklv1SvSr/ZN0J4
HHjYpECCtyhTQfarVqNMyaxkFO5ubT9tSIsq6mtufpUT0ZzaQAbkJIjjTro5OPV055Q+sO+zlAyO
e7cjWnEpQNCeQA8ACnq+l5eBRuRhLkX3xOynIDOE7ZWXAaBml9A+Ax7Pt3qKV6Ub6RnvDT5KgWKv
JuQmQfZovS/TUvJ0BJYoN0XB1OrpXvFA2SaxY3lqYPqt7QhQqdaMTCV0uROqITVzk/EZmOoHt0AB
oG4b6s2InOwCze9zVnfi5mva1YkS+xOm+51rJP6lNba+HaMZrmAPFOgc/KHRdmOOfXocBgYDZWP8
vJ+27mfQzO5FDgRohIMNcUqJIuuYrvYuh2yXTMTldwC5mEPBR3q1LABQvYwHZiJ/pVNd4bv5S4Y9
4++JiIhkUVUwhrPunW04NQ1dyGzsHT+eVkFu3Td9mlaam9lwcDMuYfahx4m1VieVOqjB5WiR2zKI
cuEZSiaqICzwcHCX1CVu4I7kIdhq14LuRCmaDa8g8mnwUKLCXxyDWFxVCcQaVV8ht5fb6FDteeLx
HswO1RhFCh5+ZFLDIpmr4wFGoSqoK5gt1Ug57C1iyn4JW4TyyadfaJuRG/Yq4MawmaJkF+B6OjsG
cSYGsN8Hc/rD9Wy/n8UjLeTGJ6Wp257LKP7dDgM46NSldtRy2RDmEC3Td2IVMVari9LTGmeHseB7
6AD5mma7OrZScw7STPNd3oebuC7KdZ9K44jyvjuCsa1FwipEiA+ODCvkpoSOeOmgfRgxXpySRAog
42BrYjOiVAdd4c72dgiK6YsIe3D+qGsPTQuzGDAyj48S8rKTuOKQlDbhPdPYrZUiyuQxBExPOvtc
DOlTl9Y/RstGaz4wz678Vz2CxmACprl/GYFD/MP255cRkYOj0rMw5jnLg0MqE9S/lBO2loq0ahw4
y2QCj1pSI/5FQ3pkQK8uxoYCFsla8m3W5XiacJVdnCZ8yzmBrybjEBFXj6p+U4cBFavdZ/IsSy/Y
ybEjL8UYwkd1CEuiZKYKuw/+ORJsZm6L7J4ghM0ljBP1svDNZDctBX0XjDQf8FN6sFhtz93JPKqF
UBkO3joUfnf00Pxsasz8W63jjezqE8tonUiq/6ei7sysP4eg5HQ+n6tXRxEdNYCPOZL1H2Ztv5yC
vJHUoUzZ0OQgJhTv7I2gjitHDwjHmFrWFsjGL5XOLsBbXkVN9zM1Arbry7fUHyIDtnCxkXf1z4pP
vWq8iqre8akNWyxNuQ8adtnkdPBXjKUgVAcnoz/XoxTUhqSJyzOge8isdw1u99LA5ACEYNv4fsqE
I69tRrsek4xhOek7CqQJ+8rHzg+cTdUQpgF9+ECDpd9SVlqgEngikVRuE9uCzC3vsN8Nou2fhxBK
jTHDP/j94/iX4RryaALadXpNCcgTM8B/55QSkhXcUgCaw9B+R23nv9iMnw6+I6jtGbO9BK3VvmQC
Zbnu1quhJxIyj3zQ2Py0oz35cmdLzBF10TQ3URv1zQ2zejOaAqxuBuCpiIyt64D5c6JZPviyqvf+
IoCwmbXfJWRpSnwi9tIH3r3mk9G4O9VtyAqJqseIZJXAiigANMrjwsfbF5T9K5na8xGLhXtYNAkl
MUmIJphPjQhpPMg2h8BRjxgENwST+VxarfUj4XP6g8b8vddqef9QUOhIFnXTdd47FUEkh1rmChd8
j5WtZ5+qdMrZllcZYMLM+/77j+sXJ6/66xBbsR7AEm1a72ahLGzNHBKzWLw/DOzJF/8eMX6nB7UB
hYNhfATjmE+a+yq86MbCIlj7cZ3uMOxpW2I3Kh9TAKLmU9zH5TkpENd69Lnqliga+ToPzXT/ygy6
A3dgMpRDayQbky4ZCUqzSSvR/UFD++tJyOTbwezpUhOhpH3/DNEmzjaLJ/3qPrFDW1FdRMdQyJ8b
dPJfnTa3r+oQ4V/FBUpsJno2eDSeOM5RHR1DlgvQH7XxERUdlgMDFL9l9JC2Z49BdVNHW0Z++rpz
bPOctll61SRZSexk0CSNFwhqzSM7tewSWt5hKXQ2o+/qH+Bohg+xgWqhZyq2iaTGdBNvMK3E/FEg
cr/6xXQtDZTlEI7oi9vpcxvO89pqHBIf0cNvSCQ2zk7wqWG19NTJOP6DAs99X08jHTBgFWHO53RA
jLwIlP/1GLHyzMmscSY9Tm11w5JAJX9JWJ3Yez+rgzYa2kMddCZZKHyvi5v5KTc/EsmnnNCQs6MX
ZOnJxvJbMpvG/CEn2LZt9BD6BofBq+0dIqNsbVtadYbWwVI7E96GgBb3cj8woee5Mudrliv+7d5k
lj1JM+rpJJyUAoY1+dZoyKNoTHs4uYTdPySR1SKpBYGa6lP9JdGrC0BwoLl2c63HvEQfdRX6nH10
5ycCvBlw58vvpyN7nSvyXJgAFoRq0D+OCFROplsSDFmbJBNSMj1B/eFBNtflXjXokcOgEmX+eUqa
5sw9fnxyyA0xQH7+/jpVMtD/KhRobDxOa6RnWDDfy0TT1Elk7Mthc18k1JSfhxYt4EPXeSBMpfsN
by8GkW4yDm2HKKweiGfzCsYeSIWR2DG10B17wLEcRYzfp59OibtXRBJ7N0kaiOr7jZfEIWyNQHb7
oXRfhol5R+rG7as7DMQKQHlGvJ2KoT8JIjjVPsBIF/pmnAfdg9/6PKEFW8+qQhRpG5FzLLuZyUZM
goGrw/9lX1Gaj9mU7XLq8XNqkmDx+zfKcJbe+N07RWVHN0gRSgsN3O0/p6/rGIXLIknNYnDsxRp/
bdZ9DVIZbQzNtcH4cNBF6jxy+r8ZA2qISP8c9kYRrg2413vdj15kWmAeaRbprczaW+x1MHUJsbTy
MP8cS3vaOgAoD40rNkVTdrfQaF8otqJvSU7UEgXs/j4i9m13G+W4ch9y4MK5DSTI6ee9MnnTBfon
yKM3ntswtS3R3MzUk0itPHsd6LNxqWIjvJrafBvcBi1YJaEJMH+62snISG/Sn4uM85Hp8dGGVvFk
myVJfRmjYHWAGGoftdD84jvVdMiacgSXrkNpQtOzs6iyVGfjzRZ90kTUEvLU74NeE5011OVTXYLf
Ddwf98YpGhH2WH0HYNHeFwAbIJSn8ljgzwQUFUMXPoyy9s6NExjrudTmhiYNcvo/bW2Q6EuJCAV+
yuvD1EacBB5ml4FiyJ91mAL/q4iIFoAAu3jGCjpVEo+D4nI/N6Nm+NS2SbnGntVtYymSD0u6ifTx
D/ta5F3oIbOTCxL+JD0MOR4IbmQHDsNFtYTHKA2AdHkLA5w1Uau5ZyMqrb0+h/rDqNGhtplVvVS9
Dva3divyZmWyz+HhEmhCEstsas7ON0lPGTqsgFnpY073ErCcUVNELOx2YWSV/zL/5Y2/SkrDvPK7
kk7SmfNWTch1IGiAmkGTEsNICgEjfErjnRbQzIKQRnAk5FvIQkXWyDMldTD6FWRm6svKLn/8/rJR
O8/3V43jKE6CZ3PtvCvbpmqa+qlnJij0Dl2koFlxRY7o1tW39jJzx3KVb/ow6x/Ul6EoWUXTJK6L
UpZ4v0vXPQPyR6qz0AZmgS3XCDrtmtcW+k9hxY8yCVB9Gu3OdsriCUsIWaYefopiygmuWubBA0YE
lDEYbjry5MosOljZAoTDptr2frqbo/mDl9C/q51FU6M/uI+1RodMvkWKbLXVuNf8Ta7zg9Xp3YNL
W2uSGNpA2M2TV8LwXqaNg3DJtZy6U++ZNauP7CNeIJsnE3lbPSJc2A8uyBdDgmLX5CfjGPU4rU0k
061fTaeiTl2icfXycwVa9KHVynA19fNTa5KZ9IfP5pdpIHWZa/GheILJuaMsBP96IAuvrZwEGMNq
2Sdwnz56xo+8Dkm8rvperCq9gee36KrHGivQmNGXjpG2v6/YGU6tfZBsT5Y7/lR3id4kucSWjbex
dDivk9+9ZCDxsTPmxWMLktqjuVj1uu3sglKzX7KkfRw6KPDh0oubwO7/nv10s7WrIaD/rRovJ8oh
pWleDmYL3WuYhMF8Mv6MJdtZ4CDFGQvXp5597srC2cpgaoRNshyaupC7KR9/QECpN6HZnoyuatHF
5W288RmaE/2Uz9d0HudrRLyFmgTPUfVcy5ZYbzUu4fLqLonwrasT0Em6HWSK338W4pfPwkZfiRmV
wlzQ4LyvLAOoW6R3kQLNNK3YI5CkkJuXeMtAe3YCaOeMCoHjsjdS2864nodDLzCdAAywPD175Tbi
3zTXfxCzQeyqASSnxaoGXnfdG0l7zIhQOKpX6mDXvrHrO/KqZU7qacD08KIOpUtKpnoVuUt2TDIb
r0G8i9PwEKeiPDttAQyx9wgpG7Pqyci67uCCTN7TcaGs8iK5nyqprxpJbosay7V6eNGAlgIjq5Nt
a8LqCuzwo7M4KtSIXCOdBh5N0OM3Rx/CpZDD384atNBi9neGByCwBG60k3WNKbJfiDn9CAN9nEmA
c4JoXGHkIE7M6cg9b2Iyfs1CW3WyWQbTk/ZYdNMNoZB3jPyk/MMnp8rWf9/hmCtJpsSWNFwDBcj7
CsotM68N+cBWEhryS0nE4YoQqZwMmVg7xcL4hm5K2yKZJDa3I+N8LuaTHU3RfuzFW2215UlMojiZ
JVmjwhrNfdXk3lVw+2a9yo1l+WXlNJ3UNI+0LtRP8tGtSKkpCVvZFanmnwofTvkIw3vfkuJzgSHa
M4aM0DVXyVM4LXE1owPegtn7UPjal8IKv9t1EOyZNWBbl4seTqR/BcIvjrCP9zy6o2syDuarmfrV
SpPwNNqivLl+8kIASbex+zY8zI47XEwQJ3nR21/JP/mSD1P7KLKSm3SWUSgGkYtlFe/CqS8LFzwz
AVeGT3afzTbhVOjetwlVEHr7hPR4jwn/AN3tWo4FpfzyysScv0FOhNW/7IurWfkkjPf1ce69Hoob
995lymhl1cvvL0fn/zMsxIxBx4zsGUDwe3Of1bAfjueC982cBVKZRYcz2eQrM47ZMEjV16Zb2Z8m
0ppoqMk5qcKmPzla67wkxYSBwYieBit0XnDgzmuR9iyiicNbxSkNXr3QEsIec31rQaOyF5YCsqDP
Uk7jo/rDJjh2oRZ/jO05APs6+/tQYySbhBa1spYUCBRXaai/pdlPtVjpWrQYRdPpG8PsSTjywCcy
CkfFmneo+e1w2kkC3U5DYXUP8PHstQ1K783JjBNuJf5TSzyytYy4A10Li5soSgjrSw5Xk/qs+1mI
+bWckSv+/l0231tSFzewZ4I2NigMsL6b/y2pPd8qBerdZpUm1k3glX6olo2z1ZtfnSR4lNDtfb8H
71D6JSYhffgQGGzJY3wD3zt5wKyXfZvRNa67DnlFnHjGIW4999rIyb1qroH8yk/+MAPgyv6lEWAv
RJ+/COF175dGoJ2KKsXVitQfBBmXHotp5S1IWFFcdKKGNjh2QI/i2WkfPIusNnTYZEAjlSWebBHr
Bxnyj4hy7+z6wDFCt2EPVEeojBIyFIgxxyoSzsGuzp0Yx12+ckUHgCOyX9Ms00/K9KV5zrxjq8vU
uJ6W3O/AXafLIyqJQnR8iwlKQqw/mfpMHrrffEok5qbYOSv1TTq1L1UArdnora3FOngVVp39pLAY
3eB159l3ToLgPdWMNQYK6K5Cq2Ev8m8LZd0uSMYautdiwkH4yGIC2y+VEp8FnfLeDwl/NkVFV81v
vVK3+YZ7vJoX64JQiyx+ZByR0oFUN2XeUod6xPmZ+p8q10p26uFe22Fx1JozMRcscebQ/UA/hWtP
mMDPggynnIniV3gktk6Q489aKzRKTJ3QMJcd6EYQmLDr3OpZI/Nt07Vp8ho5LXhcPBVf3TQ5ZHp7
JItsr4vZfmUtUDFIj8fnAbIMSdm8yqW5/f2JL98/7RnC0W271rJeZP6oL73mvysvqu0609B837Xs
DecpemCQYb7B4tCOP8IBwNg+m4xlIq2+sYpgM0Z02oMtwwG4LusctdiZMxI5NDpxama+5yaAdtR7
76QU++wlyDO2/4+y89qNHNu27K80+p0AvWmgX8J7haSQlKkXQlJm0mx6btqv70FG3q5zsi7q4AIF
VjgpFQzGNmvNOWZe4WUBnFVUpTjmseF96mrlYp3Q2g2IDWWFTKnZpUqMfKJL05Mi/MmMTO4yqTbP
nUxBfvbqNkOIcAKfwwasGY6dK/71oIzUL2VTOIRSKeMeRdmgwaT9hjKJC2bec3H9ftlp+nO2H8rJ
g6ige0SHLB4GevHqpDGMK7G4+wVc0AxkNjfdM8S3RVDJI28/OmoI+bdDXK1dEqomSJz/6EA33ONW
lnymdXPGsnWc5XB4TQqumFTbVZXcS4pOaF+M6lqTOjYyQK9ak/CAKnco2SajfFQzQoSlrP/TiPF3
i5/Bh+yoACgtgvMogf37p+0Ftk9+h43GYwBdgblTmIXVrO3MfG6HpDqyBhbnu3Naa7wH7H+/UsU3
TnFltbfMQxHvFyFwYMSAhKzFl2yEBKW2TURNkGXDWZLT4biVvXYioHhG8ZFqofIt1IazpitwlLjc
XwaL/IW80d//+Uqe//Z/Xf04jg6k24W+SWbhtJ/49/fmphVuNNSK65bUUtLKG6zwEyejNV8A7lHi
KuGw11SY4OI1xUuX5OESwYjzliEP8AhFTIpSO8bToYmlhuDqCeSusi2j2HhhH2Ev4/RulYrpyhy5
KrGBO+TALoNTjy7ueKdctiFuZHQZxrZR4bfMltCgcqL9na/TBHqNHQZ1l1LgT5riy8SyV7WEbamH
HC8Z9N18mmCfPxhkX6+KgmXqPI8MoM3dVexTypWqf6R+S/t6fsZPJzS6l6MGj8ZX2aKacTPL9HbV
aODfUOqf6YRAmJ1w8y0jlyiPEseGF9V8/vMnoc1b6T8/CoO1Pthn0zU19c/6KpLmXNVNfy06Vwde
34ZQ8q3w4k4HxyBHLLP1/fx4aMTRJRE1gqSAmRN9i8BqQOz8MGriaFi+2M3USEw2RO2mJDkFPYFR
akb83dzDHjzSTW0SAeIsEQE6gkBdD0J79KcMVTsd3Pd5QqjN9zs/CI0jSrhUwwyWQwiiBkS+Vtr9
aqWaHl1Day5GgAGcuFN2HMAdw7ZyXwlyrKfKaqMN6SqwOo+pRjnO9a8R8atrDc7FDkGRwqFYkXvj
7stxULZ3H6lCQlnufmurBluyBgU7jIr8YDYKvzvZebJptV1m26vRIJq4/dFa3XDyoFaSyNNeZnXG
vbKTyu/ZSDQYOcZM54Vl/5yfpArdbWYN2HyI+yy9o2aadCDux1IhhNtyqgIJmpMTwjITKVVkpb+Y
wPCOAD9DWj0YP0s7tTdu5OfrwUdNlqHU31AWx4jNiAWvdKoEOR0LBkYmb61JnyxwzRyXYZ2WaAR1
tBqGIOFp8mmMKbiiurCbxSgYSVJmu3PNMhlopPcQDpIkQgxau3wKjdDyblPXakd2LGULLfarzX2c
9tx25xVavA3LwX/OWpRMeMK3bUX7ma1rcKCXX3xP6Pmf5pK54gUC7htKnZkTxo5V+3bfpNWjDtyr
H/p16gblw+A43SEua8IRJtee3uP1mFsB9eA8KVqX7E0Ffo8dCm1BAoTyleQ9uQYJOZSTpzEsSbUO
RdURlGP8uAulVdTN63/+IhHw8ccCjw24azoMaCxNifH9k0LbtIkPKlIOm9BviXukwpAaZgZrfAz3
WWh8w7ph7+/s3glBrUQxOabKb128z+yikSG6t6ZeH4iu/twafNGorNsf+i8/FSuaZuavMddgdefR
+8gluhhbcbRyYnMx6VLQ0BDlha1jwutK/UucGqz9gf5t57sKZuZFbrPhJUZKPZky6A73axVQS78b
ZuVJkVtc95XlUU9OY2CYSbKau5UNFY39XaNah26/HQEdbPKmATheY8ADrq09WYVskJSQR67Bqjoa
YbyWpQyPkBDot7vCRlRukCZ8VhAZw9+J6qtm1FzOBDlBOQAbMi3jza771BIhr6pXQZwYsQFMmmS1
J5ObBuXNHtP2xpKNZFdqxXQd7OZWNpj1YjVrLmEeIdYVWCWQrrM0abYzMlRpMeqKUjOJKWGJ2wr0
+X8JetTMuqvfFWEzykxrDCw6wWHabl6LClFbirpil05ydH0c3Csb3nWRmjniCkZqFgXheb4lCXTa
yNAZmIhwity/GJLygj6tUqqkqhc4vpE79yyXHE08o3CPyWszf5FpWcIEUWm7lw3BlEx1euEq+DMr
/Qo6bx3rIIdDL7PPfvRRE/Z+y5i1G6fvFtA2f9ZJO7z7BXFtQ0a0wNzXbwPshE2Ve3x9R4vTyKZ3
FmhFBdry+2dvk3i5iLrE3bS95xDrMOm3PIAl97/dsmmjNn5z1ZRhuJhTxciMyW7K6lMcaWRXZEX+
W9FTC8OlDZVx6uoQMY80TtQyqC8beGXns6N1sbmCt1ziEjKRMSY5s/1svjfhXiw7X2ZTUEH36BrS
BLXfxD9iBk/TstdJ0y5Qd/tTqjLi7dYJzB0beedwl4pRXHBPwAfin4FZfOpFkS3sc5B6YDXSAALT
LK7swcL5bqqdZtu5rpmENpdDe3ehUwhu90kX7YF6baOgOc/rSqZ05dxU9FVq6zg7DZNoME8APM6x
bHHSTow/i9RsS6pbcwj51sZGe9USaudxS+eOofT3gRUzta8J6E8bDLwgV3G9bGKsCGVNxy7Gp+XP
fvvaCB9VJLHUd6J9inv8aIUduC67f7oPe2avP4y5mRzm0mIa5uYdMv/V/5/gZ369z/3/K2vSax6x
ovm//9v4EwKDuUvTsI1RWWR15v1Z4Q1ag/TOpjKXBPnkBD42gGJtAD92kG4THUNLm9MMlVFJvIFS
w5B2QD1PV45ndoD3PflY6ZAsOUXqp0ALclAmOKZaJtlJ8/P67Ke6eRF1eoF2e0B6ZJzsoaUE27IJ
V7JNNF2oLmx9VD5Mzr0//ofN+H+j0WRao/bmup5Ff9mdTsC/bKRMnQakVuiEu5tNvkXzx2KMHSNx
xywFEB6hJHBVcYyGFKGXk1pEtS7qsg23XkEipKfFyWH+hoE/tPFZGN6NItqyK0XxpPWld4t955td
qP55fi4LhwtBfttE1fZeNMr3GobOcihJOu+dRiwKqYvl7KdoHGUXwGhY52NFm1Crs2vXI8X56wzH
Sk18Re2q6zsgKS9N+xkx0skd2vAgyJD4vXYNbT+8iKFgy1qzepntB4NKJU8E8aObqc3xvmG6X8Nm
28JeGHF5m2GsE0wrzL2nkextFVDJtKjdZ3HcbTtfRX1vH7qx+KF1pnc03Pw0I06s6GL4V3Rp0U7P
VTSoo7qxsBh8h9JtTWZIPMcv6fMsn4aX0V4Hi8Epht44kyE0LZwyFMm6F2rw659nZufPehElAEfV
SEydgCloWf7YSAmrL2TeKTEL1onO4yRCfQCVSkZgTzupboMcs/l/HUgGWnGJfxRa55+s1nRuGszd
qsK5SJZE7HwzEZ4vtMaIt4ieh4K0h5e+NdqDSjresTPxds0fTxvDjmU1me1wQg44692Y2SIJF3bB
SDolZR+GqqLhGnpniuX9bmS0tyaNz1ynKQlRxp2n7fXQJPSw0Htn5adsy4JIOHumhmWoiJ2JLOyh
FW0HlqAet12WYJ7Xq3Gj9Dauu6jRD1Wy8qY7ceMSbxKRk4SA4RwkwjvNJoDOL6Bx+4m9ckgiOMnU
Od1XYbnLbKmqGit2Xf/SB+S2Q+1Gy0r3TTAydSou//w5/U3nNmGWkGlBDASJzif2R10vGsMRHT9Z
6kSQKOcgTPpHNq8v1uQmdy1D2YxQDUPcHYUm3pBr7prCaB/tLHmqZqYSrVazpU4qm/G5UPQIeFyZ
LEu9+j6nHaCvdBDNFe7RM9BPTAZTMmRvgBOaXQCTbMYf1rGMDgZmWkPFjn2fnTp6dguQktazTtPg
DFfyeXbBYYNpcxm/ySZgEVOMb17ln8skfJ4X7j0Lv8V9e9sVqbZRTPqD/9MzZlAjcFSL3SHqNvRF
/z6OxW7ZN7ZLxMBdWFR7wfKvmuJ8az5kAy+JFaJJdNmdZoLEvB+bD4ZfmwvHrwk8oqBw6myRr1CY
kW/pBuexR6hhKaG3lbjm55YkexnjN+DfGOXTLE4uidlMEd6fPQ1usY+SWw5GAD0yogTNtnz2u4vW
Fq/Al39zQzVXPGrozREUUcG3EqJfuhHlV46I6rGxdYm/FfPKdG+wtfThn0/d3/svSHktIA4u5ViU
WX+W6gPpBUjTi3ZVE0Nw1IXT7nwCcnfQXL/qZrhBmvXOs8cwfTXjzlki0bceR0ffQd5Tr6HQTUKj
1AOCofDVVMeAXQiWktbL661aYXREC6UspQP8hapw9xSEmFtKsoYiv3Wv8714YE3dEgAsjfA17nzj
XDKvn+dbVlDS0Bbof3G9l6duPKv0aDCkxb9hGrVGMIgI4Qj0nUlLBRkX/KcYgcK5jar06LkNmuAw
f8qC4pgXvX5lN/ZhuVG37nBTng2XeluAs7CtSm/bU09Z1Hm3n4XcvQSMXbTa8W40H1zkf578APRc
PznyvVUHf9WPtXIJcvMrA1939NQ+KJZiSMe9K6IDTT3x0BTq6/zr4MLSBikjSimADodWL68qxfDX
f/5EnWl4+NdChkfLhf+oYqDYVvFS//uXYaTiNdbEni1T0lwOLOCHo4LnhJIXt/Atqisb+t3ddeEm
K1IgvCsdFnIECCxZ4bPwJ4ADmbIhaYOzpzjXym6XJmSizuw1xe6H7WgC+p/vIvollbAoFb45ZFUA
SIIhoEwLzN7Uf0VNWR+VBG2JQ8VuWVIPnfr33n0prI8FWR0GBIY74jnfzsCVTjGOVV+xSy/tFwsx
E66KznkMFWQARH6xFpn66vNBBB/30cnD1WLlCboFyZQ0Oxe6MnrTWIgQAP2pjapQtzP8Rsm/QjGq
24qwsc0M/cnm5oKbafZSE2he6oma00wHcPTlcb473xrq/6ArnSABf1tmOghzqQJa4M2cv0uj9HSw
O8G/trzPyy1LLsg/AT1Lv1todUO+lT5Gb6Ed71JyVOjjhdgwArB6beK9xMbStWidpqKkKORGCts1
aMxhZyu7edSLvYQw8jnJAv7cd80NduxEYRhL77OwsvjRNOku12Nd3PqG1byfC7Gvrfin2vtyJ+Ag
brom/8qgHzz4GTl0Oeon4i7Ax4bxo1W1lzFSw08nNUN8G+JAmMDNQfKwmvWGRMpT1t2w4Agf9ZzA
tD7UizcKyAEtHjY6hMsSvgFbht6qkobLtA6cY24lx9pOvatZctEhfMNd0X4IZoAXjOTdtXXUW+ME
j1qbFy+FWeqLOMzkIfEdyneMLaRRW/e8G8slKAj8b7ZG5v4yN28QYIulW8GGg/Axg0cxZJoPkLEA
rCFasHNRnOjEuk9mErzxXS6eGTavAVnwmzTKacxMBuy8Q7iGynmZIAVY04jObqmlKceyoFPtY+Be
NrmfsufHsaCYdBg8h1Kh7Vf1RitD95DpJJ9nXuMuhgGN86oBaqj2ZA+YqYQBNs2yvaOE1PXhCWQT
4CbgxF1pfWjrQgnLrSuwfhmto68aL7BuCFwsQnS9/N233edRt+tfRv4AcUYbKudT450tEyR2k+ik
3NGTqdFXoxzwZkTHoLtXNomsw5PsOiMuMxNNIVt+8h90bFQ5+ZMQ+nHy70qBMI9a87pUUoOAH0d9
6KcoPY00nNIB5VVEaX8i9ZvkJvOrxNTgLkITB+GESFL5FIgKs5PdKBvo+DWEdTgYqDkvGhB3tGxq
fZhnm/kuJ/mYKAmMqemUzw910l85UokOnlOWz1lU32aygQPUdVXUGVS5mgjNWHPIJe0HbaeRaTat
reVTFbvdIkzcn96UFDXHRc0HlA0fWJ2PnQ5Icib9iYQvUO6AXMk0cXYiybt2JjNZTmTi/OnbhQn5
kRmbpiElpr8OQglv5EjVK9/Frn8XogF1c0+eSvXwDqSoUMvetxtZ7AJWNLthbSa1vfZMbM4ZZad1
Ibv4yRm8Yyy64i1SbH2N7s59YGX4oBBre4kne7hLONvgt51P6nlk3XvqSmEso8wxHswchdW8eLFk
1W5Ns4iBJVnKJ649xBGzDCTWq9eRBfHj3Fj03J7h08/8k0jGaMl3CCpFbj/MkME+Na6e9I8szylF
lF74HCqIDw1CZGkHRc8ktxpvWt/hErUpmk4iE1utgodZUskujpQmJx92WhkrKAfDchNpVno1szre
wW1GvdjBtK2HWjwEfYQFfTSfFTg+r5AqHuaUpjI1MKoNI0mcU5QNrFT7YjnYAORY4gCNg3bhN0X+
mqrFSiSi/B6XTbjKS6WG1YCDPqSC/RvPmIgh3BIkEJ/ifkQ5S9sX08IPRcTGsw9RjKpDCJx12I+u
1Xyx4v6BCMX5BkowWAKUV45we1IYpbGyTXp600RtiSdRlMFx8ORtBorPV9acRpZgaoB10UD3bRuW
et8B1FWLe72GCY0cMpBA80QqRxCT8y1BQc9yEHqwhBk2js5lQeBk728sUdLJC7r2oueE4FJDWiss
Kt8rI9bwmOApbIISx5vslFefJ7va8Q7Z6NFP10qN+o+hnkq/fL4HdMSojPZIL4/DxA8eEjqYUWtL
ipBKdJRu+j2PRXMoG2EsOkM2L5hPv4zKwxxA9unvAAe4JDjtz6iRuhM56IgnwoA2EQW4oKg3WZB1
N8XkmoQVqSwMYAorsxLBD/DY5U6m7gj2KgHhMbHXm5gM8tq0YEqMdbiZXSZcAs1aqACCZhKO4Ktj
dlqxNqr0vTPJ+VUpj50rWzYPvQRlXzjpwRlr56YW0a9+cIEe902xnu3FmR13mxa8/RKtoPGGLzdb
TNP/yYeZLthgYJGNNzJQXrRmDlVAh/DVQv0+iqxkcC0sktV63aWvGlxi8Ko7pYPnVzpWtY4q0pPc
2PhpCoEBO2PgCnIVNNkUd4BbJdjNPG2QPgVTt/Jiuy5aM9Dy58RIYqKW7YtuWPFjys6ywCZ6vMPe
0H9+0TuCgDz9no6P6AgYCqeqJ4OLGozRyvPdvV3r9g+3b996AqdnA8JI3+ExwgSLzAYXTYN75aAk
HSGmXfp2J3vjhifjjprs3KpKaO5gw9bNgHqwSL9GSLqq79EUNr3nO0lRyU8pkTdZPXZnlC7yUuke
zNjkNP/zESVRpdRpPcgpjAjY32UefIQxBGRfmMt5iOlC7VdGe4b6itpAB5g+dtqH2hK62CsJuOYt
9n5ZyggrewL5KRE9RolXZekCqz6x68zFJiU+ZBpaM1yFvvnQEYQcAMrclCg9QpKil0l+y2zpHl03
WKZjcVJzvd9QP/qCU4w7Rh8vGgiunQ8CzqEzvNf0cKHFlbM2aUKuCndqQ1ZwiyEMU+gFdlX/agRO
zlGpvndJuRBebNJBUBFUuHLAdjj+HFX+4tEkCcXCWChVnZ6LAAJe04hQYa8mIiSurM9OpUeAQq2R
nDykkyqnQ9A0GPDMdDzYWFA1ZG6lFq56YopI5s0J00K2EFlnwAXbouliNGesu8M6hNvWBYSPana3
1IL8GGNBlRF9RstU9r7tLA3Tfx3bslsATfAWyo9KUBAHMRxu+qhdwJH/SNL8IevSn0rTIPT8COzg
mkU4SBtyaoHuKAWC/PGpVMoPG/ebWnQ/CydDPySumhMcPWeLDGPfkC/o+d2xscOb6Q7Wuhvl5yhw
ZqYjCy1dJrc0I+01I1x36NAkZ+UUHpWyUUbhzvh2SDyeKZ9s0mI8ewtV5KQEGG18ikqqhfOh0BdZ
A9Q07x2mg+7Sa8BanQriUpWYi97+4WMsWErPD9f6hOkgXhd4QJ7gqwUbqSbDZnDIPcjgeJu1dUBi
GKycHm+baxqoA0005mmmPofpMm3MYK0THLMlUepHX+t7KIRIB0arfUqS8VHDsFTY4QkG9nclK0Fu
BNsYfwsGipb6MMYmIUdG3+Yakimo9Opr3+YPPVQQSDl7r/VWiST/GQkUvL3mFInhZkixD1TtYAvn
+2CUcL54/77P/myY0h1YuKHv837CYl0yVqECbZibYoO0uSrjV8nk3VSV6dNU6JPWAm4kZ8wfdVKB
llVIZGVZmru2y9563uageCdHLX+MUII8FCsLcqFUXHXha6nl5cY0xW4kNWhpDHVAA8XhY4HQoyZk
4hIPDCdqeITG/BYb8lLGgXuzwvSjooW9GiTxTB5qgAV9VTzL7SNU7TW2QSR7+q7GeKPm2aqbRFY2
mqvKIB2XBviX4U7hzwmCgdQUp+JqmMWz48P9aJhOxtC7mXlbLfaoLwfo6JcYZfE5lYRDGElSrfim
HAO4i1upmyEGwWJqpWsfLrF20uzKVaiTWYxMKljizmW47bxfbWNDzGi4+jrtsc30H2QnviUYXa0n
HUkMag+W0QWkIGDc9OJpVeLuVGj0k/ZTT1iy4ty1xAu3MMHXmgpGS1cLsdYivEd1IE+hogzbXFHf
27nk6Y0VedcDoxkIxOICP5yvUvFKNOdjk8Vfumbpy1ari0U8HIUCMYtBASxcSDB6yZqlb9qXoiY9
3tLtzzhWoRSpRwqHJbRP44CLqEsh541s2OOGE5oWKWin4sExGz7/AWk6JfUr9NOnwNO/k8cnSOG2
zr4WkE6uEIZZU+T3m0udwKJBkBRtVOEsMxsTeuf3R9/RcbCQA77xwmhYa90ITr3tXsANE0Avo59R
qNBWtBda4e+ROOwlW3xI9gJYO2/Sjgf4LRYwr0DYVBI0FDYkVhTDqevVcFFZpU7aR3wKgdNN10KF
mNoJL+mwzlCvFRVZbXopPp0yfmuLdKNBgl1q+A3WSR5fRTKEu8YuboaIYJf0zxpvdz00U9pTpADE
gZysqAZvOCRQ1FJ2VRn/skLvG6FsEDMQGdMKX3lUsleJSbSRDcozJ6OPmK5fEibCMiBNDOVD6W29
uHjm/+NWjDkJ86K7jbCvEgstOU265RhCzyT345RaSblsh03pJu4qYcXCKoLSPknQ+1GXSx9qP5vw
/ODmGq4sw6cr7Hr9JkieVWjxoV6FB8lrVSsZGNAdYqTT4dRSFEROihHJGMqLZblrar0QbAwqhGVY
vORjvs7TrANoMJDkbH3pJiHSVkR4JfAB5aB9lRUlLWk58d7XLGfZsI1fGD6hTWapOgujsm6K6rEc
ZwO1y/1klSkH1SYTEvkPViAUcLnfpVzAkXEejejNHuh/sALNdq0dNdum1PoVIJPwUN2EldzIdche
bGW4xSEjC4EXEdU7/kFptVsm/r2lia/a64ZzMnQ/wWOVKwkPaxlpvLAlycfEHsqlktnrzrJXA0KZ
AwwpmqSyHZfoxBocSFh92Kos4xhJoxuyWXBshBKcdfKs9Yi+gxZR88985hyjXOqeGPj3C0gMvJkU
3fYKjSONUQ/yCNDYtRLjnjfLX9RrUzBRCQ04AshdPqpJk+4scr81DwOfykKN810fKQ7UGm3pIW6c
du2wFFWJ2KlNsEOj4FuOvrlDYgLPllg44kDVLZKM5EhE1srTRL1LbcC9PlkSbi2KMzxW4DfqZ6ji
Nk3yfEmp6JdlBV+jpywHs4EBpp4sJYWW3p8tGb4MCQHyWf+U1voNSTWDnxluyaYjRE1PnxC/JoQn
Q76gBbNndzYs4y7RP3RykV09Vl46m0EYGPJBd/3sUFPJX9o2cvcxs96jQabrEOX0RhfBY92bwRus
JWohyPM9mx62nZfvKX/MxreMT7BJ64o/H4mKWSxSyoa2PiAvDk/YHT9DCaNb9M+Nj+WjLfpilQ0t
X7j+G9vG/FRmIWeefiHyrgurCmc1pICwsIYTqaspS5r3Df2Pgp1w9q0bM/epbdv4UGlmTEkk7Jcm
7+aiTwcBF3U1qnwrGB29s1e44aEtQ9Q13BsJBmrjqNs3YezsVC7bgO03cYesRuyMOrfftfCfOaee
wwDEfmeNICTbK1GUHIFvDynMUNepz5lvw2xnqAc7qa6AucDgLrTPNnLLVQN8XOtAmcuG7nAT2u/S
Sj6l11EPLtDfhc4Ge7te5l9jLAJy2jqxML0JyqhMQWlIrXqh7oag23VpFq3AzexMLwMgZrEX0lKL
uHu1rs9VWN/mJhCqx2ibZYq+Maae0DgWa+CEy9AvrBe2ftrZlCH7MiO2Xxo5lDBTUFfMz1ZWHZyt
AM6NbevWiyDfl92eYRwC1+5xm1bWh637h8Bvy1cFx88OhQH1avJhv1UVZfzetj7Ia2JYA6d98kY1
fOxZ9yyq6YnMCn5lSTo8mQIPYmRmYj0/PjZX6oE97V5UzTYFa3Tq/U8XXtOx8xVJjcw2l1YCrTSh
3XE0iPFlQvS9fhXbuQuwmkUena0XUjjrq13Wr4Qwtm8yKrK98NCuhWPRvpluRSQPs8s+n55N6/K5
6hTnivLGvNU1Jv3p4dFBhKs7zFnzD8Eaa7DUsLYfkCUAsOvCx3ZMq0usKivEpeEj3t7wcX58jD8U
faQE+v8fIXPvwZWNOHm6L6gMuBrDQJGCKww1bREawfg4H2yZ/EL90QORqH8/pOvlg0Of73R/wfR4
BBXWHRPn8tdDCuSESOZHBak8q+DmOxA4Y0mkcb7Tx0TubdWp+PMH4iGAfLC712DdqNmnDgZrRUZq
dG5dN4PLOCHPGbw+Myc4JfTfXlUJTTlppYks2R9fNcwN8wuUvhFLmRZr3RDKOS1VlZA1BOltq9bX
sFXGpaIHznvuWVto/812yFOVXQCIwKYbrfOI9e6NiDWIyekbrVukgLVJHpmXqG9O3TdbijweqZxq
T0aphofH8oFsjLLYsIuR7B/JoLOy1AWlLuTNq23jGqjJtvHV7swVTlSHMRxDz1PfGQ0N6n2VfYAN
oN10j3C+6XGa7gwGcZ8cs05Lb55UHvjVNZt0PD2pX6fLvojG72Nc3eo8iChCe5s4NLwAZuXAlzwQ
H8HQmguzcCVwmFys6SMT+el2LbDZFvUeq/xu0u0bCnWbmDGSMkYqz+jRlQ1RJN7FtZJgEzdxh14J
ERYRP9VeUHA9mRl8/jgdyx91bC9G3VB+6dK5lKo+nKQKR8LvqLTIxK+o3WDtTjTpPVuV3ay0EjFn
QY7W1vGIQogqhbKk2hSIQtxu3+WWc0rCvt/kmhs9WkqvLxq70h/60GsugdGUC1zR2bc+IQsxbwdr
m8si/9Zo5bOl1+9V0+wKp9Fuowo+ICkHcTDr6ZzKDPhu5aSb+dkodTcm5j/KEyhVQ69tVm4bes9M
8f0ycKPi1VKRK40AEXf1QBaGj+xkazdUzZuy2Aw4p97Y3ZWO/Kzq0pmGUOMYsZa8or9EPjc94RgG
cdea9cJ+zVplwXjVIWVsW611X1pRXXle+xRK1y6UMqoeK4rUBwo6/TqrLPmeaXDXp1dQDHOWAqDR
ucNUDk9vHDfi1Q9k+jgMdg0uDtGQSaELfDhbPzKyhB4EjzkclCtUl+GcjqhUak251kL6xMfkr2Zv
Gw9yM8RpFbKnjIvdaFY3vUu94dJYQbIpiElG1uQq29RiqJqSGggsVVgquBrvhLu+GkKr7KbgBoWU
um0mxm/zExlmhWEwYO2ScnJSpoMpLeU4HyQXHemjrjutLdN2pQwy3MGIfukmu0bmZL8PqMVxb0SQ
shc4FMXBQE49v2S2dfz1uvmxRqZHGDnpawVUBWjhCCPH/6jBl9G+Q3qrDybV7ggbYpbTG/LUco99
WP8hjeypzdTy0x3zH4prVZcBOtFK+MOqMguFlQRlDq7a9tRt2fDJ03w7yu2WeWx6uIiTAAtVMEBn
zgg/nR80DIO6MkFPbewQ9QiAhoS7grC7+WaFbesUmu9WCZU8bAiizJ3y6iRdeXXlZF3Qq1/l9NDo
WagZC2E8Da4eHudXzK8FaC+2ANTCJQmlSrHOJdtS0LQXMMTuggtJX+Xo+jaNZuqHghn10ud1tiq0
KnwHn7LTWaz8NHL7japp90pZhd4HJr1ToobibLY6oY8wVb8p3vgwvxR2wCUrEvltbLjO7ciqzmSU
OCvDwLvcWlQLUyxS3zJ+tWBC+uoJ6gDO53lwWPFJC0kGe93Hwa0I6JLNLwFmeEqcyHgjUN1d0xck
WSpt1YehqOrl9IvQX/qv6MaOau2YLy2Bm3tBvvFGxk72UZyQjciPxAqjjQ+saF93VHPbMDvb0+N9
lhlLY3TJCVIweFg19buYYAHaJpwV+LzD0jFlvxbYi9ZDnXOCp0NDIVgQQPUA0s94ikqn3wUfvhq1
RNlw0WS1kt+oTec3aQAA9azn+U5fIzgiDuXdLbRyP9BUxm4SR6iwcix68835AKklOuJrWFi9TW8m
0BIAJByk6/++Nd8FYrQ1M08cksKG6QWOh3nNoI8RA5ZZdGbWvrCJ8JZ5UGIezUS2JGDOYI2hkNDM
Evo7X5t8EQyu8aBMex24FI90FfoFZTtiVSieHFQtZwvbyeTqlGs2qnxBJO1UcgWSeh/UtXadD13s
W2xwe8QHntBJrkii8JSV1M1aEiBMy/sYU0s9zAc6p1R8poNh9YAH5wel4/YbSwbPf71kvjW/bv4J
KHX/9eL5/h9Pz3fnA4hOsS50KKAtUoor22fg6TLa5LWfX/2ujz32sZAXywCbHDBm1JLTofRIZdKs
5jTfmx+ffx4HwbCw9SgELcmvi2F4X+2GolUSVS/zQ3/9QBJDPyklYSnzY4rRP6cFdlNmQU64Wl3H
nMJzGhprlSSBPQREwoGD9iWNKP63ffujEU75zWxMnJrISAzPeykkMNiClQ966eGCIMRYNYjHCLMx
flRtjWfPHZACiyk93CqXUWl+dmOVMLL7+jERif/c/z+2zmu5bWDLol+EKuTwSoJRJCUqWLJfUJID
UiN1I3/9LMB3yrem5gUmSJqSSLDDOXuvPSiLaJEluGlBXwm7Z0pXmPLYygRtKl+axmxe2H10lMtG
Wh7LaTpHzwFYPRKwFwBiVPYvLi7VJKIJihjRCHMbt4TstAtZOL+G2Hwwoyr7GdAE3ZQOumwo2NVR
AWbBz5fKI+Cq7LmeCakc2D+/IYL7nqJ+8EYZfdjERxzaKOoOaTUX38e0BPKXi88WQe2OeIl40wud
fVthJm9RNdx0utKfnokwnlADNntkzTxp5dzwa86fSEuNl1yZz62cWK+2REW1+Q8ja9wfaWRUQJfJ
1K4r1B3apPWvzpgUe90ie3UNuJwbJ0LV+Zf5qIdSMHn2iytIF/Mv9N/1w3qW6+DeHcru7iLFWO/C
gT5DFW8em56KAdWy6j5MbnkH7m3s/UFa2wSryrYMipOeUoZOLdgjbZUszcDlJnU2UC92A7oz8H91
Uxn/7Lz6Q9LjfhXsmY6T4XkHiJPiDf7l2/oEXycINh2q6mXie3KCJxofphqquV8E13E045+ZdNWG
spF/j03iO3o5kQyXVKx/LCpIyw9x84bL29n7inKBFI77NCkTEyaUJDo8UXUniVxslcjyN68hMBU1
/cN6SEwLt0IrvpfjSMDluGxmJDU+3EtCI3DcwdjlNYs20iTWR6XTG/Na/hIIBfcGnZdRTlCKzVck
acPy/Sz5+k/dyUqWYT9nWlJjo71NycDVkMXprw4L9GTOuNZ9pAWJYR5QJxVvQwWFNKBElkMhpB7F
vtEKfpIGyjSlsHkq233AhRWxZCh2nTe33xMX+aAg5XCfBpb6nhvaeSZf6bX1a3Gt3Jlrd7mfHelL
gBoBW1P9WCCg+nsY8aVvUjEFe4wFkI9brSOXvZ0e1wPZxxV9tFTbMceeFHDa5wzz0XNTkQnXl5hp
xY++cYL74FnwBgvvT2620PCWAw3yYY9IMQv/3QfM+Iwp9xVRHh2gyqXN747dKSKvDOg5GzwTpYKX
l94+oNOvmeCgkjbgiqq1VwoTB6nb4y627GbLrnQ6OrL7kAvsKhFw3EECsQ6wivzat+z6++QnU4ai
nDqp23rLWG4RPxlvHH80wnjUnmOvHW9Bm423iJbFbT1N+05SrqjeBbrhDai44dGhJ/CoCkIY3AqY
/dT3gs+D0/W+UWp/wH0h+6ak5ZQkOK6OTG9UzhWb/1k5DXQtS7onOqv2lsuQbCTN764VXG7YpjJY
PLz1KZ5B5k9YfrAVMedr3pBd9K6jhzU7BqXqhDCqmn2qZmYWK705u9dl5YSD3f4M8ri4yWn8LbIs
faM4xh6obAEMzM2XQRLQFtVsLTvjVkfOCyttn1ev5ohav2NvrSYmOyEhNSjEL1FuAXXZoRg7QCRC
O2LGLa9dPfz3QTbzj56I5MYwANVpduPtzA6nHUBu4jWF5QABXW9Oc+RfAO/Xnc4DJPK8EPjjPPDL
P6hC49PqnfFZzwfQlrr/ByBEWUDBQhzf9XI+lIldUcaDmN9S4GubiqYQRSBA5Rw0eDjnsmOhYNNs
D9cH1vtaNqK8y8vD6xPbWMc7sZ5HloCIQunhjghnPNZxaV5NqNT0Ia2R6340r+t9Lm7l/9xa7huE
ClB729YOU53N+LLc+e85FXs5XRr6+d8L/H2V5WmqVOPZKGjG/Puv66PrIZ+IWgt6gDb/5//+ewEa
t8MmGtNuv/7E/+95JpluMuqwwy9/0Po03ZqJ00P0OIOkmP7+LWiyBgSRbPGcRgV7WzX2tQV9d2B1
8+ggHT0XtEsIHtYG68GLEFvFbH2PhhW5u3LsBmh1dnuSJsV82lgghGY3P4+xAoSpKlz8wK/neQnJ
rhhrIs3DgJzLb2yqvKSivjnjraubO0rGry7Q3ns7RcqQCbhCY51Fe9n1/Q1YGqbAMT3PkREZm4HU
Kto4RXrgyzCxiXamXRH97hH9P+rkm93Xg41XsW265uI2Ds2dJJzMGIqe1ZTQTINv0te758Brh6sV
tFcjG346Y/ZDw3h3RPdrPOUSJqsNgNcoLPfB62xc5SgYsQBeGOvSj66r/bNZ2FnoT3mzs4M5XfJU
Q0LGkFKMzlmpSu4Y7aytYSrxuNDQZI0Zs2p7j5/X36Vsmi1hwCar8M69FWX3GpG50nWG/U3MSyyz
bI13L3vLCNwi7xxxEpiaGsn4iY39wVQThFKDEqmtT2E7xxWhK/6WLJ0oJKlIbTyEzqZNXlQBoaSw
pv4Z7wmJ2II6SW762qun4uAgOluFQVPHoCMq+4yuxmWvzKO1rHBSN+VHupzJHBagCOLd+liX+sjz
8KlRRxgrsVHW/Nu0LCjQ66m5HnNG3vN6+K9zbAsM9ssjPbrR879T18s8wg2WRyJ7LEILvt62hxzz
XJEJ/1wTREmxRT0B20uexSzGC9vbv4+tz0LYOvvEcETo3f4e4sjswqiDSv/vvvUW0uLhUsrhv+4P
Oqyy3nrQIiS8lSlpQfzvK6VjXLAyc6BAkXNAFzZu7nGP8iQdSoMUAx1w4bslVLRbr7y+adI7aQeP
4NQe0ShFn4l6ny27Zx1C+Xy2PCd0Rprb5ONUO2ogtDBBRqCSrZ9TqqKnacx+Wx5sO9j+94jg9ns2
xmDSXbGPWGRtYjVNd1p7E3XLLjkgPc43xTAdlF+XwAn4ToJ7WLJq0F8XU+pf65qoug6tdFOVjzNW
2ouXSpBQ2QhaxML55FVVK8L1Tn3S//OwKzJ0v1qSOHCYI8zz/Jd/h/VlIDJkgPdedfAqWT0TzMaM
dyBlNj34dTJ/R3DAftSjluHC5ZBx4qPz4P4so+mrRYATLDtFgWhj7cpsNFqx8VaQU3cAq8EcBl+m
NUW+iRu6v+Yw9Ru9FthbexoTQdnMZ48mH1mPT51ZmrvJoJJdxcb0PlKM28ztYNGEKiewV4clk+qb
6VUesRxeQs4mzwLL5h6I2sJ9u5ymONURB/cDIU7Rl5Gbah9EmvqmjRQfW2yDbTle1ddo6ePHSHv7
wRngQBSe4X60roUfAe3JBTOW/WaD/sJL3h6pmNQHxLnBMQqycVO1vpXQy/LVcag8FCZ5v1g3J4sV
lkEDYjkUTbzDYEg0ktT+c5c/GMZFlpfAKWp9M8zYnZp5eGlRfZw6jL9Iv4KgpPdvZVBv2Fsj0OA5
/w6iyeUuX2z5tdMYZy/SoeAF61HHc874vty9bjjXg2OwxCSliEa6RSKXQyjJwco78z02cdamKdBV
28zkOx2u9W4YyKwZRHFNy1g8pq7m7iEsoqdaTpFo5o+G14hHh24pbQj19H/uLwvbvRGd9+/uHMUJ
5VJ5LjMxP6DLnR/WW8GUEDnTCbROU/EQAbn8e/+QWeMDXqA61b4oRxIObsW/4WN/AUBBbVPk39we
dmFS+9Yuy7KIiSM7mn6XvSsxfGQK8r1fz+2VcbAleZI3fr2lu9VIXXmkpLBaHMc2XRDoNOYs7dya
qY5qxWbsTxqIYAMDv836iBofVssm9enExgH3JVWCbplPLkt08WAUOpEt6805c28QOAqGi+PE0oPS
ZoWTChk6FgdG8r7uHwjF7kKG+pPSFke/64pHk/hmVvH+nVCWzyg1OhJ8FS4OYyLLx6a7T1n8XLjF
ngWdcUqTeLz0ej1e1lvrYVxO/95XDcU2iGY7dORIUQiTT3Bhb/+fA3aG4CLgBtBKFfumby6iwNq4
sHbdyHtKsgaHMGyWU9WMf7LlbL2/LODaGGC3ooypdUq9OxnbV92bg13X5TDHmio6svL1qJXTGdBz
OZxzQqWYJzYWKcBPZd39Wd3so82bbMk5IKBlem2mwn8gYO87S0HbsCz2+p/QB/NT5pgfQzqKi+O0
8AvMicsp6E8F6vpG1/STFOkhrzDxU0I/V4brn2s7egf0SWifbxm7VPn0nge3gpHZ0YAPWsicibYx
kLJvFkt3adOslLJE55HCqtTiSJwSstuM+CWR+ngqNCp9mTkdPXNTkW4XZomRbp3O/Br67GXIfHhA
BFbjJDlZCgewXesXroujrMxb4TO3FTcYhIukh0ux1yWSHDjz+9kFVWyk3tNskT9maAtVdbxpBZBd
GQXmdnJNA8neV8U6ENPMvS3JrcGDV2UY5YZ2iLbMD6GZs0AofRwvUoVj9TrU2nidXQVGz4l/57Jq
T6RpqY2jOrVpY2gdOLA3HeykTeaXn4FswgkV/sT3KYu9YpMk7qsej96ui4dDh1k/FEtQaTEEp2Rg
1tZIo9zGLIinnNrzQBPFH/1vwqnUVi+KJy9BPqKnyt1aaZaGitURvBECM4GRXuYMw3bgZ0yJUfAA
HZMSnwGDkBrFY1Ppcxik5VVllrMxq28EeA57E8ZIUVJ8zQpCadwatkJe03qXODJTN942hniu0CmH
HPgbHULNxl47xFPs7kjic76V+ZuvLzVwVNxXTNTdfYw77HP2LreALflkyt4q48NXbfle03VkpVbk
tPY5xfv13KKNvya/4PqZJ7RJmy6xTxgbXkb4KCRA7NIm6N4z1bIEy81tUSCKLDx9pF+sX52gjE81
8VcWQH93pmAwliZLZRm3xzjxsDoplq5YIDty2XfBrMpNROIbjQUUroLSzFRWSJ88zK4FMGVpII4T
g91szBKpq2f4zyLtLnpG9b+XRdg2bOt9bbh3rXqz4qrZNvkIGiunF0DHCy0rrYgHI7K3E1GdRarE
uUnsX16cd6i8YKH3DbEUaJUP+N7NvPtNCfw0ElgSj/q1rKI/Ok2aTUX7n2ixcacMqjpApeCw0ihO
oXQi58uNLWLpUVcI3+H1NjgDBmoWA6rvukKGr9vTazta8oHy1cYGfeaymAWbWBM4hM+YRfDwTSaB
Fo5RdoRort0yi8qbs8ndLS6P6SKVwmvhMyGnmkKF2msZ8uL4Lv1A21vIB2HuMiN1Vn+02pZ2mO+r
HbKG6pnfIw1eqilwt3XTT2Gfsh/yfDRhmTqa8SwfJxf4FZG5I22Gk9EH4ogl5oUyGb1fe18lSGF6
gLGTRhcSMKnYZHb7o2N9Z43ZzZ1d50GDfDwg2ruU5RKZOKBLqVEERg62WAjYGJ61KGQh+Mr29xY5
U3aahq67dHoznaM02KqqZAeOHfKCdQX6aRac8I5/EjoBe2Rc4MiIHLOUnT7ZxRPKlq7cC93rD45t
fJU0V67BwB80W3qyz+1evLKyTXVkXMFe0ejZJI3SHiBk3nDAjY8pbcBIbIKOamqrieouMlk+0gXc
QjXclTQiHkWFN8eQ2FhhMmzKug0ooXRO6Les8GRrzmQwZJ+0C9ur04xqb2sWUuxkemtdqjpWQarl
+GJxWSyCzemSFtV8GbME5Me/8/VWP+daSI6k9veBQUO/3FpZAwG5NZZUOEKVZ3UyrPSgpJxDtB9g
rxXBgAhvbxFDxcUPGgal2ThrnYtFKrAPBiWcU4FYAN3tphhz2Asa7VAzNl4ndMp156cbxvhCNDbF
B3KWCuGdolynPc9cv5uYjEihb7BG0ViFyruv0mBp0LiIlTAuKG/v90NwtglJWh0FpfR/Nqrlqiac
cBPVOaQB8kZFHWmMAVG0basJEcaw1Mfyhq6VhJ0StdVOlllJRJCUT4EprDCKwJZqAJyIwhZPFSIn
5BRK3WZjfpSpdDbxCLGo1DT7YvqAwbWYMq8Em50yBupukH5neD9YS3AZk+Ae+/BHr/P9oE+FML2j
U4aO+2An7TEwpvoqevCHWq5j1EKWpQq+yc3CDok8Qz5GmbpOPOuYL9qOQqRgdvw+rBn3Z+rgSNMV
BGG8WYYSAUNkzOCLMlLYJIuTYAst1vlQaAfR1nQV+bfIfDo6CH9rNeDw+51s2CM0ettcCMtsLqYe
/cQ0hU7CitmrJfZrQrLZgVYSClBmU/p6LoMJY0iOfFtjHTQjAmqLM/T8G7kz5qFHj15o5U8Dl+Ue
BARooRgdKHVyhL6QbGNrOlfBj5pW454KBW+ZMNHZsl06d1r9K4oKjz1J0NLdCoLb7JS/O2O4ThT2
71TrEXEuZJIuIBm+iEbxo22dZ7+ZsqPT+Xw0lrSeGdTktowMcUy82blb7NviwH1KnfpuJxLWV2Rq
uOiR8dSGoN6uw3SfFPHVy5krh+axHcGbwVjpyAMAs9hrCl144qFeamBieh5kqTZmOySSQ2NOj10l
rOt6kLK3rpqs621nBMUO69B/HnBptdEGWZ442fU+8ljlrk/+93/XW1ZDITWzYC7/f/81AUGCcL2s
wq5zrCt+JtSx/36w15u3xgVBsv7n//qRfPtNguXcUDXx77Qshx0Lhl3cdfMnoP98YyLQ+GgDGC8K
wtYCuvS3oznYzxgc052R2MWT2Zvtvpt16isxXmwi2BZZlnpDEj8+6PoGih1+nsl7H1LPZ7wrqOlM
+iYq6fXhk7ihB2LxYSTyMeFr0Np6cm7sgvgHIYrvRQlTykGD+GA2GQUsANBKQDJK5pdJF1Rn2sE5
N7X+gAsueKwH3XylSasjlJXaeT2tyVMLcUAmh/W0cTVA5hJXG9qB8agvgs8Y8+jFlcVv+vPDK1V4
89kpDlXyPOW+eB2WQ+3mf3yl9UQfcKYsvd1B/hR7z4nvDZ7owlUFJb7+D1SiUwesfyuaWIDe+EWG
KS01nNIh8X3GjvWhHmpd+6SawTu7BiXfShp3DSqvAIS3w+8uNm6jiqfsCjCjDP0gHQ+Eyvv3JCZ6
rik1ptwSi1QC0mUW5Vc8YEPIs7o/VD2Ls14elrjZuDF/DIas2KfztRla+ybqdi88KB6kGMI6LupD
0e8BJZ985X762AU3rhd/8yLWlIQgImeMaE+jlWzq4sBXz/leBQAYpX+0zKR7FHE7vC0I6M6jiYm+
PzkIbz7OXU7OQjWYYVNjHpADS/+IRe97E+hPtrYkm5nI0KtraRfPdIoei04exrlh39wfs64JMxxK
VT6fWyN5d1X0wzBYARmVdqoqANtquMHkBZOBhpkQio3EGwKGao+r9ykjUJJO8B1iyVsTVE8yfp4p
nipYj9uZXOPOS2ENVKBfYnE3zXPH1xnE1x/4Uyc+vq+OBXIhLbmpAsYS5bIzVMeSCpAYLMwNT9h2
93qtnYWcT8n8bJRzSDfq5EUhnmGwcSPus4nmeB6hlEr6O8oR1gOU6ls+xNm8aM8oXlHs4T3Ji9nd
qEFcrImtgX5NC9g9lV8fM9P9bOBBwWR/qcA6bGgrIcbt3UOTlXtgzzcc5E8NFclAzD/iNrrMP4uh
ZrfgfHesZ5K+j25qInKvXL5yBhsrY2uP6Ii8dq8NrtwUffBTn6/I1U+NMN+QGr93KSEtmFv2VYF4
rhPfY8d+MvrxTHv7m82AuWxOEPlc0nTp2zV7oh12DbZaX1NP4BtcUnXr4HloN3FXXmrNu7te8OSZ
2olayoKBpT7pPOrEyff1VFFHHunCue0jPg9/rO8lwNNgGF9SmxKFPuHNi1jKN3vw1E8DQ7+tH6hL
4430ZpwL4jyk9dvAmiuS0e6hFPZvWCRnvuTnHhA+jNhHPaNLlZD/gfOJRnVafFQsnBFXvfSiYcnV
s9P3DaaaQV9gAkhENOdHY9NasMHqoxUDrtYwvdCuXKTPCeUyr9G/eSUt43YpBi7vF1UgtRF8rTaV
bv/C8Nzo3WdZlOheSkRvLqMPjeWdtqStjC2KfJa5Q0scqEjV56QHp8JIdw4rwCEltH4RqW5HF7UW
K5uMMTF31bnGaluwb48FSPSA5XBgPg2A/R1vOsF3IQkzx30SR2f/xzC6J5oAmjs/z0Hxpezx2xg7
J1Rw25yMxHGyrxgWdzUt8Lij9eXMy4cZBk53QL67TydCtCqbvo8MSfU+FhMO5kEn33G86x7V9SGh
ZGJh4+5emURGVj1kCv6gQztvlc6uNTUJUMzno99nX1gAd2SX3jzFo17tIFih8IrlieF8DqvE3clO
PPI1Jy6LgUvQTkuJwyqzq9DTu8fl4rlBCJnpUcbBRz8CS03ZvpbV07HTN44lT6PVX7rGPhmGdqzM
7OL5V3ZPJ4fUsa2XowWa2s/SLawHw/xVaz8clILH2mBslL0RmqYGjvpnaxpfjZ+zd8JbOYs9CtFn
x1GQkCdMl33/ELjiO90KRJZWjHA/uY6u/so6e+8aYEAVSeCDgeI/1cbvc4e3y0RrRNH4A+FRzBe2
/EKOfqpdvrSNRHvp0Ru3EERH+2kRGmIC3XjON89EqRGTej+k82vnV18owww8KtDv+Ojb75MznSWW
sCqoHpyf2Ij2cT3cDCYmnF+FSHBS8L0ctRbl0aUqR1oKWmi3gGHMfPiYmhlNaEX2SXDDR/PkkBDP
1bpITrIDzH5IDOgHiGOO430xzDc3slOsZDkfRHIuW+eiN7gRvJhJAuxB2m1oZLw6Af/GdCsH/2cy
J+9WnN3mgMrr+KdkpQRYbtvKd2QV3UMZx7/NKNrn48LLM2LiSceb0+87WfJ0F20E11tLaaNvyDZE
SmOzffU1AyN/sZtvdY8q3EUlgTz4UsKnHchAxBVI+DAbwQejHz7ZsiA0MdpdO0dV2CbZk11p58Hq
TqNfHZfZRs+jD0NrQ7/AGuPp3yYbx5FH5c4V0AuZWw5Ax26xmWOD0+RHr+AReq/Ite76aASAIB/z
3vmyWq68HlgCKQ+bOsnxfcjvlYjumcsSAhHHzlI6YgJE/7OJjsku1A/Crm41ijh8/WJn4pHWmO3q
YNxQODiRUFfO1qdNero7SOyUynsmf2lrjCjvAPZ/mGIkCZzpfVu2FK5s52m0h++IAagWUjpLTPU8
2caHU17YBPsbLN0x7pPiaM1cTT1FkZRmt1flN9t1nhBG7KpyeEC4hn29BbZCpdesKAyqvP/KDrAV
DpKVLeuq+ofm5x93eEAkkWgG2y7kh16v26Gymbh8X3zm+Dupld2wp36TZflnjtInH5Djhk0GKwHL
fbMlNueSBMVG2XLjwXMo01uq0zXs2SfKKtjJcTSOZJCFU5B5B0f4B7YpURi05s0sbZClTk6tMf9d
JupN94DZWQmVGhZUOGluemqlOCnmg+vqn3od70ph7lAbblPsMg6L8ZhuRZRvXM0kVwjb6HeH2AIH
haI1UEjJkUZDWJj6ZmcYYt8P/RZDggUqlhiGvTbpOzUmB5WqfZfRbMUYlXsxIZP5HumwLfY5L5vx
QrM27yyZhIkSu87M97nMlvTDsLApiU9blaDmN2iGkzKjaLvnjkfHQx6UKlCBt0hZygPV6pzIr85m
glV1iPpvlwxGiIX3YNlq34j22HnWTvUFnxT8NPOA1nVvVNEh8b5K9k6kQZ5cZNGEd53MUr+0Fgyr
9I2ffcmJSaHhs9e1CX5MfGdkPE8Vfzcsl3hwD5FhHaDSM2KaezVM+9FHbJt6+zqr9qQF7WqSa0ym
M+WHVjXt8mo8wQg+Cpy7PWWMIjPuHT/dsGwywUDjplMoFve61I7KQb6jXktquRPTR4Q2naLwKc57
2vwUd1oAbszgleXthpwN75ge6SXs9MpGMJru4vrW0wWJhuzU6iQuz8YpWgoNeAdi3Bts8/YC2Bhy
A/QWOhpwPkDajTGvAKveIEendId9aqan2nceBrdGItYfDK8N7Wzaa6m7LWGJJCWsZS7wiUKUpGrg
NY+k5RzGhuhgT99hb9pPaC8c9spwdUKlPIrCRD/X7m6U4xF8xl6aCCrIcalMmxQef0dsSe3MC9hu
Z5MPlFFi8bJbWqjdDCilMl1Uxt5R60hTzEz+xZgM27REIkV5GkPzvLN1NmCC2Nk4Za2e7no1oPfQ
X3xZ7JfHK08Ln7WUAJRyizXnJDQMz2IKa01c88g7sYEjq5C0SWd+jbtwsXIb1oPeWsfFhLuopvpw
+X28JDvSVCR5fAqTzj7kdXWygZrkLcL82TnGRHKxQT/3noDKlpLcty0t4FVAVKu+YsegHmK7uOS9
DfspPS4g0Li0flbsrQwu3kSfDp3jHFwxhqwZl0CjCT628ne5podpnNwUtVroDict048+1NZGOxVk
surOzzyfwrxu9o7mnHPwdmPqn/j+hoN+VJo8L9nUOe+OP7Ks8ze59WtcNC2i25esOqvBDXOMuhCL
3lWlLrib4+bHCHm45HOzdGNXzNoOCTqOKQ0On8NnGsjDYtigRj47ig+9w+cNAZfu/3LARXnUKkGj
q0c3u8QJZCTjnmp2XcD/k/hAj+vHgjGHN1HrO0gx3nUlwbX0UK8tkjwfqdOmqCLExJl3lc70PKj+
O00jHDZLxNCa27QepOHsVwhHq83JReAUgYJXfwzDUXZU+QVq/5Wi29KpeZgddB5dLTxA09CxExxV
+ANKSqtGo7HXneQdrhhrs0gaZ2kRJjSWD2bxiW4PU1mVsNCeovzsiPkLc+H0g2K99ugnQRUaOhAE
ornwm1ADOBWJxkanHb4qoBhZPG5o2d6SBQS20sBWhhdeE6yvEJi/wx1vGO8D/aIDGLjYffzeDLX1
5lDWRqjsh4YZZ2SXd/plTU9aKbnrqY2UcVko/mwVOa1rvpUwplfHniVtK6GXe7e90gqFgri+C2Ut
+QhGOMEsGH8VNDgu8ejmXEMBaYiU/dnx9MXFThP9DJk6YLroqMgUyYHF5rgnWXkKVywNDLzkyAC1
sxp7fCpLstxBOrAAh2+6ZfSBq25AL1gJpB6cEkr7S4wA+h6mHHLolz925XJR4N8qT5ARtlB9VKLn
aFWj/MAW/LHW2N/gRugOmBFthgqa+BEl+7+vJUzQtUXQbNniYzxox4i1Awccx+iwe5rxDNUCkI3d
bslK14jk/t9DOXQTlmIx5u9iYBNftcVqzs5f4gKGzNQd2xjglm31YpnsFM1qwk9CLer8rdASFisL
WXVoPfVY6sz6f3+hqWcpnrTnyJh+J0Xt3DKMl72PtWmp2SSn1p7OK2Y7X+LA11vroW1aLDiuGuFB
eAaFh56cD13IkxnI7vHvGzNK/7fjvfkdENDJ1jJWMhzsO7v6/mqK+AiNJHpYD+PURA+ll36OKYTh
1ljoR+nyqHnTKebdHBfxyXpobYYJei/n9axZBEx16d5sPKfHlRezkmNqdJ2HSMWfrTAbK7z/JV8k
k/G9CbyK+RrSsjHrGs2w3GbvxE+S6w/99yv9Pfc7PSeRY4z36yPr7zRG3n0cEEiNM22ep35i1RHX
yocq2U43DLW/e9+Tx2mwlk6pjlqemFMUkoGu7dwldmrFhzWNeJZj0p/WMze2fyZNM+Doa0cMg1YT
yoWJ1dv2m+TNOabpFFx6t/lVmFN5WM/Wg2O0jQzXm1jKm1Cv5LbzJ6wBWW29E1dElspoHnwn7u+2
eR/kaN4Ch1YrMKL+gkqfDYVZNzgtY+jblPHX+/ndT3qEVXCkbG1M2fSY9BIJKvr29f1d32muTXax
JkJE3A3YeF1T7qeIAAr87jYKouUw2DE9ijZzUHohg8E1HLVh0pgW0FRcC+uhGbAqmKhLwyITENsM
izEgaqiFFzMsQhfAC8wr6bCcUelzlceveZm8am2yJxLCPPbUwg/Ib/Ff1gvTZxl8ZI74yuupw+m6
xhcVsPtxeW0UOv0pCnoaP8F4pMSQvsmCMdhG+/Q3cy93Zol1h/JQx5vzRFc029uQv0jq4I9PI7T0
fvaVLp/0bKQAeRljbxi2D3VlkEQ9Ixqo+1jD3QCE1oqg/PsdMO6llmuOmX2le2NdbX38tTjwqZsN
r0mLEdVlqX7sBjgC0vQoLNfrVfnmisjc0yCihA/PblLWcKi1LmpPFjPF4qMiqzL5FiW2j/A9eyZ+
6dwZ83ROrYLLvikL9PNZcI76/DFlw35yFsOvtRyGJmabnTXmvHHIWAiFQX3YXlY2gV7CKqhwfY8z
P8TKE2zqaWr8jXwZCptuP2Ii+NIP5prdWG6R5STjwQhIEyWdaoukznv4S8hyTZHu6Dex55AldTV9
iF5V55JMZEwjYuIU9lsweddu6t1jmxbvAQJlfeHhWSZt2N7OxDcr8W9UmKQ7p1ds0s215CK/KmxX
D3mLNEVVenWl5mKFNgXVTRHUlyYBlwcGWz8sOrpL3e3ztDUprSA59RK+qrYlW2pE5pjs8BsE2CtE
wUeO/O/sNgA42eM3P1XYWegfvJUB5OcI/n1p/2km8CmTUtlj1sagp+TsPYpu5E8veNsOemmXD7Wq
g7fOry+uAdTZY4sUW9DpTc/Sjy0CyHAIgEUFjpeHshcWWlPXP+iG0W7LEa/qSrzGu/HE25VRe0MZ
rOVPKYTDOVbQsdU91p3ujGSrR0pko5dbTkum6KtJicxjBaTXT9MweqflN87qXTLJBDEa/AOzsalL
WtkL0w1qO9VqFT0n5R38sDIr70SAkn9Nl2nf0iwK3qzNUET7eN1FG59zqDzDkr0jS/rqbI+WyhZX
ifA/fa/6PalAHdbPoxOiOvbwsihtZskJxGJ3zBQfgYm8RUUok9dPMTEkTZilODVlX8bQso5fXi7O
gCFaddJfuRpJybGr+mzquD0QPIjL3w+LlN/yTExbfZqjYT8O+TnO/ejkrBktULP73QQUYuOO/8PV
eS23rUTb9otQhdQIr8xRIiVZsvWCsrS9ATRyDl9/B5r7HNc9LyyScpAEonv1WnOOucyu5wq5Mybf
s3rW+C1jQQaOptkPK73RCMyqk6w6Fa11UuWKeiiXMR0hTx92t3yy/djfm337WiAxw7mf0wCtPOce
Z4G1ElnXHnKEXwFzGRh/+XR0daaIqlyxUx83JiONlGJwrRj+Rm/YjFSnvZu6Em0ZMaFG5SQYJoFU
lq7zR+JSxNIGTkswQVxqhMEJvJM9hGDCppegND6msZbPegl62psg1IcWUaxtOAF4DvuDAl55hWt8
6vRBn0C1VoShuNGOoL/LSBTTqetM1FUuWRxYelEweibsnyiIX1qbupIZBfpt3HVzcgDgjPg1u6kH
hWJdJAstVHbfjL9Tw0BLQIjuHuvn9FSl0GjVIvxYUPXEB7CUohdR6+kIrE8zB2R1Qz09Ps+D8DPA
4j6eb3P4L1oAOOEfrcUxpTW6dfWXBwSI+cXttf42EBeyV0vDg8NWOgjLUJtYtymDS4tmFqqYWdg3
9V6WTeYxCRlaetVNYQ8IHSfcVD3VSqDsBuHITZ08GbUAgRxjWcrS1HnxbRdIQSzyUw3h+yUIEAew
xt2AqtJo8qr0YKSZ+RRincJP61sf4dSBgg9/Vtwcrz0giYxY112aIvUXzHu2nQTOkdBl3czI+PbG
lPwa7aI7KvZxwlz6MK7zyf9CExa+6vkQ3x1ZID8McIN6AGq6jMS+VUj28RVQoHOeBjQmC6XBHWhR
Ih6Id0Jq/lW95wMZvI4ytQ5FJN5U+RbV0Dgs4GgDoIKDZBkhRWF6UpetjlO06A5tQY71RX3KkiZ4
cizLfcKut+BOI8/8mXm6dVAlTAiiRw8kOSO0qJ51ysqdLWvE2XY/RFtBdCQWcAYUPalW//NmTYfH
3Md9AgBErVxieafWyHkTGDvuKim5lQwpRYQ0i5Eg0pW0CDePynvB4o6BZ5xd500tQeqhix1/PVYM
wOKJKII1xIRj65juqdaMiMStmmacSyPFzWqkI3g232rxjaOn3fbzos5Yomkg+unXPknWKloMYmyy
smaSFsVijDqq/0Z9hWTCDDnjqTOxZa0q6HhstFVwMmJGb2NJDI6v6a86WZFnM5b2zW2NP1HMCOEw
2EvCA0eMGxpiHPrQvxc+G6UNOEYvaPaiNV8InAv29oSgXoX6wGnqjhw1HG8zZFJnfljYR/pCd1V8
xAIrVU/o9jaqxCnEF/eZFBpJle6Q3zMaHrt5IjhCX5L0kOcylViWr3YY6l2INgjPX9UhW4LPM08I
eTw/nDZOklabjAKI1hNc5W7EOVyVhXszBVozc/QJ0/Y6B9gJPBZCu2HSRjBbxFc8RcVTy2jhiE30
GSFw/KSWB7uMvtXFi2pav21khzsKUf+mJT/rpGDw6VAMt2l7Zir/DsyGE0RY3YSp2TcT9PEMSGUJ
PJloyYu0Z4NW33Bupsa5AhgCIpA+nDPkdLn6d0XZc+VCmx5SPFxxfc714M1aftvAfdcllbcTh8bN
mcuvkNPmxdH9dGdFKHf5cEDMWfY19VC0Ub1qGxk/YmGIFLxDc+72KsgFps/OLIybK3HSPq7PWCOQ
zpz6npTQnoQRwXrVuvoSxQDxzBbtaO4S8EJm2oqqPH0nIjv+MVTzTCJT/147gXwjXpI/ThS7OWAj
yIGn4ybR7mH0HS3fKjlm2SmS5RkHhP5kz6m2MSKDYIiZ0tQiW1px5Ue3wFllhNeibyTjDuG9h8lw
R8Eyv0RSbLKQMFsWja7QX9UhmCQujy5PphPQgEYRtdH06ehGSmMuzs9Nt4Rh28nGtYf0PbTJwSre
qW6NXxYGKkwqTMq0+uA7iaCX79WX0al/6JZfPM2AFw84wj6sKvuwYh9MfmV9aAgwV1LOREGEzNQb
NACP5oBXGeyeVnOPl7VNLXC4MQCa001YG2hIryFBdIdxGGl6a2a6ySiFQXpmu5pzb2NwFxCGGW3Q
kJ/Y8sSAUaT/nNEhHEyDLGLwrij9ggLjEa/yro5OFtbbFAbBkydbWmXCvY1+67LFBVj4i0D/yiIb
98eQXZq2tV/btz4dQ2AyVX5zS7lOWkg15qvKcG9oK1578qcff7HJXLiuy7KYORFAB5NLUUWz/hRU
ZP2lXo9GD/LDJjS1X5reQy0Jf0Y6BHXLwJeTgeOBdR8HR6cMjGPkOTk/LWHy6sHImcrlUxqWoAVc
VPtB8prlQrygnnFemoKEeTmCjciX/QtF6ynwCF2DsfNdVHH8w/MT71ZKgvKWV9IYlqqOEo1NkNle
JN7Bcy7DcvFLvcq90oIG6jXk0PJFYTjxuirptfl2jvsF0VFY4WD6u9LqGOExKo9HFVLm1/NXB9or
tf6kUfdSdKiOxvLbXvjX1B0wdBimXPoZeg1HV6xhmLkP5QTYmD4dfXyq5mjCRqYidGbGQSRmHKt4
MJEWdnLDsLjbhSLSXnzuVlXvtGH96U++9dIAxtj6zNi26mVq5g3cU6Z8AJ38fexnH6nu3aqsmq7c
F+JtnP0vOSX1tUvKaDtBnt47tcfFw0lxnlALH+xWksHVh9ZJ9NMbkpKMqTUnI7yvC0YoZgAeppcm
HputE+bYZea+2Nf9j3pMywv4gjM8mXqfLO2gSXyzJLD3pDieslBLn+IlYnvU+qfa8A+CXNwDuzdD
P0HzXcTRWyBFdk9S66cYygAlrxsedc2dPryIuZPH1Dkwp3otbIIpArs1L/TIwK1q/cGWlrmagwk1
nJj4S/JQm+2WmQw6/Wg/DH1KalTzh2/Yu2OgzPZVlBTbWCB5VQt46Jr6FxNaFy61Ax2arjBSYB10
d2pm1ZHFmSbjlCWXGZvQ3pItauWGkHtpmMXOpP92yEytoD/dNKhFUM0CBI5PLIYVoIgMwD+kTloG
z1KQsyh9bKkdih2njq0P9Ma4UZdCsfdi57lu0AEzdvlTlP0hbdr+NicZQOOOeQrHKndda2l1NAfJ
ZCe1nrooOlszNbb6XBgOWGKV2QTkdlvPJDUYtLMROkcEKvyRjjT3hR7ke5NfHv498DQQquN1Zop/
m2IqzuWc14d5yZww8+ndbq30noOJ2RnQecDv2OcxJGM5pwFshybbQwBOsgsy1C2WfbdKN0EPBd0u
tuzfFBb1JZ/r5qKeaY4k3L7WzbVLmNBGEiq59xdbOaJb/ND6M393Njj1kQZXrqNynp/s9mJrH1D2
tt5cmldVCDtujwWPvrO5HNqs5TjqjYmEBEw/SHfz+UdjUp49lg5b8EsNoc8xOwk/PLoIqzw0maVl
+h/VsHSa6tDh76WfXDFvbIn8Hqhw2gGhS+BwSRqh7YcRLkQ9zHJTxoCARqmR5pRajXfCwtOlfvUB
tNU6wee6WSRTPMDfwwIJzwyzRtU+euSN4PL0kBA9DYDUt72eBetcNKBpio6MwDbq1gPnmmY3mEvg
3NLasUhM3c2dkCgpB3nWulxy3GaySGcUpTDL7pgk/ZZ75E83+d+KBG81QMYynUJydkkfC94Lz4aL
r7uSkGP3KQb1vSVruQAyOEZnhCb/PRA/HTNVCb/yPIFUCe3tluNXwYvQJ7AjqQ/ijB52zsBoIypU
tqo25hBDv6EEhQ+L/pAMuBh9IpiYgfTscG36EkcO6GAQ+2q/HbP6H6T6/bM1GmikGzvYdyGEd1F3
aKtr2AWyM6HhEe3XbciQiTY+w6i1mVv1cwoahEEGYZqef0GAyj5nllI2W69AuRB7VkMFw4JdN0V/
CLvx0mriwgiBstvqX8LKfasRjcPH8y69SpDgeCyQczoHu/pObBdIpl/gCWXVNJDDj6hXMs6yuiPg
EPTmCNLjHg0jc7q6v1P7faiegYPv9mAP/auHGGjg6t6s0hteElPbz66vv1PEN5s2HTiz+oSiqgeM
sh7kQQfLrWft7VQab4Lu1Mleyrc6Lw6O7Rfbasa8YZjxK1ns1bFqcaFiU2of9wCfHtZ23XLW6l+0
EvJZvcn882gXmGPxM4176ugxHwH7zjlARWQ2ZusM73kV3UoGuyezSGBBMh/YBlJnklHGeAvn4py6
6e/eXQCXVbZMMrvgGIsGaJZZv8i2jW9hjflpOYKWxDceWjoMK22oYdN62IErTWOK6nAQD7QwPtFv
MO5Gq/NeWV+JldEJwnHWqtDrC689OlD+67EWr3h7UWzG1mrs8mln1s2Xn5MfUGO/aHrCMyXgCgao
5XBtLI/2kGuLA7ROxg1ZvWU2EnwCsfyKqHwMgxGJHxYfHDb/pGy1q2merdMUj9ZTKK2b3cbNKTGk
t61sTgYw3hDnLnOSueoutIqtH1WgOU8yvaM47lYE0mk3YovFudYQ4holVp68nMAidqP25BDK6jni
R2t4c4/1I381MjPZRG4f/0xcDtkAA72T1+L0nUCARm5ZrB/NpChDCy48mlVmrQWHgFDKg57K8Ejk
C4TGvltcHLgy5sH4ZriavRmaVly7UHj7sMqHo8gRiSRzCn8mym9AcZCKxLimWwPXtM2+GqDa84zi
08yz+OXxfyLE2+qFDwcVvu85gjXxTP2d/FhQiWaRX1WlbCQpuMgxTzZ9uolHxAuajpVTnW6KvG63
mqV7TG/oZbqxhhqPY9lGvWw6+znpkn+cDFCn52rOtZ2b9o6U8l//WG20vi2osNP23VTkbwhF2Bvs
D8DSoBCWJ6CgCZyYL21iaVejsPwZeQRjoTZyIM9xYgy/3GWsoG6HMKtS+AtLY84qcmwWie/+yDP9
Ezus8w/6FyhRwntzp0bskE1OT4/TpKSfXYPBhinpDqtMwO5DrtCZH3OuE5kMsuIlS8djF1KdiWD4
qT6dRpQwZcqJ8VRrdtI2NaXtVD5ewh2lT1mCxyZHFYY9hh1+O2+WDLZ2h0k98YYP/k1JJmtNv5/1
8hTF8jfZFO2asAtjFy1nc31JkqXwb1fCF8Ue3ubcPNl2zJmadAQ/j641Z9LnyorpoDnjP7I0xRlp
aPSa+OVwYiunOaO9xF1Uf8MOe9H6of6eeDLIuF43pDTJvAyXMHd85prT7nyHuK18nFeWaK0fDG7R
yzk672ntCLhp2Bgd5zIkWapdIVpOfjO++7U3zMbZsOlPqGf8CkltifOvilWADgiKkL8z4yHJSyxY
EID0SoybSWRY/msiOqJQof0iYu20glELSPk6QYmVJzhklxac6r7JEVXOqrHnEdsLKaYlbAiYpo1z
0MC8nicSucHcC5rPE53zQrNfOzC62xo7KiJXraLhRZDUcoOUomoZdKT1QU4lFktDB4uQuNbZDsbs
MGEXgKTObNbh+K5uzbKs80Wr4uOjE/0FZhQ8Mrbg4VJCBicf69yQet+FunH+++lSg5K5oYgrvRhU
ZBGwONkpH3NY42t8YPEmLksiOmM5/hkcVh51eqZW9Facrap9lxj5Tsfis4n8V4Ba1nf8hmBJ/ONh
lopJMRCmdPZeIuxXB77H2SxbuNFLBgwU4mKHitzH44aZG7sGUlU1gwPHdDRk+QfrZ/2m68aaWZJ3
V6/YbmagDcDx1Mu5oa0HwErfIoLrgW/T/AFG1NyxjoiDcGhLh0L2ZO/YhCfHfmcBpCI39H/3NvWM
GTt2ALUgjsQzq86UOjlRUbaXbigfb6n3E0RU67bryWNwNPf898FJShTyTfVBWR3xA/NKfbHTf4v5
lypc9DwEj+5rEqeQHZzUCRV/dHyuUYKqoypIPDyy1OkbEwrzJQ+yapf0Sf5aFj3NeD4I9tEiq3Gt
Rl5/H+Kk2aQR4H+hU69B4V11uhn/LCuQB42OKT1pTft5bEyBfyH+xutnkEUuQEVZ1j5oPdJKNQyG
nEyWaw20OYLtEZnbyNGfE3COH/rgNUcAihvk2hO6aQ/aVTvWNxmN7XMf3/6+o96eB6xSxcjGSGe/
31gxc7Ta4MjBRARRs0UgvDN0+s4uffvgo83aJKIFEeEiCLDw8Wzg/EB5LCREuW4gGs64M0tt+F4o
t+vlWe1W2bPzmuS2eyXDFRtfYW5yjMcoXlAe0ySzr5EG3EY6zvxZONTHoWiCk6UFBvRk9AJKIUHe
TMKWkGYV/Ru3rQ4GJ++DH7v1HYd0vhuzUG74qCFikWG7n1OPvkgXUjdEAVil5WNdF5G9cSJSQ+kS
itfG5jNT2eGX/0PdKjZRJMaORTxEp07yupZnxd0T5boQENHVjtl6THgLF7wcMSP4Mgd51QYiVg2t
qN5Z7Sc4nauxoRNgC0u8loJuHpAeIF+OLhjEF2PJ+LD3LmaSecAYyeT5+zIuoccSF2CsYS8RqqNu
8ZasmqNSHVT81CcYUk+gzOpLI8fygsh/HkiGliAkC+JhaJ4MXPQoSg36qV3zrA5urj/2v91Cp5Rv
/afR6nCGL4tNtyw+nYMatm9KxmeBA3K1cvCqisJlhCnkCx4uCKJtgWadV04VgPMMz2qpatQ/sTyk
tADxssGZVF+YmJxgntWjP6PF8kRvod20RS75Z5cNMccUyarNnd57AYZ3kWMf89p3z+wyZifYturC
eoEJTCNIzujBl6DhsQES68zdJRE0fVKX6dxM14rSgoGl0XPMb5pOPhXMLnF34g2GDUTZBWgiejaD
jCNf1EDBRvf5tw2exvOvov1V2fwG66WRrE/lJyql8ZxK0V6DLqANlyAlozlAtlatL6ly7XsY0UoK
+yc5FtmbbuoIIWJI5Zz24P4L4zmOdflSoRTxs+neySk9EP7E+Ds2UbVx7LoWbiNPRuhUWz9szGfb
7D+iQeJ4yfry2mXJq+MSOpsFL3IZ5NBHrJ7zZ8TRPj8yPQAU3ueHZmopkwq415fZ/dWaiLlES+ZT
pFZRYVW/XRzvdUS4PH4v88cokcdbZoPTvCx+LO3Ewg3HN8aD/XpqjC8UIuhF1EI1IhEaEa2TOcm9
G12r7pX6ClbjbB9lH/xJpiB+nDADwnSA2KHKD9lclOIrlKiPIezY17ntAb8ljBO0ycNExjQ0d5Av
eC05jPZchXwr9ut/BRdzs6xZEB3LH2O7bXd5zfQcBOd4fSz4ueEm91HO5dEsaMgEaUHY/MIwUD3r
EpP1OsuTeK3eM5cfeZoZew6G8Haqg69lGMoibaKGXmLoiaQ81q2j72XdPcLo1MGTWj/DNlVqW19H
HDeg938xQpoS4Fggdrig3Ssz+0oLDUJ+R7MrQCfaLwGm8xxCM8zidmsvp6a5icyzepam3cy0Ktc3
FdOVS0/bIrbaQ2s43AWGiI1DjzSavNjnYJnPqB4Lf9JjCi8JpYIGGjArN5OnrChf1efOBMy+CsOh
W6VL9BcHywN3wsAJi1dB1BHtUQJBVSKQMPCKfRLP77pbF0+61eDuKcoSMXmSgiNLGGgYjC0kGNhV
oPQsLnZM9ay08AsHlr8nOcTBXVraBy/XqRp78VRU7vyCJmFbmtMVsnG8hpNSftT4+3eBTcYqeDjA
CW4+EciHXEM9xI5hQLebrc3f9yKcyK49bdSUIjnqLkusPsOTNwKdvO2UAVMza3Q4gloSxBZL7N98
Qb30A5ok1ERKwedDLmYdwMPRixOOTthDy4PHKOnxTL10rOwXCAV///f9IHLIfJ61dD+1mNhxLAd7
qrsTtXhwsgFKneE+cwognYAU0rRcTyL51BuvfVJ31vJKEJh3dq3uMXWaFiWWU/qs+BoAW22MErjw
c3jFDhUeoEG+tZPIo00QIViecafEPbp8h0HZhTFNdVbLdkPEzNoARYgXZlkDe3P4wS1VEkpNAiJQ
+FbsB2z2OyU8bCru9D2ol2pb5XZ9H41TQ/YrCa5kNgUJ0+ewSdzr5IbP7kjECNczntLuHVNAefZy
76BOH673asu+JH5PvEIdts7CTcOb03bRBcmzvSpLu4cmFEj8awSWlRbCg6buYNQkyT+9BKEM4EbA
gIXxvIxB4hCLCvCO4djRVj+XBv7XCLb5ahKkeULLzOlA8pAXvnHqaadn3viilhFANC8SzXMMr/Pq
VQGTv9BKIDfERbh7JGvWXkyEkImateT00tJVa9/ixI8vqmgNJzAK0jfWY1CVvzQfH0zJ52JCkXot
rX4fRqUHxvkamrX/pnKh7ET/VyURtySlHIO6R6xt5+1BOnayF2bsvbTuYCfX2aaUHceyvJq2VoK5
MNzPsQw/oD4/qw+x1vrPSIaS1ThcgyghMDnPzaOcMYEOoav/4rt6R7/zTx17ONz/P0ng41MinQH/
hU20WkQjuYunn1Oc/lGX0qkK+qqp3Rz0OHCeNaGnMP8q7wT6W6xpHExnZjC4ETcgKIp7XtQLh8jA
Szl0RKFR1xDZUX2ZwZz/7oc3uoPGFyZ5Ds+Jk9AjkvOTyCIgtBzHnshWCQ7q3tItrANeQxKWeqmy
sSGL3afABCJDIsrKNoboecxI4Fz1pMicU7Zs4ljdfQRLfAUhix0zLf9ZnjQgJm6sJvGKxPXq0Izk
BpAtNOPAI3qviONjo4faH+/bsyV6l0H7s7wnUN6sHFvEr2iZDwl7xN0GpMmiXy6xBqQ0BDU3oLqU
JIKjN7Dtf6nwcnAtf0IwQav8FkT0xtdpPFKSgDbYFE70PbqZ+BXkOXsciADIGf3+ER/WiOy5cgzc
yy2/aa/smB95yS6uEngwFo4qI2LNH/hkgjPGEKUNVzNYJEjhAEuQSc0JHV8M1GOkYZNFKOm1Qpzk
4Han0idRuAEs45t8k5WQpyivqvfAbBEp4CVlFpJcG+67Z1EGAWNx6w/rQneICxeL1zIGTE3DxRIe
cTvZ8shJynvCTKdvhJbkLz0uxm7RG6jNVfU1SghGWwP8EJdfq4+zPdw1Mn+6x2kGolOVSv0zMC3t
udGsZ81I/K3p1czkOJmlxdT/LrMpN+mHtPnvIRNL5o8uihfWB/NRhbtAIy6GI8iQC/4JS/ke4kw5
RRY9Qkqw9o4MMV9u/vk3GUn5KrMZvcVx8G+Eifk1GJcZhcOWrGQ8nCuUQHrGB3fVtRELXkP22YTa
j5a39VF4/rQdHFh186Kjpl7GA8LuY4tiTbKE8xbQ9b49jkt2L6ebx5w5RAI12Sv4pM5+DhnNepFl
bckEYxEqAgRHBYzF1sAuG5aMkDTD9J+7eS19jlYVa9hq8Prpo2/Dcg9pFW98O5prtQ2RqPrfhvR3
k3KRkelRc9UqWrRaFw07Q4MdtjK90D8/lnAYQ/FDGAxPGN/cBEY/qcLrNMZkxYUky6h2BQAx9+pZ
WEmW5oWamiEG/fSTUuwfKmMnK46+BgTYiMCyMAFM9k4cR2gW7H/6qWtPGQmnKx8wXsk4hrwROxa7
oKCooWnd3eAOYTVlUPb0+DiDMIj3c4KyKZeeeK8HtHauHk0HdejJWPVXRYdNOydFoyCN9h0HRrKO
4sS6Jxo5OUhwSQgiF8tYKo6qBebmoPZeMm85kUJx2uSVNNbSa7ojxwZn5Xs6xOzcx9IZ3h/HBL4l
8vXo+N/Qt4S36LdaWWWdlCcaKggQUZjcyCgPNulCNuuz2T0hX2PhI2d67fT40Wql6Koy4M4zua4r
3adl7zqiecFH6j0HJG5YaKb6JSaUMehMum3JjMADMAJDSVo/SEG4RZx24Ue4JJtkw4KfckHHIfGi
46QuB0Zne18QUvKQgvdVv9X0ot3Vc6O/yOXHZa6d1eiTmYMm7sWsNpWH8xR7xlm0VXLRIWABbA0O
wrC+2zmqsOSNeLvpAPQXPeKM9uJFya2MjZqwiQhTLEk5Vll4Fzl16TWIW50zeFJ+xiRmpF5OFmk0
fKofczHyP5Ogs0vaalo/ri3jELuckVlHPa3gpX3VTpy9vZK0iiD2fvqtnf2Uen5wbfKiqqDTN4/f
0EP9bfsp+DFPw6hod8j8NHpRo9LlmHm9VsMkc5koqWf/56Xf8p0TWPoJIBLUjycktgrTyrdqhpdG
5Ce5Nt2qvwppbQnJJWvyGPZDdR05NpLnZ1bAOzyNjwHXVIsj8Ww6xDovBb+TEEfW+xNWlzwotxnQ
jY0wcF+7y0Mpu4+mqrCHW4Rb41fITwxp1rQR8Qng43iUaP9nQx5LQBXbrtXrnWuk3b7PY3F8/EYe
u8TYUEssv0dqhXsn6vSMF/2qaWPyFk7xC7Dr6WMYyu+MabAf9a/FMpKohmBx5xI2Y2PBU/IgsOru
LZjxL0OqIS14kQyFdhBiJE1//R/3B1PsZF8Rx5bLrn5Ui/Pi0BosB+GQdVOSYh35CfweTDiDn3br
chY2WuMXdQCWfnVwBewM2BPPCZj7Z7sV/jonwoAxRHU3Aykv5O8RixyXBXE0ABsaG4uKKvsMi8Ra
gPcAo5Q3RjMxJJde/WUmVQEGtWMyZ/vNppiTmWKsc/l4aR7Kivo4zGm27wUOLtcDQ5yayIyXAZTp
IDB1LKpXWVgarjcgOqCJCQcr7Bcoye3T1NEbaKjdciLiZJJhFNYTILvL+v9o1ZehtxV6X9+5i/zL
JBoyI8rfWhlkL4Gti8uwsMkH5rn/9c7imiFQV84gUKqYCFzWrrXSaNtZ4O5Zl6zjOHLZZjcXr9g6
/E2WWsNurXkjGc6jyL4l2dg16NK2aPQnC0c5SLmQjplWV+1G9SVhF2wDdiWG1Yi+V6ox2c9XD3VA
cqXLiGqq8tHpDynH90X5ySBuTad8m/fsv0ZVvhSVZV4rJ/1FrE35izkaih4H9V/ToB9NUopX12tf
OP7qn/58Reu+yLYA36p91JFd88Iil6TDdxHg2w3zrvzIxoa72sj9Q5IbwfmxciFY/Bkn883RKL1o
d4CVMrVz28GUBn6AMm3M9iOFpnOyBrJDOKcqG0/fY8YZJzNb9wkr+K6xmLDbhW4SmYpngMHtv67W
XX3RTncSRwn1m6If0TAZJ/TtyTXXFt+HUYPaXFrsVe/YnC/GX3Y+4j/3C9pwGbrl1QzRHH2aAJnt
JM12wBK1dpabWnPGaT/TXcE0zcukyS6AkXGhg6e5jBjm1zazSgbLTCMdUJs3PYAgQGQ3/+Zy8uiW
PfWnW8/EoroejJuKoMxujr+ZUQIQ+d+3QDWdB/iaqNzqjHyQYKB/VRGZSu7W8XH+iCAJyZ4pcOoC
M1YzBTmjQWDSltu01sveRxDHALiBQJKD2cP4V2q1d2mi+F+fBf5tDshUq8ERF6jd34okPVEyhCd1
98thoYb0RAoYtfvWoC0+PW4QRD0o7Tl2gQE8zUXqvqmGCEwKgtni1yFirTRIdiHSrqF7LnQY+GM8
7OfWjm+aqwfPj6n1aEtxUBaJmZoPiKFtE8SjM5fM9XDnaLV8tAe8pUfwfxoFHEPuj35lZLneERnC
sz0PwV098OfdfUUIFJjhAXuamqv1fO5XytLHvROvMsA3Jz/7Vw2Sm57tucYeXvV8Xoa8PQGBZ7o0
DvW2WpbPJDZeI71IDp6UOdxRYmnzdjqqcsPGkwBnFyVmIInJyX3WgZxjdkoVBV5uqB9bsmrpqwc+
aRX50RSFqtwQpJxxUzJpe3S2R2249SHULizJYliMCDoqdRz641bZ7tY9Rz/GL90X4dDvOonPs530
l3TMGvJHhz1kxdVD+uPk7MQ9Hv2pJAQTisE7Uzq8TsvYEK+aBZCsYLKzzBPD2W1XjY7nCxfYzzxy
+utQIbvVClKH7UajBAGsDXBgnEZk43G01Zdrph6ahFqTXjpknOXzHmhWfANOG9EJY2oFIIqxU2DJ
VbqcPI1eKy9acGSJck8YQd2TeqYefGP876XhazDJl6+q98qCQF+3bPxNXkcplncY1qdHr8rtQfva
ek5K1nJjISPD3J3jaSae0znJMjrPpY3fY2DeKVsEO9bkGvvG8CTkbBRWjxmQyFKk9a4BZUfq33gP
H4cELU2rpzxtL2ptS90NYjiSU0ySUfOW8q8PoA/GCbrlx9NWcqhoYc1s+kg7iA6Q0N8H6DQc0HWs
KVbWV2wvLv5ETiKj5X3C42c5CI34E4FJd2zalGjfQBgbuDpjsc/dozDffLOfvlgdZSjZCejIceQy
SInz9WRXuK28uiSTbChepy9r2DjN+Dtkaz0oRcXfsdbsIg2JfeT+QQu4Wfe5r9Fq9R8NkRozurWX
hrLztY4yAmalf3jUnw45Q5jm+/CqNLFW0bwWIXt6snjyMgAMjwMGQUe4DhYRrR+62rbq4G4MZnev
zQF/nM6Jxi9QxAY0C1dzb8l9CcxejWR7myvSJaR2zYWkNUvPejubZniObcxb6tm4vJxopx4i3zqo
9/H+B8R1svmTUW4Ze5RSA00Q6C9lYTYXVcIXGT1sJ282j9pWFnNFqA7GeP6GiwfP/x9L8NLeNrKj
lvXb0ssSpJz005SoO7cZOMgZex9Xh9odOisYEjTOsnA+H3dH6mMnJSdB3VzqNpO2RYZzGjMq4Vd+
oEinuU0nZ50ng3WhQr5msVMzJR3pxJHjJ66O/Gkg4cC8jXY4hAfrAYj+ewYzQUGmgeiP8VT/wdww
7ZTJFqsDYIeleOitQq7V/L2Mhf8ck+fBMNtM1nopXiHMxzhq0Zqq2JIW2s6FnPknelxdCPAG7Dbi
VO2gc2zeJj3yIJMccEx7nEHoJJIjB65J9ewcL/3CblUebeYge+KdmKGqSUvjElxoBeNqTIfpJ2vy
h+8x0Uy1mSy4lBQbvc+czexG/NTGoo567APop1+V0VhtO3hDKbopSByL5F01YVTzxmASPeEa9cBY
HRa6Uxv1vYzNd4zkybGZK/M4jBjWwrDJn1VLBqFYRfU+XS1wcp+WjcpKy73otWeKuJO16EEgLNqO
bMTo6jb9W+YDhvdtToF9U91CQVQl16a5Bl5EQk5SwVBK3GKLIqhZC60viDAHzEkgLAI9LCdQ9Tpv
nH5K8jmXK7NieWZU2HkEZzYR4Z5Gf2zSfvoMzejbl352sfLk0Tb+2xkWbU9TzQkqoljxbHHgnmF/
vyEMO1RjH11hWCH7Z4K7rse8/ADiCbgS189+dCH14ohC1aXb+EDgM3nNTJp6ItnvC+8YalV5S+wR
PnaOJ9+v2xm1D36r/46/NAJ2mm70+1mggaP6YDLo1as8k+1bnpkbQxrlCZ9HditSjuePGm7KZi4i
o83c8qu9M9nlJmiS3wWBt3AAtexmOxZXLW4pFD2NfOGGatwFLfAi4ElQkNCqUDeSLYv/x9WZLbet
LFH2ixCBeXjlTJGiZsvSC8K2fDAPhRn4+l5VcF919MNlkLTPtUQCVZWZe68tdpNVEpOGAeK1K1oC
0hnMgPGghRGJ8UtY4CBUL7DW3Z8ipQpCIbCUB3SDWw16wbU1kPFGZj8cHBelh3pZdYaNGCrddAlH
ezWUXfLKe5J59KoOR+eDWdI0bmqfXzI4zgxN0S1QuRsEReRSJ9vFxbRj1YU4hnSE8Ijh0IkekoNw
SKRuo/RqSz1fYbf9yVgY6e2MaKdEdaNwevwClXVt5wlhgGyOJ2ZNFFD5qQVadRJy1YEx6N0rIXAs
lyOth4GIv/OXej+4whtqYNyiG3SxDEjXP7VAvi19584qUCapD5QksRaPcnOykeP8O2HP0YsZgcaO
c/ycIp61+znpECJ1pIXee97kwWVqqRzg7e9rktWuan6uxumimrutR60BZpNRZesDnUbKOJzN2saA
6OQOmC4DJJf80dV4UK2kmde+66X36sZJe9WLPma4UWE0D6buULnu9FzNek2uWFR/TI7179n63mTH
h9g0HUC7y3wpOVR5aYDDDMEIE6VPbvpoB/TSu4wT4plIj36uB7upKluZ/TbtYraKK1kIwz6JmT+0
cizhk9FyTFnsthPkT7ptUttWBYW1VR0Lf4gWDjVxhAovfCcnKn8b0OR7duH/xGYDgMUBgzw2rXXv
kPq3MUQRvUg5NDS5+hc8n/iBMYn+I8I3jBbSROI4iVc/S/Go10BhaDBeuoAxHaDsTVgR7hVIgcEQ
N+Ed399Ro0l/r9GEAIzRgWipES3+76FO/H8vI/Q5ByQP5k6nr0yIGpFIgwcDT20oRh9OexqG5TbA
frYXGaQs/OaLd/IitJLKMOMD4mQR8MDtNu4zftmm0F/U3CKNMN2jHtn1BmRYmZl431a9p+/occsw
chujl9XHL4sZBZvVFN+aaCinmeZaagGoLfwXhL8jXdeEA1URYGscG6+/h1o+eal11HJS1/JykKMA
GH5HgUdoO0uh2SiCYOV2VE3zguGesLVaUGRL5gC1R/ZcTIiNkDgEywiWk9aWemileXg2XewC0o1L
v1bgxu2i/doa4gx7B9acg/CUOjhWLGS26qXvtPPph5Wg1FRydSRpG2GD6lhrCS8em6NP2cq3NFYX
0ZefgXDv1RY8DMFvxOPOuaMswtqZHfhc0RVO8YjagJgjdTBS5yH1zCvY18fJHzZW220688Ons/8Z
0Mraz1rvnHu9IM8lAS1I4kpz4Kah1xMAYVvwOSLYhXgyj+9qw1UXshd7xZ4MmWSTESLJTNO0f9U+
RWm6PI2WeaHaKF7refGujlf8cZsuvmcmHu+F78CMtLoBAHS+ZXQUERI5sChVEmUTEkbboJByGCTL
+7ys29+a5tOykq8aX6CIz9P+0IPyxM4fUrhI9zhr2b6qnbNSPjAvSX5YNKu2kQa3u/XRVVJBXBYS
YtbOUM4r7LYmLL/TCguhA+iS3UGaj9+QxCLbrpnr+7eu/6t6hOqhcqL7lMQ1NIV1ca70pL6kw9KA
yBh+qUNj4FrtpR6dPyE34XY9grL+MqTGmbIlkNm90f7fk4wofaRRBbaCG0w9+34wsYuTjIS1SStn
67GDHrYlE9A/JFIY3BoM7HHgTjS7/u+x0lk6881aqIKn/8awnJ80uDGnxNdJXWrLd30YYIdSH18t
BwDMUhjVpUu8t7EZzLu8ILo9NKlukP5+YDqiytSNrzimI560jCksgsjOHtHxzziqzpoLnRP7Nikc
IqEFB4RhE2ULX4ictkQ6LVjl2nE9EGtMC/TnYa6qRz+wt+pVQafpGhpmfVLrjlvSBrcFQCV8yTc+
8OMiavOsmlCT1fyjBaiX/d16bRho3JRdVBCwsOtmOlDTzK28H4I+30W+g3E0iQUZzFr9QbiDvQvY
Gc9DQSRxFGDeWfcZ1PA/vmt9In4qsUls8TUgNTs2Foa0woz+CulsVQ9xOul3agCJ1R5pEgTNtNHe
pnyID70JDLZzpv1otP6TjiiYrkid/xMuV7q20QI3+KjthFZPUocfo6efjaoFh9cm1wZa/Fs//Vqn
dzoihGpxu/9a4ON6QNtaq2vtnkge5MrG7D60yQ91kIM0Hp88Mpk2YnQDHPvZqbERrApaVzAsYLkV
xVZ17lg9aVDJUG1q9GBkbe51kgTLIgKlkLKLFX2+10c0lJJg4sgqQ5FUlglu4GKDPegytIaRnSFJ
UHeb8Pe2EXwk2VjD6R2N/TQ103FEe3YfhUVwT9Q0k0pwT54wBYabJrrkCEEoytGjRGYxnpVbg0WT
jBOLxoPFESQYi5/NWFtvnqjPWmS674nnXaPQcr6wM1/LtieXyfR2Q5Q2u6l4hzq9s/GR3evyZ4o9
ECtO5jN0ki8zfZCap50aSgZdh5QPe+XV15YO7kQ+n+m/O8Kt3hqLCV879o8miWT4xlx/bcp0Gaqj
xKCrhmwVig7aBfWguuNqSEVPeB/H+plYrhqUuAFGQAvq41pDuCZXWkK6+kmYpoX6TdqyKXk2yuRK
vIVJlAqfbBEjjP83mKBtgX8uKx8HO2j2sUPW5nrJV9VyRDkKx0eK0BLHKm9uw1x6DohZlO1f9mB+
3QrT0tg8QBAEpUMc3C3X6+7kSUVxcYksD76yFBa7mcYOmmCUCaU6xCFbntSSmY52PvrmHhgpR87G
RH87COY3iwWBNQ6A3JGwJAbKYegGE4Bi22zcq9F0dwbtp5OSK3+rlzOh05fx7YRN0kojPuvQ360f
jTaOiKy9lEz5eOwvQd0Zh/UY5M5gUphK5afKkQFJ01ziogs67YWjTLv9f2a5JGeTxkeTBV1xdDEn
w35QD8KZUXwbMNvVywFvV+G69XVWJBJOeeRppN57uNTYnTvEo6fSfqx10z5+NyTUsxqL3MaY0ZSp
Tq+aGehUQGLi31NyzInaZr+e+DRXT7fffy/PYF2EXnFW10qc8aO3BhEwDRidNkT2bVtZ9io0d9cl
nDFbNnlodzTHdTpx7+pZ1g0NnkICjEZpCJ91A6WjZ1mP6sEaQLXmZRg6PxMjj3Za7uZMD+t3fOqg
bmwjja9D0sXXMbP/y0FiGbs+15uLjq9hG3DeeiLD0npVYw9foM9hKbkIP68OlVOal7STEQ3042iV
mO9OHHdvWZZQskyJ+Zq102svNYi0oYZ9Fo2UMYTQx1tfA8ZXtZG4+CIO/G2R+RDIfYS3Rh09Sz/4
jfFf8ZqWz2ULer00w+HnaKEUnSFvrc/Ue3Rqh80o31uf6dluNMAXw3ZNSY+9rlNURK1EbdIho4hO
Q8oQcyD4Pgnvm8GxN+SWkWGuRf21nfzXFtLPuTNjA9J4VN238timnjkEtXKsBChrkr4Uxf3w0hKO
+ugkYn3lWqXYUinNMzIX9jrEHxl4UtU5bFps47OJBEeVQKLjvmGEEu7UdWrPFcdO+XeulTGVWo5M
XbsFqQCH2aEQQjj+V++88keLqpoaqZ+Zhs5/jVLA3ZIW8j6EydEtnOzFgPERnkdKK2ipd3W2vC8B
enYEcvWzHiOPiFNiSj26HUxdUUozFY4OzYS6zbMi5mdyifBa67NTlwe7Pri4BVLxJumiFicCp7aG
FAKrZSCoJIBphGBJ7eOtZZd3Jeh+yLxLVZww3mGlZQu2AeScLbtwvRWLguULNopl/uxGp2Z2Lunc
kCj5izPHGZakk+lP1t36sUQ9kwJOwPOhELAJjU6YhyWyhb9JHdu5NfUf/EAJk5g2eazlszYgWMIt
Nk5kmAc1wpmBxGykDu5qGaG161IEF/+JZkD+6AjiU2Vhi96RMBpdL7mVF1jXqTcc84L82DYByf9N
lWu0ycNvgdOQvE2mHtF5kDnDzZxmlxLZKo3jnp+qXX4zd6Wj1MTTz4xohHhKz+sKsJIZTBzkHGqh
nhnYvA9JDwCTKd8bW9i8q+pOuw2T4Rwzz9+zTUreFkpZ9VCk+EVaOO5nu/nZVlR8tmx2+ZFLfrAq
ETnnUJnENSHc1fwpOXwNkYTbfPaLnfm/SUOcxdV2yWLvWAsTY6xwbMjdYmJy07/FlvGhpd706I7u
F2vYhj+eXigLGc7FhMK0RLdEWjS96NFi3xFO8VzTt7gM3vCkhrFC5kmpZ5k4MhvAGYXdfPB1RH6x
dlGz6mR24m1KWtHazSCH9VSlowMPBRjTWLYcOMYFnnomoIYxM5bqLNPqu3v1KiBbEG20VDFh+rS2
Y1CWsME8jq+y4is7n/CKaD4wl30cZ6/+SOzIJTuJ4CTHZp1UmufIGGAiETOXFRnpJWrY4ntBcDUt
/woMpvp0dZtsngj0tLBNcOv0N8+RhGO6evNuutioV8piqn2qzl1LTx+slbZVB21zdtLHqqffMPa3
so/br9psbzoDtp+Gj0DXT7dqUlnrWX0STPXYZ+kHT6kx7UKp1k+9xN4YpXUvrIjWjG2nNSBas32w
Cv80+Q4lX5R+rcoTMFwwB9L2bpXbB+JPT/rmbWrOiabF12/WGlic8cotFByDZXrhnNsSzUeoeuVU
DJdaA5+dGUUcTiHVzIZH3jhvfb+fmdc5CcSBZtG0d0wibjXa5jsfCeVX3enZmQnveDLS/L2KFvc5
IWlob/Y50i/ODyG3G0fb1gz9D3qucHeHxP/Ax4v8q+F4OqcvbTYuR6MDrmsy3AYy45+rBcWBkeoX
hvmg5vupe1ad4BQOGPOnbcJ8537xQQkkHodfzeVLqHPOhp4h4fHe9KOMId9IJEpv1APzXDigGBwi
3Gfd8jLwJT/GhrsntGF5iUPeqqUIKFownwMGathum+QasZ6f/r9n40SKwFhL0lgX64wb8VT1mNEv
aUxYce7SaGv1wbvKI3or3P4/pr1HWomkwGE1PNiTh6cSlN+7biK9EXgg/oyBf7DSRPv0ynSGiMPV
HMz0k/uKomruAbO4hmvfjViZNiidxEPv6M5WjBXp62qsvOg2RkSp1OkMOkBxmDkn1TKIJ++1Rr23
HcymPy+OO957gOTGzv9tlfT1uO/sKAh3GczsS9zAoa01HHgiRGGvFz9IWvjZjt7NH6Y/qn7oK/Kt
i3KWckIOvYgsJIO7YbjK7XfLZ3jk/1u2epeLi7QKsfUNkjG6NKxf2mZot6mGfl1Drq4Gf/gjivPo
/Xaw1RJZYtp3kaAL7JmlA/zTtcDNgKJQw8uCXZ6BywUD+bPPgWuVpEDJctBsd8NRi2FO1UGt76Jx
FB82ZxaGEm+6nzcXtWSiUUqJVfOHffwr8NBxqyZ+BkJlX8eIYfEZMSuxtXvC4MNsO9McOAxpJ3YW
Av5nw7Y6dOuV8VbOPVJxpMfw4+rIJD08newHu6FpXQ5OtsnGHNMB/WcMGjSxmvyFS8I54w1uH+cd
CTMB8AZw1jluf+alwRFY+MptjCK4CtypP5s5szBpJ1iT2FaR2Q0/RmuxHv3egqZRZdh3+G/WUy8p
c6QU8qupl70vhjskZxfNTkKM8O6HWj5V28KSKUlCHBcg3xjwoHWGgjrBss360BE5uLFt95zNNUEU
RkAP8H/+IsejOuxpJql5WWEYX1NQOYc+9G9KQZxU80+MHt5TnODNlXCFYe6oP+J5nc+7U4vIpuje
+iyS/e3EWD/7oTH+HUKTAb5xVEzv1VVdF4DUH2rfK3cetuxXU2ue42j4m6WOhEhyFuMw1IF5KP7Q
Cu6nz6UYQQL/V4zhoXN7j7W8ujUxCUF0eDZBm4Fj6A0BCV4uqn3gvoxm9eSocxiEBWKUYrnqw35J
yvDGdDbBU2BhlEm87Jjb2sl/WbxMA8w+tV+TGLG0dAYz2yqzMpBR2psz9K9JboZnv+uBgTkpzGx1
zrAzampqjfBCRYZ/LzXu1YPRtyFd4Jzw0Cxavmr+/+7t3BvPcR99zf3skGBH+W1Fc/EH9LnTFMQd
JExQDBwZwEgjBMh+UZ4ay/yLmKm/fb+vXmLufSu1DJiIlE6pBztbfsyVra1vhW5nbeuOfKpoLHMS
rcv8YEcdXfJRc5IjMABU/3Q8Y68C4s6BQ43Y4l/E3t8ViU8vS538ONU7VztzaJRCZoyqnxYJYEfZ
bxtdpwNlbkuuHM9GcBBnDp+YrTGfEYiBRqbpBlytCWSKsv9tFhmXTWVEJ3Oef651r9q0K9uqdlE0
v1emJ36T8agOPUZtEx+xzDDQZVHfxsA13BagF9kh5oHLr1tN+t/FW5p64aFty3uxTPXFLb0LBvXz
0AOBNDSaRPACmKINGtGLI8s8ljt6HI3Iq11Qx8+o+5t7XTbebTRbRkbjZPAji2XGJB+gdL+6bPpg
78AuE8DWVTed7iTLvUGuCxRmNHDKDwstK0OTx1cvte8B4KYs+K9l/CanOt1zAPkERXp8svxUkyEz
6asmkkc9biZsbS3SAV2brwOpnRt14hgGtLeg4uhQ9Zx68YcVZ8Zt1ZZut3EoTUPfuQHtp0Vw9tBn
zTmmXjFfkWLtXLgJNxQkP6g0EctGMiiT4hfhFLaOE6Q2sdVdjsV963zYYhzlMk+khKfTPlcORn00
u1ulY2LvDNLDWdheEIgzFqsLupQSq+Bjfd5Q3v9ELYoRf3iYyX4ijgyMLDg8f0+AzvRSDcE6WMOo
cE4J6DzjPU92UO1cqWipoIuglF1sDcP1zETECaLbQOvwbImGvXX0jBO+8ui0yn1pWp36mVw9tUUl
C1WgAZT1lMPShZma5c99uTxZvYnRL8fUl5bmg0l3/MKoGF+KQ6JYZri/28RMcNCxc6lB3Bjq5qWz
88vY2PtV0TTWdHCGxJlupdG4u9BFHVsTz6EOeEnjb4U7dT/CPL8z49o7BmM979QBnfpzO1pY0Lm+
vnxjui9La/mi7Vv9biPrv47B20VNMZB0WHf15FYbjWiwTZuMf4JeMm7M+knQrr9XgsMQbDNyim56
TA2S3NUAYCoBExkIJne2BVs17qpTyBWozC8+xo872ATQOyx3BM+dWodIPit17mElGc/R2G77wAtO
k5MnT6VLJ0sWTSi7XxUrqWF8UTplfgEv52z0LLEJdnLyc9LY9SmvPWJ/GqJU1wYNx4xtZdgE4FR6
cVB77pyi2MbDY0MIiHQWpNTd6S3eUz9BOBAVwDIJr36kEInxZ+vDnfJjoXJEZ5ZAkbd97wjHOP49
pPqC6n1sj3M4sPh7Zv+XNeHBqyvEYnFZ7gsNEuf3IoD0FNnLsoS7CjPP3icZ45RYkOKxJMyfM703
28FzhDbD3Gdcrfdl0NQbZ6DlzXWanvXB6jYh4raTib2ImZLE4I6IywWHZ87mMVUFgCEln6vcqL2s
QtgZzXzfET5G88h+bilBqBC7z2VmTdjqIdLzBsL/kauVmkaLaXyg3LnmMgAwJjfu6oqcCcZEVpd8
ZYWwqlyPdHvMRI+V1ca/527wN1jJurugWu5XZ3pUfAK6wE9LptE/aXaTmQ9FQxbh5M13ZkYInKUE
U9o4iRcttUzUeE3/uKJ1Ve/CQFTe4GU+WkPR09Q38hfs3E9VaZC91Jgvvd1xGJLWiRHIcip5NtQr
Onduxe+iXsoH9awHU7VPNDR2cWlkT1pp+Rt+g/Sr6H6brYgvbB4IKiSOfc7D7Oo1fYN9Qyq6iMf5
4aAX3ieWHq0fr1VG2/XTFUE43aLwJgbGE2lVj4DDEaoYw4RasUrfylgHlwHxxogGNCVyHKGIk2gO
OXxGZBFJw34TM35O6slbtZDMgqu7oex+qu/SMIQMg0b4uPG4/08RuzOeB0k39Bd33KUIvrnccEKz
L27X92z0iA1SlAcXiIYCxOdn2qzhYajr+HXMrWIzh+lfMvKS16HX6T7rCPf3Ioo/1/KPCN9wz//X
ya4yA/8RM+IhGnH0qOpKc69YW0BsjsTyeAN3+jbVxbHuSNtrHTO80IYpX4GuEq0eYkEsk/Qa92SY
mVh3GaaI+UIMwwN6qoUpFDjsf67qnojWpQ6sO9oVeIxt2vt+l/3TEWdGdlRNsgin2s4h/mur2mVr
zww6FwAQxsgmHsJei4pN16QdQYM8aGkRXhHxnVypNVNvLenyBRTBQJqVPajtjGlr+qhe5ZBk17Eb
Kp9xnWvWUcTgWUZgKKOHqJiGlvlccRtgHXR6uqlpG+rPapyku9FfK9aSUxNW7i0vIhPDF79o4Q4v
gYfY3Bx++JkV3JQ2liUheMiH8b2ucdti8g02q56N7pFzbbVrGNbLKqj+15IPlv5SoZagR7nkf7ra
ODL6yu+1Keyvw+A8T6Sr/LWh5ITd8ModjkxCDB+Qi8rjMkLoirPyqDUTmwLf7sYczexprt2ZLC33
pLZX9TAmKYqaGtdnVv2aO6PZqGMEgiNUl0pPnXKVKVGqnmOHJ2/XH7dNh/ZOyR34DpmfcvTbxIkB
RUw2OdWD+hINgx5grRuCvDj81ENiAJxRHIW8RxOngLrqwZwC7Ohp9THaGcxVKa3xEFEQajFzIMB8
oekFVqc0gfuvJclhKukOKcMulDpyTlQp7ump2NGjS7L5bp200SImLgaZdQURaBWCxF2OdxjQPFWV
RG9LLLl68Ii3gmJOO3Cou/8iSfpJ41QjoW2eD4Ek/VRL9ye2dk7ltDg7EO87AI33HnshyDU/3vuC
jlDRgfOAmcgP2gTeNXHInuvqklI+ypLfS7u8iWOUtfmvqm//MISofy1hfeuDv0pbMnZJfrGLRIIG
A+OaehH1jBZgIl4FPvVc7iw8KpdIK5x77U1JFNSDkrQQeIq41SP6rgKvu0vnyH+iWY/VmJxvLGHs
7aiiX4iqXNgpZm73KrhUU56Qcq1fyVaxf4g8+jO60YOV+N1Vp419TpbpS8nNVb0WE5e2MdEynJVo
pLUqF1NNP+waWPVKv4RgITymQJU2iRelvyOCZpH0SogNnDGRI41w+l3mkmRpact1TDPrMRr0BSNO
8QelonOpouJeuTqW4lk1kDPGenr4zuI6H9vO1q+Gx65YW0W59jGNkKSazKEnrvoDAZoZ5AO0Xjmp
gqJi7W0h/ezUad/Kav1YHWnnzy+m6YFDS7znvhhOfR1Ez4YwwruxjwtoSFWyt4K54eIiAqQYqeKi
efyF2B/MjCZ+TVl0SUcBWkFO7KvZMYiD5ISvDk0l3doNKvoO8RRxUauuzKz9ZzWXsW2MNxCCGM46
9cZA7X2N+iXHCy4VOS3OijKz7WtNp+TopwKnihqkRHp3MbuBHi+YDDKi8uRUjsLd0jIyiCubnLtp
IY8MswOwgYJlS8wI71HQySCgOX1aGLLh9G69cyuDNkSAuX2jnkYyaKYYbDo5BfFEG71If7Ox0Osh
tqgJSRViadB+2HZP6T7SW1QvE59P2CNK0ZVncU4MaMev6hdE6PSVh3O6H1B7rdY7W9Ll1o4o2dXD
bnSIufL0+SEMbfkbxWlIGDLQMXW2yA3g1LNA2weFzC+Ma6S1ICDN2Dqg4c326jzaEZUagi7aBLTX
T+pyrCaaLeu/sniNsffJy5Ud6lTLwidjQQLtuu6fggyJp1hbWmndCHYk7QX7oc0WPncLvZ+oH+a8
wipjL6cE8depDfQKrB+BV5GJ4iwYcBGqBx9d7Prs+z1P/mk2YsqoIUntvv8AfNWJnMZLN80VXgH3
eVTagSTnHCBfqvUYKKZFEK3L4oh1/ga0r/Lxk7PUN771a7BK7dmAG7UpDZ1ho1M8QpYCAVpwVtFc
h7PqhP+4kpk/ZaojxEjE2yLrV8RKusSPItSXLw2KhcZPG7q5YqajTOgO9NBt1JOmYC71H47j4yEq
2uwHSrkMKGIGdKAyNQZbIMXnw3hy50Z8ZVLjYqCj2aDfPECKc36WJvxENaX0+qI5LDkilXq2UdRy
sjjFXbe85bhp/wxdRyslDLC2YnRKY6N9XoaEoTJo9DsTZfw2NhmrB2QgYMhyUURyuLoX053qFAKn
Nq9V4f5Q7cywbb+q0PNkGhXTs3oIHyufrWxoqCzsqfHOxVwQYkT/LvYjIA+LMz1ChhR3bZLlG82C
Qk8r5ikr+HjB35yNztwwVBs+HB1kdjg3A8pZAHdqBeHAaF1DtEJPPTzFTdN3PoU0Y1C1NHUVo6o8
i5+/Zzz1yJYzatl0iNxsundiFD+Dma2CJpmg8qBDIbW7qUe2HEzHpffehK/1x9X2h8f9fkDA+zDa
9SWvm/BFPYDXeUZ6HN/UKw2WALhJQEhdkGovAtzKP1Wnm6b9xug876nG+q7lQf1R4LH5dy9WYENb
4roE21Q0on3k0tHIS5L7TsMAMvVBcRkA83Y53r7PSYBs7Ai1LnrvoPTg37iFpkOIuYrHwCp8puC9
Xk2CgFtbn/+tSgUpr996BvWMToCogqvjELOip5Droz5pXloDxl4zI8pphCle0gArch1or7pv+88F
LEmphxOCDEcbE83aFkbw2R4GTqc7AsgkUbYzjkuSnpbWDD4jDSwi5Xa5qc1mBPgpHZ1NkiyHRqBJ
IK4Qe7UuPIzcunEqyrKnYgpLBtplfAz6YLr5NChRfyecs6RXbCll1BY5WLk9dssm4V7cWE2bH8sY
wW3B2RiBkLQb0bob0VrE8wY0dP2AlIUzJXBjBTyePKbAfYvjC6VpVW7nP3bdzM95OD0TXPOyCtl6
0oBrMT4DcCAibWRETSLzs0uj60nr6F2tvfnM7kiZDp3uokflD1Pz6aw4XrktRvRuXhHZ+5h68Qk2
cgSJTCOE1e8KMrT4966x1/xy5qY8qld6oNPBKXI6sOr1QHDiroeWuaVHN1/VH9vYyh0pi5+v3uI5
x4TZZloUpzqxT8NyJiISvLQRmP5hCZtsp47Nfavt4tI5gPaGq2XO0S4GL3vOAqKeZuvBGxh7UPHm
4tLjeVPVsZp2fz+o90boCKC5m2f1fiUnBW29aHdmS92V94xYhD9k+9ZmErCJexdbfwDtdH1dpOOf
qc3+C0vS2tYTET/lq+v15l1cuc1dKUR8JdmDeqavbRziVrJrrf4Hy5354rjZZ4P/bFNgm7sqQb5l
oaxP/y9x0InpYrkLAFtpiTUd/6syFxK6GWLs4tCCsMsh8XU9nA41V+kSukfdLQB+48q+s0KrveWY
Q3ZAiWLimfSejMXI2S3IWi9JnxO8m5GFujY+Iq2hYDczd8NW/qcPho9Z5NnescIAYG13i4jyevGW
xD+OOhkDhADfRYbhvhPkcU7twrofwbF8G1l0Da70VDyPMstjYaTH/+obI0d8KOpMEaZYWX0MU440
egYaKFLTQI6hdEURYXRTYm3tvCaky/fe2TK1lSn4rc9BfMw20S8FMgZ513g9aSt2BN/V9cQXNDiO
P7a2mFsFLFr/TgfSEDNZvR8FSGwGCta75cX4LCLv0PmW9ZCLK9SHDQz3lMMxyWrdZrDq/ro+1WFS
boxz5FNxrQoA0y1Cvlc56dVxg6t5azho3h3tGBCxNBA9SwsOgU8nR4WkBND0Tm2WuOtLV2amwLLF
8Y1Vd+8V6UfeoY08WpB4TgoaiaCVnrrKcXGE9eJrs3adoDU8w3/43Sjjg0w1x85w9qZhu4pQyUlY
iPdFhMeYAfUTgW71IdWphxitckrppnirTGamFeEZUk/TWtv1hHvd5gH0OHhzIKZKXBx+rg2rpiFK
BObPQzgNAHTsqHpG2lbd6Bme1atFvpVGXG1RWF0qZ/gbswd3Ni0/WdnVXp1vhDGZ/Dgu08qaLJRi
iB0oW/g1CDVRD6GPdZwYK2f//R496Yx0Crwhg+9Uux6B2KmlR7Bf6zARMVUcHaSawgA9VWWfytE3
itzdth747hKh0H1ZLDgakBS/lYg/Ujd+nIyHdRdFJ3LMzGy6LVPP1F0U+S1LAc7zMd0Zc+cfymUp
7hzUfmeLxGflo0UWQT4jgHloJ3JtnlMtORKQzaTUDvyHwEKAGQcRF6b0s5Y5/JHACe07e3FYpvWW
JoDUu8aRtuycjAA4rowvOySLRF1FSH8ued+6+yqcyKGVnmGjkhncbt7jds6Q/ZZmcGcaFGh2E7Rk
tmb6XuJRaY0Z6JLks2qxr2lRG/u8hppBb9p8RPwLlhBY42ZmNvuRlMVj4U1HdV9VyWyiRJbqOj2k
UkDmwXYJFybVxlfLLfSnJKL3xKW8GNkngZTeLp5dMPTWlxJUI+I69AITXm1FFnw0SViY7PEx9bCc
KCB3EGDUTbVr3uJ8Xu9Rvox+o076ITHUF3cmC1tMBcnZ9GIHJ0l+p1OHCjQ7kEvxEAEBOa7y/CbH
VFaOt8lvgnsG+dUNUO0N8Gf1qNHw3n8/08YOAb0NwWqVtQQmc9qgF4SA15Z+nFyyRZWoS5joeNcF
Ks9lBr0bO1e/9+BcBpZ7N1M1PTro0pjIOM9pUHWPtIS7xxCa1Tlnrdt4HPaUosMD3nVCb+Pty6qb
1sMeDU0wwkuQEPOiE9HrOF/g49hxxj587K3qVUuFQ0FfzKdKX34CNhAHgVCLBN0y2vshS4pmAKFQ
prCwLRDGBZBT6qI8RDmOeDL7bsGSvkdjoj1hbC6Oca3PN8uANoyF4LeH7XWDwJmLFacGfkmWswEL
8xw/6iL7YqNCqODMzivI9XFL8zeHoa05r+PG+uVW5Zsayju63x1ZK8NjJ1pWSvjip4Ip0mHt8CBD
Z3aTByd4m9OHkdgvrVvXGbmq6FNEQmMQ/XtWLuQpGZO2h3I4XYBWw/VZ2oci+qQZ0xzVRCEwX/CL
QUczqTtUe9cjMaazB6ZqzWDdN5xXyHHl9ryYyAHEv9Im8qL/Sr8oHiqMfu5oEHCIwQvPtD0mq0nE
5xYNmuhQ9IFz34FGeKptaJMwgH+sy0kSkXAibRTqoh4FogGGVuIkfAIKUaxa/OfxeCG2pNhmMsNg
pLwiS3l+ri2NWYmcQBpMxu86PkPCZKjGGULkx8BtM/wwQXdJRoG8YfBopS8wmrgA0uMI7REdKLHK
sQy0p7CKNfKg++YxSrQPXypuSgZjB2+J6lOWFlTW4zJcVAkmftdgyLaBXIlZd5wXLUO2YjR2QO6J
IMt5MZlXun2zNXMMM2219Jh9czzHfje294yaWyhFJa0D66xeqLepBo2DGID8ebLvoUb2hqEhv8Um
rN5KLPE0LRicJtIjzl0IJcJ1LmUJe9KtUc6OUgH4/WACKtsweiuOti3lPFArzqplV4AFO7RitLYR
oRIbpGHkl4V1+MCxrL/GXXFgLG6QTWo6OyckMVSXDbBM5k904FQRroISGBZCTknEOqxqY9tABDX7
n7qbjKd1tya3B3Nu+ODEOqRD6uSd+teJyUFroO4q1SLSHFRvCmNQmgT7iG42YIH+H8bObDluJcuy
v3JNz40szENbZT4gEPNEBme9wEiKwjw5Znx9L4A3y/JWlVX1g2SiSFFEBOB+/Jy91y4ei7bqA15f
EpsXX+ifxggRByvFnHTK/QCIq0PEKGcMHFqdJpv/xNLoYCBwwKiY2Y3HvGCZXW4uWlszWRhhI7FJ
44pVOr3XB/tGt0J6nGtLSlK3nBk2xImW9FO5dqkbyuvyp2pCeKT32yZRxLe3ZzH4NJA7YGtXr9/Y
V4rymKK/HF/VBE0ZLY8NiEHlLoBw4fIvx88QI+Z3n543pRrCh3JqpQ1JmC7W8EnSeH6Z6TwEQUc5
PZwwPwz3TaD4WKsn7vliDs0mDml5yRybzLsFxsFMmkxHuChwPrtgO8xeUAtPy55VgXJp9DN35k0c
ZIr3Lq2ly3e1MdBeHPBZdA1Bn4sYb/lNgU+/gYeFG6aWzUMrKaAARjN8q0SJGKBy/hSZZ3Uorlkq
jx56SWtNq3iPZhhGXwv8ADhAytFFIvBk/ivLiVrmDfMwThq07q7IeDhQ4EZ7kEPQR2izlyHJyfSx
zkvnPTSAH3zfXpFkjjOoOPemQTZJYYViQKsKzIJDa/tMqrMm1TeKfHEwze73dy9MkXRnk56g1cgu
yFM4r34bfxm5UN2msfULLkj9ovklsW0DsYiLydHS049EaWJ0n73P0b//UCAD33IiUgIXK86IRJb+
cV6RxaBEE4ybAsG90uJHWlxsmtT9aQhmhAb/SnP+5E/5HdsLEKjV0r0lGJVqDGntdmHCjabp0J7L
C3qxrNjggyOEZl2+XWbl1FtALZcnRqJu+v4OyRz31FUMbWw8ypxdVPtOkcAvLuqdhX8L4/EpnLv3
Mjko3+yUTCANHGxC1kQ3PlaaNRMSE5tUuOWcMGt0x0lDFbVM9Ufa9pd4onzrIQAXhX1d5iemQHIa
mTFCiHmmElndLefwdVQaW91Wjq66/HXkxZTrySYm43eVOcqjVhn+udHa7JFwRcDjTn/r4KXhNmGG
v8i4Jo5ZpAZNd3XcUFzW2bDz5TG+BIl+W5ZD1cZVQZcE3M1c47SSTGYpebuezwH9TGpgyzN3T+1n
bcLSVI4pDp0jXQLMKsurh0dpp84xSg6HBhYIBQpqqR5tqSpdJINijrZj0l/070NNIDyPy93SIq4B
A+PKBEBTSetkMAqsBqI6REpHXU08AwFJHahAu9ZuQ5D2SL+6sxXi9PV1FVN1n2Fg+VaZOsVwJSpA
ChTrTvURTrSEuh+iuIAW3qUX2YLfI1RtYgY9FJ4k/ZYQfhEDZ3x8rxgNlKT5XU82TVsGJ86buzHQ
g31vMAhbUjQIFO++FVzJrFLhFda/45d96bNltv8khHVG9tzeB/YkP1XOs08faf/9/hP17W+/27pd
n+6WdVcB1HkkGjn0hGWZ3rL2LgHfXdkfl0aQiW/V7fq3Qk3DjROZ9WGSAzgk4PpWEk3/G+QjUChZ
bnnLh85AOjsj84rXMgZgPb+Xy7ERLsm4zSiKzumqxD/7hl442pdocNaGr2UP8jSB0XFUAjwM21sG
DRiB9yiosRuXOdwmyPArc3Zmi0kf9gvjTJlkQD6JeGwHE6rGwBAvssXLVCnaeaQKQgp6MdCBbCEp
D+7y4fKbpAPfixFDqOk47i1wV9uwsscNGF4QGtWYuUWpxL9MjoPB2PRvMulHTDGu+UiM9DAXqt38
m2XGw0Etu5doLmCnPPRPHf4N4z8MU4t/SrciZpWIGqMyT+8ZXrwv7T5lamZwu3OiSWjucrm3dhFj
wk1ekPstRpwlkTXdLK1knwFLsjiMzNK6Rgpn3MnhGLz01mV9ILpz2feahB6nOcL9bCp2CSgfbvBG
n9UxXTOUozl/BdYfysqXbABXVkHO3qgRgnxCQQPd1C8F/YxNTcd6VjKXq0hIp4L++K+2LR6G0AEy
VkbQ/3UibjIVDlWE5yDy8/LShAEtLc02T46q+jcImDeSo7JPZSpeIu97lk9oDI7M4s1BOn+Pck+7
qJE5uuWc+zbJRrcCk/MzDsbKW6b0toR9vtGCW1Nz46XK9I6psPSG0CaodUhV73tLVpXIXy+TyaQj
oaKN0HXNc0pn1IYr9FhXkMSzqmZHHfng2b5ZPgyGFy2kSzzO61MKABkLbCttAz2Gee2I/WL9TfD5
ulXmTBdpKtdkIL9lBS5R0oJ+Tiifoya6yW13BVijIvOj8DAZ284hVME5q5k2krhdb5ZghU5LSCUP
MmBTDsE0zEqUY9jG5c7Si2NnBuper/DBztSvKgXyRCqLejDGyTVNXfudxOJ+0cjCCYFrmVvOPrdM
UF6pKl8xZpMzh400Ya3dLVEvuQB43oS5vEFerLgagaiusmgHSG4vt4UVkIlYVmz347QWdWdu+kjz
ljq50mlQgyw3UC/RKQOH++RA23BNKauY7rRUJgESLIBVcMUCYyQrL6H1b/D3Bl1MUyjivq8h6dRG
DEEHfLZH1lWz16jU4yRBG5LRDC4MWu2OlN07mkRql2Yz+pVDUhotsu7UWVs9dB2x7/OHo+8nBIBR
7NB6EGIv4qLwjMhEIG8/iiili6igyZuTW6XWRjdR+iEDEyv8MAn0KH1gwG1Dx3xxCxtECa0KvP+z
E1TT/eJGDija+QDApUII20tKMb2TffpHCMGCFzOkkpwZnUENdzQfycwaTDClcGPjXaIb+HkgRkqr
rmgV9inOzGXU7Oe7v4gTpj6jplxSSRBWF2CMj4Pe2UBSbjajVP7qFf3idyQfwdPACuRDvnQVi2yY
3MKUkHUDpVcLpU08iLqxve9Z4zdwEYdVipx7yA8gbMaNbpU3qdcjfqIppvccNqtkJO/D5Af2dIwh
664aJp5CVCMOobLe93ZjKXn5ZAv/lBvMi8x0gkoxA1sxm4euPiXSW5gVm3jSrUfgQsPeHxDBtTr3
gGKrxOzGcxsyfhCtpe3xb23rWd9r6z4oy0ILvUrmfEADh3woRD3nEO/uIQiy1wU3NOR8hbByslBn
WUg1GnQDBhYylqGTLCCIdBQd3zTk1GqSTe44wx2KNOR7/ZNv6POsra2uWE6ynwn4i2VEG+rxuFlI
hjIDMWBmyPJNp6QVr0a4S5SyXTkm33/m4mB1cyeyUJwcOtkyn64r0R2yVJ8PMIM4FF0Zb/Jqordf
ZEh40UmbyL3uaGenJ05Z7wtxCd2o7pqRoBbNtZ44yf4jjLPtNMX2WQCKOXYFt9Ao9+1Nr2AeQQP0
d3VEXmWXBr67PGVGGGirxohKVy7MF3yB5i9Kub0kTe9M6lFbEFC+F5Vmr/MZIC0liWeI6VwaMmFB
9qDuQ0TKq8rKvjq9U58Qn2BXEUxEu4AYOVOkFI+zQD3LWeIx5P/8VjJ2LQcpsiOudTOcv4eeaETb
tT84Xp354SGPxnaFmGKzrJ5Zqn5YU3gp+tp4hKmWbxuAzd7yYdz2YG3BD7mNzfzFiW1ejxlLsow8
8W8GwM11DnNGFG/VgQFiIQIdGEzYHGkokg5Eout9oGXHvJeQkswfRWVTcMGkVIKu01R5jhecMS62
31/MwkL45RgPoxbI94stLZE47UbxlH1KSL87gB4kv5+XSFpwu9OZ2Tm2ch4NO23rp+VP9aBPd+HE
2qVbY+tKeSOtIvMz1qZga5pjSUrWPLMfcxLel0KWmfoSXdWA8NkBbyP8DbX9Wk1q0pR1lUZKbfXr
IGmsnaPE0wMC2ZsW9sOlV1M8Kpl+sBiOn0vZViiM5lnegON+9x3TzHwjKlzuVhRvpOZ56gBR3udW
2Yb0cfo4JExqvnGRT5a02AiAlQyMCPOcJa8Jhgu6NjmiJcDprRonS3auAcaWuyCeKiZsGsxuA7rI
cpfGZF2sOcs/VeQJHNIUjTA5xPXZkrVHnknGJk3/QcKfcitDtP7IZU3iksEAwHeMeA8GIctPIA7a
9aJdgF8SbLQm772oKO2zT/0MAamLjxb5WnHNIHzZF0rJPxgT0Negx0RtETi2ylPtToOH/tpaRzns
4U4AUzn4UfWRzZTEHrWl0R2Yy3VQ+C621XPO1VSVu3uSPIs27eZbsihEzcbYxfukhow9/yGQC8Ym
Y39HHadTQeskKLbWJRngbTeVcylwFXpSOFBsl4z4jjjtGDBwIHDrhVok2RUty2nwipTMnsWFBH2s
AXxjnwCSzrHHeJUWjWAlmDEs/T9JybKDbsqha0ny9KTUKaGQ0llur7bZFYeKLselGJHeA8lYxWre
Py1/QnGGRGYASJQoSnTqxXD/rZORYjk75VmIwUa246sk5dug0TrW1zy5znMeeZpJPqNlVpsUE9Cq
kzJUlaUnjLz/tIuQ4A9/ZqHXAw+cPdzHE+YlXwvMFW26ZBtVo/8AHGD9Par0UZx33TmplPaNpVTa
MsZJYf/aF1ZZVN19Xu4gbzC2DIL9UsLWMo0in71+G43OEeyvysSQMZWW0xikcJQoawUOgZ6w98WH
OgA3pX5Rv5lhULEfOrWZ9c/KnZpQwM95cDLETHQqTtdwbAfwV7YkmbZW9EDjMFnrBaaqtikfiPHW
fkv0vviVE6GWMmCWEv1OImXcVW29fCtDK13bsIv3S5OfzQeSiQEBx2ooRXWjujeJGPayZTLDEjBw
5A3ufDN4HmY6GJRksRLgYXuwMvvaJINIqlTFLZFQLQizcY4Q03SzRjugevUofK/scuTtrXX7rlgK
wHISOSEJUuSzbb+1Md+yE2MEp5Ku5NQCZmBDjdwo43Rl4Rx8GKkjKemmdzpDBp4iEj3mpuvJd6zI
raVsPFSz5X+uCQ5yPb4bpYl7jnSLpTXQN1Z9TWsOPF2tQ52fK2E7LvILjGIPIhi9aCNSj5I1lQgy
UWPHJDDyLE4PjamLa85IzCMId1pXHR20onwzDLRLmaroXtQ06Z1RP2LUBOtR1SNuMIYSjiqeJMZu
W0ESTmJ3SMC7/GSNsn8ISUFzVd0W3BlAxhfDRm6n9feH8XSLyTS5+0ZX5IGzbv0YYVGtrNsZfj8v
C2FXUMSO9ls02jWiWqX3pC4L0HuLI50J6ZzmbXMrLJR0Zhec8J/I224af9FSkVMsA/NU6Ns0MRd8
SZNnhyHR/GsvxMHWVsyassRF4Fm3jfpeRdVzOxOwqq4/1oZiPVR+iVrZ3PVjyTB+HtOnSrr1cRSu
aq2rToktyiMTU3tDvIG8bqDxIE8Y6pPf9s2qm+2oClxocF2eMubxi2Iqzw7jp892cJBwgA/MU+MU
zV2cYP7NHklslHLVK0I0tKVd61cR8r9OSfATKpG5/V7tMNs326qHXEAbIp0pjPGNAiBra3mXoU/A
U05z18oi7Ukn6MFFMX7qZvqeVdJoXO48S3uZrPzet9MK8vncx8BsSUc9KyEYzA6xQMjGIbKkS6I8
0caw7hbQRC9jUakz6qFBEvWWbiJyumVMLmdQr7t8RUZLsk1mTUr8ZeEU3wwdluDv/8KMiNQappwW
6pwo3OV6u0t88boAxjoawtBY82Fd9lqFSLMDSmaWSN9mRl0VhTJcJW2HPlDcS7Bp11JZj2iAgO5+
86qKFJl6lR6x1re7QAAkcXTxghwdSR3Ge5CbLZ2GqmfT0vVkVxvOc9BmX4vtTFE1khnswqAB5dDi
DxCRhuqt8olWtiQU6kyqWqCi6OBsgzQNv0zyc6rYL6pkfizqSpHZmwr1X4UYbl8xCaHVbDjXZZ1A
Ldt4KNQyJis57WM0I6yl+aOmk0QdVwyn58PjhDjjm6uYmkFJvw1eVCPhvkA/slhh+36OnMsQFImm
eYfVR/IfafffuCNUJ4wcsLBm2sAUcj6Czr8pUrgyeRaffd1y03NQK9a7JbGDtolABoin3VVxpGpu
GrBwySo82CrUxlfRKC8TP10uYURTNrhopvN3K9oy7ODGLZL9yThnXm7PmBz9Q0ZuymFmNqSqtbUK
iDg8q6Jikqu1JzlSthVOnwZpohox5qqdVUi1OIyvijFo7o8//u0f//45/N/gq4DeNwZF/kfeAvKL
8qb++w9V+/FH+f3X+19//4FM21AV1bQUGamLrSumwec/329RHvDVyv+R1UCbEVZilTDap/kB6k3U
IvfaBNVw4cwOeWJHNiN+iH1UJx3mBmG5ldwqW2MM020GtxrSoLEjGb5ek3d7HEh4OkSjLFzAmxka
s8mjf9JdHaWn00/60uV/vgRt/hH/cgm2rRqOZegW5iNFV+ZL/JdLSKVqVEIOD57Duj+3pTGJ4lBR
9XG3lCNyOv0iLljfE3pzMHKfKLpImrYtsn50Y0PnWrqfXyIj/vg+HEU1NmybxA6vKoi07+GOUK47
DqEay3s2AErsM7w55Ilr3iL3zCyMf5397AQIFEfC4xEx/5M4woos7ny4QqP3v1y4/N9cuGU6bJyq
oTi2ov71wuGTaZrVcX6NTfG1XKoRqw9ZYU+nKsWhJAw8E1bp90dDPOoWLbQk3ZgaGZSFyS3bJfJ0
7Oa/E6XINmo4pPdZQPxC3Acb7HGEvEXhDrBmy3sXmQeLiSE1YGI9d9Fwr/t0Jcpgq9KvDz0N8dp2
ubx/+8u9WS/36mdRjpgzw+Y/ffiPR2LQiuzf53/zH1/z13/xj3P0KYq6+N38j1+1/Sou79lX/Z+/
6C/fmf/9z5/Oe2/e//LBGkYhkPH2C/HaV92mzT+fsfkr/38/+cfX8l0ex/Lr7z8+EaU283cLoiL/
8een5mdScZR/uQ/m7//nJ+cL+PsPHur3/Nd/+Qdf73XD463/TdENy0KoasoEABrOjz/6r/kzCp9R
Vcd2TOp1XZEV88cf5Pc04d9/GPrfbA2To2Nrts1SYNs//oBrNX9Kd/4mE0OnkImn28xw+Vf/vPA/
F5fvd+y/X2wsRI5/uWUtRjS6aisWBnzdpiNn8/P967NqMYwKTKRMq8hvrtLQHBMmaWg0j0J56GZa
oC4RqM2MPe+tja9CDrUjzKTh2tIAaMFebMWvJm49TeMMoEIOQrU4FlixyUAzW3jF6VvMYXa4T0kG
t0lNIBBRo9ctc9Kn55snmjdOPy3lXZcuPu58JVWgLzYbziJum0aruMWP2byXDCfjFkjKqL5nrwpK
L5pXblLb5Mh+VnQU8eqsO61zu/E5nGowbvUpAQnL/4DcTmrIFIHhEmc/B0zErTZu7PJWVi95G99+
ZsEjT4Nrs+Y7D1HOieiojQmlZboixRzR9X1eXzJUDgZNd0qHugd9LlxTJcRc0OC/Z/BiOYEngWIw
5oj6n9iTHZUI1AQLCgyjnKZmYb2WfFO1vXbmzcHwpBFc8F5gn9PBRCE/RBFZGPWhYjqPFMZ35JUt
F24bInFgfz9osz8TKYb8llj0I4GgilsJpbon1LzDlwWHoFN+W/WO4SHBXsNXR2MHSuqtTYyDHp5D
IdbAX928PrVU5ygxEqN3ifxe5zazDh1tMHkcA0nTrKMdoH0ZmZyrc41s89tMe6E16wr1TeX8R9fM
DzZj73uavSEk+6hSEqmISPSXKPt08PvX3cFAGBUR7z0hdcuk/lpJ+D4g2QHQCdXYlZ3BbQb68ihu
Ieav1BHMtROu88gHSsGUhswBX6RnVb3P9IE3YfCs2hOyxs8q7yPSdgOE1mlYeYUde91u1B7QwQBJ
t7EXBCt0s2d9JKSpZTQDf0P2z7b5MFr+KoUC2WF9dFp2VwRUvdoTlnmDq0fyVQu3JnNDtO661zDG
iBG3R25sPyKXG7QnTTfuurC9R/3mMNwIqfFk6jNOyYM42XF3NwXYnQgg6SNsE9UVBRQFY3LKpjkI
U0J5P5EuUPwCs2exhUON0J9jHwaBF8E4Enup2cIrn9t4doSTb0AwTVwTjwjJzC5ehpsS00uS882o
2ts6hiubPtkJNw1S5HgY1vJEC3zwiT8nddpBo5HTa4Q6E7F/glVaAxJeCZIaZ49ZGd5pgoCtEMyP
OXgyokYZwX4SvFva1iRJajaonomjqeznuNJcvWQG0A7hjtJkKp4nk6STU16aLvBNnIwAkFYMZLh5
eV5xrQ1OdkypnFL1XUy/NfWpSvmO410PIweK8aaqlG3WGUdbZFtDBxgiQWiEJRFq9WaCWmkTmuFg
dLXxUlW7pu8f++aXVptkXgyYmF9wkHv6kG6tMGEsIF6kBS1Nb1I+hMi+pOEa5e+6A7ysemxrTC/g
6GgkTgILat3/jJNDU36G04clFyvVT13D59ZzPlJEP2N66wh+HfV+5XNLlbzesPV8Rm4C2X1F+jUx
kptEtg5J8GDAOIH5vCkJUwsNFdleHXOLgsCQrqOCnzyxeQvEIS0iJM2/yZtaQX8FB3mQh2QN+3mj
gR5Iyo/awmTapRtbz6lPqfcV5xB0T73eMdBoPFm9xysJYPCameTVEW80YVGiRX7QWS44NHB61M5+
bW1kUmb0BKZODFRYOgo1MN0k6unYRfXOF9NHnNGGsF6n0ARdUfecg5oQI8jajJmUxB2FdUMM2Lqh
zzWjqnlcmqTdqJPuM7ZjglYzKIe/rSsuiDZXc0i2z0qGq4p1NuAeXnTDfOyHstyiLjcxMox3QiT7
vFTAWXV2t5pQOE4Ij9XRHLbYMcS5OEgSkDuG3a9Yuj+7KA3nLKtN4JBZoBrRs2qpzjYOpE8nNI+W
EaSHQVKPtek/ZUYiQPhTINMtNna5oaJjzfaj9DAmMd6p2sEzrQVersYbTCC1m5a2xEBBG+c24koZ
4mpD+f+l1JPhFsimV6WRDEjIwRqYTvSQsHVVUcfzgQHeZ+L0Woyp66g0ZPImhJ+AylKTbXCNRfQ7
iGVSWLBK2ZxSwPzkRnWH5Qd79ATboUNW4iN2gnwQpbHHZHLVEchKHpxRsBKD1pZKE23uvcrgZR0K
z8kKLLoDaX7NuDLoIWA4iX7Xs9NdLwk0JQ9pSAt5X5nxV70eG17Bqox2xYwxl4C5YdfCldgQCG68
NP7boGgqUq/Ebfv0TmfmQxpP4u+cQfxCbSlgj05hfDeNA57T0WHe2AH3AOYTonv7VKPmvh/1D5BE
+j1nmGIFHg6nPo4HYH5De2hL+WtQ2PWqioXRHy9oLTZNU1trKwy2utiAa8WWWFm/WdwqBhLC3ttM
jVnD+1saVXjmRHpxFBb7yCmZblPlKj40B60+p3I6biN1mgOjgeGAyiWBl8OCGJynZMirQ2pxau/6
D3WE+FROGEqVzlyVncL1Zo91j+N0vjNQ2HTg9come6599WmScZAZlX0LxWszxDwBwOfVSMt3g8ya
3FhzSBoridHrPBx6+FJlDUNBqmtyP5ptF3f2k0TbjOxWng9H9HTKMVWHcnskRbjeQKB8DsAJnhnN
+zu/i1kAm88qC9qDiky05sUhFC0nmqH35EDEKyURz0aBJ5dI25feAM8mOfRgWoITONpUu35dEeME
TyacMDPNXUZT17f2kKJFSS/0ssOrj8H5EisX0dCprzIKJBT479BBAZfYxS+jauV1r2PKQqDWDprE
mcQBjRAWJ40jA7M0MJVNovVXOdMfxmAGM+UlO4jG9sKMYlVzT+2d1Hwg5CwhbFe2t3IFlQMRoyoT
qevH4IyaWjbc3g453Y2avmobGjR62e8Gvw727cB+zJehzRJEb/sxM10rwXh9sgV2UpEjz5+6niZS
3FwEX8yOahM11gAw4uqoAaviwNXFaHh+OZP6oGNGWOlxRtRS15wMSWs2tdOfnLjozl1R7WW12WTR
+JjEzrto7Yuqg14S2h0ae08jVWRDTz9Wd3p9sH1shJSCTDIINqdaU9GaG0cj3cXilGt7W0WbACVJ
FcMqlVpoOzB6PXothIVsgOfC5yY0qnln5t7DJm2vdQVfG6tuxopp9AQGFNVVTw9p+DNUPs3iqClf
mnN1wq2gaEi5AtqodvYgRdaGE8VV1CoXiSJ2H+QnBzuFlPw240vSlJeMMB1Il+s6cf1S9VrzrlMO
uDg9nPr7tDgQyohM/sHvoRHn+Q7hiwut/31kwDEEw6HTjJ06D/VyfzfK5CA5R7DOP/Mme5cAmBkZ
N2+yYZ0Booeqt7OpKQAiKS8iehtTVNi8e4BTxHSspWrFmJNBcnBMqhsltNWLF2i4nNCnjWT+LCvg
rOalUupDzYj8ri6TR7OZVhV3v5wdtMpct91b3QFMiq/DBDYEyW6abahzXDueXCzxEBGJuaGk6ugM
t+FdS4S9qQ9e3Ycnq9cgdR6U6cZogVO+utYl+ajLR7R6jzqSOddAb05bZo31FKXjxRiddV29OWXm
yYrGYM/Hwb6dJOcgozaA03KJpRb71anOpB0waIi3erElbWSUjVcmVauBcgK1tVAoJxyQgvlhT609
2Du9bO6iAZo0z1DuTJ7wz2FDRuN09WFEdwZeOGuvhh9QzrhfJ7rCrsS5YhgqV+amYvZjy/eA9tZt
izW1Uz1hfobJRmuH9cB7hROTE8wZBA9qw19JbWDs5cA16XiSvlq5dMeJQ5JI1wO7mGn1HpIZcj9j
Mk+C905sBv9OLg03ouxMzx1h7rZOaoq9TcyXeov8gdLmfgpvbQ/JrX2SUDDkCpid+Nk3JfjfwQY9
BZmE3HDZ/MAQdBjFnq368BBRFDarousuQHIuIx33zFpDhqRViXyewRWug+CKIgFLB+AV3RJ4lKdn
prgu+7IX61gLgdEVPtbjEgN8sa+Qo0fMp2EZ8CUGZaq5BtlKO9GLlH1HKoqtXQLjTinuSp3dTrqT
g5ut33U9VBqA1KFzIKnz5ERv6pCt5AgGvLadgwlkMz70eCmImfHqxPZE/8ukK2qZq4w8g4wDQMf/
6v9M8JqovJ6l1ZMRW1P1JiuHQAxNb+An+KtALm9dMj6Y5aXTh4OGeBgz4C6vAfTMqDrc+xKpCSVz
pcY+A7F4saVii89ek45WCPosDKi7Xtm93HaEXGXeJTkntOYS2uSgB/g3zEMqawdZPfMwQtQE9ER2
G52uLIt3UfY65hdFweMOe9C6j9qB3ljsOsFPiI/7qjeQwL23sbPitNmZV034/HxoXxXrCVoHvc5q
E3H6qtQQvix3rV3wDrwaonvSiSRAF7Epxiu2Em9EzaWp4RW+877keAGgC6zHppXPQcWBsKfOpXNn
Zp5v76Kue1StR9KTV8yOSQ9IXRzKWhsze5sPDQ6aQ31PgOkI5qMmsDNFZpfqnEbzYVVbEaby8oHc
pEffV7bR9DFUxM9ygh8QUdFVmMBDDUeLH1VTnn1WCT1sWNWASOVWs1aAUNCSGPAvDcMxw+cWdDcS
wN1O+pzqfg1viKeacHvGEquedKVBtF5OC8KPdqVSboFtbYSJg8JIwyvzfIx1eKF1dtuwBgR0zbO3
HvcoDW6UC4lbBXBp+vijiFjalcAivdc6VXl2HPYai5cSMxd5qCChWGG7tWqw2L5nhJDy5adyGPeS
CPajYZzUvTDF1tEn+BLScSIs2MkkiJ1AI+cZdVU8sCxspKp+yKfUlX1M9XW24YjyLIfBXjeJ6WFj
1uzqhH6UPJpnOq/uUBxHBaUq/hbjZliPRk0kppq4xBWhGxuTVyeGYY5Cuk02lkZ0sVlu/aRdOzC7
UdffWzKjlnKLOHslKwkjPkv/SZT30ZqHOqiaWRtxNmxyyWo4M47nDudMMIh1rDvbysHABoTZMJ4G
I+Jmbagm6QkFgeWamfZrUIHWt7zF9bOastGAWA596ddoS+sBgl+R2/doB+9tjpBZhrrCfovl+wCE
uFH8GszHenoVsXaI7YT698n0f6doT0AbsNo7rBuoCmLyVKsoXxVtcd9F+lEZf1cdxtKApgWnhMAY
PstYX9towcpGKGwnYmNaFLLpWrWHBj9Cu0YAeA5TthxFeCEyrNoYXkZ7cAkA6hmwzEl8iPPoSHSv
NuymyQCWxa1H+AsjolWXX1UjQPJg7ZnSepp+i7Kd3M9pEtzuSPI4MDXUHJ2WkiZ5SHPZe1b08T5R
842Sv8WOhFuxvKCqofb9GpyXMZWPgaytOv33jMrJy2tBcmXmw2Yd9uZwCHqObDrxB8nISxVuhHai
nYKM6eyP21lF3aX2Oso+0MKvUxGeJN14U0Ln4gc9TpTgPpx3MuJ9Iu0mV0g7av0yGTvDYuscqFsA
D1gpB9PAmltTeyM/y78FJXaktiSgYzvK0h09s6p4QqByiFMkoPJGMcSOWeCaNC/G3PlKM3mKVRwj
c9SiNZwKy2En0ldOfZHse5MFUF/RpkXkgeUJNqtzSApnW4TlScZpAd+Qme2x1kKuPrz3xzstFCyw
LK7atTSyY5GrD0XPWfFOmwrYqICCDkVWkwWKP1smt5UoN5ntR3w4Yfuoq9VK60dSwzVKxd8tGlII
6UU4fiDw447wPZ/paoTKKQIAxtDpAfcR+6iIX3zno7U+wuZiOY+Z2q+ncc4sVw5Zu3eybEt7DbKA
Ir1OVfgS0bURU8FeM3laNewCjVgrEGcYbTa5hk3x0OfBbjYQOQ+2uQmwCSkbxF11SMKNf9LvzPpa
TPNBs1nlAe3RbFWo3UGMD2lCu6Puwf325nbkGhWMomXUcw39LjMuCoc7q8XxgpWh8zmRdvE5yoy1
WagH3GcwQlRlRWcCBOBaw4ZShtFzR7Mq8u+yVnXvp0Js06ihkfgIA+wcl5UnpmTVBw8yuvQQyU78
6kT6epjUfd32m1Kr91bUnnkaXG38FTiUbLqyLXk4JxwrMxFKtXHN5vsi5k2pWVgCf9O3c+W1mer7
QdVpKFMTmhVTkHsQlBuVUiWXnc+kBZBTA2TDNorkezPJL4ofgfcfP6vwd5pIIJcPHCvXjTgSKO22
dbdJC9RY3RHfNGCZxzr6kmXy0LSUGBvBaZ1wVqf4f1ydx3LcSJtFnwgR8GYLoHwVq+hJbRCkSMJ7
IBPA088B+5/pmdlUUGypJZbJ/My95wJTgRqrk/ih3yasoHUCC7zCd9+j7rLfHSjXiccMgGN1ZsI4
FA3t9DWPu/1sufwkFUeqR0OX3T8sBdnnLNvQlzImowdCKANmPOjEiCqPOWd+zQwYTYR6akTUZXzc
6qS+n4fuwUZ/ZdKSwtu8i0UW/AVngRlcdU4KfGlPbhmD0JsjmOY4yt02qL9rjj6uJWz30IBZEmFO
Fv0Brft21NBzsn3HWxjTK3tMAMaCYanVHcEIpBInt9jZDTVOTBFXXWFMEId7QssOuvlS6VXgjlfJ
srAncMPjN3sh8iiiSPypZaxiDpuO8Q87S4aalzknGjwXe9jAvBNPnsxDr+5gGkIbnu8ayHyIv4La
/XLh48+rarCSTKDbnVmiuFirqOanmF77ZNlnyYg4Qt+OTHhxhIMnSvfuGDZsLCM+paOiszceKRff
F97LWJXyzsNa1u+FTgpjz2cDf61d7p12r9uhw12NTK/cGYRZDu0rBEljLCihyC3kaZiai1xUhnAt
/JWtZPFPgtplyq7p/OGkImiRi61DX0/juHA5bzjVRVRSfed07UdIR1sXLpt1kV3tx/NRDucFIL7r
vFlTjqFYhpAdveI62AiNNCbBNWIN0LsVGUEvmZyDVPDuH84lJUZLXo59QcjPU8cV7F7VueXkPLpU
0s1AKIb5UoG8tYa9Pin+gKDI+tMIjPf829QUfS4jphgoNRBUrSSk9gq1dxOTy0LrNBZ/zfRlkXgE
DNwYQFySkQ9BP74b3n28qL4RZxtaGYqZXWE7fibQHjnnLD3k6l1bQwPKDwvAlwnP8MhIke3ZZvaU
Q3mZZ+o7Zwln+1FYR9ImsXkW3DanFsR4Vwcmpz9pdjaVePa3K/Mwz+IvY/guvKeeNmosHxo57wrt
I2kfl+5TeuNO5hRCeLlMxmquMPbq9GZ7SzAM6b5NT21yVGN7yxr4kJMOr6U4fxTlPEf6pgfio+tu
YDWomJghOExq3MdBtj4XHQAOkfK+K8N4gfrGM2BdDMCfGVr4YvnWZm4BE4mr9uF0B5a621iZGI75
0iLWXRe7dIqeh1psK6fZQF76A4elWse9CvGWTD+X5dHi3MJNzIbnb8UxbhDup+iMAcgCRmB3sUkt
4MX3NSt/TB3rmGntQbA2Q5CbUHfFdrqLBrRvcuslH6WsLzb0IsIZ8SfpWsOaYoF3EBIC2rnk3KA/
bFBnlEsWopWzsnnjudVpIEmlfZqoZIgvDCcMLgSdKoDri/FkuM2WwdBMiSrmW2/IXaR2RAWT1dtw
hjntK+JaOvceFfp06kVzmZsOVxTbm/I6u/OzM7TEWY8+ulIfQe+eAePo4W1Fwp6jSHPBYWjvSTJR
p4EWubgauT5l+kLgh+9EUVhU9412q5onc/rEHXTowUYaKURpRbLJswOidCqT8JPhp8HgtcpoGPKc
2X36pX4fIZlEC7yxQTEoPZmz89siXtGFW85ee4vGvw55O4IcaAvJWPxc1+Zj8bZ0154za1J1fzHF
M1JO3s7qDTNWoIG90qblKM1Xe3A2XT4CwXAf4uVDlny4avdUd/1ZMMHMlSLstGHDGHcWKs+4MPym
fFpARmgLSld37t4ndXkpEqZjNne6BY2n6vctw6AYKoQ+I4kZw6jjkOOqbXRwzNLa1NPnQrtoZi+z
vOIWmomBXK2P4Ao2UTH4XvtqgAQa7eJdMphzEi9QDXEm/NgfRP9I+vWJKv3otoCIGqiv+iBDvUBb
mh1jEhWrPD0M1lkZTp4bvwhqfgg4XC6vHS3BOHW7vCXLocp49jsubeLcnIo5t/Jk0XpnynGGLkq2
b0hXGRJM+Yw+GCtRRjNo+hW2wEGXOyK2s/zJbYAvAZek+9vG0RzkaepPUUSx4z4lleV7qrlL1PKk
MfbWvHw/2G/mlFBAJnvpuBep5WfLvl9wUkw140uaP7WLtjAQwsp9sr1ok7nvRfs6Zvbz3E3Ywxbf
g1lrBsbY+r19MgBEMmANhTg2EM5LhzF1BVT12cERlA/P3mlokuuYNFu9vekqLBj7hEgL4yzr7eix
1jEiQSwtjGdi/TSfABg+lRR0DIPFDyGLVzJWdgn60EyI14i/3erte4kiA0icD/8cj41BCPESNu1X
T5RuB1wal/Vu6bLTYIeJm54h458Sk3XyevxfM+6T1poCZvyBN58HER0sa8CHkAS6ySy75dMlII9l
B16HZd4KhK26K44m03wsRlyEe/GXk8DuH0iBUZddKq6T94SvPtlqXLia+OImVpJrnr44nQmIa7u0
r1lx72a3eS6D4VbW+qm1fflAiBLOvQGh6jPq4lxc9GifKzvoID0huzAvfJf5h/3RFsvfvCRkRqGy
S8h71A0gh4RpC4ueyCbZemQWXpU7pbG437+R3xzttN2TBLYlAuA1axHuUjuxuWOk69xL9zYw4Cjt
x6UcTwpYgrjdSs73gYzGatURNPNDioCg7bMPb9Z9vG8kxli+STyqo2kbQcJpo93BQdysi496wdAi
q03GJr4VzSGn2GBveFRZOKBuCnSLMmoqeG0eK94Ycc2GPF5zL9hOshTtpl3R9iGY930/FQcjeleW
H6zK9GcTN2MT9HryhkNos/ROWLcsRZGyUVvlkX1OcXAkzORkTSDTNDLUu02u8hE7j4pXPZj6vTmc
TcB4OSvuHpJna+tMc1/dnslBgZ55QfKjPzijQozBvLOcT3iiI9P6odLCPvpW0ZU54B4y59Wo2yDW
/sAO8vvxQ5fiwlkAahHhJ51bfjdk14pGQOeMcnjjLRHsiUoLnL6hZ6eNbeSfJv+wUxN49wiKibPe
G8K4QIT0SYQQTTABivG7MB2mHaseAzp1e5+6z7VGhCvygI0g1sGqC4zafHb1U/qHKLwr8PwQfUJW
DHd1+Vlb75X0/KFMvpWWy7KMbh4JXqn8tJSjN4Ip0l8SBw1kDS2C97aif0ucIYv2SvWNvIRAKSX9
cohtcwVYT5a0SsZIc2L7nXCrm+RqJJQTyk7lQmefCtrNfqmc57j8qUy85dG1ZByWG/M10zR/5pYk
sX0jwVOTCkRv/lAj9IrU0QdAChstQOkedIWyQYVGINxft+nvXOnt7Ch5qq356JrewTOcvTqeXfE8
ZzGjA2Yp1HbSe7XLH6viOTi6qbvNmAH3xTbCzmpxu5K8BG+bhSYMQwN1B7U2apWNmShPKDE4ATgi
eVlo5yR8Znu81CNNrbPGWaHTLe4gQGMptLN9UiT4nKaDY8pjjH9gVJLHvsb9IW9iUP7qg7dpnREz
K3wzGwxHUxyXBjGlyrSPResAwTUm025wyFwsnkSHnDVZGFwgK5jLrbV8FwLL6HvmoFNzxVXtDb9v
vvWuXzV2vsvKaDCnq5J2lFIvlsuWG44faZINogusTRfDi15nHSmruU1JX+QPnpq8YCXDT/E6Lk9r
w8BK/n2wee7yee/o3sj7SzD0amh86Op/KKOIJGyeS8/YZqhFH7BSpX5kNgfL+8JdCpclBZfRo0Q6
9pOxl03/nAMEdBAfZONrkeOdrZVvRzH6wPUe64YlE7FlLtFpaaRea7mvKTfMKAP22IO46tvdMImN
OpdnBu8nzVIeMn0+9F19iAFuxDqlIzMBHBe7btypvbyrnfEgk6vxVTP0lWrxgcEo5Gmx6zu1owLX
tUcjxsVdzOd27H4INcYUFUSLvWtc85D0y7ax5C52kxOAiYElcZw0l0ScdI4zcon8RiNqbGIvaUn7
YIyEFeWnGqk5NuttVLtHD+s/qB70I54IoQz5Ws82tlyUoOaU0rrh0Z3Gv3C1wxNU64PMeX2yh6Xj
gikqJnntvcO1NhuM5OVnBBLZZlUhGRCyW3jw8jENZthoLoYjhB9jOT6gF9l0erlTKSUMY8CiY2O+
YRCta2/DIo8ZlxbgzScH7WWNSc9X1A8WAmEZOSHV56FBO8R2MiiieykLf0yb2wDSzHHQZanaYRQ9
HcW7C3PbL+04dDvYJIo+gW8gxg62BrPPTZzScBf1xsrtezGOiOUnKMzoc26tAmGcghmJknjME++9
c2PqXgm47lkrTOZu6LNGuUnjL4jRm543f62poLv1TWueSvaKFWRyTR/+TOWaYfTcUWymmXEA1MQR
MJKIwJY52ths55b5e1q+RkU5UDGFcL23C5jsRCfVIhfVNywLKh+yPPT+0FOSKcmJskR2/Uu1fvIS
irqe4Ajnx0W+RP7ADq9qWKM8qhDB2h3ZsIiDCscJFqG/IPIj1N0Np6rg4+k52N0wyczUoDtJaxLV
w58hRy2faaE9sGrNdg3RRdlQsNV7dwfupo5hdBwre1GRJltvJ2YWJZUAixJ486j20DG1ZIPcD2TW
5jOpTTzvJvFPHc01UcYCqUWE2TCNy03jkp6qtfA2WMLFyguHZljnN1tb986SaIw7qLEnC9UZygug
6eYdkSJACUMyVP0iHa8xBkEN9Ip0TnhQN5Ye7zXIUX0v/JgRPfMQIkNRvA3AOjQuT0wYXW0fG726
RmSHdJ8ub8gRZeC6KmLSjiyofqvqF0XqQCLXy52xQirvm7TYSPRbnuM+VPTmKyy8pDOsMO3W920X
sw9FRbw6ES2y4fPmMRux6NQVA4R303xPFwpRh1ZEDR3JW2qBzaefWDK8OBS/3Qr80y65Y/nA/56a
oTp2VvRXN/kU11OzT03xoOTGO1xSPOkVdBdmMKWqbrp5OBoDQbKjcjfNVEVkpwpIYeQW+Tq1kg8n
atNnemhqPPE6XTjzC/DQTrMw1mglASm4uScDDgPDHDfZAj0nCIyoIirxnBlC9JVG47akKSvy+Bkf
E9bJBfVLE95ar9o1iQFNbzkCKc8RsE09ovbaeIuyg2C/NZuvpvLdMEiZUDB61Zurzbs4Y9PdfhHq
YkBI05IrBnbmV33YEP7S6U/KpO1n6CCpld43sbl3xswnGym1A6+OcAtAcGftraOjG8qLJozAXn3e
eRl2aOPM+NGw/izVAcLUFofJoSwFyrzPxnvUM2XfWJBQwVmx5l/Uh7h50KcPWTEUMjeZR99hZuHM
Mys1BF9Gfz8u7jcpzRKeQkcpC/TWz6uPOjHo8q1H7MWnRLF8ysdLncKUMprdTLq1YKluWNl5Fv1n
qsp3rdR8TWq+qdQsYOw9LK1QoxJ0vJ2iXKZa0g4gFOEwa5bhfhqpXWxOfce0mPRoZ0lCoidj3Gmu
9y2d5B2L6qa2cg4TY7x0HH7jLOgTCPiJOBb6z7qMKaWq/MKCOje6Ow5Uy3pUFZCjvaYHy+qRcEX0
VpgaoafCL+8Qh/JuiIXfFPNtXNpHPCAXjAZEN4Ix7NXTKmd0G18OA5Plv4J5bdccl6X46Kcl85uI
MJcc5NSkdtw0W5NKrdbKs8h1GNSLZb4y3L3Z1pie8kSNd4ugebUn9UV65lcMtBuf57vo4/rVJbyn
XpyXyiO4t1Gsdq8mCdPbAedXZs+7qIMdPsPYWIVU8YOleGB7dQpfPsTUCPj2lOZRlWxGm2RjECNW
IQcVxmD9GaWpBpZZiovGi10ufRcW9lgw4JzQVrnFO16rrVNnAFHGdItSnTU9x9zSgLMDwqcGE2up
HUKNouA0iPIhnCIDE4Q1fLlYfigaXe8hSpEmefhezKzi7Vean6RQJcdsxEfgjloPesb54Rq295YW
o9xI6HyAGzjqOltdWX5EXsUgOprXhM9v3jMHtGZ1oyNF8DLDx6NPOlC+UbXlOEQvBGokjP/ML0+/
g2PPwvoNitNUTycqn80qv9Dz5mBH86bomSSzOy3XCh0ND/9DlJAmrNqry33pESfkCBbfaqBgqa91
YunL7NBHr8M0bW3YXir1bGMfwMoGCZM/Nvls442TFs+PK8WIUEFZPJlEC4y6VF/KlGaxfJlNLpsu
ywjtGZoQo2yyG5y/At4Q9DZTvhZ2X21YbPmMIDzyQSpkLclN6g29IRThaT0R6uEIMXSfe4OxEwI2
ppVM41ZJshzhMMveWrLkqvMuFBnpWVHOemcySjuIZ7pgArU4LIhDp7xkp24XHSEujy2SZEybyBuZ
jU8oH/H3TBrJQ1l31NrpM2MgtZd1xzxtIgkDwZrypKkozIk8ISOccF8tBxpqVcbGsq+9hnahwXg5
oXyZ47uU1a0RJ+Eg/i7M3MpMZd+P2pnkWI37z2O+hv8PzD565OmyFlYMCwNTO3qzCOyGgQbR87pM
w4hCyFmBvli7alPdOBY3Gd4jhrFsx0NN/BT0oR0pRsJ8hpm/lwM3My7G5aFn1uXFn0AFQ5dXK7M+
FKjGI2ueokYfoYaEeueJS1Xw5Risem1qw9gK5pE/HZPfjJi9zgsk1NO+T4+T9Qdqz7aux0Nk/RVo
shULXY73rGUo7G1/shzWd0RBxFz8DXP2vc4Jn9m7TG4ZfQZTS7bustUMmu+0CQmNYQNAIAADc9d8
q6yPzGT3NNxxwXbNU9m8ugyNBCCeVce61Mc6gsnl3NfJtFIwfIPU+9qjiEXtkgoaySgo272h8+Oo
/Tl1iGG9b1jalUYW5uofCZBLaK81Q1sjVxlCIl+JngiqZGPzJiCOa1yOIOjCAcMOTAWyXQq/5Fnr
2Z6n1UlvfmghcJKSPM3pLhEdEEtrXx2uC8PJDx1JvgRHrKPnqj8SbbCZ0zywpAyKRyZOMz3wgJ8L
9w0AuavNrF7N520yRLvJ3Ek6fcf6I7COQySfMstP5u0KhayXTWIYpEIJ2s+Dp2CbL/XAc/GPYQVT
uB1BE/vJF2NR2Fln9A4c+B38q1OefhFBwZAOKARWgPxPSVKdVRNid7cukBQWHMiP2/ajLjEesL0o
WbmpxcYY+wC6EHsv5AhpSzhFTITKOWJySmiT4rx5jHDH9K3hqZksfg+vSi0Q0LTbUaShi8h2VWI6
M1XE68JQ2tLumj471Ubj2yJFts0EsXnL+kNb5rgwjxlGD4ZQjXYis06Pbs0tYm8ruOykfpmwi6Ng
JjkY6tyBOAWypfyBHr1ZHgAnceUXodKdnOhJRyzicN5XOTq54qnMxDGnRU+ax1luzO7v0iKj129t
8tWmxx6REzqjXF5m7zsSzFbjxi9NwIRy43LDGtIi31LdWqhsZ7hnu7lCaPzt9Vj0V40bH+KOzlwh
qs32fgCiEv/GkHOyAD98q8TjuXIzkFooaOHb6pjho9fMZ3XaRVxn+JWPoFKS6JSStjNMvkUbmuug
QH9QgvqVS9u0r02ENcBqUQjajR8VU1BydGvHmpFbEu0WC4XyCinmKBnVewXMDJiCVLvioPZ7dzcj
TOvegHueZPE3pppdue5R/TLJk2pv3Xmnpni5eessbNkzWiCVPGW7+ZhwgnRbY1rHcUePyWYcaz76
PgBLpf7W5T9ctL5uiW3MaWkAOF+IvyVWFWofpR089BI+7dNif/crwOSPheCz/arTPKy9AP2pXZqh
Ej0bDUISq+3UvSP6JXAWHK6MC/p0am5u/YANut+DAUD03oq/s2zisNY1+wB2CyCEm2phza62dSBg
9HRCWysqEqwxmRJ2q3pOGWrg9/yI7FkM1SRFRkHCPKeE/I5W9OhZV0mT5AABfFFSL2wks3a9jadA
tvNXYpXuSy/opKK4fetG1pRpXbMQGFVGNWzNa5cJslPupgmDv8is53H4o1cZmNVCL0M5MZpylfvW
ruIHs/jrRaJggcZRBTsLp5IN/ymvxE/ZzK92we2JPIxX8B5eAk+n/dhHnbsD873FNv2usVj9LNuk
9gnj9E3WWTSWDTO3kQNfSVRtA8ou3pZqMEpUM9dYa6/z+KzysTf5hxhY3x2CIlI+DMgnPP4e1hUM
bnU20i6WKPWTfK99RY54fh69GbknCyb3x812jnqb6/xpxkQEMe3Y6T/RwExT1qTx/MDp6ORTq5zd
4stUsvuUpxdNNOyQ9iWXSF3BchnjZgQQniKlkTbog3HwbfMBxHIQY1NKiha98aWaXjxh3nneHwXf
jiJ+F4vr5WgUkjmyuSFHmvx0fpqkPOYT8hN03LApVFGFOo3skKrvRaffLSX786GjZ14iL7CstkEa
W3PME1Pp9nZg25pfKK72xbh1Z1pjTuRQQNb5cmvT/pAolDylk3E/2mWyjWvLOhVTBvGpm18HJeyL
Vl6tETqTu/DixL29z3LF21Epx/iWzmmV36WC8w4dEZefBqwWhM7jmuquOq0V1uTb+3rTTAev5QMy
wE1l3mOhX5AZ5hrVuRVKRmISR+DM4cxnQfN1Zo0geWYw5/0EEyZ+cSG8XvSxS1Y2ofQJWDm7Br7N
hdU4uKM7FliECQ8Ovrhehsaq2CJzCu+X1E1fGexrVzIrLwnCJQ/YRld41Cp9CqVM9GCVHcMbaS4F
4d4T8ug94RKfno5AgYJYIzWwOHhOv/BKheTsPoGDSdz82sVlHRB2mm0yBeb1VP7RZhHTZH7Oljox
fs1DpbeWXZ+3rLPz4psRzqrHQZbJx5aFCv8gng1MPtpLnVqS99CNHy6l2nOnNdVo20Xc712HeMaG
rc4nuz6WrD39lqeTpht6pZFpuyhxWM1UDCRwqDYeYMG0TdzAA5QULL3iBTEgnakSNiMnxsmr80sZ
mrU7oVKMVWhjdNT9xskTFBhJ8YgRY49egjoC4efSIk0Ay0lsvVa/V0N2wBl4jE1uvjgRt3myjbNj
w+GWzYZ0QG8/ViU6+pzcViYblYNGeonZTHP3aSlyh6mtqdyi9PT7a7NVTcYROfyKnO3g+pAXSk+3
vn75+83fh8IigY7UqYG15Prl7zeHFrA7RIWrB1H9SPMhLcjhfDkjtwG+pWFhtOusC2jYqWRqdpq9
WqnHcX1Ysxr+efj93r+//P2v/+97v/91GOT//mNNtSRHF+CTwVswsHn6j7OIELNofZaBaWSu4RjD
zdNi3AopBZ/fTEZ9Ulo1+8+Xaumg7fbUbji4bRSMYIUBo4316Z//oHG8qrgV3GI+Ko3EG2ep43z8
50FkhCtIgTaY9CZUSbZz/P2q+Z+v/vllasEjRpGnZKI8Jfl/PxgGlE3djRV6SzM/WUiuGMxaJzZq
yw5pdFStUGdFwV64PlgZuz5jffh/34tapTgopWCWnjlctYNz+v2KPp4xVD4zk2CeYdLX+PNQGfp2
JWXuumx8l5FB+jZ+6uE8Fm6B9jGqVuBttmcAektGyzy5U56uZILUYvcK5QCs+v/5dTLFyyl5/fc3
/P6p398KCM/0I82uNos6KWdmuP95GJemO32T+e0bkZqdfh+kZ9AJ/ftrg+eA/ejI4MDEv7CbIvVj
0Dv9ZFkVthrXaRG0QuNdhPvaDAN6BvoS3YT5UWp3EbhaqZDFIwxn88uwNo0hPbK2/aPjC0IlhkId
YQsxDgMNiAWT8BKvmbqj7h0XcplODh6djZxQZME5T852pn8g0LG2van2pNsMDFqZYJ5+HzB4ggQS
CtKHsWlPU1q6fAm9Tx8rb9goQeR0xile+s88jwfU0Yhl0Er0EWHy5OM9x5HZsoTLxclhwcXAijp+
pc1GXadsEiaMfpbi8VMbcVqxZHetohLsYwMMcZZDWUlkBf1UH2yHGs1DaNrYM05kMPjsvfttXRk7
CwrZplBbkrfiwmF1PF6zyKwPqXyyE1d5idF7V4KuQgcnuiO8CYrUlJKk4KUIfaEJCfbLG2PxtpoC
VglwFyjDlN7MoLcaFP0a57j7VFUlxjFRkqNO1wvCjeWCO5NJ1KrrLiN9qGCQBv0yFLDFWqqxsr/V
l8UZFIp2mWxSSE+bVEPTSARe0LVdf00IqV3/ahKEMD9EpG9XDV4EmS5PZJpbh3kNO7AG8WQr2FmQ
pvz+xrlljK7RbB5I00WCXQ/2ziqYtQqPic6MKcmln4Gsl7Ys+ephO5kRYpfOy4KGWdM9DPK1mi/f
OzUbN9Bb221CPAlBKopNym6l3ipCSQOnJYcE/89y85wBzlkpGNEPy7vqLfLexgnpoGnL9X4GhdVv
kyX7qYsYWbWm5be6US9iaYxXXgt9U5eNEyQLq0lTA2BASUv4vD2soLn8Ka+nHinnqjWNgLqrs3XS
kQpHJalZaHXavO4vGcgMBNjgx8ou3/ZrHEaKP8ZpKrjpQ/4wu6UL7dWBbKI47BKgHA26IXY6g6OG
JzuZdPve9Fr73kF5S29olNt/v0e8O2WbbqGkGqfxOpJ79Qv8Fwv7e3zvZL+tDNXfB3j84GP5K3VD
XfCcOcnVXvRzpK+u0ZqOtQfZ5PdarO7KxuvOBJzkW22ANJVC8j2V8PNPjMgJeDH6iWU8ExuHi3BI
zkVjx2cqbBIyRG6bLKZTb+1SGanpc7yDx9FcUM40lzamiqibBipR0TFVodDewsmDW/Y//HbdtLqd
vY7U+q6tL1HUouZ1RgQxFvaVmGF52IzjdKbgTw9GVlyG9d34C5chuJGg3tFFqzgYQxvYY/z5CwX9
xYNim8SIOunsZyvlIgatPysYw/9Nrhr1UWVNSBZ44l5srpRToaXOLdHYmkaI/fZrAJaHofA+L8hA
bToNX+76/2pL3Q0t07wNrWBktCaL6srg3Ej/0YSirpA+9fAb+OHQO7FJdfi4PFu9iyi1B9ZvUgDa
2ejcfsmzObHYBUJ0NlOse/g7VJeAWktJlFPaZliFRldnkgqgLhtTDVkxa942u4NKrp5E/9B3BXOi
0nPvYpyvJxV01SmfgJ5iqY02s6qKu6Juxd2kxfc2ZFYkmagyyjmJ7owcvI9ORRi6GrhUBeXO3tWT
AIuiDUbQe2kGsFaECdXYVW39uZdSbEyXGF/OZrTo8sCO5MEYMZp6qn2pvUHfT1J2/txmBfqi+Ukg
xT8XFsOPbDQ2yVIuH43bPEkdE3iUqe1JScvsifCCG1nxB172/JlaqdxEVBEHEtJEqBkoUVqFgCwW
qLeKFaoTP7leugK0wUsmVWntxhb13O8hFVkMzcsGRLKV6A9225v7wQWxSaZEPOIlxGvodLM8QRkn
LmFygJ+YaQ6P3dlEGsohq8NI+A+aX/S8udwkXxgHswMT8WAecwQJGnm8v+8vMH87RZfjkckjCkw5
JZdBOZNOXPNHUnSAE9Sod7lk6tWwkG1W4pEME8ZbA0t/u3Wuv6GWv28oL2ccptbZBJI1TveU5wcp
SNXm+uo3bePYbyla+lU41ex7Dq5rR+rBrnLh8k5SK655ksRX+zGuNYX8mAHNYyphrzctv1y/51Jb
7HUd64MXMS7WbK5PYRjO3bA+JMRUE3C6qP98omdhXlyCnQ7DiIie1KnfD9wCE22blfxvXTFgBFH6
c6NQ2MXCS5AQeIx6TKKLrxrwm33Hm9NnEYYfSBUvUUZuMg2MfgVQQDVQlYwsWntnF2Z6N5DGjL40
zf75qh/IU0jA0xiM/Tfxb6inRbJn6Cn5qzFDNZsc3Qhdy9YPOaiAOOn0YBpUXIACk/o0ibffgFaZ
ImZzmaLlBkgQ3DPpumHJ76ZBtGHcuDsjgxL/G5U3zO5Pn5Af/ZthDspCqKQ1wir79hItDrXe2EaR
6gS2kZZhuhQMfhyA4aqSblu0yHtWYDeDNScqQhV3e1Sioo5JhxolFvupxizleu6ptRiuGPb4lgEn
d6rkR9VbFD5NajyL0uVCYaI744OzhggmbhNnx8JCrEzKBGYtrn6vR5AQIc/dOabYzqW8TroZelV/
QLxLoTNbNyxRD+1ImFMClV/Tta2u0vU1g/ewpPFTAdNh2kmk0sc0+mNapfdoaaSjE1WSBXW78VJ0
mpD00DSWSXS0ozFIZjxolZmqnCrLdem6rciNnGFZQ2iisO7LutkvLhDFDu2WNPeVVZEikcz1tmSF
VRqrL2BSoGQPF/rP8aKuYpLWxaijUPPbMrpWPNOOsYpFxHmeXODgGVHnmetezYaeXHXT4SjFjIHu
Ohs5N1yrHsop5xzubgyDAZsM+NCBC9jo/ILGKa6jqCgz8r/gZ+JTs5B0lsMbhYHxAvSCIVwBGC1+
sN2KUGu1z4K8iz/0rIBi16IjsKuIxEtd3yvueu0snyImtVxlIqkqS3seDfmqxajPGm25aK384zp0
W0M/cBiZ6NfdEd2t2jR+NpjtoVVZDZpIbnNC4/F2Wg9VanusmCSUOce5qHxqNrCT9ONcwxVjo8Sw
IT97nvuo6HHoTcu3njJ6Z9aA2CsZ4yAD0rhVitfZhlSCWKELVLUHdzYbJxXzQc8ZeW/U8q43+x4G
sHYXE8D+IguBdKPkR5+be89dQJipjnWNITIHSwV7vEA5diwQmnJbD2jTSuFHKXAAAre2PVQA5ozJ
ISHafMuaY1XT2oRXWN57ooNtmfPu7FlJexcxQUeYoW8qDcA4nwBElt19lxXKu9qnO90dHotEvzZd
14ZF2R8VTH84sfUlVD2Lf67MrpRr3R53uXIYVXkkBRTySQlWQlrLEzDJ6tHBy3imansZjeT+t/z7
LfoibciPiqt/ukaD/ETaFLDAG1lATKiEjN24Gg1UJyoI/5rXiHU06aBaUaTWXHtuxgKrJNkZ2SBr
qiHIiHTUbfFf7J3ZcqTMlqWfiDIcBwdugxgVGkLzcINpSDHPONPT10dW2+lzTrdVWd/3jexP6c9U
BAHu2/de61t6z7i1C5b8y+ybFxUDHgjdECNI2++m4T5Mu+Hi+XKXWDAEdT7NfD4+phpOoYOp4L3M
86cZh/BVzOkLiQC+f+UDNCSdbTvGzdqsxp1WAxgaed3oajUVPBYbz3bksZu/xdz2II2KBy64pq/P
tMr2R4/sPyz1NmnQDTbCg925X25lO2dz+lk8BwnWfNVLAOUYt9+FCQI3q2oHeqqDHX0mI2h870vi
HswmRWA2W4d5qrjelo0xdmz/GLAYtjPJYYHXIXqM7xcHPVeCEhW/SDNsc5pWYHiGx8nNlpUVfphT
fcEobG3gub7Fs/UrbBcSXlrLbWHR3CpMhPcpkvCwRJm/MJvTqIs9Vtyt3wt05Nx+ZyggkhFzL9PX
jkPErk+bZlvSef/x50vZ5d8EJxy1i5+rFHyo5EOnQeGIdtemDLryojUCJOR702rNLXh9UmZpJsbw
iNTUlIFLsqHlzvneTt99hqqHUXdIAnRz4xcCYU5foUHQHP4746nORoZ0af6mHf0SV8Q4znRrbcd6
7Ba4tqrb0S01q7x/M1vrjyA6+brH7L0mHW1MCgO4IrkHnjA/OI3UZ1I+t1qABrHDXZzlLXhLZ+8Q
YbSTqFN6t7xfdPlOjEuNmhVBITy9aOPRk8dHyQIIfSNIsuRq7tMHi7K0rQjvJoG6TBt7YwowA370
R2bFWzIDovBizFF08Y+xtqNd7UPlmb3o1x6tKQDoxsZkiD8VOHY+6ulTuMZzOZaIwUvmNTOVjLLi
a9kCcfJH+xbKAmVBVf3Y3ZutxglpefPV+BTv4cwOboiWFD5KHUEknNIVqjB0RbWkIh4GE3UGTTAQ
mIGy4LAzIq5m0MtIvPEiL+F+EsNtWYBcajakjClO6Npk/lJ2bxx4sOrM7J+ufACxEW7vnTL9bPMG
p2+U0+FngQ/V+BbFq+lQu3+iapKHKKfTlOI+MzlFwgMRDyL5ziL11LvqYA/Ly5wxVGo6giE1tk+H
COZNY59sFwx4rwbjKkvjZyNzGVv2a4Bn9enoGGU+hO3N5Dl3q7VIEPjj2JO5KYnHTS2HVl1KckPS
sbh4dFn9FR3RlTMTFAKM2xoj/ajX15XYJ7fGbuPlqA+mWL7YC40x5UwkhX+3WeFe+evYd6mZy3Lc
94AZkAe0s7vmJaUa3UHDOFRldA6nadtm4XZMWBkSiZIQ4Ewia053DICdWuZ7airmzIp2rjtjw7Pw
6IsMe2M3kh4fVY/p5J4jhIODt0BFCHt6b4N/TdcZY+9s7jNjfq4bTPJtnLPfjPxC+M3wHuYUWQrn
ljxsv+1VzWl99mIoMDW6H5lE1OPSGpgalz4tzYyal1aEyds09E8zWyfgF3X0YpP8Yu0eKpYtVXAu
wpEPvCbZ2GT+Zcq9qZDElhz6zfSiPYg/XsVnnZac2oo6+slbHhLt1lg3zOsGFwB4jvwKtCWC9tA9
huIBLo0J6ZQdrUNFZdMwqMvHsUWxAQ5dC9c8ivgniqfvgq7Txk6QtnP6DMoSyTnLHBpW0XzC9qeW
q3PCNear0jQPaVkmT0TGnEYOYVzJJkjKMQ9kSBZKya4Eqmd46cHkQZBvJY8xw1mzQMMBWyzezTO4
E/ApZ/LbZJA16XbK8me7bI8IVT9M82GEwlyXJZgE2dqBp2WArny9MCgT23m+GirWHwJnjmYTD3sd
EtwwEmVB2si7l/nmxmGT2nRdec7bEchw8jmXmdoRic2mP0/3ZoJjwQoH1M2A1qhHYbGm+ZGqij4w
+3fbmcQqT1ykxrUP5tTvTBPOkuHj7nOzxzIhZwnh0sHUQ8bJ1c9PhOthBVQPdY16xEu7P0k4b/Tq
JsQyhkaxpleYYjd1pFDI5O5HHoGwbPFmZM13ns5q39oaOkT4yJQFb9hE/B5uO62ZpDRjc0PL6T7F
8kCKLtdvcGHciImDaOynV6aPnVWop9hzrrMeRj1Hjd+mgBmtxAAzpfyGtIlwxHabYMJAvDGl/WpZ
vdyUhJ9CdLB+dJ9fkM71NBZh281xdJtJGnvVkt7J2iyCOHL2RqReeZFkT+j0LZ/jAmQSmpvZXm4A
+9Ev8wRdQx6Aw1KLrdtiYMX1e3Z95qCwucY2Qf1JNibwA7XlFB3Ua4UHxKdBwQJ7KhFkRWuwEbOC
7CVtaofKRYdTVSa9ESQJtZGjjAEVjnwK34Fhvg4+UGFGB9zIbeOe2NRPeU0MlZExu4J7AAT5uuZ2
8qQaj9mkr30WKQtBnF26byLUZ5bms47831kxkAOJiMoNehQk1Ec6bYAOY8nOnX0si24PUdHf5q37
mrkV6JbykFZfkVHf8Kx+NH8RPfQmS1w2GJoKbrPaPHuRdZOn+nqOxgvBaM0upt5jsulQLmLm4Z3j
PXYZojgoqHDLaJA/DTSwLlPEW42ggWp2VwAKH9jgaI8MorwzpPoeu/pzmD1wsfW8B4hu0Vu+g4g/
XhXFqXI8TDDt68x4lQ9QfaYuH7m12N120mYwE4okAoMdg5ogl7cjNJllFIeM1gSHwC4KeOc0RNSE
08kenpaufkbjU2zLjvI/Fo258Revv+rY1SnMPtCeAe2IIBAvtI3OXj8BVyZaEZW6X6T+pSCNoxpx
sY1eDdPQch8QDCMkQWmxMZL51cfq7LDQ5/3daMkXFfH+BaVxaDCYWzTAwYwnnHPKjIrZQG6FBINx
2sPcSVwThgGapTZ/3GtnaVmB1xgZMkJ5gODobJfcbs4USa/txDAeHsyucuvnkrNincbEM+aNvxkB
r7h5QiNXYjrLuvNiWF8LhrHejjomzxmOmpjifyG9bhetVe9DYbSsBW7OxMQinRSFqQjSqckD5aX5
DhAL3HwSCEwDGOJsww4DG3ZcRv9BxDgKFIT0YOycmF9GR7fqOxhmBOM15PpsW7rWGb3TwFL85W7w
j40MAbYYHOl0aoEC8V4LcT+6ITUiCJKN6Wdod9tXb6X4WEP4Ql7Dh26QGKie7mte7TPyGUQuHzs5
Lfc6z/A7Cf723BeI4+3pMHU9URybNFfWbZtk5zCcUBn3c7xlDnNXEyAYTKOJmKTNv8UoWU29aDd6
+St7Bjdy5AuEmRM3Y6vOtCibne2rO6vRN7J7cTIpIOsNWz8d0cV7BVESyQdWL8p+UT2ENBx2YUoi
26r2rZKp3UM7fewrMEl+LpF6hnTF58687gAohohgDn5koU0rxAfxcg+ldK1TMbCY61qceAhZVuC8
h7H6qWMybxxYK1QhLNZ9Fx2iBGRlTccq9zAvh6rFYRYaXGFnwOHgtDWFGnu1t+QPzO2wAflYo4y8
etJVyIlA0o9camhXMvouaAtSU0I6Yf7x1EzWXSVpV5sYlUm3EfuFPjpdvvrgWfSIzbSfcTQB1WaF
3fuGT1QPCkRTY+I3bObThPqBSi6Lm85n8qm6or5LJ2or8qSLjZfUzjGlQ5VH7OxxqzEXAI0iRNDY
zDLey6w0jyGhXAyomKPa+jOtMmBV9w3uuIDaBZO1xMEYWem5SCZyZ2S2HaPP0iQ6R5DHU1m0X6sF
jF01gnbwQ2ubuwwky4zujCgYf0wFjIpw2bdF9JKjVsjW6XpY6vuCTTrKt3WBBg7eGAP2cxH6JLEP
aFBFnD+VHqc2BKnIlLB1A2p0CUONBQaU0IXDaKry0mfGj1nUBr4Rdwoir74nO+e6H8WHpo0WVGEy
b1JfXP7+CVJgtS1zeKQRM4Wtyyhl0yVjfoxYMkNpAlF3EW51M2bHiLTmkLAV2KLj3lKQeeqckbg0
09++G0HQwrXrUNQDgP8FPYnUzfKWlfx4RG8zPGurvqK4K4/KR/CTOtjbrBpNU0wu5t5UKGfN8qLJ
LGE8jl5tTtP9gh0zsFyogIMga37drhKTT05HeKRKe9xXQ38rkuEKTeRpMLLpkszTb8PJlLpABq7l
smd2eAfCEHV27U7nOcMy5vSjv5XQaRFFIglK2JjW2wN2Sw3WZuXsVJR7Mu8/Et1PewM6QGtPIuiz
4TdZytchtIudNHY9JwQe05Fga+xwtUVdP9qAKu0csUeKmMcPbxgVlbeWl6wabRwQLItD/8c0o5cC
4tN1t5QfeU2aBgvSvTep7Kza8jokcfsAdo9DWVvcMCV7bcxqDJw4hiBkEApCK5X6BYVOK5eDrbga
aWG8UmrO16VH6rCzcAr1YoNpCo9cJedzPqr0QlE55XSH5ykUVGPldKiH4kgZfTZ6iA/GYprBogCO
849JxH24Q51jT4xARTuogxHDsw+SaUmmQ5rwDzvkI6bSxXdbEuuVILOsCzsLpM9tFvdFRKDKiVuk
uBpMl9ZM7GyVhtPhzLwXBSCh1UAHQ9xYhTvaaPlmpPGNJN9gMb9rnsvYNGKWXd6HWbaPIcmonLgr
jkgI/OJ6Ib85x5myYBGPEDqxyyesqlgHirElfymb9osRjac5gTO0TL8zE88NcHZvr5g/nE1hXPLU
iW7Q2QLJSV9HP5H7LJEkftr4x5sIWhD+jqabtyN5rti1oQUyXEM5NiQHjd2jwxmzTQjy2vhxPF3X
gpufnz3EI8ojWBwZrFte+ohskqyEhbQJzmvrgoFaJ6sL/n6K2bCJLhwJk6OtmidVCclMLD7YE0uz
nt3bvIguRY6gxWbcB8ZjTeYFs6WjNKdDUp3a5qNOP8ymd+B4Tlt/8T3kBdbXXDlfdsj76EqILmO8
EhOdbCdt8TE52UNXOvg7S/3cKhzlSwkltgZigX6IlZuOSJYjn/P9T88LURlatyrLvtHfvxihIhMu
/Zg5WwST5d2NYQVRZMIZOpclj5yJeqFrxqvZgp0oBgRZpX7KdR2kVc+gELH6fu4W/TzZHTjnaj7h
mblBso+gXxNiT0a2CvoSeS+d500mQnYScIN7K4Rdwn0fpJEKHETzo0uPPYmw1XdVCnKQw9WAaWGX
LxGKdT0cckaDgexSosCcdhUnrf+Hh8cyix7EYLK1ogR115YtoSeMq6YNxkFW9QzZpNVDe+rFb90m
6Fzz8KNI4uulwWMAgPMbuwLCUvitpn5nBrFFpgDt2NQkj2bqa86nRwQ9eCPJme2QtFrzY84cf+sa
975x1UlapHlIs7fMSzTXpCwGKhGg73JYed0wnIowdM4RdXoZJvYVKYGrMqvHNYAUeyk4L4u2DAgb
hQPQwYZkMuMn5Xth0jQd5t5gCRqultGj2DeccWcdkrGOg7DJvGODIN9My/Tgm+kH/eIaEgQc294Z
ftwarIbC1GeOXXGAAh5uBggaE+EK0H4Q2zdYipCT85bo5KN/b5Lq181DH4Z3uBzcMXtpECGPRctG
XQJOQo+zSwbCuXugQqPn0+jtL1mFZXBxmAyqiiaLQeta1TgbLT54wxfHUXgw3JDE8YFZJh9JpjJs
rBkHDNSHnwl2Ec6glzx26Tm19p1ZWq9Di5izaSwuheu3G6TWER3kNSxRKPxSZYXEFdPBjLKSuktU
VJBZkNCX3qjQodSrMRIODv0hgkKCOEY1ZkWIZAxvtcXH4ifPq+cGllhpGelZW6AFcPrwKRQdCpHp
TBI8KklC33NitPaunb0pu2lPdhd9muSBmQYnYU2YpgkLp+3r4Wg55m04u8eqbZ+ERUua0SEAhehG
c9zFZFT+1G00AcTy3mXhf1aZA9q2vjO99EnHqKAzoylBKOUBNeShk6C3RmgdjJWYyjtsqzz/PBpk
/gnMlQw8x/2gWtxDXoYrpk4RMNANMpHD1BlxNy3AXs8FiQgK+WT3+JeH0aDq44jtMyXGqDaw3rUS
bsJ0tyhSVxiv3RsZTqwMpbCw7Ze2J6hxcUi3ifMvI/yTZwq1kSswENClBBKI+7c1XRCOJL01MZqs
aKjO/Sx/EzV89wOCw7ieSGav6j0TRVTR/qGDuKkM+4MJ4GdkDsTa0RRFo8ZOgSw2wh5ThpSiXfNl
JPrKkJV/Qs9zp6K2Ps9kOG1KOdwbAza+3qBNG/1BBHJOJyhzfpR8YWF6WazEwIdkIGd331GTcdKc
m1PBykFv1Uaay5SlXQPuhimHjDW8+O/DaP9RymJfGjyqKxoi+aQ+Q0r4YEDfky2geHFXSPSL4YFk
izioS0ZDI7JpbF/T3ibVhAH/QI/KtQn9nP6uW8/kirPInHIegnDAaL7IiFxgltkRkA/iAyx35swC
huPhF2oG3EI9MWMs5GMaMkgqaO27Ho114Xh4SduPKccvPzpEcgvILIq30AlitpiEAySzwZw5vyWJ
q9s+FIHT6XPO8fGwzOGT9jxx7vVxgnd41Vn1HhRUfHL66TtqVcpQzXdpvJSB78bDI6p6VGJjdp2z
MpNP3R6aUdxl2seCV6PObNHmBiobrwzQZX3/qNu+YzmJtrbt+IxJAijgmxQBEUqWC72kE6EQgPRI
/SOyvFv9oTDrknx89lu8g70xvuR0f+Cx+Xe2Mu8zG+5OG3pfrMr0guWCMGZm8+oMjWApmoxtWG/7
jttmCaEM1LSRKB0x0N0BSJ0/JVz9baobVoIOrn1p6DBgbt8fKTvoC1g2eSJ++VXW/ANx/tIwL2Wg
iUQrSdpAGz3InLA5Qk/MQJdnV8mAyTOjFyaTBuHE0PzpaRITAvRnNOCqlayivAXm1h37STejuLFa
7vFpgTaBxUQtHMrISd0RT7eXLVbJkSn62twTDTC+iY5VNc17LweT2Q2UFLDVd0zprmuPFVarG4P3
uJGtj2Uumg5OUVW7sZicrUWllQwI58ukB783mh+FmoD1g8CwEY2VdHZG+ikA4Bpvm07eoV3A6VQc
MHZlaryMM4vWQhiywH4D+YGem4fUoupBfI1L8boshzSr/vSje2VF/LbckYcZlBW/iPYroZHARhhl
GQuTsj48lYZ/Fgnmrxxxth8RH29G831JmA27GOcHF3BpZZav1B7mbvJwIKHoKJDa98MSM5v3GCk6
TN+75z5pHlvkRMArADn1Mx0yLR85Xx20FEDgm2LlR5Rnjhs0VaSzMzj90NbACTUhuoKxch0uyxMr
TbfJZrIDUlb0LlFkcRJmiJELJ4KlcrJfWQWc1jkNFOGBHXrwa+HgbGyrus/HszuD1VbJnZli5hiW
typ+nwzygQdUcpbJKbkkMDPobHmT0DWlwALhX2JncYheMCQjmInkWgAW8d5n1sNzk3m79eao8cow
ySpQUkzTTVy9m+yQgc3EiX2/ebPo7tQKn2CVzi9Jrvtg0qwsI/nEI12/GJR+Ov3wKq7zxL1bTcAj
OWdAuJ+bPoLt1O6yxB+OS0kaPcDxY24DbF6i8d1t/XmD5G0uXXxZNGvr0K3A2pqX1r8bYh9oUNK9
xB5cUf+xjMcvEsGo+d+WlGql7gHyurW6JXz8jaKzDiqrJR/OfmMFFWgix8vSGxcDdChiF9rOzS0P
4dmdnCMSdo0QUGGy8ZnMj2X6UwvczugsorWNYDTTPhYctReJ5Ej49JEsC3qqC8hPmPKTkRn5kAkT
0aQ8ypXNmn1N9FwPXUn8WTnigBtiOqalv7aYxmOiGwlc68ChCUqWpbxD4zjgfHsQxYtVLlu1Thp7
40XktY97hk5Q1FXxyaif83wCTQ6116JkooiCMiIZyjDFOZgtjOd0YSUxXZseoOjPgvniPOCdkmOU
B3MzXftR/hAVzm+xnMnYfPa5yRM6k0Eb+x4wIMjqaqRDG9PeocLG29eo7pgX/nUnen3GWroe1AEu
0sU/e579ai484lnZDLtUfRs2KD/faW5HIXBoRPoplvQLCDp8QQCPtSlkjVnotm7aItyaip6JSzuS
AcDIDMplSjPCpoaP9mlnzJfQH3x5EWWT401POa2jbTwOKewCOvKOoKtPmZVttQvXlg+7bS4MJRAS
ePZPoUgXnnxvT48Hj0WL47kDuhAv9nZpnE8V4U3EgmthYOWwxBBqzmhKEEG3SUrgSFOTgfz3ctbe
he8bLNmb8WgY859Ytq9p7Bw42DxMJIfUVog31r7wZA9oq+iQxh7wttihDY590Av1loHOgHCVJ09Y
R6Kd+8ClWVICNY+SQhGyGhoH4ko82KdyOxXDRWZWczE0Pkc7bk8FM05VdPqQR8OtaPpk11QchMcx
PHlO/T0xIjBmRlZp7CIK1pge8+GuwpjF4X0CH1AaW+oX3qnIxMm06fdApjlRPW4tn46z21nfqOkU
F4n1gAiDXbcwTQemaGyrMv2OJ+O+rPLH1B5elxDZAD3h78q3ql1PYVb3zhHdxXfa+tkJKfsux2tn
ybbfYibqjr5SO2sC4lXHn6QCufBmymsHjCoeutBDColzXWBzhJo/b4oe90rXAJr2kfIzyLqJzMW4
0rbxjCjnK4ZWuYvG4W1OJmYA8bMJ+DbQBe4M8bjMNAocRB5LVoCA7mkJjLTbloms7iXPgf0hn83q
7DXMKNFbxLWkL4l3q53pCJUf7O+u+1NO7bNsKdWNkMiStLvUhr7qMw4g1VR+pB68xUK8exNhqGHD
gD9rY7lrnORhkK+VmR+XJsmuEeUHOtwJLNBBhqGr70DnG+PnIMV72fZ3dma/dIJCckjkFVJrSKHV
dsKCyrn9E8v0o2hR+3SDBUbUSXeyQjNLyNnWVXrNlDZvGRMMW4ueyy7hwprarhBWlHctW64xlS9z
79RX7sh/0Bu6Emq8Sxr03zqCi7844SV1sI9HAJWw8kHIFFP2qE2PWSqtzal/Dn1ap8pFe+zn2VtT
kV2R1g2F2N7H9xfj/673uoWNg70FZ9m8MiUgAw95cq0SFOx4gFgg2wkqBBySvXPnlQOT9tWUYTUW
sEm7evNtGh/z/Bo5oDitKj4DhCn5fXazs/RFuSQcaYYIDjbrbRoCivGE4CQ/R9hy9bqD0vwaY5zt
nbXzZ/VCagrc3ISmUUEOK692MPlNdEVQr6Mc5fmxFT9W3fRbztmtX/jNxirm2wEJ2DZpU5q44gtB
Y3G2fIwuLW13bk9YHdLZxxm297BUd2aSv7iP9AT9I1hTCMgp4kWio7xqvKun/rLkqt57lOSS/Y7y
kiRUw3BOsmCs26R3Y7sWN3P0NMiMZM5B3jpwmpSFCdvT7PEk2sP9TdqTaNJfURE52b3kWf3hxn0M
ZUtfqpCXVIxb23ffa8ly0yDV3OZxvzaOaz5g6R9DS/yGIyMgq2m3YkzpbRVQkCK04gjr9ko7jwDo
X2oNhwlM9LZUHK7KxtgNif5QWUFDZZyu+z4v90SlWtulR5Ds7kQKAsPzHG/rC/lWC2OrKdW2iAyf
U5MurUX809aoEbvqYYYAN6LeQv6J7cYtcVcXPylT+m3iudbeRsGUrVI8Ucw/RKFQePTTk04Wrh1N
hA0SznNuOcsKdMWxvKLBXJBis1mLDbR5JZ4TDx0crW1zK126z9bMwBJswpodZJx6OOjIEHYY674i
oqSS0H13bGiKg0cvYfBeTFr1h1oxeqygZ13hey4rVQcoGkjvrbqXuvKJK8WUZkQ62bor3SGfUeJE
C+rkmbhPx2ienQZqCVZObcNA0Wl4VZBmzkzAYFdSjrvxKEZCiWo1TJj89p0+ptL6isaZzpaEO0jK
agGIg6RVNGfNdJ8k43FMexpgK8VrJh8Th3j90dQuH0jZEIqROX+iUX0sHlk5lUoY73F8jkXBFuFk
1zcVA/kg79kEKul8z/57CvbCwkyzBau1GsisJ3C9aTChENpKNPzbyTBRx7irYcuCHFeQeNQzESS3
kl6jS1iYF2PH8uL4Vduu2rJdntj15q2MjNPS+g+GpMeLAQOR9QHOhLEhO/26XnPNmG1gpc+9Z3r6
aBz7hVtTGHTBx4aAEmoFkgUBIQI0ZWBHOdm4fyaQ8OT1kNUjsNYxEmdO9TzlJSVMCve/A9pJJ7B3
7nv541T61+GD2A+F8rYi+649GvqkFgU5SookROvIwZCk4QFmF4Fb9qByFqUS+xnpwOwhIXUtmkpP
TByWbOXhcmOg0JVEP0WoJdBhy32PDiwwotLYz5LhpbTMg1l1AsqEe1mGxjqICLpCtcig11Ngy+Li
RG/u2N2ARjkrgHpp82yEvzQWL9IqHjnAJjAn6C2r3NmlTvqsHWZ8bZ38wVPyZhGbBC9RE7cghANS
BQACgbZ7MjRJ6Epq62ga8ploskoVZ7fCx1LHNeurVZPZwO2c9SvvtPkoNav2jD5rUKjnXAHcCkX6
En02ERLKblYlA7f4udTdUa8LilecjVb/RNYM/5qLXqXwaNDubJwfrzY+RS3d/ZCkv05q1YfBMhGO
2Rl4jIUzN1vHTdFqdUuT8+TgC7xCOIoJOTSp/22az43C0EqL5IbBGYu0j2Q8D4Fnx++2Y7xNnCD2
pJy/IPd87AhHxyH24Iuu3S+W/rUmvKBNRiqHXSJFqbnZ8hXMgR4E+Y86ea7bnxigLHxO/PLpYUL5
UwjyBOA1MriK5HSiB/ODtGlXRl8sX2DEVwzO6p78XNasv9FdN+aH1e0Sp/PrIkhxDd97e2QoCinL
rE8J5CS7UIc4QtRV+2eEEYgXo/qKOp+XU11pzJb4WsCQAiW2AzIEFp1dfBYSjY6xgCkt1wUe2+cS
HskUPxLT/t5QFSRTdJ6X7F0sLEnGtK+899biWD6GUDBk/JUZ7EPfTanOdXLfvDt1dBHiNZIfPHFX
I7tgDgMIPiOTQf8KSc0thdE2rdsvBUyiI9lxfMUwS4CfHp79YbphTL+tvVVQwUuEm6zH8q1puAqa
44DTtWdQDpmdBwWqAzYZqlPzMPWoh8VOlv7ev2M2snMckBK5uKfw+GgHe+eFl5BWph/Z9w6kkpKY
c39VJaiJEYQOz2EOzjgpHnFwT67+jSRj0MGX82YkwWf0xUml6VFb8atTg3GgUNVcGU6k7xWqa8r4
jdTWIXanp6jLrsoMHWdz0dbwY4lnQdwRq8mmTLJdmvF4Qh211cNsRpxR5k1seLe6vJ1njkD/P40V
2Vg//49prESY/iNR+f+Sxtr2OvrM/zWPlb/y53NNXTXUfwiPIyy1PuMPz7TVPwJZDSn+gwmohA3k
SMt2Tfcfgay2taa4qvUnyvI9z/rfgazS/A8TsbzFTxzb8hVZrf8PgayC30EpsoZCr0mzjpKCl2d6
luX70qeAXhOG/yk6eUR8t9gmqIDIh8St6x/mxZuxWuy7zurVLrf9JzZDY0cTndKxqu/DSjsnZjcH
vDNPRNH7VNmYIT0s67Wi0Pmna3n5rxfyz+nU9r9GO/P6bBqPpukrx3R5leLfop3BQCRljMYsMJjO
7iOdtvvOJHm+oVPKhKpEh7vn7H4cWpQMjJLT+zYSPLAG+LC6t67chRFmkawzhClAMaMD1bDXQIh8
yjxc3qZXNHdOeVqiKT4vXXFH7vh8q/z2s6kkI+QUeG0BPX43RFgrzQqWhVk2+ipqkk9zFtNtKfPo
pclTvFSrli/O4LdI8RkphKc+GOvLMEp5C5GWCPHxQSZj8T9don9N1F0vEZhJKbjFhOvYYs31/eeP
sFFz5TpWhTKdD3s/46Y///2Sqx5Lygi5xxnpZapuVbDZYf5q0gCAlTc2B0UrDghl4p2zND1QAkzn
eKbCJRI6Ok8MzfwkMe7ryXjrnHw+Z9oK711D3y0k+j1VCu8BVupDN0VwIOqa9Kmy5ADkpdWm9eP5
WiQ9eU3xwS1a73XkVbA5SNJk89F9XZAjI4dC9Sw9SiwpTbxpsn6Y1zHMf38TuesV+Jeb3PYIN/el
sn3LsaSzPgT/dJM389wVUSypvlggJ0wPWU4/BL3E+IArJLwdego67aRnZKWcKBht0842AdwaGqyy
rcf07Mv+ph+c25p+815oMOFhNkU3OTAg1HXZjeq7/CYurI88nRDXrN/qE2THbEExvLbJvLe0n21z
26j3UGnM+2n9QiGMpJoODLn2CHwde8jufQoSizHr75x3F6cc6vt2Ma/H1Sj/10z/94sj6v/1RxXW
O6Iu7XOYZPZtuzjyFhZIchz79pjFdQVW0KvoUPfgdiPp73uwhalXZR8OUIG9XWSQfqQjSCCsp+s5
iU+DBx9jWP/091tJHDFa10l6FbuAgsYMmPJqlO/rpjwznXbCFKJ9Ftm3tRu212HFvP6///isNRL6
Xz4+ACmSiHpPWLhKXfVvN7iR+eA4rGkKGg/jpYUA7jaO3QuXZd74uJkOkVmBv2JE9zzKnpQyr4EF
1DEsjc1uFzpTtOdI7jzmIxDNvvcemgXyip3Mt6S/pNe1rLPbLqO16d3mw9C81GtAXVapiogK+lky
wnfcrA7x2h7T/8o4/5eI839e4Dz7/3hz0vLZGCSDl/Ut/tsCh6c3UzTYRg6f45ftE2M1lfF0E9rE
HoIauYk51wxiAjg4gpKcS9onIrk3VPgdJx6ESiOM7/9+axlcAJVKS4aefO/vl0KtqWwk5W3D2Tzk
hkzIsSJ9Zkgze+uFWfpidJVCvZXsMlvbjN6c6eHvF3eYT7WB+51Bxvygq0FdNRbnwb8/jNt8fpBu
THOfHeBAjosiyfJSQE+6qDYki8Uf1fbvH/9+cVuyrirXi6Ciz8Ruw2QNQiXVJ5nkl2z24mecKcOh
lAQuI9vbGb6XvHszRWI4Nvem0NVFyBpKSQP/SP0nX+e13DjSLtsnqgi4QhVu6a1EUrZ1g1C3WvDe
4+nPok7s2L/ZMTeM0bSjRABV9WXmSkGNRO1RpWgBjsuCkrBVXrykRRqvm8C29kSKkLPS9M5JmbPj
bHNurFmtNobqbi6QhEfcqcFrQCarY+5x7eIqeMVft2buL2+DU3798/Ur/4+PmIe0a3H58vkq9/7r
//L44WjvRoaPyNRriTxXq2uAT+e5mGh9nJv3IFfyVzDjYQ1jzMSFoknu/oJsh+EH5zJp4MPoIK32
eTxvBJWFzI3Dq9S9Pv28WEmmT3bqFLuM0ymeyqBa9an1Qaiu3Xqxck5ZX+eHSbXHqKZ3iYlatXcb
23wP58ey86xT55LkoKydhJFDD0igutcgZf5PLuZ3VkjnKyn2bW3v2rLIz7h10L2qch3GDe3HYi/w
RMAw8RggT8bsHxj3/s+LqtzVP/84OfX91y2jLCYJTLKNe139va3+X3+eo4A1Vhf4s4ZxHbpOdyCy
yqQTrE0PKsZ3UxT7vt2HlAHHuZS39P6izWeQ8sY17lXw0Olq1/E3H//3pRraVTn6WHNbStFcNjUv
tFxvi9g132TFiE1nVJvkQF0ig57RCRfolofnoWeKhsNrHUjwkdor5hv+IbUStg/eeJzV2XTK0w8q
gwIIKmAY5i9T/OqeyS0iPAIj+ECJOthfUEzcHVsoOi/uafPm/iKtflh2DV6wCnm5avW9hG8K9nqu
r1hlq2PXUTJpmL4B8R2SUylKLCFj9mqF41GQ2rkAXmzBiXaHqOJ4/fNCNRy0IxF+yPE+D/Ibce4S
W5yb2WYeSy6yTX0w/k50hSRMmq41zpKBr24mc+eJyrqo+ws2KAzlrY0WXsztZuxz+ZiFQK9jr+yu
RNKNlVcK2plrIG4+qgnjgjolUJI+yrsaVMo7mKJ3huOsCI01aV58DNH43pVjfRuDMj+HnlEtZ9/J
PzBGPWPIG05NOMXXn5diBvYVVdYhq2emA76Sx2GyyWjH4o82ivzPP1919n/dxMpUymP9sWxtKeTD
f7/oFAXS+UQ4bRnWq1H25Q0/ULmrS9B0MR/4WXYW6QwvHumtAG4YZl3PpjLZ98g1R3tMGzLE+Xct
M6JFISn6XRKpNz/3WNrr8AtFUGxD4Vzz6VokgUdPKp3lDdPGmzMNA8d1jETR5J1+XsCDDRs/soD2
hW7/UuK1rGF0vP3zt8zV/5+nA8XGm50XTy8pLY+N5r9/05XXDp12pgQXHWv9VDz/vKQAFmHiWzcw
U8gUo/7VpJLBQxu6y9rV2d6M2G/KnnIIiUf2JHwPF2Q/Rq+acCxZX4ZxP7/q+m6/Tx0ll81gh6+j
D+QOk4Gk82QzUXD+ouMQG0uz7vAD33ojbRm9GdQNtQWNsvcvSa5SyRaGHoukIb9Hx3Zg6rLeTa2+
1DRv479rOK/nEwaTdlzmeDDNfhyoliR21dfPVRwEjJCrr5ggP1vC6qNIHvZNGH3pBOOMSCbmZ96H
L0l9VfOC3OKvyfbeG3a0y+5vK/R3Tqh7LrGhj4LGpzCZPkabBY0J6DIlb0J9znCPbk2f1RCRnrGL
rXIB3I82ubnZdbZeEVhLZGRq7An3sADoRw23df7wWhjjUx4he+F1zWhCqftfcS13iUo+NYlXr8Js
aSIUEO3GIY3qxTPcpkOjH/RDrcnzSF8w8amu0TCTecvD6Cwy5h0xWlcoAAGXRfJkSjSN3mMXJf3X
OIrfa/HsutVTPylnHzvwuuocKPi9V6l3hzeRc3YQXbqMq5bU2ygeY42lvjNAyzvZ+BI796nQvTxp
2Fr9/AQGfhGLl9ADpRvmHg2B5TVRbbkeAwzmJp4+dgOMWJHUCuxHiwov4yarK8yzpr+trfwNS6qN
HS2i2Ti1iDDIakIzn9Od4TUJBClbL21UBruOtpVpb0ysbGBx8MCISu5onkSAIYy6scvgjwFCTyj9
VbnGPpo6GtojqkbMNvP3wc33nGbjpALZsMeNl8rOWJvFI2cenk7ZSquYsS4A+cwzkNXJpuoul/sU
Av6IC2pr1neAndQScqYhdhYdPj1GVdmLk0OE4pBLYtddAUcZ2Czn6aWZ0sEC4GVB4hhTdDkGJ1Em
R74ztabYgQG6heu7AreMo01s08l4RAj4DgVJnN4Kok0YJjVtqPmt7oxnqEHAiuqF1uXOtXC4QNuv
xh7CRikPocdgMx7diy4npryNfVe2CS3EyIFysswHK5lf57rP1w2oPKxl/H8WRLVxeertpIVSNRIF
cTjs7vpRjmuc+CLKX71Wf2aFR2XUDprH2bURRtrWaLcjjMpnWuW+09o/DtIJH0fGBlPNBmNw+Dgx
K57RvQDaWqG4mPNTJfPfjLq3cYj1e+YR0mBU8wPP2U1zvCGGgenDPJejxxwMm2jDfKwNCZTOxFSQ
JF+FYXwKZ2AtCt5SQgBTaOx6t18kz1Fo4hRricaQX31kGP04mpr49BsqG7dh6f2aa5eq3kncnY6r
8r5Q2R8xZQch2WrRUAA8TOUygMPZj39x3RW/Mt74MGKsFEWvrtkhwM/0mE1kXQZCCAur4maeZHGz
Eu/TTWaSpgMgUuYYmB4DDGWB0MEq1eR2VCTMc28gzRVjscCdP73IKN5Bw0ah9FgIIbNiqBoM62DU
9OiadvJVJqFDkWMNkiercAL5rloPU3X1CvoZXRickRP/bgjkMRKm/hdXN5E5ul2nnlNekM4LtIIP
WrHoPinT17l0L9nBPwyaO7Aexl1WcaeRc7DWJhOLRQ9cjqIpwLTJXzpT0ddQGOc2X/t5Zmwlk0ft
15tWYsogBTntqB6gBRWI52AxnqX86JolqCCBM4Mlz/wPFFtoej6q8kBNDZu/V7Ye4uwNpjiPin6r
XmnApHSNgxtqDPpKseO/+6rWJ0YwD3zg33HK+2pAKy0qS1ALR49GK7rrMGKQcWVFLrPewuLtz8qd
eKZbJR+C1+0gkIMWpnm1kvXBTbfgG6tFl/DXZMp/xw/V7uOp2hDkQosKjXKVG4UBVrB9aXzSdIlV
gv+j78+wy79ddPbMWzS53whDwSaK4EEHNbABs8J4afrZuS7neeP401tb3it4rAEXnD8kNBkMcFtr
7lxT0JfYRy2VoID2TTv7q3WUvmeQLxjgoQdFc3bJ7Yts8hdyYbfacqttQBai6a5Ru6kG+zkvLFTO
MnpSrXMaMJqVcTzve2tuthL2YtvU0SYbx2El3DF49NV4r6t0/vrAz+88Rhqm9VOnh2lHq7Ymf5sC
DcOHkmLH2XbWeMRvoRZejEU3nfAP5vDZaB63UiyBOL1uQrPdK1C7R7KNRmXqx8p5Nh1amOJeZKvZ
S6/xRBcHtd2OSJIzUQdU88TM1yrfQWNQawZAxtYSCNHRF2mVah+mPBCHOcr2TlWdio6G7mwsjLWH
OXzDrVACh/UK/iPtU7UtR+M3zXL1Y+sH65ir/JnF9rXqQfV7vbLPdSTOEvP9ojT8a2+p4QGOWrbu
4uRvGRLD83BaDGndLJWDvBdHHMCMaXzRHLk2mV38sbuArHacv9gD/XB3xyeN1C5KqbQrFBmtVqVs
5nNniTUfNeF/gb+sQ4obKvgPFRgZWxKxkQ6B39ADm64KrCZsi2mxL9+HAThG3ni/jarb1TE8OD/J
WR+K5g8i3qln0gEIk4qGDOsuXSUMsMoIV5oO/U2Z86HMxKhWQ5/ATye7tiuI6Fl01mfTueP0vLRS
Z9i5bYBJyBlwko4mOBL/No/5c2JMyHhEdt0a2+OAYYei0cdiBKo3RfHveHYvdSzUzqONhA4tyMgy
d45eU804Xj/Te5FSENPVVozWsU30/P9fzKljaWLxKzOVnlz6MC4hgr8Xd9kJAztTyPwYJH12zFOH
trbWkHfF5FthWFh4NvXxAI4VlUmYc5VBTASnUC5cuqQZ4K1KQoi1gxHd7bb+J9FAMqk9Q5u8B7nf
2f17nE7vKrXrjYbds4v8EUrv8OE78X1qke374n7EbQTOESHzZR0nVJLTCI1CsEjJuDQepAV8Cu9N
ebfjUDuuUhdzBvbwnhoMJBdbtvOuR2hceA7Zxb4rjUNdzPTPVVcXt9C6px+R8z0Ln8taryIaSFqx
znjL4LjxlQGa/M20z8WEyzOznhRhkoRu2SynFTRJKDAkv0XcwAeD9E7wTu2cxkxXljK2lesMRC1x
dgAxg/BUDpcyBv3Z14eywRvTSQPwOA7IYGoeUA+ZRM9Yz8sMIA/daXXwEWL6isHxxIryLov90MBv
mAb2MZNUWDWhvyiCJ033FQXuTjQO0+HieZiTZyRWqqc9+8VDwCbbF5CY1uvBFd9WO8POgHqhLAsc
qqkINpc9/sbqPoE/5XNLtpmaMaqND7hL5p05tn/8UZ9C9l1LwpDvo6Hr/USjQcfwIOBEkzY4m8Np
3su0f5mpvPMgbcSA30rHbjdp1ZHi73G59bwlJJL1POOAKsVa+DHzKwJXW5OIVexg8qgibETwD51N
UnLUVxa3ZDvna/dbkyvmCUVwAFc6rC+84AC/IMkPnVT7CSQi2ONiQ6gExFUJNpTtUxnDN2YCDsQL
REH4bI01Gey8F+t5xK1W24IS3tzaeCZVFP3sRwBEXAohUvAXGI5woPFHG5929UlLapYJu8+QiIYJ
98zINdgHzogjntBvEpvreK7eIr8/DalH2oCW5Cyig7AjIygbL9oKjzQppLXHRFhvc7Uumq7e0Sv4
WOR8bnpothoeJ72gjAq6uD+4rFLrxnC33BoSzDcNCI6oPgbt0t5O4QzXNqawynE6lP19LKA6mQlX
u/DREScj/INb4ZYWJa7q1sWKWxafnE154ETVuLIyNrSkNgABJDkmUdFs5phjQjrVX3ZYJCuTd7dI
qCrshxNssocZSgMhlshfWcC1zvPdY5ZTLeCyNHAKwpTbGxXHt1XOm2QbXwBn5z5eOCZVJNAizVUy
j1e8XPPBnpvHURMzI+FB9JYKSyxo7AslLa7T/JmZAxVXQXeupFo3XnPHAYft2m2wOCjMazgc54Nr
wAqDQ/RrotA0g5ThZfc6KARqP9Yu+sidpdfhb/VkD7nVSfdT37yUYboWUzRvSDtj1a2pwXOibtVQ
O2CKIT2IOrMJu1YfTW5FjKjxBmcWhmfICo/+9Av3yWNcEfem/EgtBecC15w/U6KJ69qySNzOp8ga
I+IBLEVWyf3Whg91AErenWcsLBrzRgCRdJ0FZxCxX9FEui5zvY1h04Jejgp9Hlwkokv0mhk79vWP
ibQD8JTji8NDpRzzbF3n/CmtmKL51xHTPn0ltwwuYTzZtz4qiQu7obPN3GRaTDUnYJV4w03mYt97
jNqT5mSa1qcV9HtTZi6rH1H8No93hpOvFM+XXU04lLMsdeJdFQF4qAB3KMENJK+1CH+xA0ebdz58
RJ+ltOVLYjm7pG/kSlTOYz++Ue9NZQ3dqziJuC0EEiOpF5R/5gkTUYfQOlEFZW4L333psvKCv3T+
SqmiyF2g8JBSL2HL28jD4FyS/DjgCtxNxtmwupAfqgCwudCSb24EymbNUQ0t01V7klegS2hawJi1
Zpl7bUrnkzssWnUep1moLdNSGlhIMet8pkHB1nxYzjaGJ/KlTZmoTdr5B5n6bDXxZ4GyorY2IEHc
he9Jme7Kgb9AdJy/W4G/rRi4D0i7Qkmfv+KgfMdeQunR0J0gbMAb8jkIuSZVjbPzlGEuqYUx7LWf
PidoZmEcHp0ElIi2mmQVSqCVfjC/TYX9PD4zsypWFgvyQbiQF9G7sEAM1QZOMx9QP7C6Gr/MSj6g
7vpL7fO4mrvsb8CWtE43MvCzbTv0fwpnpEe9qcn4GJsoydsH66I77OZMkJsNwgbwka7jIYlkuhcC
FYJU0VYUoQUjpGDm0XOwDOSlmo21xtHMGx5JWvHMq2PMOh11kVXPEasI4J4mNuZ7K6MBqq/dXdur
E5uaJ79Ag5msft0QPFx3jHpwE8cRgo2skg1u4Cd/fggnjKXGFFXHciDcnsAgQxGNH5N6+OoHoMFQ
ZOm50+Ey6VlTSLYc2VsTLe++Gz28VGMF8VdH5B3q75BcxDYnodX7xq+miI4iA9hJ4rNl+mRQUmBC
pQjIDSxKCXR4dNcgdY9cr0wEBOZhKzrHPnv+NLI/7Sn/FGWO0AAj1lPcZyRF+hktGrEDoNPo8FRy
Lu5IS5pzLw+BtLTkW9i0RFNWmZ4tfKLBjYRjvOrr9AXENuFdQlvrhGwmm5feZfeQDXeCF+VZEUTz
mctRGA2r1oV9MBqWoyQFO+harZVvHIsiYX4j/1yf3GqRrNvO3AwWBF7noFRGCtuX88qneSTSuP3B
+Kq167788Eq7iQm1UUB6jujbcTs64OCvP2U+0UO3gxYU8ffMBeNvdzDZkbJ/rQdqATjX3q8TmNQw
qvfcQ4QY8R6caIvzROlwwE7AiwV0OyK4Lase82POZmA9oDIrgRc1Gi9BHh3Ayoz0UBkrmTAigOIw
Leso+x7ZS/fuu3DTYwILCDAl5uXqkcKY94EmR/YjwaX1ZbyRtfk3tbwLHnGutql7MpqwYk9N1MjP
0o8GT5KXAVKyGdXxWScfYfjYDmVPdQvedrK1W29yVtwKr4kT3GktPZ6z1D6NrYNRJ2IzSmczoALT
44gHDl/O/m/Um5oq5DA8VaGPj1Q+YUKNLreyN/JD2ZW3MmrOwsqT4xi05/Q3FJvUHz1uNrIvMACX
oQt/0K1jwtPQj/LguajNZ2BzUWdt7marjJkGX+SfkVftca/uSgcrfDQkrH4FzTQVSPo+yx7nxCEA
bTqcSzjN/nyVjCjIjRLnvHO3lt0EO8zrCrikV0Lng6yLU3p1l46sLGFGF0SvZW0HnNzi50BRh0ns
2uJwci9yCIHmUaBmFxUjb6pX3d76O7aROABVonLdpxLOr7ZCYjHpNT4mNsn2iNm+TnaFpqgqoVgR
npK1cNvRXow1f6j4jAbGQryvapmO9CwQxuBEWpG0dD/tEAW4pFNgYQGyyqrAugYD/Q81sw00sR5j
I+pgzM5mHKwXx63fyHExAPbgFwOQvSdB2Mnlxt8mI3kzOtRXW7MF3qqngnM2qhXj75ec2nfs6e5j
Ysut1xcbSKrzLgg2bXOtDWM61knlrdsQJKiIGV307q9t1BTviRH8dvF/L2yRXkBBKC73cFpmvnU1
wpb+JvpDaXt997Fqxml2MVti296Q4M4een+XBe6pa5qvxPyuVJCxg+YhYoPSVmS6dBqCRe95RMQ4
L5J8WjsGR6GyitZ112bXNgq3oxcRM1vEXXAwxknvZYN1pYdJnYwW1ru5/oBmGK5OhuEww7/nfqys
xuKf85Nv6BkKnZc8w7U6doqGBdPVD85IDM0zXU5Ck+EvkkOFuqiLi4MQAqp7a0nxREyILWSUnsuB
sxfGw3XRgcr2ZiY62gUiUJyAPRZLX3uvLKQ8pcLkVQ0xRH27ZBBosMf2GfGrsXoUE0+xfGSaxPBA
Mv3FeWdQcJYRL1gYBMV5HrPFMYd56ZbNZzwYxnG4HwbjVm5d+kwDJi4LhbyguvA8zm26mR0aRmq/
kZu8Bhc5DjYuAaYTts1RfsCgQlf4g4j9AmYolAcP3WGnoupPkTaMiBtofeyJA/PJvgdMXFpIcXOD
z0y9VZumNdvZZGeyeC0KC/QWoYO/hsZqiC9lxyCArvDBqfexKd1FJsqe7238JC+2jxmUL0G14fUJ
HlPIpB1B8lPkJG8ppOauT4Mnwxn3A4bsfeRgDwyN6tcg/HHfPpFEqs7hamRetnQd0W/1gGGVZpeH
0DRpYiAvy5X4t1q5Hh9GYpB9Y9VVd8fWX0QM3NXZqeP2YrlIe+4j3Ww9j3U/I/xu1J88y/iHEeZn
BcI004+TGR1iP3qK2JGMmgtI+jw5h5YbMK2xDtVmh9ziFeTb+nGR4fQ1+4jOXm3vq1H+ooLKxsA+
q52cxVY39W+WA0EMXdAoZYpl0+hTXXTeFrHwuxXz35IZIJSL7tM02SNnUUxNXXOZ8MscGpzTqcde
Kb8jEzi9Qn1wNP6HSJ9TcKIbcArvqp0XQRGfod9gqZz3c8zBKw7O+O5eGV0z4igAvMfM6IZafZKY
iVYRIeWVmRZAh5E/Dh7jyxaXMg7OoNkGFKRYOiw2UMvjdRWa8SYBg1pAD360WmJFJjUctD2XCBZP
vtdB7OVM44/ZDf8oSKv0oqJ9rdgKAT8gfVgHOS4q8EXN36SR/OxSRln8ILe9bq4k4u78JJDbCC0v
mfghYpM1trvqGwUiWPhUYQVytC6Dnun+dNR3lhCc1uajTDQe17oksuqyXUbaxPdThYC/GWndWT6s
Zf4bG34fTz6ZBl+mZ1VGf3QyOdsu8Znf3A8ropk2fBe0YtZ48FrbfB50ZT6bcbG12DEDSh2RlzRn
dBggBd4VY7ooGjsIVwQ3lo92j1rPNeCEHi24o1jiRvQfJBuXB23MRJryeVjGULizYPIobTDaB+pp
OZsFxQkMQv0gNM2BycAJS7xSZP1Nr0v0ahayPfHgpve59mlmY+dG9t/7K8P4CHy4PsVg+2oQxhDR
scEDO8yZU5Zs2xmqrwO7/y2G4pi7U763QppChsSsQVWacmlSbvEnJk9WVFDH7NzYYu+WG4KR5rmW
zAQinPmrWhvDeSCjfoNwsKrYFd7KYgskurkhFJJFpRC6zHIXWTou7tHthp/Fo0spw74N3P4RPM/w
qFu33rWaPWsXf3ZZKy9xXMe3yJ7lcZbhu6am/PbzEvfUU4YOh3bYLvvQjdIHnw3zjfMBtgfKFOAH
+ijSkWyYAeXkV6KQ2jGznK7Yn+1Ll3KUMH/1uBoOcKSiawKF8irYyC7G1u92918c0sw5CNGgxvR0
x/UV+W9dklVi1jWsZZfAFbynw8XQNBvlJc3Nu7/UjcM9GA4PRiLrm1dM/pFv/j1rqT0NEsM+RHD0
n3z1Jyg5MyOSYyNnOTvRiO2satupThithTt0aA9+frbUeDZmq3/K0pdJl9WNM/XwFBo2QKJyjuBi
86UxwyCznCjbTJ76Kjpu/KVBtaDOiUk69bOTFN+JlxsnXTX1s84thY8x8zY/vxi0FU/tYH6e7PgG
bdF7GyyzZSBdZTtv7u1nCfYRCcPY+JotKLijEcyDC442cvInK+Aj5CzCUzloQBVbnViSoHceMofL
JaFA+L0YdfFtRdTvYGzMzqEEFESSz125cTA+eCHgmrAJL3MQNwjo6tPu76ZyFK5lVetdnTj6mjuI
HGPvfvmcqO+LjsNN8zmm4UcQG/1LbUcm3gB1jbWAMgDYBf8UsRaSafn2Pj89hRDoDs7dq5dV1qmM
sxKDLNmCmoZdJVzjpnHZU7koemLHJSXtNirxybGZlDtiOMyxfg4DG/6rkHiHOm7rsX5QMbJyi+i6
5B1P26FdMwGqX+o2qJ7uLAvTPHfR1L8Vpl/gpHyAP52yHGTDYQoo9zUrKzi27JvcHK96hHNslcpn
Hdv0CxYckGHF7GDJ3YDAFw9S+NjqQ1pKEpFYZ5H2+yDlR88PhUT7kLWvmTSXlZol11YQrXsXWcqh
4MX0S/9Nst06GLLQy0h+l7EDAzAuxC2J6+dpENbBpsOaoRtQoNYuwxPjlStxMWvlGyNlKNFonbHb
misqexyeeSbtfVVaYMHKt7WEUVfIutoOlZDXyU3zRwbQm7FqiWR391a1Uh17ogkSRvlGM0RaeHeT
h9UFkMWzap1N7a2efoQUC9lDF9XJnjN5qDoe+1D6MZCCcDEcfcw8dA+4qP3GjkSIS9PJcSrPHzx/
/Z1KFEDniAIzl7aVQHjZzST1savvGmbhvpOKdveyxCJdtqPDnQCA33TeY7YLD0UNPdPLM72dOfNv
m6a6JC0GlaAOv4fG1A8/LzncA1VlYjdhEVz7+i9F6iymhE7nSv0mgsBGGAq6zDVSLLSgE9QdKAFd
/UApx3qyvOAwuZFc156781jwwAMO3Va7XKilUIroOz30QTDQQ7vA/uJeEnDOe9Y6oi2cEssQF8wU
iGxHC11/msHlrIQTlRCeyumohIIe5kacBaq7ldeH7UT5TLuPMrUNysr+k+X2qiR0nZmN8Zaa03RC
H8QEERP5lIW7Mu0YXOv9pYjwSYvgre6z/KqywLnlViCo7H0PMLKAm06dQwR4ZmcVzYdRKLhpWfzl
kL0jeje5V42jclF498HOzKC2Ue0ppxVwnBusjnBE3cQyaFFjFFOVIBGJY+UX18DXpSSsLyNF4Oew
VX9aXvvlPZrzUN4SVmVnSO/QeHhYjkmkZppUioel1rCqM1oagg4LH1iuLPubB/luSubp0Urc8sUf
xJeo8KqLeHqgemw46CTZlxHY5xRsZWDJ+GwI+jh7W5KXzeWp0o1+AC/KLTqV5zmMXuwWhW9IAvOa
tITfYCAlC2FriBBjYG5z0A9ngq1k6JKOWXRnMwDBuoszAthdmczXAC/yrdfjsS4AMlj3A0piRuE5
V05wVjgTddqtXauX68QOfKJzVs4Mj6IoGRrDKuEJtSUtM13n0dmHc6kegrGBNtek7SmGskO14rCJ
7/9/tPMaH8TCaRLnkhYIiV5jz8zmYZGUERXwJpnwdTMRLzU5VL4E5X22HjvDacoddRxry0Sa6REo
GkfsNKzr19ShIyO0os9lK83hbPoTVbNBZS1NQ8GwSgU3ZTcl+6FIcyp2eEn9mGFDbiGpDhhgvQ7n
v45/a/+lMzP66DKFXM7zHDoW9EsKAigsHOi825hesumzwHtu3MZ7LqpfFirbozPr22zyiM/nLt30
Y+ngecbLOGnwG7EdPHCa52xYVdG12c3o+UFqmyA0e3E2jWHTdaZ9EIVvI+nXrzMq9zbUfOa20ndy
cMfUqcqzkzaIHWLvWU5z9kzbUn7MGZFB8+4wIToOnbFJV1KBGJdUTGY7q3kOs7E+NomPf9YI3oZW
AiwLg2tPGORbcxCtmmCV5w0U8lnK1f/uc6Cl7lHRf9YESmytD6PrDjmS+sr1M0Ji9/xcqQMMxka3
5W8D1OQKTnGQoF/UYPTrGT4FHMPMgQpCPyjawrhwwIlcWIdanm/5+OyNbFJqRe+GK9wD9VDywn0F
9ZuE6SYyOn+bpWpaF87UbPgDwZGmZrWM21Y9u72/xdRA/xt3xmsww0Js3INduH9Tb9pmY1jAOQXf
wkmuXA2jggncQO5IO7qFa+VmiGxpf/bHtdvrJw+xkUytfLI95lF1EH3CG2AKGOT1qQLeeO4MWi/M
YDfVxlNm0rA0sEFa1u+1iuSmVJ35DEuGB6IvmMHOkXdA9Fy2pCZgIJEndgxm2cvE99ZBwOgIVwUN
3mnGrM6P4+VM+oQ+A6SnzMQR51Uxuoj2gYCmc2k9eiOVmXMb2jsnC/qdX5KcrMA2XrC9ofXX7cPP
V5ZfmXCYDQ2/I48PReR/OrLvsJ+NLrOJsNsN4VxsMQfaS+ar5a3yyvLm9F94Q/NHj33DmSqlNd2R
8hRYJS/ITMuZpi0cJUF/sTAaXXSi26O25SVwupuhavPB89PheYifrdCwXn6+yO2n0qPtLA2sZ8n+
+FzKey9xPHu/wLTsOcRAy8uidNvIyr82lK9c/9kBicaDwfFfowdK2sqxbGYEWlpEte7RhH+xblew
eiH+YCCCyWnjnmmMK2Rlb6EodVw7MYBp7x6GiMwcCnUXQBWeyAP64bR3vUyv6NfrNiwpxSKpYPDz
eBkYo+FZCe3XLA5ShhKmWk41lUUNBQ5MXgqf8WJtHxlI3w0bG3z3ijLEm0raM+eT4lKO1LZnVX/+
eREjYlg+Yqf5+dKIf5cRQn1mqf7oB3rV9E2zK3rtHjHlhPs6CqOjpxx7P1EucMiaD9mzXHWglQfe
PyQcJ27fM7JcP306/b1UJ6SDCXiiORLd1OyDucjSjW0z2bSpa8CznL+kfSuP8CVxyxQ9xlbffR27
GsBhMcNHmJPdzJYDkhH+VQ7N1HPl7Of5e5xftvJ2QpV3Cc44YuEzF4WO9Ra4ZvuWjwAjqSLPH8ph
pmC6L+iDhh9665gQr2gtUpufK8+OQKi1NHYF47vlj/Erkgz5jTEN6Mh4GzHW3H5etMNmjGSNtSmO
RZimD4XfVidqlVatEsVT2RJc/+fr579Mw8rFde0o5Vrakq7lmv9x+eSRohzpPh+hTXPp19TSV5Fd
rH/3ySx+dS7UyB4bDsgtfk8ctwCvPR5ulsWUqiRmwwcWb1QywohBBzyHGsggD5XoMimIQ3ZIShcS
lw9E2/ldAFnnaIJxIvQxwJXmu9fQa5e3rF9N1tzTvuWG1Cqj6QqF3DTtS0huYP/P3/J/ZnWUNmD/
aM9Rpkl0z/uPOEtQWlYY93xwAoT6gqnJXzcT3xRq0fct7tNoEym8lwHDZxtgzD//48795/lvtytx
SA8eBkYR05PO/2PvPJZc17Lt+iuK18cLeNNQhwBI0PskMzuItPDe4+s1eNVRVUgvpL5adU8dk5kg
tllrzTnmvz9vsTIB7VctGMKu6Gnh6oWTWPj2+wIus0SWQz6isGxkantyHsSdkWuO2PjREWtzfIxE
VHcFHKFNhBivtPTmMUaFsCkqMXECLjfvXfCat/SHrAMVVU24mc2CvxeE+iGsP3vR/5jzEiSuXDME
rRo0rMV4VLi1PkK1EzdgJx9mIm6kjNw3DDD+VsqQjzIyi7c0JB6UY9n1v34k//iH/uWR8IEoJs8C
ebciKeK/vYJqbjVDFME78Cf1MxWij1FX1z0kc0CyQCYSSdgQlTETWsIQdsDLPX6qqUmCTYtT/r/+
Xv537wYNClnUJctkVcj/uhrYBoW4CJg4+3L+MzY1N3vg8j08IQBwWz0E62Goc+cVlfz/vcu//zfe
Zfnl5/0/e5cvRfaZR5//q3X5n7/xP63LsvWfeJJlhXEUvmAR591//Lfh92VqlsX/xFuFaw0/hKKJ
mokjLy/qNvzv/6Ga/Jam6cbLLKFK4suNyjbzz28p/6njnDDBGHKww97Q/p+cy4yu/9UIZMiqjGlO
xFClayrf479758KGsY4P7sZOqPKcpjNjD3vjkXWorasq22WJ5FoBoksipYmq8IetWel7f04I9pj6
akWeAZ5hPFmNmVQUbCF2GgpejQGmHNM/HoQJQb5WNYRSE/2VJUTTVUzXq8w33iKTXlw+PtA0MlIy
yWzKEk9VVXQQ8ptiSKSc5JrIfPB7knFHzGMKZEVON1b6crVQLzLQb1xd1AFAJQ2IfyncIzJOmRD3
BdoZ6yYPZOdkGimyPkrRAQVHJqeXzKjUvSAVDm0y0Rm59glczJ0+G0hU0ntaIYZB78BngE7VmEDH
rOumXebklrIdRRtfDEEi9vKVMAjUg7AwXXpZiK4brxwbHQFei767ES+BEiPHDpAL6dCTOjoOTJCv
1ig9SF6Blz5ypmP+sFwl6SVbqXHCBC8EbAe4Q58Vhlkik1ol1vD/8gfmpECVaaagYMb2XAqFl4Ow
coiIukg51vNimNGUEcZHRJerKBg6Qr12ZRIQ9vMyyi0Qdk2CpbhCAhQRvSMgsaByc7rGfJRYmpeZ
TuguGZlYC1GNhv60E02mwMMmpDu2m4r0JEUmMbQT4yU9P4xh/SVFvDz4YIOl36jXrlZFOv0Gw+Kp
f2/lP62wCmxk3TkpuE5F6uRFzApaNB11KzH7HhitzSNAbGOamQJ9jUkbwPRNZ9eyfpOa+bE2lIiz
jPexVEBLyKnC4LXbqXWF0A0R2mIqxWcFE9GLcnrpk1riVAS33MomidijsgZHp9qDSAKDnCGuGQVl
LergeFvFCpYFWBpVDb0omfcxQrqVWZefgWpSKjLv9VpOs6RJPqcgaDw6A9yVSVkxfTonYvcjdwm4
WrXN7aqjsYPibqdIGBAka2+qXNay3McrPKoOPiNUdLSDkW62RFj7FJ29eRkyMpx9nPhy2htO04rP
LjJCkCnk0An4eR1LE30w5E4wygR/iQYSFXVwQl2THJhkPKeyXaRAt20IfZugB3SlwFMmZiZ3+hIW
SxdKK4KAQGlCtuY4QhYagk93pDDBQd3VwKX9bEl9B6oez4AI3ZEYkldqIYnI8SDL7tT1T7nrcNh1
KoH31Rdht4jiRRMgvZZ+9jkkDYEsnNcJiWlDBQEm6UsrmZ9m10h2beByaGrlITYK+4hxT+ZQpuxv
7yVPNhQArI8lwlw/jU7jUH345VOQxvdBRNISFEeAtrSoJmIa05ygq4hRqp5GkgNxEwiIcEtpSdrp
s2Jquh0QpnVJqWK8TCMvyM4VGXN1rrz5ZHMiE2ywxPJiTzTBiKMYDnVG/ieTo0VfCNKuNj+bWG9X
WYSaD/4MGGsMCjgA7k1pbTvSTbGqzesEjYcgKf6yoAFTokXdUW/obbGZZcDlAF+3ETmIcWz+41Ol
CTfBXypKm4ndbRCAWKdkBcJLV5/cpI7zEJwIttG9WCCMpER2z5ydPY82h11XL32PIS2pJ2mD94iu
GBUZCuLmxtC+wUnxQRNKaGvBcB6gwMDKCZdl9LJZYIGw/R7Ms9UCMByV/iIlcw9mDwlmm4pvEcMU
W8IobQN7JeUwmfZiW32WajTCr55uWSKOztBSeYQhOo1BikhyJzKRogpVIMq5xGyYYpA9XMJjXBIn
AZ7dxPsZhKCFaAvQ3SYZ0OKVUg1U2JX4jSZM3WQK4q4sshyVaA0H83ziZdltZmJwyrv0mSrJfuxm
2vFm+KPXJfBdC3+0H2iLzkppNzKNdeUcC71vwtPvM/C4BD+em1KSD2SCO3UD+M4cMstV0VSeC6Iw
l0CzIkfFyc6emBVu3KPhgp8fBigkwwmXqalkmTtlPMDYyqJVYQQTUg3xGuItjP2SnJEyEHetYJxp
xmPelEdhJVTNl1YX+iExfTA5ffecmUXYAcA8EieAPlaz9FTaRF0ZYfHwpaDe9d2N7nvMyHZ2zFYM
nKRTkfJFfE+thqlFGsJpo/ZcGHWdzCN4os2eoA7eu5ysOk3KuxMuO1K/hy0ulntYKdmtygUDRly5
Qgkg05atyyVx7R33bJn2GW91m3H0KEFi7qZsvokmzCVppltX+/CLqT8OSlU/EgVyNyHSA+tyvhpa
2HuWOkCDbR5iHgebVIIkbIzhQTdJF6jTs0S0Gm6gafZIIGLUq8fvmoZCFyGVcJID9HGmso96XSVA
XH0fooCO71RusAZYq8CFQaVAiEyau8KQUUzG6IDw2knFAxV0+akqmLpTwtyxVC3p5StOU8LTH6uZ
yFBsnh72bbmqzKWq9NldnbOdiGsPJt4COEOXquscCcxm1L/9cIRozBXFm9qEEJl6BPlUi4DVCPq5
tKxzT6jpa7bdtKYlry1ro8ovohwWUF/18cPAidiNZOtWc/8ZGKNqa9AZ93Lnk5sqvSRMjVk7cR12
z6LWzjQjtW0hqpLLveTQ50H8yAlcAN/p5lhbdqqqxPtQIfhLGh9Wik7VTDbM0KpnM4G9YsjhlSE9
sVZRwlMlhvsSdPURXTEUvFajL/76ZZOh2UoF5J9NIRb79hUEjgYGSVsRh85QZsh+fKV0TZ1Ny+oD
azuAe1px6r9brwkAIIRh989/qYXiiprCxyfiEcQcyrMyfVld5XmQ7EPja3zxEpIWBi6iBjd5zQQj
GdJJLoTikmYahu246jGWclKAxVmSzcMvycBhBFOZCFrDDYHZyNxmuF4LvxjUJREt6p7enxjJGnYo
tDtClr1zr/TPeJCbJopspWyOc9OqaxQwUyIEh14tCo+EeJLi6Gou0cp7Oi1qpvdWAZMTnWMvIHZK
u+o1EUG6yDVvXc3WSragG+uK9ajqV5KHsYpV1CfqJNHXhQ3mF9d2zIn3lpe5kN4zdq1FpJDXWsmy
aMuouVXppVdn7C8b2hM2ytEPVPIQ1f690p+SqZ/kCvc8U32FXqH/Mh6oDXV5oum3LhgZCaUtogpT
p1V+tLSPUaiYIFVuLuWQBCaHSTmoODh16mKuucySrCKxmxtczUpQ/TFkTT8gnAq1DyoliSmz1CII
xs7yQsUvrRY7TG5WDyb4LEZN+hVRTS/javasTG6XmeKDq4ngrBi3If8METIMZrDvMA/gAux3fZVs
JjPdcJHb+WQdlDBnMmb9aTd4WQVNuGo8jb0d8aiHRXZVC88u1L0Gbl4+I4xKBKanGsyyCvwwVqE+
bPeGANB1Ap3PVsRPpvcnliJqnxSH3TTP4LeL3Fp1XIbn8FuvaDDhntIYi9SvWLU2dSRmUQOzfGiI
dkiG5ouxCme7tE4o/DHV9JhQclsfC0eEYBoNEGc2xC55ktA5Mt7+18ap5rILfpmHA9wStJLdRoWj
6qMnvLCidHkTQGPsRw7i4EWJLLAhybkDoqp3pgh0jd5+THMustRwIbcKjb/mWxu/Y/IUNOKQem7t
MzcN0QoW2NMJGjrpmHniatFwH6tj3sABL93IbAgTVoad8eWDteR+DzF8UUhEdJWzTRr7xyifM4t6
wwf14w607SW9RSSJm7kp7gYICC62iScW9ynHsk/A2dzChJTdXoM+JxBYMjEnY+iyCzTQwklBVDhP
Eh+aKtNHxWIWM9up0M5VNd1Uw3rTR2DPsXKO00hwIfOgasEdqHfzKs2ygoBKcr6YMdiNZm34ELFA
E5ajcgcUvyu+RC2GB5WBWSf/tIrIQnjm8uQkxDlocoeuSmKPVhY6jhChhvDMWLMrGPuzMKeZLOSg
d0buNjPBTZW0CrtipWvAhEY5dHtZs+sWPCb5tqEa+54iE7n5unGjruAxJ+NGomgQrJbw2o7wtQxj
r0aqMIbZEDZziCTbmlDymtytqmTaGS249PBRd9ZVVuezgZ4KWie6QcA2XWXuIyzr4VEzmHpWOjx/
9tc1wo77jFx7oRJMvKga+RpSKKIlNBaxNl1o/n9ZPo1iPzGhSo4+P6aZ0bfCf1nCvQznEU0p2iQG
DeVZHKaPAYPWolTTs9BmFzQhaMbC6k2fuHB13I5RT2c9pHqGBDgqGywiAtH0gUkEYNIdU5GZJdap
qZM/Y63ewxF9xoUdcJ6g4VNCt6vkJ+Ei5hPqyGtHmNETIl6XJgRjgpx+lJX4lIWMiS7KY1KMWzC8
I1N83mkTE3IB4JKvfMwwNOWlPNiIGCJbxV0UoT+ADw0HI8/+KPZ42ViG8djKq9RXvv260ldErP7U
jb7SX68ZYgm4FhbHF2ZikoqTkOw5/x5EFj43vfxqs6Zdj2H2F1YY6cF9YQSqJCoz0Y3pK69VQdNt
IqfZTPRiJ7cZN7QpfxsbQdkQ5egkUumFrSacp8Rifiwwxo8ZbtI153vU5bBejJMmexiMWYrs8HJ/
IiEJO0KZO/R1E7fKkhxcu4FJL9eWIzMVVridpQTpJCPsfa6QdD/05EL0hmO0I2MEXz0nUXLODLaZ
yiiWeQ5S2M9lCg7QoyETFa6IBzhiJhE4LVYJQht9XT1KA525TMuEJSTJ1kYLjUMrHCcH9yFVsQZS
pqo2Y5EfQxZlGz9JybJzTG34puFlBQzXa9ZWojwskn18Br2mzwg+xM+2Jnydn5QcD1aD9Bm2hy7a
mgNiAHfm963yOlKTDxbTaZLQSvWYBNeivIzGptZh6CaUrtFvU32O008wnvHP1N1pGjfJ9OzzdXUv
xrNv7iRr2RD2oOvXhpyGMfio5z/ZwDfektybGRhYApC21BXCNqBaKfXaxkTvFByX0fAeY16qj0L7
mU7HvkkXjAcJ6rzF3UQV7KHH50cMk4uWfRQ6B2EHNP+wlINnPz/Cbt0i6U+fQnSjPUHND8mXDHAB
SXTlXyb2bMhcfGWkx+SwyNlv+JJwUoX+kzJU3ILkkfnXDlV2jYxGGchcsZ6xudcKz4zeEv/PF74D
MAaD/Bjo3RiYd0dOH5YKGOR1Payq2VWmZYr0tRm/UIYtcp53UT20cSMM5zJ2S7ziqmu1G81kePdU
80dqXPaQOFFdRuoWjIHik6uSW0juoUIMb69rSohWHjAQAlovNDyD2aFmJtjND9PsasE2gwovDpcU
W1AQPyNZXPTgZTFCL9phKUqEFO8bgT2UM92DQTrHt4hALlwK3aAuliK4M4HksF75zGDzwz6yreGv
F3f1SFyttR71i1Q1KCboGfmflbLplCXH+1item3TaAnSC/wcJXrnchVIiPoZ0GrWQuhOL/cN/Rfk
iZtu+gi6z7qpOLzQN0tn0zok1duksI5NhjLmNoj2NLzNbte0P5F8JIiefCeYHdj4ahvnac0Wk297
TEfqSCVRmqSCfrYa0ArrC/n1QsYbOOjE6T6r+D7SVHot5vdQujQmNFoJRkQULaLprKlezs2Ivgh0
YGIk39Ng56dffnTKuCMV8BXK6ssY3Txf+coOP+0sPzHRArM9TOU6R6nCSIfZdNl8iRnOWldNDtAL
JP/sJxNDFabiKjM9G5k0uyPtIkU4BY22LiGEEiAyyhtB2wKMbgY2LqALuLW34J38ZMX+qQNPixfK
3me/zVYdtcNsPElTj7n2qqsi+NVo84jCnwA7ItNPnbIt8yWAQEv9kdSfmFk99SwK01XM2ICw8H4Z
CZ4/bIz+J0sOctmtg848w5tw6vqadBBVUNRqIYL6xyBcyuFPN/2NP6Cd745NcKU0r5IIK260oHA1
uaj4qkCiE1Sm6qNX1nJ7ZMavoNgVEKRlGRdA7VOMNiPg5kAQSQUy7dJamTFjDnJO0eQHERm0xQkx
pq11MMQKaaX2d/5MFhyl8aR1GzTqnOwW3v2ueOuiNUe2P9CK5CTTIgRY/IxWhe+Wi1UvHobgZmV3
tGp8DdE6GAaenw+DQB2Ba55EC8HMv+XqKsWrKDsXXNlH82QUl0ZBWKOSj+A7SGmsKvHypPeq8gFE
k0UWFBTwTItvMqmnwl84/lrtVpAdocH1RAfAaaeTHz4E5ZKrl3/KwM7R07/GOk3cM6OT1p/rcjda
OzAXlvAmTtzVfyvjLKmntltPkzcqtkWsPeCa8JyCig79e1rt82Yj0LfeGvo9mY5JivXXJWOaNAYN
cq+C4wLcs69vyvkZJOdZPvjZYYg3dFCHfCtT/5VZg6OULWwnDu96wDHn4Qcdss9eJg2KjBDU+HLu
DDDT0yVPmQ2QFMcFX9pExzkiQlDMcJGrO4m4xpq/u0ZZQnqMkKDpvdSygEPK1UmRLKPPrjplkIF5
fKp0LrIVvvR2b4U7wDLWK7r4lFSHtsOccha7C5I2kyBghtQTVoZdP5yE6L1lxBF/x1XNFeasKqep
PD80ekMB+7C0HH2b0PMyeO/6MxvNlB1T89DHzyzaztOlUh9NuROK9dDCgLSHGSz4XR92BYdYT2sq
+zWCy2Rd2WOybJPJeynctv5ZLT8LDccXrMfX9hpYXPLwsNB2IhjxWgrBNedpN9UPmI3Xhmw5YUFJ
KD7M7guNGxlpv/q8TlnUMOIF4uxymxuprx3ghZc6zlXnlZwIKINYr2BFj8KeW+YU6ymG6/KVS4Bq
Hb57q74GLmY/NcFN/AYidMmTAtvvd8dsNAnDSd2MnKl8+h2CRxcckbtm0hrnGd18aNDyirYl6TgU
fjzGDDBTT6sjh3DU80PFAPuKpcrusBIDnM+rMgJ2upOUi4W5XxE+InSrXJqFmM73+OiSDb5Vvfqu
xvvc3NKIdNZjE1P1JK/m0mLQNGBMbDcD+SnTD+JjMf9Wg1uUPdqwWwBbI6tmdPzqwBqhDV8Qjdo4
E9at8Qh/DdZNgoF5z6GsDEveH3D97hBAYgi2PHWo8UqNJO4uUePn1mfXXpA+oS1MQoCxF84vnkxL
Tnt25VMBN2/LkqeGG7NHDrZ9eYqi70HizkPfzpq+2hI6Oecz5+ZU3c3x/BJ3cxvnR+IjmAt36q8p
dAcB/7q6z4KNOm18TMTDV8aRw/tLKMTwF6ODnAHR+FRj3iQ8NOVXCrDGbYhlKmvXwEsnLY32T6Ni
ldpDm9xGBaN7/py3dXPtrDfVcAs8LeWAkW1C/X1k0QWZp5ieL66L6bM3vVTeQbJOzGU3fzHJHoXv
1Dwa1l7Vt3xRsvKImucN16ZvbJM8WTgifo6v9xiUHGPg9AT+0SvGVjpq3NgBcfK+KrT9ajJ13/0J
5bS0QaHMdppaX3Nyj7Vd/FrcxirXVyh4MPrQ7+D/6JcjDH9yvCLkDhyvSX7lvqGIX8O4SVHX8kKI
K5MAtSQU7Z60hiq6ly45yuqMJWny+KVM3AEZXhSquyCg7W/iE2SpJ6RJRcRXkPzoIcqe+n2t4mC5
Cplu67Rk61R3yeaz0fG73MDhGO4sPKLYqflzfF4GYEGjPzXYLGJCJvt1gntidEXzU68FxllXw99R
mifxaubiPNipQZbjojL4tsCdd9l3L9wH7HZSec5CvHZLC9fUAEBKyy7D6NbSTqXLI60GcV+NhJoI
j4l8FD4WILpx6XH6xf2pK5kNjeLSqDZQmFHcD8OdaBe9+RZTr23XoKn0wGYIQjsNneQA3FLk2Il+
NQPrC2ZqfcVwkLdY8W9p4ZFeS32biquo5h7CgSjky7H5m0Oi7BHvkrlIYRiyrxUuOd6h5irNs4/v
bMVJjnnLJ+pt3xkOS1Ymg0NCn4MHkZy3deePXsf9jSZah3Cfehb758qf1/68N80Ds0Wj8WpecfHS
kBxt9HCwRKdbvRrOOM9X/Ft5tbdaRov6s8IlLO9DUFf60Uix8q0xIyaJm8HW98kUyPfduB+T99ow
FqHqiT1ORZe2/SKKT7Fyj6FDOPW0FTfmKgYqkbLRX0vtK4seen0pipMIvQMYr+gq5qYY13wjJCVO
xtbQLjM3BZmWNoKzpUEkXJc6Zn/rBK/RDowfFi01yEyzKo7fh+QUN9dCXvIlqczQyG97AZ+vo3Qr
lXUAfDq4KMZnA+EkQ160hP7pytk6J3GE5CGF9gKxGgPhFVT0w3wcx0eWXuXuU1OgLHy0TAUT8Asd
3C0CvcJTre+aZpfKjvynzNdYfxMJNZRF2jfxXyXapHD46k2vTmN0SdO7Xx7MdlfURMIsKkT12Cvg
r+zM9hLNx179JRUFTn1Ybabe1aWrKv3E8TXq9uYaOUa8QvjnkAJuLSrKC2cK9+3O1zHUvpcCroCd
L+5TMAvzqiZNbPhD7sq8iZ2aQFJLtOl8jZk7cu9CYBV9upg7wUmu0jepJHxj0UbLcnyjdJOBxGB7
JYcij+hMC/yzYP2xj76N/M+gPED92xRNtio+scfzJxyaPYwHweYjBz5E1qGgPIukTcA41nq08c6q
HfIOY+1oDv2C4Qg+xqdVEpPwHLMdklSYt2l6zlSJpfxtsENGwltbPBVh5t76USkr3nMYh3V+rOJn
IOxaAg275E+x9shMyf7ruw29Cp8IU5x8+jF4decDxMCYtUNcyBo/F54GhXrKS8dlOqzkbufTF54/
OoNnxO5Jpq4inkxpD1FJKNev+1ejrNAgU6rQ15+PgLH4N3unJ/zTx3LwIs4xn1jq7bIZ91zdtevE
LEQCN9fDBaKQQtxvVW6t0nHtHp3wFknlYkSqRHzZYvJ/0frS1LvxwLPhJgcsQzLPHHgKC7VCUkdl
XP6O4MpIibRT6STLSC/3hXobilUAGVpFXbpNNv54014UQxG2zrmBvMwkL9APYvZm6cT0RZu0vZrB
X8aAJ48x4g7vE83jeDgl2qHDhZ81GkRMIG0pzKiY/lGBuj1cpOkxyTeM24MtrV1wCIB93tvQtz+0
6D5RGsurwLIrUp3abWXuQJYtXnQmhbMDvy3bO40L7MPzk/2fDvbqq7CZRk1uYxfJ6zXhyCbqATbN
j0+sYEzmziBv5movsB0Fp7DY82GpgTeT9xnehJxBa88x89uREMF7R7PgGDqU171L0iMWVgd3Ysqd
OHXZfyf7q6Eh2i8Z+seP0vAUf6O/brRExVn3jHgocq0hqmDPq5C/vXEfKYpLqe3FaNsKzwV9cYbu
+1fjehOLFwNHM71o3Ao/FKrosc/ZwBU8/BM5BMaidtMh31k9fVud2JIdpyjEzRlqTHPIxbsFcsG1
7IyRqpickPrSjsFNuJSWoitW3wE9JgYbNorfRdJ/9h35VinNeFqc7fjI/b02XrXyXcO43dE9ovqK
T1n3HvSTmwk/TYSGDyO5Me0Y5L1enTpyBmObGnT45NOrAsJoF2Ibiqzni0dUQDlKyDOxHKvaKPG7
mJ7MwZWHL83/ikyRJnDuFNT0qO1Xvc7sI74Y+YdcHXrnC+ZWrblUyOOz8vHrrwx9N407qbjLNFYa
6Cxr8y4KO1h4cEK5QnMTLdX1bN7IfC+Kz1ojpwYX8EHQj7B1Fo0EaM6LAtwIdK4xPPIFNJ+kG8ge
Fc/Xa/WN3J/L9i9u/hQDDoBFOyLDocisuqbcyLdz+ChwGw4/Ex9Fwwksgp8J3KT+bOR1yWRh5FF4
kvRmzu8zDTBuEY6k0THO3gVjDRYqSB8l70EhA8UgUQoKwj8XaMaDtMKsfPNKg6EvpqrERQeFC3wf
1TeuyOnG6oB/2SYothVWPUvkNYn6SelHW/5GKm/tvGTxhFxijFOqE1YfXifjIVjrYvEFXSoD6mbc
tOgNL3aibwp1z/6WKm9hg8flo6yp9rea7pkVNY9nmu94deywc2r2T8mnqUGbTr6aAsW3eBaxS1ve
TKo5WbwvQIVK94Y8BfZRLpH+EUYcrj6PLSvnHI0Iocnbga3oxGRX5gwAjQPoRb4b6oc2pR6PVBw3
ZbnRuHH0DnhUFlWECzg3PawkevqguTZpN2ne1eUGWNorm7VleNGTcFc4YAPpSLJepW96J+OyAc+J
Iqpzh2ITiCS5EJCdLnWG+Fwr2em1m1LvB59+f8l3KztsEIqwrP7EeFMTBcBYvloZ6Vcv/E6wvtTx
EuDdM5gJKGRtyaR8wVlQpw+NQ6U8KMGqLj2ur7SC4grMYL2qG1rQDOqQMVM5VPLRl1eG9tso72J2
zet9Gt+LCTAO56OjD9918tX6qRuFR+pHnaVQ25rsQNsPF+I9rjyupYLlNSSz+uch85rwSfJCoC/D
+NPCM16GK2lYHk0Q8Sma+VuErzdCMfx8rXuLoSNb1Z5Cu/nTdSeZbEt3A3/bAU7K891Yuz1wjGCV
ypgSGOgwuZbjbFV3G6lf0ZcT6UH6uDhgQC9nmO3d2i/Opn4vxC1xnqojXCpG7c2HEhtOmKpLiW1J
WPBz8Q5am8LYVuFeC0QvM4j2Vt7z9C66CS1kdatOt5dU6h+y1GsThxdJWkhtbsRhT8OJEdE2Zx9J
8gcvdoNfp6TOay2vT+/hfLWSD2BwerVtlOPfm2i+xxwtyqsn2p7U0R1rr6ZQzipa87S+yPVS36pJ
WQqpbws+Xcn5IzW+NCPBDnbWrVNb0WTsr4PvxlSya97OxtqN41v4gpxmGAHHsxr8dojABihzCmrh
ji/CQsUTxZT7aPA4o8Up1LhUT2yF7VXmnlKbl3G+zsvZUatvfG0Eqy3hwiwHyxkW3JBwGBkhZh4D
yT9pQzVjFVkyFwKTsFH5gdgTSOusXCnqrtKXqBLxv6TcwvzKt1vY/impHeOCHi9DhchF20+N3MRI
WLisJbjebSJ8+dzd0YmrsyH/gJewR2gidkc/ABVRf0tfi5vRQkv0tYCFCI4ukBnpVE7XQHQH96sS
PSi4NOTp7Hc1Mjhqf3mpkFERe4MCxc4GAJmfOup+8UsY3vpsn76aAHqKGO4mgdAPeU9tZsWOGpoc
OBqnNETEkBjf8SMa0RuWjB3ih2WD+pePrx8noQIBqoOqI9MPEkRfOoiOaGwbad+8DnSwOzKWTgu2
ZOMit94V2ab57Ot92T15VHpPH1/dyOATLPOSluQreszEoPOxOuyobZcKnGaYfdn0VMMtoi2BMogv
34uU1Qt9AEj7MwvXrj6a2qeWuNH0GxBuNcw/6hLwR3fJrK9M+DTqmj9PrWHziU1riI3tVl3rPXg+
nqhF/5pq29X89eBKC8Gnbd3T+VL/pPGaDPeA9q1lrrljTfKZx1ClroV/lTK997RXL1/6FHgl8rSy
2/KqMIhJXIzlqxfUY60sYyoQMkKwMsV20WDmXvORGdElqA6NvBeDJ0OAIfLotrYvaAsElG1AbdDX
WzVfZjaBZFSrnr/mxkjBzsEocpoAJx9j/+V1tolaRRF7HYOvwGdQXTG/FQ4qYOmovYd4rKwIQkDa
2Q0t6So79YjPSLQiNpDqBzQYTeYoEOyWa7re3ysXgABxIavCU4tNuRqQvawG66xMN+IbF1qNaUG6
iDQvUqCfxPYowwqUGN29Uj4gi6UDQjAM8q53BOtwuVac94ptEs9ROOD4GFAzMyWWJaYG93xhZ2pP
qyPEDqD3TS1P4fR47T59cpeLrboaXDFbRcYTKtNiTEwIewlvQIUo9jYu6YZX59JR6VatAIAA/11F
Sx9U7kb3BYgYnCHGu46E3yDuiGu5BjaKOypqtfVgUKcv4t5mrF0fLdnNy3WS0GO/FONNFf6ghfr+
mzLtFH2jd0gl/6Z2LxXfevShSBONA9oojzT9wwVLEMlvjt/gRMuBBpyl7akpuWMEIz2q94gcdIXN
rv9FBroI7Qg58IpxBt954UKFj88WHRaiZ9yyC/FMqyDP/+gccdcX1OMgorlbvPLCN7PDxD3ady7A
2/IkMp+TVq0IYMEDomV39HVyEJN2wBB0pFTO/e+g+RXHeyUeJ+U8ZoILmpFOb0NpWTDZOmn6V8J/
ZdqWBoc9DLua+WZDwYu6xaE9SuvOtoCweNl7IeyJPFXTZQrhr4aRHZd/NdCnPlh2+bPOL9r4nOuj
3y5NZAiK9CMjdhIqj5ZwzsYet+tGvVUEV4bFWUQmGDL2gZ+7FYx6xc7oAN6Y7BBNKY2AnVqcOJHJ
tqQcOppckdfhqoTt0olEojOP6S2u9Pk+Kjyi2sZiD9uWDRntRABDqbyaZF8sw1WAV9uJlsOP9Tu6
gCGwSUE7UfB/N92TwAIftdSwEvNTr3yLcPxmQoSi/CRnLrto92lyhPW0/msZUk4NOKmRnYYG2Sx8
Sd2zNS7ceGuKkdAlpIQilI7GRRCcUFpK5ptOVa/0XKW0lcIH2Jb/g6Xz2nEcucLwExFgDrcilbPU
UTeEOjHnzKffrwYL2ICxtme6JbLqnD8eEnOtuTK8NplqHi8IEVpV8+GXL8Q8FxeTQYXSAaUgAHoQ
gHHi1kNDeuNvZByDaIswnidCQXba7dH8LjLr4qBi5knt7xy1NHt7inO2eWn9DdQMSPslzm8dFkbb
cVN9SeSFwl+f3ktY+AYyTv+EAkJ6Q2Y55xiR1hSVa5xV0baUiOSj7W7BvtIec21rUmzgOfiOVxIu
SlvK2SJyn7OEsWGU6EKW76PXLDDXx2jO1uE2y7fgKesGs2Szx6/Wat96/SWUZjKqpa7jNqIRVx7p
NYXxtDl2gncT15T4wRXQk0Fgv3B+IfGOpZifs86zqAht2XUDrhoJXWEscpnqelfl81IlRqQJXjLl
0STKCqQRHcZGsb5SgpKHW1IeSn2tF48SZ5U+njp96UeHyjkOA5qgmwBM5MzZthmrNeZPtXqts48s
FwDOqq5XPctS9t5ZP531XfZfsur16hGVo4uvqPEooE49PkVQHI+ONRIb17Fne11C3griDZNHgMc2
+tbDt6y73t77+KrjSEjWihctGXUwqy7NZJfSwJPhvhsYpSlSLex7q1FFYG1YejLyt0828F7ObUf5
xkLTIhfXICvndwLLizqLA5cIu54vwcAczFVQZ/xDzNNgPbrtooteI2yFNkKOwPnbuZH4hiw8pxQX
nKuyXU7QKQo8d6nc8whsfWfAtdcbMlOC7ATfAVjdsyzwl4p26wVkHXZqKByJRIGP6GbRYzAAfzRL
2UX/vQgAHckLiK4Ww4XfD56KgSFi2pOjtdOuVK5CdBDDIdPx2KYX8sH6eR1auJh45U7+SoMEOaif
FTNiiPbRQkeffom0Ho732OM6WCvOJ0gBxPmLn37LY3QYcfxP+U1qLyBfbhSQrDRBfTPcck3a13Gi
EABLR7eYXEX5Mdu3eM3p257qiohmZC0LnXz5ZFWm4LjGVxXgGXaZtvyvStrP7Vlx3vKMnUnl0JD3
PomJTXmvfB1cReTHuCHog7wq63WKMCQeGEjItMA7WrZ42bSP1Pq1GtBA+dKyheMUpgoZxDj7AnBe
xA8SQhBfLCxejTr3lGGDo61BsO3MxrpAWF/TGJRxrob8UDX/NsHRp4lfTde57F2SfQv/Tw801Peb
wTl2k2DFOFiyjmxjVMb2mmAIUkJxVc5r3axQ42jusAZaEzhP+Pv/BaO+oQmKt+Y6He7/LlTIxpzG
mO+S56wYv7WS6HtlZ+f70tkGPMTdX6g/ggVUx5kVXXTsrPmhq2O2ODvIpOrgqVivSCHRrJEbEvAF
F5ugyvmAaHDuyHBmj1elhxHvLMfl92ED6++kV3lRygUQ3UgcSOYzPQwQzx9Z+guO7UnINeDJofWJ
fNbPWn9VLjJzBOgX+kTCe1eBts5EciqfalD8scWOEA3iQhnAtF3ak5A08DZg+s5iZ0GrhCWb3K9b
wqgQuBLpjK4ZB1vwaxOl55J3B8Y57Uf2bp6mggeXoau3Mi9bPKZ/XB3KmgSulki77QxSJqXtUiKI
N8UL1H5Z0OChGywdeyckminCrNGCc1uNXgDSSj5o/6a05TlKHEIoiKwqnkP5jrqFZlCSzFC5cg0a
XkeLNOlfsEObkGvGLEFNcdkgTvcki/UXNHImNzL46NRrND2q4kfFvtKND1N+qbEpgehbnlmfmNr8
/BbBk/aIAgT4ZpLtmLPZyfkzkCiqQXkcHUwcxNlfr3xOKI6zwHcRmgFa/zU8AplLR2r1CFhhgLNU
+YPsx6Ux71GwIk/U+IQR8APaEajjysRTD2Ayaf9u/EzVu0o4dJNtByLBT0P5ZmrI1BqSbssfLEq1
szZCmP3jgPqE77rqVlAegeLp2Wdpn6K17lnWy7ixt75+l/IPNdrNrYmktyFQDwrPQCJ1GzmXWYUK
PDDA8G7Ee99dcXEKRFiNkKty5xjBm0qvuxR+99nTgoCgrsiT0myRFi98UpzIAnEj49faRdNRNV6I
gNTKczrdxR/tSA8bhCFHDjTa1Lhz8EnhzSljb2KpU8ikxWNq3tgSdAzPIht2jzrSVD506HUo0iT4
G6PPL5haas5WSPNYNjJ6kAx52yIBMUCI0o7Kcyr9PCTCteYvNY4oFAZF+6h9ADqooyK8R8NyVjdE
0ToC75igg8dklYNgEbOCE+vVyt/YBRZZvCR2ctwk1F2tEbXDSzESk/PqVlhSkDQjW13Lu3w7QMc7
FATfnNCiRYEghPDZoWp8NDDUBHu5qfbToRCzwsfMJj71M0Pk+/wBedgk7wrfL0YjBNppyIKzlyTS
N4sVBoEZGXmUFueCBoK6OfXj18Q6TaEP+5HGT7rkMgyPlBAgA4WJyuEsoRYm8iR7Epf3/L/68btH
ciIWobSUQHLBl82LuLqN/vRAHqfDkCfDV1K/BcWlkc8s33ryE5IhLMdv4Xxj11fCz7GmQpAbE/iC
5C84SepaFtiAFq3fwMIRMIXWfkMZB2zdjh0OLlsKVwmXeMORwN1a9eS2Dt9G3XviZwFgRb+mAFt2
ZzHXE9qCQ0dwQl1wLBDzUsxJssktUCkDixYKJ3P/CsNWzwfMfihgpc0XcKXBRMCbOOg0yQwUwoh6
BZiXUEZztrRpzbERvK6l5qSUnOhX3SYzgzLFvH3aXk+s0IKfcc2bqAA+h8YrXLxMg2jJoJmd6AKq
JplAx09/3OUUFmnHdjr7zIrNhyxfZOmcs/zlpMamu85Dweyce5fGlPKqdht/1tyi2rZAPLC5i7he
N/yW8B8Ca1qSqgJLmuE2wt1EMrSl/qnZvSZ367OSbiijCG2E6b0lbcZx+UIdt4l8GcoBuIPC0qo6
UeKjQzsVpE0juVfJFNdk5pCZ6qK7OB/1bC12u5CQIA/LTrQv44ule+m0tgqC9iom+XovVdsqW6vJ
Bs8Kg1BF+A5Rf9S3i/dOGYF/3i2TwLa7hWQ1SVTXj940+7OLtIUFJHkJ7GXqQSMGLgSRmKHQnY3J
I0Gl4o2rKtqm4sX6UKITmQXLavY6nGVutOq1lWMfAuVLCn9a9R5ZrDcEwD0kjHJEDYMo2MiIfDBf
1AwB0F71GSLg4YgICDF/EIDWAWF4hrMq1l0Jn7Vq8jMlaAS5gHELDgO7hHjK0GKBeSzTkrdkW4CU
lHspPdT92spWCQxyUv+wBfLExw6Pe/SNSywMV51zVgxEcDTWMJoUN9tYU5VALRnwh8yY7WGddXRS
bzaTE64G/X2AYCI1LH6Jx0M73gpzk5kHkCN4JkK1eKJmZ4sZh4KReWWq15h/PhOZanZUpiebRGdj
jw9ts+lmd1xNS34W9PbNkm+bz9Pejs5W+iqBssdd278xxaO4WRABJgbhhKQBnbPDmVIwYAb4SXVN
OyPlGZyH8wE+VlrBSmMr4SsYsaTZ4qnPWYB6Rpc2xgLqBmTbGHuHA8TANfXEV4YRd9dlqOkkYA17
IKMZfeJqVEC35z8SQuH+I+dW83rVVMU6jGAxHRfRiR8xXvWbePxtrvTbMKTrLts2oXSxI/Qcybgk
4H2yJiBEXuZqN8OusI1BMaGzus/0F4KJWkD6SnZkYsBquI5yi6cBESsE18B6uYSLiQ+K9PCrr8n8
nEqTVadbWr66aBvANkQ0bwkTXxn+y7lHnsAWOYMOYcJcyMp+4vGdjHGjV/qi738sGWvTgcMV6w0v
br8xt72xrphPFuZ6Ik3+7kxsAPnJjLYT7KvymTKfQVtrbB4056IKf6TSOVQ1rsFVmB0wjWnqa8Iy
NN+0/oeMzLVBYKdAitP9CBAxoMHUIqTtFdt9A8TM94/ILkwetQbq5hwnOr0CGjsi/Fpj/07sFNWL
KJhG4TZbFNE3aWLgrKRdeM7SjPcNQwQUndgrypn5h4EkJf+nh88m47zZZcXFqT/EwFX+cMS10Wds
sWTb7H45r7yA4UePUxhaYxyIICpZR2DKgxhhWYURgleP9Q41kdw8GvGlWOuvKFlzD6HoWhrGFglP
i89t3DU+mbQMs7V/iSVIiwV55lh4vnT/F4EELkoLGvOEElxc4AKydr8sWBK5ihf/ELTmUJtfNWGs
lfqpJZDjW+iuob/xGHTpenrk3b3JTjLS1KGgv5hAejT8DQcnxBSZIOA9ru+F4UF1aeyJb4I4ohSM
PCVQ5ktB5whBKOxdqK++VBIxU1c1hRKHCtGqq9ZNwuXIaBaVK+QvMkIIx9fQLYF0i2OuoUgbWg2U
U/ifPV5mxdg49k8k78L86rePCbZdJL+K94RebkbGuiJLLP2mVwbyF7nxndze1cT3uAKtmBboBzTK
k8qlEV1yF7vs7BHWTLGQmsGsieN0BgFqGyEMYWOf2kcE40EazbwThHfhv5U8ENKEeqqEV+V357VB
RbccQX3gEMJuR2xoVfBVeZSc6NZlRN1j8DMNLx36EeeNF7YhOdvfVNotKl9AqbABWRIHWIoV9ZKP
LypHX9i+2vrzOQFVh66uv2HHdgPtr1sNoLK0gmqnYPFdsaQ2VMlOQ+PCIBWG11zTUGiRZQX0T4cc
fQ26R4uUxBz5QBGfO/w6Ken5pf8NjT/3lzo7Uo+XNn95/tP5hF6VyO27L9shq3StM78pje62z5wz
eKvxVrxHSO4xh/4qkFAl6bGWDbrC68DjJX1w5lQksHcbejeoUKra33jYDcWJpVI7MCtwt/5o1FgR
Zi1uPxp6z6N8F+x/tJGrAJYB1HC4QmDKTuWSLUUnRLYcakSGxi7hJNH575c8VLxDQqwByEQ006Yz
P4zgmUEMkvvN7wiggPsXCoUIn0dFaKqI1Ey1pdTvOPN080SZHhj3WWgbiAbh8npzFBLml6ziPUQe
t8rcY0ri7+eNWGVrCpHUVcQyAVYaUWkQCUMFIKMGnrNhOAX0Ueq94SBz8B+28jfn7GNrNByLOTii
QgNxydzvVl+Pm3Yz0Ac3HxK81kN66kMxgOQRqsiPptom0jrhSDI9jOKs/dVdpKZmV8G6SDkAp41k
C97nHVVAVZ4qPIJV/wRwo0imid4B1IaYfVNfIabibbZLuK9hLQ75mMRmIbvXCADUAMrzbT55Un7J
521Ltjbfofqbtj7/aIImMRdtfonkPaHdC/NTtIj27Z6pjZLWQvHCmiZE+ilrJPxBarOqXvnQxvhQ
LblNp41AbfzujeZaJOuCMFkhVgjpUA6xM0EmBNgFUThxCwXWwSHHl4Uhek+Q6A53c4Lb81gDmp7l
yUe3CGEnnH4nLuUZGZdUv5AgPLGK+exlXj9taqQ06lVT1maHbIrpg6lLzH6oy4elFBygQ8Wpj961
zignAAPqb+W8t5JDI7PcMRxOp748ol/xgJVl2F3gJin9ImEC19a7qICwVziyTKNEAnhHOwzwr2IT
SrsP808ljCvdtvZahm+cyV/0uPcUXOP5JkYCbuFxpmnP1QjiXM7uUB7JvG4oleYR4+rD3GRYf8Il
IVG9zM/PttHAg+cR+pwQys6+pOpXaF95JEd1S2bD2oYa08n4oMcBFOPdWhLZMZCHia8XcjS5ivOU
i6tHrDD8heVW5Zhi0es9iSdJXhwVyOEGbqbUfiTnaddvVO6x+1EP3eebVolco32KTCXg45CN1yh+
uxVBHz7n/egCfaDS94ERsQX0vs3xbmNV+8Z/uYZdZD2Zltxr3UHo4rpsrSFv6KP62FBvhixCWVAQ
RA7/Q0D2Xfxi8rf6PerxG0e/qHZrlwX49AD2iVFBMBDyLaQdJFP7VUIdFc1O/ASz5YLA5SfZQbEJ
vmbkW8M4U/6DNwhpjy3UdT9wjJzBlrE1+RNzIEN5LFEKcMlarw5irnBNKlGd7uPoN3CuqjItnqRT
EF/sbMx57zdH/5v9ovsO5D05d8WaTHsDMG/mrMNOT14hMCqFmfSulrSebGuGPCbGIZE9EbWAaQ+Q
+x/sB5bCrtV2O1a4BYEEYlltUJI65UtT/E5vtXopqtUAecmzoCxN0sDno4HWv/moUW2qb5bLjpfe
QDFqH93RMztOxTP3wpWhQegnHtbMMbkaCMj9b4fwwgEyFE4Mlwen9q8tbRmVVb6mOEWoItlsxxCi
Ems981myj5G3MzAzF9j/xipDviBWO9c8YRJpTch7e56KV1urL3Z7nC7JGlWnvm3WxRoYhWsfq8uR
mcFXsMaHLgRPX/V8b2/kIBAm8eB3k0ksJFvfXhnghQURFizb4TPsvlrl8Q+ddl5bRGukiyx8NHOY
RXi4q+gSrhxXHZwDuRacX1eTdzpXTqK60WPUGMtzheCVmYkhwUjPow8sWaN0TF+4ixKgoYyq2BAE
mPCcRa2lAvCWsLkJSdeA6kQxjtkjcljl8V0AYCCd6T3CDTkRV+aaAEEMHOzfG5aBld3sSeXyohk3
wY9T0nzxOcU7dmVKDAdlU0knASjxn5yaxDlGzvYApVx0QH86/SBMTUemG8zKBxJ52/yzyPfFRkbk
sA5/1QjqlzPnaWub3kdxE39H3UnKX8E4KmM1Pafow2BMrT6L8XVgAxZMtdB1RsMTqQbHjYY4DTC/
eld03yX6VyT09ZWre7bz82/3B5FPCEZbEpliQmHx8KFQZ6gC+26W86qHQ8FGDlHxOvHyS9dEvkrl
cUo2DHgmAjWiZT8l46FmI9T6tAhtn7Tcn9h4SFlxdwZisaEIV9KyrwXHPEh/YjLMoh+5PTe/DLtQ
anSC8q299gBR0nAn830xGzc0wzpBKubOj06aepb7fZR9Em+CmmZc6+FJNelggFTx2d2iC+wB90Da
EvBxHrRPQZ40OWcEY7dpeaRqMBhlW0zKrp0cqXr8QyXdfgYrA60+sgz9SDTsooLaCXj9akRDVELB
8wLvsuIJgd1sPxv5hW3GIqdWXg8gTmgCS4+cjADHkNa/TeGPqghNOP6a90o/OflWDD9jfhUiMORG
fb+bwquJOrmVns60Tyt50WavkUGEEea0135+kxjv9WbydLCayjo0/Xsj7cz45qSndDaARnnzhhvw
Ig4BKOGNLq3EEcDI6MDa1NV6/CoSLFy7ZgSSoOTlTxouY/Ouoe7Tz1VyCWZuvk3Zr+KCseSQTku4
ocxBTtBPbo4groNCWmqUUAFgNIdoQG7jr4L2PMtMuAfLvnXmPQr/ovhtgErokHcBX/KI1AYsGCuu
zv8ObpkcckyWS14hfvGg+unbJYw9B8azQaDYZZzO1WWWiACkrORqahdJpg1Mcy3E8UJxmzZ3k+k8
DE+CkxPLkJO8NigaE+0aKKTVb6xpVS25SGDJ7wnECht1W+I6MC+pdm8nhojkK+p/kg51+QUWAK0T
a9uI+c2oFdjhP1Pa9M1eQfQMzlu5arJ1ik+xpsvNzbfuPx+jaXj+ErjCeNQRcHP3i5ZtQmdxxcY4
qoeM6z2Wnsn4LE6w/CJPkdmrNL8FhWSB4czQXlaOPKCOUKdNC2Fb7Ag7iJy9JqQWFBNBv22smh7K
j7p87zBZFq89X42mvF7KkG426tbA2FVm7e6vMyzxnCukS4Vri71TbE/rhlmmPQAx1StKORBro2nl
cAoCnm576QS/BE+soLdrdNEokzEUYm5p/0hoXegMIK3zyu5EVLukfOGasTogbQWhhTDKlw/RfUtE
8qLCYjupJym6OhXMPWeBAJsHBOG7trmUybEh67/YhSumUy6AcQ22YSbLCftcydUiMBIqQPE6CIIc
3aZAVjS+ECXBz48yicBJH7BAyDRcPq/mLpOZO9dP2Vx2jQcbrV+qHGX5axoz26S43DNA8F0wvkwF
Rx5GHUH9dBUDHdig6okRA6oQRTKVeWJm04uNFG7Aj4z6Ydcjo8SPwnJrffUmzK/1rbWQ1Aut3ILh
xVBRASWKBo6wOTxxezlgzCFKGpC3SEMVs6nMr8n60gAL1KR0Venc884Y5RuwK5cjctrKZfatXsVy
3cONjPkjGDS4OZrc+R+YJl+jKDTXDzC7zaIfL63OoL4QfWv6Sq+2SkyLFAaJKMKs0PyxISBFWShV
5lnkhM78IAabcEMVRv1u6z3pLfv5i99fwA4OFwq7thwNPAccoTVrxcI4q86FCJOu+ynk177+yKVd
2W5CkiuAMZH3wY+aJDOsnM5caMzfY340gxfoA1eB5uk4GuqSlwoSR67B3hFn1LgUJflt8i9m/hvU
jDvJwZB2XYV1BUkN3kIijFlGXAFfBPeAe4IU8qDp1xOXRewRwDJeSTAXOzCpw0Sn8BtCDPv8zmn3
MwIbJYrXDw+J6RLGWdG2CLYDbRWmrr3GFA6y7p//KSzmS8RYStCMDT6NGEnWPhvwHf8FKpUka9TV
JrSTVYSuzREd5+2SMHe3JiJsQJxu2QAn5JvNtrFLZ9TeNfoTVeFY/ujbbsVO6ZGJU/MbN0TA/RsD
HOpzqNWDOA7MeywTC8/XngywmDlK87Ov3cLpHGQPw3HjeZdIEsMyh5MLWY2M1A2XNUl4C8wR6o76
uUmQHJ4pD4vf75qM9aEhhUSmfMwFW+xoGcOxkFzb6QYyVoCohta10+7R4rdn+sdFjWwI3GhVbcLt
SPx4+Vr5+8Q5odTkoycPB+NvMvYCaBBS7tmn5SD9sMKXSP9u1ZcZ2Z7uAhZE7cZMV+p3ymbnIWTJ
sLt4JgEglLBDRpcoQ4ebpR20fk32LjpxqtyI8aq1A2p/NPLYd1oLuozrVovWKUtTBPDaIKnFcgJh
lAftWlVmTINoXjnGd1X5xlcROtzanC/1SHUWstgJOGd8q1AA8UVDPywhmhhgWAWB/AeAPqW7Odyi
Q30ePAQnoZdYkH3eAI2HN4tdCnJgE6z7/ncoXyPWD9t0y+wltpCHG1fEyXh/vZiNNxDnE1N1LS/0
gl15yZpN2gQgFkgbIkMG9wFeVnuM+kcCcdS32nKoXuzp3STYUY5IZPnNQvpbVkgPPK34mdoKYR5P
KzXcEiO2nAAPLN4JW6nUYtWG9UY8XzaraFQWW9uetzxrXqeeVOrJuyuEP4PW1v5EWSEONL/ik70P
rE3qfC4J+QgFNxOWuInLj6Q/i/PVR/lHnKP7K6Gn0NOnr/wmMWdSiPKjOfLpgfKi4jvQ8WLACFEi
hwiqdUethAruUdv3y9SyFr1y04jyDcabVWw1+4oxocbqEOhkLd7yEd4PEsS6I8ElXYyjP94RmUQk
28fUcnXh4fZSh6RHgf87y3+fXK5teMcpWkRSxNtu1yd8gLDPXH3AHPAFAhfUuXWro7qeV9Z0kVYy
jq5lZn2q6R/svBm/EycQINeX9atNn3xxkFIUVJR/0ePBAOhzfZSZspyaahVOzAjIKUv51fd/wilf
9XgIEVfq0o/u/EXFa0AkAjc/n6sWrwh+W0zajh4qHifOzOGesKFiJp6VNzE1atEjdRlZmssP2rKi
ZgWJ3GS80SRGsDrV5OMJ8KJDINL+FPMadY74ItoKp56uEqJDOgxtbBnA4bfkY8jmoXDQc/XHCed1
kuPYJ7opR7WcYpqe9wVnYMjJAtdaL4l+ETNYnmyGMycMpibqAD4pF0DvtXiGKNe4RL2S25sEMMB+
23M44Svb8Xop4wRI3e0orN01zV9g8cGngmo3GUkFLDA+sNGoL7q/4y2XnjxtIcO5M/6k4C4OgFcI
kGuXzbc/A2s3xAvx1ofkLAnbCKFaNXsIktFP2lDQAGzG8jSDBPSttQiGdxTckstlBPUoDCtQxsNG
EAdt9NVawmFqZ29NIPKJHKAMrDG86s0sZPNQhwjjsEOuTT9f99ZVz0k3xJ9GXPU3QW+obQRhaV7H
5GMUZAlnrYBva/wx6WHiWyzGJ886ry5gh7mHqTFh9Wqu8DQUl6tWwV0886/AAtNr/7iseIiiZRNP
jPaqS/2Km2DenEawDiZUtfkwp9O8DraN+i4to/VsHAWQUaVrf82tC78nREIKmT4digxK2sjzQNjC
1WXb90j8ENz1OVFwYKb+yq8fqgTLoqG5JHGnxrh16QJ0LvZf0hLQoP3Rej4mb1Z84UvzCPTzuSwQ
ftiL19o/9a7PPfDUjS9ge2q5cXHtfQ/JMk0VpEl5ijIvo4Efh++P/EP8fRtxaIRISyGyGDZa7Zf/
hOcOLxi8p2bt7Gg/GkCVA6iY+pi0SyYReEwdymA260GtkMbtmxB5zgXY0GMvdhWbozREneglVP+m
W61EOc/D0ds5tWkYs6tX/dmb38JZbUbvOWY/PhkZTj8VJwWv5xsd2kgTEAmxmoFxkOLKT+oA9DbX
Hj1RUezFSVBbJCEtU6Qu9vSlDnwSCbZ465HX5Fg3KJb0L7oCHOMS6ycpO5Tyn1W8aCLOCLoz+Eiq
n7EOyJTh2Q33TXZp2OtZPkkoqXZG8pJnuH/XE/1/6xqAOpJZR/kcM7ToCa8wUA7v+2tVHqvq2hnf
Nn/waaavDQVBqgjQq2YXaREuMAEvHLfTGLK4HfkrhGuKGjYnxRK8z7f+Okjvc3gjyCdGqNzu/f6a
agJcJU82nMkngD2sCHhA1hNs553VYQjiBmhCjbVdhT5KvAF+rIITiE90xZMsQpV2ky4tq+KgnNa2
LG1E3peBIt/kuOBXoK/BMwaHvYLZnpSrEY6/ZZiXGa4K99sWKDl3W0SCmHh/YMEmtLYIuqp00UEh
cuO5VL8gr4No6T4tvyA7ENFeSm0178js5EtktTWl91OksIu8kQpn1B++8tlpu6K+QNTr5Q3HjOV8
JqnF3y+tppjFow8Xmuw6cJ/tKmC79PMe89nk2hBM/vCOmxDgGETuwSZLmhUIIxPjGf9whc2ZnznA
3BxBA6vqi2FK/zTexgwkd6KRyy0g6RK1XzgHraN6jI2FNcis9mIT8mesQruSfhI4YzrmjybSNjie
Rt2U8SGRt4a0IulXfpuNDXm9ps32izSUZ1KfHxZS0HSTb3FzqAeCB8VyhMl4IioFcWcbrqy+3TrR
TW8QjbUw6RuKQXiaogDXLFz3chA/i8yRz3Bn9yCgqOIp6sDc6/X2J+uesB4UfMtiHqYDbjFKn1K5
SbKQsfmlke7ETw1vtn/CoTlERGRO7uCg93bihWOi9VfLpZZ2HtrdpQUSBMTvG4xfWB48Otf16tlJ
NE+9AIfnxaVHyxEAlBtIBRWYWCAD6ryPvoWw/DSkT9Vm4iT+swGzwa4pVFUWg209/TKb8jWy70Ls
ms8yZ+HSjpLBL9FwtfcREEuF2+/m832kjzBGKQMS268665D2f2V1V1F7kI/Fs0XWJz0CFy5vQppQ
rxPsyKgFC2t6BZIPid4Jb0blw7ePN4g5jfCSjeqXbsa3TwSFbtNSWOAYfY74BRdfQ04xKYBI9VPz
J039qzXdxddRm29DdCzhYZK1U691FZvZLp8OCaCvJvSncI2mbFNiwiJG2G/ccyEW7zXJSRJ3FMZI
5IB5tNLeyZsQxykJ9XDODjkuRGeDI7/RpGEXp86H6QzwxJNrXWGWK7dkmpbKV6QxVjh7SX7W/Xen
gT7SoKJTHCIinUoIg9JCQooiMgi/bfLEuCaRptxTcR1TclvdfPVY5TROt0i8x38PfMBVO7BX5EtC
AtHaGeYvQGtQ3gAydG76dKk5J1JgkW2JrEdjIX9P9pNNksqHc+YD+H2b00esPg259Yz6XYM5ICAH
WHI69E5EUgFAEOJVAXsG5Z/4TiPpnexJd8TmQfAQJuotxzNfREuxGfAnjoqMZd7Y6NGKUjE//bCl
j9L5M/U9p0IhvfvoKqxSXkz5O5+MJBrYWeLS/lLEJ7Pkm2/ZaBIySdbJMl7FBDFAyWho51HmRAFl
QVvL+Crap87sUoa3WQJwIA7HA+ACF5cQJdIrm843hU1DmwA3Y7SPMWV7B/6VAAPF6BF7JgZbe1dj
ClEZaTSPRCkrBIfxLHujNFv6OxtwGWs+Fb3GEpOglP+JMpTjKDqYH1J6PBGcpRSsBDuSf3JAx1jq
EYzEbivzj5jX1P4uZEwc8PTE+sNRa18s4y+CcQjbKySLHxALhpTQvkTDIfSvQfOKFQ3Ae0l3Jr2x
En8vm53/SeadUKSALEJMcBUkxdPvj6F51LpLDRCU/SRkmk6bpmasbG1Pa0TNzq/tEVnq/yDQdFPW
zTgqUeYQ8hMLSAC5s3FGLyk23r5RsVFh7suRZrYIni8q0VmV9NAabVFbH5SjznO9pQMWSeW8zG30
IekLEd4YAjwg86zCv46Sj40CTXhu3JpQxXDQHNIarJp8+5KInJCXIZkpOG1+y+jPMV7U+kX2X52/
aTXRO71jiKQkFZuugP8cf8+sXuMg49hY3HoiYb8AOKpdTGFN5xjwA0cRg0Gh9xJiTcSHGT+96pna
DpdEzC690M0DRLXkfwj1utW/afNNNd6Fn2/mxFLbb6xZYmFnH46zhxR+hdPbMGHV2tMX3PNy8FCq
qIMbmy4Njuoc671zjxqcScdxvFpT7GbD4L7C1kV/DRrR5i2NrnkdkZvx1DPCnhYlI/aduHDEIJj6
NsRb+3+oGUknJV7RhDSbXvL2LtcPgAXmsNWsAYatByT2hfwRcTlPr8a+ta8VV7SGak8Ux290Lmbp
3N5U+T1sfuyEstElGt3DMKyjXiCHwdL0pPoeOlf+FJloi0pfIDZZqAgA8DUadHOVqI1wlvgDtHnN
1bRV1N1AYjkaXVKxsGtwn7kKd/WTjO3wJA8nyvhY5HlO2hqBxMoePho8m1xU4l4GLUCitZLzQ5qS
u8t5RsBn8KNaI+A5xjzejdG8EiQYLC46Alhpr72TFFT7mL2+6FyVy1NZ8u4ArEvfVvsxO6+gpy1c
i80GNs6nGozFB/l/S7PrAJA41Ng65tep2krTpldfMsxscb0wKCygDpiE1xszk9d8ovMicJMwr2Lt
LIXKY1ZuE6ZKYHa1dVxF7T0Hsj83oIWPtrrH3Kwn36X6ZbFMVEgf+Vtzssew+atE2MRLIgjl+JA1
W5RMfbmPpRPh2IsaM62yKVK06pyWBnUMiAHF965FjqvpKyPa+vln0zmLyQk2FiiWEPy2Pl+VtOSD
E2NXQeSA8JojZpDeBWaF22FhQz3o/kl8EoH6mVn7YiZgEtZ/OhZR7TXDZ2OSv8noZTm0thz4eqfw
gvcBrXKNUi1G693CS9gSEXbJUkNuIZUnKVl245uFuoWMdvq8Pl+hrvPr5JWukmyr8pyrLFtn8QvE
0TvdLWjBIHqVVygxwoNhNjgyELZY4/e4iYCPWOaRxl6Ak92EpMZKujR4NlDHU8SszOUytOEXFrQe
0r+XwuZcwOC0gDvb4QHJnrRVOnrjytlnpt8yMmMN0qMC/TtvTlp5n/VHiIRNRRPXvTJQoQWRPoh7
iwaPQShqVzoveHVsPdqXaUX1KUrQiNak7oyUMBWnD/CW8ltqtxZff7zMQZN9jEhJ+qIA4Dblzu4u
MFevRO0uDOOrkY85fuKWFj7Oq+Bjqt5UtI5C/qTyMOYaClsD6TpQdQ+3jjYBZRyHaYXUOy63VnE2
0IRHa4opGBr+I+m8diNHsiD6RQTozavKsLw3kl4IlQy99/z6OdkDbAMzu9sz6ioy85qIEyyZwQKy
vQm2UUoQ9zWVmdXOvhw7Ak7EST6SN48Kq/Y+nWgv8eYytkVrNwd3EJQbXb8K4YocvovP1ukxH1W3
JvxyUvyBjOwqsDNziK7c7J9j8VKsTQv4JnlV6moY12F4H/tnWr9L2W/UvDKDW4h9w1itLW6nyEPu
cERNhfto25TPnPk0eQz/ukVFhdhNijDcYupj7va8PEE+9KsfG09r1twmZkk076OescB5+coxL7eG
PjKd/SQ6q0PbJLcvOd8ycOACz8KPyvT2HVKRYCMzj4+I5MT8Ece/pb2YQkykSws4oroKRPd/qvOj
1N9tY5HbAAfyc5Ku7DealeIY63+tbM5srITfJvK+u7UwFvD8xPLXC3764YzYcxIfqbXpnFuJsYXE
B6YrXzxnZYkk2XK9kL6Rj6HeiOGQgU6CxA6aLC1YoqcYxdOOaqB8RijLx+RQZxuzEBvvbnyKFxHr
x8gcEwOzAo2KDoSgwsB6RTwQkvIo2bR2+g/fzCQfWhQ1vo1qT8UjsVRKcYNt1XyvpW40HWXtUUjE
tU88i58Bcgy2S0sFOKKxSHeG8Z5nH8m0t7Q9hsIqfk85wgr7jOoG9qpLxaCrrmkhMDp1zWoYToWF
csFZxsWdCIQMJQRteQ1z+38rFgsSDvs02Yj5f8PxpBtLkfgSkz6yaJtPmwQzcFFCBomStDWXiKV6
gktAOklHvAcjVmcqJlLSlGvVAx76qCseO6ETFbtIjq/FZNCu0EbUUUMe6c9gvsgGm8cM3xZkaLen
ISciZTuYK+Hkiz413Me4fUHpeq4QJ8fBfuhcqXOdjkUjFA2UxYV/apBAUf18W+/x1te2wtFPlqr4
Fzf12pZXvrrq9bescjX5RTyG05xCSNiodgDsLmWbBJJ7zl4FYflbhf6FUXmkrn6p9RtMSuKQZo9n
db+5f4W7z8gtlNngcDeE+dW2EKSyraiX9cOq1xEjNp8o14tlHHFqJK8cBInMRJwBVOn/m2w69v+6
A+aQ8hHGLTrNx6i6hkqRQs+wbKvPFPktWO7hwKK2UzckELDhWCPQRcrA3mlWUJreSfyZ6eVK0yhE
tkP7SwmHkJTJLj9smF2SCNlvz8DiHuVcNNxVph8umTXByDiE6TfXQ5DeLMg/0j/mStzv2LaiqYqY
9yruBEfr5sv7gofYZDlsDbg0P0amGRaMa6U6I55K5VUmC5yqFO+cJU1MY+0tEI1RZ9OKTzPd/6u6
gxAHQIRArs3n9O96OooZWJR9WGQvCE/TBJzXwPaWfhg9kygs11g+p33aXLLi5hkArr6bSgCsDgUi
dZOpXa3D3nnZxUlDWi1tLPKDggNDzTRe47AJQuhix0bfUSulNYcQxiRcvIUrf8kEBCHfcATxAfgP
sRBMAG/QAJLhp/C2NpU4gQwVUySZa6dh6TPA9WA7TWWXoVLZVyFEIjET4fVHq4iPls9zOZnHAbwQ
ytPCXOfdzgoAvZECCe+wfxRUcY7KVcCyXyO1b4W5R+03DPgL9HstszGdwZloZ5JBd0MCAuMcd2Qy
n+onKDEvfYkHuiTRI9EYbC2gJdrJqa2hxAUZI35X0AYdxmmCxVqNmETqnV8yhjhpJiF6L176WYBZ
iV03B2SDOFRTPqsWU4Dbtn8+JmuKJVKLGxTLKB1w3YptauZfNT6dwDkNynpc6kvHxy6fox1qFr71
+P2W+f/TGSb9jy60GpVNBPqPxw4MleS8QznXy9ve2UCfjkhyShFVOz+99Sd+BhOmhVf6s7o+1zlj
xoVHiXgr52ge82/Rd7ZAw7pbxKxSUr/gKMvFDn86LCJ1hJXj8Mpp7qifB+k+AXO2tMeYbHz/jEbR
lveaJpzUjET8bShSLlydKOd8Nyj3pn0kzrN2EJ9ec/nge+si3FsMD2cVCLk1Cra3Jv+Jub6n+lLq
C137tbK/TAPPQGbPsmk+o/LuJC/VuclvwcJvzyQ2zMalNovzD5mtgtA5mugarCGj2soxrT7bdq8B
rwm3lsiwXeKu87J7x2xAqYji5jEihpJNtzTzrZNmYMRY9wFQzTmi5TngF05ZrCyTv2iZSTHzD5qN
Tk2gNa7xzcoVZg0aQ2hAwjBuLngRrG9GQExzUeWQF2DuLftWp5ek/w7HU67+9KG6bupLU2mslMEB
EcKjW19Jv5uyQ82mNuHWm1gRFMpNvproH9L1v6uTzZh/FeSr1Hwa6A2HFSBpHukDkDOtutr5rqN9
qJxiCfAGSBZjZNGnqO23jmFjfAr2S9O7dXdskrMMCCzfyYxAGWbZcwPrR+Qz0+Os9DIBXzYovngp
U5f7OuoO3bibavS2CYRjXinmZjIYrANHgEkNhrAivATGH4cCzBRLXxFh4/m/nAYI6n4nRBoDQ10K
FQ87pP7bUTNPTA97Fo+x+gFtwGANWddUdv02jjfttMZcMAv/khoR0bPzWGl9D/VaYVmHD75fFMjz
9GfCP1g/jeFLSrcqh0UPYnC4dkxQSplqFtSCjuzWyX4k71QYy3pCjsTyaye8riqmnXLdSdzXFmf2
4Z+MSroxPZplJezNZZtsVX9tSw/VICfGxaqxjnF9Gag5Wl6g5AzkT2tRzAso7XkKjzkjYJoEwfDA
ZyqcAL0MrG9Hjla2C0egoi7yyAXEiax79ljd62xrKTtQcVWxt4pz+waTEC0CeJjiptYXtv4FlnML
vfk8Spfcoeikmv5AeuvI/SK3BORQO7Kohnb33lIx5uWtrt9H6vn6YlUXh0tUU1ewA1OGdDEaHTGo
KqWLod7JB7LaQxhUs3T46HQOrOmbNb+AdjeoZZDn212NE24Dvd1cM/7uuw8SFma4FDJGfQwmcAfS
Emrl2bl6I/6CFbHucOXOlvdn6/sJfXTRI+7jxJKD4S0ojiq5yRriBOqulR5tnfbkDDvYmiOLd/jt
TDPj7hn7nHf1waaRV8mY6MKjybS+yBrkQ09NW0v5JtUPwoE9Va66SBfYnoVmwT9IaB0iISqgv4iX
aeZCRxe+GW14WoxZYxAUMyQxOVNnWMf9djJXxMqb2Ukp9xFSLelk0sEViM0fhvGpjJdUWmfO1oDf
VTMgVeqlFJTQoGwAG2j+sAQ2B0rCWWZ+KpwClvch9mXgelGnWtl72B+BdLxp6X4qNzGmkgTtDq33
otfO9te/D3C8YqldkP8XeXvZufbdF6QXrhjJ2yOtzhTkfUiZM1e0THp8FX7miBdHxspZe0/F+QqR
utRgkXklOBn7pWXg0dv6wY8gzlWQAfJNhgfS0d79WnbRczubukEZBfvcsWbFok2PQX0pauEWMjct
Vo5Rfered23/IpuZNwgCLeTe4lTRmyNrEDuirZ1TI0OvAmOrDUzTcSwrABFJYfJQHG8GjUX5peGF
MXep/SieQwI91cIxRH8hg9jj2w5g6QTkkbQIWDwey0GHloHhJONvrZ09bILhp7dLptM4aOhZsZix
VKlgcgoLdUqy8WEiGB6xUL2Meao8F+0PriT+3RoVAtuNUL36ylan4baNk0m4ldDzIZSBjsvPmwdg
DQh2mhGNrJiblIFDxnisZW5W9OSTgSM0l366znG72TtxjNbOQlmynnlvxmfUrm3ao+EGKzKRQNob
rJU01gDTyPG4p35Jmb+h9U8qkPVnFg0zzhfZ2hWkPcxRHnfWhycadQhQrJ8WDjRkGa7sVruo4SPD
H2Rhu2PLGJ6g9o3hoWiXtf1AQ4PsntcRS6szXpTwBl3aYW6qBt6hUL9EWAsnUEupAkugZVgK/Ckd
zlJ7kOMHetV5wJwZzFS8RVYamqd6FiyxjBsYzIlw91Z+M2dSFyybla0fAtrulW4vovhIzZ6C3GgR
G8soYcQt0UHXdPDQcUXoLfBEHK6Iow07QCIM9vGDpZkWgnSgGrOfyNC5o9rkpBvPJOdVspADx8ck
uSGkgOmrggD1gBJYu0AsLmLW8FCpKJKBCf/TCwW80vGhbZZMrOjy0gQzwdL3HoMGlPcwtiswUDGK
pr5aWXs931vzO/2h/TYtyFinnrAwyxCf43Yxs+ANUA2NYj3fdMHNRvIuOfPeI1XpE5FhNGMgGZ5F
L4+mTGUwqx4qg1H5o0H64K9Y2hXDTlT5OFEl3jbeeB7OqdtI4xZMLQ+jBlMPfpphrR6fRAXCdZR7
xNmnpHNzQdiCSuTck3Qp3H/FpSfN2V9za7x++SQm58ZkiFcHZDZc23/APuS6QG1ZRFrIZ3Ki34Ep
Dyd4C1hZfcOeZVj8c8D2MnnPJjejoTVEGbxRR7/RSi7h5tE880x2DrFzqy4+szJ5avDBaZ4RMcKL
8I1nzhsSTN9xRLCe8DlA+cQN583zYT8Gm6SiexYjWUhK3ZHQ+6xztQEwEuwQompAz+Otx12ttC5/
bIg0ffoco72dbJGge2AO7JWN0Mm84ByZ1Q0bt52PRh4ieKptQgDEBiGVBxYZzONl9RDVTHrZiRA7
T/EGSZk/ABPiBJV/T3E/zhvkMGI8iUSlj90pfc8A3jn1Nhw3woCslAthZlbtbVGfQ43IZFj+iDtB
2PC4Vvcafy755hTpMvGVJe3CxrHo01APjHRWrPY5qtTuTBZHMV7yNppNPrtIAaZgGSEZnBeI5v+X
RiuURHx7A4RRQOrFQnrgUu4qd7pBivRRmWbDtdLBlfj7sHkNjtsJxyz7R/+VpUulOJrphnAYLJL4
TZGo36ZiLgYvXjqXqPHVfZw8e5aagApUxVXIzaTZo1c0QFEJMf+o3FrjXXixos8c1bc9nUU3Z4UH
aR7NlG7vI7PyCQV5+OV6Ula2dx8eGUNX6Sh516rcWs5ONtwowuYMHLMZEVxcEqHmDpjBRM8HYAE2
/4P2HTonk0VzbH1EbuBCOpzCn1LiaMvN2SD9JTD98lXZgnNEGFwXuPecSyZv9Z7sQLo4cLsHeVw7
8lwGCjEKrZ+yb5vXno+hoS6tqxPYw3w8l2T5DPoxSvYyElv9hPglKZs3JgHi+o20NS9vWX6ST8NX
HbMw8AmhEnixgKe1XwhfZV5/pcQOqhT9nJrg0HIEBkx7SwpDP3cbGlihn5SONUIP6Sr+gC0kgVR2
R/vpE2UaYr1UUyQsUBHjFQL0tkLbOK6MeCmpD51RACEoYvBS7iykZDRCFj7HYE2e3FtDE4jyrAu5
y7qnHkCE945R7mpwXAcHCwS2PQW5G4BB5oldwg1lH805pDzCu+N4ZnOIMpgU4AIxSeI+T7FThqPL
aoyrlAmO24YrcoO16oy9eaCjt6sXHD6hhLevk6hVOtakxkXomAfnW7TY/bqE31F/6m2/yLBrvnhL
vHPXbrt0r2h3YRtmYuvHW3PYqDr45zm5K1Pzq5fvrfnyUTvkiG2VGgIzow+jXI76wjDfR5apoO8C
1RVtW2hchHtJL+eSv6+cA+ttt0Z5zFoHTIGokxX73CvvDO8ttAE+ND6WwByh5SM3ln32W/Z3CqLk
SqUbNXBPha43DP8a5RJ6j/R3io4vkoj7JbrNbPrNO9oaIWfdRoQ3ZOuIz0smjoqxm9ZuinRWO7jA
ZJbVG8BUECGZROT2aeLSZg1I1Gb3oDtmZmemR1gjMQBNNDtydiSjZJnwkA71Rfb20P2EpgvGGnU0
vy1EvLJkAksWB48aX4Uo5TSVV2wv6FCMoQvMMgaKdlbKz0z6aJwbDmaDwYN6zYKPGmireUNn0Iob
OMRZjj56o9ukPNzleN2K0YCJmrY5J+UmQzoDtlinqh5feY0I1ZmzX/J/e/JWLFCO6HmENBxEHEWP
xf9EzOgQceSwo4aixX4cnpYfHkS9IccvFv6wP1Ct9muG/AsyHkZmWu0u1dySCbNK0fldBxu9QCqL
titZsf1xjD1wybem3Ai/IttrMdGmxTfPFQgOJQJarD20at20gptsJMsu5QciY+SvmtvQZ9V14n+Z
Aj/i7ynW+Q/EdqMlP3JdAObs2creM0VgNVkEWLdGBap7s3yVHRrLOO5jnyFylOczlY7chCHcOwLA
hYprGa9pFTxUizT04UnWDmrD65ZB+dzZQCAYXQTGXhim4/pTPObxgt9e9guaH9jIas4SA+Qi8+Pq
CMZdDDe18EJAAV1so50cILg5VYCGwAGSldgsRNqv2lzSnkaHFTaipWA9L3ZhdjCsI8ZFomLvPls5
6plZV9JySXh+LZoV6NdV+JC0Q+OhTexZq3/qiZv5LKdCjFAEXoNokHSkSEzklN1osnNh6FVmPx0c
JHXHSE4L74FxyeOVqW5K6VrnaCs2BkoXyJH2xk4R+mgL5sq4FTkz6mhbdL8j9W8aHZIOJXhGO2p9
VTGHdLkeiAkirUx0WJryVaUZGJmPhKvPIkSrY2EKbUsPR+wl3qMyyy9VYddJHPYaPRhrlx5nZLSt
TJBSRcWHOM97/1YZ9qGWor+2Kj9JLuGu8jN9bkjKaZqE64haMc3kP013TkE6PVIZAFWlAGlgnq9G
6McCadtwEVfFmrjng2KtRj1/9dNnT5qkzZerDeRy+dLBhCU/5eazTsGjBZ1rM88JSn+bw7iP0nRf
UUmGcstKVbmjF5+1uPjBxPQXGyUp2FWkhfjfspjcDUyWJfQLb9r1gcplig2k1FcOy5S244GrYg7N
cUlrvUT/P1NDbb8PhvbQye3BchTXL+xLr6YyC5eW83dRoA3UAgndDIbQLr4Ew+RKig5u1HHlmHJT
Go4qu0gkGXbuQCayll1jLgf6LMHa7DlrKrn5sfWIVYN1thyx26GXSMg/R/jmoBsb03xthfhFgfwh
Mw+YOpnFpVQhxY6w6MwB+OKwiHJoMtbo5hM6F7JnPRvpFWhJz6/cYmIDzCqqUV8cxlLXr5SUzEFt
3PSytE+CbFd0IcFh0ypBJtgifFB87k22CGPak73m8FIh/VHTZVtobkvPWQJ4DXV64zw+Tal97xys
Hp1pnIqp3wdR4Ro+YF/0yFaizIdSxOYUNHQTWsME4aO0N8ONnvJEUGGl+N5owZz0PcF9MvjDwccU
BG1zZ8AQkONy0VgwReE+ijVGHinn2gHDRkYZ8cTLmNcoDMpdz6NBYQJATyXTsnSj3MJ4BpYItD3c
4mVnA9JifTEpJNcLEVBFFo3CTang+ba7naJ/SfJrAqhSiLPnR7EA2FhEENTwtGqWnkxMPSoKnQsw
plJiaQvS8cP7EWVJgmzFYK8/nKKAaTmrpQi1YWDQJqEMjG0W5QZrP6iN7C105sZ6dHCS94K+anTo
nAnaGA5Sg/6BYMjJhE4DWqvB6GwwUDVZE48TOrEG5nMaz6OWDmcA78pavUj1mUo2hQ0ubOTOVik3
nC8H7VJJOpiClLBHoCD+PTodVuF8eBT7bdEuglh5MzBccQL7Mr0xnWY4Lb1pOyYf5VQv+UEXxGwu
EgN53USh2/3oDTMlxiTR0bZ2XrjNcH0wTKVSniNN0mp265wfFn6FQXSjwS0wVpZCBhibS2LrqQg/
u+lC0Z3GjwKPb0sGWWghsmM2gQwtlPq5H6RuTbqDzSeS4PVIyAB48xiUebId4bGzECKMax2Am58u
arSdOoMQKZXvTBRbjkXx8U6Ca0MUggQD30Jdbel8bGjnxQ8X0tAmOeeD9uzIMOqF/JJ/YGFSqkT0
oULSkpA2yGKMRJPRR/KO3WOkpmrh7Y3Yr7muu3zu99JCDdHbesMyQ4I34RWwslURsH6sGa/RVCLM
LpAohCNVCWggFT17pgBMxUSZAoHqRKXGo1Qh10IvAEEAzUPHZ65nKw2oV+HFO71SFmk10m3QwDEY
XJTmtSrYg4W/OeBjkxmGyhMu6F5Gk84n1rm5iIB06KNrPkAOd/CF1XgJGzpjOhHFYuyGzDQnOcNB
6lCgXbeg2FkQjAPqZfRXzZ+eftlYiQWdolaZB7OsFBUr+3sleVYdyFltC8PrBrm+phMGCESJmH1L
IZNiRuRKzyXGRLuoKQ0tdGDDWC98cHvNV5NuLQBoA/Oumt2czK2d87NqgEg02Vr1nfxmRw3KimiG
GQtXU86b0lSoaD875RX4sERTPuZzb5NiSitZL9QBW8hEOECvbpPqvTFxhbFG6JtX7z274eAE98Q5
FtojV/d1+K6UH0Ar7OouJXsefo32UhmoUgwaFsb8SBMKlXqwBjNA/9HQEgz8fT4s21rnykBCMXgb
p/NYT/3oPRjg/rdFtCYmqGImIkePhHumsHiA8FOeM76UND4NJRt99SuzmT0kyr2IwLvCHMFqMY8g
KXgZZoOcUAJkGzkU8UH+FlQLlpmGuVcgSo0WsOORW/SeFYj6Qr6719SfLPMzRQ2dTN5CmD8cPURX
8jIgqvwF6q1tFcgWzNwChrEQkxpcjmH4FdZM7YmEItog++tbxJMmagflo8ZoUAAOUX6V+M9mKlV8
ZshAI5q5m5y+cClwBZAOeZbio1LB9PoIUVULE556CSOw65j3lCqfxypgtvRtPeEILb86/W4ONz6J
Hi8IK2PQcrFEIFc4y4zNIJ/94pYSpAv8KNoSAauY5AjxBrL1JvEoX4+Mh+TATdnMxiclPnYQtd5a
9V1WaP+lZcBCMOE7An5h0cdpONTK2jXQs43aLA29mc0moKEKDUr40TIhIlIBRwwDqcxngaOyYVtg
2O/8Vwj9sD6ZXymnzJBTtdiuxkP/T4qdoPXDZK5xY7d2sNR8c5vR7xpWMQ8YxXmQbOOkZq8EMXL4
9DqBBkzeGvbAKkMFmkIEw4QistDmlz+SRODlqyEvV3E1F/khNCIWG3dkFUdGVVJMmMpBJ4aNNiNd
kfcGNRrE8puV0j/0e3JuRiSU/TLf4HOc0iVsZlGxq3d+p5QvyvFkRjs/vEjg9dC0t1sZ9yKuHj1f
5w7cvntS/UzgXiWwny1jCkO5iYc8LT4rbCk+P3LuDPySSNaFIMI+nAjZkKlTQpcbpdMqQh2ErkKl
e0pkUPohCnX9rkXlXOtOupcvNeUi6XeJdElNfSnezUxfiv/Bqnwys39HTx3gBDcp25FCFeiemuGr
MD6y6tBaPvwjg6AN2sNfjRMkP4cZUW9/anDQSSQVr2WW/srWXbVe9bBVvWMBfMbaZghhFI3p4m9S
FctRfcTxTorWJZ9v7S+00F6aGpoI5a9j+O09YZ0Bha28LZ9laO+YJrC2YxnTbGVnRxQPvvva3lbY
LdNrKa7Z8Eun7xu1m1J8pCki2z/+zM64y/Urb8g4vedcs9n43SPkS8tPQL9JfEVhOMHFlA+6XRPQ
TVqyuraGe00dkJJ+WGv63maRwsy/UTgRP2Sunwhne+Wc5JYZ1d4rL2b7nZWrcrAx+NK3hJj4CI3P
Jq59NlNlcVcDizfmnuXPcQQH1V+N5iIqBEVGi7vMsW8qpyxO52awU5VLZ1wbZigJ3OJLZ5JutrGX
qn+IuotK8T5uo5Je7kBCOr+3tNc9aIvpFDAf8dSrZn9UhTIzuFOT+IihjX2iI7MLPFacXtV1DL7T
9EtJV+w0W/2Sou+mWTemo9qsceBp6lYmLUSJtp48Yqp1y/YZyogdd0l8svON5V0CBm9Q7XpvW7Gq
7A5FudRr4Aub1rhoLSJL+T6Ztx79gpIdoKBXtIy2wvCmPuYYdvjgPeXZZJu62CfKRzgd5OGqcxC0
4Z1HRuEYwP9cOr+qY+yUCTEbN6b442j0onX26ljrWvGNoQkY9tD/k7oHY3ll3IcRi9O3AiwCJZmv
7UyWdZgXWaL4GA6ZXfb5rVBuxAshgD2aERYkfIfTSQILKZYWN9NeNwyD9F2C1zdaFg7rCmPHbnts
31M28j2OHzpboXelboxdzzjyF1V8kp2bySjWNhhRZpzoSBOSk1HdLfMQVDCHzkG5TQNU/OthQhK5
Aq5nB6cA+SKREY52jAx77slU4S6XHGtxC9XvAC2/789m8gLskPCN5i26PLJchoJai9OzuxKEXWS/
CXzN8ifm+kv3gR8uWhQLdmDNFe/h6auuQoOyLLEsOV9S9Rr9ryl6mjbeVGnnpCe6g7lLBRLANq44
S3Ptp+CusfFgDahp6hwtTx8tQrZbuf9lDORDU+qRhoO2M08OY0BOPR1ozPohUL7i4JF3T9O8FyML
mEWVLTADeeO26XZq8qmznc+OfnAx+GeQss1AQW33eneTuVeibw7H2pirPp6EWchaCoxecyz0PQOW
mkkxBkJkpggSvlIUlLZ3cVig1d4lUqif4G6oV9X7kfkC8jtPRJle9JYv9K9gVoaIka9eQ6QL5rbd
6AjLfZ7akz1sfe9LrzeFwnws/xz970Z2jZ7xd7Hvh0NEXEy3jqIjPGMaeLtfkVGHuZoDPv4Vb1N7
qtu9r+7U6p0eW4boGUVPCf4mZZSufXftI5LdEtUkaw1nm+RsiNeh+uBZTYrvulojyxtsMkfTtxwJ
EsESOElINWZ48ggx2yhg7ZRziXMy5SzuYEOCs4XUPjPhPKfQwxiFzikLC9ufRbbNrOpXvGBieFA0
zAr3kbHNFJejrdUfBRkA6BeN9K9ijR+SMUkHOEOJAlqHn6xQNoQh+9JaNpl2oUjlNLH7Td194INo
JmZcG0/ZMTx0cFVH/rvKjJsK+K3usQrzaxr0eRulMzpqMlXXdkvgqPari0AFapoebV8Mv1a2hcqe
E9WyznZ2MRgsFJsguok2jR+2q150qT48d5sxrCiMOhSjVkVehof6apclvxqOpI7xb4ix0Ahv/fhO
e5dT/kSnKD0T1JZ5y7IUpofUZ6u9s+Ornvy2Cut9+WPQvwvju8z/SgT92UzpSRXcBP2PGQ8zDK6i
P2ylH5F5mNKHddVVV59wwWqqEIlhfnDBsMoY/VOTEW7iJSVLKll79iZt1l4NysxVCPSxgFe5w0Q2
/KWJr7bNsPs9cA7JoyJ3AaqiDOMOiR2VfPaXONcWpW/xzS3KH773LzkcHEA1gjELyfhUMBUJWSbu
+HFNcwnUgBBKkzeOwu6NlyYon7wDiXaUMGblj5G5XrJSjdWYEY56C/2dBROaGqXaVPxFSZbu4q5j
ja33XMfUHxW4cUS4ZKNDJuPbKXEksKFhH/XGBg/6hkpKUOjyF5F1ixgQcU6MFsqVtUG+JOq0pgD2
Ia21ERcFB2PiF6xRai4EXpkRKXxova/0YlzoY4QexPns0unpmOqjkCuGTCwr1enL9jrBOjzbXAIq
Cuc2zQ4jv5JD84iZuoWWvu80bKO9DTYo2tSaxiubI+b49iqDCmJcGzGMOGdI16ldbs2B2qDIdx4q
+tRmS2wD05MQfSMFGEBV5kl1Mi3vtCvadNcalnBjLQI5M9DvmKfI0lHOkW/FL4V+L4IU0ISqukri
lZbW26HXdr0U46F7m2xvOY3FUmJI6VgRCENUlAGEkOB98GhRLMyAaAtwtLqG0bhpRwhFVRBfbSjz
ortAIFtNVnBQPP9c2+25GSBwOCMt965Jrz5Q6e6rcaZDR3HUBIAEYnnRUpq2xbApw08ZxUA6UtfC
d2pVNwuTfUoke5mhTTEQDhPqZnZHj7NeoVmXuysGgcI6jv6wShntNQEQEaRWI0sdDQZQ1HzJ+VnI
d0NcMDGpcVmsvpUsESX1FlcjHLDxGUcZzp1p16LhUAZMk83Ome5h4s+njGiknEQe8rxifZzJRYMq
eVzX8avDFcbIJiZTAqvfiq9ymScYVTxhjcu/fWDItKMF9pX4z2AYQiYoVCsVeZ3vxvyL0pyQWhrd
EYg6RuK5riLsAlwvdePSIb/MJPLLoDU0KMYKhI6WimsZWUVN3kxXAuW3FmQzcx7xRTOLVakbvQH0
hFdO7HAJIGr67ipL2P/ahHOnNvsLJrcuvUjV5OYhSWWtv9OUcWPX7RV/4pQPO+SZOzkZeaGUY5Y1
ZxpgVyelDmcNrlFIEQM59fAT8ugik+1X2tIzGfur1PwOdrjqLeMOXtewx4vqJ9uu8Fc6OVoNxt4m
0XalXt2kMvqVEuKuTCHvrfudc7eG4qvsiek1+1dUZ9dC4dmhLsXm39vtqZeGQ68oh8ycDkGMxJhT
sgmI2WMT5pjCJqyN3zV8p5ZkI6HBlxcIHzJSkJIy+aqrgkOEtcVAJAMFjX11IIMNtOhI5jrnokAT
Kw2W5LCWrSx8b0pWR3tAZ19MCBaKlH6S9Iq5f96H8W0M5L9E0wB/xd2hdv4Gpb92tn7OdQMSbTc3
9WnVk/ydGf3ckYcjDjNUETK0MU1HiEd50fFDp53BTgEVdI4E1Ajjuccz3ZsS+FnrA8UDTp70S/N2
wGXYbhlCAqNDxqwdopsUeCXSUw3LK6E2MKG1XeqX19bBfJbq6ns+xt1WPULd5zYt83e/nyps1N+D
NP4MPcEoCBTXJdi5HVemw1TeYXyYtO1bVYpyA5FOkhPOVsZ2uPO86W6FKdkNY3gmABFhk6S/5aT6
Bg2OuJ4TNCsJ2NXYtyrYcoikceHQXPVqFVG9zKaCVY1uVJsietcIqXIQ1gMeIK8lXNlqsNInb6PZ
1boaIfdCW0Hy2RTRVqWlbRNUX+hPUpt1u51upsAg3aiH1qevTOgUjrzvSJvyNNx3MEgK1iOoq/iE
XLsO13kfzacCp31TneUR43gUAD7xZzhL1pbW70wfVr4szb3A/AiBciVeOgt73jOyb+W+diuzJTIT
h3Dd0YVFu5CGbQzzDVidi0KAOw//YrKwJOsKMtRbqberscX61MobJXoOHQ+3UimXqR0+5KAm54NW
OwqOsqJ8l4h0s63teSgLgQiXw6JM2rWQAjCWb/nQmDuSvQZAfoi/TJ/lus6+I6pOflFtunD6nkhI
4B0/Obq5HlruSoFgM7mh9WKedR12JbzxqGGUdNrXEt+3Me30QN4avrptLegeIXR9CgSL7b4effbQ
rhIYSykylWCkxjYh/fS7togOZRRuepCTg4LkFjQC1kGvGPcDw8bAaFba2C4lH1qTkbsRhIC0cQ50
Nfiz1r5UHsTfdoBSuyIiRbhnxREejNY7Nuzkq2FaJLbEkG9Y11GNRqjZTKwAbaaeJSh8IuOX/3F0
XkuS4loU/SIiECDMa6evzPK+XoiyAoS3gq+fxTzcuTGmu7IzE+mYvdcGqkQUqfA3Paj9XIk7pwWs
c5tUV3myj90b4pP5a+Kd4D+Mw51T0UYzZ+lvyAJtwR6l6Xdt0OeBO5+jn859bdc2svisrEMQv9X2
cyDv8daI5MmkgiEwQIv40jL/bpuvlHGU0iNDdgZb/nvf+tuc4cF8l3COJbAmG2FtAkgdUSLgrLLA
hJSFDdgWOCiiO/yzQ3Q1cbCr9GNw71Z4vYyZodhXHi6vsXxZJ5sqeojoF1zQGqa7G/v1BXlMRhuS
V7sW/FnwqThse2bnbNhpsJOBnENYJm563+MeoyrqZ/Tt16Rn4cmnDrokBE+ohvF+A4JY7zvrgx9C
9kLyEpZPNRdPjd82IGa330Rckl4XISa/FPN90OwG+7jQzlL59iRse+2LFkc+ji6/suJboT5b789x
kZc/Bd5n4z36Lr0r9F4b5a776KQ/fN8LBfH6owBrqYJXmG74jpYOzdhln64kuesKKGGTpFsQ/YNh
WsZs3t8jG8cEY7Mi1vrGoPKSCfRxBgUlBgYrII1lqMn94wGPrH/+AJcQP0oPhaMPoK1jzZ5I1V3y
t8xngvTHH4QRUGQxjr1ynkfQkQ7XWHht5U8Vs+NwxBCS4oubQDZ3qz/6rSNs1KFA4rJu1lkbU2G5
fLmAMGsmakT2eMT4WOFHoBGjsS8qFBKnuN18ZYnhWNbbpPJ3OUE8Les538rJqI528Z1xWcjp6JjO
A2Y8NOG8uehKSVzgKWKfY/ryION8n/Wrc7bd+8yvw5F+YT4h/SARjQUx2RwaB68bv4FaJvUBJGwJ
pFhdgU02TNjjzEWL1G+UT4AGtvfoYQp/k4JL0WYbBnnHY5QslWHp9Mzbn+1TxG0D8VnVUeT3lvMc
ZwU7is8i+7WdNzHQUNzF5kS2brTPOCpC/yYLP2oJHEh9e/NdWNziO2GFSCG/1FCJ068V7eZgaRuu
zXBXsoOZWV/932/TyYXFu0r/TeKlBPa30C2NcBDy5qVUuL7fKKOK8EfZr74DT+RZc1SLx2FkC9Pj
6fcLWiSk5tOLH1wCPoYk7s6+9ZP3xAm/JPp+oW0mKGNxn3k6wvCcWPfp8qRgUzNAyZ1PzdJBLW+q
wv4Kp5qtPifNJvPlhguVmTmbZ+uNMCjE6I9JgbvJghLyZljKhgj7eByjz6Gy94sWeLieWnQybf5r
SGcZBYdu+icLyeKP1fdsYeTcWB5BVcxI6/wJHXyP4kX6H1nOS1sUEE3yrBjKDr86gHCPtIN1JnYX
xPTbtM+37PD2lR89zH1+WL9KQ9LsVgZZL3aKWmMdvXVhfZQKDaOB8CVG8mAhoWrUpwhjnd3iJDum
SphlEmw82P+cchfVzimySB1Ez2t8rlQxbGcZXyVMm+LJOxtd73z2qbUF0IwcVD9iJOlN+4wreIKI
62WGJBD+Wbfa8K9EY19Paro3bONyycOC+bkgwdMk+kTPTHoRWU5jyMr6UWWcl4t3k3r1USDfsGJU
85QYgUj2oV3sedVkjpf7qqVWnppDmfm7JcwRvoj3OoV10hiCwyHfhYd5kjeqxatVJWxAVgEEKxn1
rKBahBqhHmPfCfUH5cG2Vtmubx5lokllJNUuQXOT7pOFLR925ViisEPgm9NA27YFbVDvHf4ImeEJ
d+NzU96mYXnBAg1ypLH2/hK98Esn6J6EiuI59TeLjSrAgQviQMRqNOxrYq4ghUgPKhwghAIg0+Kg
BzYcwMgjcxZG1cSqDQtOne/gFm06uGByHT33zbaixKE2S/qLIQEmK6ebPl12BSqPMoN8p9j+j2I7
9fNumuIriwkQ2lwBXKrl55kpOKYgPGU+HMI5AOrJit21bwdmaUtc7KJNS36JF3s7K5x3c0S+Ol22
D6SSBmcn6+k4T9heUGT0UbofQUfaSF3TwEG8tODCufZ9lOvsvitQb6oPDw2TIEYWc/icieyqaMIj
fclgV9tgIPrNCt66LtraDCap0/kfQRV8TbKjWbqrJCT/c7NYF5+Gzqes0iwfZ2YgEeAfm1pSEZz+
OzEJ8lCcTKtF+c/Sr3bN1Emb7YQvVgfshzAqRil2uPGrgUlT30KmDdnBuf6mWlfUekBYzH6XiLZE
vwUNAcUfKcv9GadoMNx6w6vPlqiKT53/oOW3Z32M9PzappoR961+zPDuYs4/S6H37n2irlWl2RIu
I6+pu6ml9ZRm7Yn5TLXTJFGXXXq9toZ1vWwj/DqGkJTqwQUoM+7z7HYEqZCn7455asVXkF+7468s
jyZ9ta195j6FJHiWB23fte13EZ7WsftcTSebTs61Ltm0BWEei5cYYnBzLwe9K0hWEc23ZmeW9gju
ws9BXFbTkQKXjgLUDr/KCUX4Q8RGQ6IyjL1VcqI2/VDtooDQ9ffElZuJUZ5mNzfJb3v1ZmJg2nvF
cJVa+OZSCsqXyH7uLLHh/wDew4qQBy9Cs4QtQd43JR7E4uwLshdQx9EG+tAnKUl8gUPQ7ggvIim8
JcKYLdj6Y4oC80Qws56MaDDWifcxTdGfuyM5649udDdnMPYpLntg3zgQ2UAgxbL94mdgNy7c7tRz
hFpasppP9znbyBGvkXXTCTR+U3+lWlJYMtgGSjHAhbsPK7KCjNE6/bbFv+cZ1mH+c8l92EUD+/fu
IMrlYCJ3NxkbbarZ13X3aLkfMcd0wOAVTHkaTRs3ylB/dYeocfejH2/dON2L3tuOOtyPdYMm+8Od
aUvg4kTRTZc+x07yb4nu8ipAqh9A+TT7Fu+BHcYcqi6+h/y7HzC8aV4+qzzTUQeCVvcmwnyIpc5v
K+3dMRq255w3fC01sHuQsTdFBKegIm6QkbLJBTcJq55sEhrrEp1LkcyHImZor95L5E4ZsgrlvTpo
hVFZNaSfLU11nPsIPIrcGQ2fCbVFupDvOBsC2xHfY3atG7LNSNQgp7dwEG2VGNbZXFWs4SOOx9Fm
Mt2jQvkzVKATqUfreZLBrTbsfvG/rWv2dpy5hV96NkRlyJpFLrtujjem7oj9w0jJi+sxWwxkTOZs
nVMULc7ZyXmUKa+tTeLwD7jqaEUPOn2pM9RvGDko73rrPI7ghH5qNmSVg/Gm+HN6Sm/xvgwD4Ulq
i9JsHajW+7EN/nl04Ishus5Kj3Ww7LizyAW69HC7fZJGazVc2ik8hx0WC2c4pARnzAXoUK8WLDfY
w+SXUSckQQ0jl8ByC3LuHSlIwdRZzs5VJcprJ+huU144HXGb0esFsrvLPe9zLprrGijYIm49ARsm
4NH45zT4ItaLXubWfhm4ZjpGJa25yafhUA/kKuXiRkXJYzOKl9V55KaIHJ0sPYc5D4VdYwshot65
WZ8AkTnHcbZ/yO++jisFziw8tvbMg9bD+PLBrKU3voB6VzVX0+LfLd51HCVfi64eYwZThdW9Mq9j
8lxB4u9BSsTDD8jGpO8e88pDQQFwjp9qifl7HQwO/XCjI/hK2coLaG8U8dX5czQA2YrQLefPRZTt
AmxROjMvQ9WBOaFamd5yoC2d5Z3ymR05iihkVZgL9byvVHfrJDUi9bw78wBdRuGjM/E405AkS/Eu
EGKsNgOrfbcDdldygnS7nEWtTwxSUWAhWo/au9Sn15TcYHPbXrc0omlGlp2fv41eizhDuT9d2Oyl
Uq+eki+xmB5idnGR/UQAwEPOmzRboLYi5mn/0oPjc66ENI8EvH5PaBp6jylZ7p/ljA8s0we75VVX
7Y0U6/eAsrMUT1WEGEbMz5FFnItxaJvqNH8NluwQelTGvvc3qepk581eTOm+neIHUwUv/NhH7akb
F0WUahALTmg3rRxWXUGx7/vTbRRh0xso5dl43bdpx6mD6ldhOGxryItIuRP3O+lIDmvJDQqsS52H
+7C+h+G/DcmD0DxsGXvOrukuAVQsOvV1a1Y/KNTjM1s0d2jwEj+4i7lbMqxi2PmsFhX5ijdNCJNH
QMQwPsuBnbCiHLnhhJNeV+PyhhSO+ny+5puPNvHNxu6cM95kbbmbSZEfJM3cEjxqBBS2k4Fz1df4
qPchQEW/fCxUccBZbqn5rUekkCXeHo0ri15y5eP2aWGMPyiiLx3nMuvoWvZM4gamxNU5XggMn2CY
Qlf0wYr6BuGPy7HYuF8LzZzAnBVP9l9r5zsxyWM2uudZu8+5svdykKe6ZutJRiugf5QH+yJVT6Lv
b9BB/KnK27pJf+rhxgfTfuTrNhKhDqM975NTg1IkQZuVkS6mnXy/yP4r6cP9FDwg8duOTX7TUtuk
1WWOShZELDyYysIsPwVYuWapGIcWd9VINkETP8+mtLYUJLeTfxGRIDI+BfwjaNqYXtn+QMlMljS6
aNcUN2HW3ZvqSIwsHEkTWzdFCSTURZDyFYbm6PL8LgVOQ+AbKVvjkGhczWVfLkhcFnFpJmxxg42Q
V57xYb/KIfgzfwHBpk7IPMq7ZjMqoF8w4dt44W07+Q/zat/s5e86XXN0fHbYLzRJc9cswcWO7ZvK
nrFizofeAOLyScauxrtVPNDQVU3WAhO6vAtL6HolSCovtPau3x1F3d2pCSgD5mwR5f2eZuRfBzBA
qBhIYQCV0d33oAnEPJ7BCQ/Bsh298LVqsYLG7G8q3W2YSaB8W3bhTVkiuw6pVxXmBHwr2kMX1deP
EUq1tEBtgLbQfZNjuzdkHnBbse7L/I0Oh6uRHTQMezFrsDURoee4OHTERnyIH4aGLiIbpm1TzBfD
SojE98+mJyeuO4dlcZRRd3HNeMpd6MzMLEeZXdoEaeZAmHt43Rg8eheRoE8q2V9NkoCc+tRbUH25
dKwU1Y/PHL93NuSpF/j6Ki5BMg9q1gX90N/ELzmCxWz+HupiX8/RBpSca/pjsVR7jXZqTj2irkLY
Ai6YCWcztv7etsd9DX69knzwBbuuuDvYHuKXymwLCPyFOdBMnjpSd3tm/D4x3x0dOT7MS0MwlU1X
1mBYqPR7ADqxwwAExjT8aEIo7m9WVtFJoY0QKJJVsuUj3qe5z/Sv2MarcRLFX9P14BbeDdkM8Zbo
+Qi/Xg+ldgYzvlbdNYNNkqMmGlHJVEGuxAVcdSlzEneVrCHCbj77FlUW8q2UptYlnbVMcWzUsB0X
xmBs5lMMtoLmqCC/eklwUI/Z/jVw4erYXNh9BPOmwTqIfBWRJDUDkSnfY3spWXSHycecfXXL27iO
iAowhj5GH3h+/DE/S2vYVhS5XF249Cr2jdU+dLF1+mebNVTahsxnGLjbEnX2k5MmR0vcOz5JfW3a
Q9OmQExcQcrO4JD7XKxhg0Q0VMOCDyGiAxMerK/aqsdT2eHoi1JkQHIAYu3D2jfVW9CGydZzqdeT
12Lxv9ysf89BwmyFnW6DBcNv7zT8/Ex9uE5G6VWK27Ql4ycINYrSEP7JZPFqAR85GjFH5zn3fgPk
rAgZ1lSA5hr+CJWWlIEBguzS1pBoivpGNP1dBwlSNSmi3aEM9n1/sWKuMMcz4SYoUHlaBKqOy7pV
yfmSJR68lCUN631J/IibC+eYgjuJmppTTSD6DjU6zMwrM/bFlJ1GiuToc/mQhkoxCeE3Vpq4RaRV
xp8CRtt62wVxd6kwFzqBR3InVmYr8L6aKQDVaghyjPMnEZBZYenhG2jfdsz9vRbOLnQwKzNg2oQ0
CGWKbMD/8ccVDpKmF56klYLsA7St46OTwOOi/sXaTCZ9GCGGTT/6oLzVtfWkPQloR9HzV5dk6i+Z
bI75VFNF+wgJumW+hPi3knw88caKfVZQ83jmLuyDx6yMIXQ48QiKLnuMkuQ+EMVOF3j1F9+lVe9t
1iWIA/D8A5pECDhZyBlESFicWdGjBA+kPvwQlQYnhafZETg2mj68LjQ4rB6UvU3gxuQwtnZkgipw
/UtZZqxMAwAFynCH2Ih6ZRZetQNr1aR+dIz8c/17EjmAM1qS6B91t9hwxzP/dSTG1vGh+/PKs8fe
KeAxmU9TEJnAJrk6lB5kNDfhS6KaJzersaFIc/ByHi63m85WMLqHqDynfVaciyE+hAFj5CKgx1K5
PR1NoS5NDXolTWNk49uQe3NjFJzPzAaKX+YEgi15vhdzAugjdQG/x+Oub/EphkyqN+7sDYeWp6hZ
E49k+6WGQO9Usqwa9OKo5Uqvgf5onGXZzgseTX9VOZHLJYZ02velZXZhbX6mpvjuHSI5fNHRojPF
dxjT29lzS+r3KV9CArly9zcGS9n4LKuHmJ2t2xVXdoNILGB+2ITNtdANS/UBGm6qAXTpoIcWhpMi
ZCGwcV8ooX9UX+Fg0QvyBvFZTki0p3qblczeWiW/u7qedi1ISFvyNg3wtSZIJWIhc7EgnqIrcgfu
jUY7GrF/97N33MlPSzA4GNUL+ieC0OyFNfcs4neJEKBa1HdboGjVLkl1GeLtqCje6jHzj24aX8qK
RZoPPKuZAS+2gX+MWbFsx5KGzvW8RxvCHLu+gyBbtA4A6zNGW451b/+i3Fjyp2ZBODQr8IsmXVzq
4eUmnJjpdOOEu1ZQCxEpVKSfMofROsVPowMzN2G9KSpElqNQO5MQ6mHx3Hu9/5U54zlrSSIoF0mU
IsYJp/mb4vhvFswDDHVBWiOeazRtKcqBUqWwkoObjlZrG9jI8SP7I2baYwySnsxxtt68qqkdjMup
G101LrhzYQXvEdy8ESJN5z3qkGbClfEvZ03BhcWgonuQeE3EOP8It7FAmxAvCDXLCUBFcIHlsb2w
EcmpSaLnqePJKM1H5mMzzhZyYYUXXFf1k2Y85WejQPLNx+EFjP+sQ0VV/C8M/I1bKUD8NtHCVkvI
mrDK+KKwqbkQ5cKVxbZUBSuffHobo2YngVnFhUXDhnZ6UA6VTdXjvR1rNBVdQ7XwEOnqHHiArjti
uDOdgrIZUc/GVYAWadqb0mOhOWeAJxb3YkLoFk6d3ErvPXXBAcQxyNF41XWHxEZASMhAUQuPd6OB
gBEE5qF364vrOfa2WQgzZbvVBVBsHFbAIU1/njevrGlvi7ACChxbJwekdjR454p3nJOTmVOXx48j
Xx6Yn1BZLRcHh+ya7RJsTUwF71vsz8r02rG8hUiV++b/d6Lxsp3Tuld6YG7UtYSlDT0iD2ndNcjq
csou5qd4FoYCe5ehtwlCOaAHfWiYMeSIZ7CwDQS9SLyHU4P3fa2EdC9fog5xZzSehKrxnSJ/bxVT
L9H2D7nA7NM5FCtFu8BkAteD6Ep41buXKLZoRmGq0yltVAv1i9CheelPbtq529LiZG9w1ck5JhGb
0YtVIr2Zwo+sQ6Ro7JJVvfQaNCDX40IgiBNGjOUtiHNIkNWIC9GG1r2+j4TQb31UYJ3fPnTofeAs
sVnyouqtjFu2YC4DuuSuDexflgOPYdsSsBjtifZFvB9NBXpQXHS+z+keCJSDcaCOKZucqiOHTBdE
O6TtcMVziVkxwZDWrUQd40DBgAs4ZyXq5jEKtygAnnO7v4hegi0iEoSz+spD/Euz9lbymLId05sk
Jeuj7ux2Z9vEDPfpjxxJLZidhp4PHC/bt2bTMi9uLHnkiWNTZviqxwYM+cjeP88UawcMTU5l7Sod
8O89gYYP3VszE2cUtd/IapmsdnAcNaTcpNIvo8OU1vLxGEr6p0DFSHqZDY08PsxoHry8zLcj5lcK
8GozTRiLomxQbCPEIxjRKkjtjWyjnIBi5ool2bQoFlFSZwzqG6cm3lJEACSWcYfHcI4Le9sPP7KM
KQK98U1ySjUdHJuBPY9svccSkf/oloDK59HfzX0FCyG8VyZYA8YXaAMj2+ocyUbS2W+ZS2XkiUkj
hEaZN6Cope5edk7Zv2Gc014G9cFX927deRxkyJd0Epz9ge1vzGpsWHS74UuKKXu8yWxG2o6U+LYd
CWYrvyKGAbMhC63R6q6NI3/ihf3DKH+tubPZtxqm/zljMs+Xxzo/FRME+b77ri0EKku0MvbpVAb7
DfHrwh5QRvnB8sNXCgaocSnfRK8gLNdKn4WeI4Z7yJnmOrpJ2/vcbtYMEMBQyYBvaBrNUw17wNNs
unGREzvkZMvmYel1juczxkboIaOVafIsQ1cdfZeZZTpG/iHrcpZaIx6IqPFOMVfqxYIalxfZu1vK
u7m1ibtufpKOK9PSDr9H/5VWteSbtkAdSZ/rUsyXtrxTVcynYTOnGQxstSCEKEXLOqoKc5WjiMjE
JmGnLESWMmUeCArTVIpYX7gCYm44DojNDBcGbLo7T4733MUFIB4Pb29a2uVaK/K9YQOfDV2Nf9Hg
SZ+rjyBbQxgL9gwOHgqIu4zTbfXgOvUre5fZp5yzMjg8YysZKMb3eejGuAbEkxMz72y0uUnGkFiZ
2PV246SvddsztgrTW0cbvFjUXSpl75C3HfCMYSAIhvl0bX+QRZFuKt+peS4Nrqqp/cG8iDp2wWpk
x+5OB0l/Fef+fd33n9WombSh3jt0yBrGwacrM/5dECAhnqoKWxRtSJSH4hAPVHA207aaQ92ryPDt
M7XONizCV/twvUYB35kofZFD8hO4/by328uisQgNFMr/fBbMdDiApnrJE8kwoBhoJtv+2lrqW2MF
uFtdHW6djEC2GLpIR4eYxQUzoglTk9sxYdARGtz5ynd7EntExLwltG+1TQHvKnirJQ10m6OOxBwY
pyWrPTUcScPZateC5CLoeweHWOUp29TItDfCuF/GHViTYjSIFtpMK3N3dTdegWv/dJIIo3XLCkqX
cNZsLhSsQ55L+9mvUriW7AFP1TbwQP8p9tB3p0n4L+xCLIH1Umwda1cG89uYfFlN8V5azXufMSyI
I5wsVdq9hYnC3Nbz8avOexbyKSuhe0N7JS4w4Dya+p3Qzt9C6cpjzI2QWe0mIe20NzAMde9GSGmK
Q55Wx6LrIB3iMsD6WVl44OxI7GeypLE8/usS6BvxdT21cFthc67/fqooE5EZEtpxmdZgvN5jUq4R
5m1BS8cRNN+utk7ZqrRIVm1yEuPWkWt9vTBVrleD+9B1H0SufwdomOwlPIsx306DbNGrUYwwXtkO
IxGWYUWFPE/i0SgW5KS4Mzv49mQogGvx6oroyy8MsYQzoZRJigSIgSRcDKJt07XkZY7IkoncgUDc
dqH7gZLyq16aR98e9hnzpU0+3VvuuKojO9CA1WtpQBgk7LU6tSAbyNc+0GCQdgV53T3MlLQ/DIAb
UJd0E7jJIsNJ4k/7SMHymFOL2PCBBWwAamlwLiS5TSAqm4zWLxlpoZ2EdXGX9dDWBFIT7+RkdYAT
pSx2pcXbG2T4mnXoHYXFLTJNjiF9Vh3DIURwbbv4pMJwv9Q44xB9vZmi/Eoq5k1Ly5IEyeRrWHVY
zryDZTLCPsOIlQczx7SMj///d32qdsQ8P1SF/eQq54kNxjcG9fMgqawdl7awKP/vko5JUvI2s4sc
13x3B0alnf2pwb/tmseMQQGAGr5k8zK+NdbyW7qoYmwsirF+NhO9j9f2z5WLo7ukLOsWdkH63mk8
0gHzj4pkx7CpttECE6BkQjAUEk1JJA89RNmC3/2fv/5k14IOZXObzGxDCMdYGBatpBWtt7Ww6G+d
6RBaxAy4Lha8LEJzYNucVvwq5lVfXeJ9F6hZ0zR5S4oIcu2jnPBxen7ubyOJ7K5KcU/WyAy5uFj+
suzkKGiHUG2bpPvwsZeVCf7hxkWWmfjj91Rbz12UJYfqdYgzQ/baBS/Ap58stJgdkJaGtUFSMYJS
yQRTMdK/pHg4q2rGSel9mKG/0LMeNQJIJE7ao/zbDAPWTgAaZ28c1Q7AK1igwCMg3q5I7r1gJ/wd
++Q+9eyrXg+YuylgKgmtwBk6DycyoiFtIrUrfK6WZNf7pF4GmBHqODo2EY1LPYXFTkou7mD9SvXy
Cd/urRNP3bYY+cyisH92RwRkS/BtW9JhuwVxnLNKzh+9wksqsettVM+P5PbJQUEVN66muZwHUZyb
qX8roudCeVe6LDc5OrXZz7jtTM4YEFN4xQ40L6t5tzR04rmp/4Y2eBPq2MbuHa/orBUGReMjbINQ
zPw63VezofQYGNFMWvy6pJHGPfu9Jaqu0mhep5Dg0KwxOLoB4ig9QU1fKAYHV5ltEFMkuyPFdqJi
9lFm28A19QL/rZ08aKquV225kQzrfYc9JlcXez3O3G6cNy4vifmwUjui6J+kzRCTXeezguZDFMrM
nmNV8sn8rQ8ZjrSmmthPt9GmGFO+8f1sbRt69qUWMfKF6cexOOtaRTNklvno1yAf24Bv21DT+Xs+
K84hOcuc2sOkYfNP2XnNn36twMS+TqwXO6IOLJOaVka4x15OK6UDVUdMPA2rmWzDZBnnsqj+lhYx
R1EImnnZPfkaORGCgWNl3OuIQx3HJO9ME/PO+W6O1a/YLcS3gBCdIHTWIYPzHIxPwUS0adLwUMPA
NDXOqVzuDTQHN7HvSg+heB1b8JIMYZVDDyelhiVb2+xeejnvTEtaLLWgSMtdkNQxwsKPvHteJGW/
1i6OOQfogYtlFTcoz5pkh1oWQPU7KBplWyFY4JmuvepKGEKee4X2yOqCE631VhV8HXOPWciUwStK
FBOjqWdbxCgOT8SKfFMhAsZynl5CJwiuapr9IGM+zYg8W1C6+ljpu6HMrrvReug5xw7aNJ9uw7pN
BPy+0h+qs2Gd32Uun5ddUbGK+VEFVXWKTHBuhmoVWN+WlR1cpSwwN7IS5znhrKoT1R6pD49WSya0
Khny2rFFq0AKVK6g08rZC/ZLx/Hl5uY9stG2+kGT/IuqMGSAjw0N4e9OZjweqQPtuBpgd0x8M1l5
2bfwDrKtKTGctRERFtX0s9SUen3c3A0WpibNWrMKyXqsiJspNXq8dOi7K2+Q9+E8Vo8lYjSW+AMr
rBt6Hcj6NjjkOMHl0R848eedXRIqttTvzLYos9yQmQ0l+rxg87Rz/Ixc+EQXtv9Q3PCJ1o+MoUL6
2fBdxuJGzvyqRAoa5TbYVIgUNthnjowkcbTux4TQDGM3A7IShkVLbdBxSVItNQ26SZKjI30AfcJ+
7xLXQlkwXC1x+1uu2oXsFGR0mmUO6jdIV1DnRJXk/osrh2pmjqES1OMu5ql09Un7/H3owBKHydHu
0PNzfpEl2mjvVaDUHCweMzuVM/va4Y95zoKGC+wjR22JKDoqLj3ZuuEk9kVdHfvC/VmqhVjAghM+
snZKBw92QYqLZ1ZUY2J/Tz2gpGpyryeB3FeUv7Gqp40x8JFdTIcOoEcpUhY/M2LYhI64EVVO1m19
qGWINFZ3LD3L9JyDAQGjjKOmDoInKavmoD2zhVOijh0VMoKR6E/zpO0W9e5mbXlUo15fMm0yrdZ9
rVxWo5OXHareJR+cgAekXZaz7ZKCnFrXKo6uj9it6U2+qQGwhYyNSfalVJ7Db4xV5Sig5oT5N98q
EGHLyNlfLptZecDnJSY4RbcnpgnFfVfw0HccLm2Hgp8nmyigEb+HoWG2pEFpS7MCwxqNW1yA7tBM
U/6FLTWMW84EAiS6w/Zd72Pdf9gDvVE6Ji9LMrbHlFguyeykCxjSpnF9XeCjSxpksmpBVjDP87SZ
GhJztPWUG6Y3Yde4R+4e9oGi3Cmiw9siW65TT+CaV8sVvJcdbgpyUcvoOwtfTAOB2rfRbtRK36l0
fCrmEIpV5bB+Qc1bBpxLS7nKM/Pisxbt9ZiykREFX5vGycChlPdJjqbdiVYrfeI+9352MO78MpT+
dyHol2KNItMz7OxhMQ2E1UwZX0x2IMUCtk6yzE2QDKB++rNjSOmFSwJLgKQjisxqtRvSbcai7qCi
d47MfiNovbDSMJwaSr2JwvZdGu5vV3LUd8J/S3pbnJsAPZ7ToZhPnU/uqr3xAHhKD4aATmq0VEjm
cit5bxSVlx73bthV2yraThL5pE8bW7UU2oTjhtxk0UT8TQJ9SwFXtFr2BUkIvH29W3DE7D3W+CSh
ntN8mI8LXdiG//okS0SYBecJbA/5hwwxHwGxTCVKcNOjX56fGz8eDhnP6r9waE5axswCI7pf3JJ3
ZeA/i9zvd3LR7BwTb5couDGDRfhqgHC9V0u2i+BzmCQG/+h7bPfU8KBzVKhYMEw1Q8UMfozLCLaL
qn0rMW3MKn4yiSRpKeei8Ybkt3Y6ybzSuppUTAx9hkGGWMOkjbmtZ4Yf2hC96VBZQ6unlWsHxo7R
g1PQlsZ9zrufoPQZ/bk5NOYSR8HEjW6DwPdCgtiKcDc06xavzePDvDA4m0s8FaEummNs78Zqvp4j
PH1V6Z18Z5hOgE5uR/ulX0pS0McSIX7FBYIZixFAUO1BBcmaJ6olqLMjnArkwbcBYNvkzR8Lxmzn
KusoJwcGcMRslX7IO9I74MxmWJym8j7oIC/UmADw16OnnG8Tr/GvUFGOp2VufzNUH7BMc2s7T/R2
iXhmAvsfY2fW27iSbem/cpDPzbocgsFg41Y92BqswZJsp9OZ+UI4PXCegjN/fX+Uq+t23QYaDRzo
WLKstCkxuGPvtb6lUVi2rAjUwn3rkmVoroIpJvFCRutqaNGvk0PsGF7Ac7LLXLb9JkbZ7QFuan2O
J+IxIi2GYu1E1kseVcWaqaPhSZ8gv+ZxJGKtgTBDKgbJ2B4q1DlrP2Kqnr3l9Q8GKR0rnfk/0yD4
EzY6OTotWRGhFwW72KggoCCUywSBaPjpUPGVrPCRTe9TWuFmzkpaQz0b9CZ7Q7sAntS2wTeIsb6T
yn9PB7lLOB1Zl5rzQFZNZ2bgPA109Iw4vFXnH3LBv2Er9xApqCbuFDtMGD2gR4YJ/m3WxjrK0+9q
soHVTyCpy+hN98j6irQHO8bZnpmuD0R83El9iMQQXsYZd/ZMNYsQL+M6RU5QmDJvDnHC5GVxFoOZ
r8aIxmWAH2Cvxxb/IFcwm04WVr4JaALqtQFGwtbrgXq3lbjzVJ+vXBRcmYD/YNsB0KGCJjW9CelB
aZWVxlTKQBRHVPpLWhQRorOHlfSacePk5U/9Fs/+NnTwsDS4dPu+WufT4+zH8VohLF/ZHE2VwlQI
Y/LiwiJezRXyJS7Ir5z3rwSHpVTV48ckBPlNBv6gmfmybxnVMTIoUg2IECkDoNSeT4X2Vu2bzlxn
48rmu0iK44y/c+4YrWNnYj5Ispj4Y2ETXasmhcptjI/TfK8a9otlPQO/yxAzjeitLQCMZWg5Tz67
ehER6uAm7jHt2GDGYrhvDYi4ziLJnlxk1GwrWzKeqRU7JG20MD37duGGGPZ7vnS2MeqB2cn+JLjB
ETuAo+PCvyiPUYpGaDP9li5MkSC/aqQj79hpRD7uLr+p5z2r/F3iMVKlP0pHzC0eGtu5r2eH8nNA
ibHsYTIUmFjk2MqXtT2vIliqwhoveK9+CdcrWQMjvOVuBflOoxkcYLv7HJiy6Xd5YE2c05esQ/I+
Gxho2kDATQ2QqbfATBeZmJnoAFjguKlT2SIgjfZoXME5ByUNdUvhGhg0uHcU3H5IWI9A8t4FHLfc
Sguc8hpmaGKBXoQkmLosDyjmCKOJy2aTaJaPYW7oTKic5SJg/onPbuNo9FN1TcezjShEYdMi/GQb
XY0D+YGoxDxLh9upap/TGkITds9+lWu+Ghr7WTM3iZqmWPdecTIAxq10sq6RqK2QVceILbgcxX7e
HM1oQ/5weOyhS7NyaRSNHZQ0TWvHiLdVyOrjy3y4S6L2LHqPZaqQKCel+h6EOSL2ltZIV4NtmfR4
TG1vvpMmw12cyMbNt7/+4x//+R9v4/8MP8pLmTFoLJp//Cf33zAT6jhEdvjvd//xvcz57/oz/3rO
f3vKffymy6b8bP+fz9p+lKfX/KP5709afpt/vTL/+j9/u9Vr+/pvd9ZcSdrpofsAX/XRdFl7/S34
O5Zn/v9+86+P66t8n6qPv397W3YXy6uFcVl8++e3du9//2Zb3vVAfR2n5fX/+c3lD/j7t6fqNf6/
n//x2rR//yb+5iAtQC5sUywrU0j/21/Dx/Idw1J/szxzedCFf2ghyf/2F5e7NuKnnL95ngcKUIrl
f6anvv3VlN3yLdv7mzSFKZXnSst0XEt++99/+L+9gf/1hv5VdEjc4qJteGFbOd/+qr7e6eVPc6Xn
CMeiq+JZtu0p016+//b6GBchz7f+RzWZTZwS+hnXC98drjjxRa5Gcpy1jwUOHNS7T2iYprYontk1
6ELoB3A57qp04nZdGSTApa6YrdUc52+NDKb9hMl+17l0pyIgHqfINM8J49ON3w0OapYnR1nOHi8L
WSXQnGLg/50ePXhccf1sWRipMsN56QwLQbszEsgnacancWa+2qlkiDkQvdQbLKJwOsO2dtbaVPaz
sAhw7RM3hYix6Ag6Gjl9DcwkHAWmYYPqeBZvowaPFDSudQ5JAs0NVqc2/5EqxQx9nv1zHaKlGrIK
n3Jix/usJoPRMclhyqCx5ZVOYYzuVYkyqRk8wIcaVUnrkR42CjaWaBpaZ98uMbxu+tCnznwfjG5A
gREG70wRIMNYpX+O4uHN7Lxhh2GDfLu4bw95PUBSwAawhoaJWxNlPVGtJoraEj1wlPTJVrgmPrXl
51VRvgdR1e2uvzLy2EMT6fGOcEl1Zzp5teuqNoX/buMbMeJzNRvTKUrIYvIn8l+wwxEWFo9lis+I
XaVmYrHP/cnYX79iK2bsR1sQoeM0xE3SpGTwbRjY9RsDVzcCw5OspunUOmo6ma10DyNIU9EYNo6k
7pJioqWgn34Oc5xtwUWBixwK81GE90ykTXJOZ9Krw8B3nyZ26zRy6vbOdbroKTcGECguF4GktRiq
VHymhEWDwZhFcLjetEnhgtwT4K8ezGJmvBazyVXJ0G7Lhgx3W31PDHIFbWWLbVzB1Yh/CWLNJ402
hd4KM9Dl13T87lgrCmrDlMShiInRb6rB8qLURr5QS5BJqD/tmB29G9s+rMGUkHgjVrfXd9HxC3X+
+muUn0Pnspri0mpvXBMs19zKBhIpw8aArOzOuEuDOThcb6rEtcBXLL+CoHZD1WcQczlOYATrvnsc
BGT8EkdviEqB4m9TCMP6M9rpDj94e45GcZ8mwtgHQprocjCphvaADn658QS0sS7jM6iwnt6OcTLt
+TglKzxpAarIwbq49X3GNuNdN9Sr7XgIhjp5pjkEX61h+j5g3I+SOX8TYNtLvKOm9qLDTGfzwgSh
WLW9AADjCq7xijFsd2O9u2YdH0MH8J1uZLf/OiIGlv0+8PXDXNbeRssoYQSV/hrcTP0wehqTRq/e
6H6p09c9kUAoH+YAyXtpgKuHGFyUHamgsfWcuhqHV1Rb7qGZfOLmmCOsPVuzb3Nn82kYBjLDvK87
/vJwb6KxNnKMObQlVe1b363S/d4xa6UZ20QXlurql+rkb8yfJVCQ7FONAAn75Z6bqnRtJOlw9/Wn
qiz80Yxdc77e+JV38fT0RHCtuS+SQj4EKMX8BBp6XoFs9GOPEW6FMQhDYmpgsCP04lI2CbrJHvqW
oX02zTNp6tdnGgZWujgMp5Wd1uWpZ9AqMwieUC8+VPEZhS5QqVREJzoBw28GUghwpRWwbHPeymyE
E2JVL7xF2dYPEByZ9Fj/sLS4Rf8ni0p35dWFxnEGQ9HWhfNstN57lNgIzys62lYv7ecuC95ljiSp
EtN48QTpd4ZgEk23BgYowksGB8NLR/hMMEQXGVvl/WiN7lMaDp9kS1Pl2H1/KCHbrBkQotpQPr0x
9vKdHVZr2nbjvVmhMvg6mi2BxceG68Oth3d+N2hJ1zcC3IepgaM2E28f/MBwnjwZoSTxZbT2ukEI
FWRzhM9Sy6eSDeGYpqTDRxPi50LBkO0i4sKpp/JV6Mq7xKdTVzAj7jNsxd3M4DiOEx8Ttd2c52qe
DjP97KoN9T5L209zOcm1y974a/UeuCSSZjLdCdSql66OCvxmaCt0es4nLLZTN8UEXcTVi9+X9a3l
mA1NPLGyaoWsebmxZaC2vvlSmKtOyNPUhIy00EYle4KKsSbHO5FVzTnx5+asR9ZUr3Q1gX6wn9IK
bnedQkLt0aeehg4X9DiRFjo0oXzKdfXs5m2/r0awol4LrP/629PfjNgiQQzCcUcnKYO2AmFufiiU
CSO+dIiBKHR03/o2yaCiPF8/fIo8wJIl2QqbP2nXvYRINvDFG5BnB4F4d9YNp3UEQUfgP8qM9tGB
mq5S7bAysjTC5CpzrLXFvRSl+OxaJpd0gjyGsKPNLqdqvGlTaWS/qQCi7Si2PPVQOc8VHbHbQZn0
iGJ9aVHZ3LqqmmDnEa0cY/bsM/ry0RCPd6kFZdXh5BWe7e2bGgOIS0tlZywkwYr0XKs7Ocv7OvYo
e9xA6m0ReByBkvzfRKBZMD1dntDUlyd3NrLj5KCcn1vnxxjFrxaD0J+m6A8V/RimbWOyT5HnHdLR
0eBHU5i4cz09DZGJ+4ZJ342TTPrdJEgqwpEc2TlT/9R1T0C+9w2aU8+JXlxFPCjdoPEWe5limWv6
o8oq4nQGn5iWuSjIq89rOIi9fQwH9VYSz/r6b1+EIVZxr7U1rBcUbSS0r2wd9Bs/KtE1L+t8tNww
LRuPlh1u0mkiVjki/zdxIlxVKC1X7WgPr5H83ZUkfA6l/Omzv0Q70sD0THhmnA0JOQK9oM3UZ0vj
mAQ/dyRLOtX1L9fnX0LldWM6qNAQ2Dg0qRBqjXLaTYa2tzYcXuKNuVkeSiZFzG+lH3xdkLsUyp+q
Ky8VgS+RQ6Oxy/v+u1by7Pi0QYIgtdmYetW+AMvmIVrE7j635zFnlIAVI957EbMKk7HPZSKhtWcD
8GgX4pVzy5f7cC6bXWkT5kt96lPzEEYmuraCvjVPmyYY0OVDLltFg+fdI/gWh8Gtvod0b1bX9S7S
YbkCH7G9rszWsjy3YEq7+yTKixco0d3tPNnzg28TG0PjXagUIp9ve89x2xyEQS8g6Aog745pH2dk
QcfAbtYj2k1cbgTAjbMzX2LT+I0vHomAEch3Xfe3pqMWvPWY36cusXBla7O/7qrqRVkJIVycEO7g
WJsxmepfyWgeEHq7B5mny+in+qhR/77ETIm31hBYa5sB9wsDeaZ5wZAdGpcYVonr0gwj5KCqsR6r
NlkNjkovThz227ibEHNOSNWbmoKDSWr0NA+ddR8ZcIyT6uSliftDldBd6w6pP2PA9lEWDRGkqZ2+
BsLZVZF5NzRe8zqO9cYJEfGx8OuNIFdjZP/93vNw2fXRwxDAmglmEHB9MWHrHXOSWII62LbkTKM4
Ojixb4ILLQ9mHE33Iqjw8ZQH9/poT4NyuZwgxM3XbMwloaTeQrDHeAl3xUXKjYCYD37ECt/MN4z/
+/ux0SWCkwYLfMkhrNX4K4M3zRVBpvG+ADxwvVQYCNSPua3lNrANKqeu7c9cFmpEtnYBPLkmrcD3
icJGvn2XC3+GyOePl9GHMW9QYJ7E1ImTJ0FN9YNb4PawoKD5qrtnMMkf3xD45HFFWGVjVz53LZeM
Gjj8oY1QoreWcPfRzNxrKZqvN1ObejeQ22lZu/06a9FydAOyd6/0sUu1hTj5rlNtWkux8JRhi/9w
aI44KomL54uxS5qf0jUIfEAQjbtmJ4KsOTtJgkhXm8QyZkVL0ZGA+mKjRWs+eZ+b9pOuePtdcm3D
nU0udpKPkljtCh3Mv75a3thhVtHh+vh/PcMi+EcrtdOO1T1GYoTYWIzViaKPCZ65iKTrKbxB47ZO
rWhGlGCiHrqW0DbIDz/hoHmEM6/KapmOQkwuKRl6bKPE3oZN3BxdoDJfdUKNuuw3dcZNatQgpRj1
fpWV7uwT3JNAbk56rtrLLjQZi09rVnm0ipzFBt+QhZrMEDwmo/9um9PWlJl9EYkAYGMbx+tbWahE
0aKnuc+6PywMq+tN29vRUS83/8djraxIqM1/RsxEyK8okv1g6J0H04mkUvaRsZDHHiD4MZswYLsj
b6i08/J0vVFhEq1NbDBRViM6W65fXxex5ZoV56FD35iLGJaz9nYSI0SRIXDug8ZcumqluL/ejTjB
MPHArbV9e+tXgvqEZvl3WANvRYR/QfKvbmId/S4tdrm6apciKIUnZOr8xRdss/E4/jEVIS72ELxW
aRSfUaY26ybKPCj4Rf80ZcQdu7a+owzt2tj6bmRTDkiGqcC1cFzueSnunCaikV+17q3bde2FUVN8
1Li19NTIep2V9nqKqp3Gf47fjVy+W2ZbZT+WD2nQx3cBYKHbznaaUzq666/Ka3kPGTt9PXTtJjBM
KZFLpvLQhswCHGQNj2GY/+5HQpATFgCjjfVT4PjtnfRgQAjGQk+zJfWTaom/7Wj+UwaVj6ZZWejJ
gEiMfurfKsGv0XoZey/P+l55ncWWwFzlY98dEblmN4DJmi3smfwxSmCA042DNeGP1S8vS6dz3cxy
M4QMaTsPrE0PBtIc4/pX7ji7wLDlU+/nXKzdtAwBvmYZPMMQCjAyBH3KmP6bre2+BdmCXk+99rko
CtZ24zPxfTRuNVwe26cvEkfjTgXFj3I2wwOkED7WTYsZ2e+RG0coR38KozwJ014VDr17UUze7bWC
djKa9n4FUOpac0e4K4D2oXkpgr7eAmk395NtfBAfnm1Nty82k9Wwae6IySZg4pz0LT6WEWkugJxp
1WBL3YQjBk8nGdjwNZHf7uuhzradA3oFr3osw+aBaWR/NlBOpbmsVrmBLml6LGT/Ku0ECgy28Nyi
UPU9fDgVwwBlPSmjJMrDejZtTO8tZfSN++khzkii8CUSyVOeJM+VyxRE2Wuci5h85vpY+zPJDznb
fdE8hqjlkW/e2sIj/wdxhDJp0Eb6sYkS50YiU6Gvjx18wXg4sHxAsWBXiaqaBET44DqhvYSLL3a0
xNqHrBxBhZ+oZ7N0H5U2yRmnJA+wwpY92hiYKUdouIgrh45pOW6SsvIRiptTszL9BuXSmKCUGBdl
Td0dwL+t274MfsGpWuEL+2QnIRg44sbBpfwnyCXmsAbBfxr73v08sJttHe+Gpp8NFY30jax+Y2qe
35vIwiYx/fYMaJDSxIczJMcuQnY4VycfbeW6UISjTa69DaxFsJ46uPxG+8EZvVMsr8TdYEKPvSly
2lFFbuEWGPE1V4trLMSepWRc3JVtfZKJW8N4QXNn11N2F3cghZLAeqStwqcjkC8wOdnzW01LuuVA
AI1If8czDCW45z/CxbBtF+kmQPK675RBVF7ByJd0bRSB1rk3zNfGxViAKnrT4fbcBRP8YLNMunsV
gsysQTA2ZXTE2RUda9ptY21Vu2GB8BcIGPMU0TzNsbV4y4ySAWWDtV1ytWun5uTI741WxaFjFlji
qn0eZbOeO/+Bjrr/TkZ9xuTZ6yZ5LnJOIlcDljRs91YAHBiNBGN8QSNFhy0KDJJfEmd8yJgOrhJU
U2xazRu04wZ6gUdlRcCBmWTegsbciYU0QxFIXgEEW6wlBbArZNTw31NG+uohi5lGqiLFx4In1I3n
xzKlT5kHAUnSeud6kUbeyqy4HuG/5rn7PVWzuxELsKn2RXmrGbXf1FPu32NfYeyzD2sJ9q5yLLzn
ONRdjbuP3hVliFMwPhw/2WN8JsmIjsXXjKurKaEHxMg9YA2yBsY6Rl0dohCzHQktVRwwREW/7ljw
yvEQshOZypMHjr+vrHWSBexpydakHI4fsnTfEEW1M02MEBg+SjhMpFEMqaPYdA5iq6ueCqc0y/vJ
Opo970edV/NeWRyRGfgIehXipODEatvloW7EFb8AkaZkKnd9oLdQ9z8RY3a3MQqbrWeZAklF9LNS
7SdsrLnEW22Wj2pCWuHm22SAzg8SJlglNPo850c3aMIBNZgylvL96Oq1lDOjY49Wn206d40lDtnQ
HvzWAFVPfIcTUOWzLtBPLtDV4oUN/Lh5Kuz4dxnhSPIbiCse33vRGiF7k+7tkOSIrq/OZmhePM9+
NwkVRpZ8mqYWSElKJl9R5I9IJrpNZ5DqNYcazrQB3IKmGy1kj1aWk/d7zxtOYZsdUydwd4ZPvoC0
h70P0HdOOsog1b9xicIHNthnd2ye1BBbBwAjaxGhmyQULG4xj3NMrNvHuJz2phUZv/Oh4fgiEAQJ
WKOGMOlWTNLb9+bwk459toLZ/8swvfpQoYnt4c04FryDWtSCorJMefF9M9unUs8/MYc/B2C1lmOw
8r30ZbKnz9oE51pHGDGmrD2Hk/HpEJFwXzgoDysaW/d9aD+4bD3ogxhxGa+trCAFjkX5mKLVodmZ
7ejG7pySwVbjCzK/HVDE8IzCR3GZFnd0HFfRtmo9deNP7lmlRFENpTK2ooKjigG6wqjFfBO8uWrQ
AoxR86Srat5E/o/IIqpzZp+Qe3geLTiwXU5uNQnIZdIQoMHHQDcW1EIchpywxZbmgHejMj6aKAUo
F8slg9V+AVH1olumch6UndAhUkIn+efcERajS7rSbc18WdjzsO7Sbqa31ts3zaQC+tCZsS+H6m7O
AzDQw/RZyvBAP5AgVA+crWOckimwtuM4JAcVr00K1z1cjzXWGAwi9UwETY2cyQ6q345GIWCBhs0S
JpF2QCZDmrE7HZBolmU9/ZxQNUUC65jjL6AgP+xu8khfkBtN27kQx36Q5840ur3l7mxy2m7tzqop
ixnYtjVoEUOn7/TrGQSjztlUMwD1xJHVBb3/iVr3T45MjwptAfWc06WWig3mq3XThwfTHUam4X1F
1Gmx4rJeAjrL6HdrH+tqKUisxVJp5yj1rAFqJ6qQc+99H2b0Dk5mP/NyLwWCZzKGcM6l42itKxP9
TlxJev5Uzrd2i2xtgoK2ir3iD0vKa43mhKoLwdPkdMQ7zx3Qwf5jFvXHgOUBixdy8Tbx+Ay3W7ux
y9/17B8DNm2256fnM4nqdPPTbJMh/yA8rn2YM0YNuW746KvfTNkWOqT4CMdCYsKy8lVFfFWokMxN
sf1LchGjt9PY/CjBF2hdXhLEGNu6eq6r0v0BhPjDoTe20UG9dYQGWl8VYsMx+6hnujhl8NMcLH/H
SfIsrbrc439mM4MxG3AIfJ+A+VYq82Bfl/DYOjzVOD9QzhUIwkUP8Q1dkMVMfhNIkuQ8C5WCgx1J
1TTJHftDutZbZ480IGjlrNMJ/pF09tj5FRTxAAILePWoxGORhymaj0HfM6f+Xtfj2YcWiyc1m1ZT
B28879+VF1qQe9PHphzxzUAQrIn9CRm1A3YBAoXc5bkJmblX8gF5Exue3KDjKjGdBj324Pw2SjDH
tai2YJupvasQMXPNoIPZEUVoIDI1/LJ/jKMPIDHsHNRdJMcWEx3cuED96iM6B9VIw49lOaOIAxw7
18EqYNANoM0wwcihim77bMse7Wylg79TQFSVjjpIpaiH+qKV1MDTkhPZBhfhNVthyGa7sB/9SFLZ
BWb6PDiXCovavqgAgUVWwwAtCTZNNOKAA3M5SUf8FngqsC87b4mXkqeYmiewFsEACFE0SbDOmSmS
rIGZtsvr35LCE4UyrFsv5k+uXHO4cVUDGGAcBYZ5cyu6chdH3szmhKa3WEQ1eXGeGFYhnUYDgzQV
wjFnQm84PmyE8IIMEuVjgA54XmCFgE8BwKEi6NxjNHHhlf2AzjWtyKCoj2Oe7eQySmI3fZ/IAI4B
DcwsbPMHMmj2kasdtFET51He30k0NWhCCJ4PXOY7cTX8msGxrEurQnMiCLjw6vDVSzyWEjRygdUA
YiICwXSh82RVHq0zjaREV3MLT5jst0L7v0bc5GfezaOva8TlA9TF2N2qOa/3EmMqMQ85AbCpT5YP
GpqgvARfRs3yjMu9PgnPXGH7BCuu/Ok260pUxMk77JX6Eo/VpkonRatAE5llJNnt5E7RAsV6DAz1
Zocmit6CFltGyeMFNUw+o30wIkUvM5flbYKhC66zb/NzLn5dF+Kk9hYdJPJk5hrTz6VWyhviWo0B
KROTs0uhQnzA/tTezDZMLRN1L8h3QXKpv/ZtmnKVmlDGW2LnsacGuaXuwvRPJGe9YXpAxzYNVnns
nEzBCMsY3ZnqgFSrDqO5s/h/0pYzli1i7gCrVewpSbww9V4sgKYpT/Y2IVc3yoYA5Wq4VrNtJts5
T5kQyhdtOp+YPW9TLS59RrJDEiSnKDaYodOfqCrIbQhab6WLTSWgVDSzmfTw6sWgQLpxApAhO2kZ
n9E0QhppetZCBaXXdpt3zHoN+JYg3psaobVvTkfmyDRtxsA+YCkYj4MNL8RYLoyz63DN5aaYwuEQ
QtOdRUq0EBKo68NjgrUnnftnvIjOxdET0dQBYj2jYO57faxUW1nJLEA7TcFgmBDlY1+Ot1C0yKJP
vHtm/dQrc8S+lXuVGcE6S+G8Gk1W3l9v5rSD0i1wH4Z2hUcUVVjYCfMRJ0izlwsk73rXs8f54jDi
KuPhMmcKetHsFWv6F3SwTEztofL6daoieZPZJQP1Imb6DIq0osokQJF9NjJ9+nQGK45IkB9kJVH0
M0pHfntThQdYtNFtX43pcYZdtausDKKImPWxchOLu2rTQeZYWW4EpqDNKuwapbMOlom2LvvgUFXh
+uvl/BZVQTrGGkP02L94aMjDhIGzhTK0T1R+ESnQGt9w7Fs1qBB+DwZ8/NNcpvHeLxNoorKKC/C1
33Y+eUDxcCYw/8PHENTVL9rdBpseZ7iHubAuQnHF1T2muY8XdyCAtvbd5JH25oPU2oH3mqWPam5Z
r7xBpPeiT6ZLprtf1ajdJ3+O6kc7wJ+C66310BgMk35AmwnvAgMHJ/7GG6r6l56ITyi9bhtG18FP
N1PaOQ1BiHZ4oaheR1aFh3oy/IMk/qKv2K9db6JOHcIyJPmdHlFoSzLCQVXhDm1/hmaY/xkEJJsM
R2nQkpNEluai4QBig870q21adMvlinADimfvPllulNFnhzqsyFKqvIM9Q4FXqSuejEWrMcTkUuA7
O07LBMwPxWIRTm6TIa5X10/h9SXsBWhl9eyBQj6Qp6EMO949Nd4OPTWd62v08IHrHkz0ippqRkEI
pmYJNkinrX3ZhDXxGNyk4VyRoTV25O3WkU1jmlYA2QNaAj9CEbFCshYDNcglXRcG6PBkirschcmp
aMfgNNW2ZDeJgSRbtAXTVKOPkN27Q4LiRtGeaAs7O2YedG5LLhTYcZu7E4t45AI1KpoJvbVX+avr
K15vDNqeJA5qCq3aygKGhr559I085SOTHMZpleS2ey9au4OSm2OfqVS2ipSln5K4nRH1La/eklpc
u421KdPAegoD4lY3pjeLFZXHeCMrPzhcf1/fDICgXbtLmUCQej3u5nLcm003OYCGRXUozYbafNGF
zPQdpWeO+8JDRMJGh0tXFmyGqajPVQNcSnjF0ppGYc9sJQaLAPKZPIS6sPaY+eszAW09XMZQbNqp
GAkrh1u/yofhzU8WvJApOVvDxj8INIU3nar7fa0zoiM0SuulnzuCwMdKPclN4Tb6AXDJXdCSFwSR
wbn5+tOzuMKAwL7/UJny5/VsgJKAWZdp+m3od9bBSYXFaslXVTQSL+vjksDjA25NvF3/FZStw33o
7YpFZVQvoiM2Nemx7PXj12rZmiag8By2bjj88ybEN5OUBGoZ08w305RSJWw1ZVdY3kMwZ2J//SoJ
nX1H7t31Pbh+XK5vRIlmAkyOnKyVmbKPq2nMEczBx1HSmfJ7RVorQKjN9SxsXXfmemy19llH+ack
JfWklpu+poiSS26jUM6D4frDXS7T7sB0jO627byoAQfL6HSCDBHxYZvQbZgQxHdk+ngM9FLjnnod
2rFDY2kG1LWlkTvBRyiOyoHW1zdKrqqkBJ5Lz7rJFn0qypnt9cNBN4/p/j5h+wKSRp6zlkZgy0SH
Y2SuMApICGjAjIsk37JSFa+Fpxr2kppCil7vzZRNKQybotwrw0DhujRuKUeP7cCM5rrssqEDCHL9
htLjR2qQUAqHF2dfm6FhgvEa+UTWk5LmuEnz0PdzdYcoDjp8ACkqLPPuWFkSdHCdmKTuFkCU+EDi
yiVC2QIjc1shd9v1IK52QIgITlvG/3HRLRYU47Ztm2priFg9I7t4RB6RAwWEDXadDfVB/XOwBNsw
xwTjfxXofF1MGlGHe6v2kYYLW3CpgW/jEzaBsj5o35PgKWqC9m6wUuiGpgUlsWSH3fZRSLG1dJ6n
pflNng1EQyGjB/IqcA3fE5LO2ljH05eO7aqFqnrSmXrCM/oBtZiMGOZcRQSVZwJ4T1memUZ+hORW
vHyd8mrEzZAk78AZp9+mLJi7BWxTvqY8vo2Z8apqcpaZVu84lzTqjyZvKOQXQjeuEjIZFe9I6Tcu
ydWP2FCRt3AvHCjNk95FesPg7RkbzCaSPkYWcx5ppY/3eIPkJisKhefXWvWit58H6Z2vV0tkLJiX
+LEqT8atCaQEKwMKlusVE+vseI+XBXOtYWP/HYcYN5Rj//alBzYbBPy1IBgcKr3rEnE9YSBUTDfK
wACWmXg+rqvc9WYOp3zVd1w2ZNyDFqhNsiYWM8Jo549o5fu30C0fw5FOnD0DxI4E5PA23ZDnwD++
LEGznxvsOUEOWs1AWJwoAZEsNdnU0ARvUzltOYh/RMNUw0RaZWXE23Ra6B+DB/k1ZVi49PZtnVyk
G3IdB2uE1h22R5x9/cl4UQYi1KbXr7XMcnEwML8GzsoFGUZWe9dBh0sErtFAVdmvMu4f5qkb3tg2
bxzRjc9XVdG4xi+6b5mivWkiTLjg0jTiHemnHUuZvxsaCeClDD6tMGt/uJ5BoZIzdHY1pvaiZxeg
fDiEyQBGBn0KGs52iWn0m3xiyemnveWwOR5rpOaxM2xbNs5rS+0LBtbHrgXOFmT6ybAt5GqTyeGK
e9beFszPdphBYwIYMqKN1zp6T1olW+6RLRuLPwuwOyB0CmGHLh+veERKlHj+zlo8gl0ECqkleHgb
pChi6hDHQ+i4qChdBd4MFONtmQfzRtUmcVvmjk57+ec6TuoGFOIu6vQxLtlbNQGpfrTTqjuCw70n
7YDLM3T9hMenIJ/e2QyL3grI6msa/y/CzmM7ciTJol+Ec+CAuwPYhhYMMiiT5AaHqaC1xtfPRWQv
KntmujdRRRaLAgG4m5u9d5+272zRP1tpxIzY7OvHZCJKADlgvQMN/F616XDI6V0zmXrPMIhSWrXJ
IV8+TMPheaL7crn9DonW78mkk3Pu6o/boFsKt4SOPTFfL6KvQsrp3ezyEYG8/3Wb1Glq9E1fupwi
6CNdh3pwEPzQZIgqp7rPXb/eMKtg3hAIdd8jNWDY6dIzx1+KEkIV6l8aOsEgklaWdTCy6TsncRsN
Wgf8xx5YJ+uR+PQZKnVrenA+9cD7033XRjDDOaffRTqOuy1tmfISsET5WLPBRFASRC6BnTImY6DF
vI4wpMT04N3/WSxJ5O6H9IWOxOJZpEotsEIwvWd9c4cs3A1lX9z73/mtxWlqwv7hpniM4yWOnUnP
PqZjdfHiDKGe9Met4YTBA0b0H4LOxzd6JvJYDzAfQkJ1OkPbZPCZb4N0n8TcxT+NLHgtfZ2+ZXne
7RwXurEpnJSQIe9gxnn5rypIWm19hRbnD3H0rpgTgWwpYLhbBvEY1tHp5dIAG+TuNvZmNfE2DqBA
qPTCQEyR3t8Gf7cXYCzjhW9/qv3I3+C7vOq2i8gl9Fnzo+k1nLP5y0R7g9EMJPeEyGFH8zF/0t1A
0qdZfogyvW9iCns4ZHIrlhnwCP18yBMF0jGKnjFWML+EGb+nFzmfYxf6oOs45bUePm5HDcTPJFFY
0ryCScQGijblLhGVuMsMzKM3obSX4becAqBZaMUuVms5l8qhkNQdkLAJGtlpdIj568aHvOYsbPsM
2KmUQfdliy4yiPtV44oH38nWzuT/DgIbVYPhWtcOhNRggsmvi5bJCNIb38yI+3LCt0ZCTuR4TU/Y
6x7tZVzlMKNvagOkXdr/YsxumFV+3wdErvc+Vl2jOtqBQ9xm8KSFR2OW2Y7vDlehu/l5THfKMFBJ
Y40tHMN5aFKWVkQ0u4GGHbT4gl4G7Zc4Kpp9M5EA7jLKHKTikM20HKlnGpFpU0Wbwfe+UEaP5HLq
c5al7kEzEjVKYmVoC7TOcfIGi35WcskjEER6fKf+MHeJ61240+x9ABCMOhQdPfo6VkNdHGRO/wXC
VRrFhNi7CLg4o34tSINNKC3sFPVvAGDe3ozBpo1wnVDake+BrojJwXc9kyvZO84hbmBow2b56Chf
j2OUnC0brxt60RVi2fKQ2z2uRYeOZFvCuS87TIUanQeDs03kR89VGp6onh8mxzr1aBHNORpp6H01
WURMqZftRQoM11+Cnlo6zyuRZHcppRniP6I1KxeF/KzXlYfZucKoFf9yBUagQIhr603ggjn7K2n0
+yHyonWAVk5Wl+ZZWtZ45L36qBTh87Kv46NbDsS2K+OJqI1Fn/0tU7Fxp0px8PI2eED6bCzYPGY6
R8fvvrKRVnuvgew3FfCXGrU9rW53WabpgpTzryAltM60MhuvWHxg9kLiYEXvGg4jcTqmOKZOtY4z
+3nCGk+HCti2fzTsBvNcHBzimpRJP6b/0IvknjQvgGPLTJ/U92EAl4Pak6oAm8JudAy5RUeU7pBa
81zrdaB4CqYBDEFvEgyAwKSnX3Puu/FrXnAnVUzqy0CN63N3r0x3Ote1kNvY5Q2OS9p+rKN0G5E1
x1x37P5dR4ZXubi0Ut4azBDmctPOXKKwAj4bV3dT6D3rXFbgXYwtpyI0S+H82ersMg7wuAVSJMvQ
e5vCd3Sq62Tu6WNNYI7KlkFjAFCeicPg3nPmCA9ZhrkrkHD/GvyADT+rAL+GmWQxiLX6AlqRGyhO
uk9EK/66wZSAK1VtTChaxxzv/rAWbuUfFKlZtpbZI8f0rcwt5IJJTtQieUqs97tkIKzP1Gjf50i9
RRMWHqJ2GKiQgtc0P9MAAvTQ+yjPE1rVbTWcojS7emD6RxJIE9pua2Tyv1FEPwLNX8JTSctmcHtl
i2ftyePvlarez3OvP3CurkIXx7TtxN7WItzo3DWPUm3bRk+Hss5Jm1B7wGaoiDGQN0P32i8WWhMp
hphZ77BVz3Qsl3RGqX4NVEwYYtInBTBjPzgWCQRZ961V8rWLSQpul20jyZDaBro6oDIF3MbZDXTL
urI7SHCzjexZ6S+XZBbaO0xbxLAiyIGcWyAv+774GsgeTFI6u24FTChJUiKZ3GnLE5CAw542vP9l
T2Zw7NDEcNN6HwTGWhL32ta1cZpI5p7neWcVzJVZdOawZkY/T8AjFWSNAnUCI/L0xaM3uJVl8kaW
DrHki7hPpeCBDPkmyR5dSFEOX2jyPEhnj3DsHrJKtTUUkRCAttBdmPiYl4+QYz9UFRN2i6hY9nnJ
ABO8uaNIpKybYz41X6bJrC8Hm8bAEl/LqiCpe4YHEjDAyit3R2e6XZS1xXqa9XHU0tuBsUqIRW0v
PiKGs9DtxRvqpwKG4IkKd46ujLGfy9CnpqrCO8qZekVc3ncTpE0sPLDFQ92vkTVgOm1pTtauvMPr
XzJ8z8btoK03+Aebbh4HdGguswEQm0H4YJDxymiamz0bqk1NSIWXpZ8IX1k6m7DCl9k9RzNcnMTy
rrIWv8o6SHaeF125v5OtUxbvYYjaD6nWCY923OWc7j6GEbt/lP3m3pmwrdNnjHHPqK7DTZmn5LXN
10JkejdXRCs3PVkU8I6Yis5MmdqzUZLG6RqMoBhl8UnM8zXgffYDTdqucSejGMECx5u1C2CADE92
r8LHGmxlH/xZC9GTSU7h5c+TbxaI4NQaQJSzzWJrBAJXG2edvyHRdLZVxmNpxcFOg04iZaclPjM8
93yfBsI7gK2t3SdPYxnBDLZo5DRWvit9AhyR/OBp8Jlutfcx6tmVRhgLnggna2VD4ssMQm3ChWrP
urmqQuDXmkpyeZBeUSLElELBE+miBLC50EcLlghNkFBRAQ2pxEyWHE11Z0Qg4dGuQwRGcOiMDqUx
NpmHgI9B5qMTpF8jURz2UAso3HcKgtvGRHJ8dDzj1JrbQpEEaLgmzVRww7R3kLtGVdGChGgjJskR
yrgJGoG/EogC903PLgxLvRwrQg7dgSnp71YxCx0Fo/+4B4kGaBTQY3LikAm7MZp/OjAcHpqiZisF
9iWmqMKEHuGg8+8LK3hJoH4wUCcw2jq0pvpNhPKwneSw9Yo5QwtmPTe9c7cI2g4Zx8oYJg2DPhfE
aD+V6IzsjV0z6XALzjs2ycWOi26knCmF5HXG+7ptcYAzxQm5X1osDb5hrKhVbW6TbtFlSRYyW0A5
6OjSCML68habj7nLm/qYAxA5NkP/QwZ+tpdyKzNrB1z7V+JaEcYqpNWs/fcOlyh3QR6NXraZDAS2
eZQP67qNjxwDDIonq9i0T1NI3Lo5fGsz3IEmTzBcFIue+cBXyJm2RfySg08+ZkTwJp31zLxHbJqG
ehAd2koPHXKgIl4ZU/aOGe5nVoft2kEcBn8hhAuMfhA54LRu/BjNxbdUFJyQF61XZjPTEY67B8V8
asvE2RkRyVNM8EQNBKXPTi26jLYLmw1TTR5Gj2ZPUM/RxrLEV6GytzpHsw4BFJ+vt3fV6ByzDjGy
10LTLEDHIKJubMJtawzgU3XRozrwPiMgKf07tMKkPwfiCqGcOVbUb4Ymn3/6mLRQgL4m2maRhuxN
khKIXGI8WpRFK10Jf2cs+u78rfHRm8XJt6CWD66fqQ1d9IO21asx0W7CFffZkw7fAM4QLjwF0DTr
UgH16Aj+SVPSb0QEU93n13AdbI8uGS+ph8huDpBsUz6FsfnFwg6/cHj1bA9zwDg86YJzIHfNtNIJ
hsCB0SN8kcx+YoySTMajGH3Gyf6j42zDpM8gzrfZ1hYpE5/xtdFNcHW1/dA1h3ZU4Ru2mnVqW+6a
VHR0PUz9d1PANKwpfsKdG2KCCiAIAcOsCBTI+5T4xtm4YIZzWZEU7LsxOpsBGVuWtctME+RVPH45
Fgk6jgs6vyIMSRfJgzd9pJ58SC3Qm4O15A4iC9w7UfXJasdU1BjSU52Yn0wuYNnXYh0H4EdBR8y7
IiRsLK9eM4ywrupbMg5Y0ejsApbivMTVpCnjZvox7b27kRm1ZcoP2yzdfTDPzK8Uojsk9yxKYbut
vUZDR9Lbkmht30WfoY3hy8rCMy1pUiZL112EoFsbPwsR6wxWA2M6JVP/OJhMV9FXU4rS3iCTmKUo
k0a1rZjCm9W1TAnBhI0MHjfqGV0EM2DHyrpE4HkheDoQwA15X+bZcFcz8WVTmkOC0Uan+Gm4vN95
qppdEtB0Thp9yvou3qIQHDeicYq1XRZfEuIJl41JYlDaT6MZ/vAJU12ZSTsfyLuCaF0cS4mkblYR
7yl229VgwG0r+uLTE1WHRQVsvgl4mCULz63EZSgzYEVWUK/ItmPKv+iiZ+M+50hzmEiaNqxvY0nq
rz8MK9kQqBd15LKkZK4ugHTmpt4h9Pu7aK6++Qk8AKd3dl0gqamXHg+Tu6s9uWcpIPxFhv3gjiVB
2/2ECJX8Dq8nTZCLhk+KgBd4NrD3QgGrH7lzblbUWl6BC1XFw8F7bKoSsSP/ZwFXC4zGqktHUBU2
qiYLB/quYtwZhDz+kgObN+rwbCwvA3USCBScYMfoZzS3jCvFWJMapc/IReQOoAprdobMHtkMcsB4
2GuUC4QL+KiK3A21JaXnVI2blpWv6nA+SgQfRJaxQ6cUIsSc0J5DNHTkvAadn5Fx08kcrstpMMkC
9qyOJZHdIWPBCfPhh/DiZdE5xW1OzNHMpBwnKCCIJbyQECNBTmUvxnRjO8bWr2SAr5FY5tHbQngg
eRF+kfbsV9OGUDW10Yuaihe/kXtajIe0wUNJZAc0j2MFjmQEWIlYZR52BtN/GyVENPgPgc5WYx18
zpyYuzK7VCFfEBWL0aVCueS/sxEk67SE0h4a5UkUwAG131+ntqQSHhuEPWyB3M97WlfpprBcfajf
Os44bg4iLoa9AqevR7yKLHmb+4LViD4nY99OYxIZvsOnpfqfJ2ipRIlbi4Dez+2Wn/bsCHzE0xjG
29G4GpwxifoMzJNuqaxbMqCRHXCza0E963wJjmcrTOn63HUn14aKR/Die+0JWo9ksfK7wntCmzkR
sTbZWOE5ORB+Q8bqgqw9ZprphOW2n3nbvjqZs/T3YF70dv/ul+27E2kwzS5sGpvIh5Xx1Vu6QxnG
wMxZVxNzwXiyWMF7XN8lvcld3hMO5UAUJc0XLbVFvPno/rYoHKBHyOy8rMXkEoeUmOUzoZWQwjCi
V5B/r8Ie07vBNA7W1JnnDhHrn5dytM4IjpBVZJa1JuzXhx5C+SfPuQZG62Ok3/Zh7h4SsrHwenwP
bO3Cp6lJwAkhV5up3obsAEk97vuavp1wnzw5X2i3Alxqg2QjUolD150Icu2z6UJNs83Xfcgu2feJ
t5liipgiT0CZh/6uiEDSGSENxnTsKT9rlxKhQdNVNw3dzuaHl6AVqGjvrRrrFmL3o19q6doo332v
NM6RU2BU9eguyc5eWwqyTEkifV/R82TeuRZNg58c7jCkfejbqpkvvcso1+ZUqormLVpS7Tz7OZ7k
YxPnr87kOgRAZz+cxFK7eRpf+xjjZ9+agN1U1hCTCl231UDY6/CXnUfZlpbYAOsLzvEEoUkVHn1S
x74weCGxcJj5EXn30vgBEbh585B74/ekT529WzTjpqj6H8xFR3INdl1H4ogUih6CKFD4RNkxwLEE
KnWujmH0UxiMcMPI3BMZ6Gx1fkjYGbZFg67GNpLkAgIlmmhtTF76GPUIwExZoXSvX5q2ch88e2QX
4kTj1aRL2OJJMEBHVLDLGOgmU0uPkOeMlgCi8dYaz8oPuDd5KrD9RygNIiSPQnJeLl+SsWbemuqO
t0r+8hwYYb4egyV4daCEqzHhJumvzpob8gDi+diT96hbeeeV0XNdjoR5lOIlbHdkXj8ahGhjmqNQ
rUD8p69xcy0xU17LjveUu2RriDx5VwatJelQXWc4MTwCgsmzAxkcpcRvAlJftm7B9JxACzkN30CB
zzuVpbwH2J6Y8IABjHJ7G4UKCPSkf6vwuY0u0EJ/SUttEKWC7w9dRV+vfp1J7VieUrbgWKdrikEC
lCic/MZ9x5LNjoI0dKV9osiH+kTObxtD1pxa0aE0yr/suaeynrzuUlrFvkHsAx0HEIY/d4+cU6JK
z2gK+Da5oPzzVf57TnFwxxHA1r54B32BADUwUAnyxTPNUK+TB68tcM0NgXgrObju/EnN61YWxzrz
Pw175gFN6F3m9M7JIBhy6zTYjL6JElHTdIBlqNe6Yr30uiefPKt9rfJ8KyDn7NgRcCf9ikiXrQVG
bCiMK6Ae1raTyL16vPZDOBbb7khoc6mvUZm+OTZZMImXf6YdYQeGjd8zCaKOANGABas/mx2nB9rz
36OwO6CGzzfFzNjVZxQ3ZRVOV9Y7MPihRDKS/JzrABHogHMXZiyERG+sn/CBBrDYY0IK8+k1K0b8
d+b4W0eGuMAf7neGDwdXBVCt55Aj3BgPHoylWRxE4n2NzOYoTeiomj5ZyhNxnoZVmw/pCZ6V89iP
IA5SVECA6YuPbvxllOIUDpyuTKMhsMf5iMbuR2N/AoVc99GwGTPa/Gyi+6H0PlqvxFzxOgh3giGH
7zzzHkY2xlXUSIQLb0RkMd4Wh5HhG5kmpN1N96C8vlIoJu1MTlPDkMu17X024rErRu8KnubCKHSl
kfyCleWoPNMdmDJUiZDaahpCiCG/j/mzaCz/ivZwafgi9ShzAnwjUwEhso8MscOH0nLPvpK/uR+r
l7Bo272yOXvF9nxhrFp4wyZ01FetkjeIY/Uwj1s7t1MwUukW9C1n4qnLD+XQOgiELCIiKnqHZs2Z
kkv7xuFNYLUmzKxCBywbhHGJpHZhunxtLbxCEJpPOs/nYzd6MJKx+xHH3PY938jZV535Mo/pE2tw
hVNHhzvPDswzY8bfI4JRy0EuUDMCNyzW2nCmVzc0ht7GdsTpOQ/uOokWOPOXDX3u96TaBhW1rOiK
kr56i3YuCE+yJxW2CPeWtlYCmfUBVJdalxE5JJ5y2n048edQ1B5b0q3XqWduM2uEYmc5r3gBfESU
m9DHad3xHyCOrxYx6L2Fe24XXEPD845Wqe3dlBbxriI4Ix4bFx8L5FHve9NwCnaZZ0G5tw95VbC3
ZA43RW/tKondr25WnZrcdaOwQqi0gVQcxNPB0RMJtJFPxEDB22lU6Tckm3uOL8YqitG1Sm/BxxpD
wSgp3BBHK1ceaFTToMdoTOVjlHuXFIA5peurOfF39/NzFfd7Oe8MbHRrOxtfralIF2YBVn4AN2QI
gwfT3ImIdzHkdN9Q8S/K5eozYvSB99ORR6Wr54ow3yh+N6T/BhoCJ4hiHSyS57SqCKaooL2TbEne
chjBA5hJNc+rR+kbX7ltNBBl3HvLzgSyjpmk9iqBIacWM3vlsu9X9r4po6+ea2U4DSro9Brm/lZU
4b3bAkRT/vzpHMvBfShTaOwhuV8La52mlpb7wSbZyLAIxaA/u68opNZO2391QUvMdDFgqbELEjHs
8DVIps8BkTH3KJ9pOYo1hvu7/VVnnO1H23tnDvqBSzqzqf3zWX+iEd66Hi2Imt32kCf3RsBVQZwH
nbX6Sfh3wE8oXzDTvjENonVBy5abclxzmNn7zSQ5t7m8cyVyiZs91KEJlceePN4co2xDBt2wbgxJ
C3XeGloFtAFJGDmEYHdF6zTnoPaz0x8kkcEenBUhsca4hXFmTEzgbi810wgiNccDWwKn82HS50p1
xhvt8wurfPyILI6TAYpxtCQmdmEiWm6UBTv01GnCh2BwanxWKma7GJN7W9mKTWMAB6nJUBgg9NF+
o7wIQpkc274isHwRXtw+lAyE6IskBgnmhFtbBpaJxsguojDHM9S8ZOcoK2DN5laq0XuDVQRKH6Iq
h+AsP4uZTILIEv2FGXCwj31sebPVkJnBWq7zkhaS61sbhSOczouD3tKX8TJk2uV1Nz2OTfQdWV10
7eKWnKc8c+5G32Ri764NwGEnF6TDw5/RsSzje58a6hzZbCvxPEyfndXeN3a+SxxPPIFCzPfLulXd
htWt4icmZYSWp55wNi7jZ0isb2CZkHnP4QPsyJqllKRC1jJ4MAGE2FztyNG5Iwh4+iwkUGo7ImCv
j4jrq+aMD+3kN7297OVWmxZlYwGxCl2OEqo/mES/bHQ2SwSBtI109sPyGQeYAWM+L79UnauOy0Xi
7q6PN0ASAfNxtqDNsZfnfrVh/8Ntv/ybUcx3ztjQ7M2iDxyrw4mRE4LhZH7wXX/69BF4bfTwW+lM
3SlUqMewG7NjNQbOBcowTseGTpVVoWmd3Zg1qRBNd/wDXaGeNWHpMQwSoRc9VIsBq4852c6GXzxN
8LJRWbvzV2pSD8rYna5zcOqXSTvNctXH3UW4BlO+RW7aLeBHp0T8+ud7G5wm6SXeRcL67PpJXz2z
1yc/bAWdXf6Af0Df/sVW+ydLzdL/B0lNSaXgNpOs5migcf8kqRG2CIPC9n4JD+o6h8VTEQrGtrk6
D7HUx35OP2JgXaUV2i8xkp2tQk4FXATmPsvsIs29vWR44bEejnexy/jMaez4WFVF+MiTDkpaIsny
H/E7DFtX584m6lR2/C9/COC5f0PCQQe1bA0xVpuOC2Lurz/E1T2bczGjlasg6ra1ubey6ilsjW0J
sm5LC6s6LnJ9swiIUe+CBQP2ewQeinEG6AsFIYdMBA+5ojz2e4p8CAVsa9p6MCLjPIbBv8iEf4EJ
/3ntHfnvv7J2pK1M1/QkWgPQv3//ygN25iCsyKRS6SK9lZnM9kmV5fsmpZ+fYAH6qFvr6E6GjaM8
CY75LJJLMTT0SefSwmNLu2Zf6HJEMpn6p8Ch35Er8dw48SlbJDFI/lBDutbZW9TXt5eSvEjtBxWh
j75/Yuvr73EN0BUlfYLoOnoCsCXqTTTPeuM6yXNoztbWk5oYkEWJImNmL6YHaqiV5l2zvNz+Tbf2
pw3kAvaOpOkEOuxCK5oYv7YgU9QHbpVTOM/0p69MVHFFuI7cB2pGvyAd9z3voOUbRvhQOUb9bVmD
wqYsntvGOPtphF5Tx5iKzNSjU9HI+yQcxgPRX/xSJXowBDU8idYbXW3jjGAnfuq11V4LyqDEtuv/
8sx4/+uZcR3X5maTNv+Q4A7/ft+oGEO6XktkDlt8VFTHtiSQa2p1fYnK6QGjxcoKDZ3tLaOMSCng
iFOaDNluADkwEeo5cH362SRDYLYt98NCbWoV2GjksuPx9mGnS9yB5QJzMNunqkuToxEaGGPohz5V
ETnAsWO5e+nWbA1SDNveo+9bNdjrqjF8bur5WU9OcqkjhbJ15vy6SDSzEbMyOaRELXm5ugOAyvAO
cdBtuZ6cEdDyLNKzBIGzYlIZnZWUJJD4Hh1ft8nOiDIOSWo6by48uEPtpty2WY8vKEwNuropDCQY
Jz3xG8vHqrLv4qpjIoDt7bnWUXWYe/fbmHmPNx3q7QV58SP4NVQ70iemN6PU9Kewey0MtO62NsfX
thZXv7I5to8Zqg1pLQFBPjEnKmfYQR4QZKJ4BlyaK/CwzFHK3FM/3EWl13cwyDSRKOSCGWwJONMx
TaQe+dX5d0rq5PCvzxWBvvznBUn/rwXJW0iYynNdSmkFt+Lvu8QINQciAaQGb6q3a9BYQ2TUzc5Q
dHnJkzIP7YxoJ3Cg/btD413g1nbP9sRiNHGH2SskbiAa+xL3rYvgz4nERhj2a98tYbLGFD7M6t3B
GvlUxTTlAj+i+qo59sTi0WzaDHCOkf4uh/S3V84XlJnGWXUcZQl+oB80D8axjO1mW4ZorG8wlrlB
yTkIex9HfbodgnR6cLESRbVbPN9eyJ0CGYL66cUqqVmmcXRRkZqKnIRFwbmsBaNdo5siIfw4KPEr
SqPmwyhCFNpF+y0A8AeDIVMLrzd9Aws5rSF5yv1/vvDS+vdl1WP590xlex5bGtf+7wtv21OncFYt
+ZwebhNdloRnZUV2cOytmQ2fsZnMsPRCk3DTQt/55Dw+hXnzVcukvq9NFF0xAjsEXAVjG7QW9Did
4ALo+BqA332KY5GwVnOulTVmz4UayOLqnBx//LiJr28vfkdTPRLBdzDUuIZ071mvkICIaaoJyWm6
ce1Dh6SRkcHGXsRmgxxIj+GUSx1MPyYs7gMb6PR/vjbC/PeLA6ZUMV9wSVyypPbcZU/6Bzm1gUxX
+lWyRDmG4d6YAvMAiIZyOywPN+KUi19Qc+Sm1eesVW7ar7y3TcKe86c+KQWBCvTenzObJFUiR+rz
3I3+ne0M35QOGK6AgBLnGyGwa/UvDlACamlD8qBoXo3cbE8jJiVIZ8ExbvyJ1KvCBiYxEMSNlJHu
cfSO8ymE9GR1G1qM2cUaXPrnssguUefT55zph3uTFx6bMA9ogpOPYlCfvHHu8DYQhzajmQyXPrVb
zsSefmTuiJqGK8oqat25FWFW6P+p63pwywr96OZGKEsVdEqsAsi2c7BESSnofPaC0ECKBBt810M0
Y+xO0mrYieXD2+dc5j4Ho4pAPGK7CKoYFqzS87YjMwoprPxuSr3ltEr+6yjUlslTgGJhFNO50gZO
OzccSF/kWKhaLV9qu76PygaKZud8okX5Tfxu+WganGqKBCnwDVJqYIBnmk0bXM9XnJTJU7n4oNA+
/gTOGJ1vHwVlF/2XJ0vYy872T+4uNw0LmaLMspQpLdP8++6BBTqnXkiiAg5GQqsWR1i1OMLQbM5r
fm+XiZIznAvVMdaQRZt/Jb38AQ36s1eqfmTcQ0Zg0kI4y2ZvY7doJdkoCBmpze48tr1zIhonJGoW
w4Fo5eOgyS0q6iq4Cys7YwKzqKk7t2Cq9nH7jMMqf1ZEngPc5AumKK4fjMI3v3tJRxpRXO4aWQ53
0SjEyeVO3NuTapbahTmMwFTtau2BaGiPYL7zH82gn2Tp3LNjz+cbSag3Hfa12IPCWA3zwfPJz0BO
lCZJEaKV6E4MocrvkaTRFdJFe8MJXawic37AZ+Hfyd57+eODMdAs/rnpBoGEzgNKAIQvT6bNQIv7
REpo/mxq8T3snPD7DLUnmsY9A8PpnVENlH4SJA7M+IjzcJi8huZgbVP+wzrsyHnChAhgcWxi8C4V
htUUqhljQcO9/7NDRwVqzsoR1YOHUnSx5Q0owtZTBW7ldufflv+h6ZozB6YF2zJemVM06znt5O72
Yb9ghxFqPNpudndT+tqL3NfcFDACL3ZeelxBiU0t8kiRb5qJ1E23ePOUYJIHqRMnMed63Rjb27Gz
qUgJS40J7BWRnfHIFbUMdAds899imtobdIn+HlomS2cXm82e+RvE+maYP9J0fND2IH/D3FoL9rg/
vPD/tyoXcrmJ/77JpcPeLE3PoVbV6t/KuzkYReZUpHzShkhgDVbpJuaRehsBea58Zwp+Aq1Z8uII
IXNARTJLb/BqW9WjpcXDaIn4tZseWiB+D6UZH/I5BELCkJbWc6DtfVKg02hhLwCDBkLCQBdxpILO
ysRiDrdOalrnNiaHZDaxBzpOD0Umiqg0GVbEVqOuvXK6V0K4V81C5EuFpy7tsGS2ow6K85eS0eyT
MxJkuDwRbTi21z+nhdoj4ywacEybtjx1lR0+a4H0c8zrkxha8qB1FGd3+YfThuHl9nLjcKqWKolH
yqRrhpfBJBov78pvEz31XeZwD0knKL8lrX7RHnawUMLr6xFmrIyIbJB+YOB8Mwnxe5UbRSjF9qaU
v70MgXIogRL7z+cCMSZI5ZHeKfh1J6Y2kOcr27uQMEojEUTgiS5ESLRmD74xbVBW1T0cHsXMdcEA
Oy0+8ynvnXsjmpgXgQ9jHvv4pz0hpv6SGV+jVNNBmYmLot/yH+pMO4QhVSEEDPQQhRDp3gVRCecg
XoCniE6d/DnqBhP8kk2OFdU2tSwDjWYZebMg1yeKdfkEpGSDMM16tWwnuK81Arik/uP8RDr37o5j
evZ92GjmZH5EoOTu+0XvGU0C6mk+eN3BzRLOZpodCz01sz1V7TvfmsXeonnfo3BHY3ePINw4/Oeq
wILM/o873rFMbTGT1HJZ2k0JsObvZT0cxDTJxEdZhAMktdTBSVAdFPNTyJ5Tgmo9lPSG6W5ikR3d
o5BFfGiDq20z/fTDtxDldAxPbRL52Rk6+4VcuHsvcLd/tkqB3ko00BlGLKZgCsDjldScHT3co27z
3X/+Y7y/2fD8MTy1WrE/2Z5WXKzlj/1HhTMzVaWN1JAhGRlIRtGefJMlg7GbDcQqWS6DBQYW2dUM
qaLby6HC0LIcmsyyQtTYDCfByBeHASfsIPPQJNyMa/h0o+MM3BaJ4fStd2AnEMhaFrb+iVuB6XNc
ff75St23BgM+owSk2JEP49cQSCoLsiGRwDe3wTTy5HRsJdEid4oicWdXKZKwm62RzMXmXCuxV6YX
3zURBN7SR8VlRTAkA6adL3RUnG07JvLOHZ/TiWFOnHPnGK16xs4yXMQNql2lv3Ft4ucaMsI1xgoH
Bo86pcM0n1DREC827PuwBW5bwK4QwaaxvOQyNWgDOG+223xQ1jaUtMVb/2eY+AyGy6E/GJ46zqC/
12Nc2t88UHRr1Nz5acjy9a0+iV8D5Q+H0WWyeoOkV6n5A+yad8Y8FEE5Ta43o1xt0TGP60Adbh+W
8NP+y43t/n1Sd/BI2bZwXcGA2EYHZS/V8D/uBRVq2Pi6/VksbMwl68dfWbdrU9oLaZrlheCdwLjG
Cx3Kd62Lg82aIGlhr+O+p0heHn9joou7UNdyZ0QG3mHUGEmwXOP6TC52CEx76Np9RT9wF+eUEpgU
yCmN6x5NvJxWMDv669QtIlWmUoLi6ki5B17HJ1G2SNAU/g95Z7ZlJ7Jl2S8iBxiYAa+n74/37tIL
Q66Gvu/5+pzgkXlv3KzKqnzOF8aRFPKQ42C2be+15loeCcRj/7DhVVni77sR34JwrOLbLNSTrHGi
1/stL9h0Em5KR5vfhOQP0FW3FUIJIUh/keqCmDrjqE84eTHU+2RI68doAqYcTyWc48UwrYq7YrQM
v5TEciPsAe1EXk2KwKM3jmuyxvXV0qtBqz9eQpG+9LhfTlqXM/OcP/m9sjaqbfOnyWHLyS5C1Q54
Jx/yiz+dG29aOyGsj8T4E9SSlLgqohmPysv1foRJ9fLfv/MmgRR/W8D4OTs6RakNWNmQjvMvdSmo
NTuRefJrEG+9aXdfJxkO38WGPbU7kJxc3dOJg0UbB2+2CA4gH8fvBikniEMfvh6JPsRbEjUdteNI
W8pS3IfOLL+VHm2CNKnwyIx28Q1pJGz5xyq1kx/ob35OyomftaSLT8UgzS2MjLXPIvXp+/2wjk1O
RpzsSGfONtpk+qQfc3HmDRbo+H9/FziA/Zfb4IDGN0yExQbMPPtfeqC0/EKOxvQv+ypFNWdQOUad
mH7IBBq753/PMn3apVHyPlb8bDCDWTubXCb02/R1UEsSdZtRuugmqrCQWfiPMtuD4ruaTl19kwQL
bpLEAkoaFB9FwIY8puH4sFwclKAnK5gAc3kfRppjCuSDXlN/N8r/mH8x/cfvUu2ReKPe+6yK0dWA
ucI9SY77XJCEc32iLO2F4Vx+A1WSMqGbEG3RL9xNvr/njXIY4cFBzpBTovYBphVELYpFqML5jzFF
YIIHsrr6yl1Z8xin6cKPdpAxxo/iZ19m7d02tSeG9fElG7yPjmg0pHZJdbVCrd2TXligY8vq1dKd
ClM3P9ex+csUE5AThXEbNSW9+Cg/YL+13kuPcMdU4ViqqgrKvdfK1y6wAP9FUNFxmB6Eeqfh8Kua
TaiF2RTsIRnOauKO1wJ14WnOPp1fcrdYL32yrjGt/fLaW2MjDsncsmPw//UfSfzgJ7+dTWFR9tCM
f+GRiZdAuAS382AMiEeG3vs9NOmhTnCkVkS7rnBF12dzvnA6J9e8Xclej8+0XsXh64QivNzep5ka
X0OVkldI+Fw0+239Ku6fFk/nNMi7O5g3L4yza1f53pUUEfqQCUPqr68RD/ZdT6MKJv57gdb9Hb3M
FbmgtkNgWmyhaASfEC8Kt6bJPJYoovyMAqx9EfRrX9MgwFrfOofCwqvsmln3UORqBOKWWKdCqfYo
rJ45C+eXXJ+SfdYG/lqr7BfSavNH00yaXc58/pDm4jkdc+1RNjZio7K5zjMq6L/kiWumzuRmMAki
tJEkTlPbbEGRWhs5wmeF8pNsmqq10X6HBJuKgIJQkV4UzgZeTWr6tSCf+Q08RX+QnZ38VBkS8mUy
5uk/W+CaMBKJ00zL6SBMOV69afRufg//05K+uc9qazpZOtGFfpf/bFi2MCaMbxb18a2GbXZA7rLP
/BHzEVnA7wks821Zl8w1FcQMouEaY3gfR6+CsEj9YXZaBJKQDlRpVn8ywe3QMuAgvmnBc8x36Es/
SeS7gcFtLrXUm32MZ3fntX5/qGXUHLpRR/dT1kdfxcO1J0tWb4zkyYTwB57Lfqosu98swNZIpuPp
i3ZsOToLg9NfM09/8qPQ/Yt2LGRCbqfKX3IP3mTcJ1u/d6e3ms4+7Wi4hiS3YjvB3jzADANA+Kx3
VvO4LIL/o7in/78sp5f/jaFQgp2R9Kz/WyhU9yP5/FH9+luO1PxXvnKhTP3fJGWUubS0hTLnYWG/
5EIZ+r9ZnB5sgqFguLHW0nPN8iUWypn/SHeoxE1Tuubcjf0rFcomZ8qWplKUacsf/Me/6+HrNP6V
4vV/zoRy/t5t54vPM0z+ZQxkXKqB5VD/T5We7kkj91AO7no0D1Mq9dNyMeQwAZXy02w7OkF7Clkh
EZGBlRphDd3StM/vcRobR8ULN08qrX1itjVAi+RdpPGhIDb42nrOB/3R/JCaHglQ46iPhBgr6ASj
TnORc3lHzDMHCu8Et4E5XBeYO8dW+WZQ/QtxEv0mIknkQfaau00mxhep46AvJy+NuALt+9I5NGAj
nzX887oh3UcPI7HW4vQ1Ut/edbHKXvAyn5qcCE6nOeRWc/VbwmnDtEOp5ccm6s+63ADMorjWsR8G
Lp6cNBjcI2oBmIOhuUEMJo5BTrry7HVYVwLBXBfESJSY135dyO3bMIwJjobnRmfhEXnQCvieVUQD
MjQLe6XZjb/D9lydI9rlZ7uLOaFHpreh5+w//dPD99cP+Z8HpOb8qP1TXadckgl5dKB9ILgwKGn+
pa5zqlROncSlFDqDRzUO9cOxiSNuHeN14CxknXJPOR8TuLO9dIn6HVwdwsGQnz2QDeXQBa81o45r
7aATforyVH/M5aATm4NIY2zQcTmBcZ7138/QvGZyzDBvyAbdKXRPVieHJ7BuUO0y8GOqdqH1wPoI
dWd40AciYc3u00MLWSGZpz+LPbgIemstSdmL0tY5+pGD66tqe3vX6OYbsaUYezzyZI4FswgtwzDW
ccQz5ryP1O7oDmseU92sNR89vK5taz2gZdkKbDsP3QCFxU0JjMI9g5CPaPEHabSvjsIU4w7pPihs
RkL0HA7ZmPhEkwvre1knd1K0+5m/j6OnM8UztnjD8Aqaa0D8iJFiSllLd5UQGXYxCPaEVjw38Xs7
ac+lng471b82gQ1ZrDGRwpkGVorWItSysbGxEoHOKTx7Lv3ws0hINdZTWK9qzNlqLBuAD2B+lBK9
RzsVqVET3hrgqLuwl2hV0h7lBtGlJzMLSuQ8RMAahWnhdeZGL2CwuiRXVFlx9Bc8xvQ8de2GIXgg
RAF3XHtpnZ7ITLP4APGKLGqIv5lOj5rfI0aq1yHvRbIPbleK4QiNLWXBrqwQZfRu3e+n+b6TYQGT
PMK3VdnlN4SPA0BdP900kgNNEIQQBCqRcnSu7fYMkBb4Tn2z20hbKT8Q28F+WZhVJZCVC2aute7G
2NsoxHeJ7H5UbdfdBspbvnmt2FRDByjOts9Q9dLOgRgnuj9Tqjl7xJzNqh/ITfGMhNGmG6IAmH86
euP8nuIEKpY9Y4ECwlkho010otlLSYDSM2fL4hdtlyM9bTwiHbSp3pLsSZJsXAFlzbuXpPJwyATt
1kzd6VJoW6chAA4yDFhb1FcH0Zvm1+ndpl9LM817LGMXd/fcJxA6dotOuKiBjKY96uEo1vxLH/3C
Li49FLIHzzQ+KFjeQCgNh4U+gjXJ33ge8rQSZ4qeeOQwpRgyyRdHeqbflwv8BiyYBqetYfKw27Yy
QluGuZgoOHtizlgECUYdLWgPMYOStV8lxr4r3PAGxkfbBZ5N8E1QbTOegm91AzGzcM/A3ponmcI5
V04Y3gKl7ym9vIvo+9+IudSqtyt42hDuLjKD7e13ZXiKB/xwwEXkO02t5yhCUke0cqVpBgu8p++/
cBZhBMnQ1ILk7BQqW8d5+yoB3edFypnIAic5X+J8zl1FO7lxZyCZ6myIey0qcnpClmwfdcSAT1XH
3RRSrNMJpaI3MwJtoB5X6JO03Qc72i4jQH1+Qqk9ARKQPWqZ6l6VVvoEjvppSrpDH4uWZAFlHEQo
NQa+BHXmRWLsloZKVhDu5nJaWTcM8rVKIhRGJYvAQl7LQ+d3PdYV3DHI9tQzrR+5MsM4v+rNsam0
P1pgs1HlNTMqi/ymPfd62lgKQZZgqD53B8XJSZtbM9soqvniVfq4s+rkR1CSfea02EaSNibwpwbl
2FLG7pYbMkB5bFOTIGKz7/4fzT/Ssf9+BmbLkGqOpqQLSBkyC4L+3vIxU2iY44TjBWETNDrTvnaB
V8yhgsVa2hWD6UF7jUQaPaLfih7hj76zVab0YX3QX7QVrwDGxyvDRQEhK04mibmGTS5EuFZmEacT
onxvKAV7XEvEDC4EE6+xNrYyXY6FGce4OeZrSXFRBR5/s1UkbKum3RXMUU+tJOIvsrSd00bdSWgO
4y/cyVsZMAjzrOJim0JcvSLhqexQqRemI8GLVB8OcLkmzuXjMeC4ekh83ojKDINn3qd4r4E/WOkW
UKDYc/CpQxQaEvsoCHu4Rwy7L+gpCE5Mo3ZHkUD40py1Zv7ERp2RS+a5Zx7+taIRvLMcQGEm54ZN
k6YgKhrbx5Ou6qeQGJZE/myL2ruVmhk+sO28VqY0jphwv8EhCD8GnSMNbUu5rhhfr/QS9A2bSrwT
5Da9iPFex0F098DirwC7WjtCZqIHn2aaJ/s/y8jBqIdmM09nMCgj9G0zAYuJKfyaZze6yrR/0xhy
nTl3i51e0kDP0qQ91J56FU7d3KzSqo+EcaKvUbNRR/e2UxyFZ81vb7EIonOmZcMlt6DOExu00vJQ
nJVyHpZpX9jS5tPyHoraGAc7jI442JWZ0hMHR6Ag9G2k276JiLhKu5QXj84tyc7jwJZKzMng5clO
o6ZDzRSdwpTXe7Ly5CorbN915tDgtcN4r590vTFffKc39oGF3TONlUdMUP+r87rglhBSkWbMPXvk
kw9WmjpEe0e4etJRPwGNgYiEuMOv8+yVBuRj6WjsJmX46ZHsMcT6SolBXjPa70+GDTg/HgmCcHR7
a8fANOmqeEhP45fFHeM2xCXDDzkTLLSLRT8eS1A1F/6aOEJbojxwDDr6k3GGJL3neUPAw/znNPqz
Rx5UO2IWI7z74Njm1Ety2+CN7Us3SlemNcVXOV8w6kTNHGQd6fhCELa8zE13ht+rdrKHE/kNDIlk
X2+hHUz3EbXGibUmwbP4XOXe8FwXab/yLG0gprghC7mmL5toc6RwqsnbOJj2OoYv8yCIUsb7MA6E
btFx10bjHRW1e7ThJW+tNEO0kdBXiGcCnj4VT0EVAWZI3JtrOtNLlVc410KikZU3MM4LXP+eMsyk
1nWxmxX5kaxy54XZRdpWw82GX5jaFrk50WwD797VKPrvrTsBTstgPVhUXg8lFNawlDsbidpA6M2v
BDdzdentxr4C8XKvI4eBVaHoGSsdTLnXwWPXDA4sWRanZ+YA5j6XmXMbSQzCzU4EgBrI5SIP6BaK
jO0drfvB84Zg3VslOjCjFNsGLfjGjwdsPyD6v5HWoO0LhrnXuE5iknBzuIQzqHGJiE1ZQXRAnGbG
/6BWMCgyvw0v/hSHlwkGxaqwBhTxPRlDUIXrEb9BAaDVcODJ6hM+O7chepbmHE8d6gfhdSRiki8O
/fCV/rY4pcL3MQyXR2TaGkRbHOn6nLHU6dg8CG2dmpQZilnZn7Fy3umHmGe8vYDnqoJ/Zz5N1xxi
+xLLJaLwWo5Yfmq/pT+YUuHCbXtRIJmYV5Thmukpzfq0esO+Pq5l74DD06thR68CMjiCFMzEev1K
Zt+t7oo/AjzjoUJDtKZnOPsm0d95LsOP1ov/tGnC8KdPkzNRQo80NILHovH20qB55k/HqmpA8mDB
E2g3Q3cfpwlEWCrui8tzgNJ5/Bk1aPGyAqe1sk+oVXIqMgJfdG1EwdJ7EOLVhLlqmgBSui43gveq
z95EzjBIMMO6ihHTtdH0CoBfyLqV1J8Y3ezdIrFqWXkuHUSpLsbJQJ+13ZS4m09kqvW7OKq/+6J4
xKStHZZOTdQMPGgOjiS0ys15udScCthIHjyPuKuGA/regKS7nQx6RVBc3wyA89BphYkVJyZAfh4B
s4agrreCe+N+gsidyx99W5J8+6VgLeUAomR+uppdEVgSqH/vnMY+Udj555tVJOnBm10uLvXVeUzV
NfIs75S2bXcuO3kfita+5G73jGuXtLx6QKTG9+gm46mQvjhV8wWPRLMqpZlvrTEDKe6HzcF0sovX
utbJnXTrlFagoXOSEDpOFTluwQl1xypNPHLlFpRXFPDO0d9wL5kWYQfvOPwTlyDubWog+a9+Y39o
DqTcMj1bKG+41kG1GKBi8EH0a20epnV6W5w5fm6QWRnXqbbQFY1KbtjStnGOFjqcLxWOQiKhiltW
WhbNd1tgp++/0+fGisfB4tql7oe7MSYXp2+gBWfEKeuOgxcHhbZZCbh6u2GG5da68QBWHl9bHxjX
3LGfNBAp2yRt6gfEkqDbh6JZJyveHJZw8gAZDmYEYrlWgomor8djkJjOebkAyOGcF/T3DKxA15ck
EmXOCWW9yrCTM6salM/JFb7qMSFDgwSUOAX+BnN01aiaOsFBwFZEjrgslz5znZ2lygdtJia3Cl6t
kRbQXdAmY2IdBS2YsMpY1/cwqNxuM8B/o0Fs7LM5wxl75dtI3+ngV3Kld0l31TsjvWfjuPc6ybkR
p/3KDQoN0Aeum2xU9VW0b6rp6ytJ0i8joMwDc4S95jjW0dQYVZcFOd9dlsO2DCxti67O67C5Siu3
r5qjvRd1kB9a04IoA4EKPSSSlZn8SXDZHJ1h4Ts2jA748CwbW6pwRKn7DLXLWp9ytDiamT5nRX2p
tHIXNU1GPzkC9YCfAQgmW2xATnGa93eGAtq5rPpis5w4Rsl6iSb5OEFhh4VQ3JAzBTC6fupx2t4C
HLCh+lYG35LZnit6f9h2fuS/qvEms+RmF3b2iGa7vGLo+ZZo+m6ZUpgYQ5+bcQtkjBZw2ma0pCFA
BqTOrKNx/BELp1hzusF6NAY8sjGPAWwG6BvOmx80D4q0igd9v5SyRm4MVzHH5oSVPKliagmbhnFg
UDocKsMIH+mYgHLqj/2Sp9J32XOuGeVBp7+2xn6x0xGhHcmFqM+OY1oHC8u3xQziqkcJQVFj8xkX
5biPBxyjUkzWFvu7fjaZj2B1hvYa5lKzVgnzgXUTgSZzRfXuxI23WxY4BlchLe98gwDUuchcUwcZ
sFn5ePlrqkBmPrl9wjcE6DOkv1BxLFwZUdXekggddgtaY6vmtADC0AiyGvLxa+FcvnieJUA6Ava5
QlAJOk1A7khPlf4l0kgqwMjoXc1bwMzKRzetCcUQKbPSdUO1G4d+fJ3dkFfK8l9m3fa7RjQdteeM
xxIs8KRItARsf9b/iTnOqOiwKM8akFqlnMFTZTzoOmTusTFJ92gS80BasQ/6HVwEbSVsLVDS6jN0
iJWqgu6oRby5OLavWWn3FxkxmKAsXC4WoUjSd6YrZq+UcW1W7aj0wN5qcUMyfC83VUbghFWET53q
tbPVkLYVDrH8WtKEUD0w37jaeopv0WQRQJmqB7caDnSLsOo50QY0mmMV7FEd/+iGqWZVld2NM1p3
07yM0wPLa2FMHDVQTjEnglIGXCfMMRLDn6LViWYiwn0bkAWBrzBHxeAZYIdMlpb5snzq3C7ahgAL
+el61i5Bx4nHEMZlZvvYcmv+QDoqvhMAZR+drA9o94RMLXlHnW4I7yBa4gHzfJVH9q2Mx+GWqfCu
fyRRUn40k66f/c5ltCRe/JLb33S+/si5SV9pzYg7n1nlMpnzChHe404SHoDSsdDL7timUwG0GnmW
6ea3iKrsrpNdc6csPdfVcKosHDLLXB+8QY9VHW/KaOsPrhMRFz+mny0GjN+CE+rJUeXPsEwPwknc
PVFML2DTjQff8B60lEG2JsirKz3dvVoF9SIn2NPivKmSxtlXCeMzn3qr1DVxysjpOvryc+w8TlC4
IJCvJrylKXGf1TyWS2KgUZJdadVh7F1D55NXEJoKMIHd74i+GzkWVP1ljHD45lP12FVG/AD7C93I
YCA+D8cDTyJBkE6q3QcTYlXcXBkY0OHKXXYot9d3Ts7XJ7sFpIIek2yhbAkcvS1TYnjiODiXwdih
Wi+gAs6x1QgxQgT/+Mh3Qh/9vW91fyyG+RezR9tA+w6a20ikKewG66ZsstVidib0eO42JKzlRMHD
gUwU47nAATtEkaK1xyVhlHkY7AB2JD7brKRdlC76SLZ2lfPGBCheLkvthtyR4JTUOEwi05EkJqQj
zaz6RLyDeGefQl661/v8LfGKHCw8F8jhNo5ocofY+vYLRHq5EBv8YAdVxQ+yzdXa1NtLnGT1l+lx
8UHyThx0MSHCafRdSBTCNZisuYUppl2v2dOlxVmyjwzfXpW5qUGX4xDp6J02blROVJ7PPBM5HQGA
Q9h8DA1gSs8V6WUu+GevL3ZiL4weSGZMdzFTjJXdaViNgpp5P7HSJZRUghT13vlDRq9+amtRbRNz
GrctuIcnEIZHMlOKczZFw8mbxLlFGNMMo/9I06yj85PAucuD8Jtj/ph/2mDcnTdXb78r3qmN7YOa
cOq4g70CqikDyjKVhkkEl/wt5lnvmFXmVUwPTlkPcm1U4RqafXNTetDckhKGO818Z1fMhCI2bkpQ
JAqbMEq6/fKTCpT4mIu/g+EM+Y6MWBLjC5FcvY42t3BpXXiJHNZSm8RxQGY66nAHglmYKOecCOQp
x7YnyCV0xVzlBcckhXEGMvZ725x8CT5eR/q65wQUn/Pi3YN8hgD9mnu1doW47+7xCr4XgqTabL5E
bWXshCVeFkW0NjrOFkwczGgKphMHomsYaN1Np4N8NUAKAeq4cJgqL6GTl5dMVPEZlP2qwV1/nmJV
QRvouq2aQxkSSvwAmN4Vp2h487JbTPLDgxfPUYM4jBgY8MumbghRdN85jHUXz8/7S9IYFlJs1LNd
nu2Lpo1f0cD4j8NOTtE1aKr+lwYfmrpuaPYaFS3uxrh8aUKnfxIzoYfly0bqcQzD0b1gSZ0BKNAT
fL1Rt3C+aBQC5Fziv6zK3ZhzC5fT0tC5fDPDDMcMi3xHQzfYijyCXVS5j3jw+nM/kcDiaPmx1ozg
jrR63fNon7JBJWylXHC6pZdyMKlk+yBHosc31eNZ3nkl2UKu+8OIzXgvjGC8SK8gpnYoyl3V5uYj
8gCAZxNapiRN0SmRM+akIGpYBadX6fd3YHjPDQ1eAANA5JFWMtwOIvfQifKnRXIJ7rPcPk6R/kqg
o/8gK3/CXtdAXtF0lJomyxJtl/aaZ/wkZTa018m4lB5mySDQtgtCOg4Cpg9VT+xsa4kdTTdnh8jO
fNPaflVL/1TGavhF/OkPwEjqaSS/MPCtlNOgMt9MXIep0I/ULAN5lgVNPoNnmR3rjts6erIp/Vfm
wMRdn+u7iHjfY22aP6bUEa9Yv4GmxxaP9igkxAX30w7T8loXyPV7ugxwKUoQziNB2UNxd4waktsI
/1VI67ddDtlFd4MdsBhvD7Av+GB2+UxwwDpWRoHx2I3RbBAiYqLiOEaSCLFZ+D/l4bQtHR409ATG
QzlfEns8JWn7nhOycuQhzp8ny/C2vMHdOs8icz/K8qHksHleLlnL0UrBCoPySwZNWFigXuksbrFu
lKB5GVPVkVmel8HK1wXdYoopfNnslm0vU4JzoX5qsqI9L2EUQ9YxA2yJAfe0T63O4ZKnnb8W6YBm
fe5xDFbcs7wTrZcrld6HLsnufRn5F8sd9r6RvbKZ2z+OilHaxaHZQhyM2lh5q31Y9kTNT54d7gHO
1wW5akY83JjrxY+jqryz6yZ/AN12F6tFOEsorMkjTnazm5zp6sJsI+U13OeV/Zw7TnvpzaK9SCvA
2yY4sWq9Vt/CsIJWjqpUtTHEEGSFVOCej6GzD04Y14Iny2uYrkyqwjgS+Xfp2PVGikTbdHRT4LTh
+cI3enAsfLrLJekIegvt4JxaUXWFEdA8WbgS16Yb9JuqYJ3QfNnf0pY7FBDLwSwuts+l5vJMOM5j
BMWNrOVuz1vjkFgKiCNoWiQtM80c445/tb3kTwQpfeVLkoWXGxokfXqn2dmeGdicSgwA+ypXVPd2
YmB4Zpi/rukXbQQyUwcSgoxWda3jvUZgfjY4+p5r1sgzOdyENfPczcFGQNR8ViYRdfPoEf5n5TTv
ckz1nYvm7kzoRX/28gYzugHStGXPrKxzYOssjfNSsnxy50UyDiGN9gW4ZX1uvnR95Z4AUdFElAAo
l9SDUQ2M0wiaWi+/FKr6Qa5evl9OvbpybXRUHW0ar2S6CO3RvUCTdy5W0vz1KQhVSQ5FfA6jDVYH
8AT+NbFc/8qt+97AYjtneDSOLfnV68EiUiEutQPzXeIPe4s2akQb6YKqv0dOiUUwCM3fsAWGDf0f
91kz8ruvdfF3Mx/OXs1WMQxKv7c4/A6Nh60EI2RyzbTmXI3mE0LVS6BVw7mhB0whxrFhid3EYIoE
VBbPRuUlROe4L1Eyi0h9Kg82cLWNEaM+qfHDrgtJiw8zeJw0z5UVKtqOrQK0K+tnQuTgfiIQnHL5
2RNzV4/0+S2n2YgYAlLEq7VdRrqZAn6VJxl6Zh+4qJa79hHY/yqZZ1NT5lrbxKHlSk82vEpxpObT
z3xD+nn5FCiTT0b+pxZQC4zJkwRbcQnnkROc6rsBKGkfFoN5GiKyBb1gAkrzlDuNRlybAgQ4YQkD
ijwy9QUzU+6twYa4akBSjQLa+5NLS8Wwc9CcBqXFENgaqRHUhG6v5IqjpvtIjTweShdkK10A+5p3
8ncSNHK//Mqm50rAHvznommOYUKoritGbFrZdHHtMjoC60lnYk96de0iOFhh8MFuXV+z+dLUUJRA
Qq01pKZbXY7ypQEEuousmvyU0ImuRSX1C+3uZxlIVo2OOwVz55sA14ba/iOPQUShZnzzpYoJ8qby
D/Tq4uHfvi2/RUH+go4CoFYuPI8gYN0jsyfTLpkb7mxVV6cg9HAuwYqAx4KrgdYVw+vCRwQ9X3B2
hTSWDRhZLUeqfRaFD0pri0Nx8KOhuBA4VmLH5VOD5raAW3Ng/hdcnMQOLssnHIjJflTic9BUdWwt
44VZ9ABXhMWHPjRGqoAoLkJ43atWEWE2RdZl+ZVBL2JtN3Im0LPcN7oAsRdU7B65T1xZxWz6rEfC
Iqh7/mjFAYm/83r/j/CgJUFIzaFOqdFeLTgu/UhWLJEEZHX0Vc/ObbwKXOxnA7b1sxg6IC+cGzb4
XOJ1GxIPYbcNvHdij1FyyFQdxcjkQjUOrDgucgKHF4fRZ5SC2W+z0DqbnmWee7db02cDAKFhSFvZ
SKfWSQNdOWp8Opdz4a4lrtx4BYONZUy6XLxx0i/x+DlifTkv68ZyKdy+PcZt9Ry4LbVeBgVkqJM3
kOmcqUrshA1cKztW/axyIpOhXDVZnO+/gqwcBYub6fZ6UnhCVkVmtNsxqDQ6934DflzZ+0j09V0W
hX1BSjsYu5Ac4a3T+e5X93BpIbJi2nUnoCvJgt7CgJY/dCgSvAHItVEU5+VCtccaXgDQC7r4zz/C
xJZPdQfJzVPdU6kzBctThKbLxXS0l5YcO5C1vfEotW03Wt1jUvch/jb4Mm7vFp+ZNxxCjPCbOinM
neSdfLElaYz0AZ8cK1w7Gg7EQPXZBoZst/W0poamgnrWrGLMuq5m7uBNfej8H2+OhWp2uVRDum8N
7bteBd8tzat+NBVjUBLfXzOZ9FshImb/IoHVCI8R/cQEN64Ak1faHHhU0GmPHduZrxBzTK3UgY+g
lbBrP7gg/t9++Tt8AHkrJCHyxNGU4OzKTrdFW8jjOGsSlgvKsPyiMSKrTXlkhdSZWiOaaJJqLmhI
BuPbTbehjlykbr3iBf1vfbJC6zGEVMXQ2zglACJOy6fl0pczABO7pueeMEPWV9+oo1slmA26HWmH
tcbMexqDWxD0/RPICnjSDlPcwm7EPu+ZdrilHT4mhhXuh7xCv9yMfzV/M7A6gDydFL2Dnh3HgnTP
/9xcShR2h6SfzuHrUij5SQZCMc6Jp6gKgJISYMA8IrLS35lTqr2GuH3vj33AkKnxT3yd6mwF7XGJ
kAP3+mXI7Z2KiFPYIve4QgHrRQI9aeGLnZ2qbL8MmHI5G74jRrl6R66vQWURzuc/QhwYhwYZQ7Gs
8g6lhgl0ijAhEhP1K2w/GwlIw00Y+Gf049YpmqmzCYz0nJfxewghZDt2Y/iwjIaLwjv60O18L3uG
sUB/XT6Tl6IDi527u6J1fslycm5xSqrsxFHqUbgom1rdfWyxMp4i6c+qMqqmwbx2ynbOFajyalWN
Gd50yvLN15RPRc+G6uoTPWMOAl4laAbiFBzDtjyRuBOd0DnXDnDplePNJwheVHyD9GwX0/Oicopj
xQS9KYqv9JmlaDNJ2iqoluiAg2B1AjE2LKIe3drRew5TwtQ3Xh+khE0HYMJHYt460Xwu+murm8fW
rhaeNCaeUivhfrRGCf2pTh6r1PtUdWNejZ5ZFIkd7P6cJ4tybjoxyf4RdSVdrkzd24a/LeY+RNwC
YHCM9388Odz48QSYvSI9pI/SD7oOVKTDGR4JlV0ydu9t6tKgJ7fxBh2+2KOceQKfWayk6aVshArG
5q9lcmiBE1vR8+Fm+0AsslQy2gjy+jggkt80YuyOuI7F2mrq+mqXdI0TW/P2IQ2eLSft/kUvcuyY
ilSLglsxzASPesw/R9BpB4eR2z6I4XMv+78wRu9gMHTZpHr+reqHbosRjNFyYNcXM0mJ6fTz4T4E
A0j4Nn40rPYnGSV4HcMofnTbkvZUZhjbuAW+F2rOE1r17NUtECsJhD3xCMECOYR/d4Wt3VKCdM4D
eraaEIiYghSjyQCa1kr1P4ZByEtRkprJMF4Aj3G7330r3s2QCNB2buRLQhjOqWIC3nvmaYn5Xj4h
3UmwKGvu2hVHbxYxLRfSSdNzFCLS86Fp1pCfVxbzrndaHQRKxv3ZoqwnHQAMmS8bXOCt3Z07m/Ob
1UU9ZGJRXCfHL4EfcbHbbEf4YHYsY384G57oz2hn39yuVzAGWeu3/87VeS3JjStb9IsYQW9ey3vT
TuaFMZJG9Ab05NffBbTOKOK+IKp6zpFa3SwAmbn32qE8adXiNg2x7Bq3si0K4JDs1KZ56INOGrNd
A74z7ZfODucT1NcekoHU7Ankv6eQZuMlzcbdAEzq5spgxrYvY2QymSAXQq+ftYa+0sir9iCyQQIh
QilOgluxGV0qCFKBKGcyTV8Lms7vxPoM54Wtb7WQxjsgYjiqK7R6amuwGgCGsP6XGc/F0iPmJasV
cBgthlNkZEfHCcMjacP1meyO9acalHt8u2kz6RCmichevpxdWT00oRkQW8dnhA7Mfu4KiwlwjvOu
RKgoRRquoTOdwBs/rlA1ghPUAvYXDemXkcEXB3EedVb7UX4M7A5lYszP1oAqTFGXfMrDlrDN9ulc
073FbbJOus7f5uEwP5A8GbtIoJQzm+qAaaTnNhnTF/OsaQvXql7HngG+u2AWrjcmYJsgRXtXZdq4
roVuXTpz0NZzWFPRZVlzMmsKpa0Pfv3UFSOIS0Y9p3RhctyGQHRSky3WlJckMSYmg5/4pYc9swHi
0b+ihaxf+uWhVaCpQGOQRgDCDgmA718ttum7hSiKZO+VIpylla9dhLGc+rCpX0uzWDZTHhbrnGTV
l9DwwEQDD+8aO74SgqXvmxnf+oJUhXRS4oqN9GfQ28EDxAyRI1wRjvrC5btbOF4AtMP56VNnn/d+
/9KQGsIf5B50rerYx5LuBUjFColNjpsxBNyml91rPbSoiCwTsDoo0avR0u41wW6WlZPu0Bn1UlU5
oEuR+CcsqMndCbXXPnL8e17FbHMmp6caQXodNkvOJutTFxj0b+M8Gl9Dm/aFye7od9YAUST4wqyu
exSplhEzb1SvYx6CY5zW+dBEv0LORHgouv6AxDZua1Q+nxS7JjqQaW08RzH0L8wj9w7hzJAFxrd4
IffYbIxDP3Q+3azQfTR9UWwAVAt4ZGDSFlmkZIwNbIrhz38JJbi4KecnqsinEw/dNdA8IB/AMeBi
mIJHuC//dczuF+2Rz3TAFufao0V80Tt/ckL/xoa2rQbQlNnOfsxxYvVVyUkUGne1ZC5/MtAhQmD1
+NcyV8ZbgpX0pTY6+ZsmX3ppnVfXtDt+DrWPu4mbmt4Yp6YT5gGBefvFgMDao0J97yo2IW9xbppV
nzVRtcjceu8l7+hMi2naQCb3NxRU5nuCvnTd9e332dWLA6SY+l03gpcxzJcfY6BhUPJ/TQXR7up7
bKyePwSAsR6aCKMXntmIX8wLjdEDXpv0jhLU3FJiiK07ppirsuaumAy9jiaUpJx1TRL1eimIUFJC
NaRLEOek9ZxUpfehNONdptv9zcOrP82oAVUaaWj0r8hEge5NKNoregxUsGXOffpg4eEmlhQTpMaM
x4vtBF0053/dFOh1NLTrhFs/3Amxz1x0X6zaKY9GEA8bYaUuLfWqYoPkZg46O9h0eeZuRe54JOqN
3tPUQT4PqdjpxMV8CL+85qM5vnTM0E6+Bk6e1L2Fj82jlH9ZNWwpsDAl1T5kmC5FmxrFMTqVSTxr
s/410JxubDd+hdROFFkomG6A0TxDYOfSgiTtKOjEHnu3+Gag7F07hRbukEj5T5h+xTnvtH/qxIag
V1A+BGNZvmlF8dtsrZF9CpBKyY1n7Wq4JZLBtU/u2AYf9Ag+cgzx97RBb++Q9rBNW+KtQ+bGmNyr
15ASBAAX0t1EJwR8mOP4bTJE8tR8Qgh6r7qXgXGYcn7wkDsbe1+PPtl8HrkNHm7TdZAkTL8r/78o
W55KBO19TlciNsavcYnTAcF1/3AIe4HkQEzV3HevutVpe7VXgtqBDKfFRxK2xVU3CAkSMT5PK0yg
MGaptnMijwMasTSxI8uTVkn92mr97u/oOeAWvSoxKtPDQk2uppSV6bh7HYLhChHduC5858uMdA0f
chX7l3LO6BKayS/yoopNGbpIljIgeQT8HiEktJvPP6PW7unkeMdYCt3iuP8iPzwHZw4TLvvz77LT
w7totPDOWArzeJ9bO/W1mgEhwg3zata+e69tKPeoCxgn5MGbx+yJS21VvDMAIpGbWN1vqfjwxXPu
HxxKyz+x1ZcbHdDohWTzF2PWvgd94KK1KswPtMgbMp8JFRpwPUapdgcunh3MdJwvulyGuC0Oc2K9
8pfN+mrO/B7wJLUfZDFCb9KBHV1eH9zM8/Y9Z+96mjzn4RDVOkoLjVoc6aMBLw1JsWkuJV0VBtQs
TDo1kLTZR8AxX01zvVfB3FNRa1J6BEUkRyMeyEUPplOA7ulk0WffRSZUe7pE+q2KreytiKpiZzES
IP+ZB2JclnZtYxd6DHr+jcGRfsID5DzUArv9WuZ6fyAo2gA53K0IJUVYnydfegsH+5xBd3P72tz3
iRmfA9yQEEFjENxsA1yPpbmnL6Z9myWNTJEXl7T0MBVDPTnkeeNimJogsPvdhYw/VA+M4EU4t0dP
XiWFGoplojwQK7XP88A8I7Q0z+qVNhLM2eZ004g3dhq96Zmd6/NFLZya0XrKkcuospWByZ8q1pro
j0c+FLv31qehO3BpuU5DuUCAXelLhI4qtJ8WLRY4uvSpFiLZZRv4FV+neWxxUlz6OTnilnfvMYg1
S3Dt4kZ9lVLw1ehbP/Ogm85qyVLrz6tCvioJPzjmpAZ6Ggo/chO2do9iCpbUrq+L4NHxQXt0hoWE
bfFfg4wPS8f0aEDJ8fSIoN83Cz1mxCPAjCPnwn9M72raRLPL5n6lf8NrziCn0k6DOy2XTGo81KLe
6hVcIoy7NbajbpVXzXCx7PmpT5TntM1/uc08nofJG89GH08Hb6gPIo8WngUKqLk122Kl3tfGKxKD
9lT7OiyeKRpS5rr5Kq7KVqLareTiTmUhBx4cIR6kiWSqMuJRiQLq8s47D3JB5eSdU4sStFhIcQDV
op2wRt+DNDPvIYrPe0TzGIgJgsQlMsx9HpAlrCZjkM2tm+UeOsufGbO3JgKNu1vP8y0GDSJK+2NJ
4XfxM+4OjjN8YDR0Dlj+nadm0+UBs+24yaaru+xrQU7znrDKf/LGSIlSBz9TBkx+u5o8s9LGo5KM
EdJmqEF7u2U4rOYQas7T4sKm/rT2bi8YOcCR5IeYjacWzQ3Q7CUkFicpKJ0Bwc+j3Vx0uajuP5kF
3n6eEsx55MtHw/+WZggR0c3EI9qTTlEjRw0jgBnUCNyUeWO+ognRzrMSxrll9TUrY+hGSoXQmVFN
4FyEdbacThB7mC1zQzuppUIUeOrNco9SmqkisSp5NDKEAbSnlsnu9YvCh5gTzRyruX6CdgwjXpsu
0UHqbU5aDRlTCEPhZNvmyo4cPF88rsFAWiUJBzLkMDyrtqh6hWUEEz2MrO3/++j2qDbXzGhRUcsZ
hlIdqSWds99RHREqJmlkUJWk/ZkP2DIG1Op+/8+YoxSgqfyK/uojIiflkpTFqs4a90VrteFQg9OG
F9nB2Y11qiQzsDbqAvj3PhgT6ELVbhzVUZRb2B3DpF62TWP/CGMnuSlhAaGOP3zdvg5jkJ360ls2
TVCam1FaJPyeqZa6lw5UYStCbeqjMzb1JjGKYtsVePsnPY2BWwTWIQs9C3kUAVeW29m7aCxRsPkh
hdLk6Bu7MZcjLZEnPaXuRuRKukOEANkNVvjNhdK80nyceGC8jP5XTu+4xlTxoqUEcxR+g/mLH+AD
ukhwIQm2gqq+QnoTv5uRM/EZocPPCawOnKTGjITeI9rEnvW+6L35Q73IEh3yXVhyyVJw4g6T6QTQ
YW0SEUaVF0HBG0d4Jfl0oeXsTszobIgIIQnlNiNJ6DnZSstcgqTKOcK74zWHyZ1PTIszknhg1U8+
+3ROZsmnIsSPmngzt2G+X/zCf+kKb0sbtjrM3pxs3KyO9p+lOxgkqKuy5V+GS3nCZm+iMOrHSypl
A2rBC0k3m1Bri2mKUbrDsQiBSW06rrf4VqUuB+BoQP4UKX98hjI0dNioqCnlX5NPQmdalGpXo9TG
NytudjNEIen6UtYqu8MoWdMK7vAdr31HYxjZFpZ3fpK7kR3VB0d9ZsqG2bXbJCTIVHV0BmMeobln
GQUBclEu8l27oIEPxiZa64WXHBYR6Pi30vpqpB5uPCueT1X1UwkYJzbn1OAnNgTz94xGwVqxKAK7
GnETuAEaEJYpsqIN+ZLBpprKdlf5Q0X5Ovs3sHD+mz9l79ejkDA/tTSA+teal1GXN7CoK2bO9LQX
cbIW+9BIJbdaCKXvzhnp0Z9slwyCz3nU9eE2/7fkUF3HqN8QFPcTfUVB2cj3cw/BiK99f9LYghrn
DmJROwUD3YuMTuolo410xJxziLuM2G6UGGiN6FKpxYQjue4N1Ml53tFS0VNagDHkuF4YwVVU2S/6
1+6hJSPoiQ9Pe+KtPjyFqFFn4oe5jr1jXbPILo4FGrSj6kcnl9AIwqspCOEUfoboPYEWOiV2tnKX
1qdRKzC+wbrYW+M0SRk9/W/VvJADi0z48yHSRblzMIow24rL4NRaq5wrE1oAmt+JwfbXi5afvh4Q
o4UB+LP9gNGAKoZ/ty0F62rR6VFOv7io6a/NImoC6hv7NtdDDmO+XPmj7134un5tOvpjWvkOb348
hr24MEeIL+S6/VlC+TahEsJemAxIiB2dBDFtPIzlkm+518ltwPlpRc6jtgNKlDYXb7VW3YQ11i8e
8ayrEfkC8l1S3K3YNbYNXTkNuO+pohpaparrBxKSYzm2DrVu/TMKzXn6CM+vWZBe1LuM7+wMnud3
aTTups+JQTSdznoXWcFbL7D2noVdhvlDIef5SlzZyYTXuN8RwlTxQ5ynH1N9m/kr6kbWgv4r4x7j
6PXsFRAed/YMOnyVjBxnerOfGA69lXp4KglKvat3QrTSK9NgniP3RP0uO5Rpj26B+knfdG+VuBRI
mW+htqZRcsJPjIRK3l3HpZ2PbKGkFtMNCxui6bOW8NYJv+vOr1ENW2M8G6vZzdma0Q+F8mtQ3Pyd
umGoO0eVkNJcoTcH0z+dfc6ZQ+4F7DYz2/DSaKQi2oNLhiMRpfwH2uqjQ5iBn3hbfD3MT+hkrPrc
Dp9UARhb5+4+GSP0lgp4VFsOyS8Y21MoPwfFkBycHAScZtfWWovwn1AzkFvGq7mP0eMbkfOqkcri
9WH4jdg5xkBxtzJwZT7UQls2wIoUvfd+AmhZNve14EVovo1R1G5uqWx6iN/EFhQHpS7rtO+F2Wkv
KEriVUtmwqsVmF9LDwnVNGAMsBss13jkx+3iL0wGa81KyayDEqX7IlJYveuCuGkbV/8uae+eq86K
XsZqiFZ2NhB/XZETk2cfTpzbh2xeppeScpYiSR6TUgpkWmZDMj233Jxn1qHuf1JLkwOpJXfg1iXE
mpBImtqav+oQZirrN/4J99uA93FHlLlxSK3iZLfG8sTWTN5mVx6pZJaz1uvZQ5cuvKJQTCYte6iv
eX52nrh0HKoyYOwRO1Z+mlq0/1qkb/oMNg7pauFrXoXNpUq8f/WlYx5KiEHP0JupUj7QUaMiNxvh
Xk3mLdcOxCOqb5MsX9HWZKWyLAucmDgYpp0VMy2oCBelwm/aa+G/ZgLvRS/VwolFL6ueLW7XUbl1
wgTI73/mOWHayQoGZ51teX4F9DTAMHY2k/Bhcg0ZeCyRvGYnAdEbNfWiHcyMVPO/Q3c/9m0odMO4
DowW33syf0I6DTfMLtjzLojOyZBou2artuCsX2Or0a99ZkkjaqGR8Mj9gOtxuAbZpOHfyMMzsuwc
WztZzer3ZxT4Dx2HaZocSpaZwcnQz/+i571+CiLyVk4RSuAFdF+7jebSyMgAb5FN98XKXOTceKGM
Lcla7HVyF8k+Jdq80m2ABIGXo2WTpaEqEgt9fGGGbey0MXgwfqz27lAF5ESBmV9/Igx8uFQ7NRpI
5EAhBiPFGKGQ1vow24NDT/GItd1+or14AN6B0pVCaAfcOwd6zsErpP1et+Ao23NDkpJ82w8S29wT
DBmn3Yy3LplxhuaMcGFklClt145pW4zEju/DFEyWYpEX+yImkg5HkX+h/HEv/dr0TPrfclFeh6pj
yrOY6TMq+B/SB6bZZiVIX3KZIEL//M3QxHAFhGTsPPieG2ggwoMslEEyqruPoqfzEoDJWzULDoNh
1B0urGxPYPiyih9IFW+01LSPOGuORUWPbNUG74RUEInVEc3sem7+DkqZ+31RoVqly7VF6JBuBj+b
z3bSz2cv7sa1ZcErmaU2JpYqmTwk1b5p829BRjCKqvGAVCKyqmzCtfz9iM5hmgwImENdvqIZ19Zm
kXNXg5P8OmfWsPFTPdm2vfiXIEH7ZdBT/TAldEdnDC8vs86My7S+k2aRHOMhPFVWl+xhvv/CHOUm
e4OjRdS4ngR55pd0JojC4JFwZMNBLYX7zOGpnHzdRL2MLcjYjB65yZ28o+V9r53Morw7qoNegubb
p3m5m5pZ/yCp9oGyJT9WMrfAs4N/G3TMO10SWnw+ZDKYHYeTxrSp4Ez8bLMb1PTo5LQ5aW+mOlIQ
CiDIGjmi6hzXwoIXHMrSpRkMc2NhLtgJLc8/ijZEqNLNz4I97xFNw3HK24/eZ2prjT6CU7nYuT2c
BK652uRWHRomRigUtY8koBnqmuIfNq70VLbhu2bjIp6lJJHKlcUzjx2ZsOcxBM8VmMM+SGv0jaHW
E3fQlesyxdWhvDqDFBMWYfrTjfvXiurjPJTexeF6vTat+qbQ0Aib2Lhrzd6hsP1ZEGFwSTvRnA1c
07jd7K8MvNE1DtPGKvGbja0RnoE+ewgZ2mpvLMgfq9hFeI7l6WjC07g2eHQ60bseOR/D2jSHYAtS
Azl/AZQHgAeB3/1YWVviSn+H1Rw6WzspwjUHPuX3opK6bWPvQvc7JVIHlmcpmjS7LTaFi9Sn0XE1
1HIpRU0FRRMawkdroY+TpgdsxDmDKQqaLnbsk0PWFGpJfUBwHBCdK5gE0up2TtRZAPrqDMq3Kpq8
1EH25/+LnNc85QgaTuqVQYF8nBX1ZnJfhtZqdgw7dcBg2bBh5qvTbUFxvwTusymtf40GC6vQwvlY
uWAPY6BmLzWqAKe1HiaIkFUIk2anJD5qYTYq1k5K+C2tNuhpM6G+ST2YCP40f+3B8thgAzSv3a5Y
vO5iOT+UjZoba3Yd8OadTM1+UOmgY0Xpx/PcRrfQTal3rD4/UOkdUrvznuE4O0e6yA23jN1QC4sI
Avc96HGIWSIRLsopvTgL1JUNyeet88M0IqIookIMsNnnd534tL0E/eL9Zvl8Fe46i1AHXQ5wZ7kE
QYrFDEnoGvJH7W6tfNrXkcH3wXfKNRkFDygzzAgJ+gxUIxXbiTb4H/QJDkbHyAksivGkuZdtXdf5
zZRVrAY5vAvsMbsL3zn6dfQQ2tjfCnmY6zEOPLvR+YQWwZYpHNtf77d7r6Fz/imvsepmOtIgLcAc
TXsvr+z3wIPTuipqJ71offXV87zxJZBLmzqnZIHrErlnYXrJfRgXG+8Lc8iC8uryd4ndHjdsMyDR
8gr7/Hch48ddiQg5jhYsxVUtA6b9S5yIiQAF9y0atQhnYGo9bZ9HQsOH107I0hrZixxohp/QQD2m
GIF4YOraC8pBuiAhszpcKFcVq6Dsvq30/Gpt/ktD1H5Ef1S+NO7AHNpzp22ECwvAX90wcbfnY49G
XH3zdZj1DJNZ0mVednph/BsvAeYkBrXnaooB+EpLHLEM/kUgZqBpgSP/pRsyhPltUfLUi+oaYKra
jqIl0jfz2mffWZesc7LVBK348Hn11kljuXRCX3NmAQCVQJA4Zhw15/GJsRentzzCCTmJz5Xp8mFJ
gORWheVuSOXApSTf4jjuTovRe2wcrXOozGS5KyqAYQ8vGHC0MW2B+dkf7rwYp79L1/rGqUjlKNEr
rxryfzQPxvgOrowk2mH4wF0/o+DRvyLFHRG8+zlhyml4a4x2YDZa/8soyD+jomqY5fnhbmD4922m
WNSD3jvht8w3PH70ZwmZRt7nineDACkszGpx+9k/YuleT3GylMgvkSggy1/pINpv+TCIDyHKSxzw
i8+Tiim73SdbF1H760iNyiUlnb/SgySsF+5Q3qGEd9ogk1TfOrmN5MDQCd3HiUeYMrQd8Jw5ghn5
itkhoZsNuSl2Ymj7TJppc63WTgYB88gPo75YGylzGaUaNKqAWVo2l/HVdjdF4rcoBbkHgL5/sVAY
7qAkI3c0/IdDRAwXzgoDIo93y+VpmTcB01/MOA6BdHJRr4zqrW0jzARBcGX/pGiYHXJ3+D4OXBZh
65TwKnpzQLRGj1W9KzPTvDJDwtUUaydX+ZTlghsfFRMX+7XIwl+fGTgyFwfikRuhHNLi2DpZWle+
DR3ZgH7vfORJ84Bhzye7rG6zm0RYv5xlk+hGfTf3qulMCGdzq8qHSimgE3VkApIdXEvQ1SpHrI8V
M00ltfQUrCejPWEzlmmYBRFmNvRPzN3JhpYP5DYXgWc2pPWBOohUPtzHapky8ZoNUG3MCjyvJ+we
beWIRo5fwozzbrEADwTWl6BFSesni3b9MygjWTVmpyLZmO5382xjEhMD4gmxfgbv5NFVL7pd1DeR
eNjLsHsGuk4vKwqjw9DyHDYRGn+nLcWpkxCZ0LRpiRBfdSjS8h83JcfYbo7zWGf70SSYjoIv4UDy
gkPj2niZadkjvuI3fWjs+ZbPmgMC1rpVWesRzIh3FY+FRJ4WIj9MZlVQ4hKosmJS+WOYcUtzd0BS
Jjs7aW+Ci2JOxgcexVeEGAy5ARL2WfO6Y25w15WzMwHEfDe73cMX9c/PkpZJzHBcDPOhBNGDnZTg
ifri2jWTuZppVK1SzVlwjcIJ9eVS6bp1bYtfS4f+tKwKtHo11neQS8Wz8YzqDIpAjhSK2IFUUOLf
oQ6db0wCp9vUtBHXEnzFiBc4h+BwxRvh4WT324nuw5x9KafInDdZEs9rrmD2pi4WC9VHQsQJFV/K
LqNl/nQcM/Gn++1Ehn2eg1+GrAMsufjS+DwFQjJA6mjbaWMNboyd4PI/dcP4rSbPgzNnzC6qx630
DZ+N0tZFd91VczthBArFVYP6ggt1eYP6xWegc+yzJs8ftTCs6mh5UN9u/aSjTUxr/gIMsLhAPn8v
+qHfWzUci8phYHM3O2eQAqX2tV/M5Mw2XXLeGKQCTfUbYKM/ck5lbVgGDIiABZFy2UaUvC0J3cl0
+AdKwQRIlV9w7hXhregQ33ULl9khdZHrFosMUImNH31Xfv+9uMulkEAltRBXHVy84Ezob3H9uzSt
uWxcaqMM6ZqShsQjhZQf480okNFeGluGlvuB8UpjANUNT3ThQjSaXDQy2EXImT8lQ/nSyymcWnhO
80vbpDeuKe7DkQNSwpiyx2TvrJysBTe0A7JfxXAr5yY0aFZ7nHK5OKrh8GRrHxb3RJhixr3ntn4b
ELL7SuXspSVN66j69ekfwGBuHCOqd1siwRrNzs6uVpJFEsT5hxtx+4ilKbXSNPvipi5yVs/d0Z0G
g4a2eqMzfsbwXY2QkFP9s87l99PveegeidmTDjRXE0b36Z34QnNnj0N+TiWTBJ1KgnepbJichgTD
Drm/jSbXPwCK++ObGekoHAFRQX7EPUgqVnaNmmTEgMq1H5NYT45NE71STR9n30ZXZ00YzYdhvhZC
+0XQUXkyXKgWNTcvNyKAlO23PgEGHOwBrzEoqSAubpU2MDtEjc7dyBijR7bvPMK6rJzeMxI0hJMT
dtUhaGE1Qn/rmaC+Os7UQTuM4C2LLUa59JppxSizuMf7gkF712n4P9TXJnQwn3I+GkFo/f/jVygt
OgoacqSlz5Knv1mpmg1KPeYpuTTLFZYz9ksr5yKaVcM3o3V6WDxMSwXed/INsS4Pxj0zYA/F2CNv
YZPVe71IxLVf3HtlB9kbpz49zSVhpJFyzV+Curj1VhOuuYlEO40oKchhfUEISD9360aY4nUoll+2
3ucruklI7eRw0p8ScoKZHfRUZ1uI2vl28XC9mw606yyYNIKfMIgqWaNVp1xsfZISa4vfWTJkZyMi
jSBBk+l4HvMF9NvcSwrIP2PwZTQnsoYoS1d/yz+wRVh3UgxqQ4BxruaAX+doyag6gA4F0hEGIWUn
KuFuFr0bbjjWLdjvtr9ekgnioqqFxIBprSDBd5t5oXWzi3zXxLjbLPqC694sxDaSfj215HXQXFw9
/Al7ytqLLklvTi4Nq+QiLUsE2NIBUhRg/H+qJU+dYzr00xn2FTAxtqrh6vkRiUzophumjmdqSf9c
cTXbpibey3RC+ifGFv2ffKUWX1KoFmtcNoYU01tyCXhOyIDPPIRpZb7HXs6Z6yBCP35+cbCmz8uQ
ugYlUT6dB9muklP12YjxiEFi+nzFwCfeavz6XQ+rTyoHnn8dGEvQglhOvXz58EtG2eqfobf9eh7I
/VGIOBxY0cpHeXBQJ1fu5wKAf4gxNJtSfinWuSvD8aYWux70IwqClyQom/VsRDbjtzG6qEWfaH4P
GQ+OnNShF4nOJKlEZ1sujd/0p8w8RHJoHEStfvI9kEUrD+nIhv4R/rcBIP/UkbOSIPHakFROs9Qc
ZlQTaDXd2k/BMjRsbOx8uI8AM2GgoRF3TIW3CeYpPntyAU2Gc7/VWtLJwuTN6qBXEk++8OOVL1Hy
GHKgbK5d9G3rXNblSLBNiGUMnqvGf01c3dyAzELD8N9/VK+8zi0Ap8trbDyZB/5fHRIdjJwTpo1z
0Gb3rGu6PR0P2lzjZOdnOpreyh7DYmPhEDg5chmrDDaXoCVt16glunq68kAuRwWSJ96BtkETg8OJ
BJhXK4btIDDCuvTP3hk7eGsXSdGr1kTmZmmY/S9e0G8/x/5FSKgk1aUUAsSW/Q9ypGZnYm3m389i
9An2viEC/l7GP1NQ6SEmZOTQxBi3GAhExeQO8ZQLJRlTVIGYapmyL+OQUCVLD3HJhdhJgQN0yluc
RvH581CfkvgxS7O4WnIMNRdClcRFwDvbV3PyXPbI+7CMaXW/nKs0X6BVRU+P1Mm9cjN6kiylXimH
oza62QHT0oFBkXvyQRh/LjaWZSxTIVoA/qmWpf9Z0CYA012MN2ky/Dzf1CGnjjttadZY692T4SXQ
VNKmPVV8WtW7RCIVlsgkhJwLYCY7K0rJU0pTiouyyKnFeFDqbN1x5adLI4sV4MZh0ExnZxBkAfGw
HB+gAAa65N18j4I7QjGxNqHXbG0jjS+D09OjceBlnSB6rP6fIELMFo8Ig63N3zmpqICGBrH7fQB6
eAyc+UusuhINfccdbmOw+/CQt8IFDz16lvUgu9h+QAKOGaFUdDQ96NFMAI8d1zZ67sayq/mV29Lt
VE1W9bkM0vKEFqA+88Cyg3KX3cA3ni9qaZplOUxdc2PfSulpdRyBlXcuqoSZCd2ZjXo7il7b6lTe
K9/GB2kdM4NDoiIsELW3yEniQAkmwZ818cJ1d0YdyicF0NLJTEFqRQCXkJezwrX9wX1esxyUMOOY
0dRkMaTpqTJi2a1so5c2aSUkbbxGfjLBwZrr3TIjcBSByHYpo+C3wW5c7klxcRocGv6I6C0iOPl0
5pQpZLXKTyt7db/xF64tf3v86pXeIChbZjxF34rcZRRmZdOZw206j1K15DqlccQcjf1Czzn323sK
7ACZRYHNHzPis8UgsnegqTBJE5IdBV6ogSOIWwb7GT+vg3oXedZzimqLsW1qX3s5Y45rqz1DKNwo
G1plz39caWlZ3tltOzTS1vcoeomSGjBzQD/wkAmECx7csk2T+eZ+aAfcx/4J7b37IlL6gXle/eTI
FhtRp9+zih/8phLMwCyfzZWLXP8iKkQZ8yvMgOFKtsD0Wg3EQ5S0jA56T+9UM5C3YeUXD8PwOiYt
Swu9KiyuJFFt1KBDjTyIGhrPQYpRAteLmYQVuEl0M7P3QUpxTk/Q2ITdGgnrSMCPMVZ7cIX2EfjT
sZI9/UWW9rKIIe8n0tcBETVpEYIel2TrXJ66oReREjcnYqc0PJ0dzxe/2UYeFddiCoIcW7O7tR08
KNiD2q7sZ+OCDiY+zF+IOui2HkXvPZCLQacO07aTblsvfHBepl/KRsYW+FB16iTeEbO+3MewbcAn
MnyDHBzf6dCw1KDIarMgOyto75WsiRp42BxuICI8jqhbwGB3sxTte+1oBn92T57Ykk/rCgpo7taY
6CEYb+vaXi6J3Tlnw/wyZsyCScKwP1UGSm8wtf3vOEnEUdNdA8XuAhiwg+cME9K9ZiPCHM/YDSrh
Jeve2tkrX4I4AfQZ63gz2u7Upgb8eO6CAPv8hGmW5nzOVtSAZagI9C5dfMNMAeAeyp1O0erUtaqg
6qcaxpcXK2C7XDrL6glJope+uPBAaoZXYWlzQeedMFrvWGoBVhiD1K0bBbZxdzQmmnr6Xg2N/Q0t
vbcaqRZv6Fq7Qzcgj03yfGDOSCBVn3wDjv62GNKHjg76QV4MyZUVcp9Z2qV53DRMNoieY4FxOp3N
n2g/9X0togo+3aLfg8auICG27Vp1mpD9JZ89p9yJ6lXiOf4umpp9Gtv5aVmCBEWMy+Zk42cF+ywR
cUrM5elOiVJvedPlP179QGqp6SwBCp3m+dguPrwgO4PWVpkGpnfFnQNXKs59Vu8yr7t/XtwAWKQ7
uCh0p70IiRIzOaSxEk2qFrufKbijqWSgJcSBeDB3x+jhCX5jIjgZLDN3vfqInPB7zNz8TiNXbLm5
6QfDpq3VZAv3RAgnxnpi8r5Wc76oEihthL83Ou13kqBeV1Ebzhx7m6HQp40DVTdyjf5LyHVEkexy
2YFTrwrZhhMeiMuamSjV6nBQkAozDrTVGI5AkuTtiA/HTiRjflaFiyphGH06x8bMnvno0YmMCVJe
LJ/o51ijQZzplJx0m8oV8AAi4TvGKHPSIQyaBtJRYsdDFW/QkG6jZwFb4eG5XPzps3rcKGPnFC+L
c6KR60lpGtCxJcTTDGvFKpz5jb3t7INAWVMv+69zbKdPrR03QAz814j2Ad5Hj1BY6Z9WYCS1JN63
5P8IO48lx5Fty/5Lz2EG4VCDnlBrMkSKyAksRSW01vj6Xu6ZXVE3+3XdiRsJMhgRJAF3P2fvtcOY
zl46fIID7B2gXI90QPky3pz8WJaykJ+Kt9rDVaAa9yE7fOIY2mwVOgng2yba9toSb2PAdB8rx3mz
s3bZJq7B/0Fq+C+aGJ0r7yK7SVaDVKz1FsRsVI8PE+t1RwzaXQ2iav2V39TJDvemuxktwVdcQPOD
u4i0fjShYtBzu6pbZVrD/Bvtta4ZzCaLuxyxPkF/6/VipJje4omGx7fvbWi0LW0uvcuru677jy4p
MXnSWP41bzZVgUE2XJadIzxzq7tYsHwqa4+P4xig0SnH6jQp8GRlNW+y5XFbRsO4Dd3gb6pxZUMn
W7uyAIkPu+W6inhV4ZnU4E09aTMTDV+tj36QV+bsfs33kZOf/j1xQYXjlSwKscz8+N//6xc92zYF
9g/bNNgy/JEEmFjofcfZ8LdzwYY4LsLsjkv/NSfHpsfWjLRPwRBVs5RUDfQn6EvYtHgnltP21jfr
H8T4ICLTs47ZLno2EYPcJgNm5igcvsMOinmfS/i1bc3b3Hs2arCiOvU9BrwMpLo/GmtlEJsbXGJ0
R2gauRChEWKWZzVoQNg3btlEaxV+sbS5AWuZC6pxG4uAiEcZ0kF3iDQzZjIAdEyaLcsWmlGztilK
0AVWqX9uZTtxARt0cmFP7qcF1X/WuA9dHDtH009QnXFaTrFG+59LpDnWX012vVTUHOdS47898VF1
66UkB0142bbQh/yoTgjDePn3T0X8Z7wZGYYU3S3dljhzghp9889PpdNxS9i01nRM8JB9xIbsofqq
htweft9Sd+tmNYOGObXdCA5HL34PDqrqtR0OT0lHA0Rvo+puDwjy6CMecJbHLLdRIpqIx0/aYBUE
Rg2iOlmBV2wgMmMRTCgk1DlGm5ZOc1jA6My1sUHcEHvrRuKQZr2UFerK20Y2iw6S/sTpkhha8tYR
IzBop7YlTKTV7FesBhSAmCQrzfbX5J9q9G3xULCpC9b//s6RRPBHgoijIzi15ZtncnE3//xCi4aE
KzvJh70grJGd4XxTgrBKVoVx9JorZjZ9px4oXfcN9V2/czS3PamhM9Lu1y11Fwvq7wcybynWIB7y
jUG18RfakiICszoGYXVI/I28fL+rbjlWa2+mknhddVcNi3yRFuIGcTUnG8uus45D0KxqyMQiNuiM
BVEFlGUn6RF4H96PGffWpIKhHjKSjLnJKJaDpbfPg5Nqd5op7saQjUd1N0YG6XI+ZqfcQiWojqnB
73LvOBnVFxrAKydZ2FS2mg7LGMPhpW+TqNoMLZMvhrmanmccgvW4BC11ebth/Wqx+a45K67qkELd
qUFGPJMranz643iEYeSqngGngsJB1gGK+fuYekD9xJI0/o7qNXYxqYpX+njhZ4hUei7vk7wKvGvm
3++yI6ByqO7/uql++v1xdVcNuXzZ99cu6xHmN2mhU0qJ0gNDNaK1JANBZ0pasyZPrmqYzSjuNupm
aGbwLDIomYP8mffngG5M/3GXwsBxsFnhhY00TMsSfT+A2EZbEm9JgEGjKu+6oUMMnZll8K1lnEQm
ccKUxaaLwZV4jaQKo6889v7A+91EPhDZ5oBs0cxOieZFNzNrbmZZnNO2ie7FMtIldTM4p0Y3pntb
DO66bMnsVHis0A1plsfLAYJTfFykPeQXNkveUnfthFncbDzAL84PB57FY0beuNGNPN0UPoXrpSla
+H9zQgdODnOXaasq6KIdWskzriZxCGUWSis3wLYf9YiOylZEm+Dg3GoULtsgTKxNBoLnkUurIKAi
mpw2kFd1LPTy4f7v1wuHNKr/CBxyDGjvlu3ahmsL33b/CAw1kBAYNuL8vZE1jxztwE/tjrNKvAQT
bTfdSe0L1bUAbjgnvbynBuShaBdzKp7Y70nIgGvy+5FqqFmTg+lJdqaWOKuEJKdD5VULJAR4zmNb
GQ9cYctdN1/UHZMS8XUsCX6SU5Ma1EwVSrHW//fuSPFqFVuc4HX6OnlO9ldksa+iOFyveOvDXdT5
zg1GxO+hitIVsLnhqg5hu/l93GrB6HZLhBu5cu6OFI2p3U2aCJP1R+J54T51wBLSGMxLm7LL0gJj
9uuMm1gLpv+yHrH+h89DCN10PFeQ8Gn6f3weM0RapFO2vY9R4t1yzzOfwpG9a0orL4Mt+qQORfSn
z4XdfHo/lJSBcYihY6xS+UOt7tL7CEB3uXFZXQeZvA0ekfhtvnFHuLUns8jTCVwiD9S5AGubYL1Y
YRcK9/94iBmalNdBEDeVj2TzoRjYpApmRh6mz67J3/77N1LIuf2fKzK+kQ7dQ9OwfAJEPOOPd8BP
mbh0DwtpgV60yX4oKYMayNZIJbVnns/vB900wq9YGsnKS11wfqDi8DHp2QebghgRDgESJnU3LrUj
jhzIFLb4oAfJ2ZFwnJKGOaR0NXrqgDON1AvDHS55HlHwHPXAP56jDv7j8SD3A/RXBBMRGRXva0wn
e5F341uWp6y9IutDJkz77D7+y1sl34o/3iokM4YwXMfVTfFn8nNgz6nhD469Z4ZMjkluZy90M4AU
6tmPMGqMEhcHb0xvU0VJimZrZwVgFlp80yWkBs0U52rzwXaRGrOk++rGU9RuCw0EdUY6kuZUkPym
cDNN+PM4N+ybJwdrTmwWFcnNnAJ04JPuIisuSXNWjxpPUewt/3imfAUfqKMCFuO+/RBFOKqjfMxg
+MEwVoMxu9Pq398d7z+zkEEsYHcRhmW6vg7YDMIX794/EvKqDj/REAbOjsztZPs+MavJdub+OtJs
old0uuYgM5nP1XOiKMp3xTK86Yn9xBWGmlM4f4FfkrzUyTK8wkVD3Bwn7UXdtVNMPCKq8r26WxmN
Rz8G5o66a1TzcpMvxD55eFWHuvCrejF7yf/nF8toef7jxVAx/X4xyBTLrcjcJ/U6E5i6baX1QXc0
ae7H8PJeY/xa+9EHHjLVQ/uq671xDWrjU1qTubFG9VDaTvOintq3XrpKmxowpHwqFoFkO5shaF75
Qjm7hiNbTg2jIo8K4ise9Wjuf71QYfoYFf3ioZ5L3w7rIZzko7q7TDPoUr0PNuoupDG6CCk+APVK
luaaL3Rk1WN61Rb7f//U7f8nDglbiMuE5grDFi5bu//81BdvEJpJvszWqvC5Zu6wxSzcIdNlKOrR
3oUBYkpYbr+PGYQKsOseg5N6it9G/V3+VJbBuM75u9edXMNnXUsUwjBlu0He7ahQHJJBM349armj
dwnzLFzpkg4hZk2/Eov1HFtINzfKlBgGCSJ9rA6sGOVB1yQ/RB3Ebfv3QagWK1NO+FbQsFdnhY2f
s2qflKT3/Ziqy3QyB1Uds5qhAVqF6lc9+f156ph6sjoW6U71X84yk738H1ch27d9wzIQNviG7pnm
H/nzwox7SstWuNd0Dcy9DQ1VDV5NPT6ytXCraoDJNKG1h7UbeeCELPZ1iuygB5/idhyf5YHICkGz
eSYxgYHZQM6N8erEbbrBaLA8DNwGRtXCv+91/J1yQ+jMsIiKPPrO0gtVNwLn4+hNv5u6lLj/Whbq
je/o4ZEW56px0Ba0dKSmBjarw3l4LET2HRnL/Gzqcbv2AJVc+LyjTecOz34YdPDthfYcYSwHRM/e
iUwUjayw2ixPqrxY6GgirTiH+xjpQE+bFC8mGFoT5e+0qiqldLc+l7mgg9P25Ab0tomeNQCvDB7P
3+gzvegx6KYbWeN0b+Fczmjj0Nh7xMHNn+Iwyu5N7xI2AKl/S4FxQUhR1tB60Uim5PIoTLgeFpCr
wCysdLmaohpeHGPHXKsqbqF17tYb44G/1FxOhhyYHzvAyjbFBZIHi4M3lv2+8UHJOfninBIHzGKY
Ov2Gy20FDno7LFzuRQy4w9AccTc8I70N1EGZOYY7/coYu2dmHvilw31xXOvo6cbPBbjLHlyGhtsx
nu8mZTllnY6BTwK81ad9XtPaRokw7itYDmg044qVNDaVyubk8HO237XcdLtFrO1A4bKak2Em/ZIB
2u51/0hyyh4XT3juumhDsnt7s6RRNU6NvQf9cT/VwbRbiqG5Gn6zZbqYb7Vb5/si+lZoNfmDpd3e
IRcmq4Au5L2NrgR0rq2k7f8CgP7dKqp4FRN8cLTsuL9DNUUtilWsFQYhFpZRPwInAHVgfZorPdl7
AskB/F3UC5VR++shNb+WZdmxc0RkW9WEYlQpCXd9g2rREiX7sKqzn8NyURLTACC7do34vLCT1uUd
qvHddmBpspXWLj1mkEvijxm9QSrl0YQHNslH0gJH8qHrET/p3LUIOPDmIqEK6G6MerHsR6OBa5wi
32nDGGWc3R+7sBtf+kiKmQP3I9LhXe0W4YUe7kI2FCeAT+9Bpbtpvpg3lFcN9jvEGTVt0O/7qvyx
5MgPvP9L+Ex//qr6QUMniSaayZwrpgYPTIyazZ9WHp7rM/LZ6TBP7amRqFs1KMU1AKs3fxHM11OW
XGrL54w2nVUg6RnW3eCzeYxc1slE/djUwU+Ulg+ncRakShWNTIe3IZriV8cH1KMVnrm2OwKoPf71
Fdf9nHCd7C2V0vicndZ+Mfz6O13hca04rJ1D9l/MnmuLn6k801TCVCkRJkj3xM2h57cjflZjwYTK
tLXqiyq6qcF1hulYIoWCohuc3ocaMmFUlvPBlE3zzE2HvYGf0JSSZdINoU3IEpPmvEkIdk/Hr8vM
+g6rbdqEcTPvDbQW6wC37hozb7QbpD4k6IlocSPJxrFbMirNPCbCSmCSP0XjjzEtzWcxvJYDXkWY
xObViIwXQd7nCrtDzbcHUSIU+WzjjwQndkK/uWUwPA8G4EtcPFdmMYYStMWYWx0Zb4kgO0/72TVE
g74PdWR8KHVr3jmDAVPj7wHHqAU5nBLagg7F2i6e95boMKEOvtD8jWfCCgTNQLpj2ozWQUeguaCP
xL86eRmmR6IfPiZR2+9MjCgnNSw2k8GYyHVIBaIolvL82HMjmlM6etAWTlHDZYX2F1hkeXdYyM0V
kFo2AL2KEkLBBLymnPHixN59rq0DNuv6Uralv2ppzx16J/Cel1RuG3MfVF5y5qqEVEXKxdGrWmeJ
BC8Iwji2oAPpX1jDqZe3ag/PAeirg47OmkvwvB5NKI1REn3Khd/vB8lCFRLz1SNg3LmW+Tb2/keR
Q2mtIpQdmJjyS4JiYQ/hT3/t4+rJSuatPWvfolmvt8H8Gvphvw9Jv0V7G59ttjRHk+t3I80dmkx/
cqLVyPf87BsklFGpEjQyl2BjALqgMjN1MRNdVq4oacZIKZZ418hsSsM1iI5Dhu5A9shIaqma+eJy
jSBeoL2+84UzKhZzZhT7JdpXwfjaxAKDe8u0Puhac/Qa07gQL4gHKQUFUIzG58wIvs+I4HDVElWq
FawMG9lE1jLv6qX5vA66EVBbI7pzWYLyJtY+YMfReqsO5P5CiSYAZ0iXv2lIOSjce9ck3cPp++7h
OYcsjojpIb5kFyP0ehCmgq0Ws8YGCvqIoo89iFbH9lMvwM84wjiLOqdVaEAICos3/CRzuiaR8KMS
mTZiTHZKc2r39acqoji0pEVz6XizNugUfqu3zC7mIozmsCrvYuyNt7A0vtQFQVpoeS5dTm/eT5c9
oKANYV/RUTWdpqojQifkhNVD/xEsVL0Wh8jaqMGI3hk5Dv6RiwhJtWt1vVHDkHYfA8uvgk1ZvioU
h8a+b1eWxndMHO7Ryds9tKD5Xhe5dYkzwfrUSMFKj7iSvRi41xxMwMJHYvNquM1raETTxkWps0ZL
51DcNuONrTnZfmzNGZqfnZ0F4U8+ceD3MRYkPSG624USlDoaUk2i41HuWgjFiWklv8DnlUyfDZPs
aEuP04IceD3KKVpFs9Aqn1BQep/iAtenQi9krtmvYC8I1lidt1+4nKyHkKI9kTjZMUD3ZYdt/phn
uBWURXKcz9m3ugPloTbZPiKTesK8Y82R/fBG9wd1fq7n5vyFXd8tgWkE8XI4EeXHiTCkj4Fg3UMx
hKQwZMuO7m51oDZAKrKRLE9lHi2ntCvu+bRMx8U0w/Mkh4iWlakvxQX3u3vVa++ZFoWxNyhOH2MD
T5bUb6luZjvU3wmTgezj4jxuUhJ5JhnU3esN6xcmS1czOUdlmHgJ7GxXjt4Xx0mnSyBbsrVZINQ1
Ni4kGr9ja4YK/rZguN2UGVZb5YPMYVgfkALJzKe98GEIVn2awEXH3tgXrCutZNTYTIHcU90kLwOW
myblSsmhLD3+0SCg2IUdgtu+BjTS2AkB4bb9NPQsjWxqSDuMcdFa0yB6eEsZXjx93uckeX3SLBf7
ZVymH9qo+AHenjxRCia0OwJ89m2xBV2BXEjq6isH2ApOi0850oqV14cnzZ7Ho4k6GO8xsCyW7e7G
mSz9aQ4MbYMCZR+3kQT8EoW78vA0526XP2kZfNE8nDAhlOlBIW7RL4NVN80VHJMYV+qo34T+hmcZ
DZFZ2phrbgk0Nun7a5HB45KeCIlYUGbRySHJCZ3lugoM5H8oaA5sz5edTWQA+dzxQEebwl1rk0oK
Ho6ShYcMNavC7xqK/3XDypwVErL71CF8SNQ67noSA7PEsz/GRvAc5cGxlWrNuFiWBpGmdfWLMD34
YfEZO561S8iS31fW8gJMkMisJLLXE8qvrEbS0kruZ+FYu9lns6II33rp6ZLwSXWUNS1QSL43gqQV
UFv2rrKR/KD3I/+p0L5aoDHxSc2/arK50zzs3DYPupQijNgyTy68DmEaw7SatM8WZ+zOb+xvKgxd
7zAhxeDyNRlFmMr4McxwIbuONlnpxpABw22eFhrTly7JE6xChCBP9WTvh1nf+/bkXZPSIj2CluV2
GoAhhNaHFgTiaKZQlMlF3WQkU/ZD8RNyckqsxFPkDvHntu5PaO2o8adiONALm9ZFvoApnBydKa2I
yYYyN6XbG2yZsSLZbb8NKsPY531+5grmXkVZ/4U2iS0LWuV13mAazwfxMykscamHlG26ObxQs6SH
jVBlW4+V9cHDyjGzO7yI3Ne3idV/jyctXBsQm5mtQOybJYIDEBO7VhY/Q5sJk1p1sY1D/1BK7Gmp
h3hkJ+8ifDiueGfidY7K7UxHKNlYWV9cLCKn8FHBVlMD7I5NHxmCkwBtZJaSOzqTggnWE0LA0Lcr
GB4L1Mzybjk0PwKbHHPkePuOlskzMVK7wWr6XY3efat5dJn6il/kL8a8zkF8ImvNh0slozMSC5On
HoRHkldjKHgfgP1A+UVswi8jxmgB42skw3JoZCcUPcVyImo3G75auJAOowPFuC5lJcvth7+Q/SWr
ikjTA85vok4l0cv2pw8DDrmXfMQCDPIiL+zPkXgFKfLwTFn7RRpNQjhufytBso2AbyiqrzbiaYyM
8XLVUFFsxOCRUhQMy9l0eyyiofUaQ2m8Els6w9lMh0OXO/QdiyCjKEn/LMfbnDvDiz3Txi7hL5MP
039roEGuvQbO2xhH2UtSA1XQ52JYrxHk0W+SQ9qSs50kbYuRVg9XTF7aIfMHCKZTbX9LFsHfhb7n
MrRmv1fXcHcgrcfRSBIQ0nXdybC/KLHiXeDRd+z0ctmmi7Bvg0zTcieHcigxuTv2D7SunPbS2lxx
5ddESdoIaaaUXHl3y32r6WLxfSJ6wJYMArzbeK1DQCSdHEJwFXsat99QwyLtmaD2LEPaUl2MU3dF
AXSL+NxEa5SGKbMUup8UlezGw4YL8D9Hr5XYxUlvCbq187p+EW783SQ2+5APg3Wx++FDqhE8yt/Y
8UO+j4DV+TaWvvkUh8WuyWQfnLSKpwDTshH4D9rvyW600HnqNjl0XKHLV2sJvU1cmc+aJN4mHeHJ
bSeu+NeNcxclrox83veRbF5L1Rdr94+8wf5OtbTQJCWbpVum9S+ajiuROhEmnCmr6RjyAxfqHM2F
nFoBHGRTGjWXR/OgOSyENS9vLwNeJAmSUQOphfOujkJcCNKMpIbQok8YWmu+wtrQIT5bzPERdrCJ
1NqD2SpENYhBZKlzIlgYKlRDzJ7E2nn+SXVAfNkQqT2034Mb+1vKSkRuxqkZHHMZLib3GWC0WBY7
ovk6OZ2EpWvGtELXPZ10uTVRtzL/wT9YPeiJw0jChRxq9Ekpz2poPeF25CzoV1jarV1vIu8lY5py
pBfbF0IXn3QCtg5s7sCWNcRBQyz7UUt9hlppaDK6o6YPLURUn/pcP9sAyu5Z75Pp5ZuviwvPYUJJ
qjSlhiAwOKksEG7ScDrE4Kk0y3vVPXxoNSp82t/Ehbppoh/J1sGkBtZocSSLyU3fUrf6EpVTeimt
Jv4kvPj0F97N7lZ5NZuFhqQcT7DQsmgKLHkAsM1uP6k5pdAIJmFl5T0LNIWL154B4acnYRjVM24I
F34LWfDFeWjS7uq5H3Gm28eoWZqc03F6zF5ExFsGIIEJLjgZ5lCsRwM+xHtkglmmHdYg5xEJm82h
vYy/dNBpgh1Fk7HCatEJiB5FntrOiyRY9VIHGyRiOgKEv6sNWldWb6ns8TXN1O/JW712LCxyaeHQ
5e7TM8WXmW6I4lDbPRh6uu7YXo1hYMEaflAxLk1K1XogMmbl1AREji07BMpSxbbR2GUZfeo9ypLw
dyfr0w3q5myDKYJSmQ8TLGZCCGRKvW04PVkwbDH2gOvb7SLriYCPff69djr63gcH5PKOJUZBcYfF
AGR3hOhNde3xBmA89kpCXRp9Y/ohNX8cwDAv2sKOZSMgJ1Ccr39sOVI1DiF7sERzDTTKaV018mZ3
08OD9r6N+MP4tL7E4/StNrqZTSFkLYz4X7uWcE6+wgmB3Pxs65j6bfJgg4Reqm2jrgXLQYhKpU2f
nTg/VtHkHuOfFG2Csw3qH7A+iH0AvN8Tn/xNz6Ow1Y86/xCcQ9TZy9X1h++11R8jKZgvDGcFFaw6
JamV7ULxE2Bac5nKotC2da5FT52efmtGLqIjM9JqcY3wZqfXoYY7m3pOfBZLwrXNGkgNm++FhcAA
eY8B67OYOdcaqH26HT21hcR3oCHdpVl6dAKNyEHSJurKxwaXD+Wmc3jbaiLdm2Jp9uz8h82iJad+
tsmuj6dv/Cnmjr3p1hcT8Ylj1F71pvROPQ5QLQVr3M0dfCS9I9Iu7sQqOjryfBW63+6JwGOJpYqx
VAdPKZxgXAstsfHnpKZKEaczkTU6rL2kvXuQlFkd9dllYs1z0RvKEnGQx2yF+dkxAjo+CgSJ7LaH
c1EKtnQH5QAXbIePLJ6XdW0Dv8aVPWy9XzYmFG5XYlk+2G04Xy1z/Bz4EVWaejG3ntbY17LvXzSz
yw7m0sfHOgzOahPUifiHX47a0Wh0BDStFmyooqyyOdXeItwjpFHxTglMVTovt0R4UeKWelnbAXYo
6Pfjamu9PaG+j5qY932dYjVrhPOhNamNAIL5OXta+8ku+09UVCmG2PayW2RpMbCWe4ne/GimrAUs
mfsBo2E5+aUB6ihC9oua0t/HyI5vaij4BBfAgATO5esoqa371OompE1otpmOGHU05r/AYyYnLaut
G/vyNVCB8goB09iWE6daju54FVbjQOmbJYVe67tZhl6MGnZ6H0HpuomkLdUB4W5LZ0NqhldP06cD
2T7lJYuEtR1ngbVNUmQbBMR7T/c/plY3XrWlOMQmKyuyI7tD2Qw5aDYjfc5zwUYxjEi71MEjZZjv
d1RaHXbSz24L51izZuLjpsZ+ORAO/hwGcFZ4+0lyzalwzySvYJfPJWdLUrYSbAbcKszz5PbjzeyX
5IFI9gg2zMBnM+h7Ngr0Hkw+6HTIX6GFrJsUwkqSFM7ajZDW2Bni6dqojlacvgKIDrfNjnJahOtH
Gn6KW+DnWFeKvHpkTnn1iLKUboQmW5kuaFjdsDZBarLDK5PxCa3KBw+WFp1UPtipxRXWdP1XZVrB
QrEPdBozMq+TvCVCSDWiTih5dCcT09XaTwCqSU/w1jP9V32IxD4GcIe/HL8vjj1gBgHiwJKkpO4y
4/k6qfyRTpVISdbd6zM7EKnKm0lowL1Srl1fCLEONRejmQObDiMjM9aI8F4NiOmbQwot8b0co27p
TkN6a4A9Fl1dcRlpYh2yZiEkPXnOfN3+PPPNSdhebobxt5WFLJ5oi/4Yl6as0CEhofFATqhOzt7J
F/axR4q3HkuWsX4HzlcNdVLDcBzwLSpJtOlnRFWGLnJLPWGN3mgpCIFm3GXTSVUy7MWYDjCuuhVo
pQkS6MAm1ykwKNOlUZEE+ChJj2uT/VzQguLCep3ivL1TlbT3QhgPICJEi3jerbIm/+Z6scYn+qZ7
JKPYlJBw8gpxtTXzm5bicS/yPIBUq4kXkonXBdkwGxTb2JRrybaXG9tUbnGHKXi1Bn221yLzqt2s
j+HNJ6FsVxSE0/ThCz5FFla29oSqyT7n4fJRQsj3Vpjyj0iPUZJ8wK0M6M7X0kvL+h8JXFBcvGCE
4yaGJ4Q5VB9zTo3FTyH8paz+s7z8UklrvJDrCXVrGs66UjbLFgng4IlrO8QBsPXHlhXJvXSRgE/U
Xc9Log8vFOV5lwvadLgIxnUDInszBTE21R4sSJuBEbM6c7yMnHunKnG3Nt65Qfj6vnfNoFmFZeDS
mdM/N3OUn7u/hwU8DOdwVgFwSMEq/KLNWAXqaW3WfAp21kcCaq3HrAOGbZJs1WKLWqyyuXltUN/U
rc6wV30JWMkH3V6vslFEK3TU9i5wRAX0D73etvEpgAuIuOzkg3ZPSmXASUUD5W8aygJ5ChVX/vBJ
EDmYZB9PpgDsSPBSfywtYus9w8GDMFObiyP0cVM8vo6QQ05qaEfCAlMxfSxgHO5CaUxWQ+RQt62z
DGm7PObLzKyEpWmUJNS15YVDXT0M2QPx7fzmFdSUkWPbWCdEmOxEQFgXgCs2Aizw1spVqfyVM2hX
drTwfEBN2YjFBw/jgHjRAJLzDuuI54Ye5V3KdpxkzCCJDwrxUsvCPW6WaD1aaYmYl+W8Yvl0Xebt
WaLeWHAKfntU59co67422djCK6ht0jkK/zb7WGl6e0RLbNl8oaEQIHSP1nwRxrUi1IeiNHbOCGJQ
3e35BjbtMpwKZG7DSm19hjWALvuUGhcxpPkprgJLIK2n19rFiMJNuex7H4wp7c6EO0OepEc1yfd8
UGAVA1DJaJvuXhPu3POhU3kXPqtIOzuMfhc9C9zkNPEWj+1d91UQz7afpD4NVjkaZI1fqphalKjy
W9O/8VFvDW9s7knR1c80z38WLdK/hnnkRMNgW4YdBIOJ/zYj/HKT+FkBGbLzyFlkk4Mkt59Pfgtl
u69HwsBijSaCyvdsjBgoVQbyIY2mzURFc8vsNZyMqM32yoEeAcNisZ0eJ1ZEVBnoGJexfozYhp8m
1TjLkEWTzdai6PPQXsrB6autAwT+iPQSi6ykvvaGdqxY3mP1p9asJwJLiAXMNJL0lSDE0lOSnF4h
i28JCrtSpV7rST+ef8ElcsugAp4yr8oEQDb5/O62P046ZsO+8NDbsmQmTHpaHu4YW+fY1O+tF3sb
kg9IoNbJX2mkvWMZ+2aDz85bK8yqogtmmksnJcPOEJm57ZHV6VZn2PXacTLHIT/INo7akfby8sDm
lnkbCeiGet94UkOSO+PJWcbnGkLsP5pgLBz9NTQJDAByfaFJs1BiUZkzyujzmDcdsXimvUYFskAB
0sRt8PNpF+AU3VaIPvl/QAZHfPN2YQXHoJVJO0gtaCLLIUMEv0FHxVIzqvauXBMuBeFUjkWtblVZ
40d4PcEO+P7JMbLw4ckBxDXcvnDRD8VCCS8DnbMhgNO7o/ds1/S2AbtMlnvvCQKxXMoFJC9F27hD
+aBISR7pFHQ9FTkpdEc0lvOzYxbikuSLveMvilauFKDmmvkcsiM7++nI4E4uPeFPKiVQQWxsqcJb
0UTb2njgUPZTypFCXnJrrX0WWS8z0VTDapYf8CgHZK2ykMK+iVA3KsZ0zJSh35BVlmY0R9pFJEUh
EjilS6Idg4yEFBmnMdB4uLd14NNRd4tdYXEu0v0onvEJRYciH4t1EDmfBrN5IgirId7sYtIvOyso
Ve1ooPf6gN10GXyONc/YLTUeKjdsHKqyHTo61HtYAmUvVQ2G4G8tSo/2yoL1DKX/b/ZibCEh+TWl
NCbxg1UNMIQrqNdt57DOV/oQg8kYl8DYB8b4UKjmQJZ9fYlvEt78A8G5t6Vg1sOKJpHHDjkN1IBg
huvXNAL16ZkptrQWMN1nGdE6LnZV7NjZytEsC8+z5Z9Huplni4Baetjbaa7ZAv7tkwq9hBJbsMTr
QHl2WWM5m6CkjhtxgjCBOwuENJF9hj9KR8ZGMsQeSFq0OoJ3AmRVadB8CZgbdpVEV8AgHSnKlIep
tUiL5qpBdcwDlkLGoNZnztY0cWC5ddVdQxz7BPsVYusMglQ7j0sNUlqqgK5HqjtV5Q+Ezbu7vALY
txY9Ht4O1GlBKHsWfc+QsUDti53bWMbmLydMVGOHSVt4R/VohQdDeqQ1bR9b8XPmLsN9FDYFqdH8
YLKlxFfAF6MMzPDO1/ZDF9Sfm1AYz45tFsA2dYfUEkwYHdqItRfG1t5eih/zzLd1SJC0rYwaG+Jc
SwwEQlxD49qgmEtZrxPgrXOWqoVIHIVoOCMPVfJois3i91ChaE1vlwqQwWJ3PDFyK9hSwwREVS8o
D4myWQ6BG+8qgS9YDY68RtlN8dHoUTjkbST/yZynLXG7pQvnX1rYl8cgjo7qHh/SUyIgFVton++x
KSHUVEq6Bbd0l3HSZ1pfPQxEiXePtFgMTrgxKZdXpLavWUBNlHVxs5sJdQFZvCVJIT9k1vKkIJWd
OTvFSi+3LtS7W93jsQurhFwiAoqagWwsQOwRHEc6F4tcTwhUE2e3ts4h9f+DomdasqI7GdP531WF
4k9Ztu1bJpJ+3EhAG3zL+ENLigSMP7eps30FR2SkF3BwSS9d9ygt+7lqH5nQfxRh88o6e1hVI0YG
mslmtom8LDqwSD6jfppPbUnsVT9QUa5xnuwyPeXExogdpWI9TtTb2cEEO3aYvKWCbVkQ4XTnq+4Y
09EaWXe5nKIrB/sjHCtSjBAkbTSP+BZqN6CtwiE7pcmhtHCapz4OFj1yOrJEqR1MyGuVRb+ckPj6
9HygvHNZ/ve3yf9Tu41s23UN6/9wdl5LriNZlv2VtnxHNeDQY139QJCgCJLB0OIFFupCAw4tvn4W
mDlTldltXWNjlkkLycsghPs5Z++1DdXWsdKp+l/epkXraY9jWBHHVMBFdugaXx+SRQHRKPFbiy+L
hQbhABPXlAk96fD3kln2uWzQPrmqDl/JasunPgq4Purk1SFc7ID51fIKZd65cIEtAdgdBQJ549dO
5PWj3mpozZBQIRJGammQPdD07G+vDzB/hlt6EoZXaBkE/OUbeH7623p5aBv5FdvVOsaVuq+W+Ksa
Te95qIyDyxoOgpovSVHGa60wkq29fI2YpOIUKy5EE3s4piptIWOZ8v7j04rZ37pLpKQjg/33d7+e
giX4+qm2fKQ2b+1cbXnHEk6kSj5PvYnGQWvkupXzA4Et5bEvK+PM8AArVxvULxzVmgkIC3s2EvlV
Gf0LyoDtgmJ/447t+B013rapSTPrC2aP9pJ27C4PThGx0jgVkON4ICcxphG/igWp87NbtFz1YHUO
pPv88VDEqFSuJ8e/f43/K/wpL7/r0pv//A8+/yrlBKqffuCfP/3PU/xVI6351f7H8mv/98f+v37q
scz5769P9Kfn5Z//4+WtP9qPP32yKWjFTXfdTz3d/zRd1l5fA3/I8pP/r9/8t5/rszxO8ufvv32V
XdEuzxbGZfHbH99aTKZiMXn8+z8//x/fPH/k/N5jV6c/03/5hZ+Ppv37b4bxN0c3XMcGloIfxDFx
Sg4/y3eE+Tfkk7YKRBEHj2FbXGvIgduIXxJ/wwJo6qwXhmmqtoNitymZ7v/9N938m4MumsLEsc3f
/s9r+tPB+8fB/Df4wZcyLtrm779d1fP/8B7YWGbR1buGw3Vu4tHU9T/rrGXd9p2tWx1p9DT0ukon
qha9YhZYJfejeImqlKn8aEzGaKvMRY3QosyOgZ1mhHKoIdkGFN4Gadu3QjBPc57K+BzRhjliQxkP
iPqIh6y1URxUJhe4K9JPMRoG0/6uO7gMOiol+q6djDuq1rD5KnMaE/Qf5IOadxtsPgwgZmJ7rm3v
GvLDKQIquhgiIl/vXVBlrXl3/WbQUFTnc72RZfVrcN3yLlYwblVtvoM8ntxMqeh3E27sTZ9Bxg9r
9eTGhQCGFZBYpaqfxZCe/ukM+OPd/ud3F5um+idV9fL+OnguuBPj78AP+1dvR9rBoigqhmdE/UEU
HlkTrsylWojgrDsSAW5dM1nvhs/YDLOzxsbjKeqHT8A2TI/oTwh2suuayelFOujsRZU7lOUBapUC
TvmqSbP8OIvj9ReLbjYeYfxdJdmjeHZk3t7EY1BspBvrL0Y0XuiNE1C3rD3jyBSXN0vsr797/TR3
4fmUDYJYZ7ybKSA2WTkuH6kcBsx8DMVj6ge3ekzlM20UMkKyLgFGEMYPxIPk+7BxPX0R4Zo+0XZe
w1zgJTeC9BSFwbBSA8isjQDv6869unNbeCViLMZndEGxPzlM2Qzihp7KfDOmaYQRMPM7XV+iaRrn
HJns6laFsXjG+tTy1V78vrigdtDXpbk8bevGr3HlHASJhxHBS3t8urDzSg7utqxq8DMDiavrikBb
GHH9i6mDlR90QeG7fFoGI/rsYbzTIyIqDZ2VuZfQbCtzTjw3yuf33m1800FqnLHP2pFNk5LEWZbI
+7bXP3ZOc3FOrHRfONS6nR1xXOmtmk1DZl9vcJ4nVQ+jZoo3rH/RW2LU1Y4bm7Ux0zB6w7G6K6Ik
ntYICFP4aT2GlsHwBxO1epyzu7MXyAuRV7tmNocz8QjBRa0iT3Y0+vLOfaMR2B91LWd/j+xyK9oZ
+p1qu5oXi7heF7atHq6HEo1uu7bVkolAqPwMU/qUqBXjNnqj8SKg0tERndiEPQjHFmQ6mObN9WHG
teWBqZ/Wmj2ejShJ9y3In5MbkRI2dL65aG1zfFOI73EeSRgBQ5sBylhk8oEKzRzJvVEiJMFCo0zH
As/f/ioTaZUIx1y7mP+AoNwbhuOPg13dXj9Tsn6R5RkOSL8GAiqTt7U6oIapTIi+AB7lG+tn5yEH
j051pp8JAn6bHXpw113u2NkP/aRk5x5rxCJbGxJv/NIjAb0FhW5Ng+nUVOMxGerq1GlNvnNzl0FE
PTNTGFyqTaMz2Kub372KnLS0shdkjupJ77qdCBLYJwZqCyKGHxiR7Pus/hbSbbexVlserWbzlrKO
kIv0oxot+6I4vAhyi/p38I8PZuqserOsTrIq23uhuc5+RhJaTD/23LyalYved26J+WWBgTvhPvW2
Wz8nDUWAWerxDQVvtM0T92Go9OiBUfSTJof7AIl4IAnipJ+FPmbWJ3D6iXd1rEiXSrabaC43DmAo
3QHoV8vSvmBBsy+jaSl+0xHH3RjjTkQ2PQOjtE9kNIFTBvTiXXPNZVJrZ9I/5ILTjJm2ZAJ0UG0F
9qXTaCegky421ydMcFKsE9r2i34h9rIomvZqoYWP0uSNZvBpASRQO4aG4zvyD/fSZ8CU52J0tpDs
nAsLDfCKUtSbSY7z+h9fC7PeBdnLSOT6I9j2EIwMFjl7AR1toRf69vfsTKaNezD6kBoWLpSr8aca
aepfv5lNU7QtG2XyypgxHyyf7H3GKPb7R79/bSRLeZ519WwSldaZcfMLQzG8d7z3StlqiOvQJP9+
RyYHsfSUWowbqskOdlS5GSxn2Lq1QAgRJ/qTmebaPolngkexQqI/q+V9SqSMV89dvm3ZaXplCIuj
5HbphZbzEgFJ3Ch2qJLOAvV/NRqJoDAnsPX60A3FG11J2mC0JWGSkDPUKPdt6JwRUBF3ZTwprVus
hVM99c0NO98FKTC/NqVDGRif8sAlWQOysdYyaYluGl1sImOibH6u6IxovbJ1jcSbbb7UWKiIG38q
51VWwD1jrhI7KSeVsq0UokCy97afT6OavZQuGVSF6/gR6heEbrsOySIKO8/Rrc2U1gcCv1a5+yGS
2m8DGEY8lUDrUOBQIBEVv1e4MXs0ETrEQhDtEGQ8VZDl1VXovLS9Etq4flBBZjorlumR4LZFp38Y
WAbUId/XcX4XWM2GOm2Vx6hxi0WArbh3dZzuA9NdkxBDUs4tt1NfhyvTqVwbXbBXTePEPuc+C1Hs
BcMp6sudNPx5CNf5SCMjtlkvpxNGqpUgMGYMkRiUBK1GgImIrIUGWEfRti3DXdA1m9RpNjryAsRA
Hg6NY4/qcHkTlzdixiBOc9vrunzXBYSb29Ymnss12RKlvRHtW+fy542vJi4hK35mKA5bCaGwCHAC
5RCb0ZFocp0qRMBTZ1F8nDKKhyzVfMrbOUB+olHRKNEWt8WmTRi/Ia0a5n6dZXxPH/FwIGKHKGTr
4R5zlt8p0Gtd4zSPxm2gMGQZm41apUBhQVkts9Z55DhQIEVEmQbFHuObXxPUq1UDiecq68Z4o0zZ
M2N1dFcYOAhq7CagEE1PMnexSaCxoAX2YVyv7IuICRofgVVixxaUx3p044zlvgu+yb7Z40j38yKm
7gm8jPQEy62ZOORE1tQbJs3c89bGmDPh7bxGcZinzNtSCF/Tqk2bwU8O7Ts1bDZtqK4k/rKV7Trv
Ef+ayrmlModY4UP2bfL0RE83B7QpIWAeCAmzjc+kNvoM9da6wpOzB4A+vR5VwIERfJ2wvxUOkYZQ
kh2yiIhWua/qfSQY6/GHfUTCIh3BOVlO7jvu5Lmu/MSJA0OG+eXyb7qkFHa6vWNGw3Sq2UGN2wbx
mhPsV5s175g/91MTHWVZ4290NwH8mmin2soXfau1gxliEfD1Zn1QpdwqhBnj96VZ7fi5olzi0HxO
wua0PEv8WM/Jtg+6jSnvtZAdD2cODhbueuFd1zCOcs3zUI+7FmFZAzywxPjX4c12+36dJsIPQuWh
l99V4+yivvaralgHubGum3i7nM9xM52Ktn3Gc3sTxPMlEwnBnajWM489Lmh/RiZBvKKi9QKY5X1p
bZevu7V9Sh2UG4nY51brdSVcIxq1SZej8F3CSRnrEH2jW4gvMjKGxpaRIHYnOJTxaHDwlkLllBfO
XicRPajHQ2CSSlGmHtH2Xs2hXI5xY55VBuvSosp2poOG0ZfvBHG274GTSxfbzRAddXg/qaXf4je4
vrilDTf240HO4Olk/rzcC3MXxy2FRfMaLeEp7FQd2mLYQe7SvNt1Qn0DMbISZI6WHIfpPNjsS7UN
7UB/0r6W+1l2w+p2ZwzWpp7dPfOfo+kk3MWYauDSYTT7yKbNY2bJFZJeNPI6VItxuy6R5uoX04SE
lbqvujkfdBiss2Sr+VovYXPgkZej0BKcpoU8IybyGXBnoE1EXMTrrEbQDAVq+d8c+LWSnmek4U6T
yhcL7XYoxrcmDM4F7Ooms56CqtzkmrpzxIAIprvlJuHludgS8sXFzIUTNofR0X1tAiVq97cmN8yQ
0BA75P237keT6WhB8ycirHzog1OXKI9lug1I5sW6UugD034I0kqwzxKsPlN4kCbvVDedknG4l0DA
QpK9gpIpel2ylBvzs6n2+1TTbhC9IG7RGcCYb2ZvQedmcteuBaAvJ0cnihEX/XihviSpAue7it9h
Oq4nTPTc5h2EHdOTqz81aXoXBD2BuRmlLm/mYLdbclgS/HsOgH2B5R1UWNvxXlmvSNTwYBNCAdDm
reX8tVT5Wky7KTakJyGl2Y3z0HTxcSggqYXvOrqX0H0hzgXVVHRrEXGN4J3xUQnkhWBWt7gJGKRy
KwjfoPA8qYqCwr6hW1r3W1OR/LbxUWrhq9EbpxRhEgh5FR2uqzJmfVSIS6eM3GVBugsJjjIJurMm
oa5mx36SESwnIpyjFIpuHdr2WoQOJ6m46+l5VZHKTCF0f9jrHxmGfLtW/24S59BPPYN8tnWN4CpU
5vc48XWVd1lXLN7+9O5HVMhJVOsTdRXpFIH8ojI6KgaxC1O7RQF1Z+AwxCM0Ezhs7BkMs7rcibTB
lq4zXGVk8DmMwUMDyN6Qd2GsPBpdcwlq7b4bdnFjPYZO9ORGxiaVxPbWBnpOtX9FHVcg/ZX3iARJ
hSDvEIRQOBU/shDv5fw6zdqzKlFpoQJ+b7vwWEfqR1z2W8sYnnXbIWAQSgZTZnq5BDBGiZ/GckeZ
vWXIu9FMldwt/aO0ww+dw1eM5VYP0YbGDN0L5ZDMG5uTyssV/YaZw6vKSchImJ6xOEdV/TDG7ptl
JS35OcgCv4mEuKml6RdypA5buzVldqk/pwXXu+HeiyE5E4zYCIe8ClSLbob5L/numZl0dfBLTQHa
KyyuZXIhiYz9qzzE3A8xAN8RRIdHtGOToh1G9dFUm7tEmz6LMb+tQvfe5P43gH9DbrxcnfGsPrHH
ZcKrrV2t/SbHq0IP/uzKdKHxO52nnxspXmDNmS2bhwyir8axLs23MvNCu9iLZHyJE/kKv/aec+Z5
0VxqCvvxAXd9mX3PWB8NJexRfzc7iwufMMhVX1BNG+l4Sxmxi6WnKvRvg3dtst5JMj/Uc/k9NApj
02A+pxqqEgIvka6RSzpEZ1rssTRuHSxFHG/lu2X/sDK+Wz0TDOs1wlMdZV1n6ldZwyYPWnQniKHX
BkeKicOjYnfY4qJjG3Az08JTh1mUjeN4hesKWkfFbZy4J1xO0Sp2lV084RgZ1HWY6p/kU5Cig/HS
YmiY9jZumwZEUof0XyiHWRjGquzKW5kb3GkpwLbSlh54vHWL59KT9hivgO0ryD/blcKWYKUqKRXT
TkYxl7/7MifujrhrynZzJ9sCOaKKClGFpS/ZeqJPZ4b6Nun62sTlUVUlQgP7w1WaS2mYa+yA64rt
FoKlfaPR6+/9ue9uSu76vTZtNAkXNYGy37dPDKaOKBxeLDhpSrGdMjx1Oc614N3G39wizu8JM6j6
YmflJQtXibpLrU8xfpAqdMS6A4PKgI2lTHH77ThKsre4dc5q1aykiiy5ygfC3uPCGw2+ZFf4kfWE
3gT3Tt8KQceXFnEwTa4z/rCgzDrRKkjISU7ZmAxCbFFCb4uRKWIuodUB+kKETVDwFFqAu0PUual+
EtImlgq5WHKZ6/GO8QPb9rR7H4sHoze3EGYI0XB2BOzEq2AIkXN1X3MKPjoq97Q47lq7uBsp3rdF
Ent2rz31WvPpELvmBoVHgDFBlSgWkCOwytyLSQL4Vs4zkvHk1MuSOSQHC+LLBvLbr4YO+ipIi/eA
zC2dat+oBqRQNH64V7RK6iWKfQdJfseZSDRQeN/F/a2W0+hs6psoFH7YxT45AuwI1H2OSLnsnvvO
XAPKOrqDvZW5/VKRt0gR7kfYqErxVEr30KbB2kzNjZZ9KixC6iRPcSZSSFjByaXiCUgub9kWr4Si
+nKI94b+VIf5phmi/Sw/M7h2OiQuF8JqgZgoR0E3saHX6sxrrPEhg8o1ks/l0j197WKiQlrKKrW5
0VDMbG0pxl1admzr8mIPmH/TutFGcm/fFINx29OMQfegvVHEPlyNLC2BuwtxY0NMFFmr9n0f4Nsw
G+qR5GjNOPBnhkNjs2WyMhItU0XmEx7+FcItLrb87M6ESIJBYKmBWJuzzIpVqYQ4xHO/cqyHUClv
ae76Sdxuo9w92X22HZfBafDLYN3Pp2+HQDKmigcu3dbDVHJWNWMzjuSFFwNGt3htTNYdKet+KetN
wgZwDpRfhQz8Oi1P7DvV+qNUnOdRU/0G2VlVNj8D7k611z3LzTwXdBcIEpivNsGnaCfipEZRvVRf
qnJMHHx9HUIYMolKkTza4OKx9HuuOCljTeKtfsSt+4UpgihibZPjicyi2LPy1F3FcXhLIgOGyhZb
YLQNMnVLJJiPHPJZ3jXx5wCyZ/yx6/4QEcvamvrOdOUOVgb53MJ5M8JmN6hi05mgfFXQoEYAMMOi
MgRkjpBPoTnf1+42ca17tC+L53HGVkCrb7DDT8RvOepkfVM27a8aO9yUw0jRnZeiT/mcbPEg3uim
dlHSkZt2KQloUamScgj/7C9T9MDO2AAwdbdu5fxK5claViMGfTZ6+EZ9TpNx50rnRg24UgaocEF0
a7Ryk+r3srO2Ip5+Ys0863MPvFSlH1z6BlahhMCTxFJugkz4PcmCpp0+lVN5pCN5WYI754ELTgU3
x+C4EjAQSKRv+68YvXM0Bv4ckn0pcXx1JMo00B2T9BO30Lo2cnAXFWG0uIyN8JBJkIVavWFGSwuD
u7Ym401eihcF4KyRsoF25THKnH6nzeVnv5STvbMeDdL0ggwf/bBm5DMdIwvzWxKSrYjYAK5123uh
qhVrUJqekQdvAaCKukFFFzv48Dt5q/cGmvp4lenvnci+yN32mdsb9DyeTTTHQ6huQ+5lk/ndkNsd
hRMpLjCgyn5dGkhPe+sXR5E3Oad7OWf7oi4+B/PDHt+kGqxr2/h24Jo3IMurfljRFfZzY3rth+Sh
QXFkVyZ6tczwJ9R5caisaKivAgcqRGWuSDt6KQmXDjvK5NGlYTHpK9caCQCevXK2/FTPH9GuHYiN
JaNSo4mlIyNlXdFwgGndA8DpGtmCeZJF57k1EFnF9AfADgPPatNc5kpd4bf0qpxKhoBR04MUculc
yoHsMbA+Cny54lAR3DCSixvOhP0NZv8MAHNb6iP2W/egD7tiAhONN5voKRJj4u2UKIivDDD1pMsm
5nwH53VdR+6OGKFD3AY3bTacFmc6/cL3qncMXKvFr4CA1BXbXmwH+DWU+XkekwzmhLNliT5kYyS9
kATA0j10/bKVZqxrZhS2FSB9h+1IFXqNOKbY8RX2uIEVriKapyCt99wfHlrMFTF0WIdrCMs3tyAg
B2q4i0GkaIvE1Na2NvJW1czuECAOaOVSbIP4EWk/FRMhAgXGjEQv92mzNuGK+KJ0z3FEPBtu8zrZ
uAg0WEPFJaUbYGvNWcsFzZBi8cytJvE5VvYmdUNxLsbHfNm2ERX9UXXjOu30+9mJkFsYj8P8g+jf
M5LobSCjezGD0HClyG/2eUV3N0s0j0HcThiQYMztUDXbThDnAMnVch9DolDZy39AWzqakXJmOILD
9NPYNxQS8KGVFVjk+9oIfFfKszpB7Up/umHwiADb2An1uCI2o6TQpduDx/DJ7IxpFeg44CJP7wdf
8wjGIlVFqj9Jg0e+Fw7rM0IKhT/V4Wwn7FDrHYDDyoexeAQB5KytKD/Wvfse5ytnzPZaq+2KTDkr
A8YMm+ElMiJnpbrVqalvwXfvB/TOq4rETd15SGkHxkyKgA+QF5ajbCprL8JPXajhPpn4g1ACxglR
v86NgdyxBJtM5GpER8CkoSlrPyNvJRbeCPyUwsILuQGRg+5bBEnPEilMVxOqko0+4vyLwqWlJdj/
2thDokcUVneg2t2RG+p1g3JJBJvUguGZKU/CRvReKpyo5UZR57UjHyaC8SyjXY+iW9vdvVpv0hgL
dfPlBuWm6aDzxCQERM3Rbt+z6QCGzGsZu5XzKdfMjf2Vlt9WR+mhwpW+o4D35pwGLzRxCX/A2efE
lavFm6I9wmxX04+eP93+Rmx4mV1IMiwFfUAUfKxsXC3GkJ9vnb1VTwduxbOKM3KEWFwzkwL1rdof
w2w/JLq9saqew2DQigNjES2mvHlVELn5kEQ4O0Y8qNETVqAmeM4TzOuFferZb+GDpvc3M6Pd5aSN
fuZNQiupOzjDQYnQerj1inwmTy8Aq9uvjCtvFkWK3oYbC4+6aMUlLN5b5cWo9rC/EQwjQJrXdvsD
HBR8ddHuINadVXvvahrzt19xEtYro3m1cd2YNyN6cdvU9wZyrzx9N/tgPUvlTDdX2NZBtO1rRuhd
FNO3V4kDjhHvMKo+ODbismZP+hSGOkAXyktt6EdqMXYAeewNqvKJsebizEdab139Ukw0q+DaI1Q+
I1Zk4K5uMyaKCaF58YyGzrL8oWjwopAokyl3UZbsEXmvbGxLdIZMiZlMtPdJTpGXcvgnDV8CLbtJ
Y+9CXE5GKpxAEhhLZ2n5GVsrnI66ihI2H2kulbg1Qr8P6NQNvYmYvZkJpK9U4AODwrmd6hdEv6lW
aWS0RdpRb9wdg+jWS5b4vGh5IHFOh0N0h2ff8YgQcCF54Mqr2TOwMa3DjFNxsm+vtDYlq2FqwUbI
Zzg8Ke3Ma3jCCIThRpDbplsmWy9tsIjXKtt9H5XtulrsM6pGxgkZRBUllnL+PfuQSQljEZLxFL3Y
V+MQ/DSDDma2eXGVcNopcWqcVSPStord/GJsOd0oC3ayluEf7MkazPAqzRvJro/vXh8q13wHkPhi
1Vp9lwxmfrGV57CvPpnimTfFKNYVUo/b60M8RLanp060LrTavOmMcOVmofaSaalEBpriFk+PXN+A
UWIIX64hjK0DLjei+AnAWTSBeq8B0t8kEhaXg0//XmIhKKap2sU4wbwrI6OZEVEAmEho5BYkIsKt
wmnEomGWjuEb0prhntbZ2W0D8wG6xE04BOGb3T+NE/05BM2gXKlxa89quU1pDNbHoKWWb5pbRVOl
p4xx/emm34apDPQTSSWuZsfaOHYeHq4fFbR1t6HI2U3ZzALgCjHjJuAHo3P+KMGweulkNF479MOm
Uh3xRLJMJzrz0QkRGJPSVC84Hr9Qx/hVCcf1v5JZ/DciC9fSNUc1dVd1zAWw+U+ISJBiER5Uu/OU
gFTETo9Zc003e7aTVvFx33KXaMZfoQzUT5pChazToy6t8Dgjai+3ZWAyYBTZBTgAm6I0yDdJ22j0
biPxqFHI+//i5f6ZbbhoQoDoWyb3fqExr/6rvC5VZjB76oCqUw9RQg7A3gc5nxVw6St4cRv4e8XF
HPB+pN0y2rZqeZvqjMazgPxFa26p1iecXotkAmTP3e+h85ZRfddlzw84WYBemSc2oIiumDlvrpDX
6wNh3z+59vQ//0VX3eSfVUSuoQoVfKntonL6K60xLIQDByZSPap259ggB7itG15mWSpA9Jkm6KXC
/t8u6bVaMoavYNdeYA1PaZ7Ti7At854D65XGNF70Vrr/giapLSqmv74+Ydr24l41LO2vuk/cLCYJ
TbVKlAh+pcwd+02h827/DmFJZ/ofsUbf3DYU5xj1jzPOs+01KvL6EPbBv8Djij/TFnmHeKtU3TBM
TTcdU7vyL//plNUiBJXu0h8FAIZOG8nluivKjlZsPx8LuWOw1z0mKWeGSry3pYh9GKk4ksMsZdMy
yP0CStSzc4he8WQy3K3xFpHEVKnPZlXRiUgG+/5/PsqW9hcqvS3MpSLRefXoUm1HV//CiCyrAgcp
wzmgeWb+QoMajJM2H5UwW7lGxYha03AQ5ST/YlazjZ3QnXnfyG6PtmktMlXsMUH4bRQiHoXa4S8A
gz15LuTf0SEPOpvuSn4xq1RbFyreOacm+89MQKfVxS5EW5JULG5NyPgxNefzbGhfZeT2a0crX5oC
xGsPqwHDy67pMd4J2nGZDORhtoq7ctaDB+7EHlq0cm11LRPFpDlVY4cjp0XPM2cFJL84YZKXkaM1
uflKMfu3HpGqnmgGO32nWyGQ/45l+J6Fc7tJrZppVYPxf2ZLzGyP9dU16C4RNGhlmZdYglzRoC03
9aC/1vkwekbRdb5aKttWr3BlADq0a8LCBfunfKL17iZKDL9mOvZtdWO15k+TG7s07jJP72ZlYyYs
rW2fekOPqEkWxk+guYRhFmTUSPPe1uU7kbq+dLDDcwY+GHBSdrYzIPxwwD+PP0KrG9hucPoVjTJb
YK9CUoLneVXjkZnA1nm0Zb7yYnobeklpaz5PBKxvRwdPsmEli05Zx7jcv9oh0mU5B8+Zcl/OBZaJ
zj2O+ICIHEHkVquVpw2pSx1GYyIoSbSkBoVaQmui7FPyeTGgUcYDLFH6LkAZlj6B/tObriMnZrqx
3eEkhHFHTI9bdKfcXKLutOmtJb8IrOR2hHtF+Ist/NHq6Cehnm56DJmFIh/6OvtZ8s48ym7pDQO7
mRALZqHUG0KJdErcYHEYR08h9VbbM/5tC/PIGEM7lkP1mGOUYVvZN5s6UbNNFs2raB5IUEbPQI8C
D1nCJJWaD+AWPZzAxHNoiXfDpMcYhhpweMrCgHp1GMJ3EFftynW7J15mSpQffkWta1T0eCOCkubB
wQ6xtUgiAfdTtKsyvdGr7JiF0HYqWSPE0wFSTgllSVq625xeCdWtuw/hZe8m4AloMne1DLI90MBn
NjO/cK8JjxlTTV5ZrD60WJCcJH+sxyjZSmTkZRq+9YgmtG2CI8oXYWFjWwLnusgkUDP6nco0wbKb
p4kSC6nNRKNXgMEKfqrOetIna1oXY7CNq0ulkebc1RahscNaN/PuAy/GJZbtOgQ16zlK8GHLV1GP
ez1PwX1ke7uJnlLCczzNtmm5wsmpHetCvnGyb1RGkImd4HCjy7wZVLiItXFBWKrdjU7u3Ju1lTKY
S+fdXTEWDvUtD0M8OWeDsUHQxOeMGMC1MeOsFwR7enLh8zuIo1dVq0toYuAUpZkwDKugDsWUNYOh
fDDkVTZSIx0C69CuHUo4iiPj8ajFxRkqn4gcHyPNvANscuwMkgh6qt5hdEEE2gpItbaEmzGql7mI
30QRtVt8altLM78Mx9J2SKxeapUtL7onP4DmwBpHrF1o3uehnnsxlsjZCfGloEm0i+ankfawYfD9
q0vdmNNqFl6lGh9St94aneatG1q7WWNPZXZEVqb4jpWmMi+GUd4pRia2V9cskxgHpNoNIs7OV2Y9
5Qbn1md+4NCkrC2uM0+EsNZbdbQrosEaAlL78BQ147DSIlf3e8dMj9Cm1lFjqAS9WjOtar/tTPWY
49WEfEfwfacN5xrZJsESSMlw8K70RjQnXY+iix7VF6nC89LGCT1RCrZfGek+CrSCNqJXuB+53IRx
9Bi4vYpdmPuvrQDrnAIXamwl2VA+2yEsa9Ix6UmNdrqnUYXEjWz2rC79chKS8785lraZHkIKPhPK
3UNV3KgkXyMWdY8ml85FbxDzpRg3RtH2KGMMyIGZ8i7y0Ab5ZD0oTipulYeBgalf9sz4KxvIS9MD
f8W8Pq9cNk108inepYpqKJX9umVnNdr5WdEbfMO5ENzi+yeaSEQZP9VlxGJmah0CrsG5FCRpSqVM
HwwrfnAzvNpDMVSnqZB+myDzUdsZb452Fy42NDWyf8FKzBBTgVimOUZ/o2y2Ysl+rpEj9JVTeMYo
+rU5hO0NlbQfA8/aBap6brKKHGAOQYXKD2OB2BZxB/ODvC7Yb5VXLPxs8IVFFYQ+3ofmlKSU7JhP
H1VXp82vlMeSYDqJc/xiUX1HxF0eTIXGYzWm932be2qE7Lt0AhfxRX6OauezBXnL7ZU7tuCKQhN0
jqW0L0G0cLfE+EiAX+XTWY12JFlZnm6E1dlVwBaN4bjPFEOhERQ8Nnla3KsIgjCHlmuNvoGnz3ij
zcXCqCchKiNANmPdRXuzAFFUuz36GoLcLQPlx0hjty26w2gBf6aUtM8zejWgaxXpSqit/zdRZ7bc
KrJt0S8igqTnVQj1siz39gvhZjvpe0jg6++Q60TcF8euc6p22BZkrmbOMQNrIZ1lVEZ/SFubXNgo
2kag3Pjtx6e/L5guGfVmpDQIjhzBPibsbuldsRYRIOLH70sv7QvX77CNqgol+oBq0l2yt2iuv6Ix
Y3TfI0eIxhRZ7UINRroy5E6zDEXn2kF+yy3UPGfcDNwicPY9//i/L8B0wZXW4z43kFmwpmGbXXTI
vxz6QULEgQ2Nd3Ut+p21OAUEi9hhdUAcOSlA0DdHfOo3FTk2ShHEHVJ9kbN9KUwSioq0RFeTMCJJ
6+FILPRptsi/qLMoOpvMEhTRs1iboBUSyXZk0M169j93nrFYaC9sFnPuYu/AljxmSfreFV2/7ZPn
pUYK5JT5c2qMVYhEDk0Xyem4QQ1BRIL+UoNwPI50qQfnBosHJBPBA/fFAaJj+9zX1oOLo4PRqW2H
hYZzKDH873SwhxND5zUNKDezaR7Az9Gtmg7A3FxWFzTrZ+b5wyqpIgpJl7QmvYA03voxV5iCVyth
q9wR1riZPOlyxQK1qFGrMpVps7Mh6gcD5u+1i+YDsTL5vQ/oxPWc6AV1p7FqIkhysclirTXkfUpy
wAq+K2AFeiiWpevMx1sfm8vWnoZ6ryzkZ8aEV96sgdNEM5sfBUaNnTTCrDLRGJQsNvnaNfs6aRcj
e517d0L2ITinV12amnugKe0VGMNKxXO0qjpR7vGZgVnL7QscUAeBWDOH8JNHEKudaNoH3sU7oUvv
wKL/cwD1QIbnofcwIY6W893n2MoqvyM6RNNDCciJnwUYgqVn7dkC3zSbFFJ93WP0NU4YFS4iTvCb
puAipMBObiaHMkbkb5MKcpuSEjWZDfBzwGllWf7U2bp1TDRqmcHVh7DBxbzRIFSsHKeydipGBeAw
xIUMt2mcKwsvAJk1g0fYkDR/gjFNDSluZcEBu6P6086LY5/6oVA7ZOQxPtJDbQwDg0B8d01/VxIP
/TAbVEwUjm+zy95D6d/DjApMjgZcLEenKOHMpDrYaW16t4DHDP0BUbW7oI9tXNvietmDki0PqqBr
Yv2VVainXLnWCjaNiQT6PnX9/778/WPFngNOBXEsbpyd/r5gU+hXipoXT7+ZrNLEYaTvza+OPogr
mZ76GvaTth7NYr1kHNaLpdGTq81443qBqLkmVuuheiXf2immtWYt3aGbdTPoKlzEGXSMO1e/sdfz
Jr/DrZkynrHnVY/Tc2V0bXan3778/YmxTUb8GFx8rtg0HHSmOvkCv7dyLP9x0BAOVVh0lh7ZpuPV
rC+teZP6VlAo2HGmuawHhRk45loCcaavTJ+335JwLqCN7Ey/WGP6IfRyVki4CkA03KTELEAF55oJ
JD3ZZZHa6zjFDaUdhmu9ESOhX+V5aQzJOYdsbzb9b8NdHossg9nsXKNkOBG1TduWXhJycJWWXVBr
kwWHHoKQXOuV+JKjFk/PBOP8ysphYF0+2A1os6nWfu2mQIa+VNvENbkDqbMzRL0inx78PH/LNHTX
enPAw1qsCq63kJS5NVmqxbaN7D3YJmKWR9YBqInzIDNn2EJ28uUvFbScrA6MSfF+scUr2YRoN5mC
Z+NQSp0tScqk4yr2ghFK0WC0kQyZLVNrn02RXEoARn4nA3eRT/YyhImfvTYLvESKawOk6y94WT1U
zgwmSuaPSWV9G4RgbrED0lxqWPeHBM+HPJvMENdQclZ+hwvFVRKhwMxghOY7mPhu47tstJt1PzcQ
8B+bGeam55TjhhkpKiOBSvv25oBBhRPpgJfQohBMnr/qPYPCHGj+ZsrIpUoJ4WK+yxi3mXakO0Sw
CtXGwlu2cnogOMNn2ufzXhHvK1SeQxAqvhokVKGpR1vKA+1IuAKHBcNh3qWPoQCaSdncbyp5BciF
UsFEPjWyproxVdA77AZYBSsmHIQwTA2ph2ZoAL4N9IhN+7zyjbzijscP1PdsdBJAgxF6QSkXXk4v
fzfJMXc6FGGmxgyAqvl+9EzCFVr9JjSfPwpmK7sq6gn6tR4TNR+bdOdUBisuAm5hRSEpGrrxq0y6
ZU9Y+hZA2m9aZfdqkNVWV990eg8qY8DpFt2z7JzL37GUTW68wknANcbmykoaRChZdp+7uPN5ZO98
bkygLGXYNYKkZB6DLTcBf5l+qsBVrbBMa/ucBKFUeCcsPz9L22rHioAJytf87CXdcRrw1PotGcxG
pU7UwYdpMCNyHPoWOTFI5lpv72RtoAzxuq/MZwVMvbLxtZZbsXPu+oxhuKmGkiJ0eEMyynGsly0t
u9vtav9F3a61gotxbRkdMA1elNaGU1+Myblqk4/aUnqYWyPiNshqDf8jvi1kgc1TBEQQJC3qs3wI
5o4fNTdKPKaG/DQQg4cwdbD0d91bySR9V5CGtgUhgE/H88VR+v11SAtyxBObAF2sBKRGG6HP9p2H
Zph2unBlYM3qUauJg5a8Fx6XF4kGjySLlFGxrW3MGjmVvhdLnBGGfLf9ogrLZUDkEA0c/sIjrIe/
ajLEWcwDsmw3dTeZgopl129zgsB1Lok7sFc3IlQXqXhXFD9R65RPpaUFhtdf3BH4UeVMYFGa6V+R
ZM9lEzeQwFaFjK6WrCR67ejkjGD1Sh8cGrp7e+Nkb6r2gFUDkcsS8RwtPski3jM55clxbCOFn6H+
B3H/ceKe4flsT/FAm8FI7xmDxVFvAQRWLrQHYtxxJ+F4X1VkH1jlfTqNz1kL93zReol8n0FS0bQC
phCKZosIP0jULSmlI+ae7mXWO3PtM2OtkpZslG6Y10BM8N2L8qnIlm9m/w1EUcu6YnhjixOksf/j
cq8zG9FCFadfeankDlvAWpqwAbylv5YjGYQz3I3VbDsxWioiinq3Xkd44DArIkErWxgKpPysUUbQ
tsWYZOZSlGHsDOfWxX9e6rW39R1aUpcY6fsGUdzfH7SmxEsQG6AfY3R4i8zWiZM8D85IZIDhfHqc
xaeoL74rzjE7mfT95MDNwoVfrWJiLxzoPmsiU4loYU8L2OfR7VHpybo6qdm+AzjIGtzi2bF0K9t6
5kvRtvcGD0OQpcOvBvM5KEiPrWODULibPjk3ewYj8XD1HVqMfOqzrQZBfcVS56F5aixTbKRJTq9o
mLs3UkP1QBiO5Orwk866a4T242XZHs3PoSiczwqgTdhaySc/p39oYT4wx/RDw2A5l6O8UJiA4H2d
nCzvX1p2li6RviliHN8o7pwZz1WjFeS9gvYPBl97TkUJvGlq3sWtnk5Z8FEt3DaTzBAzaQzEEFak
yef9QeXLWZDw56MLO5bsJjUArPd1BaTfw+C4tjv2QbT3j7R5UdCodL/M/FK9iWVlEYWUQLu6RMYP
IMFjh9sEWVd81EaW3pMv820OEy1n+pOLxoF4NK/seVguxVgLqIFEakGpBc7iwT+NCFDJiupcw43H
xTyt/Bqelynbg+EjjjIK98FK3XPNY7LN03HnmgwZHLt/mHi7qI4nijIBvJHRDVszZ2gDo2gTgpm6
k1HwvvC6rapledRbNOqtd0XY7u0sJn5eMX+hKKOJc/xouzC4ZWwBiMSO7wFcbmrmDWsk3cyC7PRf
D2aIum0EwdC73RoPa0jmVbKyBgr/KAaw2qJb8zmz7M5lcCfiYg+yYl275lmLCvuJSI8mlfWhuD37
Cffri/CjtVX3w0oZbvuspHzCbdXW3p3baJDa/QWzKyQQyNsnCEJ7XW8WZH7Ly5BmKX5MjL1qQtDQ
4N6wNFQNCRYWN1nemVdn59nJjqWjqX3915hMO/wMz1F9U7rP8EdrLymR9Rs+8jz3UyfUslvM71LL
/VPGr0UgWkOH1TJ2sDu559dhcNkXwbx0Zw+tQQg9NKNlKSlNbieVmMddVU2wK0xKeOI6UZTb8lxN
hDpY5Slr9WJbVFqxMUrZsNVdt22GKrYZ9rM7PPWmdtXro1tih+iVT+Oee9meqOtOA4A4qr0PP/xM
ZG62Jt5iazJBCqvEpw5Gl5LLlBC7LH0xB5XtyCT2V8xGvpxomoJEyz5iZwJyRlaRb/PZzLxkRuOx
ILOWbRqVSEi7ul1HtYW6x3hJcuFt09/Yx0Iy2S6xBtVx4drbibSldweXoCQsBm0tBvA02pQxcwVr
YyRvpCRd5YJdQuTXfBRZ2LFBsUgmckf3ozdVs44Z4KwMe6ZKmZGTeDQ9LXqVyZhQ3ZrXaGT6JLFD
192E9wABpNshn1GEoIY1yI8A9aOgyBGIOqJxvucIWwOFe7EMumKu1a+hNtXe1A+T33SHnpwtqv/2
vjAf8cMzQQNHasLFxXLnGBvCrbUFHUKbRs0mScyzyRHLwhuySu/8FE6Thywk7iKiHkP+2jroq5ys
ny6xVhh295YFB00UMVFEotizpCFGK02NhzR2yTxjCIHPZgo8unevRzrsNoI0DKAadt/eC0eNIT01
vlQGcKVVXSbN+7eQpnrAOv4u6mth3fYiQE9TogS77COvEZIySE5EYl88nx+mzNUDzEOSZWLOKBfr
H9DU4eYYp+KMz10i3qbbVPTklu0DHs2j6np3VTMavENoTdcYr2qSkYi6KquQRDtnRZAvYuu8fh4p
OYJkTsUWqzSwyXTPpcvjqkWXFIsgqJnM3Brt8pMmrXjQEwxJM/oPMGshgzdkvtA5qScgGIqIjzjz
oCSp0pdbM2kGKCvODYjJZCHtwfZawkFp4z4uMddks1fiZdGqfaextwIBkK6dya/XgL3tDaK8iq1P
9O633IyqhPQSb1RPNOEfTdAyXlUdfw8ufbw3gJJyTAbUg6Ve6tyKD20/ffQ8/ix5PcSkshqHVcyF
EzjVY5ogyrb9ZAwhPe8qX//1TO9djv3JHPhVND4nNvVRum8jf7g3UgI8iD+lupozRABy8jdGlM0B
FlaSFLLknMSTfjH6jWmYxVFOLH38215AclSV2S1/Y3RRtU3Wqchhg7G+ek6kYAzzQmKpPHfj8Op1
9bOLo75yVrGGDF5JUN3DJe4SsnEH9hyw/6FsAbCjWESnmT+q0jxjC0aCH+NMboSI1lw2Q1OmJ4Fa
n7kdPnpUFMeaoLHVYiGaMrBKbCy7xmvIXl8x2kJxwaBFTycasA7Ubt7QVJCrZSIDL5j3an50SH1w
u8XYBlm9GZP21UwQKKPiScK0tNm8evPG5nJnEMOsdBrvjUZsxER6zVyGVvGNenKXDJKXEpI9IbTb
xmSqZgJrSvueaAU6KTGTOt3lAOZxb+MIXri/UI+3hb7xbZqqBdk0LMpj7fsBrljmsU281mf33eFh
PoJ3z9nUO+UJpwl6xuVPfqwC4cRXv6uLE1YAguZoh2LyMibbrllFzvMWcG2yZrAnHd3edgdG7tYK
oQeQTcZTmWdAKu3L+8atjhKqXFpyvmtNG4oe6nWklQFW4HpHmhk48VL3QuEUGHCLGVGr/qATnBpg
DawOaROP4eB4e8PDqVXPdn3ouGmwK8PyXfKGKVrTb4dMz1YEZzCZRiw7k39CF1IE2qgVBPHEr4Y0
Q9dSxyEfYenZT01dvyx25PK5Z866y5jv1BedXWaQ++ImQ+rWlHZ3leUbjPfMKpQCiW+fY9WNPKLs
0KrJNBqIRegnVGFkV6Lmd20cW3GDDBY8J9NV/16GhkMSka/r7saaspdcZ5BQORmOePlatf73DDen
r9NljT/QXM3RSJ07z1lYZiws85ZZPptOvxjPre5t8bTX7PwAYVuz9+LET7WpMTRQ9l1cOPNGt3mO
B9D5U8IvMPWbWw5dH/Kb/HU6g4TbwZg2Tcp0pC2JIDABz7s3PXXLm1bXSIJR7DA8jkk8L9to03lX
ZkR3QjK2aJkz+ZS605ienchJN7pGWDULqz5UhP6hseRmb0BioNRoNhTAVuiStxjo1uRsKdfJSajn
dxuVQObY6jyq9qmyU7bBRs7YcJFvotTeK91OD0o2ZtifSLx4aoYcS4l8rzuIlP15nisKk4x5oz3B
zy+8p6EB0RkhueDmYrIxza75JOnbmMU4r4bh11BaWrI6UjwjViYB3c6LtUlZGjJwLV/Zn1ycCbuV
sVxmhhgHvJlqVbjZtRSG9hwXeClSJqRKt7p9l6ut24/2nY9RJhgX0o8UjR9FLdu+ynD2wkh3qtea
AEo8jaDf7OrceTJTFralSIOeN2k9aexRx4KgocHDeOzkEWnytZeGhJP/2jbr60Y1QTQb5bYkte8+
v8Vf10P3wrov2pHTEF1UWbsBlt7mfZK7IXW3Zh6JNwRw87ax93amNTu/UxELvfnf1LfJYTgLe6ET
GoEIFJV1XVDPSbt976rW2IKaAPo4Jm+12+0bFiqj+e77N1QUal+eSw29JO9nRHsfdzdyeM5QLJn1
de0xVvEiPbCj9EKGAtIDL5yQbwY3wVAaFXtN0chPeCdvqEi/5//xMoybWhq/QFReRYZFG/pERbX2
CJ/j4GP0WKVcskMm3+K0mi6pluGenYzAnZp0C6fn6kVpiLpvDjjQNJu6aukvs7CHwyhpZxx7z7jg
vTPSlwlRnYgJGvJoaIhTt94cNHFNXwn8xfHCCZOz+cZM6Y5AD1DOoYbjzVw6hnpOPz5R6YauwcYU
PulVpvqVCjFa9+y3Q5WV3+7sjhhL/hao/PL5ttaShrw6WF7Kjl2lKR+W/hsNIj+SQDQF9siuczJb
AIFoulcic62jAbu088zmXUug64tlOLmEBSMfXzkqwkbEE+SrZZf0VMk4mPKXPuLMZ7FBJEPrXkrI
P0HSKyfQK//BFqnNhJNqwXZ7g9gEG1IwiVnpxIiGrcemQjPLXu0aWfZ7Z/WPVd46W/I09LWr/rXk
pZF4ByzFMAZAwlhYmUGt41m/qwhdWMGXxh1pixWVWRlqty5lYjlbo80OzIJ4bFCRN+E9gUe9QIE5
WfGwbtjzBKKH5dDnw1NWWWpLiQjKh/ZqMpGkOxd8O+NSrm0X+ySudGqPXAQG7PXMPRTNWzfVI8qP
aeSv7o6cdTHT92TALvbrZXyucZ+SJTdHj8YUf9IjPBu2YVOWi4PyNNZqPp9HHLJpubHY/X+x5mzn
qpwZvdWM6qAV6nl9KdmbbXqL+KEFb2Qelxt4QNs+G38WUnVRYDD9MbzpZ5KY/xBFGQkuKWNiQFXz
47VAETtf+SBE5GUxeDerhF0LOsdth5QBFDYG7JIqBsIEAt7ot1iyT4OzBKSJu1mmloD4RNJ5GWQ8
93BXBjW/MJwLhZ/vmM77azDZfY651QFoCNgwT5kGO3TCnNf+qH0h/taQGLY3cDvQcKGrvcPag+VJ
KAZBM5LF734EbDw5Ct3b9G671YQGOIMRAfyByOvf65bBMTKYZdBflXQZSd2V3JZyOpj9W2008HZ3
i6vOJpUparZVa49q10F6xlEVoAj8AM76O6v2HUrca1OrN7/4cHvxyRKrtsCLO6JNgyryH0YrZajj
nJcOW5U1FMVaaNRMoD+SVz9BfKwZG2XaoW/a5NKVtC/lu4XaKCxYVaNzwvPqYMzOPaOnD9Ax8JjU
iIrJLaoWxgDDph68oNE4bSPtZCj7aIxknDGo2nBAIvuCIuEwQgijlFKr2s7W8uHm5rw2eblLJ8I9
oX0jxmwQi2reWpfEl4jyHhf/3VwFt3PGhnPUiAHDj1BIa/qG25CqJ7YwFCZ6veOC7oN4pkCXgswf
dHJTB2S/7X9L0lrCqh/0FdXmY29CGncOpn+pJNMbcnRJd9Oyjd5RfAIFBs/TrgA8EAiX2/Rg6ChX
2ZIz0tR5HmrSCLn35u0CyrH3JV4DIIk2hJM22rJqeED7fGpyupcSC/faqXET29bPgHoGUxs1qzVZ
2zGL/xEW9M9Q2kffshSK3WpN5l620if8UmpavkpY6MwZPvSqqNbk/hyQ2f3kC/I6Mil/UN/vIkt8
dJX55NboyLrqeCMmpMu/Rese4+UlVvZrbc596IiClfkvTroKH7p/iZfuH90DrZfJgi4ztp7L51Qk
In+pzOTf0BXFHVYXUVtm0LqOjvGof9JZkwRLM3RrL3ZA/cuU7QOAJRjuK2MW4Zha8D9YOcy1hXSv
d3Vo5uKevgW7HWSwJqOBcVTxURkuOm4D/RTdzKU1W0oHGyBLkisyQhmx5RWtyGSCMpZjC9Q1be6j
AmeS7GmxZHILCF7ZLd9I2o4/sY5wt8QCuwIy9lDF8q2xcRzVnf2ll6PPUsFF2TJAVbAqRPj5+NOX
eruJpuEtnjj8vLz7tqP6Xi0Ygd0emrMBHqcf+gOpvFtr5sqSbfXvZqJfU9+z5AAKI/nxq6uunDvi
ymjIeH47FI4rvCRvpgbvVfHrQ8CL+5YEi4FAcmrsqTzOhboWLZ1Hq/rzUDccTGW68xzWQB15n0FB
h4kzY8ZRlUKojkBV+8OmTZnPEH/0WhU1H7BBiG1ROrusaIGOEDrNOnFBf31CjzCvXJMbhzbo0KCG
5awY1CaW6MsBDYM6gcN3sZwiDxOBhsh2IrG1vfLdbI1AJzqBe7kICv0jGvN5I5pBYn7hyZiMutin
6ZCFqm3lOzUBziAgcg4mP8ZFNQIZYntYYMauspgK68V+wkwh28I7ecOTdHhyYBuis0RT2OAgY2vU
f0Wy/ldCl0fE9DboObh2ts4Nj/V+Kb1ziU935ereDsj6qkU4YwjnPFjmzvTzz7R5NeeIY1O7XWbY
SYg6YiGMSKUYWfynOdCA0gAj5VJiCusDq7OzaUFqNF4xBCkbZjhULX1Uq5jfOBUCzkS/b6L4yFRx
3Jb5kj9661LZYuel4ohoKlr5rC5Z/TVhpumXYsE7A9B9DsHp3bSiMiQqksKxCkqX70fm2hszj6bT
zbWejSNvbArSdHotYvcDd0Lv62ya+RfZ2zdhBUiLMpItNhfbKovnLyzU31EVfaSz052cAhlsAk/U
8MK5VfQgScIb5Os9a8jpIubkx8gQVqB8YI4msWYa1JJI0Eh1xPRzOx1T1b/bwv+KJuc+rXakALI+
mgCLdx5vRa3qn8EOaHqCRprj3lH5qzHzITcd1zx8JlSxV6bSw0oO6t7vBjY2FQlDM9gEaylXjSf5
SfreJvetjzeRK+9d5GckEVxUyqiwZ9Br8y3XuOOCvqcvl2Oybm2sXAAP7pxOnw5FZpkrz8UihAfz
wcR8JBnwcmtVgrrIIj8WK573LIyKi1dSFFDhkZH07ct4r9t9AvhH+6G1/FEeHCxLYrOXOX/bEJES
Zt6QZ2X9HXXEEEO/v0EX/E9i855GdBVAG0xyXyi7YIg5oQ/CKRXmXi0d9J+WXUNNUlCk8u9+cpmo
9m94A9+MLnqVFNHPTeH/y5lCYDZxL6Lz3xLA9AE5dMyIs3HDXGMz197Zjdp5yxw/DRxV79Iq+mE7
8VE2+Rk1+prNwgL9N9k7DIP0pi6ZaCNiTcq3AiNYYpkVXUzMf+tMB1qsazIcqsndqtretYx0dNo2
YhT4cQsnWtVWYh37TGwb8EtQWGZsRe4jkqlDRJCbQ/4VgWQT+LiDtFq4nYIZfCs5R3IfLSX5gF59
iH+j0iDdzmoG3g3Uq6X9YEQ2NXJ6EW5ygjckmXvsI3Bfq6SvqBU8OhvPrjaYkhB/aHIdJd734LMW
vzVn7JqKG7/I7361m5DHK28wN3hL1A31xqsaxsQewvsBkwZ8XB2nvy6z7QIR04IHPcjPNNbOoyU/
O25juLwZ0zqneTNbu72dax/+THyvOf42N5e8POkl50ed/xumfaFRfLQCk5MBJHydFvnGEi4vqbNc
JwncUfVz0JrD52QY7SWpiTlt0o+MgoKyTVVBRBrKPqOoXkXMy+4tQqkiUF398EOFvPOz9lMpruL0
hdS9YW+VaLkcq2PwIVk4LJ5axzq9WFbUcTg0yTaX87NAYcoVReKoxNDMqH6NYG2dsIRjyuiBT4of
7T7qd77d5OvODmtbB2cTodsqBXBze5KrricmS+9iimvtUM/iN8HU7Ige7Cmhh9QcS6BZ8uQmTINn
Zu5DVbXY3qz3yhugqgFoF+i9VjFo+raMX4nZYjQyMlfUbKBoRUaAc2fmwQLinU+HHPRo3iSgBRpd
Pafp8p43y4On1K/ANl0oBLIxfqvboNdCLbGWIn9njQvVJsobpnfQfQwyHlSjOJOn57TQYIQ2HHsW
83L05DbbIY5wnxeIGy5iQTz4m8EyvsvZgLNVeBN8gYZilaNyouta6zq+2AkJi18m+V2mL/bj7Z8s
H0woT+B06EqrvYIFefTQso2wgJDvmXl7rrvyUWmR8xPHsGxQ7wSYqNX2Lx/x70usnYg/Mi+Swcdf
sKkiIOky6P3jmNiT2CkZk/PFZvXBE8CFCEPXAx99BLC56d3uspdBetVvYv+0DX7fgkdqRDp5LTlp
kdFBD9EQYM+98M+pBr0ahAnyaxRq2vn/vwC+P9cZR7nhF3e4x9EeWnb+NRJVSwyEL786T6P8u2C4
qpgxYuQv4uhmnG7Sz5Gk92aK51d0DmfRoUtzGlJZXV3HVFjVgmVKkjw3/ngxib46okPxLgycppB3
uVoDouPRFChpZZ9l8HKrJownkwFyFq2MOiGjPFV3fZkxEDcNeZW6w2L5ZqDrbs46KsD7CXjmzQnS
HqTf5lenKFj5LdAM7XL8MsA8dKQMPNdY3deMEx1M67QMZqWWAvZCQeI98+PbN7BojnianSrC5fqc
+v78VndBx5CMs215SAhjCGxPTffJLHQd65dzlCmmv6QnFfk/X5RtwxZYorE8UVPSKxvPXTS6D3ni
/otawnZ7Z+TaG4Gypf2of+WOEz1ocToADcJva1GBQVDis9PS/B54hEmb6f6b8TOuyDAiozDrbf7L
ydguBXc5unL/YidPVVdinZ4yvWDaM2nPJLLbm8IxYL4UTGvyKILDyGzcgpRcT3O3LX2fcXYvtJeF
A2q1pG15cs0Ktn7igfVDfql3DamrrZxCrR4VC6Ybg30oKj4qDTaGd8OuNnCvuO6iJ2zl7GWW4omG
j4q+zaa1XCw/iGOtoJN64o1yz+kN8wosT61yVRxaiIvrP2/h3xdXvw0xEP9tBC65O+q4IZg4Nv9s
dNAm8Tg48uDXiXhKdGKv+LazjTOnm7LzugMpYMQymg8GESOPLQjHctItQEQBaJT20YxCRYtAJgj/
0HvRQl6o+5MZA2lAs3zJ0S3DM31RuZrfHECtnUd2gxePfMSOEeGK4II/dK7x7+/jYb9nYIbDVrKb
U+82GCOINJ8/APsZeMv7F7Mzw0KPUUn55tYc4uYB62zTUG3GCL0AF0TgZxxS6NloHP/QpoRt3cPt
LQ+dpgO7GyiQvDGafHyOtE9Vah/njl+3zspTc9KL0ar0QovQb/975sypq0KhimNh+SdzGfx70xoe
HL/6zWdA3YBwkOo1aONfi0y/Z7wzX8vERbeokR1ZVgSfTjg1J0e7+/tUEwGjlcr2adSG9jQMZChp
t2znrsnUqZ1Jk+rLPaXHZz2Xy/PSs2/NShJpUSa8Vf4X5ev4PJTTUdmoJGPo2uzV0JO3IMMsXy+e
ZkKb1n8PSiwoIWfBeiYuMZ912J5qFDdtbIR4T/xtROd5j17EXY8u6pC4Hr961RTfbmy/St8I22ZK
d7K3jG1Vd1Q3qrvMuL3W9gSsfqzdZTfqhY9mIy157qXeniYrf/Ungh+6EngArQwpyoyZHwglR/XR
P3mGVT82xsLhF3twtf4QynrDGA6viLcSuU/MxUggkMm+uOgTDQFW3J9NYRlrl1ARMrLAt5jKdI9t
Kj6r3DJO7YSfGJkmwIR2kpvGQp4aASf++8IeMN51tvYqXKM7embP2Ov2p8iY78j+LnEBkIGDIJGY
KyP3YWV6LPP5uiY+Wl+rNm5OpKaxKwO4pMgr2I1jQQk7u6Rr29Qi8/QkkbjBQQQ8k2q6oNnmCJGW
fh1z9uJQ8s5/X3obY/VoMnL7C1R3WPKfG+WHi0SmYqq4fmaRXSNgareQHBU2LnGYU3gVrlMuj1OW
LPuWLQkDCxdrREwOgTLLfwriGCfhA2Os/OhhQ15lpovezmw/5wx8R2HbmDti8w6XSHdK8/ap8Wqc
BU6nvRMPztjLne7Huf1MZ7M9pU5fbVJXSkQWNgOwmCAUArkTtKlxXZ0zMM2BvbjlTjNGOis3cwE0
tjZ0Vq0JlwjpRdPW6T23oH7l+38xhlkwrRuSbU0LfKW7uDn+wfhCFgRra2hwCG1SCHMfG0De5/aj
lyQAAnNQcE5GHIaTolO9BVBmBVU7Y61m57W+EZgpq7yhiCQEcX0841SLjm2j6OAEuxRiuDAu1Ch4
Ncr41XiLHP4LeJr1pThmzBg3UddrVZBKfFsFvtq7vy/ZgNfPHFiYFW0GZ+H2LuS1CKaF8tSGOfD3
b2lWF58LxhiNEQHfFugJhKl1D39fkoXOGBI3rz0y3Fg3ntPmNmBlE7MrGtrboXqxW4o36cbVPnVA
JTlJ1hxyncrNsGZ9Y8nh/4g6r+VIkS2KfhEReMjXUnkjU7LdL0SbO3iXQCbw9XeBJmJeFKOZbo2k
KjKP2XttC1c5vFWMiuJlQoJQ6SQ9GP7cwCrnm1NwmM6Msl6zJpyuZNiczarVL7nEY7Qgp6MK4IiV
kDiU94LrfIg+kDMiFk47NFrExsQEh/9GagSOKP1w/OAYe8LbaWLpjr7KxlPsD89tH1aPg5C/rAUo
4Q9ACpro5BBIMcXp/4zQjk+N2egzqtfxORFgTNKZn7MMwq9JoY+0AAMknvv9IRyrF4c8qqeS2KYD
LeEPHSBw8tEb/ug0QAPLmH7Pk88UCM2hDJTz6ZQztXHd6GspwWMr49oZ7lWZYEg94JCPwfIh1uV7
kobJgf2XOAetEOf1n8zeFOeGaCTC/IZjHxP0ba7JhMuHapRAs/Ii+ScUDIlDxp46OFrC/OmMw7zr
JPTzAuH/xaZfhi/tX9cPctL+lcnV07fNuCzm+fjfoUIJHGz9AlMbMyrlbgxDE1NumefvywRAaonK
+VhGc0/LFEkycuI8oe+dCLVF12Pv8GA4gPZc58IK07msn8ZFlh5Y6TEbqZqrt3zASFuQNJMivUxK
mItsPm4gz9gbLw0fgqjwaudMaTxIttcMJxi6SxMusD+G3T6pjPGg3XZrDsG+qOeRU6YZrz6xTddq
EsWwCcBMtwgGMbnY005xXO+MCc2v73V3CtoAZeVu/YT5Tn9PlOqObUzIQ0O2M9m9PeB0is/WnDHu
OmwveJw7nuyy2q2lcK345Tb9PcUy+CoYPwVRl30iCi8A2JWKlsbPPmvyeXi4RHmwClZETvfIqJ70
67jrH9dPjSiCKNyVT03PN5k7rEXWV42esr799+H731Wo8LHfsg0zDy2r3csAEuE4z+lT4eqeNfpS
Ns30BzcON6rXducOymU14ZIgVTpI8s2l8kAJh1qhzFhnE6rgcS2/16P+u4IiamN4BircHvqy8T+C
EhZzsWAJ4sBnpTBgny0EPzKq7LnM5Z6xaXoOh5gquNbMWbOUuOsuSv/y10GrhizvFlH0tsg7DqbF
cUT0erExipaNoAOkqZVEPIUTN5ObPGYg6kCHxOa5RgLEYvDezmjEjMiWz3W4yCjbwn2y3P36ScRJ
QFFk/GyrmiWEOfAeZGf1ow7y69w2+6yPykdLVs47FgvOHDt8YZtYnrMERrjyLHg0fUiKdBWMOHZn
cWyMUO87u4r2plOMr6bP3jjws+SUxGgfvAzanAbIFMT9Exg27rCwwNJBJBQ1vz+8pT7Bw1VoI+dm
qWMp2Ry+Tx5L8a4bt2GfJLc8NhHUt316xBHubvErVHuvleQPaMu4GYGGsVzIP31HlyKoI96GifA5
1wqLq+2xAiFelXPIpN7Ik/jspvpPHZ2DfMpe1oqzdoriwGQH7rtN+zzyyq03duA4sMAUerrvFEmf
H2mB2NyZBO3CFvcxUwH9UHpg1rc2c8DdTBRdcTK7OD5anndJUXiz8SiISAP6nRWBda0W43pWuGTw
apw6zfIp9x6Ktdl5j6S86GEQR1HYISDXJRMXoZjYJiD2LjirvRrlg72whctyZ6sRjnwW+QhLZjh0
bIx7Vg0COX7sjL/9blGWTyQ/z0vF7/SzeYrc4q9dOfET6ntu1+WFz8z+T2V6T7bbGYTqJdTYPsmK
QJunOmGR0oMkzxGPun6NRWWcQhik6w/s9YgA1qMVU/2/56sdOV/KjFzw4JT4bB68yxx3JE2EIQzr
BH8YaeHE0szXtR4IsISgr6NhWHkqIa6THcE6YuNj2ZxIpCJc10jTZ7MZjpbjg/vsFho8vQgiqX9Y
AMZHZOuY26zcPcRxWfLqJVZ9rQgpnurBPxCP8s9/tSCaMePW9wOx96U4VkwGr4TZbYbCbjGr9faw
rxG4beSC3VgjJG3A1TsBvBb4kEKenzQ531RMS02Hdeh4O59HNySb1622QQ7jYwMQPPR6Ft8ZG4XE
VSwsdRdtFDarQwo/hh5zeLaKBk5OycuQzEl8CzDPeSmM0mRKfmqp2RmXKawaPERirIdbygW8Hcbw
KygDGGfd+OhaPHxjVfQ/HaPdqrA4U2Nbb4qJ5kvWDDtGwX0k5AuLNSxssZxPGeGfBLf4P4zJIkK6
9wAZZf5pYObygpYRzHnLrdRKfDk9KNgCv36YsyezROyAf5Go3EQqDvXCe/UYx26QJP7pmI15KdIW
ovVwgaelzROxUj8MCm6yE3nQUyqSjWNhBmbk6Z/YBV7CdWzBJpVJtXUrsZMEcEP6kxvqASV8Yl/c
JYRs6HGElU2L05pRz3L70zMk/fsMf9DD6/jv32Iq8TXmVfXctfw3PL+IjB+G1q+ObVKbD+u3bYWs
1WOi/7CZw5ogaOemGV0+fLd3cBvS4/rAz84YLwL7U9pxgnpu6m+/3/a4tbdkpxIe64qYxgJiT150
NJ9ZeVrvlJ5fzK4mkiAmunLESddgMnmWKRIvO1VfWdl5XFiROJOANL8o+6UrQvSuTAZpxUcEBSh5
n/EjqQd/afyBg3jbnk0SjVcW7WKgUqeB6zFwXfQySZc8B04Ily0qHtHo1I8WHnT36HaiOa8RrD6O
TOCNS4kr5/wzjeX79+Mc61SfiBpBsNe4xyiyg3fVQKXByvV9xw9WTepvZqqDYRveroKYslNR4O4t
ZmbkYsiOSF1sFV5YH7uBQndty7E+zIWGq6heuNHkS0o3grGDlWzXdC9T6f4wMpFcK1fzjMjOuxUY
oYD8DIxsXZ7xOJWnQM/sZSw8fDHxImvmUWirV6BPS24vb6Wwzs+a543gy8h5pCVEupt09jlOZ/fT
qxgai+nUVEV5s2tcm9YAGwDd4cXjHiVQieHW1POXmSkwdGaMooixuazNhVFG1+97yY8o6Qm72Y2t
Gu5TY3bLjr346Nzxc1IZAwtfhy9aFEhguJfXD0L5GKAmEiREEXz8V37Yk8v+ZwYx0UEYvsYRp0eE
anD3fbrPWNK2BMKxQg44iRLf+kqSQb36Rf78/dLZGr8WBet/9evsYtdEEl3Lq9cwNnUH87qmt68f
JMEkm6Cpsp2/5N7JYaCqAxfBkq7Bg7X8u8jtnGOSFs855/ITkw9Qqr1sHtZRhDOEJLcwdOAGj/jm
yLVjzYUoBzcvuVJlQP1hNIF5cNNU70HUPMkKB59dxzmBqzUL7/YaFqr6MH3Ky6Tse1xRimLa74IT
A6ILVO/PCkjfOQBrFW4MJ+xPwcTCBngtqKrqWk6gJdwxji/fRXaGdC2eeMtKz3gzgFeezbotPjj0
IZMtvnOjtdmVSLgoZAHLTTe7PyJlVgWkrciUD7rMT34+sHht+1vWsmAoJulcyyawdoLV0QJCuyPv
/02OTf+kbSuCrWuVPzuAawDDOl7lfH6rCVLKPGHcOlf8rAiUYQVKL7QOGCkSSWuKWkIT6+66dvaD
AdZwKXLYquhd6vrxwUIBdJyZ7TzwNuW8LHODgU1M5e176pEEqerg1YbEf8un5hISoLLpMfYGhTCF
hA2Zds7j6HskclWdOIx1zWbNIQq7N7InI2Vy0sa1uFWhZd99s31tbDxO0qN4Z/yD+NQz9WOnrD/Q
IaZrrKt7mprZPTHETc6gbWtTAYWJOjzqy6aga2346hgtEmhbwSYl42gzOBT5cu6ZAG3rVkNaATFC
ZZB156QhUW55h1O5ki+gPZNjAzoLxGJ2Gjw4ifpf3JBSbzSxZn+ZhuCnxYilnRUgoU9c57M/AELL
FiTcgppLqarxbEf+bn1f2p7AHuPnZxR20VHCAnuoy5GSJfKJbI6MgyEkIp0QonjgQte2aYCvxlSG
W7cVbP1cAttql7Ko8ub4tD7P7iRrcHoRpRUx6URZy8MMnOCcaW1eMXFLqDvUQbUn89MwYPNxmwQH
8DKVtgJEd7XVwTQoRlbxbvIza5zig6zreoNT0GYxD7dsvSSikECSKVaITkLzKpIMUVhWiDPLink/
OOzXKfl84jdsIpinYPzyqB8fKjvYaTAFO2ca3Ecjrv/Y7dRyFfCrsVAszpXXHlDdyINFP355zF3c
mgxjOI/iZ8f0prvrJWzRJQQqxYoa90hG2bseopWe852h4fozoh6fve5PYjjVsZ+sAWsEllSpDO9c
A10w+nZ6IpYDf8OaEWiZBHghKMpvmSp/0syX99Awf+T5aOy9MpDnWdI+BEl083vvhOi0fANRjTN6
eGWreq8cp33gSRVbR4fdnfQCKCKJoW6JVPqRbfBdQQQ69Ov/q4xMUtmBwx1gHDgYqMfxqAsAUKWO
KAznrAQvv6iJ5mWgMyzznfWfQjujNLH953jMMdwVaYuhHjoOgg8bQvKIk2YOiXGgDWfpwHyae5cj
LnDKI9x+sSXaQG27pb3qs/HXOiaxJ2ScFITG7MLv7fmRCvtKFBTe02UuxaxCb9Y/6BVB8VwQPDJV
xs9ASZ4ZzWgozhCgfl9gsuGB0C1TDrdOljgivzYZ+ZfNQzq0773jMbN0sfnXjU0MTJs8MUQlpaZM
p2e8Yw5WVkLSAubM28YFIG+E7jaqhEmXb5s75bQe+i26DrsmtgF+kot4grDqvT0h6klMYV/TCXuv
tN7cJSfN85zoYMeF2rbGLaGU+acI699RT2FBwRkeRnKMKgdLcw/54hhhXzkJ0883Ht8evv2ajSPD
0Z12hTzgfeSgNuOzZSbtpYF5cBIODBPt8tRkHD3oy4yChG57SaGb8RXhMBc5mCHHe41s+MTIuKYw
+BsiBqS+whpc8RAfzCDpz2zEEG3HLXA9EbDAWwqMLJrKq1P9+4s1+8j8H2g+rGyVdVGcK3QyDmIt
oAMnQ3Ufhi7n30ZWyntbO6gtloYIqZZ57sS+Vt6yRvayF2eRjRhuJR4mgrgOlCy/2kkDomjHk2J8
sC9HxOUh45ktlXhNfN3gfRQ5xbwU9IGB24AKYYq/8yPEf2xY1CFsGDgEMlrQB1l7n9LoVY0lvcDI
voIU3S2KMFgpCW4r0ZZHgsXG50L4zeMQVepVe87BxyN7tJZbD/31cOoC75wRAnplgOY8N3pgEWRT
9WO72nopWTJW+q5kKw6VDja1dBcSezFtSvAhJ4fbjvWsfXVDu36oqzR9CgyYxTXRct4y4JEBng4u
yOgUxr84egFMLV+qQ+50DlKc3Yi6syUKChRg/dOeQZeZOf/jihv7nNpO+NyljQJXFHwx6S3eJZsV
w8vQSyWaboGgHkrXGfAyNu51FTIGKFmSOhmOBt5Qw5TgBpclL67jnREb3qUt7Ppx8su/VuVPR0eV
eOaXXyn+/ZaNuP8PDls8QhxCvCTA1VM5mPvEq7qb6HEcsB1SmDay5iLq7odlMPkOW3MkzdTnPHXo
jZs5PVWNz7zMs09OVY48gsUZZahzsiq0vNja5vdhQtAPN/8Sea7/ZPkCpCdgaSPrADP7LYjc5Xuq
q5485JAOgM7DuQU4oLfzcrs5ku3LWAfOFsEyyNWyumAimS+hiJsdQQvXFl02pi4Mv1S7n33d/dGx
9s6FQ/yEAdoSUIocbxNm2IVtSGrrUMLnhJ3WY2uxYR7nZXzMXKRVicaXtO5M497JD31Mo2h3i/Cd
GLdlOrbOxEim1kdTv+a+uk9DAs5fMTq9LJ9a3T2bawe97zii1hoGpOGyAZajuuLkN1wrnh4+WsbZ
i4BEII0tuJctC5R26SEM5z19brtaQM43o1NrMGdZWhsNovemZkJTjZbIBx5pG792z85fAWH1yNOK
c9s4uXYCg89mjQdcgP9QxBwmPO6OYz42BgHK65aiodiHrVB3ZxDrL9Rj5QMqhOhGim2IO9hzb/UM
dhp/4dWvHRc3FTfdWDOjYLN0UU5sXzyQaLu4KYtj3pNtWA8zpLe4Hp46qosPO+Bg6728e/CHhFAT
pL6EHwJoNcPkFVY458wekk/2t2mxUdfemB2ofbAPhV1xwGrL3dWFhI07HKOWnBkQJOPwQG5qSfyA
cVZZWD6rRaZSGe4fkF60lOb8GdpGAdAlgpZYRBArwjE/jmF+R/KP/DDkD1mLUTLry2fSb486b4qv
dvAO6DljAquMd5TfD0YYBpcEGf+Vc4NJevK7o+WFkDVeKR+Q80XDec5qJNsglbLY7C+Tkeht7Ep3
M/XOPaij8FCV8wERZnGDL0aCmfEUMSFjYJa9VlaY/A7Ch8o1wRLks3GzWZIgKf+7yFMOgOrzK4bM
V6j+5hmA4V2UuGPM+h2MQP1M8GZ3DGyVb8dq8XzF0BjBvW7wMY4MUG2ArugxAEBHLXMwamIDtlOe
ICfNmpqV8fKUtYSlH/1lldGX47kqhUmZYU67pPXoUzwsfiKpDZzuR0s56lK59Nw9Ezg58vxE927Z
6XS1xR1q2legYOF2Wl6mLDP/+Y+r2tr90VXoGHLZ/sAxiCVaB9bDbLnMsuzR5dW3nUNbDfTrlGgh
BtXTSO78eRqtn0WIGpxx8fTlTcmw68MABtnytmqaynxELcE0lB91aoO3FWmM1Oo8e0iCwrKN2AuV
zcVZlqNekOkzRTFru+BRwVQg3Fkzh1NnpcLkaqrmhz8n5Rn1WQDcg8Fo37f+Lhua7rYWd6qw++cB
EJ8bxtFrnZNtOlJ57NOpdfGcc6W4OfyROIjQTTT2L35FuxaZwNCO1quFtf+k6WGxMRjiAVBEuyMN
Hnx+a2VX6Y/gs6N8ZlKK6jw0kYvTkBQPslATqbp9hniU7qMzguNQA7TsTf85ZzZxczTysvUXgD0v
eAWBMzyE8biPmL99wZVY0oaDoLaOa6fnIjG6ikL2bE6pb2z94UbQ//wyhXM9hox9qasNcwq3JbKB
h97ou3PUdZ+ZR0ynLbqfsccuk0OGSKXCCW9xqYeDhwncM+CrybXSmxKcsoyhMEQz+WUu7n9vz4tU
FmduwaXo/p/mG5M80fju1l+K1pqjVdaTPg928mLOyUGbtvk4B5G6ZWl9+R5SzNkWw41xaBYWLuzq
7ocW8Yc5/ZEy+2GN8CzW3oGjPDqXxTAfGU4hF5kn7+AYfzU4yscx25pzSPFTMfunOcZv4PQZG5ei
edEF3LcQwQHbFfyT/aIgyMY5viTzyAR3EQYaaZe/udX8mRgkU6OfkARZaNp+bdPfrIfrQLrcjCTY
I200ap1PAWxkeYeakq6Rde8FX7+J9vNoFFH5CxEfolDFMN2vf4Hw2TGZDTaibZ/kEg+9qEOsgNTJ
9fWTGPwDxyZzmrDsgzvf4fhwOnJB0x5yhAxk34QAoZ47TGB3JoB8WUxwh9rDa4IqbL5opqWHfNaA
cgm+2uE18zZdkcIznxHPQoOm4F/aL9Oifmf0zFCziFpmoeNr3MOYEMuhYbi5IAkENYETAG7CKOcw
CZidxXEqnoO4ZDVUG85G9faZZVi9m4KoORVgftAESlZwS12dh9D9s4nEA8OJqrM//4kNBw//Og1s
2+3k2sZbAhvwwVb419tA3UsgB09J6p9rYnjyTfZbVqG+YQdLN7NEM8bAhyoNXfRD3EzlHk4odpgh
hFXWUJNhaxyfW6RkyrSSN9umokM0dEs8IF0IuADSF6bYtC3nS+iWADZRbQL3E+O1i9XvpkOB4bLB
v2QqMy6OeRoI3duzzDJ360m6TAGNsS+eE+JK4hSYijts00UGoAba8TrRxSFdNB+arJN5yMbfoY+t
cArfJmCOyNu9pzRi92Sahjw2WvG6MkfYqrFK9pjt8CsvzzvijCPixoKQ1nyhAqE78Ibw4M8wBAdt
TvsoLC3UoG/2UDA+zm1gVlgLU4YAoQ9zmqZ7s+LhGf/gxVqb2Dgkl823avFUBdjPtcPcKubdHZeC
lcWiXE9wXl60ZBTG1JYpqBUHau/F8oPYh/loaAVon30+AODokibDIXPrs0I65B4XCWNn8x5X8yye
zBG0z5ATBpQCfPdi0D6xhSJeYLE51ka+xA6DW1ieFrdRz9rS4wVGrNqbeBw3klxBP8nGfccounz4
jEvMIF5fjC+xX/RI5QDHF615hm3629Jx8ZR6vGQGq6LlHT20dUoeFTte2VRfNSqOY1Avv7VOi6Vx
RSAzEh4ODOMEiE2/YfKIt7JTPwNOgG2Vjx9VOhuHycaxW/SwOo3KB126vJXXiyyGq7pXdBDrZZEz
BcRyy3CqbwcwwOGPeda8IA4qsY+CVfBStJgKtS37BOdbw1KH2Xx17OliNbP4aKLPAOnYXk7msF02
meuAjOni5zpsnAU5iiUpDcSkEurFNqjZMRDixFXE3mLfNYlKh5ea5yB8m4SDdl0KVTnipnAktXLM
REaWBf7yLGFkjWO/3vurfQ58r7kp8fLE9fRTLAw+Ifdr62JMS55CS925jn3oWIInNwjufQBpA/rx
Q2bKxwD9ywnfpLziF9uOy6Kj1UBZK9N5p19EyLd2QT1vSqGH8bK+3J1jF9uWd/er8TcrPCS7VcZQ
2mfW4KbJPjC76Gj7Bs5IsqU+KX3pz0SXnXqbBLwiFd4h8HpS9QyAB2PhbyN7EBfT+emAt2biDrAI
7F91FiB9IteeqLs7QGUrYj6Y4hzJ2DKPMAkrERnK+IkYSQZw7aEtgmjflilILbYUhhA010EqbrFD
OMrEIJCVhqoupDHIzQCCspoq8d2memFgPzPOwJQYU3yPI+AsrmgDQeKRxa9xkwLJMvPj0ZQHFOX5
c5NK2Cxw4E88lxPJZvEr11+7FBHppffmX9qpk9cZHOXLNMIKdEgLOn2PPapB+sCidUsASl3tSWhq
PpwlVhyL0oadb3p1cUZ/L2hylywOo9K8WOEIWByuQDOHTI09pwW417avnbSWFWuDXot+1YIH8YSE
CJYOGYBXFU3/1LoaduAk2juk5nevnM3PmVT0XCFGB3XN+VtEvzwKOzX66taAzL2luQPaxUIBY3jW
Y0GOrlZvA+rOr1lBMBwRa21W8QuvxJsYkelo6TFHGh0qD8t6DwdGDqzcMHwJ1H1Z6gHnW7ZyTCAe
sQQjPjSZtC03MBu+gygy/aQ7bF3dNEZvDA9QsGuM6XQb5Tr586z4rNNBfBcT7BXFDaIggqJXzfOw
raLm6zsjYC02AnsphR3Z32Ffb0jwFA8ZGe2boTO8q2WLbJvOjvegmLbvcxe4XjEF/bluCknaF1cm
CkOQ5gAFTtI04YDVjCvOvkydTzqpgcsiP/FDI2FI42Y+6n5sHr1QfKSG/kLIvEMVULxACQ0v0fqn
2rp1ueQocOa8fU1C/R7HkjgpHmXYF8VDsXS241D4QAy68TTiXneUYl9OAYK4hOppRBV3rDoL/dPg
4YTAn58SbHmqZ8LgmeWYpxDr+QMhvgdU3PlT02XJrSCwBmTQTo7jdJ+s9gqJNL54A+qtptck3y5V
cIUprkEauudL6fNc/yIZhRQVIvLMtAQXN4TqTA1T0MCeDDTT0/Ku7kEvKXdP0GN/7zL7kSxd/9S6
TL58LNAserjV+sIHMRM/pqxonxg/IZhebgoZJ+xZtLNbNhpPFd68LXJkjG3GP4VvGTDC5u5J8aS2
vR+dVYFexzHd33XrERTWo5h2MjP+asqBEQV5C4YnPlo3mc8RcBniFkA7rcLJgBpzS1P5twgRfHZM
g98qx/hHs+SFXuD/FcG1Ll46e64/64G096Tr3qWAL53PtvM5NCG6/bHHqUeUDYG/3Ehr2bCej4Zg
oTzXSbnzktD4yDuHSb6dkGmxzDSduj2sEGo8JfC0o4W7vmx2WofiT8TY87lv82PoIvFbW53OajBn
laGFnJ6fr7AjCSYTl1aK3YwcqV01BPl2ikxO/KX1s+zyl+RnOFUohCoeTyvPpy15JO0PgV52c2Ng
U98RlSNK8mq9+y4b6sIQLAw0hByrP0lJemasFeDkSOznEBZKRWW2X99sUgYvIlboxAB6v2mrLTfY
mp96ANaIariHbFyy+3nZjtep/3f97fiS8XKBZObuavCIvUcRuOpjGe1AhVsmQf4CZ0P2GGzX87rL
WpuubhnU1iJlceH1zjsqdkDkBBQycrEeu9gITsjxFANGfFN48paeBZUdeQZ1ygwq1GJvEpe48e0i
v45jRU5Dl1RPyIGnnYn08pI3z9JIvHuesEUP+vDRsnuYhMEfuaQfwolJHkqJfVf7JFGlYokjwQlr
l/1LytrhuG5iEaydZPsijPG5Wzo8mbYf1lhdqbiaH3ZD+iGmEWTbbUmnBnBXenn0jueQ9f4YnZkf
4sTSwXDuJpg56VTD7se5c4RnQsKQV35FeMZMkoV6gQqnVQE2CbyUuI+b6WfgkASGgJoIz3GT4Q88
6FmBecoYX9YLuccD+e5EIVtPleznMjYeBku6z1oq/HpNyyqKKip+ad6EHYFOkVCTlA9FR7WLI6Z5
dWBq/XGWuDyELQyDdEkVFpTZeX0rzEPaXHyH1bw1j8XTyLhgM9bpte0699/3u54T48xEEupPBCDY
p9n/96pG6Vk+zLysLdgdDH1r6cD9XSKHcdAANayUoRryVLgBmwcxMR3X2Xg24wFZddoA9/RASK1v
EYaP9SkBR90nqoET7n/5c5HfG+Fl90GML8sMndiJ+lrINjr1YcLvobJelemoz9jc9FOZPEfZixGX
6dMw4+gr8jm4pm5/nJvGAXyInAYqtXrFIdKxgMKhVgBR2Kzv8u/jjQUwCmYkM1wibzPJweSPjyed
uxk5l3LnWDp5Wj+kKCr7AHo5FD0XNPSY7Hv0uPtx7sn7Cpr6pAkn3QrcR4gmp+vaZ9RtdKxqo72x
LaPnMuHPeWXsnlzJ3lB1Knm3gDoRpcI3QerHWrF5tiEgmPVMLqaq3qZuVBzwOzq27L+yliCvZHIR
EChDHZSB9pyIalh0AUTXSi/GkzLJy8+kqp/FkOSfYdXtUwvVfJNmznve5GAnSBN/6Cz0RVhVP3ER
lNvWZYNTivAlFSx41omSKwQ72xjFEcosGgPo004cmaeJm5mvSGh1pbB8UiSCX8VmWQPLr4i1dYO5
O1YpkpgHxKTl9C5VbMO9857xhJirdB8R0qMRga22Ouc+Irk4snrNjovhnRAZi2x7c97RBPTw/Y3w
Hhf9rQc3j8QLUyVsP1AFk8sEZ3ASUuFLX3x0frwbJt88dkHz7ovQunm14yz4lSA463x8sYYifZSD
/N0bZDd6YVLfR5sxnxCAyCXbZCY0v6d0xEITzPf1ZMMZlRC2TXb45PZA9jWToiQVoOdTp7n927YF
gX2euvBDCB1/koc3Yo8PuVY7+KXTEohl9R2tJo6qU8nhTTuBgFgK1m/AabP22CH2uli5dasdaOkt
2dhxpNQRXsE/jODMS4obYSdx7mzlskXI6KbyAC+XZ4cMPOfYYbCv3jgxjQW16qmrKRr5gIyGCbuY
UuC944mHjspyTIph65b2dP1+9lYZ0bEv2AiIoUlgyyHIrOgHHxjPz9ccigZjCNO8j1mUnKuh+iTN
ITlFbfabnyZ5RUrUb1Rm2ZfWD5qPgHnzbjRGdO2KWsAc+mJn2hl51OHkvfrdc7FUfM0ohrMRJntP
y/QeljPMEf+vp0wCL+quewmSUu6MMv0b4li9c/OzHXTM4gCZhHu1qonMTCEUVKZmT+NNIDBUSV7e
1AXbrGvnC/JCWBtzAhxmLv+4ov4dp0SeAfZEyT2ZatyMXSkvQ5u716w3L5YmWRZTn/wdsuotk+If
J2+DT9DD9EqZ/79gMj+WjcN+DAAHlmnzQrgQKLobQiRFX8UvqkJpvrUkNwFOawAZ4DcerGUniLUm
v8E/RjYBYoihbI8y1Swc8Ra1pX2EzR6gDcv9C8It+BmyCD/BiSFYduPkpzkY5VlY0IHUYJW7XA2L
XskFPVOn9Y05erYtTRb4PAfZfRTyLVzAKkqW1s4dbXWVmET2vhvdA+mXzA+hWgylEV918T9TpbTE
iWbM8P0mDgPot2hE8AbF6t1he35xGnwQc1LhAe7bW6oi9VR0KUSyypj/LT2kgUR0Xdnhe2JKOiTV
AT8r5FImTaeCb/M42OhBB9NOv2wdMooqyvxGKPP8Ca+AMSeVM+35Vi3uDx0PV79vPNbmWEPynG0Z
op1XM8AeUiMkfQuFWUExZd7Vq9hFwFIHj1WMI2X5TJVlda1y3Ai0pt5HjYp067tsGcFBpcdgRhME
dvq3GwZEFK3zFj9xr2uun50i5gStahY5DUuVvprpEL66MUbXhJ6okvmX4eXjLVng/jaeDidh0xw7
zPmdYaiPZRLOO1lFBpAZHoi1fcq6KsYEUxMHU5KkPJr2eFNsvgAhlShD1iFEVPzKVzlh78HU0KK4
uEPpHOtMDhcnPJjTQMzDMn3kfHbYFYNoWgp74ku1bICidCPlrRqOqTOYT54rPmZWqDCgyFKy8B7g
YQZbYQzDW47aiET6dv6McwGCgT8L/obecYwNFJ8d4hsRV0g2O2fPNt/6kaeMY4fSvE5x/2NedIja
gU8We4ZzHoNOveFg+dUjz9wBDcaM7w3Gx6iDc8zC/a6G5gGZPfYq2dsv3PQwtOuC7XrZpYC61DnC
hcX7fCB5QNb2LuKLKn8YUe2Up3wttS2RBtta1vndDkT2JEqJ5yUrvrq/zNvGW4Eg43sOAxEUW0tZ
ezeGA1AZ+9o4WSzktlASib1Eb7wXi/svCbwaHojiRsqlvYuTOL5zMfymHMPI35HeTJTEsciL28As
8+ItU7jMzv+B7+py8mhrOxbTfV1Uzn0qHoui/sHqRV8NHbAsn3ewD+YTNaQLC1z5J3LMxxM+9HFT
zUeGBCwlGrbnUpXqsI6QIfHv1GCyCSwArvb9qA5BEYwPdZ0nD+lY1X902qCjScqPaOi+Gha2G0/Z
+XMWGukN85v/sLCw3N8xkSIV11vNrvH/jJ1Zc+PIlYX/iqPf4cGWWCam/cB9ESmK1Fb1gqgqqbHv
a+LXzwewxr04wp4IB01KKrUkApk37z3nO8SWlEYJyCupX6OqvgRqjS53epWoEHyNITmYUi/XLIoJ
mzSBjUqu3rwh116QAxGewTwPrl26Ya5u7yst8Jc0LrMXOznECdH1JCWjjzOepjQDtJXMIP3qG1TA
R6ngyGhHlT8TdpYCXQq/A4ZHV4gcgRT9g4pGVqRBvWrLBGpIJ64mvZs1zZEJfAuDYUq6bVKn2WKF
A8+MPj4KUMd4T0LpkxXjtQqHRkt0SZVb5zHVO9Jz25tG2g7WD8i4SmW/lS4UgCojxmjkEI1fl73K
Bt/oQGwBKBAfw6FZHefEuf/6Mfy3/5lf7gl99T/+h9c/8kJWoR80f3n5j+c85X//M/2bf37Nn//F
P07hD05e+W/Nv/2q7Wd+/pZ+1n/9oj99Z/7rP3+61bfm259erDOCSeRT+1nJ62fdJs38U/B7TF/5
//3k3z7n7/Isi89ff/mRt1kzfTc/zLNffn5q//HrL/oUF/hff/z+Pz85/QK//nLrPz8+//UffKKZ
49+af9csFZqhpgnXsmyX9Mn+c/qMpv1ddWxEripzNfo1Dul9GetE8Osvlvt31dLFL3+rcxgsv/4i
xN/RAmJ3AG+l2fyf+OX/fpo/vWu/v4t/y9r0kuNdrX/9xfhL/KKqWoLIQFNDE2Nqqmv+JTZw8DEb
x3SWVhWBf1g2MMdgw+n2NE9hzkzWEYwe+e7eqwxQoLSgW/lkWK+JEl41NAjqvjBeWtc2hwVGWWQ8
ETaRGGbatqfmWugYZCC9OB7GcM0hhSdwSZar7ORYDGP3KtrE5/wD/kw1P3qz005qnba7USYmBptm
wH02KP8hldSYUkf/EDrJb21plm3gbeJ3hpDEn/ePqaR1HRNSpylQLGlcbnv0k+sA6fvDWNfGqamo
vSo3szcUBHAkosDeix4Y5rzD+jbyW6biNKwsmugjGgkCaJj2cXfH/k4U9jmOw8PsKdIr/PV+rOw9
WVfLTjbeWbA64h7O6htDyGwDhY3DJEFoBzPKlENbkQ3QpZiZ/3AR/nzb//g2m//yC+uWIOOQ9AmH
UFPXtf78C2tDmVPZ6cG68dXsgXoIgfqQtA9ZCcpHvSCMyH6khSAlWzfIeFEvbEXuCnNHcPMTP7uO
8jgK0OCak+Omn+a0TsQ8UmrEgnNKo8NVS2+v5MmVzopPXhlxP35HO9wicAbXsWvuwiL0lkqeoTDS
j0rfG3vd7ootUlAQ9xFUoAg3IxNzmI0SNUXNJ18hYgZxRESGn4pdEJTd7d//Xazp9/7ThSBskkMs
VXMIMVU16y8XgpXp7kBbbFjVGUaCBaGoxY7lFGWf38oztmY8/xLF1ZCYy8bUM0SamEML5ucbRa78
FBAoqlnrSVYp4r6uFFsfEMkmz5HF0iAdvkYxIJahVgkE0Rx9SXEfYHTCYEFPYlhpZo7ebiSygfpo
OtVn8sG0MRXSGiWXeuogjQF73PwyElPfyn5TW+uIwcU+6dNDrKkQIFpCU9DtOOMijvJrzgD3WahC
PyJUgnMKceGZNkL1RMdiPb/ipKU+K6m91uOETpAXqs8dgtxF2lTaEQmB+szgxVgxeUaaxAzw3kbs
dTTkwWiMp7mrWL/RzWx2//4t0f/lLbFsxGVcpLhD0SBa6p8vVQ5edkEOVoMxvWeEIBID2ELSbuQk
fhfAtfe9X7yEgXS+1vawjzvHeSk1Q4X0El4T+JPTz9o8kPfXPNRd1DxUYTUR8abX80OoWiHub8th
49Q+0exrKKixHihmWaxBacX/4eabf+I/XWSWbbLkm7qFG93R5jX4D4GyJCYxfhFmtVLDZGfYjUtg
QKjvo7ywt9LQDQjMsINShEJL00zljjftsaOYm6dCvz8wyECcrChHijeTucFEs1SSpVOHKuSnQBy1
SAanYKi7K7ytlc4c+AIGGFDcZFskL1CecLCNJ1HRD7DHapeM7dUM5Ejji/BixcuyrdUV77OlBkyW
f3KJsZqX7Jz2OnFnckH8jvN1EjisnLARuz4nuAmfOiGgMRhKSVZWplT5a51AumoygnPzUjsRARI+
OH1br4kIV96KUD+NilF/GO7wpnnDf7yA3L/e1JZjmwjrDVtzXbbIv+xpSjGgTg00ejsKird8cr2o
Q98US+Z23bIOnX6vZvlwDQfnyGDfeCPSXdlzMsUY3nJIbU0tWVO759tYbxLSFCoDvsag4qVO2zc5
EouomX54K9za3Dcj0M65LeAo+rMp+pfCie2jFVLOzTCDHu03TS8AZK5xsV2w5H1l9eTQx76yEEF4
oBdEC6oq5L07C5EJTHKhVcvUwZ/XYQ+7wZbq92C4AMESCgP5iSAkB2zkEAfhmkMDc6hkWFuR5e6h
7tpTwFK4Q41TXvqoXVq4e4/xZMinTTas6/wj4vS9911TPzhKZOwHkfzoJH7OZHJEaVgVaSB2O92I
FE7HnAnmh3mGzkVMu0CaWfs117wEsR1xomCJvpN3795AIJTLVsVj7MQFW70KOKNTkbEt0sR8N+r0
VE69uN7L9ZUVESatgItALYmAvhm7cttodryeq47U0EugP0D/mwYjR0GG8dIohuo3pQaemPY4HgfC
KL+Q+gAOrBIvwH6bfe8OJlmjzgdgNASIhPOg9+02qRXQlK49oo78nqSUTMLuTPkWGIy6Uwh8/AFj
4cZJb3VbFG86B4Wz7qdU7QzuHlUJUHgxCutL7DkwxgeKmihHhJQGkOoN00BG0BTWhbXVcmJuvFn7
0LpufeCI9JS0Hk3NzhlXMnSra24V7zmpqV+jsaDlVXT10Y8t87kq+mM5fTyjp7TuLGKgBsRc7Tao
yJYIVbDK1Cr0W4kOeDVNn3VdFaCUS98j9N1hkmmJt8Eq6HbXFhJco6wZEugI9PFeygCJdGm5y5+3
M3YqNBOAMzDWfB1DtCOhYfjXKj8SeylWVceZWQQBeV78t60CEvNiAAobZQWMBuBL+oFtBpI4Plsc
yZ35MoINXlReGj2HQW1z0hqBthvFngmEfy4RyK504fXfDNvB8xo16zTCNZ3gL9qOMSZ0fao755f6
ePF8BMCzazn75xe0mdE+ClU+EyGrrP06abbFdOe2mb6vknHtSJl9NQXymnhMw6XVmdyySRXExzgL
kkMTObeoisu9pRsde7j66AhyJO8TVtsPk/cES8mqCI3osTGVbR73HnEYHsuWWjebGsGWNO34WIA2
pqNgAK2mT45mEAGQZshb1RYjmJMsq5nx6+kFZ4X602kxqNGPHGXDaZaGWhvuziaw7d18q9FGQ+4z
6SzmFWRAhzxbLp2AY9zkvW8n3cqoTW49VsxNntJNm78iKBLAyU7cVp+KbGkLDzV4XnuCXzSDd56f
taFDnDa8pZVeaft/v00LTUwb8R+3NRrdSPpdHXaIrtm0ZP+8Ubde09pKgDCV0Sl/7SC2DKiylbtV
CW2EFDl2z8lolSdCdSWWwqqUF1rjQK58FrH7ILlp3tUymoqt+DeXoL6cviZK9O40N18Qxd38cMgB
vzLAmKhuP0U+DbCgY0QHIxRYapBZnzXhddzDU5gaQ3mtV9OTUZgHyTFkl5sh8KcGAXphZi9YYrFx
I5ehH1Q1mMne7j8KuUK8z62yBBdj35KygOfdxfArNLeERMz664mkIWyls97HPln3o959D8LuUrrN
B/nm5oMUcXHVceMzWaVrGsVnLeqzZ9CSEU2KNn7ohInSAzYP03zjRZ/wrqWmn2vLIBGxgqdUjwVK
LNfadm7K38lrmIf2fL2F9P2WIs8ZBmJbQW01+xxf3O6+DjYoKbjsSLkAXxYsRjmSYoZWZD3zQ9Iy
ha1Jyt/KTHpUZWl4hTag70NQm2s1aR8t+hAP89+bRD1sFiOZE+jDPyR71em+TNr0Noup0RSp8fhV
dBh23Apc3ljk5oYUrXydt13wBDUSp4RGQnCd02/O6aijz9Ft8CYRjqohfSR3+geBTwUz6kzZkRL9
VABfNPeOkz+VtKN283bMbP0NmFO66gvew4iFe4WWTz+jRrR2yJ4qpvKIfVw13JW6Gd0IXvwRWMK4
kK70YZSas09bNBA9qwcEO8UlVWu+ijTfeJ/vsy6pSR2oxbnjfCM9cEHzZTMLOhp9in2bd4csZplU
9V6KhVTjt0Bvyl061UV+rSGijXIaP6MVd8f7vdxjN4cV6DL4mPzlVSW/JlVk7vEagCZFzQS4KXIf
iwlDFlkFcmZNO2cARgIi6ZmXxDHMzsQIvuUiQY5qRqgGsUuGu9g/DVMVUI0+wPMKKTMBReZZTA+M
aor1wGGCw1hRhptEp6CYbpT5weK8sLl/Nkc3taexr3MN6OEmknXN2BYPG2nEwQ68w5sSQfHL8iZ7
J2Nyyn5XnWWE8GpXjqzYlJkUhCmRGjrcUE1CuPf1JvhiGdVmHjmkVIBV70B1gSVyf9AxXrd5gd6u
ndYlPGNjMQRnnSnYUi3GpWWSleUL49xEbGojTmsD0wq5LfnWttuzjT33OF/EAyXvQ7NXBL31Rd7q
10Bgdo4Doa3pp0CxCBpADXZzqRv818L8VLUm+1aWH/VoW0jt0Qv6zfdEOGiIAwRdXsqMxh7KDNRD
X9UEXOvhMrK6+ruBfl7pzRA8AVSGWffrwlBf6z7UzKiH7x3E5OlyMFoYnoQCyPt6djwEH3lTc6EM
0HM9Ky2/OG6FEuD+t+/9eq8Twr6uUjns4nqsCDDQ5IZK79WN+m4nZPE8m9ZT28pRpJJpm+5it6Cw
dxmwoIpwjBXDoXA1EAK3g2qMtECGL5GsPjrA0B4A29FdFQmBCPXQoikIGkLuwwxa+GAA2xqMK2UZ
IIVaZNha3HwnSnxpcRKXX5LOfgIDdcWTvoNyLV875Lr4qMLvxEb8YDvjLAvcJcDP9F3pumqV2/X3
SmWVKbKvA+yxfVzC6lCDsHrMhFAY9zVmu8RdwB8AEAV2yKwv5FOuVd1aFs2T5pjFl/sthnhXXsRU
5WRJ8i0rY2hb9fu8d4y17e4qLKfL+1aCDusnzYofiIB4tb3N6ygZ1R1+IQOqAbzjeanUutdRHRAe
RZ7DLJtzY95DzSpbrsAhrq1Dz12+HoP1fQFtVdt/UAjDBpHi8yYp5nJWnyDpPCmFot5Gl8SUqDCf
I1RMJB/Y5qvvZS8MvLcQpfRzP206bUeqdv7N1FP7Qw7oXjX4Eal0x2PtYxkjYnp4ZObZXw0GwraZ
u+9u3ohNwKFwW3qW8y59/TQR9arUmpm2IYCm0t5owi5BVBr8FOwani/Uowxs8xRMwiK6lynlrxk9
DzYBMrA29Yd5LKGoKDC7ACcsLmRUnmBERgsGvZv3G9IrrQ1WzHVF0NUWlINGdUarIS07dyvHUCeb
CYVJxr7Q6J8tAJSLNDGvecOPuPH7tdIwPM+ZWy8TlotlUCg2zonMut7/nL0dh5tm0Ptr2hSwasZn
iq7bPNFR4jpbxi7HETvAbtJqLZVVkyrl1hkpQsFo5PuiFt46ZQFwvB/QvxtEYLrBBZ2Mu0xBFuyw
W1Zmp3xV8wfL8fUnanaKLzuyXj3mdhdSgsWh9MNnt3YWjQNlu/MlkgiIWsUiN2lohIYS4d4KcW4x
InyFbLQeW6F+GcacyNOys2CDaf5lPqoYvvEIfeRd9FkO7I3kGwDEjYMvFS216XruDg/PJwqjr+QT
IYQdovBC/ij+j38+60noBDxif1L6Dyfd9DW4+UlHhHX4W18G2bNicXv6QluoZqQ8643BxIs0hsV8
kehOgzXb6KyDrpHBFb/Yfi1ueR1fRhqva1/U3iFLQjqLzKUWdodlE18AZ99ZXaogSlpoimU+ktIz
lcm1Q+o9KWCcCcA4jX76gzGXc9T81IIszvEma0n7m2vI/J+FpJYCMIOSzhB33g39VwyjPrCKRe4E
8dv8bBzbDSZlsXOIGPfghyH4MGL/GA/8d+472rRoloWMw6ciUfCjlGS/Qb4kOV5GcGWHhNxXB4fQ
iyOCjyEHajqvFIVnPzVNVAQrKKjeuuhJsDNFvVZcRBrQlKt1TZTsMnY68xyN3LxRWpZLa4YeQEQL
7eZZzUkqBszq7uR0QlQ95dMxFcQXioN/0pDvyGgXorTecpSCRA9auAZDiRdZILsJtRXOaecY4LZS
/WY8N4Gobyo3qjJWq0IVD4mhoQki0UU7zg95+FQJvHDQCLUHYQfG+r7a1VnW421yiZ4kpf4hlphv
jWG4OnG6QWjoL9IpTq1s1fxMR886kAN1TWmjnmKDbkZYuO233Acj28TeNZUaVABSdfFEh8qrE2Fp
s7zOvDCjjInzothLjclrhI1kNTDhOZhlVV01y7u4/pqg6+QF/Xlw9ujgmXHaUA47/j4ojfQZ4w05
lF363VPx9pZmFBz6sbTf4Y/r5Oc9yJEPN5VZHS3VQSUnrOy1qB/n01CsxJxjLWQDuYCvCvJsMReN
nQ6QE2Sz3DVm98UJ4+jU0Mxb1YnNUQ6z8oqdwt4VSHLweJrKIe7ix9nfWLojjt1eHn+HcZDnaHTw
ypu+WfldanHzkC+rcUCqhCh3c41ne3pztkzlyF8ZZqbfprwTYK/oQKOCdUOQVd2k1ZMC36ZVSHmO
hPW9Gnp+QoQb53x00/Oo1nQhaJid8jxD/e2RTtNNjE9Vyh+zVGasopwweI7F96qPfCTOXH3ZrZue
UL6mFyj6pjFKCWil0voTRe+L5VEHlrjgXsvipecyfnGyIrmiid23gdxUDAXPvuXXTx7uBHP0J0+p
vZ316Ry0/WPbgZdQcigMeCzL0/1WL2KtvXoJLqSqXRZ2izO8trVn5qkXtVEOTl4plxB/84ZCBSqP
Qrp2TnbXyneqfsfBLHzINaUlX1bYj6HqkmZsaJyuEqKJ6jKg4+TYFulxbmOeJP7Cec9zLPHSxGN3
nF+ZA26V2M/JJi1aOq4OkLaqIi4JPW94KmCizA2xGR8BvAHdyxA8+qFtISfER3ZvPqGd7BeCb3Jv
SLnlq4n59hbX09kCy+G17smBaepJXByUyma+uoJ61zrFg4T6flaNYLwVPgUxoud+r+AdvvVNQlnM
+JSYaF6iZDEW7QgLX6MXkG2iJN35CvyOL0CllU0fKMERHT6w1/lpMj8drA41QZAi7rAmVomLgCxI
sn2A/oiURXmflpnUVqgpyHHLdWvq4IAML/AeYVkjFGLLTDBYBiKi5pcxERtuYX9rbDvde6QG9bl0
tY0dgwK4l01VK6Y0FngPuoVJx/BqTgJT16urzVdLNFA8jEa89dqgHknV27g9gl/EAMR+l5xQ4hwm
oIZHd1fj6V/EA+9h4LlXMpLThafE+RlmEVgU0mdXQcWgP5jIYyNXKH5JMVxVe/CfYujyA6eXdBkj
UsaD1GxjspnPeY13SrpZ+4I0ELxZb4QfbVAts7rHuh1kLVgvM72UZffVceME9RKg8d5AIU6BtKz7
HETt/HcoEr530mj7LKMcgp9pvuWD96LWfbIvevemKkhyVnGzKsOJNcTCuR3sGCDv5CbH1/uJt0Be
7kXArEGJU/fk1ta3Wduq5zkrQ02XQjNNGAVE4NxcFWZ/n2lfwOO56zbWhx1bJDiZFGi048cJilcu
2DwuOV8FynffDR6R7hbP9LfTo+cPj3fqdZK29qLFWxks3ZDjHe3oG4VmsQphTD5bgGAOpatS0fYV
+dVOHK3phEVXEzYtUJmy5LO8nIi9mjVW+B1VagAROqQ7eVlA/hAtAXtgaaxGIz8w20fyRzDkyvQ7
HbQs1xcCa6jpvfmbZCrFd1Qf48iwiZdOqa082jHIKtfF4MkVERn9GfIPVmETi7jHbrNq5YC4rs/X
6XwInb9kejkTW/Us9NYzOM1yEu9oUKFCAcz2Ta10+9D2/E1fKfk3hwXRacZvEFqeodl98+nwOSSx
TZO8CW/bZq92nCEgk/z6o13Xy6EVxkkfIvPUVp0BKIgMYgKWv5UaRgXhYWian7UQLNf+qJbL2TQ+
/4HJkPA2Udc4a9Fr9dKbeBnzQ247Oy8sxwOa74PWI1NZWj2hB8LcZlaQ0f9iBa6wMuwkzq7VbAay
dLLi73jczByY89qLoYrlCf8ZIMnJKmMYRrjuap1ejeQiWyY1yletuaiMpy4zYUcfXNrMEWO3wmth
S4Rjfk1R3g92iSN0OubIERBMWYerELbQa0yX9yGtiUuqXVV55wyGzpkkMZ1sgDhzKjh2CWW1l4UP
IxpNULi5vXGyKjjZ2GjuDzEwPi8hTyuMu69KJLxPttxFDXjvcp8MeIMfLrG0rvvOV38MCRnMtmNU
pL5xdqvEdJO5siFZfcyPdLi4hOanet9ch11kYNEzAi/6btvEylNsMr4kYqxx8fOMqpcchxoAezbK
ZleMlvzZUfZ9wiD84Sl3JMwTnkQ6LSdKuqeoz4ODKlwDJkbgOksbm97RnR7kvQyc8onszF8qo59c
yOhOjjVM3XUTtc5h5I2DvB1H6PgEBs9p+RDVlq40WTecc8aFMekN/dfsbcZftyPqcacm5VnE8qL2
wcf9SOJrxuvsO5ydHEJHUGP19OcbSQuu6zmh6GwQuaa92jB1NvPKYevf3NxX3q14zHbzh2My6xeE
UPYeIWjCPZLtdg6HqP00tfQYaHb/JemtdFVZ+bA3E8JISkWg1RzxSpmteawlJ32HZuQ+9eFcxH1Y
XhP8/guhlv6HplxDx9loIND/0MAZAkddp6UWEztk29ADW66WWo1W80tN5g8RQpaFKxRqbhDViP8U
TGa6xv0XJgAoBRfWNNTJC+t27yr2I91pfJXJDg/K8s4B54IZenrZeAgwX3dOheUt806VtrCnQpUZ
abQiz6hbhlPx6vg2KhqNfBAQ2Yu5QcPIJzlFbXNDKNFCVQpyBjq0rufBUdoRDHefohkBXjgrAVKT
xsJczP2H2qEdVHHY7esnH5n/2hF+d3/WxCTSGIzuHtJ4R91vvqRJalydMNgSxTO8NhUm/Mazfgwe
TWB6gNpuHlzOD9boYnXS8NorIXD5TEffPbcHjDLrGK5r764ulSvx88i0Tp3O4VJ2QfFWpOULqO72
M+L9CHs02vOeWzTaJNpj14TVWjRVfLM6Qn05V52ozNprUOIWLHTtOTenUKrfnw2Ds6jVimzvWjVO
mpqRxhOnhn/s+CvNH1Nc4g+nQyX+0IsxRDQ4q+oRXVXyqHdnpXLap9ZQ2v29jSmkDbuIzQ9IyyKX
UQmO18ODjfqULFvDK3a2P6ZEIXL4QNaF7UpRf9gu4Y10GNNnQAfQLKpeP5J7Qu6q3Spr0zTx0PjM
tGatdaoCwbuPsZweIBTMPwIghmBf+mR9Io1RnnrflEusT8XWmGIYGKxHZBZMrPFChxoxHfqgKPqr
2eEyP6i29HaJtKhcIRLblptdtGnsY6b92Qo07zEl0eclCvWnmOTMx7m3M72SZO883C9dx7xZ4IDi
KKDXQDpuT5scO4hqvCDiSFeMf6D58SHbIEWD0GDsDpOI003Mqyfx/9tw42bl6YACh5Ud1ckgvXCf
CmipwkAIGASXudUau3BMfYzmG99zxc2VDCeQax2xJOTnktjmn+veXHvIKqjuNBi9hthitI268Q0O
lHF9oOK1Ps34eagDVlLeiUcnMcS6G1HYz5MLjE/BhhzKeJm20Sfsx+4MllDZg+FxVrMqNS/yL4WT
GUc6Lu+1n3lYm1rr7mZsTI1csWx48ROj3CeMkzd5by8DK92OYVXsy8TFCBF4Kx2O9LJMI3Vnp0Wi
bj132FR6BfOfbq0aB/mJHI5HnfPkuuuJLHCsUaw9I6ofRFrD/Z8HEmFdydXo0DsmutFNfu6e9xUx
cxUClCbjamWo0JIb0so5e9Jamd4CUq5AvEutXpWj6jgLUyEBaBpjR4rJhVvwobFyHlNYlzeHrLct
93y66zyaCtJBDUR4e/CAFF6Q8dOLV2FZwU60WrDWUyO+aTNSYdKnTh1+B9p32g7NFRIe5TQaU8ws
E4mCmaX3NNuArMH/FjaDsxXTZIU2dYDslb6zAq9EZsnKp+eC1Zzua0T3Uurm8OgRnUJ7mtlFjboW
Xvl4G33BaHE+Rd4vfZwJ2W6+cKncUZn2zQELSbSc4WKpTIyNCKBjhIG6Z/4p3/Hh1DvHIXMzGNhZ
FbsoVnZbh3t6b4iIJtKNYoYNBvw2OXHeU7dwXsXDmLZE2ZUaylLgp8LTur0dynEJiQtJv9JQYity
wHQVUcfI5lMRmfWhDO46MYfnOqD7RiTeYx/ExGZO4PXUJKQxjvH5zcKwso8+Vb9ACYutdzNWgbvH
lG8sO3rDZGAPxaogeXXDkvOFKSrh3RaYkd8VAhBQsUI57kMEhcTrkcnq4KuYo5X9MVZIa0FFtDHH
9EHJTJ+UkPRhqBvtDWDPbRbrzw/2hJqcnw1fNMJhoyg8IDQFP+rE18CqyTNhMst1kXs6jrpun1bk
26Zat5uvvrSMPnu7GjfzK5fM1fsZmfH/sAFbplHcH+ZLP/DynrNQr+3ppomNqOEs230FM7grfqDQ
A/viI1Rp+puHkIPhdc7UL1PWSAIguUzrnQwC/S6c8Iw6waVsFRsUOURvKoO9gQJTruf3qe3CdkMz
wiMARPNOZg8Q9vdnJhQL1mejP5TF63x6nx/CFNESA/fHVDOtdewExTrAoLpA6ZfcjJ47s/G6F4H1
dJ2UlQnuiSxNSsHnVHSgpEgdFg2o7HlNc5st6ZLJ0mxD4gcngX3SlyeaSdqjopgnQq2spTmQELA0
FedNENVCf1X1iSrmQ/eRgwrpKUTPvvUtDYxOpb7m2PxpIeOKwW0XPfahCfUIC9Yyi7C2zmO0sUtZ
AQnUyEtdfmUxsysr+OLreMMTYf4WkVzOppcyR06d6tZG/mZ2u3fMnpe6RlKvlSuHXs+rQ2SkwJ01
2aVbH7kIjd2B9JtRGJvI68EqazXyFOTPT0WAOAG0fn2aDDJUDm16CEAWH9vQbxFz69u5OpkVLUEs
y1VTIjxxEb6R8B2qp8J9snJ0YaVKgHBe27fMUdqdM12UymQocZKR8Emt1zaAmZKDFYM2JVbavxVd
+SKmO5D+dvmYD2Ttqu7aGiVA+kkYkGp1dtG9gsBIT/d2wPzy7cCCB5dnopUpWrUuHSJH+JB2FENM
W5FQw08306ahqjvxz7rhmtWQtTxkLPD4fM6D84wl75vPPATJ7A9hsZ+fjVo5PWtCtPjGu4k9jqle
aNeg3wC1JTVjW0/b+71arSIQX4em6jGBogtpQPsjh0dWhszsSy7NTygYYvIZW4TXJ4riHDosnz8n
nfe2WN3T8vHSAfI8VoMhKo2nRKe4dcviUd8ip2Wm2RUyOHopxqtY9YEJySGjiU5ifOGQYe3i5lmm
WlSdUqzu274Vn8XYVKcagxSd4zHgoDidqRLPzBezAgugZbm0pwySeYBLn2mgIYy/vA8mWdK0t5lj
Af6yl8oU+Pk+tzzbhG3NtAYwDFQMcy9ajXV5UiKVIWvvni0BTeYue5k7Co2VVivS+vIlrBtj40Ba
PriRU+6lNiRnxcbqEQDvee/AOVJDdmRrts6xUs3wbMY0Cye2pBYIPH4MUe8WzLz/6J02fdZm13H/
gTkofdanKQyfMRnO7/qGQ9rcBYSIrWFnRxvCJXDIeqYU8ybTG+NwnF8WGc3gtiMtaj7pxvzaarT1
Scj8cBrvIeZ8S4ZESpqYn65HghKAayMwDQdCTRNp+F90aDJLkzikBdunsamCQT/atQLom7SrfZPA
RJ894OTros+db+uyI8jsbmtlON/v8y5fh7NAiNFKfbiLQub6KKnG98j7bfa2zi7XaiRgosnA+Xlt
ITipkBiregU89xSXduCn5Ka48YvouaRs07TXxAYlgJ98sYNfCQx1wiWaYWRezKrPHuFC+A96oScc
kOGczc/U6eX9mVupgGGDbhPX/sAgJyBSPVK/Yf0YVyQG2uta+MnWjKtuFdFMXnZ0hlIbPsN8WEyJ
g81sWR7u58eJXm6jVOJdHIovvUUexBTzsSDaHGtvRVdrlt7kXXHqS2gPkeL/FsQc0vPhKa3kgPSu
HBbKKLUbMo5hQ27hQZKxfL9GEHsgEYZ7Hkg7AsFUsZULudTyqf1W2vAyEAQsfNOQX3Ha7DwraN8S
i5zOrvMgQcOP0kry312wH34cJRTohn4DhOdLET3Ml4ZQs99+1ulwx55ohn8nN6qgnGU8uDDU6qlw
U2PLv1vH6Zg+1dlo3lBmLOYLFW6MMeF6EeMYr9JLsvcWVtnWKwZrFYdl+lBI1JB3Z15L7QcHB1LH
ZNQrHHLrMEdUJ07mGBIzr92b5jBsYw0LcM6QZMGgu6bjMTrr+S53j/Nh04KD9VAlWXYVRQBsbMys
A4XIcMoUDmxkmNLxVKxipbTutQRPSU6D0lww8zaIX3EA69Egl/eXdK0RF0cvrYDqVDfVS6Ir/XIG
5gyhVKBtckX107UVACrCKibTtWzoNoFcQd0lDDIMcUgXOpwwBUNfM2cN2EQ19viSut523vEAUOpk
g7yEYauwZsTV1kpkdsnC2t8qBX+dn21u3ul5h6M6TpcqksG1ZI4DZkklK9WrRsxYtk34LVCoVCmY
bwbgGjVIvSw6LCdOAD42d0BnA7SGEhl05Vd/ArLnUhb3Z/PH7p/tqTPzwiSSudW9p7ZhfODHmrYn
oEl5qkXpPRHqsBqidaaTfZa3b73AhKfkUX7OWkmrbyy1R4Z0mNxbTYNyQWSsZSvFl/sEVweGjleU
SrLIKg6jRH0ofqs8Dbqx5PfunkPGYc/KmDwAzb6vHolOpC2J8saslemjqFogTrHOQjS3QJUwv9Am
LRIUjw2RF6m2Amjl7mLzZVa/3bu9VeFxz+UG3a+mSibG93jUrOi3eAgvIYSRR8QJxMR1nMn8GSZl
hU5x8uPbXDeAzZioFwtnEIR+CsbRGRmOKyUhmkJLtI2L+medo8J5NsPO2PoQZP+XrvfacZWLtq2f
CGkyybcG4+zK8QZV1apFzpmnPw1/+//X1pHODbKxXcE2MMcYvbe+LRB6PVY9ylGsX6Tm9jRB6vEb
aNrkAXPhHAVqtOIf3dRygOdpOm/dOEu3Nc3FjSUfqI6qVPDF4UQ9oASBD9mhBGGcPDFfQdsiKshN
ZvVQMbrylM5EnF3u5yRHgRLozLPz8klfgO2mcVHTU66fnEWFi+a0+FiLAjADMMRCa5dNkKvLBqX7
d5RqXje2G8WCKNIi6b2AuFxb+sFWiZN968ATAXn+qLSOPPL/REVNWnBDKcHFP8KryGetQvqi0bzi
7Z3cdqcYSFBVF4yDK1o8k7m3tXpwHaz2LfBbAm6UDYL4H5nltj9AiqoIEnRlBcIEDP2CaGqhvQ6L
aBWmh6Gj+WVTD7z/Fy0BJJC2/V91DXan8jVebeMmv5l9mHezl63fJHLa+MOoXDDEjijqYxe3j7oN
+vhsKHp7UhFp+YzqaQIvw53Zxx9cMz3AWyMwRpBgEu3MdoyNL3upvvSIRlRoKbsozf4Ew3Jdilhs
J0STnLhOGLk2qUjCnW7wjjTCOsyaEmzJVusvIvxtCdSNhokqFUcLqX5v1Li5b+VgSvoaDVyvD6sQ
mz4I6XceCnPsUsAmdaea/FxHbahr4ldbmteB1MZsJjpxMuQvU6b8nu6/4d02Ssf4SJsAisrFOSxE
r58nkd5pE6yAIFy+mRfGV7zmd83stwOF25IPWMMlGRNALc80peEa6tjIQS+0vq5FFWjdL7WbrnXJ
GsOY298hoPfTad3fsbA01gAACyBG9VSuzrQd0vFxWvRtOjtUzKNM3C5hpQbmMvTjwficynpjYVze
ioRxktK+QRBGP1bKL63hohIKZ4+oEbpMS4xwq7z1pLQORRtvIx3iFba0+6gT817AqOAE3pIpiuyS
rNOoCmzf6Cb1NKXCBbOQ0yoYh2sVfcA852sYqNljOWUergiLiRxe7EzYr0THKW7d9bbn5OSwmYr9
J8wX6zqpW/QkAEfaUD/5aQXfDxZ+k4WY2MXw44xkk0AIElaxA02tukGmqtt5TJ8dFA07Ii1Gogu6
9gkBg/WQUImNsJCrQvqTgUaT81XlzhWTvx46lFt2nc9rhU+jrNtKhfVrk9533fLKN2Tex4ibXKkh
4i5CO7jrHYBFYy9DesEc8qQXdYcA8MSWK1q/rYX1FFL4UyPH2r6blK+APion6mQCCrO0XpO35DPW
cBCbzjZ2FfjIbZus5mcpgXOYnHcgw8UDpJF8tsZdoZnUu5IY1V56SWrhyQ3S3ZyLLxqBP6Ne7ugx
ZvQNm+dQMMSdau1TqOnDOHUJoNBodGW9giOXlSddRI8zmfJemTaaV8GmiI26PZTh9CmtyvbrJvub
j0q76cbpOOQ4wyGylFxrLGgxWI1Jt+aCZ/W7yZHRxgbVvlUr1hsMIvJtUcHlMmYSuC26zxzy4BF6
vguZYRFFqKKFDe3cjRbV8uQwJAwuWLopk9y2YY1PSujALeutpsCO6YNIAqkFcOxE1iUjPptQMKaK
BkeP1wg+7zgHbmENPzi45InROP+qoWLXr2kxyOKM2vJI9yO4SmtGV9Sk17AOdrAjdhZsQ+C1xREo
J2ywjFpNa+QmNwmkKyNmGb1DPDrYdO0mjN1GY0X6RIv8zGH40ZiBtlNRDajIBvdtKa7oA1U3AsWO
mk3S/zbhKqDvkBtoLyjxcM9pmnkPqDpbnWDymWtB4OGmGrZqkEK/ioW7MKvi6rlXBwvhUBB8ql2v
7lmqSn+QyC5Gvf+FVsdxGwGLxLbeAcN8y5I+2UJLQcjTJ9giSTJTmEOqdXEKxo+S4Tqtl8nrI7W+
ztBm8m9BNudBA1boDWYLHGWWwq2X8J5Jkb4l9lVusLqfJ/5Sfkn5k5bqvd0iwOhq3Et278T7Ku0I
oVLqye+DqcIkv++T4LGXg+3hogVCHb2XfTNdWz3ZLZZa3mdV8YYr3i1IcXjpEu0X0syfkHLGI+2T
UFbHOXIkeWXV5HdlJKxNPTvd3lamD2FktmeyHth03dEpo2KLQK075GPqZzo2vbaajb1owVDIpd9J
o4JikGQIptr5QOhCfAFKHl/0uH1ZRPzZGfPwkdEKxc4OK7kVj6nIzujEcqClmXMqie12jTYpXXjP
JEe0mvm46mm0tTIhh5rCP5bvkRV+2VGcX7g4GW5adG9Z6pCvxUIaxODzSi41KwSYhSrGh/ql6hYA
WLXzMcMVJxX6QcYU01ixXE4ZuBZzNAXhYhtb3Er3yUicFjnO6rYrrBEeonPJ1L45lerIm9Xmhacm
0X2IXH+vLpLjiKJkgDFz38qu3C028+a0KZT7hpbTVmNNDAgtPMCCC/aptSh+h1WOGL/5anW8SzQK
q12YYu7UQbCUPRyJkOipXVgby3lRRt51lIxHOx2uE5NiXLK14Vkm+JpYcxhtMYXHJJSfsimLtgr4
Ab0V7tCyyG+zEe7jnH4XJs5UqwCr1N3jF9J2k6T2EZxRva6pX+DMoneNWMzKorjEbYwo1YpsZP1B
eRGHrM/qYwMydxyE4jtBTytszM6mZtf7wRowLvVUIqzw4MzEfG10i1MRo5/1igD5rTiydsaKECPm
NEP7cMvzABZJYCh9B7+pJBcrDRmBQIMM4ivVtxg9pGuYpXG1E1bqqmpH28FSky1Tm9hTRGvdmbQP
N4sS4yPtkFIFi0pNLe/xiLMYsiniu23gqWTWb9V6jTLl4oWac4SRQOTdnkn5S5NpwrcSh3TncXjv
+wwyWbwM+14DKZmF+TFVdkMsLHKhUJ+FxjTvilG7aJBCIKtaJiQTx1e1tV+dYJHqltBf+PNQdJLT
py0S/J1iG14a9rh+tEdr7GqfkGwUrRqLWkOmP44O5VSZUx22IUJoHMYQOsP6m4LjEMreeIlK23In
pFm7MX+Eb4GIekRHsuDeQVduEE8x8cVQbZeqP2VwA3p5AM8O9EBVPH0cslMRkr7GWGfY5mZnn1i2
uKlW6Gt8FYQHFmBeT/PGTWwAVUDaPVRtbxozFi+Dy4PBrPlLOIIbkNFiJttsVI1XMPNDgfBp0Anf
S3LUtQns1sqOPYolOritvXNEnrlDAuiqzxjPYE47WJKpqKaVMH2fFKrZY2Mlh2pGNm7PYCEsAjWM
9ETTXZ4zyYQkNSE5OwTjUTsNz8xD/ozRFCGtCtRHe1Vno0nyFqmFdDUXzkBy/rIGJ9vHNM2iEarT
OLyRd0ZSaAqsNbaK2G2oE7yKlsI2SwfdM+I7LuDpPqy73zHI7tAe6W6psWCNlnJLNsBHJ8346ARI
ZphtQ4DqZLNraXiRfVKT0wDfzpV5D72moVKuzKnb9opqMDFqaOA507FJYGtWaravRfFA9T6gF8hs
CIPh3mwzuDYTZ56hpmSagKgFhEHxWUZ3SzdXvmUkfFVNhC+FeaoiiWcaPc8G/0TuM9r+jKbuu1+v
b4VVid2s/I4JsRO1ddGyBJzAmHZEbcFEsRE3cM4Yi/m1ygp42XNT7JDBcIQvPQu3ilz2ATmW27Qm
pCORUxxjvtk2TXSw+Hpu4kFmewCBxbZKbZjgNrWEleHJg59HbUcCnXCMc96n8cZOBjyTcSpRLJTJ
RTeMF/Jxuju6+T15amFtiUMbTZMLJ5F4v6mpjreNqnX+slQ1iceQmbAEMvHtKdUsFdmNrqxJiDBH
/Hzon4w05KjOhzeGPZkbSK6ftmFXx1ipOKZuN7VMVMdkPWX9u3u7laOwy0he4un/635520vlTTRw
MP7+d5f2RnrsAJI902RXnlOEn0Dwg4dovZfXcIibMrneHksyyhtFlPrRrqvwJe1pFpht6Oxuj0Jr
of87D9M2IznvESY3cioiFs2W0VpVtxu+NQGHoO22wH/8vhtmL7Gjq4rU5dKpazxHuhzIfOuORCJs
YsO+FtozBgHxNkUt/vqy1F97si9l2D6b+CGvpbqm/UQ5cTtx96Bj4r0MiYXyG4dDFMfZnZYzMAHo
REagXRrHnNgsLubeaDfxwabDvg1yeO1oYfBG0Vx9b8wTavXc14ppJLG6MzlKSdMSBJ85pJbdJxmp
XmoUfVZ999Nk7WUl9l+KuOpXkcZrzXLhXNuif1wTdA2UE23d12eNXOVFCaKH26afhbzLgl8kOvOW
QSWdOzBIOzLMGBNBukVZo07xkTbEte6H4TqSB8iYwiAqV48d/P+O8iYV89sJ7kM9lC/MzdRn2iqK
Wb724UzFmYjhqVgqiv3e2dAQK3eUwOIhiOb0iG8g2hRiyjYzjdPDUlQIf0fGRvqUJ/tC0r5eUChz
WObXNyICyCPIlWtEj2U3VqF+ARTn+KSiUfopZJXWYSGRvc6XmS7EQdUWY95YK1/u9kAb9OKkjY57
u/dvY8WTvNyepkzMu1Bfjpvbvn9Pud267QsGvFbZ3Kvbf4/eHhCzokMOQfRBRtNEXA0/9P96ikpE
+7HSYceuf+ftN/6vl3a5rm2nDFX5v9f+++Nv+wpFw8OjLo1/+wksnaa9nOuHPhRVsWngwxOGFnMz
1CvzeLsPG6DTOQHzEMEF5lGPepoZwYwQe913e+LtgYns1W3VOYnL7Jp4KNq3TAXo5VgBkneBaYPh
hP1XTcf8dJNa4oGIaLUt5FnjU3Sc/KmbQ9iumulxurHPQq492MoY4Cnebua6ThbstCIXna7OmKPP
28EYPwOWdQxO/7/NUI3FJR+dYG/o7QWKse6NjlW4alTNiALqsNlOcLHQA5ZLQIvTsA9lgL2g6dWr
7I5VgbAeBVn9PVctgmkkDFw+ohfF6H8rW82uQLt+MpJhvSAuk4dmdiSyj7a+G6Wp+WIa1EsaFfau
6YvkbAxpSvyWJY6jbSKll311SKFKnUIEbnsdG+slUTXb78dEdwtaB4du7UxWHafACemnszYrzULV
cM/1rqSjcJwb5S/0pOGuWTfLMODqKinLb/tMJv93MV/lOwbcCRz68o0ze+NFSAI4pNgEVJvX291o
Uh5Ne1K9hBb8RqJwuE560V71///WGP2M3VgcdBq/Q0YcVpy1Gd2cVkRXs+nfs4wVQKRhU0cbNyH8
Lnf4vYPntQWWSPo5EyZqQvPIUhyRVoBDsO45bK/ZUiHsqVSsXRM2pNYOSMmEzwxvkSYvG4P8DW+W
6uj/29e2+t8xGuQxkYTCz33yaesEEdXOHcQ25zE1RudRgfYsDCvYxtjs8F3EM5JzNotiMbRAcbMz
y4aVXw6QJp/U8u62AX5S3Rm9Tnu3e4oxzX/oEumjEaLvIkQuf2b9e7ztR9u8+PT+5l1uZ92HvmRb
UwCKzeLBPGE21DbBjE12Lp0fELl2bNAmH5LcL5PO7+c4f+EI3oUW0rkaOs4ux5kCSTr6EzttsbFn
J3hJJQBXLHMk1+Y1lrjAyn0lSBmlVs+VVYL0s2DyG/TwVM1Jnmx09Eskqr2WsFjMxsHZRoFVbQp9
Tgo/M2WHZxhs6CZS4o8M04o/B0p3um2UggEulfGLU2WZa5Ga9JBHWrc3x17bF05n3ot4qd14tbXX
lP9zEf50WrQnz69875u58BWkO8ee0KKHuIFKOk4y/LFQIk8MdV/R/JDJaCoEaYPMeEJcF/33M+BA
vgiQ2S8T3X5mIWO6B5grnzurer/9Es2x/wi9tk9JJPAfjdZyqlpbYYG63kw1Gfm5kx+yCoZZa+Wa
q8ax6hMPWDy0SlY+xO2actaUd7qeLT5ApPaxjvr2UQ2EL/BC3t120SqsTqIf/9zuKX27MDcZBEU9
8BuFyTYBGfnwTJ7DvFUTK8NQvAxcvwmvtw0SzrmalRQ/lvFZyQ9wCjHKpcK4s0vxGESh+hQ009ei
MLEv0tC4Nx1NOQ9hSekW6+VX3vfXcKKYbyDbeFiHUZzKQtAdVNMvB3a/WWf5R4XHfJ36L2TZOs57
rE4A7JIPJnkD5ACCQ0bpxI+yNWtSoJZxHysdOUGqxVoRlsUmCIz4p2zBis7Wn35OlTODUXgTivCy
SDX2sdGdesPqnyjrMdNT8vn1YD/SkqmfYlH2RxKc+s3tblXL+ikwMx+yFuv9TLvmaRY86UFgeo6G
yIfevfNE9iyV8MRSzVTVb30hW4r0XrCS9vzF6FS7Kob2p8N34imVAAHDW3ttSBCnc4jBQ3Ocl/VT
1noA+qlVv/fT8CeLQ7qS4fCCJYYxcm6MpJpohGM3ayCOaO5hgrjARpljLuTN1Ut5X6/1yZSoCQA6
7t72WeS93Udm+VJzBB5Ri5T3t11mboV7PnYu8+sz/r1gAqJjTnlwur38th8tPl/oNfWq75iObW6P
hBVRCQ0jltvrGZKaLOyGdDt0ozjeNiI3xHFeN//u3m5ViCJZy/+/HnaqAHOhnPzbk5vbk28/5vaK
287bhuSfr2XoilOOwpTEyOgcg1Mh2V0leGdIAmOrNK16f9s4c9YeWlbpG8J0lXZr1ltlIEBlURnb
0p/Sj6GY5qNuceEtkKk9WBxio5y0O0hOTGrSQP1oGtNyDaFIDs+QaCbyiP2ZmEU3VMz+RXMAhBuE
sri1UVsUuTkas1CKlNR6ex04Z5fbZgrV/7l1uwvgcjjBzaEZ3sYndPP/s2kGPpbN7T4ZE9HJqtT6
gLH9sytJgxBTXj7nGjZxBsa3O1Yws0fHjdHHRn8e3+tpmfZLW2qP+LC0u8BqECvY8vG2sfuGN4DV
8XYxHTy3lj77WsK5twtG1NJ229xb2pxdshmH81xW3ddSZRjTwv6lrxUorp2FPXDdrwI/a4uvdIFv
1iDVPqRjr79YZH6hJHJeE73Ymw4JN2aTirsgLEmVw3G1pdiXb2E7n2mEmD9Oyq+2c015slF47wQU
uD1GDefR0RGs356y/qA+Hp33xmZi3nCSZvhJJ3hOh+aiAOFZfRPt+5wVV1Yj4a8VzndKM8bvoYVY
KDK05BKb4JQsoatAqGHRNbb2dntqw4/uCHf6hItaEFQZTNfe4nLL5WP2a8FlqU86m/qUdUDRwV0P
OVi3uY25J4mtFHe3Vd+byKvuJ6Brp5K+yezQtiOekQdySTuiQwJxe8btuWE/7sFPgRLVP+uUFF/c
9+YFQW6DY229Cd6m2s4TIyB6B1BaHHAXhSbcOESaXSYZUNbbzqgkEMS73eT9785wN9fnGnilvMJO
FZdGqGdSH3nJPDRXYu//NBSZ3xGjFIp5+cfIq4MNDQUPDw79KooJdUyKbVoL+uvF+NVHQIY3AxGh
gAiy16HLT/QalXNpFf+zWda7t32UbbsRmv8xTBJnQBRj/e/n/fcyabyEOLH245wP1Pk2bbh0CJHm
dIhyb5vQjMMzp+/wvMyasS81g+kCo74yXd7DJU52U6fFZ0XQuXy4PTCOturp+aBgcON5pNO9FJzp
d/h1aGY1ZuqjUbTma4Hrfg7JPgciVEW7alvKQbszrZeRc/l92qoKoSi1cp/X0y4xlOnyb39ergwM
3iQxL92umZMjboz2QYoof7Cf0Kgsvm4IRmay0S5Ljf5RIwbtG10NBUnTfVqGyXzdJhcS4VX9YI8d
kOf1GVZWcZzF9ks+j/ouiYjQmnWDNJLSeBlMFZF0230ng4LKYizHezITQRabfNdvDwAlVJg5y6xE
ZFpiP1+zq4TWO0Rox4To2WjuRqSar1yhmBjl6mqGIgDEwVX+oDfYZmvF9G/oWLw1uR/UkdiWq5dw
0qv0qPDJYlkDLKvFuEZl+0lt/0SKRfleDKScjRmCQ/Q6xTumf9xekdNfO7ORd2rVy01ZT/FDRB3j
09JjelCJETYGXzfKb9bUbdr4HaPBHaVJxISRDOMJ7elTj8bHJXepec1NbJYYEA2Kzm4mX9y4arJQ
/tqdwXQ7qf+EUU4ebN2157SxEdGXcbqN+2S8t1ik+NQ4KISVXKEhnHeXeNK53CkMrJhQk8BN5Dxd
jvCY2tg0Wj636xKXKe0Nu3tWpoHmJmCir2iZL3GkOeEGbThyn5i0HiQCYxUv6NLaHOclrZJINC0W
DdA9SZU/K3GZnYKAbFWki+JTpuqlJcD7eUVw854yNrvtJ5TrhPGxcAnAHcEFZTu7NbV7iBgdmW/0
N4I6K47CHLtna+kqH29Ht9WpHGgSDpPHhcoBIF73u37QCaCkY7eBuTisyMkM6JqrOJl4k21lXMpw
aFEwBMsOU0m/K8gvCmRofWI1XuimivbekUwaSbMSe1VLyUrP6adMPUG+Iim/hVKdyG5eXtOh03dL
17Fy1fP+lfXD+faEKUFh0yNsvgPCG18YbEX8eaL4ThlsoZHLzzQ6Ry6cVuOrS9YdMpK89ugOWP3I
/iMoaVarYVqeLP4FLVweulydH9LEMq+1cLx/u3D/8D0wy7vbE277k9AYj4hoqAt5zW1jtRMxSChm
3G5iXhPxsSKzUtL0jKTvbpyz6KFfN7A3jLtC/fy3JynN8KEQgWchtbne9ptWHJ1amZMFCICa4Lpq
eFNRtG5myxzOCNCHt6Zdu0Od/swg2rqHFP1UrLtJ1ZkPmt2s+Vi8KHHyEVlAVRxuL2Jo+pr3S0vS
hVm9aK0Our20PTQ4M84DYobgnVGtAIqB9asF5O8kFVaItapBrvhrWCxGG4ysPpfV6XPu7+vJNL6Q
3fMVTmnXYpyZH3Mj/HvbT8hQg4ZfRA9xmhN/gczJa9cX1I3ioobW3rF+xbsgUZu94gz1K1+io2E3
xpdimfjqWk07phGLGkpB4wVEUo4TKw4vXeToL4MD8UgOZX0xINu+0Fn4qza5+t+D1bCSUMttsyak
W70ufYbu8e4WmI6O69lU4/bCsi72YYkASHOiaeu03T4soZ+Yosc/Pu8VZXYwYjefowXtq1KJBlRK
YkkQ4/5kMD5W/7mV5NsJyk6UJ9/5qH1GZc+Iq6NlLLGQrqddr1Pnbz3oyI7UFtKBK6JsDKGhA24v
Sx4VJzq+BJNkpz6k8MdOQk+vQayVRpbb691lbju5l8zDQKDqiydwEQd8R/eLZQyHYaC7T2Q9Jirl
NBlLROw89watDj2hJaMXoF+/hiobwYXA1ZyZZCMIakeSX+3HFcMjU9YUMu69TCeSd6hU8DJ58cGV
lnoaTfk1cJ6rInI4NJOSaJ3pPZ9BLlYo9LuAvC+ClNfYxK3Vz98shQ2Cx9Y0niu2z2pTB4n0Mm3c
OoYGGUfJfaOsP20zWfyBZo8bK9a54RT5pqbhQxgpiR+RlY0jszA+DXPAPIJpTLXJToQ+D8g8ND1L
JsoL5IpTPGbyS/ZYYs1R1w5GEF6MPswYBuWPVowusdWjnZbFxS5r5bNVTI8QG129i17MZLroSn5C
dkDAefuskHuSZcH3Yoq/uDrx8YvlFCziG2PGxWrT6uIg/8pM3npbTdv9Os02EPKcGilgs8TlQRGw
aOZA3499hTRvQKCRCz7yrkSuZScJ4+yRzgT/LviNfE9M3wzJgdGSAOW7aQlScdFhejPiU+ykQeaW
CgrKUrkCEXG2M+4OBn+kelnk9XVUCE1PQEHfYvuWzgw1AxutmyfRyTYCIqgUWjGgJ4nlUZzI1aaU
3jcrQdhD5KM3eE2QhCxcrMNuMyOVOpam4WEJNBm/VkS85YYXqeSat32XuDaYAS+dx9/GGecLxfJP
HsAZ6oxhN8LRqbj8uXGkiy1BhM8JtMGXdEmei8eAOcAxULhkWAL4wtSVBXoUm0yVNnxjiicvoUXT
IOGfgUWY7dA8EAYs6XZm3hxivLESDSRaqj2XaB4B0uMEC6KFbGpbMObTluRQg+DYRF99SeSVSiTr
hvxodWvUPyS3KZtQi8k/mgvULflLF5D3mJkcFdBst42+JoQXFRpKabvaMJ4pmmyiH6KZnzwdCFbD
TVoy+zEeo0JDRBUaCQNaanN1XMqjHJNHzcF5IIL5MBVh51UhcySwXB7Xmn6ImCcIcRbROJxRvMLI
QPyHGuY4Od2zLTNSgyKij2mAP6XAunah1nPFSgfpWo75l8VWsSnM4Tdf/2WU6p4WkYPJyiEiWBEe
gfPe1slf3VD2IkpecZ2mrDeZtFWx4jPtNJHdkbqTZU+WGjBGE8WzLepoH9XYzqSebSurQm9R5b5d
J29anX7T10FqPCS0x7ZpHF6Z/1Gt/oRVfWqRgRVqKre6mCLyBcczqYTZDGxUA3eLO4YUqQxkQezk
r1zrCMK0TCKllfEgquAA+HoTRcqu6+JfsYwoRobxRYwL8QkM+regWYXvWLI5kr16yqn+3SW1XGbO
sW9XLekQaUf+++xNSvTkqCHm01q7OErIlLkTH1zYOYPJ+3kebShfyDEqE6VgXjFqTPpwA/L4qtM2
1we3KOUR/QI+h0Dg7CMQKda/O0oVN8u7lzhO3HBKJ5QHWeS2NNk40Z+WnkBKGZIRLOfwR0krwnvy
1zmLv8zgAuzyHJXzRl3GhsW2LPZlP3+qUp93+BDPVZ9UnLSTFONggUFQAk7VjVjCADsnbY7ajWTg
0aTNTz4KuCLCsADOu4FCVC3KGdJIe85WR2GPb824/An6hTUtsRQ9ljxzdP4SZRhsShVqRiiDftPq
HKQW3+50Ub84saIElHp0UMKp2A21epJZ1hDoCXMgxuB/sfTraOTzZq+V/B1z5Dx3ZJaaGMLRHhZP
3TXTAQmWTNmlTaDA+l2oNZpBqQkVjsgij6JvXS4cAEHtNdS2GKS2GcytsM2/bAsx8dTp8KYIC/D0
KP+qEFA9x1pH3J98C8r5obWqy5L1zIBqJdpMhcVbjLYURT8HlZ7uK7I4/HKIXvWRMwu9/WSjxNaj
Keo/k+Kcx0gggMreTEfuh64Vm6LG0YGWOgrwJlRFCvBFCTADB5tK+9CACgIcBB6Wzy0yCB2hi2YO
7lKbv8pSR64SMz7CKeymY3Cqu4y039T6UBBJyC49ROkMcov0FGzQ08CPqkbbw7hyoGl4zpb8bmFc
3DHf1buelPWO0QuHKt0VLzbTaFOFCiY2mKARxu0sPE9WSdbJ9GDq3fDIMTcwjxOw3fM/kC6THV+g
EHWJm8fzU4JQA3GtiCnOTXZFRejppna0loXzNrzXWgkmfyngvFVx5rc1EFYVKEHrBFgWW+I4suYP
Kgz6oQ66y7mtdvHYX8fcIE2IOhtFMAcpTHRtlT10wRfL7ZNt7hBD8sE8QtByo2Y+BnJRYVXg+p0G
KMvoPXtynGjJza4skue+15EbldQqulJ/j7LFd2pGz1EznIIE+ouTHiZBuQVsJ0zv63UsVI2/Vk44
qFJ/qctjWOt3a1ClEY/7PJY7xQjvm+Zrke0F5NivUeV3Yoi+MlS82eBEfpsCPQ5/EcE7uDVqjm89
eFVokSFmPvCnjUh7G8i65alROfcChwh3SPPj0hMzAB1FQ47cztTafA5oRAaMLgTaW0DvUHIQgJVu
tCDLN4uGfp0wmNhf8oC3j5gE2j9IkIypwChOpyMW04Jbpt8uTcr1phdy03IV3DTYtoSoNnj6f8FW
gGYxxbzJnEQHVQBQV2k+hpSlvaNUfyud/I1hmVxhi8Z1xK6sa4QX9JW2VU4HhJ7aATyrV7Em27cW
06SMs7xuK9/tMqBmc4pzmodopWn7ZMlA4jdVIMQ3FvIDwaA6pKU7UxSN5xS98xbo+WvUNu3fdKw3
Rl/2n/8ZS3trvmdUE+Epztx5agKXj3DPe6H4/G35YbER2yg5VDNtdZARWFZ5JhZfHK+UmQM0o9C2
mR+tbpVipCiPdRRpCnlAL+F6q5CKON68LLmifcaq3Jmmrv1dim4vEUB9scbaRG3JsFGQAEjm2UlJ
JvNjlOiF6MDOfJrZr1x9S1qNlbPI+e4po/1dxFoDz4+Wuc04gjCTy1xJcWhbuBUyLe5vmzEcXKk+
/gclDiujvyMjcz5W86J4zWS1exXFymtoA2yCn/xVDgNEyhenDTMvmg3re/qbhEn+EygOY2SwfJ+V
HrzPqq15iWZiJVtpWkOYP/5n/pRxhdIwhSud5mQIc/Wii7uaxf6zD8NuKM6OUrwmyzh/JoZxaQcd
QFRDoPDZUIthp080i3VzmS7gJUu/bUqbr42S3xPeCAJ9ZX3mYtqicJnfbc7RmwxHAhjSMXG8AsTf
zmwssNUt3WNV7c0/lU6R5wyvdm2xmAEJ9W/TDA+LBjrGzKzyVJhw44b5I2LatM72MdJVE8F98UyW
9X8WCRspp6IUp16RzA5vNIiqA+sz07LuAsOP+3b+KFh82qQAfoUd8FYyqTCY90v40DHGxkTTKwTs
JF/OWsxOSaW9YXvi4gGgDFtofJdXTXqmkJJ+Wzk/N2Otnv+Z8C4qLfUe4NH5zEjYfJ76hUTUGiJ/
ObbGM4Kk1rdIzOOqiLA+sWJ9Y6/IckOivDJE7s12EUNFYpl7rxHb6wEXb33WdXB12tK6NP+HufPa
jZxJs+0TsUEGTZC36Y1S3t8QUkmi94ygefpZVDUwZ3owjTN3gwYK1WX+kjKZYfa399r9+EhRQ/HU
uvPrEJXT7djMpEQ6dUzsqXsmCQEl00eYHZL5ZIZtfbbdwVjlZFb6yANquUAQcjO4uCXaQO+DX+1z
Jh+40o4qLe8zvpmr3z/U4iddkYuiNnJq75zCF6fapP9b1tctLUfvHCeok3O8bj9NKRZUntPGlfK2
i1PzTjlAqtfaxnb4W48wNviItBMwjQA0MOOM2Y3QHygFot40UWQG7apl6zYx7AGyf+9Kgr1/Y3Og
h1a+plj+9+vQyUjBdBJD1Rva4QK2+LkzK/NUuh2VDj5Z7l/ObDiIdyK26taiCA86LNgJ7wKK07wC
v8n0KVX8sy63zGRy7uE0uwQYWnM9hH38OXfWXjLYdMP7X65YFyf2Q7juOczzwUdYYhKAHmeLbhOl
OiHxy1fIZaZkUYmXR++nmtF3Wr5kpzLmr8i8n1LnuVT98Mk4/9nQzivZvPYe3IK3hlqQM25dPl1l
Vo+Qjnzz0Df1cCeQr9JOq21WFVitfp+BLHKwVxpYbsp87G9Chv+/YbQg/C7tOn/85WJW+hv9Ah8A
d/dmyc2phtUtKuNj3nvGJfIWd2KhfMitNGWYfnr/+wNj4PioLPmdw4Q3B2N4mDpPAFaue2SxpLqu
sMxxOulPepL12xwHHl7LvCGISh/b3+BtkQXGhdq0D8xy4QpoiLXx+h9RTT4WCrfGRGFmWzUYV7KR
7pWSYUk6qmh4Vw4DNQGPf1+IaCgckk6l+1DknCaYeSZ7o5jXU09u9JePjhP/TS5N8Q5dMdu/8KwW
ezW8woLhyCQBLqYDrykx1OhUwzNisDE9zBbDUZvb8Tn14XtIbb/QW1Ac+jnYmsM4AdSBfBE2jD6E
91HUDnO4peSkaWfktmqGIKphqYVpfTf1Q8y7rl5LzxvvsUNQENnV07NNV1BXL3BOr5x2BAqKRyBB
9ono3jX0Kf9xrJMBAi9Fgh4uqG2YRAHCqgnvaKFi/JJvdUUkRilYrn1CqEd52jjEU2Vd/d0dJgKJ
YVU6qy6zezrJR3jbHermSorSuTJ/fzp6ckBFb2jvWT6sIeZ7t323GupCRSDXZTRGhzJS6dkwDgBe
glt6COc1WZtiV+Z/qLL2uWSm3riPFM/ADCQTTrT3UXcqXAduK647H7/OAHFz2wyD92wo915XsFpj
njBFRdW9z7JJWvY60MESrsMH8PtSQs5TZO/Zgk0ryRkSV+3DsFjbfHzmRuz4J1V1VPZxKl0rQubX
TRO+/EUHR0WR3VMdm+JIhWE55ZlDbXttruXSJNPPiXcQVglpa5hrIKoDpCSz6nf06f0tHNX+lG0r
mLp/Y3c+PDB7bOI7o5s8MBE+kruSBEwLyBEmREfkMGZpcM2E6cjX2cK518WfA3rk2vc1Eat8OjJU
j561OWL5ztf1HBovINcc0qiErFGVoMZCYXmsLQ6DcaFxWMcZmz7bS4TwAgvYQV///fB7zL72S37/
GncFFv9XkhRPqW/tffiYJ3f0xl3NXOMAyJAJ/qTUI9xFa2ukab2LmHxm5P7BS0cJBqTWqngu8qSj
Q8WutioayXf7Ha06Rug+a8FmAv2BOMDvJutHzqN99HmODr9E7//8AZyNuzdT7yNOcbaXth2vubYk
O/AB0DrpvCpW/56k7/y3whuXCiJQDKbjYZGQv2VV/089TDymOHpzV228difq+UsLi3dfe3hiIKns
iio1XtyeAVERYAqPWy99UenREE38nGPFsqbp7NgoAhy56+ncLWIF57F+E179+uyVasRfx71ebPd2
1bNpReXi3DN8UqEdXhkslAymw/AS133/Es3XliHr58z0xE1ok/2ZhPccxYT/IvtizvbNb2m6Evlb
PHafc4Hnv/bkuApQG58y6UYX1ez//askrH99mSzJ4FwK2/GX/1n/2qIT8PnMJiENqiSD+jQZCFMT
iZTfkL9JOPaMLeCLjZTkwjgZJFeamcCGhZwZiw4AU9oeAhO9qgio18HmY8HWx4UEkQj6whC2H37W
7k3nUS2lV78/2C4qXis845i2afIwQS++6qbp7T//hFmF40pbbXQaKDPhkKKvMh2IKylZSrrQqd/H
0IxWnqjvJ1wY14ETbuciowO4pB2lz2c6CdzvXwpWmAnn0Ib1vAVn2LxZsnhurYmwrm2XN6KjJmxc
ft2n2W8zA3U+NUZ3stPFqH1fJHmONGQ21yyqO19b1Fabo2DYRcBNhmh0tYBSv/yQOaNBYlLtkqzX
y+RwE7nJua40RQUsgDt8SzW1wYvBlhnhuumK6CMw9LbCUfHlj/MXHOT2yQ1qGDgufeReapbXFnGo
jQlP5i0T0REwYfhVDOrFHePhOUpgY9BNPRBcy3dh7orbmgGhIrRxIuKUXEdmRBBqbK6VnwDHn7aF
E1XfRPzfFejG3vGCAwhfHOEL6S2m0kZFHFd1V3IBmbzim5SM67gVwR1zPkiJU99eIDuaLrJuOfxU
jhzO5viCK603dfERsp1t/Qgke+BBBYT4xTcRFh/KDxPYKA9lUuSguczs7JDP+vvD7695QQyOgOjq
NZP3+7+GfrtN8WpZ/MuUkAgvT56LAUty5HjJRQdhcZaMKlig6AjRdLhzs4v6r9F+7F10YJzEX8PI
HStw/Wc1mt6m7kSOqt/FXLlTa09tg7qbIZ+s0UiYbpREdRV4bq0nVAc9AosJZvdllAVe9HD6zJZK
5zpXxZ3hRJCFZt87BFZSnZNqPGfKMJip5O5hdEz9OAv5nGae+hwlGkNjFN7dlDTmaVQG7kV64ZZj
frsBf8DjnLmgxEKU9jnur7MZPtRY2dbBHXVCEIwdHa6Ge29Xdr/25sqBdt0Y6EARhRdKojJ2uQJV
i14H2GODiKFvSFeJQ919D9CFzwSW43O9/GDAF+GVWX5qOjY//f19iPvx2Q6Gn9815Z8tkf+sxfuX
0sp/+b//Px2W+/+hnfK/1F7+j0WX/yc7LGmB/Hcdlkk/f7fg9r/+a/Mlf+tvkaVl/sMJAA4FYJ8E
4axlS/tbZOn+I3Cl4waB8GhVFGL5nX8WWTryHz4QNQyLFn9JOIKOwq767bR03H/4wqWc3HeFa1P6
Jv43nZbCsf57NY3tmUAl+dIsn//ev1TToFZGjZUIHNKaDB8kRIKl4NvdmZ/l2A1n47PviWgSS7eo
IdL2Coswl9aQaidtXifOIziq+ZrkJ8ODkqE19RtiFXjDRYp7Lo8U0ZUA4VxLbpvFW5yZ/pefjjQR
oys6bBUw5A9j9Sem02JbapvG5F68dnqujm2t9kNaIZuOUHg6fKz73CSpYOb0dysfH49ovWDv+HgS
rEIdXEfNFxVhtXX9jNpqR+7pRtpTbQVfrZpceuMMd4tBfgFbiQZ5aODAsjhXQvcwW4jtfjMdGmqA
zl1T7CmDx0lvZTttZMaGaL1aVw0oiYH56crikl3qTp+aLvVXJY1g2BlIdJNk38Rx1K7OQmT9Okl7
tQMd/ym84GaIQg7M3lhuiIjfj6H4rqn/oZFQuZA/HpVXCDjwOMhqMsJi9Ho0jfRbO/pPkcFHS5w3
I7uyvB5iZSfNlehBC3le8jBww9rWekAOiOa17BFLY1FwrzGyT9XUFsmt4RVLbb1vGfX4ETiBoGsx
AkAnncktrd023zWqe4ZE9BZH9rTyeNG7hqsRqaLNNLCC9nVyMmNaXCqmohSLt1t6SMu17ufjCLyP
ZP8Kf5sEHP6RYA06043wEDUi3IxZcDElZywAGuba69LNYOXlzjMIT8VtDe7fH55USz+vU4cczJb8
80zcwBsyrLeOtxYuR/bKnW8yQVLPq86c8yekY8q/p/jTaYtpm1kOQJMcK15MH0EqdkFhbxOQU4WF
E5hSTnsX13a+Is//FNI9cMiLgTc8sa77vn9su0RscSTucG5P2+i1cV2XxF53hDPk7/yWIsemrB78
bnz3C0pHg1gDpxB4fJiyrqLJjBhwYQQxUMoQS86mwCiDzuXu9eiM+0ZGSKpFcK5HQoV5OF3bZnxo
nHAR4aniyEaRApHwGfMOpQNS8KVWkoKD0KWCFAcxV58FqdOJB8uuQd7XpJ5jb2eljrulJoGvgFsC
ln0kjzzjQgosdYPVJyROrl+Syc7XiQw4yzvRdee+Smd8mB3XhlsVPGVFPt65kfxTMMzqVczNyxHr
2IYh0vSCIY5dttQOQJDDXDsz47fvTCN+b4w7QcRly9DiWegivErM4YHiKrZBsBHx3NM/3npLAq0/
uL3GVN2BzfFeTTqv13oI8MZIOt5cZUxrX/f+YTiO85BwvbTOCzJtTe445rZVlRchnYNVZDvuAs6W
gl9ienFEcK6e7oqSyArG51XoClAc7b3Bk4NHgCnICNHKc0NCT43H2YFpQIXnKMRLAFemedMzWfCs
0wenr+9k2n2PRV9uo2a0r2os8js8EoxYndin34S3sp0ggzvlLU9az/ccnbFsVpfcX9kZLTY0l24U
zPF16WJN9uClhdbetv1o15aBs7HsrxrMJ29nXJ27zuNcYDAta3LWkD7C5DoisAAgbXFqUZhNxlMd
Rxl+Aq3bBBrUaLDc8xj1At6cQDrN126YUiTL3Io4BS4NWBGgHrnVjY05ftQQSoXfRGspqGWjLYa3
D6YZY5MVRs1t25Ig9xe9Y07sGp6EeinS+jPmrxzjsMMEeBPjPedjD77CcxkLmXTbxlb/XkUesP7e
wtAKuS8ONAusT4kYtU/x1N67HRprSaK+ScaSSU96MJV4brITdbAQgHz83ozPwm0wjd3OGyd/pYS5
Gr3U3VrFBLJjWRsG3jarF+lBKvtLghhi/Ws2hT9vZTjEJ54whrflFk65S8dcDulgrF4cFdIbLMnD
IWdZzXhKimhHGRHfcBC0+8S34AsV5Y4557CCVswQgfk7yGHGM4BF4+C7htCxHy3mqkLOH4Ep9TYn
ruoXsd4agE1XrR5fSqBRmDo2dBOQhEyAGEiZ3GjPuJXAFtdg6hg+9+rkDUnCi58kO47X4daxuNgb
vd67bI9hXp9dfiHgYdhOncNwt4Vlwjl5a/PLlbtMYowGq0kSsIyn4Sk3zj2S2H4iiYdvPcWmaWoB
iosmjxgT/dJig6Fd9pvAy9e227Zb7HtybRQtN/MOSbuQahtHNWV/EkNi2njBm9f8mYzpNEX6UsCn
vQ/L4b01pLuubcUMvLX7h6xaCKyBf+XOwSrg9zDRdCdnDst9OO19IbGBhDgGxpruzbTrX313PLIs
0hINZQUotHGvreFr+bwLNhfmm3od2tRP0ve8MRLueaPlPBZ+l+8mOAESLPfGmQIHYjnDzYh+Nry0
kIM6S67Cyn6uiMriHyVsHFlDCiQQ8Ghn+/TCbuBSX3SxNPo12IwVdgP8KpNFbpZPczWZ9NP7G5Fi
0+GioV9tomWyxTgrX0Q7o1CnGKLaul03re1fTxaprXH5xjozWDuTKo/GTGw9L92PuR12pVPO+3gw
uYcWTPg9zEP+AM4jh+Rkgd/wfbE3k2hDNl2vEjE8E+cWp0mM2coX7TfWdoRM7LBh4v6kbX/nyunw
WxFX451efqNy+3ljOWht/WgXZCJBnAdsUtimVb3hj36mKXffajYO2C6R7fzobFKEtrIWsxST8rsR
KOCGeElAywZ1IUapHicHSrs5G81OThiwJM+rGk99XYQXwYnMt8h1Z0Pk7VVQYPMcyK9CxiYJACa0
QhFkVvAwReOb5uWiPmZrTw4GG6+64l8G9T4I3rwQzXkcAJyJmDNR1oPylx8Da8/G5nTAiEHmxqnw
h3Y7++ZTp6Va90NCMlooRKoqZ9/z7LWXDvG+yK3bGcXdoOfNchpKmiy99mtx8QufyqLYBbB2tjvf
B08TwIOSVcgSRYgR3fmg5hgtf9kgiz7YJqxMaUHLSpB8WMYMqTlOY8xXB7cwP3M/HAmasA/nbcUJ
QX64JQr2UGfFsv/DKzfHE5zaK0+M4wFaO06VqTnaQ8GnOVlrae+EqEEoDTCNi2i01nNhrNNyHC+e
UV01xmHWNIeEtdeuiBPwX9as99Jhp/cLNCokFvjvUc2c64p/+ZbPIktszUybo5VDKHzcd0UPvqqD
lkOGb5VjpWZ4JOn065P7NjcftTY+VegMVOtiR50KapHdkumso7tbAjIBC57Hi9/8pEr697JGxCQ7
LzYlnkCHW/YdZzzGdoyG4BjyUYqJqGdXhDbiY1JVHMXt4StO5ttcWpQcQomaRv+F5Fa5N0sIrfXw
gCsTI1VFA2OUvzj1XL4khn5wyr0dU1XAp5RCj5OpJyqxPErUrP6P5dL9J4sTjMO3xgf3oVN7Q4ft
NSwgQtG+wQbu2XqblfYqAtlFAVCDnd/GZiUYAXvImHvpnSq4UVBxIR+W1Wbw+FvYIQBklPahzhNm
/WyVTvjuOZBtLGDTG64+28mE4piNUOCaWKRAw5S9HojjrTVwjMybsrOPO5dzm3s0kT0AkPCOMgaq
kU32HEaLfVVStB6F/kdX0UBqWSbNWBZshspynF3tBhUGpii+chIEmagYvIM3Y9KQROjdAKTFzMp6
39TufYf2AHqZV8jTcOsZw0QXe5jRXYjFGZR1FMe6gY/gTEtncAXzxx3uYgsoQC7leax7NtnCBDs9
TweKLP7AJ+eJLF99z/gOcKK5RVuzFFUflm5AeXTlTWfmqJ/hdEWP1qdskNlTM7htcbsc5rH58Bkj
7CzHxeWmJkQXI6OwGJT+bG7RvedTkxgHnNWnuaDjrGmoY+BUcmcFlOJmYGKqemJfGhp2wvQaxfBB
UxLryNglhWVx8xrc6TRzBMeMiZqEXL2qVRQd2NES6Xwt10VFpW7jbOBCD3eOLEwuSYobjRXiELMg
jtY4EVH4vprSyK89izNQCPyjn+U5zRO5GRJ8uckAoSEWkI0WRARofXPrayrXmE6uqHlhFVZ8s7SB
GrW8isxuIyN4EhPcOf4+nGRs3Cs1ZLdtxUQ2oO0wBk2zDq0R70I+P7U8RpE2sQ+Z5jMxkHwTwpFL
BjYnxaWZ0RElKTM+oEDqE7y1NbxcOiHz8L1lJsIYD+yrqz8n/FI7A5OiN5Sa6x9VBKQTORHk/Hd0
yGOPnMjUE9aRnmNUR3BgnV4TDP5BVrP99GxrKlJlU3GO8ftVr0uNo9AFtQYXLI641iWS8oNp6igV
AmjGSe40vTL/x6aUoPXncnxR5oAH507kLHutszHHIIA+YdTcmzeJFcmVXVlLzSthV0wSx9Duz640
+Sp41V2lwp0SCc0YpddeQeAEbsxfG2BrafaZdb1YM1KX50LM4VvjQIDulYdgwEKhGkqXZpK0FpV3
gNni48jUHSX03jfjl4Q4PQxVuatbqGTV2GMfg87MZZLsITCCcTG5pifPR57Whv9nNECv9EM+r+aS
J6HOv8DCayIKDei1tj9OLQ96m/u0SVhndu6niLTWSrOj6hY5f0QMZCBEiiLjxQFpwuwGhx2pQBJf
FSVDyH10EDCH/tO1cUoi9zi5oOfBaYv+hiqOzChXSCHj3l1oqbZhYGOMZqIreXpWrXNTNSDz/MR8
bQv12CZkxK1YcqZS3o/hs5QE+Dm3RNReGb3g5KzMneeOpyGPbimSXYTOi1cG8UY1OAs0rmYs8UE+
pYd6MG0e6XNu590Zmf49K+674BvfZNx2w9HrFCtewk0DDBKsymr+SqExH3MqATFh9kC+HBfimNJH
ZT4F2v7CvvvDOHUvgBNhoMt+nGyy96nN9hzjBu84GrEajOsa8LGPdA5BZ94F+B9MY4QG5wW4J4JH
Xu4Zqx3eQ8tvuo2WpPVEMm6rMIXQO9rwEef0xpcj05TofiAsFLj9RZAgLLXxNTnWm234j8qdMYG1
1tKKw1S9m8JTm0QMuPo/k1l8BALTKx+ltLf4ZNfvoLFvKytN9n60aRDNq9rY1LGxE117nhSNM54B
7DgJfrhJJwCtIm9dhgn1TWDTHFU/8Ln8IUgXr8xE643hQ5GHWQ/okHL3MCm+O9P7A+ELE0P2kre8
w3qyrzEx78pINDujXc6mbNa2O/fgP3Hwh9OfrkjfG0hyfuU9Yj4IuYGKI4ibI+fEeqeHlnEJsjWA
dcBQ9JJv5+uu5nvN4IhvIRPdxFN+yBOWYEajC0MzJs82xPCJ1zono4HN8SnwE/pqEoB5dkG8LA7i
7TjoLy+asbmBJOQc9G53NlZX0WAOBhc5Re6u7RTWHMs0tqlx1SjPu0IPq5Ac+V3rSRvNe+v4t1Ff
4lFN63VqkwsWvYR+Bz+oK5cZmCfcXeb8yWFKMz5VV47p3erKrC5TyZoQBQu1fpXp3LlpxBeVBY+j
IbIdzQlbr5+YRtdUI1QdQguzbY8loSwsGu9i9dhtzWI+tTm3IjsytgABcY+gvzjUtayjNj0OtJ+t
hY/v1G8e57zogPHrcgdM6Tb35Dvb7jdsHpgfQOPWgxvd1L0A0UnjzBryQEhxYb4qjjGm6pECVSJc
xhXHLrBg0GpUZOc7qbvjGAHdM9eGF1rr1MyflbOkhtX8QS/7She2dYUetTewe9m1DPaVS9wxDzRR
mrA+Za6BOTlKz9Jt+lM/OAa2zYJkWP8OaX3CnDLjZbR5/6UN4nIUOPbj8FZNe2eu1UPLFBizu1Og
J1RwwDLIdBmN88CVOCmF1rCmg35lCKfiShD9jGz/DGFO9Ijex50CD4VRKve5HjjtfIzZ8zdxtriI
YGkxp27vmzG8DS0VbiUR/lXjVj/4Qqx9+klH2HxC9quoDzczBXrfmsqVaKrgKmKZKo3gppj1VZCr
Nzk58OsMyZorQSOUj2nT0yfFYi+BiWXp2euJ0sRZuOSW7Fda0trVABpjzWYq19Mw/PSGfIdOfB+b
ONoFgyT01g26jpXMLwWFWFkNXMiBq46dKOdL8u+DsNk7zDVuF21o1Y42wzx/3FuFqS9wgfPNYHZy
g3cGfznVapNgaMjk51i7Pq70fMJWNjZbFrp2VQcGMN08eswNQmhI8BGgcPMh9n1US07ooZ+Ev5AO
LpstcblUWIeeUHMyvMR2TXlxne+QwPX6jVs/yDowGr/PldVl5GQy0JKm7a2jnLiNnAD7UFN1VTZU
fNFOwO6iKG+1qZtgkHxWRHZuoozLttM7LilAGCrFbFaQA8qaO52kgCvEwZBLAy+nUERtTSG2ehEI
hTNs2yFKdpBW8pWqt10d5rvadMNdMFK0V8F6dcPufq5j0OnJWTR9iUZD6adFRR0g0GQDgu7WsnXH
wkmZbpACuxoyjjpR/eyHzZ8i9l5mYBrjNLirLuaOPtG1zCjhIgnerkTi8GHXzgVUUNL6r8g/jAya
exWWK6sE2tnQYIr2R/E1ghopp/k+sVpujsthx7/hrJJwoHN28WC943XhUFAK8sqLCXzGSxpBZsUu
bNOleccN91LOdvZIXAgxmOPOoG22S/kzjkENCsl/pcQNQ5K0F4xZsppNioxBorYtFlQcgBtD+Zw4
zd1MlVVpUUvOvB5T6BVZKd49XUTngpLzEFG07q3q0KfyJ4OVBzAaFR7+AXcy42WOul3oUiHNNRVW
bftazP67Q4C7njQ534bJrqHfGhXsRFCAhgTesgIA2XM7lKex9L7xtKpV3WLw0+QqdknyJOuZ85mC
uJpWSB3xCcWTZKQ7wJibF4To3J1mq+m2M/vxynFjsEwmyvYw1CBcqwHFlpWH7Oq45pxUQ5+HZB6I
tZEz0x2pzo1AM2SVbDeD4qjyG8tVI1+bQ4yLbPqDFYEyruNXq5dXC8F/FVQnGz5KpXlgB/9sTPb0
ano9Jsj0q4Go9mBK2l5UOeARRj3KosDb8N4if6W4KXChfyKgKRIakj0jzNPmSjvkzUKInxu7TLO9
HORzAuACSzN7n8+SVs7vhFbJ0E3DTdTUYp1Z6tnDTMxOOyZsHHzk7QibKun9bm0aik6IhImArp+b
vB72g4ifu7Tg8caDew8x7KkrWyyvZiyBDebRwUye6sDGcytbng0LKNRU+NVuYkG0FkR4G9As5GIK
YfPqz4FSLy1B6ZPBZXAr5nRXeIPxMiUjhRE9qRF4HLvSiEklkVm41Fh7SFrrDQS54iBHkDUYS9Bf
DCR0J1JkzVyPUVfyUZXGYXDy77kDX8vT0d3o0NgQZngvKmuD9AUVvrN2CfDZmlzfvrHC/pJfW9w+
N1nT6bsQHuw2j0Ljkkc9fnVekjQL/XVmD+B5kbEwWM0gGnP7udXDbnKbSzeHx7iovjMcd1zMeK5A
HNFc1lomN5fO3pJ5T44yvQ4lOB+jGbxT2fYoPQSC87iBlqpy50i4g6zVhzRH56YeEiSgj7EKhx2W
5U83tVm6tAEik3hC1+DsxH9irdt2xMPqdQcPlHLGDctBramtZYZkTT9oN8ZqcKsTwWnCKSm6sGlS
DSpzNOYEz+/OE8YB8aS5KN0/QO+4aMnBwSYjtUYvf3aq9k9Wl85GVZUNAAKBpfGByjYZ55RsrK8p
Q8Z07GXPYT492EBWIJMiMXoDaxBZTMnU5q529I2s6YHl47gKwoorZlXWJ/u2Sm4cE4deLSyOYL14
yvJDq3W4mYrZWru15O1iDy5jG7t9Hb5pAyXe0GG5rnTREJhZO1Qlct16ChJr8dQ4XxhBp5WdYg1Q
NqQEP503ir46FvdjrMJi36T2oygmyqXH+cWW+FCbn8yu72O3uS6LomJpdKO1lcnPof5KF+EPTjXu
U7B5ZnkvtYfeX15Ttjw24krg6cBu/629blf2FfMfFb5ZlQO7VzL6JDZPKGMgGm/XjyrIBzI1ql8z
xQb2gnoSRPoZn8KWpMPFe+MCIkwcN/63slAVuChP5b1u3D+NV3FYD3dmQN7Mm47SA0MWY/QpW+eP
XYArJQrUb21c88R7io9EOa880tRv88LSoWC7171pqW2iq4/Qp0i3rfxrq946gbHh836t+vmTUNym
NtPrqrQUvtThJ59xdU/e7TiXt51HD0cNlW5l05zpG5F1PUiuy0xncHfFu1zXySFzW+M2XL7J3ld7
G5oMYLLAZTWq52cZnkZdL9wk7SJhM/Uea3M6RVn/putmM6c6PfWgyCakyoviC92bRXpkgHicChlf
HL97A26Zn2KuGN0wBTuDbNumZzbEzT6pdrCnaEcjX+VU+EwwunCM71ykEV4lE73s3LZ+iRUtcpD8
Q/IGCy3NxuK5kV1ncXWR3clLAdI5rtPSEdcYqF8PcUSfqOXPu8ZuHlMZb2FhO/Sam0DLnWQhJ9Qc
jUXWYdPyePBDBVnDuXBc9VZpahv7eRskHIhi1wQr70PEm6hqze07WkpIm3AWPzaBuh08/TYDm+q9
lLRfBzVkScwS7Zt2nXvQdPXQS2RxpSI/SZkaaS6f5ljhDgzqo2tnnCHuGPM2ti0mfa5NFNbk6tmC
oy8x3F5VaROhgEqFR20hWXWcttAPDnVlemszZpvvvPvKIgrVW721jSKG3kHan1K7fzLj8MRhCjST
QSFcN/oGfcxYFPVie4toDWjHOCM+rc4YHyYWIz5PE1vDmcNgtRrhqW5y016nA094VjP/JHclVzIV
T4oGmLqCAcoBNtoEggtkM1Ja4IvsKhIwf/ps5O8ydG2oh1lXfrYtuFdzi6lM5teAfgA2RdeBYtUf
hbGr/OIhMYmgga9myNJa0dby/BCDufk5umW1tUtmpIzt5YGH4mDnBlueEV5CQ0Qng4WEU/bBmQoL
zNLI2QicOsmycNWp5pkiw4c46R9nSGVwrePP5KUpcI5q29eItSMedJM7d559OoLhkKxx3AexeMMO
D/q+2YYmJozFkUyrIpVFlvGTVSbJsDaZ+JB/CTd4YV5Aa4Ixv6vOj7bS9tRqqknZEEghyrojZEvS
TLt3ztjvbUX+V/SpwdMwbpMkat4xjGHWoPadcebwNRU/VZN9e/n4ZLGpz46mDiP8qDlfzBmjRq8h
TqhVuuO4SXmp7u6hY/MYWGl6ZAYE16L+cOeiONld8e15+lQpWItCCeoWDBvGv8l3Ax3/KRQa+TpF
hU2aF2QZbrl29Eww8Dlz5SMd4SwhmeWtwnE8yhbnqohS2rdRnlZYVaKjmRps6K2/6eEC35Si5z1j
+wot+1P58gTC/ztwFtB/72yMuPMPUIiRfvDRUh+wcRa5f+J1K8d8SzraWXFr2QSZm3IRcszD7JoM
W2dMuZXB1RKxE8M3EqUWPIKz9+hmJLHtWaZbC5P6BMx+iUJsnXhkLtLQzV0apBDSdF9NjMvJVVCK
BfAcngcO5io8cmz2D7zo79rmI2qkFtPZgLGowxB+oAuuWVI9tsBSJ+1TCgmkH6cfI2g+KxTbVbtQ
omFlWpdhILuUqO+iEu9NyNmyXDTXwCHaizJmgz5Gf/lUZXiHUHQBOFfsCcSj1TH4r0NENQFGZlbr
1MqTgzQjBnRBiLs96wBn8YdDL/0CazJuCpn8iSRli6NVRijL6So2y/zq9wfOXflVp9v/YO5MluRG
tiT7Ky21bpQYDPOiNj6P4eExR2wgwQnzDANg+Po+4OuqerWoFulFi/TGk8lkkkJ3B2BXr+pR8IoL
J6YK8fd5qu3OaR//ljH7m7mtUwYlGzdeor6kEx1NmdLZFNBMkZi/A1gHOxHCvXUUv9AeFgYCsB3w
SWxlxYiOzp6s345E56nBlMfwK+GwfGmKkpV5+M1pZqX9ITxHlfMtlLXymvA5pruUx9zEySR6qCm6
gJKyGZ3sLaVvlHIf9dm43m4e0JcG/aa8Qq1zf3wupZ3esVpvmH4eIbfMT2NNuXgBQN7O6WjPLf/J
HiqeORKqKwQpcAde9MN3HaL5lGOjvzbxZm7GjDaVediQIBIow96DMwwRzeb8TxkSQJW5yaOMUKeH
JbAb2NW8TXwsD22TnaWRveMqSk9TQ+4PjC7LeY9hDN9wtkptD52oDYA0tFayYe4+DE5+pwQOsdO1
fo3KRTEtIrXrxxRT+QmBfbqSLV2x2+dG1wAWTvCgtwXv2qAYh1wNGAELRDhnYJDJWyaE0RtTcVMO
nHcSEDxMbPEMm5sNPGesYwOQn2j+LnVKWkzYJ60L6RYrGt8k8kl0+AZrTOVT8W5M9wq9eAhpZYsL
/SsU6EhgVIhPcXZRTfEz1cYDyK2raGO1Hcw4h7Q/Pw5lQu2sR2B5ZueqNPKOqSj4hfHHRZ5/tRnc
Zb8Kd9R/3huL1uDaEtuipc67GtBi+I5yRYsRI7+KvtMEEIgtn5rCosMN5j3CNPDkmYQdxRjtgcDv
8O4sq/wMxGIgIpNT8JSddVNvI908Mp7+gZmb7AMqU1fo3EhUBb3D1Ry/+10vd2M5n4tJ+bjJwNhI
zFoesPOSexqf39vQgLVXmOyIhU0/CouhcfTyLzxw1iGcq1fgneBd2nvWqGSvbAE71y+/Cb4SZjT1
9+z3+SUNNWUIpD0TGisbQ50SmXYswRGM18Yy1sNlPnjD+MVKJdupngblMpgpDWvWQk7zyqtZmcah
ildhXxzSGlRJ0os3pf3fU9vbJ6CTcjtuvBSQRAF+alOQFF/bhX102jS+dtX8aYMXWClIwKdhNOpD
VSYG5t0Xe1GQk/JCSycui1YvEAbuIFlTsiptYOpX3OhatmUhMoOHPr3UCZhx8sWQhsDrfNFDEOLM
cAHs6lUjcvw8cXrrAmbPfnD+ONK8GnmPy6jNL2SKmNEcccara6eUlADK8jdBk28as793wcDnm+uD
Cnu8W8sa/X9WTkHALmC91DfYcgw7+AXeiefg+Mx6F5+T+x5nPsVEA+rdaFTQFnaNZ72kRF7naEY9
H/iyT8sCNWs/8eEHq/+pYGqms4seFLm4OCbQqQPzLF9zSEEc/9IRLd0Q0adCwnFGlkqukfzAtf8M
XfRR+nRuBD6fJem6k5dTeghOY63YqhO48ph6YorX5ASAK+9PWfkpMnLQ/0/cwv+tEfi/2IX/O0/x
/49uYdv8P7mFX7P2Oyl//xen8PJ//MMpbIt/JSjkSsRBXL++KZ1/dwpL+a9IfZwJfd+m+Mqy7f9w
CjvyX/FyWB5Ed8e1bM/FRPzvTmH7Xy1MwtLjd7RcPMjm/41TmN+nrnINQ+v469/+xcOgLCxbBPBC
yTJYlunx3/8pedMMFDkXnYYyFFZ7TqY/m6p9TC29bS3585/elP9tNf8fpSqYocu++7d/4eK3eBf+
+Y8jy+pDcXUc0wxc0xWCv/E//3G2aTZ57iTDxqUN7s4zYCt76d+9GMqvHzNIlcwBK18sUcsun709
Qd63gKXHmSSu2k3YCv/Rz91av5x85HnvBeXBj7sYkjAvuYUjzbXUcayhi/ytzuTcfZPJKG5l7ZNy
qwd5UKVZvAlyYkOf7sQYIGNXkv3Ff7wEbF8lt50DYRL5BgIaPUukoNq8eZNCtjhR4FnRlkWquXPC
bw7Gn23spo9m2//xaHZcA97I9uzLogNGDHNtsaBk910dRo7Wa1OJ+opTCWCrk8UQ7lN4cG5+dhqI
aHFruWfiPZRA6nE+NB4+xMEw+8OkHfwMQDGf6EwTT2BrBpL42P/YbPytTszyHGxNRdMIO5tVm6Uj
btQquwvbfjSzRJ4nPp5NF3mUCs2jZMam8CSgWmgjEZFOs5/rk7m80OZFRniT5UZ9t+i2CfNuEU3y
oxzdAEFhocfj4T5xelrKrr1Z8PyWxjOdIzY8FhUcWqd8nWj7PWapU6xzu6KcWOd7c5QvJUVWz0WL
8mVATZHGa1e15rPiQNxXZ7N4pWKZw/Y0wrQIcTWnDuW1GrbIqKngxoMO+x3tgXr3fm8I8WK2YXMU
W7TZ6GJOnrhAlrDWOOxjfFw0L8oiOQxVPD+iS2CisSV9F5PZvUCL6mt3eDbC8FwrSGDp2DYrtxHq
revKzzSwCAopX51ZqJENCdzDOIzjEzp6/TSmg3swbExOSEqqCSEZcKEdhSc+Kk74ly4R5V6D0sXU
S0hJzPVBTy5F9QsxuG5i99G0s70szyPQsBsNA96tT7V3q+FrrVz2zbsRE9A5ci3BChifRNai1OU2
S5LlRXXNSSWlvvznT9HOZ26cgWzomOWwM2SpX+GaGCuHyfCDPwH+ilUdwjz7OVXJxQJo8uBH7cHv
6f5xMnNjpIuxLPbx/VQ/KWxlqIEEuP1bae3gVj4AuODSy9J+g1fDe1COo6Av+F+OR5leXeuPsDF+
p02SH1IAPMDicjA1TVEt1eywG0k5rdvKdi4DbRmgb4ID3mHSSOolYj68jAu+0lY8RKHUvkKxfDby
aHxLSIOHNjq7rUXP2rsCvyS1tnZcH1R5VI55HKXJxOMH+p6QS4NYPbOSQ/9qpl5e22bT/AXlksEm
K76AeI0IkTv2B4q4hvARfNR0YuU6A3ttdz6LA4Sz9OhM+XO5LMWd3P3UC/4zZGMJH4bt9czJPXaM
9QRj9SDs7E/bq4OdgxdmEds/RgEyWlyIp6Jr4KkRGphgdnQ9ZnciqgSR+nUHQmdTKHlu4+4HqSMq
FrPxWZj4KAIZ0VSD/FNl+rVyk+kTpDZX/cCZe6JE6NFqupfCgz0lpeUsvjRc341xYJecfuCHZJOG
7gw665SYVvdPL39/Lm1xQERxH+0zwxbHUvR6K0RRPU3BdDcsWCBZoug888L0UqnkN3/fez6QAhsY
NjZpgyzcsEZqMrCaQ0DbTr0gAtDhyR1ayXHKzOcU9fyljxE97arbYxFkkvEs67ElhSbdct/VqAMx
N0egR1VPqsrsLqMM6SKeK+9M/0k38s+yMNx/vLBQo0+jg8gblun2bwa84KY3Kft9GOL0MAXOR1Th
nMn4X7Zi8L3v0oc9jzenpXSKxbtBP/KxHpsn357SBzietFn3YbSL21w/OXDZVnWDWSccgPB7Y/Ns
2pwiVZgQkPGibd5CDdbsvNJu+rbhTe/LgZGnagKx9RrgSSBK2wuYpjflY1yDxQHumCLIM0hoZ8Ok
SFSkc8pVnFIZUA390Yq74DOLah58s72DpFIdqq589x1TsUKwihP9LO0lrIc1TMnxUg3TfDVEdg9N
lp5BX87XKHFedKxwXwM8fAw8h3EcHM2+Wu7pscvPId9B97OcHcAafDvOz1w4w5ujSG4P1DKsTW8e
34p+qg5S46LLcxb4QZabx1gY37mU+UsStcBNuWj2ViTUq3SqF+LkyU9Y7dSRjfDbK4dSt7kM4L2H
06WRmDJDOy1eWu3DvEls++fU0/2FDPMHPXLRwFdpJqaf7QiZcZydl5wGzD1AdvOASSB5FlHNZo/d
VAA//s1P7WhdUUv9rPWcsdMOjId0BlaqS88+1Qio57ITWMUKWOtewthbTRR6cs09DGzc3psJC5Uz
t4j1jjqHfozft8/TXY9G+I17I1OF+TX0lA6bYXOJJf+pcir1WkylAVY+abZ//1VULmbUFK9uqv2t
MvLs/vdlhCyzHYXnrj0f5lkm62mVETK+Qtdtrmz05jUafLtJrMjc131x1/IqnWktayu6TnZbbagd
qK8utzcGpgwy1wJGSvGvuKb+6TmpBzD04NC+eaUHw7n+/VEyTNQ5J0fBDSazUC2kVvZDY9WMGJWs
6ThETMY5YZ6Khu/eHLiK8aYzHgOHfedCVbAK/D6TSYRmKaufR2Ve0xStvaIYEiftk5uL7OgE7btH
TfovDPGn0Mzct4ItX9YZHyNuj22I2+gKfKGH8pyJA0XrUNkYYbXTWcfJ7vNtmA3JLp9KZ+fDiTvV
XicJVutVMhXIetUS/jetfO85NdSvqatvzFrgdyxaszrYVJp3G18uvn5sf0bGRFZ0R7SOBi5d2h0R
EuODPcUzxhvMYcbQmc/YULsdCzZxttqmv8iRuuzWmNs9xDS5aQx0Yd1lzu/qaMFzFi3Cn0LWf/z7
4qXZ22BJrlMT76GYo+A6KOlf+6ntrtl0puvM3LRm3Z6QJZv3vGBEtgvrk03BFxjKD4ypGd9DJ9vx
hazORpikj8HykiiKgG3CVDyyMnenUkVjkNfkd6uv1Cl23Z9//62ws/ucTiTVZzQe1HPvC2MVOJV4
jWPSeVN4SjaVLpqHNMiCk9Ogyw5dewJyr55tNdkreyjlj1yU1P3U5h9lj5eQ6Xof98oB2MSurAC1
8WIsAlwVxOUt9rNg3/gerUA+q2PVu8mmGiNMwxLZjLfI+tHV40Oapj7HtiZZz4btPsxRSZcp3QNi
GEYKDiubjhVhXT3qH1GPzQcUcrpASD699UGiT66DrNiC53ky/zIvBGhrx7NutlUanNwKapAyV1ws
wb7WgKDx4MbFh+rcq+ZE+1SSjHuieKTcVngeNm2NOMN39MXtLO8013gpUzeunrv2R1JG+S1vJF2C
Od8y2Bf5bXljb1MDQ9G36ozDoZouMCamy9zqL67imhpFvzoiwEOrpTw0IYaxHZfn1JgKAHTaB5wY
T9e/L9paNF+K3rZxkx0KAntGHIw303Dnextl215jO6Y3OXuzNV/SoRhPUWWqXTC7Bpc32mignfZa
87zahmU5XEUQx+cgl7hBvGjRc6hBjdv0Rhnggx8UmvV9AHTMoiGlVNRB2l5yxLyME44Dvd+6Wx1Z
7dE2+x+Db+nbFIGSmp3gWfZPZcmxvO0ISE5tRplDrf/wS3ZB3CY/TBJd+IWk95QT7SbYl+hz7JD7
jM2CfIdbtlweBB/Za4JVo1qYtsCAKHoECr9z2FDGeVO815Q4UkIatjtAu8nVivs/+BfLGwMRIjqP
Jz+Lyhvb3fJWLi+FM93k5OvTf/5UDA6Jey6WWwyqJxx79mlu2+JY0iJukfzkeMpLLQnFGxZ79KS1
xzOgyH5dwaj7KF1KEfEsRNgXaUQwH7PSSD7I2zrrPubTUZSMx9K6tmk0MaLRbNpXGF7xoOzwRbDq
wnuw7dvYeSqw+mngXZvSts3nukHrrHUz/v6AMwLHp8/vIKviU2GlzcbPkvajrqoaNW6OLgUeo71b
AzFD4uTnBP6EiI9sB2ALEGRIbNRGhX1rseWoyso/Kz2TCSMCeyhBviwlNERupxvPGpojiiA9jBXU
U6g1AKmXCwCqxPDU1i8caP2V0QbcEMmGPmSqRmuy8UaorqZhTb64yeIOE6N7rccYnU60cPmypiFN
MyiL8y9HATFlL9rHCNvpwl0nsjaPpQ1DaNAh8cVM/Rg8/UIRlbsJuZERtju5phS/ixyvv52PP4DY
C8w0gBkyvh0k6GMKU8PeANkFQ6Ju5Hwfc6emTNtW2J5CNiHKF8luCCXtKpItdaWHGf50OR+IsaiH
VGO2wWiG06kjrJWH05Zj251ryr4B+1jZKT5uK0zng5XYH/XIDiXRXMnOYCbnLl1A9gE0YZzTZyXN
MyT757wbAf3PeB3csbZOHk26TirsR/Yi1ROygL1H8GQT5NtrOUfxHrjiuPIGvc27vnxIlMruVevw
iPDQ/5PC8R6pjDipHvdY6lJgUIvw01kgCbNbbLi5/eJhxe/pq9Mc0WOAh2snqWDlXFUSRagSVml+
zKLIhP0gouRoJhZHnTqhwWVq84c2wt7jRW7zakMoYLpN76Na2oPrXG9VrIny9rF+ZR/grMnV0j7m
FfnW7hPIfXYzHiraud35e3Rb/BvCees8+7ls3WnDjG6sYkII6WwuCMLWX4dVhbGU/jiskMbH4AAb
z+EvetqXDH7syHoIKqvqz2S1NC26IbRXJskKv0dKsStzVvTLUOrOCGNj0OBmQB2bcym6zj/Z1z4D
lJt0cbWmVYs8doHJbhxhH0A53VFoQY8rCzS4cea2lvY7SYSThQRENyODTetKtfG4U5N1wKEVTt4Z
c6l0Bd7e/E0u62kDiM66CTFXRvzA7b1Xlz3Dqqw7UCW9eSeoBcY2BCJM6nVFNdK+oiMg5F7FtuBl
Nl1uGyPwugBuUopxPYuhlzxY4fhSNfm18JxtAQ0tyPRvCad4R6EB7Uh0bkai948a7PWmbUjetfZ3
Yuts3Qg7Xk8gOdgpihNonHBLb83D5NawnZflsmZvpwm11IUg256zD8N7HLfs4go+qnScIgq2MFOj
5/OgzzZWYswH3f7oHDhkwYyhA01+A9UjZYgRH/WcPyczAfIuiteNhcnf92q56bqHfmnYZUN6c6dq
wk+mLlZE3oEKWuKykrC3XYK9zEfWtDmnOxikfIA1mgf2BD4LQhN1R/d4n0kcqAao5NPfFztI6lMF
Gw0Jf+vNDu7PjDCyUYOq67z6MnXBqxY5t+CBIFiNuz+QnwZo63WNL6Owg0s2R8j1oj0VNblr2F2P
7KAJFAdHMzOyY0E2IguFOoXMtyypm2FXE2FLSr/a6HpZMeMy63+1ffItNDti4F2vaTLe/Ml7CTJF
Kt4RKztonokIIL5vGHu+XUejKGKM5HzPDX92jtNkkDynSn1dNNYxjUR6sHpSgON00Iu9oXXQ573M
//CQU1jO/Okbv+Rs7aBAPNNaskMiO9bT+DQ2zdec+DdWU/dY188Bh7sLu4/LGKXcHoxz1kOz9/sL
3LlsXYfGs6OG/dQRv6jHX3KWb0uRyNDGv6c+gtbGPYg6hgfJ6mZN3TdLh2g7MqDgoyjY0lmkvEI2
G57JEhq02QsEfLyvvpOtZSjSs6i6aSdq6zUe3PkUjMQZTMEH6OYk7aVNis8gB5bnihaIKT1HFm2M
Nc5i8kMELVu2bQUrBMrnBnz91XOmf3iliYUhVxR2JTzqBx03uI15awtrfh6dceumdQgAHAtU2NEr
S/izxMP7I/VFuO5a709lxFd2KSfPD17QKPBKGGrZ80LpH2v80DyL7M1cMkNZ34GZF9gW4p+zVsMJ
p+CfccIZUBZLMwEL3xRnBl4Yur8zFJo2/8xpDlzzYHv3RU6mezBXSsCxC6feBIx/xxz/nYWB2nUd
6U+LzmStsz9izrDuzXWKndD/mGf3eU7UNaZIgISc/TUqHBfYd1SNxT5Lze+6BHNHSP8FUjoWq8mT
65z8nNF42A86B7gfJk5SiCRsLBeTld0+Zkj3fDUTa0vL8bMnQ0pzkznDPAvdGo2lYwnaJ1uZ25+D
LT8or4BZBEh/5XrJLiXGv2pcY4l9dAegROrKHaGaacul849M70D3sgJnULIwU6Jb42RAoW/VU2h2
16Yk7TAYNMY67qszzu0KRPpvHGW/W+uR6uxLhnn2YEVnR8tftQcZp+8Nf+XR7K10cbGKHpOxatSd
IDGxWE1+zvbIhZoY8rOJAGc6zEScIA5SpKbWBjAygRq4KnOj3xdWN+6MyTuWhWi4IRT64BbRPZ+o
LMtjVW7SnE5tP69uDVYYPYXhUYpGnosBr6ukmXwNWAH49fACiVyeZtYTq4puqX2W7jnpMgFRMRQM
16rz5uekVCzgRojNRlN/4cvY4Cd2MEmomEc6b5Qn8OBVZChRdkf/SNrMij3IIAbdEXWP9RiTFELC
1H4p64oixRDnWLzTDT6k0O7JazYS/wo+C9Kx8WZEaCObRHC/gFkFQjdnbOqXyEM8ryYtk01WvFHr
HOxwkNyNGJ7EoLS9m2OckFSpioPhwEWJhp8in+UFvoPz2CbvFnucIxfRIQlAeHRWMJ+DBH5FR8B1
ckh7Q9cNT5U9foaWYETnbw33ERYgDTv+umcssBTeNmpiaXkUQ79hcW9ucxSzvRFARYmccpuz9d72
UfYgtL+rfY8osKhuQ7sr0vyUdCOnhmGnBmyiptX+6SVNdr3xEHk8WTjl/47z8befkZ7i4eKu2Vk8
q5goZwv3WnhkcqIOEYDD8M7MWQSbzkiPHld1OxXZHgSkxsT+TeY9vDQjNU/id9Dbf1zfvtf4T2RS
g0x0ceY0Vn9p6ey6QGdFL5rp30wnfGT+1NIbp+XZxULGgUxR3JccIX+oFfUh4UOB8LX2xUSLu2N/
T3lc7jwOq6Ms2LHOS3SbgHtZIihPrmHu2PbkpPNxTrd1ve/c1N9YYPBWohzlevGy4Ha8oLPTiMLi
A9t85FHqEG7wCFgrN4E8M2NkGTKMjjPRVMLnlItVZM3xDZRbO7W/YUfjTKji75Dz8AriHnw+FZz6
oMCpizgcp4pTFXS5fZ+SPIiG8T548APHFv4T6tfB7ZGyFeMeQZxMcjeHgLcraaRjiPJe+Cq6Jh99
FRXeZgl4g48BvlO2ICtDRVV9TEYtzHoualWlj9ZYM4JQA7j7x09GRSQfqAHgrk6Ugy68WJY5bgPI
pd1cTLDjrW4vQQbfGpuMTJnFZ0Z59jk04Gwjr7v0MNNCvy1OOH9ZLI9UZLhyfCf5aD421vAp/Gwv
CMC91wUIWC2RLSNTte8Gg8xtnkEqkFPj4h/hm829vgZaHCcVVVfOsNFZxgQcU0A1uU/gq5DdDzY1
NLGW/U44LqiMMP4BXfzuQntbpSJ5owXyrKORClTRfo6F9bPKC+8YLB868tcK13WwK7PnmAz5UeMY
RDGq47sbgnkV5puTNt7F5lS0dcY/pngH0L1tEWY3LgFMf6DKeJiAfmZ6P8NKO/Y96J4qFmrTLuyU
Rj5gA5mhig9PiVMHm9nsSBF1Dg3IAwonKpTYi+XP6nQQYBm7ZFbYn6q270945X0noc/RE0hguaT2
IOPhu8QuI04t56ItznGDdyyk13NbKYnxCJcHc6tcKSkxTibyZhXRNZYy+d1khP4ivcBC8uyA/wvn
jZOIc060ad1aLPvHeexeuhGf9Vg+ekU/XhOc22ennA6Otse9UYqclhkzXLvKG7ccia99SJGL48W4
FlJEFcNuOZLZ01saM7TlYV2d7b+tpMIfdhwvAZIULIrGjM4TikNWC4CTFMPEmi1otqpanolWuXU9
b8evUxtSsd6tQ+W+2QXDZTbxkXRteJzMV1XPAxr4yH00hNc0xBZrHdMjtAfm2jORqVMNPxU4xFtL
KcUuLIJvOdjGfqTmahX3DWw4y/tld4TzBnvJ0mLwuJnS20un6J69QHfPlmZViM3MPP7914pIEC7Z
8dPj1AQsBWIm7e9ZP/l3ZjggCsZ3wjLz3gn7I0MMmuAIEH3Krzh3stqVD77LamjBwAzW1c+VezIF
tRHISO2G8Q/LLf5ioBoYXnNr0/k8RQ3cGEeHtH9dEQXMZPlcST1fMfLQMrF8Ymn7UIT4YKuGcGcb
wKuIKU3vKktefs6xpx6aRGIiRHkVDtRXG1jvWznYezn4xiVPiito8OLk8jmu/pY7Owi1cU7qnf0v
bivIQnerdNeWy4KmakHeD0RNmPrAUdil3mdBg9HUwvwrLTM9+bbg5kd55Ii5z8sYIoqSvpckwTdj
D8zXQ2NzA4S3jubqnwVoGt7QGpWO5freCcYPzLHqaW4BRojFwRLRawSBEcajTMh1ZGP94HMKZ6l3
L+syP6eKctMkSIy9L6qU5A+UmQIG8YrHefw4TVP8aEbdRzBU3lbW1O2wDtua1jR8erF+TBiMuQ23
3sk0iMZwIRAse4zLccPv+9ar2l8bhrwRpPv6m6qmSxlDXZMZQMqBBow8PtL+oTdYSBMpWbs/U3A4
cIpb/bKA6FcKOD1xwXS+jV7G9lu8dZVrMUzGEeCsocMTj6w5nZwJdo7G0Tl2t4DP/urNOMshMxs7
0ZbneWwCcoYk762Yh1VdO89BFGOOdBtcoVV4EFnOosbH4bgxAs88AdnlHlbhlYbouKakAced2c67
ZApfGlvXZ2VK2BDa5K6qEWPtRJ6IYN/axBm2rYmfYYqyY+/03aaklXEXVq+Z1bKGTNjVgPUyn0Tg
HMumXcVuUV0TsZDUp1Jvp364RYGS23h2gIm7WfrQhaQn7ZLgWQM1JZirhznQu8z0fgyRYbFjg1YO
axTQU7zzR/Unakr6/+IhPFSwjjCgBsWD5Ws+W8tOaP8mJqJbNsQ5OsM46/7Mt3VDYIflIhP8eqpi
ZNq/YKuu+6o0TzaUN29N6Zp+qHS7kLi2DrolTqnaXrvLCi5Js3tjtNHDkPboQbivHP9ALIahklB+
6J1cPXwZ2EQLaqYebC+obvjltparISJjn+q1Me6AiDerfhUGpX+rayAknsW4XGTfQc1XFJK2uVWd
fCjRgEihMwxBGJmJrOpsQ7PjuShJoZoh5Smdh+U0Xo2sOx+itgIcgPmYyprBOiV9TnrR84nNJO47
T74UBxgPJZ/8aDgxGQ6Z8ctJyTmCUHU2bpKdPe2SJashvwzyVnITd/0g2sfa7teNnA7NiE8BnvV0
G5bIYY/UzSaKkuZo2PUSSENn04pZZe9zfqsQviFqsFjIUuPUiVJsijg4Djxu/pDt3RUju8XBxtQr
9G6QAJUm23q0U00ScStmfs+VUxdYSXBLiIJBl55NzmGGux4bjlgt/mqMfmO2M8vCW3GOJFGQRY9j
wXcnnKCU69zs7tbMXscL0U5YJYGrAhEO0kus07otNrFARjawivyqEJrmnFuVZnF3wdRQbXxH+9dU
WfmlHsNiO5SpuU1j1vlzLfcFcuSRm+LPsI4+YimYGQihbjIJ3qo2tc3GjSWd2zjfpo/ne5T2Oskm
jrGO7rYYmhbrosdhbChPQdDwoTMfwvP/5Y82zp0wPmKOeEVVmo8ZK2M9EU23PTJQtiyX+dQlube8
VIUke1O2wxmHr7HSeQprQg1yx4bvapW2ufOa+LfLpYPwE5cHL+i3kyh8TqLTZ670Wfq1Jg63IJ4D
Uz+m1bhzGAfCcVLXUQHJGnkIp4qvng/sldPq3OxIgfzwhqwnojJhJexal2MnZiOaMYd1Q/psNYl0
n9RBfyd/SLSDw+6h50MMuPGuXOxVj1RCfjWR1Z+sGvuDW06n7mc8Se8ccbjbxoBb6B1JYCXjbyx1
2LIHpNiJuhUTLhcvZRSWO8zCX40HMZU4Hxkwu1WndJEd0DJInXDEsCnLBktXbHXQe488Qv4ed7Nj
QvrYYLwAgWUrdj7tRJFtnBvjnk2KQUsvY7avIFmxF8Wygt1GkX2ZavAAVvmH+NgLpR/OB0h4Eq3t
3e0h82CXF2iCZrOdZK62IsWei1yVXRisOIO5M0UDvAdWNQ7sUqbPuq+3Vkdfr2WoR5hmBj4hsDOu
AJk5o42MHdSUKCsuDlDu3U/sqtEfem7PTWfrM0y6nUKwfQn6rOHzt5tzy7fy2fxKQC4dqkq8gpnU
b1Zp7nkqjU9y7r9E6+WXoKEaTHnuLquIF6UzCfzYivJVM9dfpFHXs+taj+bywtKmXTsmgDYtUxpG
OHJtWw2gPuvQwoq82huKrFgxU7jTFAjS4qtFQNrQR0JyJc25wf6laWRLSmbw1iTQ3wp7+RSNIT7F
VSHuBGf6DWWTrxGfAM1HLpCeqgXv45EM4AAWrdPGMDecEvxLxS5hXZmkUDp/KDC2mc/OwBp14Erf
jBPAYRaj0/nvjxT7UzrajR+2RwhKqQNmbZKvIVEOf+DGGuaAUbqeuiDFSRm361pq44djtTsd9/Gi
sm36gsp1Zp/kzddhvR1oGQdoGkEtpSPxKegLmmZaWHL+/NvyXLzVXrjPChldRMPW2DaSV9U2tDOn
JlFGf+u7qKShdKyftouJFta/xTuNkZAGEq6pfdq/BxOdXUmqGVEi5kks/eqi8A4wuqUYCOChN4Ce
bgYPgKTAjt6LJSx8BupjfWgnOeZgkmAM1dBezNh9KYFQYuQJzi4jB4QJ3AupRzVUORn2zm5L7BZt
uvYGhDd0eG78IEGrYUfkol8pBzvEaNK/Uy2hpXxqX0COgrRpgoPw+JaIHiAAdqyLJ9V0tkXF8SEl
Kt34ul+xA2drqXa5osJMdEa181V1dCGEOUVFubUq4dkP8aeu3OLQZrW4BpEJLt4pdrWXPlOXhgfc
W76TOKXooSuyB1u+F6aUz225yooQLkwSf1dWxg+aojtMI2USRW1xbAOpA5sqo236UFbjm3b7/DQk
/NFjUTXHtsitde91x/SWUzlzdwaKQCjjRD1MSvq7KD/teI7ZNbS4Oiw2LDWNIykEGtbc6qeLx4fv
NGcx3kxn44i+4ttnif/F0XktuYpsQfSLiMAVFK+SkHftzQvR5jTeu4Kvn8W83Ihx93RLmNo7M1ce
XLLrw4/HYI0YBbRsLnyrYjHTSX7dfpoo+2URhkWsQLchhUE2xKt2+HB5ACTV0UHzE4CYhvJYyDDd
z06wqQh+MzI4WLiOIu0VrY2rtKuLK4vZFc/DWxL3EwlDCC4mPevxVDwU/RisdVJWvkwiygQixarB
AiTVJzTpUlLWX+M6vYcTvbwu8H9Mhnx1ZgXjqYJk6IYBDa1NtUWb/uJ1dcwLRPDIo/fJ6fnvJxrx
VB79iYp3k+DAH7V6c7Vs9587zulNf3F4zK+mmpdsEbE+6dDXiUBhh6Rndkp24RBbDPlsi5TTjudZ
suyIVQeVcx/EsTzbTX0pbH3ljuFRWtzI0MrCtGlOEDg2asaf+H/JNU9ophGq8D6AvOjPfES7YuaR
FkbhfB4I4tsFti/HyL9Kp5Mn1t/gvTRK33Se0Y0+hohq459qg+HQxXNzTTTs/UOjLjqVSyzebJYC
QU+0WHDCz9DVfTIaKRtIS9tnZNFwvHlbAAjJkGV+j2eaXAMBXBhFm2IBMBlh9FjNpdjWs3MvOjs5
1+h+ZskDpzFs+sTHgW/FSNeeAcarpoudB10APB7dPhsG69xHLz1i6kDd1C5R6DNOpDKoUe6jDErm
Pjm+Zi17JsSZ9hGIPGldqC0r6ckLCYyPeCbaZErpVxOUGRoy5LntE78EBKSbb9Scy0OsNZz4Mc/l
3vhIFSZl46ULvcoClaUiF4ZqapE0oI6Kwh320F17k0bZ+NlA4ToOxOFNGeoLrhsQVXzHvuQLgik5
A6LhD8Q711Dshbakdnlts6AlcRQp4hVhot8Dkt8g9On7skFoAFxqn/okIaOfc7dZ8C0raJYelcxQ
YtBgBm94DYPhXXCQ3TD8LvDFFKNzSqs6FV7bYboauFA5FdITRpPyDd2OFZ37R2U3QSIDBkThgGAJ
aie/ysF5LZP0TRtH92ER0SpeD5ug8nxBfQWu3HaVx7M8YeZ6S6yXsA69fZLWTLUK41bi7LIc9m2a
u8tOjrqYsPbHykYTEyNzq93gcPTwJ2aaBQCsj/2xtpvD1HG4DgHSc8YqET5DoMhssVik4rP6/3+4
UcUFvuM/S3X5NhNjc2zcA9DctkmvHdHd0k3ElSORgc/HfnVbSjeKTFzNPoV0EtY3DGPWETdJd4Bs
vNKR/+GvdC9k4iCodc2R9sVrFUGuAvnpO0V0yRJsMcyEVSF4qLUfXuH4VVtHu9nE5+NBp3XSqtt5
iVeuOcPy5OAlRPqL3Mkx1sRfXOfy0FrKu5pl+9vL5i5qc2ChhoobJimPuyVn3Jo6sS/I+JjiFNP5
g5jUtJ7qKYVdyBEhq9ObapOtE6AxpwagJI/M0no02SVHVOKaBCYvST68DQEykoojlmlRfMJfSICJ
Y0dbPjiedkjdpuXBZH7Onj347jRe6q5gHKprniUyHi6kid24N1bD7KGJ1hzaNJ4M2yEMn0TY19sm
mYld5eOuUYqMy0DrMrBXaOPvRmbaN9poH8uEaB3KcZj0v8oyyMl1WM6zYDU1JQcbHfTOUoWCK/Vz
4iW74sjwT7TNnsSudWPa2NpemvuJR9iIiWPnFvFdt1oimFmB/uwuNpCEzjwMJn40tdRoAYtjxG/3
LphovdO8PYWbSCQF16rLO508PEVlRjSujNy0TtGT1qo3FSd0K2ra5pAFebTnbohhlHPsSHI53dvJ
PfbtCEXWpdcURYmq0inWmHNrKAddydbZ7ShJy8snJUKTgwsye6U/sBeOd23nVFRdLn6ZGT4m9amF
xfp/zmM6laMWilhqEthkHkOJg5ClacC23CzaDFSNsqqnFskV4ZHIG3zOjnVByHOlAUp+BmUT0AEv
afsxRqqSJocdJm5qLyRSQQh32dyURxS4R3CfD2Zv81KYFVJcF/E4x1Dg9zQWxOwpX/Cs3ESCz5/I
CEgKK/8wOVCuB8MG4QtnyoSQkIEJhrW50XO2mSJySF1oU86WoD2l+qD7vEBOKgy9g5noHAoC7dFe
+B2M560/CmAyvRXfIhthBoBc6zdRkO3MChuMvsiLYZm8GQZkd9tFDOiWn67LD9LjH2W0L0uVBzTu
WjNPKho+ZvBZjaGjwQZDgMun/CVeR3sx6JGTCw1WrxlA4lQb10Hh6WeJn2s9G73Bxw/uagQlvm6o
sbhCqkXmb3luywTOKhukQhm31kTG8pwa7ZVoGOLgYGyzksAGW5fI1T5bjFnoZh3P0Sh6d4P0DoLj
aSAbuTGDT52WU7ajg7EZ68ii8XpeczIat/My4+cxpYtYhH4I4Bm7bkT/NUk+mtaZj666x5zK8acl
xiWNmZ9xm0B1aI5hVlpP7lzoe4vrkCdtv5mBj2DXblmgT/O7Y42clthQJS2PwYLzU8veZY2ldcMR
193wlt6B+34DCUE7cTZP67m6m+o0YJhnT9kpPzHNDweQy8oG1e9rVLARZS/Z9Y7ZV+eADm684kfj
lAw3GThnTGw7Nc0lFFevXe6mDRGWexzhffPS9l1NHHLCLmxeHI+PvoMDwHvGwINPnDpSFTOeAc4d
8JyG77DbmHUKr2F2w7tLHclsiHzXtrZvcGuvqaqufMWaURmyWgdm8hAHZB9VUXymiHmrKZGsuikZ
24dm8dK4I23oHkIBYYIjpnkMkd1h1qrAN/Xk0ZHfVWsaG5v2GZ+Q6TRhrAZzv0eY4G3B4oCpnddO
56pDMoJU1EkCgAQKdnWN96DHTrXXPNDZXknEVcXmH30n4XoIWKqYnG+3Ze0YtMhiQzTCaqtjAt/C
a30vQA+YcbZzJsBFlHn5SUYrnzsC0VPplTn6bqzhvz2RObC2bR9BlKoxbmlLb0Niv8+O4ivCYL5S
9rOicWztTOJs8iQhoIHCPxcHs04weCsa52uSHYCLKF3l7RDvQdHdEwAWXqxz8Glwq7cUQtSYxXf9
kL+CmXzhOBruPVw+wDLtvxBCD/sUEML6vJmtKdwlM2BNPTG/ZoRw8E0zqk6V7oDXXiazEBdrrsSW
+FsBsqt5YUOtrfqBZKiSqbV3ZfKkiN1vYirktxyNolWZzck1ipqTpVsPQgBG7bXxPs/lZwn4F4Y+
65gcAmMXQmvNSpBGgYv3kQXqrjsZrXiKSC4dCfsAei8JKeDGBBIRdYL9PhJeKahLNuAt03oYnqMC
1p9DeIc9UXlk//dgcEw2gPlv6h6pPOOBzjsaL+ec4B7m7HVsWU6eMSsdequHKhCN2olYYLIWwmqB
JwYCmHHhnDJzfLdtTWw8kfrJPIujKMX33MFRcwv5MuNdea4kL6dwDjmT9yfHc+nXmO23QNEIO9vi
OrszZ0zDu/XiX9Ez/FCIHYPkO+XuBKtxsG4Lf9F5SiC0stdrxl3dGM8Ga9TtkqAfCyRP2VgPSpNq
jYeoXHuxlq9HqwDjZxQPdqeMc1VAyxnGZNM2E4YdJy7vItoWustiP7I2Nv6WdZUQ6DDKI8c+Djj0
xObUW23jns7gIM/Ma9Plvmuya6ozYZ3rd2FgFIgzOLjEr37GVDe3Tk/sGid1tLU17Rv27wxKhh1B
agaz3zk54Xb2HsS+QedVFNuKEbvX9GrIkacxKxIwcM2eZFn/UBEfYhwCBxUGrKUDXh7aIHh/Ax7m
E5rzVSOdc8skTzq4I+ZWxM/WEFHrC4x4aqBi1DL8zbtDm/yYOgqITIqvAmLV1IMsNSdOPXYg39NI
fBiGIColI8qh+1elpWz3JkaU1M7WnhfJVZeX3rpyUTPGEimia3ddxO2XY/s4dw2YBED/m6jmcdnX
rsKbjTLiRHfPZOcRGcm3afMvBvnAITjSrkE/fqtJZbxdXF/vwh8nFhSkYHglHg3hpwTGv5qvrnIl
SEPtkoecD/FZA+pkX+EF4pgtFglKUihz5vuoS8Dd3h1taVxxBqeeFkRsMoGDEU19zAqv20vX/PIS
5bsW6R3ORvTmPo/TyGzCEoyQOyVUrXq2dBDJRMo9Lm956u3iERfhG1FtoF+ObhBYVt3mi0Jf9tW6
94zZH593QzseE45/7+pKnRB6YRliidIqq96VIO/r+izqPPCHqKP4tbkPKJ+LGfCOe/KmK9KGZt/9
Ea72Xa7ivIQ8nTOQYDsY/4Lh1TRNHR7Eqaz7Tw0KFrjU+DgqckKCgCm4P/fPSIL9UJVvoMH2YuHZ
wmzncEPJl72eiKSglzv/UhpC+pmXl4E2n0xHBK/KJ29EwwLFHFqIzIuKuAMP6HPQoXF9ccNm6as7
TdulOaGoWePx4eJuseBPKTIPI16btvSOoWX4al7qfFXlzxgX/CTmUw35nZ3l2Fx8k0y4VyJ5cZLm
t42AGSnAnB30LoVhswp2VNXu0NvMfUPQf7KRE6qH1B1+TYB0fo4WZYafWGNv9UQ7eluDQRjyrsaB
i/2GgoHXiKeA5SXoOUb75g5sODJEF4cyxxXGB2QbYopkbeCmmlB2Qywh3FiSMiCOI/6s3CfRlvAT
UV42cOa73cKz4KB01PLvzmo67jbtm+mWRTlVNascNzzGA5Zci4Ky8G1c7zFFud20QXd3pfa0fCNz
BBB6toan7q/Pm27LoM76YsKT61S0fZNuzRKOj6KNjV0KX1shrME74tBFf/KPFhQP7sIIJxsS7tMZ
4S1QePhTyX0gHpEklf/hzAPW9ro8dSHFxdXww4KdncNEsVo+7cKoCbZkDq6jrExkw/gUQPLtRGr6
DdkfXmWEOrxhwOMLGMqYspU1M7+gRv1ZTnvo+jmmgqA6s9DGieIinaAdXry54CYXl2EMX8uZA7/H
EkONb7mY5TYLbd+1I9iEA34GA82gVqjhln2VKDmh6HZdqx0gt8Z7K4mUD0luQTRHfwx+bETw0Kyk
1bnobcmXXuRPfWfYL+gp1So4gM4Rz+Qm7ynKxDbz6oa3TXyNrK76mJITHC6Meo2igaVgwVl2sXuT
NdayCNHYEk2w8jzxa7kNZzNagzB0jTZ/K0aFxswNmB06Z2HETyVFg6TAFS8ErlFGzO/KYiPVexqU
Y/OJwOg2X+gfPY9qu5I2HUszYbvENrhQo2nfOFiArX5MTnY5QDYfogsewGKPiRl4n+rOsUvwKXwq
glnuHYTZbaRVbGa4gCmg2rBnAD6hD+U6n9Qv49+49xJ2sGkxHmaHI1dtMXjA3+cZZo2vlmbCqGsM
yqI0bnnJHRlDj72VefxR9BIgkR5lB64Tg+GQCp0yL9ni5heLughELVCUod4x14HZqW1P3nRLPXWC
HxfX7Sc52INbcgAYZO8jilHSoMMni0Mew2bOsi9xMJAoONxY9WC44hyqCXbGO9RTGn2CD8vSvOPS
/6rnmOFCTBNm68I9Nlso3FxvNQtnQomRvXEt87UNAtb+mo2Ps+j/BuHEx6aDZjUTVdlzFpLxqdQ1
sWuL8Tem5Qv7gneI8g5zj975bmpzqTbPFD5uBlv0mIFx1qcp5B2RC842rjyw77XXlmeHx2B6UEhy
5yIOP+QM9Goeq/hOpJL5qjwkRHTuI9BhbDMQTXUnHP003Hp9Kg/4MD9Zxq29zGb7kFonKzP1FWUU
fEQabqg61A/EyPi9tYgXVBA/NTpvAIrkV7ixH1ny4GxLu3kbOtoL59BVFLEc1RT4KVPXPhyBR1rK
4JSo+BIFdQI/z3k2HVwMDita7o725Ogh4bzcWuw/6xn3ySWb518r3wjXWJJHhXPJMkpF1JcGSO0z
CqXL2sJFCi4Mao574B8a1KIVoUCis+1lNFhrOS6ENqb/JVfTbuvJ3Y4pOfKALYTfoBnTZJm+TFLr
cdW4Vw+JjBbP8Eirk33TKvuppIIp8jpzp415fdR7Hr3uktNiMiKgqj5k9lnzSbzXgWD4cRsS3OC9
AbPaL3p2S0MHdGvG1M/hMoaBA92RZpkYitDaVYG3G3MnWoq76lXW9e2aoH/sF65xEF3hbiyD0wvY
+10ujHMx43DQFoIR6cDR11StbWTPqtCOw3IXJxyqOC0dzYBvjIKVA+yV7hE7A9kdGXM199JPBFsG
R/SruMOaZNFKux3YCNQAGynJmvbhwExgeAQMzfbbquyrns7sByomjmhuQl5TcL1HJ9smMnnFwbF8
eEsDlW6Gu1rrgnUKwvaMC/UxJxh2Ar60t2c8mlbkPXRLlI/Djbti9tMPuW1829VQ/s9xXeuDY77Y
sXEpkfw0zObg20FJU1VFVH/XVam4xKn5PPYs3+J0vLe5UV8B+a/n1N3FnDV+ArSCVeO5lc9HCOCM
PPbKVKHYZxnmPDMKIVvUv7yGiKNmLrJsFNeAvxeHloDYN+bY12VVbKoC8UDZ096SfKAm8YjGAzlI
iNv1XYO/7wUalzVue5XN46kR75N0WDSl3PaB7iUQHEy5CwL2dYueRmDhzbCcf7Z0KFynnSiqSZnD
n7H8Fg8sG0uOGvM1rITJPIyyYxbt3piBKVc95QDdXP9ZYfNp0U/Bvmb+ivVkWkogzLXnsko3h/CD
JYt2dDRH25Q2nlVJsn1jS9bLjeTZRXXuNWjY/4my8PvKtS/9J/3I7ZF9MxnosKq5KAd3R6QsWrc2
83DcBOVBEZ7yHSTxInQZwvkPdiw4HjJq6n2h7KNbem8e0U+Kn7BRRvUJVCO0PjmiFE03D2GF7b+W
Xrwu9NikMQjn8mOIZXC25Y6+pWm7LHIazWIyfcQlFmxCxM/FdUhNGNbDa0wKIkn5oyVUIjtNSSQQ
995USbSPMg8tNXS8ba7cdUdf0yqs9eGoXEEK14NhCd7Ah0pOd1bStmss0IxMovNpJqN2pi6vnkGg
FowGXjEBmYziDE7WXBN9zuFCaacFy6V5TUBnjxg3ULMIdGLEjJRVrIYR3UcPHftOzcs+qD+B+9gP
rjY9ZligN3jQB1I7MMHFUxZEn3rH0rd1qoMdjpzQKuModfunNuZfD1LorDy5Et84AyRbRGveyQ5g
L6ZJUHzT02TTZOu4h2nKUT9q65TleNMUG7QxGTCHswTYU0FDpsvrLX8W1CMpNockoTamStHbZvfe
V7XDvrqkTiv7+9/5aSuzuLBR/+UKcNdWnXX830VgpBs8iV7ff7k0AFKjyd4D9zIsJ4rDArskQMdV
ZzPjEtNnWk6CC4R5eunxKXLuUBdY6zvsry922Tk+BDIM9rr61bwRCUozYnDd+otquJcGut7ApyWb
MEQVTo/s4hSuZBgssmoOuTm7vpNp73QO2EdOugSoa95EuiXidWWOFJOZtUYSS/sNZKGR+aFAgUm1
XAlvjrF90E1hYGSyU9qIUbwQWvt9OgBXzQbMmnb/C/fG8VXsvs5YXMQQUWqoWY8Yc9mpothtMpzI
NZSVF9MQ+zakz61EFPLbga19Q9R/QzZFrcaMs70d4QZdqo6D/pl8n86TLnFgR2rjm+NGN+9/62+E
nC4YtQgbJVsrTV/bNHnGmIc9p4RoJdHT13lC5AQOVbimhAN8SyhPQSl/OE1jqJ0rBry85UZqSCs0
MrsnWpycZPwNCYs3Ea7MDSXa5gUHPwotHEez/knwzdxYfvQsPBnaXSwDvZGqlWvCBuUi5qwV9/hX
BtZvcd1QmgErJAciqNlB80b/1VbEo1hPhhHgM8EjZ9Yg2TK7Lbc6tg0XLBv6n76e7YI4ygxcuIRS
SDcKLjcl9S9ULHdTL36ivNenfRXal6Yk4FF1fpVhO45kNuxciJadzNODU7ywf7DPYQVJfNQyAMd5
dSOKHm0RTl8IrFs7R6tDX8z1M48Xe9UzgG4K90OaSKoRw8LesG/4pYIr1p65BJlWmZy4gMH59iyL
tekpkBtcSrD/F2JKfOi7jeDMxOCHPdcqMOc32aGSpfKzQpupgCNJBXtkl9pRgHnHOhnECldEmurt
WNon+IU+gmiwbwGF9JPnc+jLVqxVpw12GszaVvBaoCLv4Z+u4wFrd6wD9MdCCN8trWg4YA4giJ8Q
g96Re2ftgVLPAgkqQJpR5KBphIUCDly0Jp8WSnnYkDgIqctQY0JId/L2E+C2yyyyT8jH+c6LqvFo
IiBNeqXOmRH8QPfF+HivgsmlItTFjGnKvR2E7qYTRL7iWbuD7KNgtKw+kIwm1rt/KsKNnIsMCwi5
ccV0sh7acjfFcXOgi26GonHS+wejBoBDRagNCzZu1i4Q0k0ZEZKOhxajM47BOc23s8MOuAzZbNf1
oQ1mlu5GTNcamGKfYzw1gbYCDdSL5MSQwEq8YkJ/dcaZnsr4mutmxAINWRuNCSBcgfu/TkN5bEpr
uNWjuePS7g+TxvebcRS69814mAIlThO4EIDFr6k0nBMHik2UFc4+7yZQ7LKd/LjHhJlQzX0uAKOg
2JW84ocHqBHasWgt7QjXBoG5DMoNlX0pHqIE5DTFRisIeWtKsJPDXPKcMDXhbdUAEydiJXpiE3qf
SLHs1RRB2zfndt9WkpUFneL7dmKDtoxnYBLhekLWzbHl0U8alP0fR3DqPxvEfFIm36mRpNtmxkq0
ygjxrSWLKGiRDYRDp0LBhocNJ8/5dLrKPWHs/ImDSTCYCXrMulnuLAfaOZNrgZcHuLqekDE07EDc
2tg9fhFmTw8DoeouY+q2jKreDQY5C51tsF/lvYNH2FY3QpjkZ6Mg/KFUD0UFvU1mzyrPrcfYbvaJ
GYdvEwUt57QkM/X/XwaNIXeeV5UoDvxTwajJiSrNDrSbUFKaaeUlqgaxIrEynEBXHyOcccc+khdN
i3A8lMwFeRmExzKwNgOh4stcaF9aZP3Bv4i3nThYRjBvq6B8VxjHoHe2X7Fm07PwMvHyHZxpulGj
c+1YoBzNhrHFnPtuC1K77jr9xUXpXOezdQxaHqQY5cj1Q+S2yxPt4C0IZBxZ0zQN64oDFME3AO6Z
G3uUwGNAAzU94SB0NgPg1odiIFyv9xQSKUM7qTp7TkskkM4mAdW7PKtVz7iWahdCXrBjp9M8ZN2r
dBHzkdocJJByxHiUU8t+qb3BXMal/0GZ5rFlxp4U+FeXBKuslryZKMIr3SIYBT67umlveqkFOAud
l7R+i+XHFIXbXFITDXKI3YhbcEIoCeAxKNrOQ9jkVFnJS9vEe9uIt1X5oWiZ0Cl/CPX8xHlkF2LJ
reXzGIB6TWLydt60rklStZwHXb7NOAUnc0c52+VqXOc5dCvMESP1sASjXipMALOSGwcCaGEeO569
uuE9G0h8bQ81QNUHRTVBahHlUQ3pbzQC9Wa006pvu7WU4WtA9dWAZSqkDNLFqR0fDaD83bihwBWf
JrHIHMVCddapHUgUYBVgAXUuyLCVc7jJ+Y3MxFnL+s1jA1YD4FgaW2pM3Ept2C5ZCX6n6jrG37Kz
/RrqfU35R4D8qYG0MqYPTbJmCqEyc/pWYiLOV9KJwHSuzywKm49IcCdOYKHL/Dl3TARidImeEQrz
nA5HpYd3UTTtufK8E6MHsYwvrXYe+e43onP9wX7T1XwEHkyXY09+aroj2AOx614MDdezHfI737TX
MDGf+vBFiGIHF8uHyBpo3xXUvT3RgyJ+M6kYA+/jhhRq1IwRGvNCjdbPTGXRP1QjE5aVH3R/OVFN
XM5gENZTQyEuOO00rXAHl5g1v135lNXAGgjmBBuwv5BGtReX9qkwvQA6yBKi+MmnRNuwU/oaOrwN
s1wz3od4qvAee3W/0spqO7MOySTjBTRTVQP7rBi51Slpmg1ImjUKxBvgwNWAfVvTm11n4SQo7qg5
JLav2Gu3Kdl4TkBK/yDntpSBwgLXWV49VQYos/xksEqDL4GexOqdOhTU0cIZ/do6E/qiwoqYLWhs
youBtsbUqNn5RUHRHre4ENeawOROZaTOxzjTBpdXh8QVR8UuzA04KhNMZQF2wWC5mwEyzFjQZ9C6
SfsTsGrxeA0PxVNm8/VgC6Qid2UHOzdtPnFw+KTKtpEKXipz2A2gvDoQ0NDmTdvZAi2bjS8b6bli
H5rO/+LSOYFHXoXigqKvUZLeI/uZA+HSJuK+52eZxqceBUgCmLarZWW3TiX1FYEJuDw4R7DQEgvq
Bzvk1KEDMTpW8YmU2d6xOH+pd1zn+5DTP/AMzjrWAWLvbnC+w/opNb46Me+6/FFnyZt6z2b3rxXx
r8U1WyQ/giCTXh2BvQlGNKf7qvSTNmb4iZp9z0flPDH8bkBhrLOLwlFSApiB2LUyCI6gMKItHBou
OD24FjVYhHPMtZQ6LuJ9shsJtoWJr5ExNb2Hvu0/soLJiCUBcvaeQsCDFb922Q+O7xUJXx1BOK5u
en6puoEnH4EIE1U/vlKSBCiEG118tsVzjmdFEx2krlvWvIIPg5k7XHVx1LGoBsVdUl1pZBNSy6XW
jtwg65S2TRYFg6nW+bNdoa1PjT/EJeBgY906B5lRMrenSWJj0yGb9u+LDB6mZw2FEvemLi5Ui6Ek
Y3k9pio9ujjhc4/3XcsajJ8tIixdE7GMocEnX9hQ47i70JjJWLwdkLQH6NEGNWBttiuKdmX2mGfZ
9dVvZkbR3i7H5lCQqzT4PvYS22fCY1EjaNybxNbbfdJ4fj39LHJgB+m56187EkjeOG0M9qJuvyH3
uKfpfYV5c0Ogc4u4uemieS+SN7LINQVCFjtz1de70Rx81TNJFWA9mn8xaoTHUjb0rj3FNrIEQgjz
WhcnChFWFUw9lXZE0C5jQ1Uhk3OLZsHmgZUxYVDHz0bCnBif0yvwkqPb35qAmy6LqC46aOm5I01r
Tje4PGQV+pXBCXJI/AYakmiOXcYykYbXsjPXpRdv+xxFOGQcb7c9EE1SlTzgt+1gs7YAe5H6xT9O
QGsHNUCPFryyi8TD991uM909ccaBvLU4bKBuBRAlAI5gWazH7rGIyocY7B9v6vUY4ySwsF+lt17x
JAnaI8fctUciJrQaVpUMJQirUxYdHtSUPJBm3ukMN1gQMOo3EM/oOsP3JSGh41cKPTZ1BKED54Pu
VKqVONuj1kNKog3tIW+YZwfqqbGZJlizTc5XBCbQGzro3f8M9bygJxJ82YhrKCDbApgebXodOhVX
mkJkqrCUZsaPHvDnFG+1kWwLqrrsltQISPymRgMlt54EinHiAajPyrEgmvLcKqIHGAYMJZs5DLZZ
G6wxgWz0YvHAsL+Y2NmXK7goq9Y24KZoYLF+l2wCwfBLabUHWhO3XWoc6Gr0R+NNJyUzm6chfNIo
qtPoR6Sn4uLJpzyGksx9/riEw53p3gBD9yztBZIEqhQvEbnCEjbyqgWNbunHKKdA044uzaJqLTar
ftwrvD5Y9kage0tPFKfLPRCSFSv6XQOwK03tnNoHePf9kRmZTshLTuyAkZiv+GbdRXnRF+k+AdOw
RclgBBcPA49xxU09tUdE2z5vyURlG80scakMnFsZ0Ez8Zgnc/zp607V3zFouUei+2NXTISvQxwDH
ov+zAXsOu2tf/wTtjzW+xQ37uxdX6U+Y1bZRiPbC2E4dCw05hOGj6ZuKbf5633h/YsBMzm1aDg1R
qvG5cb5HHYtjye5Df8z4HW3u1Khln34y5/LJEPdiPI4tG2eRn1rrhmduoVH5eXAHvv8gC6DrwSmW
sQ/xa1NE1TkN3B1H+2MR7yuhv8fOb+zY624dyAfZXh0MSXSE4V5TsD7pRTPrY0LXWIDEQmsqPy6H
/b7eWx0L6pSCIwhx5YvZnXBV7kOZYapnZQZjU/7YxcUo+oMLfcXJsq3RU5nBAcirkxUog8amWJEI
apxAhO38kNuNdvi7yeM+yt0rxLCPyITOkXrEV777jD30QjWdMN1cchbORNE1GW3TdHpobfOoscAR
6tioQ5AnNKbjrQqurZ1i1P7TZhqsBZ2czbvZ/rNB+4TsN4eIQhLxnpnFVlnjwz0nTwUU1jVTFuFL
3peEcHkVCfZyQqITr/H2kZqWjTG4B0vQuCFZiGAB4KkuaceeQIKbKePPe91wbsJ+wIKtu7U2ew2F
YU690Se37fGDLeok9JALw6ZPPxiCe5v7dUIYsdmWXWPwHisPZWL7XE8/XgOOIbQOzD9bfaIv2jwV
fflg1jEziEcj5riESjzuEPuUcnOK4I8e75jNU51Yx2Z+H53nzP4dA0yKGrAduHfg3koYqpTMFoV8
GL1iRUmLT3nVrx3Wp3xGW9Ve8Kg/j6xCEFZ+aelYpYKK6xwT8MhCDXDCi0Ow0SMObKNGEMFizuEd
OV1ySu9ZdFLnFBs0GmsXiFCZVKfItT9npjFOTPCJeK47+rksTZKG9DuhPegxR3zOXYT+0qi5yYRC
mCl9x03F6RRip82Z33af7ccJy+I0cd4B7Yd9REteuSvoHKzPJX4oy2ke5ihk+Zlh62aTENBv4jJ/
1+0TPQeshconULjYQi3cBZj1TG2tUd8pbZqUnWZHIlOIcyOiQ6mmA7Gfju4Aqm+4988MKrupNPYa
xEJqDqJsm+1r6KpTJc5wTP0w50AYyPA7TvSby6YAieoAfHTX2O+dd/WidgXJbOUy7ZccMbxK4x2I
hDNIsc26ctfzb4p079GXrLx63yFQ1q23oWEedboFcKf9zItRKmFn3CPMnYwq2NDAtxPTfhatX5ls
hZeDhdait5evjizXSckOyNgG+DC4WKx8nw0WJM5vjRR0ZZvPWVE8gTr1dYa/HLJ9zuWuQzVyBtBl
5lHZB7308HvysyQpVSHTXtI84mq974G4stznZBieA6BAy7ypQ39t16XusC6HcmJjWmObvIBA+4Nt
RjcW+RwCx81Y3JaSdmHPqw5jdZe9J8uP2t3BmSErR/9xdB7LjSNbEP0iRMCbLUGCoKdIUZS0Qci0
4D0K7uvnYBbvxSympyUSqLom8yT0vhrYG2lwhnhoMvaKxqLLNS+zuC2KEKX/Mi3tYCy7xfBz0ug+
SdWtrBdjxqs94VVD5/xe5AlnOflGTPBiExEI7VJ7qrDaBom512IK0nk3d+cMzGNKTuoEqZbVviM9
K1gZ2Gs8jp+5PDhSuSXZ9NmyiCLEJiBresZqUFT5jpE7yTaGr0IPTjiHJ+k0k7I+jMUtTgP6DFDo
MwEi4HKjuvVLa/BEiGeKKXZM9jQ2EuJHVqqKet7iuwa+8dtAAYaQsx7Aerd1vB9b0FHDdo4bT8H+
Y8cfACuPIfO9dt4J0uUs/dq2t6Z5WfAvEIYl/Wpp55kGCdVCBoWd1EU5MjfJCDkuxAnEor+WpYtZ
wli3N0VABwyQKV2ArUSvq6iw5WR+c3T0NwJJVgbWWEalK+slSCIEdIll+5zQm5FqgjKuoJKugs6d
FlIcu7yY301VdvmkrCLegYqzgWGQp6rhekjeSsXYhhpi/OgRGBTlCoSRFzp1t9km5rNXSLwsTlYH
lBXXvn1MKVWc6gUL6yC+uEeTxVuA4xFvJyneUJVZlYlVh1onFP+ayqBQSpB/mRg8f2WJbKgcBCi9
usIgWoybMPWK5idH79wTiaGkSzbnC/Lbna0tO1RUbQNIBOKJmBG12MqG7yHZ0zFuHAayorzEXQWs
DQU8qfEjKWqkyYVNc1Vkn3UlVPo9tpZDzU3WxrlHiQOUjkBD7Z2CH72yoqE18yCU7szgGC++V3k4
IzEAGmHvqbxiI4BOgSW7ytet/mEyHJals4JjgeBbSkLnymaXlbBSIs06aBJxGJZKkUedOt9CZa9B
nJLZ5MQMVhgTel10ZfGmr5p204I1ViOJoA9eORLr6rrwmsAfoAGHgCun7kaboNYmYK/dpJqrWJ7c
pkpf1fAKJCJt2LacSzARgfmJdwOZIKSLrHqKEQXITZThwWQDxarHLepDa2M9xFWfpV4d44V4ElFO
s265utF6+VLI6IB8Q69B/pp3+ReI2M9RP5h0dFlBChvOH6vW/SGE7M3osyqtr5lWry8K32EPa5VQ
xJizlPsS51TFLA32TmdeHahqPG9L2HLW86JMBXf32ZL/Kin0pRxQ6A4NTEFaV+tQJnHm2uYtbO9p
jhO7YrhseewgE9KrJGAoP2n0WTq7oSkvwFTWAQP/ZmZANTDlEZde4dDfVPZXqMg74EKrHKhnRrCx
ui7DdSoJV2mWdZvtMpwCubRLm2PX+VZ8VCgne7CCZTmieAUGxz4Tykpk+hFLAlZTntE367lVQMz3
21rYYFydryyeXme18wSeuyoNBMm6/VGXqMFMozmWQDzdQe+BKAn5rjW/Rt8nHmSAfaDCjdKGJWBX
VnqvryBvOIPRnkEtkJMDeSNdxizGPgYqQWCC80gNXYCfZV0MTY/hTJCGO6MafILZU/TFmk4jE4FV
bPFLCC2R19ViySJwLz3Cs2K6f+6dFp1ipKXbMdTvaVXHuxpLdIwAYzMlSxZoaut+G6n3sWmHC7pL
InlMBJMzA0ct0UNOVDScCHkIj8fDUpTyps3zX7gKPWc5WYV1yWRIY8SisUFL2N4GyBXIJ03Otpac
w37Ut4pYwl17m3mkhkZnWFcwQH2BYHU3s27Sc81eO870zPgFT4zt3lpyYd28WeepFO9TFjEs8Zde
EEd17dQ/okTGE+O61sMpOkHAeisGzIudXYsDOcR7LoBhpxPpaM20fVYW24+EKeVW6AkooLJdmyY9
g9NpG2zllzE2Rx+cDJ71vi/8mCfHaAni6Zwn+4ZbvwRfy4r8YJz/RuAEUijSICBriRKRaJe/KsRh
oX1gimljZhjRvhVW913VA9M3kq6L0nrQJYgNkGqvYgRK4FuvuFUbjMQ0nSJd7rcqgVyXxc1AkhIu
DMjqcBHMGwf5LR2J0otL4MFC5kzMB/1PQZR+BhqvmQFsfM7+AFhEZ83TmUW+khAKj7/9H/pvsUe/
GJFGpontOGLQUkgNfWHE/R1EzUtnWtVPBsIZwtbOEEq+6zNqmz6J2CcZ0WbiDi9/S4C6/uDQ2OZT
crWBeQ2Kpq7a4KMxABZtp5qfqhmYcpfLusYMCK8CGb9q11Mc/VMsicXUjJ1WjeZqA5HCGaR/SoDr
oeA3BZWLHEDN9w7j1xJCon5JDKjJs1TQvSYQfBpB3pxQC9eMw2T9FWkULwNZwrBGAbyScDKb5TVP
0dzOYC1+yrR1fKWX/iH1pj9lW7OyguC9GhLuJLgzANfJdjMmLkiMXBwNL6YRcuhoMeMYxGSDKg9u
NbPdaNP2XxQ5S+HTc62M06aSVWnNiof9z0T0oC3xHWo9j5AESnK+22jZluei7h3dn3UAdbni1FvS
DB+DBIuLtMW9HZmHOJRAVTOWUIz4DU24tdfx9IqY5fJcxz+W+q6MlPxuwSUkNSdlMsetNpPUOCGj
6tFzgqUGitmkO71kBB0sFfEImEszzFfdGfLzpFinrGr3qpNy+uHHLSuFuSEU8lUfo8oBhYhQt0uF
l1TKjB+fe3OMTIWRQ9qvzALjH0qEoYu+wIFzYI1DeVS79x6CeKAN35lW+3bMzVerITe7dEB7utJS
ghIZKjqt5YlZO0l1vdWAiWhGtp/EjEYYwhrhwbZ20aKaoelLnrZrrHf7Mn50ib1XVLFJEb2GfeY1
FoGT1XdjapAmFURN5Psh24IdYKkSf+0/A+Bso1Z7u8BWSuuWnAv4Mm5UgijkgvaxHW2o1z2dgW8S
3hnd4JImpJZ7rc4m9Pdc2+UD44iHgBwULgEzrMUl4mGN+FbGzjf9cQ6mxJRL/FjfIyGt7Z4p6mex
TC94sJyEOLV2m6LTnivsC1+WfVEapKvOnoQHlhL5KizE04zSLSQpfD2EdffPcJ58dUkHDX6Ypr2m
QenXsXVoFIJDNlNTuxiJvLgN+GjZbMEETVP8V6Z2iCN567Sp1xMSYDpXs+u2qvqo579U/RrRew5g
qSqayID5ccDAWqkJCA6Ds/KRV1QPZ8mxN5rypmOaGcG9Lx9TwZylst9amaJMnJqtgQlS28qCFD/G
rehDVJ19a0osQ9q7sEGu5CXjNqazADmYNJuIw2/G/C9rf6AhkKNzO41IuegvYhq/uEF3nLZ7RX9N
I0A4yKkGPm5sdzj8nFvP2CZN2Q4iEhfFuIK2udeSlWp/Wvm2SHbE0pFAFgcvWvM22kcSAkW0YLd/
C3veVZDEyLKhWUmOGdMqicYtzjchVUMBvdGOx2umHGdxAcnihlXhVgOZphqQevGi6sZ10B62Q07p
6/9TX8uHlcEshhVzQ7G56ClsYbpOcOvxqRiphqIDMek0ntJ8Xsdh4Frm3S7Pal4jipj3egf1Ji1O
Bbj7SYH/whM1anfhF4wY06gGDoXwTkM4Xai7GnEHrVkWDNjQ2MHxGsjJiUablgcwPO8lQxQ0ZOQN
RTFDDsutImk3O6hvkIHpmsXTjvxc2gHzuEzl7GOPYfOUr1Od1oQSnyg//Um0CL0gmLMO/glBzg4S
iQ0vkzBIPE0/E3RKmfbELb/VaDFaRMqrRpJZ/WhQ1oGMMl/su23J9mKe8HUajFkpA3KaG+U4inJF
kb0J9aOYmGjYym1Obc8ZxL+KJr5AzJThDNgLmL098yQonO7IrjlFIDke2vwDxsI8oEiy90guMNUt
Cj1k8IQFomgkFrpEUAf90xEMvz09w9FZfQGrWUZH4qaIS4nac+iAkxDvMqDwSqq1zeIuz06onmwD
f0HEOxKu9dKfg2sUk/aQ8CA3hI6SEQllvGZWufCgzqX9EptkRODCIlJgxacVh1tqaGs8KRJTl/l+
Zj9wK+unVd1UZJZAKMkd/mjAezUa9icEZnaAiHonJe0R8P0KJEnCpg5Q1YZVNcTg34QDdGwhSMe8
UYhd5S+JCi8ThNEFnxJ6py7j4kS+OfY481lmOCjZS+VsKl919pnzisjBFpmRq6ol0SeKWwP5IIFF
GvjZTyL7qBXDc6hfxhKkCEOhREXVVQOdyai47B85xOvCTEJOow3r2xVBi9CIeZ0MjDDQIppkCbFQ
7qkt8+WUdCHNoY7ayzzptAPOqUusc0e/NMvhUc/vcP887hnmziCMYvxyFQmdyqNX+1+lrq/AgqM2
3cfW+NpkS/AqScdklDZd8N4nhWuk49msot9ejZ5WsqTNMN/hQxwcSqpIQ080WeJvBEcc5yQWgSUJ
DtYIiDewCEAuNWKeSeolO+glwGArE1BJLrso9E/I5i/dQsWkoovOVmh7lrJhcX6zBQ66wHGLlpBQ
/EIcrSbz+b4ej5OTUOsMxf+rop5oSoDFVNMEO2r4CLLuIRA3Anp5pghzFPWrV8rvHi5y1mXEjNMh
cqcS77kw5tkvxftI+1SVp1mFV/NL6V4azGdB+0ucZaBF33or71uVUOHK/hik0VPn5ahMP0hjPzR8
MhzgH61g2ERNa/E0LzZf1iE9UPkgbxC/pdcCFzf7W4b+DQ1NH9nYhMp9GMdrESLYcRimV5XDI2zu
QkffCmCfjlzt6oaNjL4sSj5kJUNhPD2HLH0VbXmTBsuXeesK7auFRmGogo7FPszjlyJA9WhQo8ph
F8PdLsATmPZMxbKSV+XvcGxNOL1utlF7glZzhLckg1o2u+V4N0egrKtbgz1PbVDwi+iSOxF/ottV
Eaio+iAt3jm8t4TZv6LJ2zuVcOvj66DTO9LkyL10NZUZv9yStbnhI5AsYsMuOQtDdloYLg5lZbwG
Ezui6ZvCUKE/Xncgh2yG6vDlWIHrM6U5G1a7OZNGSlRSTMHarXiG4M5FC5mxQjnE/3TOcxM9vMJt
L+NuCfV/qAgKrPQo8JT5EjmuFmzC+qQle7n9yBz7RSaBdLohAaeejZXD3BBfLSl+Aoy/PEZoCSKO
2bn8ufK+eVP0IHdojZL4IExrK+V/XaH4y0vRx8+ouhs4dgqgVmGucdxfEKrCtzCmDWAjA4riKc8v
Te2xAEHGZik+mbM4XDCPmzVeJziRgruTJL1Oxmqzhs2LlcjiItE8jkaQqKyzcLOSW6ABoHlJ3ji8
caxLQNaxwhjMLlFAcou5lrylci1QC5NVcGcxbB55BBpyxt/UX6f2gBtsCIKQhatS56V3BxHoKj4i
OGEjre6QQzR/iaY+MtUAtMXQX4U74mCEt8GSCIW9cnVNzIKM1+RkNYDympwlZWu9dLnu/mRsAiNb
3qkK3wym2w2+dbne2VHlkh6wy0rMVGJgCMpdL7JdniKnhPRqKOFaYVTisPjhRmFQMFQ+8X5ZF69j
/Og+n4dyolVAEzo+UtTza9SkWeMGwSq/an/F14Qe/0KmaANgRNrHu2nXvo4PDKdzurYphat1/cFU
wEHO3Lsf4Xv5yuu2KI6vzq6+gt5dYWmZMCnekBPjydaz1xDdwsBNzvd4yeAM9DkSon66gPhgdoJn
iW0iteTE4mxUvuOgZHRu9X9Sv9Y+B5a39Xp2nT1CAfGqHxVuIQJuFYLOXOcfDYcDoR2JKZMPliNA
SH7zK5I6zHM0foX0hH3OaleZNnp9Mu8lRhh7y9fWpfux4mZdNZsKiyjOctQB82lEDjwBbV8Vf9M7
VAJ0yvguKENn7PDFxtE+8sW54jP3RTscrnDjFraN+I1nlyKIHGSX554frZ8J5uEH5EfBcy5mr2ZF
mO3JqOsyfiZUhxjvvKBaS+UdTw3yADycQ3jM5I2j+LSkm6Hf6+FBsg95RCztuZp2FMVhx9zYl6oD
KiF0MAK+0b6EVscXCBmea/O99LoTJgmVkHfrF5Ov9Y88OBSzJZSxwWdzwhiF/R4kvHo+K6zTw1Nt
fTc2k9PxYAp4ROsaHs4OtatinCftwVY5zF7l9q5VnlE/Gu4umtHwXn2Wum/YR2Fc0nIXppe25kcY
0azDzBGXoOX2OD0I1B7EU0683PA7VAGAMajaAn5R8y74p1K9kQGdQ6s3kQErP0HmSX9V56kyML5N
G66iGycRAmnGbBj4KAZjF8U6Kja2LemPglIRCJC9eaAsaPUHzUDHZNo6UfihOGkNDqytAVV5y/bA
zk86enw8yNCaZhf/DVHpnN9cy0FKICIdqpdmHu7tWj0abDnjhxJsktRH06l32zrz1HYH1WaoXzko
eLwDDBE8ZyQFsbhgYhZ+g8kOIhQ8PPakqXiF9moLt0t2lrKd7kPuTvNheKqM5COUKWdD2gw6iU09
Quy185ly1uI1wIOmvfKIFNWBb7ft+MOnoN82JRxLll2ctL5ZnWZelzA4GSiot3mz4yFGhcY4/CV7
RqgTkl3TLL+SRgLicybqznaNbW1wqkZfhnwyx4NVHtrWl6W9TSRqtudUV2w3WVP7TIu2cZlLFKSx
THd+ITmijTvP5GblQPb1bR3+zJarkFKvVy+ztbYr3Flrc8L0slWJB0p3RfmXaXtN3YPZCaCYzpe6
2+ggS/74KPgOuSfrjb3ksq818wy3ha+n241ntL8ViqRoqztUZuBgoy0zxEK9DOp1PLsyWINmTfvF
Glcqtsq8qZpfJtkWBLlu14SAITcJKAxOoYRVwKbH6I1S7kTJyUI2wNZfuBrfF5uD9kngR0IZCgIF
sV7JNtKt+ntLOeP8Ug7qLWs3VtprYLlOvZKphlKcUav6gvEwvGTwsfsT9i0W3jwBwU//OZP/QTS0
6ZKYJYpVhUpPhZTG4gKBLq44d2Ec6bA8mavse4TqhKkpHqi3hnYIMYNREOGFDfuS3vFVqe2BPxcg
tqSgXzUm85Q16hvzKf3F3CjzDlQEBfym6wGybDNuxPLOW8OvTi5Nv2WuX8ANzfgG3yrNSz4XjN+7
BknO2SPXk6lSOhe9Xc4/QL9MVsTB8jUDHuTTJeemwQvLxgqlwms3mLuOER6HHSlfRo266T6O9IUy
bTdTIQD66ssiKOmlm0UgBPohfCywBbZW76vNqUZ0hPlIRsH8KNQtK7dY7G3OYF6QDE4BsZskV64b
5TQxSovlc8cho093nWWmsRkZyeuYbvyk3DYtx8ca8EF6HdYfGl3hKg0PIR/Wez56HMRqsMvJqEZi
OF7BnLFNqWVwAC8zWxm2Vs2eeaJTu8wHiC911K1pwteGchDxdh8JmuU9nJDhjmtr3tQ5DjEGE6vh
uHi25o0CcJc4p1KGzsqJ7eGdy6KXiBYCIA4Sm7WKYqrfxh+j407OaYip8HyknAEpnfoapUonu1qF
+3MdWj5Ingr8CAEWqaeKVfjKfK3+UYiue/COUcDxyYJQrG1O0rXWHLXo0vLgMNjOb85XMbmiQiKD
W+5CplS6nAeu2TDiJ93OR60mJX6ELN45dyCXMQRWLkixOvwiytEk6EzdV7LPr1ZGm1TflLAI2OX/
G5Q1Px957hGrms8QmeRdas761cA+Bg6FRSUxkwZ3+7r5SmNWEztaKMSsuHj0d6JnqJe4M8EFdfp7
Uf7I9bpvbkTN9PwrzWb4bcm8oT7Z8DrxWvC1tTseHqJIsq/oPCM/YxNB1l+7nLZwTeThkPJVz1do
EZPOEIoUwpU4Sund5NcULosV1nFls0uDPYsMkx6CRz+wL7qzByrP3Lbb5JbPQW0QXCA9GdiPOcpb
L2GDX606/LIrdnXjmdNgZOgisHXfgAuyBMXadVSRDHR7A7KUFDwny0eIp09eq/2bSSuIsXRf+j98
edADfspmbXfbyfmyrV0Lml2H8ND4bU0w0nDXikPUHRljJTKTSxBKSMv8FEFBY92ZvGkPjovhws2c
4/uI/fKivZXGT259T40/4AhuK0bc/EcF6C/kH0BcIKLauxJFl4X23mtg4zS+Gexre9uz4KZWR6kx
n7BjsvQcuBbyzNWRj2PfWKmMMza8Q1yx2MtaaAzYmdCFzyt6gZJ3BQWMsVSJ6nzAj8WRhj61Br7C
EYn1lfpYddN3Smpxqc7Wy4KB3Jnv2r4jVikZ3GxGGAmj4SZZPPAbSGB0UNQlFgCva2hTf6D/W2fy
hQJV9Mx/sISvmBUX1T+Kktj6wVrBrcObL+Vrss5SZ5dWl7kFfUvD4FkmmVNgVTYDO8TgC+utK8jk
uBB1wfac6ytl0E7GuMe9TUWPuLFz7mnygAEVueo7JDhzYCp4AO/RcN8pJ+wKIQOTft1ka6PYN4gX
iuGok6WBkIM4taE7VdFFGW9Sgu634lwnRgTXqEWNpB4TNCmvMzL4GWZvaHk8ZtRVJS0kEOZyPGDt
IcaW94LjjpeuOvP4WQOdpQ86DEANOjG4V9uwOUUyGZULT4KHznrwZO3LsWAVAE1qKV95rKJiS0FL
BRBfTab/77qz6vfpkeRIDg7+n3ELpQwvuaqxSnsMw54sDRYyOxOzIM5ta6Mt60Pmy66GhyeEwkTe
LqfPEaYoUB8l3ZQsBOIfR6zBC5CKFP6OZ26H+jrn92mAOStfpYq4BGQ1cGhpblkxy9IqJpOpCcZd
5Mi7sIr3YhZ+CJ12rAhVpjlFG4jEFt1IvTFZq5qdfFvSPCbjH5f2kAxIFQiFEe+khFOVWcSFv8Y2
GqzhIg3I8LKdztiFKYmm+O4y0QbTSSsZn6CtLKA0BlsSI1Ey8BiHISccyd3lmSvlejXrErLq17Yi
HsPAEewUa9kitFtCo02HIPorjM91fZ3qyzQK+oxTUX4TSMPxjs4uemk42cviU2vmTTF9Zdi30XoW
ny0n70T+VELKg6TYqF8QyCifRtuBs648u+Rz7pWNjLxg2BkMxSpQCalI+Ooz6gzYa9iPUotjhZel
Ps+c/nr/3lkdZCJ91xIfZdTssgblNGYTdhaEG8ZLSCxgMjNp0nA9NsbVzqAG8SBYIzPnzFoNggDD
+Zgx8WHF2/RMsiWA6KEndBRwa72+xIJd1i8fcpdyls+PWP0pGlInQsKt6y8dgktbpW7eD8y+oPFR
x/Hdtcw+w2srPzUVK9b3o8iuugGsgAXjT6ufmNgH/WdfGavOYbR3HYFNZfW7rH2SjYXe/TZHb4g+
PAIRbxmqY4iTpj/2z0yvGXeGBjCQJSZcp92JqFBFR/jYRJaCUc7GTtQkSBk2EQr6cBPKaG5ZuDUK
jh9bd6j38dL3kfBCncZATTidFbvwQ4eNizS2ObuvoSDfbKQOtDkTO4GUZcTNLjtrKR05ZrD1Iboi
qZ5dy6au2dw1DGjZPf61Bbuhrld9K+dUMmcwV9QeqNxSie0UnA+thhRQs6Ks3VBpKOMCm7EY6ncC
uWcp4boKJJrxieUoAdpuamwjM0v3EkRUVv/VcTR59MJjbIu3GKpL6BgBKhDjJZjwKxjBnYSLECGw
xHbehLNWo+42HRt9lWo92/8ZPLcJSZL0L9C1U2mmfmDzHYTygMmRFiJunyVSilLkrGRtBZaWctWL
DqOhtglGxlud2W/yuHoYnErEJ+Fj3olS/8D11tMN9Z6hObtsas6V0H8aKXwhCXbjmMFW6RgYxDPd
z2Kwmict2gBCwerxVna40YOyO8h2+JoraeLqNwptvYaCO0vk8LYWg7FJdq7Cyf/M1vruyTRNCs3r
p+yAGXun1N2/LjAwk9NGVKy+isJyhynCnqDSaqr7Nks+KjnUWL0soYLlMeg1VDaVTZDveFQVSALN
78iZaVTljFIohTqpOr91Ln0nFYP7khQv9Bv4e5yuBNcVonaxTcL+ym4fkF3LfmGJabuN1nQ0cOyu
s1Mxpjc5GBIW4MkBzAaez5aioSNhQK0Y+IFM173ekjwhAQ9TDN1k3srAhiBotPFLLTRyOmeaaIBI
4Q+vo0XjvW3S5pBCTiuoXfHas4bEr7tG4iijP5+IM9NJuer7EUgQn6Oivsp69JKV1jMdoQgKfAQg
Hw4iz2+aLA6LOpgiubYVEtSTEIt7c3Bk1hG14o9h9IsmHVY5gEBGhBDWGiJvcNYc2QCeySbBbM3h
AlaUdGRb63fRcDIYstXEUBkBn35pmTz9+UEqzLPqiH9mw/tvSe9jcKunpc7trmoCVjxk1A/nfDaS
PSn1+8xGuj0Kfr9sYzAGLRLzb2yMQwfnV7KGlxaK88oeOVWK/qCQuJEiJ0758gSr24LR7jxfKpZD
iaJt28b6BiiIhYXAGkhdKJzKFDsNY/00yL6FFTxTTt1VhICLH9GD4voKOP+kzBLvjVnsIAKwPyz3
Wht6hhLvKoeUlggkLYPB8GYIZKzij5HnKdDHk5jsOz5SreteAKeTdSGBeAvoLVV6fB4jf6PR0FF6
+DbbTRn4rcaYWcvWtB+zc4Fme7cVxteNvm06rthlOhaTb1AxZ+xuotrXJVtNKz81kbFN+0Mz9X6a
txdNw0lpOI9YCU518q4tKMhl7a+hNsb8lXexH2uvjYYNu2NCkdOu9QzKkmOKbNKGFjdRjJkEki8h
twn6M0HiI1lRJeXMS5/nzBwzFELvY/KdDp9z0sMbPxbaD9xNOFHzqmXlC+XJHzqCkmbmWmwI8Wmh
SC1Yp+ejsakoQOIW0SiVeI9dSq1Gwols/CWBm2BIqxdZAleKXn9VaMdaPhclltbVGOFZYruTsWYE
hEZMJjqthPn43JqukBM3kApXnvYKaW7xrxV+NC22JzplDjNPQmoGdZCtTAvIBHm1UrqCYzZMy804
vDf2p2Z/gj4janxjR/cq/SD0gFHPQJ+FIrPPj20bIzTU160Ij03MAdNluwy8dthd1CXWUgdOFLTb
JDe8AgRZKZhVyiSZNSbEWMgAJDsovcMqmJQ2glsJRfNUKNY60B5egK6CgzL9wORaGY9WdOdSC73Y
+CwK1Mitw+j3DwwmmTvRFq7hhqgTNJzaRg0qXjWE7KCxRgBB7XSsxnfZdk5KxnI5c3EOH5M52Kfa
vFfHnlgUQdpbQVfHTk7d60PwpQCXZgVxLLuZ3WlBXNiEbkMGMSeN7CkBmUcBccrKkXXKNiFGNsRL
OAgW8cPAGAmsodCMd51aDCMBiSz62NxlTmB2w+shnHBQgB0orA1NJIMWEChu6LSuSr1b4g90k4zp
qiGva/40kV9VPp37QAeTY11VFu1dhzV7YAwytPQaAhl6IHacmldESH6YRtuqKNhI0MmCmrrqDDdj
m/86s+WpGK9xfTYAzK2cWN6GAvtHIJ8bwrQ5o6/qTA6lIR1q1h9Gbv+rkQRJs32jAAkw7suqBeQL
7NoJRzRBfaWP4Dirgj/JHJ6EER2UWb2b0bzHgnq0UFoSdwLVnZQWCQC8pVwLGKRqCVnYHv1Q/m6j
U1CH3hBI52Lr9NzCpQ+x9EUd87OTa9t0bi6zyUibnY2jOLcpbuCfwvvuzWOE2X8cgfRA8nwUGFdC
pDkxMmWNpBvAajsLmnZB0zs6mP3LozanoF+KsxgaNMh3Z4Yq0Q3fWP2YYih8tlgbcBSmXbTTBpu5
8q9gqmsOHvvhsxp1O6nQ10ZQ/skdsuE4fJ26zKMqvdDjdXQinYROnzmdackPzVTAu+g+fycDKflP
bu3zFE9uV2tA1GTfAFBigFpLWvXZDNW7EO3ZGOoDeZiEBL+PKRpmVT1CuyRQfeCKFK+mYRFnBTIr
QlmN/KuZ+3cWRZTmW9O6tZHmx6NE+kR6mtlAQ/YBQ2fdc5aTdR/cGuayRo5qycJ97FTvVf/R9dNp
Tut70c/vshqfBGlM+O9hbaY/Yrx2JJyG45tEG5fUTJHw8oNjzk/qzBOU3BM+3DGkSs/jtRVVN3hm
rHHCnv1Re4R7BUSXPPku3WRAyFrlhffVQw11ErgdMl5DI9J+7DFg5FjBi4m/5a5d1XHrhWH80qkO
ubQkPRrmcMkQr7NGphkasL2RJ/xQiWJAKXgepezezc5bIYd3gzG4wqAO2s8uV6w/WeAhtVKqqgKI
MCMk6NwVFmUZYpBzz4X2qoJWgiUMRaM7tyWL/oQsRPbyZWYCyY9PPbLiPBA/FvGrChzXNSsei36C
v3UZCgEaMMbbuAiZ5zu05dvQWG9OEz8bu/aqUPttWpQ5SVm+R0gGCCf3xqY5Qbgkn9h0zobTXCdD
dWN28HKFtsqaD/WyRLC4w4PmAxGELFu+YSgfUWdfaMI40e1jU5ZHS190Fk2ICa+72LrXYUnOM9NZ
GQJ/DWKSXcT6gjCvFHdBV7Zv0GXfuLy2GYYNfXzAgHpWxNKVIntIx3FoznadPtpK8fNy4ClFTdYo
P1XmRtHop6WOGKRr71VwCwLxS4GEorHf6MvXTYo65ukRbVt5R9n0PeknRInXoaz3hpK+q3xIYFoR
Em7rpWODTuUHc3BIJx62Sf4FH+tLYYy+/zyQOlIDdkp7dmhJfFCXlAgDpWzVK7QF0b3OlHMpFDcd
xHZoxnPUdv8mUVz0TPIKs/5fSol0jPlo2DF7zkaNNKW1GdD+N9YXBJertswWHMKojfFDsdpLoRQn
fUK8CcdvmlCulx9EzV1UkA7enOKdsvMjdUWoak9zroi9splZSv3WLpeqIziUoTjCR4IDkbmdcyRd
0SuZbA4SBxBEhjBT/AblS8M+tYrTxUbEm7fYm9LPPIELpP6V2P2g8MDD+hW910qHgSqirZ7g5oFG
vqUZkxpccSFSjBbBAK+skn0TvkBYNwSIbcctuLCWczDkNICroWq9BnuNzDg1R8XQxmyo7LeayZSE
nW7Seqw2MExglpjZOlzwLR2UxvaPYFhKhS97ZAZLETYFPXgwmAcdSggDtGUFQRO7I3MJCYhLOo3k
iyEjkyN/ALEUEd43YjDHW+NXMCNVBT1CiUT3GadIFvjh7PADqiD5stM2TyqSjEJf9L9VM60HpuUV
ILIOfVbvEDtfsw1k26Q5tjtPGQR9kiH1a3oJEqrGoTmA9dgNbUhPFsB2q7GYsG62CvRt+mZGHFOj
oFMQPFjkwaWltZPKF4EVK+0fY3mRoPI0CUBb6dNiqtegjzVaA2UUXtIlJGTEsj1124TrZcL52+mI
wVkrIzELNDDEMASwTfajjDyVUPgltxTClR3jNaNBlIs3vbVcieVY/R9H57HcOJJF0S9CBJBwia3o
nUhKpETVBiEL75FwX98Hvaie7pmalkoEMp+591zRLsmqYBs4oOSUKycIznHcbbWKEVrf7il7V/6z
QuuZcKzMb4APC7mBk6pjpOQaWU5O9mMGd+ZUSPNWVOfDyP6buW5cXt3utSyHPfkg67becsbRV/FD
6JgyzhJFggVqLP4xubZlw3hYtCunQlQGNyJir+HC8jR+R9y5EyFXHImWfUUuYXoO+xJ7U7LDwUBW
U+byH716M6tdJJxjYHV7dN3iA2fb2ip+5i/Tz+NSbCU1Av7sPMAEEmAQfQa4BHA/hcyhcmQ58A7r
b67Ep745om98yrA1118jgic9YHhsf6ucQq9L2YBc/YwH5D3xXlFrTOUJ9AGEx2E3o11Fsu+c70a7
tGrD7zTjO+R/r3u38q3ofrGLVMYX/tgk+lDY4JL4TF6uaAB9vQBn4kxcFyU5ddxwWROdCCs7hZgq
sHPWOy9gFVmp50QOdwBOyFjKE8NjpouBaxzIS0a1g0ThRdeaLVhzatjPpvhpECdle5e5mK3epTpP
cvq/7E7TT95xS2WPEQmtYb1UUQdw3UPy5eJKWLlq4Uxnh1fSQ+fpID9gAkkx3SOgyKNxqSPZr8f3
hv0TtQLLonsx07zTP9DpLIXuJZAohLWkyjIbp1dFsgxBAZIpxY3BLNSutgBTGL8aiLLNZ/h3CZw0
MSuilLdUSMlwdyKq3HYpStnyzcNgF9kPDdU+tmfW7xBruEpqNEnJdAxxmEw4+RUEtwbLdRMaoDF4
aPAEwHXht9rLIJTr+UAhZnVlovOo9H4jEZcwX1WQBkz9HPoe01G2fhxoYY2nvHe3tOFkEdX0o0cf
kWLX+/sONLtigl1g8ZugKSjgPjaKUC0cKbdQmosjnY+lO7umYoDAuLsBhCeHYaEzaVJo8KaCrU8A
1bLCfYXMcxTbFCaMgzrH4uvlBGgV7Dv6KtlLWGhSAbzADhswGQWVtShCzDiYkn3trUIWOrCkvjow
X6ORBhIXLecjYzBAbcl60lmKIso1EFB43NUhY0Lktsg512EITCFiLIgpgmivAp7BCCarw5XixOhy
E8ByJeuB4G4l+H99KOhNxKTN20YNU4Nk2zRERvVEnEQoCHrjY5TpiRtjRdO4yTGW+Fa+FgcGaKzJ
aEbWJcuYKZiWgN6JES7h41rPGrm1MCtMfDfjCK0PUE0fJrs0MTclf4TEZjeGeIlL60oK6ImUroot
hB9CJ0v75awpjcr4AK1pbXvzfzcTPOFoleamxzbl9dZhduySfr1vDcyIAVEWRUZuSA8FRSc7C3ks
kmKYmMTUsmuDJ4mpZTWBnDa2ORpXZXRLcs6XFtoG9BFbwlPwWldP/CZ71FdtWMEY1Za0kxvwoS+Q
QdZhi76Imz7sox2s7HnVG7tvjfpNE3YG3dWdpcCcoZbzr2HGzJtfpLcGS1edzfjnBfM/RP3j0srw
v0d/CkxmX6m1pv9WCd2XexsZGwEGXOffNYwcXrKWNAM7/+iqKyjD/51HqGMcQJe6RR9OLUoMOfJ8
bDLwnfG/aDm72EfMsA6ddNv80+ixwukWaFd9QuzLDYxg6TBiGAqSay7fkvZiaz+BD8QUCYztkk/2
pjJ+H/ARjV15y25vwm0qrlnzFkXXPnyI+pfI8LT+cNtHab5NDGxN1q61RpRS9A4KUuofBT15h6Zq
YKWSIf/u1cVWJyPaDNRTXvQ1otEG3mi5eDg2+nAO/AvYcQzkTxF6aAe1oXgC9N6/Iqwy04uuXifx
SONfx4IansHOg1F6VXR+wy0MSZddk1Q8GneDMNkeNomL9LSE/GCwse3kL02blW2DrMAK1y68mCcI
YWzU/bbBnlNua5GIRxwbt/AjNrIfm2o/wwHcsjSS8D7c7hZ1UGTGam2OAgEAALw02/jkcozsG0aE
BdnElYc1LAQF4yaYR8zy5F0Gcl1sDaCPB1GaRykoHETECSVYv7jrfr3AQrjWPVa2CZtEJh100oqP
wWPEKJKrNX3NCmGA4WAceK+E/VRHb9346BqAdjBZMro5Fwtn3jHpTm+ZpJE9T8zCjDuGOakdvGLt
VKuq/4ucfwyUu4ZF7VzfuUxvJMJeRDMgs5Fioi5HdDipEt2pWmQF1UdnI321l7PZOk6eJ9BFvVgB
iJTTOtGZt1OcZIQQcWX4RKr2J6CafDPHPLgN5RdXrua8k+DGo/4vDYBAvBjRz2S+6ijire7XNiHD
W698nOZ0y5prV/yVI0Txs5S7VC4bxi/+feiCdWJjJubqbbb8QdLxqupjMMenhh6YGUD9zCq0R8EK
rdFvcfhWrIL4VbafGeIYAEU95s22T0BCUV3sXdfigzqVzrY03mwW921xzalJUkpQT70X1AOhuSi0
Ee3Kl2SJ7SDFJsDoybGvvI59cyHqEx0FSJz4NQFGMulvRUGpjYIJ90/Qo+b2LkX/rzfYY2cHrz7b
xXVC0SYD+B/MwpuMklOwxcWhADYkKGYpI2/JJXFYVVcIbZwPG3F44XXk0iKTtL+IpF8Ai2h5d9OU
eWR4k80n3xDGcMd/5NrGyz4rVGi1+T54PxEoioKVSBh9M5FatvHFap/ruXssjkpdlHsNrJ1nPofx
hb8m4Too9ol1Rps/aAhwNEDhyAotunQM1zw8aOLd2RZllSz2qBpjpJ7xsMMIxIxvWjX6uLOUf5aK
VrTttzFaU7fHNVloz7PJb2p2g5vd53/UVHKYwoodN+pJOlF69W0f1py64wkIA5B0sifCl77kJZ2w
vEJaMuLxKCK5FzHaDMvZD8kxGIidG/85wthUICEIxlqrnlbLMIkZNUhONI4gnoH/6YQTGGDAwLQA
VLcNEIqJtZG+YlNMt1NI5JnxBWr+M6Dw7wANqB8y6Xbblygyrux6Pq203gyzJQs/rGqdNTdsmapd
xGxTZ+AkFbA3rzhEz01tQV6Kzm5PCkfYoBgdPkRtvCDVxwUxvOuBILNkXMP/3XbJPTIFa0qIQkXM
gDPfmH38QlTnfuy1vTmHiwbDIaGsymW3SmZAe10cx3Ru1jhu5ryYQX4UXGpOhOlOjUdXVeQqYdfo
40djBTfSTa8d+dU9NrPGQScm/A0Zn9uM8VUqvjWEbD1pvHAR5vmaMdlb1+9xWzn7HGCWH2ebKbF3
PiWOA3MSQAZ6dHcP+F4L5S6u253J1NIV4TbwSXEBOxhS8gmiRgqG2iByzBaHpWaxeuqnbSz9V9vB
iWdmdyEG7UnYnYv1eRe0LEjzvr9PFZvJgK0/KWLXzuRLilzcnZkHG5YM7nyeAIRH7DvZ4c5iLg7H
YdUvxl4hFamR2RLZRF1m/JQkcdpi7lGqR9NDyRLXwmy7w5zrmvlMVdKgejU16+iodmNEFVs4DTKK
+cw3uYtRyhSsDBedDoN9Kk5WVn42eredwKbPjstsXhjNfK3eph0evS8FUW8kSuopaIgqNp1LQq3r
kvHAJTCda5PCwofXSAsOVH8JMv2IvfHaGz1sqr8u6Z4TkzXjEOp/HZQ6St4SbKauZf+mnIfUkp8a
pZv244DzmMiPqgB9DIIk4tlKhMGxH75kdUjeMqndbMR5Puq1ui7PeJk+M2wjRUZ6N/lXrAJZC+CU
sBvje/AgdTkd33QVsVhgFuEPz7VhPFt873B9nnu3vzSOfgnZE3YxdJHyVajpq1LhBcPHZ/lwo5Fa
lHV/PqskQHo6fnuDun8cOMfMDLoonTX7noMlx5cGyr5r33sZbf32N4EWVkrtvdHlxarSF5s+EKXA
ynHSg+1hsXQ29sScvuiuk2Oe4UoeHTM+jiz/GjiwjSIrVN9XTPnzaDr69bQpuuwFKo9DGG5GwLmu
BQxrjOE1isOHL1mbKoXJXjAzzsG1Z7Rybi5WuFFW5VCvTGIvPHdjwphOEdGksTy1aHkjLdgMpOkS
OQxk3Cd6AiJ1X7AWxWXAwQ5i46K3RIGSS6+4eMjUAhbePpX6n5GsPeabOLQn8zv3AT/lTKYUC4PC
aLdxQCHs3hS4kTr5irpxN6HSiS2wnJGzMot2PfeGIdAXOd0dpqw221y+kD0aRz0sL2ZuvMtkWkzx
3em0fcx2XUK2GgPE+ObTMtGvpvsZAwkDA05uQITLiX0omE4QFFsn886ImNzX0rNwNjMAJ/Ab49HS
jqCKWEwXAAw52ak3533ck4L5IBse8P6f74x7YLvoII1V2Krt1KAitAymh5/WdB7QjxJKhDw7hHHa
eP3V9qMrnNBnsCpbIi51xEjd5KNhRQDdRsRBhlgyMrWWGmUUhcTQPeLUQxpC5l+cYqAB6mlSacWg
2RE85xlDJngoDqTFesutLbY5ZNCQl76U4hLzy3Sci2/LS9qi3ge9JRINATsL5IfjBteAEhf25B5o
3b+YnLu2jHYZGwalrK3QyuMITUDM6Fct36Um7Zk7Tjs/co9F9dMi5W1KG7tGum88Dy8CVnLdOcnB
PNqP8OIE5bPgF0i2K2kJ0NvNqwxxSpTis0LVXID7G1L7bRqN90jX/gVDegmaaQVCzn0UY/JsN8km
VSggSeWyHQZ0GMszI9jndv1OI2mFMIt2EXIvmv4OIph7E8WKboj/lr8BpAKgjKwZXEIIlvLL5O4m
+elzIOXBxmpfSAAuxAnvyVdBwmB1bPqtUe+jCGAaj+PR6m9TzqG9BWEaJXNV5HOkgCbwX4LqPY6/
Q0BqNr/abJ7GR8jHULiMx3Bf0CJ41kVkuxqpK+1rtiqaF1BRE7F+1rfC/ljeDPNvLKOnqL7E8Wc9
vDJ6HR5Gfp6yD1YgA8W99dK6W2Zv9Hxl93C9TWbslLHT5F5rdwWonspbuP5JH//1+DdZr7r5R8O4
QbZvpnhXNZhDCjx8Iq32A6aJ4+wHwxWy15+EyIN+/nZHInes37T6bkvEZx8C0FMhfqT1YvDYokCf
rWVrZOsVco3sOsXArG61+qDKtqIbad24yyiucBe6+i8SBNalXZOupnlkgXIwwYvYp5SV5Rt/+C46
QqLjNkOTtLe0g5u/OC7+y1NLYl5+SSqstZhuarqlwvOxOf3hlVhN9Q6G/DOBcgsTSnjS8ObyCzU2
ZS8UvPZhQ4vU8rPQjjA2mulLNYe6+3D7fUDh13BEMPjTWGH3h9TfD+Mz6IwKIRebyOTUYoXFkyr+
BsWPanoV6Tuo6QkpYXR021PRPhtegDU2ejLlbyTlPsXNRP3rg+DxLZvN6sxyXZBhyHqe9B5k6RVM
1CF8gfQyf7w83oXYhQF6UtCRCVqsMoN+f6S+0zGuWt+2ZN/9btQ7vrPeO6j6UAKedkGTvAX5Tys/
J8jEXf+uM8trcyLHHpZ2rBW7gQuS6PiX3gKWZjuc3H6beWuNHHoys9UuNF8C+UxBn2Lhtl1gD99u
8c+g7QNnYTVfCYRh4+JXz9a0wrZZhiSbcILfipKRd/tryz9T3crshUynsLgzsDf8n1S8tlTRrBd5
BySTV9d/STWWSuIzs08BbXPtg/MbvwrrNLRnZsOpDbNlAYO0tjFl3nlpphj3xs1Qp0ZAucfUO7Pv
XvoRifven/6F9jGTB4RXectUldycs8PYVr7TvQTGZ4ylueaNGxiw5ykCnbMH+oo5F2Oes6U+R3bz
2ZCsJKaCFiQRa5MnY0gWVvY799vzOcE3D2STIcV48YrTyFkP1T3qwON/Zc1XBClmvtyeNY4//81D
RUxyEGqZaNVlp3RYh87PMLx74jcWf477qni8BkbuQpJfgz27JHMzokX+6nrAXeXSqRF5le/CP2rQ
ZpxlhA4bx7s2K6KxMoYXaYFu2bb+uWt3qn5Op4PbXFvjWTrPTn3P0ovbvMcIsjzbfHKxnhjerUku
AN81++wnG/4m5WA0cGbkf34AdkA+JNSRCPqwwSgdhhPgn1Po/Fbpnox2HQmpfkm0yyhuQJ5pEdhW
Dzjj7nz0OoYT+AcGH4ko3ypxs4JTjc3aSNeYtsYGXdDJ6REevYXBn2e+MkBxMA4qcozyL8G0ycJQ
aTFz09lRMlWCm/vbNJchwH5QvGUMSrkEpPc6es9l/K+ZTibcGuM9rf7NLxgeU332vhnAU40/Joo9
BovRuSUMu4P8SaWvgbm3xKmq1lP3zKZtwGQuXiNMA9J/8Yp9lly8EWHPslbvRIGAB0cYdzBYdFri
4FK0GzvDP7P48JnXKlwGw3M3gwswUbYK8fcwleBQoPWkfuEsEy1wiHG230i0fwQSlTJChss4Yasb
/UdIQxCICM0l0UZz7jJtKqHTjfuSac49z8MvLam+xzRZKYodY2x+XSrNpdc9Etx/T6VghiFZLjbk
/k4EyLGk1y+DQ3k8qOaty3p094EOcSQAMy5duSREhBztjNArzyFLu4zdVUZIZ9VmJ0OUoKgMQO1G
gAgWoDafSKUlLBDKeAn53kKtO6PXtP43qUpERPC6XTO0V4XVIEj3sVGwZfmD8sE2LExn1AG58TiQ
HLT5g7k1XEY+yioY41p4MGIrppWLbW3Jy5dtnLbYUej7h5QJMnr1jaaqi2OqZdyby/8XnsRtoAKs
K1af4XrKEOC6bRgy4XB40Cb4eLhZIYtPal13+j4lRoXRrnPRZck6qgQ6M430VuWwaW05PsNxtXSI
/XbMwLgdUeenGvp1tOP8MOylr0KxJqJ5ORRRu24VB6KIaKDKyfvNjFasE6hmhWCJG2s7ORoROJZm
qaIMCoTuYJm0wpF3+GXozEOmhwQ0pg3zak07WhRRLEszqkG6dPIyuRjYZLj0YeSrVWc/9DYyl+SU
NCRZSoa6XVXNZJ/gQ2Hxbsfxs9Dws9QzG9fO84FqozjIBK1kEXCEzJ83lP6dJJwb4RL3RV+RNO79
uAzL9RyAnA1argKAy8892vUx0CWt4bvt2V8vXFq2oYW87A4j9wP0ChJNtKfRwATD1v4QVda4bWvr
r5YyJ/Lpx8rSmdJRagvV6eFuIvp8nfYlqu+aETuJbYBro1qsmXTm+ptlgO2c0CEoWxxCo3ip+rp8
MXjAWSuDi8Xd1dvltw3bhiif5sCWpNl3BVe8RdPZFQlsAw10L0rWRdjiiqic9JajCmrqx4QhKDRt
Y0M2IqemYS5D9KWLsSmqDbFGqzF3CfXq4zXLSIngZJ76zfc6GdHM4d1cXzeO8VcKJgzKrfAjMhbg
K8sGX/CIUVl02quteWcwLDmGRXLXci9/lllVkZDZbfzyvZ0QVboS5GiUWflOkcc1dlI7RTAFfF30
+zii9AlxAEP2PzYmXrHUjRGSh1y1qToY9XhKZu2D3vnoTct6Y2l08F5JynvGyBvvC7sZiPREQVWh
WPlNDA9nwJQ9RLyxFtOdokIzYdZA7vgXUx+EznHMZHxWavqQTZqvJxltdM0yly2AQnzxZrrzcs/Z
hIpgqkwGpLug5XwaC36L0wzURJMJahkYnDVSs4ssu2wjoiNXpa/ji3aDx5DhgwJm5KKqifVr10xI
6aeXgandJi1ZJttK+7AS/0zh5R+GogfC0uIeySKNNUZrMOEDc9a759EFQDAVoLWE57rUVe7eJROL
GiS4wGFDmN8UB55qfaFFCXT+ZPZWO9aVfBm8AUl66jKHXUaMjSDsXow8XqYWKybbicU6qjGhJ0jJ
hYVppfQtDLM6sS4F7VPrP5VD3y57Ax4Getxl7THu6q1JLczBQWwsis/a7NOnvCBUwtJq3DOo/CHn
BwsSWxAbdWRx5IzCJBG5yE0Z8OrsnLNU28YVbZLdeVBc2BolMYp6R9Vg1Sp/LRjXIZXmY7DSnHUC
G2VVOuzIwm5YNIRxEIMYrerOxkXhnQeFRL6RI5h8pFWAtLtdN+boaOPpEYVkdGlg0tdMVl7jzLnz
pG0o2f6YPANcnSzGo13/BnzfxIJQnAFePey4YX0sFZWA8eNDmLELfBlk8OzQVl0Tn884jseGFyjc
pULrmRIFf5XAwNWMbCUHJAigp9TCovPVVXtNMyzEcdZDj/OuXgbTTfOxYDG34HBHoJiSKb1SlfsW
t+HRN7UDczfN5ZT2ivLR9dYNpNCLwkTXJP6yF4YAnF+RK8oP11Hg8xrd+05h+24sFe8Lk8WXxmwC
tVBwbjJuEUNcItHtR1afgC3uMWf2wsEEFDjmqmjZCMgxOIo+ZJg0om0hRJ4fWY29kVVa2iY3KP6k
kTjTtzT1T1IqPjPju2eMFI8O0fWQHUgZrleiHv7m97Tvxop/qKAwy1PjROYuMiEKKEJcSrLoFtK1
L27Are6mHeHRKXx4B7htDQkSxwfrCI6TJ9NCHNzEpr6pp/xths5DWEbrrevDKtGI5gg6sfSieT2F
3mwKmYzbE5tSJBqvNrRpb7Apd23xE8F9RuADJX1m58WZ9UinOr20SDEH67mf0r2XjN9hoQRxLcz3
On/epqYeuQtZYK+hpnL0YhZKRpckoj3VO5UcjyJnlc8lfTeJOiutOZOKN35dexX+OnrFsvrNOua0
QVg66745sMFFxd1INvJIH53Kv47CzbYI2V1uSLIts9XYuC2HIWvvLq3g9+UXp9LZQpJc6kUwpWKn
OUeoemFznVrLBjyvtze/hY0UQvtCbquOHiuY1sQKMnM4QT/7PdvH5tFhPWHRzqzzhIDp3NJxue5E
n8v7ZXLJ9JSFXr31Ozp3kujMZZ6BN52Qu47xHw0Zd+fBn9h++iY/TU2Yr5Grh0ejX7X42oWLK8lt
yRQrLbxpLCUhSTb45aqLNfBzFG1rPtmD/6ZNxqIzOUxVSBCgchBZFwWeP3vknhrxULu8x75pfUh9
uhaaJeiN2+MoikdF/kc8dGhGQty42lV6KlgDm+dHxlZ3ZA8ulfsdGN66AD+7K2M9RQ966/x0b7dY
mfowk7w83Amodvl0/BpuGHoXLXMoSzFvBTH+VIg3rP0lxgGi6dBP8Xbl2muWAy+wmvqnambITldf
stHplwZlY6w5yIygmhVkfSWZvUll3TO8gT47YNhP3UfkClBH2GGQy968Kcaty5jBZ866bLz4FmWS
nK2ofDToxpfN/2iRGjexsdSL7HvExhX0Mej0kC1ML41fpXk33Us2oqDmFC7FgeVsYs5dgC7hZ6Pi
F0vnsfQ89N3KXrZCxZinXn2tl4vKvXsxcFByXn5Htwp2YwtGjvX4zGf28UUljEZttiD8kLT47CTe
nIIHaH5wCQdgDxLbNh6MLiWY1RMeOSzmMe+az65Vz2l8Z7b7GwbdNtK6HelvWxtVjdRfjQrDzND2
LI/tCt+x+rXjPy8xGXwpVkoFHu1knhp4pIIqN31kjnNHQsGTwWcRmzgd06LgVY3xiyfAZ0VGflYH
bKvDwwOWQd8rjWVtopuwvcc1pgQAzayKunDcB5S/jaIhrwSfhinr02CjVomD9m4TB08EAaMbjHXb
liIPokxv4DthHcAOctfNKcQpNJWxhFLoaibTZO/bnf9veU8TMCW09r21LEbHxkWDJVaiMFtmaXK2
fSaXcaab/I+ttshscZqsDs2OTsiflaAyKrnI45gmn3UvqTfk6lrjL9gpLBKBGRFuQ8eJjMS3qpoU
l8DYUO2DVzJNkuc9dqMmhK2qwcmhk6MoLCz1cnyzrOolLTdc+yu97n/dFK528NxOgFg6Bx1m26mt
yO2DPZEUXiXt8v/fUcz/mqmIL348vrl9QdfUVlzeJt75DMnB4IPbBzHO1kZ/9JP3GQju2Yqp+BNz
2snLuSoqjLlj3+yQv/DA2t0pBVxskF4jS3QOsY+NWtPEa5NjozHHnPrrojS0d0GjmoWhl/ewpLSL
SkFiaVreqgZMkIE7p1SEDzpaTDqPwAGlJdAzXGI/swxTWdHGN4e2FR3OVzbSbod/nu3269oEeBjS
TTZkO80GLFg1ubN33GqAEpXLNTngu0ZTw94qQ6zrHaru2mGW6SHDiPojhG4sBmV/0ycehal1wMFO
PdJ0CwiJg3uvGDugu/q0pvmcaCr6b5/xfBCiWqo4CkINuR/M4RznlwpefKeTTFDjdSOzGC17wmY6
6hDBAtRwnXub6G/egOMmJ6OpcbNzPwfb+Kl6bzij+GOjeVGCD9Ia3xFNU+GwFwUAcOl1/dsKZgV7
4xwTPbzHIbPBIagQTheY+SH9sOPttbVJ9/k0dohx/ODVSrR3zcchHgUWgjiDLXFlud92QDWFCAMp
UgtYc/BhnzCkWDRpEG8kBkyttQ8B9EcGEKgra+l5T2MyO3JEvtWbCXZaeSNleaGb02fR0IySWcNM
x9nLXG3k0AMtTJSxVFCiUaijNJUob9A35pAAEg1bHPTvm1EQw8kuouUuehgzIo14MQTKguQE373q
WsxHmXjY44NwHUMCRu3lequuGA9lo/J9VlYcwpwVQ3MEUQlfQUT4sccwO+BDIQC23lk8xGPMBKJO
wLOSTqUwUdjhtpvSn8GkIg4c7Adjvo/S/jcntnLhVYI06eSclOmrIWpzmZhvaK0+2qi8tffsTFUy
02pg748hsiaXxCmGleveRVptegQI0uG9IMb6S4YwwN9f39uKwW1qLUXjApuOk5kBzS3ATBm+3Vdu
50+idtdjbN9L9FtTrP24NfJpWxWbXKC0mHRu/JLIgSzihC77D6Ng2kr4O9iIWuu3TesQU6IQZOkj
lYVF8rrUyLzIqKY7+LSMujXWa6ZXrQLx7OTQYHvDOlrN0C72cR3eaNfBnwZReAhMa+2WsYAbjI0g
MNmKRGuMghCzSA9jklFUl84ycNL0tlzBXxv58ZAOY2ZvnmJaLiFLaBVBlkoGiF26JQTWh+4Uau3P
QYk1DsMppeYw1V2Z4ZFLXg+QKnQuy0artlqEtKCJ0nEWqtmMZlQuiXWAKzzozTbqkLl5kOvrzBdb
Iw3hWLUkPvlghmdxHF5SjD3trnEQuGpQTFq6lr6IcOrY7cukNecSWZ9mEnpA5cZwK/uJZcfMtzp2
KvjtW/0rI2vJaB0sAfBP4nS6GdK4AY+lZchDLEUGmi+7fq46UGdOhDE+xVHVDLAFNXsiOlZMV5VS
VRNRyjIq9LYmzwmlsrbTCMrWB1jCCfVcXkVfKgjf6eb4M0QtHQb3aKsXu8pCHaMZBCSHCXdfP9Nc
inVgkHIyBnytHkUbCwgeekZ+mhxe07Z6jrXpMgvxmmDge6AZiFUS7iLtXJVk5uW5vY8Ddas93vdK
quxIUvaikCZbbNdFMDMM+lNeIrtNk4hKwwMSaeeIGipj4I9JxlSVuFtuxnePrLtWs67THO8qRfiK
wxDrANd6ZdYOR0KOh02QiuCKtqGy58WirCWZLEXw8SqyMELTH16iWWuA1SgZjX7hzl/Jw9sWd6T5
+VLb/ZJWBhMpa7tV771ULWdEW1mEOOjvbsAVZJufpBLheq4OVhAfskF9ccTgWEswZTA72OKG3CKo
+/b97lgEbrBwm+7CZxEq7d0jCNzGOMySFBIj9klAN9k8OKSED+KBLilIUWY056AU63GO1cjK+9jl
17bBYBLpJtZV4+GHOq2X5Jtpk3JdVcPNJcyIuTany8jDUhbNPwyf1ZIMzG+Ul7e6hd075lgcIkG0
2SSocmLJZDvt3ZXWlcGy/S2L4mJqcme7GuKdgtgXaH1XidZmdgc0C923UM+RidGnLt1mX79bkZj2
rcAmnPcgGcC6QoXQI8bQ/bV1061dVhgLKypylc2e2AFLNqEONorrpWb6X57FgMgbghfN3I6RuKGk
+CP4Qq7GHl6925ATaKHDDsk2ebIZnGgBLa7vDdCZyrvCs3+bhm9XBuzsdEbDyRwcMrCZ7drwEVsR
xqYymxgwM+pujYH8ZuLEgJ4kTGW64MJdBfYic6Fz6Mi3qlKMi1x5H+HYUolFMG9TXa6DlUlSMOJB
SomSGBVzBIbag8JiIkzqRgxdwIq/O9OxnkRrfPVdXCMnm42CjN4rx34zguDKVOtEaPAhiyzua84Y
hszLFozSYHIt2ar6qzuxYPr8r7EzAiI44Q023mkNq2vuIVFro/T4pAlh2G3t+5ywPgw40ZMju91Y
IhNqGtYjhsMZTIU6zxAXAB4gTUqwkz6Kn4Wu+ZAHSYIiuA1vAd1MmsbnULP6fZ3O7JtuMdnjlxbn
D5s5kbTsnZTIBSe8rx1qdIamxpuI1Feiu29OFC7gBw5onngBZQXUJ0JTTb5DN/+IBeAM+NGfOrG5
eIuHI3KjJTPVzxSZQ4PgqcXiKKyE2NnKo5SmcplUkC99yTGsl85rr01nmxABGmiQ1M5815kbCrkO
pklkrXM0OY1NHEJN7AAo/L3fxv8EjT9SVoOAqZ7tlOcIuZKEhXUZEtfMTzJSzqLfQSR3t3H+pM87
SNfe5Bj68+KulMRqTvUtOsAzqoULUaUeWRrzX0gzgV+RzztRvH9s9yGNGg4GDltsjDLNVl5p3vDD
4klAF5ZPMA/wbsWCIKeoN/cxn/R6cMBJhlgUZTyzCklWHCPMb60NT3PWyJDm9jdMOM0QP3gTbHbd
R9ZWenqxJtd0HjxLsRL635CpN8fPXnKS5UUnrqCI42ezJ/ZEc+G7FiNI1KSeXszQZ94TzNN3+LPh
fhq5ogDLessq89+tIXv3Y4Sko88IcAbtZUECJTOsHxWBTqkL/AO3M8ev5jX4Kqgw4xjJxzTEnwDf
TV/9m6a0RufPPoZk2JlCBqrGJOz53PFSkjHyHs+fmyd9Ml0gI5r7rMnbu8l+xi6ggndtgYi1JPmn
Yo60supkXHol+5PcouYpbZjutSrq+Rv8GkfnvSHUA9dXwOYHpwUx1/UmcUFqm9PEhjj5sCuGgq50
L11RorHQArEMjW2nIHdm/zF2Zr2NI9m2/iuFer7sE4wgg+TB6X6wNcuSbNnOdOYL4XQ6Oc8zf/39
qOp7ursaaFygwJI8pS2Rwdh7r/UtrwjOVeM2d+zC5a5Q6LWSGDd9jiwZ/STCa3LJol1PwBhvJeen
ryq1b3JalBMKa9ibzCf15AK6tLDQI3+Fg0Qi8cRW1cjvRAKjKh0nhbT10CP4pWmJdjnGqkjjlJe2
XvUuqPCil96dX7Y1E7OEO3q0qQqmy17vQbCTzIRVxrcrC0oFaSSjgOlREZGLNl6YGwySY5h20KOm
nyWCz7yYfsglm2swQPvN+plr5Wc/aYGSN5WrlDFpRnjgLi6nl0LivuxGFGpeCnMutxw6ICUdyF3l
8hOsIg/XaITm+nNwxcEGuGoGDE9MB6h3DLTGyN3p4EBScmTSbvysffN1lq5TiwFCbhAgP3OC1mHx
DUbBW1H0YKo6+gS8KqURsoHtgsVL9+gSUUCHDWtUVoNyqSXu55l5w31GqG9guzuvVwApXYCFnX1V
Tao3lsNw1AD6nnIPvTdT/HXiPNTK3JQuETyaHaau6y+I+AmiaV+MBCdDNe9oIX9LHQ0uDL+ZM5bw
4ExGomb+0/eHg7Jzg00lE/F+7s4NJcKQUDq2xkiunwMCKoWpAikDM0i0ImSuuo+NDgNlK5fJck8y
95PV6a9VQA/MNADb+ZMmA9isDnU/7jsNChi+a74af2VB5Nwj6vfZ0JmYthgxGq9GObenhkxsrKLj
tlHGjsbcozG1zX1NDxHbPfmARJbdWwbQboXpnCvRXEtnuDqegtLlowd2JnOjork9qAzpZMFoa+Mu
oo28wy0yW/Qt7LhmpueSZA5y2EH4tQAwVdrAa8IE1fQkjdZeQb6lrgQd7tFY1YyPj2ZLa6dAlVBV
h2YiMTMd+6W85erM0H1E8cD+wc4Iqx4gYXhETWVVQRcCapYyGaKMzjkVCpO8RQZ4EIqXLOcyLdlE
po7bY5FNnurCt550O97ZAfmjOkEpTS+UsBwHxS/BXSSSUs0w38vhJWlHr8ssyVeq9pP1kOJZGAC5
GEr2jzaO8yl6HCZb7mxJyqJNk5FekhY7k5hi9roeqs3WNp5is9y5UNAGrOqHcMq/mG3W71NdPGgf
8IwybJJ6TEVUxSjWBGgQNjIx1goq451O3q8mg1ro6vKHEXpgpCr/1QU6Q0eAFzupycJtORWicYJZ
Kh1I7dHPzgLvEgr90TuC8Gt0neWAkQaJweT4AOu7aFrb8bwbKIQJa5LDfY4BIfIECmp4o2ox+qRg
bhF9Y/lgqV4haTYIyEst+UZF/r2M5xFMJ/r0uWLKkw1Ey743I/cJ+WYhgiNuix4bBaI7zm+JDbQu
tN/H+GGcuE2qcLjA8WU8EFy6xoLh6gkcZH0A2Kpnrjm/2VPlEAtVfSGAWd+jyrsWVvo0GGTJiND8
3ujyidwquhS8YNyy6ccyo/XpOEAeAhbsJcuQ219enrn8EdnTNWyQrrdWfp1G69me5p72FyyaQZuv
nZ3u2cAzt+5xVFYoi/lnY/9EZQ5hH90IASm4uuanqvOe6/6rQaal1vMDySTyjtYdTAsAZ51Ld7d1
5n6XMWwNbSI8a439pIQYKc3pQKcpYEpPbjDdRapRsng6TZJIQFdsMdSNEgjFPCIZLrf9DE9P3rVM
25Tfc8ckcpus3G6ctgWAtBj5NrnPvCEAYWoMEumwb7goZ5CMZvYtZHjkp5+BV+/zLj5XLMXNr8Tj
/u109Dp6ZlO1cZB919J4S+FK1cUqYVi+ZdfWsE1CsVEYa5HYT1GUffez4CtTQLgfPbNdD62Tvwko
6Ht3Zl5Glwx5WMA/oU8+EXqF9+gZkvUTS52Sa41Os2afOuYPc/E6lnghBczpunhtBm2hUoaj6hFN
ooiO9l1iSxiTt6r4nuLdKdgD2e2AXnE8xTD3M+RKJsqjgD5MAqA1l/zfBUccV3d29l5Hj2nX06DD
zIoBpmPPTk7rKsLyQ6YefdsPs1U7IutDLnBkQHMHEToKzXu5LEyVS+8SBRA/fy6mFc2WOwGKf+kF
KsjnDUXdQGlaU1kHkXWPiVWtI1rFmeeBGmAgXEa7nFhbmLy0ynVHWUnbihkUs2+YqCgJrQFSJPtC
6wcJMfc9o0BBAY3ZaVUV5r2F1iVL7u2KKVE5hx+tTRs497bjPHd3U0orj5yG/p49zeMQY/tKSCxn
BwhrMiREFrFCalQ2+U02ADJj8dxva8/jpq13lfFWYpJtegeLR7QpCSVLAdslHQV6mZyXRHYPoewo
KJ7c9NDhk2Nte6BgaXmPg1OA/KDP34XzYtMdTZfMVDcjmCjiPodOWuAYMT+DXMA7dquvbtspti+F
t9GqwC4Kz9PvTeprH5WMFyTrJVd1CffTuH4F4JbJQKQLDzimgQk0IKOyT/sJ10z+QO8ZZ3X14Nrf
EaBltqtJhUUbGbC0xQSRqAY/vJcQTY2bd1my8TkAfUAmOTVvZtl+kz7LYmI7F9mqtyL2oOabVEbA
TUopxX2oaK2mZcSs20hfO0tttJGv2rx9bgU1jJrAAlr+opzf2hLUJDbCinxcb1XGhf0qCUOTdRN+
swpMoroDicAw17g2GbKdMe3nh9lGKdxr3aFastpDRoYouBd4PKR9U0J63IZ7ZbwHcde/qB7QTDNQ
44xfudmIbnrVcxw83Q4ow6djz07Od4zXNB3Ds3AGbDRI+y+BC86yz8YHpiTVcTahMTm5nz8UA7Ou
ye2TR6bH3l3jBGLrGrVN7AAUjtnBvezGX6yyHq5G66pVryZnH/Q9SZ6jfY7s0kWNVJYEPPAu0IxJ
D2WJ9ocL5YD7Z/ruOdLlrVXDwQm64nX5OGEVg0KMq/3FLxwmP/1pFg9M+/u9Q8ynit3izWrCq9Eo
66loMyxufPXtw3OiNUknlbuO+o7pV1tWFJ5xuMtsBOUN7YPXBZXS5Bn5kKpzDoHgClF6Tt60VZC3
VDlnqzamDfPu4ms451dlOu4j067qdYDnefswHRv6/CWun7xxqnslQ/fbra8fj36+GwoMuqPDBr0Z
EchjCvfgqy77sSm319TV8Kx6Q25K1E3PRQFfvFFOy5m/DsfQ+inHkmat27rXyENkko902NomCi5O
C1B96FR9J7yhfmhn5D41YXGv0ZDY9y5OjGenRXGgG/P70FjxmXYbIQXWpD8lPbr2UXi2eHKT2rvE
Tf1oSxBp/Mtf6wjYtfDd9qHFr1WnA4VaUE9vUTl/lHZYPdL9669VNl087riWw3h6DrYNXBDIXZN6
mA0X1pjZXVPyr1auYb+VFYLfLMcaN5d1snUVeh2FeoFCyGiO0GXuIhAUuwlR+bNBVqIDjyw0y2Lf
yHbk3IF7VCRtuY118LwMOHaOFXqnKey+OaptjhXWVnhM4wFIW2gHfKaVxrljJU9oLp6mJG2JtxwP
U5NKVFERDqHM+J7OA8809wzYYKhngvRSe/Dl6o4olg54wiXJAJU37H9JVgD4fTtkDhKhOcncLbXv
SQtOeeHL4ajjft4EswsanzPocbTkRwCs7X1E8gck0DqrmOBCuqgM6RxfnSM8ViNXK/2opl9rv0w5
T6T1UJQlMhAtNq4gqDCtq2+jT2aAHKGizzBAJ+5VYQGYt45GwgCEhF8yzBtAGPCMzeGHNrdWzu7w
bo6czcyIey0s3W6HnrdzdDzwafE2nAbMUFH7bkUdl7+bTMdQw0CGjxLfz1DdxJ0u62av4Lw5y7A9
pIU1B8XZM9Gps9UGhmNACaiZlW9Ma0nslmxV6RntSi9EJNT1kYOSDZ3rIEwEMrOs1+zLr+2QB6dR
g8V2U7bAWT0duGvog5MAYAuddvqGyg+/XBlB/m6kB2JsfhetrF/yEhNS0wL81W5Ky1HI+4Fe9cM0
cR8vhrY6KriRbubPbAsFpYo0EIgVYCu4n+2rUVJwTebRgbOGN+ri8bh3JQI7ncBbIrmpLRz3AEQi
/0pzjF1A0n7rwNAj0KUfDdTTqMPr1MF+ajqnWIfMLRkJi/Y+FibkcmS+5ZiZz1IhHAw4Hz6EzC+p
Ha+MCbm0ZRvDKYa2whgWsXYzGSPtrAoRDUXOhh8bHypro0qtHyjvMeEa0llXvB371Ir2rTs0b1LB
3hCYLGxWCBhCdnpyF0CNXqztsAtyh3o66Fv2J3ZU7WiqIDNRIt7qKXZ31Wgxre1FXZ6nEHySCeQM
3EfNZPd2wE0BEWrOUd59Z16DsJ/Z9AULFLfUdIIw1qZItpZD0zJRN2aU5Shf3IOaAFoT4ncqUiSd
UdcfmZlRR5ZxTbBjL06WiJ66crB2sdMlJ1if7V1Y1cXm9tQykuR0N1sQoRQXyd0McHLRadKwaOkO
5o4kttBoXrAQVo+uje3PdFP8Y5ytj45lPhLVjX/JaetjuxxElUKCEnIXVZl9cF3T3yNBiX9CCsDK
VafTVaI52A6N+tkK+yOps+roebrFSOIJUnbyhD1Jsw/Zya6AEbUvhLwPW1m2LUM+KN1WoYOTRqlw
12jDvHhSwZtKCUPpvHg6Z6MEc+FumtF2P3Mf0WgiJ2Nde1BQg9YnuWpW80Z+Qc0U0QT/kJSRg9Ho
o5ZZcR466llvVOy1B1xcADfshxY2ZlRT7HQmOrlkzOlPeQ0hxFq8esMiDdRQpAsK7UOto24dhQXm
HQM5Ym4gBjSA83W1dyzswPpSkufU55yBuT9Bh4nxacw+3a1QAq/qBpyxRY2sKWjEU+cvmhHCboWx
KXRGh8mOTbRxpEOFZnJscUIdk8rbdLk/LMvaXS4czcTaSo6B0SdH0af83IyyRyL3+TLaxOzMmVns
OJ1+tLBgzqOku6qbDMR+wo3PtQrC571unxRu9+yVZvnoa5dCMGQfnwQHioDwqFMGTcU2KBtxLinL
nrMy51sJr0K1ON25gyOPrfTHo2uQJNdC9LodGCGQqkK31qUd/xDQiy2BZBygcQK4JuXLfJNj6z+1
nXm0rbh/XqBHXag6FF7K37XxsWORPZX0SpgP9vmzW5FmkkfDIwvuccY8eTKtSuK2o5NDLlfqaX2c
fQOc1HLg70GnEubTinhpxU0oppRjkZGrSDF8KyqhHrLl0Ebx64QvaduJ0O/gS/Ox22fjIQPYFftP
VHn54nB9oeEGtB8awPl2uH389qiV8/epY/f9p4/fniqxhBDJjoBtr/YZ/FZVTNIjW/ssmdxzA4EW
d2u8K6S5HvuhhzXMClDkFDQk70osKBIFhc/l47rl46wDLP2zH57H3ECOPidmunbTJUGhEeHZhDt4
vj3iBfCOZtOA/2HxiNmCHWvliQNzYZt+eoSqr2YetektA4pd2J8NQcvMbpar5wZ3Wg6MleeNG+CR
iPq8O6X0Y6uAbU/d1RBU89i7zEnnXXIbxXTsOayRsnqxcLHtgv5rrc3hYNTJcKBvLkA+pfa3Xrjs
AjvPh+kROycn9d+0yes8lKIFNxE+oRpjK7y8g7dH7fL09qiWtHKY1oAq5O8sFztk0QV7IcsZVDWH
NEnwDc/49SL0F4GdVPycVlxuB5CheGwb6zgJsVeBX+4wjtpA/oP2AGmwTG31UC+HuKrrrZCMtmw7
/+XF1rhv7DIGmSN/WXHZHv9xKHG57tzYJMW5dnuxME6R2kEfIPiEZY0yhjFy13gfnmjIseCGgk30
1xgF8otDg4ybwDJf9Eir9TC7hiX+jbBxOyQ5Hh4hszJeoxnbZRQCOs6G+nlR2HQUsqPhd8d+Evbp
dmC8Eq2tuYKqMgfZD3jFmrCEjim2hHCYE6TLfWmFqmTCTDbR7UAmUcy6/ZVSc9UNhiDt+vnGQTVx
QAXjPjC8PbgZ9a+si0tZ9+cYMwHXNKtpMuJ7moaJJo19QWUMj81AXWGlof88oeK8ly3dAZWyHxeG
nS6Xj/uSeDmjIFIQIXe8V/RXr4EGRZRZDUiijlsasA2jICRkxtV6pl9CqJewIZ4a6m3uJ/dYp6mH
Ap5KDYcl+DNfk7rmBOXXWKiS64Z9Tg3BMEOCsGFsf2hd+PYjlnCDImtl5tB+HRBeKyKCKBWVa+7F
WXgFeb1WIl6GBIVHT6PJn75XqGHu8XVEZw0i4xjV4so3fo17d9rLCZK+zyAHRco6dTLITw1tqRpS
69qHmbnOmwdmo4R2hzQ9SpiVWaQBKToCx0VoXumUrMzS+Rl7FTVN76nHMSG3yU+alNCNwCaMT9Ft
CZX3FBdEPWRjTVkl1IneJxlAy0kB2SdnAhpgIu15y3xTflgxDaWBGW7cj/5OjZU85an7HEfP0ac/
W8bay9txA6Yp+iL4Ndb5LEjnJi9tXbaxx8pho2PyD4X9U3jukpq3mN7y8CVI5Ftv50y3U/lSuNCn
QqJRD+MSG6xlcWg7zEWZFBcnomqzcnJE2NWF2zihZMhmDLgTIzWJhGXdNxVAD5eMyNiz6pPrIchu
IldAzuoohrP+RUhc9KImLxGAZI4FjHZIaGnz7GepPFcSUd7s+5t4WZIkTTsPRTiiVoxBeIhgL8n8
exqqEKeY56563Y0ntCgFe1L0pHO4wx0g1kNolPsRBJARqSUwoZ3eUkNsDKMynwO/X+hQBYUKjuQz
wsInkJjZrjA7yDBdEL0MvYMSo4p2g+/S7u7TdjOYTvSqzG9C9/I5r4v4FQzwsYI6fFe2pFwj6Jxe
wslCih4Mv2YFtR/VmjwwiUNi44Hv551nl9f53dbrwmmlUthmnlfQu4hC9TJTTQNsYixUDkK+ZCEq
0byiVW0XzNeNX0N5skLZXNrUwDuXLosJu7NtFIn46g4FjctQpNhEoMSgcB8PYdSNW2RYMd0AL/gi
fdgPQJ6DTTM4l5HxxhXaxTffNPoPKZailnrdXtoFsy+/ek1HO5R94Lo1UnvTo8EBG09MqlcaBa79
nnSXfvwkQLT/4956u4WWBna6YcB7m7q6uDR50pCQ4Bvr29NsSstL9tUECbgOiMZj52fStTQeyZbI
QTnYwVtO2pA7+3hBO71trKzZly42brxXBBSwA6HAgGEoAzc+i+WAJmTamDWlHhZGoLsWdI6a6eM1
zgz7WjhPLjI3et8jjgyrYlIiK7nzMhIKIUQiQkENiaCsKZ5EPX9JB2N4Yd36FCMYkN4Og10uVPDs
GHczYdNc+Vb+6ZWvjsLXNVitOiSjwcZv2XSOC4fSu5sN+F0QpY1HvwhQSY64J53Q/JoVPhPdvH10
KthRRS6MnVGgTKmVQA+coeE029Lc9v70FE+d8+C6b2GAdFlOZP84TULGqR6JUKEgpi9Ijo+aflTx
8I4O0Xme+2zjwXrdmI7lb9ImTL6ypB/JMrR/jDVhIo4NmGJiWoKOpUL4hTTwa6GdDBc1AcXBkE/X
wGj2SMfzVUQJua3JGXwJa5RcwTA0GxzNrM5zg9VqGKnPort3VwB/tGAwn2nxMmuNHEI4wwhHktmL
XattjHUR0a9QQdEhYM9zIZ8azYC9GGTDvdOJ6Q1MUTSp+iGPwwbEHILLKo7RsEQwbYHiSgAm0vsQ
TWvt3Xps1k7qVmsjAEeyAOtPXob/J4u+kzW29SxgCNiAqNFhi0dWfEI4Sy71KMeVXXwpkOzBDSHC
oWoaCEKuGtaO0Xu7QFN1zBN+rVEnNdc5tCWLBzTjrLefzVBlHwhAS9pEEa1+r3gUnAN7z11shbW+
ihK5AvrMZhcaoTyNGdR9HYTWBc2IXNm2hVCljV8pfQ1gcVZ1MgqudlnbBB41RfgwePFHnjHQH0tw
uHR+wQg1FKSOmz7zAhdnx2qq9e+//dff/ue/Psb/Dj6LR4pEXAjN3/6H5x+89nUUhO2fnv5t+1mc
37PP5vZd//tV//o9f3spMv77j19yij7qoil+tX/+quW3+d+fy7/+999u9d6+/8uTdU7zY3rqPuvp
+tl0aXv7Hfg7lq/8//3kb5+3n/IylZ9//f2DhIJ2+WlBVOS///1T+59//V1a8vZC/fE6LT//759c
Xom//v6aR+3nz9+OdJ9+Ftm/fePne9P+9XfzL6zTcP49idtOS0alv/82fC6fMdy/aCXYT5vakUor
6Zq//5YXZKP89Xct/uJaruMI0zI5jW3NL9IU3fIpy/sLPhZHe7Qy2QNh1/39/70C//JO/uOd/S3v
skesgG3Dr+P8/lv5xxu+/IWI022pLcd2TX43F02S4PMf71f+puWr/48AUqIJTiVypit+Aertmdq0
T5ZK1pJxkt06DxIeLCT722Gka7Yrazs757IdyMMLBxrEhb2gg38of+62//SC/v3X/edfT9r6334/
7bqKl81xTKmU4oX4598vSWgp5T66t7DE2Iy2I7/PFMN4upDY4pE/YdUAHrI8vR0KiaOhyo23akAh
H0W18VibtFuqEkRqWcFRlXWuXqWFZMFry5JssblcxSKZvyMcfWKXv82MnpwoT2QvFIMl1Hgv37dL
z90eP4KhEfsCpeUh1pQJYaYYQLfY32gL4Zet7GHLVjr6QdI2/Ya8KSAhWj8o8sH3EsPQ0/qUAetN
JmHJMJcM94FF06/hTv5FeqSTLotvig9Mb50J2NXY6ZGJYplMKPaSYzEPeE0TRng2zflLFQFOdglN
SWId/YhLtCZ55agjN8fy3gtQgVlB9Jy56cowrf4Y6ZwiGO7zl8wbI/LNBmdVEsKwURWiH26pdL+W
ZZzpto08TBHP8MffVjMRduzBwxGZdt9VZY2PWr9BiQ4OVldP27Jb/F49RN6x9zZeFRk/FleLXdXd
J3u0X8Jqu1fXhKo0D+0+dBQDKdd8DBwUQEFC8ltYqewlE0HyMq09WtX34YT6zVYGN1XK1f2s64y7
TnAtqnzgTQiuoddOOzOEj6Rb/ZK6PXNaC01yDhTnQRZlvimG3CXFCXeXF4TbjsbRY5sZI/QtzaSl
Ki6ZWqQpZWS+KKNOD0xgDfYqPE10kF1IoPAustfyFZSjf9G18cezThiQOQRA0Ck4xFO50O4KcjmD
sTO2JE85Jjt2VNPhMZE5gabJij3Q/Bo3UJktK69WxXBkTj2fkzloLrdDPpMWA0z4NDYBAx7scupQ
tkW5yzpnPOmOXLwpHdiMzi2JHWWyFJ4psiPTebHGoXkqrAm0Wcw8wGYoWsyjS0Bj2lymhl1HERn2
3gjKz9Z0GX+3KVA8J8nw/sA6/2mW2Z4K2MV7mJC65KerZvIcFOAWeU9WcikPt/vtJCB98/bMB2NQ
O4M8oKwi4pYHQ+7wAO2E0UN87VHa85bRQTqS3/HSuWgNaueOXtBQ6afciqePiQdGPMzfDBh+Vs/d
EJUDNZTFUhJZdg8IBoVHEI1FQh9yudElkfNU0obXScU8tXWedBanp9LOTwgl2kdJtgJ05yI0mbqR
PhrIqz3OzfH23iHs/6mj11lk/oNY3sycD8Rewh25a85uWTpHlesTGwbx0C0HL4eeRRSGtVJmRsIy
kKltlENoLBANgzmt0/e4L7mS6+pFjPExdgMQEIYQr2NLVYoSPH6nCfwYpFn44z8vhqb9b4u1Fp5n
oiq1WP2l4/xpMTRTaUUavTEEKoFGaoSefTtUQ/P3R//4mI2D4r4vlW0x/ab/3xLLHXedfa5zq35q
zMDa1P2UwUSnNghRYa9vrU4aSditYzKIzNF+Vuqn1lV9vT3pXQIELGwWu9tTPWkoZDVRLCy17LJV
wFtvKwhxUT3u/CY1Ly5d/lUtSxewvzYfynA8O24TPICbBhlq+YhlbPcbkoJoFzdBj40bDSyyrnQV
culfx6Ry9QH2KtlPTveFYHo2S+OdaEJErmDQXxuVOG+dowkhldH0pAwG0EPrCdIsq2iTlV79YI1U
jIFUh34y3+aZucQSl7LrDQiH7XgBczUhEcYNbnjW+8hafA383HiK9rciSVUYyUxlQAob3OZqDdkP
MJTTUcNozOqIrv0yn7kdaBhRDflyfKpGIR6ygQSVonaAHasuezFlcB5GUpplBP21Swqb94Y0QVvQ
9TVSEBth3E5I2o1Ur1pyxAx0nn9cBC7YKKB01UrMIhHbLGyREKK1wgfayle6PtE+EN0SY8Lp3Y9z
tK/pLWEuXZYuBlhbRjoQbmAOGpYwngrOhns/qpq3Sk/fFav+TnbpUgeH0XTIzLg+3Q4DASYEUoAf
a6oChc8UEpNFCwYQbldNxzm1PlRBLBOcrLi/J5emI/QO0Tn6TMbKfag5i7I9o45xn9nI2VaWU44P
GdKuPrPEsfYm5xQxkWEuh7OeblSy89LG5TakaGzQAb1Dz9VAHGvXPjPAS1YwVv/PF5Sy/7y50HrZ
R7GrdhxoANr6183FzFnZgdYlpn627WNZUuhZaJzRjofPNm3lZ9t7qkd3bRlOkWDAKfOjTKrijMUm
Ocxj01ziIM4+rF4rSpmB/Tjys1Vf0VOnssjPpk2Id2e+IoZyr32lvyRLj6sshAsQpClIKRZbxuvp
tRB4wdtoPaWWuaCkh7vUNLGsF3N0NImGP/7nP1wuC8W/7Pq0dkxlLUuIsnEkLLuuf9r10UGhEzrk
WA3jFiFEk5sca4AGaLI+vSHPX+BFDpdi7o6igN2LzoNLwDePyTJox1mUk0hUfO/deHysciGvXWCj
QcI67EWy3AJSck5h5DmnTstf//l3N4X+89umXUtbpusxAneXpfBPy6AgwwxJrRXeW17wHedpdl+F
U/zULAfX8qb9IIhzi2UWPyncp0/1FKFVN83L7StuHyr7kZw0upYMEOG+jirO7/MxxsRFVsCjy4u3
9wbn4/ZsMv2HCeMyLRi/3M4zKMPKeu7mfdBO6lHVb0Ph+k+1x7IxEU91sC92fSnn/MSEHaqjX8dH
ezncHt0OpYNPsxYW2cjCrV8iXjwnB08ljW1kMKZzOiLPjCREH09EAVzYcaZvh1QZtSjJE5IO4eAQ
i+5DevOh1mIHuHdGx940aaK/4EE4533nrvmaZid1rrZ24epV2j3WUHv3JeY1RlAKR4qnHrOmYi1j
Cd7nFUJw0ZOlMM0omaI+dp+CvDxbMuZ8MMHvK0d6+9mcMbiz71sB064ecfm5TzEQ7Ij8rZe818aR
TyJC8Zng8C7By0ohwclRfU2S6iWX8a+oI8QSX85HDoEo58L/4ywMJphLOP+vShRqi/xhbdCZ2LA6
lt98Xd87Yd5BDEH94w4olBhzolrxtLe17KbCq9tPP8qYyEKp7TdcJvYq78V9h1DyRRK+RmO8jNZZ
Ylt7Sb9jLcqFENw5jJm0980GJYGisyUsEYRM3QJ4MNmesYPMOBUZHMA7micIzaFwPkW/ECesewqL
6IqEBdCeh/R15FLfhSAs9m1pJ/vKsKlLgDx4XUQ/UM/e18FZbns9ybl9b7cHs42zSxz6pDaNQXal
qiB6oRjLQ49E9AQIEsuU4XSvsmxQMGPZvW91+MSFOe6HJsPkZYnklS40TIMM4WO3PHX9z1YuU29p
xjAoR4TH7TJkuR2IOcP5w7xNJHn+2CT0XepFlnh7Oi0f82VcINWVauH+rNjl1JfAUPhl+nRc+YZt
PfTMix8IbhERbCbczPWZbBJyRaao+eNRLjziJsKkp6/MZ53lUGO/A6HTz6tK6FPiW9ZbXPTjqhcq
OQeTMneGN0XHHl/CphGZ9YSaFv2npC9VIywHv1RC9zO9R9cAs5nbUoCA6HzyvPdRkTRfnBgmgOrK
H9ohVaSKcKz0XUxuENfQqkXo/YMdHlGbJJQEWDDhuIczwSMsITp0jS956T/FY/3TF0twWhLA8Q6T
a2O5RzmQRJEF7DCm0ovOlF9EjwGTqVN345P1BvB3CQJJioe2r52XuqIRqXFSX03Er9iUi3g31pQI
t6e+lzRXkw43gQxOtevogJfBfEVCaj7fDnGdfmHzX55uzzyKmo1pwN2Pquq580E4iICciUiY1ZpZ
y3COQ4PRy3KYKqII5pLQcK+0nF0YNfM2i63qpR+rQ8ReIicGhsawKruHPx52knGfw0bKCctyX1TG
PlbucWK9ecVtLfZVTyxb3Q6/2KKMtFxLcbRaVxzbbBZHbHNQiVAPcfRjD5oeYYb3dODJXmiMc6iE
2BToV9FCR+7pdoCAOsYVNjU3ffcyc1V1cfVLxd2jyKvgG5of457O5p0fjTvDkdYqKweTqHSyYLp5
nM9Epw1L7k/L4KSvwvzFqpBR1xKdmI+gBV8cEbFtOT1bS+GuB8xXZWeVxwLCBdgOHzgrBBNu0Oht
SCWZXlVeNywwHZscdl6vczfb6xgRFkoP51c1O+9W1XCiLDQSjCh0UUcwXhaXpAy5QhMjfJ2mx0oR
a0c+3p05B/u2SuJv4Cq8mDIK68+lG5wOmrKbLpyNdWHM0KE8IKkSr5RV9M0iH404g9BABhXDLVGS
WOBE5UqFMc5U3jl8LFdS4N2AZB+ZOaumw9dDB3Kdj0REFZJQkFQ8l1H3Ibx4F7dus/MUgjZVlCQ4
uHA5mFEsEXLvMyLMqnaQWlr6TppwWLx5n005YHBSTdAjU0+CFkDg48SETKRq3tLveAeKiqOFEmlP
sUxDaPatLdBMhcYVw9KS15wyODGqklbF/yXsvJrjRtIs+osQkUBmwryWNywWPUW9IKRuCd57/Po9
KE3sTlMbrYmYClabGaoKQH7m3nP74kca4yJVZUJuH6pQL7bSbdeEV4hf30RKKWkQM94zjQOrbv5E
g0moI3fUWKevMnDSve85jzn/W2fQtw99H3H5VwVIwlGcxKLGJk6AtOYO/ki7JNyoyqMFBKruySra
exeJ5GnjJjLa0guT7mRgxUa3R3fwxGyDI7LxUU9Ti24BRZjrspDlfcozfkUeDaoqoV6FJ5u1R6rO
bhAQM0gRTkxMt0FRQRVpU0ry8Tyq/ltWafgxjn4HVg/f3VSPcdj+4B78rvtDp4DrkBUI8FSNSKQH
RkArYdRw0n1rzXGBN4f2DYZUCo1NJdsxiUE6Gnm7ka5/Ctv5DtBPfClymvxpct4WD7LOLcU6IW02
DeCBDosHoHwbp+c5TgXNhNTlrs0bsNvpuazpFpoSw5LCKbdG2alBX51b2392otk9At+K3emH3SAV
IVUWpmu0b8P6pxkAu8ewRYI73hFUpxwgCoiv76nTvARQhUj/+la+DS3p8EJ1j3zwHG0mZnpckCsi
Ps+MZEiGh0xnWlgf0aQ5G4dvdFOVzT4aCfFgCTJv5BAGm6SPv7ZNsK28grm955drI7z6kR+fp/x1
sJA/IQZpz50moLJQM382G2GZWS8CQC9bB7731Wt/uo7NIi8VT7lLfFka29/aDgGBkKGFcPYoyxgj
4cG22TlT3EYm0SztGD3K4gdS5nILqwVuRsTlMKNhIvUcnGxeA9bAzEgFIYwfY1y+FEH+LR/FpuyS
nzVpZYfZf3A7feAOyw9pwLKTTvRIt/VFBr1Cr23tNIUBzwvmP9CxWW/I+y58iueKgN+y4x9HGjf1
/XcDS+B65l5EOz/taUP28cLemFoyhwPa912bQjjqipFlkmPQMjSEixb5F9edWIQ5PDFzDfA5QQoX
Zp0BLRwO8M63NwjGcnT9GbYnd8dY99r7yU9Ikmwx69ZZm2N0tCdGSQ2lA8sVxAYTY4sitQ5UQFxl
3YTTz8r55Spva0/y4jphulFiPoF1gw6BKmBdM3V1a/OYhmLNebu1x1xsW4dNlIWnOLacU5UFVysA
lFezStmhXdlnUzHtMhsu69zA+JzwQI3aZKLii5OqShI193lmWyxyKh731nPiWT91p7pDOhNlJ5ZK
z8yZ8cbkbomldilrRDHwXxLbG7cosF4tFPweRxUyHvrJdDhVKOlPfQnOYmox+OWkBvjZLmTMRIO0
l4ABEkyhaNiLeyzVa6aneAoD6l1H/IyNHb02IFk+zWJW9kF26WYc1XROi+ndhcS/rryBnCR43GwK
yYpPvjQKrFYy87wm70Pl5rDYN/Q2GfARohGzD720jmZd3zclyZ1YkifSTOb6PBBRFgrjOUU1t55r
cDwjqz0IMWO9roKKNPGQvJ6mrH76DnnnHS3SOp/cv8dq6C9mZRPzCoU6XpbVGTpFmf9MgvguL/x9
ZMeA/2psYqW76eAaBMp9Gxo2wGh1h3USEj3lz23Lti8l+gp5iKkJ0cDD+q3QhJ4l0VCtFd4TXLdy
kzW0zCU8K55FgiR64i8ai9gSM7TfdU+UyzBhK5+SYJ+OKFHjkGSuCmCv5QIwtomocaIfM/ur1Vjj
SY6XcGiESlcvLH+2RYzemSAmEqkhDuI88Ky3vGOL3PqQc/KCmoK92S4ZfJ4pGQDr0UDHUiMA9Abv
RO02QjYPvkcTQTp5+hj600PiqgdqiBenDeQWgsOr5hnYtfBT7CbA1Yz7phuCdz/3vplzClVFfoFZ
uDWN4NC7/juaNhTukfNqFESnSA4ek3UPtyQxXKa2IRW6NgLK8O+oarcaNMrRalNMfA2bdc8/5bZ+
DoNFBDc6xJEGFo9ZHoNRduIrfbIL+WyZhrgL/fguYmyboGkrQPyYNdxFHmhT0z52ZJrHw88mKk+2
6iagKmv9BC0TSDqcz8GCM29XkAYLGLSjE70LWe2nIGbGWe5hewIga+ILwvHz0Lgbc4maWFt2HGwa
NEPrKp2YJIcMAjPza8gOYuWP20gA9Gt7UrtMCQ0gQ927Urim11HFdFREP6gv9ZZ529WiEMbGivJQ
/cS9yEfZNUTB9xhhJ9c813guDwEOb3zSqy7pxoOtwg77R2XyPMY+GNIK8renKt3NVjodeGDtqzl8
r2ZXsf11iEQuNLSrhE05Rs6DCeUKP4Cz57im4uLksUaaT7jptvVWN+mHM3q411G+of5lNxM3H5lL
waExVxM8zjnqynUgB/iWA+yvZib1GXoJzuR6I32Jh9PDgBeTP0PB/+Eo/PCMPVmvTswGMvObkRKv
6wbumkKX1AT4XmWXkRYxNajd4B1C+gp+9m3yBO5umq153Vcw2XhGk3hiIgOHOTftxtS+pxqVZK0F
d7SeQN8b9HYR+BgXHM0w0HjYPNK6HCnmsOQ/SLyGlclQbIwsGiCmi7fPJex4zsoRrDpT459zEXzl
lg23jYbQHtUomVgCrVS8DD2ls2cY5+zUwY8QodYWT/wkJw0xR/oY/ZD63ETYI2y3PnkdJWvgz3Lv
2/a2KzvyJ/08PA2yeteMzCC08S8jYcqB0nrrEiMqQCnOHFH8Fc6whR3asJXTP0eGiFesIM8EL/6o
iW110WFA9FgVvR8TrG2rtar0Fw84ysYR4zvaTLlCXh0dS4BxaZ2JZ42DtXcJK0Ymlq0NaICRhD8V
ovihcu7lli3KGlSCeQ4G4t0zxzA3Tsxkin9Fepa17bZiIJU5IlJAdX29Qw3h7OLJfwj6wl34NVCD
7PKYNwtd0ij+8h0bpwXXqImdEdU8YjU7M/E8aZuulroHacPPbsk5t2djz0aRdHL3pS3z4MojGJQa
mVSsXaTbOttJDMymcDhgLarF0R17G3YSb4vlxUetWuUEiInwMWMF/DLabclsw77++8TMYY/8j2kf
MeTCshxG/a4yvd+mfUbde6kfOBF3tIKP3JcuoZIWVQWS/9O0zLzTvk6eMBtrg3yOsmkJrYhzjAAu
S2DFcL+O7OhU5+5wMRygi555bzGk2/EMLJ7TpoVaSTDv1h89/MChbk615A+O/VS+3t7iJ1/FThBg
efbu/DQxz5ExvpSF4d2HM7SjwjMjhEQzpsgOSxXkMcfk3lhBF5xZwuIrl27wDFqP/ZUoE0R5Inye
3O6xmDFpG6mIj0bZ2g8Jhw+kl3KJngOzPJJ4dM8mUWDMYn021eoD/wgXVFyW5b7uQnUc21gv8g3r
UGrjA6jaeN915UdYaX1XqeGLU/bFhV3Gf16cfLpErbQP//4NESvy6SsCKQe1SyEHcJHcWOankeYc
2TjzBDG8c+2RjAjecpTGdJCRSUtIat6+0sV8Vy9ab4kJjuu2atYVoWsX5HPefRCivQrtPn4NkL2u
FL7Obdj4D4mcgkud0dT4bWtSZCu+gjaNj3HruYeaOwAPBqluQ5QDflt+MmNOWYLo4R17e+Rl1muI
RmGTJYG5c2hTqFenr/mygrJE9NzcPk7Cw1NW0k5t1o+3F2HY3hkYlIdaNeNU6zsPE+/0FycyNmKW
y0LEH3kYmR9myZEky9I4Um/EX8boGwJ8B/JNPFx7dMsAxXPvrSs6pgMmI5wwzQXSKqBqbj13b0NJ
9Z5FWXUnHFDpsZs9QPHNjo3iSazMtxrdecc88D0dmnkj3Mm90AfalPUW/Sq1noWPfRPjsA+HFiRG
4YenyPWdQx9A12Ii3gJt8kPEnGpoIbx0RnPxiQSMY/9APzgs8UQZYVrJvi4tdTQiXC9tlk47b+pI
OZAkPdpMWde9k9EMYO87aZwPK+EQB54bKWu5sN8S81oBP/tO4HW3jh2D0x9K5xZ+odzmeHEfAItQ
uLD1RgQREH+pmKMFrhscijhurtD5EqATI8ZX/CYPYZc5JyfnSR/UDG9FY/ITJa+sCILMPEnyjt8g
2SxZPqdXYST1GxxgtF6R8SSdOWaqiHAVQo2ChibNF8SjLlz0AAG2W5kvZUrCo2VoaKvMjwzfAbCg
wacCh2k3c+xu/v3OsH7XfzjeIpNhSyMZL1uf9Cl+AlxickB7tyZcoykeiruAFlMa0rnAZUocPKK+
ZenXoH8yamm8VW75XkZ48cxHMt68a6U890rkIh9PllvknpQwUIw5/WtyguekxdLppn61V05y9JGu
bqtiGBGdZ3/YNd1+0X+sXBzH89yblkUwn5SfVi6lQc8qSywhSU6ydNmJAlPPXla5uu8WPURHBVCS
crdo3ikNlv3JtFA6l51M3rT9ofH0h+808shRjGbZa4L8KIhEDkTItjb70y9s/i4NQnDLo8hxBE45
W4lP27G6lRzfDYSlonfUq2cxUlMW9s3bTxZFLHfefN9WtXiP/EEwNo6gFCRlcw/xiHVSnETnppTN
fbW8TLLlnmsda/0UI91+K8xl5C3EYaqT+7jKaEld+hlMwYzVRPphlFaJ3zPlNObqpR7W564VC8sg
yRcWdL67/bW5ZUGCYBslJ6DtVRS2YMxB+fIr4AMAkQ0PwTLEgViKahwYjtvVPQNPF5mnwIY5zk8Y
Kk+GCtv3ycMVU3hufiq7vr8PorS/tySPNJ1JokN4d/vrvSMBK6MWpwUCPijMxD3dVmZOPxxwctAP
R6zsFjp79c4AfT3EXrNlaoxhhrXEudSqYuBWIMoJNDSgFPM8cb7kuN92cVHwJNsBv7v20UdOBuik
LB3ucKdeRxYuINtxZNqOURK0jCTZy+KHflnVN8yUN+2YR/uJoPoPNNHLcZ0Ypt5SjBMkGIwsLls+
7OHkCgzV5uwuC3ubw+G2+Q8yDwmF3cGRnqxGHEQf2+t4HqavTp5+6YRw+SPFrCcz3KVAl/L+qsno
TDo29SIqwqc0nk7/fvfL3yoX12Qtq01WYZ6DIPPTTZPbcU7Q6MieMu2uRj9UH0EYkis3R/69Y72V
ZjCearNxDujETLho+sEqe8X4wyY5U1rOqxP4b1PcuEfbov0nbEXdi9qyz8o/DaohkIglOVFQydPy
LoX7GvZ5+THjplGLLTBJ0Jor3ZFiBSd2a7YUUf/+RzTN5Tb67weD7QKlWnaxqO+U7bhLafBfu1gO
LgJ0I4LfxqJkeCoxuwWaubxuwSYnffadu5PIp9tJa3T5FgDKaV52NcUsXPblHfbm2gqR5mpK719l
lhh6Ertzqu/Or+Q723RCtsQTmd3dPjdd5wn3+t7ISfVYVt1ZNbLqbmiZwlTVew+T4y/1V5gyV60p
1qEiK/88Kz0cVGvCcCIyvjMH/642S/HiLRnDakJkO1Jwq2oYyIfSZ1KhDhPn6jFhT4vS1YtWQpnt
AXdE9mDG5IFIpB3RquQusgAeXLLOYlqQJtUHw96WOJwC4kpffItCkW8ABI8A98jIBF35PR2H6B7l
Yn2vG0Jrmu4KMml4ShDzbYUTYUCoivlKKvEyfX10jfk5U3FyHJbNAet3EpBTQMSzSvZjE0XPellN
SVCcB1J/X5wuqq6hh7IFB2D26CvcKejjwQjBvql2QUQcj185yS4KdfylZPQfF7X7LTWFtQNVSvTp
ZjQL/0dfGMhU6vwrEQ6vvgKhzaHrYXc0O+KHb9de1DnhkVWkt8Z+lK2B4JUfWVc9sU3eDm7ag+HH
Z/5Lz/sPOe9/qyrdz4fqcsnZ0nNMj6f779VmUFA7F05Fp+mlL50uPirfH48NiSFXSaeHAF9GfILB
zrOU+pmP40kALzh7FeJ7i9jCNSP85lr0QX6iUHJ3yM2bF8IsiTVb9sMmufY1KeM8bMxHY1GepOQw
UE/H9qZ3nG/2SDKPFYt8b6oofMD+BaWo0c6LHxa0q3WFRwo1xKFQZkbXW5/9MZjOt6vIKFnF1Lk3
nToe9FBQEZ17BFSZpKaNTGTfRnPCsmSxXajQyaQA3d9mdFJHakbw/q1pvKlxvDBq4NE5h8OZTMzw
aajxZLupOX/LxEL5GZLXWkcUmi70e76tqT4ug68Lh5tzRNRRkkPByj82Ev+xq5FOCVyhuPvhjiAF
fS1iLhCvHqvL7VHMS3Mabi9mYa9AAPUvaWyED+MDVBR9rpe4iDQk+HBa3sa+mo7//pD5Te/BF04V
hoeO9sKWjvnpOerVQxBo1sMgper2UllRsw8aEW+TsVWPTGz+bgmV2Uq86S8ejDAAvcZRkn4AhbVg
fCjkIKiNu+wYSH5DO7G+4t9J9gx2a4gC+TeQtM6DBadrDSYh/4MIWH0+BbRG/isX2ZtJDeh+1ih3
lW1QQTAEbVkihL7GHM25eDfXfX3sonnAlatQepUk2tYkjgrBog9MZY8NggRHQo/oEXuRfAml/rA1
0zIygT9szoL3mA1UDFHwlQzJ8Wo3akXhvjIji+RNPX618tbb2F6To+5Xz7pP8CeXtr0zGuYRid19
70w6KHdqsyN63EfLCua7QFo58Tz2h1/aV9274SEvg+gPB6Ollrr3v08N7ZjcvVqiUdfUk5/rYrrB
IXBq8g2CzO1oN1RyZyc9L2+1P6Tv5EKcu7E6GG0W7rPRY24VKVQhub0Z/AYOnu/Vj4MTPwcMd25K
j9RI04eyaeC1NBqvuRfZLFSj9qnMFayxVKMaW7QxZPCNGzNUNr6NuHmcHDABicyxXh9klQFigeVM
oeMxtmn76MjvBMBjkcBJxg0LemEnsjc5Ndkd8QlEv87iSoaCfbHowi6j1QeYbVpSruK5uTgYPFgX
wI2DH3X2zSh7qbt+42dsvWUw3sHtgRsdE+XMyH685FV2N0SmvM9yO3nsAn/XN4Z+aZeX5bImjBOh
ev2dwXLz2NjpBEg4LPZuAfmcZTnk02UWokPF3tq10k06RfeKaIInOQ/pHr75tKzRgNv3z+Pyope9
RyZpI+fBmQ8huTHXeHnJwXhvwlHhMfOBjyKpvE6ZNHa54ZMIL8P+irZ2X//dB7Zx5xR5tEa17TxG
UArJ8E0ujZ9Y23LIi5dsWFzjHYJqSNLbeGCKPrfVneH30CJojX+9AIPEHTQRcERyywZsbP1QlkOz
d1TEftAHlDHNU3kl2IQUA7/0jmE/H1Sl0msUB2+tl3d3wUFqZjb4r+IvU1LggSYnhZAEeAtDEW+q
IMw/xDilB4u+aac5xT4YbD5F7nxldxFtDIWqJandH7cmvCCHpq/7cqfMujrM3cQAkjxrm3aV6CHv
eV5KVNe37LcuJZ9blBMm+91Nnt3mPMBTd+D/nDHJYfSrZRyj2LWp+DFNuvBMmv1m7KtkWzpOfzDt
VL8bffsmEEqvxsqptjchL89D9FJ+grDNM4J0Wy++y4AjCMsmcGJPFkczyk8idRH9ArXJK/v+pjj8
j+yQ6Xt/HQISDClL+/u2VBS90Ug6epti/ierJ7bNlyJ1yceJ3XrrhV11yFGmrWtIRl+xz3J5uTOd
QxIRKVsH7VHp9nvSN8W1yEJmoFWOjzFoksPtAulylq9psWIGle+iZcBlgEp7lOxVB294BFZdJttW
Fd/HHDFDI6f4xegoExFcfe0rGT53sqguULKeNJ/GtmlcB1aVG+UbLfr6EeB0dSoLdmnLOwRuzUqK
UTOUTjHXL8KO2WuAp4WBOrnmwBIKdHDkedMXrK5/aOr155KXSReHgWdKx2ZHpdSnzjL3LCO3TbIr
gp64584gRrmH3w+9CLJOGDHYSLRFn89PuMHKTV11xF/YTEaMdvY+CIzfOUz90Z6l9aqC8w8uAe/W
rQvrNB9FIegGou6oGbbdkfUSXBiBQtS8tUAIM63KrTYmqqKNMicLse5crrQxhfBbl32xrD8ktkpq
nRrRdOvZ9zNgoA1SoeCIQvS5h+73JcwYjAjdHB3MXW+wbtGXTV9VbSZ7baMMWeTQpSDp7//c9bef
0n4ZnLD//sMZ/9spyYfqcVSafKR07b+pIu2KUYEo0vWvxs7E1vkhfKHPvoNSq7PV98oR3l24WC3y
2niXenIOjeFP5HzWozxp0H+ckudC2O665K9cVMewbJr64iE1b8qMJWunDKw/zKflb8NPW7AyY7ij
HQoUzvl/dkCjsCtcyQGyiLTFqw1cKx+q3YSn9W6efbmHuAaGy0R0FpvJJh1SeRYsSjZdNdtsCfP4
TsCN3ElBxnZkuQSa0WYnOpVHZuHeI+UcQgY95GQHDfsqLMo19oXqLk0FyLdCHcYRUGGUQBEnGcbG
TeoiaKqluLNyjBi69c+BRxCmE2BjLMzEhEADzxHKmnv3h+/Q9j4f67aQrLA0CieFJN799FH0vacH
mt5ijQXCkC1RVnP/UmVhucXY0+8AE+t7eGMfbtISNpg1TPBc2e1RUz+MxCBtbuamvHe8w+2tayHV
jqQxbrzANNkt5OWxXHhPPI8uFs+e9biUxNAoAfYVpPnd3qJk38HyfLMn9H5wegDkzaW38X1FP0Ie
ENbHKGMDZtfhjibi/+xhjKK+ZTACHMvxd06lOvR1mXoKEgPEkm7lq8Lrk9XtDrMcmk5z+tGZNuGD
4H+qfS3J916emsRchbCD4FqI1lf3rrG/uVna2vhbdv50uI2YqykLduPgIYLo/R9ViSQbfQiZw4Yt
/fPtJTdGul7sPiuC3uAP5YO9S8KieE/creXT9maB+rloziYgXH+Xpf0IummLnTT9GBHu0FkDRZ5D
lBcjPuJjx/oM3WaUk+YHpSeXXvaUwV2rXHjtM9C4xVVdsjLZMr5xNjcvQRx3yNIMtmWBGaJvrFgu
YSAKN81tEzNRfXH4OBkO6FC9pROPjNQZQSen7LhV5uSkDSJsixz5cDNITE7TvzBwWUVTRspl3x2C
Jk4PqW3KrdOKfl/7itCLhbph0TXvPTInf0E4zHGGMCrMqyiIFW9re2fKobrz7AlKmxE8ju3PwojF
9tcWJgtNiuzb7+hkNV+x25cPhTvEq6nT4mMKkVUGgxWfRWaSpFwQBLz0+IxV/btf82MbJxSpn7cX
1i1/+SHzQkN6LVswyjeToe5GVC4i2Nx3ODxz76Hv/C/ET70JGLJvIgivWRkHHzox7nvd3xltea2r
tniJNF8Bikuwmk3zl6H18CUKKg641H7u8uarGTr5VoeZv2lvF9ftfd+4VxqLdmXdtkyuHo3t7Qlp
luopK2kV7RrvtzM1mxvaJPpfvgnD/X6dzai3Gs9wdq6LP9tLmFZO3bA17KZ41yNoSlkH00X3eOXT
sep5fkYWGV2uONzkywZAp3YJHoHKWb9rii1C1H/EjPMsErK8qRRXw3CSaw3hZdWNCD9uQ/iO6/g4
Jczc+sAgvGAkEpngOybGIRRVO12sSuRWcjkVM6T8ANmJatuEkGnGO4hjjpW2rlmikl3hFeLh1zeT
REDs5KI0iAMFMKWECgpy3UPGBpTbsKry4TYxnaPoDczBk1HgSQtcMbzlTZVyL6GaP5n0H+fazyla
E26nfPIZeC5vbSw7j33SVST0oRJB2xBt4LEbpzZJzLsmloiJchM6cDTxuNXJeDFbOPC28Wp++P3s
IM8hJmIV/2HM9nsPaTPFpjV36IJtLbxPC7YgCHv+G5ZrDNvjwj5cwzl272fWpRtcOt9jLcXRNgsP
BRridwsP49aUxGE4Df190hAVyE6xeFL+bQru/K3Zo63MOrsvxqy6NPwvO7ZunnwJfPJWtC4O+qgR
3SOppYdfw54K4GBrtBWxoPbXVEfhEZImATVOOuz6GYVEerKXJVo8RvWKGJh0e3NSNItXZvLN5E8f
yuc5kOZDYSDJyhHCtON89r80SdX6Vk3/0oBYXzPdbM7z8hLNKP5Ykd/6odEP+6PpYfyhs03WjYeF
wLR1+Jg246mKW/VcC5JP0jR6VHZ/0gAQXm9/n8/wMGQo6Vrp7m/N6cRp7OjmYUiq4BJlJG+a+8Sw
+71qHDSSDQ3tfbdJWpgxjS+ZDAnhX0oanwptLXlWeG0i337Q8dJCmnRtsZT3ZLWWZ3s0s7NVhtBs
hZv8YXwi/59T2aE20UvVSpXyubQyBSg/oj6KdehY4vsUWiXPwaWoogp9SkXPBD1gGekRtJdNMJ/H
qMOyOaTjQxmVWyb2NhTwrDjLBQmIg89eDVq6xwpWUr00h30P9MeN7UPKg2Y7xI234yAOdiov4dwb
nU0byqChU9yqAVP7A/Gcg8yaV7C3ErI3wKgs3KZZCeUw7PrnNBmXwTA+AdRxf1pkYVj/5+TBFo4r
wTEprhrzt4umzzURDw6adt3bcle0Y3Hnt/TpSLXvbi9S6c3cVcZ775Z/C9fHCypd9HJLDflrn+US
DQeMUbuBvfUIBl5hBkFWZuuWvIroEg6lfxzsrLnrDeIY/r3GUr+bKCmR+R20Uq7mP59mYRA7wLzQ
YZOuM3+bVAuSNxmqLXSmlr01mG6hN2MECyiBMfuY5yyh23DID4r41T35Gj77eCc6YJ5odw7xw5ep
qV5uBjIkKhoT3ED4QaDF6faTlatpH3rp6B9vhtpx6ifQnOmTaqboUdb4fAYn39QN2jk3yCgt64ew
8cq3Cfnfr42QgXhMzAsFpAfkSFOW/bSaObvm45cJ7z6Idqs5OwtrUyw/WW0y7P79M7stJ/8xbbJp
1lhTWNpk3GR/fnr2aojsySKcksI5SE5R6M8nqcQ72dbNQdjMdQvSiR5vPwUe7P44s3zivqet7wz6
TXIE3RPugOm4H37SXn5AHPLvs4WQNJWtRfwBz9y0TfVzCnBHNY39Ysua5Jmpb3dGtgxhZb0z5y7+
u2o0ocYyJBcwtLmRmP4+mHZWX8oi3w0YCojs8mXyp8r896veWxxnCpyk5bGR+nzVBKUT6L5PqHpR
/BSkFMU9EmGc6+aaMHliDHJJLlmn5QXtq7qYHg2nR97uymMYdjdF8Zfb+L8PHXVpCx4B4ZB0e+DK
95/MYTfXmDH5b//+HZqfXXMMDBUlDXNU27WAR3w6AaegrXG8CLUquctKX/Ls9mCjs4tFEqLdPYZq
4wAw6d4g6mIzsINa/iT4HGc4dHNvpMh87QOF2h8+WvPzR+tYyNc8NGFk+nI76k+/WELL7UGnw+yU
RN2hK4BZ4sZ6107NEElMxSkYfeoCO+tOivWmRhBdr+LG5wEEhpXQY7v8wzPiJrf57+udX8nlCYfS
H90B3IlP3zY7M9sJObfZNjOSYbWl7omMIxvMp/905uFFDM1fwnROSVo/jGxbLlJEcj2nJN38+9em
LPG5PXYUTnDl0Q8q06bJ/7Qg7H0/DKaxQqiIUzsR9Xjf8z0MXbFr28W2Xs/9qQ6C+6AXzZltujoH
JiEWXhqqRzeFCCAQzAH/JrUxEv426rzmUuX0/su+x8rs5mgp86tuB4aDkxNudaGb669lkOK8pydJ
8oCgyghvN9Gg8tWZ0ePe3qaG+eY6Q7YYg4Md3Tb9xbwcXH7p7kgnev+PXZbJira5/eWCJaj6Cs9z
XjD44hG5csGBQeKieRFpyKVpEn/aOMRALf8sWvUBwS95aM3Ql9sasuJWZd46YG/23et6eAUchPs5
9bJdoY18G+sOO2eTTduyUuGmIr6PffoC6MC07oIbhkUolpesS+Q6zSjfdfVIssSjRXBxuG59Ptdf
E5TAcp9tpJ0LL4TGI8ZbR9pxCV3vl0LGWtLJKa7Ok5uGB9FEF2eY8QrSo+hZtoywTYCQdvekGArd
T1NhviCvTde0rmdUVO6GxzwsTuGKnfaZB2c+G1J/0NPWELCHfeTm+B5AO8xmzvB6rPVzhJu/TWvS
L2Crd0H9ahY0agj2vbs4ic1DKWpo9bJlh6mNiwup8VrjFNz9Ev7NrgyJ0TIcGL3exiWx+FyHSu57
lLC50/5I61gdfct0H0DZRKfJE1xzCDrXCfTBfgXh11gpOTSXOYAE0gb5XeOW+Z0kufjXTyFQ6vBu
lvA3VrOfMXll7Hjn2+V8GQselpGM8MZ2+sjtQykdmPnT7vY6q6B48hJIFUPMedzm8XBwwjHbl177
daKIuqp+MjZdqNXpxpcjW7Cid5JHBUnRnscLA1F9IBabNGxswxgHIosASlolwy/rnevl7lFOLo1M
o9K9MQ2EBUY62MaWS9MsXOu1bucAU2iV7QmETpYl9BB3T+it5id2yWQqVAycosi8+3XTLT8Zanqc
KlEcbn/JNFrGk87wNnrxl7kkuLb0enAWhSgubV0VF6+lfOZsY84W4bnVlcjXE5xkj2BE4ruicKac
mnT7UC0vQ+aefoFgfD9izTMkw2V0M0K2U/0WVc86mQLkzRWjKo9IUcpNOd3PkzNu7Iw9XFJ6Z5pN
E2IKL5MBUrWwqwRNlxK0P7x0irF0NkwPt3dCozD2F2VHCGhkOZixGvv3t584Oexj4Ytnt7GvduF7
L4SfR5sRSPsBzNmHdStr6+eJKNIzUjdnK0Rm3Imkkuchh6pO9+pfDNmoteUU5ne4A1Oy6UFEFoVM
HjKkY0+NJB1HjWq+uk1H9EAK1sC/sLJsznTVHontbQ9ZJEtzPsIsgq6d7KulL7JcG2VeNmHzKvBU
bFTVUi7EcdDvZpOsCG/W44O2egFkh/MOAkRw9fuvDsmBp0izvcK0gqr49h6Xe7Eapu7vWx1LYA16
I5noS10Q85mqXt9zvjJJSnEZ2A5pqo0SD+AuJuCIAQ4bY/dLpqEr30Fnl7ZPk8ZLUKePuVSvv/4e
64CvwW1JlI3zxq5hRqbIuVdcsWTcARC//Xv1qLLHcXpIl7GKg25yF1Ed8zvwFjJ9eGHMnG5qsgS3
gNDbS4rDjibKfOlrnf4PV+fV3DaTbdFf1FXI4ZU5i1SgJL+gLMtGBho5/Pq7AHrGU/dhWATp0adA
dPc5Z++1X4rs92CmLEyTlbbuv0svHICO59WmqSrxy8swWgwk0ksDURNAj2Lj9dBNosnBDbp8OOnS
+K0SNV0tueWJcENiU1zzbihvuQ2RTzh8cofnf68KIPtnyVJcfGFRMciTpr8UVeo+mxkcM7/SCORW
QlvY6XnvLplSfrr85T84LS7sXjF/MMUPUMG+xCaZCnCm+mdl6MM1SR7EaCpkZJWEurCZtXIAdJ2v
tQy+dGYQSk9yt74Ym96hZm07b2N5bvO477yelq0ue/xt0x2Yt3TnMPO5i4fYqUZ5fqCrD+bXRhxV
gBrvvDxDlY10yuiIgDUdgR0zS/szYso+36omv8h+aH5kcC6WbuZOxBge7P8+cw3dYJVpQQH5mXaO
EtffYucn/RvvCGVSXTJI6sMYPLp88TzN3/Uiuqbc36Q28hBrIBU0Ajmjkrhcl538VboCAFHrYDka
sfnSerUivOt4UP/AFFn2reNcB2H9gZrZnjw/706I35o1AihS+KbL+Y3Kq1+dipFaYuOJXLTgok8O
nWY44+LMWKVcBilHHLLHkIFhQQi2gpldMjANHWXQvFVgLZdS1aunx/5HYaMQqvbvhypi+OptBgTM
QoZw7ll0hsX8VGvuiPbXyRjpJyUx/XuYu98OaaH7h1yppgggi1y8+Y1Uv6YnSqyTnumZ+SpzYNn7
VvNWlw2KHlNuGzFgPUEh2RVmQ1ALTrul6IjdSjJ/RLSbknatyPwLeAajDUXB3xVFpXzK/5TGd9Ah
IqvDVt1FJTdPO7p4PlCRr2kZndvMHV+JLzDwKUUy3hhFMp6p+7W1Umv+moxt2iJKiTVmOngFTdSv
etIZmN7Sc2u85H2KHlnFg+kcU6NxUFkNb55WrEiBzg4Wdzktg39PBxfXVaHYH0LahAX6bqMeu9Qw
Dz4aClbqqmp25ryaVYobYJdz3LUvzHI7IPQg6QYV1TxsrYQ+PBnyZxGl6h1P8EjiOTt6f6xANF5N
lZ4rygXS6k0D7buaax1Lt2KMq6z2F8yxYSMkl8nMZgWbysD+qU7no7mJHKfonVoGmOvEGhqCJxFe
ks+EFkDIMnhhXE40ZaC7J2s+inOQV48pVB9LumBYK0jW0u8OydRMDbpeY00sOE0CG3k0hv+1iGv7
03PehzZ2UPGRlV4oLOXzJdG2iIVig27PmKiC7J8q2Vpk8m2QcNmrKDGzg6/Gv2cIz7/MhFyz+6MS
Jve41dSTauNvICF4Mx/mqkGPny2uKrd/GgZE9LbVwu2pGm8vK2zK82VY2v3NVcd2J0MiiJIk/ShU
5U/YI4x4fDzwRuEAMRPg/mWCCV91LvR2XrDi2t6xmFD7Iwd1NSzNQykxXbWOOHtkziPIzIcfQFnZ
cF2V423nbOYOY55UcKfSIH5cdkZX7kLNwBwz+vJlyNsvty+ddxVVS8o57jA/xNOzIWzfmzLQz6hS
oqvr+b+LQB8+fDZQPsWNtjWlHD7sEMSQEmpAK/hXdH6/cu0cRHl4LtR4/cD0tCgACGIqaEZ6bFxY
M4y9SxG/UdDnvvlD/RaM2BMJeoRTYfnFU1R0+9xMse+maXxHOrQ0IJnfappVu5Fcy63Mg/DVQwTD
YmCdyjo1Lr7qBsyqg1uRkFdRDuUaeZ56llatQhA3lfN8CbU6WXRJ8RP5ZPaUhU0G8U5yWibrezFf
zm+I6vaY/5B7sxs6gnV1f0h/kYJcqan2Nfb97xLYzuw3QJR7dyidoL32xYUDmr7AhB9BGpvcKejd
izWZFzq8qrzcgRfMF/VgKQwNK+Df9TCui7jTgWsgGRKXPLOyDac4vO/lBCW1IemMuXbgRn3UT5wK
KiI+BnXpEep+Qc9mbD1b45Rf5e3e73Jkvr7fnfNG1tvcV7oz56p6G4je3sRq/2vkLjtzLB6Xca2V
P3M3eFK5o97aMFFxzWpY8BIqA7hqr4EU6SoFY4iOYxq0pVa6ajKFy+lwNr9r1tW4A6QnNg3K77XZ
kizFyR7smumpdxFa3xnghovqldodO/bKSMv+pcz7hmhhjEtTH/noTBUOKj/Qb1V8mK/m1+0+1gum
CvwTxiH/eerACPFX87+qlZ++BVveGmpnxfx8WLjEfR7nB3t6lkeodpbz01Ax///Xn79G4Va/Rdcx
w53gSvM0X8bCW/W5kbELgpsq4LsDjPyrVx2w0FWWYz2lduxcVQaGMxyiHnGeitpfO6Fd3rzpwUz7
bEnptUjTvHiOggijZxV8ebkJSLjR1wNYq40ytcb9VP59mC85OnbLOocZSzqxfim15EaxKfZYMcpl
VEtxpOvpr021aLfszvob0hqfCjYHJuumZ45lObkBVrdkMJJC3ibqN4gac427ihxDQx9+xMQ3cO8M
b2Yqd2WWkLbDJoylNJXIczzr26mBw9h1/W4ysiBAs9j1hqMsKXfNF1NJ32KlcI/4J2+Y1wkRB8dC
FCK4BNnx2VfV4VJG/ngBTDpcjLTGGVu41+l/WWJdrVjvD7nviXujVnfSIcSTA9TsXPrpTw9ADwgF
69swoj9lHAdvsW8h4iks9aC3G9e2+ze7vRpGKN8zZueXoA1f+dWuFbSzv2VFuTBx3EZHe7JMAsU8
ibrCNotmCeasYnTfua9mk3TrNImhckzaRF11kx0JiQoOmh6rJhVxUEgKJh9fXyxTXEGTeb7T5Afo
5mhbT7qzpCJZ1I4DZz3rQ0ZIYMehwziL6RtVWtqDLM4GhskpaoewN9NfdUcBwXjhrRbmLxmU70ES
UxQhsqOQ7Hw6UGnx4iMzfGZDQEFcdIRsOU74A0/WTPiaX0b7o1C/MsjxzPaNqIyPru/EE/ZF4+1B
dlPpM+0rtuK9k4fPGWOeJ1dsZz8HQvuVmnjVFeOQccDXhgvMp7OPD897tgI3vyOAbtlriYTWwiz4
5LbwFmK0c9bz2l1YOc7ZsutjGGNkVwrIMz9JFto5XaHclZpWgcbxY+lL+cc3hfLErBvewPSMYb2/
GdGMPVFs85pUqMJjBI/Mn1hZaf/+rIQLDjGxvzH/wlVyC20ri7jeRbk4q3oePOlRD4PFbikEhmrZ
ug0HTBRTh7jhizmpL2AZFP7OnCT2Uc3slszd58TXgy0TmG7XmGq0jUH6L8yZXq6umtaITnWSJFsj
l4TQlliB1KCl1ZBsor4+9IB+7nEK6L3ux/bI8hzcNRs3Zagj0pjfBXT61eVmdvLxDDvTcd2bHvxe
lXhP8Y/HLvWRG/T1NuZL01UI1fXMtBLESHpD+DIgAlpFVp7u0dpPILcM68g20GW7dTqSTgB4EFcv
h2g7OGazyyC4vfV061RKvi8EqBhGsiF9UpTh3IP82sCTGvd53lkHX3Jog6C/yaDuQ5c25FnavbEm
ikV58dzAWUhTfEQxMQ/O9HlIps+DmD4PuCEQIxJ62MPJcx2DSnAiZGqxLa41AskhrEmNElUPlZX/
j+Wmu3+nu/mIl2ny2M7YzioGIlVEjI5QkoTZUmvikKk1U/6wbY1nzRNouPP41XZUSIChW26BvFJr
J1muQaQ0c5KM6p9l5ZavrtskO4M1bUuVvwtwYD81bsp5SM3k74A/WQTfWcTtQksJsjVklW36nMBI
S0TJd2qunBR+W2ikPyvYPivXddPTCM7xEiNEWJpunL7/3bAV5wxeSzxZQ0ZxX0yo8jC2XrJR9158
V31N2a7PjS/ac54bELWdExOb/l1kZXqyLIa2hVcqdzRwiAWa+0xZJbGBKEdSYAY9VV+GoH5uKtN5
tQnQDlM7IZpUZQWo1OegaG7m5J9I0r4m/XBYF+hlX1u7IWm5zY8ELFN6ULY467wWHhxpLTn6Bvpo
YUYk8llBvQxjpX6eFTmKcHd52W07fMMFrSL6XNjtapPE1izK5Ga+1GfjXdsZq6/ckv3Z1WIfcrNu
QeTKCV1F/sxndXTXjHKKc1/UzYq1FUDl5CTgb9JtRdmgl87ohJkwijezBqKN41828mgzQosTDTp3
JirmBeYyVJvN8IDJpon+nTptS/OMeD+p1u1+DMvXvrlEEpYTfiUCdVi3/V4pDlwE86skHfuxtN5o
CETMtkgx9V0jOENPlXci8V5FwrphkV+OOMUHCTBU5rvqMkkxwL9jcuzRqUfjqWhTZdVosbpKjJi4
W8gaJg71FpzxqOnvmBOQNGe22ERWCX6h5adVO5BskRZ+g9gBoEV6VEPTa37gLlAQrBr5xmuG9tm9
wEjycKRY63lLaC2Z3apSAYFsiFVosJMPvRMPQEj56l1R/SoHQKNks9Q7hHj9vVfbfQXF9KcSolBs
dcXacjJEbcVZaX7IW53kgKGx1vMlQuZDX0EWbUhQXw+znrjX/CtJFpvGtJsX1fxrBamIhaFkoI2Z
K1F5YcSQZHp3HkuIXuRKuqtZ9xxaJGrVM97X7Nr4DJ2yQGsTePvCNQGadllyeHxbMFIMbvEcQqdT
hstg0u+T1AQ1qZTt8mF6pWKLaW1Od3Y6pPGpwuqqdBCARpIoOJp2eIymtLD5qTGFhCUqE0evY7kt
SKXY+WGqPRxKLLXNSg7SMfY3lb4eubZjST9FK8W6nhToyCebM4OzfTORmecHN1LF2uSbX/57rbbc
4ZxIghoUWqg01xkCtIiDVmY4xXGmQ7kx2VdXLOg1B5uoOKa9Vq7olH9J0nRPMwa7NSp5YOoAFXxS
12Zq06HRDopt7oB3maolPSIZBpF4sdL1IDsRpUpJMFX6vV5CrzWCP8xBPE4VHvbhUfVejUpozTIe
4IXPjqxRI/kDaWdO5hIGrVod4x1AaG9hBV650RsiBaTdAJguZXmARsK6PrTZTXYR8SqRNmCh9tsv
qur1GGvWB3atalNPY7AsMNkMp0DAjg/i/zxU5FGnpOCcxkr5ldSG91uJfnVh/1yxQx2aMl5JFuVj
SN45YbF05XHZsZNjxtoQosP+3OfhTlFQc1Rh85jAOiASX+oKzxlhuSMCftAxsVAAiFgwYmimzg9o
525KpUGESYa3uOJbfrQ3rdgIr/MhszE/zMROrrVZ1k8duAF2P//oTGd9myxDhrjT9d+nErVfjN6Q
jLf8XI0DyS8kqyxiYrcOIbFbixDzJxY5HzkRzh+6i0yen7Ki2qrMUg8MjOnVTSVuMSiwhDoRnxh2
vQTl4HJjnxDzVk8BBDlyflvjD+MH6EuElp/6pghPcel9OVlJRdpUw7q0VWMR7yBja78L13mxhTK+
1Ybc5krze/7zVRyPnh3k8dbUcZ0+1zdXssoGK70nGGchhXW03ar+UrGOLCo/St5Rx2h8UOz40EEM
X0U2o5dp6hCDvL5iqj22lUZxAGtp6ZJntB6duoVb5SBsTqmrKic/zr1fKN0MYgQ/bQLb8VRlGBLN
2A8+R+xqy7TQjaOHGu6ldqkvLb+6KdILTmnrv6v8HHeO6wx1ccTNV8q47Ps8vSee0kBtRtHjJL8C
x42+vQTx6xCL91CPxjWh4jU0NbO4YFC3rCp8nWWpXWF8hXY/YDSHpRPn0jyOBQocR629S+Y57doY
zPY5SySBp97Y3iOFjia5N0wzEj1ZQ4IqjrZdr+Zz4LyfleZbUavdm6oov0TqTqeGkGK2PWPYheI+
fMNr6FnaC+J0Cp9OfNFlhL5k25KkopOR1MzBbHfCnPcgCtqxw1A5vTi/7aumc8ppfSyMscZx/d9U
g/lZDgXGdhrg1oUpkm9k4KmQ4tBpbNhUFNMjtjN6LtOrVhc4m7Fq7rHmFefMULB69WwqVkky33w5
vzEoGhHOlVUgECtM95ATrz6/+++fkItj7cpevHWQta8DUqq9yACRZWEhEOzxmqOTgMqfcSunlywF
l0Ok+HJry7E5dRPQcX6W1p9Mf2qA5C6DgtxxmlOVYEgUA5m/htKl4IHgfvkM498SNNP7KqANL3vx
zXwFQlQoSVKmSoEnZgVH4Wrp6d8Dtstyy7/4nhuOfqpM0ke02EV3HHJdO3a2pS/NwWridy3Qm6eO
Y8OKgEZvM68mZl7FJ/SVfwqlb/ZtFVbLxOdDEgTR92zRyxAG7sMYAbOhIGcacNxu532oacz41CUa
LLfmDH43WVt6E7zQI9tnyLpPs3wqGOp+q+haB3SLVcEFRFO910Hv7FrtUBtkJJks6p+9MK55n438
EO+sKQffhjA5UK+8hC4LdTfQW++JoPJzs97Fuaft7abdd6ZmL0sqh0MVwwEPXEYUylAnS72qy0/H
TzCfKNZqtCRhpWKUN6fBYzX5TPGowu7t0OfafXTuVLf8CV+Fe6FQ/XPE3ns1Bb/zpNO9vU5UxHoG
rIxUPwvdYoLxt/dLDb9udOZ8IVlhdI76EcV1UR0jF2Fi43Wo0yvEcVLvntQBPKNrg5WY9865Aa51
DkRXPf8lWuEepeUcGzDwCzqo5pHp8ldSkTU2X0nCIgCSGsWTGv70wrK/DrHrLvEJHpRpBl4OhAIC
EmZs2DAUUNEmfomcH7Ho8t90t/80WGDeWBujTWFiraT935yFsS78KUIY4uEDojFaNHlRA3D6mfbR
oQ6YBwe/5PBEWNH+oRqvlBwRFUBsPeku3dTJmMVBHdCfRq/sT9/MmlWb4/cqBcWHOhj90szDt77v
mu1j2N0kbXjM9UOTlta9HjCDAItxSf/QjvhKzD3UMmbgdMeOrGx011NkrJWGAn76r3k5G/SQ0sCO
J1HS/Fpk/mKf7JeKmQaXCl3KshtaGPTE88Tw2NYlX3bjR6b5OnWb9+BlMABNl+HgxWcz4synV5uB
dGjomEz+KdlgY9HxNJ47DUvY9K5jJ/5RrzijMHtXX3L8TW7thh8ukOZ91ENQYgShHULsuitTNT9j
y45JG+3SrVGkcs9w0rqR8jASJIrx3fKNnTASdZm0HRHbpSPite60T10riLZu9Hcxubrd6WF+1jp6
BFhPi08M8e5IN8ZbZVvxtTB1HyO253+KLMjWWWKePBpH50z1EGoiBvx08UgvO0WQ8tm64ZuCIRIj
qHqYZQ4Pl7dia8OObU3n6BYN1zYQV6Y94q6Vw2efxt5b6UWMI/xmoVmQnF2LmyeR2d9CL3QhZv87
UM89R5GF/Rbm6lvlDIys8Pp1+8zqb7j2nFIJF4x7OxRZPgeKafg3P2ut4kfjMLia23WjrfoXSzn2
liASFKMZk5VFNAbjgmOBeZJxv4cfWq6aKdIlAC8R2Gp2q1VF3dfT7Jn+MMLcMXtrLMiqyAR+dAVR
KaWnjtsZ5BHZNZR7dcRYlWXgBnoFurYR9SrOwzCfqDrXRi1HbgLWS18UOT45fyxOYaYcncKDw2JC
zd+Vkcu6TDr3iVijY45ibme1qXeoKMQLHAwgfXkvRbJ0kkV1kV6pN9RD3siKoKCQQtRycCrsC7XT
EAksDIgzXfZKBi/i/RnOHzr6uLQfszIbUEdup/5aOO1HFKisiM6XGJJneLZopHVzT3wItPIK00ZK
8J4OqGSDPKJfmHIYLkpRI0eIYhlBkvONvV4QFzOga29FGhzcLD6o2FjILheqto+V4G91ajtjt318
VB7GAzwbIb0Fyp0h6auNPur+qo6kDUenLBmTatyhDYNzmKibGTXlg0h/nq50nBjXx8/V0L+4Wb5y
q3q8D2ZADsZcJ9GE77ezraSzfIJPNCVYzf5Nnb7eydNLe2Xgdlx6HucTBvnhCZu5yaGLuYknX0U+
ZO+xW1WIHEKC3TupE37oi73XRK9Jx8farLqNX6v6cR6qOz5tGB/Kw17K+DVLyh8DzsInNYlogUgl
vwrGhZSOVbUDfpkeLWlNEd76TWRa8EGgMaU91cKYMFScWJWzDMsr3XAp6xqwalB8SY32qUElSAxg
/EJOar53OVNt9dRDFUVzdDvnRSgJUUUzdqHeyWmgL0ccuHwfK4MPx0cXds+Pt0dsvIlwQA1LWyz0
0a72eHIfMVC1Le4gIb1tAFTPgENjVZr1nbzpKHX2vusl2wKDB91FUNRopAuITdW4Fnbt3rsePxOB
K06tAWVUq2uunIxJwKNPOWd4L8T6kdKBLMF91ONWZwbbgt/EaoTmviKl19+pWXxPglBcaPeYRAiP
3loYMO+6ljFTF03zA3CRrYYMy0HsdKGPcVeSKr1KR1ydrBsONHUQi3Sy+NQQVy/mhyBv7PXDNeKG
l4G22EP0gCYLZzhnH4LBYZANhanuZ7V/5zIh8phNYvL26F+UTq6eDbFlB8gvlaXtTRqA+0ewTLwo
TT/fksxqQDNWDvP0YXZjMl6NfZdbeRprtGnbg9d3hm2MMGMd1kWxKvueqIAcRZAeBuvO9zCpMVB/
tGIKJET7oLQvNeKfD88ekrUM2r8OI+zUUWQEMK6l/h7kdGSlcLBBmdrwgqp9a5QjTjZycZHaMopQ
qgSguo8PsqN5KVLzvRNp9B0kKFFaooJsyZxwVu97yE03NZ95yIIoj0E3VcfKJKfeLzhFmJVVn+aH
QFF+aIxEOJKDDWBxjet9qCO9Cz1wgXl3tvFDsgCmBDXN8kklsgYIbSVLn0qBUkygJHOQG6ZvCXdb
apB/qcA7Kq3bfGt5lcHOmHVPlbeyTczaduNNldn0gfztNFH37Wdotk1VdBisnRFUJz7Sx2fMV0S0
SHUwlOye+rKZWhK+lia7KoEqWLBcL2pgd8dRl/ouLMH4oBmHHEdNtjcVu7qJAPXKfKlKIM2zaTAg
yfUU1nBDYDctqrKz7mgD9jTj6QIXw2pmQlTUIWvBePBG/0pbzr8bWfIzxWmz5VdTle6TraYM0WdV
YmK1z03huv9zyR9APFA/XZonNIk463YJfLe8taLjWBZ/5k9ojvSKqUZHayyLcL+UfoeHyYFlkd+K
0mGm3+m1t48GZZ1MWp0Z6UDPq9ml4TMbANlJrMNMrHUafQ6oE0fDJeT2gXtFRf+Lpsy289G12G5g
HyPZfGmWB+9jOjV1PvtXkqBuJ0kpP0Vt4j8zXN2IQv+uTTipkaH/R7gWx8apCRloZqXGqDnB7893
Tb5RWOjgn6IQXoeRpuRPlWq0aNvkVWY0ZCFDmPveytpN6qnNe9una0aO8WtQZckL4R3AtlA/ENpN
82OSTkUktR4f20s6sQWbjmwP3cFQF0w79d8Dak6/oUiEvtc78tXUKfGlVHFs+7KP6NUnL51XB1/C
nxiDrT6BcZ32EOom8P1Ru9slh7PMdUkas/V+OYsY/j3Mcob5MuuMNzHR/lS/gK0/QWWgSfivDcaA
bVi07PhGY20CjW3Wjoi5mDM7Ri1fVBXQObBy+tWt0YSUDisGJk9Yc0mmXYYScD8xkR81HYZd1OTh
ptVw0k5Lkhuk5jILo2AdQKWAtVlKInuIDkH3KYuJVTdSGkxDZdaKo4y9fFsBF/iMi9fSy/NNnvcJ
w5bwRbVz8VsnRqOi0l6omYGwAqEVvfypSSU8PRJMICNEBAY0T9H6Dqhznbtm6tEEZOw4UmXbkGRA
+F2F0zyrs62WGOINC+wtqg0V7USWU+AHLk7Tyi/Ic8+MLWXEE0ZMZN+tEXjA3GGzmkGbb10rMF4L
71NWrfIbrMJ3zx/9IpAOc3KtimUGauxtfkZUYUk3A8H13tQIc50dM43FGlQawy1JrfbFrlkizCS+
8lEVCCJZGf3e+iCJW9vNHK1AS2+IHIb9Q0dWoLLgjvePhMOQ1Vpow48xRmKq9MKFCtrYl8bKTLqA
Sw1bPvtBoOyxfYpVnEefAXREufSc4sOxS+dkA9ItrQEGvCUhPnAe2cxNJ8Me7V2nYDewfG5IAyTG
BgG7vOI6Qm9N3WCT2AAhUE022aTS8nFI+m1Ur2fNlsDov5mf+bqdbDqGp0u/GH+0VtMTtZqEWy+I
ye2IAkaibfniSfRmQwUkiW6IfcBXqm2HRMe2kDGogGOh3vI0Um+xdhcxi53u1dq2AqS+rNgt9qFL
eOG8AIW9/bMprXLNNMR6Tl3jbI/5LwW+4FOE2RDBb8ztkiH6jg3b29WN8VKPkTgmQZuSIsAXVBI3
/4DR+Ss3GHdjqlwGsR08h6B4twzosX3Zyg5fXkGFF161xGyJCky+Z+BDaxk/gdiZu54yFhEgaEbB
uZjcnDj9FbfODrZr/OGR7LuBsp0TuyeJbjVNsqmnxkBtjj8bxQvR3IHci/ueNOYiMBYawbePhXxw
sAJmUXlVaa21Rqu9JSKOVpUu7D3D85SgrNRY9oSZgNpsJKNwBCCrUXfNndWUwwsd6E0co6rSAO2c
OjOpryHJrks8WNYaZYr+JkJyJdPgw6F7M+SdvMy1PQs8RVT3IrLf3aQmStXpW7NT+rSNTUtZF1to
BS9+UsWvGN25MSswrY+lz2q0t7klXiQRPkgPRcXcEidNcUkyxFZVimbfhLVzt+JhjUJ8+EFELfHN
TIT2otEx3RI+ntuKcbV8p1xp4HeOHKKCV4NfBAzMq+Jr8XuahHeZRv3nWJcRSSDR+GI4SbVuSRD2
2uZgt6axRIT+w0SZQhO6Di6smMGl8dSaAtbKt5mSg0YBGI2KmwzwIEbgQHTSR98g+lLY7FaKO17Y
J56LvqCVAC//lvoO6mDbbreNboYvCekUVA5njYC45eASNeZn4nOW1T/6BIOUCljrFmlwk6YbZ+gv
NBTTDQpwcg0bBztBVBGbN/bFsndr+2oZfbBMBgxLRQrIO0X9f9ZFadyScvye/xb5f1/vGNWBXQ6Z
APiEc84ORvSIxzDqYAOq3Um3vJ9GDQMy8Rz9omiwaxW1KqjKEDFmVkuHj0/HilMnulYS0Frau+hV
vPFdZ1YYotH9iIjhXEYpJF7MS966h9yzNgLtXQQqI5ywtIITqS1OP3yYmITbNu92bV1HW6lpWLDQ
nV0aOkGRTC9FH9brzgAPNEybhZ7SKkWXTaZeqGn7vtV+BomAmVpwe6IMzD6A/Ixdpb6rZm3AsYH3
2pl1dvfdETcf7SucO1n+rCJfXsSJ1h/aHDiaTvjxKfLSW+RV5XWoIDHYTVqtBELclSgSZx27vXnQ
KbyXfeiZd2IwoNDZhr2WboW+wbIIBHfKE82S6tRrMtkwnSfT0v09O1f0yb6SgnVb8PHxjuCePEDS
W9gAyTo3deiSkX5HAytvSoITWiMw2tQBJng+usO5D/KvLdJqYiMVcRpNSX+y17eJWqj0I2kYiRYA
Ikj8aY6RoFS3ffnuAlOKaHThQdXfqFrhEjoG1RqZUMs0T8fd3JL3I0S3EQRMn3KALGb1lOSlsR+8
vls6udVv8rFlGZ2MoVjcmqXm5Lh2wuQqAjv4JPTK6GKiB0X190mcrYFQ+vdI1M1TAGka7nRD9Yfo
jZDNhUoD6RYN9afrTO0tF8mm70XO6XEqR+06mRztfBEWhr4sFbPbWIwxNn2QJy8Vp1RX9y9yyvgF
3yFPJfn0i/lSxfm5G5lur+w9BNoiA4IyAe56T0MQCWy12Y6sqa/M8Rl+pkb+WxfPA5v98uHHeaxF
Rsg6F+mecmqTNF1J6Eqvupe/2jGjBqQlP2wn4FAX06UpCkQTbSxf5l8NErg1grw9a2d1a+nJnXQj
uTO9099GfYoDaBs+cCKcdDR1s2WxQvOMr/O14q+ztoXlbMI+gyE/5uIUEs5rACG4zpYJShJvF48g
52M9RFscZe2E7DVfRG3uk6rtnyAlmC8Wnmrmzwoi6QpKc4154ZpnBhobusMK8/z9kIbDlWO9vapb
08WqVJNrxH63tW2HSb9FZkTZNcPtMTrzYL+v/Lzsz3VC8wvVQ7nl7GFtOHcP69lkQSTR38umHpu3
8Tpbw9UE5Vw0Mn8Ipsy9yM/iKb0Ar1CKDgIPW1c9kUV8AvKaQr7EVuVLnzqSN5bprOtF2lQsnTDk
MDp1ehFb6YsQo90x0sFBQ919sJsq2oGXbnY/KVrHz+1BAPE0GzVOwgCs8m1lGRvRD90JYCEM+jeb
7hnf7Mqwc/0087i9AopJOToXvcRzmGUDwRxQ/gYgFBuIws6zUCjfpMnq2Pj79FFV+yiPHDih/Afz
g9EF0U3Bf4PAXmnXWWogfGL4dH88i5Avzcu7qpXxQvo54smE4PWYA/8DhTR/H0nnQ7X21yNAD1Qv
amcema2V+9ovXvNcWXdoVQkZtcYVq134LccWkn3RdgcbBDFNT5cFo80/NHix67RmsDt3qTlBrh6/
n8YxCPGcdh418pENsZscetXblGpR3UeEoI+A+oAss2XYEbwXacXaMn3vd1loz1KxX305FK+Gm3wT
8xn/xBL13fXFBlZi9yms9MDuZrxHA9wbRo3M5PsgWsJmWZHukdxaPaCJPbiYdOpe2Wa5ZZIwhnV9
4m55cZ88tagBIbqTgaKyZ22Ek/7pJjC0G5TGzq1c8qGi9Kr1I0J+KuxH10zxs4YPe2gsbMVr332q
ceSRzw+outNcpe4ki8AakzvlNL+5LCufmkItd1o05fg05Upw8H4pXK88+ECYF8Uk4Ztf89vfdk7G
JBjIu1IkBgb46O5jOcORV+jvrka6sKKJ6KQ2CWVlEafIQEPycUJkeytzGgrBSYWYPvcaIHxH55le
51B/b2FFHf3c6RfTZv2r6z69xudgN4zaChYDJ2viNSTal1Rr6dSqsfbS23Tv44SA7LimCR8SQgf0
DI+BMrHjqGwQLv4fe+e13DiWZutXmah71AAbZgMRU30B0BvZlL1BKCUlvPd4+vlAZZ/uyjrTPef+
RFUwSIpiiuTmNv+/1reW95I4u2sbrcqxL5twrRaDeO1j6XZdWmw5DaO0X8B00iKjaPT1fqdflgns
ZHoR6HdTVqie7vfJPgBhuXj5/QAiYUKPeoUFSW7rIOZUH03JybB5rVouu1ujHughGeV5TnNl5ZcD
7iXNTqfD11WfZvGach38VMA6dVR/oEYjIqvKty14V3IN6NUuc6Yqpg7byJXsSvWqopW/HdJcO329
gYNE1C9jhJcFOuEvZ5BJBnRt6ca6XC7qhXI2kJGk6juHSsz+FwF+ItR8/aVznMPpKlMSZPMOCL1/
9JJaOh6Es9LJWaxSWTfCJWKTitifxl3X3GV6zMmptDs3xUl9/PrLgM26/iJBuvhumnAG0Buq/cq+
FK9TlXQoQJK7IUylG0CxOhlGGuwSeplf1y4HIdwuDTvisrkN7VA7CjaXQLUAC1/mNidHohWG01K2
LA8X3p+vEoEWBCS1xVqG2qLqKeVaJMLNoR+Av54zlxOT+d1HyOewmj705fBMZCPYsjyQ60uZ7zLv
9L5oVtUov88mVpHe7Mw7vUhTz04K1jpDv4piVfVUiw5SoWNa0JAJNbgwgMrO5Z2e6fDMtCX+xJ8U
0s4d/YMU6vaQBUm7irMm2qZ63VA/TJpTCl6Iczb41UhovseTK1cN1mD21pzyKS4clcLKPpcrOcjH
zylpj6xJ+eWeP/9IGeqvx1weTPmLti8I+EKzeEPm3LoJwpSKJl3xNTLOhumBWAW9UMYT3hakWRSh
XhhS2H4J+rt27FheUxMr6WlI5YV0YjZj/whZuFyTJcELsVzbxbWtkKwbU2a8Nhc8Lkr95qTD6X1A
DRgCHunDM14p/9jmxavPefl4uYgjAXIBPRDgFGPfhyXmrco39jhhqEW27NxrJAsPiSSmrLWY6xUo
DefLzUSqz/6ILX9dW2zfwPPkL0bso89CPjmpir9PF9kIDs3OnWLCA41h0E+lQOwR18awTTvilpxF
8d9k/WPaZc5dPUT1KlMbeyf77imey/GQaHZMuURV7yB3k/dL0VyM6wv/hQpsemBAJuQC1oAATfQX
FGoBG4IvvFSTpSThocMzzngkeBMOtw5NQWcAlx7QBJrxojcy6tH+66T3JBijWda9iuLGtq/LHw4O
uddJGbBswzT6spl2lhbQ7KWghlpNrggIq17QXf3wU/6WIR3u1Brqczhg8sCGCRUe+1gVZQ/jckPp
ufvygGAw469r/3ioWnbjtd7k4wq7VfWEmXgVL2BxpxXWOq3HdN+VaU35blgFGnVcnAIDKT8o1UEI
UgO3yJbJ8p4Z+i+3O6Nc3zcZORVdcq10TreSeqvf1HKCWRDO78WkMl+Uinojk6I5KKR+bWINkQ40
23o3qkPqds0SoV13modRI/K78pyq4byQeIJ10bHJJfA2flIrWbmi6adzVGXxUxhBXdJpBdmirdDG
FofKCZKnkvBwQvUIKbo8yq/y751v59tyIA3McIhk15YF5HLR+sG3kpFzDJL+512l3t4BG/GPqTNz
ygyN4BYnRnK6PD6RtAe+vGFtyHAkj7m7hyLkoasB6ylmxP3JcGVZZo9QB4J9ZtOVZN+TrIzlPjaE
r0OdEpdTj4RaYu2lP07ZLqHoQ4sT3eFQ1YPXW7iOSNvq74sGDY8wG74qY725SD8uF+2Ss2HrOAbj
LJk2eff21XEcwp5shbK1P0g7M6gkf1YxOi/equFbhQbXHVQR7ZQRfYmzXCiDDinGDCjH4JxKcrYM
5aRdR5ku94KaJBgVtBxD18vXZG52uhZmj7UYRwq6vbbOcGMf1IqkAaRri0ZOxhLdn2UdQVJRNWoH
x7vcxLoH2TKbBFFdTr0p4nQ+jilFQdTHBU0Mq3lRym7mY4hX7IFvCzsebpw4p8sdUYkh5gwGGTNR
LXJMmVXwZcpvDBGu4xAKrdGK4XS5Fl5uWiwNos9uqZ6bdxp4TiNIt61z11SqziGGi14v56NVHWya
PV6lF5xtLrhIHNO3CX7XbR0GA9KvQnuZ+hsxW/ZrbM50XqzbltCss6S7j4EG44871Em4udyphHW4
nRREvUlZwU9DdF7V8eyqTppvhJ6O7tA2xSEzJizJqcNp3zhHZa+t0O/T1TH0JbxqcYoNI62ixhWI
wF4SxZa7AlqeF5VWAga4M+Z1j5W/Mpgy2yyz7gowZJuwrvRD4/vT2RI1bsFYnx9JsHsThqJ8Ngaf
kaTwC6v9XVAFnYocazGO+yenADgxZM712FlL4MrSzA4c2B+j3LfYdV1tIfSPgID35YJCiFuTbiud
lKkuOS3T5r9SAPBS4yURQEhy7/Uhbg6TJMiVUtHkWX2bHqJGwnIf0nVCoeJeN5p8G5QAyjmtfdei
BD9CR4GtzSb9MJdGc/NVGSqF5fZLhEhGWhP2tyWEZLkJQMhZybTQt20A102Ivjr6Rsi716KBx0JK
2kQDxqYpNHB+EbVq3zLyG+J+I7KVoKkaSV+/Rbm5Nwf8fh0drG1BpM52GoJxjzbLulGnJvJ6zao+
iOMx6xxlmZM6J/LFwNSPUbHHu2dv1Xwyj1p7txjk3+pJ9VczmoHjqCKmmsS8b4CEHtWE9lwd30Rd
ObCgju29CIJrPdfHF1apqbbRNS+HZoSF9QEvIV56OyA2RRe88OVaK433rAeYP1unxQj4CAn/GHah
Tb6NMB8oUQUFjiWcZDU1OV946QAKKO/6fBNoVnRONDHtBVwOFzvstNW6vnAvrWj0UfppQEjzhcKH
xbwZxqC4HsHgRuHdBaBIn4zdt9+vFDOqMB30wbfLhYpgFufl/eWGxAmHh0czNkG1dBczMgpl0Wub
IBGTa1wMzZS+aSmgIl3/s9tWcF7rOFQTVqK/WHWkP9WlVuwU+tqsxNzUKcJ7iemox7jyT6QLSJS1
SGdZG2HoV/tAmSjLGN8vizIZ0+qpUqecgJmp+xIYdv1iKcSu7FqLJ/ZihZ2myj/mTAHqEjZCdPBj
UjnG9djP1a6XLYy/QPrepXuvJNI8yhhFyuUtExaZKkYTrhxjJM1hDhaXenWqp+sLfRL/jn4uxup4
ucXBiBDgC8Txa18r9do4FstvTVDKMPQlxeZiXLd6RLmDZbxkini9dCXDRTuaKpgvSAbGKFnqxrbL
O6qxy6qcYiu00uy+Jh2vmdXyJSLqe+NnzlU3Gc5p6uN4N9l2s881pVpVoqdVTRWpqsrgqbdg80YG
UZgyV+y7VFXXF8dTpAebrm/Lc5NGN8o8yl2sqJDN/KZdGRdoY6hZLAJW8ePrJoyXpeFOCEVOAhZh
oshbOx1ZZtiZ268tTaH195dCN1mctkcMS/9V6J5nixcyR1TZqeoMOhQ/OkHb2IhuS3wynIt5kZQJ
QXHlpxiF10lRSLOmEMxVm/rvyV8u6KzbWz1tHnvHp3MhY5zDjhGQ5IeUqNEGzp15ct2KhrNGWgdH
ymz4sfRZWUFn8FLbUPbjcszIUtjjBYRwqknUtG0Sva+J+qp2U6t020YWpC0n+U3UGrlbysnYYRx6
sOylMa20IakJmy/UTI0ZLY9oz05dWhqu3kKUQB2wdKi72V9BMiprul5ZYz99icGmKEzXYTVabjAE
+0sPQGtRFeLcQkCkzYW2/kqpGozzcgRQCrV8j2zlLrBa/03zHznInJH1xB+maN/wB8cPqYyCLY2l
aPW1pDkzQfV9wzar4aD6zpfqJsSl+cjzHtp5KLy+kvVDOg1wGtTa+jRwTEr8dDP9zVXOWoiHq53q
4+WiH+TPa9IX95QY523BOcE822HUnJzCpHDuREtOy+IAKYf+sWOA7C7HXTMpDfCvRAjztvzAc6Dd
GEUX4/2y5XGy9KdYBObJECAHjFlAE54H/5YYDoWYB4T/ki3o19uCyoFy/kKKvFwg9PG3mAUHNxv9
n/ddfjDJFNMswgyvC4dXZh7067LKj0k+BleXw24hUbBqJiZbcsIuvaNRJOZtlGI4XsThVTo8NqFm
oKN2KCs6ln68XFM789sEh6Vek5dhH5OCxDR8tdqTSMPPlpjST06vHo6SVW7OI+5FrEmxiaIR5f5A
aPBidfYjM/Eu/6bekeXSpGCA+NfXXU/7JM8jibaAZOyv0k43heQ9ptlrsbhiOQtgr8kbcayyEbZF
mAEambMj/iLQbJerzGR0vtQDmcn6uYcVQy2mOV3kYZWdT5yLjHGdLYmOjkwsYjrDaclllpi7mnE9
cpQxiG8bwuvLRSPCY4OX/0iDMRTWtm3zDTYg6oOdrvBJpRDvsDxOmdwMqtpfybBrD2SdU1ev+qtp
uSsM8ecHzJqrdtZJMqgBiSj1qYr66dQsF32XLhcmiFYA2OvRnGpWOxoMuWG+GZpSuIXKahtEZISq
BPQci2Zm0VH4UiWZVTxFKoJfjnU3IjP6Iy04er1LQSdKOt9Ta7RZCeWMe5g5brTMIhjCghMyibeA
aJTN5dY/7le0Eba5Jl0kOrjhSns5bk06Yc1lYqP3pemgUDd/H+PxBmCgfO+5Esbcg6PcZCnLSNO8
aUWW3SkyuL0Ig2rY1luQou0GbUJGYEr9rNa3EWXj9xFQiWdTJb9S8xmoDd92vTcK4SLxK9ejEyDD
WT61NiaRjNAT8LVFZl6TZE7TdGmJClSSXtMXpHNcwPUxlGpgP0RIkx6QD5woKwD1odQnFBvaU4FG
yC2tEpMv/i+y7CtCxjXkBUHHgcOaqcZU9OuOg8Mx0NHy1ZjpxVkb7OYu1mhsMv73lG2XUHON9j/1
0YfCYa7zoxKVWceEB/FFucplf6aN4D+OnH03auaPSPajzUUjbk/1XZBSZLkIDK0h3+fpjv7++EzO
p7/SzOIjsJXqkCyqEeCjlPSmHHiVDe7f0ZTsbCnKqaRBcV/J8K3SNPvrlqYiyLCxplMk44dJGI1n
pF2Pl1uXix6JnDkPxvXllsw0QqnzhU8ewdVK0/G2HKsfGqXrOIZMTRmEXDIKjWpGvbuXzjlUEIRV
7Phf2Q97pWZHd5kycEGQDXIERXMrHy26B+WyW4mcuqWR+DR+02hvAFA8RNLsNgLamZi37MpSxrVp
HCv5MuiYYVaxwz/UmoNFXXLhr8X0H5iw6OxlOYou1bydZ1vdG4bzhLU0xR7XoHUl+f3c2tkzunX7
gP8q2+j0W91x7IOttbA2AZTWN3M71jddr/47gLz1KyHPRJnKXlPa/LO24/yK9Ixto6fBNKQeLYuM
fKDIfh5DQt5HJNIkjL3qgzrsBgKx75q8h/1Qqm5ZjO1N3cfFXWEsLqYsYm9h5GuLD+NkN1j4THrI
rt9HyV0ZadbKmnpj7TuqsptChvxlwzcki+hf80lxz7RTJ9vikBrTMTYdvumV/0bpFOwc0Zoh4m4Y
QeG2sXUYQ/RMD0xkzR2ItW8NnV6LGHnhNPLFslX8WVQkrrO+zfetUd6NQlW3ESVA7wue2kAsDhL6
Ty3J5QDEqnKVXJLj2tl6vxygLhcyJcp5bICZwfwB7Dij97+MJLpez0rcDds8yxDfEjHqTUsIBs26
f8cN1f4CzuWDsXVWUEGuDjayX9CO0eK8NqwSNyOT/dqebeMh0YP9OA3vfT0TxKNZNRGx+rscxtdB
DaNNGmnBqpS9Th537yl+uGKfH7gJVoz7Ka70nSmtZiui9vivOYvmX+MTVAOerbAc1lHzLxFJvlXN
ZU7iqMeSfaMNy6y2tMKCWSsRLHPTsJ1iO3ScAkkM006GdD7MxuBguACpLhdtuCQG5/IB3CXAa/w6
xzmptC1c6OZ6pnAw9RhAUDNxHBswd1GtU72cbfA5NgK5neeEfQa3bEVD1pxP7YY+Pk1geqZXUk+1
W3pWe9JPlpw2l03zcG3GTCRWUfC1Di2a7ENdn+uRbnii0UGsl7eRzA9llVLZ311usst/iExLPat2
2+4VRfybbDGxoDH/GZ3Jd9HUSKnTYDzx36+o2JwE4YydHpjDS0ljaJUj1AqCokOiJfyWBmGeYimU
BXNvgto3WQqBvDGwGG/DKI3WNd5Pty5n5aCDBXsx4YHaaotLTHbhWizlgNDcdOTU//yym1e1gR6i
mY2Xfz0k/m8vxbBtU8fEa6uEa/wyein2lbrAQMH3w4DBzuZ8yUwvV3yXwnNXiGynoMjwelhm7jiM
5V3MtnSHJkui1Wu+FZ2veBdPj3SqHVseZX9ZTmLzCHeNeWrGY6kLadzFgy/3P2G/gTRucqB9Xs6K
v/vXr0j+hQFr2MKB2CMNQxUAbX9BiUajJqj4sqqSC0GAYFiSlIvAvkbgfpPKh2hpPhM4UB9FnxKc
lTxHUgFWOdnWOc983c00Zzcs0WeX3XFpS2uHq1knIoj7OiXdBmZ9VfhAewOT1tLlWmGMNKIxDHxZ
V0diar6srKgtZ5im+CC6UWa8vUJ/MgYl3gqlxzuLjwUE0bAqDcjglSi/90WGhGcaEcYQkEuzE8Vm
vFxMIpZnaSfyAEnwn4wXvkW524xJucC7SM/fjmMOOehEO+A49LVKjtIKBt42oN9Pe0K/yVoIf43E
ABUbN3NOH52Ki/HFeUtG33ItLCnrErFsA2bnRVhV6XaFP31DRrZqh0xfN2GpbluQWv/6kxPLWPvz
10pTLT41TXd0ZH2/ZqCF9ez4keCliDZ+4fAJTa1HoRdY/nilmqSnOkkQvBf5tu8HupqJVX8Bxb6q
HRiU9sN4FF1EmzzQ65WcCnlNQhlbBKUcl9rYSQ+cnG+aFn/NrP/5p7jB5m//xe33opxqFCvtLzf/
9q3I+P+/lt/5P4/582/87Ry910VT/Gj/5aO2n8XVW/bZ/PqgPz0z//rPv2711r796cYag0w73UKX
mO4+my5tL39F8Fksj/zf/vA/Pi/P8m0qP//47b3oIP/ybBAW8t9+/mj/8cdvwgR0/J///Pw/f7i8
gD9+e3xro/e3/D88/p6//NrnW9P+8ZsmfjdM20DoobKzYQ1lrh0+//4Tg5AYR5imJS0B4xzoSRv+
8Zuh/e6okrVI0lTWNH2hBTcFitKfP1IFX0oB8V8HcPzb3/+6m6+h9vWx8W78vP3PIZK/JNBJoZkO
NBbT1jVLl5Yqf2EkwzYSAaViDasaGPvuNjJu/fbN9ysXy0yT0yjbyvFepUPl7K43WXnnRNdCD9Z+
KOjXo1/Kyo0eWK7iVAQQfcurR718NKeHcHhQ56uwuunwSsVbqtyIG+h3epN9axXvtkSLC+DwztTu
L+///x+o/26gSvZC//NAvf+sv0dvfxqiyy98DVGh/66qUmVNAYn+c7j9HKL278sGYPmJlPjxlpCv
v49R63eyCwV7dRYiTWgq28a/j1Hxu9AtQeHTcnR+zJD/fxijOnu3P82bjFKbIxfjXROOqvK3/DJK
u7Yju8ivKo+jU2eI1jM6McKB0Y54dSoQESGH9TKnFZSUq7I96LSHd2bGPAr8YCUKBcEwrTg3I9XR
yhBNY7X7CKaK2iGKf9q2We72cB2BqyKaj6wne4oTb0aDtSOU8zoZGvZh0Z2VsNNyTtRw6PL24z4q
d9AXFVfAOllVNagjBXKgAy3UszmJstgO3gxv2cNkvMoMNgph8jovZ23KxaVn2aOnoBUy2/gBbQG2
ZD/bZbIeVrY2wsz07XOGamxnzipU7fHKHyGC1Nr0MXQSXGWJQ3RU6zuHQgsnGdC5tA9XygD6R+nR
C8ONW2MeNbmrLFf5nHtjjMnIjil80YhwbbMkACmSR8PSSebaKUSjbFDYEZ0pl23oEumDByBc+Qib
U/jeQDHGHeOH3Z6zjeBHrcHT1l6WfxZldV0rUu4mgSt8pj64tvPw1TdjVH8dXmPsJ+OK9rDm5YM+
IC8LTsAeiMeyhm4zTEoElKL6hISL68rpdlHbpzRGDlYzHCCBPDkjZDsN3UN8BHX3kfBAvB3Jm6/U
gTskxLBUnL7Zo5DykKSHGZ8ZfBDxI+uZyOChrce2NV2M+HhKB82lcYZkri69dNZfSckbTDQAnYHY
1CjRhWsWjt4SWnGHmAzHWLWhcvEdnjPmrxM9vdiDS7akDzYaTx6DwaqRQNMIXkU9RNvMh6q2qdr8
vu3mAuwDSicrWlK6/DNWla2ddsvG6lz2P3wND2sfPkLGSl3erT3KItdoEooEOd5sduDrRoFIwzNM
oYNk00/29FHuJzFclRlp8cvvBWm8nc35JY4plw4awo0+166G6EcTWSdVMV6VVvkgr3LXEqDIUAYY
VlCynWp82PhjHvcJeCI3YUfgAV+DRNgElJ3Ns6/YZ3poaGJWVuDw9nUdq0JlvWHUe6RDYHpjQ/4H
2163dZQrRP4nKw9uc9O+kpr9bA4hn6/A44J0nmoUGI+a7pHOOiP9fl/l/Y9cC/cjKk+7nB338pKN
DCEagdfU/Le11l6xaN3XGl1E8aMNCNFOpmuMyw9kCZzKnpxj5c2yJrxLw+TpZvhkhcPtNB5MFLyB
2dwhD36vA38b5O2ui9OzUUYoYhF6VGvevOOUV3dtFe27/pT57E85nfNi8S6tqBxAStG+BZa1T3xi
kEI0v26ZiueqDu74qD3xIq3yu0Bw7aZ2FFCmV951O3oOmrx0qUzUzbELSCJXe//VNpLBVdoG4cMR
u3O/apt5VXQFIJ1qeCsafQ9V6CaKtT09DESq2Fut+k3ptXfT6F+GlhELidovmZKomtxwFtw7yrxD
VamjCz7gJMENqnanEP59PfRYgBN5FGryiETCqy2qnpg5cGSH7LyBHL5klbUihT4kDrszPHtMvu8s
5D+M1PY5AnPi2HglEnx+1liucBveR6lF8alDPBmFpGQNt7WGWUwXsFJGR+xrE0I3vF6ki+P4hHry
qleJt+/U4NGa2Funkf59DCc0hzFWvDDBOkpSnVXEH3O4Yif83uF6h+R0djICRvo55i2wbwi4Wqn1
zAPD8K6bB54HB4iT2OB3mfhFK7/lRf4UDY5FiWq4Njytgf/V8Pajk/CoM73qM2RQ2cSIyO1dAPEr
ruNmIwtii4zs0CzFSZUXlQJ/df1WP/tVcutY2h52+YcOLhznjUGuDDVbSkuMgjLwPcx/eEtUhTRB
xDu61j8i2/seWWG90gCurVXgj20tb0f7e7DcmTriuXGqZ59z0TQ2LQTp4KzqFgDq1jwhhdp2y99g
RyNyZr62LfAYugC3vV0dTXSEa2ZUZLxjelehy7V6sBhm8KrFeDowvAFi9z0Lex4cAt1GtVpvIFtN
MyiXrBpGsmYEaP35qS/N0gtxfAAHgezbxIt+B8TZ2Iy8UgCmEY0KQ3mtaeYrZwqYH35gnY1EpxLL
5m7GKVvhMnRy6y3KnAaARbWF2P5c2BLg0Fycsz5et3QWI/gNwI3eBnipSPqM24iJWYwKsEDLZtIp
ktYddecpRNGyGRuibHWUGU1wLKX9zZwoEhVx/pGEIXofGjuuhIwyYCByjdbaJZWknI0Y0/V1rXY7
HAlAzGEEqAPhajFo/9l57lv9B8msFMALy8thjrtzRn0foySVbMaG/tib03XrN+YGREvvWhht/Fh5
7C1wphA7JNZc+4bcSmIkIkE9Bx9La8p0HQXRS9Ua5FpYdrsqgg9b2WvkxhNxG7UrKsu3fHvJIrDy
FUjPzKUls0spGnlJt6TFM0GIDJjm7NNHJzGi6ROmb3INMX0AdwCL4Bq4KRnym6VzEOd8LLhpFqVE
QtOqOqBHmzw7rp6jpqS77shXoVX3Wp8+jH60Q8iae0UPU9quDyO4Hq+Lsb+qOlP9kIJdmAg/9lkF
jaiy1h2YaRdG83ERRGxHnYr7AguUEeXqXu1UFBsCOVG6tUuf2YeV0yPioYTDf2qEJOqpUVBsosQY
tc3UR9CShnbdEqWaCQvzs1K5ySh+yGbcqbJ8GmloiMDBZJ1aJ0XIu1wxIX5F76ldh17VqDibZxr9
LUdvKOnfVQWOGU/tYFuL1jIv7J0e+biPfKR6SazzEiukQ60KPr2+w1bInmPCHZrF/RG3yOiFjvYG
nx5oybQLy5ldQUDgZxgvK6b/DQhGSUB9+6SMJM9ORaR4RTw6bqUTKkHljxlH6J4O18GNC5XVtCMb
mrRfL+7UuxgrHw36Z/ZDxA1WobbO+/SgaT17vhqOuz2bXljl69BmymXF6zyd0LVAUC+ZHdZxIsQA
1+q0YgllloiwEfbgZAzad0jzM4o/19dI+pxS/91o/E+W/f1oa+tOQ3mVzDjfor65qubswChGpR3s
jFGNNnVGb68mSgHBj6R1WtfKMa7TtUCotEPRR4M0S1Z+yyQGWcire+cKezkxa9P30OTDX4y5/Gvt
OOxLcJhsCPq97RM5kZaY1PGVmIEqvGAOQKX7x3pOkb/Oi9U/rTH6df6KqIeX1icDL/yRBNE1qqHH
Mcjeg9C8XqJGC2f8Br6H82KKdG0yw1ep3Yy91DfKiGVWFvUtu+p9masZmD7zI6b/W7TlTZOF9DA0
2Afg871lJcxjPhZNhceT6Raxiuro5QpiDZM85dzOjFVOjZXPzHp3Qu2RWuTWKc0HRn7iaibWSqss
b3FKfiuzJZM5Ai6PtB2vRvam5jXIJUq3rk23ry8Em9WJOSuM6GQFyQ0HKIZfVQSrxKZnTpneDMlb
DOp1z2p6iA1t3WTAFcJoeCtV/uZ6aK9gvui7bGyLlUiUb2M1380TkRnhjOwBvxq+DDP7EfvluZVp
uhFmNaEFpWPY17uYjaHWTUAAk/ZV+kyXLL4rA7X/xkFA56Ut0FslY9nNAgKY51jEHjR8A4ffwJxr
kCaKannT51D4MIgJN0eCvKKyRVc2bujkxyYWMduhVq5ixpxHN6Uwtm3G4j2effYv2t5Cd+4n9kqd
2AC0CgN+orZelzLbDPgCdtRWkeGWqY7jhf5QDlTPUwcj3qKLn7FWlrdOjE9H6QCririmnBC8xGXq
r209CNxGYeJohjnYNeRnADtbktn8bz77+E2mNdgn8+hoJk12rkybFCdYCbVWpHvw6YdoMmPPIkue
aZYtc4jUHn/ARgkQlFla/jnSd4WNfB7bRa8cqu8mASGo5tuGyVnecQZV1n52UosZkHamf+RlsQOX
sOksMthpn+FLMzgrIj3yZj3kDGl2P7TIZGujiBib5+iRw2I8wXyGQpeyuAm8sWIhSOOc93QJDREA
YtmTxMBt8Ea8QAqm0PDsyGjdGN6smxeEhevbmShOr8/Kz9ZsDmAIFdQo0wt1QsNL6ZP26EQ4r87q
WkdOONXShJuRd25sYCgr1yaBhW5l1js4lb5XxjlFRF9FuMzpUIvVq0KaL6oFOcjM83slCV/LemDS
S0M2IEMMvln7NqtxDmthIpsQp5kun9VBj1jI6okmaLPthRYeREMqc52sRTxjow6HxovvEvh/90Wr
31oI1Q9SzQfoKAu3z9H3mFIWTNPg0iu5UUsMTIjWPhrHoN0byqX1Ga+EUK9H1thVSXEOymfB+IpB
zIypz7knLFc+ALSTlARSMKStg5GOL2oz98gkDLnJAmJe/OX0ofnYu+mD0enObfLqul0VBvWOPJGY
XaZ2jDOlIaRGlYcBXAuU4nuCUo6hLIp9IKb7SS1QdsY6X26glZZFsLeQAYFhVYSie6zeuqBDrtAr
d5Qh4rOsOL/OSEA0Mz5hbOeo5//ABy4PxTQ8hng4IOhQi1AlA3PoAb3hCSm2pAAgyiMhycW9n3Jo
YE5WGmzkQbUWI1sJckkPFqMLvnBdsG6vioxV0DGFYJoCqZYzMVkiSr000TX4VabqZs1D6LzaIVIW
NhH5em45KGW7jvCpSh0UN+Or5vUtHp5xMcn4VOULA3MPVosb6AV3fmpu2OMbq0rb1BWcQlwRxEIr
KaQau8Sh3Q1nJSZtBakw+m09XRzk7CmDceUbCu3XUT/bebeTCbNLYjbfcloL6CSs0rO14se0hBP1
wok9pSYWKAKx3yGWpF+o7+hazJ7m9Na6CpXHQGzKyKzdUGXfMkV25YKeiOE3AclEadqlCYmythPg
ja7xQnL44UzbAdNmSoKV8pHPku8CmVN6S8AUzLCGyJDa8aqxwINpl/0mz4pn9BRstBEyrgupUUjo
cXm344o2FztPXGQyjA0ilzg/LUoRU+jHhCM1DGlNeJtCNwq8f+CH6V0+16OxJf1wJcKAJT2sddiI
mtfrvDPqHMC8ImTZkCU9FaWXu4iSQYw7DxVvcVBaNp1YTm/HRPscOge4J7lwyDc3iU8uEmGQMDsD
yL12V5PUpt8QLtPX8jkbyx8qIl83o6e0LgWCOvyjDdWkzWzFmpc51kua51iZzUNWPVpO/2z1CEnr
dEio9UCoL8d0B8SWwVeKwisVB7BH+Ma2rMj90U2oUwP39d9jExJ4Ojz4hs4eO8XpEnThjYGZ7VKU
aJGDpFWUryvQyxx1lF3elfdjp4NZy9dZLB/sDDQFQlNA/OloePRkUjfSyJ1hPtxYJVjZNr4VdfGJ
uEcSvMVUa3imWdWe2fcBNDwonIsWnCIXRE7MaYNNeUDC6W2bRzhVwtPTLllZwwGO32cYDgrHDoWj
rorKuQkpUoQz9D0neFPtU+/HCCyeWicOWZWcBy1p3ydNgxXH99+tCJiqw+a16exgBRUeMsKqQm3j
qiTVM21HDDIsMqaVoh0A0+uNt6y9fOU1/6kTGQdU7V2d0u82iZdgB9WPxAkRYSsMCjbxzGn42zS+
03UHnKcudlbI9DXDNXG10vKQVaueNMluzGPmqq7IXzrH3PaZmeCUqG2PyJXX/2bvvHYcB9rt+ip+
AR4wh1uJVGpldb4hOswwZxbJ4tN7cY6BYxswYN/76g89M90tiVVf2Httr6n80dbvbpV/Go35YWS3
fjbfKNKd9Ri1v2PavpDR2a0qPYFjh/oaoxhDzj9J0b871ISrzEhpYZpHLAhRUNO/vQ5EPctW1vKd
k7j80SXoI9KpDMOYUEJHxQrwBU4t68eMdCol9XmWxl0kUQCfeuAiDndVo67rylZXqQUyx2kgFlbd
A/Tcm9qCk//352RRfrem9o5xpFw5rrshVJgTTbgYHUW0m0aKGF0R7SKi3CHXj9eVkjONzcsiMFIY
Ybm5Z9y56hcWPpgSFJSQMNZtysdhIsUD2TWRRvoRioEgeXZOOObDiIsVYlyZ9hX1oie4OhfGIJ5i
wjnmvglmNMR+wgee2hDfQDR/JNKlWxiswKnemhBZfGQOHJ4jWAwsq44qNs3cPNI8+lZ7+7O2jMsI
VaDuREczP3a+ynmn0O2t4DNVWwuhPQNW+VQQLlkCeqmGiBQ7K/tJaC0ghj3mUXt4VUS42EC/q7iJ
H6pM5SYBy4qVra+qs/vkpoEb6j9D132SNj7iHHKyVRzSweciOWjo9ValRODfWdFBt2NAFuK7sxkd
TnqNubypGQ6QdsKEJeoMPERc/auBV7cZ231dROeu2qpMJ+dx9hnzb+rl6yiPv0MYx3gKn2Fo7GK1
3LqN460ERM2VhiK3GtKOIfzsUwUl1Nzm35H3weKu90bMWKWejgwRX+LOfCGGylp7jEvXddK9Kwz2
kesQFQGF86N10w9Hfs39+I7oHEkyT1KB7DAhsXcFRW01xvYzsGwVwrV2mBSbiaDeMy+LuDpNdZNA
BKKvannKY+9vXhVfTTccIsYV4VxxQ8W8GdJgLToZ303c5iSYcwQP+m7UgBpQVZGTjTvKi8QuHBua
016vF4X+LSeOF4DmCtaGzZhJvdRL8JJj9Lpf4XK2Mu8wGx1tmjfi8AyLj550BTekxwY7ve4MamWp
YDGK1PrSt/1JK4ThC+eY9VYSQIJQ1k7Rr4cMypliZP06S45Y4kB3ivgXo+8rmqGcG9sFVsrdtrTw
8d6q1JDB9Djhq31SxGBg4HAZIwtOnKqC36/wwOFbv+JxjDYMYZg1MrioB7YFTd9/Kbl9y524P2ih
EYwzrkEXe8JCTv5NJ4ZGta3X677NknVVq59mZb/g4RV+0XYBjwhHvL7ElE0FNYebXPK2p8LLTmqI
fRQUF/a6bDobITFrXag9F+5S6lWkCA+8/XMoznKC7YZ/u026N1uN7lPGnEVvNBXBIQwoOKkV1IF1
BQ6BcglRpEsNRbewVS28BCipTakoO7fDKFmXZ9WJmjVRis2GD5Q/kWG6zjX5RsxDsUpKUfphhlg9
EcVGsbiDOweJHuDHFUqJKkAH95bXhZ+H5lfuESpncmCtKYM/ei37AoClBdOsvPSooNaYuIgDcB2D
nx1Zs0bkiZjKj6pQb+ixqJdtC+9e566oq7M9JydpO37jmuIA+5WEyhQPXwa3qHbUYU38XbqF4UR1
aiWPsja/EaN4a6sZ6k01YDB2BoVDaS67lU30n08Y1663rT9GFOb0bjky1IJe0Y2dta7LcpdO2K7r
gdK5ayamIHHlE26jgAwi4qeypmIzRLiHWrX1Cf2YASA2WJWU36SJtqVeUpf2TAH0tPQNF7qy5wL4
9vrvhM0aduwdWmPa8Lh0mCtU7bpGaREMqnyTCBIWn+EqtsYxMJEjrSKpBLlHJ2mhsEKqqvtkbiaJ
OGUj0JQwLFyqcg1wSs/LbuUqxrTqN1S+2uwKEGdoiKA1s/yo4V3JQeqICOtJUQKCLWyyP1t3TjYG
nEFGYN4c/s6zc26UedjH2RtIPZAECXoI1aO1MlqELWMMRDPXaS8hh4JSdFaObAJW39rKEs3E+aF9
FqwFpWAqWSYxCkBIjqniXUNlfBlH+zXr1WXHRnIFs5l1UtqY8rJ02ljFNsOTcuBcmSQ2Xjgmk44P
xTBqKsIm/QktVGPhR8eOQG3jRTzGMKw1/k4hBHGYO3yWKt8AcbiKYdv4KrGujG8sXMINzGubjAlC
xd9MSl1KB/M2kh7B3JWPt9WyhCL2j7qE5goGvVh7HaOStHf29YI+gYe5Nj17Wjd5stE6cXMNNlmh
JH23aSqWonUXwOwsgYasQUHhUk4teyXDQ7mo9KIWnnw7lQddwQAmPC8Y2h+vlh/uVKc+whOTPSjT
2FQnHseERVBZ436o7H6lO8WZo/mvTnyTr2JRLSnQuyVqeRZIN1pKnN7yuaTgpEbd11wP9BaFeCZg
8A96sd2UlR+eU1grCuY4qE2mK5NrBENRhMdM3MCCfhDkGu9kK53DNOMgWiTvdaxpB9v7cooZbzwq
7XR0jmmUfGZE6dK24KBu7F4h3IMiy/USpLI8hZpT6PQNxbShUQwqc8j8zj1oRn8UhfOI86eSQ7tV
ebXKsdfXVOWNX1NMSfTe4P0TRnbyA3oN0Y9l1rHc9LhvdR0Ox/iczfEfz1sEmGi/13XNQ9faLHGs
wv2G2ig33ahixTPHILP55nOpXou63SnzbO5mJf3C6IzqWRR/SUSIV/qsMdDpXIwKarSESzTkY8r2
7Mj4R6Ccp5zguwAiuTk22XRmRoqvApRX4M3c0iXPXOmXOvSONYQ4qj6IdzrTB8bjOtm8rDMgo9u+
yLACdD+24j23wgMLaTPkwQuss+ays2g7RCcFCxSCP5hfcT6cptl+jRqFDDS6d8gSajBHjlg5FiyC
0OCTZVHYNl0XBiIj1kK3e2aAs+1ruvsZ6tlbI4YEA1L7msbqDn2xDajEJbpKio/M0v6YFXcItRc3
Mfebwwgb/9noS65fOrLmYM3xRZCidOBu3JYxXZgoVOgNbDh0lQm7WiSEaizjTjPoDUIxvCwlpaBr
d6Gb0dQBtQsid+ZBaIimcd1P4at1yeiQHC8LvsqRrIhoZWWiCNJ8+KyaoIPeE/fwbvDpQ7iIGCw3
q9y4odgZ+SQRFkGfuuqFFEEaTncRxd+VAUWWFcTGw2wXl8Y+dq2T6W1CoxtQaGlUp/iJV1yUWfeO
x5xnyQG3WjLJ6poh/SRilpJftRp4xyZJZWl0sTPDh1qvnKcsCSbKRCT2zLz0SRYB/pTEByGxT+C0
3RvN22J4mw+VWW9sTS2fVAdOTc/j6876piHoQDezWxWWzi3dS5nlGzTjR2uWd8fWii39KtJI2jD9
2+LA36QxM65I1rx4kk66U6hbRjvNN6Lvf3GK8fRYo3uQuX3C1Oesknxw17LDSJuYxmpQMMbGQ9Rv
h7CCyjyfI1V49IND73uhxXxycsL5YHYRmQ0YxgtH+RjdxsfhEZMk0DUYXNJPmw1gA5M+mZQ4KKaU
Pc2Qs9mXo6Re5EJPZ9affXeMytI9cjKuBmvsQXbgPA71ynd4s/x81IcA+zi0HN5u+0VLax9wRHKv
FdteY4LJq0fhidgfa1aLLfLpyIN1LiJoh2F/GqIJSyt8iTqIciic4M7KddoatT+mYpdHMmPkbhk7
TDIubSjTWCEc5ama9FuWDDgfRD6xw1sSTzAZBV7vRX48UdCPGtHapY57d1RhwMEl7vRs5jUWL7T5
M2fAERhlyuCK03yura3qgarUecLYYa07Etc2OpstXxjlFzDoblP0vh2aSTALOw4i4zV37X1utuLJ
UUYE7qkOWJfrzAXA6dvYm8EWvpZ6ZxPDTltkgjsnptEZfd1zPyHMjyQx0Gz0i0BESMhIeeOcsj75
tJGzseKu187Q2n4G3aksSL7OcOjwO2bbvLD2LUQPlLEjpE2EsjXGsoOR2/hrWgy9xnaaY2c/5D2L
j8IeAxdDFFhgjRmEJbdGVPJv58Z6op3ZenNHHcBALIpQTTbDNl7YVfy+fzM2ZrPArgJyNGPzW7yQ
1LFwfXta+b7kjxctIBuPN0GbEP/ozRSujFa81yUhM7E6Pxy3wjybZq9eM3JMqvV5CEtsu+U7Milu
SFy1tj3WDNOaQ6NZj7rjrTBmoKy6jhq+dHZYEoD6yB2ZfxiiPcQgYPz+WPybfkir7WvKsuh11Hqn
GvlrIdhTdrb2ozeM3O1GvZht8wozhDosd3aKmFUGOkC9Ej6OpdXhV5n5jTrGb5vCbXdt67irphBp
oFi5yxCV62xwXkuXE1cJlZdKnRAyawrJvz5qge44kb/mV66X78P+AOTToAIJ00fhaEfVVi5N7v1x
ZSH3g4eN0rDadwitPyGgaisJ80Ot7oaCtiVUt3nMsLWbxkNo97cYBEOt0zZNGvjPHjRPgRJ1pbpw
JmW72EubZp9WQD0nhZvTUXJ9DX3jBrgrIlRZG3lOPEzhWffhEEbux5WeQso5WX1enyi7fq1XjSCi
Q2g6e7du33qb3Y7FXb9KMu8sbQ4Dz8Thx16K4Dns6bbLQTEqO+GNwi/xlde995sBQ0osUjfbZn5U
irHJrelNEBHJxoDrKq9YSXPc+KOa/Ubsv5Rk/hN2wL0xRVuLkY8NIFET6HmfMmO8jhPrT9FbjFrz
+TumT3WBp1C7dNdmTLmHMg0wUs/KWrrt8tCGPLQxSl/oxSxDy2iTU3etAJglx8EofsKmV/xWGyLi
RtynlhFEWGpfBXb6tSGqeqW+oeTC1b0No6beTy0v0bKtFFG243lelpnxASRevdnNY7aZG/xwbpIz
chqzO1liu6TLM5pN+1yAIlzrpNptPXUzNObIeAzViqtpX5RGLN8JHFnJ3aRLlq+S3b4Dn67lBGzo
RVnbAloJF/xvFq9VNVT9vvXeNfTzPZENJdabg9Itsm/pO5i8MfjRAZDvw8jA1Uj2mwymze1zg8Vx
rbIjX+sTZvi6Hs2dFd4FojrwPv4EHxotmJhPADT9yQXZXInzEJlIeOyHU6m7sR3fq7HkwtO9Xyxf
O67p3RzOCPQs+FihfIhS+6tSJbphehkMlr9Rk0BzrF4AN8Y893T12PhO46D1wN3SkwqFSoU5XBkT
JCYVBDjyoFcrrilcsylgl8+O/0yUwa9M0c9h3sR560EFLlKjWucKuC7GMw2rEy1b0L0CVmpq6M1B
eQW/V+2dqj+kVlaxqC3kpqdBTFvtj9OB25V6c7NryLGajhq9HqZgiT8s8Kds8AIba0T6ZKOBSIei
7kCXNOjWvZLXj+7Ya8IGVRE5BHmktKuEyIvAMWkrFlVSLOGeNDGnsjE98DlkafRj6+lnrcqIoWkJ
lCXs9mHEIGoQYXlIMrrESXQ4MpLmbqXlTi3zP4ZXFt9mMd+dUqi/ViX2Tl5+dNzRt5xaksp5LI+L
L4mUuKDvoit7hGqX0HXw0XVoQLu6fu0TY2+q7quOtWlPrvm0Ucfy0EYy/WqU/DaVNOx2LRza1a7a
NJNlBEzs2OnP1z6/kgEWPYmm+Uaq5uu5ax1YQ3C/yfhPMll7XJUkkbLwCY3PMMNiUM20U5MYvtx6
eiOsCxYXU+NVxmm67exM9avefImIpuKhZLLTzTy/SY0FjhP5DQ8B2LpUPGtZBV6Qw3sf8gROYZfh
yIeN1DNea2XL4GUO5ZqRCKYyLYi8TGd2mPvM8gQ+avpZdr2uN21VQZxQEXdPjqn0PHP4aAohlEPY
wYIndUiuIaSY+3XVGsPZHcprbtv4J1xVPs0JEzsFVFznYDuLzfAXr+pfoTevy0mWVjuSrrWNZiTQ
oaP8GwmAaAZG7BRfDLQ3WVPGbALlKirIS0WKMAqX3xQmEvAf25dq8+WQX7RKVFfu3AWXTNL4tplt
E62T+OgycMMyTMuzPpjb1rK2jCR+Sl0NKhiSXewS68q+gDEqxHiGCuvYIHrEbjZSG74QKy07XbZ4
AtXOqivqoNCckvV9ywuRszIm/XETGcm5G0heU0Kcu1Un2XO1hCNmnBPpLoGSsikqoGddWZzzunG3
rV2eDGt8MdV8hw6RD3lkUM9R0Y14+FZa+2JyCaxauB/odKI7vtQPaV3KcTDXkGeHpd48iro8NtRg
c23s9JoBsFdPs1+MDD2hbI1HYTXHRnJk4/TeuHarMIqilEuU5uj2iMNIXUHbK4Bzx4xhM0m+bcoA
13LYWSlTcpg8b9OUjU4ewLzr22VRkCwbgUUfGGlrT1PZrjcWHUQ7yFWptPcmQ/BC2jxHD64kJ3Zu
Iup3ueIAg1D3aLcCtXNOwIlgK0/yqZuoghokS+BkyJs0N7pduzTXDuWbRG6SVvHvQMazuOVpdioY
OSqYCFZT5t4y3uYmYjICsVQ07DbCEMB8HT1P2VZSAqBAEfwrinRXtmt+IQQlGMX8Seu+RS6asbqS
UB/oDcZRvECyv3r69Lv8kKFdbGwnI4JcezPM8CHhnktUpFy4+zqebwCwnuPeexlM92jLaF+p3A1l
/Jybfz0pduYc300ikSctfjXy8KXorMekrBxzeosa95wn0wtIzGPYPxg37Kc5u4Zks6dee5aZ8TR3
2hPD370SsZVw6CdaUtpFdlWXK0XnBx07DZzWVxve27o7AssP4KRflMjbxWH2rth6oDHBI+1qBT7R
sscL3f9hgJxS1y+hk33rBVGmqAAHJrUGmxaev6ShZY1jqhlT3CtcjCnbTG/gzgSzymc/xgOY6s/G
FAGpZvKcy/UQ70KHFNWZeldH/sgAaE/n/94q6W0yxWPmWloOBBaSQMEdIpfr/DvNw0/ulL82eczr
0RSvdhJBcGE0VDslwqHqyWSCnUU8rAZPSKPOh6mWp04q9zqrnspmDBq5twijwAe1FijkJu9EFWe3
3xAylch4B5V0NpsoGOo4UMwZndq8naZ+HbuI/DD5Y4sBS8BEdjDKkxspYNJWmaldQQ9+pl5+sNv4
rarnV49Yz2ESDP2mv46jf7e2dup6OunEeCxcmvmpNqZdpPI3o+rJa8n3q8w/1qLUVKzj5KZMpqe3
ERgFYSwHfjeTAJ6e3WR56gDZRbWfq+9Dol6bLltYJzbcy/gtrvuvrD8b5nhHMPNV0O9lKarjOrvP
H/MM+66qL4K8jIipQDsGBi8Kj2DgRunG6uk3ojKovOiVUNFApsM9qb1DUSc3DITb2QThtihnoo3T
hyDd6+5eabD8yeHsxWmunaPdD2Ak5S7Sx304GWuEW+D3myDsbg5FVD85lJgtOpP5EDPJLAtS15a1
9JcK4oSbMAB02EBSXtV6/CUZBqyAogSqJRi9gX+AEYzFkkn6/LAMOMq5tmvk8Eg1/do1ygvY0PPE
5oOvv7mWfHNpwhTeRmzaL568erI54zl803gglwcQrdpF6F1g6xng1eGuO/KthEMy2f/5dQ+xVHgQ
fQGEufmwLsKMbqATr/Bi70MKuiJLzkNW7XVPPOhG1qOOAMd1jq3WPdDj3eNyfsn78CZZV3TmWZFs
oBD+lqp4UTL1TU0D0xYnNVKvaolAPl/WNPYxn5K7jPnh5XBGx3VO2GQZotsMrfIQRnyPW++s5u7H
coy4g80yQ8NGONwnQZxU8pKM8X05STx38jVjDd7Ptd/H+hq12etoFYeo2whI7VP/0v2F9TT1xNjw
aFAHk0Qmq2unDSe09W53tcoXmpjTiH+xZeqU2RMsAsnIod1MiTyqNZvTLL1OAjq5Ig//RH1pAvVZ
u5KpdG6E+9EyM3PBIGgmzxQryPiqXPJ542iG7wp5X4655Y+y23pmA/RiDMNLgzQkH60T7pF7Q54N
i5u7rSZ3G8VYNESvdbtk+JwJF36F//LGBhnHvXMGof2awt43m99cCHAY5XVw5LU0lH+/WNfFd0Mx
X7SK/a9yXn4eb3k9B+aUVGXl+OjyklR31kxjfh2rR06qpJESKd4eeumd4y55NVKwJh1nNN/K4jdI
bTuo6jPsvFNoG28WScF9rDyWN2D59wujOynD1jaiO0qiJ3RoLxAI3pokOU5cdGGfvhsyep1stMbc
ep+JbX9Y1vhYPlHa4J4m50fW+ZWm+Y73/2LK6O6isPeKgiqQUN8ZqTFwieXDl8ARIiLm4ITTzXDF
XXX5XsI+L1/LzXDXtF+tKNEuJ68ymd/yagaZAVKIJFPat05vtoacb6wcn0nOe6DQ/fh36ajOh66P
lLAshuNXpKGPxHE+iMC9W20AkfYqRfVdttPB0UMQL/o2hm6hMblm+icB7KpK8xnPAm3yr5GSYAL9
OSR+YfkRII7t3P44aOHH8kTxWp01ob3h7XzOxTYd0rOuyae6uXXG8Bhb89tJyiuV1IPdwN2a050I
1Y1EP/XvY6MOL8unN7KmPXFS65kJLuyhJ6/uH2h63ud5uMNaekNS80GeAkOH4gqB9wO5xnZKrQ2f
TC4IgBQyfNGr4lrwgC735GgSO4c/IeOJrNMR99/wLPrkbkV/Bo5k04heTcU6uKT4LH+Nxee/67XM
omeh9uexLU5aZa4LgEFTk32bRvbZvrlzews3YUoeXPFXhsOFQvdhTsotDrtzMvLdLfHC8vC8iPtY
bHW1RJ5dYv8dHqqevgseOcW0FySW8AYCVqY77W7Foo3ovqUMWX6sf28jhtlVhyXJQFmGspbvzxe8
8PXfz2nrJCY/R7P6GzfRnQECdd7n8lvYffnOCXwz7YPnRmeW+I8pip5TM3vXY/Wt4EPRTjZqb/HS
ixDDyPw0IpkhqLrrXvB4XlrOrWZZMGbSe0yu+lQQa2y7O7flbzjUWIaNaqTcqHwZjqwZxWQ12HzS
li4rgNf43ZO7o5E/MdA/2XRULI+iV6PAFM8JGgFZ76Zy06E1q5wVrxb1bbctqvnkePbGUNRTY5It
6REMVSbblJrUoWMHz3bMHOUZYcW+cHDce8nR0uaNp+TrJC6oKrPbcrOTVwPtt/uJRb0GO7Qd7ehV
UxBNKZp5CS0yReriZDiLk6WvrmP5Pqbar8gV6iSdY7F+nszy22qnVxiPf7pxuBT5hZCUux3GW9Um
YsIcnlOd0zYDqGK4W7PCX8rSQovullRXdmn4oe3snCZ/FxL8fDPtpTseEpSVhaBeBrVHYe/VO1f1
nYmRl5h3LuIidCzbkJCCoeAvIHVySuk3lr72JfLKJJScDSY0XXEEqnw1omX0ZcM/1k5R1R9lum8d
sUWffVFZ5E35Jr5ySSRnBqi7PASAZ9vHyRmCnkF1rz4lar8KYwuBKjGyi1FwuOfWG099cmmSjUk9
3KFNce3oaJJrg/scIfQYtGqzVUHlxYhlVMaSAKBRZL1GEaTZqlgzqTsv8r/Q1dnNh89Ldp+lF6il
8C7mftv8YYdKeWn5Y0QJg9ZTVYGSJuqBGKXVAuipsomgz3i7VJTIElUvOqJrP1S4ZvTB4ziQB2vI
zhE1h2t9Q0u72yK5i1TeMBsgea23nsWZxiJ8qC95mV1dRIj4w1jmzKg6Y36SiFUCOom1aSMkGn4i
PkV6yokkhpeqHx6Ggiwy7XxyHBZBM3FgRnqLco4bvl32Xkil4M3Ax6Uk23qSpyEud7OJQuzifCQR
LG63fmoYbU229weI48FiNmFb2lYyQKswJHnerwOfrWOHHrGAdrc6x9mg/kk797ioK3tnm3on3UKa
Y8f7fsrWOUtKdBqMEgDu8STqxLAqy0/J/9+IYpUS4dWkkELryR+Gmyiyde9MOzbBa63n48UPEy0J
i/pL6UpUQ+QpotFV6PWdgskYYVv8q2sC1wZ9Y4T2PiHbCenBwVDKXazNp4Hhbdi5e0xSk1x3Ug90
x9wAPPO1jMlMGHd+Szx7d6nTIXAT6beh9E1WNGG4PLjKup7cQwSqeG3qGHSGfVWoFwxih5nAX6MB
OCMbaEZy4WHve60CJbYRqPdQmAZZo7NXRHZIkMScblodX46BU4l4UvXXpQe3eIAGfqWw5+b+NZC4
ohTgc4rU1TMCV95d87S8Avy3pV5e3gViwRn+E70uZ5+V3t11JvKBuq3jqSfPC4MqmFTvkMzWhqlC
wkA0uQ9jvFMMYpyL+qOMl1YtvhWZ+ZGG9xQp01CZB0fob9MldKYryv6PkIE5XVY9qOhsNo76ZPHo
z5U8td30jJbs6EbFdUBdULfQRuq3vMmBawC/4lOQq8qJ8wb+WfUz2oxqLB1djilvCORZUtPyLJtR
e7GOSH/5fHuUnFnlHZYLr0eDGckwiICTthkDe1LVxrCF0s5yvb270IBWdLmnSOPmG/WL2iVnsBQE
5E4/oeqxWJYHjZ+6AsFrOKyYCzp0y2+xtgD9PHpDtsPhgef20oTjg4XJVcsUjkD1ZNUjIlUT8ixq
Vk4nA8fOUpo2EQOOeYPb+DRa1mb5Mje6b6Uu2cVca9hfCkirehFtJA4MOZo4CGkU+N9JoW3Dlrex
HDdDbwZ2uqtN5URHskqPYxgUMmLKEZ8ne96iow7aeiJnxdtxAwUGaU34pBaXEO7hIO9yXymkv/zf
My+24oRbHs0zu/SBw2CRnNvye9FUSISM+IK3y0U4JdlNDgUJMOZxqqzN5EEEZt4X35gIHKR5Wagc
VYWEv3PPBUmSqVZfIJVedLfdqqG3TeNHzQYXbqQVbXDQBT0DK6W7j+FllnSDVr0lY2Brz81HbUS3
mmsPCkkWW0cEnkzQAPxH7r5Uom3Ll7qaZPRybTvjmmwQ2lA8l0Pr45zyB4ShRtr6ndJuw2kIjMI+
2izGx8JkujUGupLtXWj3xQQTkpfAG/FMyx25lT62vdc65Y2jwEuQyC/dHB0LmC3nwUr/jbS6gzBR
inwvHyq38Q4Ngmjd2rtTcZJxsjWRo6TS/pPme/hIfPT0QC3rnTYZm3/dodk/IlqZLDfem1p96pN4
q2gfYRjvzRFSicUcTz9KPiolTaKLw9kavgpLOXWCDVCbn3K73DV7NTOulo4D2bR2hsIJI4YNf7HY
jT2mNY4dJywWNdPeKbxt0bj75WXq/6bnXAkUhxdPX3l4Df+95Hyvzpz9kKUcs0VfkDrI5Hf5IaWC
gDj1tkwcVnxWCOKdfCOLtxOWSgbUm5DgunKgCOA/0yQM9JGE9+ojN8KNXbn7SYluumlcOtXcuPFw
SxRxbPAcMiEDVmazQTA3iWlyx70oM0qMWPqE2OxQyazEYskTKqOEerMczIMYdnGyo4fkNSGEfjmr
Vd50T90WTPfKydowmg9EjIaWhFNeDZkKJJvlZiROySL00BySreLY5IWMO9dFoZSIjTmoT3nvnCEc
HTJ9eKlZw2VzuXd0sc9olTHpc12TPx2aKIa9baghttE67ALTRpbWOWc1jlZxARJu4m7+7duWP1cw
kUnelk9yBt4fj81lrvPTWCs326PWMhHSolzp2vg4D3zoSj1gd71DMbbSIsLRuncdfP4I/K/Uar+I
vx36OsgDObjg1AVDW27QT2+ZJPnLG904SDcSMPckbOW3mZoky4kiAT5nmRdVMQIEUAdy6rZ1NUDY
yw+wBnawh7dhglctdH3YAECu2wvS7kuYn9qquiZJuU+TgpCC6VFnND01+IHE27dmvkcveyyILkwN
vhMimxlfZ460QuVtmNCk6rO7kyUrU0pudz72stpLYmDXXY5qy2zM31xPjS0KIxKsGqQqKraoa0ti
D1r+8AV8E7r9mpyJp3ByY3IxahbEBZ1AiKb+/+ND/m84Nxq+ZiAz/2eAyHkh0/y309fPn9+q/F9J
Iv/j7/4XS8RwF8CRaei25iw0uf9kiejqf5i2aTse7n9VczBg/xdLRP8Pg505mBHPNJDGGf8T70b9
DxeYMERAx7RVz3Cs/xeWiKb/o2P9F4NpYYl4pmartmqYnsHP97+zRJAaDkhqsLF5UzDYEbXf2Nvo
09EbLqVie2UqzxObXkHNPVl1+yIVd5shiV2JFPkUlY9VIcNW+sVXUYmLUOJPSz8rAxQPLNGDQ0s6
KsrBicIzs8CNAyFCTpOftCa2WM1+d+fmCI6sp+Sk6B8XHTfVT4hwgtDVLOZYmD3MaBR4VZaix8sA
otpzIBwm9LkHB0St+v2gxF9Iap9Hkt4DNdQqzINQMSK9Hn1lLl77ibGUpfbsLVKsm0XWv4TI5gyZ
LkuMDMoFS+Iaht6KWTACk8l7dkhOiCWGhqY+QQH8W3vOrY7T6VBMx6TCR8csnc1kvzJxw+JMahDQ
Mp4iWpMNsgIZHf02m0WinNg8f4x1IdEveOUKxxVa8QcIEKblU/iRjC7KumpcTC8zRpDVWDNehseO
oOsHjR8Cfns6JQlamCXDdcr7hb2qESvHTaazKyAWR2u7S6bQMWElKaGlkBLjXg2rxj+OeN7pGWj0
8wnYwjUFV0HwWr3QVrkGl140LZklGYb4tJ3hSx2p/MJxxn0AiiRDpfnf2TuT3kiWLDv/lUav5Q2f
zAegJUDhMTOCQTIYnDaOZJL0eTYff70+y6ouVQloQb2ReqHFy/cemSSDHu5m1+79zjnGlGMN3dAn
4lw3ZJdc+zAIvRZ5xPGIP5IEg/H2s0miE/Z9x8krn4jGjdeMRa/CxBZ6IS4KOm1qo8vQ9UxitJOJ
l2+R5j92Le5G4hEHw43YcmjiYBT2LBrTJyr1twiHl8SlISyUr4g2Ic/GG8DXFQ+riDzeTR1n+4KW
cGzbL1pZPhJT9ihHM16JmakOOIrrNHg9gFUYVNArwioKRDpVRwh7cYMJvzou6zVdgRWR48U0PiQx
b1FY66deXxgwTPJKWzog/pLzZo+oR4JexYWDCNy7IsjcQ29k/Z8MaGZ8EjnoCFpWjFN6V+iWomiG
a1kluyIxPvBndoK6O7J9CAD5GDzEvxoLnZQyZFqeFBChUQ02MYyv1mi8AqmtGR2eR8vZhR3ELbRo
nxh4KpQnlMakrrx3EUKZzIl+Edp8WBQ4kpreZ1kat8Il6z6dnBUn9WecE5iZ6yOFEkYiERQYqxtT
MDgmvCCrVVleuhjLKqexf2uT5BINJR17bFxIswgQ2D9UANJ5NN7+fFZIDdMH6kuz83PCCXy0iZa1
66fiiOkaArVS/6Jvs4rx9Y0TKFEb45oaIKw288/R7d51b/iBcvrEg/SN2S3UVMb8EiPsg1kdS4d5
oZ0VDxFqD/CR6SKUqu2YuiGSjBg8V25xx89XWBTEK7sHArUynjYsg7azyLGWnTc43ZzGdNmYYny0
3e4srHhr6Fj8j/qxtotfQmniXqrF5R42s9M02+clijibewc7R3vSjWuSSLB16ceVNRF0aCOXLQdU
oubMJutFCUFBkY0pubkOR+uVBD+EfPxwz6ZIQxBULOrprvEdD1H/5zZ6ujbXoOuj7mJOyq/A95G9
RRijFweI3p1PlwgUGbqyr4ZN44uOpKbxVou4BXyGdAi16WEZWvwYY2fVqoSBXB6rHBf9oddfqPqH
vcZvN8lQgxK773pK3yXNe2V/wgmvvnlgqWGS/5gTOiUsQuZVhy91gXl4VjE6i7MGthcVs7vYx9RJ
f+xGQwZnNEyL6cfJAmgbaSxKEQMHSHfigZm/KZ8pa632aQ4Ms7kvBuSJyyJmQpXTS2nKNjAHYlXn
khCgjgSqodZ3hBB6AS3y17KuPxYoEwyjum69jGKXWYBXU4TFZP0O0crLbN7xXfoGj/BX7RWDgpIX
zWy9QyxhdwjyZHWBIbovPTAEFqu7IVKWAVP6DZoE9lrjtM4ewMySB8xI9Jc0xWB+MWmWQaEHY+o/
zg21NECRuZmcPeg3nphExLAgkyxnf4RpBJuoz2kgtRTyb9BgsKDWBkn4Bld3hTRA9h3K2hEzk1LD
uJBzGdoL/Tu0sxtmCFd3Gb5mld86K3SPaOAVOx5qLH4Xw2Vt8czupVgcYyvo5YFo3HL+UK2TKtAS
HcF18uTXHbohfdqR9cI/49F24gGLLu73sNrMYdEGA0Gv1I7asydCg45p+m40jzo7QFD7KsDYfUsL
tCjEuOKljKMRphuwTVZ9BZnlJGjox04YFzY/Wh8+Y3Tf+uz6HM33pMI+OX7kTaat7CG8L5uMeHHu
mM4RG2CvUxvSiZL6L8LDf/fxkdPdt9tcQHzelsx96FXGiwdvbtvNhyEk74ooXt1+fBYm8YrOO3nE
L21dvBuEKaPJSkIePy9oMGjItPq5DvMvE2aBmTJMi2u2yCinZLuY7UmZvjRGcdJaNJiRZAMdh/qA
2PjmMotkreeKJN0EY93vh47ZceV2X87UIBuodOz6dHqwrJkBT4CgW03TSzUwnPKetCBUAAYbtusz
Z801B+2694vjyy0l3h2CXD479rANDaidybbv66jLMIbwECvl9rmfi2zVALas0w5KuDHu8oWgBauQ
xK2F3hdKjBUARYX5uwBfKASRlU1nYVfuQ9zreT8HQmfa3uKlD9AhN6x2F3x7oOrQh3L5pg/p6Hfg
hegnnxGZ8W5pxDdIi9yCS7T4jxEM5cqA+V/1w/TiF+Z32WIY4nvFUxQPZ5a73cQYqtP3xEi/WJXx
7Dj2cUR5o0V4uYigduNn2hMJTKCx87XuEUOoW/qKIyoRBDVqm9FpHRjYjLO8e/Sw5V9JDwYl89Ac
6am8WKbFLYyAxwWdxOHClKt48gPu1HPUVa82fbqdmyHPNbG4mELtbux6snbsA57aB99Ydp6h5Ohv
f4qyImgGkghx94auL/VtVRNlnLqnKm+/CosxqF4TRG4T21lOvzsvvzZ6/cb45ctjascRDkT0R3ai
CYYpZkJatxe5zJhEJeQStuJsFR3WxNSwvpP/4FDOLuyhYcShLpgIzFiH4RBCGhoCPrk5uQwtmj6j
hgR7p000sMrCdFHlvbVjSZ9SA/ovIZq1NiFcp2cvi65JHz2MujjnNYCJLHtY8mHdK9F66dnvmp1e
DBn9sPOtUppwwYIzbOgbz+NcX1SZWCTOYRTO81Sx9kyC4YFEBusAYKxYpD/Tio2cswKu/cwT+P02
5PTecPRHXghuinf4Yq+In98ssfMlk+J1sIHNJRtzFS/fDGlYvtJoU8beh2ltx5yGUPWktZS4tXJA
CzH5BkAUZLrZB2brZeDlAIohTnQuG7tRHlNlUMfkcd8pyzoN77pJmdjFDnZ24KoAkTjcVSNWd/VS
otan9sUg0EwCE0UX8qTwXUtBa5OWnu8Qo1u2u+piWl+GizN1qqz1cjz2XAZbqTnsp9yRm55qzsW1
iwaWRYiyQFSNzxvjkg7bvno/louO2aC4y/IC93ibCYqObHZWln8tBoEuAMW6GWfsAHNm3NGYPUO2
eysLz8BBmQfWESs7JvVPCgmDpUN9zYDjS5uQERq4Dzq4EJbKjrDCl9D/Y1DoYlWY4FnoUInguZ7e
ojj8dnE1JOmlDqwafZVvvBcLd1o2NjRkejZSKpQg89P9VEd+sBT21SHTGbU2FoqVMlNM632rzBVx
idyFJ1dZLlrmox5XQ0D75DIwsNx7PZUFRpavQ8Ra3nZUXhMgJtp9/I1glrEDqr4ct2uDXhTr1upV
GUPTfMFHAx4s3yEV7/dGdjQTrVoXFuuwmLXjYKUNMhj9jmAuvApahF7WcgYupQCi3WCrvoOmOhA7
3Rq7ra36EhRet051KirxkOK5gaSjgRPeTa1n7vDk+Or60lqhukTNSdsD9+MTzNFjxoM951gNeAsz
LhGPu77DJhtH5rXW8sxKJH213SCw62MdnYN5Mxd2Aq0fj+RBzCgBiDRlqJ/hImf39tuC5JJGzmMC
HbdKaL3ZsLZx3n5IJCdrbiuKju6K7991Riax2ESy2w3vC0g9XV8WVDZLGrIWHLxfZUGm9f1maZmb
GDpzsMjh9XrIY8CG/THos1oEDdmVWIrN0yaxHNbNFHzNJzN58AfUlgm8k+acrB7BXl8YjBl10FxW
zcywz0SUvoR9vp3c/k5ga8Fj025yvD83Sd4cspGVeyC6Eg2mdrMS7DqzlrfSxp2LmzrOYWUsCC6v
J9Z60BER0dvYzajcGMp9L82Q0/dKFtQ7IbXlMCY0RjNOKIiZQvccjynKADHVh3DwN75ynWh0dzno
srW32LmR6Tr4F4jTu1Km6Z2M/Z1dVPEuyQy5SWxnk3CjMWMcN9OifOFki0VAmdxK561GAbde5uIS
l3a0sclCurQcmkoNa3kwLdsZNjEl/K4oOaXUyi+SuC6DYBAkpSmH305xeM38kLrGcOrWU5vdjLFq
UQfhqYc2L915JUeVyOjS+z9/LKmJ2QHBf/tQMgUKlQ5SzjF7ct/TWB7fLEauaED0HDXYaxOl2LGk
BucgbQxQvrC1FX5abXtjWlZ5YZ7tHCvNojoPWFSDmt3LMD8wgsmxozyZlsxfOmv85K1t0WhM9ZYZ
Btamc3P2ZPNHTJ1u9ZB82EHsxzxksrL4ZPJ28/wY9VGLhutcWlDTLaFIX2HziFFaDabX3KfJTEyt
FN/IDxfEbAnI3S2L0udEZ4NurdAKhtpg6q19N033nLaq8MnAxIy+Gdd9wkM3WhyndB0ZC9PAXpI1
C4gc9GaJ6Dx67ZxIRwCK+qBt+iec9THqFLc0N4i6qJ6kzuTJx4poaKLHrim+rDKBb3SfCjAniRHm
lHaPfegPj4VN6IY1Yd9pVFcRmbeKpZdW2D7TOdNaFee+JtmJ2tR25I5sSwn9a9LKjbz5sZX0l13k
jhueKEInfYrEQUVxDmBLsfPu1XO30Qpt2mBu81Q2ScstkupBmjv70qNMansE1Xqbb9OwsnBUEecE
QQUjDczx9Ml8m2LW78hqSmq89JeXjdaxfDRndNuebv1oourWJZY1HGPdmDp8UwiOl02Ukx1VMVuX
oIcDVLWlz2fXFCS7jqvGtI7ceQyvWQhF9W67Nbt8Prfb0Ys+M3nImxa5gun/xij1w3Rhg2b796w1
78aAM4td9j+RdoCiIy9i5Dxj/cKrAwEyPfCFvYb058AkfWNVq9XQd8pDN4/fo5F3ew4ngA2XamDl
9zBkKzQGCmn1TCP/ZC3l18ARx/enLvDbiYpUT96jBSzH79ZDGhscV8tlU9IYoBrAFo5hLokhFaoW
NHwodrHNTLFW18Kt1l9Eid6viihGx8zdqkmwphGVvBZx7O67NoNJD1OaPDENJCVfMuR1yvUrdl/p
qgGkClqip/CYXNZug6emgbgklH6JgmTu1lVaNPswdG8C78utOWLI4H3Fw8Zm5mLhxUUbZq5S3Gg7
yiTXjtFQxom5LVBlVQmtSady7UMonF9hmmProtsn8BXGfFz/oJbz15BpBNAVJUZNKvgv8p+TRX+d
IEW70rGQKuTDqnCaX5HT/iym+4DgfWuEC5OLjDW7sxNcIfuQllfIZKTow34t3RmOhJPUjNgZ2g6E
ba0JueFDMnZ/k+MABAtDTCMTDQotp2Ssn1qlZxMGk3WocyI/np3e/TA6rAaqCvurkByyaNBVbO81
65r6KQOxx99kWS/Smo6Zz/ozi1bssJhCz+Z8uYtfoztqXwabmaW1EFHkOVgoVWgn0fSsULg/5t4s
tu5g/g5n/P9QSz0n8fQxoC3cGhJn8m4iWmtyp7c8Svu/5GP8XzMZVz/obxb6/zmM7um9245Hs/7f
HwGQhlUN1d97iP/ti/7a+zf+hWg8vNNo/GMKTrv+73r/um3QyrSEw0+xBa76/+Yjbv2LSSCO63qC
lrzBeOCf/+Yj/pfvx+d4yMm6sOz/UO/ftf8xOUP1/rHNtwxfeHxL7vX/pfcvh9qzC9sukHZ53xaj
ihMuF8Qd6vWtNx+HdGm+lmLkJO2feTTao+X5bF50aUlVj1nQGMl1uUeqvc5Wh7MT8tTu3Hq1FuCk
UW+TMul2Xbt8FpTfL659SvWsIBo0PzTu/ag21bI6iz+bLLvtoLZds2tIzHLifrV16PIaESmrzVAg
WdRfmQnkp3T0o4O7zG9cIM4W2HLiGMBfN0eA9rzFuIdzHryAmd7/+QOvGIo2I9tBo8/bydKoH+RS
3NhcpDacZv9B92eH5g5ncsNneV10FR6b4sQLhcyPjfud7Y2KJFhQdd1pRni1jTi+MFehwdpXF5lL
f51W7+aQ3SqHsQgxwAwQfJ0v0pGNue6GGkFuKpytKYPDXaEKqYyKylSllUmNtahiq1Zll6cKMBB6
YHxKMry1I14tZVo+bhaqNqnKt0gVcqABSzCr4s6iypuo9tRYauepAjBUpeBCTdhVLYZiA8OEIDM5
SbkSf3IjSl5GVU7mqrBMqTCLP6WmKjodqs+ZKpTpBUYc9UvXO2fAYgpeF7+BpDWoGGBITe/Erka6
y0RGTM7tI3CUng0foxh4TDzjFIFLBcM5MZkCvahwsClrxDKqeJ5VGZ2qgtqjsl5UiU04MhCCKrtD
XI7tAWd4BGgcW6jNa2p0q7uaqmSvs4Hi3ZAfNv0zuJ6Ng83MqqDOn6n3Ler+Uh0AUnUUmDgT5MVT
yAkh7AaOCq4NuFgi3VHHiI7zRKgOFgbeHWsqm3crqsedVQsdy5RmCei7ze74CPmJz4Q6pu79KmcU
QpozEcmoV9c5g92MAW/JoFcw8O0Y/M4MgMlrWzUMhEsGwxkD4pRBccfAWMvPFePjljGyzzg5Zqys
0ZvoGDNzhNxzUDo2jJ89xtAL42iDsXTFeJpNcZ3nzxRzu+KRo+NxYJDdeNVGj5a1DdaQL5BIstoO
+SnWtXVoajhbPofDZwslFdlyZ0KR9M5brDd3iqWx4GdmkH7LXfZYKpysuGdshCeJUZ3HNn6CT1MV
7EVf0h12gbvZz17FVG5UxZSn5pdia3CcOdGGOCYpD/I4b8MK/wtGNB4AQAQIkAEERIABKYDAkI/w
KfUhZ3ivh7QloA0F5H+UmXcTgkNdlOsaZ9yl9Q6Vle5g4QER0pPkd3JMtkydnwewMMQfE6eWCoyh
5G1wwBpm8AYPzAF7CuVfx1hrPwJBqA8VQBE9cAQgVmDQ4DW6em9ytdreCpz2ZcaS3nPElh+6p+UZ
JMygGmM84Tv9qD5eUPKBgD7i644DrLb1zPfenLcWaIjZQ4wyMFT/Lrp6m9fVMQViMB2+e5z8MnCd
5TSzS6jEKj5G+9R062Ag+tNEdO6Z+pqYVqZm7Y7ZCMMbmozDBv5Su9AKb7BJCwU6HgI4o2Q+WLSq
1TtdTdF2BPzYqsuRhgtmxO7et+pNlokH51jn9d5PynOm82bMMUeVX53BvQe/qX4YHtu5jsHaVOHR
kx7S7EPUCe+scZct4k29SgfUeMHdkjna1psbFDrWhkbupiRPq/G/BcTOArnjQ/BY4tAsFspL/xjD
91ifA6xPCvPjwv5kMEApLFAyR5tmwcO5ghb04RFNRnl467SYFVou3CHOCUV6osu36WVBH0AlZNob
FwLJhkTSIJIkZJINoeQuDZNUrFoxKzXwEvrjTcxlMkkx7jhEcY5cioSlz0fluDCjiAlUcE6ornI+
Ja3k0Unku7qV1TVH3oq1wYNrc/DxV2LEmo8E9HLbKN+M+GrAYFmwWClMVgabVcJotbBaNcxWDLu1
QOVDci0QXdFxhu6aobwWaK9FUV/QXwTcXDRosAUqLIqV485nBSs2woz12g7d133khTsdogxKZBNB
5FHsqpbThpFbIB2WP5BE1Bi4Wu2tdNxa6JLkNO96UzvzD7jcZsBUiV0t9M+co9E6QzOB2tfmxvEW
mBUgwWjBXd1aq4VY/X9PDIVgt6ant+FGOFQKBuZ5jBZ7W1b5mQ11O5snf5kClxRfl3r/D2uDV4gD
pYfl1hm/XgKIkwdywa6cdi842oewfSaMXwfrB1O/JoLzIOhC1sB5EIEOZKAGIYgY6jej3cCAHBQQ
hDEkoQVRSGsd3BPGsIvoAPM0QB52EIjqpoohEnvIxBhCMYdUDCEWfchFEjtxH0wAKBlNQeoZbrMb
LNbpzDvaS15jT/iJyUCqaFoGxHRcHNZNLnZevzaQkyMEpQ9JGUJUMv161iEsHc67IOuDhwETIoLs
U4PFrGEyNdjM5d6D0xzhNTO4zSx8KqE4NWjOCqpTQndGdrkboT1LqM9uSZIV6B+Bf7wcnMT8jZYt
58UDgp6GF73ynmJ9Xo9ktJQwpQts6Qxjil1JC3GKkoX/cqFQO2hUDyqViFZwrS8g6RFi1aE96UOw
TvpXjulGg8zAYrm1M7B6BvkK7aQGIk8uXNBrwh6a9aYaeEtyfY/92DoF08XQ4RBp9RFM4tIu42F0
aB3gYWekLNSeFhSY90ZVfWdxGMnihZ1n3MgLLkZrjYe6TpkgiaFb04/eZhgqZ5x3TTT9YE+zR7vL
OLsNC1EO6ijSXdt7h86wtske7V0www2rlTnS4PY4gvb8ShV8cW7euCg4jYB/SEhQKOQeGnmASh6H
RwtGuYVVpo27clDqTgxdU/xVyDHcxADRBE3RpMdEn4/HZL8PMjoUIT7U85mJtKcsobkLjO67B9/v
oKcr2vPqzvFOof9Vw1erd8GFt+bRJKi3PM5w2OrFYEl7h6h17b3PPTPG6wi3DRh87uC4U3juUoHd
DK7f2s8Y2htXSUaJ4N8NHLiAFnZrlwg5eZWFvJmx9miX8ckdfgsocpPFIIYqT6DL9bELaPytom91
fxcQ6GAAlwUiPRQPWFztRjj1AV7dhVvP4NdTOPa43TlQ7SF0uwXlXkO7J1DvBvQ76jABC+/CxNew
8Q2MPIwLIwAGfHlzLCp3H/nNxbFwPYJ/1MR3kRZrhqaGxR7PCAdTuhsyPpCzHOsteV/BTldGeirn
lwV634DiT6D58Y09dBQlRFHQix/o/7AHQ/9LVAACNUCbbNNLCjouXg20Ag2aATl+aSgIUorAXr+r
qUUM+E0cUU4xgoS+o66hrxbkCsBUuGFnWhdrJvyOl0xysdYs5yoXpxbvUOw5iQSQJ57GYO6mY2NP
azppdC1YIMi4C0Y0ERrzVMTQO59+Tqs0EzxACwZCKCk05gE0RliYsQlf4cxy1FFdDKgvvCZHDYsa
A1WGwzRlRKUR0iuBk2nQbmBpeMrQcmhoOjBSI7slBsj1n8r8IlF+lChAHJQgM4qQGWWIY1KXIRSZ
UIwQUdqgH7GVkATLibOmlCWmfTGV1AQ86aVGe5KgQQnRonRoUiy0KcWYPjZLdqirPPCHeasTsxyW
5Z1djgd98Z+1hItAha+xllpQv8QrERbIyLBQ7UXkM8N0JoxsBylLC3MlUdBIlDQxipoBZY2NwsZA
aeMqyc2I9gaKet2jxbHR5DhIcxh2mSh1BIodr7oZACsOOdWoeXol6/HR93TofMp4O7OE5ny6/eMz
iB5IbYQF+qAQC06uH5qhHu1Qi4aom9ASMfi10BZlaIxmtEb12F1DtEfCObYokVwUSeQxPwziI0Gn
hFHfU4xuKRqfCTs/OqiuMqVqQt1kKpUTaifJcChR8ifiJa7qExO6KE4f5J9SfiKBnPB3nm+lf0lH
ZSmTP+gp2b7xfG2K+ixRXI0cGNBfpeiwuFq3FF2WoTSMCBZLb7rO7gTR8DNX2m3euSi6mlcLdRfe
p5897GyN6d/UIt9CBVahBlM7l3qd6rfwUYsJVGPqZY2oyBzEZJwsNDk8N2jMlPpToDkDGd6pL1Ni
UfVlGdo0CUYj0KrNaNZ6tGstGrbczx4ibqIQbRtxBbBC8omK+a0mfYA4q7sSJ6AWf8iqQZDb9Pdt
J2/Yjd8SBJK9vVCxQgk3oLYjWvIMea1lfOqzvPrhgxlPd8QQ3cflzq365wnZnuk191OdPyzoT7sM
yVhKrNX4WoTh1aSMaENJJf1bcgLMhupjpuKMpbsS4i13iMgCyC8n7+qKAee5/NMH1/LzDeZsj00r
3jk6X8tOu0HHmGgL1U1hI31PPe9dvY0awNMyTY8takVEibOdAHS7vLjpUb0E4Wq3wczPdfsrQ/FI
UtZ1QAHJ03zDZgb51fRILvAxhm5Tn/NRTuJ5xlxheML16cFFWWmhsIxr84I9xlPTpg+y+12bznmU
JVDYeI0d571Ap7kom0ET5SZKrLcRJWeNohNXlVfNHm8TSk/e2Se3wuCxOf/R9PUahaB3zdE4mr3x
qrnxOdLOmimUKz6pr9qtL7Rr2oRnI4le1C+Vx82xNcCIo9PoPRVz+tAWaPdkcRyT/soUqzaMu7rw
r3++P3rgCU9G07yhgX5UbzKW37RexwccDR+mpbsf3d9aap3VjwoXAaFgPCxJ9FpP2o1G9L1B5gzK
WheFrYvSNkNx26K8ZeT4VIzi3KLIbcu/3DaNF16l090rwSJ5YU8av8HUbeHk7yNiudTr0d3mUGKC
wbHqXf3VKF4eNKHddI28IjkdCXt6qov4QTcB77rxNGdbB1VxruTFHTrjCb2xie7YKW9+98DRwfPk
efYv6hcjvCOIHlRpas0X/XdWtzc2iTHfRnV+HGOaGeElk2/g+DFPGdmqdHqYt2uPUxwBrYAyyCcA
WGbjYpdHHO8MXiPqYSJEHt3cv5rorOOY14Xu2mXdIprpNeOJ1FLnhNXfcUGnvaDXthzk7ukmzJQg
sr+NqLpDVtDWxvWRCSGab7rst5HKoEEL7jEs4d48SDTi6uZTd5TeRPetkC8pamH1RPV2+OCfjbJ6
D62MavBYI79Ah+7rPDB5/mDCAapXP8/pNtRbWjrGRX0+XrxrVBivk13dC9xSat4nDP30Tqw9Ob6W
KOF9kzSVKL/PYv8G2/MwSwnogxeHzqRDmeFY7bNSlbYaonNLbvwJlEepzhHnfMw6414851w8Gu2m
IFnDvy7m/DrraGrDKCgK/U6z5ZP8aXP/EVunN7mJjPBB2vhsxRJTrewT14SPUeo7tTtY06dhhOeS
b2HSesGNpsShctVxXo1yTDmgP4hff9AaeVOvKUZwTILCTnVmPLe5OSiN1e+o7mwofore+aieVYFx
q8zMY9mhTojHWzezZaZQPpV2LT3nvjR9Qs+xAW3uur+Kyq0pe+gmpHmyONuttZY0pYxE3QPGq7q6
sTsi6S3e6koJo9oPe8RoZcz+/D9Nm2VFJYwpXvOatO3ZyJd9nL0tNHbY9Cq28PAMomVqX13aoJWm
vis5YLvRvZehF1CWGP5MAhvlT26YQLk+Too4M9A43deTu7doKsbtJsQVQhWok0TXNBDkwYpaQiz8
eQIQltg2Lc8Mo6Y5PunmS5VxW1MPqptmieJdwZkXki/IhP9se9TV5nwnwteWLoTs712pfWC7hucR
ohD+rdQqZQ5pVWh/VCoDw5jYnfcAi5uyPI74MWVgImTeHDBX3kizOiRixKwTuRZLJ44KQKYPtZOu
fQwmhx8gtHNdkoCM546ytJBde5fYFyLDMviLErd/9i0ltCsSVEEGL5tsGUkJXE3y3oHpJHxavSv0
RPDkzmLiMRhD19oOCes+GZwtjsh3fkrZ69ExGg69bl6UWEN9Ox6/tYzstT0mCMurltJzVyfabop1
2Bvcneo3q6QD4ayHqV175PrYtJ2c+j22nye857iu6jo3zSP65LuiTXZGG20s5GW08QJBu1FdLanz
tuTLkZkWMrT2FBr+ll0KukypE8NxPFS4pCvWOO/kqWEQ7bn+s/pK1qmomfb8/LrjkuLXlDYYHKvI
GKSRKcep2dLI2kt2o4ndKo4bWY4Wyxr35Yxanyw4rsno+Dt9xDmf0Z0jwk3nlsesw3R4GLdZFuK8
U6MzPuk5i6l2nIT2E5YNhgL5d55g45VhbamRYRro3fCqDZNxqorkI1eAeYxvbDaA8oQ0pXq9w1K0
+TRTOL/U7u/y3l4lxKuvKjrxyTRterM+Jz4UJPcijfzsrsDqVWEP4Ea+W+A7aHC+y+pNalfPIvS/
jSVuNlYHiU3HL8iFeBR12uzT1L/2dXTtEMj7WFKEnbDIuep2Isr6TYj/WUqSyroRGXEXlngOu/HS
Zf1Pn4TJmjmtN6UBk1PCIG2OuXNF6luPr/JSj1+V2fMfuvmJTz7MXvIx+8416tJ9ZRAW55/xRDjk
hgS7c+xgsAzQTYb8Y1oGda71q1Lz9tnCWVorw4zvGgexbX2R2vcTcUSIJkjhvLsTD3FK2IK70MiD
KQI0gZoNC/3VXfq3ZsgweRTdRsh3z2mKMyoGigtxTTPskGqj0LZt6q4iV0MlSSJAmFiYnLU0DUtf
XrDr58L2GP/XxLpYBWu0zUh/Ypbe+DhJzdK5qwycIXE+Q/OteevY4GpIS/fuUpGurZTA+gnrxjHk
L2VV9iaW8pp0kL+a2WBHYdHRiKffNibRGAoCipkNHkhhi2V8NDJRRSi8JU+h4RzYBFZLB77QZrhT
mPGg8Ait7DuCAZzpZxyjfeubSLFoKCwqywTvAIiZrNi0jiT9rr9l3rizQ0A7h2Poyrg5YwVihxaY
jRfzHgtXJl+4z349uoFm+qTatD58Y4Uknbc6qOar6eDgUzXNvdHNX9LtS5Ad8plEQmmGCyVz7fyL
u9JZ5XO4bdi/cO+VgZMvP6Qm3DSg0hU0sYGVcQw6vLI87dgPvVwXBWDYRPsPY+IzYvFzInDu8sLG
+f9iqu//EzEVc06HKea/P0m9JqVES/Wrld//kDb+1y/8yzRVc4hlBgbRoY+FYzLL/IuOSn3csAWD
Utf0bZ+h5v8UUhnev+iubji+bXueMNlz/zZMVZ/SBVHO6LIs19Jt9z8yTOVL/iGTWQimAh5KUuHo
HlovW1ez1t+/npIy6v7rPxv/JYzDBEXDgKWo+0mcZtCGKF7Qs78J7+bhrW8a78wSt4lHrw501nbx
MkkdwnLyVU8OeFexgg0PlDoF/lth/l1EmMJ5+F0gJMFgtkl+KnMI4vK2AAWrBNyYIRf036ZlROp1
+DnzxCMW32H8irHDKoVexsItMIRY5yraRW/2Cd/9V+suW+wDZpBCmBaUQhiePWbRBbaoJKUsj4AP
GDWa9S0dWiQtQHGEocY19m+w22497eExg4boRMkeSx6bh4kzkhW65+ys+neS8LflWueU5DJUbV28
mTibeO3rqL/m8TecE23MgZYrHSEz3CzKpiGMbsP8pLT1PmPNRCe9pncu7SRYu42XLhc4UPthtfpt
4AC7r6QcdikRtTTR6J2HGgIRY7rzJ6PfjCad6Vh/13WLqkKlp/LmE41kPmJSf2eTHVHX301xc/oH
AVmVRWIv5h4L5BA/s+wIh4/BIfIc44VwniVk8NusK+dTzkVg07AZ2Wls59lHlSUGPZhJNFBA1ROq
n0B90NW/SdBE7NwCc44ByXUknI1BuTDmiRmupnhUpt/1wBm42BHuuG8xJGnkNyA/Lr0znh4bzt/7
1MpP03Tw5BGgBwEONwehldr4qci/mVRu9DFkB7yW+WvtPWh2cmSCjQgHGwnNZxT3XeJpn9HKF352
nOV3h1Kmq+KDuaAbHohmygiqFscOIa458J/sBtqIeV/YYvswbRrJ3Ch/NHB+1aUkrQhpdbNXkxW7
yLd+dZuXz4QrwVhOCQTJa0qmBwswuAWXsfORkcmrnhztEuqbndTnmDil/Tqmw6zEULy47Rx3Wxm2
R1M1hqZvwiCxkbaDzQHf+pUzBBEHj8h6KqvXtPlOGvvk0WAZx+41Kb9l9P3/UOZ6Tn4jIKt+5L/+
A9fy3/7xf/9zYC7m/25Z/u8s7lh1/tOv8uufVr/az/7r19/TLnztv63Mxv+g7syW48a1rP0qHX3P
E5yHiO6+kJQp5aSUZKtc9g3DI+d55tP3B1AlplWuqv/Ef9VRFQxiYwOglRyAjb3W+hevZIe8FcPR
eA2qpLP88XIGygrxgcGev2GoquNqr5kumvMvkjTIcFHB2oo51opy1ex/AXp1gbkub23V/ndezp75
p3ezo5JoY1lcmci74fIu381dHLqZ7VfTzXQ73Q77+Djt02N+dM7l0Tsr5+Q+fMjus/uC/6p7NveO
wQE1+4Nzl90V+2JvHbpTdQ1hySk9VyciPOfipNxnp+TUHqJTfagP5q68Y/669e+C3biPdtkR4vkj
W8rH5hjfd8fumN8PR+Ma3fKjsmfbZZfejbflnlzGvXlI9+1JPyTn8sSU+syi+Ozfd4f4FJ7YaT0Y
u+Iw3V78jg8LvPc/kAl6KPiy8v35xR9EU01Ts3QSyR3dFR+zi49VOrJNFKB9DeiKfR493g6snf7/
huDHvRxCM8YpNiaGcMhVRFH+OgTl+vdDaD/nL4lvrqPJf4Rj2a6m6m/G8NkcjxAZGG+sqDmr6CQT
LdOZK1yH7F3YAzqZ0ecMAD571dueAGLrkdAXsSPWfgXlyc3+OmX5f/mbuhqzDAssDo8Ad7T68z+4
mHwdvcVkvgkGGwHVZGfN1uHvh/jTv5chbM1zLKjmXGYzPIGXf1Ol80nS8SF3yuDfmdt8q8SIferu
9u+H0f50e7j8lcj30nlwVUDqb+Yy0DVEXeYZA/ma+dZVqnPe9h/CNrhLteR7PZnXSolqEwwVPd8Q
Zwju7RgyuEZ9NtAw+Ydr0ZmisZkxBUW++/bf/8mPzGvAcC3TUtFTIVfu7Y9cubaRJjy8xux8y21C
a21FgD9/gPKJ1d19MLigWCPznkyIb7bHdpHHx65gz2s2oc1zvN9SJ3r22Udqc2Nv+caevFZzJDsD
rVo49CYOOVGGPAy+VEMDD5adHdIs3hoN7IU2of+N57EVWibhTQKnP0kcN4iYEqIIvN/sySZtIHbB
oqCt1mrjJy6HlJX59zGiX61q3k32sONRvK9M/+C5jzVahxD3FSemuOiQkSt/5cBfq6YOjCJAyNmi
/4HOEgxNyvwJuo8vrQ3O3Qm53tgc+QWYC6pk1LRgAIOPStq8C52aCXYPzMBPzgFC2WTMwXDav+s6
/VsggMt5oe+r8BBkOdJfihCWac+hUn+cAcTBl4uoRm5eTXOfIltifNN5iW98lDld6PjZHh4hCekn
4nUOwdip764qt2HnzFRgMGOTL8ZCJlkERkaH1sWZn0QabIpC/TUb6B2wbSO7cUGoNWh5Ep+8ZmMB
0vkcBFHSq19btbspUrHrZZuPFeBmt0UpqsraTc9zRhKBdVP1PfCZGjalwXyXh0Tys+iZ1Ey6qs2D
mcGkM3cGKJvuH16Tf37edE3jUYYZQTf4eLy59fQRUdQqKSBkJ4fbImgNr+02ccp/uMd18dz+fIv/
PI54BC5ex3WQ5IHbiHHyaIdqwmdWpAQb7Ieii+66Kt4RIz80XXjXhQiOty7TN3A7aXGTlPnNCE6m
uNX68qlgx3jKSlJOks9A2faGFe3+/mkUCaF/ulDyRi2HpQ7f0jd/EFIYWSyryUhMJrqdg4ZUA/V5
hAI7cNTj3w/1q3cQeanw0KqOp/8pN3VUQ5dAIhFlXcittNUB4ZJ/GkKSW7z991jM+5myED2wnDcT
g2IO4qhBGU1+QAwXXKBXP0UWyqQdPIZqe4Ad/xTAij2WI4hQ/sHDEO+iodo4SQVVf7qFZ/A7PN5X
vMXQnYcou3Ssh6b/ZDlkp6ZskXH1fuVs7LEhHUh5mrNPyDd8toi88QdGrrWcCnLjb1xvKAEEzgXw
pXnTtwXQVQ9oqpm+1/PqnFX1QZ3nY6aVB6dozuz+b6Ex2M+d9gyhRs5u2GhyRV68R9b1JmQBWYJ3
JBWMxJTks5+WezVFp76GxJPgfklsxc+aQ8FDOjbBTu1NwVixVaGr5sEkuUy/qceenfTukBToWKK4
BoP7lfBFCP5zSYJTDuz4yvkwT7xsNfd2TIqPLSqLAWRQoxN99cnY0hHGTnpgiS2wcFstryPyC0Uu
2hTtIjsWiVaQD1abuNSe5xZgUgDuNqwQcReQEWWjRt2TN6jPvW0DhFVa4NOkufABeqgTG8pe0Nee
djd7LUyrIQpx3inzAJz4ZNQPGZrY9RneNd5V8DvpbXOuCKlWGfIISfZ7VJydaIvWwE3vVh9nBQik
WZubrtITCID5IoDsv4qs7NNkEtVSqk3Pordp1SN6q8+ZV31Kp3tomfeDaqHi7uYfZxi9J8gpZv4y
TXUemVDZWnTHK/KruHshgjsTImQJd7QNfssEwUZLfyiKchtXw4fGmRCm1J/tIN/nuvZ1ILEt8pk0
AdCL4t8ytunZuXsH2kG56q3ugz8KLWCXVRKksV1zSMfyKVXTbcnWEotARVWPbq6ASwx2CbmKIN9A
MJNyF1X8BsF7vtOfxTtN7dyHoQpPzSPyxl7nnZuuPShlI8BeH104RdyCv0dc9jdAr6JdPtcH/pCI
AxBYnKZjb6nHkEWmarQHC2myTIt2hlY+xRB29WgjIZr0vk2GG1vht+2D901ObwWZHXkZ3CcGP5UG
phlUjd2ToYuyx7UZdeRplTtkZCZWq7zSAUCj6+AS3Oi74ICUIwmmzoNdIJBnzsecX1IpP00t0rkJ
CGWCJl3sfEuS3LppvBGhA3CqKhTlpSZW5FyD0kNJLcRTJiK/RVrwgyZ7M1TYXo+QEkcVAH4oeP9q
ZvzDANewUAUFjZa63APTndkH78Q7Vm2cT7rbf3f7elNErXw7J3zxUQh8l/j9o1pCJIDm58EG+V+6
bKAN022fDFvx6yuoTQF83Wcoa1wlTvI9Knnvj+qx69XnWOv3Q7Wrhh66h2MI2FLlZryyu3RvIg0Q
Ds2h1uI9+KmvwVh8c5rfTTP9nPjtk9J7oGV5lqbqndfVxGt8ZPTyDYqTcKry9eA+LLnWQK0/1G33
oQBGBXD3TjzVaPQg4jiEO5JMP6J4sXeNuxbJp3LWyBBGTHNsDmU3HGPUVCACLcqPhUnw10wb60qb
yqegQRvV/1yZz2355EbmKQ+RYHFIbSAdO9t7UfsBdrmbXkkJuvZgimGuHEMiyqmXsduXb4WHU6tH
+I33TIpuHL178JGJFC3sYTqSjf+gBJkgT9lPXIwXzceIV9bkVuy+c1+y4zLD+6YkpC4Y9hcNeGic
MiVV6rNTp1+9vj0M9RfyOO90y5Jf1pHsbDeqz6bjn/q8/QCZ37UNl0lDWjZpVH6o/9Yq2hF6UdCv
qfcgLtF0gvfsphCAZycOpGFtVmdHj7/3RXNIkvJa1XjKmvh2GujXJ9jPHxfaH+BwBJjEE9ryCbd4
HsqpOnvcPGnwMmX+t9A4t9+L+8/Z9+bnmMP//Ncl0OZ/3hcZ//+ty/+lWIYI7r4u2G4+t5//Y4lO
iz/Ef//n9ef888/xC+H/EsCw9H/ZOt9/osuOoZv6ytIFxe8asXBFpFl1XYHpMTmzmcg1RdeGrLAJ
gTjEOEScQVT8W7RchvPzRIsJieWqLCJZe9nwcrlvV7YEfqOYNCyHFCL/u5VZbb9T7dE5VCVsSRAx
FgP5IDa0ronjHJAQdg6yuvPYzN9eeCKK7bfTcDC9sKuvZMUk+lnKsqHsYikjcq9DfVgTLZbjyKrI
Zm2xW8dIE/PH5HYlIkuqjjjL6xVAmPfHGKu3Gho6eS1Iu5U9+mZdF0W7qbBvp9RPjrWhJkfEH1/O
3th8ZYJtvoauSlZIvxxhnu3cwyYF6k49oBX5ctD7RimRFqTc60G0HYXPWi3PTEWfBUYbSkmnrHkJ
KbzhQQzL87AgsGP5/u1i9AZjXrqX/uEw8/oFsuEYiXniawuvYhb3H6EYAVFT8N7KatV43+rRboQa
9CPaw9Y2NeA1l8U4Z+ZImuxzHSrGIa+jI2CDh1Gds0NmFyRgdQWJlFV24KuXHRRIl+Cs75AR4tWB
tYDj1Ll2GnDqi+GiTjo0wgugLYBn9hLJcIREYiv7kmO4squ1vA4lz6SPrJXFix4JaJBSM5ORKwb4
S7+12ZsxZIW0Lf8E2YM0BmXibFKn+SFLS608Xf5pF4bFQXB1Zog0beOku+ns1vkc98hQ9RCKHPXZ
Uh9M2OCvxt51Ppv+/Fkv9ZzvdF7tGxtowdSZ2RHRF9Shx+SL3WXuLlTJhlNmcVAKshoMtlGkba3o
0vxLHPpkowvfTGvyB9cJil2qAhn2Jz17WCtEv15B2EmfXP8mNVvncUoi55F/zi4oY+UkS3Fctg/Q
71w1ltWia1q7/cGNvN+lfywaoZw63g6EOa5lA1lR+hBLMG9gl/+1X4MPFpwkZIH2fdaeNTatDdi1
QO406UlrO+M20uZPmjCtdjUNgG+8ulUq83oNsszN6idrBxZMw5XsKk6qa57w+iArVj9ZWUDytekH
eP/Dm/pHEkWQLDA73Uz95JxDt3Gf2CEO7qKaHZBM1kZBjZhVPJxcwsFPU9tZO70DMCOd5YFVUQAp
SlcfZNGfR+sw9+1X2QCVEvdJxKyEHHGzkx6e46IzY/SntY9mZunUJpEGmykXEU1kHRrsQa0eJgtu
tjbALbLyVx8D7ZiFeruHlRVhwIgH92oty7P18A8+slp6L/2s5TddrEV59pd+mpH+rqVAAn/lVtbt
y1XPSvRFqeHZLhTFPMqDopWIypgBoGdZHpX2AxElgxz4n1yCuk36q1DHu5mVZocUw351Wbt6Y1PR
fbo2p45J9s/9rcW1rVn9PuhEa+Qoq3kZWpZ5ft1NWBsvF7s6Qr5Bur5aFEDtmnSDskp5q/e2/gyz
3EuxMjvtVNvsYmWxn55J9k7PJsTsx65GyESUpB2JbGt/MYn4RdRXM0VwZo0h8KkG16sBn7UMlQkA
mjg/B2/YYjbZDC1JLS5gqFbM5FzD6PQR3kHkjlBlJTsz62/VrJn2nWPEJzNUVfHQjO9h6e2vSnA6
X0MDkR82NH+YKSpdwdeM/KuDSR4M0Jq9H2XZIQT6eEimwC4gauNUGqXbm6LSd3w2pFFWr62lTYlp
TM+Qgs3XDYn715WtMK8Qhz7JvBDdwtI9lIrFZnXgis3JbvzCtg+7g7JmdV98VuNkonGV9uqtdJmz
GeyqVpNqU9TvQotFQFsJlkqiKAIE2ZyFXa/1bC9N8mCG+mKX/qtJnv3cj+zi1b72A2xhtK5EvmMs
xpQe0leOLuxTlhIciHsQZDY7x3z484M8KPkfZ29scQRLOhAUheOUhbgzQ7zqYW6Eo1oYE9i1qYLc
aOnp1+XFV/Yte5H+LmjfnclM57L710uSLsuQwuaRZLXxRxgqtaCIDgPywMuhyydWurIcl8Efp2t9
znZH26OMuZraSA8Pb7qRtW9snRgkjsAh/sOT49kiXPjTowMdLpE9FHRNja05XcQAL+KeWU1+fTgb
wbOd2d3kv59mdGRzO226m6ZQi1NbV7Cv9P1z509gNjRCWbfSlrTDcFvU3te5qaoXZz+JWaf5xvis
lHV5JzsIndDdmjGkSH2DKjGpRlp4nZpaiTCA7t9nSePfl+KsJLn0LgxhaWmKEkdplNUOwex+9qaT
LL3tRvotTTxrTO+ILMRXmjkmYHkF0sA3Tn6jGtB55+RVKMbXJNGm44VJurio1dxGPbRM1VyYJ2lb
20obBHMOgRhekWvF0qksZ/m3wg0nIeHJOGjNwvMx2vZLr8xB4bxD7OIArYh366r+tCMTPzwPCtGt
tkrZrvD9h2oc/O/aUG3Lypw+52pYXet+Wz+iDu2DZwTwY6fRS6MkQrVN992H1tC+QtSegFStURUw
IQBXi2PQaWDvhGWAIKa6kacuKsiIKaCaLovSZ1BCgfacyILsXZc5Xh7WhORGwq0mFDAHZD+nl1Nd
lKVRSQlRybPV5hfBBl6bfCcr59ZpDvJs6UuW/3T6xlX26HTVfWMAyr5osg5VgVUBa9ZXt6zlS1Ch
dnkfdzDvR7nLF9rv0Ux2HUBGbViRKJKp/bZyzRS1LuEu6/m3AfdpQTn3gfMIxVe9G4YW5tvcsYN7
PUCO3iNIRey2GAdUSxSUBZPqvBSDKA3vGzu9QabYOcjS0hjJ4ykmwdB1EnsgWVFw1/lefVPn5Vig
t1YhzREFFVjSrA92OUu68NprkTSc6sQBTiXKwZjXm9j2bYDKqCRclActqbltGvUm6MdPMcq7TxDV
60e10aEESPuJXO/mU1aN9RMkPvoRilBY3pxg+pT7KOS9+rM6ufBXBU9coIQ12UJ+c2cbFVMTy/mY
6mZ0gobg5YDGYzUIWoLoNCiDs4kKnRQlUXzjuBYhHyCMU+eAw372S0oNzh7pOLYw1WplmW0W48Uw
sl4dydrqAOZu10tZR1htyEXee6MJykLNtrlb1w+BotfM8tH08sqA/KMwahabrI3S9N73IvPQ2XPn
gUZJ223NJvW19AMwSzYiAD6oOdTz4tJ6CT84oj4b2bPv030LmOCkOPNtoMXOHaxh2oZNNIgbu3L6
hGzB78QG1ScfdsRjZCTWdWAai11R3fkpyLGv/g7+oYZd+nc8pwDT9lVpNve5YvvkmN+B9jY+zITV
T8gqq7Ba9MYHUs3LLXdVDPa9Mj+UzHYgzIja10bSyw7sl0Y5OdR3paK3dxZ7FoCm2b12TetcGpH7
cVYRKikcz3+EfsHeqmo98bkLrAMrbn3bxUr2VHlsIRDTdFFLGXeWQh5tUdjWO4QfPw28PYirYUoz
QiBJDd2+I4owLeVn0IeHNAS1Zrele8sOR33KdL869YLmyZlMOLcjBW1UaYSPC0ZhaDvvdD/8Mrug
WLOpdKEaEIu/WCz+1oXislpk8Sf91kWh9EVh/dJX1opFpfm6AF2aG2a+k75yPbp2/rpY5R3I+Mqr
X68qlF/7k4tUuT5905/0qCt0atsSVqQEAWwUsTgEmp1yBmx3eLGYCMf0V3MCy/dNA/81giE8Q2uL
vHSpX8t/1YPs0fYJpPCXZ6rFUhd1b2N4nkiZPsAbVj+Ww4Qe2qtJs3n3iKJjGcMhtOKX4iAarEXZ
XjH/qF26+7mtpg3xlZGy5eDBtOTegTjrT4OqsQhS4qcoUuMnLZvz2zD0UI0VRVlRKX2CutOcQHGC
TR5ieG2yMTHRKRSmPzpaG/1lR2MZatdtbHxHxFbdAxN37k0fOnQEetxPUTBuVK2zv3lN+yPvhuDZ
8BAEiVDlWlzDkDSDV1cl9hfXxoovXdMJIsEmVsBqVtObXqWrPxnjVl5ABOkB8BI2y9eFwpyFpHI3
qraRSwQ2SyySrsXK4GL1cLHY+PWp7K8oucXXrpZliVymyP4Q3GHFIk+bBpirUfKig/fXvPcRbxu1
0XonD8zLf+uKpjklbWq9y1w73s7GBNZdeGRwd91boXbhP8f1b14ZNad4B2O3E5Qfkjp+Zse6fdDJ
EGZp+EEXVtt0gEm77KZKJ7dJs7vWMZNNiJTHh3owghur65FhGebiA9S/z6lKhCa0Cvd5Tn+XbeZh
fOmiU7QOQDtUBW0Aey3IkB+t194Rahw/hyDorr0oNZ8gjZq2etYah7JEyl4LIchT8wJJV7SjrubO
sT7XNCe9Zmnuh/H0tjnwe22bd4iKK8QvkmDw95pWeaDjG7e4q4HF8aSiobgYX306ElEeoF1ArlT4
NTVsRCRmlJCzeIHxnHP33o+O9rssQU8/3w+lCQZW1Zc6UVo8s3apkyVDL8pjoIfnFKbkaAqLe40Y
8X3jTkCox8DNjqJC2mZRsbrofZofXeYCqAte2qWHrCRN9zpyDPMEV5bJ9pXD/sh1o6MxDDvhAGWt
pn90R6iIOuaZthX439P6qxp68be04DtUjn39rjdMfcsfITyQlFKcUm/KUYp3L9qU7ZcUydxvsWjT
sVdzV1adystpiEAqkn+RbTwzzLepuPsGuweoUWkf3MQy30kTMVC0DVrvfhD3Y5RDWmvnCOfISmgh
F38U5nxQPjMMreowgWdL3g/ivlIh+tx3VelfB+Ku86BEZxfegaxG1JJMRkJ0gkyVrO2Gb1aV68+v
XUirxVJ9z0zDJwWWNlqNok04NhEC9cW7HkTIbugsgwVTb5zyXLdvYHWYr7vRYx0gjbIadIh5anLr
nZODOZN2aZKV8pChwLeveiTVhetqX30jHRaXVodURtbKimUcWRa9QyHo3MH3p94F7HK9V2HzTgja
hGyasmNdQ9H05ozt6hdbyOJhqVWNvHjfDd0n8hebA0TpzYG9jebg5C0LAlleTqV16BWs8lQpB9D6
qraTJXlYu/h1E+mkKgr76FFaolsPSyEM4s2ZfyxpA3bn3RZeUkMOnDbnnqXFWZ6tFdJPtlgr+oz0
eFlcu8qb3LuVFavzmzFW57UrOfg6rqHl4JliszlM2kYXTy/0nvHzcFnoe7QPWuO5jSJZo4kXAISd
8TNt2M82ngtRoM1aI9pk8QgVRx7OzLhbODM9JSnu09kq7pE313ZTOz10ZV/cr3Z5Nvbet7wp+x28
DUlwE3gd6rfiYPRlHNyYvgnxVtmQ94Vs9lLz1mdx/7l66uonFEo0M/xajHa8C6t23sevh2lEU9oa
mn3pAXxI9QE6WFkr/ZayHukvTaT3Wv2mG+n36y5GU9DtrM2lqywmfRVtSuhlUZEMwHywCXWbwtH8
2GSW/+jqyX1RqvFJlsJRax5gP0aGEYdcHKyyIkFvLtPPsR7d8+JA+lrcccjxNOdYnBUxHMFDNBp3
skLaZO1aUcBACs2zaILe54v3OAxEwVZj6ZvGnSzKg+zHSKIHVdN5idXAC127RQPFm5xTLQ5GYIJm
tOdH2yyck7S7ad/N0KxTLlUSclRkr26l80V148E4I9pJW9n+sOAL+6SpqBvEpfd7pg3Wplc7Y5+5
gf6gksdzBXF/Rngfms/ScS88SOr9Bw/Zh5EWNvADZpm1SYSnnMN97CE6Bn7f3fe69XI2dz6Jl2tZ
VkvHNzY/H0B1yGp50EU/8iwoRI0sL6fSOvuWee22IfiFddgwmsnyXMuvl3Fhkz6yi4shLy7zYjjp
tR7kFftVX21TeI2kvX8z4mIUw170CIZcaRsB7xSKkIQDK4gvopL8aMXu92AKt9LmT3Z5yrquOhEL
cBAdyKfrATWkk+W52qmECoXaGE7+1DtIO1JMGmtzGNKuosEP9swn92FC+veVdF5Og8y1NiRPw4rz
c1+yKA9ZUTBxZ4dis9pkD3JgI1euK1UhfXvukDdw087ey0MHmT/sYaTpaaFh85tnPYRj4nT1gWfE
0u6k0RA1F+XCJdMQQbVw4HcUnS799xFrwwlG+vTRqe163+Rm/ViJgw9puaUlzlGaoFqtudvnIzzL
zlGWpF14NX82yYazBoeydBVea8PX7hdTXEIbXtSERhJdvU98AGBMj/pNOQeAVZ0BtiE7rLX7ElV5
xGcQ905V/SoXtW4yhltSe1GckUbZRHbj1kIEwjJ3sunSC1oXw06DuEi2XbqRzioLbzLvkmJ7MRy8
BfapY8omr0A2kd13XV9uOitXrytt7o59YSC8SOhx3ypirtX2U8r+qNOTiygOS9nozT9OZZUsy1ay
KA/kSmTwNA3TtfztQNby+9dkbsNxD/3ljTOBqZe/7VQHGJeqS7fLc9mHPCB1hffSRuUZWO6XtV7a
LoaU5dHTyEUnLeQaKvrxQR5stOePiKkcZSlQqsIHJdY96pnLtKXygevlcZVsoBVUbzxVzX2Spozs
CIHfkaQUiqOByhZUQdOVWiCjnoaO8pDBAPLYJfAy28nQXkubPJi9He21Kv4hS4VwgynKgeMPGjhR
Wl1181PuVOZ59WxzaE+sTAfh/odnpZA357tIcEo3WaHyPED+z7XI/mXFHAJY/qtrqaNeAeBWz8t1
wJQQBMs1cw2mFoxHPyOpDHEQAHqlG9j7rlDgMDMD04IRh8Nsw2x0JU89VDdNJHJ6a3/RQFYt5dwI
S9Rvsg/SNslOl5q3XS110roeLoaS4y+XIq9KOl0MKi+CxNkEmq7kQ+OHOTSgUfWxFVg+n5fNOVAL
vvit9yztadUjTjd7xl0zq6j/5j9QnJk/BFWNunqQ5zezaN2L1pZdv7TWdOVZug+NhmpV+KRNfn7d
kjhZXbEXNhxqear6uoiQUC4TgiMZLEIVpCsY1xovNfVbdEDuL5q0Eby116vP29ZLR6kXfucDTRap
6FwOs1SsZXuKat4FYsR12NcRL660At+38TutZFfMYN+hK6vD1HOLgTFnMc8m3a205Q28YauLLK6H
1aWsKtqu5Tc+VeyNsG3GhLJFh/LgqR1ayMtRjrBWrf1Y0N6j+Rs2t3Xdw3FAGut4FaLzcpt5EMnc
lP4MgZVhgK2V9YamxWcbRaU7l1ZXIagYhEgJfZ5IQLzWw5raMkjOTWy3JjTr092sM+NdGqP+Qowg
MnZ52iLAZyJKz5EU4UOFpj1psorYMxBGN1ZwIDU5DbeldF6aLEfV6pD1Xjwhz4hIJx6+GZnubhJ0
0Q/ysPSw+Py51dLDYpc99PZN0rsaKabr8JeNl4tYLkheccLy4maG3rBq2UHys603W+PDrDj5KZrZ
LIhGcQM0yccesry9rJQHPx7NzVjXMaKqECuIhNn8NDrQvUxTtLSAlCjib5pWtrpRE6DNaKlkmyAp
zat5MOujPLhE1Y+2OFS1S0qqPF1qhLcCURYiF9HQXrSR1Vrb9y30G6K58AwbPH/dkfCRbZbOVZir
5FUUWmFsvDjoIRoqWoOoqM89Tbz83hEHWQwHZ2uzA0Fi3vxiknZdN7JtN8BTs/rKCunXlPaWlb95
iBPzu+fO/q0l5tth5DkneWbbsBeX7lhs1wpdzt31qhz2CNPviFUyT2/ELH45lW2mhgdXGitRM7qw
7SnRoLxrxjg+kVF8p4mcihmw5mMehGwpqMZzD2/dI6ikO+gWjWcfLPajSUkVJYQpl7q13avnazs3
syAGSTeZUkZsxoTgxeTBcruXszHzzAtbGapJfiWN0qdzEm3TsEl1rTtGNyLtYNSn3B+sA+sH1mSU
pKme25ez1cY774OrufGd0ofwkguPN25dXuk3WVeN17LiYoi5LH6vC4fX8VXdmk+k+iIfWtUICmjw
iCtNhoBSbcLCBY0E3ylD+WSo5RLaXX3TOpvZyYCvSPrm2mBcZ84hi/oGCqIYhZ2yQyDQz8uPLvzl
YTxnX8EXeug9/Y0HpJkecHD7r/tYPSLQY/CxDkb1ZYhh+Yg9RecvF7GDQ1TqWRbh+1SverPXn7u0
NN7Wtiohs9W5FsXVWdauRdlzPZTGs63q+mFtm3wD4K2DneJBWe92qzEbPv3ZYnrzACFW3l9FVZHf
vnmCmihs96BQ7mO4X+7JuLT1rLgPsviLkWTtHQzuENSLYua07V2ISo4qlNu/aKK2Z18M7SaElm+E
S9Wx8fjGJptZU0Fwc8j68crO0S0JinpkT7INt4Y/axAPRLW17yY73KrlgCyRqI7T+GZ0G+8d8UgX
xubEvpM7YGQPvfdA1T00cRy8j61mK811HIYHiEtQvBe7aX/VCIVwa0MgDLSE2efvHALoMmRT6XH+
rgkmsXWC/FnRk8OloY+JTKzNJ82MlFM2mf6pSmyHlABtbO80dfgobfKwuqTCeZx6wDpWclgarH5W
CV+QVWXzzWpb26rZ5O/U0TkuzWZDSXdN5p0NdHiOUQkjaBch/y2Liy1lI7M1IRjiU3pZIWtX51+1
JZfksVBy8/Yvm8pW62CyOx8qvtvR6B5+2aW4COn2q6aJJag0ePNs1tr1EhW47m5stWhuYXIybww7
tm9V8RY1rdG86TrXWhLVZK0sauLNuRZlGtvq/G+1TfPI3mdK+h3O0aT5ntu6jjJxDRQVHQQyx2br
7sIGpbBOeiOfgpk9iMLY971pmC3ZNjQLI2QiJxRtr9O0aOePE3GCOYpPfuAA4G4NplEZmerbXO3V
U2yTvHY1TKl6kmU36fY5JJl7aXIGB+JR4SeLmZcSY7AW986L4dWVdnmYU2dAXwq6RdHZm5ayWEdT
uw0rnxcBUgLXoQE/tuNb1gEB2Yz5szglk/rysNpg2Qp3ldbdzn0kQLGvfqvL0k04jjr0hUQd9HE+
qUHO/jupxjcJ+vPn2BmfSMoN9zn8XoROhG1OAiQX7aDcoMMcnqVNHoresm/dVEFRd/VWYNqHO5wI
YurbwV1i9k9BV4fQdtGVPMhe3MaxgABD8NzkyGD1BFJIdnay9+XkvGMvLLqXpcoK+5uwIpVZFgu7
MHc8dMF1Y3TZe3M02ses71E77sD2ug0b4D83Lae+vpW+4Kkum2rowsimsvJ15KlWwnuknPP3xMG6
mzfNVT52y8iGaF6P3cXIXlc520TJPvVuMsGvzQF818uZLBa6M761SRdt1L/CIlxu/7Jp4Jcireu1
57X72gfl9ve5ahIIepGpxiwBhKiKdhV0Qrrlvc1Ug0NQG8y8CJ+Wbymc6SRjeNqPsh7NT+LEVSLz
U2yYP4ootN4n6ghP+WSh/KAHxlMIs+sS5mzr+hwgQvnb3NrVFsqV26oqS3jnzOAkD7VuI0vWhP1L
2Y7gi2vDFEy0FoWLz+q92lY/P5iKjQbL1nXv8fJiXQqxeevm96b8pMlTx4T6xtQE5bmo6cRHcakQ
n9KohrMlglFZ3mvyTkgA6B3t0frKdnb2frnzqg9QfnlPsqBn43ilB5Wzl8Vs8LptUTvppgC+x7ep
ENwBTf5QlQ60L9PUX8cypSEQmfVlPWx03WxPle/Wp7//5eyfMdwmvxwzJstCTtmEYwRSkZ9zDKvI
KeAxUvpHpUC2ZFDSaM/3siROYjgfykzZGcGUfTWE5C43gbYN1cJOoE1F1jBunKcl/yD3yYmF6f+J
tDayE9BzdA+91TyGiQ41adiED/IMpUgwb7maQOQWhg+uOMgKK0W9MJoBfLkxeRsp4wxOjSKhaG/D
8QsVfxV9sNBp3C9Fww6VPRtMj7Inp0NcuJj5wss1lKpAc+D0vQIuUqyhSnb6z3G/WxZYZjI9BBYH
tbB6dJ+i9m5xk82agR8kTnQiVCxv7LOjLM3WtrpoZuVVi8B4KVZoLVHZv/9VNOftz8IuPJBrlf0F
WzVcnq2ffxbAjlkXmUb4mM4daVbgTgV9Xh7vLdV8LpOY3CdpI/SHak5VOFcTKbsx0M0EgcjY1lBv
i4adm4RWFW8jM0UzV2mih6wb7TMCmkHuazl6iCRMKspoLZXSo1CM6MHwCWC4vX+QJnkw/Mq/S4nS
Cb7l6AG1C9RVJ5VkvWyKqrvVsS4z4yj0zgnrMYbN3Q3Rof6/rH1Zc9y40uwvYgTBna+9763NkqwX
hmXPkOAGcAOXX/8li7Ip9/jMOXHj+gFBFApAS1aTRFVW5rIDNTq4u0X+DIU4XAlPPENTFGUeelE+
A3MCaWu3q567Pvnhm+WKYDDtCIjpVCZXNiqn19SlAbIBQaetJ8yLNZRyZRkoApn+BiHV8jGH3O1K
Vvez7WadsASJPPmlIrNBHJUVSGBn3bkQjr9s3KAAUNBrz58a0XZTl1wiwy5ASogZ5EJzh1YkyC7X
7GMFn6CH8xI0sR3X/jRR6TE4ScfFgwoPLc1nGbRTIPrrXsxk0DeWD5BEa4r8mkNK9apVQ46m83dW
VfwgOzVkj6Toj2mp71NwH0KTFGWjJ8b8vyLkC8E+KuOdNcbNlVHqFyEi/eIJbgJROmxu7NQNLPyI
nlaqFU2gph6n0lVosHVR6cFRb70YkSYIPbhNFEDqJ+q1cw7AyCbyQOeZuyi7piaDwjiO4ePwZKXL
T0PlCAStuetuyAhJBujxtkGy1PB2/FAVSFc1NrjtzaxlD8pT6UX1zRFC1hALhGDPWOBc8M3Ud0B0
XFuhuqO5bSfsXdEP2qIoEvaQpkb5X8oebgsUPcMwdAe1OL5reY4Blqbfv79VoeP0lWf2nd2jGtdY
qtCzTmVX2mARh06LwcAgHkrNehSlYR9bBxlrGiWbssINDlXJoQMqEZPjTu1ZV1Z7wrARaK0GnRRI
TrrvhGibsW14XIWLQQ+gz5UMjhktUGiL+6hCeJFpIWRc4vY9BPsreARGm8JLmlyIMSbodT0EkMYr
apJw+DkyG8kHUbHsgHTqhnFw21KunGsaDppFckcnrxA9GqMMu+ZEVwMgsWls7FWWZW89FwAMLXF8
3KO0dqdXpXlxsjJel47VPeW5i/JwnCS+Cbs4DRDzQXgBlMYhV3+7Qfdi5qb/GuiI+tdF0jwgkpFs
hk5qJ5w7492/34xvK1jG/0vH8xwoJo3/XPfm/zKEZmktahSt506DtxcIsARXAGtAAuPFzdmyU+hS
hH65K/O8vCJEMECGJ0uffRuMob5fyR942VwqC9mUhdnmB9FxAJqAzIRIRwfCVQZmftbr765rQwLM
i9W69X1oACcxoIYEF8TXB3SdEBrDX0UoQGwzQhEJajg5QYpDrUPUihZa638T3FqnSSq+hg3YUlMQ
1h58Q6vulA/YX6R1Hah6wF3R8RxvUuX4JuUVQ3cqos1kysaXLdN9/vffIj71P4p2QS3mwmyBZ9Jh
KCT+/TuR9SWXueWFLxroEEEege8m518odGaUnzo/Ryhwhk6CqoQvFFMr+w+3LjHWlRuBXLFJxV2d
4ctu8ExALrpOV4GVxBC16aLHunZyGqWejaL0R8QmP3sklZo8aJDcWrNPV5lj8GkN2kFk0FFrNtJB
GVCneu8oA8AaNh7VAtElaDm23DSzfZa5HQgZvM5dKi3U970KrJ3yB2+hYqNJlyJQ8RKEQeWupr7S
LnHhV/ep36KK0BYmhEHByE+wplZCbqlHXG1tjmg9HkoX+nR2Ci5nAKXALfAAGXG2zmNoveYqAi26
AE8gtEdRVJkx91EWYQYaywpVI+NoC7H5B6050xhZfIGMmhRRe2it2nv0OPYzULK1zGo3vfax3KCs
sjg0iN8ctLKooLxNfeb+4ZKGSlRCHeiqh1YfyI7H/nTZjqv4tApd0qoJiGSXSdX7ONFp2U4vBn1R
GcK6K8amT/QWVQTmMla+CcFsNOD2WqAAA9WxoO08QQzc39uhF+1FysXZFz3en80gvmcJEzhi5N0X
5OgYSkFF89aWzZPsIv8vDzzWSV1WqG22wi1r1JU7YYU8NivvqyqsTnrZgRUBPTAZIhPtGiWZwl9e
pi8ryFWr643p10TLqE1obPU1wIC5Avl8kZ3whh2fe4v5q2po1StrkrNTGc6PxNEe4rrLXmbXYnTN
09bHWTZQr6HJ8dRM3R/leKIAjdrFNIY7pFWqswN+rzO4shxoX9TfqDfbKwFqspWE3pEz8MlVB/Vz
h8wLppKflXZ/d7lfbrsWUFuwp4wENapJNgrpR/B7Wf7FkS1HXawfr5BSV+91AakgXtZvOAkYQOo5
CHBkGX/wY4A6IqDb3pE6f9VyANRSlJXuPNGAUayu/Rch2ZYc5rUVlGXPjrT+y9rAIONxn/J8M4Bb
clPH4HdWINu8NqCUO+Ek2SBeqbF3p12CsiB9z3ycC4e49Y+gNvSvCVTCIaoT8Ese9P26hBrzIRuk
gfo3NHRFNmpUX4zUY3/wgVJusx/K9uplgbHWXYD50ghyckVr37dV6DySqarZfQlZ+YuGKvdHMF4Y
65pbYA4Yu4WTR6iHcHE2Qk/IdjhAs+DiVVxvFng5BHFMaqC8NPRBM8Q5sNlmyU4uV6B6GYezDIQB
U5eGwW/dOJtfI2Sbhqc12hwRXI1riO8KJKTw2d5sX8dLXA3qJl8HLqPEy/AqaVj7VTIBPVKN/9CC
NlvYomseoSMMqT49GnZ47WgeGg/MtOTy+2p6pdXnKtRBDQmW9VXY2Opr5cstKjjbc49c9DZV1W7A
Qu8Ab/dLhP4gBoCri2MbEkjWjr/HAKiixqt7hpQqCO0zu9v6g4EklM/OlVnXp97ULyA+w2uxKgd2
TgK+Q1WTuI89Pb+vhyy8Whlbuqz8MMVmXt3hsErjOObhfta0uzizERqLCmYfpZ87R7qiRsNBZNmF
UbzqAVr6NEBd23e/GxFHyZFbu+ekyfJVnIO6DUKUgIONjYxSJJaofx6M2D2TJw3NTjQxSHoIvSbc
+5hDjjZki6qifulBZ5xbSr7HtuhBte541wgC8/u25/lW63XrkWsAjYdO7vxIlTP5hjhrfPLlDqs2
Dcqi8kgcAFfsztRMYXgcsPoFAPAAImGUbDTKxyB9RKMqdyDfB5KoaQB1CigdBotdv6CRoJPTiM3L
g6W3xtbGSxI49NziEAD+MkCXGpeppkm2piFq9EQrwKROrpb88J+HP7lPniGUmdZVg7wmjq31g9LT
+kHPQMTj2ml9oG4imviOOzroFjFITZmOXDsFQpBN2YOpyIw04GK4czUqPFdTkImgggovn4C+1ycv
yfmTSmtg57PkK+RKsy4Qa9xpEQZJ8+pL7ELsDYp5bxbOf6sgasVxYNx8NECySHYGENIyFaD+qUMV
P9SF/t0e/XWwXy1Reu+cAw9gZ9GNqX3ZOW9ty81FNGT5tYu9+JrhDguYtvsgc7H3VBGgSieUe703
jrEZBqdgNLlCD05zl67IhnpCx8+qyYtmkz81s1fh9ADJ6+WO7L4ozaOTDWtfg4RwXJX8PdDUrigb
8cIbp0cepQu2qOrun90oOPCs3LahuXXMrMm+xy9B4QfHJnfiDk+daJ0ovL5qGjRBQ99r3gyx6Xw7
/WboXbKJuRXv8RaXPSdFuTcqkX1zvOhRq4uzm7TfgfbFB6mZ9dC1Ij35nfqqysh+qMcm7HFk62UT
bUqprYAEhQK7oUXaURtAFElNGPkw0mWkVfE6Q0IcAaCfw7eOnNxRdl5uU6v4Hkeg1FcGqlo8Qhjl
CTPw3fbAzk34pCJHnYBCGfOY3F6TdyPcn96DyoytxkJ3IWQkoT5wtSdcPz6Ev0zwygKJz98rARq9
/ccI1QNQZUAZgEJSxeWV5rpICkOB5Pe1chmEDLF3lBBIhXc08pyMuO1DcbTt/H1Q1RtHuel3XeOQ
mer64U6VzD5kOQRzTbDCfMVdcUOYUvIIXBuF84E4oTixfpAKqTJAI8I9M7XqQbdr7R7lOmZu6+kS
T4VmlxUtX9Lgnyb044SYLfGI0M8dwhJQP4AAW+XWp2EwkdjzTbDxjV0aoAaVgM3UnQfS0QVkYxwv
IC6E6X+tQgNzt/Ucs0byBZswWxwZxGp283qzH02rDdCfq15Cjka/A5dPe5ywZciYRGtThOaK4Gme
C7ywPuCeUqLueO0kcbzzQUXyYgfJayQidce0jD+FHnR3QUb7klmJjqhk5Szd0csrbMSuPJ/taRTJ
2GMQJdZDOYTGveYPd1Zl6s/g7gQjze/5GTAA/YAUd71pROxMeZtPeZw8B1kH9AqRzaEUT2sVPyLI
lm30HrT1RlNso2aIG2R04DEMMgAPXSQ+XLwxHWSajtrFxXAM+7Ge2DXfJAcAIxprkaMBkhobxM+c
0wCU96prowbPwgwMDJHXvMccD3MaBRAPx9JWvgmUn0xzp+WmUZrRCO+qSWgVW03XHhg3wj1APGBu
RI+aFiwu01WcOf9ii8ZRchlwdskWFe5BK2bU7YKMAt/6DNy2BYam60S4h6IpnV2s3AHihil4/lj0
7BihBToy9Ga7MXZvbCWk1RcmYBwoiv/prKzm8zRagGxOX3YLVGoa6//BWSRavASdsL0i55vN+xoF
26jJ3KDCHro8TRq/IYRTLG1jSIEl1vWHlvlfkG5I3vrCUavEVu4BCgjWnYSiL0IW6d5MrXdW4f0J
r6UfXUlUD+XIJWH8tFlF2wL4PvJI2BCEpWl/shEvxERIkYKdRsPRfeMA7rFORFpP35O+LHqc0vB7
0iN+mFCcdaZ1d5Vsn1xw6Rzp60QNTQWl1MdUsgWapYPEPzzQJAGSkG0SKYgx41C6joHZ2cox7z9Y
HcdN1vIuHmBpz031Wo5mT0OUmZuOvXBKbr7Mk6iL6NzNJMwz/IIdPsW1PJZHfK8K60cnAVSYwmIU
7LqJhSHMCAiUX3erm4HZeZqsjTA+CqxNMTPLl+s6i9WoAG8tJTDWO9FW9lPOmNj4NdTWo9i2n0wO
wgHLtOSSupJH5tkNva/ky1BD/lCmAWKfmDk59PY6yHh7Py3W6hHKDvDroO7/j63AFhx6UKudo7VT
GJeCtyqCgKNv7T+ZfgV1Ta2oVorV8WqeSlfkbCd430RRwnEetClITH0u42nheXSe+j2LAOyQedYg
MI9c/cIEZ9UlHIR/ckuOO7VtXposgA4gXaK8rVu2ImzW5DdNSRLPP2kgIyAb+VETAkx2cZDQWyZZ
1axvBlTZf9qDfAOOCTf70EBY12+hUccXxIXdRSXt7jT9sRp/B3rCn6GcHF9dBbpM+istda+D6I/p
rskLD5M/TQoRs4UidftX2eFNllchlFV7yzq7VgedNVs9AR2onlxz0ZhlPHXKtnpvMjMdgYPqCS/v
UIlCDGZLXQNBsR2tNY0C1klrUY8WxFopSKqfaK8sUe8KFOIsMvxtMMjCPjB8bN3ErXliU4CACioS
nxrXwo0C/Jt7WTfJFwhCQQUXSmjbzIySL8oqnY1to2Y1jVgMQb5S26m2sgCBRlf3GnUE0gSywmNX
i1x5afLmhaYWlqHuEVXcUM8LUerbbciPNkJQdtPJUoDgiB8G0K3fWU2F6iyd3YNTn93HrgZxbJFc
wGfF7skeNHl0QAFsCtG1n264Gehbz/LEkmyJLdpzPgQHMWpmDcggruX4hqSP70U9wFsSYpNnMjU1
6j8BD3imMWpokseFu6YuEiHVQwR6J5543rlvWv/MQfWHeGzsiWGpcoYzvQOpa8ljoArHLj4JVLbn
rpfwZZUZxpcgZpd/D80ino3I66f0vetZLnMMEClakAuwUO73e2S2TGrbSeO2fAb/WL+2kN/E4795
LS3e7UTelRtRGP2bxNnfNd3mNdCcdmezotzEejK8OfBvfvnP9t/9i3EdFYr+rcbz+8af1v+1L63v
Q4Nx8h/Xd6WbrJAo7fYiK/NTBLAe0nSheIV+7bBqU7/bJyhdf+1suY07L33KHN5dSx8sh2QPWNJv
4iwBq8g4yxjkNxcycndKOuIxggQnBIbFq4l03M7q8YdLXUh0uouuldBJxDnzBSF+mhxFPVI2YVfi
foEtwVAFeTFUZgJvz7wDXry0MzWFFM4xgXr9bNL0Ekkv6rd98ha1MUptxwmfBgz8R6wHVstlk5gf
SwE/wJZ2jjNBqOt4WbUHCXk/M3uxdURqyqDhFwTj8hccdnECGrovgD86dwpcw2Q2VFwdwGBrIuPS
5y8ZqsDW3AsHQH+wBsK/7SLMouRMo6N+dGL9SErFjp8wERNGYuFqIrswwhACDT52XMJEmFlhrqCB
h6rMi0v4wT9NkCOesCitv/NK1aDHTcAt7rR6DWnitEE6zsRxTASWAQVI7t4BDuviRT0Iz0ZZQ4oO
prjx4IeUDPjrMgZumbHbNwKlyiVUkdx+FBHya/eOvGl9qZx6PdvmPWh58guDLjpzVexnE00Y9+FD
yy7Tx5v2AaHM9FnI2XUb6LXX5SVGECqVfnkKkYo+5eNVg5LAekH91OkBwkZJDt9FcJx95ilkm5x/
LdNECeDEupwmfFpv9suRazp4CrKikRi8pVGBDFFHzd3CAXkLuIytRIKgKZRHanKr/7hSUJAHj/fc
H30md5pJ7qCCkscu1zeg3LF2N3byGHAE+S/SKIw0K367H9kuvipQX7E9G7ph/s39iNtRbfhdF3yp
IJ2GqndPxO/2ULp4rUcGgDIDvNf0tQRzxGpODfiS+QfoCz7PJrqSxl8+/oIAAfmZRABGD/A4WtH2
Ecr6yM3GQ9VsLZHkK8rDAvns3XEfOntDm4Iv2gFPAlCA6ogMFzQK/+AMMNHKIufULz875xBMbpCK
RwAR6YuR4IMaDj71A56ZHzaCJZQWMr9NCpEOYgO5sVGXBmgu+dFSf7LNc2mPVkBi0gZMa9WgBh7U
C4Ccj3FKQYHLeIxrUh+gknzpIEGypu7Qg0p81fnVNOWTd2q1qIoldx/JzzWiach+RuNCv+9Aa08T
b3aYliAjWA0+5mGZJU1Rgf5mBM27GWuWu6rz6lSrCFH733HSYnC0jeujnpIGwKUQfRQdQHprmuFA
etldWY0It7EDfCa+1NyD4kkFft3CONi0Png6w+28zrRY2TYXXqG8DnWGaeHjUGY20SM1Qi9OQGWX
F+qRh6FZHx6F5USPCoGVG4+sqR7//fnNDOt3NQjL9VwHaSMISel4DwJX3A1TXOQEeoV33vqZKVS9
tirxjjgavYDrMNxGKTiQAwPxiveedc425IBeVYa9RFlWueaWHj0irQX5VNWdqdeZAp+8TsUSytjd
jmze6AG2pMmDWSF/dH38lbhAbewCgMKOH1/VftmlsXeBpsPfFWKeL7VVmzvo3Fsr6qKwo1ppVlPs
cYIHpUjSghorYVeWePZz4S3J6hi1d+kNNq2QAHe4c10ghmmQVvCGrNinEi/GFYh2Jni5ClBxU8SZ
u5zQ59TPmHKXFMRujBGw3oQmEAbIpVRjVXXM02Nmau2LyQtkc6PG3Ztx7N6DP+/DI2PgljQNfm9W
+gGa5N2d1Q/m3pDF34aM42otswpatHjl14KxqtHuQaZv+yML83g87sZG5qW5l3F9O8PI2s3Hb22o
/WKr5Uy7Kl+TJz3J9mWpBVdqyF4jIoX4s6avyNbLQptGg8hGWYsIT7PdQ7n8Ic/rV330Ap+8sfTi
LANfZZFulR07y9xwiwczSYoHPbFr1Fjp9h6l6cVDwfuFEQh26VMtuwO5movgdNxsg5yBTiUr8jt8
SxGEdaITecz2Oumg1GoWzZbc0qYzkQWwnXUNNoxVXBl4WxYSumJ1lCN36zuvJR6kyvfiHz1irNDX
qfkT0ovDtrbGswGP/fuugDYhuSR+vAwDp/pGqxlZ5UMgqE9PuE3m63xcTWK1BCfPH2YFHVTktPlT
amsI+GfFD2ZWb0rL02s3DOyZ408k45n2KCozfBqYtRRNxp5D/2RU3XpA8HTV8x5/gWPTjk3ejgFS
jvsh9brcu2iD9+GRGEmM/HKT7qZRMHOZizBEQQLUlYHn/rUU16In1I57B3oOGSis0zukgOankuQK
kLqkNJGFcEJtgaAr+EVtYPcYT8a+ZotTnwWnqftrGb+y3PNkC9LSWzSObW7nZcs8QImKo20NpEbu
wwAsYSjv1r9xyApAglL7a4ji+1wV/WvVQs2xUHUIoRdz2NdB4o+3y9tJmeiCv5wova+tHkxspcOc
bdznf1fSLPeUqgkVjmyaf56zMh0UgHddhZsKb1D3snTxN7dIgADFHyQkE/PUuuI/yLpWeZ4eA2u4
4DXYuhaVY072Dkm+TW1AsXYeoFGck1A9nAbap0VooK7tHQRHUUX8a3FU9NsnFEpC/hbrzgu1BaJN
kHs2IMX484OQCxMWQwi6c9c3AwGrHzycbvHV+/kxcT/rLrb37WZtPcLtK+agzgxljXwBDUdl063w
oj5SCf6cTz/+UHh/lWaZ7m/serxDnWT86TNLjacHVmXPN55F6rTr0PX8T78oWlo5YMVXVuFs5xnT
D+mpFU/b4jz/jEjBGkcRgyNy/H3MdrMMdRAvhdDJ+vW5aQ0EdKF5Iqrh9n9hyPSjJzN2nBeBdFp5
Bsfcav5NIW8Qb4rUS5ZgUzXOXuB/05sk3GVlBHl1skUtw2X5Coqa9kyWNqqM8+Rhl6A0BTPpK9n6
ccBAqUe/GiTkegxb8dU0nybS+H/caF4i+EKbkWH6DOOHoyvaEBDp13nBTkIiNvEj3PZ8mZwLjpfM
Rc6eI39EZo0mE1wvfNsrxF2lU58TlO3Vq5iHyTlTUdeCOiMo1wxY7cWnIRqnxsX3fFEmtr62cfz9
mDkPKzc8ghir2087M6vGsY6GTZaZeIpVUy8NfEi5ir+gCpxu6aZPD4Kh89YM5WTXZnwO5EqII0A4
5VAcZCG/QpC7vot98dHo9nCXe7JGHeZPe6fMBFSQLt7cyG0cSH3NvGZIOoyWNgT7WD82gQQiyeco
3J8HaCdhl1/nTWjCuFMTDtjp1+ah74Ood9yJVqOBqHQRPRc4Y+FdFjlRMTyk3O8fwLnQrU2oteH3
qn/Ywgjavp3dXsgjd/rhAFEHCNKPE6jpwlG1R0DTlWZ5RtDeS/d+dkD9ergF+3+4mm2WMl5Yw8WJ
TFoJ/s9MJE/Uow8kOeJwHuinNvOk2APBQg4yAzIpSHTuwMMCYoDxs9CstgBPkp9H2YFsSeCG185o
t/Ma8884/9yu6vccoveffsZMA0vPPCuw9WwJfahiR7M0YN/ucdOeN5bMCLdaEkWffsYu1j/9jEZk
GadC7QHhKNzmWIrvtvvoGCixDsYsLCgc7BJgZsDIqe94aQAndMukG/gqE08MOP4joN/I407e5Nhg
vZ1hVjYKDdjwVKHAry+VvIuiRj3W+J4hBgyeHOr6zqBfU43vMtBtPgZupB7xNESxgmnLA3X9yLX3
ae1AwksijbXUM3fNZCLvtBDL6QCFgBrUQER9nEvLeTLZ0SDtQMs16uMDVS1KmCg7EjrIE7pRGm4p
TzIRa/NfxrZXKlqzEMpN5DRlY5LGLiDS3oyEH0z14P++tJ4FTawRdOnmrb+v9Xo317eQfS5jmd08
kLTd2NNfVTLkViDgt8d75Sc3IEiA+aRptEXSoGoa1GAtwum8WeSeFx8IhixifdhZjlRL6qrcYw/4
g6RTMVkQ2DAXAVDOB4RAcRb23X/48/yBXKnhlgRr9Lj+n/yDAhBu+NO5elo/AuKSPo/nRDHEjeOH
JraCg11A4XHpWBKkcCCfhZT052vUcwcHatrRObEbiHzzBlJj/2HCZM8jFJPQtM9+82LTRpHuYtOY
Wpw43/EYBM2g64DQWi+Mo52Ax8CoImNq9F9XZKNR8rvpmr4oFrHJwC02zviTHw38+x5Qlnnoi6Te
0raV3VvFgqb9Dx+D/GQFQuBUGvv5x/jTjn+y0Ra1DpqFOj78Dz/E7FLKFN+G6UeOzWGX+mL/H3eg
adSEodgYel3sh1Gqh41NNUr8hONBF9XVhzow+x2ZaPDGjQaqfhTjmedCTK7Ygjj4aRr9tdy8Cl3R
FrPLvHwQ+/UiL41qPY3S8v8+mdaCADQ/6tl1/iQ3n3begq4skMYBnlZ5G86irV17wYVyECBMLo4G
kz8+5SAMBapaqBttZptZh9skzLU/TRJFpi01O3YXqSO7cz42lq21Z1Ej8M0sIL3GHohggfxpR+lJ
06p2rTF8AT97fBfrIr6DtI/M2uIeUcfiPvFz/Y6D0mbskFn2bXpfHMtfLmSF5qkvTP+O/Ew5FBtb
4dlkAdi4biJrWBAinZpkvMWFRpFXqz8NF1QdSJh2NzbjDWoYkGpzuLfxqqx7GaJqz1zB3uu4D1AB
M3jXoY+1YxUJe1VXuXyvcVceHVodgenc92oAjM3yChYDECxotv7eO3IrWJG9SjwvoaJk1/suC7JH
EDn+TTN5kr2nRmA/esgv7WnvXLNa2tsxzX/snXccCq6pMe8N3aiPvZHYLq+Vh7dtVlf86kIZFvyQ
yM3KwvymFQxsCWWtrimqWA4Wy8HEXeXiyWmhIhgmYMZlrTH5gmPaRGycf/hqLsT+lB48UH11oCCZ
NfDE3VE3Bb/1SoQVWLOHGummcXTu9lXEPznPcwGaUJe60wIAZoRA7U0evnU6aPI900D02kkvFUu9
BdlNxH4XVa6XF8/z1L3Ssu/F6I/bObD5SMIece7PvkAwAEEJ2Au/9tYqjuxdamnia6ZA1AGzBdz0
NrGcDrh8UIZCb6JYxoNlX3ywjK8sgSOWxxv7UuVtbqJ6MS7P0JPExmOXRtLRG1V2QINruobC4l8j
qK5DmtpnB1qQ/KbRwILIVMBMtgWCR3qAQrjeDrGlb9NaZY5sYe+UT0VtDHsnxLGvkyw8yqXHEHJp
al4/sBpKiqqS/oK61EAVIFioMDF2vl5Yqyx2jVXtR8a+UlG/pP8YgSTZvhm7VAc/d+n/ibp1mH12
7gJkwee5NDo701I0Wo4b/Q9zqzBdtSqy7g1RlLvW9uItQkrVq+qCVQbo3DeASpOVHUGpcYgEwkdI
0SxoQLPli9s5EI21U4jBQ1JibaTCfeM92D4wUbQmXwdpGx5dP88e4s6EamR4gY5I/6bbQOvrfWVC
I8pI7t28ArRjpHEXeZKjkoJ/DBip+hiowzCfZngholAm2NaAITSlGSGRqZtAagYAS4xX1Bh1iZqY
WlTLeSDVi3/4Tc5J9zcvmD+tRG5/WnPy9Y/c76ITeQWVQNkw2ecGygXaFqC4J4v7NcAgqN6A9Lbh
gmmyRWg6YLu8Bn/BQk8a/8pFn63tFnWOJbf9KzUJvujXQTPv20G6h9leBQU7Kl2dyETT6SrNdfx1
MQXxVkQT6rLFjc0tCn2hRZHYG07uJ0u7ORfQ3kEUNM4fwEYLhLoB4vCpO9ocVBatnHjw17OtxVug
2xbNyU5U/mDLjF9BybWZHUKNgxQaatjLNi3sfWOX4RIlhd0Rnz4AgCM2vtZOBGxvCLx+JSBv6VQ1
B6ENY1+5ZBnqQev4GDMmn/NAW5FdHyxISUYy38pxfokDOIrc2ueM59ohVSbEjUa7C/451JcDe4c0
q3UtC2hrixgFWGYJWEA6QKNOZL24sib3jyFzwzXCMOabDSC20ZfZ9/83DzauYf62Rt3d10VfT9Dy
xC5Bu5CisCmaAOdWOHxFtba90Uf4ue6lf/+XPIHj/p7n93Sc6U1Xh5aMCfl6ndIInwRlZGaZ0OGw
k8emMjcZaBGWRpd3z44WWpsoFdHGZnr3LCrZrQLkfHY0qixkwcuU4eV0HA2C4lVAheRKg2IwVkEf
to9iaIMnJwsXkxkCvXdNLO9oyoDH6SnXIHZeAnX54OHcs7THYqykgPB737EDFV5RU1iFWgbSToA0
RQWXb3EDZLrD5EGTXPA3LDXcaXZ96EOfmEmUL/xe/N8wEOV1Wd5v5gE68CBQLqrVPFzSCwMdl9oh
zNZDiGON7ifFsQ4blEeODXWlL1EOqXr7zjKZ3M4udDX70TSytY3Dd1pvHGbfG7eS1qRhrzfv8CD5
WHj2+9h2/BiWW2w8t3F30PsC4cy8EX3mRHcg12yghj5BSu4aMTwLkYASGwci0fE60sRfSGHGuPXC
ZfYbOnCxW2V/MtLAXdatHqxRdFDiKKix7NQj2TA0rb0pIFVwosaKvAccfMbEVmgv+cjgirOzd9B8
W99CNhksAI1mAe8GUlhEnLIAmX34tMQuS9acIRG0uHXoQ5TY7chKEzpE1yuVOY+lWfFzrMffcrAX
PVkFBL99wIQ6PZQPZBINvmKm5WUHBS7SJyg+Aw0Hqn6z9aI7NjYo/68ROi7rZdt10R01YZvzO417
92LgqI9MWe6hqkBFB9cqv964gRFEQy62uf7719G81XfydJAu+J7j+7rhG/8siBy4NGwOxsAvQxH5
q6F3zX0UBsi3/6zXYIJ9VG6QLcyReho9OBVkzH5Uw0GjoN86ToUaN3Udyi3M/ahvMyjRgjiuiUAP
Qit8cudjBYiP2MR61OdYzkuQI42SrcA76dqMEcy/GZjWmle4/QHG9WkKuYBc8GOFP+1ELvMmNK0m
2YAQfFO9MO5V3QcgmTXPfqwb9+7YmOB72DMU2SxkUz3xwhnBKAmkUWyoVABBKABgulJPML85oQLj
EaV50LdoIhvZODvNVvOEFNuh7NgMdjSDBv7DIuRQlJq3AxtSu4UUk9p2FR749sh2aIysiNQUYeod
wVi1dX+3kxuqmlHoCOGa2Z8HRXLNgWxbDLFV7uYBmgD0ZL6KLOmu5uVoYN7flAAexxZ01GmA/FyG
g/L4IRQoMyzUc43MjhkI6NJxc/KbN5o3BwyWa+DtQuUT7Tn70JVjDWoLhu8GYC38zMDOx4cBHJNb
lMdXOKqEjXFohXCzxcS7NPYhjGAcqNsxu/eP4C82Dp035HvgQxY1KDKAbqL2/xi7riVLcWX7RYrA
C17Z3pZv90JUO7zwRnz9XUqqi901c865L4SUSqXomV1CSrMWKS3qOry2q0ii3E/KKjjhSmvvak2/
p14OrElgE6uBWOCg4VOTHkjOMPcorjzcDCTAsDwtKomIghPJUpo8xIFxkCgRGJTBRS8LQrgtqf9x
StIN1jEBcAdNmc3MimqpbMAm8zbxfel6MPiJ36whQiFx1TLCcR03Evi+VA/eSzidRlOEwIr7Q1aD
cEbhIflMDgeZTIeItX3yhHzzzg/bKNz2aYbUflKnanKkMgLMGJl05uiY5XVEka7rsvA0mSg94BmS
iRE6YA1QU1xxZia2mjU1Z6nO+mvTOeXeqSeBYGSPK9tNExeDdgvI7L+M1MoSKZEhai0yEC5fTSSG
7m9Ei1nLDENgVL6/G03OnerenZzw4EWom/FZAwo5EWvABLJPN6J4CMAvh8vyBXHGfJuFpe6LMQTP
Os2gx2A4mS+rLNuRoo775CZsUU3E685E8UBqnhPAfM0tFDg+BnCj7xdRGoDUbF0K0Z4r96vrmhuN
pS5KiW3+MEhkpOZ6lvvUnabBhWcEPMxy8sSaZPTwBmdcBfBw7xaZK5pvVRrVJ/hnUTAucbfRXNnc
k4aToa6shFt70e9aG86zCVGkRWYPrQH8ztJaL+/UW2W6qtMo3JNe6AzpOQitc4WKm1M+sW6fOO6e
eoUS2eNolsAtSDvEAnF0pRF6mDRCTekkVonIJvRJyS1McHYAZ3xDE5eBpfvRBPXpcbMsfhXtXiHt
36zFSxH9D/gq3foATeDqhg14B+6anutxwO58yJ9BMAip+0ZlPHWodtkA//G+72XwE6iE+7gKAanR
T0BiRkpaDD7MQ2jgQOKP3RUxqCL200qsAQ8R/HYS7ZC7tfGzFMYDqrSH72bdf9cto7yi1uBXMbTi
qqFEB4hMgDFpjD7cFQFy9lx1ZQLDABzmQTn5XlVVB03Li0ca6MZdhDS9h7kDB8jRQBDJXyY5LmDF
4jIrtinqd3y7K8192hnBQ21Vr5ntlicDdVLJCvHUEGeOh3nMcJpzwuSjjj0Atc4xSloxRe+1YVcU
ebcqnYknK8RO2KoPWmPb2lXwAHRe9lDlxavDs+o01LXYakNZr2M195/2gdf9OK8Nb9ibXcd4qoyJ
39OUxTytTmuotxaDGyOW6ugALxJBYuPsEtgKxtsxA6BtWj3S/Hj0UnRWs27iNthFegEoiVCKbW0C
R5+6aTZ2+8EFFoqs9PgFySQoMA4cA+iUUA47ALdpE/vCNNUbs/5Bk8C3UmP0cK8toJmeqR1UT61V
5MduLHH4GsYdShStY6sedlWgInXKUJZs1/if2eXY+2mkqKfAXAHJG+Pp0NfansbgX0PGDvKGXKA1
wcDcTKf+FcSF3ma2N2v+WW2Zd7MkUKNiAdBVtTyJeVdl/+svwzA/XBkBQGUBs8PWTUCfIL3sAz7Y
VKN4cJiq4Yk7LzzOeLIODPWdAI2qX6ZufKYHXDtAU/jYdJAKdkbsqDhJ796izoj0EOBn/8s8Myyf
ZAFo0pZ1yWz1X/Xmpaykwh0StlekRMYHBwjX63ncYCh7gssC6eCpM36CGzzYDzrcPpQmyTqtPre2
vKPMScqS9P6IZkQz6jbucEfAUaRGIsAj3JEJEv1th1Rdr5pN23VhodqE8JsAgnttU/wNg7nIPQKh
8Dv1nKmRD0ksokMlGQjF6wSlLKOdNjsvbuGNohnFWBzqZkDxW6pZgIXRbSSpsfzJsQB4sCsQd+sS
lDKODfjkQCyThWtgdzBgkUbBNWGNPGhOgk+0G2p3kVlrd5WJrDURheEsWwYKY8xXpZn1W5LFsRzx
s5bq5IZvRCbz28ciK9rsNexxwlhEi+4iQwFLem6A99X4nYENFQUw3XZRRHFEfvrv9yv4XP/x2/UA
befgR2vZlvWPXT1FBBQnhap8KgnhF4fLUyQb64y7g3WmFkrOb7s0ANb1165DlfDcU7pxMgEQcJlb
MFRvwot1I/pgLkGtMpASdCffaIODrC5lRgt7QKGGhYXDdxZcokp8aRtmP3fM8B7tePA1YCI+4wht
P4MeeuvETfFAIs+C/y3Wq/FMXRCK8lUNdss9dQH92W6RXTxsGlY7z5oYrUNYwZVIlnrbjLdtoI0s
33AjRvC6Asp0rB7UogdcCtYRRKX2sZYKYJqaywi1SEaKyzwyg40xE/5iYpn3wQwqkqsNsLrj2f5i
yyALNE9vOWqi8rG5eCoenwngtY44S8096WprJ+qMLXXbIc2vZlXeUS+k7ACrTQDwGo2nTOUDtNjS
QYwMXAca9coKia0OHPOKqUXvzdcmB/TiKBlSi9ywz+Q6/WwIVP6QAj3KUBgXHMaR+KMPxd5q2BeS
y7bGJI2e1iCKdSzwzVrmUYvmUQvwv/9rb/6HOw97MhwbhgWMDNu25qzgG3deknYolXfM5knaE/ed
BAl3bVkGFzFk00n0YDEPNORJvsupRQ9tNHBDdm2xW2SLnldG3U5jiGwvo2R46fJI20x5Vp8+yGnF
CZ4tFXLHtqPWXgxTKzC6CQFbYx5c5i8vWwI/y08d+V/ebgSMyM2/eJlLS6i3c8quPi3rLy/Rx1O5
Znb39nY0dXkLpH9Pp2nU1yQaK4azDU58WeS9HsCFwF854qIb8OQB3sLh6VNf9N8nIEK9alkOtxkA
ogCeaMVn1wIkDZ+afu3wetxwHrbjFszq1hrsP0jwsooi/uFNqFdnSNka6LvoGTI+z5qV+kR2ZbSp
wpAfHM3Ss88kY3Ez+IDbbDZ88Kr4h4xRPcPBnOyDkKRmD4BCqzeaLB1cauxq34T191FV6TTFlF87
9aCujHABxKnoYRGRvB29/Iq8T35sGntPIiAbA1eBml7mibMe9CvqfTDZNLhohc2Gxhazi1Y4fI6A
H4miOW5tRV0P27Cx5MWrOnkJ8Md0iUsG/JS+yrZVATjHHY2MYftLG+1pF7ChkgAeyuGdTg1557ag
hSWVrI0nMDuXYlxnndywAcztyE4v/2hbiNmC+uuCdO8aNQKG4Jv/9an5QNXu6vhDBE45tzTcH/C5
+VCxAmBS8PYBTOipTKzujGx2kACYzcHDvQDXq2I4O4D67nzq80SgWVio4o0sUFUuStTC/5nhPOu4
auY83XT22E2bA/UW+TJ3XoCstgHu/h9XJbOLOrXe37McQD0T2uDCi1z3Ny8C7znTdLnN7Wo6AhfV
vZrIQF6j1i741mQoIlGwVQlULW0E5n/lyi2uEG+qGitwCDHT4Jue14DszJ2f8EHFdq6pzAW+Xlh8
0z5I7r3NzMo7AeqWWsJOrFlzATfMeqQYvGn2xO67aAXMu76lMfXA4NkwkZSAfUERAz1sI7oUKBi4
Us+xpx6cI04xa0Sq/KFi7PxBo2BBoTB4gSn3L6O0AlLQ0gIl+v+wTnMLC5wn+PKnIKV+sVCVmq5C
1CAePTPETZ5F4SPX2vAxzUO+SWpz8iMPrJzYSE7ZNCiAXAGXn+oSxlwxhlM992+aCOvF8bpukxVA
BYojqY/gFtYfqDk/4rFZeSkYQ6jb+f/9l28a/B+nLNtDFqThcQO3aB0lpH8Xjw6ZWzRp7pVPll64
x8AuLHDWSX2dRq2AZzY17ujR6cV0Fp6zjfA5u5vV9JIFuyKfWt9M+iLdjDwZ1r0NfyZNCYLubTKY
AYQ/8KbbLwZpVC0Ez9g/FgpT5Hy8T6dJtBgq41qfurXzPenq/kx+ZfI/Y7stTik+TCSix42jXReW
oNHFVw24diApUf999GaGOSUomzINwP0p+iYTKDe4r6km/OfOsVAParmODTYnGsk1qe20yL0ZnYi8
CVRYzrElRiiaOEtpuiReqMVmOhVgHwHWPqpdCpCU4iFHT9W7We020CKWzCM48Icob/b2pNKR8shx
EaF+qYW/BqsAEhDrd0NsZ4iGjcW1VY+ZEULVfarBNolzxMsgB2oysoJaML8OAixPPPCmHZX9mBli
SsPYNBfq5m6yQuqX9zy2XvFgInEIpb2oFULg5ZgPAJwhLbLBhkabbSRNemtjmlJg+Jnec8lBzhCy
qEYJ5AhIjtpEvjU9ACifnsssqjcAnUPuuBogWV7W6dmpWok6caVDfRrW7cBaBUEDRniA4m9khQ/G
2Dm4tdBw+W77gzHq0pRELfXBqkVLkc7No7YANIUCF6BK1gf6F5cy+Br3mXkX2sz4hK2S/rOASMe+
hnUTAqwaFVWThrQArbHsNZL0AQHcRoDJZe63cOrFVzvIAHVflu2zhvJKJDUN6X2UMLbVeNKc4Se1
D5HupocB1JKXDDHRbVm34YPZF9U6m0T7YpWdgbhQWn9Ldf7cAonmV9iiAjNDZrs/egFIZLv4twdX
GRwP5xjcXieq+MiTEAmpNVxGc31Hn4PfCX9gyYFqQGxeuQ9dvqEOTYh7IMIhuSG5ge4S3PmBTBwT
mG0jL3Z9IeWait4jy40RhGnkmkriS6O97Qqj5lvDi/NdHwzNc1CK1xZ5WD8C4X5BiN96tosq2Omj
m+7/VhjKryBINk81UTVrClkJh7P4Yibfb0RA+CuuowQ9t9XBeWsn3/swhKNCagJwjvI7jScGjhuu
CYwj2g+wL3hNVczBLgqczcBqtKv8GZz3ipv4GwZALf82a9lnaBJyl60D2I2PvZGyaRsjwwb55UAj
8EFFLM5AYivODujOKiQRH1MaSJUOjQpNCzdA5HFw2EAhBnJ08nEtJviLaN7U9q52oabbAgEh0Kwt
t1AdGDFHexH4T+vnhSt+bzynyX/3Y5mg0E1ML0lvwpdg5vkls0sXGDAJ2+q5Baci/oP7U2OCwKFu
qq2pcIWMGi5Puz+Hk4IaCjugDpG8xoa0rvXKXukjsjrXfTls9DwsDohcAbDN4KA2Xh6ToiGmLvLk
Jj9uMmddmeP0pvivc27Gb5pkxOnq343JB7/i2W8ED6fCr5iVnrSsAayEyaLsxIIepC9KSA+SNVFb
8xU1K2q2MrpzLR1QaZ0HSrKq+00V4JJ5sbEVQDgGpRYQQM6tWLGiaXMcpZRsVooaNJuxDOGAb32E
c9QIjc/zXTdmhxy3COkA6+12xCtKZOcI0KYp9OaEMJszev6z3Uwu8gZCBfvs1eaR6UYM6DMONy6B
QLtZBlxPGs4SsWuSuD+6wNPCr7pwc2RY6OkannDz4qpoCyqmOD59qq91QBnQ4gi5es1Y70Rh9qcs
7NbZ0LkSsUDcCuZmVHIT6QC4/cz9hBRwJ0cAF2h5fuDowkfSRwSAlmi46+D1uqOWZqeaP9lIb6au
h0+TA3+D+B26cOuRHph8GGATbXkPZF39OKuQNoISW1AIj+fFHskZQPk6Ka+LuM3xCavKH7Fj9Der
GzUuPShf21XOGPp6m1Y+pagnWVRerbi4p6x1So3vovxJT2rnMue8D7qzEVoEvFGVI19wcLzXUXVP
qjTpXZ9EmcmdTSD5CAQO801f2Z+rz82seJIsfLOdvtsmXSQeFzhpW0713WCJsZI6KCQij41ILkPk
mx5D2B8nZEFd5l5Zl1enRjBUKVBomxXC2bFyqFDA9GfSfzJUFbl3oVlw/8+GcJx11iYSPTZdEO71
cbQRjmvqmcdViYJW2BeicCUCWCUqK8+6MGn9xGaHt1O0r4nGdq7SJCWy8Lc9U1abzsSdkVDPszLF
+TZDEihdFugBIPocNWTVLCK8dJIrKqJVA9KALesn7vp6EeQX4ARvF/x00iObldLLJWoWENiCPaQw
blvHZMXGVWZoyWUeqShTZGC+oSyv9kFPmZqC8GUorKuXlP2Jp92m6gSYoQvZn9zMcEvf7gsPjI4I
N57MJCgDnErQnKU0ifpq5jiCU3oeuJn0ZkV3DxrKY062gvzCTxNJ70Hm7garH8Dg8d7XjAHVLA2c
5nepjrMiKjz5bhZGdncec2s6BWX6khl2d5SqrDhvNdQnS4CEDC5AZFW1MjB93kqWMxcHefw9s7la
eRlI9HofNnp/XkSuDcZHs+OvZMOSSE6Ai9hoVx5zqy0tYwjFGVKCa7fT8AVpUcVyplbnNANeDoiG
bq+lPg3YxoDrNQ3PTavAxmYlcIOSsOmGS9o6GvDaYWaxRa0PMmm1zTZQpmPwgyJ3MRnAEWaBZGxj
IhZycoWX33Ou48VAcfsjHtJN9reGUwTtfpJVdNbA0OubRs5/luFTkAQNWFVMsQpFYmInKhHkDHML
zKQuf6wTe/CLwnTeVREZFUjl3bYekucB495WfN3Y20Q27fex4s06aPXw4sVZfPXKwl0Ra8tfCjaw
4y+Go9+9VR8ByM7AbpFOX5BiD9SSOvpZIJNkW5psND+XUfqz9GK+dW3kcq5NbjZrCbyDFSkHgQVg
k/d5pEi9XCGXAH7nz2i/NJXFPONyOySbKeESbGP5dE+tPPwJuujyjjr0QNouGLd43YAkAVqzqten
+yFK8ClQ06dunO6l4zX39uNiitT1uBtQBzgBcfhd0415uhPwbOHikYFDQ4tFgEQGMGepBaqur5F/
DUeSD2iE/tDH4OsxkcK34QoBhR5wrby1Js/NSn8Z+TDcT/q9OqnvPsip+3HuYnWxR7LAgzfaSAt9
xQS/YH9BKA1nMhAnG7q2ioYKXMYtaih9fZz4zrOF4899REKiK4rZcJtW6iM3zfsmwravTFCPHouZ
2SyYRN/MdCZzANkAWjLNC82XHhx6tSLTM1Sv/avnIqXKUbR7ZqQZL3DZzprUU/N43zyNTd/vI+Xp
w/uB6Uu1AuXzS+qsxB8XivVogGQ0Sg+mPIIponnrtq261WLgg54IwdhijXxYL3MXA71b3rNJfHbS
BkGYQBj7xi7yR3vQ8kfUua+QFpDdkyjpQe6YdCBwj2y/TJxNZljuXY0kyidVmLLLJ3i1HIX9UZtx
9ITz7sYBZv4diRYNmkCydxuLhhjaNxvvGmTj31Yhjf+6StkhPc0ohhK5blpxBd/KVwsVmXvq9Ujv
BzenGkCW2DxQ61w/uJ3hboup01YAXtLXN9eS+TrStJm2agNbX88XEzvp/cKNE+CZT3Xi7sKo3UUG
ko8ADQbUdqQqBxuW2+FX5PdvUwDMvoAEGZ9fYTH1RxZ9BZCluRpFMJ566YjPRZL4CFxHX4cwKQ8s
C5N5uj5NiAvVg3cHynLngbvdC5nNhyzd2lkX7GjW+yrcsLIL0jaZT2q9CdDC6a9VSE6r4PK8MTzv
gKKEr1PepY9BH6dgeffAFoQr7Jq688AUIW1KG7UDyQAxcW8NkXdu3R8GkDbuSTp2qXFStiKUTsKv
925n7o9h1vlRVWoHZ2idDfNQIZKCAytnXH8WbRcfHRc4hthdxWuij9hIgvCrHLUeCbTBtOsC0/qC
zFmfFLR2qDYgnxJHgEx3z7aXP9hJkL+CGnxa5V1ZXlioj/iNA/OOBiTrK39yNQvIRWCutfoU2Lbw
MlRTI17/fg2wOODcoeTqNZSP+5wPw7AFR8cxyYbpjuN/25PtDe1aIIVwN3cHLQKOnQ3yBDXq8inA
ufQp4on9SJIa0IFARqvaA3Ub1EXu4eIZVtQt09h6wI1x7pFIAkTV1zSOCiHbt4cB5AbqQS3W/ZQe
YLCpg/PtmxgBw/TKRpBJy8E6LHJSo0fTa6D+doZkR7of5jMQ6AFKsffWy8Cix3Kc2SVivKvFMgr0
R1RJ6J23447xe1loUWH4ezzKBtgN9HaRI7X5n8OyKrrGu0UzBqfDpQmO8xFXiuYAfvrKBxF9F62A
O/3Wt6wfIiha5AAXJcNpjWVc3/asq3HcUpzOdj9GK12vrTUJ6WEljatvPdy50yIB3HGKWnccWz+x
MNiAdUN+C7iFi6SS87/koQs56Tcm3PWjhGdHTQIFsPzGHTkiWNGMB1e0szGSL5PeFxG4u50yW1a7
WFXsW2Z5aGxHP/eq8p9EY9BUG9wY23WsQAJINkRVdR1D7PPJBIJfksWl1FGiAdjJuauUeT7glCzj
1AeSog50bmVVrRGlo35e9JpYVBvUk2EN9Rb08GqtuoLZG2nrENnhNOHng8q/CBH6L2bU/0LaI0IQ
du89dI7zBBIr50sZ8WlrlrzcsQlaedFdosHSUeUABgJwCly8dEyvtH83eT7uu1EUK13qiBsgFfIS
tzy90k7+cTQCDvWH0R4pIyvEU1RS9B/LVeOdQayYnb2hazc6YOPXfeLmIEYRQCdXrVh8bYMwuuvi
8U1c9QgJLqqkFWYy3GQT56vOa7XBz2ScXUxgkww+9voHC8eqvdM22cVr8ynejTqcEa4Fn6DSu1Hm
8fS1Bfr7NsN54aRz+GaKkI8ojYBfAUQs+toWrSzhCWub002zZ8nPfsQvEw6l/hxxPLSq0Lea04U4
6cIPTwOjbAMw+am+G+StWKeO9SnJK7mjKWMMxvHwUPIOYF659QP52SBlm4D9SpCuOpfNacgy7BZG
4aeN5+5xFhvuW/UY8QvbRZoTrqhLAwhlCRwu/UVCLQ8eX19PI2O3DMDssPd0fB0cbK475OYAUmTM
1rrgPPJFnPj4a2oSP0rXbexGqQ+YB31qMkhQ44zyGeTV1vBfusWQKUxKvqud1vhVp+V59LziZ1Za
D1XP3O9gCvhiCW18BT/kLwvsXd8cHQUTbQ/GK8Tl4d8OZbMKWBpsB69Nnl3k2pJTlHoTKp0aVGW+
vI+R/3TpvY8pzf/fvBpkbk4jgFDdxSDKniLUhTRwSSHZPv+BoKT8FuGitapyJ7xMwgxInvbemxzJ
4NF/lLuynvXJjm2xj3ZIrode74M0fces+I5KFm0J3ofIju+oFpKr3t9joRfeEZswaareMi/V0zuq
gzQkSMXUWDYO5hmwtt1qQhb5SjI9/Vyng/ABb1Z/x3Z9SrM4BSJftOkEWK39CUBqfZHrP3IPuEfW
VH3BV69cMWYPTwjRwzWWNffmED+aeut+SevRWzHAbt6bVi32ppDy0GZudx0QWlsnbTJ9KgLxy8F3
5zcAkoKo/223+W/c1LtPfeDxtVFn+TV8wM8dh6/RNu81JGKu8sJwPjeOfFWb9e9G4uMTIUoAkpqH
ye7Mr3ywqxVncfU49XW/TSwvP9coGMT5w7y1Y1sJ/+yJ4d2O3o+wU8Ebo3Mk20xxO+2jDsXRU8v5
13AYMn9UrUTJwrF0vy6jS+u/630Y/Y/2SA+FsQAS6x1ADFouGKcLL0M9EnjUw0C/7S6jteJvr2v7
bZS6yyirJLCewD0FeM8kcw/w29fHqkamO91+UV68cdoUP3uE/XeZ1QL7RT3g8H9BjTA7UU+mMX9w
QKc1pgwbsuo4Rnfh7XSaeyoHPK9YfGhipArdzAHn2yasGaLcahYNFBrPVrSco6bRQN9nLx0SzG/M
xfxMy9Gc2gl7lOgj10m9XOs59kFHCqVvjrp1p30N8Tu7c/XKuiOB62T9oR7s7zWIQvms1An8/hDM
l+s8algKUNjiN3gR08PY1kG6ebPBpwRcEu/zZ9Vl6sBQDepM7QH/ovRED0s5zh1yp4cM7nPqL8NT
6MDRHowFtsjC3NPAoifaxj02QPJW5mbVDxqLJWot1snIB1k/WDXcI21/70TVmhww+FHHflKH43M8
cHvr9Ul1DC1X3CG2AjaXaWxfI1atyQOTtzZSvPk0PBdpDICnRKwolxHhsSJFZfyf3MhKhIgcAuV6
HqbURhptOzs9Uws8worS8r0fxfpRIMQBDDb9i6iQP0St0CzfWrFqDcWof6HWMiqV7IPeYkXE5XHo
3Z8cVNurPDcMHMcZvr3knQHnBBw6Vggs8W5gxuzQmb08CJ6gMDZEwJXrhXcnwRHqFznKjmzVJZlV
Ws41jl9IUqG6bRZrVY0E0CmLVjQwICpf2XpzoTke+AnBIsHe7NCs0Ym5skOduBfPyAQYn9mDY4cB
KhV55oOoIHyJK+ZselQgnPOkZSct1yOUcVjyuRSqHNPT9V/soRyH2zn1mPENcAmboxgm8BwhD6Ss
+8nnscMP1J3wET5PLvZsqRI86r9HUbyA1FvQ31FesJn3z/ie6yfEq0Bt3LX4zagu5f/SQ2jTjYgm
NdDSNUs7LdnDSqtq+1vR37Z4kyLvKdJ15DAlV2JFnLKwuq/gzaEeDtxzj3gRXVHPPVto5svfmu89
GnvXRMTHXSdGEV6burzXpi5+5q1dn6IAGJZelE/flLwt4vjZE/GnyI2y3YhKjiu4Nd4eskNQGt5Y
MLEPIdMU68bbiGM7AGL0jH61yJbJYAwG2qGd5PMoDQDJwsONqoRfNmtSz1+0sSe8WUXl5bCV3l8r
FWnSHABp+JQj7e0qDL1ZxWNib+ZuOwZXalnxYO+DsPnxQU7dEt/jCH6vc2iHJRAavHGvsE7vE6vF
GT5mrU9dbEDynlpZDHJqIE2RJFLs0dLEz6GR8AwtqpJl4x5FcvCNKpWbAZxQwzTbaJ5pAc+4bLOX
xBiau3EYRuBD6eW1sIV3jJRsIpkNWe0GSARhGTzzFghX795lTp27QBQFlZuB/Mo4HE/csZtHerSe
B7TCoUdN4LvMtIpPbiYKOM3BkvX3JBIZYO6cJzX4HZwa4SBlYV0gGL0SJbIE8D8H+ctzkycMOKu5
QBbgIkQZq7kBqzkOPirDOn5/sCl9MMCktSdlncdvgx+6ut6zQ1h6W5LT9Hm1D+aWxWPKsCbNm/eg
BRCuefBwW9xmpT2i1jXUXBcF5La9ZqajWG4S8VzoWnEsQaEJfyq6hm6nj6nn4h8qeLOqmvpLx7zu
oieDeAbcur2WfLqdKgMAe9HUtOum+7RrfvYWqgokb/pnUAgZ63TM8h11O61HPqAFMHHqmsDLvbaR
8UA9emjiNWBB/IQUp/7ZxLkWQI1/jAnwH8zGEsX98G/GdFBZ6SNjuN5NSMhBjQCyFPDL0LoImWWV
ygKmfmYhgmm7gb7zrAoe4fcBahXMY1tZYdO/mTyhMgR7J1iIYx56p9kijXc6km0G3ubbgNchXDzl
Z0vKRr+WduyuMiZyJPG5wBZDYSiwD90CTUs1rdh6jI142DcDcnCQKAxZq/AR8aG2QIpUAf0CvXDQ
zR7ESigo5JFR+SUq5S+kXEZ5He8szYBLNwHHx7zMvAJKVaYBiPDWth5BNzrlqdEfa9QGHLrQPixr
zWvjKJRv4k4P/ETxJOq1fWeUqhweaEadr3uaPNt69PagEU0N8/xnhxD3qa8FPtAkokHSXbpI5Yj8
sMY1t5qQjuwvpjo+PYYFL47AqMh3yQCGTivk8DWqRxIO2X3QuecSFNOnRcQQi9wNKHz1SWOZEDTu
I/LeveMiKtJe2yfgv/D7KM9v7HI3/FYmWQwGZ8d0AaQC2NzBkL8NtXKYK1ktu8i3bFccejFYrp/h
yHvsACdM5skevYAbhiC6HZFPSV0ayIEtAOZ4+TClKUyRzG05/DiIU+8WA3nYsJOX2CdQ9MYrIIz3
Owr1lkONnRalyLMvLACS8V2HDzK2G2y3NKq6pEvhYtSqzBNmDepKz5o1SI1sLCbfbdiDfE6NQPs0
mPCd9o0VfeJ9Chg0ED7dN2JkW7i7w3MBqoJjrPVibwPy9IriJ7EZGpc/IRYPX4LGrK82GEmY5g3f
0jwtfMdtRnBjJ9b9oEIvUQniFT2UCGpSPKYrEIIHX+mmriKzRXVIeeFc5ud5VHfFtCILKBJG9IYV
mF2yErhUAW5dphzNLQKvzd3NAxDu+MFnARj4JoRv5fjFcasBiOVRjwwhuFLwLt2ZutQiWe14lwIF
cwBdA9UP0nugNzdJcVST+yKOwMgrHpdpNyo5eJ5OBfJDGsRp4ShCfpnWaMW9lra6Dyjt6LtW288J
qsKfu9TLD0nddtu+rfqvehitgMGyrqrYe+irSDyDLObMXQSfLVT9P8e55cAFphd7GswlIMRlC+Cj
ZCyAASGj6N7MYZB6asL7dNI328lZeVVa7iO43uGERxJulfCTC7yHR0QI3PskMT8Zkw46tzbRd3WX
sA11YwO5dKmoBEjtwT4AninfUmoFsjhOJofXmo7rABEBjKIRYQUTKC5nbjmnHjvtfV9XPfKeUvcS
Mic8k6xAYfI96m3hiWzg9acuDUiG/Qmg5N9ypTGCG+hQg/iLqURPSuYMS/Bl+zaljRqTdI7Y/mtr
RZmgpBVmYDGoGHxhYipBpUNCGp4nSeSCeJvZDFlcFKhFj4qM/vsqQprwW4TA2biMlNzEbPx1q0cS
jvFpeO9mPQc6uSF6bE0YSFicnKqkqAp/1o6dP80UXuddPZafuZu4exAqIlFYIcEbodOtOzBMH2LV
RSTntZ2a7q4svPCz+MScpvgc9hFQ0PTkF80AuTa/MSBK1q0bZYBGpcZnA6EFHoMAiJ2rSeG6JKg6
cldsNLLd5PEHYDhWp0Y9aJQeH2TzDBrBDwjXjkVzFipbNRK6F/k8hafWEZgJ7i4yUXS0crEZFr4n
x+hkm/B6TuWob2ZhVSBuhmq4PntTuJ0xt2nerOGOAE3VQAawQ13s6U22GKfhW+lsHZma0YmszH2u
XmR5m6Y14ZNQOjfzaZj6NDJPJCHNDmjR+Z/QORoYEHM4wqIE3s9eQeUTzZsrQTUhg/E6ky2SLLCB
YQs85zcCxkYC/iQG1vyaqOBo7n+aNojGOpEG6Y6Mu/DDOnzmpCPrnsucEypGrtSjB+mqVWk6cF60
U1pG855IWx+5nGnnawEEaWoMldxqS1zkNEhOamrRgF3a09bmcTS7rJcBmrt0l7kJigvhKEx3kxBA
jPywxmI+xU52QHozcqL+7OLzDFr3w7TU6VxEQeGcXAwsL/5BZv0fY9exHDkOZP9l74wASBAkDnsp
b6WSSv6C6FbP0IHe8+v3AaXpUmtmevbCIIAES6ZIApnPQExv3/LNl59O1jC4+/RrmI+oPNi5FagQ
Xl4mshhWNeBUh0YXHqYADks+31zqC8ALQUFHyHYBEHCyLCasuaFs7PR4m8OCPseoqVlcQ8w8GH9b
c7d22dy8vELIUc1SPxnWpmkO5k0nPaedJSJBSl6//XLP9fZdVnqQ8OxvuQgmqIjw9PZ68K0YEI2Q
yPW1z5yNvB6A3hqd5XWg71R2S6c4Ww5RIiG2gKYZNQMFjJTXQruGfJmhgFoBnDp7/NI/EeYepmxc
XK9h9Xi/g7B2x2Czc2MuO0V7p+jVLQuK6gjjqYWSrbxN4Yx9a85k24xLFAqt+Uj6KV2mFjnjN552
17iihptnVYpD6Dwz1UyDtytrZAF52ITDTEJt/3g90NaFVC1VFqr0WJ2tzQhEcPxNAJCETN2P4DB3
AxSli+6jDS3/j3lmhj+170UPXxFKwbyfkdxZFiE4ahCgKg4dHuPulvEuP5g2h133HH44dA58b364
DrTUwuRr2wyL2m52zCHzIphAzwMmKlu4vACRtRPIIcp6RFUHYKx9O0G9Z2NOzUFEDtnGNcqBOrCx
JALN6TXEnAGf9tclnC4pvfl1/BrOegsjcUSwDanY1oRcoj9NN70T3huQuNM/kZl+iRr0z2A6x4mc
xpDjTWMCrx9hAU4qNqZ9+a0CLGko8HLr1MNCxSJlj83rwPneHCwS+ztlP5tB8KYrUIFwU0I8TofU
dvDX6WVMEZmvAsf+0wy73ThBwltHTj5b9hn+QU6cwLlGH/TG5HJosWT0o6KHF84v/SUw2Z/CLhN0
3wAY7Szgfmt2N4cv1+S+OrathF+yl7J9DbFFOABQ7O3CScD1GfTTATnRnRkwh2ucaabAq5UAJGLe
l2GmcpCZxqqcmwFzvculvwReJ5uYa7PC91khaQIFw19+qk9XMTPMuJmWAjCwmKg6sABg607140tk
Q2wgymAdF7XR+GKXz7WVq+cY1g4HoSoFHgS6kZ76iPJw2x4mSMHOax/rZbeqw9cgKeC85kA5VaZe
dfZy1GR1P2sh5gp5y2htwtIULkJeMZ6ToC9vFJJSs6AHZkSNKl8kMKHbeWFLXhL70g0ZqmjXuXJY
mCgIf1WzyIe76CC7ck6FWx/GsX+cZAZmTRdDuEYfTL85qLD53DR9RGJFrvfj17B/jeUl+JdVU2P/
jI8yB/MJ5rP+qa/LhngD8+K7f73klx8pHwhdImnYwS7yr5+VsDhbpArL3+kMyzi+gyhBvDeHqpN4
1rZ9vDdnIJc7G67g+Koj4AX5EWaarSybHDB4dH6ZZvr+aco1Di5S9cfkAcpBG7eILh/y5XrXZjwC
2Gp14wamk2IHVzKxM2ewqfw4q/BUhEeAbl9Ov4ybOV4pPs8mSCPNYgpHvi8DJth2sFIHc/2vDzQx
X5qXj/r38E/j3gBRXQKa/BL4fognoQw8M/a3MEvEahlONjhCXqfcm96rPe5l/B/bmb5SUzoQ3jHT
L669AW3xUWaCuZ7IIVjQ842yPGSwPTCa2xoS5rx2oQ9dyCk4Nn6PndrPkUugGbFzAcEFG3pZZo7p
MwdiBlQmkzUkMOJZ3EAjMcBbdQbmJTzDqJVvS1CP943oHJBZmfzbsFeq+yaUwDElI7iZVd2tIr01
v65pgCaI5mPsD5c9+3UgI30wB82WXAZUUyP5GzFf4klbOqs8yGuQ2uHJEIfBCwje8g75LuBVVIoX
emnRuWmaAQ8gFihpcn/lJpa4xOEN8CbLqdqbMNNfDwfZlNGdacTJyA52KW+HygIza8pia62KCdYu
+lNMCCFOs7CliC+XjboiB6J7zCAyR24lVHQh5gX2Av4J3bJPuL+ET7x7hlgJZHodcbZyi51N18/4
XAe4tfU5HklsCC6M3tlc7Ge8F8nqxrRMvO3gn636y0fk3mCbjxiTAoqunuhvY3eskWltJRglDZz5
hsQByqqf6N4coPhp75GI7eeNlcK+/efAp8C6cuJgYYY+9V4nEfDC904nwF6KRtiBVAU8nyhIV8em
6pxjB7utGVNwT+9b1zleB0wTVV5+kMXZNEz8NcqcyXAIV/iewFDKke9TNVkrUz68CqdcJFWuZUij
uOLJYVcIi22uVchL3HVeriUevNHbtHYDAkJpoUbHAT4CGGZIuv2n08EZykWYCGuG5Vm3J9Go3IOZ
RYppmCPxnyDjCk1nLKe0nJ1bCLlHAgAOH+aUhicvgdGaGWTKQv81zpyBuyQvw39NKGr82ZosSVfI
sA75uoSY1jEhxU2aVTV0/1PIsyOnBH7m2Cx7x4GtmM2bjZW3n8+iJmovfcHPsy9x469ze9piS5F1
38qJQCQidSRW4ASZR9FC5Y304pd2xXXiSGUA7Zn4qHPmYNwZNZLCQ4q1QhXRtKxyQJUrDtPlpem5
yA5OsPCBYi9QI1EAtGeu2q1RKcngMrRreQDrUC1pYmbAKminHOwWpDYtiSysO83lTERP2svljOZJ
Pg3QKvTw1ynr2NoCVPRSgdXtzcIsFnD3qcQ8VSVZjlpTmuiDGRhKsgJvhUPx3v3o+jnfBFz7r9cw
A82ElceHrKgYym53pdOqLJigC5WnT2HvVmtDfv3CjTVNM3CdZvr0rJEE9fpL/yc6ronzPHLsALLa
mIsIr3yyK63eo4m9l1hzer2KDbvXRVoPSPp/IswpZWtsT7A1FDhz+ESqM23/K1vuwpy7jpkzfaEs
K4PthVF3ifE0P0+BairA5rXOvyfhU/srB595yDEyfGs4EVQ4hHzh4FsuD3LZBg9eUS1B0H1ofSe6
o2nWnAPibFRvec8tJOJ2dgvcWo39x3MATD8cNeHZYUYjP9pG1VgCrp+pO5JPZxNVTYD+jFLFy4e2
qNpT7UwpiqbQNiERCb873qQRAuzVy4Nypaq63g5BmD8Ac/RkAnKSTjMHr9qTi2//AqaSfFVAJJ5o
eTsjeVcrrUWYE0Aff/b54RDPARREflWr4pmBESqIglF1skHoBhywpliHQx+x78N3E5CrbFwXIqcz
EQImKPwS1EswpYaV7ShtsBqBVsnL/rkHfweWcT5/LfthaQBm2MIRqCPhDnSr0X/iZLr0Zx2blr5o
Wrg8uGpXhkOxmIZdMtnO8zjloP+KmM5M0wPabCXGAjXzuHCey6CGwg7n3Q2eyPxJ5jsXrvEwaObW
3sYvK4fkuyew91+GDgtn0srzbcTley+S7D7M6lNEG+fNnSSbFUVCHurJ8hcgRFe3VSNB0ws9sWun
aNoHwEGtPfgZnmhi7QMba/SgKuNDPy4M3clQpMzZlepk+vxeoFANGgidCxAwFsKT699/L5Fy/KLA
BWdSSF4y7mtjUuKZ8U8KRfWgmhFqguFD4FnpPlOufUQiZwPNHTxTTXOMe/iHSjxCJYhQR9BONumQ
1ndJ1li3cHqZB0HUnfLUh+gONDVOQYL/mTkzfZ9Ga45VUdVBGttOxVnlzZJ5QfEcSj4eJpQQwCRG
ExTkcF1HVbwyo209FvPS63JwijEK25Z9mrL0Hmse7NFG5q5lSnd1ZNMLyFclfbIp8rYDVgtUkLDK
RggJ+N9lmc0UXEseZVvxO0WDAwfi5QmvrPCQIEM/M03l1u3aLvGdMs3KgWJUWEfQo9LB8Ab+o4RZ
yI1p6SvGAKHv/NhT01OPoudwhxy3bLa5rNdQ4IVvlf4ewisymfvu5O+5+Yb19bznWfrYj5EHhX8O
ZwpEQcIA1tN6kkuhp4oXfrOtvZ4lR2iInDNGySyQVnqHFWu5G1GLXilq5y8Ut78zQgM/J3YA82NY
hvlQ2nnJJ0hJE7DtV8TvUmhLAFa0L2nv7mkH4YRZPeXFgpJazSUVabi4jucZfbdjMMgrKjroR0GG
mPlimCf6vw7KQ3XnJf43mnruznwRTJcc3G9plPAd51WPb45lX5pmkgn72TUOzAcLE77nxzHzAfgu
YIVWYOE8uwZP0NbdilGn4/UH5oy5qxaVWKw28lkNh+cfwgJqd6yT4BHsSVRtqKqOLV62u9KFHmfd
quyukroixSL/NWnVDcxA6J9IWiyADsrekxQ2715qyTM2KtaSAdKBfMmg9hke06upnkBB8sp0HuH7
+w1CctskZt5zyLMd/svsGDbKPbaFhzPdHEgGa9UkEkvTB7fechEgf74HoXvJJ4e+8CGG4yyNnW0s
+v5++LOQg4LTieX+GD2UAp2ef6tK154XLhtuYXgCXVoLlplJlqgHE5tBmgkkeHDCwaioDkQfCsMy
MLQClAfeKqierk3rEjJ5QFtnQTLcSR87IQFB59WQOu3iyoGyG1h3VHDR9rhX3jXm+8Z8PF0Dky+G
a85STqo7mlywyQ9bjqhWLI36uQG0l+NN3LuO9gEKnsMyPZovI0so/K2Eld+3ZTFsrRpGLFCnybO1
H5TV6vI5rhuRLSq6i96oNTSdPS2CUk33afkKH5nyoYNj36Nir4WfXhtpOZUPpQaPIsyMYC9aH3ia
6hsmEt6bsO7HXnvM1tAaSoep/JOx4MBANXwXXvbkpm37za0AMJRJrF6VfIIR4LUkyWU8LIa0kita
IqZvNfYXhMVFDl/n234a4w1FvW2HfVJ0tJPWX0aQXz23OTiLpZ1G32BTtNbfrqJTyZ0BcIcq3V1b
0O/bgZxNZryf8HbQiCI7hXGID5LAItJNR2OJrgOTr8IF3ie9O+sa73O0CTRTlNVvo7gEQSTiwCzm
IduO+iwouwoem0BG55r5aQCGhghqDhdUYUv2PMFG69Kl7GyOXxBmfD0e6V3bB9s+8Mjrn8Lvp9eB
9NHWLtN+aYUFfU1UeTdBYvcMuDk5JprsZYJVhQqyCxDkkYaFOuPBcBI6HjmeYemDdz3zksAFkE5O
p9AOi/k02fl7PTxZbsZ/wB20m1EIq52hymSvofSbbzkE/LKcNHsrhivmWAfeMYiHjzPT1+u+SPeZ
M9MXQUFvawX53f8j9vfXtPry8yea61mx9ZSmIbxpNB2fQ3f2NsKe4dLSqvYsLO0N1MXh0awjzCHR
ho20FM7q2jcw64RUBDvAAH4CYyEqtnaTvYmBDQ8yV9GmcaxgYyfO9JA24tVYY/9ngIpyiIJBhC+z
4x9gaG7BeOMvLk2yJaVecgAJSh5JAG3kMY6bbxYyITB6in9AdhoMXqyy7qCzaG04nELWQ5oDc5i6
uKeckN1CrdKd0QoE1IQyaxelWf4IxVIHj0uWoD6MJkFCe4FEcLeOaFA8pkrGeHirYGVGIfs5raHk
Yi/MKJdFsQV9AGC2qIebVcrBorXwKiywpsY9N4zzuh7y7y3e052WK0PKIJ8RmYAEFDbpGt7DfGti
UYACqXWKvsZCeo6foQQCBRodK0TprX6/lvqb2CMTjuOC0gSJLZ/DTeOLEG/b0IiIsLXPl3dbSsm6
iBNvBUJTCGQpLG2k7SV/jPF7GffV+8TgmN1lLL8bEjlsoBHQA8oxlHdxCb0wr/Wad796u0yZMhB2
kNw5u2njr+zBrXcOXh03DHWiRdRU8ZsPrR4Ta43Z7Yib9vsQdSEUa/3qTAfqbkBQg88k3TInieYE
am3f4il56CjNIMcTiq2IMiij634b21rYbXzr2zHEmzDrtq3wDvAqDfe9HNgyC0rN5YA4kjlD5RhF
C5gHnbKEseWozwL5mttOsYkaOwZ6S2ffE5QHKw9KFJ7lsgf4g69Mf9Q71iVsCkn7H8tbT/yyunVt
D9ZTyD85lHvYdnlUq4p/Wt3aMF6jbeymBzgIuUCoUSjOznJT+YTcbjLPRIrHPG5G1D6niB585HmR
KEBhlKsRxKPI3fEerk3s1qzcJJysD5pjMzMrtsBOYKhb1PnajNbCSWZQ9YVhDpCoT3+flNogz/Th
kG8MBlnaECzq8XDaGpSy6UPSrLr0XYHJgfNLnBE3vvY1hV0tsXXLKxDPmA8onjc8eyJI75mwg5us
HPxZgL/Pa5olEnev7x8d0ZT3fTk9mf42VWDY0TrbudBafRZtMYcZDH+ltf7F7B6PU90kZJq3uRs9
ixDKmrCscRZmuv44oL7VfYfn2uXjTHyl8o+PSyV3/+Neo+RXoyT9n+WugBg8dSF454Dk8et/FtV3
vdvui4OoeuA94Ixh8GeQVoluBzSrjFV3hIIgI/6lSwLDZscQM5ubCH2NUcebmbYTxLc6wrT6ErkL
/J9B8wAm1ZJtsrJDqV5ioEY55KHfHQJ8J5BtuHmHChGw2Z7BPOqFh+RuCsv6rodz/BngpY354ojC
JruCQrF+1DvRdszowoLjO9wh0Ixj+9MkGsQbaEUhtze2zcq4XijjUfHzUNMJoiGmsx6mdOM2/fGf
4q59JcmOddsw/gYrin4WafmsmDNIzWTTi2nB7zC/MWfUg+ZWqAep279MumW6rmFm5oTBS7907gYk
LGYgTwHmlb6jHO1ACNyqbhIVOwdSOMOihDj59ym5BNSWg6wcL6sb5Ax+H8BlWWwnASwKYx5JN79/
gotfTQbwpXIAsHdcCsQsY8xxvzwuMjWGzejTcP+RMu2hsAQyOn1qGNg1MWkfvAR5F+AVFyGE5p76
cRQ3dpl9l3FJnmBSh4oQBb3UzBGpGNe+l0CjS8eOZSoX+IR4c7kiELpQk56GvZkrhPNEpCS3Pz+O
SIjLDc10MHo15hDlw7QQVhwsr31K2PxWQG6CQJzzKqSjCNbS11AzYELrfp7iXj91PfBeH5qcU4Ec
RsZKrexF6q2j99m8ZK8NwGy3cY/fnxRL02vpzW/QTcGs76f8Oc5iCpiKVhXSc9Svlyg8erlEixeQ
vgR824rniJGPS5g5pPbI5RJB1hbP158i8as/IaQXbF2We8cQ6/ojRHdOts+rLYx/2wlOlaN3vIwK
ALzKmKWzUvddB4AA/I9Xiv+37wgX3OcOh/E2R86EftGR5WUIf9ViqndsnOAF33H7EXLpqD0hnbU3
NBBUAz83G4BoL6OG7HENriv2XRDqH+KCZcuGELUKpHDPAsqmx5olzwk2meeBDqi9tPHRcxvvxnSR
WH7Em8EEGmPHuImeTetnfMZABLpcsKz6ee6P81zmvKXzisloYxyybQVhw3Zw3oxBdmXEhaYAG5AK
DHfdb6J6VxU3oovmTuNnKw/upedykpBIju3p2+jZG14w+Wc6lqueQGwZuHt7xtLEO9swWlkmvPMO
vPXIroZxwDqlQ6Qfh/YcaZ/41UnH+6zM5Z+1egvzOP1jwEN45oKo+6QijhWkENONn9TBNuSedcoq
9tIUlvdCSqwnkcD01nk3eC+qybdWNiQPQQzL0d8/FpxfHRZc28dyGM8T5trcFgCtf8ndJkPP6JQF
497v/HMVjtaxhe3FHJVt5Oix5TmavutBthqVy6If1y5zZhHoptplXC76fHzqh8n9o4NeI/bTUzgT
Rb1oYi5/QB3tTcIX6NUesEIZQPQ4TxEAsnVbJ7fwr4IpVIs8RdgU8X4MnXRG7FBA9/w/fmn2a8Za
/9a2Qzx8AR2PeVg8ffmiJ67TIZWcw98mH/nBA6B60zpZBRtS8JMG362WFqXNgwVrNig22/F30tBN
WRYATtIiXvhist6zdMpmdi2DJ9uxyIK0dQnYVlFtxtH3kcn1yqOClOGystrpDGFr6AqkdvKNIVV2
uVIInaCgz4M/JuQoZ7xx/acxcAuomEXhidi9t7a7uNspN7APbhilK1637r1MJNJaTpa++R69dVO3
geuhdergNPKnUOn3MCQussMcilH6ElGWVtUt7sRul1jDuM59+M1eZdAsG+z2f+0zChEm2MQVkcYg
a1U1p7D9eQn595U19NV9Ua7dqbLvJEsqbBXzYZuQZoB0PsbCYfRv1JAkgCyL4imEPdos5SOKXEV7
W4LFjD+peJQ0ApFdjGwZ1UiAQRjhG6AQ4WuBheTc50EP+RdsKZA6ersuHvO6s3a5nbyZNaZZO/7a
lSUdX+aS59CNgcsmJBuBGfrlLHYSUOOHHBL9iSbJfxpdQqYJhSq76ut7k6zRrUz5n1pmrNJM4Cyf
lkxHmuTNz3m1TuXoMTPPjBVo/f/m/bzKz3nmKjmzsaNpHRQPonGEOpQ17IuMgB7dFvalLwDdZX89
mLhr05yZvk6JlWAuzEl6C0bwpi9XyN2xsbOXl7ix/IHKE4w8oJZy71k5X8POqp6bZgcnqXvozoXz
0J+ajelrdB9uAe3AVJxMVywkjGtY/W5abRBHu5hgB4m9e713gmnBM0GO5mB33jRiV492ncXlui29
CGjAjB4tNZEjMcOm3dIwX/hjHS0+zbleKEjydOZ7CkydqKLbgdZ734n78ghAPkwOa7jguFU4Uwo1
47xLAlDi24KskBOk80TA9FZ6TXEhbCaBRpNlxdnIdSvHD87XCNOX6gikxi6S34bliefOP14j9vKb
UYWPrRtF30H8XnjxwF5kACJwD2X3TVHR5LGQ2Z0JCGPuzQbk6m6z2PMB4NJK2rr0VdJmQbAqeEmB
BMOehqJ+o8XEUaCVK2CdYQihm5QF0Tn11cKv0u5kuvBU/Igwg6bv1whzDRQf8gWSfNVNRfg5Lst+
LWjUbcO4qU6x3dVQvXL87wWqR6F2+/ZraMEKVKDO0TB8xBZj6B6GJt1A+R6lehQR34ATRU08sP4o
GDuCXF6+NqIJoXntjrc1SRTUdMZyY4uCnRI9CTwU/tbAScm10+aeT2OHf0ySPORWuiUAE750XMl1
4gKoUIU5fwmt6Q0UctggRLy48y32bLqDqrfmEmv1PkjJrVD9XDmld2fHFr9rctfbFbn7o+r9Op5D
RXQ3cIvOJCgC27BX8Wty8lO7eLUhQ7iF4I21UCopXwmstnJVOCer6OqTP3TBzITJEXw9p6z9LZuc
CJMz+Bw+//4NRpl+L+eQScmz7Y///R+8wWwbm0TmCth1oej6NSED3SsgE2waGyBQCoJOP8YvMXLC
pFVegARTuEQd03/niUxmFavtJ2g5pdjWJsPJQbpy7Tqs3supwyF1irWWHjw1TG1wn0UzFLHqRzCR
4l1NkTKNuqkGH2Xq4GgIBbxEN0svtw6VC2sYuKE3jw1phxusu5/NVOj0ZCcohR/NTIu51p1sYNis
J7YQGD9n/Y/GgcNgHYbeohicfG8OLfDJ+y7qoYpybSPvDDT1tW25DfC9SQ/rwDbsUIjVeHCTr2+A
7FyH3WDNTN/1YCfVzmliQIR1rDl8inVbdlMq6xWWRgLE/EiRddrY4SpMYjlzuUMgLMdGazHgt4dR
0gBUaInnbRV2wTH1tLWDNgA2Z9fDxAHvtCI1u3aZCV9iTZgbJLOFOyhizWRF/dNInWOd0/zgY+1g
zXD3gWOVDT7U0HUbWHkYcED//WOOJ1trU1pJBeITfk5owhf0KKRYmYtd5mBzOA88Z7wRJBAnM1CW
UPmHSJqzbSQYfL64MXiMqbedXcP7e7DQgdswfRlEGhduCvHET51t3+/SEBVlg+UwYIwUwC0z99pl
+ktIEyyg82H/lwvNryVefRs4BAtYX98OHnX43+T/G8gCNmO8Bz0KJZJyjPAuYsjRzsPyFqYGEWo0
TnhGOSNcpZmL3aWYFpey0aWo8vv78ouVn/55OEWhWftweLDHEV8WlnEEfQMkyGBx5BF1GLmi+Kri
YM6uzTQvAS8eC6TY9CieNO1K+EU1g4Ghc+rh9XFTeTW0F9G6Hnze3qVROO6vXXE2iXkVhzFSz46U
SK/xYpPJANrUnXBOSSnojildI62awd6IhDXQ3ZHdymCa3CwdoIkLdBPWkx9nEHD8KyTvP/pMyOWg
+/rQuf/93427Xx5nwrc9H48y23d9mDh83YZMLh/yCOjmXRdQ2MxHSbSnfrC5iv7jzkbGP8/Jbsrt
82B197WthgdbjPY2hbz7Ekv16Zs5jKhsL2OksrdxVo0Pwq3uTT+2QmoOeMR4Q6UYb6p+wEKaxeSb
7Tf3w9DaKEJM3AlncJyzdj4sb3dZ7e8vek9G5ymr7GnGGPKqPINX7Awg5gBgtHo1kBIKa74ILw+j
S32xrJotyh1gQJpyY6Q43tms2Hq5G8+v9ZFkTJw5K6Vac11WMQMgtB+5lTRH08oBe4dTKlYnPwst
NqlT4FZwIaVgNP/7/4b/5a4CggdvFmQCQLN1nb+baqjEaUo/n8KdSiCHNrpBdVJ+VZ0gj1svypoV
S9NnDknBoFoJy1LTSuMsAdyW5yub1fECEh9q2aqyv00J6S4HZZUowtl5teK0b6PloELsg6yWrseo
r6NlU5c/4m5ayMKKNLTPr/0bqxkCpIHAd+pHUHGX17bZ3JudvNnhmwG7DMjK9PmZB4WDtoHWpum8
zC7cxp5Bj0u58HM0qDWDcoON6gLcDu90QclBrXWpqBNf3L4iuIPcClntzKCZNLIadnJh6+wuwLkQ
+aXrJS99uKSqBD+ZlqUv2eZDvDLNQF8S3Izd9UcwlxQeHsDmYzJ9SWGDiWuaNm6g/9gK66fS11vP
81AVQimB+i72gV8fWXUth1IETQkOEzaeLhYx7lJy0h/rKHYekRYA8kI3G0i5PDqVFcwc4JiO8BbC
toe4kBOTfr+oONLCXhPCjyZu5l7lpJAnrkLoEaErJol+ceo2T617kgz+XVhIsR7tLltCJsl6ssnY
QGfAAg1VNy0PqsdwIIzhDoqmghBtIfzqoawLmOCmfHOBsDBCUFbEksQ0/eidBAPbsBAECCNXwOOC
3OZFdBFGiCu3e8DbbR6FrXVnAoCZgwtHXnZ7Mxg3NFvGCmZZZhTsWxSVaDpoMMNs0GnBYrDkCph7
dUHweJJn8zbGKsqMYse9A9Ctug+SjJ0ZrJ4MsAfriBbJYWQiG5B/96GyoaGWAK//jnLMDxDw4SEP
tsISRimQ36ueY1XxewPxcVBsX3bSQb2+hc5Ro8JX1aqngDv2XdJl4SnMe+xiRid4zbNSLQFZTLe+
DrMgLWJ3afxcdxEEYyqbzs10pOzCeQ4JA+yEWvUI7PqKFpPOyKAK2/US78k+zQ6sZ6g9WCkU7iNQ
v41r0kWPnNbJqw/pml1i5MmnNoSaEfcBqbEANB41O8VP2B1hVXRPxsA+4Z58M91sHLoVi1S5jnXZ
rEv5nRMFEXaLiIK43FuvJ4Ox063MtdpwXEtUe5DcADoMWGuQjDUANdTAVLtZ4Els3ZtGB6HABes7
QPP0mAVEOEw82sfEIFyH1vrW905zgC5xd24pWbocijBAOyAt5bTpQ1mgnMxjem/7LV670rcWHS+y
uwS+1Q9E5CbxMG1Fn2UPTV1067EnGVgt443lwvJ9ZkUD2+W8fzKaK1fhlTyBlHHK/cMlLI3wqB5A
JV8qrZqcO5EbBdh1l08eXlCwmoUv86DrUZAh+CMXcXKnSGbdiJoNMzbU3isjMRIVzLcOjaOasx/V
p1CXvyJJi2VWyXabojL6MhaP5jIRlMrWEB0ZVqYZOPjrC+o/Nn0OjpjHsgUdIZocYoUCnadRUJRg
SrHqRfZ+aQZNEc7TCC6t+awJGrqlbVgu4WkzYm1M6YPTdmITSTnBBz2nD34dkqOdi1fTYoNozmHx
aMWIND247Q4Zt+xbM9llyoW6Ayy+LuGpWy2qqZuzJrOXBNYi98VQNfcUun5VZWHvr7ugoDgcMpI/
IA9NFKykabA0EwQvF23jsadgdDvQSwBnCYMsui3sydaGj+ObGQBS1Lkdaz+8JbXzecDWMywr/duM
6wBe/jb2PlAWrOMCir5V2G6hp7gOE89fBUWc32B58rczVMk/+gZIoOGPbbBhjERz7J1RXJP1UymB
kAFvqTwGSRXsUSxjK2ziCvyDE4oURRH+8Kw/BhgG/BGiINd1ycccJw+qo6OiALuniq2AzMMc1ycg
X7LrnKRJ3rsRgq+9RF2m8VFHlb70tpYPsCC+Py1AZ2X63vjh3oYd+vM1ghUBvyOR/BpRwcZsCRr0
n9VQBjNQGKb03WWwumhrZCM9Op5B+6W3SVDSY8srCwIRLnmtgxpPnrbojyPSEWcH8Biry+hrJrNx
yQfUysMeTbEgQN2/2qCAbH3adEszGVmPOwFKzrkHtbu3GwuyTU67SkbBzwHFv7z0XOcHV0fzZ1I1
ZC6xSHcfUxF2S9kPSJ6EANigCrwYh3EDGAhUBHX5odOHGkIsDSvdk+kSbZkvJm5D/13XLBwkuPej
5yjo6dJ3T3jxEpQYPnNALUVW0dkMHGBMwwshFNlFD0WBjWmGkoKaCuyDK+pbyeyxhsDZX5Jtl/Yn
VbahVslMAma/aiA+gJ+nBzrLjrFNt93GebTkPZWyf7C12HnmnO12/GhE1Vn2lTzIjkBU/2I3CyYn
cJtwjyyestSmM7d1wqOBCsOpBxxb9tRl7nDDO1d9IIhtCAYBtZ6ueqcf8FPDCaVx8IjjBXxK0oxC
BojF8cI0me4zZ+bQsPHUJ5C4JioCCMH0hX4qd1UQ7S59VVElW7dHJodKl2LbiSRWFNoPDUSsYUHb
w4DA+z/Kzqu5baQJ178IVcjhlpkilWVJ9g3K3v0WOWf8+vOg4TW9W3uqzrlBYXoGIEWRmJnuN3jd
QW3j/muMKIsMaHKt2jnAwq54KxdPvadvxzFmNlaq7nXIhm7fFNRea2w/TpoO5yEo0uEKsFM92EVb
PFeNAn+59O33Ki0z5nlKtkDKj2h45WCytWTjmln8V5Cy4Kii5quZxin0BJBd1TT6hxEi21sES5KN
mAKSY1k+qIDBjoOSWDvptVLmSgALWDQsvYlSeS8IRaB7z6X9cggd46kPKC2O2J9sA5fyScdj6z5J
rUva18nLZCrxi6lM9bFqZp6kS3PtcPVsvUBickCJ49hTfH2Q1phC+HO1AalI06lQkWk1qmhB9ZZq
JmqzyvSJo7t+cvIC59s0mT5Nrf1fYX1ooeW/urnt7XF8065kgP07duzJMcFv+1nP+nqLQ2jzLc5h
kxqD+ZeWGruuzsI/BrtCNc0MzDstsv+wlNZ6dX4U7C1f5dxDPGjLNig7O0tXH40g99oCpfulWUIV
2aodvjCy8Rwc9NpKNI53t92nbDLNuhtOkZsC7gAYx0IGiQNkUX6eRcQG00RAFpL9bpKz27h/9kYg
eTZmiPGxw7bl1KbKY2p6wf3tkEw5S9aFracms3GuHesUZLOzj2rcsPuxztRjYmT/aPd+4+wbg9f2
nIM5e/dulYX33kC6KzGm4N7GAq/ZRVgJnWvbuU8C7w/Nj+sPRCHeDKBSrwWf9yVh4bZLl9kk5Fui
Djzu51bzcQ7WQjgSfXwewP9sHXhdmCkHRfjNxIg9xUhe/z47KEq+OtOckQvqss3ge9RkggmvjxK2
1moi3hlWe4omXLtvluG/xURQUK6RMXILGNjTOTCRr6pie0LeGsVurwL+YQAwejRcK4S5Sgq69mFV
Zy0239hyl8sTrVtkJf/VlI5brBz9YJNr/bnBSOjOmQbli9cUp2aZm63Gx50tMoK7YfR+i/uT+Xsc
cPNJPrLbeM+KtkXDoznEYcZYDvBrvjZIEJ0lJKYyv+IjZLGzhPQobQ/qkszVNQTgkQcKnupcT541
S//ex1P1FVRVCg8jqM+JpHubw5Cq8ydr4uzOVVTMFZdRZKfiDfA2zANecbWutZI6k5Y8dWn8nRS0
sQGADG1tMa9IR2gAWhb2F/GykF5p8o8yvtya0iuDoZn3F2N53ktz8Ot26/P/2MrCNG4aY+8kIWXo
ZZ06U+i8yMJUmnBfojeAg7FuN1s3qtJNkWfe4o1lbOsiQ3is0sDL46BwmZeDNOVQ5jjWtJM371Nw
PrC3l4FykIFySRow5cZZYbIyNEq1Zs+lBuGHFSEvhZAbWhx9tUN/QTsLKKiaLITX4vglqALjxbZB
oSxooD5q4rvMjyPc/2AJWMtFZVw9jUI3WJdKiYq9K/YM+X1JfWoP5lh/0zJEo1Sl9/7oQnRrmc3+
Mgz7US3NEX1wZd6OMPiewbssYHkFy6Cx+D7rpUWFyjS3AuL2YE6oU/SjAti6o0xoXZ0xKh9uA5oS
5aoh/jGbzT8G6MnLONs8VTwvv+Rxkb+FSf8o30rVgJn0H3FICd2O702BWgL/qGW8fOs1pel2octM
U/jujMgdhePoOijDhbJPuPpXSQl2CeHARY5ZgGC/mqJBlliN99B20GnOXdbl9yOCmnxLZv/HhNO9
qnUgSvtycYDritdOUYbj1Nnd2YMzfZrgSzeHzqpt/NlbDXPQ0s1/n9n1dDjkjapfbpO9zP0JG6Bz
phXvEjcC4+9pH16KvmUqT/dyp9xJKx7ACBBLjdadMT1QUdLY30q2/4rJg8j+NU6aMvjfMZaYJz2A
RFSAOjyTsvvOQvRvAUuAywXVO/c/Y8MCNBdNSznEVaEefeO1z/nm9K4X/2hZqDqLybA1IX5ejbP3
GqDIfDST0jtTODAffUBxW8stcb5CDzsDQLfLp6qFIOQyi9qJdSkNJkmwcwpb0il5VNIh2Bdd1byl
uE2ROZzab22hP9fRsoTWrJ9rkrwJLp3Zxz+6ib8sDAfnyzin76NvqhvQ391RW54kYWuE+6b226Os
DKUpvbI2vDXnZXATez8H/39de7uzvNDtWnTnf38b8rp8hO7DuvBsyNaTQ20Q5ljwSmCaWnKm+pjf
zz52b4RuEKYV64QAqouIaj3uBPDkATq7YH11ahrFeps1ctVVV6IpPllvjV3FcOc8/PSWzniGZN63
s3qSpuNixTWMOKTLYK8PzLOJH+dWmtqAaRwyNZ/SauPcfUn9cSNXykslQ3cY5oRsiu/zF9jOG84n
41OwiKnKmZva38veTO+cvmTXb6m1sk8qxdv6kgWwQbnfZ0p0wP3DugMwaG0zq0EHY1l5ZWgKbGyA
/veIiUUQqnK+auP0SUrOPqeJvVs/PSb752Ya7GuPMhp60Y5j34U+r5Doc/yaFyQyB9eJ9kXplj0V
BEam3r1pQ3MtA/z2tCHBAb5udqoV5u+Uxwu8HO3qj7QtDwPorwAB6AhdhqD9s/DQ7i9CPfmIKyXY
WV7uPY1OHx6XauFl0IzoIvd0e6XYNvjIXFElGLa5TdZpdDv9rFVkcoC4zK9I2lcbe/nBaAbeV7gC
PWfe7G+tFq67k/cP6H2Gr7pegpp2yH2l+Cy+ykEzNxTBreQexkX1xUvsc90H+fNqG6A6ZzfSsufV
UkAz176OdP8hagN48yO7/9S2ssscmDr650a+kep47bl/KkPvvxhNUN45zgCMw23L74p2aJa6u9qA
E8+c9NnA32T9SWXose2kKV98aU6Tqh3lJ3Vryk+qTWN3p2KDdihib1MMU/2MUH79XEX2sw+b4Sot
iTM3PXfjFF6l9SukJVDz2uUaGbqMkgtJGZaPtRZ96RQNlp/wzXBXjI/syf7RjnhKbJSesjWGynkz
kX+DgLqe/Ir8fqIUqhezZD4u3j0sdkd1G+hAMBU1eJD3IO9GQuSBHwKcl2BFwsAD3xY93P7GAvO4
jeIGHgV3fdfOVY2Wj2I6i40RqhkBjMZ50JCq0NN5R0rGGtaLzaZsnpu43s9BP6yvKDddQlDZx3XU
r5BcePuAwgjbxeVeiCpSXFdUYObVuGW7ZXwwRXi7JTt4kmaf8+k5jf3k4zv+VrrpQcKahzboDmvA
7rG1td9MlyaerSdQeO5G7JXkkDKdbjsdYt4t5lbjUxTmDnj7LnmBsVY8aiNpEH4GxdYMdWU7UsE7
Zst325sskKtKsKTJ8MuTnE9XpM/WvHzhkUv8STNdWIedM/6MCR1wVMbm2YhrklM471IAaVjqGIp5
UGYStNQW669t/CRpqBpa8BrOxrT+OnRrWEaTzFupm2q20yNN+7NBAy3qSpwV1LrBW0fJvkOw80iV
TeOr7zb879iFU3DywjuviLKTGdnzY+Wo/c4s1f69WbCLPVTvB11N/lIgez5M2JeREMOrUZp95gdI
RSio1+mD+2pOlNWlQw5widNdCpfYLbz52auTbRh4CRtNJ2nhVVXe3bqD1Abv2FuWu24ZLT0Jdmsm
hL0LJBuQ7+ieeSe74qORphzsFEkriQnOXcDxYV7/jEmTnLdxLJIuPNUopCGACNqmWgpqcvDVeJfq
aGyvLcVTr02IKcoyQJxGW3TEDuMAZ/YWM3IUVyt+BilwhEMUt9ODHOaBQruc9cl9HkTWfWQCmdtI
SK80sNMelNDb2NSL6O5LCgH5cis8McZtOqTLSta3jE2eYyEbo2uP0IX/MDXG4KEhUH6PTZj+WdJg
JliUjMvCHCZ5BCRWgkky2YfeqrST50TxySxZtGizWr+6fVG/jkjQGGU1Pqdsl16NiC2YT7IOVUg6
K8ePnyZVQeiITrkI5H+EWp4RnWWEVmnGhXwAq5dft8xc/10fIZKgwVa/KsuL8u+5FhWey7A71Q1F
YHVXiWmx+Bk7qF+2V7EydnPL9IAx/MPqWC5C3LkHPuTnSXICwqWe06HnD6z2aXSoo6zdY3DRPs4m
Rf/E8v9XZtaHZapAuNHf3illHOAbr7Z3Wu+Q4XIpHbtZCMK3JZ9hD+W2a0r/f+bkfMA6Kz6qyvh5
UW6ebJKjk2GZu2aA+x+P1CLkoHb87gr1URrSZ7Kr3GepCyaNpMFvQ7URH9Wi1h5utwjTwNtDeUSV
cxnrBxbsBC3TNx0sgteid7YCvR7T8bfWrz7BYU+6+SfLIFb1HT8ftKj0N2uaYHZ7U3w/GlAwZqWo
jyaWNs9WEXVbLcPLJ9P0a6EG2l8q8CDDyK0fKvZ4G88G+D9GaXqYkU29On3fXYJuMA5xB4J5rF1o
JKY+fG+s8uQ79vxFD9oPp3e7bVGz9iL3jMQOznp3s6dinLE05dAmz66n6C/SuI0PSsV81ZfxkUZ2
QnpnxHkaHaNbaAz7uUn8R3NhuFsFSCUthVQo1TCh9lbUbwaUblfvQ4SkC+yiIXmvvlf/0Vstvauz
1XL3Zu6B0BTN95S07aFOQGNn9fTpZbP+p6YHdyXZ7K8FiDKQPm22MSh7nmrEeD9Qf/kCtdp4CpQq
eatxJyuXcOPa8WLTPWztOjI+3ND2d+T6LKaDDKPXvVWxVAH7/wGjh6yCVg88aXP3NExO+dVKP4ty
cD5qJdcQk4KmIOFqgBQHHa555Glp4tFSfdgWvPdw/vBMTFNxB3scnXp66XzwTLWZ/lmFBn/D6GQH
bNNm3IHQEk4zA/dpNCD00H6RpyvF3pb3UusnaWZOEN7N6mxuBmTfX4vCtl4Znw8HwCTVfaKzhr1r
+hQD7gZ3KR0FhY38kSqqlAcFBOZRPoKShOgGC2H1wbIG9T2aHyRMFdO/ykVoQR4cJtBhOnjzlR31
U6X3MNEqo8+fTLPCqZtt0CmF8gZbzY3LyzJmISNt/QadbqF1RAoO8kqlDscbF4QPw7104U8mSaCP
kEulMFPbNd8IAE79suCb0QTewN4rgFdQqsvgru4lwxxsFDAcP8Ak1PsiUfU7Upn1i1wY6NQbnTyP
zk3t1i8vZPSpRi1FKBBsxgmbOuDtUoUyK0xxW9ZVJxut/mcrPFjLYqcE6xGYfn+/5uOWJt6qw73s
Zme7M3flPE87Z0G2AG/EQ3M5sFlOtpGBocEtVsFN+K3XcpC9lMG3Dhks1zpLr3TIgQIDvuLLDW69
tzurdnjGSgK9wGL4dPUOQxI/xrgkMMEvxnUcvTZ+NVwBeaAkhtmRgiHLygTJZtPcdFVIdaLOjS9O
7cKqXnrl2SXNW68M/n+4to+vADtvVdSQh3uXAhV1ZccVpgpgV/gJh5s3Rue6ynloxz/kqtLKk0tp
Ns9xXrIYKXNEr8fZHberfJqrhuTOXO+6wnkKyj5pp6Rbo0EB8SfNTFsYZ2NHic8tqPwrI1qG57Fw
avhyRU+WZoyTd4EQNtncHjMLsLA0V53ZEoFbLSnYAyxQw0bP4i2Agumka3V137fl11LP3WYbT8Cc
Xa18kaLy3JMaBCTX3EnuLiAhdfAGlrrSy8/mHDWUUhQ0Pa+OoXe7HO3HLR6R2lViPoDpqxzc5Syy
zfjUOMbztGhb2YskFrrej52feWzYQDzf4lWv4+UrQV/FEinxtWR+H/Xiscsrfw9Dzz8aAc/H0teu
OluBV7eeoIzCwtygXEFJIVCszRD50b3QtPRyzo7OglKU3+yNuoVa7N3y+0RLsspPpttHm38liCWH
LLHCdT+pbsXHW275NnZsLbC85CR3kCr6xyFEW+rnZmXsH2v+G2vTYYlkHey4c8gJBP7BKsvpsy7V
L1NSds9trZbPzdC+S7gkob2DhHSK4QXbX9TWyGD9B/0TulgHW+p88eKLUUyOvdRame94Kh5rGxtJ
rWOXqFJQtZzzZ4YS9Ze6iFnj8DyOMg99iDgzdsXSbDOen+PoT/fYOof7Usc8Jimq6L5EkqfUxtBE
yTALHj3dUR5Kf/riAuc530LoCQaPvuP0O36ow06GSa90GMPMwlsbvphAdkCaLINlyNCU68vIWJAb
AZlSDmwawEbZqQXPl+Z6WbO0i6Xnt+CvNyk3zfnqdSBD7aQEHWcrzmVOW+fyLKe3oDT/K/avISDR
sIjCsGF763B/3foW+9f9WKGPJ3b116h3EKdwB3O/ppPWjFOqmhnCct5eckprbO2X8WFkmGvXGpSc
lFxDvX7/k5G3ZK5uGavb65Dqng5G16mbph81VjFDcITpY7/wiIQOh1LVH8BEySyxrrTD4Jtaze57
48/Kri1y4z5qNESFY9aFdVUGH3AyT4o2W+Bty/QtQxdLIE8zqgL3Jo+gjTRr5AtPcUYuWppj1WIr
0HtsZhZ8VN5n6EMnsX1N6tBBfNRG5KQvq4sc3EU5LHCyBGVROlZNMAmup+ugNCXtL6ciFybyY7/d
w+00yPm4UDP5mnwsf2+cnLZLdjD05oNsk6QDSORLo5Klk1CYBCaYe3t7u6gdWADJjWYzfI6Aolxl
VgxikhhD3WRbxVzyD7d2J/UqaZdpQUFM980HNi87SRCHdYf61hK/5YtlLM4C2VZu/a/7S03MrWNy
4JTrj2RmNXYPyLeECoy9DQVe7Twr3l9jXU1Pa6xxMNwMlfShyxZ5+eUwofOOAMoyVZYoL676i5Y1
JnieeWgDdpZxvwZ5uBn30tazFgN1fjDSWi9cB+pteOo1F3ECxgYRoBD8v3D5yEmP3Dcz6oh14GI1
ZaP5jjCLPdrWzlT3/wYWiEYjfnDN3aDWWxFd/G1IrivFqbC0v+AXTMdKL/1jzUP7XUPDNRDfjNio
tqFeDQ+qPwZ4m/YolidV9IO6+MlwFUy0M8x9a9t7sjU/ZA2UeG+mZnhPhhJRYRm8NwlN/aktvORN
Ik6SPQAQmB6lCxZGt+mHTL1IJ3IT0S5LlBJvSu6FYW99QB1z3kuv1pRons7oZEpvxQPqqpmwxdYb
G2cgE6XvPM/jqOxHO2uu0MvwJw7Mp7Ivx0u2aMOI/Mvopj2q90u7R2/aqJfCJdPhMVESYCtZCfBf
2q7KrtYqjNLYeQm5O8NolU1Nav88uZ31jjJkBchVbwCy0Iz77pTj2v2i8I9BjT1mBUu4juIJD+vi
k2Sh9Z54DZJpMXqL0hmGWXosq9baSzPqunIXRGpydkPkypI4ZruoJockDcu9YFJa3TIf8L4C3wJe
JVhwKShAveNqUt8HWdVdzKj5JhLpzi/tdGmyS9wCpKwvt/hvAu1UrpP9DOWBdTZ67TIm663ybKjj
pYeXQfUm6qafp72bTFQCxxYvWvcsrRaJgOK8jmGReVnT2MbcIS6LVBTiTEl8bMueDXwToEdwa4OO
MB58z9iixROs5XOpoWdGGt8Z0Xi8ldUl3qWWvy37wEcKmzxNC5nAHNh7ocvSBRgo2vkm6XT/WQ6u
7hv7oinNXfQrFqak4PumVk8yRDraKrwDbEyVfhkWx4V96rL2f2XV74POVF/koATsrJHUzQBRuHOG
QauPKgtWb9LrV5Z3djTkoG9XtCngMqVx6nNZJdrLMMF+H4puHwd6fIli7YusyW5aB7/JHEiQ5xI2
T3Fz+tc4q7PcPXiPCuV7URB2UUetlRRprQXCkCzYBgB4JHY63flcGQ5FEECM+GWWWEch+/wZJXDr
l6+i9Lpu+Bfc3OJ8i5O4g3gXe1sZwGRLeUMdH7Js0Nin5uVDrjTp3VCrLVvwNnmxEz3YjmU3/1Cn
EEWj0f+fl01fPC23Hod+MraycZOFoQ60bBeb/WKA/Te7XzrOeN5mTxO2AhqAExJUnnUyW7yP5rn1
dpOb919SCs4oO4f9H9qAMXlt1QEYB+NIlb350Slg9Fkf4efYRTWoSBi9Zmw153YI51OrsexCUndF
2loln6YTuWsqwVWwDbdTw9mC4BmpEEDvGM46NnT5nasa3dbVWHp1eW3kd6ZeM9cOFMbV8VMaITPU
Ffy6s6kyUjmtaugt7I7RueRl37K5yP1um7UYTkgQwVOdrMTSv57WQ+Fc5CBBCE4nv4qUk4TWu8np
b6PHgISYHs33tuo29ea3m1lZYW27Max3+pKFNd2o3wbMZHtJxUpMzqIsRnF5HLet5G7XlG2dIpGn
N7vB6oa9MzbTV7cL0EBDWY75IdiWqZs+gf5LLv8xYnRSsPa4zz0tbOeLr+OGpFdt/jCidPJU16nC
pGYEoKdoykEdu4Ydk/GiY/S0hiQ+Y2akax755l9xku7jBmpSd5IRVZHgiOUh1bd4MY7JvaUOyQOi
+D9NGCXsprONTVGtHWy+ix6GIp5xpHSDk06ejx6mL+O3ddMTD/4eOlrJCsvkTPYUSvAfbbuf/P26
IOnYwu2S1v8yMR2sUwtahFicrrNM5hUZkN4/QzUtMGkCNqCprC+BGp11dzTuWB/Vxk525zzTzuoS
05Q50Da3rACklDNPLuNOhkl8liHLFXKXyMgWsfUle/Drzrdt/z/vtL6EoUDf1nnposzOMuvrIHO2
ehamDwZauQ+pCsNTZn0jS+/Uqrfew8q2j2rf6UevT6OP3knO3eRe1Eavng3f1h+iJPtck5P9oD/E
RvxbK2cenKjqnQwv6CHXV2ikx2bY7FVrwPMNN4Nhk5RGdUXhSRjmzehYWz+aWVZWJvqcKc+LtY0/
HO3uV/+KibAs/ed4QUzANCyefP3BNcwZ03Q5yv5YtstmmHvH3DPeJNR19bynPJLzkegGsG6tRSyG
QoO8kVtMmgK5kFibdu1pfa/LYKu1jY3E5A3crnWarqPquuAzZh+xvLaayyOG3sNB9ogg479lswsA
nj/sJSi952xKwSivyAxM0jbA65Kj8BEq0p4nGLgLmRbQmDZr+gOo4udhaUloUv4MXB+NwCXCQx5s
ElqYK/0hDRNzF9ZotSuLIFKtYXM/x6Tv4R39NkE49Wjdx9O4zg+3iSPw1PxgDzzFZIK4dbTNS1xk
54F556UwU/t5dM2n0OmjT1rdKfAnUimtF33ahcUEDKfqWket95GdC9xePyul0a6IaVEnW67poxYa
QxSoJ+mlpM/MyZ398m2to636ik7zaSAZeuxiV3uzjP4rULbsD34m3waAIm8z3PITDlHzFknI7/my
AsPPvMA4nN23LMg6qjCJo5kvgMCct24i0b+s2iwfuYQEWU25BtaPcTc4WBBJp16F4dFo0b2UJpm1
bBeVennm8Ruw/OsgOfrK8qUGq9ANrAvGgBRmu2AVsihPHrrcfu+Xlp/2yaue4F/uKHiZTk11jMwi
fJbONMXYHAsllqnL2IR0+HaoCtbTS9NwcKWVlwHXOW3Ree6O8jjUWW7jh+5oa1NisEbVg+JSTbo9
RY0qrK8R/30QWebTLe4ULjXWxrqXkDylm34xGVhWhuFcfYfcZRzBHRT3LIMWDx/VDU+jbn7ICF/W
nblVdbuRjeKOVZWDzW363WdzcPSlQwbKoU/Y9gax8+GEi1vQegcZg4Lz99BJG1LCGXDmIENlQzen
/Fz5gNXBuy6bNt/Mnwf4ydf1MT2a6XMNcoflPCV116Mo7VXuJQNMAFq4ror79RTAQLlXxjHcjl1Q
3MuhW7p/GzPp2S53IuYut08vNXqhj0MVekcvy7JT0aT1m+dM3/VFlhbXvc96au03oJEUvC2o7r8G
iD4U+qCffprmL4OXJft84Qqny0HOJqETJwt3GCpvPGX9FXJVECJTSP2ATHQ+fmr40CCeCV7U1Pj+
FE6Z7BQt1b97MAPKUov/nNBz2nReqT2THEjOdoHSnJ0rJZkE5S/d6/ynyAeG6DnBe9CCnwdynF6t
tkQfJNaDbym7VqkfJiq1mHawcJTxsweJoffGTPrr4HTDNeoq++4WkmGtp+DgXCyy5stYA30syBRH
2+wwyfHy5I80+t4raARo1fIrG/34VdGoUQRxUZ81yh9PEP0qspngrCu7v28mv3xF6uLsLQ+NvIdm
oSPdsZMmafd66w6+fpFm1X+P4356zxEXufc5hYPGRZAMvL2hZMxVS9Px/Q/b6LWnMLFZQDjzhx+X
PUUbpUOiijMqDv16huLKx6C6xkHilhrxQd2GeCk6TdhiTv0lCwesoKJsA0GpPK06/YpqWBukGf7R
zkkr7KIe6HE3mBNiEx5+pAumMzTC+WJZCxp+wWndmgIAlcHSW2WBwTon+iLCErGnvMUs19jSIvCQ
wGg8+wW5d+mUQ/j3CGmZSjSc4bD/HBGmbXdKRnzk+2D+4SbVsLo3K2FvPqjYfXaLSbNjW9BvPMRw
kdVskfL+O7ZcVHb2rm8+dC81P3qz+0oKJ31CUcN+yxoYlH5lfOC/q2Lv5xVbpTWNDxPm3F5HvvyU
h5pzjIuxOQi1N/Db8KCpLWCqqQi1TQBdg+MSXTITIJApXrTLQc5ieAb2lAbHOp4tnuWa8o7u1nws
EIXcS7NYHslVZrVnadoVeAfkE6eHdbA7bUKy4W+wHqKXqVPuNL8PPmp2IBhhYKns+fNJq/o/fCNR
jtXCf+wmT90phecfhfDYKxFydtJc6JDSHGfN2MzIqk+g/jBfuS245KxnLUKyA+7qWoWRP/TWE5E6
oDbO2i2tw/zQoVB9qbLdPAfDd9v3xz1PlfauiJH+8dLoL1msmcaANFIUuM9lCkxr9tp4n/cs1OtU
3bhkHdRYfe+sTHtQOhc+7oKSQQy+OA5uTt1OQDNlgtLjNPhXaXKR3ZfuIfIbqALLjkwJFeMhRnZM
WrdNmt8aEXLBLJnW2FJYi7UR1ggVRL9QtLMdWMzlAu4Ykp1pTNVKDrA9Jd/qdhCeu+p7iVDjsfQb
5V5R60VQeDklX95u+7qHM5wYyr3E9MLw6Kbud0Lc4+Nncxl9G6Pg+WdnHYawoR8cXCfooat11aX2
Stx/5BT75goYNod+6fmv2IBH0zE1p5d/jS3lLhL0s2tZ1S7Q/Nrf2ktBoZxUsutZnFxtXZ8/Yv2u
XFL9rlXp+6x3rGusJ/lTmQ+bKh+Qk15aqYSUQt/bVhnsJNZ605JF6pkKO/K2Ylb0b/MiCa5mRHK6
DopqAy8CpQUGH5DmFZcikIU/7yHBKjlU2TQ+lp2jbMqiyX6roOo6hmuUZO5k9y0bdBJpw4FklreR
yX7It3lgeNfb5C3hWxPL0nwXIBK3vXWs832I4tnf4GbPzKN9V6njvwHl0S98uZytoPMVZS7486Qu
+UIsF4L1NXPqZn0Y71M22E6Bn441LZ6o8Mh/W5fK4rRPwEHWqRvtpXk7OIj/KE7v4yaTqs4mS3Lr
Ti3jlzlM6nuzDtnrquOywx2fPK39U5vw8RUPT4m3SptCz4vZYC/DwOhPT0ljOvf231fOg92jRTuX
3lEr3ORrYBckDNHt3ScByxjHDz/yzMX6N8BLwR8c813x0ztBLmYswLaAHpqHxh6Th2lE61+UgNQk
OSNgPiNNHSdHN+7bS2fM6radnPEzbFjoQsobMMXV+09701hK8aZamDfjdP7kjfBfF2ptopBZzQdw
w8LHnT3taSjyAjV4v2GqTmeeh7rvvite+wMlwPaI3Eh9HBYaCO6J3fDNXoJ61dTHvNKnb18lmKGb
va18+LUo8Lf3MKIVmHJgHdAka1j8AvAJx7b+Yrcq9P0F9OA23XFQI2NtVnlxcbo6foV/s9YQMnY9
iN2Zd1IxiG2MppyHW3lhbMz+jiUGRnoWs/AW5gEGlYVb72V8Y5jjw0/1gIgKUK+l9h3O7Hg8UBuV
Aqmc3faDUkiVZrWkeMLaOQtG7PaSOl+5HeAiFVTz34iwBR/mL0AxCZHm1x4tVM5vFwnETG7UD6G6
0wXomrjsiapwaJJ3PwiCFxgg69wdztMB81rtUabtujK6oxME3nad05fJPv6/jJCVQDUW6ZVFw3WF
G+f1d7f0pqdu0tOXKcmeJWxTQTq2Nf6OQ4HYzMJe34lyjqjfQ3XBjHx47JfKtUTmRVFIadRuJ7GM
yTt3NcTQg/E9WMiarh9F+7zK9LMKdPOz6+/nDqpnrYTdqTTr4CDNwuqvVZJHb/pkWVektmExL1d3
oIFhxKj1Q8cq6mW5axl+zes2S/4ceEQfSqUuT23gsL6E7XdkHZ6/dU6voiqMLpw0zbEon3X8tYbS
gbsNzOjFLVjB1kabv7VWe1m9KxDqNR6DVsm2tueO5yJmk2jpTL2pPqUYdNNEGGe66F1cb6RXq9T4
pWRzJp1yqGP0rNi5P0qLLwJ4WhTrdEwQrl2bTpfU8Y0HtypJuYUV7Ksi/ktClj6DRrClw8q+prYe
nqcxaC9BqLzhwlBUX+BxV1v/WHbl9A3wdXUcOrM7GkhLf/OPAbPoN2pZ1XFW0ZmUKAmtoP/frGDJ
VjpecyjayHmGzYsKs18HT3FalCcrKoAVqnz8+AwOVyTVWMKPSXBoGhW+4NLR281wlTMAB3AOpL2e
VnZ9lzp6fLb1Ieg2covbNcjJGJltVj+GMHae1c74UxA1TuLnG9cNUAN06/zCczbYCwbHcg+GOxTf
AU9r+9gyirsGAClWkej3G02CX+4CIEd7edNGVf1jbPURolLqP07maJ791s+PTdobrzK27B78bmiu
aLW7Vz3J3KuG81+9y4ZtXM3j1UK34mosB3tWMb1oXL9F8sMAmtNaYfOQeuNw0EKWN73Vjz0aFhDT
VM8/tcqc6lfW7DaSCwpIAGwmWOA3l7XDKKfmYi0HvzbuMGbxjpFP9mvr+nV8KZRZc09yavkhTo5W
ndSnpkcaefEkJ0eNqpScWl6KyLszIxFDKfS37L2hOd1l0vTNmsZPlox+qJVk9OX0V/fNMpCaPMkz
aadwFrNgRvvPM8MT6OTPzLCq+9uBrW6DxfESnDzKtmlPxcbqfx+SanG9XlG1U7Z1Y9aWv112uxcc
rOyQUUfoHAyOghhAMOqLAMGNqvzQzKQ4C8imk8xy6v0fys6jOXKkSdN/Zew7L2yhxdjOHlIyk0zq
KlbXBVaiG1pr/Pp94MkusGtmx3YvMESEB5gkkUCE+yuy/EYCpdNf4MNXiM4SrapufjKWTLWMymEY
uvwGL1FujmVAD61TDdD7PKlqfz8sBzfAJDBrS2+fIuBxvw7ImR8W56RhtyqDYaj093LW4jJ2aylo
MCyTpF/ipdlpvKPmAPU3acqAW4V8LUNofjWItwc4/p/dREXisqnDBzlIf25Bji71wgcr988BVS1u
rATPmTVYzoy4zO6t/D6fh8y8Dkq/M+U38D1xOEyNm9/yuLKFSDv1S0pF4kZaclj3HF2AIL2dusex
JIPwanpRtr1mUhI/enIbJ9kFsxXdK0kZ3CWuX+5Jic1f+Jqf3caPfmodWybAosUrRdQe5eEmPnX1
pD913qhvJAT1XbIwyC3J1UjE1tt29otjETjaDtkz5dPiZr0Zmy7+WYXWFmo0FZoWGJUNhf+bmQGC
r2xDeUFzYtq7RT2REFGNkzJ6vBpLI3tIsQBb4ItY0rHei3PNhbnPfqvFco+8UPSx2bk1MJRlrybB
Mro251obN1Vq9Wc06bRtYMETG/tyK2wVgIfsbywsDGw/iI4BMJgzj4forAdUF6cxoxzUdbeWbfX3
xnKQM1frs9t0ZpOfJ8N91fXv/TJYd0Z6qFVqF9JcR2V+gM3ypkFM7bCOrlf59QNrtpsd6/IX226V
XePgAJYsEi91jYpFMrxlvMaxjsXyXrotnhWsIbz6AiPYegVucrQWCRhvHK0jQHBQXctsN41elVYN
n5sKrQvT6TAqWcKsArEEdwofJB8iyY01M/L/0CchuT4rJ6e0kRInlXLNkwzdUzjHGpU0aCRWww1d
jGcqOqy57Zg1I2uA9PBbMlkv3G2Sdtpl7c9T1C2X6qSs4ANLOSCTU53nJO6qnZvUzk0Rupc+SQGZ
w0eFF1UvvKi8Q8jUSnFgu0bqlo145IgEBjK102Nlt08kc9pboXbJIc/zZI9Dl7ZbOV/UkLM700c7
Zpl0JXoVTDWXqdK3TtUaV93FCc8ALGjfp8noGrf81FYtb0okZ26FU1f6IZrQcVJepImv03tTiEeY
zn9sfhhdOMMqTlkf5kqwmtnFRVhKa3CiYTcyqxO/3ZSWDy5LYgUVLa8Yygdr96ERHqde6ZCOjCnR
kXhg+56Y2u16mJtQ/9jkU4AQ+BWTFaSMpsL7McuAOvfRLm8qBzqdSkXiKdRH/2zCYN6hAzJ9jYPh
onYovDdxXR9lq/rbzlU2w+GCZJJROdhNlu5b7NGvZrzS97ubr3TK5LY2kIgBbYuqLBp39aJ218y+
f8MmAj8EWtJv/hpcI3qjfZpGMA8b6ZODxCmz7t/01vhk92o8bda51dQfoCQ7J7JBr4JWtw1g7Lzu
+GI0SUsijiYZ2/ASOtWrtOSAJiqlkblpTzKrLdrwslxjjZBroAvyfg2JWK6x/pT1GutPWa4BOcW5
nUrzTzXXglcvdT/ZgCAu7QTUJKog2E/9XB1kMAIre6vpyFnIqPQpIDULahvP0uWxy93OKa5x/TK/
RnaSjBmwXBmtwqJ5rJr0KIMyHW7IscHOTFjaKY5bVh7+hUwEdSct6D+rsWZSpG7V+0KZSrZd3gTI
qJwf+DJSifUy7S2e5z88UoZnEymQ6nsTQDJMqXYbzptbmKS3XH/6WhlU8ecpeY0rxIbbOUZNbB6Q
6qHfUXz606a8VZEF4ZZGM0Az/PwgmLA0hvdpaJoHqJHMwpY82D/aMu7ag3fFlpl58ByaToy9eYi2
nF9l43kqgyfTL/ji9FHPI670H/kd1E+Dk7JTrm1jmzZ19B1jHZ77vf2mOGl5TIeuuMliK/zMTvYi
AS3g/i07YeXeHbXpYurByWlhqLj8my5dOMy3iGM5+9T16s9uPL8NU+v87Az7FJtF84ejdNPOX0I1
O5tvp87/ECoivf8M5ZUZnTtyHwU35Z1btCWeeqX2ZYAEkWht/NN1sMBGRit/RfVxOLr+HJ1gGZlP
IHRQQlpCysTFBd0Zv+WzlbL8GcJ7FoIhuaIvjZnnW+o4gPKsvviqNKF3i0r++JypbnkJK+XB4s3/
LF0K9hW70rGjw98T8j0QPPVBRkEuIi1TAD8vejVnBzdayobqq3Ejw6Zh5+w/vl2nKp4Wgqxyla0M
Bi2aKg016gP2FhE+73oGqkCLH5q655mQYJt41zZI1y99uK705nVY9bIDyYP8rrOaSOFZyC0cGr15
7FHzfY+JEDVktVdxS60T5ccoPdIcilfchAjT3bmqCl2YDNPJnhL8AgaNffmSXUpas9xVuY3hmL+g
DnOV9aoLvNyvgvzBx8X3IfaK9hHFp5Cvi9dhsEdzgs30iEiOfkROGfC1NH8NJKFBOU1X79f+QI0Q
hM5gnsSuCyFR5Qa6y/E4lCtd4/oGdGODZ2F86DsvPVST6581dfbPHapQsOCXNoYFlwGjVVYnv/oi
o3oPlGiJ+zBcUTlU9jK0HgrfUK2t1yT58gVK4eRErOzLxFHdTa9b7tkO9D65C2GS+dzkRx72o3FD
CoNEBC/67aTHzgWFKOciZ5Fm+6gwzS9rf2oOoHdDnhiXNrLDTZZm49FOcmPexUunpk3XKdL6MDAo
brixPH84yohcEbco7rqCOjbJMx74sM+KsbsMeTherj1pbgzXNhCP3Olwf2QslWgZk0MPhJExmbf2
unNX3lq+t2/dFKVhxaLI2k/qc6tUAcJAB6OAkQRwDt1uHwMqWMpLW1H7l7Ie7cXXSX1WURi6LUbn
WxMi/LFlBzKBG23aYzzsJJMj+ZsizNyjYSfqRpI+pbhBoQjyMLVdeysh7ZL7sbrWPWaoT37QUZar
LLFtmb7HQmLHgpHC29gmzcbQ7eQsH0a3Bu2eSs4pbnz1WboGC8YZbx0TdiEfd0Aj5dm0xl1il/6D
dAUOgBIXSOtmnUUZ9kdj/szbmQKOnvpPdRN+8dpJ/YPkhr+zBhsVs6krvmTxpwLl2D/6RuOZ2kBO
qpYmSQ7EFtPqNR/L+U6LjHYrs32joE4CV+4+T7uH0UWNYdhc0XLkarkxA8c9s4VWNtrCbYFG+d7U
F0uUtSmja7A1t/onJ8psgMAzZMxyNo5Z2qqUpjsQ33DHvilms+dN6P+pxBOuAnP+pQwCREOGlOpb
0lunEZWUbYEe7mZmr3LuR6u+RAk846C3nFc7LZpNonvxTyQDNo5ZmH/FsfboDEr1R6552rbqAgVC
laMeHQ9TCsdq4OM7QXfmzaecgtRsfz9LwOud+zpQTv99HMul4jAgM3W0a61+Qn4cdt/3UUCdrY8b
pPs9LMsRLexkcWELGstAvAqJcDBfZ1OKXtdj07p3nTfjZ/yL1WT9Yj9piY/xJzPWDe0VD7UMpLxx
Dl7qLf8tfN0+wVs8hHpg/ZWG8Tmmwv3NQhR821td9dwWkX1QQ6u5hSyb3+WVkh00clsvs+9aG9Uk
w7RMd8A+76k45QfVhvTx047zZxsjmGL2rJOd+xOEPpopApeblELAPau7Gj37BV+8VMnWA1q2L0Hr
AL5f+svU9A+ZZ7pbJwDlYQHluy7K16Ys96VZJWF0EdmBtflhlCL0RTYDMtoX6l/vXNjGUah3Oxm+
8LlremcnhcZyI6fp0h6mEQ0KOfWz2H2PCtDNOSclm6XYmJ8GXIBySNv0DVbonwFt2IdiGF6cYUa8
YTmYY8IiX05V033vXIelb1CMP/Sy1XHQ+Xtaa0ew9M0gHTGrjaozbIpqb3lzezsmrf1QKSkU8NHK
fkQOmwS1Mu8Rvv0ODFd7cE0FCUgX0hle2KYNmJXOYWDrFiS2e6jHUn+QPjlYc3Dv2uzJrarke1OP
in5v208S1f4KRQIc4rA5f11ny2Br4SJeVvZz0dUkSP+GfSUt5kV50t5d4WbSXCKyunhoC8RvkFwC
AbocZLd53Xj6aU4hrccNctmBriF5SWVss7bRZIfvBZNnL4EV6vOUiCcPSTAfXKSbFuYZiefnzs2L
bD8kfo2fQxLvMU/xHublAHbEe+jn+ZyXuXKLrhCEnNhjW2JqgQnNksfvnxlEtkEw3KFfltVmWODb
cvjQ/nAqQ06hF+dxkX0age3g57srTD/+vhi4iIOm5YKnxHOkgpWaNKcSWvZxxDP+1ez7n1ePTQdG
EC4NX3IQKfu8LHQyn3l372iastV0lvrIoQJMc9J8C8etvIPcXr/ZyWKtBkPLGLTzYl23k+Z/joqg
EXxBKvU9SpwWJYq6XHUH5liuJd3+YGlnbH5CnCy49BpVdY8pNLZTEg3xswLACo8RLfzu5gBwbKrr
rFGj+YyCSLvvk9b6Vn9ScUD+bhj4i8a64Z7NeVdH7Pah30KLc+IOvt5SXZJDpLQQs1PF26995Nhg
6C3R0odEL7hECYz71N/7ReIcx8L/9H81Fch7Fai3D/9wNRSQM4Rcg8vVmiCq0IyRmHhBFeGUWd8a
+BUg7pQaAzAh8tPhwVlS1cDMyU+bkqWWjlDS2FEJjt2KWRCrKCLctpKxTpbk9XWCo2tQamNdB0Zd
5TrVNNzg+0690Wp9AlK7pMsRiCJH3oE6QyupRqOxtuwb2GWsb8bpCy+i+DSjLrkPVAQKvSrBpK/N
03v0YMf7sfHIURj9MRzwnRDNEJEEWftWrZLW8t/jJESC1zjpk2Dpm9gkkP1bSEVrzHr99VrxYI/b
Mmt1ion/ECuaEy3etTkUbaGUCWPsSh6rdFW9RN+lR8ZQc882oxVkh25iuwvtK7Zv3chsNr5itXsb
iPCt9MmZHFSM6pqDnBqRxtdvDQ/0vKg3MqR5Ydotkmp/skypDuFSOZdDIpVyOUWEjunToukG4vOV
l0Z1/D2mbnxi1ulyJlPk7Ne862XZBLz/GCcbfxQjrw52gdy/cisjiuWcF/yB3OLSdR11rqjb5caH
QeGcM4hP1/v+Os4XqyELj1GUY7TNbd+TAPh4OtrGUxl5+VFHM+hWYvAOL3QYsIRroZ2dgzGaWWxM
Tu3xVwmzZlP3eng3RC3qOr/OXNbBClS602/9scxY49a5scd9Ww1LKvHXVdY4JSDniBzLP8Qq8hkp
kEW8Qk2bLjrEiuMd9EZ5Ln4JWnzQukAvinA2guO2lzdkyDdi9ztDp8OZ7Zbc95WbIwSdRICXnYZR
zQDgdS+dLj4w+3f1dqjr5bbBvHnbBn1+I4VK1AqtY2hgCiTNoZjSC4nI79ac9a9B6cev7AllSA5K
pb15w2xepCXXinzlVXU1nND7WHmzq2IbgzT/Cms6PoyTNexS8Jg4wOhHyKbWJlo2o2E8g+mN2Y3y
0FLvpa9ftqoKSIhduOxGI9mNzstuNGM3miDYW+2HZbNbdloHeJZomTf9urTHGxwvEOukj5r5IAd+
AXtT9j03ytLnaJX5MLeBhVy/uTe9Cg2CX7EpMhu3rTnerl1yZqSkwJy+q7fSBCJT4lhn9TtYeEAk
QXzpW3TgJpyK2NfJoY0D6y4vtZ4dMV7q5mIASZW6vzEAJpMRoNlnWraL7XE6STM2vbexy4LHyImb
z0pxDhdbyNrNOpB3ThV9td2IXGOGNvOUUMztjR5Mu9exUjNbh/cth6mO/xqi1DhLS/rLydviTs4u
bpmEGqBzT8Zh31gWXsupDnsl1ApkzZbpMoGa8XiIdGQXZYbb9hQtk9Bi648RcnWqc/TBNmMMK1MO
17YBn9xSYJADqczTnYxcT5M5LFhhV+bBqsKfCY6ubFKWvoigg1nmOm8ttCUAAfzyGgl0q9o1MeJp
a9/VYWQJEX1YCamWkNnOuMfc8Tkke3aOXVioIukNLvETOJX0JcCs4i7DPRQpRxRVf/WnDjJb/0U/
KlvhXdgm9+UYoKrmQNbtXH0vYrCrNmwjlVVpm56vbbyS954CAj44rpEy22cRvoM84JILUtlLCyfT
Azept1sz53vDzL81emAbULFIze/SJzo9vYj81D7YXnPS7+y60nf4lJhnbAR+FIFXfgut8noS/33y
a2g5wWiv+iY9upV/tZyvpT9cDRvSum4fl5agGfN/tH6NZdAztz5/p9MVqGDk419YpkM/E2WvIkaN
dorNL4JliFwbc9v8RtQWYx3JRaA1Xb0wyP0UsP4vccW/uyVGoiWAdL9Ej8NA/vQ/X0AimxF8glPk
f9XJzMrVhILommV6o/bldKto03QrZ6YRMHqNwV0iVbbS3eDWfYO/O3QVwnUmkylJsTnG5/L9gh8m
StB6WK8ufRDswmzMvkx+W58j1EB3UkxrIx2QYYWEdoc56ouulhfpD8dMASOUhNwi1NxMw7lrfITw
2f3397U9Usdf+pOgr3fGXLVnhJKVLz+l0wj5xBS5jyjDxxAX8UhwHAcrC4t9yAJqeSv0T9KdT1BC
EujP199XPuj1F5PT659l/UWufxoN4f6tY/ALSVCPMtNeq5p8kw3R0G7mwazvjLhxtYPhVZ+UqVaP
bhg1d2nJ7sRGOZ91/gEVFBTRLcN6UQ3P2YCesU4K77gXXHe8m9yxy62MthEEh67ck9C3vXqLIBUC
4HcTAuN3muWbW99vrG1tqKgG/xpYm2kezM0GS6P5xgm0c4CRuL0t8ym4/e9OXUTzQTMPcbEB5z+f
524vXfbSL2dyCTmrkMU9oNGJNNCMJvc7/6WJDiDolDupNEoFMjJ6+4SW+FfTHNhiyUBvuMhOBqWx
v3YWSfxoli1O0qBxqx0KvZs83uUZBmkzUhjmJkS4+SGex+/86sGpGdP0oVoOFl+lB02t0VOwAncv
Tae1wGoX+JjsE8B8FCocasBTbGDHbfo/fptMWcEGvYPeYwKAfyOjcplq9LbyCaSLlM0JPQv1zvD0
8NYo7MXGQnvsx0LzN65v7jrFD+9baab5nG7LpEyPRearjyYiiI9ISFlgGdn59cs8mZzmrn+PnM57
l8wty/Zb6gzlWcLk4JL/2De9oe3WPuqp108BSmbhTHmfx6ZGq9cz8mO8VG1qdBPS8qv0Yrjyq9ew
9eJroqLrK71dGS2xs94rT3ne15umQOClGQf9a9nXl9YJwDIUCPdj45z92UegEECh+p/zTi93cewq
D5Hde8eu6upzWKvOnaPX4C5wHniRK5kNK8q0T6sGd6cJJHW4lEwSbGoOpuKmr2xv0sUaxvrZFvM2
72br26CwUvCyeHxoFtHdKO6/tyMbxdrWUUQ1bVB8RlQ+pUWH+FGEwtVSEMR1BWm3JUKavyKkJZOG
xFB3TR49NpiiXB8NpeJ/Nts5e+LrNzxFSXh9NOgt3gh1pFoH2SiPpf3ZzKr8KQIe+lsUylUWtmO4
L2RxympseZaHWfCsJXmDVgst6TKWxzrFk+eux/9o7c96FLCawQABtrh5TlNgD7vB7sYL+sLjxcvQ
cM0jm4QnipN7XIbGEGdL56kLjOK6P1k3IB82JHFmYVcmm5HraZYsZi2UtTdeglf8BPf9sXbJ26kQ
6PYiI2omPVxt3rWLzqhZdwkiCeF8xM543OeGZt0Mi1Z3PH7TxtF4i9zZONu9VgCAwsgxtHmHuElb
UkDUnKfIBOCT6eUfbWKBEhiUV8MGX2GQJ3pK9EXJxyUFqGWB/6TyK191T1MUivz5J6IL75Gxl75H
oiwEfNUk6yiYExwq3Fb92cw7nXTD5cp7uFIctM+D3eQXsToLhAlx5T9on0M/ynFBwZoS0b2LYApU
82tcONWDy17C35RuxXuC9dbxClFQusACb7Xk7a5atXGsHJH7BIXh2emdsJfA42MLR/LiOTJT7ZTZ
w3yAUZa9kay5s0uLPaeY6qFqQF6wKN4yCMV3EDrUZ26E4q4vnLdACPGYsVhb5BGao4zaljo//5RT
OZCwrUBQJc62bxJKF4lavZGmgQlZK3exCeBikwxzvsW1Z957SgLbw+uc7aD2i7AGtd6cRM4jbMfw
XjPMaCtrv6Sd3wd0qh33A2vnrVmbEW7Mi55sUaG+n/vaC5WacoMMtfOzHUj6F2n7XYFBt+2jjApk
EJqnQpuLY8Rabwcrc95p+TDcmupY7uTxYibVkx4Yzov0t+xvSPpQcP7VD8bygrJY/cM10/ytLHol
P7UORSpHbfMLYGmE05ayAZm4/DLW4MCkbNBPGwvhmHuAIv6twvJW0uG/w72WwcCFdR78reLlLLny
aPDKM4oSGQpX+2HhVqkNJVkj98rnSs3jm7FM7ZvGaOAFIz2Hhgy1npfaL5H3Gkbt3nFt+1IalEaV
1gm/44B6tLqie8POoj/WaCAt907z2TGAtBZz/gjuYNj0U1rs4LabQNVt7U2rfjSzWv5ReY11kwXj
RBWPpoGmEglj96lYRKRqv6822hgBBl9mNxHCRBZUmHfSbgQJBYpKd3PNsqpW/t6+kn55fL+3P8Tr
htrd6NlgbMe2nBCEjMFiAEnf9Trac05XBIfEqe3DhNPtZyPWKEPwJj7JKDmGBOX23LrIqBObN0af
lM/Z4NgIbd9IEKQr51GrqgdpGXY0gakOqfot18/6mhxrivZuDi+is5wO2wYve1F/AFDtX/rlYOa1
wz6yxc1c+mp3BpldfJWWTHGb6M0x1QAXNeKBMPXHGJnFXVR4xg3uX1RBlzpcZRTQJ5Kw2kq9Tvqk
Djd4NpAFNOLXfkUJtcOSAr1aEEqsjOYJwNslVrry1AdzW01s/vmbb0HOf6ryccIRGTwD5t7xtWlH
eEJRORhB5Of+vVU2n6UEQYXSv3eV8rOUK9zQ82RMqhXWEukQKeij/2LechWJ9AuIqxb1sUOkZkdZ
Psqi0VdQrHfsML6TZWboh8HRy8dxJ6OsStPH2XgbdFx3Fs1lOZTIWl98bTiuCT8bPT7puub78ILw
LjFYRr/2ULBJivQm1Ys3f2GmpaE53PTtGIOChLdmhUDIm1CryXzShCC7N5uof83NqH+0sJSooj9Y
/Ph/usOfCdCNn5mC21I4W+ULdnjGIQLHfssGCKW3wFqcK9Lms2+XP7x4mndugBMDsuAF8FVsk2Nd
s4+OiM6AH/9HW8bTZbxLdb7CFXSRv+mvc90XGyHkVWHXPOOhwtOnnC7SVSsF8oqx/iIEPjkES+WV
NCS6sAup73r4/5xUhhQbR2HjquGDV8x8nCx29nHTuSdX9A70zm137wzdHhD3wcGBcxMXbQVwZVI+
WXCoJf+72E6eUNWZds3EmgUzhmj+XIegA1MSQzuRPxF5uqvwXj/tqNFic24b1hEm/YttFs4lijz4
NssZvCkOFQ//sGyn/W8DEjJQZ8G/ydlJK89wqUtHRELSybT3IfJseyFQpAbG3p55QHCkAeED30Ir
tZuGcuFZwzDtI8xrzP2TF5TRWSBhs4zKqUDJSAMA7h//MXq9wjIi8wQxNjixujfxW2a17/CSUhWw
/E7VZ/qd0f9AcbBCRJ7MJysLFvOGnC6Zz1YrkAJkk9EA2tQ2TQA9POsnfXe9maQ9eoa+KwBwq8d1
/HozDUl/fxW8yEYP7omGkEfQt8ptPGvqoUvM4FnF9BcurtH8MRjucyyq0fz9ksJS//Kd/g8VaeIv
aZjD766j4CnFPu84Ds5wM1r6j3nsXlpBUjV2g7kIzev30Ip167bTh5eoVLaUyq98rSsedOTvteF/
ybNV9lmuEkf3WEZfN1zXvjTBsoXVTo3AuAH4Mmheh3FU37odz0/jjWKdjmdG3gEp8Yw33KfVQ2Q0
xkFGa3dsMKKwgI1YHRhts0RTofMilONM7AaMgnWjNoW3dotls/z3pa+v43hj2MDkpWmoznuINOUg
VzkCJR5utFlN1GMd2l9nbyzeUa/8Jhr5r2RbJdm4q1KErNCoboOjkMDlsI6sfXI2CEVcTrUOgwTE
jqExRdpZH5xTHMLFclzjT11R75LKDn7mCRAYGJwgzZLvfaroX+0qR2Ogz5M/6gAq/NyCGtMaoEYw
xuLPgY+U30hi+3UodW9r49T6YuksN9KUHdUc8ljMyvFe86zsngIY5dc6ML+lvXtMMzxXUoj4UVer
33qPdbmeNfYzwKXxUPGBb4uJZ7xdUxIWy7NW6ZKToo83okcmXXLIFveg1RTtGruYCUncYBrZqU+T
G9E0k65KmT6Hg9tDnen6lwmqbJfg9y4GqRCekr0f+u+erTDK44c07M8+ZQSEt0BNU0rGoVoMV9Hz
q0++thSVlyuVZEHYJxqLyweQV+0X0HWFvAaVo1ebGAzewXTzP1bYq5x9iEu4r1rEN+bPZEyMZYfn
oVJZ50r4JFu6pEcuD74at8OyI5Q+HeFK3Z3DJ+niRkViMOPVJ4MTgup3EGw/I6mav0ZOPpN2gjff
R7yvXB0b6Yk1i/ChcpxZtmAkqpPhqdlrBP71OM5GtlPUQTnolV1sCyXwCnhfEeqhfndAOSo4X/v8
tH7J+8F4cDalYRYI/2QWFho25cBlDWcb2l95VQygG435cbCsP6WbapnHU9rRT0ZehK891rq/+X9b
kQbTJpjh8C51azkgh9Pfj2GCH7X13iX9WRnoh6420i3//B6I2mJR45AzuhMZsKu7lqvWOMyQZtuK
SlhgRTzF7TzfdIg7UD+HWV8W9aWbneCRp2D4WC8Hs4i8rWkBLpAB6ZPRCGy9uqA7lni5hB2oPCAM
cPy/XSMp1O9j4WknmSiDhj4A+0ETWOth4hQuDn5Sl7keMqu4rM3EbhyAJc5p7ZKztfYjzcHS/6r9
ZyjD+c11h6eFyXzMg9HdXBHm2jhFj7m5szEaa/ZoxCAAuUT3TnN8t+w02MCAu86tl6EJ7Jco/NI2
/vAsPWk+jKArmuFGxoJyys9K6ZIID0BYXvdQYJ/nwwr5yKOJ239tC9TjAzikbfLPFJ2C4xqij/ic
Y32TnsQQDx1ICyj6C2K26NUERYAlX6jeyVjuO+NuKufmKKORi2p9FE7I7QIcf1UstbqfIu06tZ60
epM1CxZ6DMwtOhI5xZvFk8Ump3HK3OTPEF2MZk8qB0B+rFyuf0OMM/fpjLZpXWg29WeAOimYx8cy
KOv7GNb6CueRfpXfBA4asdiMZx9iyYR8iPVnLrTGTuX4FxBv4MdITBnFPVzs8ahMSsHykJSu5mc/
mmCsHmsz7p7BUT5Id1TH71GCe9Dn8mOUoT9Id0iVwkf0bhdWjYGsz+iddR8PUpa3BviJstmS8S6/
Bo15lyUY97X9sDN0Jf4RFu7MlyMKX7Okc/d4EWI0PKEuiZpt+2yj2ngKO69ZrCaaZzmMvFxZdfTq
Ec4IXquxCzES5evHeEGzd7ZtXuttdsxGPDbn+UaKblI/kxpcB3B1RL9r7Z5NP8AfuX+ToLW/iJx0
r2FetVsH+nwy/i5qVo0PIa4s3J0PqmKLAhIGiAMeC9czLZrucYh9Ti3kctd+GdTZh9z63OahuTgw
SJ8cYhfOaOfof7G37R5yB6RiacPqIs/0Nqr9fEt6JtniwVG+VSO6oLYSYbZhN8UbDDl346Rmdiej
wWwePG2Kn7oUTU5rlxa4fEuKZh7Cn1ZY+SfhfwinZIZ9ebAcz9pe70g3UOwLvI3rBAlJR5yXFWSL
MTvGTCq3feciZ5FSuJch0NBvimf3Mi1nJB7cj6Ox+Zl8U7B14tH8ghLJTvxufNaqu6DGBHXUKv3B
9cncC918VOqnstaST4OLG4bftNYhAKINBr51TuDozG2gNP7RD3hB8lpo7waslOVVK+/MKJo/IUqX
X6RlLP7L2givUN6vxuLOzCeQMTm4GF4BzxJXkyEh/V5b4bHPO+OpXQ626+UYZKv2KZh5g26bzLxr
gPterk1POVEG9B8l1ip4efjWcJDpBdDOp7kMg1tLG7+/h0eLnzVpy63WtWwPyElNe61GNtqflqun
iq9u5RPIbLvq3yZDx4BiqT9mJMi2TlsG+7U6KTXJtbmGuE5C4lNGgNpQCZB6p6s12m6aK31JsvVG
9RamwxNrBDLS9XTGRLv8a9bab205ooFUmT6y/ImJCFi5YBXw44zsKqP8CqEkz43yGYpvtS07B5SU
V9xp81DjNEia12ZRZR3nyfm9oj0NRbRLAh6C8p1aD3BXXtkmVmfpkm+qE/DXNPyf0kOBBxHDoMbU
T5+9YiOdtaPsBs9HDMsYYV3ls+/d9Gl9MRYdRORcq35zPb0OG5hS9twPqIIs4TDIqdLFKGYHpRM+
GHNYbxSl1I8GAo4PAzp95maeEM6KDQX3uKXzGricGVR/z4qeP30IltPGQuhxTtrLGuu4inXTuM4n
gTQJhCnOAnc74DC6zQXyhMBXfCvDcrjCmgThtM75AItaw6+dck0Jzxrku/nFvuEg/NOWfXxE1hcF
3/GnuuzyYzQuEWki13A/Yh8iA9e45O84t5qjG0Mdfw6/5IFbbpaLRuH8okTGTxNI41EGY1EYltMp
0tO7tlU3a+xv850QyyurzHEL+3XhKQ5PGjp7d43TKw84mMgzauWndWE1bkrLL2/WgYbVxbEEt7CR
vs7xsARKLnKvF7BJsPOann0qtNbZqBWaWvdc495cHO0w1+7+9W//83//rx/jvwd/Fo9Fygs//7e8
yx4LxOub//iXp3r/+rfy2n/6+R//AlvqerYJdkH1XB6Rlm4y/uPbMxI5hGv/A1qQqhTOQMkem+Cb
qFeTRTiCQ2NmzvZ6urTXkYWUi/BacZLBtV+aJqwiSNhyheWQ+jZtW3qv5+vY9UeQKk62Mabd2/VS
H2dJvLVc67++iuGi4XOQgNI37WOkoMu7hFelap5c3DYyvp4PTdxnT0nUfxPn0W4Ysj1ijeXViDTs
j7NfTV8GI8jPrOkn0tZUMcDjJTxcQ+UhwA9knR1XerZXl9m1wybfx6L3HJRoUM1I9BxXAojaok2i
TPiIrRwTYYawJzh5Hf/Ntb8wzGpftB4ajgvSRw5KPdf3btdscbIBTiR9158DgOW4xqVjgXPkjHZC
nCjvc2U0VxtySWAo1/5q+TllRs1dPol82F73K/k5VyqL9I0zIlpTj6ijXKmtXlAQqe4DreI910/u
t0h3XsLFadpNwKxmJnYkquZmGLn/kHHgf8lW86enzuK+WnI/wXJo6kzf6i7oKelLsAR5WCI0M4he
pKtaIrhl3yMwU8seNBS2xjmZNwkqBBs8l5x4a3R/8iOm/0PZdy3HzTNRPhGrGEASvJ0clW2FG5Yt
20xgBCOefg+bsjie35939wYFdDeAkTQiEU6fc4c0Iv/e6+zgDLKJm4m/GGeq2hbIRLH0okib+ItZ
GgAek9Ga8Tenca2Zv+IB21fiKib64t/DTharDc64A7qZh8kM+2PoaeJx/HnoeZw/hya7Hx1jQ8Qn
UMcC6edQqTEXDG4iHdF10b6mDSSZJneDq6ETFZBfBQqv3FOjABBpobmpuXZ5JE5dVyzCCJhBPJqS
02QaazY5/2LzU+EdsTSleIqaO5GNNa3+4ab2UBX1IQWRjtbhhS5VpwP0PfLaDdVb0bQQ+Uw1606U
EDkDoWK953qEF44K5SoHI9CLjj2sMRTuVs8iSNr3lth2HQRjQk13viiZOxsIwOnrlIful0HDpa1k
4IMlr7SteFMDx7jB6sL5goW3va4Kpm/I6wOEuABabhS6tA+mCNIz1qTiXMc44ALTMapkVDW2HbKB
7I4VlulkI29ZJQikmIb7W2YbCeTVMcw81lQbu3VuUYOhw36cnTRcjdOzj0Gkx9OlVS2bd2SVt+sa
qRu3OtJvHAhvG8+4+MGSq2utWyqSwWxwDbyYAii2ycCDoFz2zZKmh5vQMVYJJtaAb2erC2PddHjj
hzLZUQxGhxSnla2AiuGrHLta8Ixk2Rer1Q7ENpQOAceKCvZ80LMvKXgfLOzFjmlZ5ytP4vJ0sCBm
DLov504mQOLIro++B716AY7WfdQaXd9D7iaG+lGTvnkQZKcA6qnwU089tQEixvWoD4S91wvS4/nU
M8TrF/g4PB/GnhRAPYsmbnDxb4FFwUPeYyq1X+A5KkCDi7MFKqwRjO8iFaGSQmaQ2NLDFcvbHgfw
v0OoljVgzEDO6Q0erBhJyjDbQqsTr9lSQfZ8isFBQwUykn07HmmQSZSiO9aOfybT9ClEjLtXIPLc
9RznB25y67Xg3zF3Tm6BaUo5mrZ0aq4fK0MgpcONDdzLEcqqGA1kJb9TxOvE7Jr9bJqir9tTb7LS
ECITD02Z1FsyKSsYtTmtfkFn2HR6XToFB6tCVeIWBOfa84k2J0DvX2x0JF7H3rEKXH/rZjUQwtOZ
+NhjHlS5bbmkUeZB/zYHjUdxc/DVeNRMYvWCRVp+KooYTz/lCAPYJa6fcIkNxerUW1OL7FY36JOT
bPoYRrXGiJMDdCCQ8gzOs3AzI5CQTBEeZyzSjE8yPT8CSe2fbgr8t20CPRU2L5fRYBgTVIrmo37K
hbohloPhksWgLaDCA4bsGDDHKBZzWxuNc3OODjJk6zhITV1RP9sxrEPBXfsNug/vFnSKH6Xl4z8B
Qt2byCjTlwoIOF9BDqr0WLMOhOgXXTQ4DxAYZMD4JGKv65BSYxxMlHHe4b5DuzMMaFVTaI1t+EWo
6xZsCoUgwnWoidxDFvvWMjWB9IFwWYSnOoharCGIbqlW4EZxrfU5UoL/dAwcqy6ndJ8oNlcjDwuF
mADqOp5/nkxD1N04YaMOPcOt6DwDhc4zgLvtY4bZQTOIwXuaTfPnwiwmsPVn8rm2yNji6mdIJfjW
AcdgEkScVoJXCwc7bxYewiEE2fe4yxjGgmq+wOXG6JxNc1j1uyeFznaK/XNYctK2hWqfzoqP101z
188hZxPVqOvYSw047kHGtncwSjs94aVXHF0tqCfyB+QS3jq1TJ6kG5VAd4LkK29ACpGZ3m3R1/0Z
SkzekmgXg5iDx5Gq1+0LnkdyURtiTLhZqxQES0eyx9lBNbJNpI7cwa0Es+M1FLdM/Qv1qyoQy4Hm
II7A4Rd+/9ACqCPw29JypmeNfgqQyiQkLmKmJREthWavKyO9WXDPm2KmJZT8XB3RCAmvta3VFnzB
Wtx+9nGBKyzowy14EJXnSJnWs2rXHZh0gFeS+U1Y6HgyjFE8KoLt3zqRVzf+2skfO4HFTm4Uw7q9
4V23nhOJpBnrB8fP11MeETl8Imknj+0h7WnMKEo8JJiClg7g/AI7bSEdLLSiuDlQjQqZaPg3nNtU
i8fAitXwBDH4Wr3YxSE1+k22iyqFXw2ZAktxuB53ak/lNMrcVUpuApj3t09CQychDoSGMINC2Mh9
XFnmHU4jUqAWR7FVsnU8tPHIxL0JNeeiE7Y49iCymU2gpoC2nX/QmV37S4Ur+WNeQDdigVTpcJk2
cbFygqDDJm80kr8fgwRSfkAjOrqMMLNBgxHiGCbttlmYhwF4CApssjQ/WIhCLfGfgttaBjiN6Ztu
tOiLOx7mYKUC/2WYWFCdAUM+jhrB3nxQtn1Z/M0mZZQdss74iKPm3I0cVzYPq5/lAJqA5ZWDul3N
MYdMcyBrB6lP2oYDqHOIzbg6WED4igW1p6oEm8khxwICp8ljwBxKzdkGxHSi494HI+FgOv6oToNQ
1PUgF1Em4J5druEeerzpybU839eQY52ujabbn9GRWDHeBKPUJN0RkQOolxJ5GsbCoTUbXf+ADU2u
M2SvrejSKOx7HA13yMoEriwCakhDbhPn5W08FLfY2RuvdmUOSw3M1Pd13QNqlYr+AF4ecc41X62N
fBieYheiszzL7PegKPFSc91XpnePZhv8ksBV7foRYJ807mAv0tp+VwLg/KlJntQBJXY2lJe2mFWv
lZ31+xh5PUjPGaGdHpfPvMrZnnqRKcLO7rYW8ouyK+2jP9m8tnmUyIQ5UCwVOCCWtwJr4Sp168kO
ld/Dv098mMmvT3w83Cmaru0xywMSwNT/PPGJnbSzI6+uHlwwTS8SgANveqyCb5D6LJFjowQyO9G0
e+Qer2xcdm/cPnAXzGFKX1Ak+Us7LnZaa3ynEViZNyYYJQ0g2aB/mfDQ0Kexuww5ekbqRV687job
qsCgntNNducCY3iYdVPIXueglBB8AJEicdzN2iqF6dyZQJUfJgf184Ey2kKaoFzkLjBgq8+hm/xr
E1lenJ6NSgE/aySvg1c4uNKr1KHiUXyfJ4O+ULoVvAdRfHCjyHyukrTbQFzU2LvMKR+CAFS4FJEP
wR2eLflXsM5kW58JXOF3Zr0VBdsPLvaLftkM57nQKjactSJBAUbNuO+dIznJzj1egB8+09uzB6x7
BfwC2SmijT3kgrsbB+lEZxzAQ0sFxCyAkw8SxJ1zvguAQNq2Bb/nYk54mZ+dXvQGgVnnTJZq7EU1
GilLVbOZQ6lWqgTH+uNo05RTtP46D8JY/kU3/Cc+sm1SxgqOnMuu52fi35zNolV8FeZ1sLqwjQSe
FDeMeS3oRCNQAZ0MaJ6P10aANQUrsjEreamHTOBkFU4yoWMFMNDUsQhqfkiifGIGpRkDKBKtKLyx
fM1cUKfKup6NPhPNNp6QTrNRKDl+f0QwpHQ7P0ihn7jjAc5AlUgmQXNkhH1PmzbHAhyEtV7QFPcp
mMXHBhVg9AwOcQ8dnNlW1JAcNQyFk5r/GCfKXYA6kb8HEJWmXA6ZOgH6O9CO3uBkpb0pK73em7X7
2OgWLpPJS4VRAamasEzhEgNxeAH/dhu6h+ddiKugeaywljih5Fys7aHgRxAFgDPvVHsxRH2DRE7N
Czk3chsFEgelLfoNNVtSe8tJ7Y2qZKXCEdll5MVAht72e87kdg4mJR8au22QNxdYptjy2nqjVRy2
VMjtqKZTL7JcLQVpUUi2Cs/rz1AyzyvCPEigHJ4COy5+flDm9Xmtn1yRrC3c6t4GngIafyxw1QNS
cRGtoYGA/CkPapMbbqXJkhwS/+9tWUAWa5DlD5crfaJ1ASg4O+SO+0Ig0EmpFrkgr3n5jKObZ9Bh
QC8LRDRPQF2MdXMsojx8NsTAwSfld0++TO2lLQFrz8pkVyDN5ha3E9VZj9M7MwcseQkW6XzlJwny
AKEQ9iBjbjwM+QHwCH5PlkFHhmiY9ArgTwSUY4BgxqsJQaETmUwjkyfIEEEWBJiVZcFwBdmaqtmS
t48MYw3UMl+mXIMSiw9qMoJLeKP2yAyhmATuah2PTi2zd2FuA/s0u6nLPMKVg7zTCEwX90YEJH3m
Rd8sHpr4V/aGB7dLh5VR2MWGmsAcDg+VPSy7NCnu+rQfkClh5wA59lATGp1kS0umcL2Z93sNB2sL
8GKEILECkSEVHZQ1ppotweSMzfLv9hwTf0bPXRojKrDcHj1X7jlmHgEyJcVB9bG5HqC5uUdOmcAK
R68/MuPDchS1nduyAlV8IzrkdpMc59wmsC2lz89jULK9tEA2r3s1X2ui3akGavFFaeGwoOVqpSDb
8hap9KEEcdVjKozqxNLGWpIdH+uXJpziPsi8+KbyNH9B9trBmacY+uoWhO/arVs25UKKLH8b8HdY
8tYDh6BwtPvSDL6xEFwv/16DGDj4v1qEIH3fcxxcOvGRVI6xq2snA3jiLgAT6ENfSZznuq52ANe0
doD0DbiOpzZoV3cg6ALvxqAdyMSGUkNu3VV76jP5pvpgJ8FxDqMaIHboO/lpqsZg/Tz+VZdpNJqU
el+3yUN9/nd2Gr0rm2+N09cbzVLxJgB9NEj1GuMIBjIgfqZqCkHtM1WpaLxc23iMfY0qE0eJhIAz
WJsFZ6rWTo6ekLLxtiqNb6iLKJqgup96F7gPGZx202NauWjLPU+t/linKUScfrcoHRA7+TcbMiu3
rZsa69oDpxrJUfdI2SqqXH+sHSu/bUP8E5CdwqrPMFwqH0wkzT9iOXQZZpnJkuk6zijoKQrQ69bw
yuLExodtPD5nw7HQAJkjO3Li5c70M/0DeZ6E6cHiLlhtjZEzEBj99DAA3QJu0ZFiYm7PqHTDLD76
0D8KOcgWhXawoP8lsl31JUcJHfRw6H6aJvAANnaVj1HV5PeJanHN7kC0HYKy+sqOZLtJkWaFjAJ4
jbRbSDOCNx691DdwceyblPXRNsvgEXwm0W7ogSmlpm+aAa7J5DGvgQcgUz+AyN3tzGJJTrJBpesG
qufamUxeBeQI3l7xNIbVMQiku0cjNbJl4Wb9c8R6E2KasYHLf6N/BmUGztBE3Nww0FA+4MuzzlUA
5KCevIDdQWzMuM8OXhVV93WqFP6q+Er8v0WIwAl3gwQaNsPtXyKH9CXW0nBtFq13CmMuTx0wC2uN
A+sR5fo9M1P3B7h2plCgdMN11ovLUDyzp9AitxwKbdpkN1jNc6VZIGB3KiRNRNnAltftsB+ZusLi
oGFxhhx3Zt6byBbbBgAk7YOCJ7dNnqYrQGiTV5yQnQvHZT9bs92XZlO+mQNjywJZl3exhrTaRtrN
zohs605HMtBSWnn6TXAQIYEpf+cYIgC4J81PIbhra5ByGMXeEemObOCbzE9UA4o5P1FTN2QE/qqx
CxVOG3y3Bs3bUAiZkCYnFspu2x0rWY1jB+SGk7YW6Sv3vv7bRl//uU1uCiSb22fJvg44P0dug13v
urV14Mk6f/wK1OIW+kMgdHedvRlUwwvkwMpdrhUKd2Ze/4LbLbCodNFFGBvDfHAlXIRFYPFY1EO0
DvDi3IGyG4TTlgsICMvtnWNibw4GeP4l6vTxVwJErTE2a00YW6wN/VU5GPyLXmvxtilyuaa+Yzbt
xpatA9ZcBGdBlWz8Fi988qY5liESKkMb6ms7WNoiy7nYkpcpKJsOnXSnZuVBI97RoQYgvLZYWwXU
6+sY+a8Fi8bbtPGs34Qq5Ee1gO43Eh3HjGVo6ayk8LUdhVPg1Oe6O7XjAKQYcQ2Es6HA+xRD13jk
7PkoIsvKNjj4A95/KD9sFug7kGj52aboqpYSXK2qxbccmHgrA8TKtD9EKVpwnG7LrgHfRN+LfDl6
IUz84e1Hr2EUl5IVedQiZTwxJ1EL6m+NETgQwXPpc3TKvZAJJB7m/n/OT5D8iAGDV+Qnnef6FqIn
zXPYZrhNtoHwlJqqn0txBrme/JqWarhNIXtCVkCx7Z0JPZEVNS1dA1O7FTv7qU+kHvoWOmkqk84T
C4YljQwykmVYBzJP9qmttuWYqp6NqepU5DLGcTBI05ezA/tAvMuorbV1nqwosjfzj8jUDZPTHE5N
CpltQWkHq1RgSTRU7JVwoanp9Js4RQ40NTlvRqYy/96ykRM5RhG1lQf96Yuo0JFT1BBy+w5Z+dNY
FMVjHAxQbvBn1OdYhDGlGSlqgpz+HuszijpnPLzth27rQE/r4otGX6e/2do0bFdWlYCS5PNbSV/S
6ftKxmsZZO65zcpv8G6hYadIkJ+IzRADg9rp7vAIpoAH4A2tM5DE6tGt8dsKw9RZkbNWrn3XZmoV
IocF+Lmg0UFOg/cweSHKIvfYbgElFY63klZSAtwgkLo4DmUnkH5VAJ9tKbhMIF2CHNnXaahxWlkk
7Gw72X9POznHiAaniRdTuxmXe39A2sT0ScafZJy+hYrHwi6S5kBd//YZ2kK9Uid3HPfzx+ddEd3k
gblv+qRFOh9kJKgmx+a/bR0SyRZYYGZr6vb/1fdvcxQS/wdFkmbrq8mdUoN8HnUpeQ8EkFY7R+lC
g9R36+gO52RQQI3EY8q486L0TMd5McRSe+jbbSrw5GNr61nI7sQjFIy24QMVPuS0liZS9XZ1hHzu
pYSktzUgKbBgKnyoQo/fQANvU40tMuFcCHvCxGeQUMMgQO1qOwc5TCsv2GWxA7JYuy23SN9w36Hc
/DMPnfplSCW07Cw+PGpQNFxnIitvrdrut6Gq1LEz6v7QK6fe1bjAHckInXUj6vRB2tgzN2nlfo17
vVj4RhB/V713qnzBwUXwf5kv93P1GKVRsh4VUVaR3fTrwYOEmS8VHntUFTx+t1kskNbtFkcqyE41
Kwt/x81uqrmf0dNYEoLr68IJTqaNlYeRh+LOgeTGLtCVsQPopLhrMstcNtAPeRM6NN68wvuZl+pU
Vqx/ddxKA5djYN7iJ0z2OoDPq0FH8mbVZRtiKqSC2AvbMf0iaWoX6yakgswOEHm9dYPh7md71fn+
6c8x/PEQMvTqYjWz6BLXLheegnoO+4ErHAbS25GniUJCz1BbHfnfExsvOYh8VxY4E7FlsKeuYwT5
mrYExe88ugewDw1MnWZ71A9ICpxHHxmAKSRzjZGt6PfnoR7ZzAT854cCtWMBlQKnGACyw0Tjx/CG
rrAPnwNM4yXQSAHg14I6Oe+8g+6w56JOtDs9BibabcHkH7gNwDlokR3fWv/OBELaA/kFuJI9SL9h
xxIBbGJCrWmMo8LBc21p6ZncIH8DMSJLyw02DC70QX/HRN2g9r0CaePwaTP73jx7vrehsGl8080W
RtzXtzQ5fYxShM92rILjFMblsGM6qPsTCCKyRev64iZjD4ZbCnwVgstC67M9UsPV8crOEzxDitjC
+mrskNkNiE/wdRYrSGt6QHv+HoUGBdzA2VRB5CxmRxNp3RYSmuysQAe2VBmLIXjNunOYJ9oSQvbW
d5398Fjlv1WOka9B4JBCyAgazTxBlv3QGeZ3YMlOsYQstugtyOlx39hBuhGia5AiBrGU9T3XqhB4
TBE8QnOi2+t+DtXeuhUvoNrYFkP5C5uSByuK2V1UNuwubkE7qKSpNsHYJFsPEvitUDgIaXub3VEw
pLNbELMlW2pZNhBlBtDNa0e0/qEAY8tUDJ5lZwtqkwcZ6x8eaprVEGyjgd1ddQMS7T9GUVGKAWmY
i+o0WKazEbj/R1fy9NSJqmkf3COdSttQnG7lP7kS/Rri0O3B09324I4FcgmwNaCqwOEKbotHf0xV
iqI2+ak2d59iZvccfeGZxryYaZ6Zel5PNA9HNcdSP73aR0LGvYiQO3ytwdTVgi3s3BwmD/DmATQs
UVxoOc0xF8YLgae/+ueJqEYx1uc8s9dQIG9iVcyWZQ00cAGp1EeTVeFe5Ea8tWI9/ep6/C4O4vT9
nxEDVLCmiKGovjC8gnZlgpzBZJDtm+F6D0gSbR/joPaPXuBBwtJ12jdLya+S6fwhKLHVhiqQvSR7
kYi3Qcblg9Xm/CQd5JfQOMqRP8A8Yd0nflmdMyOtJruR2+GiSTNxPxjqVROjxi5EQg9UuJ+1v9nc
jDX4/owxSVK8/19OAg3nfw4CmcNNBiC6zk18MvPqNlL2EbhMGg9Sy3l98ioZn92xoBq4KD9qKcBL
wgJCnez/GWbm72KotCMFQM4SFBvgnYnPNFAOln0QpOC+YRx2tl+NZhQKPE3S+DWFFVXdLShk7gbM
v76Cmka7vHLMTaoZ47c3DZU+Smv+/ix1BnwW0BrFivdmsbVK6MLokN9BEmlgr+O+AQmxWfcPIl5G
nzKeRqB1+1Qr1iTiSXZBpKRUTYjfR42cotTOo6A+QlUXtIng4ZEjR5uoM+S7UpWKENIa28zQntTI
5zbbS59tQ9tApj3WJR+6ZrWma4Cw5ZPKWWpB6qzXkC6wIp2zRK9+4i3fbGeZM9noVQ9y7xjZLHWk
1qp1katLA/Z5Um3j2G9O0LB/H+q0uG1Fmj/vrJHdMcHr7jb2zfcO8sbPrM6CvRPJYUXO0jKhh91m
4Z6alfX47y8jc//nu+jqOIx2mO06yIjQrw6lc4joQAsq5fc8doX62tZcOxBzEHEGVRBOXGAbhkQM
E3wxZJsohTqWf3jIiFHyMzICzbPMTZAJiHZ4w2Fnt7CZr257PRW3f3MUFjiQINoDtrcxWzrwcFpM
BTU7Ov21R8+V2wywgy+Z+TLbS6tHmpUswn2HW5ybZiwKXKUghaDXt9TsPKPa/Pv3Z1v/+/uzbOjz
ea7rMVv3rv6X7aJzIuipsnsn8O6JzrHywvQIwmJcctmZBKUppPeoaAzg3qLEF8sqsaK1wRmYmtzm
GwR3tJ8+ViMcnNvvnmotMAcU4SNS5vjGbHXnAOHD/uymNe4ymcagd/+JY5vwZwRFY5aFPwkB12a4
GiHVXDeEiGRm7a7jFKRhgK+27GVo5cjSD4AB8IM4O/KwiM851JLXtiliEJ1FP6OaQW6g+BLGTP6o
Uwio4cxxeERGiNpw5HKu//2LxYbg+jcLSjrDG7+ansV17ozXKRdZOiKMsr4CCObeKb+2cZzcYHlQ
HqLQxQFZgSPfpBr8hVsV/LvWDksAArWfIvC/yrJonnmPMz8XqdeVAupgkfQ+P7EIOlILPyuHbWKL
N7JRcREzVUv9tbHVo4/EC9yvhd63sPGxndCMr0jTCHe548gtLpL4c9OmgIYjMUTvsXPBssQ/ZaBH
veWuyRZZav2SfZZvIfSQm2BfdIcDh6riwcrLAdxHhdnunLFNRiqwceUbLHpxS2FlH11AmQfiJXJD
A7HC03IcyJWyAEFcF4g1vn7WgjeNPELx9Ka0HO3W8OIA8O9RYpuLrF0DYeun6yo1cEXmO2cX57Dg
txXIUfe6fIcvk1xMId1QQmE6QCIJjUMxRunvMshWHpq0tgZw/IfmWffbdl3EA7IiuWWcqSDHFJPr
XrcAe7XczO45hmpVGeCT8/x4Zaem19fpoeqQwTlORiYqIG0OZKOOpPp1UfaQ1Rgnv4ohGxY1aoHU
m3z6AFXbIdG+SyBFpLNV2tU2kiWq4Giput/gEj9/CgM/h0ZR3Pys2N6N0uYHKG6tBUhvqmNu9Jkm
lkoHfBHXiRCQbgQIpYK842sXQA8o/UpgV/yyqM8FXamDE33pFQopheDbS7fgDpY7wfovflfX5kEb
WusUGoeppZL8RxSF4L+KEmTymB2uPePhVhaOvvbbPrqP9NJdQQ1Rfwh7meAcyy6eIs9ul8Lwg6+Q
JINKeuWps2a3YKvSoMrcZKZ1qixj2PW41j1CHtEBc3Dv7QuRp8fYicdNhvgZmG0D7VA/P8wF7veL
QxdCixnYjd8efP3jfDe3qYYEFlzAU5U6XblnG9MgtTPNk0ECAJJb4xxz+MVAF6EX1YteU/W/57/4
5FN1nutimnnui1kuqjH9vNT1YsKLgIsqjTXPklRgpZ5+VbPxYuqLnhc/1l8/0DwyEtz4/t+PV8u0
rx+vJnOZhXe/a2MFoF/fRntBH6gKRHf3Mh4Z1cpK3jZu/+BDY/wAoEN963VNf5RCvQ9O/W47zPo1
UiWxX3kav9c8iJ8LJE6vfCaT267UvZ2T6v6u5zK+1XnRr5zGD547dDU4vqGuU1o7X+fvmm02r0bo
Oau6Dr19WbnmS+ttGidvXkWXh3uvLZs1RSWi/1J30J2GTBhUPUysJtLe6W8CFuKWI9cV0MtRsQJZ
XfaU5n59UxTNvey89MmK+/Sp5Pq67rXgnlqOAPcAyGWbfTNGeJpUW+T0FyvqoKm8uelyeU+DUQfX
HoGUssVj9Lcisw6lsZsUKRAkw0woKgJgGWGRrboc9Jxkmx1agyRDdODRSGvZ3jm2ndwPUZzcJ0Jf
9WnT30iD9wE4fZK7WADrSU6IhSb3aQA2cN3EQRb2sgjRvNhfmEh9Ad8Q3BTjuKB7Z76XbCyphgBH
Ogo3Tz43VpN7nA5kMMDLelaDxOVxHI6F6Q6qti3QHhiHJhz0yj8gY/5l+jShqouzTCukDDX9ndFr
musuk4TvWAEtZ7BeQPO+MatgBx7aGzAV+kcyzcXfbFPfz25I6vCPDhf+0Yp0fZM7GoRHhOl9ifJ2
yYpieDF7bu11cBGtSJw+GoB8ypHzeqawIuw+ROtTSL72DvJddEjozTgpQlFNgCjm4i1sat038tp9
VztQr4hAJDQUz3lk/sDS2LpHSjGwkyyH8nUApfrRbgGm+Dd7Wgd/tfuuyVdGW1nLetRla0K9v9Mt
kEN1QXLrknwbhGeQqdIWI4bZT/3FkFTeToU8B4Z5bCOnsL/TUgCSmJHcTjY3DHPcLVTRCklqPyCc
oL1knXXKuJb/1DR1k+OkD9pVwlgldg3EoOQhdkJ2vcmiUn8KejNZ9FqJXbVpvjVR534h1WhwKnrv
HY9WPbEJlDLc20HkfQs8vPhUCg1EgRPbdeXn5rnWpb4HUWu/8zwONTkgdlccy/N96lYvaQa0Z+Vl
zjHunY8a2XgAqo2y0y28WX87HFCi4thu7DJVKZLaF+MMoCF1BqdYXQRWoB4/APCznOhcifT1gu+V
2nXWA4KbO8gZ0ysoZkidPeuaXm8ipexD33D7EJXCAQE3mkmegOlnbseagXY7Bk2Rn31C8pBxdlOz
tmucVcpXaWTezhi3c76y35MqzW5pw/YjgpjSc4RzxVvPS9/JZnZWuJeR7Fe047MSPqyw2NCm7SBH
f6jwpB/9B4dlOPnsi1tou+Ai4cycrrBa7NEiMK8EyFClgum2gTdrGXy0kzHXAZo5MJIf1DR/RM49
r9yzg4ag5jysyv1h+e83EXZJ128i0DwBmw2ib4Obunm9hfLYAObDNoasaxSUWBaWENhlkFv7DurC
Vdl3/k9Qnj7Vqes9qzIZVrGyoRFcm1u8wAIk3KJgvHzLa5XsXWF+mMhuS+RDSLPLVlcO0RTBASdr
D1d2zoIQbKPJqvfAfUNj1JG+tkJzB5SQDrQFUP5+5hcvJoe+Zweg2Jaaids/e4b07pgFOh7oUN+E
XlW+tCGgFUqkak3NMqwg6YMlwo3ZBO0XPDqXZJdZCeBPk2SrdLDLl7JHNm1SFM6RvHa8LMCS/lw3
YXMKLZCdxPgCZ6uI9/cxhN62vQkukgUSkfVjDH74WGuKu9SLP4rGYuDgNZpuB9Yu4S1So/PAhpZ9
p5DJFrrsjVegIpyaCQNrP9IQ6oUYx5oHFHZzdsscYq1cfwJPDbBsofYQOQw02eD6BkRIuK9ahONt
MI0MN7gQGO7BcPkNivX8NUDKxcpFnsehU3gccfARlEq5rxAVsjfcrzfA6HTL+aRhojMeKWsDgT2Q
Y6h2S6cNs4OCydviumxLjqsBsI9MF2kc4aweO+59ZKqbesyhwu/YOBF7GTWnWgvp6cTTcwgDj0no
Y2o6FfKzRs1e9P3OZPlXuU5CI3sAR1v5oHVevvc9bPJ5M0BArm+6dlnpqbmd2nbaLnnWxHcUDWRw
u8vTOzAgVWIF8HJ+YhA4rhd1mB2NoLJ3U7OtWX6qoKtRLyiI2lTzfIHdHy8tYAdLIHHIOEWGRqN2
ZRGqhWcZGrjsRPfSg52XUFCJMsxFGbbgiCvj9qBivVq0HqgNsLjAXxCSMzdmaBjn1ErAojIKVvFe
bEOBfAFcDkOGF4ijnddn4mteqRMFqDZIkTKqX/aM9CB+RGZKDF7KAPwJVvjLkPIlg07Viy/aCkR6
tvVQuQ5fA9nR4tSMV3udB2KPw1d2Zqmy1pBIix5bd8iWdleWr1Evv5bQxv1leU+dModtHsZgNAU1
jN1AA7EKgApSRTVskfMkXxLc79ociq4tNnwrCL+mRz2sDGDFcChdpc23PlfWQgeqdpnqQbvE+xfr
tBHaVsdFaK5AWxvfeFXRHQA6P0St8LIjDh/qquvP5ItkGZgryMDcuRx4bztEwvgiriDY5VZRiss+
7VaFUKpvUw8SZZbZ3EjTx5IvBSQZxwTmN1cb7jLf1J4EMrr2rcozEFN6+psbnzRbmt9iDpyMXy8z
YClz/CtCPyseC7eNg3VlCgkt2cKECNloFG1g9G/OyEuThBLxbZY5O0sZ2Kjj9bvsav/Q2YYEtxLy
wXG67crDUEea/KGHkMvUWtuHdHFSI4e+Ec4j+R2O6xWQdKV3UqXBIsX1sQPyr4cgtiEQn6kfheDi
jGMC5wnoSAheBTzZT05ch68BxfHWPB+cJ8Pi6T6TVbf0xmAbJFRn1Rt406Hlsip5cJAUTD3JBBDN
v2fiHp72NJb+XzPRaFFQFP810xQggKv6/JlU1/2wkbwjLEffmKMCGcmQacBzTjU/TpA8Tm0qpvYc
pJDQdJzDQV7ZDDK6sJDvIipGam6o505yjiv7yQHwdJ2X5vCGrQ1SMZLga126AWjmL+0isrQvPVZs
f7PL/0PZlzW3rSvd/iJWARzBV4qaZVmSZ7+wEichOIEjCJK//luEsi0n59x96r6giEYDkmWJBLpX
r+WmQC5UXICmKv7AV9QIuFvbC61v3UfGa9nhnOe3yXBIZ7vWt47a5A2MKuN/s/OxHy4tYHFXf4nj
C0VmGRhEwu14UWBPHoBBCpLlUrig6DDjfEVtChJF3adKSvBWCzzc9GWc2vKAwEuOCriyWmmbJbL8
93A+uVjEaRJ73yZf510HtLtuGitqlvXYojxkXlHbrj7Ihv7zisXEv1lZlK2v70V7NlAowovFEKcV
bXS54qnwZGpjFGc1Gn2lbbrJZ6zWrfvFlifrWBmgganFxYDqUlumDc5qfvvKmm414ZCI2iHIUeLO
V4J6Hna7K6wlM+t0U0Cs49VvZvJhFDB0XdufAFf4hrRC91qaAKdEFMKfelLdT6/5MLonBAyrCwXP
XyXbBEUSHeRF03za64alatwo/CR0j9fId2eyAMR9gPgVsNcVDNoKfhL0mbJ+T9RGUftgjQGpeXid
pI3MantjodfDU7xaO4gaQjFVsPwdHPrVvdMqihhrWaxr0Vrxsu9BC58TAYHUefjW4Ajn46zWQsWl
bu14GZc9DdOuAh191zrxUiGauyirogmjOXmbAeq6rpk4MIB57KXfZGpnGTW3l3oYFXuo2jL+tvZ5
FT9qBz2BDZ4BcOgECaXOd9YE5I9n4tm/KPZp73keNwsyGt2drhSXoilDsCjHIVS2m/tx8N5rRxrP
gDkmO9a27kJ3IYgRLYHJQMEIZ8aztFD8G5U26nFnZ2fK73tfFOcRGtRPdnLvzE56QRE777qnF3SI
cBe6awIEcV1Qd8G+jY9/gJT1vKg2zYuWKCs6D0PvPwn7qF/5z3cJCv9kpxf9613qbuPG6Zd3SSxU
2wAbel3QRri4ruKXP99lwqdokSVFH+jjeSq6D5XlE/hdcWLXZ3xt11f/wzbUf0+9zcc91174jmMs
IXA+ovIb8H9Ja6QE5YDqpTG291qT4zYKAlCjC6IiNUKoYfXVG9j27S1IHb2wzhrocsjqFzBDeBon
43hKQa9u5H71VsncD7ExtLa6u8Gt8ffUPkpxPp2n4jjwy5H5cAKJjNomMdjL8AHQ3a2ZANTeVXXv
uEttxE8SEvD6knekbB5vrpCAB3NrN7xYpE8slDm3C98A+xVUCwDHEUFJDegIjQPfZy1+Bgfc/fm+
GQiNV3GOmp16hFjhILzmHmWXYhMPHN8J7ikHOpuQUKnqot6oHJXpfC7AHaYcI+XgdBuQ2UNbRhv1
bO2dorIPN2MIpWpHvQRIticUAPME+BkEt6rMPOeiql+UVIAKI3UHYQZ3mRI737LR/GJPJ0DSgHHJ
IUEP+4QzLA6943s+27W/dKHRC7wQC7K50r8DiDwBV/K25WCV0iZNQz3idgcNqz9c9ICVdd3Byjvs
HAKUNkVQQoOeB10Ddu+GLKUsxF6oO3Xc6k6oFW3vZnKryE+gEagHWNciQlVQssmtFgRiCc2b0GtJ
YCRDdeiKssATar6ErA5YJVww9mubDcHDQwda7Tz84smj8YBA/rTRwxAuqg569G/vnuVyYbulCGOB
PF2gx79c6kl6Oi2RGhrN77bROQDljePChoLCRncnb5wD4w4JdFdA6+4hZu+u53SXv/yxm3YeSO/9
9kfAHlSUV4WhyZXxNvfH6T7ObGOXW/y+tEC4p026YTaQyAxFMsHNpl0m0wXyCZw4oR64TcPdMYJa
b+yvbrZiXnQQ9En2LN3dVoL8E7k3UXw+GjQ+3haCxBQ7gLV1eTPpq9iz8m2XWz9uS2u7A/bx1USh
aqW7EAvp3cDkuB2PgzNeV9Ej+gUtCLEEfmfLjbbptfQ7rMZk62VmfLgtz0hhHDlOX58fi/bMXVCM
JPb45ZPSSxsQKV8jczKhnB6FraSJfSgL50BwoQrjmzvRba+SAUccVSxkG08/QEyfBJaBfCH1jDr0
gJI6ccg2QNXSAEVVb4M80eygu2pmQGEzVS/KOpneiLQudTsq0BmTAGVSCRgbXOQc08p9RRnniJQS
dc59WporV3nGnlQ93/vDzPQJ7M5paDIIYOOoRSt7WBcQFjvapkppoC/boVi7AFzsv9iy2Wf0wetX
CXuv3ZqZZlLbEfauVkSle5xMp4XP+DCLdYxBUbXGG82d92jo6MeUtrvSG6c4QCAC8afaToI0/tUh
8QXmiZ7vIpCtfkS9ePdxcHvvwImFUgFuHhsUaJK52NkzRAXoSSKDTtcxa2M2109DDepoZGAY9WqU
YEOV2z7Kkjj/gxzAo3+Hn2yU49k2xc8I0or/kQhxHQ7qXS/rzqw2njoNcza7ft/OjZybPIlT0DSP
DtIJMyYadfH7m99/s93m+nbW7COQy3vljwZooKeBNdHdZ6+fe0ZW/IBIrHUdm3tF00Inwu7wshU0
8UxAE8OR9dAgAKvqgy+IPADK9zFl2DTNBbubUlLr3k7HbNHRgizdMQJJbzzW3rKd3/wXTMwN9XI1
JjQmi4xWxjKNXLkYIiO748pzzpNd/hBE0XMpvCzAbqc6jIixLDtL8afexONHK5jwd/Dmk59VIasg
rcE7QewmWUFFCIJDRcH+R7DQ/Zu6E0kr5Kuoj3Cm41OX/QVXAYlDkhqQRDu3V0FAgLvJQ9vTd8jE
Fh8pI2+TVPTRwd+xVqJPIbDF1eO/OeCskB5HYtUHoQD7Rs5c4oeJB2s6N/pxadndLLvAutXNViOV
vK1qeSpclBBAIg8V8klqPQkc5QKIRZWoQjTNa/c2CvIdN0Bidg7HdSfDOAy2Ad2shKQXxsxoW3Cn
Qq0vunogsic3JMSzljebocrvVlfXe22CmmQMOOkCKQIoMUORyNmrIXH3+ioiE4zys38bbtruwgVH
2QXvuv2/B3Rt6z+QGw4gG67reGBb8ul//KJ4Z6cpner+lBFEac2Z/KKSAANEZQ1qOkkyhhR1suGd
hR9SLSELcBuOoL9sBV3S0gNCF6GTKrYCqkeFQ0r6B67c/DLSN8Ss+geowfeo26RA2jRZv9FdSgdn
b7Y+qFjmURdCEA9g5QRLI/fv9KysrNgqbckzEk1poE2lKIqL6bzqjn6dsR2+rsrxaA1zCsoGnuOL
UnZd3QUtDlYHQHaag75K5xG/yC6Q2YzWunf101N0X/t5qnoved/gLmuMqyoHj1mFyM2badmAi+Xt
C7KJctcWZETei9G32Bg/HNrkZ6vm9f04IThhK0mhQgfpqsZpjT2KmPOnzBIbvY5elgC8vo76J0/s
lJkZ0woa1eUB2qviYBjIhUH6bNuCHIjeaZtuBA54eBLMVdKz83WeHtGTRWlBj3eeLTJfbq/DVSq8
zeRVeNjnwxtA+8n3seygSdgUxslopLMvY/wX9QArQKkN3L+ZtHxlCcfa+nZqPfyXiS21nL0zdoj+
V5Z699WHn/iBA5Ljowb117PSA5AO/gaaPAkQ2f8UAOgB0HyCxC/Hr/WvgT8X0YOuL6O/F2ksJ9uX
LHu3cFAbUN/3IieUdmAzjYDWvDme7f1sV7Od/WG/+QOU9MXfVDZ5qSYkeQwvN5b5LC/8X9Z3C5vj
bRfIqztOVYSxLda4J4xgF8JdcaVZKK5CSfMIt9W41QwTWQclMS4thNLjg81Z9dIOfFwNuWVuBa/4
pYgtCKEOTvHx6eF7qHHSHhECORdBZ6nU2QOkSwdEFf9ljdJKw3jIDykY4KHr8YdcbzGIZ0Dbva2i
Rs+XcxdaYd520Dq92vkvm76pfk4rjRyURAwn8WWEfRTUDxyHZyE4mxnDBmyC4iYQ+ct4iDyGkGhd
3Nf2RdNRaEkzrVUWzW58dsu7wbkDR1GMFVN/BM5p5vwv/c54qIUbb1AgDLZ4UE8bO/ZnYzPvDhCp
dn2z2wIQILBKxSjcRxHuzq1z8AG20PxE+XGg+So1eDGai95dzY2pjbqvr1h5p8bevRvSTWTR7NhM
jnVMsdeDPp0f26FnNlmojboB4AsjCVs7fZMd4zSzrzOQu7aPekJu9ZteJnj1zzS8PpPT0YLwIgfO
ogmu19pcQHkbTDHKW/77GX6swHLY9Kj85jSfy1PGRoaTRVykrhOwdOt+bfQuVGMiIwAOGwyvrLlD
5XQPeSBmsKWZgaX/2tdD/Tg2d/oK90K5Z/6wSLS3HgCF8e9R3UXxzKVxI+AQM1CoJvMPf26E1c/l
b5EiCxRPRKE2QlYzOfaVjyYNFLaJuP87OSRTsfVaAFUFUj5Ez7QSHJ1sgZLNslvrLmnrWcEdgSJI
xAH6Yt1FUd5BnsJD5fmtQXAeVPWRk0HF4HO4yztUp9cTTpvaU/evV5M9ryGKR6OPm7UP1rXdCPAK
LRFj9/YZ/qUHMnYm9htJU4X6EsG8MixrOi2gu4qj05fxprTMQw2AdlBFPVl+GQcC7p/5ZZ5cPD6K
zZdhPfFLH1nIQIHSeJ87usRnfguoRzevb0a/Yjr5chf7NrKun0tf32UP/tK1p9y3v2bobqX/ECQ0
46UpoBoxtnUCvSLXDKQZ0XvdWERGiHBDt3GozKtJ2zPPjLd1gbPObaCZXdyuLZdTiRpbRibbRQ0M
jJ7wAaEde2Dc5pVRWlMH/7578f4DEO0y4luW7ZiQHiH0b3D+kLuZ2QJJdAL7wwj9WMLuLadsN8ph
CgdJtznWYvLDzG7T58IHuCMHxPRn7O0NIP5/jb18wVEjfjVpnIdK4g4YWzxb5BlSQ/bY5XfpTMk4
WOCTbv1nMrDuKAcPP8rZ7Cg7RT3NWK50V09Kfv6mjmy39XyAGL16D3Ex79TMR4bPnh7jPWTd5rGS
Ub7CpgpweGQu7nXjt+YbtgX9NrFKdxd1xbBHuBmk1OAxQM5GgireBe1cRrv0R1n+RGFI9Z0Otr/w
RDUek8kfUUJljUvpRcYLvs+H3mfpDyNuPjgx3EdpjY8j6PqHMyqcIHFIxxY6nUwuIlZQAN8ncvCF
Tw5/dUFWNm3+/V9o/n1IsF2P4WzALBd4G9vUbHBfkMMRHfAVx77icUAlMNiT6YErBWp7Sw0r6U+o
jptVqEhnLWNB6JMrxxxSeb5aGD3cvBmKlANzdjf6BLQCmO5U0/YqXEjiBnvZAUVj3mCFvd2bT7O8
iJe0b8A47JBGqZ78IVG7XLgstCfK/sf3kzL/z+21Y5k4+BAPp1+KfTYB8u5PYDRRZY6/uTfBegJ9
vUi6cku7NoaQFoRYXRAPf8sgY9r2af7TddKfmd3Jp9Tm2aoG/8ces+kdw0k4NBhgQ1MuwP1q/5gm
lS5ZBJKBESpYLxT0cMtqBNeB7trAGwccmlCQi8Goxe1QMGY8VLitXezJu3rx1q4PtnJRkOcOeVgN
xbRtx3fQfLpPgLn1JxDUPQLrXb0MTRFtLcVQJjcL5XCjKkBQRbKNHq365MU0HmRtQeYaBKoP1Ljv
BsXBCw1Lh7z2ig5TDL3FQpQLl1wHyVAXGx4PqFwx8wwa3P80QzW81D0Va5b12QGkGel1EAln1eKE
/U9fD+tpyMYCSW/F3rJ2SoRdqT8dBQAhCyCryic1FsUC0gPseSC1CeLMfHq1wZUHjv64fTc69UGg
v/y9LMiDnNrsR1VFe06i5Jdqq5VJhpQHhQcNYWzhULsMHWOURzx3JG+CyJzUC0PJdV2DJghkfMZF
IjimzcgOAzU0GM/EaQ9936ty7bjTcAd8Ed3ONoEYrArNtOoDB9AmZOMQF6LRB4siyNbkU3rOeeZv
UlRzbQiDwgaQAyTQZMkUpCrgBvjblQ1FipOqPSy0PzJaf/l7PAVfy7y0mTC2MUF0cF36D9fUip3H
WLKPZGrIgRdyXBLoAj8ZwvpV+rX701HPOenFj1JC6CQFUPPBIKBUr6bkaeAWjoye6W+buMseS8eW
62SyoNILhNAjkj4IEZmQIbHNscWNim9aI65OFVSIFyYEi9c4x7X3ylAHlAeJve55lGODWVX9wQWg
fQ1o/FueG+SZDsM3Z64iQFFywIA0/0BeyAraRiYPdlqzlSSFt+NlOqBYH4quYp40YZIuPYAic1AN
6vckFfdumHfYC2n6iaxnl6iCbvO1hy3n1ucTuw7+6WHi6XOXGPVptAx6yIGLuGoWf3avksa8q8yD
K4c7YvKhDUllGv2xTGh1ttOup2tpoDTBqWsPvw3i3keuO+2RQj5oEzaNDRQt8nZcQlrTXyTScO/j
udHOwsM3FAQGHCJYeesFymjinSlRRoGH7lkLRgC4vyMOCoK1yTDwLOa4+egxbQKMKtm1oB/9MomO
vr1sYmkhzYWFSJeHoDZD1LaVd8SOnHvUZzr4V6Kpzc7Fb6+1FgAGU8DYVQdgBe4ESReDzWTw5Mqo
Gv7ATF6fEbEJ9J1BNzlI1kPfhzCNnhCzujpH9KuHXgMBG2fZF+8m7raPLOZiVw8uALa623Ugihpa
0H4L4GZ9vpS1kz3qMdvNniRyUkfd85qpXkQc5zPQHJ/A0BstSVzTUKhOISiTV13QgBJ4e+134s2Z
MnYa56BPKu1pn/bO23XsNlePAh+TAZv2z3xtg67teI8zAIA+BEwWzP2uSrzlVMXNpcuSeo06btCy
TVZ2BJcs7tBAnAAx5zzrLygeZsh5/jOpsAhKfXIf+6ghwsddFEe3MvZ9HOEwNTcFS8twMoS/BOSr
OVKZZ8+cpQspa/ehHWr+DKEGOWbPBTQpHsBcAG0SuIh47BA6bHd6AiFNfu/iOVH6Zvow4djygDon
VA5NZrzT3cphbN9U2Q/dG2YP5ZRFkAK3sE8dyI31JV91DOLcg5Mn57Sf0gXxau/DSbf63gUcEgms
xukvYjINYLzg6kqXX11LRHs+/GkjuwyK3ZEH/tk5SAcO+6WogK65Bumg2LosUgqwzeforVsYM6HT
zXmei2joHcLCALv2McJ9kJt6syxov+AWXN6BWLt5SEVx0naDDgDRMpFuO0icvyEyhWq7dEnKUmyk
bMD8MvIGUCRjg1Cv+at2xnWbEedbm9VGIIbauwx+M64csO0B9wPpHTmU6TKJ800SOfnGEcR6slnU
A1zBi43ZCOuJ9HO8rBl/j+aQ8AsFtmYhicwsHEU9AJU7x5tFkW2Mof/a9eeujlSXTvd79NbVcys7
lw9lhYej4mxvWYUFZkcOqoKRR28JOC/iWo0/+tL7OYJL/hGIOHeVlGW+65vGuvckCndB6GZ+T9VP
7WnmKCbDTh//wTKy1tDIGBYN4OIgxgPGtZZJBwJHdLUthoz59erfbShoDaYYUTzsMtwFBW4Dt0qo
hoNHDpfMceuFEgOofBAoge5cntzpK90UUDtdejgfhUSR9iJN8+gSUb6q2qggzutA4qSi5auH1A1i
3lDOK4omebYsK9BuMStt5LN7tuhHkPDqYIOqK7pyJCpTPdMZ3rsEwQsDUqpHEyHhkx7QqHMCCqOA
tcbvAbco6kDMcCA9cJuhB3zUp2WTXZw5a9kFqJYtNmcMpKjoRaDlBKNrny50VzdG2z1j6/g84jYf
NLz45dbIqeAG+ZtyVhcugLEctUgy2d7sbZKdSg95VmLYSNcTz3wUrAYgjbjuT1B00DL66aDCLEh6
mz0SA0IlVrKyi9I9+b1vLzrBjVfl+BdgUL1f/vCjrhPjh4sQRNDgs3oyBi9egqNBHEvLGbagj1sw
G0FQpxDFXRJzhj1pMb22jB6UEbk/iKoeDFZmL1GC2y9N3J3FqyzwykpAh6ncgMVrJsUsQN2iIA5q
Z+o0Vnn03lMQNEdZWT+VNtSJR+xHTsWg8sDszJcWRF8n3TQIMqy8vG4WN5u+mlQWTgVU4G/2wZF0
KVBpFtaf8/WoneyR41b3ZY/vegAwjL8AIyjI/G1zQQHHKRa+n38viLKgoiKnS5SM+Z2BcpzJcqeL
NpGBSNSaxP1Kd/VAneBQ3Y/Wic5uDQjxN45NocNs8R4slrgPFahcj6uUnIjCic2PoFKdQun3O3/k
jui/J0PihGCg8fZ8qKuTsm0bTONm/50ohKUil+yavK1XUMKoooURGRJF0PNlRux004zV3iEJuhG2
mXs2N/pKO+qr67BRjv3ez4GRBhVtnG1iQ+wlStWWAgrGdwavvcWYO90SGSyckG99oKGgtgr8xqGG
MiZYL432IEs3fckbCNyJ3L8If0TCpzaXePalL4bk8R2KYKAKMne9jELmDpo5SzGK7AXMZNAubGpz
q0dNy3rv0qS/14OeA85D1BAqI+VnoTIgQQlLnkRLwE5tGyXI20uOMk8zO0SC5rsusoApQOHGnUxd
Z0kRMLkAXUYWtV0MLz2BwDcBxunDsMUmHbwRX8B853sV0rmUFvfmSKtvLnjag4En9lPSGsAclb13
mpDnWhlKkcME5u2tihkqmP1R3qUlNvFlW7jnlLveYrBQLSXrNihT3h7igrQHfXVrvMirV42PO0br
owYltHkLuHUCrFuP8xZZ99jvXvuVJKiQ1k7aCNSNCJvZiBNDd2ib/DEmFT4bAKouBEHESz9435JC
4SADlcTL5CFzkznZL93TDWAXTmA50IvW/ik0r46RlV/9kTXwLqiBAV8aYD9rUXrdgqFIbAc6hzEk
NSl3IP/oX512o0XoWscE7+3QiWWfjgD2lMk3qOmJs5eC7Q0R3RH4OJFB5cgt33DYp6F0rWQ31IP/
mrSBN5sn6UDElVVReO2S7lfcR/2pB5AHd6XmB8PW4M2VRQK2qhQBEISb3npnCS178iqsptxlNr4J
2twgWALuQo9C7pCM4FFXrwjntDi4MXVg1iiXE+/ppsBR/DWK1HJoBOqkh7oDHfmsZ1VPzqvyWBGa
HgQf+oy7r6MKQd1UvtY9KYEFipFRmM1tlOULabPpkGQ+WAtRd7qMgPx5HvCwf0a6MT67U32vTTYH
TNjE2QqsV/BgU5RuUMoaXyckSPwuwTKQbfSo9nOhsLhuPeSuonp6TTgfULFj4vs1N1ktAhHL8qSy
xDu7shNHTqGE9+lQNRBz9RA9RTXPP5PARt+skJkGAyWwi+mCDhm27BTizXoV7ehlxa9STiZYwjFN
27ndhMKUDbDTdg51MhcFGhHqaQ8ujtAyaFApshzzHDXErjmIEGQp/YEKRB1WUNfaUGcatto2QWvP
uF7qOVEKwgk9olfTVwpa3WmBEwyqJeQpLkDpMBpcvVtOkSzwR/NjrGh0EtQGLdE8gOrfcuFRY7yT
AC2d/an7ZZVKvbOikgtEu7O7hlXGuUnM79eF5LyzLh4kio44m469AKeLlxpzjGCYjg0gLyaQiLhM
q+551lXffrHFRgENNxbv9dwR6grI+KYWDx3PRKnyPC22erbym9bH79FvzhTFeLQt+H0FvNf500Qc
LwYms2rP2k7A4q69tGlyWrowa69fI69UYjsO1KzZTmzrs7x6aAi0SEA0gceTR1PowTrlMzWc6HB1
9kS7MeXYIcksswpITjPEyv1JjxaVF69Q0Z4tgcgqHwqe5hfbRjB6di069T0Z1YvpZtX1lQurkUc7
cQ76hfUKTVn9fjPXBWlSXN+M7uoGyNovb6hBVga1UmYH1gK8pF7pzzclPXmIu/hu4n52Qq1jfgI2
DZsHhLP6ZMpPN7tsKeoIi6ha3QYYH+tjUjJIW2K6tuc5SReNxUxwSeOWWJtmF/QGy3GIQReipsUd
cPcXwFh6saANtp2IByUbPerZJLovuhTKB92+FKrZFeD3CiaQdS6RKka9OWD1w5Kn3FtLSICHUcmB
oBB2c9bNkEd5WNck/WLLfZqFacHzFWjloMQ85ksQqDWrzmraZ7czH4AZT37YCX2EehUScCQGpTS2
OzuEbJMTNOaxr549FP6gqiQftHVm8t5O3vsgs90ho5KsEtc0nsvUOjWpSn5Qh704iEo+9aB1WblF
06zMxDrVZcfvmVNVYYxqx1eROCdT8ehnYzUrQ3TDN+XyeoFKhfpM8zpaj3kxbvUk0KFUYW5OQDdj
kiiH6GffVSuvrccvkworidZqniSAFbxXCUH+b570+UremKwUUuV2/tb6I12aRubvPBO/9VphL90l
WfGhYn/57x4jPJr/1xoRkmAfYPq7rpENRji5cY6C/7chN4qTbkzAwE91lIiwzMxuWdAM6Uq7l/we
bkieYL+v/QpeIKLeBKAA645g4kOQuOzyZyNHyScYJujPNN8VAsXWDmUvnVNGL85E8nCwAfymoKHe
UAPhej3b+5ztz7MJyc3P2T5DNmFE2AO3v2nTAWMRgFwMqlgo4MHNyMpPNHZQCDUPpJMa36uB4DsL
LmKtQGxIKE4CcpouutysrdC8tAmQX5m54g7UFwntsjfGnvSRpRmwgSkh7IZ9t5e9uV/Nf3jrc4z2
ThUF7WZbv8m4c+wt7qfi0M2NXRp82YIUBKNlA/COjwNTjNsH9ndZfqFpa62dQThrne6YaPnhEdzB
dRweggNfelAe+MikHx91mmT21D3eyOFDGA8+jiL3CO0jWi8BocIZ4iWOM3OPLEd57UqggZYjaOg2
etSws6csV97Jl8IBIkuse2hVviQA8+wqs3YXMk8RtxxculDz+41NoIesOTWuG9IlYHWkVhb0dE6L
V5bbXvvaMZm9zQqYOGjPYAcMnmuED3MHAS4/PZOxDFnm2A/a5CI/hHRvUe3T2YMU/bT+a0LsFKEC
EuYhdnizTE3QRtSlO2FHSKZDHEEeCnp7FIErfK+74kFZufMNmuOotO7AxSjqtj/iC4AnBi/elDPO
qveEPyBsMYat5Q8rHbI0/SI9t9wOriS8t1FGzGTpJhYqjcB2i5OUHNbgIqlea6keCfjwzkNBjDPz
otNgV9UrCs/9dW8YzlJ7mTgeBT1qjY+tDfXbvOqbvRotFAtgCVeg9pN4DKq2czfLDSQApIGoyNz1
zj4W29XIeIcSUcJdpcrfTY3NE5jsPvu0dH+PNMzGCbC2iiUO/97uNk+0nCEiNBxNITugspkLxErW
XHqcgM5+cYkG1Vy0JS9ZsxEeCGZ1Vw9AFzkKKpGYG23TjQBUecTB2cl6AClRFQith7qMFxNjYlvW
fRXENEvOulEsyg4K/KApiyswBIytujdNbL50FxoBSBJmZrkgduuEVgI+EGom9hCkld/d6aYuhYR4
HhnWse//0KZoJiX54udFabIv55rb2Ve75IjlbFMS4/xB2Q4nxQn4iCxiO92wz6u/R7Q7d8d84eB5
uNDe2qavrt5jIq117DGodpXJPga52F5f/bfu/5fNT3sjgKJJGt7WEwrA0jwiF6MY1Z1uEJJQd6Vg
6q6y8McVAvISn4P+55W2jQRH2NxwF9pfz0SCG5Se+pKoOj0UJdRo51l6KtSYTWSpBQdkpYiptdQF
pt1cRxpbUxTKhvOFrh5121nXz7tqIYO0W0LEFQ6ID8ZXB7u2eoSiLQb0u4i6OxxsiktCjOxst6i9
YwD8sY4UW4gDk8C0M++Q4rlfxaWP7HGLGiPp8dcY4JlANr66UwikvkTRvsUPE0WSND2U5hys5FXy
2peogSAgE93qbiSHAyBp5CIhBYLNOn1wiq4AH997ZA3qvhDIy7gN5Fd016lo6gaRNF4TBjZXbfMU
U/f+3BQQCzeQ5tjrnrYPPCuOoL8NDDDwviRJzfcTgEoL3ZUNY2FFmLPBRtVCCpI8oiqVneZq49Ij
IYUc6hFSRAraeraKtoAQXxqzxKQRGEcwdoqdCc69vY1DCB4baqJ7EDqT/TlrelA1Qa1ttFR8mUik
zlMXGi2LLyLJ40uZSr5H/OqHHlezUy2zfNUzhs9/9tADHNWg9Fyl3hMiltUJWe74uRweoDFavgBy
KI4tQfWG7o6kA4d8hSyR7vpzIIJnlrPV3XkJUE70K+Epf5nUtAwhUENfjWy47p6mVq0s0AR9G6CD
snCSqTxHQ2yscQQbUE5hJffZ5ySU0l4nleNwnWQhrCOw85ofAPqJUYAlxAQr2Vn3rFwlYVckFPlQ
PFMgLi72qOioAj1B2wSoJm4Txrg5dZ6ysztpF09dnH4UJJvemyzqUazdgWnQls4Zoawf1Ryp9Hyj
W/RGJ+560DieJbd+an+zo80itpDemkTcn2sGvmY9wAmpFtXQDpD/qqozRKB4MCWgVeWC+Suw97OD
bsQQH8HkjTwj63+btF13W6dUULEYRRfSAhyof/mgBgUgnkhBG9At2FLPK7Km3Y6JhQLIYGD0+zh1
AGTYxasEpxviRtgp15SCH6tXIL9IjOIYexyHPJpGT4XkGQr5WfuzI9ggz8iPP2Z7jc2vszlQJl9m
910MSG5LR2BeEW8xs7o8JnZUHpuRmiB5weayB2qEBjocU3f/R9iZLceJbG37iohgTOAUaq5SlWZL
PiFst8yYzPPVfw/IvdW7d/zxH5ggB7BUoshca71DtCCutV+ti1o+Evv2LSbQP5jSHg5smCipGxHr
NIiVZ3e0sBUbj6tigoXPFcpl2nu9XDi3M4VAtKo+L4y6qb93E8LW0XGLc5FhhfUPV9banh9gKgyQ
Mpa93+r0uvR1S9/n/pBP+LO5DmaUiY6hmQxbkW+r2LHvPx0tkvifrc7ZKFXu3KejbB7kcqBnwgOj
GeLyVihQ04gt5B//FWOcto0YCPRCvBq6ALA1mfendVpQUDUsTBMPBzO1/LAqfK0X+osl+WwjYxou
axnE+O/mOkrKcriMaQ5SyehYAaT5Oqll+kK9l52l2ZCAypPoucyNX+0s5C85zq9Gpf+ZoCuQ1efY
QJ8obB4qaln3U/skag0/mv/09NHT2IQYeqzjtNahRuuCPR7PiufENtMFiaG4j/JDtnwSltr/6Svj
Mj+sTfwp/tmnxyrZq+o6DInzGHfZCctw9bM1OqlyqMeYJRB0/sKVd97nQMrLOle3m9Jrcp10rkAo
r1lARL06ace1uW6k12ZkM/rVXEdzsdONxkrvDLxNrUjHMZL/5mzX3WFVjFq71jOEKpSzDLGnqJEi
UPKh4lWdRAfIdvEhFsH47GrF9w6Y+q8ic97z1p2f1wnqEMWHvqqnZ8K8zwkIm71XzvBnwnqHCLyx
F7RBfvnfWWjbRAeizj+3sfl/Vp2D/9zma8L6g6Bs9F03ZPlEZIWoc6OAlMwyLC4MkRKZ6RZ4DYCK
2BEsnemo78rcqo7/6l8H177Py9Z24Oj7Odd1se+kpmGdg9JcJNibGKjhv4NRtLFmHtOr24O4ZWv5
Bkfh5/8H/YSh1H8rqlig7l3NNnXVwPDSUsW/AVAxMFUhtNI6stbN+Jb1IQweTeYniBAKPKLlFKah
Q81kOSVx2h9LI/I0VEl2CHsGW22s3OcmQjpZb2HvQu9Gzn3pi0AqXpqxzD0qUu6zRHOYjKF16lDL
7X0J4i91nteZADbPNoo69/oysWkX5mNoyss6mCo6opOOYx7WJrUTZUtSStmuk+NRVTdO6LzblWJC
X0VAwBIToUtLln1tolgtH2pF7Kq+psS4Sgzww7Yozj+trThPX3sL6ZC11UQCgx3dTE5dt4gWkio/
maE7HkcSW5soAXnUDaCU3KSoNnxEw2KPKl5kzbpdzAnWOcuoHroC7fQOg/KlOZeGrzkIhhRoGh27
dm5f+lyiWxCXkoIzTVe1062GTMee3Vr7Aj4j3EVDJ3frqJ51wa6QQ0Xcw2TsXIP9GKYjAGc19uZp
zIAn/60NvArxzriLnSa3A3z9v2q+X30Ehy6OMIQTjl18wJkq7tYDIlnl59lXn6bp92Ns2ygC/j2N
hBPiDMth7Qsaa94NvJdIYPzXwDqqTEEM4jeuT6QxrONnX1Ch8xCCgp2t9CnWmvwuR5pz8FA01XdG
IlFdWjr/MfLVHuLoDWh6ePjq+sc8AxOEg2J2qJLpf24wF87kEwCnO32W6uMU+XllFo9rI+Vlt58Q
jfTXprpMyET1S+sBX6xda92tQCfN6if186I84Y84R0vRfelDpy66L/pyU/KAke0EmSqTSwik8JF0
VHacZWt6a3M9pKYOuqi2YR3a9vAoBAGdRDvja0YTIvWusJb7ax/KsgMUoPLDGufqvHbpSMBfK6vH
/5f/Zb3PWBUDapNJsV37oAOSIi4tdyeL+c5OpvlOxmX3GNVWfSkN82VtlaifPDppA6A3L0IygMxY
D9acH/sm7K9rq1VnKoVp/XOdv3blmltuFsMJIx0oGqlO8703/1KGznhDUm8+FBEsVxlVAU+7DkUX
sb2XbIFEjpoeYQsuv1t1oZwwnMj3dpGOfg5BzO/x2vG1WbuPB3YKuMSRLWtr9b3XYlQ+pfsU2waC
EsX8Y1Zks69NC3BFNMxbUbf9YUSo7Bg0uTxniFuRQ7jD3j05qHko7kIrQAaJTfU2cXr7WrvGS1Hb
gPdbQgyXH8LVmuzY4Ae7dYfGOQ81GgPCbC5KfjfUGWR38Dz9ZqklFe0gDlqW7FKjTA8Jnr/7qsiK
dyecvBJ2vwfMTDyoQQRkUYXPmUcxFUlHe63ssf2h4Prra6WpXkulsgDVhJGPXC9O63aN8dyYmbdU
4l466eHjerAUQz3OgBy4+d99IC1TzKusGgjm332IC2FRpGTB0cxRYFkHwsYgxZBl92tLBcp2obp9
+7pIrRRkj9QAcvJ/LkpRQfQ1zU72a9+UW8kliNxzb4LR8Ixmqk6URKvTZ7tYkBdrez2IxX07nNRL
1VOg8T6P+iLoqdl9iXZDr4FRX9p6b3JYzgiJmTov48161dr751K1HKH0LwJdy0q0rkxhgvf4elj7
vppfff+al6xr2Tr8efo1/nULvqwQGdf256mUvXLsNc9ahE7Hpv1ziEOd4t9ySGwrgkiwnK7Da+d6
9tX3NZDGdZx5X8P/vsXX1X9m9l2NzG49+kEVe0NoOQ8KcP0nnHCPMu3+Aj4439Rexy6hR2aoAeSz
6zUZPAHkR4GGLM6HZX6U4QjoYYilz1s8euA9aB5KtykPcxmZD/2ApGARt+lfuXNIDC35qOTYe6oS
yCelLZs9AnHm0VAy/YYqlAHswm5+JJON15lbHCw37kjX1OHGmvIZtdwye8Hq72h1ivMOJy7eOWEN
6m8QAwZnLvXiMAlftI5vZtckP1vqgC96L7e2KQ3KnVn7ns7pduxM5WVo5uoQKxaof3s4i3oaztHc
Z+fa3OqyxcQE/xB+bzIeJCrzjSFQSbT0/BjPiXHs8ChDBU6vzqUw3hbQw/piT5a8o0MguAleWD2n
vRStQOdIi98RZXqo+UAfE1R1oskUV9KmSCKYWXvi5bfPyyGBET9vEAVptpWkeo4+ALRdwGWIZoUq
BTAQ0zw36XFSICzaQweoVnWyI1c+KrUGhX9ihxMkJPrBYIufPRcliKl60RgNly4Fism64ksFUxlt
sj/mMHkwXcWkhpD45pC+ZNjdYDQ2bNFubqBJ1tm1KMPhGqBJ6tcEhj8KRzkHcZe/Chilhzwoiv1s
E8L3ANncmrq6E3e/SjAJhLN1/2AoFPiyKcHRK9CUVxAHV1QVqoueUVPFCcxEa5/cqhyi7E2dtrwF
0YeWPDD4UrsbK+rnTaUX+6Ya8zN0ujuJ8NuNWDHx6jbM/AbG4kajlHTrNdPdjJZPsRs/nUYY+y42
3avQ1Tdwfy1F9NrxUHQRx4RymR+Fi+LmmJ5a10uz1nxyeI3ZaZGf+gQ8tVKqC6YuLI+FYThnU4Xd
RK1IPQhFnsyh0vxGlJ4bo9vk6nm1KbJ8vtoizk6CDV2CPLOCwo2rCnBjoxN866oy8Vrp2k/JEanR
jTar5Plrl82JJUn3xkA/VcfYT8n0YnRV/pQfrSF+6Fshd7Jno7uibyLyTjuR1mzlZ9hNtWQXNuk3
NFSVU2A0VHewJvHSUv6Q0kBFzU2cE8Jqly4ZH3SR1DvxoLRF7E0SPYIZ4P5FV/0wSI7BR5dM2q6J
SE2sh8pFD25qZ28qnMRbhRurcvC7SrqHDFjLwVKwsTIzXWxFWnV+2Yt3lQm2jmrIED2xE2p3lT4W
p/Wgu3H5ebY2lVIUJ3zh/4yGbooi89fsfw1nZOio+Q+eQUx5QtvYPRHaTflnu8mLn5H1064snoPI
9rOw008Fygin2YwsQnT2t1n0krZl4AFY/g6Px0vh2pEkW4yG3Wl0Z389BfX8glFUuYvK0TgNiTBO
9oT9kunmI/i3Y4BDsgdrlgzJUB/iRCr7GLc+sMMOdyjwD0hwAq3dGgxx5XhIMSn+ZKP46+bd7POO
B2jES9xIKFOP8kEMuJzyNVHRTTzWtcg1f8wwNZF28fkTOO5WuGp5nNqXqszHkxsOIxacHFxEfqvI
wfO4z0/BcljXmvWsVtRo302kMD0R4ro4DFF/UpOhO5EE6j7Peqv/VdYIjstaeJWa8glUyxJLVs7a
T6wIqx+JOQzBbkYQHKtv5VRPTvB5COIi3iiZSdo/baxzMx2tmF9s/ftpZvVqgebdtqRZTsM05yc2
QB3+yadGz82jifFOLjRJjGZTzeuNLt+aajedNCebToUrvxsFvsS5mkwUMzCQ2yVV/hpqLiYoWXst
lg/WHJWzSGKAq4jo2669X3+xSBian5cS/AfqiiistvPJaqvrRPp8Zy9e0eQrkO7XGmdvJzEbklw9
pQFiUrIuu8+P6c+N+JjWM4zR+s+z1EE6pzWI+4IBNdOmxiE8LJxFs6+ed42wHoxC9psM2VpvVqLm
tB4ctWpOHdqM+6lOKo8iFnv3ovBCtLZOMg6+j0XwUFfgAcuwQlIWpVFQaGenhnsXOGfNGk9hLB+T
ChSaAQ7kCJXvVME/9DTbeq+FAplt7GcsOPOHIoFK1Zraz5D1BDHY4Swp13rNGMZ+JHIHtocToYd9
CeHDP1Zpg9CUYEdUl1mzi5F08MMUci9abKafgJsEvPg66YHc9VmdbLBIqLehVeno0gw4tIJZDZWS
L5yZIRDm/EgVEuCWaJ+mAtXtEQU+LnEDv9b1yBNzm+1QDOXEHJ4im+rqOPWg0JcE2FJcTS2R7Wrb
QTtgUrdKYLeIHyS2N4G737WWvtX6VO6aFHilS1i14UvlUoJCnRIssrpr3JbNgQVXN3IjFgn5AOgz
3hgqypdKOGKcaiU3jH2UukQ2Vec7oQX5uM87sLKphaFvJPh9kmgm3zki5MYbf5POOr9lx16GLJOE
up+GEawQV9nj6Xc/JggdOaK9iEARCB2WR4Qf5CkO4n0nExzI0972ReBmuwzJcq/Gbn5bz8W8hSZS
XnIlvCJtVfppXeMhEJZim0u8XEM7e8XxE+UMlB93CXJuiMyE4iGOsu3gYluMEW64TZ3wVZpdsxso
/IR2O15Z7G58h+pzHiF/Z/eXZVn17M59V8cx2sSUdPzcMcCOsOuGyGhTrdS0770jVa9tkZsDuI16
gUAAOG2yQ9/jo2F3bYeHYHWtoxjytgFCwDVvfYOQZlK4JiybTPeRJXt3u6zZ8/2sUJ0pHvSihKFQ
N4gulvNBONLaZ6LfjoPewIIxa48iEg+1FEiLxfxdlSR5nNFF8XXjOJM83BFMXJfd/6VZSNc4pRdH
zegJDXqVWiVb8nSegO53LPRUNvyhrJdaPFJlmRr/TqYOtnofBOhkmqBiTGxLYXIg2SbkCaiu6nUp
i587IEo02fgqzKNXgn6/ZB3SkloCg4Xfv53Sv6yyQrnQUQwMDSx4zTL+jU6Acxmz+oVg6oy52QQl
vAm2g6PekgTZnxLLPl1x78wMnWz4i+7J0oC8lxq8xTRxdqmrpNfWvRtDLfR6PYqfMJQOCH8y6+DA
yd2QQ4JyjqxUYjrmRhCfIYTknrQ49uuITG7iBsEdWjwKWztUPKuqRtnTQgcSaK9e4OahZB1q9ArK
DoWmew7b4vtheCmyLPPLISv3bPi0Lfuowa9r6yIyLBEte+58Rat/jRPbFWQ4gzOr0TXJrAov7Vua
sDm22qHa15adnEWmUh6P7my3bygJppe6L51bNOJZZ9RtskcnvyVzDoYtCVL7rppV3vpzJzbpYGrb
rGBHNfQS8SwXp7q2M0pPAwC3G0t0FUDjPsI40kDJF5velfaycOM3mdqVX/UZlh8VHlyktja2BLMH
8Urx9M5afqgEGaX8noILEoMY5m41vcFY0+U5kYLSpJLC61UqGxvL+aQAl/frQvhz5US+MpvU9iOK
y7pDWg7P981cuq9TqrNEq0AawrncDUJDLmI2NgFEStYPUKFFiZFzMYI1BA/thypu8ymLPB7AVolG
OnCEls20P5C68afBHk+D1O71sKt3kuX5hhIrrAoLxhCLQHQfhsVLmIpLn0/XjvTydXbH6YCkuquV
wy5wevfBtPp9NrH+ILtmbPFQWlydMJKflMnwXIzn+X3YiuaVmHa1WjwB/G+2jlF1m0LpfqS5bHcC
qOsuliAujLCxN2kER9rAztyTRE78IQj2g1kdwCoVqY8IM37r2J83qfMyF6by7CbKPTjps15m4o7U
R7/TcUHcJKIZrlrU7py01M6Y8A7Xro2Hq5DGcFWV0DoJmOdDmjMDb3ge/KL00QGeZ6lAUHL1K0p/
+lVCeds0qkqSd2ny0j6NU9Lcw3kewa3P1Rt+C6PXllXzVpbD4HVG172NDT+lK4z+jZxuD3AyHN9C
1mwPHiNsSCISZAs69U3Lpw64A8VN9Fo7AK298dZ0CHwuD/SbKckiQbaw34BLNR5GFc4b2w+iH7wl
NmOrjUdiR5iAoP3fiHd4oupW+5Y0M6BXw4y+IfrFhjyQ/WsZRZlvp4PzUscKwE71MNRd9SLyePRb
tbWeoy43fGsMMU+RvJWhKmu+7Qb5YWyafJMNwnqEAkcEaJohCIw7PQEarNUgtKEya9u5tvWbK4Zq
F+qwQWEjhvsxrqc7N4lN5F7a6VLYNVJ7xQDTDpDWsbUb7dRFvTwpZW8dHcAD8Kuc4KBMWXRpRZId
pqEyTi1gyi1eb36VWMhk1KW90Qx0CvBHTXAnbTJsW1XC2Lh7yCZ1X4QNarw1vlnt4AYL/8O6Umx9
rtMo2iYzhgZhjErvNKl+Yab4cJpnEZuXHn18oiDtV98Yr6B2f+dCWbQUEY3Xq2PK/gF0rtyMFWyK
kUC8ww37PEfDn0OfKqecn8UzJsfdUDm9WG407mt7em2VcdhYAWx/xxnNXTy0WANlsjoTneARBb1C
s7XxkOuu44+WioqaoY/+1Ne9by+hRGIZw9Ec5KPpviOqhGaSMn1EPZG5yfMaKYdOCZNbneUEE679
FkBP9ErL6l6QiobOAXRg39d4jYakdJVaB3auGATjTXvtY8SDQjfXPRszAY9EPF+Ci9SphlhBiFSz
k75p4Mc3lSuPlktu3eh5ocYyinbSKK5R58aPE+V2T8ui19JuIB54xjCDt+lOZaxoh0iJH1i4NvD2
R1+bEOzS1fo3or+aQIBZke1vErIDq3kLyk2N8WQO0YCUs9Zv57zDEq+pz5Fup/si0N7ovR9Tpdkq
ZIEsxKEyO9tZJfhJhU3gZ9VmWKLGrHghAUBIabQXEoIOKdB8V/cI0urmu15IY8f78blC/9nXZTLc
dTzwlB3x3JP9tLe7Oj1LA6DqUA6wJMXwMmaV2IcBCux13H9Xm4KUgim3M/oc+2wM+ruY1IAIELJs
YL1uqdK/S6uFD2R0L1haxiA8EDCA54ejOPmRmJVJKctt0Wr2NrNZ+KvuI6VivgWDSrWjENFzg6xT
lsZ+ofbujdifUA2p3LKjriviUxK5833BTlok/S9F7xa3tBQ7qKDz0HF7kvrP0SZpRi2cHefYvT/Y
Ueb85cJJS5Q8BMkKcSIPoeNrKUSnMfH5VroYiUlxavXpA5FfY58OywcSL4qv9h2vjCYm6amN0y10
Y3035HNzatD2BjSn1QQQ5Apk1QykikhRILvWpmKsb6qu8oDHLnEHZqwNlgtY5ACo7o5shPv9tA6v
IzWkJ31bNijkk+ll6ucN/jG23kWX6smM5bQX9u+0CvBg6RTqJrXjq9BQTsaUR4hSQE3TSlUg6D/4
Jex0vwzCkxYlYo9AQ0oR6zEKxDXrrc6P2w4YV142/kj58QXqqusZPZwl/KeRBI99Jc15WYIWIn+z
V3Jh/woxmqXUWrMQFPNGIEu+t4PuaY5jpAJJQnlpYxDnl8O5jNpN13f3lNdKrxItHFQNgKkwuodu
lgbwkNKESNZuo/AYhWlNmBvwqaRm5amwTLemTOUW+8FrHlEQLTLWq6y8KpN5xLOqPeCwDf4AlY9N
EETPnVRcH5GFtu8RncyeVVA5mzRBkaErhg+Tmu++nxFXrlSETdG4R7MCaBP6zVuomoZfjMAcFGW6
Bq5bAqVpXuKgpjIX/A6GPH/G0uwH8V23Zye+m0L80iLBd7Es06tojObYUsLyXSG2faC+E4dHviO7
eVHDINhtHDSR8+wwK8rgG0lP6cgIZk9WduiVUcpzVb+mpgiJn5qPeihAfyXzMwbtuzR/q4rI/IHQ
6Z2oK9WL8tSX07dQysJD5DNGNaR47HTMJuzYfjTG7FuRV3sRN+/pqL0EXfuRZ+xTu/CHGk+/nbjG
j8RwOyoHSEHyJ1PPjmbcXCs+NlW3V0U3/6ji9yAKct/Us97v+VsULakUJdeqnVYZLQ5zOTz8+K8W
fUgKV0V7N/QVvphqlgAWrKSfu8NWi5tmo+gn6ggyDUA8W8HvZsFmWTZEgiSFgdZ3ZN54cmP7bkHT
bqrEaeEgs/vogWy4MwaZRhd8V9vBwFZzwrFOzt8zPhgtDYhHuvuiMtzdKMvoPhhNC8QcVjdig2pO
9mY3CO6LIfBMiHN7c55fFEfGt4VGuk8ChSWqdTFKDN09C+8PxZbvhWqE6HMHxWNYp7+QjxoxXKyz
k24o5582Lwi2D3ZxCin1ISWL4fns9pmPxUbZHNh1p8cU0aXBYedVkFLziw42QAme/xCpBl+J0fUr
Ax8oTKElr38Cqhj8zW4m5bJRddPY5IU5XtczoyXdasNXU4cCXklQY0uIY8BDkOXHsCntgxBiUd4u
latR8KvarthZGR9kgVzXtYon646yVO6xQUKlegIwZ2XYJK1NY1ahq4ciO+hWE90rSZFANI3EHeKt
mXYDFo1eFUKgKooPc70VU8v/JKmvPYEk8KmedJc2DKjxpDMq7FMBEunTckOTKdD2PrpTe97C5pxl
FycRUHigsvoFZmV3cPY3rYhiEuhD8qFCFGO3HpH700KMDfANQoM+qApygRMFKfIXite6ieWtYJ06
lPV5SmEzrYzmwnWqc6fnlrcie9SERPXX5HV0bbKh9K0EgdKMRO5SGF488MJabmI1GnZyDNwb1tt/
DkOA3kHd3L66dUNT9mhGs2+dZ/fWL4d1/uL3DbAZ2oqG3LqndjqlQjKFvCDho8N3mN4aQ/tNac25
4fXhPtYTshBL9zpLOGwhKqBI6yyHMOs2N5bzqFu4bi/dgj2k7VL5S+HI1QvXg90eiKihSu+yND2z
+yTutGs1vStAya6DgNGbh7VrmUG6qPszY7kHXh1HKPsRS7Vl368HXX5USUwoCbVW8VT+Jvj/xmha
/z1B2ui4zYRdW7ZcgFTMzBn30aiFCDksl1BYLS49IhPrJXmJqBouDRSSRPLGrmp6KtupPqmkXbY8
W/MPLbir66n/jhJVs6uMOTpq6PC8mKK/W8ejSUVjJ1RNXJqb9ma3g+2tA5BI3pyyuetGAB2TW0En
a1LqkwCc94qbfOt7N9rPiUqRaAQxGeRR/mrE9VuTK9ZfSQyKbzb79wLZ6Q0M4u6SBWBLEdEsUBXw
hehgZCZ6n1IOaHdZZtqoiTEaFpiJWVlzl+pBl0ImwiYA5VHDHxd9BlOL0isonmcMWDcK8MzHakFO
FRr02aW18gqWFqLb+uPKQPjPzD8YK7ExncWvqDVuJiEQqYtIP4eVrVfUHlowqtLQzkiDofH92bmM
a8vhazrWHfExVq2dgAl1Bq0rzkasIeuJJ1KzJ4X+tA7APyzIMS5zQj0nPVXMMXTwMZ7ZY1WDY6Om
nyIPo9m5jzmIcSYNX1kn4+/mBL8CVVJ719QH23bc+yBHLMnQZ813l+Z6gKaWnqZCfnx1hTEuP/DG
fZQ4TAWlFubiW7/Fl1UC1vz7yrFRI8T7OutIJT24V8n8388OmbrYxQJinbcOpBOemsFMGuZHgh7m
UCJs/ZDKWL9Da7HdSDKoGz2qk5uGyPptPRtjpC51Z6q8fw1MYs4vOL3u1n68EXrzc0pDDF7lwInW
m7R135le0M/Sy9UwJr3G7b8OilBbxAcRb+u68UMRTfEtH2drWzp9s1/RvAjBj14FA+duHa2iwBe2
0j8Xc6M+OIjLxgtAOCXffwr7xQAFxC5RnDttC/j5u2qo6l2vD+prm5M6jS2FPd/SVOHd4QJnxXdr
k8/nondq97C2JpZHMbxqWa89VMBG1s6mrYu7pEFkYLJd9ZWAaDgaTRRuOkRNX5GH60nyUWEzHfFL
d1X5LJu+4g8KfgWhKfmcRpMEP2N6s16KhmyK8VYU4HXXuaqDFm3axc5unWsZ+ESul/ZVlH9eSmj5
59K+tz4vTcZCPtutJSgh2/bucy5ZE4jwNUXIpWhc2Z32bAY45LnOeCuWFpYG2vMst2hHx58Nmasv
vKKy6zrEofELiCHH9WK9A1I1Da26XUfjPEpPcBrxPelg4oWkCG+20VyHasjepNQi4L+twxcibC/A
GevtNI/9t5InzUHS46//noqR+5+pvepU/5o6TN1VK69VeogR2fS0LqzuwdEJ4ELFX+oiMmZhy7gl
Bp6OA16Q791vzLfC97JH/ipnT7NZJ60XB0Nd3cNxFfeWmf3jYnim03GdVhOHWvE/r17vqcMA99ar
rZqMXV+lih+MgNQaBUEQLQ7cewdnIn8IqC9Xs74XZLo/Rt24unMRv9eoOyzcmuamGiL2XERrwWrA
cVL7geTIPOj+2pykEj9aovgc5D1iPfXpMHoInsPjDhVKuKuDeJrdoJw1N+Ea1cEM1QzWqj5axEh0
QjOB1RUQAq2SdGvfVJvGkjVgDYfk6IVIA1/qxaNTGTIcPJNW2a7NvNHgK4egYPTF3hMxGufJgf6w
NNYJZkmWjnrfZcqb5mSpKvE1DKK3NmTj3dSmfloXaAHFuWnbb6wkFUC8Vr9Xie6RP1WuAPaNl6RP
XlnNFJi7tJYxMw+UawwM9ljJtNmEqeXxL/jAvOxdH7WArb0RkN3vTVawTD1NzRztpeKYj9aEOHSm
dM0vg5eMljf3ZTMY1c8hGe9NexPy1k29XN9EA6VJCs2ka+XnidIvPSWlkP+Zow52sitbF/9Ke1AP
fUPqvVn0XKRuqge1QjcWB4ny/PlfmUL0vFB+1wZJomH5rs5m+BPWXHi3duEiGW1Jl4DxWwZ1oWon
RBBnWNhcsBCYHlHr8YSMPIXE3fdYW2jxsskvbtqG943MbHLgUfMTP0SEVCJcwazO2VNgt/aidcvX
XOZ35DSbn40NDCA3FefWZHV1aQmQN5Xpdmd0upF/XIgyWMX0h0bLHvtOkiG3y9+DlR8Kva5+q+TL
/vtkmbP2jJwMNnRxJUQGzw5cayNLqz0Wy06L0t+mKpHAa1VqCikQMW99DKY+EZtkiLrj2vzvadDP
/kwbmzc9dr8NrTVEW3VMU9L8uIY140CuRCEC/g+Kfz2z29DemBpCqRqSDhuqB/URI2z0IrNcf/jX
GT/enz4jH0okUaPsPlRCLMXD8rFZ5MOXVmOoxSPUEh16uQ4UuwNgE7HPUfYJuvXPbHqsUwboAP1Q
2BdRPV1kBO5mhW23TqAcMrCW95qOkUKspGS1+xmMSgfZ9o6U0C5Uo/w+Vof0kiqqkd7li2t2PEny
/i38sn0z8d5B+QHmU162MSALMH3ANVr1oAwjoU7kUGIfwZtfEI5KPMrSopymawvNB/gbZ+uBuGbc
iRK1Ebyy/jmwjo4NnEaVkGy/NkuHfPx6A2NELdeIL01v6CiTDKhCxGH8KOdyOrfiYFb4Cnn1QLEa
vHPv8fUMrqWuB9c2zK0T8JrL2rUe+iaw0Nktk2uN58bpa+56ps7zuJmW1X5tAmVyD+j0RzBPneAh
N/AyHwgAu6UVU/G+dmwm17H1AGGlPBqCRNhXH9iqHFlDDutV64BDygYHbFmhScKdkH7Ibnafb52h
IMfVGzd+A/VxRmbriEMSBcyoUKXfdB0xVz0oxx6V2Eecgh2ME1C6WUcjGOJbqSvqdsk+S3+5X6pH
/Q3fbT1TbKSwOvsCpvamjLMNbyG3HzJNgRecxoAQluY6MNZByYVBsrWyrk18JQpcz4xg24dt1lHE
NAPkSszxss52l3sJjGMEW5DlHnGO2w2siXQHRVTBZew6mD3fGiv9f7fY+wBeIJeyrh2xMsWXonDH
Yp8qNvatBaIZOGI4G3tEqWFjI1JDXbGo7ySavJ+HUbY+q2x//uofqAD0m7LEoClyjYKPhsltMVHQ
+LouMGt7X0r9+1fXevZ5m2QrzF1UI67f6h9f8dnaI+THZ3jWNWF4L+XvLO/7yJ9zSyMlEVrUh4dA
abe6htaPFQ3KZnWkRD3xSM4xOMhynMnbo/dqpriANPif7tdmGgc5RSCtupaaHn6bnN2YlMY3A9bM
xRrteo9dH1TN/+PsvLYj15E1/URci97cpvfyrm64SlW76L3n058PSHVl7d09Z3rmhiICQEqZSpJA
xG/ErZ4H9vP1RgA+n98YWGN7yVL3JSt0+1SZdvhkWeiG9+loLCojCp9AHHDtk61aaWYQPc2krldx
MGTbSHB7o9qM7nHaXEdTifyFLbRaYCV99RpVHN/7fEPl2DRF9ab3jO4PhiNwq36jBZA0/pNdpry3
19lHFkzOWiHXfRgR3j23qavAs0JIM8vCb5K31ILVYZ3W/0iGnsxA5NuPMXmzLRJxx7aJfdx/POvJ
RChyPwZA1RJBgR4F0601ljkwwScZIY+fL212v/tsRvmjCIxXEnpDMI2fsTEijsr7Ozc5Yj41xXrK
chPC6KwL8TL6Y0DfzsrZDKgWqfXUPjboTixRySdvGgR9ss8uHXTku9k12TyCQviB58kK7kf4DVXF
ck3OqT9CpghXyuh5Fx+xIFYnWv0UsqjfebNNaXfS7Jepsx7LeUxObsseXIqh607XC2UxdSv10uXh
P3VcldMtVBapkNsb7GnQ1zTUdhGqk9gm05QxeSYPitDhTQNTBWiec7enmPUaCzy6Y1vNozwkqrZU
yii679S0fRz7rj1EDmgu2SljToVejSVg5YrjfwSmMX3z+/RSN1htYN4WHWGtjSsIh/O3sMqvcVcA
RJJG+Yq7jG/FeFvEMxGPUU/dZ06LlIWHZwkgMOdSJkr9aqZvkGaMt3CILBQCEGRFQh9+qN4HmwR1
vq0lmuroPahlkM+v5DzsldeQoyQPHT55ehU8/UU31mJtTea87WAo7kHTeABjlLENqOq69glS3ExW
r0Sw1tK/Fw56A3WTOX/E20y9xiOV+UMPLt3O7Tul9bxl5yTqh6t0J7m61ocWrGMwfMuMCnEYvRju
zU7td5NdY/NsF+fEcyx+u4FKTGLHzR0IL/uQudbFNPXBAgzTIRyA8IGMUXhjAW00JUoXahLBUyuV
nwbfrPbZMVrrUR9YpHVde2WXAsxQj5OqxEu5PU0zv97Uc2fyWbEPpfSH8lyeZifZdDJ3o1m1d1Za
80njWjw1pRevlNYJP5F0YOVESTZPKCkhoEihqRiCF7VwHtykij5VfbQXqjNad1paRF9MMRhe0y7Q
EVdmE+Ssaqcn8aKmZrlAE0bZa6obP8pD7Z0s1QA+VRfJY+f55dHW+k/ZJUOW04pSB5QTqe4f6gjn
eKQyucOM2b2MScV/SDWfmla5cE+QXPEShHijcSKbgcrKcHYpRZTq5O+usbmAKxBG0aFQ4T0HiWY9
3M7mrMThYyyth4Al7GpGT/kQT9kl0qwM0RRvXJe6E68gZ+f3sZ58HTwoAaUS2BcZF5K0S92rfQS7
WJFGcaI9TD2iBcIGZONjnPLmCWC8uOPcRqTB+DXCKGrzLSmK6widIsuiaNRjn+WgrSVj3P7jyE56
2Gi4jgBl7tRTuZ4anKevtgGzMQX7oOs/6tkyLtIy4Oo0kCrzX0jHdDtMg40diYy/0Ifpz03SrFvb
UIp1qig4FbOLQq1AR8ZSrB9bDScpLUP7MK5hjDmGcW8isX+viwN2Q1slLnks4yfrU17iyVt3eg0j
g3HyELUVhpauiRiMmCFjvjKaMNfhopk+MEjkKNhe+qR6t67QJCT7hPuB4iiLbFL9k4xJiUIpW1g2
Y7smNT0tZUw3Wapktll9Jn373Y205EWJ+DzSYXoP0A5D4CvzV7KpULEmGWVyb7ew1ktmpTg0eshD
BmG4JQSHHD29ZmAf6wfUHMYQObm+oihQ9e7u2l2PEzY9ADjgZ8Ol1r21XCMocd883GK3rG0hxjW9
gJXKtO08CgUL0b6tLeS8vqzdVatq7r28d2mecrGm2Tmb4k5WeIMJl7LkepJ3s8kK72SvHBuGpblr
fayKHGAK4FMowJZefZIGIfKQiWYCAm+JEOawunWMdtZcx2n9OK/7DnWAQR86pLHQexeiU2GiUEK4
3jLDKqJ23LCWNuaAkqdXsqcsDBvRet9ZGWI/TlmhOk9189GJjXwjDlk1L6ymKVHwY3yoaQZ0QHsb
650CewfcP2408f08p19nMhaLGMaF5joerGIzAkH8UTVgghtvDA9W5YVPbF+qEwD0j6wawyfHai+D
pSrLeRi4Z3rcB84qhYZ+UAK+aj4IUFjFG6nzqjnYWVlBOG6kKOytKUVhofg762mkrum18C16JVlQ
negfOqFBzm4KsSVEdlayKZWGkQyg0pFuG0mVN9g2za+1CerCa9O5W5QGF5UF5m1FoUo7yQexfCTb
hkk3df+/WHo6C/Js3yNtdu8qJUxeADhdxREsu3QAiGnUyYV0Qkfhb20pGtVOoZWAU+Z1Uqt1/0+T
piDXjn0t3mCF4ItcWwZAifayKYVflTH5asrecPpbM6lc0gtibqIrIKOC+DXjXa9KF83ETHC07QI7
5aieX1XFcuAngTtRxijbmNoc7DOF3aVXGvVjMZKg0TyUV805CD4Ltpg8YnKbLQl7GBPZPKt49CZW
Bp7o8CCvKrUCqoKk/Ize80UNtXf5Fxb9rF6ceXrvoSi8oAf+z76JkWGNIV4QORQzrYbqSwkp0Sxz
qPpyMT+EASD3uVf3UoNLjulx4/yPMVcUcuSQsLfbbT+AcwxXc6ShxpxV+NN47p0lqlDyLIlIYucx
2Lx/dKRJeu4QJzne4gVIs6M5YRiMZobMpcoMqmU0BxR3KSuItG2cgCxD5XvYyURtrLvdDhyPsZQT
JqXT7rLJOMx5Uh5Q9B6WWLogj24H4d5SWusJB3Jtz74FfTnhKlkI20mUTks1q5AGIsJz+zMGuIcR
hfYZ2UtQidmPcEAGVI1y70yBOz2n8YDTYU4dpZXf/1bnMxaqRnZZRWcqm8h20ZJLWRlvE/Ual6FR
Xq5/j8lhctbv15BjB5BV1xdCRmcNDucedC3I3Sj/MbANX2CFWlP4HIIj3815nZlK9SFG9K5xd82J
1Vq7hpU2nuUhKurxHIiDbJL73sYW8PMRDOjCBESOCOKhbDIQKUJxrxf3Qx+UXDhM96YQ3JNhIm7m
TPet6P5XxKjcLeIMpImhObFC6kD+XfMvalkaOwda5kKmZ2QWRh5Gy4eqE3cHf/LetGEKj6VJQi+P
PAwRKQDKKqDupCuf4jg2ipQO5YGi0Cq1mq+QHPp74nW7KpqNDvBErwGmZcqIZWQ13etNAT0QTMVG
xuxBm+6hHUC/SVq2c2LctWzrgKwxVNYXev05TnhHRCEL9krVXqjQFAf2VdFa5qBEXOtwBpXxxEkj
vGFRDPn7eBnPWOXfg5GLF0monto0NJ/GoNfOygRuXma9bcVEoc9z0hMCcPqLcO24Js1ratiI3Ywb
mQWfK/JeSqoiNgyc8uoq1zcHwFrh5dqyMIJeZTaa4oqwT3Kr9PF6q8aW7QXVY/UByUxl9ccZmXCE
zav1qMmM5DQs51FT36M0/9BiPf5l9x9qlwqIBzC5PI2N74MOgiMdLfu56QplVfSef1Hw/iWP7sUC
aWBQTw0qsOn45YICL+ZfvBlMe1VhAN/MM1C1XrNeQy/2N9hYQIqXTTVJVl7nNnvZaw6OsB529XNV
FtarwL6XWe099m6oP/etvpCTVNXJ7rLA+ibnwH+aDziGYmsHb+PihWg1Opl/YStbrfqhQVVf9wHM
y6DaouAeJ/WdbMkDWn7+RZ65xnis4l453OLmmOkUpMFJ1GDlLWDjV+816ccmjdYCTP3w7Un/MHCz
WsPZeZMeXw3cgId6d5o4yBep3JpaRhDdk56eKpaBAnuipOnuJjWcqcdkctXj6GrVFj3/97p2Eeqa
BrM+xUoKpaJXuvrUBd61OxkoSq5kzIwh7G4C0ByraepL5ENWg66ah07xSUTGvZocr6epOB16LznK
M3mwBiDNy2s7GGeuYDHoGsWdQHNq8+DPNn/u7B0rcYHKZwgwuBijmId/j1wfOeWvPprih6kLqesz
WLbkU+X/Ml2hWL+LhAVc0tThnZciSBvPVG5ls1a0kKQiHZBoykNsgssxZyvYURZZzBlC9vk8ZBCz
5NwiaQAN6fP2Nk124Ou+8u0wW/p5MAJEV8d7eTBCss8DClGtuE/c4hYexBQ/nFOgCMRHEKAQeZsq
B8upTpy8ylmTuBXJs99THSo4SKgl6ETKqW6rTfuCK45lnWeQEsenp0URYn9tKlpx5xcRNXE6rVYz
H/nLEZTy1IAia2k+FuKAAUJXskqXo1ygczgghPpS9slRIPieoAi4J9lS0aA/qnoHhFHMlrMSa/qV
wZAk9WDickfuKagduHktMkZSPomUZPqEfpTskxHMKqAB/f+MT/vBh2EbjTsHwM7aHgZrowuxG9t3
J0gt5Z/NW68cLHtVMdgVg2+9t7ma8AtQXB08UmVYG2tu9Zd/zL01b783DEBKV7qzjUW2usIRHCEc
bdHIdLQzOfmmbaFaFoM5ZUsj90+N17hnV8gpmLFlHRIEtxeGTFaXXhUvkd+ZdgPquw+m82kYeb7T
XCpSUjFSm76hcaS8d0nwZzgKv3dZrrzfRks1yiD8/o/RMjz232Fe+NfRZugaazQM+UYLnefYLd7g
6DxWpSfUiaLqJYAfIMN2l+hnZF+rRduV5RvYcGc7+V6D9VBXvClZaC+vr5F9c+o43JuIWsVIafBt
b02YFhZWqBfsOnCMGDTrxZxZtSJ2X/xlpU9S5TPX9Jc+COv3KkrId5dDcq+Qgd3VJIT3zu/Z2u/Z
djnmf7njU54W5i8xO0aM7D0OSDPOpZPcZ9DWdkPvfM0ONGiOfls+adaAX44fgmF0/PHD0TBhMnX1
rwbWHrda9PJHTKOw2/Z+cif7pqAb+t6OGB0NKkCfwaKI0ZDoumhmrmxRQfcOrQkmy4mNGR9Ko71T
2WatmjZJn5PpzQNmtoiFkxgqAgtAr8p3J1KClch6XvJeN4+qa3brpAyLd9Ntj27jAzfErAqNqvEZ
SZtyW1kUVNIJO5EYNAFQyCTe28CsqdmV4TFOsCMRQKZUi5x7MMH6/XiIvBTU0uS1hPXyOXTm4niN
IcvbL+eGi0X2Xmfigr4pBsRDEjmvGmEX2QF6lsrZVSLzW+Bpv+RJapjXEzApvzRVNb6Jk/96jJg+
i1l/e51/n/57jDplawzeg0fLd3rU1cJ3LR7YM1cGe2l2WUh4x4+yZSewhGLHzg+mHufPZJBZNkAX
W7n+2J8BnCcrI8GiSZiEFG7fPfkOJE1xR4gp2z397qPYfO2TWDzZpzFPtn7PQ34DfMoYFUcrq5Jt
7pNCAk1hvthzc5Gbsrn0w2WJs8RdQnnlXCBTtgzQIvxUUR8hN9O8Ilm2mAX7MC1G8BYFyddYnIGe
/TqTMdkrxyF78L/03l6FpA7kpXBq9xOkcTQ5tI/ec0iY6lG9M6NB+2iMhypW2/cwVMy9P/Gb5ahq
6t4sytzkJfT+EqTQEGWcwk2DimWtn/SMj7aFnzV4HnZ/aa09eoPuLeyia+4tvVaQHcxVrA3U8iMo
NVRB8Hdqil5ZI9M7r72urHeyxky9Yz/UJFp7XAXuqr7KrqXoEGjddZisWIthLLONp9nGPqdG8OQ6
bPYQh07cbKkqoSFgmMW2QOv5/3z2v49zU009mr6/dBqj2JLL+O9fqVENdx0iUoRsYHPX4CuybFBb
2xRtg7VWCkNx0Uz4WUiIRRBm/Va+fz3E87pXqsd0SLt7xBU/Xc1tT0ZFndNQcXyGq/spCzyyiBOo
9j7UDCiDouZTCmar4aTzRpZ7EG/sFiFgqy1UBaCapppvZJlNolXlGejr4gLNx8YPo/uzt6XQdZHj
tMZcTz3qwsJKy9MsssaKlYxn2XYUcgAqPLFN6hQkRPGv2qWmF5zlofDnAL/TZqkGHoo0v+MDCe6d
ZtRUNqLmNIvFaCXXpUW86xXNPsqQPGht37eLrlWDlVO0I/I+QE0xaaufTI3PjDQGenuVXt5rXdhC
L6mdTwXySy88UPrpSc/1R/m5wh4mN+bF0/Vjjiztju1c91j0QIogC/yodH1e5HYnaGDgpb3NrQaP
U7vwIdJ+ycK7rLmrsP71ha/WmJ7bBZjZ8m8Fezkm5z6ZT4V3kqV6jPyala8m9tbCdFrvHON1rmt9
DcbROQYlt6IhagwK67ryDgzt2OdR9l1zkQ4tYe4g85gt8dlr7twhcqbn9tmqBlRRQp+FsGmrwbZB
cnQpJQOleKCMpVU+Lvsp3EDz707qNBfWOekrSKSyvIMqApQ3dgQ7Y85qlvSecS8Pg193d7OJsh8c
/WscXdTXXB9dePSFeR2lilUnRrHq+hZr2tjdFRS7i+pXwwPuTtUHvu5GYoW7MGxKmJQI5BniILtl
By7jJdLcerUskcrcSl+vptO1nW4Af58E0lTGSq/n8RhplGkkVBX88X3meNZJDomwbLsbHKRDxAQc
hYCeSyAR6nTt3XV7P801kA1ziOfXKtrXbeI1mz5Ppv3c5GtchnokG2c2Kq12yiBFnGrEmU9TCpdU
67xnHLOGLWzGscHKm5gcYkt4RVb70W7snKdJJml0xdEPrjEh+yGUrD0rMQ6WPdz1Ii1TYSWNflmC
TMxydLxwKT8J8Yn5CM1eRQNlSH5WIu5ViI/dQr/H/zMegV60SQcv8cTgU/f7Zr4kvqDa8Uf8bom/
YRwVjN3R60ANCiiOdi8zNnFEfXYMKWTYFOv/1aIK0KyjQmTnxX/UttEjULoMXyjRzLK0PQIsOV7f
uepPEC5Cfy81uzFHu7/CFjK9P8scTKfBCQhJhe1ymUX0fJMaQev0uy/AgOhvNTBOMj/Dvwop/b4O
hTVQcbbDFqKlPB3jOVm5Rg+ST/Q4ZV+c5dntIGMAj1WPNJoYpMJ53nxd5E3ofcjg9TVRVEHd2sXD
QAb/8XKy6YlfoXbmMiRherwNm7qq3kfQH6KtpuiLKdbUw2Dro74XBhXrvNCpdN/naF+Rj/39c+BB
INrT18/f/S76b4jj8PfoO1LV7hWp3megJKMs91ZXIDpJAWfXBxqG5GKNJwciu++dvdZcX+HsgegI
gOBMlD3OsVzBebMppJQ1jK9Q113igmmvgNTow3dbT79FujNsOr3tj+2Y9EfYmpWPVFxWQg8qcY0R
esGq0A+WZ7eD4lNYtZ1pdwv9p2EyBgCoBxc2xVckkkQS6YXPrR1s7VI2b4c8n1qeDdH6FpLQJZQb
/EvaFFBh6hgpKCBNXWDaeyQtQDn4/Bdi07OWZgWhzp58y1npLfW71vuVAsQzFuFch2s3U9RV1o2Y
FCFdpxqjfdeLev5sFOpBzedkITtlzEtw+a1cN9zKZjWp73hYudSn8YMerhhVPfDXlg/NxjLUHOch
dAtkGq4LAZNlqISfcwNnwMAtr2a7aqeAUTZws/ODyV9YtmNt5QM5QBF6V83J2+1BfXse/73zFq+G
euNT+Dr0kDOvDBED0bazjlfGF3+ElNpZ9qpiS0ua+8/eTjRvc2UvGkZPc1C233UsMqBPwjmXyy9W
36TNgulxVBCvDKL4ZzxhVFv3w3gMRrYOp36Ik4uFm+CSleLeK/AMVRsfYmk0fnQCfuvqjoHvIQSI
oPHbnRq3872VAy8w1FD9Jib5Q3/UNDLQMr86+M58HkMFlrHIgvxOzYZu+jn6KCXJkDwEsVhKZzOm
NkY5XBJvWEUl/qpUKL9oKQNlFcvCb0SuDUZdwQSicYuL4TTXYfJdBkOM7/Y4/9swpRy1SyUAlz66
lM74IB858ZgIQzP/p2zJQ0LKdd2VQhFZmFXKWI3L6sJR9ezw5XhprksT+xgfivo1lSzfRBzmb1mc
6YdQZocyDNDWs0sC+/Y+48hQToWJ6p/4SMx68la+4rgr+QyHAXcHRALzQS756wM796AXueRfN3KE
fGoXZhTuQOEY18e8jA0ai8IagcfbikBv3RJtRE2n+lxrybztkSu5gM+gnpX2YFtiYFnJ1HvbtHL/
kg+Grp92NWX2o2xd1wFtPP4Rk8sA2J/1cjDZVDzUEAshQCwMs3bxFBrs/WTzRONZ27+5RYMOPoCA
/zQCD7v+DeLKHyOaRuiIWi1KXWJZE8WKeyo0dW9ECUsa+TbzOd41KRrct7dZZuCUvA5I5y0GNybc
Wo6PHYxY+iQ86/azG8MbVtrPYcjrF30iww7TnHJI19R31G7B+GH9QBZtWsDPGn9Ojcs3zG5hN2Hg
SvrNtbGhZ9fW8g+7DhGOmWru/ZAvPei6KDrgpm4YdrAokug90xF0xMuuPdRckAe7CpqNg4Mo0nxZ
/9yH/XjM8ORaVPHcP9dobz/OARaoReS3Sz9tT43WTneNlXiQ89VpZZt824LYTB9qOG6HTgOcksdq
BdOy3ck6ETL0XyNaMaL570YkXVahY9D98RreXLZrFae4ZQaDYetqcbrMbTgugGX9+k6JP7rJgRGX
TNBi/TA2d9feDjb1yqySTaYXpPFa03hTUApdxoEdnXQvNd9Mik/ZVHQvE9D0O7JpP+SoIii9rWV0
TOIt8NZwZQ9ClnRFgI+APLV7ha89Nk9wXIS3ANoZmz4S3HQhNq4WirfqghLhF9G84ZelCnmqWR4C
V4m5vHXUHULlFkmzle942cobYAinqbF3rMED0A2KBLJzHrBuxAwHkrIQBMEMB8vFXWzk5ouhdf0e
jQxU7p2gfBtykDfFlE67MO/KNzUGF6dFhnqRvaEFfXMeXuEtune9ab93boRPDeYHC7XCJ9RWQu+7
5esH08rwUs2Gj8lL018Yvb9jMme9z23UsfI028eQDcwGIG14dnPN3ru5qu6ifhigkBjpSoVlEONz
uZFuWdIkS09z7qoihvYBa8Q8aL7ag6jpyYEyZmM3cZ0nY749oCeh691GQiXaFEyK3lospB3XP83R
7J+mSg9W0GmVJUIRds9uN1NOsjvTURNHenQ5qe43lOCcu9uhtupkZQ9YuMiY27GzAr8QnjCG1463
caiYz8c8bhGbY36a2uGi8N250bFpRJUkUPv43NnluiIrc4foEf7K4mwY6mTLLtYVInNfMa/U+0Md
Wz+nyFrqSEi/kM3ARWSOTPSqvPG9m5BINXtL3ZtCmN1DRRDhr6cv8I6oFMv6sSwsG7G+5VII7mXL
0iJ1hVeMt5FF5XoEMZ4p8S9ZksbC8TvVMeesiYM8U1v13c+8dheS/2u37NDDndp4n5HTfo1o1Wra
INXF3tNrhl3CFpIF4wDJwi4mqtmDto3AZJ6vTbTlydsWRb2SY3L0HO7tusVZJ8M6O/cdnsAI1I2h
nX3kU2YheDCPxzoZ7NdyREUzabIPSLTTbh4Q8zF1DDUoP40L6DrNbjaYOknZd2RI62ubTCVfI183
nkxf+5hMS38d8/nFaXT7p9bHRy7A4CNJfH2VAA45W2PqHGc/16neoLKleobp4UFqVwpYsrGrVmOI
JXPRGocurw1AWNB6T9wmknXQGZS95RhTr+0TzJlhy61whiagIoekmxFE7+KZdeNX9uKWryDlnKDv
B1j65KvPk4VymBOvUdjq93bKdbSdHTUCKZFgW2MWzvkahA6BqThjNgkUoUVZdcNZmngMXKKmUb8B
O4guSUfmXIZLFeKY1jv9RjblpFBr6qXVj+5Sbp5yp1JcbzHyP9mQbev2c6o9pdzin9KaD6YwkUMR
AN1vdmU8TbhD/hFvxHP67+NndsKrtPeu8Qm1ojjf6okPuV/uclOxB85/HxD0FltfeYS5AeEFs40N
/DTkdu3+pYOycvDRHFvJX6W1/n5w5uEFhcrqj7gYH1ITEdjp5pzXbNoN33ywHDd8Ks1pL+/srelB
nescQKPU8N/Qj+7Zc7LLsMs0efgCWaEVj+GGZqVwsyDGtFEEZsh0UNNJGwpaA2DZK+ZPdsuDneYW
QPlMrz790vH3FdoHKyfLhq0nBA7mEJ/yqbbAhSYO/KnSTR8S/CVbo4P6J0KpVlEkY+0jx6toNet1
eUhJFJz++YyRbYTZNBJANWqbvhJvVL1RlkNU6xf0Q5Fc1GLS0pYBwETphh10Wmydx9p6Sq12fPRd
rioaM8T5Q6LqP3LHDM5RVzTLqcZhUDZvh4Ti/1k28bdF0wNs4xZlpwGigMsnYbE131RUkvbUZN6c
MUq5UKp4awvYXK7AcFE9h42MwAAXiv7Z2Z2KLj6QDwkSvR3qtAWxUTvfbyF5hkHOeEZ7YzzbRoqK
oWleR6AE8hSaNn5uZbZvtWb6GGHFrYAWu+em69lmaqjpR7mavfqm+o6JnP2TihWFjfCkK82bZijN
YzXWLaXF4FcRxOlRhgos3e7aMd/MYoAM2ZavbuJEyVZ52BlI1g3NOhjLBFcJK1hKPGw5q7jOxZO9
x6OqOUWIHLgLI/+pIBau1ZrzwNbD2VeR023mscGXMS2PErkOnKxb2KI4gIQbd9ggvCR5A0k0MF5q
VUc0j5ZBxf7aQt7phxEi1TP6E4JbEvDTsJtdjGp8DENdf5wiYL5urgtcMWg11DD3NQJaAItpRmMX
rbTUjQ7yAhCTrMlCrcJ00RseQoB7s2cXRzZUp6tDMFkv/tIwPCHLk911MsM3aBukIoWuHZ+e/IR0
x5+WhqeM29vHapUjEGV3vpchxH6CQ5Agdzg1cUXqFtROjvMIyGmrWg+TU34ozfzhKUb7ENaafufw
JFjIONqJ6IP7YXtoYzt/b/qzM5TVh+M+9zoe12GaTO+pwZ+uQBI5Q/f1X5DHusatpDL31BjQaIid
1Vio9SUfwce+yttKgDiFRD8oUeGwTUP+AhSEjEjsRKxp3mae4nD5j468RGGpr9V6Jzt0zw92vuWb
Bx19tTGoXmT9xkqX4URD7ovpQe+yekGScr5oGnAXkfm2zQctcPGp4tIrtoOBS0mjVdp9U1WpUNPN
/qqxesgC85eqDC8237z3Eb0VZCf19N5Dq2nXGqaxxyMgvgwpti+YdCh3Y44mlYUyxpnCanMqh+qF
7SGirIoZ+qu5qa11jy3eozxoZBXsJLbPWd4hkun64c6NLD05g+TQtmbmPkDXUO/kNzJO7Qe+fiq5
Vr6Dok+2gLx5j7M2r4Mh29QWd/7JUbAcHllbakluH3LUoTa6GeYvkJZ+Dn5m/xRDB7PJlkWY2NUn
Bj/JvicVdim0+NWqyuDawvWVioGIj+Jg1eGrT71wL+MJMGJtYSc/a8N8q73JIRXDweAZCotSnA6A
FqdA5XPmASo73bTvZgBOarXS8UxdFWjVbK5wpCsNz0nqV9zUq1XksQSS/0innf5s3nplQc/Ajm/Z
j8FJzxPe7t++Qah0GyvAu6gG/b0j18tL7wX18RZvcrc+itfwprrYVDOmdn1nGedRHLK6VFA2jSlY
pHBI/ohdxzROtgsm5UN2yEMiZ8hTZCHyZR475bqr+68XjLaYk4MKCg1r/nQ6y9z5QuEo7BsUJsXl
GIUO5lCeCmulccMXNZy2Mk76nqIVHl4b2USp6xDnSf2MB0F6ltNrJ3i9Cgh4ZXBWBz10PqbQgw/C
C+K9fEz8sjiyRQ+QLnJVgL59BxSBlXoEepX+lvRBuZCnf7SvE/7o81xVXxhGWeyQ1HTvHKW9l9/L
JOzcOyBv9xomjKcxHjLE+xCzy7KyPDdjzk6orpduZVnPOGs2D6UzoxAORWOqAvVgk1JbGq5avvko
Aq9bLB62clL3S+8AF8xHiWGOdc+6rxLIkH5PibebrPvffYFf2NcWr8CORAsvQwl1tK2V5IB8ukHi
QTuAArfQuR2DxzjLLqkIo1U+7w0fqLLXzc29W6HsYM542r0raJ42KApe/Nka72M767mFhx+KmUz3
MnSNJ922YUt4DimoXeO81XjF3Z58EAIg52uNJhzyg9b7O4y9lHdrTtJ1nMfFyUMQ9YxCfbkyKTZ/
t0wEcsMMKEELb84z+EvZjbg7Hofa1rAUXCMyF2U1U49+uq6yY3Xl76/LoNYxvDWLOf/Q5uFTO6H+
t9Z71JcMsy13f2xVI3Kzo3mcWzZGh3LUYYJauXUyYsSoNTW+yFsUNbr4pBbTm7xFyVChapCgyLVe
72SaHVfnoWtOdazvSLAZH+0cdSSumuDiFl59ZDYGOxAeXzE//JAbgd9DK9CzqKhHX0Mb3w82o5GE
r2jN34Z6feWcZiP5S66IMKgOrssix1QusPCd3W2lJJdLk61BT5kS2PW/GSul8lwFfnInOSyStVI7
Rr12Jq8ApQuvpcy1i6K07q72dSBzTlAh1Ywh0zpsHHBz5aD0B6SPvk0D/9Uw7PqnydfjJxf4YGb3
gAzC/kk8W5fpHLlb2fQSFWfBKfguW3JOUzSvUzzFZznJy/wWsbksXlHOVLGPmdU1eeng3M5wXMha
4N4pSq7yIDvkGWm78GRnGYyuyZsWvhXrP/t1INZZZlwh+tcb7kNpwmF1PUBUs4olXZqyLDKHPF0n
NSh1XIWeYQgFP/52gplHKCPsNK4nblk5b1aabcsOb3buNtZD4rbAA/FaXw9+G37W8Hi7FgcFi7q/
xZLioFuIq3bm+JfslxNt9LGWZaOndwj17h3Who9OMHRPmpBOldf/zLOwxBZmoQi5kW4WkK8OsQLZ
W6TIm9ptxg1gjKKXQjXXbQ4eCRIeug7htu7xyDWG1vvQw2tYRYZ1qybpV5jRs+Jj1OZrAzJoL424
c7BX6J5pSAUE2YhMlDRj46WHoSF6JB/9X43Ar5GmxKvo4cozt7oCIJ0NIQeb1G9uiuBCwg7n4ujc
ygAAAtJFa/PZbdpfCCRP3y3NJwMzvjWYKe1mqofnAkmEYjsR63gcJSTPnyewSTAmw+IsUWqyiW5z
cZYotblGXEz2sjfVN12cZCvTwr5p0NXu6OAp+5TFyn3F71Seo7q7NrXEGb/JYYX3qc5gYOYSjVmR
fOVf9UGFV3uOoh6rRb2Ld2GtIt74P6yd13Ljuraun4hVzOFWWZbkbLc9b1gdmXPm058PkNtye/Ze
a++qc8MigAFStmUSGOMPfjvubFMb8VpnWyh2FPKQeom10iur3NSCX4tw9ESW9y2iNmHg5iIit6cS
pUZmhU71iN5zfmeYaJM0RtScWG/Fj7aL1LAQC8Fhxdw0XdpumxksSWhbG5dVz5Pm9N0xzmrk63q7
QWtIJJQLXbsGwxY+JCZ7AN9HnutsxDs1yiqoMYWRo5EYDRRGpYdvarjBw9wE67myk9vJbvJ94pPz
fqZSn+zCFLEYQ8Wt4AxJLRD7o2ZB25G0JdlGPvV3e+7NVTej0gwX3AUACRc3KBW0TjOUnWRTQiAt
7I7wGXiQPZlXImgp4mMRb2nYQlziZYjb/jXeyPJkEYXYgdbCwrV3DH2l5M1MwsKb+s0ZQ10kQ0Ra
VNR4tUg5zmk+HXELlPvbXPXSXUllaxmJ7a7ROjm8DOcod8Byz+vkM64kVXor4y3MAlmwmPbORtr2
QEH5FYElgSFWq8e46oytV4CgRaKxwYNxSup1rmrz0m5Yy50/gp7ZMzQMVikyw4iOE4w5BAB44q0C
tvDIeWn1nYsIyXWfOgLaxudW/OjclIMyTEYombWqYUpva6OGuy8WlmONIYWXmcY6ijxyM+/rS3nG
f1F+8D0TLjvrzvOS8zxtavZ6MttU+JoI+TF+m+0UQBuem3FjoohOOZu+D4diQAUs95pzyGVgGlG4
WvD9N45man7zM2rdsiZSWEF7hkF0kYZ4vxiQNX8nhzAKh5NOx4+Gc7SslshhTxRP5YCnYbL1s3DT
CqdjLG9uUAAxt4MF9UH+wVqj1q7jIrqF7+KgbumUG5QErfOfTgHZuczCqdwPyRjcTiEmIsM0/QhV
BZl1sYaPUPQ3VnqeIdb8JYrBSn0DkzjBtGCTH/IFWcUqReRPeYAzi1QON9QUz8OX5ICMrrJZXbrI
jJ23B1Oo1Iee16a87YcdA64srAgixG/kR3HNRWMbMbbyiAK7eaVsTBthOXRVxRbbGb+De2KzO/g/
NQuOclDZzyjOBOsxbeL9gAjhOhYSOxKSlaZucAJzuxqqEgUG2VSUeiUjUsD+rpsJ7djIvJaHoep/
5aQvdpcuFWzUdTCF8R5q5YvszzMNDoFdC0Pf4ORWWXiSZ4h7zWszQzjq0icHTN2KlmVZTps0D7KD
HvUvl+90kyFbhxDcSyT+ESJ0yiGpSk42hBn+e5XePaBsmVBPLygC+Wjvjuzmf9qIixej/zOyoOSp
g5s8DUZurfXCaI6qBlS0Mb0Zm3Vw2ZoxIWjh2vEZM+YhG3Wa4/pZAsokjMzHPS3LUfOAKDsu0q60
N/kDAvghWN+iu8mG6JtpRmKpHqZ7VC76lWy2IHVWeVC6O9l0fOWH407RjWzlD7Nn4UUo0yJzjzBU
ayPMkxk65mdCN2kuCgN9uVvDGJJ6WQntpEzroyups0QZMV92ob5RBXRMshUko0GenQ+VhYu2Ej3K
/kuYovv12sirGoJX0Vzjab8+FzI+NdOg3g2mly37rAkeeKDES0oG0z9I552mJmwgvQ7hwgE29XM2
xl8p/xpfME4vILoqEQWe1tkibtpeGYln4p+GU5peKtnGHuqfaZd76d7OSJ0mVv2116dx+DoDjEch
CnakQFewjHw7XJpFNJEolu3cn3AVYYfxtzjZp3drFBSCk3xO2eJhBeVc5wFYugv5YLo8wOSobAZe
oK8xg3gLuQw0FuohmnkTVFOx9s25XqFEm585z/Isjm6UyClvLt08hj6GKjPxv0M7K60+hLZpdAsG
9BpT1Oku6RV1M7hWflTmYboK1dbnvY0lQtcW+ooSb//U90O3mFmRfWt5xJ/JRb6lLQw7L1G4Hb+7
+Mt9qYfKXHa1i1sASUE8HSp7GYIv+KYgzJEOJCFrwIcbP+r9vV7o5j2bYvbUIgI+03dU8oeHxCu7
vefPCEDrnfHSmdRGRMCEgRIkj7G8RgdPPzk2zzLg5MrR5aF5UgTQ6HLo2teumbLjpUeefQiF1bXC
d2xcXvrIUq0caoK3Ud2Um84DrGLZ+fzQ4+1466HRCZx5fhhUZ3ooG6tn56mNV7Jpl0q411nbgAoM
22pp9M+aPtT3ctAUe5ExJdstm6zaeMDN1rdzqN+i06nAP5KDtcOarM2CA4BezCtJeF0j4YWwcxS3
6APjXw03laS3aM1axEGExPPQ7eYk+SH7zwc5C8OcYjnPicmqSs2vCjBTC7tgC+jqXnfT8R+5gmHT
f0HMGhRSYP1Kk6WlqPkvVMgRj/HnZ88zdRJBtXkNTA9f91jt1+f010w6MvdXiXCy8obKRZgdtG3s
edMLBXlE43HmPMRdNL248ToTUZOD5fo5SnSbZEr+jFKiSvl4rfeouUfKW17r9x3rKFz5GTxHZVq5
GdK58xib910Rx1v0kqEciOYMWOi+h6mOI+x8ivqeljNhrKbZ5QLPGtjiCh7meODq+j4Qw2Ew9Nda
317J+ecZRYOJTzcNmxQlS2ZMq6HHA+fMox4LUC9lj2lOMo7k8GPyPUL6vcDSXS6Bge6jT4MStxxO
xXDoh2/DZHxgUYrZ7oTRTaxXdz1WrhpCdy20yoGS5KdaAHjfg2231v7Tq/1SC8Bm5FDmurWX6wUZ
VsXKcDWiqPO3skWiGbdzb6u7GjewYSFDgL3goiA37O/DckCPiwKbD1ERkaMIVZ4nTySEf8/AdxUl
dnbmaNUmhzlAp/t8Ktul6JRn3Suuk8qVPDeVMD332kpO/CVKDn+Kkc1A6SG3pclrlnn1+Ucb+vyn
EaMKTn3wLf3wtx9ZZCnUtM/Pk+QPcslXyAlDlqMD7UwoQZaBcGdSXVAJQbHvIj08AIh6O2DPwSiy
D0G4ufTWbqXhWytCzwFySCjGZA6Gn0ZpbRsBhFp2c/6smoUNSrt17qYk4uCjNs5i8dyI+N7GrnV1
DvfHIN8jU42mvYiPxUFtDFJXbaSv5Aw5EARKvnTEbfpK6Xd+qQjjHHALwvFAbw5O3mIR4/Y+0tCu
0YLxEb2ZnQQ4tSje+vOIJeMhWVADGlZ+0pQ3bWJUYELi7HtN6T+PS/2fAcjVeo4zFzoCpVMPaPG+
MPRFpXrxHZamBiAj7KU2b+t7ZfiKfEHyxU/6ct8LCxMpcaPiM+8EY7aoKHNs8sHxwdTUmbPTp/Rq
LntqoZprracoaa+qEVuzssberrBtvrCOXPi1Hd/EwUX2gRe6sRAmIiKRwMI1wSQSWja5g9jXWZ1V
a5k7kCM0LiO/w37PgQNICiTJDcpXveCGtuNCYnclnbqa4IsOEULkvingGeN7jByWTGxbz/81DwkS
rMON5sEnpfdoB86LPtXZd28q0Huvmsesp34BhsrbFk0RLKwCxB51r+gKjB52cO3kfplyi/cOOYIc
fYyFa1vD3X+P6KzsqanjFovLrrk5a/iM8Jf6HlSIq4WAmKX0j+hDVFc5fopTRV+OUfs2VBs296D3
N7lWBsdQGYsji2pn3Se18mgY8EiwP/d/Wjh5a8ZPY3RR6dQq9TEVc6ZwDo5o8RRHfzAdoNK+/whb
4m1Od/w0R97HG/CcjN3oWeMBfwKjqq3R78DgUxQButGjCIBurkGuk/Y85D/DMWFvJlo+AiPTQs5j
M58fpwLzmPdY2X8OMf3hGhXQvef2O03r7B+Jbr0WCAGhuamFm6ZSq0NnDCHeAKA0qNWaryK0yud5
4afZLypzXoPzstO3W5RdpzVva+wmNJR0eCrWD3Ftfc01N/xW4i6/GEatvMNqdzgEqDOuZDou0m4p
DVj/xI3xGsW9CW5Jm3aqj7BMJF6KuJ6VpDFwUkCiKX7MPfKHStzsA9UxoaRSfuONhRR8oznVyg4r
lqL2ZD63HVhokN8oExYBuorplCGuCO4wWSU6WfM5UtD/ZaDtrOQoHNuWs1tah1AzHxrDj+4H6H43
pPFxb0HF/3UIMeyp/Knby6Zdvvo6ebKgytFET5Ga5IkSvoYDSU3XMppTFLvGIz45W9mPRh3PwcRj
Ey0uJm7igoJaIJpu7+qi9w/yYLupjyi0+dasphiGT6djrvUeUoPaiFbuOC4GPvl6Kv3uoeHRcdWO
OMnJpj7rPQs5vGKCRLkGs9I/aEWZYUGHmY4cxC6IpJxlL+WgnJT0eoClmFLsfbNjB2NWI1+lGYM8
p3fulWpI9tArwm1YJc2zXbMFqfLmqXf14aoR7nVCe7AUB9f2oyseGCmvCte+kwO5qoAR99Cz0Hy9
iZehEClE9CXcntuZq/1Iis658qWcoZiHePPSbGP1Rl4FxTP9eoiLzaB0xaaHJnuFm9SPNkqy7zgO
PId+kT+ZfaVtW5snRxzP/kNtFH8LqMas2+U9mUnNSTapiS0sNL+fke+Dn/TAQpq9D5M/Nb5FA9j3
Loj0p6HBhjXI+ELEvLe2ZZvrSH+M8RF5dbgixtDczZDNAavp+hd0Un4gVjBcl6LiI5/HYd+tjdjr
znqi1jSgnjB0d/H4hKZ+hNWPXoCsTt0vvW3v5Q8FE4WdcIoccp/jLMLqLD+qAoXgwk4q1NC4la28
sry9G9mI44tBwBztPQIN43IsQ3V76cMs8PMsy9CbhZwgw6zRxg+I9cv/OKvPKelACG4EnJQC8mXG
uS3uUU/dgaeFfwQcGT4MhTdvLA/GjDqkLBjxvOKfyeGrx34AREisbkJyKSxgBSRkZJRMXnDXaOuB
hOQXq2ffEaoDTkmddwxdRK16oSQ1pypFMSNNcLTkAWEQZqTh+CFM9suwLkPygert9FIBkJVhgZa8
XW18v5ojriabIqwEb76YgReffJM9fCorkLwwvtgUjDajg4gWeDy2AkoobHjd4EbDvuDJ19Ol7LeS
vjlMCAotk5BVfttO2kqfymIvR0d+mAq1ynt7Gs072x+BxXAxPabuCukrWMtmOVMPV9zaP8hm0P/C
s7YCv8IH8gNrhQiavahj1JjnIItfUFND2sGsnyeE1a4R5W6RCqyil3pEvDbvi2mLnET0orvJq6aY
/a2Tu9SLymQvu1utmvbZiJOLnFQFI1zC0h8PcvTPa6txwZJd3LPJrI/XRmb/tXPa/jZpi+Fv19bF
J+hnwVN8v3aXv6gDOTbDOM6OEaLQwkFV27czo+Q54hiKFDELr7Mxx7NRBiKb4a9SI0HYT0QjsMqI
nD26abOPuu4O5m10bWptp63kFDhBC2UIzeNgVtYOIdfnCNVPZD6VlPIhckm9Wlt4C7VlvlOKkt2/
32orGWN5lnvSjx1G7NnB0NxXPLOQexDT5SF5PzNnO12Reckzc9zkQnopdFm79E5455iDdmemygO7
Z3SRwgaZhBKXJAnppLb2KUpOllEq6vbooDrmMuWZdeVW9Y98sOKv4qT8fWKSKpA98mQOux/yRPt9
IoL/TzH/7RbygqBLT/xOWSIqaGEpQzntWACML0U+7tK8jR67TFSgtKhcyH4Z5hsIDdgsnl54uexC
P40fwan9K8wTV5Nhat99CKt6hU1TiKz05WrvN50m1OrHP6/memq7lje1KHOtSgX74jDCiCyZ4DfI
QpZsWmarHGWZK+Xxch6VcguXUSnkMCn2/9e58mPIG8krUxdXjpf7Xj7k5b5ydHj/GFPU9lt4hc4y
sVwwE553suLBvFEV27yRZ3GDF4qfmCNGLWKg7yJnUXm6usjndtzKQF12NnW1Su26OV0m/28vKu4W
FKl5c7lwmycY2cp7vl/43Pd/uaicnwKsO3/aDxfVQBKrTvjx04YGigOBoZx/BefYzz/+++9FXtS1
1XErP/jlZ/5PF/5w/9y3s7XRraQAfh8mX7oyVrEtRH5PcfHQJdsZbmUTMhyAj6zGuXIQcnxl69+V
EfURocQnIwo9/DAdu89/TXer/OP0xi6W8mLv03EgmRdl3KinoCOJaQuQc2J8zeYp+k6VlG0sitRo
RrrQCTFw3JZ+nzwElJ3/EprYzVvoaMPHkaGTVv1MhmFpOlH6ZBSmuU5nqB94sboHgH/AT3Gre5xF
7q2up4EdyaLlYf+zQA+KnizbtiyPFpooa8ziYJS9v9QHE3MxUQex6h7uHGqAJk6vDzJM9juBhc2O
olMy7bFr6VBlPcizy8HAA4Gao/sWchn4FCybvmuUy8wBC0gVeDglfg3jIfC+oTDcIIzyuxkD5y7A
rzr4/fXKvC6oKKAhkoIYivJJ2EEOVywerQcfJTGgcjhwm0LMDQHJ9J6kPGTkX2gkxo9QgNvHWnmW
227ZKJVnuSEvUKn9cySZPoR9niPRAHz//j1HLjRN02ge1eaLvLSdB+7GUxx076fn/8vEv34m/MH0
ZTji5KmqXbGUbycMC5Qlsv7mlXyHIebJgqz/AgwtO3ruxLdTsBXC0vwYpWknOLX9F7Yvb1HqXH9L
2zkHBadGCFiO2t5TfeshHvwXCkrht04FsjUbg4vSKWT2aUa8T4rfxsXPUXWLf0YxET6mtm8QP3hw
Q/dFjoNk+TgxDir0cMQV+/yXnDiAgt1ExnMzW/1Vk/iYmaOtBG5Gg1hl8coc/Wf5DVYi70dbBskz
JYJqrbtDcmK3hEXnX+ZU47O0pnif04s5bZgnp7EqsoPTGvNGL3aNqegbFh0VbkIuvkJZbwr5BOTc
a/7HQqpqr6mKlAsUlGDh1YuyLHzxfXop0RN4wWbeXPZql90Zc5xs5wQfZCMT4qtgeVEeV2dvPZvC
F3Ick5vGGTWK4EP8vTT3EsmlRGm8jOJxumXZ7+07dGU3GfZOT3bpvcgIzdJvCgOkZtl9VfLJuE0E
020uMWTDCoDiLS3ZX4QFxgQzr9VSbVmmK/hMbsxU85dyWB5s1aB6nyl3tQyJ4y+jjbE3oIj4ZDSF
va/6QN1R6piuLc9M164TN4/NhC1OCGrvK8JDp6IW+7OEfbxpqr/KYnp2+iR+nSatXqYg++8Dg79m
m7mYlXR9vZH/2/KQ2+WI0Cz/6k7xzYry9liiwLZXWUAsApIS7cM0ofrv3Sg9qbxvyJMWqNQLHq/U
tY3jbhtp7nxwJNMXNbxy43Sxgg/mbF5TVtZQao2CQ1wDjpy69qkOgEgmjj7uYhTNHgxX+4lARnEb
JMm0LPR+CbWV8t6fZ4U5oQAUJB2eseLsz1GWi/SxiXwb/TOuUBseTy5+qWLW59iQWbGc/+c1P9/x
f4oLymPmBGr1DYB1CtHFVO95myOy1wwj6sY0bSvrbsYCn/sUO9ClX839OmJNvR6ahDZeaduGTeCN
DB6qAM0ulcRiXSXaPUJd2dZAaHVdUmNBGPEryT1vXSRGvw+zsHzSZ+sEw6b5arkJAvPIVp1s+Ii3
+D11CzmQZjxsp9Hu7nJ8UY+ljfW5vJLilHtQ4A165KW1ayuz3zSpY/xjmqu2AsSHZky1HW3eOZD4
nsjAIqGQVj8kJD4PNWdbZNa8lowRuwlCsb9LjxI/LyY1IKaKkKoeslEzq7HzWVDW8KNj+kbZF4Bl
/TCaOA11G1cDZ6ePa7V2GyA/4NZxJNjPs2/jGUARGzYyijONXz3gTYYxTvUztxP7uxYop6pqeMJX
Jv9ivQFKYQLiGqceS4lAxVMqPoxGCQrEt70lfpD1tTUHYPZJYK0726heSzPc5lnsfJ91BcqEU873
zoxqMfsobRtrdfWIl/dPa479WyfMkDmOYXXouvWtCWryzl7tPvqBnq6HqimvdTVI97qrBPvBHjt2
pna0tnI9erJKAxtZfiXfldnHrnOgoi2u1KT5/Cb+HmHAgapakyx1o7dJVI3hdRFO6GCao/3VYuvr
8sh8pkre7ax5xA4xaJyXkHKUufOyk4TeDmNpPHr2SaoFywYwNjkyI6gmRj6EZScJ0B3fRv6Yo0PG
hCHGEzEZ0UYprW5NqUV/Ja2+kuyMoa7CZYWF5+1/j5ijIj+ArK/DFuGoBf6wmIXkGEYHWGUO/E4Q
xNi4XPplgguxSQZ4TVputkAZs/EckVbDQa3C8kuFmf2GFFvHim3U7hVDSd8iCvuuzUv3Cfvxbpu0
ZE212vQf3CD/fr5JN7+24Tw8ahRzdw0gxS3C6M7SEuxBQH63meGE94GTNnetMTxSuy1fVA0pMZIT
vE1FU4OvtxjyxLvO3NB6rEnwyv5Cr5z9oGgtDBKrfEG1gBISa7SjHPVeCvT8XjoNMEil4hIful7x
0llSrq4d93IOdLKNPijVI9vE8kZx0RTG1jp7KrTRhDRZIJt9x1t0XeBhif8pZ7M+cBbm9oe+OGmw
Yy+RirsU6vC9LldZMfGoeC+NycKXbNpjER677lGDmnSs9JkkXp49dmMJYUV0AWZuqbuI00vIpSnP
XAUn6w5e2+rTQKoWA9rqmGxjdAsvJK/K8YCI9XhokmA8WC5sw3NnVGfLStPdvRy4hMgZ5zg54sgp
l/FLOMhRF0mHYFh9uLY89dLEW6C4OK2iSrMOPFSsgzy7HC59SRg/kbiljmjVOBr+LeTS1zT+75jW
Cs7zpnH80cLffKmx5KrwNfynSDP1pjTvYmUEX1Ma5j5HCvMM05q7DAP6JMMfDIjXpZQrz2SfiLBB
XR1lPVf2y8Obd8Dv0cvA57Kxd/vG2rR8I92TEzLOSve4XGLJ07rq6tLXwR+C9K581d8F8eVgo228
UUnOyvqyB75QwgO5afdzLwSEydxuGhcVa2hSfbqlpFUtzu1oCotrzanhqbyPyD7Y6IGGS6FeXMs5
sYn95LkzhOW7jjs01nGXufGbLnxxnSFeqy1SF2PXDbixJZCHwTB9sXzrVqLW4fveIKD0FtomA84c
IQltB47oX0JrTbGX7HXhzfppA/B8aG6s0LKWToxb/EXo+azvTMqLXAEDl+BPA/ICaRHPy6afEkT0
QStKnM8ANGw5D+Bu4QaCTJSdF7iipTfj0g4qgJR/ATjKvssVLleVcKHBmcYDe8SVWabdNh8Bnmqu
nd/D88nvE2i3+LcpNu+yrLh3kz6/r+dvjR14t7JRDZ51VWVYWjiWjry+TnEd6HzoroeyU5IllfwH
OzOGo7xcBLjzGjrcRrbkBS53TYG7r6se0vlFwV9K+1+aXiEwfp4ZLy/S/nK0QYUyy/zuKvRqD7at
ZKzXvfUd74103waGvfDyVNtIbd8Oe5ez5q8VNOYWWaVycRH9lWfnuO5kqUNyDr10m2BbF5Sn5Mtu
BKS6TCYNI21hbCabXt02e/mSNIf5bfTSjERwk6vW3tHF0s+vsUAJx5/gnr6lRpu8RJmjLac5M+88
rRW4VdIBfu22V7qPF3CI1SCaVLaJL1pXPuFyOCzmaSy+TTUGmxpM4kVZUzZII/x8JJS9BxbgNP1j
OpfdWu8ypESaoAe0TvEBmj41KjGqwYO77ZSaf10GzxNIind+M52na1UwUKCEyZmFYXarK3BpqrxC
ydkeofEVOFvWub8DlzMvZRN4nHbSLe1Vtjq97B5al0wGkUGiaY+F0aNnrOo35+gE+Gzu99NVJAb1
LqzWdTOa64iKgJRQsHBJWJZOW1/JJpYQd4bqBXeZlWdPsTPzHkN3oerj+dQVVE7GYcbUNK6srTeH
/brn/XE0hvpXHgKhkgejcNv9mLFt7FEZuPSn7xGyT44iXIqtpur763queC69z5ADn5qXaYDoSM7D
6F99ipMhlxs5NsibRTZqrz5UgO3ls1xufrmovNS52YAuyRtkusVH/s+3sMRP28FkQ9K0w88ONEij
1PZjNuX2sjMmbdc3ikViRa03OvY3axX26mMQKfo+51mwlE24+u5J0e0X2cKyy75PenUhZ7ZiuhqA
og/c6k4GKL4PYsm0p2M0W+gHlvw2KmWqT0DW1xj2YbQ4ZeFtJw4JgKvVbIbaSjblgAzR535jumD1
LhNCDeo1pVbIbeIi58OIDFrd5i0mKHG+k33ySsXvG+pOuO7PLgZj0h4RmYqW53Kp52LGRlVpXJ/b
pcdbiHW1t7vUTxtVO4IIR9BMVFPJLGR3yAic43MFbbkq1h9kcVYGBA36eaTpkSm1dOUaitGSvXF9
lMBWdJOFpDfZj6u2cs/i3XJUb3u0E+XpOUaevgdKaGwtJ58HBJg2SPDXcObAXPWjGZcbUAcoN7TB
lWEEmOY2ZTAdOnOOyo08Bbo7HUJFg0SP+BgJNQRJN1A9t4XrQu+aFJ4JKK5YNhbzBUImVbwooNVG
CJUAYe9b9DEvfSPCjZfRy9n/Jq7/y1xxvSEAgSEtkoNER22VbVtQFtrrp7OiSfTXUTWzxVzp/xod
Rd8sRv9znBwlYfEW9+kel/t+jovQYCsQ4he5SqkDMlrtCluDiDo7+Uq815MVrG60K0WzyRvYP52D
uX3YZfVSBDu5Ht5JVZFLsLwcFOW3YDmqt/+w4OpuS83c6/h6P8f1MF7D3PheulPzHOF9d1DtCU0i
MRjhgrdXNTeF7MloaicOJXnNWcvR3LOw7ctsxABEcDfOAhMQllcsKevnPFZAeKpjwGNbjMbtvYkm
761sDU0OxdsaH0LPaZ/A68jeIm/tOx/VnG5yPXi0SNkoRh1tlDzqjhRoswPGZjgkUai8V6OCPY3R
Gv+gs3NwjMH8ZXT9Okeb9hskekyWyTs9mFYXrZvgXojlYWEe5MdcQ4NEtHQFERXwBfCPZTue9JaK
7hSvz02hoCLPhlFxrprI2J6zS4EyTKt2GhCMGzSYe2hH46nXXZvRjEznjK5jtHRD48FzhJe4r1Xh
hvQBy1C51vKV+Vemat4Va512wT4zOUgHEkstik09zPVaNoNW6bEKHX7NOG1AabIOWuaXD9K7ZJ5u
bAjaX22PpUNUlfZTnBnjqvEM6yYsWxO+p2ZdKUUXHK0QrH6rmwW0rMpdtoUzfqlS/+eAfO6PJiiW
riesGTRn2Pplaz8OA0tq153g3UzFXuZRvFS/RcB2vEO5tHyYc30XdsgTzK47QHMANitzMXJSjjNx
UgO7rZdhleLcXjYwvFvdOXVT4J4uzcKtFn5it8e5UswZXCNxVRwE68QyhmUd5sM6KVR3gWFZffQD
9YcRBTj3jTOm9z774aMtTydbLzFOTqt16vA56tE5AfDhbuKsqIN+Fr9g3jVe0ECnptNWU144YQOt
3OOLi3iCs/Rd+x+7rcarsJn9u4LKyfXQmKCtKuVOdoW95+xmqBMLM1D8OzngpJ230oOG/bbok4ey
sqtF4gODG6nrxMIwcZVVcX0TIL29zFS+5fVEIjMofzZ41C46u7eftASr7apqk2sDrch93Fhs4ELy
s6vQnasXt3SeLNfNf/U14Pe9EkPZRGVwRr9CHcmnoiVWWtjlaVYc3jV+jCUV2QSkpwAWgxa7hDpp
oPBvGiu7LOlDvEh/h3JVQ3HTx8icp0VS+MMmKvBj6sc6U6HYRUuUSB5sLNowKlHrtV5p06mlxoLU
WWdtAc0avHUTa+n7pHohvd7BozJ/KQgP+5HS/kgFJSXJy2rbVFq3wp+sYh/f2jundmtIsFjey/RN
ptn3qsNPe4kIkFn5EGGZ7n3LH+spH3SWbviCbD/whKgKwPdgl4juI74NpIW/5JpjIEFUKas2TPGE
GjPrsesj/q+ExiMyqcaJr8cxE/qPsqsxFG2FhPoy1LxgDSVyvDeKeroPFYW0g2OdZBfoyu7gGu0P
vohFhqYV6k626zVbGStDUGHXWl7rshHEU7UzdDT+ZVMeFHCrKDRiLC8neX0d3zjYMlwi8hrOqlnF
4flz6J37JRYACWClPWhgO722NKW6bmAnLnsrir4FvrJX0YZ4hgZhb4ve0re8+oIvqQukVQTImYMP
OLhVx4XHf/x/VE1Ft8hazrZfrWScPHwQXyWtahz1cuu3trIBt4kzcR59cBot8bJBKLDorqRMdYNA
1w4CpLqUjKIGP537GL5FFlAA6oHxoeSEjArSLgD0cSbf6qJZ4k669nme8EhDVuUyKrUD5CgqNqRr
34NlM8maYksyFEtetzi56qz/ECc5aFt5EgRZ8JAnNrm3RcSGw7ZWRTe7z4ZpU1tHGfM0u1F9BKUT
r/uoiV8b8BCDArt+jHFPdzRqn63uG1tQKPaurPPk3u4xu5Mh7ErxaJ+dx1xnbWMYuruKqD18MTzH
WE2BNe1kc2oh83QQMU+y6Zntmueu+lDoevXgmQ1/JU15nvF+PMX4vi9k0zf7ZicvWRv8et90bCPD
HY42hAWwgGp3Z6dZe8gGF+fGDlV5RQcLqyv/WMiMrONBichkVvmDaXjfSgQZXlL8GtC27l5iXO0p
Nant7SAOnVUjweiWh0u/mdc5a+dYh1pBrDz0Y+TeJMXm0iPPxjRGLrGC43kZSCmJXOlz+ZJ3+rTi
l90u9UBz5nyR1hr2J3UAnB+Pdqw8QjPaFkh5D9MGXKq1kErACKVMh8ApnmRrEj5Pf3bVwkZGGeZz
lGz9OVGPSbMv3ycpwolwKkf1OovfHK2R1bvPJ93fS5HZi+as683+qsqQCJIDTVHi7JfawOlSJ/wc
XGa2fp3NX+OQhLuhHs6CAPJlBkCuzlYsSROkajaJO/zCU80+6K5nHWpx1tQgVhcfTuVQNAz2wac6
uCvM5iS7AgXIqDWwmgkTFXvfqMv2qAMgHBPTDGxeNeozWX37QXbMbRegSYkt3TBmLDzwbhvDlVmX
xcLEZvWQsHlHFeKPM6yt3/oA2Pxr9DIj8FMkG9UJdO5f4obytq/NiNIjAf85VN7wEvfp48gbBob1
grDBeFX4jXKSh8pDvkhT2gn7VWAll4FzMxxZMSYFAMv3GZ/ieJ3icamfLt0YjTvLGqcznhBVHSvA
C8qKQu1UHeRZHMwlnoeifT69jGOG0C6N2DLOc+SAm5IgXshTeZj0yN1FhbZr59m7KXuzvobJsAjh
aGbrFNfDzRQNeDMLOzwZIs/CEbFPJFiN3WWgSbrz3F5c6dIvL1I6db78NJD1NdgocRE5IK9e9SlZ
CxStnVl9rRysEuOsKXdJHZZraaQ4J0qxbOJIPUhhOs/KVqGS2o+GCYP+L5NklO8Af/l/lJ3XktvK
sqafCBHw5pbetVe3zA1CS9KC9x5PPx+SvcXeOpqYMzcIVFUWyJZAoCrzN/x6/6+TAqs2n0rb/UUd
BZsC10O9hGrOiAX5txh2xcaznepOV0fjUqNrwy8v1L4ao7dT5y7+GdY8OPoIHwANcfBDojoIisPn
eC6NBCSp5jTohGTzsRuwbBmWR2TdZOZDjo77atTnRcaov+sCO31T9dIHBu7pe6vtpzfLs88S0AZZ
uE6zqHuowsm+qHqRschOqn+QK1rlfOg3yuzKdoLictSGMXjhcflLZloLldCqZvW57Yv8lI6thX51
0n8zke2RCJJdNVqXDML0RieoCD/Fo3V1wMi1aDxoOtYv1QKim3XctnQXDpY9qOGnLjEP0i9hk4GP
lbVA9VRXA3XX4T7j204gV/sjTCSNteVq/x2mp9kXFqeYQrN7eUgmhOXUauw3OIlBv5Ck8q1TksqS
i74NGADaEfMjZ31LUnsxJtJZBRneVFG95acy7QurNvZVGtqfo87Yku6fvys+6k0dhK2LqijlkxVm
xSpsJvU7VSAECQoUcjvdRMMYRNxGZkwd7u78Jr9QnKxQtzlFjuWjYGLrr5AqvGtTZLxuzasylMGu
y7M8/6qFPTZxc+qHlwZ3r1UXu9mjnU7545ygZw2m+zVJ6+l06zdwSTxILP+t6MeN/xV37et04z1m
yKoJCpkRbf3RAnevQsUpePdcbs0Y0z1pepHDm3Y5JGPWPHFzr820zh4gUjtPLNitYzlBkbLSDpZW
SuZ4Z3l5tQnatIvXcwFkEOeHcn9tK5X+XRnww0Q8wnliweU8ZVjwjlUYPsoFYZtX98gm7WVM40m0
LYLK3xdau1eLcv53ORlT63rS/+fkfw5Jj9ob23kcoqvTpNwbWTgWR/Z13+WGmMUN4XefRGAoins3
n/EhToKH1uEW8or/RT/QFCAfnlNfixdSe4h0f3kVa49Sk7huv6W0kUKsOPr6/Gj3lLhX9aLTMCvj
sAv6Qlv3QzatVAdDo9QK09cwLlFmA8Yuhsg1cjFXQ2RbV7dj6J/sk+xXKqwqN73tqHd+p7V3GJKw
NY268Ed9RP6uXb2/PApYCIcYAE+x8qIsOwP9WSqTUYsOydIZJH12lgOWzu9n0vww/GH6LdzWwnln
NkDiwkm5Q6Galxh2kMrd7JF2CfJS2cmIa2NpsHEWEdggg7MgMddwGS98Q7ujci6Na4/hrgIEUR59
FKqQ1HHuhYAQAkQ921b348ZJqFFv3vBv1e0kYg7G8uR22b1eopGEXj66FUsZAxW0/zQX8lsWze9N
QdvdmoKQ+xD8e26+GE6puZmjdhqlZDqhDqUVjMaymKd0o0V+gUUAv8EdXnj6Kqko/bRg0uyjOeXl
hUJwAiR+DrwdEhb/XJv6MoK+U2of0X1Dc8DP945bObsoiKxXZ/apAIHByPTuta9d5zX2QnsHmsg4
wv1OnyL+91bxgufI4Td6oAi+B22DDk6rZXca9EUUmcZxE6Br/K0dmzU99o9yanGt97X8qRoy/ega
o7ObS2s8Di2UkKrLv9kkDn7abXEYbN/+WiuIUziQndAaVctz05EKQzjTe/0dCtDpGtqZ5t9DDb+8
XjW03kObJbQb1Perlvb44aopqSr2ICAdinm8OIj5HFgBPCOq6uWbaOmTATmMajleUG0dL5ltbLVm
hCmzdOlBAr3yz9MpWVwvo2zcyOS/Xes60WXXesAOZ426Hbbz/Wpyg3QxGjReU/xN2DJ2yaVfXItv
o2JwLKNlZyQXNhHvwaNfxpveQe1u+aEpIB8BjqVmdvaXX6N05uYwrpySTeCtL5EfpwzLQUb+mPch
Brx8v8LPPuyObqkb+3KBTSUQaPZuVrN47Ez1+XowAevZ7XyRFl4Qyrkxkm9XUNbUAwHsdG3ayyjK
+cUzIpNyMelJ8wwh0ypT1oh3qBkIxPS1/u+rVVztCum6XU0uUHYTxPR4HQv+q2BjvWvdJzcZ6n1d
VO1jWqNdEUXu+DYZcHO9sDJ+xFW7baUIaIf2xraq4KfmY8Ral7r1poZFiji7qj7muZPtrUTtz6Xh
lWfKBPW+dWyYH2OBgSFbjQc5VOnk4Dzb59tbX1A64UPhKe7ejhFP/mOAu0nn+co2+vdFZII0NS99
CW3bP0pL+tspPBRAak5ZYj+F0FKadVcFBz0C3DNWiIHMbWqyC/KqA2zk6JOnK/FxduxyLaOd71RP
+tyyYa/jT5EyRZ/8SfmSRXYBMJT4eOLLY3RW72Sws9zxrJd876QzG4zQQgCaXf9yHQS9DMfHV+Gb
MrUz9WCv21Scpen0KAij0PckrTqMviaLcHtExWrnp+n8NJF32CCOi7Y4KeOVjUjCN9bKn9DgmX85
mrcGpgSnKAujlZYO/r9pVz+UZaZ/nyuzWhUI4rzhmKaDP/enZ9ae49ZTa+MeCw4bOXNU9mp3nk8D
6+zD4PnOXbB8cmzAceqTkP2hQpHT6EvnHsl0c18ZZoehHSlfswc0abaWeZcVZrzD9r1/6sM43bhN
p722SYLevttV35xifg2aufvllzkyvAHftR1/Jp4SBStFNe8nrbS/o4/KwkZPws8xuId1GWv6s3xy
kYF4VbRM33TkxoxNycocCQ9ekGrTnevWCx+tnuKxMiQ+BXMj+GpGhU1mBo56XrY98P35YOGU/DVT
ChUdmAKtlSUsRxpMVa3qua/z7gF6MIvMpR+MlrPJ9Fg9Osus0eKu1uzP7UJqM7QQvFLaGWvhrU0F
gleTNujnIrTzLzYuwwvNzfH64qz1pbEWEpxE9RARoSPlxRcLA9/fUdTMjLWw2W5Rci03uzLowBYW
4OeJQo9S3YfdmHJPAgfJK9VaF7HF/82y3JZDv6ya7Ils3W1AgoNlxm1gkqWYdJZ/uUwMO/gMn/9R
dhO2lTirwcEbAyhh8lYgJyL9fmc7x8b2B1TDsQxB1LHFsDfoP5ke+1XPyJ5hFPefhiyE7Kqq2lkG
HR3waOBa2k6gACi19Ue0LpGoWKbWZtY+mHZ+J4NBoSgHFHK0Ncs755r3yk2/2/u1M28lDTamPNRT
X5uO0qwV/VfVJ9a9tIy0WClNmLGQU52nGcKuJNiGqgsvZWgiuVbYVPcrx2L5lbdh9arFrz7Vt2A1
hNNDi2LdNw3v6HXb1NqzBnFg15jlcNGQAjyhzKvu+QPbR6Od403N8uCz0Qc/nSzLvzikt3DIIZOE
hvuaZM7c9CtXV9tNH8OIsoMpWimF16GCF2U7ykvFxUEA6EzC1tnVeFE8z7jvUEErFUR5y5Onm+a/
jh4jaei2/3BRa+V1pbJ1ZluFG126u6wkrS07FooS2EyMRXaomti8yO5EBiTOQXHnGlfI5mWa80Oo
W3D6ll2M7HvqEePvPHSPbY8hiaiMOSJCVvNS2P21s6tjd3UNkvhb5FBzg3hK3p5yCIEPHZqF/217
oReINyCeSnZ3scIwkJQ7xfHwNcI+9eD2bO26ykAusI6jl3meLn3klffSVWvGe0RoLsIYUaVeGnN6
HzVCLzj0um2enTCycG9KtLesK/pDbRmk9ktDfcunSt1GuNXsZbQLyac7htmfZDSLyn9Rh2jvZbDE
8yaIjeDFSJDVjZRf1ysUTcYeo3i5tjRe4mhJ8Gkq9TinxqIdOZD+pHhZupY09q0paWxH49NkVNLY
H5qS5P7L3Czm9ydJ7g/BocrSerlUsozKB+XYeO9DvoqThfY5VyhPSHUuw0VgC343OUhJT4uz70nj
eA+qWkWvTs2qY9HYd72SrV8YBztARebnPnbOAGIHii5j+ayOi3fTaHz2oxKXrcDNNxa1n8+O6yQI
85v+sa2jE7amUA1V4+jYVvMMK7x9TvMw3vlzosFdpU8Othl8VSPVO0tLtWwElpmU5vwI86J7VFx/
+vap1dPxW6gMCB0aRr2fsvQ82wX+6TiGoG7VWp9svIBWlTV6v3gboXY2pUO+ssrA+RTBsdsm+Zxe
ULdOLouaoTvND1PqdNusBKIyiCWetMsQiaDrprSM/XSfpGG5tu38CSfy7l5EDocCI+Sp5VksTSv2
2mPuKelaRPZybD2ffFvfljFveJQWy6fEW6jHJqab7m+Hy5vX5bwALTQBZwSzoW1dy0HR6tYpp+Sx
SBXLac7K8Bp0u4aj4iNgYqCNeGexHePS+KzzYFz7hTqfpRmlxQZJIevTUKJArvblVytKzM+uapQH
L/AO0+S+UJU8xQtPRKyN5Cyap30Yd/XdrT9TAZ54Rl1/cEUqTdXf+bUCZ22ZLwcYFealj4uTm2HF
FsZLCmfRr6SiY26c0DZ2Iipndkh1NpP3I3NduFpoz2EFAi1RSkO3WJmqzhTsllgZlK4QRbnAtY0H
z6imxyu2I5la7yJJBDPz7P08N83q+l8c2tp7W4Y7Awgfqkw/RTUemlm6pTpTXTW/UwcC76q245ea
1/+p0R2aYZZGFw1bNZlRRZb3UBc1hLvGrA/9l9rLFRg+g/9EgUU78+b5MhSu/wRqzH/qkdfcwX21
1tInsYCDUOMs7HwvfXJAb+818NoQwQIuNIWq8eR/CwPEd6+S62jKJOuwq/hPqbWBBQFnxeQO+3g5
Q53m/Uz6bqNgeWLEKBPn7LdsvJq5brdk/J3HGhuDRweXCOravc6Cnj5q6gxUanQXVMVRuhABaRVe
XHh0d7p6f41YYo0Spp1rzc3x1lea9YhZOE9jjP1wVoUMHdd3mWFVmDyoNXIJS5vimX7q2ch+6JOY
SmKqIP7k6iheSl9dFc24ukYGhWtubte1DFy3K6SQ1I6tsamkyoM3smNshyr74WPIl3Sq9bXMM5yn
/hKhDNiJDJF9jWhU7oCQRedT18VfvUhX3iobzzYvzpHhhtV0mvQAOLzeFS+VAc3VKzCM8JAXySbn
V1Xp7NOG40orTfdqSSBK8UbN0lOpXXg4cl9Jp6fG2sqyrBlCGPLzck/JwHX29Za7zZRxibzNbnS3
R3jIr9/0INtUyCp9TjU3OjY+hsOdFy/yUCJbyjamhK4XImrTAljdTLGZX8BXkzFGI3LV5BVyptL5
YVzisZsipVIFe9PWh6OEXKMbC0h8YoWgKZ32LAdzhM+ymu3YLFfSkamIKtvGYmItnbYEXMOu50Ex
tWdzSLrzxzGZHLENKQs9OH6Mj4oOlTNQIu15qNn4LipHG4FsJ8ByUEhH2ssBzy2gbukXEHfTq/sM
SMv5j36J0Ew0g5aZMnib3o5YYyiW9zPwOu1sJJhIydnfmtKnlA6lXDktE8/bxCE3iMxT0gGHocl/
5M3bn0feJucWSN71TPqaZeA2+rc+TXew2ijG3R+xKjonOjmssbLJEKvtIZlBVbO2zB86czAOOqvG
i+X27gV1wsLflS2IpQyXr7XVWiHKl/YwHXHctMgE5FP0K3PVGPE9/YvQKXnXrbGyy35Y84IF48f0
DKAbFqM5D6e6nt07uGjuBluLnN+RmW9Kz4qf5xb7IX+u1N3csCJfl0XwrDTGzFdIMT/E4OShKuGa
LrFy0ILBPoBXtlbSxIHZ3YQ94H4ULnkGj/UDSAzjtbKGFzbn9YO+LHqWMWnJGAzLD63fYxK5zDMr
567vxxQApjHc3TgLN34DojC/glkd4dUQIYebXp00l4i2hodPUtHfJbobHFOnuefxo7/WqopxTlDf
10vSKZrL/PH3WJk48QV7AGgXJGktHUfiTnUKqnst6qvSmTu5cqfXSbkfyVvCkqF5G7Akr6viwmY1
ORr2DF675LSJAnbUR9FvGvRNGVnt924ep21oO/XJw7rjWRnUXzLuZYvAc5DbTwHMzTOehNG2HCD7
4GJhrh1UCM+j66IpHjcPcsA6snmQfrYn56sylwz87pOI24RKgZOFxAkGKQi25hiffqk0dHm8ym65
QWk6jn1MIhUYW5BpjyW6G0OIsWGrBvreiUcPZWiiUPtetk0dt5geQ4xWv5FJQ5gkb/WzXNpGnvvQ
jd28sZYCadEbZ0Ag5rkyPZwlli4P/a6Tq/sI2dAlh26pj9aB2uN5pFDK/x1LBlldm2yzV6BYi20c
KEAwo2ixJGutr3NmfMpSa/q3rt7Y0FG+q2brwDrV+mcIM2q67dS+jUOwpMJc99EweU0MRZ9diias
T6UD9IcirHYv1y77KFpPdpiPT6MTtg/IbPqHAIOZ7cAT8RsZ8zVVVe0z94h/KBWHrZ5ujd8U+uOi
Tu6QZvvStRhdNctBzuTg9MqqS13lJAZY0jWanYriKJWxqVbTnfz1IULkHqu4O/nj5d+u9KvhGEXD
D+nCT0hFdcJKtXWZRMpWOuVgWtO4sqPs1QAK+FA3wcZ10vQuWrSUpQurBIBok39AodJ0Nr01PEL8
ZEPA1tMBGhwNe0UD9UfKtsZdcReNg4VJsUqWJmuHrx61Kvwlv6ALEp0a00dzOlP6r40R/tTGQXlU
1RrVirpjdb+Eo5SZbpwpiM4osptvtj2t0c4evpK/Mfcz+k07mV6EzUmv1e6TWSnGBRJVtZbpyNjy
TMP+667olOhF9zGeXS4rX0rJ3RntdFvnFsMabNFaXuOKhjfXouAkB5ilM/aRz2KqNMa5ckiiBBeF
3wF/mzQ710kS5ccKjh5u/j5JLuQ4M+XmnhW97sWfFRwdz03cV88s4n6lRdZ87zoHR/NOUx9w7HDv
PG76dcPO6Huc9M+p2lSf4Ignp7KK+q1MsOYfig9wGQhYsI96LTsAnm8+5126k3lWGI0bFZ2Jc9jC
NZ/RcDyIKyUa1jYlgtii9PVfdpXVykGX5XGKm+pyLRnjx4mv4/LyVZdD7PhnDyDsSVqB6jqXBkWs
MI9Z63i5s52GAB+opVnL6jpL7e+dp2pH6eMR5j24up7emWm7la5pWSaxnWWTPRs4eikIQMmXlIOk
D+xuenYSRTnJt73+BUFQHBJEAw2EAtLQfBXKTBH4wcPvVj0X4UNU2a9CtpEW3gLX1pDNoUTOoD/w
i6tyNF71RqHyW+gTeiKF+UXSVV1dgWCnwHSRXJYfe9rGM5H9lFGLGu6hxcL8mukqsXW4t0vgyAtJ
Rg7kHtvMSV6ybg7OdhH2qxZUEKk3hV1UX6DQV5JWkgFpAoSoXhKnuzONiZf4rNYv9liH1EJhhcig
hCX7EqFsROy4gh0U7Wb28MeScKeIp3uvGS+368lHFjHlOwW92SEKs0cjIcs95OaMWHbifdISKz/G
Me500lzkuC/oWJOZX0bNsXIfG708SEsOnrl3LDzzpEGt9B5Z6vlBWpbttBhm1ayulsmWPkUbv+0A
SS5N+eBp3Fvml97Nkeme1UTd9wW+GQvuHRBlHat7B2r51hzjeo31r8lyq7ARxGmUEz9tqhcQkwoE
0DIcb7oG+YYWlphSNTBT+yrDGMQrzsOCr+MF/uirjvvoaG3+VsP5TgvlrZgs+JGj9UVafTYXJ8Pq
9bU0uy5cHFPJvl1jlwtGY31BVq+/78O5vM8VbDER92q2rR0DcYxzLAVDY0Rgn4NXht3OwsoKubVo
erTaaLrTKfJRP2KlAwGA3AbgFR4CNKH/vTclVdTVyv9ompH2HvzHXAmW0T6PLQzdzHrL1ja7Q083
vWt8K71z69q8TOpGuqXnNtYtAdLHfZ/sNEzbVzL6xzVucQDcMvSGe333R9ygNqDxlWGfhYrTs1a2
4xkK39TsW40iiZT9r/mXW+cH8Ike2s2eCv+8PEC7kC0xsgXC6Cg7x8c7ZDtYfng3zFmLUd17Kx/V
WlqV6iUIa4zbEunWOwhd7sZxrPnLkM8Xaym3prn20lVN9Dl3vWHr1lp8KZRs2jSu+atfrNdc3Ry2
2JvDMVqaYmwUx/VzkzvWRboMqG53QWjcy5jnhtgBidtOU3SfGwWsa4cP2ux46lsBlf+OgnO66vRB
fSurjMyZoplrGe0aw1ruq3BnB7X2VqkGhqaNoxxktAxn3sKzO1/G5VKzljwEXuY9ymCWHLy0d19/
f1wPq5BH+ilzvQBdxKH83P3y9EF5Sye/fyCj9N1cRPtnC1PGWG27jTSVydRgTZcg3lut+Ox0wy/H
Upwj5WxlW46pvXGKgdLjbOYIQneazXJvKvtViLwtm078CHFWJBsbBPZG744GeT2g/hlEogETjLMV
ddCFgnhkb7KcOl6L6UpLJs3zNApkpf5ZzFmv5q1gWustbHebJMbyeTI0IuXOAlEp8V+1F3Xszrrs
JbfgTrg92kUarD9kD+RUDhPZgzMr75W0DBW9i72cJkr1zwS68HoV6fqQnaC4BYznqlts8/DZtHjo
Pqmjaz51GWbIma7quzJtwI3bTU6e30uc47WdOempa2ftTqL7rmxgFKyDGpTz2iknxMwK5+4amrfA
YcqWOrLEygHJq2LnWXmBKSefZmfuP6iXfB+9lkRNiC86yj13sZd2LP9CXotqkOkHrUvcRwkJXCPY
RnxFvHwt5zFYDguh5TDUJr6oy1VkoHNnf7Gg3N66pF8LWZhufSpTn9sprnZwBkL+nGp+wqFzWGkB
Wr9hnp4kIourasfvMTgBcJifEhUDF3Lr+f9PRJjBTogyNtyWq3Hvqs4mdTSALdfjZEbR0VK0lw9o
l+spv4R9kRvB+Yp2ERhLavdISJnwyZRix2M//WQboNEspJ9+tREp7sL/1RYWCulN3r2yNgXe45O7
R6xMO9e1VeyCIs4+8cx+n2QjDtua/i+vhr1WZiqm4+yutkFlzpeh1N4n6YqVnS2YJFemPnJa5S4j
QX3j6P/J49cW+r/w/fHXzOpVgjw/v0DlwlOt3vhhab11PZRo01CCXzpSyfwjkycHQHGpytr95nqK
spq8oHzJe94WgHBQp0t9JPbdIThgg+o8yJXgA+E9ErTqKQagfCpD7Xs5TPWTsJvTpQtBlWuXWHlL
1NIlLQmVLr3DmqrhVpauKcv/yUfcJ2GI7CRRlUuyq7cUfZtzf1N3YgF37ZyT6Fucts7xlvsaSv7S
Nk93gVefCtvXBwCAdgTk86rNgbdacsDMeK+l/fyd926E83o/X6LM1B+dAZqrDERJFEL095Nnt4nI
LdWqgfQFM1Ifp3OIpV+yAXWzHCLzoZ7s6HPLTkFDg2rVNkWM+bnRP9ZzfxTWab9QTwuceUhjv0iP
XVUvKaW8e+GhTgk6IdCp65MMVgNCAFVmOjuZGHVOdMBvHbDoQojl6euezQzFNZmLHEe+dbwYW7XY
/dFESnS8pq1/U/7T1vrQf30PNoZ+7bvi6QRmyRPjRzvNn3IFIpPThuGdHKJI+VJVhbW/dbGMCu+m
REPwJC9AzqAHAKZCLTx0ym92cYWh7KyuzU7JYign/b1T/LJ9HmfD7KrbudC8DQor8bMcspaHXZLE
8clZsjvSlxoHqwnaJ2lMgZaew8H6cZszmcOrA70j/DdBJWE1iEmXUmqfNYiGL5GeUiGAXoMgWskC
zrRKAI8djylTDV/goRqY2SYdmb9lNJ0qyCSGjZoEZc9W7G5Zy2VALgsXlZURdVqnt36mxqVaDIHG
qg9WrdWZr6oTDVtQAs5FdeHy6EXQ7bKwBWwZ+fdoxumbNK6nnT528I+6OnmwZ6BkS0sORZoYq66j
wiFNx4i9EwzHciVNmaXZ+qPSJM6ddPVW2O3dygVvv1xEaaMa27Xj5Hfz86zZ9YurVqRvSn3bBfq0
F9fJ3LUe/UwZntI5qag0zgdxnfTbZDxpLQUraVYpXL16ka79f05yU7h601Imuk3KqTrzqtK1dYXO
Pi654B/EfRoFtOg46GkOCL7Gm9prmhdI2/aMEs6fsUPTR8cZlcR1gFPCSxdaEhvHJmkgz+ZJiHir
slFB7VX5IxBFdxujv7iDTdHz8MUrJXExDNk7i3dKauAlntb28U++kbSpP2Y7BZrnyg5bKo1/BvGt
T0VDPtTPrP9c9vZZao1Zp+GOqpJtawWYgMM+/XDFuxvZaz+H9mM5IE/qG8lOui23iM+ZH45rgcGn
U+xv7Aayw+9Jaq1jJppjUKfN8Z+TJMpNUc2SSZFZaetU7cdz6ACg10YEX7E9IZVfJi/1ws/L8sw4
GJRan3oYx6ypCEF2YaVR2PzHUwdj3WAm/FDoEc9vvch3Bgyrt773XgclaH7ybiZ3102fvRGD36Ru
9HMZGZjUgn/axPgVfV8+mKpcd3BKXuhOlsBh8spsa2nq+Db1CcYDFUBtfcyRyLOxeMkatT/J6Nyj
AGRGgX8no5UanBpPd59k0N6X09gi810nz6zFjxJiVk1yH8ZobTnL5ees0U65z5ZNpsiHh52qrysz
P5huanwrfeTUF1NK1+p+JRSWXws3R8XFd4xTp+A/FUO43fwOHabW+ekT6pA1+Wuok6sfrvo7NB66
96sq/bDo5Nkfrpqj/avrSfmMkUWx09tc2ZOVxMMa1KoeRuUbWCrjjK26gdHgUH3Nko6sbhim92ji
ZC/cxA8Sf5seDoShRv/X6bU9vk83TCuV6XJZ33PgWiVQwptik7fju8aICId4Rudi5Jm+SKvRfdMA
yUJIVBmwNrrhLAOtPUNSGosWD+qJX2Av7fdAHPlQTXj5MFnm/L7CHx+p40q6CUDDXb+LmUH9m6n4
r+JxppoemS3qen+eJmMxrLCiNTcynmlKcJazWdffz259H2bLsOeiKfD+vgI3u6ncfLpP/MDDhlnb
Sut2sIDI38PGLbepbUw8oYgFK8xvSE6dCvakNYVH7qfp/sO02EfYwx3INAOVkvewP6JR46E0sZOm
DAhqHUP6jwPX93LesDfxUhhGH/ar0ulGpr+7XVYu4S7X/l8MSHDEU270MuWc6X51p6SskMpQP0lL
DrlaUF5dBuXQTEGPTZpqbv4YyE21upO+hAsfkFR+QSaKemxbwLRZyeS+wGplcmPUFpeq1+1wq38N
dkGZ69a+xcA8RVo6jOvrZKWumh1MbaRjFitaWU0gn7SY+CwLiyznf6k2QhIesgCRzlxxMvg6dYPt
tZb615m9XyQnc+h3kG0bynT4wog5zNUCxoeaFapZeHKqPtMvMnw1k7mO12V030Gxxj0s1UOg/nnM
xjPCNMMgs3kGqOXZa7+jV4YqJErKGLeHrqt84CBLuATq5CqPxVivrHFo7Z1k102lQe0TqYOdZNxB
R0/dymkiFdjzkni/BaW9TVCYOwWOvfX3tFISZGoMzMpij93w3Oqvt6ZIW0sz8yAx6gun5TYq0ta3
5tXfNQpBrefkUZDULHL3GWpr+uY+2/bQvGmZ0z3HbbUvzbh5Iw8fY53tfbmOqfbyRUyVP4PBGf2E
Y0pNhMQVM5vAAJ0wjqySltFyJOOi6EO/l9EycXn2ORNLh2U0NzABCkO/u8gobJI35BN7BMYYXCTo
5YvFRuEd51oZ3kW5pAYbdQ1ym5GfbK/NRZjrXaNrGXFK832kjDRQoPyl751/CnndRqTwK1f764Vk
ZCbLub56ZikxzHtcrU39u6e6T5NtA4Wp3XJjTOhKShNOkvmYNZZ7iFGiWRlLUwbUVO3g9v+Qxi0U
K9Q34KvOSbrG2cI80cZjxiLDdwDa65/twfXPulUioGjEA/AIkmAQ00eMkJc+VD+PqlX+RP1lLUAe
VcmVM5s7xF8WAE86I97p9GzukOgxPuf2+E9pacZDq7bl6zJpqNpmbY9t+WKV6sZ3x+J7BVZ5rSHs
tiwegOVRId7p7Ek/qbEbrrDtcRcFDkImuyNnipsL/r/NM0wddpWIUkYwy7dFNfSHfsJwvkEgqQvL
9HPdK/E5ju1wI/0yPYFBkzuxjnhzsyguh2OADLWF3Bq2t4iZOen85nu2fd9X+ilWC40TwH7+oCUH
LUqgt0v69veoD6rsBa3e5DAvoxIcWGPD0mOkxQs5jGMoTm9KPcD/5+Taw1DYLD0fYwaA0ts+VXAi
yZTxkWRNSgnE14BHQx5hXw/rK5njL12ojo9u5Wf+qgadHht6fCd9VkXpAvjLuScvt3V8Q2UB858q
47VYZqLyyeL2eOuPeWLcQZTECJgy5K3f8bvNBJZoxpI96JDryhIz2bUBu/c0HyvUX9R51SyQlr9E
LDaKTz4+FrcIzUQJXE9DDWHfrLrra7QPfhNDhfCZ+IW/RdtIv7JLb+xQKw5+qFE7HYVEKv1U7idg
MXl4H5vFz6jX5+9sXCFQlVXxaAS9cglixVlTx5q/+8NwHJNyRH8ZgxfDSL1dbTn1V1cfVxKghNhZ
l1Ednkm1qM9aED90smcDaQNCu6q6F82vvotUAWT2hiW+kj2VMWUw30SLrl00DAblOXFC/ZtuBt62
7EfviJT5/upjnxrUzyk7DWskJ9KvWQeEX5SZyRaapen9a9XZlz4zmy9Ni4BERnbnCYmNBEybBctd
7+xzrGIX03mefVV4LscEjddiRnuRkvNLPur1RrESexcu+1ETabHHShXV5uoujYd221nWAQ5zF669
0Z/vHGREoCjC/YNu89em2+q7gdfMawJYFEFif94DgEm+5UhJJZhwkx5NWVqj+Snd3IwhdZ9vf0Qv
9ygV1hcFAup6yOoH1QrxPx/9zgPawUP92jZN9mKYYfWHGwAjDoqtjhPcg3Q1oxXcLRfI1FhZJYqu
7r1Jzx6Dxe0TyNont+Mnm2pNfu1K9L4/uAMKcf6YU5Hk15kAnUBVZ3nRx6QAcaJRttK8DUgzQgEO
jSxP2w1lEz7ELG5W2BZBPdYpFBgZUCZpuhUu2UqiTxe8KIzPmflzJtvw5uXa1rYDq0EMKNKQe4c+
OU4JkBPsdfbStNT+vS9f+vwlJGrU7f9h7Lx25Mahdf1EApTDbeXqCh3dDjeCxzNWzllPfz5SPZbH
Z++DAwOCSC6qut0liVzrDzq5vt0gnG/bQfHhXqEv4CaW+Sr7kBWtlcZ9kT314PIgLdglWkX4pPV9
eIULVj/YwM2QjCinb5YdP7TxEB4bkyrfezOgIKGr+L4CYpiOCNlGaMDq6nY24v5rWCdPaRaYP8c4
2uqh5//wxw59riY03yqlHPe+DdPEcMxomzctHp1meY9VG5cxShPJJvCN5uI5Yf8atKZ1Giq12Pol
yOjtAHx0AG3/nGZ2/wr109h5lgPjL4SNMoTohIhL+XiJbwYfLuRKHojswN3jRjNsJTFADixMg8l2
9oEzcjfxDr9l3rhFSZ3XVpNBuoT47l9+a9eqT1nBTo6yTx6s0sMrK+ELopf+ozdbPE47q3wIrflb
YCXTk9OXPHDdQTuEpJ1uMmIJq9mxxGnuYjVL3GBH+jE2VTyL9aC/OD0q1eL7KL+G8usZm6xjEj1x
SOD/+9UEc9ZdsiZ/lBFrvxtr6iYG2bt8s+XAYFrJZdJPXqQ9kFcPbpUu7CczoU47gsCjHKt3w5k8
/4Psk4dEjP5PIQO1wiuIdJaKMeV6tbgvHBYN+agrOL1N34V/QdDRDmWkl0IRJ/iE7LyHvxEJ2hix
5rd+Euyg3H4PRYtqZPriQkuSYzJeH3+YaGG/NuGgvDlT+pij6/8oh5wGqYNcR51Zhqsm9XZ7yD0A
/1xL1aCx2kKUT45Odhae3Mwpd8pIJvJDUGSe6hDlpBzDBgUvll2s9sGugmp8Q/HfWA4IpuBvp7jZ
HR+K6SwH/EY1bmucGwKaNSr1YYld5wZtcWxz6yILqGqpkgZyfB48oiLrjPGxzlpQGarj8Mg1gV3T
PUatfpv7vtjI5ow28ynqsBmQzXQErKmMeQ5II9Pulg22xq/aYiPX9yxzkadJyQNONsTnpbku8H9r
/7Y/WE7hBuEarFsXLKOSqzyYaTQ1G3esKAS1LYJnsi2HZt5IVDp719xXsWMePS2FLIfr30XabYUR
jCXQPvFGNgcHHiCi5c65f3DnccbYOzHvcV4GxqbAUQWgEu8b2RnEjNTs5u9AK4rbYpo9ktphD1T6
DiZuznMopIQnUUuQZ7GsJcj2cip7a6kPDG5/PIo5OqW63QdTOQ5DEBY873JMPt9rlEOOjl96+1Q0
cWFOd/6UVeeJm/gdg/hc1Knmm2z2DV50oKVeShdRCK/BE1RMmuy6egyi8JsMgmaPFrr4gBBRuHMB
0vngAQfCdqTKb3qDcuw2amoLJkD3WSLrlMEqd33kd6ce1hmqL/5Hcx0tar07AQ4NtnlS8TKYvNo+
yYVdpF/RVNEfl2XdMGjBlhuwPso13MdCzulPVt11GzmhF8tBOcDU2EoMbiex+gMHEGzLOalhkVUF
MjWsvk8+idyNI1eMLk+lx2m65HbNg6xvqMbiXo5TYLezsik5SjNzUx9c8iPgEQxpZ079A/+FItg7
ahowtY9Ogr+MQaj4CPlT5D9rKLRPy4cYBdlyx8LSXP6Y8gdeZy0/KMagPCx/cF+Wy+8ho4LetijA
hubym8vplMaik2c1z6nZnWOISLywhQyeVMSTknf4MWwSKG/XAp79v/p4IpDNvbKLFHfYGmBZTpHT
GWRTSwVRsCgNoKAZSnluBC5ybco/V9455jIqcZJrU46uwTav0M+u737rvMpBo6M5+JaJvYZhJYdy
mP2/wDGyngNGBJEc/lBtm80dZdrorFdufC66obrroYtXQWx6b0HrAJXGve6s+ylYaBvmuJm48U1C
R31bTXjCpclNokXlqGzOAnsROIyuwVagPkOcxPa7sR4RbK+f2SZ+k7uelkwFoI0gO9tDWX0d7Afq
eLzbUAAddrKrxHtzY9ixfdaV1N1rndMXR/hdmOBmlL3ZtE/M8eEOTjW+NfKLJb8F6bBDsjb++Brg
bONSeMrn377GCihgNmVM0+pgH6oF3HPQ91m4syonOSUTWHhe4zqyWqxfkA6bBx6alQ6aBrUkBPG6
a23qN9AO7SECob/sZtQoBQpILh2KqV/5p6Ud5110BytOQheU5dInJ8JNukTT90wIWEgpi8noPk8d
oFLZAlLdPGdB9Tkf4+qyyGE4NUg00fQVLT0jDqcC2EFoBnB36+4ypVQ3EjHwJ3gA5BF6PG5nzHt3
QIU0qqtTGxagwv0aW5JMV9R9j4LdS9L46osDYVdze7xDRGsoeYIpho6SXwFcZNuGdbfhSa2cA4og
L1FuOndxvRwr+p0zDDh67PBOAOCWOOoTmwM4Y1r/Jg9QYA99rHpPsuWYlr5RYld9kM1gUq292Vb+
XjbzuuoeZmPmHvbC4U1vmuYQD435oGMK98j6N9iOIZluoGEJGGf65AHAor4vInXYapoWPzaxjdsK
y8zh3EfdZ9m3BgeK0t2zmre5ZfNOH5JHYNXjwzKJ/IB2TbC9k6iifhzNh8JSgoU1JuFBsrmAjBr7
99Hmv81ONEs0k7e54ZTXxNeS+Z16prZH4Y53veKTW0F3R6gZ+c6hFJpL66ETAk0JGJsDgLKedxej
ilpT4pen5qDaN+v+W4/slrPkNdUJvo42UNyAzAweKEv8WxTa3g2LKh0Hk4q6uByRnamiEFQnSGFA
CrsY5dyq3E6Et1E47IAQKcBueu+2XkeOmipLV97I6JAR+9ul5Gnlt9UmdMgQy6acO5XNyVaM5mhO
How6p0EWkjqCbbbZubFsf1cLoyV/AL8zoLDwoJste7ZpjJZn/fIAT9tuyx+qu8s7Xx7UxBu4Lcrx
sLzHIi/oeLxSvY3C/POHjD7bIOtWmlq2BZObnzoBUpIHSJUkf+bnNO/al6RyCsT2dfjZIiChYnet
ut6lJDqH52qylBerbRORC8p+BIr+NIPve7eKPD4WCGenuecelahtbjH74P2U2iY4DMsWyin9d7vp
HpbntB7jiZyFzd8NTiywd7lG2KrCp95oHruUm2tIVGoPtoLtvYMqVpXEWBWrWAenXgc+1HKhkNWp
+5BRkDh2g68+w8Vr8W71sm+DEd3kDqpFw6IwyYtYOrgwMINf1aFt9koS8Ls52XRzdW84BeZcX2fg
OXNXH6Y2M1gTgxYXBZPlTDblwB99pW8raF/xB1oHKqX2+cuLK8h5FJVpr5ddrz2UfKxvpqd1UF5G
Uwf1wWl+lgHGxplwPO6Eu/Hce+0xmwZ0cP/T3wcj60kZUviZkBvM3pw4iG5mn/bnmQw1S0JKLLJP
Hgr2gzd5lsaegeXg8FW2fotbQ5SBamqiVmij/HGZ9VpW4Dk7W+8L8nZ88DrwR1ObWmPbOUq5WwfU
YIi2ZpKZO6oSPkiACB11fITQvNBRLdA980EOyIMKSwEhfHmUHZYIlGc8YYpLhVy2O9lbeNr91lLZ
QBfYjwMUECo6q0aHPPvfhTrkMLJ/H9If67x1CqnvaFuGYFLtqtyaBd/1oEEzVND5ApK/z6ZzjpUE
zdcZql5kmflFi/3vsiX7Q11VDzryfjvZJw9zlrZbYCITQFauI/syeIPy0ljyBRvHBaQwHSzLdx9g
EdQXv6QUrM9sBtjWmXfpc+UB5sFSJBkOlhwhbR9dZ10FsHrpLOxOqvhulqQAFnxxrv4cx47VrGDZ
p7o+wID22wWZrPnOfMp0TFjkKKXc4q57yjIzFhz+qL9pkWXs+rJwd/h19Xfbtvo7apfD3YzNfxzX
yk+yyxT9y6AIS8t9aWvBErlO7FngnNSx/CKvoPn828hJPqW/nZ3NyW69htK9Y53Cil7sobaTUiIQ
YmBZnFvoheSNf9ImDQxIoTakXw13axjPciHZF+aWDXDyKrcMPl9K2fJ7xd2YWmDyXzzqbbUN0ByG
7DKM3nJKHR+NLdm7nDaxru9Vr0bReI2izNhcWHpOJ6M3iu0KQ+9yvT/k2CpsjQyQwzqg55grhWV1
a8Putdfg28my4tA60GwmOKtqqC/SaWu/VhneVYm0pV8WA2Uh8Ve/7GrrEYXXEkjbWqrtWfc6UHVw
A8v8+9o/9VRTgOqM+7VPhuho1ADuUb6u/Z5LggjnEo37SuBj0ZnXkU3Lk6+2h09yVrvjrdQc82LO
irH303FGpTR9N8ki/i1CBdjnt9DBT6wLEM2PUDTI3svCsGVoALL6wJ1R9u8Y7sWVVlwl1kwi0uDT
HEensm//7TIVlggSeSb7LdVbotauXxNXkJrokhPnFDuVsO7L/TQCR91MylidR1W9rxYoAI3Hm1QQ
k31eYlfnzpr4NlMnXmbJU3moqqg+j/5wr4Wm2NqfYI9xgQe4U2o9VTd+0Yf3mV3XrjXK7vdOV4y4
ihmeoj79e4lGaEe4KAthLr+Fz02EB4ToHkYpgqJygji0XvpFYxl8WvtjP+sPpcgKjF1Q3Oa2BN2k
FNupIb2+k31eEgvTT6AK28aqIlQBCFw6s5oXzqaYEDVVmRToeZoc5bg8DAFId4g36KnDy72tAx+z
zco75YMP9SbYJlGQ3Mg3J7eyD0cqv7/asYvJGASJYtN6ZXKTA6MVwlCQp32XCzktGFrLxFoETXmS
tztd3EVIF5z9FE7QcklXniqN+D3/87HoPtRZUT/0FKIvkzpnl24Ks4tsyjPZxxIFPaj/KQbvDPLn
RgvumQtEo0GcPF2voLuai7y7mVPsshEsnwftovZNdy9SOI5DliZ/NcBL3caP/rZyz0bDRy2fqZM0
ZxK5+dHWC/0tctK/ZYSd+5dSz5IvSJGjRMMaSOY8RqFXhSwOPl3sqfX/NlXRBIXxMeoZ7kewYdf9
GaVQnXs4cvV4r4E6f3ARwzqWeTkAz0upskVG8E0dnJtlkZKOWmVrozf2o020Ef/wvHyrMCzfT13q
XfWpAiiwXK8x6nLbqwBV3VTspmI0dKXUruxjQ1Wh4yB2mqOIUSraiy6vCGxqUAKyL5cxcg7pI6zS
F7FVi/LkNvWaUNlRk9Q3IAKVgy52P5FfsTcSZxP6h/vEj9yPQAO50ZOqTz9Y5H+EyDi1aPRb1GfA
AK3e3Mg+eYjZrWZtn19kK5p16KdNau/bFlrdCKbq2kUR642iPWMHg6nLry4ZIQcxJskoi79krHkO
mWeZu3kkz7A1O5Q/TW18LgXrZmw6YZgAphLq+DfoR/o2coLqqWrx0hxUhA/8rsG2JIqcbZBG7ldS
qIjsBf4/oPV2QTJd81mpceqGmBoW9Xjr+goFQ8lijdHqisq8ETfdv30yUB6UQX+Xc1fG6zJ3uUyG
EIq4sjqXfNtgl20lDkMiNoak+sB/yj52DA6rd/hzoDlWSMfalGfq71G/ITvWMLTv1uvIz4gSZFKj
QZ/3niyajeD5z+xYbHYb/MKdGm4TkoAX2Vp/D1C28wOc5h+ReY10vXhvqj56MvPmcxa7xeeEfPk5
ADCzA2FbfLabUQGJm0OQFs3OauKNzr7kLptOeGNxFFNec5QNmqxI4VmRdZRaTdpkYRlR2y88w5VH
v8x+yu4eNuNh/BWFLNFvUdoQ/xZlt2SBI8+bvvACvIFJ/rhWZwQ/pf7Tci19VA+l4WNWVBnZW4Ex
687MwvjYelWGApkfPkRZ4QIoZ7TvKufZw4RRDgaiK3Xbd9chh1NW/7TALI5Fkg/HDib4W2POwaYX
yuXTGKI5E2tfIKuX+3muwmuhBRGQsZb/KHucvkNbWEKRCkAxNMnN56k3gYF2jc9CTSzG3LhPN5Wo
e8HWBEwdIp47pfi0ujlKwcXPAJ1FnFX75yIJw/04eB9n86+zdXQ9Q6JoeB5Bte//P+KKCRQEr+Gj
n5ml/tkd4y1VoQksI9hvFQmIbYye0ddey14WnLxXHWdn7H/mQ/OtVjBj00PfBVcRuE8leu/4ZkMj
xRogQreQ6xSKWm3MTNj0tphzbOoeGO9jZ78uReaeHbJldi2qoUlz7byu+YS80IGVPcadg9kde7PW
Dy7wuK8CtNRWXvAWoU19s2ufYpfoV9OZt/pUVcBpi+FsYJvyPE/5VS8q691wI/WKIrsQGDbIu0/F
cELXFHSwaGLzCetFKYyjDJ6qgSqtjWOLHA3K8SXvw+5JDpr6oeMP/970BXZVbviGrLR6NfvJLVgJ
9Oexd3gR5Z56tQ1z7iiRg/ad61qp2l0BeWn6O0jGeh+o6qmoc/3QGrD5Ug9LLQhg2iZKnOzN1qzx
pcqzjRyU0jjQYL5bARlW2aV54A7rOWAHbgaHvmyqLxlbN7fup2/gcFlK+Lp1ITfSPDbjxHbL9YOD
AdFkvxBwxpQkM8nU11VLRNJzSqun5P5LX4TE2CFHCPHhd8EQGWj12bBN+tTAPscCKScOcp6f+qxh
KKxa7NKxMd0VQ2O9GbamXAYrLTGlsKy3vG7mJ+QCT7KlRHRhPl1E3fwqe9QsflNxAgU0zpCuIZbi
2GHxIK+l9aQja3wDD7IpP6kNI+hOWNlRUYxzW91PlItXk6YET8+MDRfYuSJL5wN0t/oKjMpFOE2o
A+GdK+rFYnx0a1TCRacMihU4MgdVtGWn3sUfMcucNTJPbRI9c3LEWy+5pL3et1S8OZ0Dvo+AArWz
3pfxyVRymnJEHrzcMr2TZurOSaU4H1bdfIHjgcG4PIWSDLNP6/HRjrP6/Ofwb5HL6RA5Cq/Hados
bX8w5gtaDZOylad+hf0FJl7n3Pple2kMeRHuirQG7NboKOqJkhdV1jJcjDRlWx6WSHla9xDXzGaO
N5JoI/vQPHWbA9IF/xIiAljcCwatU+L55E7JN4kU+0M4RG/USQ4u2LJ19NfACj9bB8PMnU5pnH9b
rCTlhWWcp+iYumQt3wPUrMAHsexXO/Q/yZ8pyd5tUu6dprsZo2Y+qm1gPcJUy0k+lfclQneS4IDl
+7RdQ1ytMh/XS6F2sAVmsbPmjC39qEcPJjmGjTcp/ZszOOlTXMxnOSi7urHYu57dPFfx3L95gY1M
jAexSg5OQzbuC/QLDt2oDvdeh3hm2kI+zEvCvSx1459a3IG+kkwQZ1Z6DcYI2s82GHPnUbqs9B6w
mKGcPITC0AeT9iuBV6KzqHv6aQmRAxsv64aHDxuIyQm1c4+ZsVQdixMS6kWQuFvZNOxk3MVFUC+j
ap8++fagPReRoj+bpeDeOP/qO/shIg9CitHsQ2SOhL6zbPZzO2HEBzF0gOyPzjZS0GG+l1LQS+gE
/QUg/vTFDZHqNDTLJxdJ2B9XFGF4IE1fVmHpUkMEyIht7jdU1rNBqW6mZViv2HolkKypHkmaRd8h
jIlKzDIYCDaF7Q7vZVfWNxkg48EAAqAVtAwkDMy7Nw83JJmtV9mlTSROPC3cNAWXDgXOgnt7eoJK
aKKph4qOL5AY8mCqmnPukuiftUueoXe0a8zOv8mWvEbJJ20tR7AvxNXkAO57ztlqlL9llwz7Nd2Y
SMwvH4wocqGV9QJjRvjJRr8QTqgEJC845BXNrJZJdZ30z78hk1eAcyKgzgjaoKDv19lxmbtinZOM
AmzJFwOIFFnfJL9G2qxditJDkSQVaWHNuySiS45LL1CvmMHByzaDqlsdrPovXhnaZSmW+W799kez
MyCRLqPVkL91hpOc09HQn5sOFk4pwPCytlhWfLsaJ/pPs4a3I0uNMliOylJjLYLlXNQI/RdVwwIZ
cBsACwpqqDZE0TeRQoF5EZs3tRm1aTfZbc7qOKjYwTOiIHY/bZY5WeNvUcHVZNplmZOxstqGWY0I
8LmMileZQUr6DoJOmsSHhVe9tmUuSsbIs9ye6i27rugjULblRDm8Zq6gUQN4k6kjOyU7W7oUgxb5
ISlH5KuWe/U1N39ALOqQSMGiwVNfBKX3ZEhZItPCXW2ZhxbbGeDeg0ztyGRO2rQG/MiyO63pnioe
P/pCK2bbqdni29WF3UkxRbv5Nd5pNu31Gn+2F55jhoiYHXrGobRYIJWt++53+MzKQ0g2/K4ornOf
9PCxMbX6AWs6dFAz4G/3CaOVvauRn5bBsk+eNQXJ1Wg8rtPl2XLdBvEWtor1IalIKoJY4cPkR6NO
9t573WM2qOYQ7pqyNDCqs4KShF9aXPhrFRd5th4q3ws/hv+Iqe2akaDXkodeiCyKK6whRoRJmt6k
V/luWl9QXeu8qmpQnH9zRpajYsAgiXP+AFkL4PavAZzh/p2xXkoBFCFnyPciugPFqdYBDg6F5uNK
nkT4Lnfpp7lCI4o82t3p0OKfU1V/wYpuq/WhhjFcfhYZ2jcZWTXkB5M5e5YtkDifs7Gsl3kYiqAT
jozMRQ5iADWgrINmo7xqZ4XOzu0RFZCjSoWAvSdwUbKpm6hDJyaKu4X8gaIKwSu9ZncomvLHrWdU
l0N3RvMpyq/wnUAaIccWXzrfgGqQ+fO/HW4z/uVDKzz8FqT5anxZ2kuk5/PG3WKFFpPjUquto+fm
tWpH82qmGPNFFHEK0dIUjV8L/PS/pzJGB3+PbnQb7WVznTw1ZdRv1k4vrraADYKL7FpG12hFBeqn
eBpf/6MzkaT0sF+7ho7aIx7n98vZ2mc2NXwmJ8UoOs7xevtfA+Vks79Q4MPBSFxpQGjkPCnNhFp/
h7CUZZ1DkvwTshAJvgyWPSyHX6O+xmuMGhUDsQwECXqBkX7lAWE0B8RCG1gtRfjq2n/pRaw9S3hu
qXX5QYW5uZNj8uCVP1QRIBtow34EyPhA6z/ZIdnedic44pv1t27xYtmZXYYvnPjvAGWL6PH6XyED
XfGbybNZdzc6+gYPa/8yY21rQ7Crgyx5GWxXm07e1FfnNp+fe0Vw34zmnk519iXNcAaMtMC7Ok7Q
Xt22qPfFjJdliRBZjzbO1sB3/Fa6lvXST/YrAs7OV0qtAZiY2T0P8P0/Y1C1aebZ+ZoV3XjMqJSA
OyDMBlfn5ZjddJmmPcCRxqRehEWF9q2wUJ9E75ZEpo7SkYyHyhmjtJgMN+xzdpMFBrz3o8tCrfnt
tBu9cFsqiOXIzgVaB745/j106WUBNO6TQVVOhomR4AAP4WCIormitj9dVfcftbB2XsgR3Vyvq58b
B7XTW+BGPkyazL7OGegG4F4w5Kcxfm2i3N0YnlrsMUac8wcVb+HDgk7o/Ynq12h8VvXNBLHyc+wk
MUpFuNmScDU+G23lHjqQqqSuaQaDMWxsDXegIbYoqfFy30+xIXj3pHTDzsV6KkYIDHs5FyP3YJOU
/H9NHukFBL02TVXXfJwZ7PvOiB89Jw1OMaWbBy10rQv4veTogxUXLJN6h/im8wmBjhbFZVuBG5Zb
O4jRFmuRnuxppZH9QsIFRzB5Kg9xo1fskfxot/bJOZHjGZuqcrutj1H005Bo+r3nSbSiZeXZoPrh
bsBDkr39vzDaXqv0+4BItexaIbPKFEe/xaINbJ4r8AcnqT8XFDgme+F0XQXrpkgo25kdLjsTUvO4
1ve2upPjUeUDiQydn39o3MlmOsfZPptqHFhXOIgEf3go6m3BeHd72ZSHJWbqwkJAA7+3dmP2JHIA
k4S2vvUFfCOtAEvH7KGlQKk85J/T3Fef1g4L6MpU9QoZDeRQpeIpAg/zNvTVaZlnCk1UgI72QQ/7
Dk4NTdmXmWl1SRzlVXbJqfANv2VmjCxRFoAaD13lfUCG/jBPXXOQzU4HZ131KDDIptton4zMj55k
y3tBcNl8T/yqe8q07rW2OuU9bkbvQV4PsRTUykJE9ZPheW569Yc4KYpgORn/r57/R0wwNO2XiBza
7AZo8MfVuw0AcG9Al7+m1pBf3SQCHwYY61Pjhj8GDxl/A+4ySuDVX11OWXw2/ABbox46YTDrJ7/p
UAAulGZros38veSbHVZJ909U+99qN+/uRgfqenLZhMeunn33YXxj7mRYj4rNLkqNHEAjGAF+VwP7
kw9+HoWrHj0KV5jv1Gn+fYrM3QiU7LNNdfFkgZE9Vqg9fDWtJ3nBWlGdvTnnwxm17vFTHEJuEx9U
qkaA+knd4YFYjc+2ByTbQyLqLQnGc2sb9ikM7WYzpSNb2aYD7dMp5l7+OeV3Qv512XQf8rgzb8vf
WnxXrGjoEMob9dPaV4dJsDcnqvCqvFz96/LWPFPo8aPz4j+01hrjAZaXO2tHWTlc+5cyoxgdJhKt
cjTozEdgV8WuCdTyNqXhuI/TwnxzCuz8VD0O/s7IMPJAMn/OTfoUlF731dBNdZuzeHqmVgHymVvk
obPNZJsYmv5oWn62CXvTfQtA9+xjb86uWZVFV8RulL2rOvpb4VZUgavK+SfYIWOUfULt5O6JpKEv
solzi25VRHJx77YpOUTfzbRlBEV12o6M7IQYighaJ5In6uFSVuZRyPqspbnJs5NzO6qwlii7rbW2
ci4pZa1xcmSNkU0MYP8t5q0VPjmSU5DbAHj4OoxtsJXgCwnDyLiFdpObh9yjFuy6vCjxC0d57kHG
SDRHlahgNO3kSXaNUdPcJpJyOOY5mKnwvjnx+gnwgyiTo2Jq1T0v1Lz/W4kV/ZuR6f0eS8UQNtZk
PMlDCW/zpmf5sUZCbumS/akzPVSs8K6RUNOWXbaJkTLeE0iXielyoPKS9igvyaMM8xB4aMHoO+6m
dIc9GfH2hsBV9jQJXf9h8ptDT65120Vj9rQO/DdWDqoG4EAfc5atDNP6HLqiksxXRBYFZ8T+uxDq
OYNilojKKf0xD/v+bDRj9ZS4JN1TlAdfVEd77Yfae6i9Rs83TuVBamhGx9+rrfrvqQxYemXAEtuS
DKVAGvc72SmDKt+vrS1W4MU5RfalDRPge1pl+dfSfYVX5d1wR/NuY4BX7s4Q4qqTxks/d0rcIuqx
Gk6zUX2RgR7FaSAY4gJj7V6Cuo0w3hNx6TREe8vgP0nGzBApeX/l44Ni5eqhhtIqFinD17yP0AaN
sx8jclhogufZk4MeBH6kgVzGLBESPGc72u8RJZjgjQEMPnT66EvkmJ1Q1PZuWPcO766HJgPdvOjR
DtfQt3NbL/ri99a0q7yxO8tRSzfOfLeq1y7t1KfOjL8URRR9waVLO5aOC3XbwojxQ5BRiy6D0wSP
daUnV7ce3Z3JTvh7D9ZOCjIpUN3YFYfwPHl+7KU3Xt1FwHVj584vja9SHHzuBrCwmmAgq1byx1ir
tM79/zUPb47hoLEWxwHQKe6hGTy2QeSSvxuLu61nxV32y7P/DgaZFwILEiFiANkc99yKWevUocm0
0zimX50cJZpBK5FzBx3hCUxEaMTYWokzRFNh5jWht/tjQAZHQ9EdsUJKNuuM9Sri97sm2T9rD1+I
XiPJnL7MdVueUVArdmXtF2ecGxHJTJL5MWxy/Tg3ZXwpp769JGrZHUd8wdE8RARX5Tf5pMZYbLtT
P3wv4/yGDYmQk32vMNcINrWVPJa5GnzHmE7f2CDg33oTfgvYZPbE9abXfe1xOTSq/oiv3LRT9M7c
/TGQgACHUkE+JVI8w4ZcJqLdeG8M4PeWvqD3jauLCisKp/qjo87YFCRKHZ3kJ8nOych+gMcpt4Cn
gaApUdLdfX6uNjfvS1fquwhyNGm5i6Ngxo6FJoLwE2LR6MCxPE4n4GECTKPp/g+g4DrPetEaCnZz
6wsPK4kfRgKWSXbJCeuLMDbTz26QVEeZtg8N/WekYTYsWyQAWRfL0/Xwp7hWnDcflTunfamFDJCF
9WSRRvb3zFbJeijW8Gy6rnWcUFc923Pn3AHANuwB3frL0CrPuEP5WGX75jkADJU3Q/9DQTtbbICq
N93DALHHhOqqer3+gL0UDJPUb59JsqPGgGji1yDLkQU0jZ8xLgCIb7+k9ajfBmk/0Ufa5o9mU4X5
0VP1jIwCguox6flTKx7p8rkcC1PKRjM/yQf8+lhfY+XAGova0yfZWvtlbBLhI+lGeC/dNB/5JNQB
8KXJwnnrVNCoZNPR5ujaOME/sjXBAnuFvf7Sxup06/28fzWsLD460MNRlmewt/PxJQ6WMRcu1HYG
8nlUUsN+xBhst+rj+o0FY3KyvS01fjWFFyIc/epEfajGun2Z+/fJCtt7MgeIDZt+dCJti09xqAOa
E33rgM2CZ1NX9UdfK86q3IhOIY7fmzWYl4XrJ+NVQpe6wrJx8Qm+LYinP+BMEtjUzAF/udBf8E+T
xE+RgNiznsw3suqu2IkCG3NONlOROyjxvpUAE14t6npvwYCNqTfH6kWGjmbiQVZQNEH30fdYxVp7
+Uex1f7dsef+QbbkAQCMdvJtfqv1TzwpB6+ZAhQELN4e598AieBQYdFqgLkW1GKYoJy1MQRMUWIZ
NWd04jMZSgcjjmF+qMxM3bqIQR7RhcA7yEFRONPq8QlGd/uilmb00DoBd1Wi0vQm87H0UcOIWgBX
KzBO3qmzvI+ttqkOVDcG7Et+3dfL8lUOyZmWhmR1YkEVFEVjde5+jlY7XGWFGNnaeh+7ZrEUmOuk
SC7QayFliXpzXSB+pfmXIrWTZ0pAuw43NFBBTurvsjwEsvQLG7uiZNPpZSx06yYhsySWwmMvdcZY
yhoaZK5UWJJIsm921f12fpUdSqom285tkLkV434Usb4R4TrqTlDeRSFavJYccahaN0fjcp8mo3Uz
p4J3luyShxQPZ9EvGwE+zgt0oPa4m8pguqyHuS8hjsXGeCnqrqigDtK2hxrR7rJ4kHGya50hz7xR
pZJU3ofGiC6dE1bgQBEf70BMYQmTh1/CPPsGOGzg//mDPmU69ctoZsPX0BUMPD9IXsZ6mg69FiIu
33bRpfX6U1uZ5gaTc8SGxCGFNHNXesc/1FGpLQOyT44WljvdO5yHIjyZd7Kr9SwyY1Tij4Xp5Seo
QVhsWU39XPgmTscDdeuldCLbSV3+247rIX+QbacCQbXNRLxsN4KlVJk9TiNNUB0mlRKKafX+18Yt
EfNEjzFO+wePCsK3sRG6JMhlP43FrOFjh6GyYs7R038njUL5UUzKyOl9m8Uk73+YNKLOjVVC3KJM
Sga81hX9TqZuW5X4n6h6Tto+ZhOJCENwg7jEnlAcOi8FsP1/SPuuJUlxtdsnIgIQILhN0vvy031D
VLUB4YQV5un/xZc9TU3t6h1zzr4h5FCSWEnfMk6YbOeyEPBECBZV3ZLKqAMbFK2dssHqLqf5JJUZ
+WQxyhFEqGGhACItNpSiTZgxWDY6Jb4Yhv6rwuhDHXCGv7NYU5yUh7vJ6QX7UgU1mXsp7CxdNBaA
nXPZh16KuoOwSNGA5/93x3MnPOxc0GiPcwn1Mx9rWWnJTrDx+qE86TD5H4s43pXTFbWcCZQCrsvt
ertB/z7LMJnpuqo9U9vW/DGwLr0DKFHtCxBgFze/zMCBZp2wFAd3En6bjtlXV6b1/s3/sgOncN1Z
NV/OBpqgcu0hlFicMZnW7zGX2TGZ2rsbRILAEzcERrmUkCK6ISuqrsJSgWdsR0NAYyrzjEVsNCas
ZJvhPG/Gjg1nyVelJ8WZmlIdFY/ACm3iEmSRub2A9aEJwDm6E14GfMy0/1xNPfTRmrqbiykljep9
dx9+bO4SqPwrnol4f4ssxa7Hd5pg9x+iUxSLAhj0PqUGU3RrDk+1iaWtwsjL/DmcNdfeolVznkJj
YmrN2kBb0Q9RLa98iH4HV80J3py0M/a3WNskP4oQ+DcqopAebaaipoYB0y1CBwGNW3YGdIM2rHHj
moV5eBk1Hj1ZHWaniPTzgzCkeEoqGDszMGR2VMvjsVyFcWWtKQtndsR+esNeUmNjRCBb45X0qbYD
gQwQLNyu4dSVqjoNuAsb4WTkyig1Hgr7K1XdOoOjijfim0O50qrv6ahSA2h2LFC+9Li7QOIpo+8W
63SgNaYsPGzF8ZaEPROSUC48UgpalOIIMZAG69gATEr7zYiYswed+NeGTVl7bMscAFwU6p7mQOrV
LX7luyqs/jNJTW97UQef5udfojYGoCk+ZJ8VFiH+PgROP0x5zgcdVpDVotGC8JjUiFl7Vh8d56yY
yopxSEAGNPurMjp386EJgo5pvbi1oS5oH96zGG4ssAaZuqZdqPJD11Q2V1A7rBS9Jcxl67m8wGJt
fTvKIlPj2jUyaIgCSbOPYYS4p9Rn2f+l7EPP/72r6E+HkdZRkCzmA/zv3SRZh+/JZ23+eDSeWYB1
OgxX2uv2c7duQAP4x0+/r/usu4+H+r79uzra9fYL70rp12+/CBcxMHup4D+O6d//7vtfp25o1zpp
4Wcw9z3XzGUfj+p9T//D72cpQA8fL9C7/LuffZekw/o8X5kj3lc8KDElFfm+mDaU6mw7+5j9rAm1
m/Bke0r9cd+5ydzuw6/9sat/se+HruYjnX/tj91/2Pdf/Nr/e1d/PC+tpt1BoBui59Op/+PRzhX/
89FqcFNJwFT4x5X+F3/6j+cU7n5YAfu352TuZj4nn+37/3k+/tjVH3/t0/MxH+V85v/Y9R+bzBUf
TvfclQNNMpGEEHVpYXvnLgYMIM4DZs++3dXwHgWu3ADsEIXRhI5RLej2icy8FTWksrm2UzG4DlPt
XHHrAUhW1DAbiNupG4g1/+qQsiGUenxI7cFNYizgWFFXy5L1+kkL8/6YyFCD/AQfvrgIcDe5MJ88
GAwDPqezi5o2nnDcY5xyKN8jRxsBGjsm/dmwycN4UlWqNee2RzgAzJZYrXFrTQ1pF6xBICopi/3c
gaN14QVSzh/69dgIBbUUPqBB74XPdW04i7wb20PZsegZIeAS8eTcOcZ9GT077vANas3wFJpyeQwx
B9AOL5QDDh7KgSAUUa5gI1agoBlEvYbpg955YiGhT7AuqnIymoIY1v5d0grCyvR7wId+lao5SW2x
/FFDTC6GYIwArhDgcBs6zVCZWLpOoG2Cv0K3Zc8ZzJwRFyoelJ6EL33juvsoiuEDXzEIGQWYXrM+
a9ZUWxe98kWiGXuqNXvx1COgdnUCB/gLBDWNKRwqIfG6yIBufwWx7RvEl4z7SI+hoh6JyQsh7155
3vsITYhNVsEDK2B9d+FQsL3AhGEvVG4dPL0wxYppkBaA1Mx5blFAGOZcG69U4qCBAzln5R2aBoao
Uz+FmnSEsdS9haWHd8LC5HMAGARcpfTuMYAwkCbFI8fKA0zujlhs4GsLpucXx7OA3WugozdiQYZH
0nmC0ZkJscYug0Egso6D5WjIRAFUNGXLyA02gJ2bS0jL20+ODZtMGLQEv2qhK7kZwyQHKQiNWQ8d
3Qwo3BU1zgdwZSChZP+qHcZyHaterKlxPoI+YEChZU2NLctiK6gYmLdawFDbleGpEJKwOnrWjXSV
QgJkQ42lLL2lNejGhv4Cw6IW/JS0cEs9p6ZXLzFtrre0r8WAzZbKZltHg2uXXUZY8cfhwrdJ5ccC
6wkvngPXFhfTzDFPtAdPs2GROBVHVnGKrR4x23GMX1hXi62dlOmKaiMdVvMa1Od3VAsJve9g2wRn
SxbdyWuCs676eMldI4ABuFY9tiBrbl3WQXhnykrWGOc8c69aP1SPrK3qRzVkfhjL5D6utGcLULMD
aGrjxpKJ9FVj9XCi62BLrvJun3hODsux7Bu0AJP7BjDxTTaB51OzAGtPDF28BsYfOiuebbyoBNpI
o5lVR8q2zIJtAz6J1uShEwzyUYJLWnAAvItak4+2nkAxFCII+zQBMwvPS7AuZe8A+sfOQ1pZ0CIy
rTsGjO9OORBXorIIFOM7rodqXYbQ6KYy2sgMelRN4mFBaNqX2pklVuURHE8hZIuuqMKsvEutlH4U
XhxNDmf3I+sgbWGAdZHwvdkK3M6B02Nx2ZPYcqj9H2hDVQKP7i3b6NnrUMOWLAIwSYwwT7TjMnoA
RBuzP163z2kvEfqA6eVX2covkFmCUM9gw4Gnls2qCa1hjchCCdbMft6YSV3Dv3oqbIL6V02AdepF
0kI/rmeyOofqexup5ARX9y995WUbp4Jy2igCCwhQcxlBhsdwzSMMH8drbPdL0TrpNh3qasNlE95h
6m/7plZYV5nq5xy802UEXPZGpc6+smrQbIGT8FlSj9vWlfvUavidU9n8TksAZzZHrPtSmSEtSGHi
lbOooyG+Mwy+iaEzeMpwgvsuDXbQkNQgh4dNZYXlRuNhtoCKgnbitqPWfdzWC6CumgZ62+Co3JJS
IspcKJWsGiiDHNuJ7UIpauNijXjV6HniqwjrSQZAD3lnXbJc6FcqwRLDZGgScaDh0IAqKk/vIUII
dWkqs7iRIDyXw7xiioj31rcctpDn2fbeaeArJoB5WVIZbfLcy6+MP8FXPbm4CGNdc+bnMAl/dBPr
MYYcwrlMm+qpm2CgNghpJ60Oqydo6YHpDQ4QJIMwOQ9kKO88o5J3mHZshlhzTi4kDYAFgJwiHrr7
SQDyvuCjueSFri2jKRo4Fn2+S0JgMKxItJPc7wJQwmoVVK7ju2HYHdwm3qdl7961rteDLRGZq6AW
6RelJX81pdbdRUOFUwnhUkRBq2xhaBoiRjkboEg5vFpd0G5sgGXuEQOOLH2pwtH54WrOFfY9kN/I
pohhxSBjb1r9LnWxBGE1cf5AZcB2nZRZQg2xwDcwTWS+ZaIcj/qgWRuERWIvApYjs9m1raRcQhtR
PPO6qxdwqquB3KlPindsUblmh0DIwI+00Wt4BM5ZSlmSZ1usSj/kZQsZdCpT9hT4c1i/TJnN1wNc
yXwQqofj4MLrO/RMOEJyI/0Lnky+l2i5D0Fbvk1Kx3iC91i87BgENUJLs++CVPNhEjXulTOdoQpu
cKtSS7OF1sZPQzStUiO8a1Z9/9MemlfmtOaLDD3g7ZpUbCHbkq8dAIad/gIr1P4SYfy1s5qmh6F6
ZCxlkTDfgXr9iWVVsB9qCNaP5hFCvhBDcYsHoVsrpdXALQzOV0ux9GiPWKkMQtgOcVnkpx4kxVWn
uvFFa2DnYGzwJTG1RZ4z78qXid07V0qDFetdS9u4Sq13gKNFLgwqtIktbwFEsbWZy4aKF6vQqI0l
7UUVRjzq296AuuVcBoW8Ygna45dCx0y5ADDrKUjTH6lojR+2Vy1G2dYIf3beAlSU/L4VEDntPR1e
7yZW4qTSQOFLPDip5vmXHOadhRdbV4VoyNVN+Y/BNfIvTWuEK9NS3c6qFKIHRYPXWSBB6FX5fcNt
67FqXWCrgH7jym3ODYYVEN0Gms7uBPjmSSOXVJsHcDOPxtLcaF2TnsyytxcK0M3agsSmo/aG0dTX
FAJCj6MEa9MRdg9sEne3UVeGKxeIkGWvN86lh47kRh9jCZdiz4FLG0hGTV9vja6WG17K7C4CtRBi
bnn4LQudfZmr9iVJK6zlZVa30/NsuHc7vB6phS6GOzvsvCc9amD6AlLRVhhF+Ahp4LfUg6wez9Rw
huV8vErrNj4Ydu3cNS7HaBMidm9Z3f3wrI7fK3jCYDQJEfJKd8rXvFhzOKQtDDgZPrJuOIVeZ/xl
2LmxHEZmn3DXywOkk/K1mwsA5yNI5oUSVleF7P2s5slbDkrPpKxQX90Yahy8rw5F2kgs5sftulBG
fe9ErIDYVMO/DJFzHesIRIHMORlOFv8c7foNzC/zZeRuuOwQ+rnGJvznea3pGyi2QUBDQKcxQvBF
axOQ2ZkB+BmrzlAtL34qNsnT65BQG2yoVBXZg6FXzg87sVecM+NVel3pwzEqu9OdON7qNi93hTTT
VVu0id8EuFHN1ra2EwPpKqqW+Y2R17CS6gGOADgNQz4o1KbVF1xLsRSh18ADu6p2rUJvwBqCJFDZ
JR76uwQSY49gP3LIHwgIwpWNXBnQgriYcgig5i/dY5iD55jhyu1zEOPxwi2BMu3CK7SrAVc3MFuK
4W59KRN7WHsC8vFh4FSbMqjCEzeLbAuDd+/gySTeOVHk7stC/HQcyMbovXacsK5QUzAh/F6UO8pR
OW26qcXcrI2c1yRhajMXzc2iULUrL+nxka25/ZiZuV+OWXefTzl4T76yyBxOnd3CyCoyK58BBraj
rDvoB4Tz3kbTys7wdiuu8EAJ/VbW2YayqdYW19QEvtWxsMQ+taAiqkREH5hBrQ0ASkhLYIwhSJSL
UC3LoWsWSc3cYydU96Ssh76N658g4Pn4IAFMIr4Y0iUVLshHIIJ3HePmLe8MYKM89r2FejbPGmhd
x/Ylq4er7CJvH3ZnG8R8X4+de+mGMBdEXND1FczlJ9gb8MrZVHpL4lMx+Fk4Fmt4nbY7mwFeIHu3
fDa5B90LBmQuZb0+V6u+xpw5Mnm/4BhV3JkgWdy5INYtlGEPu7lMjslb23O+H4egu6PyxIrubKeS
YGfgI+13Pd+mUBg8USW8d79DrjcDtDaH8HxXq+cUwiD7HkqHPhyOa8zg46dOpXBpD4angMt86Ub1
V4JGQuHMgFiTBhsJytMGADUUFlG4KSIGU3o0oXLCWsK20d0ZXnsq9TY6MA1obS3Auxejmn5hm6o7
8yLX7oPBueCZzr7IFsq/sLsB3GXKeq23CjAqldZRczKB0VTcD7tRhPewssiPkfdDZnF8ULGVH3u7
uhpxUZ/y0ODwODXAVTf0J73y0ksrq8fCgWRI5xbXsSv+UnwwTtKWxgnkV3sVa1rlt2EU3wUJuy9K
3Th0U4428ZDi/7lqT3ArF3ZmsOKecFxF2u5tw4QhrS3BW0g5ricsibmNJ75JumsF2/o3o3DFIoTx
xyUP2r9awZz1kLc97oHUehnSGn6Kg3cIbJGvyjLYW1bSbxPMHA7StvmmbmAg1ydYC+CIHxWZy5eh
yrZe493FUno/AfFRug3KYdiBcwFy5bfeZZhZAwb04oAJ6CvEmDYOfgfIEGjiGoHVvlm586JVkOiC
1P4iLySkckP4hZhGO77yQL/UeEHeu14AaSkbX9gF1H0B8RzK0FdyBHdXYlFxUppYaa5TA6IxwImO
6dUhlAHCoqL0/hoZHHHNdS6F+qmpbpVj/hkuNPlqpRfwtO0DbbpeOAf4VONFFJd3fQcJ87HpIt8E
u+RbkrFlEgzml9ApTg505jH3gtA9OP/BZkxd5wUwGBCwVfXqFBwzdQOWuWU7sPuhrN5AHA22GMsZ
20jWizRQ4jscLrqFEkW4FqbA+WxL9dD31ddUVACRAmn5EIymBv0pWP/iXbMDJybYwmtKnmHEWqyA
i4GEWB1fmV5CH8CMhheWAaLosdr70pbV9wa4n7csVndi5OAxlZl51gXsa7xSaGflNBmk2NLvMmns
L0yICpPtwNsn8BG48ih6dKFJDIc+47mKHOMCeN8z5cqurDH4SJtFYcopolhdZiyR0CGGKuo8Xg8Z
Rs36AHeqLNIfC6t3F7rwmkML845lkwc2XGpksM5rUDgkjOyWUPzq11OYdienEKf3vYd18h1ULwOb
8bMMHW+RYC1r7eUcgxa8quvLXGhP2SBqnSXCosXCgaQf7MegogfiFNynW0j3KsDX9LL7CuSo8wrM
xS0xlfyukny0/9lGT3rnlaMx9Gh6H54N+bk3+2iB500CO+Lwa1Za37o2KL/oehytQrPud2RlBZK+
U0HJbGGpyFriL2CFhwEdBaNrFewiWBNcqh4EIYj3RW8RZoVyKL0nx3NK0N6tbFMK13vJPDDu60q8
YQHN8uGrpU4VmBtVtSTFYZIhphSpEGusc465fP5QPDfF4MmHRhok7pVYeNHk52GGWKJRQ73qJ9Ny
N+MCt2aa7oZEz65mVubXRNhw203KV2qBGe5EfY9coBVBT8zXIQvBz4Bx0DUoTQOLl2O5iXJveAjK
Ctb1k2xZD1dBMxvkGwaaIIli9bwb5cvgYYHL4wLrbjwsXhIzi5dBWFg7qrX09lmrG0w/RRo/p90d
lQZmWZ4TFxrDQSuB+4DkRrPzGqDWwKLNlypjIKdMGpqgYVjfgOrEQBCXdNDw4dICLd3gQOU9bSpm
bQYVG2fK5aao17CQ3qYR7MA828GtCPO9r2a41bSoeR1tE/AzZhg7Owq8xyJRF4idN69Ar/U+yC3d
yR1CfhyHTCxDt0m+cBmuCdhsGuBYGQAKwcWPcTxdkKf9Z4vRxi3aCWnvQT58MjVhHsCdZEvJ6ugt
1V5ACOi+MktoKxBQnR3kHfNVJVp7UYE+iclabvsKNtYPEjKIdwNkYS2tsR9a3mBIz+pXJm0AAs2q
XGVaDpIz/uViYCD6FKleYCzgQq+LSL51Uq/LOtobUEg4j55XPxdOdAAkpb/DVL15zqxLHublE8ci
5wOeMJAqUOqYSXAZg+GhyHEWQidVSzPsS5jO61mxaAxNbpRb2gd4M+fgf8ICCmyUe9oYHqQq6hgy
WRgbqsR3QdVchmWfrp0R5pjUpuxc4Bp16HxNu3WD0V6nTiIF+3Z4WMKC4Tcfy9YBiBzdNsQpAkeL
NkDVxfsg8b7cLDla56LJWIKOHOGUa7Z4EUkAqwwItr5QWW7C0/pDimpz6bxvp0nwfKSbL8xB+0uQ
ayOrrIPmdfEFcEwba5dJvIrApFizSbRg7OLoNLUFQiP2C7NL1jaxPeYxC5FDeIoBmKgt16cKTTex
VIChnNYvgc5T95TiWNm9pbzfqc9qoZh84vSIqFDH0JEvHGgTfs9yLNrpQeI8QLc72wwFJnCFY8Hx
doQoBh+FfJvagnFuYV44OXRooMCw1gLGnDEgrltnvEB+uMN7FapGnQ0ZK2uqqP5ZQXuYQr/EKn6O
eANQkYjZk4B22IaydWaaT5jvmJtSIpoOvuByhHv1XgOG9qo1UeHLwoi/pz/sglnfbLAn4CaPaUcz
CnMvgMxbu5zpz0Ey3msh5JpY0D3lI14XdWMp6Lq09SrI3CdR6rwAQzKCpbmms+SU53F0ZmlRX3Bt
2p1WhV+VHiBHRdMmxFRhJ1zxlYqyqCy2kQV3AdyXeDDD4hvsCsQpMYR1MHPZYq3y2jltfxJEtQUl
rT/B8wZ5oEf2EPJ1MjxsmwjGWRByw1p6BUatbzSYIK7x8hj3A9CSaiKMCBMi0FbhlQ/cEGpjhnAI
ykDev8YTqM4dQC/qtCGHaAFe3qAJmk+Fqfiyyy1jQ05oAySLlzqHLzd5nVFtPzXWp8bV1LiuAZE3
k15cPBnU1zo0tz2vIXQyKZ5mfQAv2DS9ExXkTHHHTp5VJd9TJVDPgOPWiBxQbdN5+X6sC6hsTbt6
ClEcKNT6daDYU6a0dN2kdQrHDlx1CC9m6zGsipW00wVcMvG+8lr7AK4lHDKnLL3DdC1cQ4u7u1JR
Fqp6mUQublI+ac9IUIN0I67vdGUt8bEzz7OS3lQUhik7F9zrrkmY+LoDZimWavLHHmO1u5jB+pZQ
xywNnrXG1U/WhDu2cAMui5pFG8r2jkj2tKvWQ3kuB7t2EYFBhNXiMTnqzIK68JzPWDMugceB/MFU
PVcIlhUgjEBGW+fw6qjjeDjYWEB7sg28hKGJjLULlsEAFQHPghfR9zH8aXCp/UhBHmS5Bou4pgEm
loXViQ0iPKQcSCy7joqHTCYIko5O+L3ufjZ1Ad27v/exsjFbwdO7OumVZDuR3KnAq+4wrSt8+MLU
m9ubnvKGB0RcM1V7Fu8xLBn7JauHbKlbjlgTApU2CNpBXqnWf5URtpTadUBdrcfpclC7QGJqabLa
xgOG2KmvacCC5kEjH0ML+FNKid+puVbrEJWwYh1Lq+DSNV3rXgpbehg9heottTgWE2rzOW7Anxpb
ITGEdqqntgqw5I4GPYeRHjQCw7s+6SRWhuCLN9iC4bO3pgZWYA5Qhsu1vcUfh8lWGyxwBDjYDl6G
2S1DxYhNxFsmLQSZplZz08ay3EUsinRDFdDJh2tfCl/MgnGYh2j3NF6lE43L6R6YAi11Oq9UTkWi
5ve3U09ZGy2o0poswb2g4YcArIaE8SONhYRnRfvAMzyfsiav5aqGkMGWBkGsh4e0NYADSrVu+zOz
QuPJKL3xOrT2Q5Zqapd7AszvtIPqGFgFEqvt8AwOfqeyRkfgpWIHKqfN3IyyWZxAAKnOS3+ugCRk
umFiTBckhBu2gTohwLm4GaJSGWni4lspEP+G1DGVzRVuhMU2B4h5fy7Doq2+6+L4VULX0/AWeuNe
rAarKwRFJ4Q6AdYFiHp7+EWeqYgqqZxSHagVkO8BDeSd/PPvPahJZsqILebW5dSa+mIqX1cTfY10
F/sgLfcMctGzpCOVJ+TPBe014L/BZgPuE0BZLO5+h77AuOnh0bpprbB/sdpxc1uWBOTcD0Vin/K2
ss6ctUC1FwZ8jHh4HIEie9ajMd56I4iBlvLWGCDpB9FKd5sPnX7QVPgfKUyh3e1n7UI7PDb0rR4g
NdXfYfANzR551CT0kGhAwqe4RGAPwY4GJI4orG0YGLVPtZ3GoT7n9ReYb7nQMsO3AsNJkOKnLH06
QCFsMcdElj4sfR4rv65hs8DSSEwUFMD/NdguQ8stPtJP2ELX1qmHdwvVMq9Mr0LPNlYRWhcbwbCb
AupgnaKmNo6/BFCR1YBxOFKlmUICfIDG2gYrBfV96zUgV6VeBDU1ZKHg1NzL5A6BveqOSpKmmb7n
ULenOi3LIFTrOZCaS+EKnFpfasTw5UqZ0yTEzcIdkf5zZ9TWhshbMFIRIOFJACXxxmIvUkRQQRPq
sdQZCOa2emmCkr3wbhIYTFm8Clu0qqqmxYpix8q32ycdS+s6JA5EG9zdinPGLllpDl9LTFOXQeaV
h7GF/XVUxldd2ofyl45rOukX2KOXn42g1TYlH5x1jCDwVxc+kB08pp2+YOtsON7cDWMFd5gWwmZx
ldlHDwzVpYxj70laUD1qcQBwCH8kYSU4RSEWYsW33FRHOdNu2NPvliSyNOf+rjMN24JFDESEyIGJ
DU7v9xmMNEvLgQFlK/m5rSBqNSmN06bDaPVXCzA4YVEJ/Z+2tm4taKe5D9qBa5Dv+d3HkFjs2puI
HhqgC4AwlOy12DAeK1GPq0Dr8zUWQAyoRQzlDtCQ2qdap+iTs1LBU5SgrQ5/xEeDr6iKmjdVcdEV
Ty+31ga0aRi0mvd64IfRpEsEv8VFw/t0y2l9obRBjTVavV7bEwGPTZtyUrPuIrc/YEDlU66cJKxv
qamSmmEdrz+ARP+rxVSelKJdiBxWuIMoXL+MSqjR67DaUxyAgcGtXiErN57sMNe3Q+c9tkOqn6iI
g63QL+0o9iC1F9t43wygrpRqWjAo7uAOM4CqWOh6dqIHYBykdsQI647ufyqC4hu0S03EfeaH5pOd
EBa5PUPUyoPl5SrQ+2Zl5lia9f/bDlEw1vfzr8y//Hsnnki1rUu8gFSWF3sLTNB97ahiT1mmm7Cc
zkXtI5xgway5xwCxHvKVgztvacM9bVVEUBLBQq0vQa/MVh2ewAWvmdqafW9yLEaK8ax5P245Zg3Z
0e3UTsci3Do0Mxz+9EWnrzd9/G1hZIsyq3Cyf1f0XdeeFV4Y1MJKIaAkHC9et4htXfu+D9e42Qx/
1BHVqIYsulLFwOwrXFrFwRg8cZYZ4u5qEFe3jrWdp0MQUTAMj/uprEY03/Ayz1dQ4PFLs5buHtoK
iL1lslmHOvRklzEL9FM2UUiEjA8cgwhIObB8YYeYqy9TvWTHWofsL9hqgYIZX/dF4tV0tEA+Xjph
ivhxAQEfxBA4VnCT8kwbDQaUt1TTmBsegmNoDm7vg4ldnYfcxopKFIAiIwoIRXJM55Ygb1XnJoRn
DshIELFW2riM+qp8MOsSNs+BXjxpJov90LKqF2ljJoiBbnNKUhH5UQNjhhiwN0A/WtzI1gDLdxfy
nlg4QjAp+DrAMGjZWUbxrBVwUyjrb4EdjFfWWPrGhVDGGpA2d+GOVntKPP6QOCAQ131RbHIsES3z
OvGjUA7gTGKTZEa/1gVMz6kMxlP9fRb0j6mMdcSkYLNagogrtBhYQ72p6gvG9kUY83wF+4d2JVwt
WZYaw2wzEPFtE1XeuucqOA4BvM9tD/5cOlTU97RJASCGXmcmTyF4f0u9zXoo8djec4mlkIWRVNnJ
DPPgOTayDYRWQzAb8QoOvGhJrUILKysKbMcFkzB/DI1e7pQc5K3WAmEHLkxxj+ED+qgSw13wri8X
mZmaPjeyfB9CrH4PvalfqbmMKmI5kbOpmpuA0gHDhOa0oZbzjnPZ3IRSkNbPAUnkw6o11deB9Q6W
2gR6kaXzzySiUDgUVwBdO07oacpTU0pRmTY0IPo+gXLcbExPFHuv7NXOaYpHFnjmej58kUS9Xw3Q
pWokQIi9drDMyeIL8IV9NwH92QQFd0b7uzScAuCNyF54dqj5eFk00xuj2Ze1i0W+OR/XDiQp8jzb
dYA6YJkXDoKVjhg20QOo02404/ovY+oakThEjRtgUPaFMZxrRPQBLy1XlRW1EF1r4y2PMa6LJbAf
vj3m4Aw4YQHmL6wF8tsVoVNHp5g2t0ZBY+KS3NJUTO3nppgXOtteg2tYovJsW0845cGws2xLJ1Di
1dqAVokL0LUI+sLUdDrt0IjI4WqVs/I6sFMnWsQIpvL59NPFpLLbJZqr55q5jFLzhq7LnP3QrhU6
rnkTOcHWgiwDPCwQzscFnptpdFdQvgWqaLgddArk5+AjslNClSZVwLDiiOfNfOxUFrat+2tHytOZ
mVtT6sMuH7Lv/vi8n6EqHDzsCDFzTfrH2GLuuKI7oOFmOvoKvP4lZDWwCtXYfbqiy4XF7nw/X+g5
S2XzFZ2zmlYAkDZfcKr5uJ/nesu8AGVKhKYErkYvdIRYGwn5D2wqxOhwP2daPfpUgDdR8ytpZYA2
w5nlcVBYFuzl3sa7e18hfI+bc0rSBs6z5ft8JiAJ3TaQI6XrM5+ud4/5LXk7u3nlrJQXrLj5bXAx
2FchvtrTJp7OB5t+57PsZ2W0B1XQbnOWyrAi9qsrvUNwWNe6nyrxjrcnlZ5J2rTTi4BSnEg7lKcH
+bM2n5VBSgKXZa75+AtUQ93efmHIgA2sytgH0g6rQNPfnq8pPcR0YT+UzVlKfdjts7I/djV3/2G3
yOMllmxCtRDTO1Lo8Jz8lZzyarqD6J35rqbApDqFtgWqhixDknal/K0T6un37gPgFnBz+11IKVOV
46Zu0y11XkIxdDmylQa5y9vzTI8pvbrmj8KHsvlJntt9ViaNiblBtyI1nLuhsjk7d0O39Jyl1O2J
nws//NTczWe/pAwTioHhU8oaqDFPX9Pb2+9jkvZ9V3j7En8spQbvWlFybhSJUo23F3lH79h3v0Wt
PvaKkVe+U8G3+aVhT6CwOZtMLxZ6u1AZZSn1b9vRvrRbYqXLMTbr7e21Oh/67bVOx/cfSboegt7k
lAwBdQKA53U+EfSpoXu7NeD8wxTI73oY4mamV1iKgFpzoJcE5TPAFicA5e9XXAmnkbZ5ml+t1Nen
r9vpQz0/aNTkQ7v5GaOKOPQ0xLcH/faR//Acf9g3yDSsYun728E7+beh0OVuGryPPsRDoGjXIXBh
junawkIL0nCx/3uw9m54ENEAgw5k3tBR8zCGqzhbOQhurOlkzG9+yn4oM+ksAr1Gg7M6ivQVPbM5
JV3Ao7cWVr82Wm99HQBsH30abcFFSAPdb3rqqXngtY9dBFVVUbvvxqC3o6frWCtD+zXUTGkAerum
NACl5O1mnq90DVteLWidLd00EOtLl9qYDxAP/X1G6B/fLiUVvsv/vozA87Fq7HfzzXS7x36Peal7
+tn5bqUUlVHtZ1kq+6yr1KwtyKYsrWluTwdHTZtE/hUCDYs5Q7m8vW5ZiRkehAU8oHgxhUvUsIB8
yo92Gt3Rm4hScI14n5VRlq2czPgZMrPcJy1WIYHMK/cBFDW3gcBKw0mVLtR3IsRgDG2EZoL6P8rO
rLlRpc3zX+WN93qIYV86pucCtNuWZcsuV9UNUSv7vvPp50dSp1TH06cj+iaDTBIkoQQyn+e/VIc/
XmnMinm73d6S4tU4FnEye0NRQHIlj+CCPvh2uzBiSxSNAfpfy9tdoz52Mez92ztaAsi8A6l4Fh2l
0VA2+PayDoJOzamXt3IKqvDQQHVCkQusMUYJUWQ+V40DlXys9uKZM9cpU5kCBvm255KJ0SvubMfo
eBnNpsk6vws+SajWYcFZZm7XNMZGdFEatP2RQeQFvBZ6zee3o7IRV1IUzIXQzrCO4luKf2Z9VE0Y
5KKaZ19FWxVHjkuI5WIa0/cQVs2R4979MekgZeTEv4tbPC3CrRL3LV/E8eRRPYnbpHa6Q9IRIprn
8Y6JUkZUTsV9s/jKGyPZEm5ETX75u2/fTwL3vEXk4gt+SK+AO6Rtg2XE7LXYUBxjmXAdnmCpi5Tt
p9FxtK3RTNWJiZ6+ZQB8FF/+j1XdOrH+o3W91cR0+za+h8auFqgEkYXfc7bbVVSshMxI2x7E7bVe
smVtKca2OMm7Z9B6f4vGd4eUEmnbsEQekbX4hNkTljdiYurnu0JHHRp3LHKHmEvxkIf95WaD3e2m
sXzSe504EChRaPsHY8ieSJy5Clo2WeDfm3HiZXP7ZGaXInKsrfjUBEnPJePoIpe+C0rW3YwgBsty
cyEr5RpGiXGfepCKhuVJqh/1sNbWReq6il1nFuJGFPf5bXLwrk0TqwXRZ918t19U/3mCsR4jhgHp
252cFP6+iYYdLDJrXS794+zD1Gp0t/Nmvz5oNS5j+rFuQ2N/G6u5qXtghoaDaCKjzvtEPFPWTdEq
6mJLFGYg0SnAwYL547DT1RnxDfx89MbY3h4c6zRYjN7fU261MOtjUo8F/rREP37HIcQwGWMzcDus
vWHNpH/cgLenqLgp1/mMM8vxgWcK4UXDc7JwPIgRCQBmgmqgeghN+HtFSXfi9hP/OJk2V+0j+yCG
Xjv3awfx2SlBt01e1PM6VRTf7N3n/ldtYecsqdnovu15M3vlaMo7UFyP6+OsHvod2pUX8bXF2cwm
KPZZ+yucIs5ojY1MCCn8rIa5Mm8taSabn+5ndJLF/j/e8OJ7ry/K9e4Rb7X1dhK/0FCa6DRfzVrf
tLVUHG6Rj6zX1E03K7n7x4RYVnHALHU9X4f1H0Pwj03x5fUkLzZBq3Wm26ACdygyi5cEmINdGjMK
xTterH8blZiaRDY7KKMdvMv2GPfXao7MfdroOy23mJuK0WQ1aQjxpkU6vf3q14sHSVWpqM0vK2tx
R4gPxqZyJvEDGO82/MTAej9Em6F7zgp/gz3tYa7DhXn3V9Tqjyu4XtHl5S+2xFWUAXq7zdjin/v7
saV3xbQpqojH3u+ZAmikU69nbzzpiQWhsLZMiYzcjA4jgAL8I3kKizXouikmeqMemqQblnP8sTn7
JUGCyo8w8osOOoqWG9FbjOAwqLi0ot4iIr+w3tYpjvi8Px46t7u+Zrq3ycZAXS+SuDRNGLWbMleR
txareoNAwlQlxx623OzpsTruVBLY4nbVsvZq6DFAmPXdPxBCwJvi8x9Trgn42jbpUP8i5jyZnkMi
mFCv2nAxTBzBll/461J1X9q5RiFXzEHFsBSXmW91CtHeXxwFnG5/u/6OQiIpXt53t7Z1Ltsuvwtx
RHWNgeRK9d1Az3ubEmc75tmjGBJiNEjONHNbD94wQxI64N8CGognkvhkc7SibWih9PjHXSM216Iw
3FStrEO2jBgics62wv3mWCJfvExgpVreawpkoHEi7I7tvL6u/Q0rg00ZyszKloec+DvEllqjyohg
/e8n6fqlxL510CiJPG/FpmgUhfjXxJZGLtvzf9htZj2VXbEhA/4JlyR1XdTZkZ4DV5PKAVCo7uO+
NfwVs7O6Vto3Vtmp3oAUpbgy68xOPI/0CuD6QWyugUrx56+bo90EJ0P/2vrpcLyt9XA8YCKmm5X7
bhE4tT6irHOKiqYyX+F/ZtsgndzUzIDdEVIK5Z96+DKS8DxMe2P5H5H2AUQgxol4bK1/sQUO103u
On0JP4g54BJHTZciX4oZEbxtFKQfRJMo9Oquxw3gKLrn4cVx+MrpMgselzvSbGvMJrJXef7Sh/dj
/ahCAd3E+a4v9ce+1UC2SKRVLQtsRKOMnmJCc2GyEKTVQQcPjuxm6Oo1g8ck0bdlsdW5Uq3gnQma
8FGzzeSxmzXtiM7qJVicuKI4n/e+FH0HzGZucqmXNk6FGnAAMIlgvtWQag+KF7RTDa/V61/VsiSZ
hRaR5kWBsYGXn57izg4PmqZJe9OPMui1JCqK2daeurIueV9GJFCXKk47b5Fq1Dt1jlxMQv3LPL3M
Gl55Obi/S5YCd5KdzMKNh/RbL02cEGCes4ugLF6T6WcDbvpS9qV5MVrGipTWHdTtCKVmO3I+NFBY
N6BuZZ5wkrv6gVaBz5Ca4KFKAVTMdrrHp/ouZ/HQyIirqKgARJKsg1MwznY8O3zRTeSM4XbutIMU
1PHnUn+btVDeY/trbpJBelaSAI04Cd6M1mzyvNTezPBTD3OoWebDOChhFbAkNbG1JfH/sxmyPfKX
cL37+qeGrZzkxQpTW5CWGwCf8wZJs8Cr0rjazNNOSdT5JNvxh6gbITVlWCKh5y67dVwMO1PX4/te
wbl68fTJJZN7tTDPeRC45cTDsTNtxPyNuN0rWCNu0rjUMC4O8mM+Ky98H+00Ais4OT6pR+6/wu9h
YGaiBAonwQsyHAzWaj5PkBFFMaQAk6tZ7T1zOYM4jSV62+33OYepgGV7+uoUX8YSYs7kDNZr1FQf
DLWFP9rG2WM7jCAkw9k+m8OUe3pkNNvbC35dRiGCn2xm2A9eh7iq1ZX5GS03bwi4CDj/3qnLX6ot
ghWBFaYb8d7udN/xMlObPLNzxnMaKr7nIxe5sZeqrMkX2AklEB/1KGV4weN6SLorUqctJj+q1yTQ
sqAudKCJS2Wn5mhIztg2VPvcSd3U7hT8MpPukJU9EvTRmGyCLjE31lxDM5UjFwff4HwrOrhXJyfP
AKnx71Y6OTPWpwvn7GHyDQUbHrTceql+wggCHl89atiUeah3R57qGKHb2uaT0+XxHdkV3wWWC5Ja
6uEjWE1CbPvJb5UYdscYI4d4bgfQtmsx6SZuscUlTlUDp63oQ9unGGe3peFWdnZMrAQTgMDCFxWH
EmD1Uni2y6B9mvW6fWrietv3iNKJmpaPyn02aMesrJP7ZClSC1n8errMBXQe3RnB4gY/wIbkT/Oc
HOrCGk9jomx/GGiKAiizj7Haa3cI4lcHxPbdcawKD0pwiAGzwTuIzM1ushlQNuIYG90vR1eqZuNs
1P3etLLmWA8FoDJefHdi61aUfgRTSEu2Zod36jCOro1Y5cWn1vqyvqkto0CP134pMAsCyZCeHaOo
vdpGXdeYE+egVHKzQYIQaqORBadQ672gtKVvSeGcbJxHJyQ7Wrn1vyFwnwBBqOHMFFOr7+M43mtF
AUvX6OyPcRJdlQIPTWkOelzrGpJ6FloDAxYWCCyXsttWIVLiiwi+lJfGAQ8+UlUo+XltkQck6yYE
CKMSt0pTCk5pF3h5Pn+uW8V30xRyQTggXVrpV92oyxf4sJDSHUioJX9j1pnB1vJ9zS277nPvF7gZ
pclnqY63sjlWSHBEhAWSLuJnO/dl3H3RoyJCMcPHWcZnLJkmOfcoN49jhbAwQ7Q4JpnaYFPkPIdZ
+zh1U3voIPl5AxYH97DcnqueJLQkOW5Mnv9sKrLkZh2oWFi9iywAz2miJrJnYATbJpLlJSbNkUbi
s4aR2/5olcxTWPDBTgMuFvv2vl3mAQ1SwqQWFooEIIiDXUGBc8C7oIqHmafeYgmZyNqmDELXiZH8
VDoL0tAyGMGBdq6KaK8H9N5x5yp4rtRu2jtZW7tmAZZFxQs3yS2DpDiXT8mzVzD1GdLyON8ZmzZL
WlyhxidCraNumQ+N7qNU2EDoQVM7clXVGD1DB3zWZA+WFpcfQqn9pkBnu/Op669Mf/muePBV/NzK
52FWtxLas400gBKHKxWogb9Ncpe0gJtLurEVXtCz9pdHdA9TsVNHFBTqxusTnVVgUm66oSdgmhU8
spPC8joJ2rcEIaBPK9XVZcW4KIH55ji6cZKayrjgNv6zl+NmZ5k6voaJp1WRfqgzoglx9H1AkRl7
jOzNrIb6YEyXTLeVnY4DiUf6i9sUxLML40g7leqseq18Scuy9Xgc2vdpp3yN+gk1iC4GvOY36bao
i/jVnH3WG6T/iWMoJMQUrbxXTPyrU8U+AmMlZqFNwcmCjXUvK1KFhTxKx0oPXWmG1pIRFlKV52mR
s+m6+jwWlfKcj0F9Apr7M0EgojC8EfrVvjOls5J9qWpTfkVYdzqGWVFtTEUa9olC8NFoe/PBWopc
757qrror/FA9NnUIqyNRJzB98teyDCxoPIq27XKS7Yh2unKdkCgHJHdnNMhAGFIMdLOOvArPey/V
EGrVitzxuJdh5Brml9AwvxZ+kO4SJ1e2jmIPOy1uD7NZFp7R6yFcvGEE7NFWGzsbnWNWl/umZlZW
Q+JjJXaQkHW/Z7Lqe7E6XVJzbHHETjr8whVnK8copECzbu8t7sRDJZmvbV9VT2YoERYa1U0KzWYr
Dbh7za36lmDeypttAjupg3TT6qTZMg7q09CaySHIta1KZFQKDHXrpOq1GPv5TsUUyk2NUX5KA/Ks
fqHe5zUGD8YsDYwwTO/ScghPlvodOWLp3Bqpz7pRRnsjkUfeAv0btFk4vZF9AlqOB8LvIrbLuWbq
SePkoJnEeSCVzy959MEfpt7VmljeZX6g3RsTrqzNNGSenTzIYeNc5v6p1MHkNtAcANcStcF0YtNX
/EPzqHU7phRpPrUI2mt4pOEtvIN6Rc7OwHWqD+2rzdy1kAiIRg3yMqr2mvYYtnf9YB8X28sNeAKJ
QZweC00+S7VVb9JKKl0Dpxz+neAQyd5Yc9vNGKBtlFK7M+TQ2ALr8eD3Y/tZW9G+IOvVNcUINUH5
OTiDvku7TjphDjVtlMhGSrRZHrOxmrmZ8xmAhNfoOZkS/O43WY9/sFzxRByL+ohXCOwmPLqYHR0S
nMS81CiuShNPm4zIrOVUX2NFR0YIkorrlP2DhF9Yrflwhc3qLdVlktB5el+Xjf2A5Z2Ns1XS7sIG
bRx8u4BTykMJ7mlbBcDcpiB7sMcagnWtD+VpGrRXow57vok+QvU3y/MMxvgYThYQeiNrropi1teE
ea+cqfGjaOqZryHPjf2x2NmXyfDsG4j8hD1KDU4seUFjj4SoONLIpvlBUupnfezqK9gnbetMATMq
B5JGoOTJriglPE2woajGzj/yROODQcoveHzprhtG+dzEPqB+u0Keir9vIzqLNk3ZmKPmAAaFhYZQ
8pPWSvXRNkqyvm3KJTeaFgGOKg43bVB/Hc0cfe3Ryc5m1VuyO8oBVhhF/PxHm9i00nQ+aWFxEjVx
GDc5Hk3mdI+tFqmLfuj3EB3kZ1Nux2drI7ZFYQQNOroDobtbW6WYH7vAj+8dMFzPVSSPyI8Or7cO
Q98Gm7RGgOvWZna771ilAx7vwcDbsuyfVCf5gRBD8AwQKnjucMXeJfCxN7c2ra4grzUA93I1jUCC
1fZ+8O3mLI6YC20+M9fai5oo2mYgqjypOuPVDp5N296oVh5d+ho5DtXUkqMKx+W58FPtoTOnR1ET
RWOgbVvBOjiIqpzH03mc+ZJLf1WtgmvbQVrAgdnaizbYBN0jFIY9s/ilB92mCiclOLjF2qNSsvrS
6DiYreegBwDsbqMPeH2LtjSXqk2eSf626n6WUmc9Qwi1np2uH7d2FjWYveM3AyJ/xF9HCp9ElyhD
mTfnhe3JrQrGHPztfZMzzTVBuj2rzUAyB/8zV3Rei2FYRMRz/1AGcK6LTrsOKn7LTAJ6z1qqo5VF
1zLey4OpXRPmM1d5rgMPK4zuKDoMLKKO8Sxh3r30F11QT0l8hwVvMOrHzFSjZ6l08pMyIX+QJnX0
HC9FuUBLaz0riFRRFYUdskKtgFWeiIiVCbYySGlAuO9lvfAAFOovJeYtXqapzBjrXHthMjdsDQUH
ULGXC+QcFmq9Vziz9hIkZvFQjOU30ReLo/HZr8J1XzJ8l7ks0xxWWHqbyX3exj8TFBsgSNfhqfat
5pEUl3od4zDbhhBZU4xPvHgqu2tjDMmjZLHgX2qicIrFNdMvh7XND3QNAitrD1/Fj8xeilYtdnC/
48t6FOZIWx7Q01bslLHlvVT4vN9O2Tm56YInVY6iDVev6RQu6v7iANHm9xD8Qxhcaw+b9ECOTeVW
VEc9Kp9GH7bb8i1zrDMfMyk6qJ0TeybyecdO0eVr2QKJlzUWZrWdKFdCXsp1dBhbvdY+iSYzMjFa
n81sLw7wR7O/77XxK5Mi5Sqa0th50EtuDFGzVcsEwCT1W1GNTC6WXPXbqogPlVorD47eDM/6MKL0
UaqfeDkOz6KY7RhnGKNVlhfmr7bSsb25UKLL2mMqbPIK4Ow1cgH72EKALuywqFYUP/yh9Q9CMaWY
5K8Qs7UPXAB7I+l5ctYrA4m/UFH20LDbJ6nFZa5oVefzVIVHfZ7LnzhXn8Zcih4GJ/7mL1rMDtPs
e2spzMry3QpW8aOmkTepqqK5dmX8aSolLlugzYzyHCmOytxIThRucqjJ58QVIYKwRsVjVLJqJ0t6
7epGJh3s2stH9Vz1CmJydeQcrGvXZVtH+gxOUX/EbrEmQQvRfDSV4kOjO0fuzWBn+VLlWgg79Lny
bNkIVLTfmhRLpwGVLsShLcIfof2U94i/6I5WIg0dOAf5LW8ADgfyZsI0+cpP39WKGV0Kno9zoj4D
8Jw2kG8dlo7O+GDMlbJNJgOlkDn27FBLPvfJYO6GOibcUOSkXw1ri6uygokjMdd2DPU7Da6oVkc/
hk6VT0FpfbOb5G4unGirzjMMGrVK3wJzL9sqczvMsgqiwJ4TV/IHObWkXRhHFjnfLHlsI+k7jEfU
ZKoIpT8LjGX4jXtD/VD440XvqlddyaaXokklvBSrr+WYycdkMYFgPYnLJi6SR8VqkSxDGo3JaKe6
cZLElxzKGJht2f/iDCffNJF66NNsLRSMgytpRFcsKmdXTKdTrc6xxyBdGI3zy6Cja2hh/pqMeXzG
cydmhmjmW6VVmt0BkdHou4W4hyeXkfmYI5KxJIBNpm3ld20Kxw/NZD0nhhF8V7L4Q27Y2Etl6H9B
LSHzoFfhnVKN/snq6/RQ62N5Rqq9IIOCDCfz0OCqZEbuRQCAPzmW9Gr15fxTQXjGWpyPcj8l7Yw2
Ae7ukzvEZfpqV5O+maOwOaAkoLgGSwMMWaumPiE9yNQskDElSUo8BUO/v3R91760vtm+TAtFzMz6
Z1FL1ZwlaSjPd6I6qkq5LdWy24nqgHnYMYUh4HZt3r0k5vJCgz96O1uVS7tEtYyL6K9ElolFrVGi
1cdHGXqS7cIhHrei6sAfvcNfg7XjsjesefUbxoR2ETVR4DN2tvWBENrSRP8WjgAC9aJqtgOUPDDt
G1HFCme+D4jg/zqblenLG0zsE9/PKK232czVB/Hd/cGMNz3J97XHlNWswp2JKMXyUQXvi3Nq5K+i
1vZTsAn1JHWDyQ8fe5zVHgEtJG4WtzlRB9pEEfe+slGmAMhHbUqbCTY9voZy8Ig5MJr7KKg+SrKU
n6xKv7xrF9UQJqrRz9N93xIkcEVb0LfMVAC278TxA7kfMPZOvO36yjlPYyXv65G4Y6NZDGjRKAq8
5dxe5sa+NREgdM4FgHqvHWNrPYHYK3ZoEOOPadp/xJX+LNdlz8JKLTQy6KF5bsPpZbLl+fhH2wRH
aceKFsGBpUuu1uZZaUIOsQA3WMy779cqqxOcirIhPCyvH5JAjeEB66hYfS3HaE3Rn4nni4ooEP9h
J5IkGMxNLQkXURe71GnK7iIYSWqmmmd9KdZTAS7O3EFVrL1o7NDng5/e9Lu4SuczSrfqCbYaFqfU
RJNaq4egN+bLGE5HKJYVOjuD/gpln3lQJ6817Pz2zPr8pzZ09NfEiHfVbBbPometZNs5Hee1Fk3V
polmZ62VIHFxqyquoidO4G4919M18kvjtVNZOOqds+5L6++qz+J0dgz7Djmg8rXMlJ0VjspTOtjF
qwQXu0vi5lHsQ4IUjTK8sx/qtMx2ekK6Qbfr5wKv395wIxWcombaYDulpCENQII6DaxN1JfXeMbV
rgln7RlMOyuGWF5Cn1N9QKoi99D7Z/wz9FIWdwe1J64y9UrgajZGR1pZVEenm3gFarJ5gYGk3Btj
86At/OlksoPTMKLdKapKUajIyphM1gxgHjHmgiNCNR7KivYmBDq6T5Ax20vT5zquo28B8z8PnbLm
4qAs6MLnTxAhtMo9N9AHu0FTsJDifFsqc+fl2UJuyfO7Er44aktog8TXSumMb4yPI4sq47XXiSkE
8GPDNJHeAPjD88OrdB67PCKmPLnx2VZtPXB7HCJrW5V/JJL04Pha/S1z4o+VkCGb8M1qMuz6CKxq
B4yxvmFe8mwEaoTqcJWAEVCSx0DztQenZGAvTfFSiC1bjrU9RJDY9WF6oarkX2FwudLYOHvcrOeX
sWgvvVMVX2JyiTBiMsXVEFfyrFRqUdNT2ntVra3NrFmIFlvVBGpQiojO12+W6Txm/t7MkhpEDEWE
qRTcpE2RSxKmW1ruhX12TSfILkWJ/Xiqd7tOscttxrPPC/phOMh5YHmlGasIhxT1rh4xrR1yP3zN
+0Q5mCr0fXPqE8wyqn2addHW1I5lOdQvCEvxjukQrURi9UnUWsf/0EljezYtM32dImShYCNB2F6q
iRR2nq6M03GciEC2AU/PIZXf/KTX9vmcda8qYh7bRjMNsJGDeU2Q1CXYsayYazDq/VMWqemLOgbR
PrD6dGumze7f//rf//f/fBv/I/hRoM06BUX+r7xbsEF52/znvzX93/8q1+bj9//8t8EsXoeJammY
S1qKbKnL/m9fnqM8oLfyv8gzw7WIw+jQWdNbKpsnIWVazbLNFVRH3+XlUmCau9THIMzvlz5qVHwK
jJn3WlkpTwEP/k2RzfK6JdoKPfOBUbA3xG+PfxLXUdEPsUI0geE6r2o706KxU6J/y9LMyA5CX0cU
TB6YdGTNs+jR2Kb73/9wx/n7D1eYE+oGsWrTsjVZtyz17z9cLafIRkZtvCjaMg2e+OW9ZeLgypby
e+vW1srk/Wvi1P9V31u32/H/ozYUG/R9mY6noC+ruxg1utJ1xqm6E3Vr2eri9GXKW3/3rl30EG3r
YaJupym+nWLztl+cZoC0AyCFk/WJ7O9Em+iCsik7RJ2MxFfDQXUXqWa8JVmOp+qp/HuRBJ16Alyn
rDvaZjZIHv7uI/ZolUaeoeVx/tfx744SO0Sb2ArTRQ/zVv/H425dUNAs3Lgdp109GxrCSIRE42xe
UJY4h+7NynBDKw8f8jq7/+9HkKqa9t/HkCrzMLBMCwAF605TFvv/uHnQLVHtQq+tS65o6DmOm7w3
su9x7geebQTVU6WmxgFz+eSAEkDxrJqKSoLBN78zYYvQIvs+zf2doeoPxcKMDlDMdeMap9aMfefI
D1mvLztI+QN9SuNfO1Ip/bUjLNkBxma4hJ2GCokbZ4l85M5pqjs/azBQX0zHhHuYDrv3EBJBdG9t
FUmLB5AI3IpjJ7mi32QsmDhCQaImCitlfQ/VWDncPMdSvSY/jqn9RnTRFg8zrZOs9SNEm/gcpupP
AboRLjHHhT0KBDUIpYtTh7CXRw05cMU6DBKCLaIaS/DJIB/7J1H9/w+aIvRjAFd8KxaBNKEdkRa7
yUqMS0qa4L6w+o+phGtxE2WLPPlQfULqVt1UehyehrmyPiaVJ7TKJqVC3yZHkVseo+qT5lffItVx
LoWfZRcJyXpXtIujkVJc8i8aKUZcwBEolOptlZfxq1bNcBNNqfmOGwEJel3/adfOk9km8adZQa+s
zhT9YrUIHfdVBnXCDn4dnjvKr8NnqyYqlD2EeVe+yU79pMhO8DSiBPEao3IimiOm3w/9hJ8rK93y
rdMIDFUzepRib20FupcNao2+B3tbfES15Rz9X+dQEY7zo8EhFWZAYYy1DgVnBVyLMMw1CPzj0lfh
uDtUJYNGr4KNYVrG3omDXrpKCuuhNDjFiZW9hEuBOE7gjpPW3jeL26LmSM02CdN8J7qkRZ7dZTyq
WH/SOcvT9ooRsaiI/lUAhqVVa/noiw9A62mAsTsip7v8FVbfHRSnWfRIU+teRRMY0PHSDgXYA2wi
3Q/gFV/4JUfxB9c80vZgJ5J9OPB/L4frSOGcQ0L3Nw/gOgY4EAdMUfsAcwixI/Sj/EGN3sRlEB20
yibLtFg1igL8OpcGFahfhw71CB9/bvqj0DYShaqHkCdnYkqL/NGtfViqBAW53tA9Mc+DUDlXCQzK
5aqQkuyPmAiknrgkdU0oU+9GJgNcUNFD98cn2WZqIWri8CxypvXwrO/6Y93kvCXsfjvbzinriv7q
dA3az5UVu1WoTR9LydJYOUzpwSjL6aMWhnd5aXfXQgvbx7BCSdLRk/ljZpIh+6duQRXC3lwOr5ez
AXzExdhnJIVI+e2EuqrRVYjdEMJHfAZueMl8kM33dfSVw9IVB6ybZei8IlivrSdZ28SRCfAe2xOb
fxwk6mbe+yfT8qLJMB9mc6rcXO7tnYhc3FKCapmaD2YLu3xUkv2tnaBcM2/aKWhJ9vrxVvTTY0he
a+wDuVR0DqCBL2dfYyKii6jrBlB83DYVvCoWySMIuxCN2nHEFiL7bi1ybdUi0EYKdt4GNb4Uoip2
DJ2MYH+jJqe1y9KvGfcacKcn0dL4fnz3T+fpAmQsfSa/6sx9LqGCmthl/aHxF656WX0isxYcEmcE
d7JUdVNGPUaKrrEZA6HJVcJVk1V+uh0ObKJBZTPcB13+I0ssTAY6I7kvgyG5B4KY3Eu6OqFr+rsu
tkSf5Qg08WbA/vQT7YkC4rwHcb4ZVN3xEsn3iaWz1Za1tG7Vv7fKMAmPs28qB/Sp8kNcN9We6Yf2
xsDZE6dH59FRVc/0a/lhLMELdfOcejLor69Gpd9rpEQ+OA1QQHHk7KvaW5i8YMmyftt3v+NWFd8U
8CdhJ2d+SOeStTDLmZMTdaj0F2CilgC9xIuqBxwo9q+Nhq+zS/RVJE05rfVfB/w+jY3wLCuJ9rvQ
ycn9OXioQ7t01XhsdqLtJqDzrtqF8QUMwi6TwF8LE2FRvHMX7hBLOFpT//Cu/V1f3YcVEiKZvWsL
uXi4nc6uG3Swq769DM1UeGStScsCLXvRGn8vHqNt52d7u+78nXjaOjm21pPZvdRyG+PXQERUtN8O
jyw00n1V2of+l9xWxudqKLVXi3mBRCyu+bNSE/5c9iSqmr7+1Q2Ix8extAGPLPIauv0htabsSVlk
bey0nIjRs2gUVVGU0rS43Kf+Hkhd+yzaOGjEM+iYxjnCo4Pue30ZTZ8Rt/tQQKQFPVEk95Fot1TC
rpAYUUirswbJaTwGa+HwJ/z/MCMCV6YGpSctAXB5iqT9kKPDJbqINtFPF8aDt3qmvvkZ4heiRZx0
Pd1y+ndt66elUVZukgn2/Fxg9SIv1r2iIHZXVu6trmqsn/6oS8r0q+fUtekuMucfovOtfT2DA4CO
KMwXbCs1L8u79rlvo/Z5skDVOrEBM3apdrJVXIAGeaImimSSq/27ozSz+ZyEMzlad+BFvomVJEr2
ZmSN22k0rEWzJDHOijbsImkcThIR7umkYv5ixnL5FJu5fc2WHAUJq9ffNaGtJGrItPELUVr6Xbvt
+58dV3RgPk1ZWqzB1eijBU4OeNdbiwzFQxpiVy2amxlDoLJLkRlYeqEz9GybXffEyql/NpP2QfRi
0moD/sCRQ1TbPID5KoXYY/w6tS4Di9Al/9epUfBOr6qE5A1eHu15WIpu1HxCEHjvpgG61czMlzd5
T562UPyXCvLYMS/0Sd07beiWNdJTosfamVR0B6bC2eVzoYL/FcdWZFkB8EQIPISyuk8LEKqqQoYl
hRrBByznFp+fD6RsxEevn/D7A0WXbKhNJnsAdZn27YMgMK88TqOnKhyuRippb2BcHODovrGZlEZ/
G7Re9sp+theNCe1tERQXB5WoaC/5lm0zfsTI3joorXWw7FRe/tHJvutZeK8Fd4xzF+UzYBHRGIhN
s1LvnUBHzE4cc+v+/hxrnfiM4+nROHqipzin2NLSLEE5+e+fJqq/v9X6gbcuYuuPj133173V3sn5
znDADYJM2M8zkIeoUn4VylJ91yb2vmv7fXxFEvOP4wPk0cmfAJa0NO1iI+fiAVIN9qKqIqB6Qcu5
WGRBE2TF6SIKJZ7yB8fBP4T8kO+KtsBWydln9v1oMQhdp0h/nUqcpVLS6W4K9CfDKbRdh66y1y+i
6eCKoqc4ItrRRMjHdooSPTVL4WSmfmfG9tpDtMuObZ/1lIu9HPT/SPuyLjdxaN1fxFqMAl4929iu
MakkL6wknSAQs5h//fm0qRQVd7pv33NetKStLeGqcgGSvoEKisfx92qKnLsl3MXa2e6BTlxCpQ51
lzLJrSNNTx1jmxc49YJF13JdvYQVHqSFii1YilAxt9TndSYDn/ftqvR58V8nQfT89UkEyIBBErOH
5cfqCrc+5g0/saR5wUl0+tlsQRQ2udUfqMnaEqzRfvpolAVQszUeBp5KK5vGWzntgMM/rDOeS0xB
cTHBmAxIoHBHw3nZB6Es3acoLF0sxJiNrU0MT8FjW9sR7DxKeEpryg1NK/PhjsNDZ829KtuFymRt
6WhMHIQaXQUvONXhqYJqpYLp5Dk/LbkUjxkU+syqPt/Es2FfsMG/LuFoittLq7SG1MeYr6s+C24p
UeBXzdUczPZiWv7KdYz0XNXyfUExF3obc4dnbVq4JgV/Si3+MNIby+nYetVumXZJ0wvDgI3T71ft
zSze13zCsu63T3PThM4ZxtKsGRAdG2ElbG4Ok4RvHmAtUMGtjzwFQrvl+nBPRZNpw/1UYnWVFuN1
ieOUtFsPlZzwj4Fc+G0N9yJs/zYeWPRhA0EnAFlbg8Fi2c79XTEKWIMrYiaM7oBAwiY1O9tvBbzk
sY+ZVFAAN0DBoQ4aPWfP7a7CaVnTfxutgj9pk289Yp+CGtzW+ZOsnRoHxzi0oBhEn+zHNJ0TKJK3
U72Fr4++pXwb9+RHwIwBwoueStjSYKEumlXRDOE1gyPYIYb688rW6xT3M3j7VYbE26+bhVcqMpVX
gXK2DnsNCD7VIaExZGGdhsGRGgxFY7SxmxqvuG9ilQ9Wb7QCYFYES2H+3qQOwGNEUEkAo9oItECV
QaFllBH6yW2Mev9xOhqxTEDz8WYCL7/N7irwOfDG03X4cWzZ7VsXXHGsGlq+hnxXBww4UMck1EoK
rs1bjJrUQTFAapIUkkexe5l04J0MVRShBcQXVamwBuHmIJTDHGKuLl1zau5GQEZUo/c6wbuscWrr
vZqexuAujuNjyOxlDhQmNDxT8a11rDNUmLHxRtUSXPISvAXtAe/h5cFwY/sMpje0T+aqSo9GaZ9Z
B+5IAvYcZErRm2ANsjN7bD/krh1dqGi4dx291jvUJoOJE8Ug48wvuNptCsUpw218fw8Q96MP+N7J
GSfjVDmVcaIm1QrVpNqfmv9hGEwvoUkX5v1LGxZPXW4ZQFj4gLN5vbapDb2EUDbw427rF99Nq8ZT
o8AXsUsANyvH4RtoveNqdDrjuXdcuPO0dnL126w8Is07jFquzzONfl5+AP4Zbupp4eAXhYcLM3P7
XDbDa2FnIIFAsHZcUYx6Qfbyyw21IfBqQ2p05ECtps5Ohyxtt2KQvD63rPLKzdD6YZDKu7lFHTTF
AHF7JP4++RyEtVp9iOArYYHnY4Ah3pSRfuZQfw40+RNKlQohoEJU6FCMZrua7wyoep5xovoan/OE
aoe+wBBIXGz8AZZlFANW0o5PNIPANkqI3qNYM7tuT3EDeBW08ov+hMV4B4kGaC8fJJzjTh6UUgDp
ZKNKUH1/i1KgnVrXCChhmWbJ7zs4wK4pEw4bYo0TU75p7Vxem8aH0p4qut68NlMTnW7i1EyxDZV7
+Jou+RR3wHU6e/CouolTE24b3RHmLo9zS+JMpOjsNJzWeMXPL1ybmgF2AnZUHrVi7IKkZHe6xvp9
mJRd4KmCalad4s0QuiDt+zb1j7UNZ5Zy2MOTpQT5SI2hRJowgr9WuF4moh7WFYAIvg0EVBs7BZQz
V2kkZXoA9OxyF7wEuvmHDdasUEcA1hNPj6nlNYDofb2mJj0PHCBqpQXvzl6REsKo7Z6iMhM4a64g
luTy7inl5fQ44vuZMewXUgQH+GuwWOBfo5rgeidnCM7+Ra2IYwq/rJ76CC9JcwvH0fOE1MTe/xD0
UvvUhR1UK7Ettic10BvRUIr1EYST4ZfE9wPLnH5DQch6DBfqGQTeh8e+wD/yMsUycJl76SW50SWF
ZhgGdSugIBWUM6pLLzMI3fg0NBaIsYqT4Q1xeBjwlgXZBmMu5FuNYlCs0IHZRy4fqjl3CS0ZVKM0
6n3LpThNCZPJ7vS6hcrgBHMsYvncQsnxC9ZYsEaJQj8YwIp6cl1wf9TxzxIvjLF8UvkuCCpf2MBj
JdQG3RB4ujelva/BJIDdz9gEVLNhs4WvtGaWcJpGD7WpNgeXNo2h5jRa1SrS9HK7TEYdbBgAq6Ng
qSaj2hxc2hSkdGENxsEDk5lCS/z249CV52mcAf8Vum/Zfg16JPBbui9Al43A7WhUQU0q2rBZh3ql
H5cQ1aLEwxHmEpQJmAvwZSheg9ReumlWml9NKNuerTX9k4Yb+0d/9LeZnjs4TQitXaVlxp6akLhe
ZRAXfpEaCGROk/obio9m+nHCe+ijBDnuit+Pt6J4nhfROis04+K5hvnIi+jZdBL22fUaZyXVs6I3
jKvHa+MKxKJxjRv9r9LJu0OE+yB8CuLcgAhRfIbjpHGdYy2zm7WP5TdW/0w3YYz6awb4KYR8ek2z
cxNQQAYDLZodW4c4w6IqTvTPdWIAqtdjP04hJQ1ooAL7zIz2O1Ry9WsLAfJywDmZe+7gEBLE0RAH
ozCBzVvaFMyTAm+fVKWCuudMamNFUa2TeFRM4f86xzKRFWFnzdJ36ZSnl6KdtHElsCu2zQUYR7EB
20rg8IFBYcz83Od4ZQulbl2E8K1x4yUcUuJlvKGMCuTFC9UohWqwOH6dippU5OVDbH6M4eH02HQw
XeNjehlsDW4tEqyyZnC21EdFhacXdMoHYMJVPhVybNm64ZxD/edX7PeJDLx0XYyc7c0if9R6gaMr
5Rbcd74IWIezmzVVWw1myCuqUr+nHIYnHyg3B0z+DZgwOjbyoLa1FP9fMRxIvI6lYQ1ILiGe/W8z
/ofJyjyaIC6uhtBsuof1d513l8ZtwODhsXvsRcgeGlC9VnEywcwP0NhEc/oXYEDbHQt1E+Q5A/tf
Zg5mL9Bxs8eGCAHmjlps1cU1HDjgRx8HWFsNIPtE3bPeY8POB/qPHDuoiBv7iFOHBB6PyNcNKFv3
JtbS1OngNWGeTQq/OUYZyJ0sb0ZgHaxGBsDvy4BqSxMAAsCsI/gyUcx0TRkAOyMDAD5TCFlf5Oik
VyrYAFOBeHwsvQZncxQCWhhCJVg1zrFO1MehNK0TYMl4u4NR3boGzjcQI2AJqVLUp6IdtD1QldGJ
4lA9fY1TJ889e5NJ3wD9AP/grcu/STFCaTiSOayGh+qSJwa8KfHZvqUW2+ayg6MtTF72GhPdgXnY
fuVivFKCG2NBRCPDEowwX68uZWoW16LrIFHdp1/xLlpc+ciL66hqrlWMx9ej4Cg1QMJu2hZQMshV
wSgCfw2obVcJVsqJ3QI5Pvr7yRZP1NJihJo2/z2xHyGTA+h4t3nXFTZgryag6hTqIJoKqM/x1SAd
tqfD6aWDap1R//C8WhzmljrUnUfpaQlApfu10cDcXkJOJYxNVOPoXjI4k00s8U+548rnDvgo+ImG
DLzvTj4z2Yc4FuLjinpTHaRs3GrWI0+nZm32Etxp8KTCvGieQc8Ch3Nw4VKgZtKdtNtXcL3c4FAS
ey4A2EeVa0L5SXIzsIVtBLdtXrvpERv/wDGid8mbnAYPYgrOBfgCO+gP8zPIeQLP1aYrnk1R1Vt4
KnAAR8PqshSZXtRzs8VmawAeypyxxG9zO+trBx7qPrPxdfhT2n+4lt3gRDLmEygokzOs7KmKtxb9
0H6Ln/ytoFgPni7eNFTwJoeaYIQPK1PNQClaSb/GDPxsSLJr4JHq9YvAcQZEZpjrn6WEXHWeOzjx
l9l2qHu7g+1BGkJDQ1UHVaW2MGALqsU+dJvx5ryhwa/p3vTDBt9yPzdpxrlbDaYa1DUgWx5VxYYm
dEOjPOvVofdNiLFbyhQeagGoMnWzBqIzCShoqJ6RkihI3akz/TAK4eLvh94/T/FutrlKuXGEm0Hh
iXQH0vPHOu3IVMFfe2mVnXkD385Syo+i8/HqCErqn+IwYbiN0zzwfH2Np9ZUHyuGzdixHjbkiwBN
OAdnSf1m8iMQLn+1yF0BHMC5j/wUqPX7OCAnbmZZxqm+dA8PqmmZdbmi6l1y1fWX1lsffRoXQJHO
zOHAwctqYwkwshPwNMIDDNyyoFUFJP6TZNeMPAsGfcoCqnkt6JirJcnNB/hM8OnCqMOVk+KJv6XD
Pws+VOZQbLyml5fC6tqdAKZgVXaZvFCMaoNk8kI1CTx8oNVYCKoBTBVUc6t0HOZhejUFFjjVxzm2
zEK1OnIS7GzBA+emY7kGfQwXbonzfEsHjaBrvn2M2m+gQ1FCQw4WyfbJkE6lH6hqURX+rvYJ9pbl
a5S6WKfFQJs5tX1y0wFQNao6k15720FvlLMUFPVpqFdrjhZQdZ5Q9wyIDqd45yVLus4T2SGrwRFO
xxLAUgqyIn7MXI0Hs0+d8q/D7fg1jzKooF5ei8cEbp/BEqc5fQ+276kh89n6jnpVboZTtoCMTiiE
9eGv66vcsIM79eotbxnPSj89GI7RQX7KzO6XjrfcJb7MKXDD3poMtBcNrAWz3vZ9D/674TT4AuRu
ue0Ai+fbDDavv7VhUrkqhzTcAB2yxY8zBnbcjgHV5iZkHLX10gNDdfgqVhK3o9ZzTqJK2SlWBTX/
FKOU3h4/6Jre7Jbcm6HUpPGUIiLW7mMsTNvkKEoIVQLwzLH2YhcvrzlY+Px98S7W+9GRW96cYSdT
IEvHWeOGjP9OZQlYZIV+H0/TFif6DtjBKDwTMp11nJtwhFGxviv3QFBW0FFDU+O6hGe8e6o8LQOq
WK8vOFg0L5PR883sT/sEsG/4bekvSwv7qfiwWFWOsBDd9Dwv7nJZ5rCSqduzZyY1XMLq8Oh1mhUY
CeQ+RiPrrp3JvW3hF/2D2ZnABuSZ+8xjL8K5Tt99KsA7WOVZ0n4DVPzajL35swETFM7QA3CH/Uem
pV4EHd/sZPT68B0kq2+65/afIZhkrfIqdj7YMYyJOT7DIy9hErB8LKD+2nM3wMucPpZh48RKQsRx
/lgyzD2AD81cbQXLIzDw7NGGWyCkSc1zoVoNzIwfK8W7NUo4dqUZbttOEpkPWfJMfZSVYGsEZDcc
IlMCddjVsOkcvEdTRqRErjW7kGu6CMW4038wZWueKR/vst5pcoFloDkoo63sacUG0zxSs2nL+Bpj
d3W5ipPDCj4s4nRPGaNRmw+++YTD8HEzJuN4bHRsDr5AJAXr8ER/4IOTfdd5qvwBcdCOZ34IyChs
x98y7LZL4Vnk+bveS7sG1JKpxva5X5+pVgwDhKLsCqx11YHzeTl3LHktbADX/44PhvGuc4sPdh0P
m7XMstHJAFxC/zt8ML51jqdjgXBfO8lh1GXy0fRS2B3zNP3KIqggjACMsipZFVMC4a6EwUjPz+If
oat/6qpU/4zTRiio+K317NaQiWoh0XOfVZ4Ln+d+OAs+4qxpCIuj6a0FOPAHAkACp7oCGy5+ceMk
C8BLAnFLASPrGi58hmD2dYQewGMap0+E6NGL0N0a0mwOMTaTMpaxDTjc42c/wq4Stgu/tfUEf3AA
qvH/PhZ3Q+JA9kB1ZOYUAAY2fcxhvou1kn4yUhiMAUjCcJTa5HeuZt0lMMF79oaqee6ydaoaFIF2
xhnbueFdoazn/RjWVv206iuePzM9Sq9pUT5Rq1UhczQ3ONutH3AvyJ6hgQBEBuPmsbaa/HmCRdZe
F0azoQGuqEdwies4SJVeTWpbPTDFDpSF8fJvbWBLWlyjwuvhroaglU1f4WL6UwqbZ5Av8epw1Y2d
psxS9MNs/eMcq2YsHsnWxw4tdkgqWNqQSxAVlO/kk35ooKkHlcGgNLLiMZuwqTLiCNDJIOaSQvJJ
HwS24cpRzgU1IyGwFgV6AmvR2kQ178afbQFDC0qcVAf13oz7x+Y8FQ2j+fCC+NPXf7QGdgujxl2b
TuGeDF8Dz+GtWGI4MwfB419TaNh/yPsPKV7hN3ssYM//IXe5rJzw2IbmLX6Em096M03VnyGRbJ1c
A4IvXag1AdWoEMxsglgVVKNYOdr+LpXZhyV0M3TpuBlKeXjcY7N1mRncY1ABjb+6GAIVoe6C2mGL
OgCPsp5r/5dYXfoby3CzY+U2f5vOyVK2hXxEvzVcONTVLfe/gIR4yIoh/NEyfi38uvjsQeNg0w3t
cGeDp33E7bU8pHrM7vOxvWa9PAun29Wu6UOaGQp7DHJH8SrmMOzTWAISHr7vrYqgb86C/+yurCz+
00pZkPM+/6sYnMcUbtvfKmf8OuKG98XPoW0PnKF4xFvLsIO2EGwZ3wpXGTR6Ioovw+eb6NKkWqtB
R6/HbWzj8YYPKxrJCyeCLtg8nlHcTnKoGsFfj+FgAqJW0HpjfGMITT/FbTx+6vJHhgXDS9rZ1VnH
e+eawpTl2d5PvOGyDXYbyw+GC4WJ0AKTQqjmYHvhpsNffO/IBn5QUNbbCTvztzi1LJDsGvvWgoIJ
jZUFK4/dAL0MGtvnIsGOdgIJIjXW8LGrFNou9jvUWNC1YtwY2Re4rfvfbcO5g4Bj/CIcnsJB1tVP
2O3ycHe1Swgs2d53Y9yNUS6+QyTDXpdN51xLqY+BbFm8wV7XGg/OAY/VGjqqOp472Dj173E+mF25
x7dLCGZbPryl+bbORXalLOoM9RZMWjXHEtNawAH9FC8RaW7595QHJ6tsz0wGjU91BZquy8Bw9gv2
vAz1Elbe82TvCO9742HHE8ZI2ARUhm6db9t44Zt6ucX7EWyiVZCKVsv7YdNUjrWWRYg3hSrDbQxK
AHjhhzDA7jbT1kCnZr5xmBNBj9jU4OQElGcrqzmz1O1D5zhMba03fQGLOciFifgTpAHx5TWbFr4X
9fgpMy1nncatCKjJso3PCv5Jtzhk6grIRkmI1F7NGgJnaQzeoOzrcIfnefGMN3xITbOc/WXjY0fN
aH3NK26vmeO3d0tuVbavuRwyyi+SG8cy1IFiAIkr2ci0z3d+7NYPJtDw0AkNbYgojeV58PqvMYjm
J6EKN29eiy7S3jepl/Io5U9N6qAUpgnnGIPSObQMLr9jGopzx7BQ9vKPpAiYYtMXJ+cldAFrEFXP
lJHmwz6XgAkPLmRIqpXm+ckDD91k4/dedKGCiamA+J6ll2DrdsCfybGJ9mUlwiPvwO+zV0XmADYp
uqAxmy6AZpPSy1NVr9JwQLp0ze2y8Myt7uKzUs8cpPx3bQPWGzhanXBIZph1B1qEcM8tBz/MgtzQ
5l3Qtxv3TN1aZzanGlskbO+5oXmEn/MToY2xBGkeKxfMpzpsjW1Lz3og8S+tsKYLpUR+P57VAItA
zUsy9Y4a3lDz2jiRkSrhwMlhNRUdNMSMItwu2PAFL25CTKIHoA42dFUHPGntQcRAMSxKL3pfUMwk
AsafusHve80O3dZaJcU0bGiGJRmnHUGP1+v9Tfx2Uoi9FMG7YbA03aV9L+7zBkzVrrB/lqhovW39
tPVkj7/8XOEDIm85qqt3mfGSwefVrXZeB5PhGVEJmdRE2MUudeocdNE3DOYNpPIGefk2FjoPBVa3
QG4SaPPdLDjcB/wOSw7jak8QdcbGAPQzVFFaYghSktNQzbEAKEyUfHsTpyYNoNyb5jJTnUHEakXd
DmDpQwdvFOrFGcTrFan5p9iSwkrYipgwg5Dqfy1pwcoGMdwDSwjNXP0Tjl1ciw215+pQGT/Nqul2
FNMH8+BBcP/AFa+0I+4nUDNVQG2qaS16/jFm9jiXcj/8KXMZWFt+ux2Y0+C2EUHUra5eqQcikhC6
6FyIj/3esRATKNlPjK1MIojT/p6miQQP9ljNUoF+NM+yjMWRUX0YvKxh+tbrUxiSTrU8u8KAbmUJ
l2IrDH9QaClaM5TnpUk1Rw2Qpca3oAsA064mWTqW5s3YCWiNNZ4pIMupCeiySzLFqLl0RFhJrQbo
GG3zvNI2sNNzTxA4ZEejF93O5FWHl5A6cKDd/L3OsBqxw9R7gHYhO4ae3+6wEOxeTLcMZF9lcwaA
9f3h9R/IyCGt+wYYJqjwjBr+R8BwRwDiG9wxoYgJhiwFr7dcCfxBIBiSRdgPC6jpghZXQ2DgV0+I
/b9jXw67JYVGUAFAc74vfNtaYbuWrU2jsq9N4uO9ezSMLTg5zgt+2Itlm/Ff0h++NXnoP3OQU/bQ
mO2PI1bQD6mdAqerMmztRwsQ4jdsPYRr1mCjJu4lNMkiiN4UOc8+jKWrHUzfgDGwaiaWISBc50CX
udfTD6aIhwukSP6iznrs03vp4QRLpfpREz+1FltpfpN9oFARXrTUyvaD1sgNxIOfHexXXmLF4LPL
AW8hkEbew1oge/YyXztyA3Kk1NtnNXtgU7fGY3A6VAqZWGJdu+twTL2ZMYp9B2EjahP0kGzkY9P7
EpZaDD9R3wP4i9hjOEwcDiMOArEVAOIYxTQJqoPmhu6OYlSwwb4DdCQ8UyvmWXVXeNo7GtrNRJQm
ChG+m6jH259jQ3e7X4UDsJ5+kU/Q1BD5vW6nPha9LLyDLWQdzE3sIoXAWVavObXZKd0A5Dh+VgA7
TT9J3XUvY9qPn3qrxM5NmT4Xte5c4T4IFJSKy0KXWw1SoYdeNcdfadwtnStvhy/Yze6CstXxmgXN
BkjuhljXZ4l1SgfnSHGbC8gyRcJ/kTJJg5bl4lwZhT/zZxMHNrgZVI53xJDVIQu3Fq5jBqYizNaJ
OJauaz/6g6igFgZ/bhXuQBE8T6P0Z9ItzcEhL7Ib+ql4sWBVs058uNQbIJ/hLbfIIMGILSeu9piY
Ift9Xrcfw9DGhhTFYF3iGjuqGlBc3YzA1/NUxusQZ133VMDWfrobmnvNFuM9RGjGOWw7VbPSGuwm
vEsFm3KvtH2xs/Urz8QZ9J1tz4Mo7DiOCGq/v7rl1J5lDXxpPDYnR7UohD8Jvv0e/gUSz8cNnNrY
kYDdeJN/pNZN3hKjDppKaF28zht4FVMvPOBx4kvdc3UZ47di/gh/y1kuQ5fXkvQjzT1/LvqIyzTc
fc4Tv+IhsM5lrivrchirV+KStUPz2CQjv4yOfd/pKehPqoCqWrUt4lpuqcmYIx8zXt5D5fd1kAm8
24Uzcx5UJ126YX7nr3q1E0+Fo7bjqVZinzcwNPdq9Zq5p3ikWZDFnFMgD1LN43hYgsRFY+bq26Bl
Rog3cvgxwSuApn03hHKWxJ7mpUsIAdEfN7P272JzldJB0MWHWUa2OEjHiT80xSfRHLGcBxvLEtba
wOJzbo4SQvHUC6F78wM1l15K/l+ONbPRBdetOJjKxnqgs5AEx+h3oDZMOE9HsNDS0VEPO3mXSjhk
daCubXvsYN1RbOmgbK4G/3tHqZgUcorgbICjOqgDK/ZasSUaKfyJQXb5mlYMqs2a0E9Om3ePFrYO
QWKN42+RB01goJ2xPSHxfIaG09vAITXcr3ERNfPAAmTxe0t6z7oGW1zZXuwCFIw+caN+Q+1uhNBc
k42nSY9wnA0qbgtEuaqakv8Vs0gHx1DFUl/rNlxNkQzw6rbjLt/OiXPwbXIDypqbTrr1mq61XHXJ
gwxmCeY+fpxi0nEptcezZ73/oxXeFFBh+SHQ/onoyq1IcGJYM6HjYAk+JIFDXVQ1OQvLXaMV+7gJ
/cPcpPEgHE3aepmP9TpWfRDcKbcMcNwV9czBJQkab3rwbhIf2lY4heyyfYHNoAMlvrsupVNQr5Ju
1w/Tl4HjdNBUmDCqtTEOAJcYhJjAJjLFkUJLfGl2avzS/FMKxf5DHn0KdUUIwv/tilkZFTgwVldz
oHEIOwOebMEj1S8s+1yDTXGlwhpbe64ZUEtZt9KPtjcdNMi3Py2pLNc1cxVyuY51rAug6Aglh8Q+
VkbvBFQ4oePANx3FTexPTVBcNmbpWvP4FrDyd6NogCidFi4qEBcF4/s5hm7jI6St3Yuu48GYWpr5
WUaSr+WQjhevmrRH2ULRVMWnzKm2oocrxphF2qcp2VPYw5newW2g8Z4B4/I5G+BCgkXAs4DE0Rnf
ROzL06x126+woxbdedgjepgSC8gmzIrNVTBzmNuDiV3HLyA9zfneEDZ7WZig6ahpdZjU4PQr+Sgm
6AQKT8K7s8C/s+aUcLGAONVuLGNt441u/hTaNRDi9twYjLx4shveb2qtsneUwPGKeAeK2kHaU/FE
IWGmAtJWmnegppGI/gyVpc/UoiK3m2QFneo6oCmnyfKOSvxxRb3F0Ff3JYyaxtT/nHvldIKOGkRY
uMzZ2kidcje33RhEtMyEEK9u5jiVgKeDGWDr6YE0VpraXonB5XckthJZQDoY6f0i06ImZ/o4naif
4kJItlZA4h3FZoUXdRETqJ/1EqML4fYIexe+cUowGgTclAMoEYUBNRtjYjXICqqkrrmf+QJ+UvoE
zYhfY24GUtO0mnGvO9EznCdwmqgKB0LF2KwBjAVyGhKqW5Aqn2ORnbAWG6Wq31Kg7VZrXmigDk06
0LGo37KiceVrrb+RWW/PLiWkQzopx5PZ44SqFKSc2fLktv9dalzo2LmjAXNRgtMHBZ8XrtvehnHA
Uuvszq6HFJhON71MqqDa0tRx+TVQm0AbqbwSeur9iqrw19p7Ooyb5g4tPHSVGR6X6ZZJqAagn3bQ
WmjKJmk2Xyb2nszIz883mTfXpPxlWqolsbkb8hpLJ48100r6o3sZZG8fcO77gVqOXbiX3tFtnDxm
w8+Q4V3HTbv2NZm6vcKeR8zJNSwq8BYImYbmEVCSckWHt6nuXNoq9T7m3LF3OmRrj5RRRm25orXs
W4adj/bOLcz3GbQexuvAJYEs6u0cOsS/IV20pz371DXhzlIDJEBNGAFsDHuSH6oocS5MtPqK4vAc
gY/P6MnjoNYbOswibtI6FffhpPSPabaajYbTbL9ftB+iZr6o1levF10+G02uLkpptYZDBXiw99Ak
SIdVaBTjQzIa/DRqJf5Jncp9cR3/2MQiw245NgGH1B/eZbAUt40qi7wNAZVrM4cSBcPmXvyGQB5M
7JIXzQR3rLdYaEHhKLeg/ajgzeMwOEGvJ5+WhAy/qv/HRIOZghvewLnGMT0oAUNkdoV9d+eJqaKF
OHnnyieKdEOWr+GYFIP2zpynJb+zuDOnGMWc3zVGwKN0Ooipbc6QYrI2Ej/B1674St8VBiTJOi65
ef2HBC2DGy+369cEhgV3AR0Yv+oBHMCRwKPlQDin4dnwvfCmE5O19uJFk7YVTmGcdDgp3k+ZHQHH
jQzppOuxFeFjocf3qZUk59KC+hH9UPSjaEmx7/CCfE8hIHAhKQyEz46HJsRScf6/dSGqGYQQYw14
Cz+p1dKmIBWW04ebpG6N1RKjmtaoIVT90zg5cAdvk86UQlBALzIgUMyf/iDrg3BD6KGpQmeTffUz
LYFWc/+JQsD7qoN61esazk+sFOoDpTVWiPeLqMwFJZtpiRtvC94r3bWhRI27/XJnf9cuap6DlX2l
B8R8i5eZ+/cHRG+GF/g7+afSsCC0HvHrAutio+AgocI5uNW1X7gwlQeNrAisBBWrC4NBuGdf4em/
bvGkhHtAmPUAT/Txzqg5RFsjtxWX3B92Ud/J0xyD++hwkgb4uwJaC3MMeOx0p2EpDMiYdf/v6A+c
gf5NHc5Xcuu65fquqeu+rv+O/rB5AwGroYnuug7AxNzVupUogAmDYGsGa5squmRWpGk7VkURHhy+
uXa1EeYHrI2w3T+Y2nmuUr9j24BBcgf+JNTvw7IHYlReXhAteU8wAYIELFiBf4QOtL0Tb3CWK+D/
AyzCAhh41yTowM1cfq3Jo+3xSwTuPp7UU/b5pmZbXf6ZS2x954zD+e/3PFnlT0OcpztT41qgQc0X
8JGyhnVS0YUBBUt4H59MKLxS7xKnJhUQ1LyTVWbew8Qr0cX0pa98vrcbZu0dzfc+u/YWuz/OauQS
yzC7BJeZkGSq4PkjRF2MR4pYDK+CsNTF9pzqyzwvOQmeQXVXYdN6PL0Cu21/OGMUwxUpLWGgMOju
WsMB8JaCVVbHd1CWju9wfGjsOSCzuBEjNmendRpfdNmuKQZDY2xGpQJyQEDRXKkApxoWJFDf3wIe
U5orbPe/9oB4iS1Ttw0m6qBs3ZfjURT10xzD32q80gjsoYVrEMHcze00HmQRUiGAhOEVfDm1EgZ+
Qo+unV++FjUWdmErcfCKSBxhSYoTaFTVunSlNvY2ZcmPXAArjxdjWPFU/QkHK94GZ+HjF3twT7rU
iw/QNetPcQ89wFThjlW88/GGLHH8v6/Vr9ezQTbGDqp+wlmo8wSXcKgi9hC0ol6YMIQPhdnDkUQ5
R4Cwoee9eQwbd9y4kR6vWQkWwi6JIRjC8AJEp2PcKHEwZuW1BcEMWKBSsPF6XKiMQzisR5o8pFOb
wSUwc448cZznoY176EJI2Keo5mhE08F08Wcteuk8m/rYn8EFBiJLNSGnmD8Mmj7najEGpGO7giQv
HgcqAVLUn7pSDy80GV0qKxtYpOvupYoT6wMVox9NyabFgS9zNgL827WEoMEdkArNnWdCwB0aKycK
6WaPjRANKoFBmbVzzOGmvLNUUSTVGOCo4UShHA53u6GJs0Po62uu+DWZAMRKH1PjroyMEUzAKd8O
ioKT4km1Y66tr4weDmNQ4oAKbWdNZ2a1/MnNK+c45ZBFN4B8LNaeNbzrdVQvjdXhU1+sGXrx657O
tc3ej/V6s8dT1zZXmpGnYg+WLYTHYB22dUITpziNOhWiAtu98KYoxgLIY+yeUW9U2vE+Zg5kMxI+
7WFQAlkqLdE/hplzchWvBaLC1ZqbVX/VwwEcu7ge1sSEGSVUe6Gw+9I2GRyG0m7azWuTWC1Y6FFE
hZ1qwLFJx+u3VqNun7R0sazx6lZKHAsHaUfADC8LMWdkJs6siYGjw13zCCDi3LvQc8peiH5FKZU6
oZ04vjxtCyEGCVr43f+Q9mVLbuPKtl/ECBKcXylRcw122a5uvzC6vbs5zwNIfv1dSMiCrK7e95w4
D0YAOYC0pCKBROZapnh4UK9pUxylx9POtYvKklpSjKhAjjw8hpUtySMDNFLgZK52NFRNUlcWANtw
CRF1Br0NcPyidQJO70ZjAC/rq4xfRtHwWt8Bt8g5TihquUy6DSYqIW+MjlcA+EC3dMspBDHDGigb
n/samNBuPsh7Ww8W04ZNhQDYdjZm+820U4SamQ6sC4yosezhz773gEAf+VgCRva6q9LuP8lYfnXT
CW9Zp091bPCopVpYyDQT53E6eBg3+lhFF0/DLyADCeFXA2VciCro81ecK117q5ANSFo9DTnzdqow
TtXJFfG8Ag5DlNQp9WQKNtNZw3cpFHe1dXYENLSrufJEsTt+ChYLVyNdngE5CnLENJnCrPIQbVj7
lqGeTQiFul3z78DCdA4kyi0TD3JUUxeXJLK2yox6EaoEjAwXvJV99WX31vAafJJCNNLDi7TqV3gz
kb819dsjO1Czht042Ye6ctmpwEb6VIoeqKqcMiBhr7qkH5LcxLnj8IF+TUF7E5DVXVfOdTetmqYu
q5c4dTQwduGid1e6cyfrtKxOEyY6gMfXuETLql+AqHBtXNEDAvVXpNk7e5KTSFmQA7lK7cIfbZMF
MCB2Uq47ASUdIME9e+7nqnnP8u89AIK+Ms7HV3xmX0iKA1X/iN18DHgtp35vV6sAk3lbHEiLaj9A
6aNAHdFcpJb7/mcGopEgwXIB+1tsi2mDLDfDVREDqykbjmrTrOwYiCf3PopSggwJWmECwHeEJyg2
G71UhFXS/jrMWCwit9ELy1ARuRHGA9DEwf/s2PlTAxa5LSh2QQYD6G8LJ0tOEXq23ZTbuOieklUg
tG34AnJCwu0gUA+C8WA2R5GDlfQhy2o81kh9xQABoqJUkZAaBf2hZLqYgoPONFxSPDwCNbkco+T4
fh4ppImwzkWJm42T78XOY2RcLNqpc10NCRjokazL0netsQbkG0KO87irxcysqAKwxz/drKXVKiQe
wvKuq+ZWc0xDl+CvHLQLqXgvoXJKLDiRRBdmhqDjBn0lMpzFelQ1Ushy57Me593eTMY+MJOlCRVE
3wP+nlIoTL6PTHiP1KocscV0BGBhr9lfNGOqLnMO+gZQSNpfQBngvzapu29A6j5tiukvZNA3b7q9
IFPair+lXVo/k2W/WCnOucEiSvPkFVgzAVa84p3ROV/MLO8PtpWBeQxU2i+5kxzTeQE2AlL2+FOq
50iaTNNmh0pUIDCIBtlbGchURLfL8TojNVlT4/RThrJx42uMoMHZ1RFGBbie8TVyzT/cngEzwuZ7
bbaz7yzrmy0S7Ztnv0YgoPWG99aLwY5rYn1PPdXcyczF3/Dcjjd2DJLLO8W/+QJP9r/NJ7SLE+HP
T13uo/tQV3K58+NaLtLVqNfF5wGGd7HPwAl/s8n4yJ9Kbyg/pSdz6cofNajWS31Nvkcja8IZCC/n
qR7sF8tYwMdpdqiI1PJmM4wAWC0EZipKVdhh6ctzHQu4VdFQjxrwQC19oMbkxgwbaYw/PT5ye5A1
WfyaA2/qJS55dW4HZ9wwp7XegXMUh5Fb6Qet9c13kI19M3luIKyh1V/seMHt98nLWGn2PhcAlp5g
gKIeNT2QlbazCRpoQraUUJgEd0ljZUh+Uj1qeza7yOG7TXWHqKkXToqYCOpkEr68eul5RMrop0ZA
e/+U0MDuwY8Hei6yIQkXhsvViwYk9ktX2fwyj595X/3J6sDUg10H3uz56L/gIeYjm2Ftzou7PIM1
139R8tys2DaqGms7YpeN6oHYf6pZPJx5tTpAugfLmY/VMlLIAahIh6Y09FHhgB3kYH4dFr2SWjpw
Ja1T5FdthjqvxgdsTckAfzk3xdExEm8jNwzIcDm2/QKQuswt1m8aALy3AISwwY9lCJIsNBZLPqHS
GLQFN7mvzx7IyJINGSj5PFT+Pl9yIJYJT6XIxsTeLGlvhr1XOQdWa78NkckS0G112dkra7v8OjsM
NLtOhHuhcVMU1WZxoyrPDyAHaFHsqo+n2bPcIjBSgBryAuR2c+wgbQyM0AHgtwBaPGugf+5sJBzb
gBSL8jl558OkHczYBFeVGDI8asIanIYHzc2S96wBfJFXJ+UTDbUZj2qke72ZbY+6kARw/1MSpMaX
xEDNP2DgJratM6R1duCh2EyTm2x8nCyfutnw18MgzgNESBwrkC7zQurixhxTWpFempIqo6g/da0Y
6yHPstJwEf4jYmFeSFOTOgFaDTK6QOUcORwLu7Za4nOixbWzeex6ZABmtfgsuy0Su44uzv4/tmSW
9u4vqVubn7V4roD7kCB1qYoR/Fz1SQPjrlvn28Fl5galmua50T8vfQJErNV0XhxjSr9zLKkRu2xX
BD30dpcbFohVfNM8oXZ43UfYj77qpZVuy3jl71o+/dCR4PUX5nHKFimu7nZI3SBO6/XNEBkDYsSR
PKlGC8tR/gaIEl2A9qY4tTngHgEULIZULTOnkwXSODM9ksxC9tQnz9/mfWO8rIg/EaPqqid4j9e9
qZ2okWNS3Y1HCxnogdRZzGGgTcavjawGRNDOyl7JyF0p6tiqjl6eAK5gV0VAvSx0YwfCx+U787Ix
NBOTHVfNnr59IOfRFL24cd7uc0pKTUR6KWh97TPQ4ewzDe80NF6r3VACgobM0qh6W6wYlUo3e5J/
6PnTfURg5O4CtsE/90YRO+6xShI9APK3c4nNmv6A16DxdbsBLgWEtr3uUW3gH9mcWdUpyZ34ZGjg
DhJV0E0zjXswc4LL27sWRgPorjxTU6+NUwdkR2oS0pB6JEtAKAmeNuFDddHUo8ab7GTjzm2VbLu5
AnJw4HdLts3mLD1T0/L+2nuQgVwRdHCli6PztgbXZfBgTvqC6cg+tyOAq4t57gylp99lv9WoiBXk
A4vng8OhxIoe5XH0qKcGtZf+i5HPxS7xZi4V6tHPm+zvNJtrUEPg3UC2ZbkaT2KOUhtPQ9ZhBSTQ
FhBt755AbtPNiOhiDFy8rdXjhXYnIxvSmiCy2qzpFIdDvfSIhvAWjqSfNK84uGbxToYLi4Fq041/
qPTamdJ217GaAQ7yGhsj8Iwof1eZUH6uh9i7zOSloZJJF/y97IahTI/AJn7ITyKBTDzqGjDFz/5j
xhPlErHI/RPgOj9Q8grOZ9EUznDtPcpSDXzKPirGlR1gQO6N/92XptenE57gKKD74Dr24hdga65H
+dSgv3D5ZJBPCfq7L8UDxaBnCxl0O65N/kk9DsiATO+fLbL/8EhxYx/1IwXOSYEAi9g3FWHLrmMx
1CJW1pFkfl5mqHCgwm36VL0J6TiVw374ebXsQcs4bRqRxUlNpuvtxkDQY++s4A8gWVI4B9NgYKAQ
omR1/Kcq6k6IOkxghRWT1HgDNyarNqZIU0QBdBvGuRftuchLBOK8OHU1nCfSAvsM1DHD9NXTRuu1
NLXPseAZMSxwESy5h7pEr83COjPjeHzRbBCDUCBySviPtkXIiwKPPihZwKzWD3cyMqNApJAPYNU+
KhH1bnKyIhE1Ym5lr5wqhgBZ2p1MZ7J3dJ79cKhNx9b14q4X390/nLSTTh1zt86Q7LC3A4D8r8fy
yo4UPmqcA7pgbKTp0erdb/hngIGjtkIsJdKdI4YxSrcBMctBfi2GfWL1z8YCvGB3NL6Axq/7ApJ1
UpFkdpzXGEi7z+Rcjku6WRYNhS7eoL/2Bjik2gRvoFHnIRWwZkgPvnhZnAYce9Z+M/TAW4z0Nypn
7UfwuXVt259piOBYtrPL7pQ5jR7KnNJa5J2WDnDhgzKxFwAaorgd92c/qYzUxOJSQQmofms3gsVS
nOdHp7RMWi0cCo6yHG+ItiRMdBf4pdQdMwskncKyrctrb8WRoRYqzd1EJJxtdz7yzpO8DIpAQvFG
PMhqVOhvGw+Q9KSoxMaIetTotDFSY2J2QBLGvQtp3bFwth4AHbZuBm64oxWNSHWLwYK3cqu7VCK5
v0lZaT/hlLbZYTEASr/Ow0dHesd2EFqZ8IiVKh0AZ0AaEK68BiHxjrxqDUSAcuwkaX+xYhw3LDmS
erHPic8uLfUA0RaLfc/PMfMRtgmkjsRkMOd5cta/I+3OOcW0cFR+jnCWbuTgrflfSMJIdzG49pod
PXAmesqk2SdwpVon0Pgh8fNOYelRs+kat9xlvjmdkwE8i9YMonZq/Dz9WthT+USjfvG8fd9FJojN
YcFEMyEaZZggXieR6aBIom9RhagNKQ6iTM95AQHDjpSrATb4BrmFwZiw5kgyuqiOMDGYdncxIo6I
+CbWfFki37F29uSg3tRCVG7IPQuhamiqpNKqbTxkoHnQAeslZHeKdhxRLGwkC8pfohHEHUm3JVlX
xDgtyzwwmBXVb1mTvfqom/o8zB1o9KzpDbUv9W94nzj7QQPeU16uFVYKJv60oql91uZB/1onHEsX
eNetv5y8DGAbNMQODxuFZE3OcpigJCn1mm85slafohm1WzRbbC0464/j6kBDcQvIlM8QoFrWXWw5
qDIUTdVwFB9NKLUH55sjFRqCBzg3KVAI3Ts4yxMmmWOZLJDWZtZsa9AAYyuaQajmWXvQ3Opz8uSW
BZNTk7KMq2kHGio3GAc3c7coWjeeR618W1Zu4PkgRjSV3ffVca3Td7oQKWgq1mzWhY0vtTWGbZRm
T2aD79oQTYSS0xNI+j6RiI9N5waNhxTHAe+SrbKjnjXWf06dsRxTIK2+jIghvwDGe3pmyKEgAyXX
Bn/d86RHvoywVRNl2VxsvCgxdsqYtLebS6L5eUYl8MGMWHcG/OK1QQxfZBjdxtRTNqBm5EcPxAJK
pGxJhsOp+/ke7Ej7IKMJ4tbDV4cSwK2a4CM7y7anY92ZoW5k/Sett+0wn0RKJoV+1VgGigGAaIdg
pR632IoiRCJ8wJP1DxnZDVhtbbVs6j+RMc2lfJfb9ZTsv8+XISdygxNMlHltDd1hdzRaRKjl2GZz
judoR8RZBNgmicVIkVnaTpoJbi3FwDV5qEW7eSlX6v2qpCkNLz7MnQ8y5dtpYl1xEIdVOsLkNxmd
MGLF1I7AIwMfW2Owg9LKE0caoyD83pk14Ondk0b4If+IHXCs141bkjmx+7cJ/NUWYIXgfeep24Kg
bIqA42MAYCATYALUSxsd3IN4SAH0+15OSmpKLwNSwIObUtNU5EyyCAVMQRQNSC26XUMZO+LiamgS
CAGN//XyKFPSOI7ClNWdl5rq4TY+uvjggT4dKzwkmv96G8rYXWcD3IS/3vnDUN2p4eeva16PezUf
2apPgxQkq+lT/Fd1Lr4GC18DeaxAwMDWrQ+sCfCLg9g/mukM+FIaa2ywAN0ppNTcjQ2ykrZaN+qb
cjH7DbNw6IcC9ejqIMeOmDvKNEClSjcSuLPTJDvqqotjWdfOgnJUuMjZpctitdiXLrMbRiV+vG61
PrfZOn0xDW/ZAGjQxW8SwyVHYRpjLdgNxTAvWH8BR0sKsCpt+mKlfvaGQDzpqBGTddMAMiuJhsQX
Adsw1uYnalYneteRdHxWogwLmtiOsxdt0cxP3Gnb14z9rfQu1kFYtxavStQNWndcBx/IkLF+nZkB
e3aHbRcK1sQ8ZAwssGlbcs/H4SXugBSWB5pXQA9MB5KB/KAFtSNFGn0wki4okWkR80vBNefhVS3H
YDW2zmZkIQAGhLU2UGMSpmwyz34ya9AU26Zu+vOdiEyoMcQM1JPGZLQusbW/xosM3zeDuP5md6uP
BV6NdQfyKcDBMtszkitrbgQOuNlCbN+9i5U7dXPygIuxA6RGjKoqZoCV2JDe+gr8Sw1EF1vA1QFU
fgHJzyXBW/XiDcwLy1FgGmjaVaa0FS+zKSDDOF6B5eCaSIlB2tQUkFGG3IZma/lTfUHmOs0gtR3K
4gPTmp1wpDXs5OH/osdTGXpi9UqrWwAgtCJH1jEDFCqWoTGgXE6uiUkfDWlyxErjuSnq6NUYcOrY
NaUcWeMavS49HsGtzlCQJyyoMUE5vDF8rLOVLPcZ6kRby9iQm+d6/qurzfmJ8ewvEpGtNeFnbzNt
I0fiCtSLhzx0ppL9/BWDd8kL1HuunIHHOw5YyNJrj95z7mzEoCLHs0C9N+2bLF1AuDDlvo1jVdsG
cWXvgJArRd05jc3UQHe2NRxXiwUGDUkziWoJrWNm4COHcOcUS/U6gbkVZVSDu8MRLrIVrWYCjP+u
ypjxu23yduOkRv/Z4Ua/W5e6v/j2aJ6aptH3etfrR2TgLhtn1veUlyOTc9rS3qylqaMaFrk6dj73
L0a93lmkiIBvZmFBDjeLuHfyzbACyVqlcjiMx8jrEpkflA7i61GKrJ+c78jmmvkhEkXuLDMzAjCs
tTyrebCLmffXymsAR7CNAWqqs8fXa2PPOeBL1Xhx2XhGojaZmTfbOy8Tp+1aShylM7J1w1EArg8p
4NgHG+SaejmfSEQNiAyQLyAazXKRkUV2DQgFj40xne5ksgssz3LPG6TzfsKm7Q/aAZc1yM7KeDm6
+B3bTyT7VREXcTp8ngVamDAGqgc4Lkd8Z72O4jSbJyFIBEDQ6nbDkTzlZtxA9ubkgzHkrt4TyTnY
RaYDMkBd8IHIatHRB99nVfpgRgeeDopEXX26+KhxPHMj+UUW1/xCWrCnT3hIoKHe6qYNqossvqUh
6B7x5SrDNvm61F19aWa3Gbc+VkdBloKHVxNgOwU2k6A44iAiM2L9KapssVhq9B1Q1RxQURvpM3NN
F+86r/jRdHv8bXR/ogx6AAfmYu9rNqSYCHDbDZabC+iQWiBvG80+Qy4VMgGByk3auAaQdbCgJPgA
nqnPKQ3xCV7VZIO6bAMIXbG1JYUPAozDNZEBWxakGyM5anWRYnGkLvdmhLgQmJqDhAELW45JlSNp
s8TGfQABXD/u4qnKwKCNJsJPHtDTVl+DFBvdcWwjB2cjpX4cdScgdRQVOPrqxAtddpXn8hLZgAeh
BMOqdfmliMJroqEAanZ6u0JChVAsOR68btnfJyP+VJA7QX+AWL3ogV/YmvsEGSqOV0RnAwAqOxaX
WZAkPrKsSdiJPIXHcbQiUYE0eYxgEPnQUCmU84NMzsVNa9kmNuua9Q0lV4JFpqvf/ITtbDcvT2m6
+BfbGNoORQToGhJiV1ANNIyFdxqQtLApAEXSGur6wMAna6at9I9NLLfGHtWDYgpqSgSiA9cd65CC
+TJ6LwP3FOyX3X/oNCOK9vh0Tv8wEqs1o5gXnLaJ7tqZJ5FPfFBZHL74rNQQW1ELAOsI2ZICi3x8
0pR4bDctumRJY5khIrzr1LHAOreyzYNCGZcukBHsa4IbcT0ADPJPK8fmQmMGkt7uE+BIn+vpjzkH
2vC9njQVaH0RS8KxIz2hXRdHRuZi/CYfyPKp/ZCgR8/z1u7fsYPme/WUVs/5B5mfGxvuTjgMK3CC
3DMObIbWaLa8i7sqICE1/9uxLiDZlPv/bw5DYM2REd1CzpsD4n/YmkTaeFYsKA+cKqT9H8jGsl82
TZ4ZkpSFCFaUG/X+VzK8v6/zSW4WwfRSFiXivoN9pPCnCpYuEeAqG88eQqUAstXPgOqHwVOKrT5q
rLkF7VQ3Ljuvmoqjnzfe2RVN62juXfORLE2RG4gqPOAG/Zvxf59v8tLd1Lk9gKB/XmwGMclcsvZP
AJh9bgURUi0a6rkMOJ/Ua3wGcnGLuRslQ0k52I8eDPUC2Z9TFB9JTg3NZxCnEo1Bc9IewWJ4UlNR
rwAW/a4bixEF5oBq79k2FUeylS0gg+6QgTy8f3iXZ2FBGjKSXQIHyksE0+/txSTpzUlNdDex9EGK
PKovE+RyOela4LUIHPYecCa/sIKlgiCsKfz1yh1GYyIFm+r3ai4BHyHYxaTfXfdDP9KTs71Wi71R
5GLAiBpPYFhCAfuyTX1k8RPoOMGND77AJO+oJQE1nPDIkbI4gWZCYZOTGyDbtJDPzg+yJNBxkktr
EtJYzozywSTdKek/5nSK7NmrceSs7onmVC6zeOm+auIEGFs0nP1SN27N6tqlMTXILwAhCWkioNee
aRzPuhZWc/rjwa6qGRBnlLAE1uj+ikpimNarC4SQl3FIvece7Kdi0Fo+gPWo55XRjk/YOpDC8B3d
DbICh39uAeIlEpYRuICMYbV7/J04VgPU9xq4PnEzbenmssaNk538L/kdsvADul11Q+q/RL27/7H8
L5J5Xs4M6aOYlIxKpC1el95uiQCyNuXnCRwLQIxJe1QtWzneiajClhp97ufhQlKytLSkOC8pUFc3
JARhDRLJwS63dih4Bj0yP5dWtIA1GUs4P+nw10OLNCeORpw8gvhdCtUSj5Z+bTk7gL/L/PDRkcat
98fQ1+tFq4t2s6LEcZuizus8i7Pd3LMnRNRvY+pRY44duHd8ACELpWrIbRW+DzI1rJy5CkEQinLJ
mx24uHHC5Q5I7XX0aQqLTHdKpPm2SDp1C+8dgBHV9EoLQBQSDchDaARJD/blVJaftZYFQjhwa2PN
BlxPEnpplJ/zjAFAZrQRZ09zwOvi4EIaZmRIQoQNgcSymFfDEbTaYbSAoNADQOwBDMqvd+UrXFSH
KZC4X02UnDx0godDDXC/z/Lt2g7l72s1neradP6D3MxvrDL4t8nI7XCyHHYGiLn+lEyLvl18AFyj
lrSSe60aZ8g1CqYWxMi68qj2X7M16hcDoRW9qABvEzO2tVA1961Iir8ZEkj+blpg0wPZDZ/j917j
03s5Vt02H4fpZZgrAwt/YIt2a5mA6KjexvME1r2qnJ8UdxewqPmTbHB+vZkSQxDzYTOM6h4YkoZc
WuZwqX5UiBlI1pQa39BFlJsyVhdR9yFltwloSLPQfdBQkpLJWxCGlbiIUssZBI+ZmkvdB11d+ZLJ
w60qrbpVktGFUvGRKcXj1W6fiZpZzSeNxaf68Jko4wh1FcfVwUbx9r9SF5NfQ0v/t9uF7r4bdSV1
q3eflppIfR5AhgaNUSfATm+IHDFyS1CJhgxaIcoVgoYE0yC8DdmVOtmfgEd9RdogvwdwECC14ETP
QYYcYFOe1gmUpsj+RtGhADFoJ9ZOOxrbVBn0q80/1GQZ+96TIeaRLiRD/SdKGGnOX22QTRedXVAW
gcLEl+Uhsh6Eo+aoWD7PDBtvVSGyCnEfNWxfOiOKMB7qTIquBABe7iJyRP4meKJ1fQGGhdn6M0AD
mgJLHGBoy/u5+49RlxoyakuksdC9xVmGiijqknos8896W2i7yEABny1AoJlY0VPvQaZl9oCkRGED
YNlxP9gDks4wUnY0RKLYdSoa/l9kVtq72w6RJ2wz52tiMqBptVOy/EkSmXKsCaWy6ACi0t95xAUy
Z/IelAJx3JVIxBeZztTgjD253M1hZmCo4A0+V1OQP3Vp1+79OfnkTZGgVRHsUbJL6jspB35ag/dk
pIU+oIqDdAotpH2/JA2gOuK4LK3ArZvfG9SbH0lGWmqiiNVbB8Wm2wdFtg7zoURMKlDG1NNMUaN0
vYIBeOPMc9om+TSX6RoSHqoWg84tKGr/h45o1o5kc++O51GgrVLvQQagZ3hIP68BFfK8WDiS8BfE
3zuOTKMFqeAhjV3bjPZrP41JuBZg9HnUP46nfqx2a8/ir9HaR6FrjO3B4k37OxCEQSGyACSi1ptz
hcKwTTWZ7e9gCOGoYzL1524BdSVgUj/jYNF7dr125stO4zUypBEFdPdVYZXnzPa3OgLlRxpVwA5C
po1QLCUK1LnN3DqQKiHkQkgakuGwI8K6yNHnwxiPezkkjVa11Vlj+U9vcrybXQNUrIv6OMy5Wg14
zVsXgE8PsxcaQjx0NTkz6VO6pjSlu1trPB7XPi5DeREx59300lXdMxnJO5P/RXFR9T8Un0eG5fVR
TpGYKc7XeyxQtGlA/rAEESWw30Lgifq5nyKlO6l3pKGGFCC2w06ndBPg6t3QR0ndl04aNODD2kkb
EnZZ9Fvbme5OxYCpRxFfJJnjMRX1eHbdIsYqFHwXO67TBT8ppSJz5f2gUBf4aNoIfGVBo8fzVvfB
K6nIH4Ht/1drmlpI8kcOSWVH6gdfNaQekUlST0y6igfAg1wxWSpbkuFQG9yVSq38SObr2VvH6/ji
5bb1BoaDFqkFXbPnVH5Z2mDRKitAIXd50YlclRB/pv5pioxPBrLFn/SkDVEhr9VhPwJhyY8T7FgI
T8FZW6lOBOMONaUgxVF22oRsqgC5yhMoxbqNsSSr0f2RA3/SB0jXST4LMm99uxuCSOoNHBU4zNJS
EKwDLniyAFgIoKCfuMUSUxiExJA+4gvLMfiFjl7lV4cHnGOrrL9PqHBDXR7qUUdUGPzcsgEmLdqm
Xsa3D3s529JfC7ZqJyX3W26eowTrAOHepm23YxOyaeISR4QGRZtNEXhmJZ9PXfZGcp1QEVC67mSA
O0V2dRmD04JHomaK5dq2ABvPhiqlkrqbn6gnS6qSTgC+CjUVW93VWcniq1+9qQCLvEmbuEW5uW5b
tW5qdpoJftF2nZ8BUDC8OqJhWt1sp2YZQ8NC0UMQM1DvAegKmRLZ8EoNGUcpsAB7Y+qPSpG7k4W0
9MISh4TwJcM49QDxoAN5xkFAhKIiopktC2joGVD6SKbNS48dsPmnnxrtyQOC9CFpkSuNpKQFCWoD
+Embcg0Q/wDEpTPUrynoWQSwpWdrVQQQlkwPJsBigVIAFkU0AfJynNkexfPY0ArZHBtxaOpIIjeR
uPWUuoP75IGHIHQFtsICXNQVvB82UIk6fH19ljWXJikw1Aen3nDghDxpWR4sQAFPAxTiX3tCxsEV
9orvOsMmETDHA3FuxrwssDHFWDX+7HQuQJwhJPWKIpeAxV65VbIPrb0Uj1NAynanpWDaFlmgfM+A
2fuVhli98b0xOcBbFFqUrc53Q9Kay9p9bX6oyXNRwUw3UbpRuVn7ypM3luCjxFpY3CPZPNxZSeXN
5Pjh/5MPIFYF9cUst1xqWU/7BO7hjQqA51caKaVa3lcR2KHAfv76MfvyT3+5c3CBA7Ry/ziWg/s8
mab7bBFGHqgVNoMYkoy0vpd1T8i3CEiuHGjoA2lMRN21HSliu59MwNWUxsG20/88GNOcPMahRM6B
ECsuvdQI/fjA+t5PS9riOQTiN6tEiiTCVckzznYLPYhEV/dRnd3U35K0SJ5t07c4EpCRHdms+ZFk
Puoerg5YF1sbq13sLQldfx2MrZq6xPJsg9VNtaGPkT5B+anwuAG6xeS/q8+XPm65nSKtB63auD18
GUaf1IDD1qQFKRsBGpw07AKWIPcMjhxQtemATE6QgheLhnqTMei7iqX4YxVaY2j4s7LTgZizKYbG
R04AFOShtH5Sn0wsOU8kVxOPeb/ujKwE+aJmorgYZIiDOLAlcmx5RCKGEhOAxje7O9ldV3r/nIum
ydYa1Rjk3LfXi9Q5xwnVssw92wyVmx+6RgM+b+aVr4NoqAd4rt+jOCtONEJld/VqIeP6wNoUJPc3
M1Lwuf1dW/CiG9O5fCVR46eatF2N5ku0OPFRPsVVCe3cIfeyr10zVG8CeqBTQ893MjGGxBIMGly+
LEhRyRcKj1F9tVZX9VUorkDm6gI0pKvgrf6yNt5LrmlYYDEPIPwR9+tAjhPQYTzljcnWoNbACdXU
zjnTO1iiLBUQJkLtsTYBTJ05bGlICulijjw/29Wwu5+MrpOaOK5ekm7d3822uBPqFvy/0+Y7rWTu
llUNrXRo+WMRN/fd+odsaRy7EX5Y0487EztDEKpFHijqk4pBRyR3bpwg9xD7remJn4l3QyIaPoMD
IxvqPUj1gBt3k1OPZLoZv+g4LteRHOpd/Gxgm1QAy8aiGSfgzORWVwL6GkNTINMqRedie04yaiYB
VNu5vD4oBRmTr1JUhHJLLg/zkzUgGX/jUQ4CWcDCx9uBdxYy0dCAm94CLqtZnXv9H8oR8HznXjRk
i90jspNpTBodZwHAlBzyHamVoRq6tQsXNaYeNZrbjeFqxb2cUCmUsXSO/eU/4MKxQ+5G64kafPYc
oVUxBuD3VAISB4TT3GXomilbxZfz0+Cqgqmlt30wdSjmvFNLp1FOLfxpVuVE06nh3eVJI90fL/9g
P9KNkSs1brQD2nlzigQTpiuZL5GIc/IFX+bd2GbFvAd931nKvAdzcicf6pGaekph5SBJw2k05sWi
BhgT1JVS5YQ8d1QqWuyLSmrLaj/eVDWygRdKjPv3NDapp8Q4vtrdqWo5ftfIiyMXlTD3YQIdp8lr
2x0BLlqcATzxvjR4YSJHZbrogv2ZmJ6pIbpn6pEiAqzMqWuXzYP8I1uabkqYtwUFDmBQM6xeP7J7
kN1uB6QQ1QVVpIM2AqEv99ILItt83lHXmovs0pfmBaxJw8FJK56KWtd0o/frsl1ReALWVOGzGLzH
cZ4wd3GWkG25ERcA7PIzAFOZq/ZJTWf7+D2DRyRIS6M1jhY3jQBprhGwXTjia0jiM7dug8IBOX54
BCXGl4KZ7uXuuUVPJXJDmZq5UQ8u6oFgz32SveTrnasyI9deL02kKcBWXpYehvLa1yuqG5EWOHlE
oAIvDg0P002bLNpT5Vb3DeeZdXLW7qDk9phEa0DjzuafsEtojh+5doNmbLt0dZDe88ucZAxEE1NN
XNwslhR5DIHp6p80lOgclau87CAmTdvxftJLh/oHBCIZMG0Kh7ETKu7YaTZQKIgaRXSlqoxHYOTY
Zu+GC7YaB7ctQ+bZvQn4NBiRmnp3Pt486v5ZqaQ9KmiDuO0TvwUDtWGiziIGAXmMDdO5tacQ8DE1
shfRtINXPdPwpiRTJaceKYHoFT7IaQ5S4kUilQ/uGtjMgtkbO2SZukFu+ulrMnjx5wqM9BfHXl70
tE4+S9FaD/tF68E7ICyo0dJ5xQYCiIo4FLzapY7xuiSGCTZpmPV53rz6Bg+UU24s0ZFnOTb0Zpfn
G+C0NSHrlxLAMD8nYSPe1ijzsY/kRwojcQOX1dnrNE06niV5xSfQdoukR6RQXiZBRqAhlnWo9OoT
jZa+aMwdaU1iFWitvt/wJOsRt/7pYmvT5D2Z3rwzUah4lIbSZ/DSart0drvroxgsFaXtvhqo4X+t
B5TTgEKrD0kmFS0vD5qNdbCS1RbLAKqQHZVo9gcX+Bo2Cjnn9ZnkJGKAaAX1nNkdY3EZF4hXBgfO
nvhl6Hwu8FAY5n1cgjwlUKUOTGhwWDbvyfBObS/6Lz66tsYo97lJBzHxQ1UFadVsdBk5JWmMElvM
u/ILMQPZqFl/Wte4S7pr29BnsLr9WrchHO9nbIbA0+IemUo3wDOEaEDqjWcyQZcpBZCvzaeKIQrx
K0IaDVFU/YbCo+hIo3rliJUDwg55iEDwD0mYa9V66GUOOytGGzCwMda9Vv3sD453sgRUHjLoOcim
11bKKhtEIQHy2aSd1Wb+ibyo+UBOotu8ZE8iNS/J5JCuCLhEoCidER2rz+Bd1F+o8ZFN/jLuqG9E
w1VqggPr7PnzszIkJZuScQ+8bYQxbjOswsvh44q3icG2D4oelWp4DmXLXs1OHhqCfg2AR8844W6f
usHbLmadvP0/yr5sy20c2fZXevXz5brgBJJn3XMeNKaUkjLTaTvTfuHyVJwJziTw9XcjaCdVald1
nxcUIhCAVJZSBBA79lZGBbyb6McjmS0D7W8xjN9jh8XP5AIbJWBwhnUdkRfqOw1C8Cd6bi0AZmgN
mhU3wr1/i6CwRsSPHapFK5CADOCAO7g5fouoqUPrZ2/xJUMTg7MDEB3ytW8hN8GiDstdlQgw0L6t
tyyqOkcLdSdgtPaA7aS5y1JL3DIXqfKrt6em6eUn1j9Pov4Aonk8K+iBoZtUN1CEALUYOaGDjWdN
WAHkqBkVyKIBFzA2PPXfJi7rCP2MogHyXS3WLusij1jb65tQmnQVNL9Q4T0kDSTlIM1rHxnKKI5x
9au3+ExQjGwas4cujw5ZBhreB8XspJGb4f+Vb1mVpmVDFP5HS5tQEhiNGCDiCiQcCfDQcRJ+dAre
HcTA2LZw20tX1dUJuikn4sbx/HF6fLNA5jhbRKMTR/idzgvg5KxkFOIw18GCN+ieD1ZyCCAyR66r
8tmqtb9kkIiss/sEJ2OAzPA7FzGQT1WGOJC1PJHpYWw6gwsoeg3I2q8n+/Kgfxsk1830v1yWheqA
v1OjO4RR0O4dJVEVpBtzQH2Q0g2ZaTT9mOLc3JLFcMUw+8mkMJpA5n/gi5y8BqOKXv7nC9mwaeKy
zvLqlovtiQIzEASeJmB3IBkS5HkIXh/HjDdS+zpmQx8JeQrvnhrJe7EP2uLD4gKe0Yo38wrUXYay
EgVJKurlZvFdhY+NNLsdvQ5g65va9nE3zUDxniUA5sy0JcRBsnCXXPGU3FCdLDHLFOoNQXhX2p64
owhy3UwlH9Ge1DdUKcuU38a8LU2jN++g6Tkqdm3nC9G3ePaAjSV1qSnBPeXJ5ESGqPxqQPUs56e5
29tNs5lKVIctM6h3u0wCmUqBc84SdhthTtAp+N1S9HK1q56FFt1rgyo7y35A0lVFnyoU6yR721EZ
yBHRWLGMN9bAoo3Ahc45yM0JzL6+gKgYTSy86VNjAYpH0cs8Glx8r0mJvRc5r9YhO1S9hIIXdhJr
4Tn1cWwSg7/kkNMVWaBOSYzfDul2/QdlIzmJRHH4A6x/OInkP/LEb1duHOTvK+WLXQsCZyDsWbeP
pkSBO9HIUcIDcqht5EKtIWKFBdqjDlrj4MD9woUDKjDA5aHoEDXedrZ1dOimwOk6It0UWRtegJMP
L9RLjBTFVgCw7cjXisqF+maFfVgpQCm4BM4jPYiuiqa/NHqB2UUrGMjH7GablpUjdoy0wuxc1knk
Fsp60G/W74NeKJEgS99UTbDnrE1OkEprIWGOYjUTjCOnKXm5PYbSCTJDaSGyTpMDBtwRR9rlCNpb
ssSZMZYrr4lQRqF3FrQX6EW7z7CJeSAXLrPUPmOeu162FzHYbfKyhfyt3kpQxLIGzdJrpDqCrMYv
wQasX8W0tb6gQgbtBgCX9ol5tMBiQn6CzhEwjpol9s9hSwROzBnIkFDA0QcDuLWg6rwDdKNHtXPi
KlT2Tv6OGXYNsip3Gu9y8Ibsy8q941KZR2raSQXTbDO7Arqwa30TBKxJAiaFt6glnoavIucujdPQ
Ekm9wB4r/35x2jWeK+BIirx9ZPE7mmIrh694DVbfJffjy1J2p8VeElsgNAL8k0bmrFErq2ybm4B3
zGmioYDO9dCEG5AI4kbDK8LL0lRIJZxT+UoeWZao/5UTcPBWVxt7crYcIkerPoVkJdjjwlUYFZc+
LI9ckzpSg5QuvzJvfF2OR+zfh9AMmXZgdlxWvVmGTOftNYcwbw5G5c0T/nL5PEJhUTMJqAzpGz/o
yTjHRr8hMi3szMrVMkI9GqZAMqlJ9OTFpFGAWjB5CbyZxwbcZA8u+7xE3CzVSIYbwuXduO0X18YV
HCF0l6oqblqrXALNMVdfzUVX7VTzveXV3wmvO/vm8bYByLlRPRSTqJarA20CJIKQT66IGGUw+gZX
fSIGzZDAFcOIws8NOZ0U3/Qd8lNQEdfSqamRQ+LQ00WlcxTNAk+dt7qKn9fra7nLLGynxwq8D2Ck
LlAmhuxTLurhEuvcFJmmxSCdjT3ilnw0usTZrHuXtJaCSuivqdSTBUhNejOal1wGaY3lBfuGR0Ai
imIPJVB+GrK8DHZN6vlQZJV7laV9vUElDj/NXV5lalXLxN6aE7ery6gJ1hjEr8NYTsBn4LdqZXaQ
paY5tGSTdChBl8O7q4+uT5Xpb5cP+eo7dTXkBsknrhTQSzWea2v60OdFbr4UV3PmL5hwQUFtRjLY
NJotxclL0K5w2fxwfe7tZpNGOM+mE/VCTbNCZh4VeJiJHEIkbz4KaQocv+YVowRUMnXymSJM8On2
qCPHKy0z6g51Vl3IJqPA44yVB6YZdGL86nSp0R3n7wl9D0CHjdLIFCMtQGjHq6+J1FPIzvB2tjGE
tkPoNqKQkXXRGliYZC9l2K6RA4ZtIJ1wAOcR1MfJtpLG1Bn8d6MZtNF6MMf+UobuJrLt9Mlu2vRp
jOL0qUnxv1SZj2PS9BHYINkeZOjsTGMUyvzxNZxYeJwj+oFJPLOZvKM1qAGoHQnfoJ1282s1OENs
G4Al5hcz8ElcwjhYWZUFhSjUOuDm1GsAl4ugRah9XtdiQJvUI19V4+JD2vL+JowGmZ7V5c60HzP2
9S/XoIFsVOEqYezipkWPfwcDyD17SsTGyCZoCd7YMs+++0mvThOv+8dWVWdLc5kqbU1Ng60d1CHb
0JzHeBOzU4Z/UUhXmv0+y/Hn3Af4wu49XzUB1BxNQNkiiAUYEoTfXeKcABj377DPBfd7qFm/qQHM
h51UmOa7cIROMCQhmpVdV/ZdQCgRUEPnext0NmuDbNB2dw+F/eIlE+isOcfd5xA77wvhN9tFDneq
J9QgTcMDuVwr4accF5tkkYZuaU3Ozu47nCU0Ixs13HU9/CJwIAgsE5sOmVe7Hri6x05DppKRddhj
wyQfgFHRYzF4z0U84oGv/eTqHWg+RhxEYYtL9wTwCmvbGPBYbIPMXynfDR+yNc0Zpil+NIwkP6dJ
s+1sSxy9vjqzCt9bO8ivmzCNmt0AUtjVzYCp48wABL0JuLy2yygNkAn5mxfbtsI7WtifvO5q9c45
Ny5j51u3fjOQfjnbHBKOOYrPZZZ40GTuvCewJO0G1P5eyGKFUg8hdG3BStOl6ySMkIXtje8UzxvX
e+rNIdrjoKfzIphOA10HUdgqG/tdiav/FH/aUE6SOUuPNAV6CTg3cM/dhumA56dj1+6RmsmPwf2q
lAv+WfTI11T+H0B5TVtrCUOdErjbddwyjXo3c29MClmWWeb+5VI+y32c4YsM5LhBDapFKrFZmnEc
1hBN6A9JJlA/TQNB6TrBHZXlcNxsolJLV/A41BUtwNhWX36MRuCVyzZBMZMu3p6rtalLTYMrxjRE
fouquMmFI6I444Bfb3pUoaxqFB8Fcm9HKFzG0yupP3n9BCYoBh7iVrHqU1BUP8AIYz4q/FI+jkX4
B7lN5vJN1I/84Ao7/zRsA58VB6BZgJ2AqMxGNKWWaXHsFxDTn91BZe+CWprv7E7cd2Ftv2RZk0Bi
FTSzrifqDwFEERXPzZPMfXZCRSWbe+TzMmu8Z8G3ZcwKm3obBKYJiaa2fLSqF8CiobejsYqhQmPZ
brudFH7OyEcNzjc/bDW6+wpkXIdYDlC5cKIzNSggAXH9Yk/lOIdAlwgD2Vvgb0IWF/VSM4nPTTz8
XJlWGlFbriqQmIBgodNNr7kUXGJdIHvu8rH5o2m0vCRV8vZaaoMilznkK5Gr1JrPj/PcCMTTgJSI
rW014H1VDnYrbYDyBgt/MeB4l7y6ZAH4CsDATCGmjuPIv2xxUrS2hsYsgiyjMJ/LumPDthBH2rCD
FmbCpaoq9kU3Xe/1YwgN7tXIptW80b/a3lOXwoeqXLFgejLAUAFtSnD/Gl4AfWJr3BMJMLkSVI3v
qlS1GzJpoM2zbz0uvraylfF2sEW767PSfAHH3dGSIFfPxwHpNeXZT0Wchod/HwGSGbF2mKn2TuaY
99SoNrbm3t/7epU8I+lfX001Q+ObY/gMdLjJz6qpPxdY4Rj/0RqG6aMcQmcLLWn7PvLNH3OJbBC6
yXGsdRWyBaJCnKX4aWlQ9oXPUEpc5UyoKjipFlLncN1EgDn72mePCfA6UVvu+5hN4BsxpkcJOpR9
G7l81WmTBiC3UT6CnYKMyKhFCAQGsqplHKR3YBt/j6wgGP5+sYkPruCAehiocX/zUS8eHST+LMMF
jfuvYOr1ZbcWkHI6Q9wJxNBeHYBHMk8eBzJVGK/sBsD1RMXiNIGC+FS6nUBGIN5k2kV+wJDKfHPV
xTHLWzGIUm6CLsAQhaZVZoC0iZsN1BoGAAFjEB32mtJ77umf/itTD9R5GG+81vHnYNEokBpStFuL
FCiBPy/RaJN8PrNAWdvrJQfuBBCi090rb01LLRNYAVaNnyRFPAR3J93tzfeOf0mfvNwT3lwtLneC
hsAGOjPCev274LGx1n6f169tisxE0JovQe7wcSOSJN4VUTiCWaiS9zcyFE2mUL1aQrIYNUNusJpt
ilQ1KsF3yP0oaOsyebR4/j0oZPgMAH53x6Rj7ls/Lj4MofiYRmnxDXX135Mp/OsAlBiAbTh392U4
7Ae3Rw2OY6bxqR0sFNnoXhT5GaBFbzY5WQM918yz++3NwJR0Mehh0VDcRCuSPWQ4XwA5vB/atr8b
Yv/ojwx3czWUkueU/mxTYn/O3lM236hZZ6+pi2QB+BaoO6MD5q7OAHVMYwrmaUMHfMdoshBblLcJ
c7c3O/OuL0Jsf6J+eAYfIng5IEoPUXlwT7ZqgMh55mxpkE+1/RDY7p4GoxjxZeZAuxbf+SP5ysD0
DqL1bVydYJRjy2VV8fbqTB2mOIkrDsTJCT+4JoRv/PhDPOxIeYCMXuxId+DXCNMc7r8MGuEKXAtl
As1Fr+xQsAR0H9rKM23QhCMLEwUgU6EyJypwynF1nB6Goc22QtnhykQNEITgIOJbrZT3PGhmcRdl
MytX83OTKTVDeC9j5Nn0KDXdW28ZoLigz0Eq/vdTaP3EiQ9NKQYgPCP5mvoZLmQbcUmQer20PoAL
oCkpnXs9AJJQpMxryF3OwyMOlfc5BjIoO+yrIMpWHphm7+38B5W5LlWvM3PQwjb0K+yKXIgGaRrx
D5GJy4FBr2Z76wpbp/MtWKNX8mzIw+/SQ4Yeq72rpNMyOUJ+7OylR8o5QRzwm+pSEKZqnoyF0qJM
u63L7OKwuBaWiyC3dEmXkAN0b/40jXxN4LI1C2wnaMClMsWaUaF5Upom0u6rL2MPhK+He+54zaP2
2kxV/8WUikN1Ct+H9VtwXYKiEoIjzTK/srLkKcxR5ZVYhyEAubLsevHZsn/EvRd/lQpq01ZSe/c9
AC+PPQN2WNht/HUMo08xOBeeHdzVH4Knuhl6ILOgO1Z0afpo4cI4xy/NM7kMZf7hihZiK9rVoSxr
NyJZAEAhTANkyks8RSS9cxXfGizcuSFQYT50lO7HWrZbb4pexsFrTm1msnfKa8tTUmSvwg1kse7t
yl2HAKXszSg238XgX3iHnASNjU4C2ihdaU8zqQEl+ovNg2kt/PrO09VPEJI276m3mExGqBp0THd7
M7CYS/CY5OIYQ8GJYOO4B5HIlL5PLQ/CGL+spqwmAeiJ/rOIqjVxaRKkY8F1pJGz4jbItRdEyRIW
NfZqaHOmxQYkRB7A4K1U8DDoxgKRAqiPjSPXtAnkn3D/ex9axj25Fn8dsRAabP24IV8gOdsrCIVO
TxkLrCPqxbxtYubs6IOP7XGyQmfVKV58C3m8b5hoz+BpttezzAJ0jrtNyKECS2IJpKXwO2kFGl1C
ZGmqdZcBPbawAkVEA0R25+CTxuW6pl2yDG/Ttxb0dd/kShdWoMU3Mwcttp/yn/MWgiDqgSNX4wgH
dnAbN32Mgm6nUjY842p8eFagY9LMzOFh0j7uA3HuZlyt5lHtS6Zu70BI9oFchQWgO/ZD05bMvGtc
/Aw31V0X44K6Ddk7aoag6XbQjBs3XSxYsS7N+lKhwvE8iNp81zs2GKadJrmaUQdWsTbBaHVHC+Ag
FT/pNaWrzHXrs0+RP1obL7aN+yQcs0d3KvhqRJnEVyOMka5z2o9GkWLDoKrkDpT05odUdI8UABlA
tYpZ7TyWTtDft7mKtiXz468tCm31CrS0nJJgM7W9wr/TVyNPksf5tyUKvvyllQRf6rxLHmUf4zcK
80y7++qDrWHXVlDTBIWrwE2U3hSRTQ2X4eSfQKpyUYVr78lX9x1BOJttGzrlSz6+J43vyI7VMeZ2
AnKVQL56npev+9JrTxPE418c/yoqcX1E9Yl8tWJUhy1RXfWB3EDdymPlxOkcpcrsZ1QRQL3IY8Vu
MtUACeQE5er1FD+Hlm1dql4emRfl8abWzPY4etIhdD62DqyQe9bnX5Yj6u1Bl0JUJK5C6OwKMW3s
74zoFGvBC+RncIeRP5BRkVJGBaFWpFjBT6cDlgFWtagyw13HPvNy01uFab1KUfYoBaAz5rBdsME3
8F+FOl6UuE+fbiDENCFDlSZeSsN/yfaKIgAh5RSBXRqMxqubta7CDRWvccnGjzRvWRuJmHKDYjhs
R/NqXLlRnzyCTMxH+rqv15I76RfIHb20qqiewwIqW6XJTcAZ4M+k2KeD7370AbW4s8DJs8uhjP1F
9WtfDewzmPfcXce86g4yRPYLbkk2NA5FwGRr4JL4OJRN9n70u3e0nhMVII8diuJcNg5/NEYD+x39
QhZrUeMcuckjimePZTGA5Ekhce1WlXwtupZvwTia3AVOpl69mt1bKqye686ZHlAXjfx2bP8Mk82Y
3JH55zCWu09OU2ywB9jhUtJ9309xdcGFQT9r2Cch8qfRWEYH+oo6CIOsqAkQ7iA2TmIbz7xsPsal
cr9UHsSVAye3H8Z2LM4ywE8pDbhxftc1Xfri1yrYF+A038uABy/R5GwpIK2SDDWQlTqBWKV9dAQS
yFJm7hegfL8kKLB+tuy0PbYc6XTyc5QiApzzJSoMvq3cyjt0Tm08u1P3MUSiPS7xNJ+gRPeuc9S0
rnzA0pM3gXuZZfdshAYCuboy7i8VfpDS1IKORtkgGT7g811nkD/OkLjHAgUEjK8WwC3Zf7IALR92
XXtJnHzXag7qpMO+uvDlPVDp4txrF/nJpCatUQ7aeZNYLz7qLXFS5c1pYtDubTZ+GI7HZZMJqXVP
bGi/Sc1biEfaqpzUVpfd6VsM7vGmo3DiP6KM49r2bSNOW/KENH1oT057cBpeTOrNMcsOPsrDZD14
U7xZAmmew0PIbs35H8sApYFXol448tt6G+uKGkdX1KS65+oBz4DiFA2Qj0aXgVEX2JBvGQCI4+eM
KPE01DPNcCprHQHgHxUIWXbmrVPIHR4zo/EfmzZDdau+U7Im3PCMhvmaiTjY/i4i5s2+QiHsq21w
VDAnRrMJQ8faQwPmMLaZgsjwEBqbzI+9bQwezQJ74mpTeH782NSZ+W4QZXKQbQ3cCEUDClkDy9OL
Y9Q77F1kpNNFrxXJEnmsqmx3vr6sXa5z5zvd1LJ35oSb6/Bt1Is7MBotgdItL7wH3o1cvjOm63LC
hSh3kKJPtFgp9Rx8eTpkjBY3hBuA6GiLQm567LbXEyqIFLIlv6ZhBirokGMKJKptsWMDY4geHKbm
54xGj9AwDfBCvf48PmDfbm7weTgXYkgC5sbexK6RbXA8/kWbRJRIyL40CTiEKWzmVMp0sO9m+Yac
VzMQLN0wn4PNMUkvPwuii/rQtVa/xwkcG7dUPfqFE/zRjV88P3I1yHjYotp6+g62py+ubxqvDQqf
10U3Ru8jbPMgL87Vg5snOET0lYt676w9Mkg53CmrQhlE0fjbIRPDzq0LJE8zE/IhWkMERFb+oTLC
7eIiPzWT403d6sruBoWHaHFeXMS8THNjBs1vIN4mlJQDZR/lLLngnecfeiODWpQ7vk5G2h48p+Gb
fmrGVwa2Z9BAp+rMoDv0wZ+QatVhhedChSj1IRNhFNOr8AOUIBpOg/s7VLodQi7CtQDrwjkVAMmy
BD92fWuClQrYXz8vs0PIGpR1UAg1Rhrh8r/O7HXLW2fY0zzwa+ofd8428WhdhBN8rGP83vs9npqW
rmXOFX5byTR1pfNi0qjQwaEOZjr4Zi6Nxlm2AWcLMrmVB/qHuY2BevnVH7l46xdQ7+DMAhYm6M17
amx99buYi+96HnnfJs+v8S/jFJQ2OPLIOLuPy8g+m9OA+0MWxfvABAEKdkVwUuNrCtwc4MjOnB2L
lyAXWQVRkxzJe0j5/mZmN3q4+0SlOR6Wv5YkSEeBw7cEuh6y7S4oz+hllhBUEyfbyEHZz+iGYu2B
PQ9ZBSh35FU8PKS6GXtk84MIHMY0QA0qfoaHMgOLeFz5/d3NjESmryke+4ebCRFS436Jg/GyBvWM
sdmFiRxPZLUpEpurxMtWHFcClyW2tEwghIDA6RLNmq8b3JGBohf72dkkX5gXmqdXO2n4KhobuM6D
HP2bWlbEghICksgdkngWDfRW8NwPcXMiF6qv002QROCnabi3tR0kk0DKI87Ii+DHlLpLY/Zsb+aG
OC4u6nn6N3j2pex6FRoI9GhW3iW4w3kXhAP+9o0GGWF9sMP5ZTgUBfYykNOEGE8QDBsT5ZyPdPZj
uLzf8tiDOgBEXJ8dMyofChUc4qGH2uzNUqyqh8MgrGDVTfjzKDKL74s2vAMGKH6GyGL87HQc1zjQ
69nXDgfcvy2Sh9zw5wgZfUIlHM/BPRWGIPKroBkG8ZsQvE2MAzovWHgiu8zx+fVBNGzJtKCQauxo
WGITvMHVbr0m0y9jTPT0xGW2J6ZvjmM0dwskkcCMgWXh08uE2ONhCnBK0bF0P3qoypEiNma4YhtB
NUuM+WvS5XhWDLntXHDmcy5uUPwBQFl7R9biL4YpOeCv4RMzW+di6SaELuw5qr3io/D6jxmSXoAB
rSbSxhS+/aHBzuA17Ay1tqxEPoE4I8D/XKju+9QdoRVQGrsGM59QZozzrhT2azm1H6c4rvU6QzPx
T8qwnulKAXiEl9oZwx1ZS7MoO5KvCko+S0TehNRdcDufA53ag1KVjnIciadxNR/3mtRYlQ2gJTSy
HAFxSeetQwjBaBmO9sFyAId0cS/W6nIXcqE41TxBmnhfWKCsMJrC38+yEBL18RFUWjegWB/ec5mZ
57SQr0wkYbfGEyTn5XtSkwC6A4wvojrTvEDZv19m8LWWVBPkBy9rx7vEjNUeuafmg9U30A/NkDcw
0h9m5vDnOYAPeIxwXPExO92bQfONdN49gof8TgH+LY5U4FuAwzaqaFw8DWpRx5DcSJ1HWzelKX84
IOA5jJ5tP5I/7IW/qRJlbBafFHhkBjY+WVweGOGKFSF79FHHjEmj58DjdObVQr4Lns0JOwgoQ1vK
23YqCY6j5fpH6jW/MZcQigMF5c8ZyzSRtqsmttlhifXG5gV523qH4zgD2PbPL7HE0SsuJvVu3gXN
vYmbIAC3sodGrLkmWOxaZLGK0uc7R5vQTRvnhkbJt4TgMwPfTaMZAZfARIIvk1agKW2n2gM+WIiR
TL66k0YlD6xxgS8JumHbBqx8nzrYxdh2Hn/1Uuuu9yJI1zoB8Ha+6X6DdDJ0mybP/lDjnW6CPDAu
tBKoQ+UhH1JIVQTlsLUAfrsEcV7c0S8/D4MU4G/1gX75qRGOrHauCJvNrKDoaSgzZMoBSXPjMVtP
sb2yjUQ8UrTdltmygJmCbs0Az7BrgOCKd5C/w/90XMrxvCF6DWquCE+iyvts9bl3yYzIfAfp9r62
42dqKhwDt27qWNsUcKZn7EHbh6r8IsqcYzeKfc+mC8EqP9vSBSn7BLqmI3RDMQ7uxJXMePjgJ4nx
JD28C79TqPuvw6e0t8InX0B7t7SRlSGTBgJVqE3eusGWZjmNlz6gRpIBkoe8a3wKAy+/x3H4ZAu3
fWin/mcjfDffBkW2i3phnrzal5shSP0v0/jUjnXxLQDRO95x2V8CJ4QMg4X3XsTABppeXu8mz8fP
PA9wQA29hq8X+BroxZBLJkwaNSWAGYGSzaFWo/1zANq2xYyEs0Zp7vBxfGS1hX2E5d2j3kMDvfLO
u+d4U8Oh5GClJtuB9shG9ma7Fi2QyMOAsk4v/FzZGe48lMYRkkwf9RrIrB7AY3aO8vQ7hJWbD/UQ
NjtDSR/X5RW49MY633AvGj+X+bAz0pB/16Guw+s5NBmEAkYsdY/IbA2XMQUnAQfx60s1sWwfZLLc
5cqyX1SAGxSlRHqmUXyaRRnwj8ukjLniUakqRiGyJtwD71xQrXqrG+5xD3QqwKgJxP6br9N0fbN9
HT/3JzAY3McFNPFsv3FPI/7G1kmqim919sGTvvXFUtiyi6ScTmNqTpccnFjrGjT1O5bFoCvWOaFA
U5q7g8CbIDvU2SLqQV4UAuCTOa2XAZ8ySotNvdslqjqSO1PV3/CvEqMoHTQ6S0O+QJPgRm3ub/AM
/jlKAylLnuKhi+9MP5VI+/cukjpgJDn1soLkVA3UAfmwb/o5QD1F0dQVEk+Vws2gOD4kIAqrS+Qv
tXI8ciTNk0aizj5H68svPmyN00NncqSzlhgaFn5hXNwyAqopnJ7B2SR31RgisZll6dmo/RqKTUby
MeXpj0bXnBjW+8Ex2u8VatBWwGLJZwjyyJ01leV9liGvDGz/B8sY27NE4m95a3lczq7lnZGr4v4h
wLbt8s9//N//+X/fpv+KfohHkctIlP8o++IRH2/X/vc/Teb/8x/V7D98/+9/AsoIXR4n8Hz814YE
uKPHv315l5SRDv8/cd40ZdkJ+1IA+bonqh2i1THtfMdM1DguLmLeWcyZfSeBTgt+y3de1iUzIQ9F
3JD9DEEAglfTsYDuC7OTy8FzkCCzuMbjNDvhjhkfM3Uh4pABF4YYMqmB1EW27jP2lEjHWQvkK79A
o3yNf37+XUI/aFVURvXeQA5qx1o3P1qF7B5sJ8NvggX6N5L+MVzc7uOsF93Ninpk42QZ3eWUvVzs
WYEPO5lwFfEkviNxPBluVbCZn39plKW7ymAMmhEVAIlkN9qWvHDHDcDSxinDjxuKLp9K37eekhhS
6I30Hsiyi2R6GLp+7UVIGKwHULrdo2z8/RJvj5l7B51FlHxTSNHGxa7godjQAtRAYyjdWNPU7tq3
12EQNF9ZsRcd5qWT0nkHkrP8REsz00kuY5CAoSqInym/MNTikmMneyYrrZgJtR+kLrxwFOt/900z
b79pjg8EqmVxaIaYgc2dP3/TPOgxc/xJWGekDtLu4H9i6avt1esls3mTEF0SnX8ZgnsJ46AXiS2u
jl0I3apweMDvmjgPLO+AvfeDUxaMT0U/de/I1VuV2Lp922/JpIHfTCpD+UQB1LR6kqcnLQu9TRqd
oV7FQZGvQmkVj5UD5gOR+1+JTbEAiyko+1Qcr4D0rA/kNK0IMuXTMACYWaB6fvsvFLJeeg7syjqO
RChLUIySUBjUtcDpv/OctHqCsjvOipn/3am8H2Yl5IuIUMJjoR7tyQbB3C6L+ujUgg8D2iyds0+V
7T4M+N4ggWryD9EE+eJAjP7XnoPYDBsYiL4O/ioY94HrWPeAqEIcaDkH52kWQOu8xD+4cKNptRyO
Z7uzcN+gJyYQfvv7L1Bg/ev3hzvcZ5yZHnBX1s0vVRqKrm7dcDhHAQpOIxvo8lWtauCtRb62IWON
HFFdQAHN80uUnAPtBJa5CiT+eeFsyEmNoSCSgJ82FW4gGtSuQ2HaW3DZqrVHYtd0eEp78Hf1pVJr
MiE59PNARdHLAP4RugcKWQbo4EUzlqViTRvPKrf8HLYCB26goJ7HxIC0l5+A5J5zgPcACFyHzAX2
sXhFNU515+LIuG71o3+h66Ue+YBxyvbcEM8Loe9fxl6F5KG1G8ZBrVKpxanbgp0q7vgfW/sH1zmn
HLo4x9LDabGT3vRKUU08shNAYMFHt/zh6KhaIl0TuTgMUpQF8BwodbAWRWEtci9RNInWMlHnffr7
b4bpuLdfDVxTcNM2PcfzoYVo6q/O1UPMAllJHwdOf3ZU66+VZnWjJk5NyFlw1GcuPuoVclqj/C+9
xFMIilOKMydxHddrMjivkfgxbFNo5ibRYeyddiWqvHjG3zpd8dDVjd8X3jqxUr4nH3Ah7OQN6ef5
1kfx5sVobONEsZ2J8s8cH/+GYpuyrp/L0xw5xlGw7pvGntfp7dQ5tWn3yc+QvFvLpHj1PTCW0Tqs
t9S+tjoDFZZesxHSaQ8tqPqQVDeDg/SM7CNEvPaituTnsY+v/RWgeeQPqvLar+NTlqnPYS4/GW77
3LnOBWUP3bsiGsNH3xQvSRTVr7z1BLQ1rXaXQyjq1Y6c888L+dR2kLKIvgsUDJ3pzldbKorCM10I
v425qrM+vFl0Hfxmvc0DfcXVKrTm2zxU+oRnssoonV+hyJBUjCIkUPVSfzU5R/jfvT16s29vgSLf
3p7y2/VU9gAj5p6rJQ+tyoNYkW88GMNYQAXMrZ4jaULureyq55Lxn75ldOlRnDG09r/5W/DY7Z8C
QxGHD1geDxzPtGz+5z+FJncjmUWBujDPiu5JrpA3UxXPGoeziKFAEX2SIIsxD0Pg7R6E9WU/2/Fg
injz5ximqrDdgfoAhwhiCmY4xR462UXzM4+eajSQddO3zrbtA7LyUEWUibmV2LvtjGhVpNL7Wurz
otU51TlOBuccmDbeC+obUEXg7mYpDTfukwuvD2JC5fM+skEAG7W+s+kiSFvboA/8/5x9V3PdOtLt
L0IVSRAMr9w5K1q2X1gOM8yZYPr1d6GpI+rsOeP56r6wCKCBLctbJNC9AkjVFczOCdQB8W0wvwjB
UZspjLvH7GalQDPMLcj2T7s6SKsz/Lmra2sAk085U5UkLTheZPDybucs6UeEhv/EYpWGDUbN6H00
EN//x2NL+483Gv6ksOfmwFW6EPi27x5bXceGIjOd4Qr2g78aJudsuwZ7NqrGOU+OWa7KLtC/IdfL
PShklFfJk/LJMtgr9fshizdTwacDinHG15AdzV7q38Cc7/djZPgbirKQ5bWq1N4Esmn3Zlo2txzw
zo3CM62oGbtTcwvVRSb880AJAvxFTgBq1Xq8itXB1ofB7CYPymA/xiV/6yPI/7rAtOaNVb5qEpLI
KmqsBwZLNkzy5fRVD5oWChwJUMoatvdrxmt3RZmlwnVQ6MTOad3oztnXtf6blMxfNXbPb5FThwcY
u+LXj6Txg65XoGhX0/S9CKNDqc5YRS7O5phvYhZivHeaJ9cKE69wWv1ITd0dzduQdag/gva1qp0s
2IEz6sM5sWQHFtsoTEfG17H045/qBrL3yc8IN73qUTfU8zGUa9MSg6GdnqfViZKyy4XSs3ig22sY
5BUrGuDY0f+P7ZBpq/3y305u3LIABIRbEcf7ldPJ7tNLbzQSOwlCEV8ZgO2rynLMizBG/Em5mbi0
XP89KN4vddEg9VMzj7XsxENtc9dPTbqEfdeubVmwed1/imv15DBoIG4W6pOXqfQJ4wAvPjvR3+76
6Wewc6c7xmWwE3jHHrm6aHjF5CDYWvZxYANuaWi+pV5q0x1y285x6buPoeWWYboDp38fQERjn/bh
M/6cjO375/3XpT79EMtad0vffzIF0k83r07hy8+dQcc9U5+99H+KWz5lWWbpG1j0anVts/XxX3d0
kwS+q3RLlxgWhUdkUbXj0kd3d30AsQ0QLlJL0OVTm5aY23YVQQixRbXnn9b4pz76GGDukQy7Gw6h
BetVrM63ugsYoV74/wK0Hagfd/rSpjVkn8yyv1jDZB/BeoB1rs2iZ1TbIUcMYN4v5VCWtqaPg43+
A/Lk0xfL6f+apHIBVTl027a0L0iVpZD81tMcu/hmAs0UdTGWs/Ca9OKi0/N8VKOFTN5Hs66MaBSA
rPCZJkwy/DyfIiLM14B72fZOEm0HoBfPtsHTVdHBoaKOcFgejAQul7o0XqTkQPaW1TekYaJdwiGN
0o92+c3Irb016PoLTR8dQAiFClumu/g303SARcI995E+nfHsOtPcddgG+Ld+QNlnaDuNYCu8rexc
rjuzSL9qTXe1G8P6DTwTToZJ/2ZC/27T52YL64bcOWech5usMdKv7tAuoVUMZ6g2dF6dqjSvboPD
p9lCXlu1Utvn0DOccH6xRl1bgXtWbSiORugCljakXzDjrn/K8fvUxnraGD0ob2zEEW1BmtDdgiPp
LYHET4ZNiYKbzDAVArJ02AdvpR+/z6UZdxgUNRdvGPhcsXBHjrxJxqBPQLcdUCytp4tg07RRfKS+
onTBMKeB0p7YAe8NCxZok1sC36qEOypR6Ue6E6pJd8uAhPjBsSOZD7qlaJPUOSgIiiUQ6lhmyiot
vdFtwGNyp25rZ+0voXZdld6/X6YugnkhtTWU0mpPKo/pZXwoUgAIM8BQc0VUpEujGIg10RqpPSBN
4hm+Zm0ShRJdAkHUZ4cA9e35X0z/+MjB5sbCg2O2JM7UL2T+penx+wj9pgD71Fdxq8DXnSxOeZu+
XyrfhYHD0qbh0VCcEOqkNjzUjA02gpE3j/z/rDGvZjX1NmYaTy5OVqaozkLvnbmu+4CSZH/UsT/d
jDpOpgBE7oinRBEV/lYeDAeqdxShQafaK+s8WwOAJ85QNj/0bicP1KKLq/qXJjj78lgFNegkIOSX
ZlCAhqkNm5HLqvJIUsyK5Hia23QbViIvt3RLlwxwMq0q+BYa7bI4UB+tRneRXypmllpdQEMf1Uyr
PecNct9xA0jqI40sn0NzUA2ugaPvWbyqe704EJthhFLPobLbEE9B8COor98iX6LN90JDEpXCHeUj
Aqrx5/Cg6ZqV5aflCu4MrmV4sut+TzrHJ2G/viMlgGiCyic1dUUo4o2ZbVo1ioQKf6VRI06LHQkF
jJmfwQLE+MPcJZjmOsI4FkHqeDXUNE6J+p6ZKHwXHrZ4+E5Rr1ZOORAooPuvqJ1CxAC0aTWBLrGR
dZs+EMDiqEjq6/MoSLbUpkWX6HmK33frP2/s3fszmEqqO8K2daSrsC8Td/t62QOcH2R9eiltMMb0
tsPzhypQc1kK0mU7w2wnGCH8VZ/iboUquRjObKpRgQD7ZAXRLOuFsSC5ILvxryAW4sUcHf+xtYa1
rafWi6suoHXDk2PMnijAtatfsWZVl7k1gHTeybY4UChKn8A0hnqwpaZuJOPGMPtv0ClJPagZ8keZ
S/5YN022G0IGWK3qo0sbVu46qW25WfqY9JPVGNr2TgjxHgeI729DuuIouY1EMyCtu9QPyivNypo8
eyzw/6M+hXpwRKguAG2elhV4lwbH5SdKhAgBUQjy46SBClo0jXgA1a5Xh7gY2fB8+jFK4PcaP31z
4yja111U7KpSM76mvraiALhkG+tBgHUwYA/4xB0c3WmAlrSdFWMhTshe7qf24c/fBJ3fZ6YM3bA0
zTC5aZrgBmjqq/Jpk151UTDAhImdQwE19YVEIlDlE6j1zIbVS/9CJrnrgz13u3acABQWsNi8MAum
T3KuC5knLGBkoLnmOI8uA6QZa2SwRKC5ywAHCEf3aEREaQsaaPPQEnK50IB8SmJgpRp1awLdunXN
YPRomOH0k+zoFnbTB98IgiN+tu6oucjJZgUrv5bQgFoVkci3heyuBdJnvwNR392ooSEum9/T1N4N
DeiZ1NDfYlATST0uhmpfbyy3Km8k1+pQ9rZaU8/coP56o+P5cftbDxBrsddoCrhQuO0qV9T3TGld
0SWfLP0cQ+moJTUrHBihTJLYxs+qYPb+U5yaZgPkvOn0UK4mB2hkva71TR+BBMXHw6JjE5WlbD2S
RyJdm+Wi2J1TX247hRfwyzp8Fj389JBiB8xVteBYsfexAcVfsrRAR4Uzc5rCyrAHhr/26JYuueqk
O8eZIHoRS2tzP9CNz3/+glv87hBq6DYecMICc03nXNynMKxmgpqfDTBAHhTYuoLQ/toX5tcyNqxm
9QQXqvQlgibSi8x1cGlFLE4tl9lLEpdAO8aVgN4JmhqDIwUwmBkATxaIFdJVipgtdjtxqrmAgyTV
jrJLdIEte3IOq/hEWSequVC/VhYHEBmS4VFLY38nIsnaUknpbEL2e2jxWMLT70cgYpR3gT4GcfGj
SaPYSfxoP4rEyV8Rcz2YIqBC/BjhZTQniKALpAOdiVwXpZQcnuvn3k3fBjqMdFzqcB3r3kfjdtDP
EqOVC8rNn/8XcOT/j/8GF3/TrqHrrg794//I+llcOEiTYAvXJeYEGiKUyadVkHRNCF1ErQJDJxDD
r2rU4muNd/2zkWYbaLXC1gcQpGdWhhzlMNkhLVQhfRzp06ZwA+cpzsGZH3Kbw6KgcZ6SknXnBAlt
yF92+WpyqxhuiK6xp+Bcg+wglH72XVIN+aruxmxd5oG/nXzNfipTLraAatvajynKtUdz6totBPDk
fop8VBQgntGgfvk9DMsWZ+QBR/a6H7+CS+alqJPN/Ut8is3n0v/3eFonl8nv3oGBBvFZNXgN70xs
WVeCuKxLm4bzDIp9ojN8+PgO5TmIcRFjDkOpycIlZv2hKNIdddHgEmakeGgC8Y04IwJ525FOcip6
oQHNiAsHmeYqC+2lrIvu0KdxuRM5R6kwCKbWc1OtOTt0O7RpvJNj/WNuwuPpsZiqYDumkPb3GLY6
x3xytSNKNrgzXXRS+9Ptp9D59lPAPE0tsCw1T6WRsJEweKmAmiwr/RRF8ls3hnzbxi10nIyR4Uoj
AEPqp0/tOVzNobuaQ6ahx4NrMzdp+rwIDEohy1V6f/7qi/u9lq2ZMC9GYdC1dBsJsbuqcjda8JON
nebcQqAJmfHwmMNs3Jur/NQupuGvdpVp4bFU46PiN1Npn6fRsMep2asNHsyJA4eNMKKqbWjBpUgr
mFCeBXHWhXlT1LuAzzKckFetKbZELaatNqAmoZfAIedE2+vMjyMgLZN+TaOBORUPQOtv09a68Lg+
zHjiOywy6MYjTCJ5OZdVnQWlvJRZfQhpQSsKxZ7Y1E5//l1a95sVqAOawkEOysb21dSMu80KYCKd
LlJwR+ohDyegT8FnhANdCQNh3XyNP+6KMXzvW+7+a1xhmvieR373mPsvqIOl36YM/EY36oxtMvXj
d6d6Lawh/aar7gg1jS0LeXXpkhzq+EXgw7POQfWsNNsvZqcB5gaCpd+F0VFH0WsdK1amUTs/nUgY
ySXVqvEmJryKVoEP+1CbBfUlyGD27eqSP/jQ87920GdAOhsf7RYlRL0h9P8gQXr7NEAz4Gv2PmM0
IQ9LM4BQz7ygw8AEBaV5hu/44/c0jrEUclh//j/h+v0X3HLxAMX/C7d0HGcd+66go/lAdbBqghU5
70GDW5BghBaLEj2B72ssZ/BYYwBBNsPCaHjGjNEkXedaDpAewGLUppkOwHyAlH+gy4B6iVYtQAVr
nwfayVEXt+fTiZrYtALpQLfUScMJHoBrK4fjHvVZ3EUM3S4T79ZZJrsmqwDCTANga8aXYgKqxaMC
rYw4gAlR0u2pCTJU/jAkI1xDEFdRnJWO+QPF9RCr3M+dFANw8Mtc2I1MYIycvoThgz/+m6qbA2/q
laEH7QV0V2wVkn7uH6PhvX/S4Wyi4qlKCnmPz/0qHmXX76GfJXurzPULqwf9QncKt3wJ5cYdxuxT
NyS1J+ByIrc7hFl9pdCA+VBo5fYD9sOPgxUNNg43rXPLUBhc24BsralJl1I22T5g4wmGFPnLYHXT
uihkutPjHk3D9A+x67teWPEMLkEVB75NrCwVSxNwKHnNwsK6LNOTykl3FD+mITuAZPk+XQ/9ceMg
AXWQdQeFHwmZH7BT1lkqm5MGGMkIzFFsXqJatECdmm8U1g0uGz2W6D5s2yHftLI5pEJoMl0+BcEv
bl6M+mitJY5WdSrjjfp1zW4OLDDPWlfosAplDJ6cHxcel+2npqCmNlSH0jfWSxjdUewcoebfTaWQ
+8+gmLAJnI3Ik9DrckMrvWViS+2GxeilhWlojGDDBxmhhzwq5VOSOBw4IK3zKkeTT426QG+tWGn2
lOypSQOFhNxPGz7RJCU/sy+58L3JCLq5D5JKJh4tMBykeCbw6hLNPOZUgBPENr/yRrMhmNU0PxKD
H31h1oHnaMlKz135O9BwZJTQ+/kSGGJAYSrqblHlFvspxHEZP/Y+sFr3io2lwhMU7LuGstqkS+t3
Ufr/dg3fecnqbNrmSaPkDRHac4etrMryvwPmutFVKPxWvNaJjzVcEF4ByRuvWu187czOeLUSUO37
jn9dxgZXfK00x3hlRoli9V+R/zBPRbKCIdPXhLvANocLt6PxEoPTibQweEHUtwwINUpNB5x0KLL6
QPcjrwd0gJosA+ZsqrquN0zPnC028faxgjEWEtgoSGiAon5pWv1H25T+v2RUemFimr9cUKKALiqi
Z59bt7zrX0MH9EZvZLI50gWmOc0xGoYx9e5vaRypy+aY0Pg8qQraeeYy/VMM3UbALP75deK66nXx
uWpoGVx3NccGjErolmPdoahaoXU9t4rxMqYA3hpDByufOnKKE13GJC1hFolL2gLQ69HtqMvNkMPq
kEJYJsuTBfvF93mf2nO0mk2RS7Px/XZr+iz0MiWNHaEWvCnsqrjFg17c6K614aJbhH66vhuYIEu7
DUsAjGggUYd5uoO2MDgsQCohJfvXUqlaLxz96Bjz4XlZnSJcWNCfcz5tP62hZlrAFl1ltlvCaRma
U/f5KoOryToYEv0U58NwrcosQqWqwCHSygCnVn2p0aSGh2d3BW4V0OKZjtJVkY389yAir45NE36I
+bPWd9bXUgC8CucwGNz2YEQ2cOnd6IF/Qo244eu6Lr7HfQ+pFQuHg90/NFGVGfcwQkfSBpjQFRth
DBlmpb4bXEPDN93Cg2BWX2l7+MnA/XgnuQGtPWxcgAe/zREQ9dJ3spw0Lxt89zZPUDIulpo1OXLa
tVAKvU6zMhDnv2wil8NLCUi5Uc/XhPOFNQRAhgQFpvYyPKOIUy6tLUPCVHqQq56gLQ6lcqi/ucXa
Icr6PMuxq1OJguq3JuvclQH6zcU2gKxG1aped9E0/JTGmmhEUgVoKiDL8ObT48A5ERkDDtD2FiRK
nFcHBbpeaBozd2OCJTk4ZqgyK44LXT4Fhh/Di7EtJKyxTmymUK6Bn+kqVzWSIAjfWDjBrYda5oQu
dZFUTJpDoJOwN4L05g7cfkrrPIJ7HPiGY44zMx4Q1Wao+mkz9rHzRCHG9MZxsvYiYe654OLZd0y2
bgpwGyuI7D2HKJCe+7L5Dm1LmHznHcqleSTXcWVZAJ6BSx+l0MWFWtJ0xPbggbpCF5Z/XpnZ7dF0
9UfspCfU/mwIusbSfVpm0d0o8eDu0uTlrl82sPsCM//105LQAQIPs3W+0IeW5G1Z44FzkGn+lfrm
RdTPBQ/B7qAl5jcRBhB6bBrAeky9+tEpYv8SBpJPenBM/6dbucEuhaeQJ1QVsFFUcxgdgdLOfICU
mLW666cI6kuiMV91LuSVbWKtU2eomPCdDvdqNZeCP43Ok632fR4F0zTAq2wcJoscMh7R0YIA6U8e
CPg8ZVJ7bcNuWKMUxG79IIfd0MXZaSyQXobqZ7WLUTWFc/XQrM3WD75UTg9XzrzUf6aWsYc+XxR6
soq9JO3Zv9ycf036yP065th7WklWXaFRAEVlGEAUvlEf5MjfyMyBLtRPd6ObbTWgqM/U6hofovs1
9EBXLG/rzUKqnIdNWR9sX7zNcdT3sUouu/dVRLItq52lCucaDjQQd7D9uWkLx71OoN3QoEml9cr6
HGHVuX8NEnlYaunsI4L6/r5GrRirpVH+FjD5QlkhOYGaA5QyiEhawkGKz+x07iOGkt0NHMmmFhuc
bnSgX60kpXtubEBmTY/MyfSz26bQlZ6HfaUprYazAbKWKcw7NDu76E0nIaSXGRE2gCjNkDFYVsOa
O26sMylNFD5MhnsWxcgUQaWCLjQQG/AXCQMU9ae+HwRo9fhuL50F/Q0YOexrlMb5LGy+pHh7zX/j
zQhpiUVU/y/9fBSA3Nx5iwZRYz9fQBCd5s0y6SMm6mriHA3WTebBExZKbF0UPrUJBJOrMH+R6mJX
+lsYG9gcITP00prAPDOtB6GVt/lLrafZUdNbqDWp2DaV4VPVRmBfYJAm/H06i8ByjAIw54w+3fjQ
A9xLZxi/Qshwm8pBe/Gl1lzxFmihmIl+XYU5KqxXzaYW28hNtBeInawynvZnyGJD20dj41ek51Ml
+OruwzSZV4zViqXlv69I/fTBFMYyILRSyLOjctW9xFGo1F/KN52J4JIgke+ZdlC+GYFf72zZWRtq
2hXvVn4MXAk1ncS9IOFjPNIaRRasqXsUMcSU1BrGxxpRgcx0zax1lRYMVFwUBag8IAuIaeGlP3ct
/aiR8ZXuQ8WE+uaSwZAB8iZE+jY3p9AC1KqHNQKKgreSHzJfdNe8tjW2hrPT1Ukm4xhoEvBZZlnp
bWzxXYbuwrAzGqAT1mnRx9BR6YIN9hUwTAsl5HI7O7jRxYD8yL5sWOpVOOb5aycb8Zs09p3Tv0e4
TQYNlDyxfkCYNTjMTZoL11N9DTwRXrIquouycF40ZrI/dHjIU9jST82p/Xdi4hSoj7CYrkGr3MET
EduRwA4hJdGwlw6s+KvPkuI6D7hxV646w0GhG/SelDg+0hrAdwawxZclxIiXPjD0EsBVwAsaKYaG
aOJHNLWMpjrVju8c3Q2HWPsnZRn683zvxcuruQ30V+vC3aAvb7NsDP1dW2sYwkJ2PRKvQVOwdd1a
4KGBVTaGXtSYEqCbge8dPZKXMVeEEYb8BNUaeCy7lQVVlm1CBI9cb+aYpSYBTeBph9oInH4UvS1R
DLg7j5rC6U/QKaxxaEXEcmkBc1JUyuNQDY8geCM1AmmAp1gm8NVEq5NifOlFfPHTpL9Rl9UawUob
6gC4FAz6QJRusFWzNjQ6xTVoHG3+uxRJASW6pPvWdCP22kILTkgmuF86UaxaMXbfYhy1di2INVsK
i53gjGdy8JJYMr2gmJ7MYcxtotXQdiWShb71nOSQm0ZCABUP2z4maSyfgkp/7UYN6omgTT9pqB1d
bM0+p3joPOXqwqpK2xSdiDZLn2E0T0YgxJkiUgfEzrzJBuBFT72hidfB1toXR/9GjQ5qv88huHzU
Evg/eQYOFYYmofUahbr/BCzYeo50mu4JTyT8ZfvWC5KKVQLZrQj0wJJFyHQiDwb/EQMiLJSSTDTw
WAI8wm6tzabbmMG/yi+484pTxSuJKtGlCBK8jUgHtLdhqOHvSakJZkEtNr16xXcAU0weBKIfQEnK
v8SFHqPyD1xrNQr2JNo28QirkvjWAwco80sAodU5ohzT4Llqq/9zhPoUX2juyUi0cjOCVe7BlEHb
RXEDB8CuhUJfOPRbkQwBhATwEl8DXz9uunCIH8wwg2pA6MQP8jA0LbtRL12K3OUbzcCm+30hFT/G
MCuPKvimqNYcF/tix2AT4En89RSbMba+pTINj7TsHGfFxbHXrbc5ooxS7mU9g8sThDLef8S+7qAE
rhaA6tf7jzi32bGQEbsty4HWxTf1oIEzQROY1e4K9UMZ6RCsg86udqzovts6XlVlFPNX1dKq6lMr
CVlzbTLDeDXFMI81fsdfC7P5p3kfYxBULLwoZgcpbHzn2v5n7HY4A6iWAezH3vEhy0LNQRRfMgco
jnrc5D5qaKMSdOyaAtYnfl3uOqUUMooRf0cue3GJ6lGH08+kyepzqwbjIH1fcB7tzU3kmlio1PpV
Dr3mnVXiOZJY4ywAvkiBO02MjXMZnUksnPorDpklrdDCjVQq4tQ3delwYlb/QGFL/8f01GfQB8jK
fusMfeKZYCd96yfj/W7pu7srpzD4PkHcdZ7h1M3NzppTO5XmpR9G4wtotLCNYsNTkeLMXAxvdp0a
X9Sr/6EMtWepYqD9x08p5Lg8y4rzSxrqzQZ48PqpMIYz3C3MNzjF2ocxDHAiVbYDbHLSte4D2kVN
tM5WPMinrO6gkAHrDFOLSn+F7EYHl5h08F+DrgXzKnT81Uxsrnme7EcbeteoeIC4qbUXS/1gveYC
vmWFT5ZZstdY7qg3DmsBkTF2o1YD+41zyCG7Q01k/7R9iQfympptkOkb/PKLeWouSoAPolI72qJ2
9szCIRMydwb3QHrAhqKB/tIAjw0XwivTAO08pLGpWfPBvYaG+68ocYc9nnmgRcNv7Ni5ULzs66a/
cUih3GIoK+xKLYBHtepbBkb8F24GEEJXSx/dpVXfrHXoc6/vBhytr1ej06ZbGlhGudkp8wQkE+gj
aYA+DaCan24iqwP1R5Y9XRx3mjZi/OYD3IXvtp2f6a6B+Wrr0W0gMRK6wDx4JhLsK31yR5hQoJOG
6RLTMN12mUCdJ+/YmmsFIKjwr2icSuypFfRjArlF9eymNh9s9xRMgRepARpNxaT/D/CXYbv3GTaO
Ko3maEK4wgWl+S7DZjtuaPblGF20uhi8mWTaw3IaG7x8u1BK2wJuOJXWX4lROkIJQZlofl8Csv8y
KSyEtW3BHYK3T5Ct/RS6GosFBnIlAKWEv5YeultCfZjOOB6FueEvuylXsYA85GiEt6C1g5fSgUr8
NECsx+V5+AIYiYaU74jsqRqdTNd/BidODVEHdNmR2mCNeaRwzWlSPNNi/HNVOEyw3GuFoie1aBaT
8aVzpxQkN657fRAH8BjCV170uX+sYRLz2sBefI0DcrRvVRMu4RBDMaF5S8E6Sgh7no9iRc1BAwkr
UntJCi4bo7pNefwwxzag12XwF8MDJOhXMsVbDPCmJ/qYSc9eBfP7K4V2Ov5m8dpPTrSOFVpeAzE1
sBonf28oOTO8UoP1+PcmjepKzoxGWW1/DoZazOfmP82tkJbukq7Y176GrT2c+Z6DvhInN7JRF2JD
86i6RBaKU4JTxSP1l5oxd7lts87LBPwnw4YQKxS13FsfGKvIUbvzRLq3SV2Q5IdD1uD8mwKWfpzV
OjiI+NmWBuZFPuYvwSFqC7Ba0eRczRYOWIhJH39fyt9gox1ZUxc3qn6jSgCwdSpa1LuhvU3xQDJ+
p1ZVx/ojb8H3V3k4iyRliA1E8jF+B4x5CiV3iHeo7BsF5a3ubjucfVayCLObkKX64hTj9wYyxPj1
yfEGsePs1qaR7uWK8tgiKToP0IwIvjOfZkS+Od78IrOQgwu1HUniI72BzZb7wkPYXLX5p8ZfIxRW
sT2F/TVnaKInwP9cWN8BPj6Knr/p8VgcqwQJIPLIw4Gg2Bu8EcklnrSv9PqnnQGEOrbM0vwbtXJQ
lDZ0oSYNqAjaAtAmAWwGHVkeIBioSXfQvgHhmjYNH8vRJ0Dh9305Co7wRb85Pp4bAn/JVtjhrzLU
nYNsrRT4hsl5seNqumR8+EEt3mWQdza1CYL6tn+I2Bi9dKzTsMFS/EbVNJOsvIXYXOSlBI06maJL
isLMjaO8/8ICo1yPWdbvuopFL1MNS6cYuhceTeVJlp/HcVhDJbY4BSEYlVXZw5yMxSU1R99AloXl
ebb7c/1DJ0Da3+oftmXrLgBrUHszUFi/wzjwMi51ZC/wkg5YeeQGji5OyX67PtsyVKhCD3LmgwQt
W0mMQOvFhBDQxMHywoH4Fx4PP0zmBt9NE98vQCXEl0aLkWnImXgeOzatc9BQH8uqC7al08hrPPgT
nHWsGC/vSh6CagqOumt2J5g2xftu0EycPnO5HRkrHkBeCDa8DtsVYMwA/WG7ubLroXtzAHkGZNUo
f4o0uECyfAy8Qj5pbRlBArgPNpWbwfjIAt+Dqy2X7ivCoN28Ao1WrBN/LB7Htsu3UVVOF5TS9H04
6KhbNT2kz6ZB35lBzKDWh0KEkWDXnbY8OFhCGCfIr7ie7tfGF3Owo73NW4a9FZqDBjB4IgcB+3k0
8wIACdhsNidqui7/YpaVcaNW7EgPQuDmi1V3yXMdxlvqDnhdXifwVecP6Av9CPtvs/ophAllMq81
IDcMNBjqTDKBgpLiDEs3Fl5hTdWJOLrNR7MPkXZFkvHZ97NHOWTDWzr0oL7ICdQXO3LOBlwDNyCs
J19RHLhSwRIJrkcgEvs3H6eCTQdV9jPkpeyzFaX6mit2fF/3OyOr8ocx0bIHDgoNKBnjueMW8gAQ
6MgemAsJdA4Lsx01KfgjLuaV3GnMj+DJGQ8blgMeYgiY6lHThMoVeFHAzi+jBKV3tBrSeixKzvTe
CU224kEZPlNLYpu6tKwpWJcwuAPqSDNBck9m1fzExNsOB2AHrhh9fh4abq2HIct/aPr/OSIunQ5k
2tL9pzViDYCUP/9pcu0OS4q6pG07jgkaP9CKALDd/Wky5vAaP2S4x45YPw6AOXOv8Te6kZbXvKgi
B0L2Y7VuIE60ntujTK1L3j8bYyyuEtgeZ930IMpYvl9v5rYbsebsatPajuRfMXUD28ghhmosz0v7
GsJCd1/r6mHl4w0wusl3n7PpF55kL2nguq9QHXK3nMnuAECe9ZgFzoAyn9R+BW27DY2w+eaHRrmZ
gBc6OYULGy23mVZi6qdfTr9q+zH6ZfmWi0KizK+GP0BDFjisNXLb9feKg91s4tOSoLGUPBlT0gXp
KoCi+t5002eeAREPhR1IeKmLVvcxtNghbiOHydk4MR651EejgxHJLWhocHUF6QC6x2pKWDB+lK24
zH35EOFL0BmQIe6Hbp304LXlJEbmG/Bo41HfHFulL0YXyMnAgk/ZIKquSQmQWWI4RUp7LFEXgXTk
voG0EzB3StEMhnz6uiklJPI+FhGFmXk6OOPzwtBDqlBBivBQGyGUNcKxdDsBQ8jXIBuVV/jsll6f
GNCKFxXIA6qvzeBdpmqr/wpB4trP0TRiQnfct6W7n+eqGTSNmpY0bwzssAN1zYvQrV4A3de1/KhZ
HAtTH60CU7UvhRXtRBfHsK3xw+vwcTEgxX5lfYbceGvI7d0ANcNA7cYrA4U+NY1mLHGmxZD87Y37
/iVMssiz3dyEvcB/Tu8t5CVFNhg7mmBDA2IdhnDITnPeX+gC+6O1w2C7E+AN2K/7HMXhjwEU4LPT
0pX3PuT8xCUD5iqH93CRDT9kBHnApimHm26mEO2r8BCgAUjKXevEyV9tMVUH7PwgQGOU2Y8MtsZq
ogPzQE+HcaemrCiTTPELB3hM2hEYm6atw6hINZ04BpM/iALL08Ab3YoAxntrmqNV+Y3r0PMxoZkE
6SMVLiKtuoY7Wo465jG/qq2DabVwoFBBtEYemPk2EZrjUXTXZCkQSkUSviZpGz+X4CMb2q0qpQE7
l0I8ToNjPiZ8X5p6NDfiPHMvXKYHGpIqyFJ0lMSuM4/mUJ/ZAaKe5agnUpMGzNCGDnjqp0heYRr1
Gcq9kpnQG6T16FLqwXXoUVj4f5ydV4/bSBem/8pi7vktcwD22wsqp05uxxvC9niYc+av36dKHndb
M2svFjDKrECpJZGsqnPe8PIWKHf3Tdg9NsZiPVaxsVyqcDh2dnxMZ+TNIkUPbPbv0bxZrMUlCgfd
fghUCPLiqM5NBLp1d97FgCdYX4lGT8XdfnbM87XNUZLunOkWoUA6r22sFqvd1BekteQbyK7WmsiX
ta61kdVX75INzwhtNcdJvLFsz5cxvk+GPXZ+nk2Ik3bUh9jtD9Gf1zYALpdfTxG6e7O3hujuuuyp
DccCy+Cat8wqnvfIKFQDlh2gGDAswtY1205E6qsP5KlJqx8hRQWspCrDh0WVfzVVdVdP4Mgbk6mk
LpfXI8C5Tx+qPGpRV0U1Re7j6mHC48FtvYMqNn1LhFCX7JWzr+xd+tQ7WIVqIAr492Dyzs09t9aD
uyjdto3HmJnIteIV6QHxjHW9DRpb+mMiisnQkGtclFy4fJCUipt3McZup8m1v7DvDVDqz/THa6Eq
u7ZFqEbW5HB5JF9HSzs6GFGXrf0ADKg6aTbaSIYXoZe4JOhG1Iom5sTSObWzSuP1UNTDzKHx33rm
e9tb9NcDxCj5yviOfT9JVuXpsk1WexVF6iAI1evbyHcoq4F59tWb/d9ey9LHx6FIhS0Q7/Hy8v/4
E18+RykIVCgdnF7+rNvR8nWyPDnoeahhmGcHl2nUDH/SnPyjW5b2ykiLkYxw67ybPc9PjLKEQjRP
rFHV5OQGTYLXjRGAIhWHsrB4wpX+S10eLRHButmCVZuRQL4OfHmJyXOMaHvTY2Hhs8r60Fn1dT49
oIn3FRxBcJj1Kgl8R9eabRroKh4JSFH6i5nNd3MOC1ooQXfuB4TjK2Q41Gkr+Q7W8C3tFefa7I5p
sRbwvF2ujcbgLyQABz+aFJjqY11uBw22sawmok0eXUcSSwzOnZZhP2Q3OKaJmaXFO56sl7a7zjPX
aaNHQtmPdf1bMKtgEH/MQPIIAlS7anprXLH47ndG52C6Qdr9ve06u34uzc+2B/POyPXwAsQifKgT
l+kdHMPnQKk/jq42vOmsqTi6TTdtZDt3KS4WDUr+AeYLdWEdMjT+nlMlf5vmuAktjaL4cOTJe8B8
93yE79st4D8MimWjy511GrxgJ9tUezHvOiNQUCSMoRjxKGy3slF214n30Rix+cp88/rfFPcpCXwl
ABTdJse0JoM9DGqDS3bRbMlWpo888Ku16RXt27LP2YH1evrJzut3qZt236opWxdFPJ2myF5WvaJo
dzYg0g1cY5ZynqrfXdtyE5HEeBwOCU//U9fX3zsacWQWpbrzFnhrWB0wTjbK87SWkF/cqPu6j8K7
JDlLggNb650aWKxDknzEos1C81NUr+yIpgTPwPP6TvIgImZq/OPCAQEaGa1gn9r5TdU+SOD7hJnG
Ok0K4LOc8iza+yqeP8n2pC0f5KP+f/6kTNlKpcqvSKuidBB1N9X/vftW3n3Ov7X/S5z1Y9TP5/xv
Mp/8++WQS/y1Kdvyr+521E+vy7t//+vWn7vPP1U2RRd382P/rZmfvrV91v2tsClG/r92/o9v8lWe
5+rbf//4WvYgcXi1MC6LP753CUFOj03RDwFP8fLf+8QX8d8/ds23b0X2ufjz9pRvn9vuv38omvYf
Ew6HjhWzZzmqIYTQxm+yy9H/4xiqqrm2RqZVty2AoUXZdNF//3CN/1iOQe7VImgNhUalqy170WV5
/0EaVGPSRQNOTLt//P3RH65Bletv9u9io97N7A1X0GZXJ14II15du1WALO1u9lQrGS/u8jFrw/o0
V0Z1WvRk2PQKTAzE0Fj5y0ZZqHgquit5KDAfp5dzZNsozn4ZLY8q297qJOTOqHpW+1KdiJRMxQzJ
oHPV0/WwzRcVKOdc+mlYz5trVanUk6NYjJT1V4fXkzLbUYTRQr2O6zrZ2mzxwFfPzlkW0JSH4VrP
674ffPh1qPRn8ylLoc4etdZ1zkrs9ivuhXEtz6k7mLfHwtX0gx7Z+9vX6YrR4s0m+6O94PGVNjhd
z/y9CIb2zTm2Z390kSB/gRlB/YBnfu2VdFNJPwWadB2oCrL5KwQSMrrbvuunk1XN892i22cSkxc1
1FnXwrn9FJjJPSbt0fMUuvbJccpw3bVa+cnup09OmWC95A7NbiKALniG+UkBznjMrJUX5+w+REtq
LcXx1eX+/ZL6Sa9Wv2U6ao5jWmwXgIwCXzZk/ytCtWOBfhfKZxc71adtbgTdMRVF26PK4mcRgkRV
V/RH2SOr8ijOcXb0VDjY3AUV+TYKPVOrY5YiH3ltfHUo+2EH2b47xd0mDyf1DoAcqrnZvSzg+Gf3
pV7y3VbuYRQi7S5m9hbGQ2eUdB3kM5VzVoQLs9asrs28PyDAbX1Kmgmtek390PB4Z9uswokM7OKt
rS/bZOw/z11q7qLES1bIeAZrPc3ds+UOqGOpFkGsH1XZVhQVpMZKfy9rL50vYxXUmAY/iMP1COus
cPJ5a6n4yeluhqmcFXDTvdS1fsz1laxfu+SooDXm41B1fw81xPkvJ8mjV2M6dFAPkEBXqmKb922L
LQA7ijV3vXnfFWlCLtJOO3RIXd2vQIsdkgE+fjaRfiIH9s1utOaxq0xnhZECcbPJtk8vRe4kzqsq
WwE2RLNYRYlxI3Faf4gqbDXMYbFW6Bp/KnrEH+xsCI7YpgbHQRS6YjarwIHWYSdutUH2M32M5izZ
TGE/P1pm767dOFV+A703efb+hLzXXIP0Mg9n08Rk2XJv8oLDpDrBZBnZBfqFd7THsN1ZaXBqBnNj
OyzPVk7yKSRx+CatFmVfjSGqpiG8Ht3Gt2A0cDnEy9ZitSRB3eXdUkILWoL+z2sb+zkHQvIbTXsM
57h5oxqFtZ5VBCgCmGUZAhTRcFy6lENciLVNoQ+TPzXWU91k3cUIp+hdlIYfUFG/K8xx2E5a0oU7
KV8W50Z6SPv4ajzIBfrrm9py/uWbIT/FvKCKKep2XiDXXc6Tm2WXYW72gadgid77mHUUnd/JMnVw
Ox4apTpf6/IwHAzUuNMGhcAKDlwZj6yUzQq9kLi/q5P+SxrXhPlm9c+ptHmMwfwZYTHfh4vhPaQD
C3UMLo65UinHxs6DwpeHQLYdayUPcdIELi5HXQ9fDTDggKz0efKbCf84xe1QNZiTBkLg2Gn+pCdI
icbWqW/rYUu6uL/HVtO2fNcjnxkOgB+9b5CkwYbBpirOkTQ6l4cxWeKzVqmsRhG686smLH8jSvEP
eRKYnbbn6hZKF6bFN35zIaKklOimO3r4JY7mKrfxun4pKumdLdpIAWON/VKXYwbZeDP8OlI2GuSm
40kr9i9D5NHNy2CJZlzftJUu2y/dVeO0PvbcxsbOlO7cdmnjJykehWY/qHCLhRb8iJNg62t5Phzb
Jl9ZStuma9mTzC49yGpn3wdNJJEOjh3vr23ybFGYddV9P+elpwvTeK9UNgwS8TKOfBkxWkkUb2N6
VeybXrkwm+tt7jcZcHtZt0WjrHJL6lse7zGAq6V7q+PPG1jdya5nNhpG6Ta+k8XWwdWWYt1rof5e
Hsk2uBjvXD1M/CGe73vb2NRd4p0x2zD3KiFfWVPEJCCPWhT+V7++Db3bqZXrwmVyRaSbfLuB7S63
6aupFZ4V+PTEcI5jA3O/WEb9IRwgg4RZixFoWBgPsk1btHFrGJA51AIKe49DKmZYHtJyMorauyyK
ImR5UFcmbhtY6ffwaont4xl/ijVA1upOxneXMvwrR/Lx2NdheJJHmRV41qpqDW7Nn3tgknGTJsDw
nShaDpqUDEQzAh8Z3Rl9zx1dE1kg1AEboSNoC11B5OERExzK9x6S2Uf2iR5Ap8o7tS0RGF1P1LWs
vhTN5H4f8tLG2sGD0XRY+oM65PPZqsbqiLDhmnTGdM5QEeVPEofdnCrmFqXU+2kpex7hRhgdLdGD
NAK7R838BFgSdHlbv7dQXD2lAZodeOMh5PFSn+b6e89LGxos2oqgGDlHd1lf5SfcavK9inSXVJ8Y
pmDYVio+G42pH6pB58FT12P1G3jLP/Knlq3xnCaiaHhwlVnI/3yRZOTFxikwnENvQ1+f10DJYRxE
GL+VLVlKVzd6oisQtqcqDVdtubDLdrx3kAktQlBjwBOdauJ0/a5z7Rn9D9GLBehajdT6MHmDidPu
gqRx4zZPSx0deaIWd7JGBoZno1e9k7UpLdun2arCDRoq+ka2yYK9DRyIcr5zpNSDG0Kqyr3vVsL/
XmuFXbk0Lqd/RE3wQR2N9TAv3js0QyNhUh63RbjRuhEBqjDVHjU3huElTMqBRv2ZjZ3ylOvFM1Jn
Z3vsqkueYAiyWBP6ZBQBbqbYEy4fnaDqji/thACE03cHg1rRks2vb2iS1TcTK3tAF0cxWH6Ogcbs
7WK5I4vV6EidHyrCkCCB9fxchi4PWHmoRBWHzPLIpeP7tCF+W/poDRZn2XY73BWaLnBZq+Kse3A9
S6IL29tB8kz5GoNZOywCWyZCsfMwF9XYL0t61l7ksGRHPsbjd3ksadUSma1BBjA/y15ZyHbj5bwX
SxdbvOrEq8pxxYI9o5IPyTGojE0StO1dXuiz5meNx+MWZ+9rVfbYtpdCgvxLVurKAAgqCllVMs88
pNb4YKhRd2166Ux7nOVztLX8l7aX89lbamuYpBE5MF5OdsjXlFVCe4FvOaxJZUc52KpP8n04loMO
9w95b1Jb4/B+jt2P5VB5902nOW/D4i/Z6uh9c3FiKK+yGudetKuWPt/KamN2CliQIl3Pg+keSTM5
D/o0Kv7S1Ej/sbhVAOoN+KxbJchv0S3HVK2J3moRHaXwIjQ2LD/1VOsPyqjfX6svUo1SeHHpjAJ6
SEyete83gaDbyMIVR86o4QBk9WDVxxxfqQT6fBGko6D41JdCLZvLwspmWI+5CWaAreZG9siiK1nN
+/JwmjXUa0vn07VtNpxmr+kITmexGj3qs7NdtEh/XuZSewZDvsY2PXyStcqGYMVn7s+ymuEKsA7q
KNzLKg6U7U7rWvzDxKl6/zGoYWWYpX1naQY4WonnrxqTrdWChI+E+1+R/1WHHZ0YI0H+suPVOESr
ldxrHiI8Ms9N1QPgj1zlHfulbK/GbYTZH1VvwDRpYGG2l1VElVh4WqaJKSG97O/XGgzdgweZz8/E
9CCLWj7P27yMT0r03GuIyhN7HZ/gQMcLRDweeJmV9Ye4hupmjAWEVdLd2NAOrobzmfolibCJGgqn
ue/H8XuhhX6qZen9TbOTH+DR63fI/rwePUGyqdmByPOzcTwCvIfBrCfORVcM55IQXje5pTKECLmA
RJPsDIseXlRpOavI6Zzv3WWUcZVxirkU2XXc9yYxZk6Ux6jhKQVY/bJY9ngtQpuqaYHJcLhv8SPc
I4CPb/Wi8cnxiLJOCVMS8BXNidewyh+avp1J3GnqkyzUqV1YUI/LQVaD0azve6bJtu7UHHsjrdv0
9dxuSovA72oK7W3d6NPBdAYbEaVn7DOCb0XffbNM9koazpcEb5v4gsBPcUoaF3cfq1zelK79oU+L
lSEoZLKQZEcN8hzceoy+ZJvkPoaCm/LSIdtkr+wwS8JFL2eUhR4ePU8p08+61+J23NposuZZZG1t
wJGsQOLE3WUgJ0hDfY6hgJ8jcPTowDclzH6BIZ7sk1kalbGuxFZStC01wltguhqMesVg0daLcbI2
i1Pl+ZGIqP96dtIssVR4BcUyHMPQLNNAThKbSTRnxHr01XoTHQMvb2IsFKeMFSS7lQrzkuoEGLh8
6tvBeRPEyybJ7fJ96sbz2WmANbVTUb0voOnsXKdIt9EQITGYlvFGkvVYbwuPAvNwZeT9aPOa0jxI
VpBsSsT3XtjZ+9jLlO1CsF32yeYf58jXGQVPVTb9aOc7MQUl9rbdNkbzIEcZkP32mTJWPvHE7mjh
aOmral4+uelQPHm4rwCNm9KtrMoOy5keBibwM7K3xVOlT91duqh7WZOj2rxLd0lhWauXF1oi5MfS
PMwPckhQpM8i/LtTvbQ+yQKp/PrUiaJH62uVjwB9ZUcLMunktgFK6rKek5PgcV9uIlPFStSNdR+r
Fe0wGyXVJTfOIG/eJXOFLD7aJrqvsR49yMFqB3KOXC1UmrYzfGk4xyIfXAhZ0nWlLeiJCOu6RGBF
nKSvMXavrYOsyo6xR589zZt7eVYeTSm5TnPvODVY8yGv1tIcqyfVca4mYkjSnetHVXZK0bbMNa4j
rgJvyd9Vad8lh8kmd9HvzRbXr4mVWuNoKbtgATSFBN+s4b+7yIAJl0NJA792tab5vUs2NkU1lTvZ
CIDueVAXxH9mu7rzepb0Vv8YLrYGcxgU/G8CJYbYmf90x5jIiqqYOhDg1DVC/T/fMZVlxOycdSgy
ubVsLT7LyflRRIty6b04OubCSrUHPr4Cgn2PIeOyyrPMfsoXp9iGUiIf0Au6pNM3Y0jjd0rEYm5a
jUu76vJhPOMClK2lKopXpQPAQ8M8e/D414rQywjGYOd5lvaeUPGf6eTcC52+vWsP06MswvDzuFTV
AwKsvV9w2e9//dy4DV8Yjul5aNZYOtqaLHlvFb8s/gKnJLWxNdoqg7OH2iFIPYJbkW32RxVqsV8U
OKwlpbkQZsuNfVSKPJvaX4aqYJVlTzsn6+2jHhn2EdfCS+PkBtrI6XzyjJgFGTnrXZ9HMDhBWCmD
jdrkFIzHJOnGY5gU5soDW7eyy/RtOnnzAaWWb6EdAAGsSu+c1erHMemzTYj6+RPKZJVfzjqWiHB/
NI2A/hD5iIQbZwI95r6N2BLp2mkIGwAU3vxkFop+b+mKe3Cg0yORaNzrhfbWm9rp2Dpm+aBhbgrR
LztnUdet26nS76sIfPcQ2p/AIywXZ4RqYYkiIMixyjA18HW2Q37RBsr7CJTmWmfleKyDJvwACHE3
QOp8A0ujAXk2f5TNY2NC6NBrdyNPIhY3+2oLuzifleJ92u9ye1Te90ngbtl47IfKCt909eIrJMYz
Q9E/ZqALNmyqkt/sP2+3NDzyLFwPTJJcBsYHiB3+fAs4btaWbTB3WzLfOaLsznyafxR2Iex/Eq9f
Zegv+IneJsiPMlFLbLk+OcWlHJFYxj3ypQDhxk83eV+r2qxOgValfmEE77p05uvN6uhuCZTwDt+h
8K4xk+w306AMbr6+p12bO9olOIwZCAI7Ii/3ehbsMmNSnDHqt80y9X6Q67A6RREhW0w6BvYUF5q9
lW1T2ocnD4FvpUdNpLajZl1HfbBt6il/Q1q2vzereK+2Xv6G6Md4RnEiPbh1Mq+CiZldyqnfrOXt
PPmLNW2w05Ql1KBzm+C40X6OZ/eORYR7J4/6IFZ2LIwJI4sOWRQ1AsDO7DmbRZ4aJQtqFOPCc2Ik
xzx+bc2ElHwPL41FnnviJwkfR68vt0E1pH495DWu1RMbUC6aQROaU0bJBjWY7XQtD2UxeGay0mN9
ftUmVhQtj+jE+s2W2bkJRXN5ERTFOocHmG1hJ3XzawSYp6SjkbVbPDO9eyd7Qls5RWYBd1lZVPD8
NuViFqsKctUjDGn8AKrpCJAhfFTnrNw7i1pubMXEjpsNqLE33VlDKWZdRE7wTh9NfNy7uMVXzOaG
DuJxE1XBSU2qZa/msefPbrgaDKvxcb1RgI2s3SlDmgag23OShPMOUcBl7bm1tg9bD3Na8awvK8fZ
R1r3pQsVw7i2yQ5YZTi49v1Z1nBIxPOstvMVEYx2E0IM3ZRYSVwypRo2Diqhq5ip7rzkBehFRWM2
SJFOgoizajRzvhT5sirzdHwCv1T6LDqNdT+b8Xmsh/6pq/pN4USNP6kpaYm80zdNAbys0wLgJjOy
LGXMdCkydKHvdVAJUkRHlnUiFDqyWfn461niX24rEqfoR+nYzam25Ykf+tXiUptrgBslovGhiyiH
iOBpoa0DgBIBPlnv8qaBa6s/10NS7cc0OXnd2GR+Gzn10Xk5jPSkgcVKY+WCmjHTZl4rSVSD0qrq
ozySRat4zjZwl0sY2aQUrx1dZO08EtGzWe0iu0ICBFLYahb7gMV1p/smyAciuvOmz+f8LAsBTTqP
WFfC5weAM6uHWLe/TLNwNyzLZjjDDRnOkUMhq3az6fTZPnqam59eiiUwukMl+PU87kpU+4bugC0t
douBcax1zSBPGvijww8+6tjmVZm27HW9sn4zXzu3y3xuKRb3TNguzznX0m5+CbMzVfQLw5q8gB4f
+3AhXmFhAlXBNF1bihs+BoY7sBm09H3s2e0FRaNdiA/ynVkN2Z3SBtwtYVRv7IXskS8bmyjL7sq8
sdfJOFir3ijAW1vKsEfXNb7vvLb1sWhw37IdsqozedL4WPd8o5pb2FspdQDFPoSOqlV3IurYh+UF
m+byApJoPhW6U99XPTRSZvVnvZ7HZ5gtR8xWQz/q7WLTiXB1KWLUvQxKL3hbkikS8WrZWmdcTIYd
n3BP8O5NFDzcFnHgKrYgY4kmjKvTY6JN7xtJ3JJtU0eKHX97nghiyMvgH+c7Aq/psp/ezVZXPuSJ
+huA5T/WVvxWIGQFF1+1TPZnNwtM4aGX6J5dbRVLzRAgINKFyub43JdLeFBgK64WUU3C8FK67l5G
g3hU6Jurt0dT+n1kmUcw4NZRNzBHVZiZjpP30TFd70tTdRsYCMobO4uVvczFyiKPMK+ajNzcxjZh
D3AP3pOBa+0pG9ovkRofwC6WB2OZhsME01UCNNLCwAHTa95Z/CwsaLp1pihYuwzkL1xo3Zt57ocj
RteviyLtSH++NMoxQRcfXB2bsFisHyeZJhWFrL60od3hZP5L/aU769K/IhDvB8jwLraezGl2h1xI
5sXdqs29EZl9DQdbiIXl1ovXWspl4MQg9Eq2VRs3SvB/z7oIFC0OxWwvgy3B5XlV26z0NDWxD46K
vo7SLR8I8hRASjvnoFau9mSnyHGWxe+Myex/uWXZYKD3CurHsaFJ/fzw7Js5m53O7bd5UgQrEHzG
vnMIgm9qvGpzS20Bh1alP7NRWSUaulJtDqE4GXAfEGvk0o0x63Dj59bWwNuW0cRjL0FsvZ2fymTx
zXauj7HXR8cICwvxFJVFrJf91qnTjwSKpruu4itMJ62/FB7U4WzJeXaJn3NU42PWrXosahC/AuAz
YCCEtEr5vZDV3IDOviz5PmrRXZntvD0zqT5EShzv7Kmocx9p3yc8hUwf5gx6wIqhHTPNSzc4mH3p
PDw+iFvW+pKcJ61Zd9XoHUJWpXuKzdI6e34IMDs8wbI6s4+22E8gnBYew0VDBrBxV2U6DEcjB1MT
WPFOJ713xN1CXYeBlq8IPqOpN8RNCpPl2Y2i8qSwSELjFdmTazsZk51mBuEqyJNm3cdicSauDy1W
wBw1+aFLuylf1yLm7fXYzRSG2u7ssjZWnao328E2ilPXtWTi2LBeEMHXz8OQgYHuk+0cNJg9a8Mh
D73gWIROux2IZ/qulhdH/sCCXybIoarN9n5hRRIz653MNOwgYzldc0pFfXBm49B0MQEzp32OauWT
EpTVRdaaRW/WlVIsuzCIEKlj9bNT+JVPY4MU5diyBV8lbfOG2CRCrJrdvFkQV99ZWYIfw0ICZeWO
b9RUJb8e1m8wYs5XXdQuB88Y5m3NOgaiQH00RBGzTznKqjfmj3ERDZfZyD5Pja7dFanTPXfRO1KO
wow8SnylSZazaVjzmWW9cyrUE9a8du1ruESwRKAok0D5zbLS+JdlpedYSPnqqFWTQbvJmoGPrCA2
jS0CClyw2hjNR9M0p6Na4l8rj2QboahqZSIyvenTox16yZu+z7HX1r31/SL029p0WfbFZJQn10aY
ibngKFVjCvcO0r5yNNRaPyGs3u3HzDxWAi5TzVG2w7rhGVVk+6hZ7CCdEWRN4+Cnh8ssIPzlvsE0
bxvYuPx0Acu3X6/Fbk0wxKIajwDsL7AC4N+txzhBbaWBVt5u7XZuv1bmggjGyFZdFI0Aa8lqON07
Q28c0lYYFtcbde703RJiaQ10pNiFHbnNUs88ZEzYs09Yi11kVVu66KQ4xnbQVeNUTMi/km/flk7D
MrYrmk2dWMAH1GR5jp3pTdQv3j5erPicstEQ/NZsXaGyvHJ/k083bgyvrx8b9xfbgg8I5ELw3V4t
QTsXK+ZhMPpt22JcCeB4fBNoS3xOnOabCRzbwn0yB/qzS1AYXwF70Y6ycMTRopg85PX3jWBJS350
lKlfcHLKt5iAzMcCpjRq0LoLRaFPEHHklmVRcOzEOlJLs+Kch/ZnzAjRkxFJa5m5DslN/+ZTmjc5
RvkpMTZxVQf9TNOyhaj4q0/pFHoX6PwNSBVqys7IMBm3RFHPg7Mba2b9IO3PM/o323DgMSWrWogn
dukad1XZqCuu7/AUog626ovxcUTG4S4JDQWrDY1viczhwVvG5CqQLBWRgRycLLNyWYOhmVz1iBQ6
lZb4cVbn78cO2GSD7oDRe7ofNAAGoqVO3o5sxO4W9b6Nt2w6PiPhO7+LWjfZkPFiUhWUJK3irZuc
4HhUgyKBRPKbO+FfLgmysBoXhIHuDDDdn7+s0sjg+rljt4VlH93nQstUFjq64iuNwNO26N3hCBka
frzX2Dua9ZJQCj4K9kmdTDzWMpiEbp4E68kY3AezT90HOoFKtWdAXMEuNrT6YbHC5iEhfQHEi1/F
RN2pUvsPbvJBPvv6tC03eO1whyS/+Yy3ODdxQXjoDGE3AYiEK/8mrK/VE7g+FxOHgDjeDjxAZZHG
qMcVEE1r1fUZujaiSEIUZNj7V/h9/N2GPpa2Uq1MX4Vjnp2QOdGQo2b7MhNNvVgaob2acNwQB7s6
vwOzh1B2bDe6ry5efKkm1C27eNlKdwbyAx7KUJO2ycp6uNNDuKNBWNirAoGvc2OXxXpy+m6T2l61
9uqu3+tCyCEKs32Z1nehGeAsGlj/H/eLZ/MlmxbRK5Uv6OYSSNO+mPCC205oeZ6HbtbPZomIe1uj
bzA62v2i1GQhESxGutAO76yp0/ddkL9PHSdSfQO5kDU8ZmA09XJvWuRuCVnBwuuyAY93N123CsS2
vMJ0BcePMqmcNxNIJDHlaGK2WYa0Q7BVe9um4XRS3KhD4Ew5BFG7qWekTpfCxYAgGrSHYpw+Jli0
uCQwvppasR1L1/w2oOpW64n9qXLKo9J9DMEHO8hT/y7Q988pE6w4vAddyhX/Q/d+qQq1aiwiMUOo
exCoc2frtKh+oPKP/m84vqmC+jFKU5ZApl4emryMjoqh/sln7En2B7C9usk8m62rHMZy2gUlTIco
zqK7ClwA7JC/RlB6eK31A3T40F3lTsn2BqXBjT3l0OGtpdn++vaXz8KfY32eqhmE+nhS6uS8RHz/
1bOSTGXc6EslaI+tiYOEu/EULQc6ZhnntizdY5kuq4lY27lrh4BAvPW98LIJtowVHQDxR6s+V6YH
svozukOxflGAHEMQiuMZds+Pwu2tDWnifqUPGukgBDHT/pRE4XSOmzqDkS8OZ7WazqMolrFBADme
SB+xCRK67wgFhGeRMsrHJDsOqDys4rC/WESn9kqg9Kc2a511r+OaDlOoJMe6lbp8UGvrjUekyy8L
YzhpLZnfoBvFR8VISsALlcARlr+GcohyA4tORdsEaU3CN9LG8EEHfn4tmj76qqlT+psnlCEm3tuf
QSeyA8oRvrl++zP0yHBWChf8NuXrmtZpDuy5gdpzXyFEdxi+6svwIXIa5W7sdOUOPG9wVHr3TPzK
OEX9dBlAL0Pq5K5xrPnLQqjmLIvpx1FPcMmv1drZWLqRHJeQiCbCN+dRFEkzPxeFkVzUfO4vsdNE
flcQbrcieD1l/fibi+5fPi1IedTyHWZomB83c46ZR7CjZy5mfBy0VRNald97znhWEIXfhqe5CHyP
TOxfcxg9zsXOysmjJfW4Rt2xPyoLjOWk6fdRA5MYS5QRtu/dYtvDFgp0eQBItwmGsgCubsPzIsR9
SkaEvJKMHHKdVysSNQ1O3YOHnFCerGPHBqs7qCl7ewpSXbi21Nm8mkMF4KEo+kHIqZTOs4cW50UW
ZYg+mlvVl3mZKx93zWlrjN2MytW8zYcmfQpRiXBGd3hI49beF6Q81pC42Wd5Y4c5xfJO0wsF0aOy
Yqupo2SLv52vCTo3sVN7U9QEqtMASfNff/fmP+d7Am6G+NLJUwHq0H++4StUWFj2BTVJZn1PDD46
qYs17iNYKlD9spXXaiSj7IQ9wVR97RwXXX70RCvb3Xopz/xiyep1XWrELSvnc2WUhljgkVYb1Iuy
CBshV+TkZvTMrBrEKoJ+oaLOhwEAGyo3J6Xz0N/SkkM097lv92p/BBa+qofS2FsKqro1rmSG5YGX
A9tlZDlfjWKuoVcX+2GKvv7667D/5VIUmX4HTIPGl3IbV9C7dKiqKm+2pk3WyGo/IM/Vf07Netgo
+pweM9U9h0GYoBuSaSt7ct2d67nJG7sd+jMCx2hoFfvaLFMoAnW0d3IJnLTtc+uxn16WooKio/p1
ZZdvrWXCkSf3wvWkDuuwmL9gPaXv5URI+js7OupujnEUcYzyEal16/8wdl7LbSPbGn4iVAGNfMtM
UZQoUcHyDcqWx8g54+nPh6ZHtD2e2efCKHQkRSN0r/UHi31yVC1ytzb2epycRtzU2UmSAYcYU2/L
OloXyLstFJSZL+urftQ/ez04ERnv6uagVznE6dYYlGNYDPoN2BVlHWhjvHCRdVuhgz5ukSBt12ll
wnlCjf2xsjzncYrWNfE2lszi0I1jdcTEr1j+949vzuuu3556JjljDdDm/Nz7feHhFtFIYE0pNyIo
SG0O6aPtV9/SwUxQcyh4Wge22Bi9Ux1hxKt73VMPVWKg7WCbxoL4Tngyq+4pLaNbgGfbogzTTTJ7
f6m91e/CeCLV5pSfzMaMV7zPJjKdb+DM9XPGTdplxtc0N8Nj7KsnAIvhanSSdss76LUi3XzTJXYE
ZqjAQd4vg41bGPDy0cpRSuROLL/k3Z9+NQZU1GW8A2dxbLNG3z1MCCQGfoAANEESOzIE0s1pfJAH
ocQOISMdYRRBeOa/f075c/32c9okcXQy8qxAeVD9emuTcoW1ixbCZmosNpSkvNZtES3aFp96JWYf
EpbKX4NTvuU9qp86ermLvLObDbHhbtvzfyx6F288g0cyPjOEgV78BAOwdOoeKgG0RWP82UAicmcY
65oV38qrKu9TysZigTEYe/ewW+jaEPC25koPm8G6R3UK5/fZFdjX+F/tivcQ0vJ//+HmvEj55Q8n
+Y7Zn6mTJTNs9fcUGXdTju0215E1mRstG/HV7Et9XyIP25RhuGkUVSzBC3WY9PbWrQ4lj1eeo5Kk
D+NVOTS4XzeFfo7HpwkNhm2pFumu8fVTE/fqoh9diHR9MhwBQVm7EnHijeUFm8FOkvsyQzIITPcm
Ij0AcDI0N2NbAmLhedqQ6yih4Am4V+74zgeK12ESqwpNAyA4w3td2Q9qmCoL/ligJXHY4QvYZ+fU
XIiZ05Q5ZooCkQ1Vyt2MU2YvRBmsvSFn0zWgWL7IomhfOW5H7Cl/quY4NyAL46YpQSb+92/szJvm
X39jTbVsebtaJo+e3/ZQYpzqqENNdeOj9O4YpYs4sOoerZallddXxVIWWZloRFMhJxwnfTSO4kFW
q1EjALrNA+TBM+tkSYKih0g916GwsC5YPS5DM8oeICHbS08x242edNmDrAPHrq56dk1rgkPesdVA
Q6wUY7RX6Dg1e6vNplPsInLCulN9N/wbM28J1ZWdcXITvVuFvolQCZvRhdqocBR7wPfyDM2a+9ix
ou21XuieyC79Rqv+Ljqjvx95hSyyPE3PATupDSql7g1q+s0xMINknZlT95L57de8qeM9ejhOcALu
xvsrrEZQ9mO7VvQIPn/XtaxiCPdUqWe/TE6HiV0n6iNqtPktLgYvTqXqpJqyCNK+PeCvh/OxtGZD
euKmcB2NsEKXH2MHZaUt/0vFBqclGPgXZzayR//joaL9M1BokyOzNNtUZ3Kj/jtJzCiyQtEtDEbG
0QiOPoJRXVMmr5hkVrtBUezNyHv9DbVUPS2qL66V4iMxVt6+wB/oSQm9U63r1Rejnrql7gj1KJBt
KQaSel4UoIid1+7jgGH8Ukvb/o1w49NY+TFIUzzd3cTGMiie7vxOMz+DsUYlUhU+Mo8JSEfFRVzC
bFaEqopzgLygkYblnSxlbYpYpNYkK7fPgYy6PO/bDrE6BYTvOvYzdVm0an6nES7fcVX760gksCAL
/0nK6M0ltkvxEYn+13HWi+u0+KszWM7tpdRjQFOj9b6RRWXo3IOqV/FCFnuHmFGZdks3G/WTC2XO
Y1X0xWyD7t6H+8nq1ilQeqrccIG7kHWjEoXHaZ6DCYx17QZIEOn9qN4mLiGSRTctnKkVoPNS56HW
e3hittl9VkLl0HBdf28Vb2XFivNVZ4+M4RH766iuFcTQ7BFRUyJThteGW6yGfh9O6tyQwwMcOL4a
9ewemnrJLq0tZenbITQ/nGlOVRiCPAXkcmu5mb8XgElvMIoZDjzT7S3qp7DbgKSuzdoQD9zryUqv
2+I5MUub1/SYvwFjeQ/AsL3DE9lzOWRYTvDllboJ+UPJasaV9ZdnlY/1qFW34FK/pnUAX3lww+Em
1KqBhB1n8cfZ4Nfq/1iNaNY/9vfwygmCqOyDXZztfieSZFYwdbaheuu29PqVGZgYt4S6vZXWFAYw
EsCeYTxuLFZJXCyEglYJ6CMAxI+yyyyGtC9L56kuCfteD+VcRICuvgEltLjWBzjZHMyg+tFXFoUI
PQjf8whZvvbuiyhYoj7erH5rUAsXCqsPHKWZAWMSNSYPRogP/LV4rUsQQ7wp2idMLPJykfoh/wOm
+JJ4ItpVRRhvumhklVA0Jwfjj0fFTqo7y6jVhazH6xiNklQbgXVjFVCMvOT8DKmaTV6N31AsvIFt
JyASck29B7qfb+UmXB76dtZFlafgTdEsq0W9lnL6wwD1OaxZW2XpcGxgWi7T2ecmFnZlYlNVNcsu
9gkGSWwkcsHpYmSHV28yp9bwLh1fcuFmt1Ks1mty5TgYDfytoXmUVY2G1fjYxLwvCk1su9Fwb/1e
342mJz57aC0s8aTVTuwA611NeGGvV6V230Wxj2kFDxrYm1+CLK13Zai+qJ1tsTNUi2zhGwWIPYv3
c9KEwzLwQ0AqYZy+p9WT06Iq0jSluvL6xt91kKjXqLkQz2N5Cu1N77m9Gki+Fdp9jt7UCHlwUGdH
uNy3cSbVbYF+4XyQLXbWzJvNudyhY45zS76TDVo1eYs2hV7L93SXeOci0DdYenGHKZhxW646wu8o
d+q8di3LKQkjp8hcI3ilYQZTzOizy6kWIA4VtTAZ0ogWKyaiLZt/6iNPkxjXj5U+EA4fDB+HmHkO
c4jE/7gr//n6cTQdYKmrOjpmqixsf13U8q4MRe2r7hrE9rTWgoqt2NTVxsIa/JWaCYekHfHHi0Vj
5KSzVl12wmpAF57YJKXe7kxMdw/yECtjvI0VhQVDiMWDMnksjeWpjosSnvNiIFzb+fmNrJRngwoW
bDLtVWIkW3Zl5DbnQ26iYmjp/lmNbAzMPVO8qJC6VpbZDSet7v3tfy/ANAOo0K9rMIPHkj3DSzVN
YwVGMPLX34Jd3oAETBptAW5hC1CQZJq0r34Vmg+Xg9ZrW99gMRYZOl4sjqcpq9hALsBx2yRaGr3J
WtM30t2lnWjQS90j83SdApu0RZ+79r2sMqJ4lvl09J1WYI1Wa8aNHoj63pwPNfGx+zQt71Pkrm5y
028uVR/1YebN9QnCqb/WjXq3a7tQ24e4O94Ls3LvWzWzl4ZR6mtZvDaMSrxRlU4hES3ce4GW2d4v
urPa6cQQ50On+wLVqCwCqjKfGigMlHhstyelBkIh62KVaGF0UjrPfxsDHQs+L1N3spin7lLhvnjh
ry5vM4EV58Sb4M0VY7lk90sKwxjCly6PVqKqgzcxFOOuGAIVGC6zDSU0AOubOgbNWRFNcx5Ue9UJ
MZwCnZJjKcOaV45K7pAewk+bU2AWa9koqzK8X5cFYj97WWcnA3wD0A44ejPgckiDh6ZP7aP8AHNU
0q3u1tAT5x6eZZTnaVV5nUpoK06TlSlCvMnnTw+DSD+OvQkMkJ6sjtdWURknx1Q+T9D8IBGr5lnN
on7jwz5d9bVvna3BqO4TbbipcmKPS+gkX/7UVw7VRfV1cjSbrWI3bwpS8WIE7aOK7OQ3opzPhjuG
L74Z4vEAUf2msuPoBLAOv8m5B39jp/XGu5qu9BjRXzdNndOUDNOuVoxpJ4uhniOMkI3JV0v4q7p3
mr88Lfo6WFOMJuIsKEyi/raYD3wRFOTnBvDWXyM1QgQj9NVVFYfNPtOSAV05FC7AsJTIn01dwjOu
jR+9LowfWYm9Zl7uHWQJ3Gl3amF5+7627GNUZV1nelBbMz3D2dorjaG/ktomKJ1N9lIW1ZioraVF
JfCF4A45kPJgIL7rnZxOUXH+q8vo+8CX1CbRnROrzVGuT6ydLDZxXR+wg0iAGVVescSb627w7eqO
jSShBAK6m8LOjJUsirhka5KCFpG3lLwRARdpWxvTD676rguA7/xaDqCAb1v4c4vrfRsrOVYViJ5i
zmMe8CUwT7zBxfNcspCjOEk1OZAhlzYpNTe3FRDFLm3NiDz8/3ucnFPq1/3XuI9P+Pg8+Qkwz4p7
1Wq/TOaj02bFV7QSktVU5eYxRJ0EsYJUX7GXNz43dr8kB6ihPEUKqIsc59SMSnjjhVq38VDWfDHj
CtlcetRD/s3Wy+ppKBVjO5YmBodaEJ5Fi8G87JG73Y0NQOWTYUzmWi+q5wmpMnLjHVkqfLU2Kg+y
BzN22U0A7vxkTM0LL5DSX3zynLz2F6qpPFsDBoskG9WlEgzDQ6SYaGy76XSQ01iI516mKY1Au04D
bZppjtdp8mrOxamVe0iTVF3mo/Mfc6E8/mMuR8lf5nuIuWqFbUIasW6wEl0/Jq51DmLuf3knkz8l
y2dVcKsy8yyiEF9Em6XRIicEsghdN7gtZ8OSiq3NgoTUj6JslcXaHpyZ4djtM7f29+OkE8MwRzVZ
TmkHWjdIEWYs8+ZRHoxpqfeEz1xQELO7oMnz6cbCZGrhF4pxrhABOavg7tTSyx971wvPVZi+RZ2Y
vnT12LJJidWTWwWCEGwcrGQDtnVs5YTyMuENtcO/O95Ce3Q/tS6vw3mkoYSsj3o2MWyvjxdqm4am
t12qc2TnBzXuo54licrDczZXkww4ItALs0eevlGiDB1cVseBEkGpRG7ji6Iq34suyx8VF8FanMr9
Q8rFco7raOGqffyM81n8HPVA/R09O1teRMks8Z8QHuKYtLUZLIw6iPyjbES4MgBn5VQ3sqgouE72
YhvnaLLU4sT7i/SAr1rvSgJ/KdC1L1k2FKCAawHfvrSMVVKg5Rs1wyqzYuvdZM8LvqHTHwJR4fZu
wN4CPJw/Y8r8JntYwfCopw0oSqt7nqZwFvQOxefh48w3le+y6uNE9grMXnz+qLqc3MdGbd1PqRM8
DwZRq9nLLCuK/thkBPWNuQhIUt/mk8SWYp7WtDZBsdJ397GxriZTv5vlytZu6RC77NDi25IIwzCs
I6eeiXKPn1Nh3amFTyYFrmEK67ipjqkW/TgUOBvtAaAfrvWJzg8ue1zramu6tdQC/cLUmWm+H+PD
PlW2Rax+57HiEXjnwGZJW/dqW60Us/lRp3itsstsZCxlF9ng8pbHyTvYX6vkWRF/7TFFvSfR5p5k
z8zyXsqk9AHl2q8dQb4b1xOfHDOwbrBD8U5FknunEIbaMlOVcDuQQFUWFQT2dRMBMZXNsiMapMjh
lB2e1IVhKIvUUepj6MU7B++PyzSk8Fn2JSgwo8Gtul17ukjuURJzKUGejCvuR+mizkfJNeP2JNX4
pHxfN945E4vMWBFQiazYce9LvctOcYY0fdvDY4pEnJ3koTZd6+CZ7q06qcuq0JdGbWtPfmTVj+go
Lq25VNitxgM43dnBIE6y5AcRe4qq5J04N2Z2bq0SN0m2sihsCA0qQjSrTCvfPJ89VGmm8Rb6wPBU
COW7pRTVtzwmNiW6+g0tc4ts6qTcunVq3sYKO8jUz+I34WfklehaudlfuGqYT05nK5sEM469E5bN
Cf9PoCiZn33LtokDa8jQdLERbtzf2LXYBuTNARTPxVLo22FWNQ7zajjKs2AYoSd9dMY6rjZv8Hbu
bhTeNbILoJSNUY72oZq9NYv54HVphhdPYS1lOEHWybOsbB3k4cJLJOJaLxtNI3gZYnXY/2SmeZ3p
N+dNRHF/mmlsfWNTBqbYkNv/kuaD9xc2ugu2dub7rPvO0z+NzqSVbfLogXNTZHbHvhrsWjeUmFL/
PajJcsJOrfnupeCb5CAHeblNC7hhzRPpm16pAq+xfKH71fgpTHDdUkm8rXLDGD+5BSvgMKnN2z90
E3M3lCV/7tYPAYrYhGhlvY3B7k3a+q+mhqwryun1y6SDPiHC2r+XkbfOEcsgm1nWKy/O8m8IBofo
9wz+Kw/tcNVibQ4zEJMzWzWnA6i55DBkKJSZU9g40GKd9hSVySmcQ8FqUa8QEba+TsIzF52TROdB
KOMGzZ/uYKhpeyvwRlpHlV49gRIA5hUH9bcgDxauKOvvll+/YrUkXvs8aVddGgb3UWQoGysbdpFJ
ZEk6hTjmu0rakbyVlqOm6g1As3AWiYpvstoLcEn/pRqmGI4Qw9Q8lq5br/HNqncIvWafqkTF89Cv
CKtZ6YM/hM+FMNNPbh2xTRSzI8RcRDumALGsDHdd2pXPQLwxVGB058u3j4ZucJlln9xUnZZuF+WH
Ltazxzok7GNoA9D6qNBfc6PfTnatnpEzSx8apX80ySS9hjC/91jP66vIzp41UF/ETcgtphkRCoMo
pgHVUIuQgE70XWaIv2SprroWd8gu6Y46wR1Zdz2grxLfK4GJiBKZHllvz1WynrgIYSplU6oLeyyb
m7ANx09F8M3nQf2i18N4W6K9vZTVrR9gM5RPDck+9Jjj8f1fe02e/WOucHzXtUB5yURAjKXCWU0Q
qX/wsbzcWuwXl4ge8AGFnwDiBP+4uZQBMGN2XUI3UYbJfii9zH4IsYsHlaLduXNVp7fafY+2s2zL
sIEq7Gm6Veyp2GpstQ+N1TWHrNfzLS/Q8dQELUAj7tIXTzOJQCD/+m71OBfmHpc7O8h10Vf2O761
7LPqHSo56XMVDcoqVPMcpoqv7ju7LnYT67WTNbXRysQL9FOiqS8Q8ozvUXFvsuVeZF6kLvsMPGQm
tGav5Pgz/nY2frT+az+lMz4hTFafw7J9bbHLeOzSSBxxBw2Wg4BslUWolDVpYtyVUxE/6KPzV0zS
520UI4meRB0PXosx04gqtuxvOYa11mvH4s4x8jdswHzb94GAkYX3M7acoDmcc5v3dzB214M5xi/j
FCo3RhhWq3qa7Ldcbd6jJKweoEKYvBLxRdRF4Lz1LQ7rQDeSY+JBYmQt/FDO/XnjpWu+6rRv0NX9
JMp3I1CMN6LUeejcDUnDf4fnG6tW122k8Oa6+eDpoXHA3nErq2SjZdbOnTyrC3IAYW0mO1l30SpK
wqnBoqVuLjNfx8khAvFkAeu9SEDhGcVYH64HnjnNvxe1xq4P03yQI/IoMfdTn61TN8QVoleP/Eue
HRMdRISo4sM4F6vMsJa2qJydbPWHMVuH00g+cm41EbHaVJWR4VtEURiRs3MUx1oGVpY888tHCNxg
miFb5WdAKXq/lMq+RZkkPsiuowkW2Z8zKPM8SRagoUzu2of9tfF83LeMoQWRn3baUuFxvpPFss6D
Y4udoSyJuUdigl3qUC8+yDo3qJN9ZiSsbCSE39TrTUWC6XQZgTTxhux+sg4rTSxM7DjvQ9V6NDwc
sNPetZY+F//JTjNni/3sTBVrxbEemwIScl4823FasCbNp286e0Z514C1+2k4i7HphOzLj+GKyyUP
aaZYmxi4bvWK20sJA/MWPAOCXQDLXkRX9Xs/jJWlOReBYxkbP9b8jWzVK3NYRaY/7WRrZyj2oko0
OPdz56JuPuVZUN2LIRteBlR/CqMG4V3q7hOL0kWP8csKZl+5m4Ca3kGAyQCbo+2jlXCrU08BZ8ha
8DUq7XIJZK48yNYpKHY+6rFnJBGqR0FIQFaHoabdBDE7TTnI97MM2i0K8rI1RwwNbhvOE8mQPMZR
QMYIhWk4iH9vOafptc3K4VHWYLIyIAng9Du5AfWL8Uf/0AzSCo7n6wCx5tGMg3MfiFIhe2wHe9f1
1XWYQSWFBGwadz0wrtsM5PpPdZjWGNCGRbOUvQ1+0DsxH2RDBUbqttZNHKeo0rpSPdSAPPrZk3po
cGdpG+eumj2p/SINV5k3ulvZWKpTtE8GooWydYxTc99ZToCxZI8+u7DsTaLk56k1o4OsUtrsx5ms
uxY910E9+9rnT0PgXqo7kuxc2tWTCHvtrYqbApRsHm8gZ2hvvtYdusgqnoIhUyFOTrg4BqH21vrw
E8tRHZF98rwHDKRf5XDNHZJlgfEceyiC1nmBO0/RRMkB32f9VY2tdV+I5Imsi34a4+lZvsztMRQ7
LcaVWPaSg5zaig+y9Z+DZK8UeHM4q+PBO/0BT2hnWNK1KM8keEGeicCPd5amATwBymCWOVfptfN/
j/1tqgsYYv7c6/Q2b5V1kdblwu1A65hZp1aXU2dwJiCSqLdNaSH2Fm/DcOXJykvTTwNSfYyWWdk1
K1kpD1NvTPnxMiFo336b5c5jUSgrEp++P65NhCoXdYgQ3mJ0e/UuDZzpznFxuM9wOy269EeVrK+N
fNxZfv5+rb8MDVru+d7mOaY3Kcz2oi3wC7zRZEEORdd/5jcjJwh7jw+rPmYmM/Cl1WKQTHPVZT5d
oH07+uIxjH2e5A3XS+wqMX4wsBwWszbi6OnHS0k2yEPVlHv4WzqcOfpe623IlHdpZ3wjexvtDDnH
tYvFj7vEpdchovrxEfK0br1uZRiIZl17X0YjwA8qVm/E4lKWn9BBcburM+uxt4pu0QKmWcssn8z3
xbV7H3k22q1q0jzqdukfDcN/uOYCgb8VazmoCRItwRXAvicAnf42oJmHyzms3ijWQCHr9XWSj0+x
IhYzEY/VMd9HmmpsosJtjvhAfwrBTe8upTxrj7oIDbQF5tbQ5vLJY2at5xZZJw8pHMhhMakpYh2q
SJd6NvzcLHuX8xBEZB3cU5TPl1llnZxBdgkDpzwESQRQ8+OD5alsrY1RX0Dpwg8JIQBDt9tDMH8r
T/FUnDOJjoBs5WCO4/di5PJwUe046oZjdCvZCqzRWTZg6yAp0CLrLDuF2iHLCN/OKCjUCC+Vsv3H
5CFqUBNbX9mx9+MXiL/gckHTnsPcu4W429x5TlKcmwwdJU2ZNQeyFOhhVzxNE7jaS+NgQ0/wVH8D
AyjHlyHrT4iArmSjnMzr83ZJnhX13nk2/Fz9Y5jGL7JRDvIUiLdK9alB3Gkns1puZhPsgzj1NtZY
WvyW0epq81Iv+16j7x/9f5qj+bvvtZs8+6i/BuJlferYl7ll6fI9BITDNr0PyzS6ZRFWPcgoTG/V
D3+omhwnJJ3T1Q+yK9TYB1klSzJyw/b1TwPlXHLmj4FpByPsD3PJaT56XaeXXU2zvEz/61zgZcPb
X6vkQDnXxx/UTfpnp5zXlFpUX/9O2VN2+vgL/jDfv/0af5jrD3/Uv/1A3aAiXWAFX6wu35qNjWlX
g4S152bpxvINfy0XkEpnug9x9pdskzVmrhhLK+htILcsR7u4yo/5OD7J0kSe6lzhMIYgRtBeVqgl
Yb912gQ4rVr10iO6dywIpg8LRW3wQhMZPIyYq1G2SM7RpaFpUIRj2crLTHZPGu3vkWjKTxvSRuVC
VuJVWh+dAdDYpHW3Wm6px0SzbkLRuA92EHKAfrBT0hKXj4+6IWFNXxRaupZdZAMQbB01c+Dsl2Hz
WNSGD4VbjEdZFThEC8ssXIhGOA9yEAZuIOtV7eu1akDODudHXMJknRzZ1inanHHhbK51k/Ho+WD9
HD+7l+koYxqfZEmmqj5Ksk2p0QSYe8rU0VwqM5Hd/9rzkuLqkscGACWmoHXSjZ9DRw9XJSbdBw1Y
O3uM8Cnp3J/r4yhGn3SKjwDYItzZ1QxuJPwRX6ujO3lQ4yC+nPlN3qxhhhbL3xvmzkUVsvo2jS8/
DZjrZRF4H/DhIF79cd65m1uLZd1xS8kvcunmJ91BIaWZk7BIweG66s1UgwPkGT1aa/ief5/K2ihK
FbGUvcJGmSyUYxhwqZUdfL3yxBK8wI6/0NkO81ShrLN9h6BKHRmrDpzGQR7qJHEPI2DVFnb335VZ
qhBvgTnvdY3a78OMBzfolJDllD+5OWhJtQcxNNde2uQsl9PEQx07aPpdM/vRVAWshB4GdKlXkb1K
q6ndtoFdLtqmtq1tbKff4Ef2u0vz0KBtpwTqscuFY20HP591ZXx3fWnGJdc7TtWhQOhZLC7zl66x
NrDh5oaEgZeLPtx4dpeAmUZjW9ZBXv1xphhirBe5Gn+Ko97cVZUW7ISaE9bx09QgFtYH9zCqwcRC
QbtWBYUd3JfV8NTiEL2XvYbUZkCnQpIw+pmx5CO5YzW4SdvNUoXbcufXvAdN3W8vByPJHByVESr6
rUF2djTlGGMReiMQ/NMWss4VuYFsyV7OIWuus9WmBW3LMV56G6RyHKjPSq3CrpoPfq5446Kwx68i
VLztT3XytBqRrI2HeClL7scwWVRyB/xLnSvLtmYBbROTllRwKJT+MTZcH/Dv9PNBdhMRYsC/1ttN
aq55yrZLq3EqUoZbbdQIeaRYXKxVlmtrIILBWTb2w49GfoFxgYHfl6Qel5f8hcCx4H4uXlIdsmgq
089FVBx+Lv421qNVw79k0XB/35Dbm84ki8WyTNtop+rBdBYi1Q427+iFbJV1PaazMc4w97LKnyxj
rTYWIioe44NAb++7vtxf+6c9QLI2UnMwpEzZGy5WuxFbpKZ7MwngawuLgM9dWtr5neW5Ce6cBeFj
f6B4bZjPZGviAzLGhhkFTdnc+VG6wkWJyrnP7+N+nTAmH7UMxDC1qzhU9A2eiy7GsmMDxnxo4/Wl
7JvleD8Vu1AzU+Tf5i5gTX90kckfM3NwDkaWaakhwURkTKnfg95xNmUU1LfRqMO2nQ++nkcLEFQj
jKc+IFZnlgthlcbrlGX2JhZOvwFaqr960CAXRu2PRyfs1b3jRNUicYgGRcI3SN8m5l1O8GFWcAi/
+rOqdF6Q+p6ceBf6Sr3tBc5crvd+hUP+KzryT11afeg3sOe/qBb6YaCUzJrNz+8rRDFhxVLoF4yU
XMrJA8nnn+rJKqSrCXeHmyx3j5HlFF9Q8FPJEGjxs4Y29AoQisW1Uw5bMVZ4DCV1diDYN26bWuj3
WuqJVeqRWu26WYGj0tMvZKPvgkg8qUhxPLSVBgcta8yNjMxbnkFapO28o2YP/at9uuzW0TY/9hZi
inKXLsc03HabcA4AXMfkhdK/OndExKaF1hXeXZSk060ZohmBMmOHDE9Xn1Ui/nPhctDLsxL69ZxN
oL3E/H0UFaQcwuI3lQ//IXaLB9/Rm4cOWVFS5PlOftGIUDdqEIGJczffwRgQRK47I9nLoonQiBwU
jklzLvRiJ6tR3vkxSGPPfdtGMRqnOEseAn14DRrHfxyxl3wszW7alNgTrWSdPOCpHKH2rMe7ax3S
Cze6OzhHOSpyUKsEBrC+TuQBrdwJPxDIkjO5PAgHf9mq4EVzrWsS9fvUuaQI/QIXkM5P12WKjARx
O4j0EOD8W1km8I52XkQCbWyzEDHzuZNtpAiLXDvpBca0Fio86586qYGfc3PM/WXPIOVVnLO4cFfp
8LnWi/bQGx0e5m4YH2QRWxn2N0b7DLcEtPvsIi0PXqZlp1RP1wRz+qOsmiqzufGH/qEwsV89Wllu
bgJwbo4eO6u41nahiQNDGlRiA1Vo/Gw7z8hMJW9FlsQ7gpQ/qrPoubVbnn4VBHlbJTKaao+Q9Fuu
OtXbW3OxaxXnDlzmTvZouvumgvrSCK3AhXDo+O6/HZB43Jlxt+4zf9t2G9uu9b+s/qXh2U+Mc8ru
vazKPluZnyISJ25VZcjWg/aXOujVUR4U1rCXs8D1w5WppbNoYdIc+gQkHEKUPz9wK5d4OR5Jm6jq
IrjZ3nKcdT6QMmShmkD/AIq8zTIFX0EUbdeysTB0QL9qqLXIPU17Waf41kx+CeHBYBeY3tqtu2Id
ZHxunUpfep3LNxWV/0g25lvuK8bnwWUNiQQ1vlJpBmAgROtJDojU1sUeKkE+tzVAa/mNisGTe0z6
ggz+R3GsfQz2kjq6tEayVRbNQjleih+dQ1KTD34f+QjOYK2mhi7ODdi4wxbTnlrPCA5jlE0LhFW1
J6e285Or2nvZ6LdU+XW7KIbGepRVaRx+K/UsPsqS06DlzpBDlqjhyuZJSnLM8tVN0Cb5rd3VWbKS
pzAaJzXRD5dWP+pwXApVXgwxr+yhiizYEXEGwqb8ItfnArDfspvrqw6R8wRk9cXzUbpBXqyEsWZu
kN0vwoshcWZrZs/ydbpNkMVbcu+1+waTQvDCab20utT9Ssp/Ib3Y3VoBqqJbOSmrkuTmR9+MZBzo
at2RfQEYG8+FSpAyq5vbbM6hA2TaE0DpPpM8AKrljd1JxY99F2aOt7Miz7qvDRLUSZ91Dx5E0iM2
lMFC4qt0S3RHkSEY23id/iyLsrVJhbgUPZSLFvinl8ewAylRirjaKKGFXkLbaw8T4UBMpMLsPffq
G1P39Nc/9UgDE5HGqcMqeY6PJzjOp/XM26cgDzIebmJRigcDiPLfGmQAfdBe5CAWSQEOl/NQgffz
ZYAZku9srEhBNXJOD1e8fU0TMhDkhXOXTRtErXjGQ42BYotxTDQXlQE+FwKUNvntnwfpeuqe60b9
adCAN42SVPcFvMUHs0Y92bVADsVu2q0CM+JGKP3qn2UlqbuVHNPPylUESfW1rPs/xs6suW2j+fqf
CFXYl1vuiyhKtmzLvkEldoJ93/Hp3x+ajqkoft7630xN9/SACU0Bg+7T5wiRlfju10EJIKBnlBBI
TlPQX435WDaqf0Lrc7x68ILZqyrogLIVw0Up8d0WkPp9TMeH2yZ/cIfrYDjhw5jOhyis7Wg7jY12
bLzwa0sHYLQ1NGXc1wn93xJ822cjFbI1OugR5cqg1Pg0l0rbhn6YcJvF03iVcBmCTvs8ZhB2pmpG
FzNfh/xPqmrksAm8mpjyP2n0mbPSTCe7+SRY4sQnX4EEQ3/6M+72fYptLPvu39V9n2yRa+V/0hqt
0H4bPZh6bT+EnWY/BNNEovZuy0wv7GIVuVO1E3MMsupnTLQeF7lujnX9EezHR9WoqB2ZYOsf7WVI
lVDZZHAqrydZEacMDaAbZI08Y1/nyfBYd33/eNttOF9LWBjXCMmhPaHq0WvdPTUw0wKQrNXL3PL9
i3umCL1tysq9RZHF/9QlqUIZcFY+qEF6lqg+LpHR1tVpVdduuQn7tFnPtm082WFmPvWNp9EOzKv3
4jIXl/hrL9sPTdpdxC9DCeHJ2hvHdk9VmDbVqJt3ZuFAGNzUCWqGIz9tGBme775kzJrnbBnE1zQ0
NUiIDEma9Gs38aHkcYPKflyUAl+qqIUXTmtU2IZH/WyEo7X14mL4PKXm56ow7B9lSnsScnxf/2do
OdifFTTDfvBuSg63/RkaIJH95qpZ4PSfl9BiuWr936uW7eAhLVmgvj47TzoN0hun7vNtVRacTRdf
MUXtASLtiWLMPz5oE5rLhIqhsURImAxRNdIGqpSPle07T0YWBuexSD6Ms+Hs4gTtzpSu8UtmFdql
qap5WsnUmwZvbah5u6k7/x9nBjnORcKnGPQjuYBxL9Hie7O7W5gAYk87NxOVNYDYy3XTpaG71/Qd
VR3tbJNS+okddayHwoEwagz6k+pCpk/LT/6BLj6fsobmrcWUBU1X0Tg2yvIoPs44+YdUO/N62Dw7
iwEzBJzfCGSsZE2i0sDTNnqXKlsJkYVMVT7A9cQtaPkor4CqEXbs3f3TkWud9tqYDLdPl02+SQ9R
EbTT4f7pEGyvBq2OT6oXvoSDPl9kqE3wMqsKcG81LsoMy4LOl8A/hbMoRUEafDOnMVBvW+JGsQ/e
HH5E/1S9NDZCkrQSQhNoIEcGTdAczuOjDHbnjY9RQZ0A5UzSYf/y21WwVaPEQWWQXKSk8/LY7M+0
DSJvXCOPHvldf/Yznt1GEKcPoxLaD/pyH6IZy3pj+nnvbZwIWUsJ+V3c3VdTbtDnhYZmuZwM/TJz
6ZRCVs1+RO9jWFkkqSDzsMOP4RAVD201frvlKZZkxbxEBBwUTuL7FUEbd/jRC7z2GIUZdHLIGDyZ
uZGtvDCbv1UtMGBd09PHtG2UQ9UrrUszKZnxFfrJ6H0ajntxvL/EaEYa0mXm2nZ6hfV5hwZX8XB3
yWwu4r/7KjQO7/zuUHVrxTeeaTIHu01TDnXJkvvlMOxKkEBXHWjYYSogf7a9ulrXUEnsUiuxnuxg
sJ48qKl2ZuZVawhb0ap0UVV48Cvo55cQGQASxujtDHs9DWjGMWDW00veYUVHMlrUPow4ovOiN45d
qlfGRnMWuQ+CxSdhIUhJ1Bkqdy2ptL6t7WPkNy/vM25R9W1W+ZXHUEJ+AKwBTWQz65/RmPXXA4rD
z97CfQojf36h+RW2Jr8J9qpa0/Mz84KemdaPifvpcuRoH+5DlgbdA0g/T9/FzdX1DfUsi5xP1V2k
Q+kBy++pX4bAb/hnlKk9wcEpsyxLdZDuCyWnLE9QX+ycNPvsDOiTwx7ZnJsaUgHgi7n9c+rVX6n6
og6wCMogXRrso2pAi4bvS+ub5LPbBfbejQxvb5BB/uRq6dWpg/5Pr+Q1NWuS8alC4PXsu8hfOHQe
/xlsZT2Azm3jzK11Lig4UG2CkRKUwkATpQWTc/s176f+7A3kunky4urt5ufiPcxXRjpSw6RZS8h9
gYbscla70zuJ+bspIvX2Lw17MTN/kRIHQkx6NDLaTSH2u6Bhrp/9rM7PpFKCD34a/aVOcIaKNS9v
+3RSaHk/P4tn6Hv1HMXeqyzdgmJe9OKpSTf3PZGRh+uhDkhqLVeVIdaaIzXz6FEs1fbsR18rdvcL
5arhHBDK+pI5zb6lknmtl0Fm1nKgo55l3hbc0acbek5ewb7pJOpq+xqZoXNFla090qwE1c6/tk9o
YG2cfEI6dom9bXcN4ymERfz082oOeoxRDAbECBBrrSI0FTZFg0yJv+heKdP8UwZLcTPtjUlB6WWE
7C/KEXlyA3Pe5OoPM1a1h4xi0mUmxzlvCrfQNhYPsq1AcrzG8h/zefrZNLa0ibi++2UO/fSS8Aq+
57639HnQD510BYfEpvhTLBlSB57IlUwnvwcdpodIAbjK5R4is1gPMzRTZwiKNQRLq7l5NZXW+phO
7mqqXePZXqw+TJ01ZBDAwBazbhUL1dThkvdjs4bNp9plHCFi0OyopfLk8461ZWE3mQKQ2e4fI7N1
nscgcq4V99dbsMdL2NlNku+JLCaR88xLSIrgV/Wx96PPiYOK00pNOtAF0GQLX/a0WMKNLWzaOb8C
+inyjLILHMv8lIPNbZvEZKH6220Lm7aT+7z5Wvqx8nWPF90W2Lxf65BNLlPdVEDp59bhrU+WJdzR
uB17uadvJFoGPwDdfrPhrSMf0xUcG5aLyeDQKgNygvoFQmmnyOmSi0u7ycGZgMAtlqEkCTgFZsEy
TFQweH6NVH9C+j0hB8B5D+xJr74xYxiwaEmPHUCZ/4qTHTlUVzzpuDlWjm+dlWJR55oRAKZFicYi
c6eE5viAaPn4oGshv7hfZh7mSg7o1Y5XwCP7W6C3LEsMDMhZB1z4nz2Wb1rbdELEolUhdV3JJdFX
qvyquCJC411bXX2xIe842QjtXGWYmrh8cPTkCCKRf3Dx9WaGJlzHc+GNs/H0l5Cs0AlGrd/vBXu7
USBySKLHuFHLzUxvxicnzKHKQOjLt2rlEz21l76z5qeyzDm3TJEPXCuDPJIGSXvIbBiy0uYZGpP6
WI1Dse+cWHupS/2HRNCJeKaMlr2GmddvUVMwznYWNmQabMc81L7XHH5La3JjOOkXEpSammK+ckCO
vyFFkZU3NCi205BuDz2eH/8OnGPoXyovhtaAOs4+bq0/FRTPLjK4C1PJ3ZRZ33R0KyAT/c5/j/Xo
yd4jWv2nuCJy7NTCl2veQ3R9APIJK7D4c394bMYOLeWm1J5aeoI3TeEnWzFpQdOeMtRtaMKs/ri7
ZFaPE0rknI5DpNYQvSlmvm/AK/sy89UnCYGvg1sAb3drMWVBzXgkuIqxkYsbU7bP0AwG5pcrxyiO
n6xFvh7ppfGxcnOQd8vAjS3ZIA+sbdSqLfWVLEugMZWnfIRpMXSCb1OYoB4mGqyOWx1UbyJTheTe
tCiwViK5l2V+T2fSAt0bQ2t86MrwtaGqdLFAx774ZRhsjHnIDlU89y/RONn7InPyjazmyBJc9NT/
QxYrbo8PmhL9ocFYc9UVO76ayzDwUsbt3y6hFfpnQWZjPeWHeOJvW0xvRqpPZuGo2A8zz1O5CNo8
wPflUt0c7tF6CB9AF1iXLn4t8yk4u/C6nO1lkNnvfL8LGdOOzsJ43vz/t44dvA65rm9F/eAujHA3
ZXbTSZBlsclf/9RKyH7N7guZWvcIEGswXS2r92vF6gRvmgvhcTgaFlpDqlscw74AzQaT8npU54wz
mxUrh26usjNM3NlZZvOyglTXznTAcHua3Ww0FeWxyukgG8jzVH+k02zJqmV14jygTYFOX5l/mLTp
RaGA+DVxNGM7JEvf6oBJMn7VpV5Fo10fnOHCSTYoNHkf8tnat/AFnetliLN8Ko9iW4MK/VCnD7to
0KOjI6YEaaHtw4G7xN+mdZN/NuxkOmpaRa0vLX3q8EPiADdAkIdTDZQLVZMh2mr553GxxHWPE9Pq
rHSt2H15LjP32JRW9xnAYn9QoqXBqDH7rzqYd5eDyB8DKNBtq9bKQglifOB7/+6hBvJH1hY8K8Ix
faLWtFLzJnyaHZ9Wd1XP8zWUHPMmCOKHW9W0XSqkUu6MC47/I6xfYok/4BVtRc9SsW4MR1sbNiS7
QeJPHwu1mc/068JgrXqvcTQmVyAd1nlC6nqFKFb7meRCRPk2yKjBYibQuOxqukDAwKfm2nInY5cm
Df1cqkoTZZ61h2wK/UfxySzLtC+B6SGaGgIqdpZHj7UMlem5V8sfP6fZkJ/ufpQrhwfFd/cSAMvs
cOx19O3MWvGeAx9QYQz7PYnCYFi5zYCG5dJU20ZhgjiA8pWG8iuUXKazmcvIftCQEaDK4M87Hhjh
RiiGy8KoV2pIA5M1t/qnyQebIeZ9te/d9kFMWRVTbem26Qo7if+mh6KiayL3D5aiz5swp6nTdbMB
2ow8RrGSls8iMv4cI7e+anmXfOkP4zAXX2zNVLYqx2Qerd9nB/yQME8ATqUfyZx3d2qKlmLASR/A
lQ9TALsF2mQlCoQogDhea90YMNJggLguiNHaFQaMsK4tjp3DjNwDLBlWyv0vCM2nMfZC2nHpFg+s
MvoEXgui3cUXBMEIA/U/qzITX+ErdEA4tD4meuHzNevDehrnceci4QarWIDiZx3OEQqLCrb7ozeR
jgrNuUZWrdWPbaftfN/s25X4MnqXWtifvPoWI07N0vRjT+A7/1A7MD0ihFdVqx7x2L2x0AiUzfwM
fyfUjX6mItXkhBfAQ8k2QBV+rQRpdLEbhaq5amjRqU0iEox53e/yTE0/znlhr1TqE396SrT123D8
23OMSzt6MTgD0+QRwidULk3n1CbbQ0wR8RLrRbru2zDfIC+PgmqZlNZ+orJjclA+TWkEgsxenn0u
v4gTne0IbbvT4+Bm+WGKjGQeVvTwDLxlmco1blvlOjrha5THCM8slvjDPLFPMW+u6OMV6IJ6VvwB
MEMCIyVa9doIhmZuqj5ZR+6LAYfNU533j4FqaYewQmk2sWpenmX6ZgiLL7nHe/PdNc2cPIGLOUtr
wxmx7PnahNxb3FgZ9pYadfE2dKfnBi6IU7ysSgjvViT41BBMQgfOuXWdIwoUj6RAJ5XiWKjSujG/
wE1EMa3dcbNUns1A8Z+RfQISomvfxBJ/VkUmjKuOv0ZEwr+FWf3Yr9Uq7/cS11eNf+3pbeZm7n40
LXQ14zDTdubkl6/x1O0KKux/hgoM+nZkzo+K59UXuoeVtbzeJ727Svg1fm0WunYDlaNTl2bdmd6T
10BBeigzR+OPIlaPjZRO0xkCaJghf7RRSnXKr4LPWmxqmwlYzzXprO4w96WJAmcEX/JofGpMExov
Eb9EMCY+tSA9VrdagTeRCXtv98u6Yi61mSQhDyb7gS/b23L2s6PUnSMtfXR5KznnWsKDxe58fV/X
lJc6J4KbzB2D063cpAX6R5tO5GNbdbazsaFk2huVjWxKNQDd04ZsgyIl8pMcyMgytgWATd14NWPj
OChZ/KM3SHK1QZa81Eow7QMAmccsnoNNafFyIXoHJglmTuKIy5zElllOPfWnU2wZkHKOt+B5rhUN
51NhuvUNOGWWarFRtDje5OPCzzW5V2iWfMgh+xZUxJjMp2EZZCaDZyCcbMdhv7rpxVYaScsOmRuR
cR3o3bppv7YNN/LcWXjrIC4YhaXgl+8eJrvEv1wDqIALVLDblcsRJuvQhlJFJkpsGW52aDeoTCbt
dxHoqOCFyFf6wnl1E+zgOHLS+QJ/Ovnq7ZNf9Xx3E2KHoF2mTYr4wcacwuHa182A3hQzRCZ48zc6
ZSu+oFLRN8jVaYJrOhr290CJ9sLie94k+fGdn0zTpTJ7cx9481Nhl98aLW95OQ6MT06ZfyvGJEIz
RhQIPUSB4mDcQ66pX6mOWRsljIwX8ASgIOC32g+9pu6CLkZlhvrCN5nlNJLfZndfefcZDZR2loK2
bFdqz14yPgZ23XzxfGr9vYO2mZiQsaBcm8TQqWVW8wUQxcINmvUoOWAaPqCoxP3stVl5JYH3Q/bU
hs09rHbtjQRBxxijzMPtTsxG6z5mAO5DvVQe21GPn+JJzYBJNK9iyZA3uQ8S0DAPgdJ70Iea3ild
Bo+aIg+Wfk+TAgV80lw7Ly4X4ImmvZiLeJNrpMlaVvNQtR7zQH0W67bhMXWb/iX0smKLXNmAdIlm
PXVAcnYZ3c6TH14BGV0UNfb2Ncj+a7kM+hyFBwj3itVod4m1IulZXg01Ho9Nr76KyIS4qtzzjqlm
fLOrtNhMZgSxZVZVwPvU4THVtIeGAv5HcfX+BI2o64Ynr00j4CQP9I0k+tZVq+YkAzT39p53aWhS
8vjk1uWXoVb7HSih5kZSD7MAJPVT9ikvNQ+6VHjrZeDB1W0DWPC5b/zjK2t0hstEP8qmedkpiyXb
h8z/z3bKJfWGXCSvyTEKl22MprEMrgqQa1WFc7PK+AeHvoEVUG8osTpdwNItQNwO2c1eBz8p/QSd
heKQD+MFL6H/cG69W+gDeqVdqOuHrEHETN4w5iaq+gd5+ZD3jNmoXO5Edr+aWvJqZZasIiufniqn
pukv10l42zQOr5CgDi9WmR/ayYnQHff7L/XMiehWSkRyTT1aqWJ8sTm8hGZpfcppA79OuvKXuNWZ
RCBwCWM7m+O01fIw3qhLDj+H7etAs+hXRMmB14RLrv++gFbVV7HEL1LgMpNdsDJ/FWuSYsAy3Beh
QVkHU3tAl3M40Ro9nNog+DnTuvGt6fUDGfo4+uDWs+OhFwC0CKGO17CeqmPq99NT2b9Qw+rR/FlO
dHYEPGyuZh6/k8vTzG5emjKHhprEY32Mq4BSZGEMuw5QDk8mMz7RpnoEfxCcB5hEVy2qwE9F57+6
NFq+gpSc9jSl8IfXehFc/nq7QikipDUxaT9XQDqom0avbuFN5zEMW4DL7PLgKdj0LkDaKQpfDISQ
NpM+9ud5LKh5LTN1Ge6+u5nWuVeu7jb7XTPXV7P+qWzy9pooZcnjvsogQkLN1JzGbySz4m1huYBt
1ISDHX/yaaeYHFsBHMRN0L8kLci6LoMR77aK8O2HzPZWsigubYgek9TKHn1ATGiqWnFd7Wlyz+tn
xW3blW5AFugOlEhlcMAVIh3s8JlT9XcMUvU7wLWXRm2HT0UB7GaMnXbv6EZ98hfarTL+Mbt28jl2
vIDH3rzgZCrjizF3wz4zcm/banG09SCw2/SzEzzVxaZBEvBqN15CycyetF2itPm6m7LwyelynGof
f6lGpSCNxwYZtNRUTggKPC//kPk2j3mW1XV+8tbg6ZTwAzSMxX7I2j8CoEZnrTb3jbv8rKWEJcOv
hVl+/aX/T5Ur5oB1ntkhpa05VetD71o/bk/7sim/8znJcdDAqNHY8W+zyk9tZTaQN+Z0NTtKbV2s
ZZBZ4obWxZsydQP9jLVOhzmdV+K8B/ZudqhDUJbifxPiQf28Bzv5Q411C3JhLvUmpNfg5K/tTN/d
VwKTCso4c4tt07lbkXyGvHYsD2OBbrtYRj+5xea2YJjELMLbDYiuIzf8GJ2PfXuTtwRPjehlBztH
HI4rccI8xRSmp/FhjB5ulixE5vQFkgygW9B3ccxPur+K5OzYVf0jdGqSTrEzfnAGbdj7fmQdJ9Mt
rj43rw2UxeE3w2mOsieNq+ekrPh7g2439ZO/qm7qKZT7/YfEcH/k5FLO4rLIrj66tnsUa0KE4oNv
QwPU9Fa0rcYmfkYIFRyu+qzXvb/VqM9uxLQ5Va4Uw0iO0SIzH104oFvPyTIfh1w5a625V0Z/mxl1
9GWIZ+dkNQN/9WXfrb1As07UjBFlMccQTjuFk2pXIZmSVOdeq6m/Ju7Vh1Li5BV9firbemfB3H30
MwQmVM0vjxr0f+uiR3sbGhNkPaB0nbxDY0efJ9Opt9lS1AQ/2yI55zqLYHnUgqzxkS5aXqJkmJc3
pLt59wXNdSqT8LamLVH/M/Td9sqjplmGSz4lPHuK8+h4issdnARYsp1iM3+I57B4kFleGNTwxQZf
Vjzwbj2fnRxhNsL81gM1eF+87YWR/qhZyh8DHfR9kHzXhlYD3D8l16Byo3MdwiLaZnb+BbDlVd4C
oNl7dfipfYriHIBrEPtHiAjahxqlpo2WTv2XKeDuDtNcdfEnpf+SW8Gq6wf7Uw9V37Xrp68SZZiN
d4gdWOjEtHip3ri08xzF7BPAQ45WPk9OSxfj5N2iKLfWO7sN0cqCsCwm63i0WzN+zKsg2ipzYX3i
UAbmsxzzv8bqhUem9bcbT5+q2q1f6wjeM6XM0ttudVSNI+mb+JFj5s/dtR6l3KeDYtmdpVB6RPbK
nMsvSZ7FLzQrIyefxdautnggZTOsovQu/1l2NP87VW89anBOXhIosgHUsdDwF6nmQfFttlQTls6y
Pjlu7R3GMaE7KtX1TTWZ/TXtemW/sNeSAEjKBzsp1J0HQOQ583wDRVzd/+Ik9XdQWNVfIbD3GzvP
qFLb6ozoZATTQqtScEa262k496MznBXeoCgEz0exLLBbMA4HZVyt7jE3+7aWGcl4lqVG06CeCSEI
EPMWJFfxS/gRmgHFE79HG1wG/prCR3u8Km6UX8S4u0OgCY/hDLtEk7n6/t2CBKN+pm9Gr3LW7nJJ
x6oylWpUFB7rJO6RNtbbyFjzNLmgKWl9Doq4eYgCOnYm8pCfU6OqDrbRQzS7rHpQem3LePb2shq1
tbsKuE+cZbVxXASJXP2p8TrK02GRHBKHH02JwG3S6CGE8rvWgpQHaFDobL2WbtI8yfuHoKwvHgRX
wbozSv3qe0BBqui507SIZAdDgtBlDLvl4y0qt8pnkoPOOcobmrdnBVpMpTHiowTLXl6CIO5vTXN3
v4pBEWs79Lq9sZH4CLgVhfkerYlyTQWwvVBrBX+0pJjmIXW3yLTXWx8ig48OWrVPU9BvKd/D2zdZ
VMDSwdWPEqzwqncyVFj0SugLH/ySBmr4Mn60ThUe7/0WclJe/KbNdy/+++H5lz8buvrsxe7BRPHi
LMPchJRxfmMGZqzz0uNmq1uc1RqQHy2B8336ZuPdGbulvgVtl63k4moBe0uFmsXmXkHgtcpex2Oc
re8liPfyzb+3JV6qFbdihthqZh7pvnePRRRQ9kXkcjUs4llW13j1fhqddqUNgFU0arkXP9Fo95Kp
BCWrMch1kMV1erZ50aMN/CehXvBZB1/0H/48WOFHGnYsRHugYNvdCfTuO8VHw/68K0b+cGWhVmt0
AL1COxacdq9d5HwS9FadNDweLPNmydovS9aWSIF9wZp6i5Tuz1+RdZTZWxAW3lZ6chF8OkxNNF6l
/9ZIh2rnGaG3kUU7y7IPkGLJ2m1YxF4NHbpUadW1/R6tXDv6KIuyJ3GQOMo9Mz9bhvuNm+vHLjEU
gP3Nz4GjHUny5iLuXPFtlXy0pq5iv212EqYXBlRDsg7b8LBrEd7m6ARZ+b8TMu/tNwkaWRI7X1I5
vUh+v1mXKe0e/k+OdKuFYoxUVAVfJYzy1KVii9eZSLMhl+mzM9pWZFNk6kUZBSp1WqC5lL+d1m5h
W6HijjBprS/0478IhIRK6G6aCxfRnYFI0QBTpUnorCVEgkGz+WAG/Wkjbd0GWmtPhvn91p4nllp+
v3dpS30nKH7cuAmtn9HSsv2v/e88XOPW/ydXpKzQaS40GGrv7iKndYA2GA5gBWZdErmXHhHaPEiz
090/VFY3rwa9G3aGmoyre/D9AtpylWUv+ZMMBMU/F869zl2ZKlnOzMn8R2QDyjXVLJq8FzNvR8CY
yyzzJvVQ28lfdLqhJCC+FNZ7sMIhWqpBNCQopoTBY9CZ6ocU3a0VL/Hw9leJ9qFeFkK1eqgXSyJc
c9I3ae5DhLVskIGSxqrsqGX3Y+qu67Qfb0kQu9E/JQG65EUZliAOMr3fqpVRbVwVXe8VWB24Er36
SJGCFG+hj7verwBmCTfNbcp3E9+YbYS65j2LjTjfMd0I541NM9O66GhUa9dBST8WvJAtN5bCWDgS
/7Fmd7aHjRPQRBBScbzdV9LG3PJqaZ3kFvI7Ok8vntp1CyBzIzedd/cg8c2UmA4+Wm5iEVoeOht4
wbRxQj1ZveEBld3z9GSAWHqQ6N9dFKZbbZVMvXe7VzZyQ5TAZCETpSvgBMPRBVFZevKc5PEOsF9c
xeK65dAXM1SG5FHNIJT0o7ilPT5pH6a2+XGr72n5fOg03bpKec/kWbKBlZB38RycM2UU7zoveKRs
AqeWa5/Ec3fbZuftYnoHYEciVIasnf6YVcXdCwA/Wf7tVTQ9tmIKcF9mMtzg+WlQkf1Hf/yND/HG
T7ViapwHg/IR5jAOAja/fzHDIt3dkv6/zFuNwKEddh+oI2SMLf9qk6nEH2SwQrOBXQSVhnQR0hOf
TaOO6dXJo1ihgZovvcdHGin8R68YY/5WaCjnCCzEmzz21bNh0JIlP6pfppN2/qaHDGqNsnd4lcGY
guiaBKSEC0e3du8W8jTMdqFB3evdwgD7CSkMqhi/rqTQvbTyRgS/JD8lCS27aU8U3OeTWJnkASSP
5bIQU4A5FsP3VPeriwxkVurbTMxA7b4XCnCYd34xM1OtLqix0wg3gNz+3f56KuL1lJDRATYUrJdj
yHfHR9RlTKevGVozW02H84nm6/RJc/L/c4TrIzhTWMNTGbiI/pngU9D+6Xd90w4nX1dXZd7S6xWP
KSX2Go5Rc+FNkMGqLeNct9ZGpbvh5hI/ZLE9++gsrzWlfLiZ9212ab36nUGDy7+3aQvvArzxCYBP
S93eN9zjCjMotwPVjLWsykKjuU8uwMnjnbK1GGyq1Fl8ujG7LqZV+dHpdicSytZg4XfltfW2kEmb
mfhk1fdMaH/LtYeCBijGCk3RUL/Udqtd6qw1ptVcwS4GB+4aqQt8y4IO9+q0ElvrtXCfjchRVz3J
442syyVMVTXWtRvTUbhslGEs0mha6G5ew7moeYxwMVm4XfFml2uNA8zWqEbvqLVj8MF2/Re3HNKv
hYnAoj6OBQiqKP06ITysUWwhDxnFD9wLqdEiFLDL1DLdV0XQrIt2VM7IuthfZgjQF05NmHEV6IqN
z52ZP48OwFQ9itEWSKv56OZVtBKfDH6otk8mkiMtlAI3v2b7372BIqEEaFO7cS3XogGFNJIruaQi
pFFrEQe/+2RG4p9ckgBaxbaWQN+1fga+Q7q+2yzBclWdZOERbcK9pOvye4Juyv4Y+jGmWZpEsyxK
Ck/Mf9Zu2b57RKr9MVZA2yX87paNrMn17mv/vd6g5tQSjHyvme7PxKhkR8VMVCcKNjL1W2fnN354
HIGiVrt7GvV3++6rluq+3WaNCW8vstzWBi1uMvXNaNy61D9WZe2S3ac1tX6YlgH+g/ohKkucYpsJ
eQVwmMVOYmT5HijmbbAVBM9CYzeSMyWpzaAHRXSbQS3+H9//NS4M0GbnYLqXywWt+2N2LHcHoiW7
dA0Hh5VMZTABEhZahgib7WWXu19m4puRfz9ZWXAQ1/v9EtJGNvT9lC8pyPEZ970yG+QjOU6t0thU
zxbvHJTC4K5zp3lTGSmvCkADoTBhBnDFK1YylYGqAhwrkAcXy+rd/9tguYy3AMhk+X7V/+nTkaVf
qRFYuHuw7JUdhaFlJ6v/ziFUVdZQ3sxnZORWvIn2J10gYCi5z+e01ObyKFOJ0XnKb6wKBE49IK5A
C26qnm/LCIOtaKAttktT9skZfONU6drbofi3KavvfPdtchUJeedLO8QWrTiDnWj5DNWnk3z1u8+8
X1px62ILd8GwchYWDEsxDkEG43rVuvkjKI+FSmHBi1Wzflt461tiusY6NM3oQgK6hC0uuZLMlkUt
HGHSQTSpT0gBDb1HYjqx22hhok3OVaw3P6dpMM5QYZdLrdEI6SFtUNttVejFVWWCvj8sFA3YTu7w
uj2O09420j9hmWbFqDkpW8vwM7IJFZqKwnp72yPrjpnD7Lww5sl/nxLNNm09rQ3NzH//w2UVdkQb
YlD+j2Qwp4VzxARYAZ6flZt9/z++X/H9SqrE2SoGD7yDsbo9140DHe2AyrfM4lLRy5XYt6l4Zzs2
y9U9Ht3HH60VpztZFf8tROx6QIxifZsuV6dfoT2PbnycpjE6oSIdbALXrzbjkvLoR48mQkVyHLWm
IzRMIU9WurqH1HDJgIgJW+N0dFOO4ou/iOgmgTlzW2mDdb4Plm+BVu+TL4Bhgv07//80gbhbZ9kq
IR77QwBst/13v+I58EfodMkOcwItdmT2/AYcq97XdQ+cVg9RvqLv3dtEfIObN06N0sMhNSEZlxjE
o+KrsQw6tcVLMFa8fi6qWYvLVlz1HCT5/nY/dyuLehEVp/X9tg0dV3O754vv9jSQqUcr5WaKlXj9
7uEwF7zMaUVfbUS93eAD4AOo7JVHVfgEL9TIoWIeqfkg625xXsw3YoMqcFdFl8TbeFkW35tlCR/V
oNyn8fhNVvMG9EoJm6hwM+ULaZPMwHWiKwc1DwxNM/KTa7gW+RDNKRJOTbT6rCRMBmF0opcsX7um
Hm5SRQMJSkcIkh2aEpxlNut6cKa+tZCXLitvpoWbx8B8ZZdsUAKzWTUq7dqxQ7ODuTROLHQzt5n4
5izyTyOt5+/84bLhvqscjYwmshTe+H8vSMh970RthLpAX27vHzZYZXygCfmbYH4adSnD2cOr4INo
dBnQ4Fp8ajG/SsQsmKFfcf/TJxcIF5QROd0315QNUwq7x6TFaFxBh8axb35p1WmAtFD9W7qkUUjx
d30yzDs1LKNXHwaHVamRXSbxkAMeCDdNnsSvShCYp7D7f5RdWZOkttL9RUQghAS8UvvWPWvbMy+E
Pddm33d+/XeU9LRq6rYd93tRKBcl9FKFSGWe00rkAhLj61D+5mWKiQAvD2qMsD0K1IA+hL/MNuM7
klYfB+eKYkMKPUhaSDIO+l9XazPp1uDax0gDd72M1iXAYzgYaOYnlWg6FuzWy4L00iz8dU7GzOiH
4wzaX6NyQEAWej27cJUiphkNYPv5DgaeZU/6UZY//e6W/Nf0bdHqT0vFr3H1Ze586IqdJ77jqApl
tOp27mK/u2RdPfVhiBbFz5aD4ivDmL4UjRXeIpzRbdzcqr4BNwcH6JKJqz0V8guarI+kLwID/eru
5G5B2INaoO8jaE3QNYzCagcv7ApZpfoWJO6H2gUwLuAc2iezBlsw6WXbg/O3GseLaD9nDk+3RpGY
ZxpckH2e43wac/9RJpP21OYUIB+va7TPGkPL5O7weHoNrJfrkKG+7p17nYbuJkIHwya0JgdsLYmL
fk9ebEPZCqCWQ0dDNUvnPLp1D6ZIpSSZZo2y0Cxi4LR6XEMWGuyuB0yHlv85JPmAmQXVRCbSJXqd
vqoOc3dVupUHn9W8SG844eANHKG9dc6kZZ1tvGrxDU0705I52AJLJ18dyKtQXmTXIs1q07DONKNh
XUfeAZu2dt/yIy0jVQvADbwKvy0hpdOKBlV24DU0UYTpGRFSTmqgGVVi0qwUNTtrcfWuqHBTrwko
xmp79NXxKJQW9XJn4Yd6aELUXaM+VLuFlsQpvmMPmxnlNKU/IluKo7ixjS9BYlQA+h5YfJFqICWL
p7r0gXoLlH1SWMgm7wt7+H63Uq9BnQ5/dVzj30Wu0KV4QWkKR4nL9HsX4mirdeoP+DiXN/QUl7e8
wWPS13KBDynyhrGx17o7H4oAtp41Arl4VKJBUxqWAMWy+FYJwICCC2Rt/xf4fuuD27XZDad6aBRS
TYAkDmxZui0OHbMbb/C0n/ITCUxpZsfF9pb80O6doxeRG0BArmZsk2E2UVYFtE3L9bvSLG9TjFT1
KCax0TdOs/Xu6V5U+sLN+FXf7N3NBwVKKZO4E5s75dzWdb8t8sM8ztbVAslPW0xjXe3RRxtscfo5
X/KmB2EuTWlAQfR8KbWSZLL4VcKni3Z6WEPiuhCY2PPqSErOw6r275bfaR+CrOtD1iMlYw6/W4Bu
PHDV05MuqNGgwVZFgwIwQKuhIjLOBgBGd0py7JTuwaB15KLjRxnbdQu6CirHLVAsgUE2y+uAXuQQ
hORKRqp/QdMSKKyDOi9XnzkfULqh3QFUOW07ydKNRfu0d3dr6OcL8W0+o+FG7fNoG9f3v0B0ahHN
cOKE5L20j2MBiosGRzhg1w5S/C9IrKZpOHbYGg4VYE6LJlt9kMNMQTP605tm6xIb8N6tr7zbLHn1
fowY53UFbmi0XJKPm+Y1Ov5USABNT2jC6756skdjWMFQEhs3ABIOB2cBvWjlRU9L3y8bK0OHacSB
puqneblchzkUYo9MS4dErY3milCCe34C49w17yN4mU2Ho8pxeFmDkKUrRH8u+KRQIhGYrkGGKv9m
A20HgGEqSqxY+uasPiVyAsCBGgaPp6iMQ+V2C5KFzifl3ZS1PYM2QOcMM5GdV2vKsnxdneJNDMCA
gwCdgFLy6QnbPXYhNzK+rlfL9EVtUKsduzC90KJ1PXk/hB86YESD3WCPQkGcpudLZZ1BgYsnyq8D
DhOscyNAcE2GOnd/ev/7ErKiAsrGU4fWrHMKdxdp1U6pfZHOwA5cfZGXWYcv9lZ9x5NMMz1onUNP
ALKsa7RJqECzV7moAcp9rX8vDOn+B5e7y70Xxs2Asjr26d9kvHN+f/peiMeVJj3NSNuMGXjuxz7D
P9PPX8w//6LuLjk26JQt3MrxiwyIK+h87s8ChBoZkAsBJyHfBvShQKll8pwHpE18mtJyMscW4P3X
cCSTmWb6EjrOXdyHK5LPg+7hUqyvnL1ogPCg7lPfwj9eklzWG6Qld1fXl1t//odLtTipB8aA2dph
7HPDro8gKZYXqfINizkNJylGgEdA0gOPGdqjSCbn7m2FOcSw/Lpu9TYXpOH3q33VkJfDhzV6aBVl
4+MlATUgAYt3679yyLD7oSkNpdqc1Gqw6H+E5IW2SNqOOrtoZ2UgHn+MUXZxG+1J27BSyI1eRLM1
EgW9iz+gAEaCBWvDawe1hAlOp2ioJXud/buO1RGAN8mHT8H/tOR/Df3g9yD+v+7yYe2DqEOZ4PDb
xLFpbmUS7pHoRruzOQAcKxd4WgCcugRMW+GjAhgI2l6C3niakk8KbKrjMnpflhSgV/4wZzjSVotp
kAJkwm0L2CetW6PiLHoAU5XlbimWEToWCIzoCm3xN1JSxbaIQfagdo80tGp/t1YCYxvWoA7H+ot0
vTLUCfY8WyH+xLZZXBIeoyEXOU3d6CtVbrdZhgCnSMCIUEbyMCnB2wLD5CphIDcy0IyQlWnVryHX
NuI3w9gXy4GP+Q/goyChqwaWmu2+beXvgP0HD45RILFLhqoYh3hPTQarlhtRtq4he1BfghokR33N
o8/ItxqnyRhmBS0M9KhIOIcUqBYHACbl1x4Jq2to1MhJZrmPYjv8L5OOrOiqe3Uh3WoeHS/dBaO0
fPLxZgO0qzoYrdEiLVyW6s82zdw96VMTSaieo8h7TBxUKHIv658Ejsv6aqkuJkDXn1xUkj2RPmzH
4WoArftBT0ZTuCBki0E/pRc0ziCYgmq1ti0aTrarowrqCHE2wwiIwL+eGenjoodzJBJdGyi3qPkC
MC/Ol7SvPm56CCfy4hlchN0hGqr6Aqrm+mL0P2eTDIEWBTKkL7LOgz1ZyU+73Ok6bINd0Ajzidno
Z22NvWUNwSqaXSieySDLNgeSeDHvSdQGXtunMbPCq1aZTrJcXVA64ljUT0vmnikBRjMaKFHlqWwV
zbThwS+03QUAn8qRfB6W6DA6KjYoEQ4AowpNBtROzl2j2hMf8wjorFslGQCMRhDDWwEAKVB299zX
VoaMQzHujd6zz2mNAh2rRPuVT1MawNGButS3gRxRjfSq0+vKBsQyTTNFG9IVBk7FfG3WsdBb/dNC
cVB/UJ6r+NTgEXChIVBlCdLNXkXSWdxq9uU4/81mLhrAqMGFDNrvPd3bsn/3Xa+ItDcesOq6oK7r
t14bu3uCdQ/zqrtWRfiDJEJ/R1fKswSeHxAqgfue4+0Rb+JmtALFp2hC+IBu93U1+YcM1aOmIaYz
LajrJD7VSQdsklQun7MFvHZOVh1AYZd+DNBP+xwHFvLh6FD6BrxavmnDFrcFPp2vbgNogLFg39LU
nfeDDZQqcsObgV+WU/Ob3XY96qy2TAyg237r16GD5jKekbgk5Rjxn2fJd8fKqBcOt2Zu1htyurP8
1xTvOaegleFJgGjlSgN/m1msjTsfBdPgcA1RdqEMbLS6DLhUb1Mn70A4ULnmpgOWSeeHDV417+w0
jdAPcQap+yayRNT5pKvDBbtTcjdrPPxIuaBD3bd6VgF4AHFWH7PPlpMYmxp17mAmvHm1h0qU2ML/
qsK7KgYZ71HlI1eAK9KtgFepyIIr2gZIRcMD6BW6RBLw7aL99Q4h6/8T1MUBsrntWPTH4OUo37LH
8WvRZeWlDrwI5IRqSkMj8am+k9OhLy84M+s24DxGVfqbIxlIrAJANGXoV1j7RWQ2eugTVF0jKDhK
0P5W/2GIWninSoHidfXE0d+1BGALrZJ4dSyUZRaWg3ZsNHZdaTUNLjpPa1TnHxbC2yNHipMAa3LP
QFfqr1QkC5GZqGFlOFmyFsk/4jWpHHSPAW28QDsQ7MRVsppJXrlPyP11KUV5Y0ghf0Bq/KRN+Rd/
6QDnLxPA5mHNdKbBFoOH9pIWtdYozExz/KqUTbbmq4N2JR0IEuCpfVZZkUyyEcheazjU572u9oTF
7d3q9I8xHy6hxfWGAGA4AWewN8GUMp4KemVWr8c0o2Gkl2ktp2/mVr1CN/QmrM00y1QcmgGVCC/X
c/YHILb4Gp+WkVGHelhFonZJFlArGGUPplGvQ3JNlRyYVrVcqNiAZk4cI6slbeYdpNnfHlzSWQ6v
5Qs8t0ZjswbqVD3D0s+23yZARkt4JPChZkMPDA1luvelq4zf3EkdVdNtkAuF0Lcxz7kELI5aTMo5
AYRobMco7qbgpHy4OS5ya9fUQD5oRBHxXRUnAIW3waXxnLeyOwdeEo//IS3ahFBbzgW6JG2ZTVtQ
iHdW+Ew21GX1Z2YP3mk22mjIUUYF1JtzUNX8FqME4tZVgMqp0Bi9ErgYqI4E9BYGgJYBe9aybkTW
EhO9y+rTRzwCrSq+tsZQgIM6Ts7AR/YFUsiVzx2rvYCjob0wNdPio5l8YpZNYHTiMcpoTZzsPX7P
JMnwWxo6ILhWXzP6G+bumymn7yNLhJWv7R6vvgK3Pj8AKz28Akk7vNLsQYwzPHOTrl92WRyAXkH7
0CwYcca41Ws8FLja8wzUDwRdV/TY82CdXj1iK3ep5mPXjeYZJ30mQBo649B69oEk0g9vRq2j2Xsi
8rQAdtPm93wedBRf34Fe+++69bZYD04HbqLAFGUoYJqkbC4lcinNi3IjIIKYT6ShgXLFSXFBp+yy
qnUCGEFckMI8DWWDegHWnOktwclitEKCZts36A1Dv4vol4uHd40OJ4F+VmBTefcic/fmol9sGjfi
F9fck4YGK82AVwY8NyfGi9hDMjxK8uZU1Cm6df8h8U4LKEOPbxd8baGZ4UA/eCbKr8EE8Db6ee16
xGF5HTWrTv9+yPrmS3r9O33TaxXYRJuD1YMgCmD65sXKQNe7Wae1GdYnmo5ddo0AZ3OcnGZCT5Hy
nJxaGBtg7KNUow5+aoNKTQGVITd8Lsc1UiQBQDupAixaCY7iuD4hM6kY7pfgiLf95BP4ig1gI2f9
cVI11qTrebdLyyZ7JiltRXzLjOCJJFBvV7doQO+8Nzs3dE87N5rZBp/PoGdGVM+5ge34Ve9mA5ol
WFaCQdncOB89buJoR1EQ5z2qW0dj7q5MifjG/WRbTvbBAhvSCxOmnzWy/8KsKfgcRiY4FeCUdRk4
bozpKy3JRie8snTheKGCEfU9wFsdp2ZLVjtYjm6Pfv8SyI6Dz1rXuQJJwbnKBG+kcYJ2BgikFlJ2
9x5k6VEFBmSZYNjppWTQ62hmCaM85qn4RJJUQbXbgy9LHZD6WO7xIaQds3Nqg6Srpi2jUxi3JQYS
jKjRmRUBHLVQKhpGBtJ7juKAPfkCyhT9QjQF1DCOp7oWyCvTnvOke3ZjB3ARXlR/BIttFPTRpjPA
my3M+o80XBioJT7mYA8TBzdyu32eAeEQnQXzEw0ZkJTAhJYi591bLTsYcz9fxpKdgbsuXmTZnEIz
KD8BawYfhh5U7LF8cbNIPPcLeyEfA2WAF2OOQJg+MPEyuV516GwLpVMqAvhPUdjbGcHRFObzFC7p
qVAHIjQAryoFnhi7mniOHkk10vnMgwtq+F9XkCESy7VynB6cb296Kx6A6SyRgBTm0KCPsSzEzZX4
iDUAoBgyu92uAADU3d9Z3VEG1nglEIBWIQFkdeEeZ/QuAZdRYQKQMncBcm676IzXyAC8WJxbyTh4
pkrzgHJAEJbHJWq60f+QXmio1CzImtoChQsoWGVuhJtuQiFU/WN2BBBecQbkuouFDaVnXdA11Ydb
miZKphmZWydyQeFITiVeJdOMGf6dkpz0GlEPIMZ7lAs7/NLyojzouA/X6pvEO9U538xdWs57Oxnn
3Zx62IRkE7qg8b2I86D1IHQ02ImD7CtHLRHO8vGeiOnSl/z8KK8m0t4tuJuSiZYKNjc7YCBE/l28
u/UtAOFfL8iznQBVAIrGg+VuaNXjeXKsIUdxOSyv8ns+P3X/7mKDpWeN/+9+XiBQk7JeE/ADW88C
R857t0ABSwbkWZ4Fn3nrZPsszvlRIt+1c2MhNiZehFGY5z5VsXiFFI5Um86QFQzNTMDC6obomGV2
Di907FGbHs1ALo0eIJqmKUcrW3IQCnA+druPNdpDbiSxeohPeCKhbkwZ3zx4af812eOyRRd3dNFI
nDQjnYVqHkD4vJmHuv+cVDbeG4duvrhlOl+WzhabPjiGLTJXaE7qep+mrItvrj2IIyCZw/gMVpoO
vd1FuW0Ua9Uct/3Z4p5Pkh5sRY71jyIZ8D8IiMxsQIVhrHqigEMBkMMJTK0tRxf96FxkkU83a+jC
MzqeLwN2js9mlYfPWT1ZB3s08RLwpqOZAcYakF5fH9SF5UY7lgEciXoq107LshvlJp/QsbvK1I4J
pjNUEKoeTvKcwnYfedijA5i6PwUCNeE4k75ZKEwEnq2arjIuexPf79SpomKO1UAOGTb2Tm6Jk1aR
BxlJZ1VGBcLKkqHy7GdYMnR1F12bLHyRyR/Id6EzzA29Z76wYGsEePP2+tkBju1obtIx63ZO1vUc
ffWe82RW6PKaKu9KEvnFQ5wcAaLlbQFL5x26aVjOtZ3hAsfc6HBY0C61iScf9k4ZE+6OKZ6HTFFq
kGFkXbARdgDGlihil6Sq2YVmEq0l+Ja1453WkSHOSvyVUhpJkTvToavss21PEvxTLaDQD0boyQ/h
Am4E3y2zlyBywwvpwKggUWiGDlYksLaONNluIFAVRyJBYQWSoW1qBB2axHkRcAEdgQ8RehzxSZwB
vXBr3AMOm8HRvSzzb+By+8eDorszIvK5k9MJbNebh5XA7Ey3WclDsNwB1gIlyMXVsNJyjzblFJUb
P3VkaIAF0aEgHz40iLgpr5yFqLSZsuM4BkHt8wAg0DNNmZraFQf6+gRQQ1Wz1bYLXtFpqodUlWgh
g4o6LeVDIp8BFtB7KBByh9H2RzfK8J0QJhvsGfmmzEL8ud8GDugqnJO/yTTjXrmcgQ2ATWJr/TRX
YNyJKy6OEePt2TAxpKhpBzCF0bfnGT/emWarkuzkScrIjdH1uk4flpNTTJG0P4XDpxzh9eXCaG+W
SNIHTTqe6XCMZvRnoVn0di6oDf+oI5fSHaLXc8GHJVp811Ff/l1z2LreprZrF8W9HjsaDipUQvB4
bujPZNt16exoWlPlnf6D3nnRH5MsDZXQvSvj8A//FWTKqVxP/Rsgm1PzjZZlhOIS7JtOqzcZVp+H
hUW6b4PEuYwyb8H2Ad6FkIdH1ChP/Lc30UjDuPtkMPu7FTRo1hFmgqSji4owh3vIL2AYTHRLrHJY
RMGqnGML0LRTihRO0OIxqN0L4Fs0q2w0CZxo0epvDYm9d8f6j6IJNt3cg+4aHe6DzxUA/jqtO5An
SGASZcAzPJFk4LDqOrspG8C+jSkpk6FKN443BtspMOo9YBqzHmeYY2BsqKmT2jlpVuDPtxcTuPC0
QbeCaqsGOAM9S3UcHKcC/jDoU6epr3eR6U4fcuYFyOOjJbAILKCNyfk3Qg4e20CgkU7BCTOA+jC0
sFybsvqpwzczelt79IMQ2DCP7B9u11R7VPSO50nBow1qoBnpHkTtYliIjY4YrLMUjpqOoHVhm12H
ZnkBEXJ/BdoM6CQV40g7TvGfcd59mQd7+iKB7rfvh8TZALG9BN6N8W3Es/YCYEYUBCQlqh8TI05W
mZQ0kM/85miDZhfQKsm0qesy+ngw8Xj5SFPHXKKP6Dg4ofMdB8TK6ilV3LT/wZM/75rygE089z51
0gX1G/JobcktFDsljbMHmn26qyNkrfGoAdTm+r6dBOE2anO0E9PrNb2ZY5MEQvXX93P1qr7avAsa
8JsVTJN2APTw19sAuzUP3Mrq44N+BdrUfg+7B4J1eFhCuj4+FB0HHJ3DC2vDy3o+A3ekwi4yXGbA
SBQ1stFKS7JUytVOSj3kMdBpVs/VTq4OrXdmezqmjdiSjgLN6EwBBakKRzIFursHspiisTezCfpi
JO+7dkG1gTq9lKo4umva15nWBXbeb11mmDgaxvs8oL/gAyRPw97QmjstyauJvJidYEGQY9OJ7YWx
4y77Ll0vOVi121xRe7CxDDQG4+AbNTh1eCpQdkBS4zgGEBtqo/Bp2hnF3mDhdHFBY5OiYOCKtx4X
6P3YGtGQcKbY3SZzS2JQxAP3k8b2LnGKsnq1W1o3TjiqQo1qOTubFLU3uUSJK05M6g80ZK4X76cC
8OBaV5Sozi0mlBGb1jOpreq3IfL669QCQEQuobuLwe+BstixvSEL2t7IQDPS4SRjQg25i08VPB7c
rG6aJhA7DIfRyJ7AoCgPoWrjiKmXI8iA4tXmn7DxaxDifX1hZDNOtpUvEO3xAcJ/Okk0UCAVg/Tg
rRs2edvb29YIwisw6NmCBlsPZw9i/kQ6FIIZ7Y2mQSnBeZ4W57YH45GdI89MA4lNAagUbML+XE8K
Cge1fOpcopYdasK7taJPKeiI4U4GZbR1XuXVl5ZRlLGY8RwFXuOyHYzgR2bL3/M+ZS9AcK8utWnH
m6ji5stgTu5hcepkl7r9dxs41teiB+LfxL7yEU3jJFQAd8N5ffCVpBZAWp/SpFr2TjcizazcSRdO
hgGomKQ9hmb5RaLqBdTzM0gnU5b7AQgCTyQSmyLQuXK/iNmrjkAiwE31qtOYEXMpPpWpMwDZgKH4
JQ+bS6+wRAeFDycJSlTLZCbLezqv7OtqDZEaI0PfvTVsPAIq1WvWkP8sk6UC17NjhSfbGsFC0Bop
0IrNcDfUSbtd5dpxYhBccwnKYGV3DXS1jemzJVxkXZPgOUITCFoJopSfE5oK1UBKMg2r2CgEpjtZ
uZN4t5wZljyiBXWr/UBki66cJvgUGLa5Yz3Oktaz+l+rA97T2XScXySGuWvztvapAuDRUZbLdmkA
A+IJG+yTOHkvsNsEH8qGpp7C6EP7DBhKSI5dXpxdw+XL7s51dkd76wEtZtMlDNwtqTlu66qwXyTS
ULsZr2/7BsBYH0Kk/T6C4iL0Mw9F0bxpk4805ONi+HUg7YPWGXVUbTlopnbFHDlb1Jd6IPYQwbOI
jRot7tGuk6nxTCoagBHV7QARALy1MXTB76CcZ5t9KF1A9pGz8IrhaEvP8aehNn2A1wzXSmX72sy4
slz2H1nllC8Lsq8qJdgtI/B2I/OjJMkpsrNXBF/zUO5sLuZrV6oN0900DIMG9c994DeuG5zBSLhc
Ga+hwy5vuXpqIHcSm9H4Njk9ALff9HcR11hJDwge0TooiabYD3FWfwf4E7tkjJHy07e1+pOCrrsY
Bv40GVr7tI++l7sLW0/AJsOZOP1w+tYymeaHFDibyDeOt2Z25m1vThYaRlLA3ZBSW8DyY20E5TFG
bHzHzuJ7IE12H5CN6E6tZJEPjHTmoQYOSjmO5yLn3TX2yu4DXr67D22OJxJqysst6Wjgebw8VZGz
LqoYNpr+NAIMPkT190H7dbMJEuNwjPwYgKkftEFf503v5MUv11EGo0BNUwNgDDRcj8jqF8FfBRiN
PycGm48ySqfDwqPh69zZX4DBk//Ie+ddhwS4zcIFqqVZbLJpkP8JYxzXA7Uy/CLtOT5ESwjg43pk
z04A2rd24qYfZYCEELHKZbvITvVN1O3jvP2TJK0nkYYoqNBzQVMk18ttJQMAJSlcr2B2xm0T5cbG
MBsk6TXOlwd6+7NrCzTG/4L/RR6kW6z52bLK+WSXRbnBHiPZUyKZksvozkGJjgDp0gLUWVKVUVyf
rUS+kEonp9GNXGyYy3EUpnLVZA3LwHxux82arp4cIB6oPNyvkJ0k1kvzTbVy43j2J7InwXBqkWYP
S7VOrW8yAIVp1RQ7wSEycDSrOJRzaxGKZ3e7gv5MeSCexrF/FFfQnwCcv+RMjz47WboLi/knOo1o
FKlvlWID9XhCESf885jx8RTbaAdaDzC6LMMBrYFNzQzMEAkEmDUDWBRRussmt0QZAD5jKRChtsWQ
zeBVQI2PpYaAA0sFW3jAHitRF/+QSGVAok0Og6yTKyoAzedIALiwrQGzSuLsLOyZZsUAChuB1KYT
VuzZU0NRtR5qkJq59TZxFAOMGNWvFWoQ0JfMy0vbohwSrdJfzIKFX4xiSp8iVn/C1260qsamPKUl
mOmQ4Go28VDKHYjmx+skwb1I7IpRmoFCK0MtpuJqJD0NKaoQwH6G/SxQ0s88H3ufx/Z4mYby5d8P
jOlgeVaNbHXVRRuzLNvtHc6K5hGcHRCCunm+bAmkhdBVaEiBPHzA7vT3sKwLNEQgTb3kEY6YfxXv
dAbgiUOj4FvS0ZCOY7r33BGg6GrjPCaZ2j03406gxxdNJdgukwEncd6zZ24GGQHI32tTwEiBiUoP
XdzsvEgC7fJNLwwQW9VckUNPoLB+MDSt4q7qUc5BBieLukNhOKPvNWP9bAMOeicdlEoFVloDyD52
6uekytg+Hgpj9SFH12nrHbqRZzz6ZvPTUmTdpu6bZdeoh1hTheaVxQ36drRMs35CTXI7gH5zIbM0
Lbi/rbGq6Mc482JPr4tuaTNQKORxj6ZenLFhyyA2qco725aNkwR6TZyb3jtG5rwVyJaew2iczvxt
RiIZSDfGHYqXtExmvURH0DqadSl4iEzzrwe19n+4ojlG83ortEIv0yuAiPzzVh58SHzvHklnub08
mc0zTz38oGowh77xwcQsA7yETuaGMbPbgN0SB8bgNvgcFSW+eifW+FVkLp9J19gWgKqMFP2Orfl5
XAC93DpztSejGRaZ3wwuMLUNM/ucsvY765L5DxcbLr8F6NEzsPlMlOFc7dwyUdBZ/bnYvXHkbIyA
xvBzGAOrR9cZOtm0jmYRH+TRsoMfWh9WTvRsV673hOwByMWOimgBEDxx8MEQXfChGwcDKCEmw4mw
xTFtnGqHZyzbVmFnG2gJycejLHMgYCh3Wggq0fnaFPG1IBfSKca5HB+1MXG/FkmeHSnVrDPR8VtO
Wrj4Ch4s4A+pjDTpyS2pUmA1k5yXCrZZhK7A9g5YsVOXBegVRDlxaEbFBxo6APueeda+eLOVryrS
2+qFxEau/hjgIQcQRcAWgGmmeMlYW3zIZDKdxwK/YXT4oMHQmZozvlFRLo9u80s2e38mc5WXG3tA
Eai2ljMoyXrH3TlBjW0ryJuB60TUwXrw7CDGkSZycVoXqd/+qL4SysJItg+GtsDTqLWDF9KPE4/2
dp2iAOJt16F3F6CRSYFp3GZym9WoeyefynKmdXsyS7bslyD+1s9Rfplr0GWBVaNJ/Cmy5l1IpHJk
mojeoVMscoMa8HG6AqISVe+J+sIGNPyTowoPCscOgdscRzewwfXhQRlqEeCAmyVdeNBmNwOfbZs9
VxZgJxZgZ8gtl9V0WaLqIMLGA29cj52UZ4t6K3EkClRFaS1P5VIdixnvm3PPJ7k1cVxwdEYUAZJY
lJH5xEZAj4JYtth34zKAhFito8E+9Y4Ynu7UCZKbKPceN5yV2Ql/hfkZn91oC2hOwAWY4jazMvgr
HFvc/yS/B245bZJB4MEBdjH/Dg6cpoQVnnUAXg4EmAbeNZOSwMOHAUm+IEz3vMi3zvzdtavlJa0D
F0dpeXUSpWF+ElYFCIoFeHBzlJUbp41VP2s/9yirAhh4Z5vXCT1h1y6OGdIeFrD3vQx/76F2AZgV
oRClk3boT8DE2Ht9Plxr10VNrDKsPo5SkqWXXXl2PY5UE1RaTyve04ErDnByNbAI/gdnuiS+Drbz
FNXnh1vRl6CZ0aPW1bWav1g7gHgwksaX2Jx8DsTCSzKV+RcOLLed1xbmzkL97JfFC+PrVDDscqxK
Ar5x9iXya5/ls236cexYR8MI09+T2kBBMQiaJM6P9qDYvdODjXhEkZRXoHLczqrflrwDaW0bAUYQ
RBsHJNybI96RX1aRuV1xaRewpidL/gMsM36oKGRslGWp3Ld3ceIBiEcVX8CZBnzI/dQ6/aWf0uGC
oo1hnWld45llgPMIIC1YFtiHtWVxZueY8LZO/s4moL+bBii0eCeCzyKRH8BpNn8fLVZvSS+UHunO
VQ/G3Fd9wDMDDDbWMWjqQ2O0/U2qU/i+M+JTawEUj1jjSZcE00fyIJWlju3x7mP4ZKQh9IaPNp4j
jzFm8C/bEjyhs0oflk44AkHPyVpfRsGwN5MOCJ11nxS7xUO3NZJV7c1TA18ThWo6xIB46WVwiXiA
1XJs2sOQ1X/nHGVKNKRqVsRxtUer1OCjbwv4z9pMM28polvpPaozhYfa9gr5GTRjpe+ZLtuTshJD
fbsLlan4mYpP8ciHZuvqsJ+iWyce409pFKGsAhw7a4PCAyiemFK0KiRTdADiQAh0bNXE8NjPsDo9
9DuQCF6iQ12BRomWFHmK0t3IPbk18LoAyHXFCxq7hUZk3XpCe2yXvjkh2/WcNZENiG1lfp0GYYgM
GXAiYuV+t4acYlXeFYgmPJCIBjUwY+Qo334rnZ2pSlZWS7tjHRDXdL2s9qEZDVRY++Dy4LcG1D7v
haYwD+tIDIfqO+iGq72XpwyEp5OdXdZpEvU5slmVh3fpynQ2gzKt01Y96+60suYBEuTKwR6H7FKV
y3AozPJJq/4rPJlairxOVcwJLNioVlGB1suBYDVZGANNwc/YeeyITRi2zWYOjO6SoXWv8qOk6i/M
dbJiT1ocJoTBxhuqc4UmxWM5TaLyyULDnbx6kjZRQRKKB3LKZYPN/LJZZW1/XH8XyukB/2UbAACp
zMQAeifIC9KgbZ8M1Mo8WXjgMz+I0t4XVhgdtCVWPiSmI39uFuGcaEVT8de1ZGTmt6pHFyXZ9Gpv
MeQF+f2dVq2XMtqcHfE++l0b6EqBQLNVhHP+2EIVtQI0umT273mFoqnFdZCGUMP0NqvBh1f7qxtK
j2uf7CTTLJ4AJhBN8bNeosPcuamLTdmALKw26zvgXZNuU7fKN2RdHclMMsVZ70Sv6cWYbVCChQfc
gi5hj6GCnNiaV2JmMHhaSLtFWxk07ZV0K3mziZaKY5cnfyZcVIcgrdnNHu1wPzuBc5KNW3zmIf8B
bKPiT6MZVU2/RN0tF+w8BAkAs5Ag+4MnQICDA1ifsS9MGbuUVQFEew81+bn5YxGz+JKhIvHTKOJt
2xriC6kqq92aEbBcSUoXE6lEnt1IcpZp2nB3SE+N0Ug8kxtjZxitt+vVcmycilNYG5sOW/8zPcTT
tMh2ZtQDubeOii9DEkt0X0rU46hnugCy5ichfieB/ON8/GHZhbzSM39qomy3MLCrkQcyyiAIHKzJ
p2B4noLL1vF8nIBXv3G3QEbIAN8dDh7FMUaf5mn4P8a+q0lOnVv7F1ElASLcNp1zT7BnfEM5bBNE
zvDrz6OFXzNn9vvV+W5U0tICj3umQVp6QpH7VzM3UExgvfWlFuxXPg79b/eey9783XbWdwtKx/O1
sGspbrEWWB+u5c4wrW3bna/FH6W/AiIEFUuFeo5w+Lzp/TTYLKhn0wLqAZvrFDRwHRaiZb0x3XR8
0AXNAN55XInvvIsnoOfybxAqC3/AGQdiqO4QPbAh1/F8CQ0oeGCiCt7iutJeIK1oeHxi1TMkP9xT
UJj/pL1y0Rji+i0bc/PsADX/zAx4Z4cofP7JVTG9cVZp25ePpHbKZy2YUD2ADtaGLuBYPdxjWW2E
30gvZ76/EcXUnm3V9IpMlauFJPUo5lsZ90ZFvaKJ2HHhymAGg9Ws5j5l4dz7MKZDcVjuQ73l3iwU
4yHCuSF+4gLCrzgc7fD0iXyUypIIWy/qdkknG7inD8WZxkIlG3oWrOK2BjhZDSn2r2toCmxSrLIE
SiwfrlbXtEMHl7ZG35PuHunwgb0SnKhHsUWlj5ttAWs/++1TnHL/26WfYmbyrlappwZC3j2K6SbK
RkC/r3pZYgdlusFFz90IbiNQyJ7HSw7FeJhgyw+81f+lrEbya23rfsF5qb+Fp3wE6CCD4LvJgNRM
R3kMYhvmfGo/S42Wa9+Aj0zPieEEgGta8giF0D8ZtpbsmJWX8juDX84qB24UxolFjNVVZe2X3Yie
GCj80vjvLG1T4F0NC4jQcPD3j2867Fq3Og5B7/TNDbQGxdOB51Bcx2TcG+YukEkC4B8eErrf8ytQ
NLcOKOza+3sp5Wb4e/dk0+SH+RmA7/FOk2WyzrkF00OtOeaRnooL1gybuOrsXe5MO9d23Ds1zKgg
3NX472wc/oQMIN5uidmtKAG2YChsaF2zc00NWtzqSsodYA0DT2Y3P+SwMZzvNvoygYy27uDwC9IE
qRO1GyIzEWWJGE2uECVWgmy9hKhHaTYRoWjM8Bid2VAsxiOsswJozwQ1HOj8eIMacozdN/STKEbs
munvxEwnIW6NZZrxprLgXB32mVdaZXZzZZDdoGCR3foeNgdNAB16w45dc5WraaOARnmWxT8oDxVa
TGhppZ+0Jjgs11IvVfwc6eyW8HwjeBOvUzGJM91x+Vc1LX2OYH4Hc1D8DEt8nLJ6ZXABfOjfibDz
5U5L4WrIDaadUlm4m0A2KWgllQalfcRogoZLQzGapRgNW60YPTNoXY9ioGBp1XwbGlfwSfozXi4s
QdmumrLe/rdbQ12p3RQph167BIjcLKzmTXdY5PlTMr40kdui1h9EDwMLwK1Vuc4FVtkZvN4naJGA
xLL3eXXLuW+vCqPL7iEX6R16LNndqq2Tga37meICD9sN3JBgyEVudq5SKQ8MBsIxHD83c1A2ot5U
DIAxAke0IMpc5X+Qp3jbO1cQpkaIqQJTrEaFvQG+0549VuDeuon66Tv5qCyeKR+Gn/xXaKaeUI/B
/xreK2CY50DOTM46irIRclESlciuGGrPEDhs7vSKXSlGjalm8eN0tiXnMCVkUEK+QhoAQqRQCFkt
sflu6h5liEKhhGsm5QK0GHk2Tj1QCYIaGjVT6cpiWx/jkbbaZlxsuxw7AMcqEsgJt+YV7CZUpQL/
O48hnaxF0rwu8ckH+lEa0U8K0STlU6+Zgh+GumgJUVpeGFvbtmCroEpfqSqCVWEXzD2K4ZezyyUk
gGmSmiWXhm6hf9Xz7hdeRNlhatMc1nzGOmexfIbU1hHyAdY5wDnXGZXabl9zfqfQEqeeNoxYx1Pe
lMLZM7agCUQzfZCWACGq2yzX2IHR7W1m/F/3qksJFikUbtealp1mPOUkQF6yxvitMnHEFQw+yqZd
7KT3AXrPug+VllFm2b2FxOVd2na+pbxiYjhQpry8FXMeZBHE2tdGVYv7jxLGoo6BJx40MT6pYJR9
UW5834cRo5LRWK4jeQzI+j5JH9ytL4EEeDLQ65seDKWxDlkuYCfK24OFR8rBgfEE6EzcvFEzKc2M
ysCxa4mjwPWnCc1wvussGA8Ut3lp3vIUXNoW397R+N5LTduVJlawvHfqJ6ABmydmygrIc+HvKEZN
oL2OMpAP6AtKCKHt6KOgTyoMOoi92uGBQvS5Ubzs/Qgw3OlfudAXnHN7ENqAq5cubDDsdFO1Qb23
qsj4anP2Bpf1/F7pNn+BKyqqMp3xNasybQcyPaxPxnvbw/RCkLA3qtuXWc0bAg3JBZCBYDc1sEmZ
g7PwN6VSk4Y+TrwHuL/N89rUt8cqq0+6MMJzKuEIGYIP+Jb7rliHgZSHPI+it3JSoPHCfmJ6Hz2a
Tr5SFpBA/i7msFSmoVHmE6Tq2v7SyQHvJC3xDzbPTABbCrmb19lqsQ3o0CXEQvZCa23HNJxr2pRb
qfstXKWLJt+XQXbN3P4K9WhIn1slZC2WtWRVlRPb0kJQwth1y5mbrZYVZCO1qHhaiZHBBpJSAbVb
ZYElDv9PhRcSfCElmCVlhGeC1pdsFpdZ4v8tl2IdvOn8AnLnUF4vuHmyG5R4jQES46IGChCFHvva
GYZ9FTCiWcGmtN2NeeRcaYKaspFyj1JTPCcvVzTqMmhvgoRhKUtd3Ikaut4P3Cu2T1OtewyQSzR6
tAFnAATGQsJCzSQHRFv5I0blwGEnTuF2gFciRecx7CC3djtGB4qVafFndr6GsinI4Ki7QVkOdXpV
3XOtKD5UVXqDGt3EjhTrsvhg61N4/FClm7u6kuHscZqzpkQ7j1B1Zc6zjk3cWtpadYDaj/HVbd3b
kHf80XVcPttxMYdLm9XH3hygpKGykrH4eFE62De3SvWH3xTzRYGWRysYEKSJu4OOksdRVn8Hca1d
WbXpQOywL57iOHypJ1a8w1hLbCzUm/eTShNju4J9LnsEOGQcsbodjOYq7WnbA7X5zYcC8aa3BYcV
edN/yfj4J25DvAokXrauQ2EeW9V0Kdwd5p4Tio9DNdF9in0a/k35dKv/j9tTCk5ra/yTOxH35o0a
plnmrWmwOpPYVu0/TQTGr6Itu+sShlFSeRwq+4VCLaqhN6vcf7LwkIksdlUm3hY9+FkzfsmrKmUU
kgEbtDNi/4004j/IxdNYb7quWVGXEntuz4mN+lbVWtfuJq0JH/j0xdWcuBfh7f0YVIh6EbTVAxQ9
bkvIMaIH3lOwpPybKpmJMxnpoLKgYtSMkel62MrkWxrSv1KOvbPJWyPFoUKXBB7YrdW+tUC3Netj
3VmnLm7zndM7wWVp7DINUSlvsUWcIvNXkPJ8R7HcsrA5pMQql1/p+JKOKulcM64BKmWVDIFOwMkn
TQwakBx2k4BXi1DLNLyG6wJr1bisQniKqlNPawQIGYIpB3wZMO1PyFzuhbOp6tIE+prL1Dm7iqVg
Op1zDqOihQlw/9Tm+T6zrPSGMmp2o944JMnt1xIMkj6dZ9jk7qYaWOYlRGlAgfy0hQ/ctLoTNZQx
NDhyhpwQhBzUxHJVFITDGr4W43qJ0Q8gk7HfVk0XeMutEnUts3R/79fiZ58KHKFTMoBF1glmI/tP
N5n/A2bbgsk2jIdaMfcmxeZzdFu7dqUE3T13y70hO2dfmPVLFwIZSk0QuRMW2YQp7Qg/aipk6ZIw
6ofBCvOEoTDEwQUwc/no4T63h1sDdp0xkw+KWXqiXGfKN5cnzVFK82euUkFBGS7Sl3tRu/GjDsf4
0QV2e2+qPUxX2wC4Q8RT2wcqPJZeWneomQGx1pkjJNXD/LqQQYg0Io0/c77xSKPqi1U61qMQkX0v
p7uZtE0MKAP+9oFneZ2HvV9au8rIMo9yKz+zH1UVGGu/6IwNDWkCzNkBx6VOcjAgtgzwdZKv87bl
N8OCPHDT1g2sGDDUcsFvYYHG6dtpXfPEWIsMpjq8hrBHpbgTqR8YOMa0HCBZ1BhrqHQfGv0TsLvO
IXKmEhZNMkn1VRkF9QnYpmHPh2qvJUV9gr4JED662rDQmBrKa5xhKOZL/tv0EkvZo0hBRUhgBdL6
qOv7ODG7BApdnjX8Ty+IkgETraelkJgBIRWzwOWhSzkVjPmw27YPeg2IITyy3kENDZ+LSH4NJtc+
umrJJSYJdgB4ctNgVBdhG+2woi5X477kgecYst6AlIQZCuJMEqdcqoGqk7aFB5gENfI/sdpUvwUa
hwynZFno0QBASyDj/6bRMDZDHKJHY4JdIQoHBYzvVxMPu3OaV92ZekuzxCCrl20jmYIQCUhgpie/
gT/AwiSoxalXDfU0q1VOvgUwgZkRCbAGpbkRKPBgXcUSyHmq4NzQeL68CTFFXZpq8NlA36EtNsQP
DLR4l2VK7q/sQS6hGBc+iCPECnQVNZB6JmvHY4zvqZ6Cd78gXhwZTVuYHgJAp9AXNKFw8xtYbsdr
Xk6JFxeRvscKP3zG5s6/AIt8JS5zzeGviZMTaHf54x66WzFgp5F1cjPonxaDaDaTZcAJV8XMVAMu
PbvQe9/VQeHu3I7fdVvHRjiEhAIU08dvNGFnXQe3pWjX1A5k7qSS7AlRXAdlVnXzSHT2cwVc9Goy
2gCb+VCD+iwKBselGaPWgTymolJRENvGaJVx3uHApchPhRN8bBozgk7XEvyUk6pLps52gG8HzgVs
tOmYCHs8hmUzQaMGwyUG7w58IjTOZX5rQlBF/lveEpNVaRxy53uR2e2lybP2woYR2ykaVzEK7FYF
6eNswOmzavBmzi6QnwWmPh5BUQ+A0KlCNOFwycggLwFS5uIbttgNVv6oo27ruCMsHiKtfu6wWoDh
ZNwfKAaUuHbEKXUOgluxSWB0epGNBoMkI4JvttsChO9KwaKNL7H6HuDWWKVDdQUCC+C/tktWjWEn
e8Z9lBXHp6XcQWUKMOeqozUZl08VEBqWCgA0DGw/OqjllJBDwely2uc3cG36dV2GbN2PNn7B7hCL
Dd77vVflFnh+mpkdklQTTyJzgrWfRwkqDJX1JOJAf0zdCw0oIQaweyMBvdhUXYkXvAvVPwXXjVOR
4juluqFC6DpYI+xMo7kvoVRUkOZN4MN7wF5sS/qh1IQSurjzuC6cl8wN5DHW0xgAAnCe4CBeK9mQ
P68lmTkALjjVC72kKM6zcNxHLjybWNBjE1P68BFC1VuOeDRRr0n078KozQNAB+7GcKHXqneafMDS
FO/FPNU9Pei/oW5bAIYihwe3zP5hi8yA+GNybbhr7MEL7L2MWenWqVkKNELQ8x1U3v2Dq/nHtBqZ
Z5nui2unnQKx/3BMm71lJSQSOl3jO5h7Jk9+JE/wE+brDHo4a2XKcgtVM4Z1d4OxA5hwvOKAqSAW
a0Zxkhr4A13MD6nmp2/jBIiRHVrywqI0edSBLVehjjUzBE3AWsnMc14y40PTwMvj7ONDF6ZdnZZJ
yuUB99tV2tslfB+CDT1TXWf6zRIfh8fqCUsPR3q2jvTEXB6zn6dVdiWtq9nJNbxK+U4PnPg65am8
Uo8a7HRBJZFdsGFq1ugroFgtke1wGDVc8j7tsc4FOquhL6FUXziypawqUOEM3vq3IkvV8e7kn6hx
BgCHDtSFRzP05tkcj1SGv0yCheyfygDr03aI3xpWvBCttMZyG2Z3Et6rY+7vZNvxE1FSqaF46Ruu
54ATuqFYpnJpAtxU42Ba1QvFh9ro3XWPm6TqJpSx3Gm5Sel065K5zZPIOUiePQwI4Q+rvYZAWJ+j
LB9XqRqCheweMw3yobWIJxxrQGIH0IxBNdQzgdyGUFicbpZYxLLknIOFAaXMv4kUTAcrOZfm+MAa
x97R5BKnnsnwuNQqUJlRl2s9MOe7NUQ4xFnGILwyCCRmhVtB7wYNsaOph+/+b8fR+PZTHH/NfbPC
SgAtTaVx++5IPdst1y6XRJaxGTiYzcQYCcYOO5gs3wPJNlwo9KGBZNKFMgon3c9xYKrWOLGv1sur
Fn9YODAOxgLGzHj9alqSmitmgvjTMv3Uw6HaxMFA/+fFrNnxplcg6yXUp8M3MUTVQQzwefJ53+4X
piCRDGH3+2eCCuQ0SxN0BXp/rpiZhxR0/fxft6EJx04TQAE6Fy5MSm3HWNSX6ek4kDCPU6LGCIw+
RDwsG89eQ2KvwNv6AB904xROrnGiHvZaVrUtUFmFGle1p5gFPYlqK/AnO+d0WYQPDYUNj4iYgJSz
Dcof9mrmWn5iZxZZAV9wCX0Sv4j861C6G9QDxRGuQfgzIbYm8TbTyJxWSQ0IKVZNT4GuF3ujG3Gi
Bxg/3FDDGnjDyDa2FZi1Bzp28J2Un+dZckOlMc3877wPJxU0u+7Uwqa0hwP4MwzfnjQ9Zl87cG+3
rZPl6aYBaKXACf2FKyNpcpOOHSM5wL8MUEdK8Y2g85gEtJNyEhsma6vRRPEZr83/el1ZuXLdV1Cz
JL5IYpvNJWn4YWaE0BCPosNMH6EhFuiH2TMaYNV/Jatr6U7A3q6gi7uaVInbSsbsznC4Vk52fqUQ
NWleOhvWCNujIcB56Z16fZF8yKV4nBswtoJSk60Od+gjmz9v9YugDzmucBpeaD/pw18+dhrOqepX
Y9VQ6LEFzrlc/0cIX8XLOOb8ZSwBzw80e9rT0IZHFTxqpmhDQ+5XPsBGA6q5QIO8CI3Je983cA/H
iDKmMoNXpH/jokL9vIp+JEnh5XhDvU9d0W+DJEkO+OVOLz5PXigBAijYg+mlezOzq+igkbscstBh
CjUBMJpmgtXWcqIyZCmQSNLXNo45hOe4zkNQYUyACZdx6EOSvG5/0aSmlXi3U/fzOKfr4jzJvIGJ
FXCc0GkWU38HG7HwwjhJfk76O8ej7JeNB9oq90sITgotAKTaDZ8nbgIpgAXKhjZocRLws+tqucSz
NQEtRAGpO+J5YUkVJprY0YiagIhdy9hU8GwahqyH5j24Qh4d/PAOq/PGNbGJ+Pe5EcWWtB4P3uXc
aIjcYAcBbZBtOq0+t/70PP61MgfzoIPmUwqV+77ppQf6oI6CWQXrFZVD/uaoR8CIUD44y5Nzr47Y
nSkpPVbL9NCqoaHn9o4HbgyddJzHR7kQ1zCtbzTS+buIdGcXSznejMAM14XBi/ehcS62Fmj/ZE61
n5zM/pZX0eChSKptXbhT437Quywgb7wfQNXDIzSKhr2D8uiqHAX4gxS0J5CPGJYTY+ojBw5O1jri
ibMWbdvcgSJt76WOPUIGalvK602t4bRAHZ1+aFq5G5ivnQu9QzXL+Vrw+CsMJ+O3uIk6HLxU8RZv
l+gtmnAOPAFCcxVpk34JcagJHHr0prThTyngXB6lJcnYrrkD8jTNxu6w7wLtJBLHXPMpemBfzs9Q
QeRnAIBRhbAIrk2BIInKvcqBtgUeqfM85fsQhk6wWYLjjQsXrkmeXZnAAjXp9egK0STN/GUa/Fab
enC3coCcHdZkF/hmGq9Fgdo+DUXGPg5pdklmKnkZhr4hd1g5TutiqJqngg09OAsTOzBDq5/cHqRe
3/xGc9AGrJ9kH/gQjQtK62qlqENFYb6BQmn3InyjPQUdQK80DFvNffSp5dEoqkT3EpWQKpjATMNB
V/cyGFHitXjo7P+cOgtu4Y/t78kt9XgJKb0IYhIbcJbGExydQI8EcRPlBGC+NBjfOeMmc/1mFcLR
9UJNYZXlBaWAzgsh17imGMMPfBlVswxFxu1DZmgHilMGTX4agprzDgddH77NuC9lLPeg3AZaatup
xgf3aYKGflpAxBPmbANwpE0Re0EmsmsQtfpa4/H0NQ1DnEsK/x/bgpEfdms/3ChAtS7L29soo2+9
Wb6M6iVIKmxM9XJZZLAkH/MNxZYJKFsf8JTKznOcsY1Men6ArgY/TaIB6pi687gO9ZPBLECgp0RJ
cyBFhYJSmUZ+vuTz1X0JSrZfJke6xuRBslEUby+vIT0BkMO3GpicrQQyY0/DAIf4nf8e1Hq515iW
bxO9jb5JK9jGfZh/gdTFeITwL/ZVKp6L6SUYtfIaTeOuEjG/lz7Ah6WNw0WmtfyuJRa/C+gGHMZM
SOx+/xOjHnbKLQys7nQls0zsDXMGMocs1k0VwOI4bvhRCa58x7oJhTNowD0bkL3bcsAVzxBuDE4F
rGF3hpTFIw1s5mU869YMNECPPhgsD++ySnHCa8NxrNRbrFdGB688NYLdTLJ2lc3YRA5jadClG2jC
gZNDhmSURfMNfk3gA4fp2onNZt2mRnBtE1adKt8PtjhBCb6Urflu1br1yyonrKgd432o3D+pSVRV
8GtLsFxTqcLn75Us6rVTNvWmUSJwiSLjcRZCYyStDbisqKY1O//jeKJ5StV1ke4AQL5R4nIJTc55
YoDbehqHr67m/pNoXfY0TBE/DS02Ro4r6+9D3WwH1y6+QhIk3wfuoGxXTfN9qr7RfGeAR4l7QQcr
6pqXoPIfdjvV3yf4B3iymnZxJhoQb6afFjQuj8mQ1g8S04yk/nP0LdTgqortTNE7KJ5H8JWI3cw5
0jgs2Juux90akp4HWVfhbbK71l+7436qgUCeR2MDaOaYpQ3+NPH4wNupuuTj9EVn0n9qhiw75/Dj
9jTd4NfamX5SNYQaIVP8meqoZC0FkygxmnWBA1R88AD8KyNgn9x/qdsobzjq4Umfn8bimQZF0SWH
XhivTc7N1zHRoDHf6dHv/msjovp33LLfJZwsvuDANsTzbXQuXSuSY9NM066Ck94jbPFpcRnp3/oO
gDx1ERgg+wl2FN/xeeRe2QXWw/BD8PYyHce3hQazWtOpQVlywEKfmqG6U+N0kXHK4Lidu37rrigG
olGEqmlZHure+ZMH6fcK2mmQSFhilBz7Kex+J/u8xLOiZ9Aa51BeKNPqThN9zn5MVQFYGPQDDqID
bjmG4OqzW4O4IESqhPpYU65xSvraVkJfFQD0YucRpre4lIpMNml7wDTCW1pJnO4w2//SNeZPw8zZ
78nLnFz7ErYc6uxQhUZFqK4fU5MADD6mJ00E9YPiupV9CIFzVuCgBdrUdMxQj3ztdglMH2Op33zV
yFAbzxwFPlfkprWiNMgcorBn4TSR8ig2NwkOjcNEWPg+49o5OREh/qd9t8t7MOlcU2JPLPtr2XYo
GFtgoEGFgR/yLHpCJeVPaJmsGDypbUiJeJNRahDj/ZvDO5TIGcqEu1akEFj25T/0lhYt/q0yBdOU
3uDUSHh/Ah1mRUcadpCNvDPdWNGIriph6LEDj+PjVUUKGVcNBQRoLUfODjRwe1dwmR0GHCitbEvU
T9RMOJnx8hLYipYlzRzrq31sJ/qDEnCqnh70CU9ACxTDxEtHkXiNnvy5IBnjf+ICpvO6GSoxOCUB
96FbKHnAeWxVDNxX4x36vdNT2pjY79os+Rn2kQeiALh5rHkLsY7Aqym56yGci6AHV+golDewHlfD
CMdwHl7npjd/KcnpMVVf2tJJN0kGATaY0wNDQV9cTtNFDHnQITO8YvB9ULmyX6zFWhO/bH4drYRf
8efOr6ggtFvfmrAHVbE5N4vYq+2Ud6fm8DjEgwIUTBygFbl9L8JixOmrDonkvzEhi2RXucFDd6Zm
16Oo/NVsIArZ2uEPA/w+zwyZeYGCtHENihqikEYd/igc7VRCStcLm8Y9aiXDdoLV0c3XNXzHpkPc
JdEGDxxTenBDgfuRNUAFCzvupzRH7dQvHpUaUAT2WRUUsyWYuiUrPDgKsCfj96Sb4z+xAfEAGVr9
C5Szo62LL5fnm2PaX7mdQR04N9pto/XpodbGHnsD82WKGMDphc5Rleh68Deit7maEgkohgQC9NpZ
CRMV0HDF/fHfY/xHnnwBoIwV2+bZUgXSqS5Ax8qawTzrUEdLXd84FmpkY9tbrCmHsmMHy0J7+i7w
1UV5Ri/K46h32aFJwBOzNWxDyyrfMH2AWpQali1YPtSjhiUD1ld503mGLPMr9w1ofU8VCLiWM+5R
UcrW3A2MVzhMfhw2IWRFltkQ9O9N3I7f267qVr1tGHcexeY9lUNwG6A8sIQMFS9L8YxC17BvEse6
cMsIX8t0WzJHf416Gb3m6bZWA9inTk9D91rX2cnSpHMXU6O/Tlo+j/TO0l8zkXwY/Z3TpCFfRrAg
cqCnKkP7UoyFfbN61F+YDL52XdgeHd6h0Ksm+zzOIfYSmVuwin/orWOtAbPUHuB0/2R2MH4Tpqaq
UH1wobhVyp+ycz/GJxesv35wezzIcHimPrQsyLQngM3Xesj01zGwfRqBvImdi5r7m0lzaqRj/frK
UAI7T6Oz6wabe42DBVAAHNob21dV07xNbTaeCqgBY2oY38xGcsgeiBq4egxx4CFl9zbp0XCSmZy8
IJHjm65hy+LwINgZtYYNHlw3wK8CQuhE4wl/H6cCJtRwolDzH8aNHr4kePvBuad6NyKZX5aGAe/x
YQhCxHsThHiI/u84dlQRXhbwKqQXFgpwHdjEk4H63H9eYktseYtNA4SN7WzwTOiBvFeu8pzQq+89
9Bs3bdRWR1jUa8+hyF9oyRWWfe4xy0quELCuAPAOrBVN6KH2A46y7MnC53piPhj7vlrDwS99E/vG
vZmAKWxQqrz0rfjTcFDuL3GFHS3oIOM2qQoN/nzUUlJ+yseAzRfQpZWBJZBWd/MjlR67nT7F5xN1
lwXSh+fuh24pXaQmY/pnGbXkC+jB2MyER0vgvKdR313yGAddaWjGICaxYF+qoTvUAdguqFnQrBU5
LY5bw280GfM4u5gjw+LIy6YYXmI23K/UEQE1HWlcThWqvtmE3WePk9sVzfgNrJ7MKA43NMy7xgbG
UAOjymSD15tdvA/0LnnOnSy8mhm7gkaXPLs4FXz2ZWOvIrwuDxQTU9icp0B+w2HAWtSh89S7gC9m
HQwLtNI1vlqpX21t/C92NAQVH4TVYARew4zfoFkcwcXEKc8Rc/cWz90bcy1m47HSlRvgGGFwrIJL
A0bra6Dp5jqKoc5vaIZ9iezGBiAhcuZekk0MwjfSXvelgJ8CTVNi0sdvKTSOvTidknMNob1TG+jm
Fsz6+klABtRLhIi/C8s42GZu/vbTblvpZf5jVFayWTkwUKCNDqrLBDihRhqMHzrR3Rf10gWN0sa5
2Pda99sK8iyWq4HBLburncq6AgwSg6aJchsoy93DnxSIZypKcZys6dFyLInywE325TRBH0CxWXw8
yCRPzBsRWTTXrXfjCFHWherCc9ie4ae/hYoMQxmZkfreLOfw9/r5bqZe7z7N2rEFAh8OybwFxqtx
HIrlqVFtCcI7T0yiuwRDsVmgvdQrITEz59JQC9tmD+xF58EfDPQZrBZXUR+xZwtl/HvPu4PTxqfe
zIsvrT3Vez9Iwl3v+Oab49peOVjiuxU07RrrjuA8QUL2EdhVtYIEUbC1UKFb16o6RRUpapw0PoRl
2B2W0lWjRAVokmLLUOUmKGkclhCl0S37iv+uUmz/cJSteB1FBOs5eLnYK98GxUGACCZWoRuUu1pI
hvWPGruyqm6wcjV38OFs5qGj0mki19Js38DDaEUxmy6JRq5jY2cFH2/hSJYe8Dj7QYn0D9IdmtrS
Dyi7fl1uSvHMMLOjmILn+Z4U68YYWhb9DUWR9FtYoHgB0NCv1sQ6ohO+eBZNO+ywDkgOQzfmD5z/
uCteRtUv1hx5K8qfqNS1oN1l4mZAr/SoQUEHXDLWvdpp9S1QN8PG7tynU/nm37QtaZeQasnkOOW+
QY18UT35IL1NKXj+ZkDeoDy3CoGqXvUGRCrnMU0Byld64+SKfZmMzw3+D092E/qXfMB62dYm9g5F
pcTTMju9CGccnkMojFJ81AEPCevU3EMBjL9jCZDzDEvQyrpVNYrm9Hxv1ZtgfurTGMI036IQ37Tl
FTG/DXLp8lPHnfmyOWbl1rYQzD8XlVoTaFrnkWYcqbrx3Iau0lqMllmimuQ2Xqjl+NxIWm6aKnEE
5uSVBOUo38+S6KyFYG0qfNHSLHYAFPs0XGJDFYfAiyavjr+DCKKXiqZmd6vIkyuWkvCDsyHQgt8T
Fn9/e/0YeBY4eudP8TLR82ueQB1BTVJ+UvgBX1FX2BBnckU3T1TmoG1S0+IesOzyGvni3BmJnnmy
bHRg50p9N4jSfapsjl1MwtbzbAFZuXUushrPKMwm0M19Gm1QFzGYI8VgbnKnCjfad5J26dVhBDXz
cIBY7iwu92macmxD1KA/uPmm02DHjff/KVSislAYsa+a5gAlzqEOpdnAGFIsVfq01IuCpIUNkou/
SHUFJdMEDbNc82yIy5xlaQAuQxOtFmfr2IkMUEhwZ7NNbmNjOeeiTBlQRcVPM+35U9Ca7EkyqIw6
sW3vaBiElfUIwTFSc9QYQGdv4SCTrAHU4U/MhZZ3F0JnNzSn6tyE0EjFQWmqjr4pQo3vm9jAh/b4
GuCIjUMHk0HXyo+L7qT5WOdRD96OajGow0TShSKxR0FH5cxaasvY4voPrheAndGxjQ7fH/Dj8n0P
y+oDfNIAZQEeGK46ONRZGor9TQtj4BvMgZf/w9x5LLeOZWv6VTJy3MgLbzpu1YCeEilR/kgTxJE5
8N7j6fvDplKUVFlZtyN60BMEtgEoUjBrr/WbJUp841xuKHIIr7STh5rYE30lhlRyCMpAdAnnNeHB
Jpp2bZmbsbVvTv1yXoMnB4IjyYmHVuY4XHTYVN73QBYUuXNvbSR2rnvyhcPUnagwPomR0Bibmjm0
7rXd2+1SyoFGBa7UbcuJX4znzA6GqH4zqJW90mNNXhR9adx0aSddmr61Fi1YX8bN1/m+hcOvmC8G
vdJ0iVKc43xx0DQ/ms4vWqf51hgFq6TNsLqZMvKp0+T9DMDgC3PltehLdBkZj2lU1+EYzBoVMBXi
QcqslVXaYui0MTuIVO9hYGac1WmqUwAKh/d0nohTP7WPWQH4zIiWTlPF+DFkHYH8RBTm0UOt0ZUB
VJNtTR1xeM8IW58V1dd23fn5lqd0OasVk/HTfLcNCLA1ydxoU3agUrxg7+kIAU2tPub/NJuSNbED
R06kEwrTtQ5xCMd/TBDlFH1islMn/ULu+3op+npb2WfA9A51zests+/4gdKrHpQFwZ5038gFWNWe
C1E05QGZ79gcXLiljPpxbyLr1vlnQ6IDoB3q/F1hvkQMkbB/d9KbT8Tjr/XAxzmIyH1DF4sYbxo0
kkLeta4ar0GukpnvQ8TYuwpZ9mlPbFxg0ce+PpX7ddD5+9Pgv537V1NsJ+tXfhMlAGQcYvcmh+wS
yNUmDxSyXAhA7jo5LVdRnvvXjQ5WK3HS8odfYlvS1+qbPrGBigRHZBDI27GylbXuV+qZ09mIyMjD
Y9HauHCj5IxyolbdBmVxJ3tR8BzWeIxpqVMcMrctdnEolQsx4BI5ZHIyPGoYPawqzcxgt4T16Uhb
V2QsFsmalZVcnEnGZN8se8lTmteXteVVHsYhdzBlcc9J09dKleuHyjHDhe9m1aHUa2Xd95J8xnoA
JTlfOvMSh4JimKroCPvyedjBhtQrDMC9oO62uYfVVD6x1YJIZmNoBW8puGyiT2zi6rZOeY7A96EM
19RXiEp7yzIYStSwAgLwFHGaJUneP9un8dEwQYSZUb+XO9AylsJTpVC7HjdMM13rlLR+hGp+PWS9
e5WjkcwFbT+K7tOsGunHH6peXktj7F6ZwXDhh4X8UqKVd2lqsnMw5jeuW3r3CCUVe9VhrStW/wq5
gQXFGWMrd1q3iOVuPK87+c2H/3mjuwMpl8rp16Ek13em5MDXjZKXv5iQmPpklCqTQyfPtxtiG/Zt
RyojbV1UD6amGNC6Qd7FifMgySGmeG4/LGUieNjKsnGTtIm1R1/+uhot/Wa0UuPGLNqDJnM95kIp
Ssaoa4Mpro/zjR1VM7TkfPBjbHQl9Hdq6doI4vb64tuAaIopYnJrNEAlRBt9j+zM0wCMFiZqyZBq
eivyV06Xprc1dfRzTyWPF0VWcluYiX4TKnMxJnqSUEXl2wnjneiTZH9YqknpU+Jj/unw49kGU7sZ
sbvQmuRWCZv2JgiXxI3RrvWrFdJiwzaZFvRcbNFO9IsmkAQeuUkPQxj+TTsrpqxeX6ntgudkM8ee
R98pErjz44g1pQSP7crWrgCJFRvRJ44bRJrQmjKGoh07WXBmgOoWpxFdfj8J4WHbsMjHFDBYIblI
+OUg1FU3oyLgx1dDDXqzYZn4qqXI17XdiyU39TwdALJ4OqClMXCVlecr5d2oRT8lMFKveVWdk/5s
f5h9kSyRzCp31BtrpAbCg2uy4Bx1BTBqEdWPaL3FaLA8GrITboacyploBpW/Csnq3bdVrQNMhb8W
TtNQx/zRBVYM+HAw9rZRe3MxH5qpOvmtjRcSdLIrkP6vor/McRsN1VReKUrIYj/tgclUY7vF6+J9
z5j6kEdst6gC/qdRY5onziIb+j4uVERapnxWleKJEYY9ynkfWTBY8j4ybad291zDwdyJniYE6JOa
ubdL6kybOXlcHzKr1s9Z1ZiLMDKb50fLcqvnWk7sBSsdlVA0A5UbQyYXw3rlAE4tpTtELu11rNbA
tMeaRGVon6dDfTmQIz+IjeEn+sGOioVi1Tn5+j/7ucs0wtXO35z6SCEX6L62+rwt1X0eD4+C1hfH
3kOYmcaVSk3x0pEUVHQnWp/TNTkk8lY9S9rReIjVR9GtJ5W1iVWzW4rmdHRixeYVq7DysoC5/+lo
i7//zCm6chep46ORK9VdbLUr0NrFY5+HWCZErbqSYid/7NL6HHEED5lqHbx76aE/MfWHlVLPLY3K
tTgcajOpWg4vQrv5dDg4+nOEF7zbUamIikkcZJKFZokcraNB8x7t0jnXY0O+qRI1v0iDAkby1N82
WraoNLc/k6xO/1E9i97EGpIzhwTAQjQD14IC4BTaxch1jZIKmmIio4mjpr0P8wFJXn7qOTGLvU+G
cX3KZYoZpSWvjXGA8aDosyKzc3Qi1YOJUtA52J4Hq9AnMkTY5ue2Xj5UqV5epUZVXokul65i6hqt
3J3B+AHG1EBOsLohO3cMHxaD2I1Hl4e2Uj1+6hMTP7WPu6LXSKLSntuDlZ0b1TjLdAgVzmiqL36z
kLsheAm1wp4HVNwvPOSRdm4CIUCuEuOxUhDUb0r1JXOtYeZQ9Lsyk7oGKFT5a8hX0m1tzrH5KgEL
G+EVaDmPFSBwojiujZ8JIopD4Bk/Ipl8TkghD4CGv24cJblT5eAaRbz82bFRvHd9ZzikWWGeRyYy
lGKAq8UHePvT6uMSttnEHyJGvQprfgUxIY7UR0u37Bv+kHIbcFOuwqqVftRKczxD4lbm3G2TYY8D
NAKyblHCiS0vLJ68a2D4EOcNLM7WQ05R0UzyGF+ZqW14lAuP7YEq6lqb2scoEH8zAOk9zLymsOFv
ueN42clJfAl3SiGCpIxwGgAqEV+GbqPMyrh9H9CjfLyMp4FvR4gBz7UYyEsFAToqD+JUdlArixLN
iW2sKneDJJmPChj6Bao3JKQo2jzooGy0oLEemy4v12GXBesgsa3HdiAniHXbfYlA8llZO/JC9OtF
/yOvXe+6KtL4AvKBOSvzAV6aJHUbWdOlDYS3Yd7ZhXIrWY66193oUbTc2uhvZOBQ05DY5Jqz4+eX
L6VaU25TRPdnWejgCsZLctuo9jA9Hfu90lrOuWkDcZ9aR71JKAMYUsFrODa/ztMNqdtjcfpQDWN9
0XeBvgkmnooMmeeHwiU8S8q226lTkzKYWzvITODVCrnfBWE9dQOxqJakqoqNaPadfeWbVrnCpa1d
J4JJIzD9KK7OWbp3522idNk6yKAfmmiOgj5jqeHm56kMHkgmPXfdwb1C/t/K9izNlS1LaX3TFG51
wTM4X4LejG8NEz9YUxvdpyqU9pYDNHlWDus4z6tDPJAChQIIMbJ1y0Pi2Pmuy6NqMWpD8OyaFvFN
MD5KtvIee3tVqB2mX2Hw4EtlvgI6hN/ltPHCYtjlBvi7rOf37XsI9WbM1TvtmprNpdfFJUXntJ4p
aiNd1Wqvb10HBqkDsOBBNUGh26X2HKLym4CmQTVdv21Q51+qeCzsSslLdo06OsvQT6xbJ87SWT+J
x/7qkVF+c0o/m6mSiTG6DwCrz6X72HOle7h/7VkWcxGJJs41aBl2obYSzUhr0H4PmmJF3iSeq3Lc
LSXHDh5Dyf6ZFKF7CFtnPFhh+qqpevgY1nWxtMixbXhr0KRKZLVJ+KByIeNrP+pzcbTT5fYMlbBu
31hpc9tb7/PrUqvXfR7JK3G4IseXBS+dm7QrVURTKJqZ1wMJx2u/bfXrFmMZqa3MnWgVXgZNZkQk
WjSlhhm9rdu8sFp/K47qOws9c93msfDnOYjXnYVUI3E+VJZ+PHmPW0OZFCvV95GK08cf4dgNT3KQ
GnPTzNodCoLydfxn/zD12x/903zXdoenHrT7vK+H9/kNd3KMN9IZwXq56NsaXzLdRnNb66T7kLfI
3Dd0/zyd/ie4811T9h8PTVkM9zkR19SbIZJ0Obj28f/WD+2FknIPG6jHPDS2HEFAU8EAyMpwn4Zo
sKrag6qU7i5sAghJUzPIXbBfaObg/E2zdKAD/JuDGs2d9Jw5tTjIaMyMt0j+VwdR8jBvXMXapPYg
rVvDR/8qTKTLtvC0eccL8Cm31FXQh80byqd3edMnD00YILoQRfE+yYLxPIz1cFVFanDn9EUw0yj0
v0VaPGtySVoaqU+JRLIM1KvZGHVr7gB3QUqDYjIf1NjcOV5ZFAsxLE9tSbaA8gO4C3TVXDnkt67H
soNPCsDzWR/6pQzsBEXb6KIEifhYSlhTNUnXH3IjjTeaZvRg7Cvloss6dea44ZUdp+VlYmneFkV7
ZZORSb1EGdtf+Lmp/ogUrKTkofrVKRR4rSR7GUIOdFW1uaHExROCJPJMadAiGirP9udW3M9Hnk2Y
UE3NyEIDr2gwt+jaK0Mtsyt0/2SjuQqiuL3SMGE9pK7H0mtqTf2hjJ2OVtQEaeZGl+3yFqZeeVvp
9QbxmOJw7BrBd0tAurZi0Lfx5wNkZS3EqG6lLCRl75cYNOG93L6KAcxaS06QnLu1u0VFtL73lbTb
VFJoTdoumBx1FWyIevyZ4muLQojinrGw0K91VsSi3xkT3A16LwavqEdbQBYo99T97THfJMu6fJ7I
43szr9tj85it8m0qddNkw0bdpu+6hWa47lksD8ouVGtnGam9dFObRCJ6ocDTT9SFqSGYmDvcaHpZ
Pjk2zhGKn71hP53NKpuVs69rSFwoyoPUStr1RHXZif6syYenoTEfnFQ3VlbVJYshdlj8hOZTg3cD
dmVuxJq/dVYdLibnhL8lwu/cRJpsDzdO7ekzXZLV6z6UsXtPHRS81bo9V9D6glQy7daT3PKQQC+v
Y6mZtZn7KGpWpxLWJ4y2GIlkuV5AWG3monma/a1CJprJNFlTw8+TP1XY1KpAdzKs5oLtJghteYuq
8lRBJykuVdKih/d45L+JYS/rGjzZJ+pbOs2xpzmdkmA4bPbRnKyMNs5833T2YlPUeANLkdUvWVu7
+1AuGRa7jWJVWwSzD5/6jru13l2TlY+2309GQKtDc0i9uTh3nA/dvg2X0qTfryG0g7Nq8SZE+8Vm
rHFyL20fIoPmHAX+RX9hB8ssCNOL09TOx8onT0NzK04mDkg0srlWbOQr0adWOknUBCl5+P0m3Mfp
J+CmcomDWGlaWuG8kwbFiB5LY7A4jX86CCVmY57ZlQ43sNGIryv3PJf95KA7ujGDWtI+m0q+11C9
uJdMCi8DMlkbvWy0OyOPDmJCDa1zZvPgPrhpgnCN7UqLqv3lKZW6VLXIXvWlSpkvlDF4NsczGZDa
mWgavm7PFSf8lRdDNMuDULvr5TTai6bLLXOr9FekfaDKYq21UILUfxw9t5qhCGVeWFqHAmOgXLhw
xh67MjdXtSona9GM2o4qCZGP7GJPevxx8ULxoqw6/tTiZ9VTyFJkx9xtMIbGpJdh6/PRmUyIRJu/
3VDQ6usHBd5y6sXYVrjW3IwUMP1Tn9goVhFfemE0rPzecWenAXEEoW10xgr0WvS7dWrMmjIdVi0r
ngvTMM4gjihn/dQSXWJvTHAqSrKFaARJX18EJE4vRLNLQmmbUw8S/ccZH4P8MuoKH0Wk3D/6xJ6Y
zLMuWjgpwvKnPrEXV9i5SvwhC6wB0pmJOOtaICllF2njGWk5YJhWOnNMJ9gL8OVxAMaquqX8eDWR
Ko2FGOE00dLQQyC1Dponv//2X//87/966f+395YdMkrrWVr9879pv2T5UKJGUn9r/vMW0fosEcd8
zPl6xD/Xb9nFz+St+ttJ++ClzKrsV/191vTXfJyZT3//6xY/659fGsu0Durhqnkrh+u3qolr8Vfw
PaaZ/9PB397EWW6H/O0fv79kTYqnxvWbF2Tp7+9D29d//K7Kpvihjr/TdP73welr/uP3m58Ysv92
CN7K8u23n+nrb/ugaN6Imv/lHG8/q/ofv0uG+Yds66h7aarmWLopO7//1r39OaTLpm3KqBwbLEh+
/y3Nytr/x++69YdCqGI6pgWuTrYNjqmyRgyZf1iGzKrYtGXTZI76+5+/xZf/6el//FvaJIeMv7ri
y5l8CFXj6X8/fVlDU1X0PGVkXKgsKkiDqoy//LwOUo/pyv/SpUbzg7RldZ+l+VLNugurCx743FVR
JfCFaggY2ijPSiqyYzbxo/yGtEmAYGcbmDOrlFuWf8VexkZmpZvA/JThdpQcj/IcgmRGxyQqOUsd
pj3JGCyQAvWCzAfiX1n8lMSyTNGq3fdQVnoSBx51lUVL3XRGZPjahOq2c/R7289QCAQzwHq0Wbha
MNNRQHX88d5RUFLP9OFGGRahZ0SLKmSpp/fec53na8eXUaEcX2O5ohyu28gwa9Yzn/6WRI609Mb4
wg0pplYEzK6hSgs1Cng2OWii6soVP80FiIynCFawq76WvkX5w8r2IZSIBXIIlJiJKbrBfuk1xBvS
MVtInSbDy4vc2TiM4ybEFa/sQZSi6+OBOKkhgeWEBK9YCK4oqu6R4cMExih+xHnyxJtEiksIHu5Z
3Uy6HKF7NrTWSvGlfpnU0bNvxq+u5V0hQvSWwDlddpEnoWs5Rx3CNZk0Nv0vSwPD9GZj6B63KSyY
0IMfcdnn2mGESbZs0XDuBvOis/q570m/eBy9+q59W6CKuzYb68yu48UIYIY3OyWmruNF1KVLbkl1
Huu6tGgn5gmKSzOJLNScNTmVeqtZIJqC5Ye1cHvs0bPouUy8ZK7WFit7bFJA+gC7Nr1nSzeu7JbU
bzKZ6CGiMST+czdaW4qa+RxyOzRa5DADJYEUGfyqXPOiGhEOVNWlVtfuPEnjg+SMD2OHlZhqcFlY
0LDQuaVqcNVW4WIsYBrJRQVSim/vYngJ36S7gMTBD5Inb3lfc8GAEN9mrbGobYloOUVDcuS1V3p7
5CTTZSc76MtFkY/L3Thn3QokOEazUssCMse+v9T9AUt4RHqWo3aFa0297H2nX5ZV8eRnAMuqMplI
qNgmjm/GJDBJLD4LFEkjYq3utDp9reMAtogtTUod7VYPtXqV9po6jxaDarIadId9XUXZwqpKfQHU
mUhqRBIj7fEKScIbZTTXrHuZDyODiLA8GBpDaukgy9Yqi6TAjpvFwdydhErSQquWOw/FwHk5xNem
k1xVpo7AxXmqE0R70bOqxkuv1yHclBdZjzCpEyPRGec34L1XAfQ5x/cOaLjas1oHYN1JgKZG6QwN
mUmJLD3Ub1robBWuA11Jn8a87RapYaLv6U74zw3GibM4LA+WDJO3iLr7frBWrA6ePj2J359un59m
PKi/PstsAIWyrhIwqYoJuP7rs8zEGwERXctb2+ikzKzMWA+huWG5qnGxxsf345fX4+cPU5S/+jTN
Ng0WizLPz2+f1jaKIkm+660tO5vU0A8Gih0aP6sOIbEJXli17Ss5ugytjBVb9ePvv6syPZi/PLin
L+tYsmnYiqHyjb9+WeocWpbheYC2SvSclpY99+odOhVzNIkHHgnif5EgRu3GOztNdtJorf7+T7D+
4i9QZJJX03sDpLf89S/QNUNP8G6C6du2e11Ndp5vbosimQ96vMzc6D/84PZ0vm/f2FJV3n6KKlsG
3/nr56VogZQtz7+1NvJS8a1kXUaXdc6TpOzqENcvJE39EYphAQHB6O6tSrlKtWZRqP5ZYz8NhN5G
jRHffVMEc9s2npIGs/X23s5sVmXRRssL8EL6Wo+gkBdxjflRjiQxj7q00a7SAaru2FnbQg+fKyUg
xH7KkN01LBeVKzno5oZjL4ldnvpYsmcwjndDkeFWOIywMpK7xomhy/sly6TuJ6Z7t4mHeBKMdfTo
+RcuEUQy5kFQzRPVPYCNtIoSLX075RmiVeu8Ua7gqizKMt7rSo/PbQkawgM3K+hihX3r2ep9NNi3
PGmc2oBXH2SolNoX2AkP0LOsbeWOK4lXWNyU84xHO3ol8VxcEf+vY8Z/Gw5+jgb/bWT5/2PMqHMt
Elz/m5jxLg3qt9ffbuqf9Vv1JU6cjnuPE03zD+5mQkRHd1TFtgjUjmGiYql/sAbEssEyVEcl8P+I
Ey3lD24ySzNJ9sD8+ggSFfsPR1MNxXEU1VIcS7X+b4JETZnurNOdB3qUswPWVpB0MR3NVu2vd97k
NZQqXWS8FVq2F5zuHpThIkcpZK1M/I5OL9RFMpbOWozKCLkcRwXjW4xi0Ps++lfHilOJyX91rOL8
xB3DXyCRX0DsZmPHMb54p7ZDwuLcmjbf+kJvRKT52IkUgQlbZ+NNYLzTJp7geKdmoCfSeRZtnAny
7iGnsNNMxyNlRrMYMPfqOsBkqlnoD7z5X6O07i69fpwpBAaZBXVf+F8ZeYF1luI8tBRBDYcMuDsj
/agv4klPaJjSK2LPFDkVkVs4tZGIRo6xDSl74hmuWy4yYqUWegvhutTHrINXim4r56Ltm82lhPft
M4K31O4nTK4wchO2b76LG1os5/r824Boio2JncAuEnaFYjffOBMaQozFIHaW6FiGFPCGdgUgwr4I
eQyvvNy1L/xpD4MVYGwwm4gB17B1sTCUC+mAMxPlXInyQp+3GZLrbFwpYmNRzzXytJsheug16LQn
ZgJe0nPWhHgXCgBlKGXg+JQsqJZqC/+4nHB8vkdhAK4ZLKTEnWgVRnsdRWF1hrSR4PYJyh/fo93g
xYX8+gcrcLpXEHMIva3oM0fVu/67g8SJYqPdaGWWbTuBVf0rmKroI/x7Ny0U0FXR1+r53fv/3NYu
hhBvcKWLUfAOwP67qHFUE+RWmJn1MD1nbVeh4KV29ZqStUaiUG3OcqtrNzZQ7gujD81lao/ZtdqD
DTakyH+IYnIEEJkgBKWFjOBHjwwgCgn3Yi/+2Ks6KTj2nfYsFoUsTXwT+Z9yihRSg5USpbe5aHdp
a6yBZnlQ4igEt6MP9RKgHaj0KN2MKLVBVpbt67xqQfAjJPnq990SjEXyVLvQVn1dCvZGrbo4AUT6
AmaOi2cdOa5jAVYjophx0Werbzg8wboorM4ApVfmKwHLK+0BhJhA8kk+yHy7yF+sBi0nN35Sw4Qy
fu4U0tnUTFEl9OcZ1NwzrcmeuD35Qh/NcirKV+NW0UaWoCf9gTCNI29Roxm31Lqx/Cw2AJjh2SS6
2FiJQerQl8x500qhvTakF0QV+31kudpF0qPpBb90vG9jEI8yop28s22vjmeKgZQ6a9Lh4IxGf9yk
+oIjgs89ML9nWQHb3NWZCqBy3oM+WlN2DK4yN1Nn6lAmL0HnbaiV9A9gDS5gOeJ09adymcjVivSj
6PuUcxRt/oGX7giL2iqVcFe3SrL3S1ZqvG7GH56LT/RE6oe+fqOPRvCQ2LDjZMMNd9lYJvvAcd6n
tum4C3Xk/z+9Cg/Ht8jXOFr79nZxZEfVHQRtHdPkhSV/i+ssBdte3/Ttt8gMUPNzojCeqU4AVyE3
s7M6UmmL3e/t71M/tf9l9/uxVKVJUYPjwpJ1lO+awrsuUCzHiikI77Ju7iagG90MuGk8/ZvFRjFH
nWcYcLE0ro/9iZr51MSnKWg3JPNeKt2lmHc67OOIU7+hjgBOxRH/+TOKtISo3aU3g43IXdVm3VWA
6cfONX14Wmad//Si9szrNe8+cTBP1G2MKrzSzn9SaAi86GdF/npVB5m9MVGTu8fkZJtAYerG+qb3
xvQgQXq5TsjreOg5/hjw/tqM5J6WwJSaH2mLbGlSVv5lYsBfKz3YjugKJlg8D/5T61YgU2W537XU
+SCsFQeE1f2nygaSLCejuy0CI30YG3ku+huHetFQhyrJ48h/UurLbuitH+6QShscTvWl6PZafVuj
anrnUaU/r3VyqW6HkgcljcV/uPrsr+so3XQsCyVadUrQEeFwKX6NbUbIxJUJH/0VhX8tAmwsUZuI
xiddHk2SOyoxQ+5q1ziI8CpHKUyOHdAGXl1B/x20a3IoDwM37ArkQUidiGVPqcnRDgzI+57ok2y8
JtDc3HzrF3P7xoTmLeadhkOzOJRayS/+F6cTfTJ+7GTjrixDJ0neNN1OrhNk9ko7XCYsTX7U2Htb
080NUehQkEx8EFNVX3+f2o7qp6mZFVuvmaQdQpxjHkwXURclV6YkCBUtf8r3jCz17abbckuuulBH
vmTak2Md01ev8d/3vo5+nyf1eBpGGUd8nUdpRDlTy0afCxt14a9+2ji5sg01s8TDb5Qptf+5Oc1F
ExZhuEmjzMS/vu4nIYJoQN7+NOXbYUaWXqpd3G/EoWJQzP1+WOLI11Kkdos+i1bCQIeXJ5LTtlL+
MIc6mAV4ZT17eb0fI88HOA7sLAikJphN5kC14ZTXSpCUc8lI7xSw4JeCafzREkzjICjuVCARl4KT
PI2JlmAaf8z8Hx03Tp/wcZbT53l8gmh9jJ0+bxo7tT4+j6q3tY1y4P/Qgv29nXv6vDfUDE0TuCOi
T+ydNpEY8KibmwopxNPAt8k+OIbN39/J1td0BAKomqbpNusTU9GdadHz9Ubu/UBS/VKTXmG33dRj
aUOGC7H/itx2Lu5oQoKXJtXsK0Ifaisf/ZSUX6qP/nZkKZ8VKn689PdW4HyaL/pBk73E7s+gdK6h
r8E+5uZGenC69MRFdNyb+oAcFUsMBPWZIxQLT8NijrjaxJ6YyNtRB3ikc0bReTy5rbj4Yo2o7Qpy
S4EFwSxtHSQZp6AYsp289mUNRaKpKad2fFVDURetbOrSXC8nmZ5k54HxNCklgEIxzuOiri47tcvn
AlxeGP48dM3+KSFMXp5mmMara2ACYJtb9AKAhQhuyKkN8uPv/4uK/i0asGTDIfMgAgINW2eRBfpU
kPAc6oFOXkvPURUt60lVfSaVcG2VjJTmN9sjqBP9hf0kJPqCNGeqkPIbEq1YROP4Pl/0iSPHYOwv
2pf2eFZgLEfLpW/nP35oEFq/LErJ0aT6k0yb1rpG86I4OIFVXokN7+RTj2cn0SEPd3qjkhYn3Izq
2LhxpJZiARTktYfZzE06muE51V3Q7dNor/TGzXSA7obV8QCWYBzQTeqXVboWS2LJiZqFAdJxI5r4
JTULNVayjRBQ890/R8VS/DQqluJiVJ4mfztWieQUDQdUMsa8/+UOuM77kwGD2Ehe+zrmiMGIlhhs
7Ljdhmr5C1G79BCD2lrAptH4JgmS2Dgfe+D/4SmEbYW9jToYl8Ug4wdeGfnSqFwPGS5pXrq+9mMc
cT7yimzt9o2PIn/p37SF5t8oUb90vFq6FF2I0WZc2bm/6CAsbfHbUZdO3aQrXwrauTFRyQvdsS+t
aS83UBMhvIq3p4E+cvR9IY1zMe3UL07S1Gn7aYDFwzjDsc2K4UDC42/LgnAn6q6VMM8OeIm8CK7H
0GbpSlBFzIkg4jbZpdnY4BZ8/z88zRRjyqlkH4U53VIUk2ohqmcO1kA60fHXx5ldqFWNaXX2XOHP
QS7fLbd10lzg9QDPvJ9EjgX2UexlUVptzbK64GlQwXqZJk/NI0bS0a5jOYbkkQXJJncc/6xGHGVv
hSgZWgB0b7AscWZlECQ/rQQ9iiaHyVPGNhi9SH21BsT8Utm4UIko9ywBcd4A5kJWIuQxM8pkRYXM
KMhR/AjHdYMsIlg7KmlvKnmxRYps0nzkftidNqYfVIi4sjn1UayayUrvzSzVUZaO7nr1ddaa2xSL
c2z8tAct9CdDR93YGrGkPUwUTQQY8+sGN43rsHbPuV+ie/RDLGh5O/6UaCf2xMYeSwgdYVufZ1Ws
bERf6bTkF1RPXh8fuqQtbjFjgIE7hRfiESye7Kem6BNP7Y+5x2nTAaaUL12jrbfVpA942kAhHc6T
ONkkCQ6emtANPI0e25ZPusNE8FW4z4wmqnHAqACD/GlnU/MIPIeIsxcTuCDfbW5wkAtWQyh381Of
mEIG4ElphmrdsUIoMeWVqWvVvQlpwqSGlA/eYwJ0Fy2OYEAmI0kflDI89me4l20HPwyXxHX+o5ZV
RDIQIi/1JDWvFB1S0tRv8HpdRYiqrVPJSklBDBgGQ12ZuFht35k3KfUyVMUATCKsopMynxoi+tDB
c3004mma136a5qHfHkKK+/tXC5C3f7mlCA4s1cTKg9eMaX5LY/Zah1I0Rj/PGB1U6ELI9k5sJHsM
V8WAi+upT/fBaM5UllHHOWkcyzvuPOPjKDH3W1PMN+QhpUrHV7KK+saXRnwdWoewetoMBtJJOq+t
U5cZVPJsQDR0U6iZfpzmY266MuXKnos+rYuUBezqYkVpvEf9qUq2Sl840KMwADCpXKxEMx/1chPV
oJ9Ekxoo2aQMDQPRpMKgXLbINolW5I/ZrWccDxQ9idluXES6D54DpUBO0vPEZMnS6L07EwmUAWPC
q2998tQXfZ136pNAac2OmZpvxzWaPZwbHU4go+Q9QoSM7qu2lZaK6jfn6uC5e3NEdS1GluFRHr2t
PGnhfp0aWUVzrk9TjaJtF0BpujWcc4t1e+tf2NOmkFkMyLI/94PYBwQEp3smRkW7s/uLWpd15Moh
t89EnwNU9aKUonqu+UO6/HRcIaF4HgN92xW+D0BprJ9Gy5HvQ5N3up4QWolmmWPwCp0thTvNaKWi
eaXZWMgdJ8euP1cRuT0XTU8qfliG31yaXvl/KPuu5kh1rutfRBUghOC2c3TbbbfD3FATyUgEkX79
u9g9x+3xnO889d1Qijh0I6S9V7CeoxR8EcZ/alA2Zg4HU3ngZXxUrvVKEVFqQqRnH7d5fBLSF8jq
AmI5AFgOJhqU8yywaGbKsvuVsHN5x6cLlW69NiBrq08dRmDKbW/F3s4fA6w+jR6SXRk726g381li
ewjYwpuG/XbUBN92Ko3AI2K18xdhPnnYvHfSsFuVes1G1PsgsOo1YrawJgq1t7YDwZbkvOdKcL+h
sDkeJ1HXZ384RZM/nxnwYD8GRXG167P93FkIF6Ia1CuRzGuBljhDL/cNTJGvKUyAFqELfpAfyfwC
m4E98TaoPZ7abSBY/61dYInaxROIkYJpvesjITdVbwhJ6rgF3SjeRm16bDYwj9wS3T0wI2hU2ZAS
oertQkz530MgHcJLJ15TNZQGwvtUrEo7gTr/ltjziZ+UU06+WLKReceeA84Wdh3IVIUzzuPIDWDM
1QUATgd42GHl5qTIXSZ2Bu7uxAgrbeeI/J9+9JzIv04nx7dP03NtLKidCUR8eJwc4tKDSMJ78JxJ
JBkTgJx31IadAER/R0AfpxFDIZo5H0Ww8nSYnoS+xGS3ebWNRKhq0cdGdRWXoTbuWjj/iouvJWy9
bsPgqZZ22CZD1hBoA2c4jz2oCoAsFsYitVm8IkMb0y+DqbN0XATSW/f0328I/ieAgI6QU6YN2qKm
DUDw5yOk0oMUCIB4P4wws4BS5BD9XdK+WVrrTNvGE1VgX9hxZTyp2JWP8fAVDNp9UCfh0XUrhKTf
qyowEZLGh3TtvZ4bwmFhItjFx9I+MCcLN7Uy7QOfSuCg/C5R261XgoEMUYt/xlGpi7E7Lcb40Akf
CRAHj3zz7rdMpsvUITWedqrShYaMiPDNqUNBvI3PqmmeNTXSbW4D/XTwZ//9P3b/PqYLZKbAYQBK
w0M6/xNsIuRtbJh9xH7wAqTRD6jkSQHoA+qZoNDgZQL3E9e7G94ZrEXsX2LYeI0xd+7oXJfW2Sxh
UQ0BLTjo3hTb4wRIBH+wnH+VeMc3DGk12HE02jearRzBZ70zZZssYjt/LfvY2nLJ61M98bnZVJra
ob05bK5j0wQmO45O963TgvhuS/9eiHhfdYpdGHLx91MfCea995FinuN0TxJngaW0jUnXVCV7KiXd
8LuUvZduvbdS2Ilkn9p1tf7vz8Zifz8AnvDAGuee6SMX7XyCdEQiCrJkMKsfaVPAA28plL+qosE4
ZlCOVAZElqh2bRIgz2FfoKGAipP8PLvWp9HUn6TxsOtEBV1kzziyPOLtevDlh9tQB42NXciANRIe
Hzj7JfNEjmAi28VZgkmHs8ghHKAvMIOB230PZviXLpjYL01hPprR2C+h6hIcS2iYbeGrU249N2LH
FBG7pdUl1SOU5hMQLKLwy3THKBXmdEecL9Kzx6Jq7RgAtDewmfgO83mIfnTDK16vARzpRLezwEa7
pxFZ5XZ3WQLyMrnFa+wbAHjT5kGQmnpXDmpSVc5Wt57bQGnrbAGTiGJedKx+8Hs5yyZnNWcS84fB
h72IfRBCqO19RNOXKZb24EyMUqizFSs7COIFcU6pLc4EFBl9BJ4FpbvC9zpRUmkgtRk+DmvjtFOj
jtu9csqaFbYDJzs40TtltKSdgg57eUcl2j2AAMP3Fngdn9ppBHVOM28bDSrRHqOaZr7f9tZOMyF/
eL3tp+3I7We+3xY29v/jiO399WXnNjCfiJu4AN/agML+ecJuXJAH8AYKvsPaaQFwrCtneiyRHjSR
I3QtL99TtYSa9YxXybiQIxJSM+r+NBBCxkLMr8NpUD/dg0behtMtqUq39BQ/ZTaDp3iCMFPsMGXP
Gii33qk9tYwdQ/SJmoVKglUIYtMM2kIl9E2mGdQPyAjkF0WWrkcL+hPX7t93sZDCnlVVDnOucPnB
g9RKZJkvyH6ULjUcjPd5uKSKOZ3UPwy+DRumnsj0/L0B9z2lYHNKTddiAE25VSNYsIKS8cTDB/Be
IWEAfGYrj9RGF460JjCh0xivEwdlDghVRA0I+rcxVIp8SDrSHajqK+7v/nu5EwDOfAqxMBMwa4db
AlgZ2Nb/+QXQHXxDzXLsv8FuABmVCV0JRL7T8yPeTw8SWsZqDimAX9AJ9PcjiKiPyJXXG8hMdHOq
0qVVT24xlmeq2ECLLxwIBqyoCo4UP4YJf6CaDor2sY2DX2mGgwtou+oOCW3nmlwcBmMJLp+xp8Th
NUGYeX60ilqQaW7jGKUOfQ0dHJ8vjGxHLx9ozxprIGeheTRpskJA+2PVH/x80Qi1AtaIH1kmHwlR
QReV5vdhW6k7qgWQNFlm2AsuQ4JgJJV7Gy+tgc1bvJh3Dhi/CyrlkPB9KgdYOU3JMWp3htSBVSRA
xY0Heuyf7awz8RpIYgCnoR0T/K83GMEe8ar8jWfH3g1PESBSALQzcCWQVf7zMxW5UZRt0aovCqpa
kHeu3b3ZxnAtY5AMq2bXshvAALEVyoQUs+vMOXVdB1DX9VJxBS42bLWQ/CzXLaDH172gmqoeThfg
IJrsEkhXraVRZ0uKv0Ko63dv0ubywcf2i/ALhGegkq71pRI63t7ab1CI7p9OGv9JidI3u0sy1mdp
FzPohMSXNOmXYNKOr7YFgDW8iwy8Zarh1e/GHjJAfXSX+t11GPCf7THvId9NISvEh8xVwOG6eMtC
3GJZnzIat8GfAmKfqrc7I9IQX7MYt5tCvvbQsMQ7+WDZUF4SUqkPlpF2L07FQRFIsubgG6l/gN8W
lOOMJH+tWXUX19hja9qjFWETngNEQ2aWakDa5Yhedra5Q9xleGU1zzf1UGHLPlVpGER3uoOy2gI6
3EM5+yB8OQUywyG/gJdv7q7HEQZq+4blCGm3kyMSXZqpFLnyojtp7m7tt7F0z+uxx+Dyer9EAoJb
j1E1R0w6PWMzaC36mvtLEHWSM13sPP4y5g5EgqemoLO8+yB9pQrNiQQIP6zxwbiYBvzbffoiNf9H
kIxPqME/FkUbYEJYJPsAGU3g5s+LImQAQUuNpPoCZ8x8d3M9BFApn6cIH0MaFsp/i0+miLfuq0ei
gvZE7ag9rXmNf9Ju2J6pAnHNemEDCrumqtFr62gG/fm63qap+bOUAioUlcc3g8XjedD3HLIzvg4X
DMJhi64a4ESc6JcYwWtw+iIAeMbRP3EHRtp4hbMXr3CSHbWR2mwyGMjFBeWaauMAX2xg7YBt6lqF
M6yUtTMrAkhjeNG4pF8KmnPFykyhoUoLdyB19IBE9tyFwNojjaicDGeoIpNbqpbg6+y6Ka9DVYtl
EA9J424NQnhxUE6/aBDvunPVgBd32eBVb8FtaRlqyMFHni7cBXXVhvkFDvPOZvAhuxeGYbSRA/w+
oANvnSNRQ5IZuZxzmA7top9KydQmA88+XkWwRGr5iHLESKVn0T2PbJxcpks9HfGoHWH7e6pBE32J
PLa/h9O9uB+N9o2WjlqG46pVBuyQqi7cw1zZ3UZF8NBkfX0kyFpjF+k28sGBdJmOHuli5MED9Jfq
I9VuIwjyRrPe70Ej4rAfwOgBsue2LtJiZ8NR+dgEPz41U1W0dgTtomvfbcmkZZT6Av3jtqZSqXSO
be1BpHcKNyh4IRwYjss7RP4Bhkk4FCos6JiHXtYjvRfF+Kfy5FlHTjvLm1J+LfPm3s+c4JfbfGuL
wQUKwoKxLxCEP+rG+jJRZN5CWMfMC5w5dsrGLtuedIwHOxHHRDRQNOa13BZW+uDBg3JcRFMbdRTe
oxshiteS4bk70WagtByub5m4vshW0oc8bxg9eGHkfH8vZCG451NL8k9h6moscTKiNt27ZuZBz6GG
YnJXIZOouVEhmIxG3wKCc1E2gVoVnYgf4gS0SAUDwlmkGzOb1w4PFzBZ81cU3sHqUz0kwwmA9nUJ
ENvhtv4J/DfA3cSacF36ILvcRJ4x6aqH2w6c9CeMf7UCR3/TsQs3YQvnLTAk6p0wFVuWFY5xAu5o
NEJqK140VZUec63FHQRAFBRIhb01oOaytD2f7xVyD/tqulD1dqlKc92xLNremrSbdmsGyuP4bFW1
XmPPucQ+MLqzERC47yfle89IXATFR7FuhWMEM+klLWyA4WFM3dDTdu7jPkoQOw4RYyiTtRdn/gyi
of46yapxZ+UwZ8nSxlppq8KXx3Gcec0D8VIK/r0fefFTgXZyVQ8Zw2FjlFX/DQwckOB0HSyGyS3U
a2X1KMEu8m3bBdffKx8lZBmWpk7TFXWyuBGnwPBX1ElNoVUYswb5xy1VDWhv7HnIkaLpIJ2BTFt2
yRKWHaFnAmcmDjwumHxmvoxznEiiDOcb04FexYyK1EiXdOq+lkzwqkCLxvnnNoaqWG7dtQfJ2F0K
YS8x650q3kVx8trL3j8FUCM8tVOptGMD/Ck1LKmjS2W/gQyeMUN0WoB0HmNZmVTwbRuH1168gHwe
7CFCXUPNDF5ruZOMz2MBZqDmdnKmS2hcNKz17g3kmM8NpML21lB9ufWzyvGWHZyNFtRmm/VXDy65
2ChAb6lfZ0OMw0qovjY8h5Kpa8tDDLXBO9jGQylswlf+ywgVmtaqU84rQ4D9HGIrzqZMFtUSHn6o
TX3YaSDqM42UFrRX3mtTH2S90p85zhP7TOrkXgMzd33eygw5/h6b8mvAlYDHRd3uAweAPZiE3w2T
5Cn36nlVQUE+gHb92bRgr5xJ49kpeH8oWWbNSD41UZ1YJ3C+WlJvlkT1IqoV0MUKUTy6tS2z7N5q
9Ifwbtu1cl0Fye/fIAlZvm7CNJnVqccO/WifdS4g+VgMcbZsXURbLFD+znRByOKuV5Ivm6A+cQKu
QBmyRx6lQa5+wsNcG7OBy3ULvtciCOGINEJPbklueIq1BaCwRndKou3NH4+ab0Mji+cgTsJCL8ut
fhpqCsNftwrciA2EVm2w70CXBLo0+1kDXDap24jciwEIaBrYU/iA7Ft6PPTKsvaQP+71HJtEY3EF
82TxznfHFuKYotq1ofeh3elZcpSj/AYuIzvj5TM3MxB3KFcmvWDux506Uy0JxKvVBsE1s2YjjT1v
dSl31NmGjb/ASTZbUzVmbrNOYmEv6G7uUA07YRtixr2gXrWWTJCUhknACInWg+kASFGBJQyLyCb6
hmfvobXS8OIwvMCUnbOVCQH/4zDBZJAPWdeVEf8QGcsnWRD9GIyhsdbRMGyAQmrP2QgSLg1JUuTL
EIj9Ai4fPpE2AnjNztv/cRxz/mUzKUwhLA/kXJezz4w8BlxnaEFT70sMi1u3hZiJNXn5pY2d7lSd
ljPglJoztSnQtbDoQ72ZqtQxMvF5Vm9Ym0H6jfHIXXivjHOv9/N05sBo+J8Cwps5BFFCe4l8IqJy
gjX1ni4QLChXkptfR8OoIaojegXyql3vzelCQ6gKsSXMo+Jt8oc5dJ9+qN7+OyBhUXxVfjy9CryH
wP4BDhrI1L/+X3Vl1lGXs+7Nbot8lYewVSS7A1BHxZFKkIKcjBDM5lzFItlSG9kidJDFHSEOAS8B
YbBkdrNSyG0mDmk7ueTJEIdR1zp9KrV2Zl/b+vfS//+4zq5WDQ/HNcGSOADBs8hBapSOxVQNnSTd
UwqFqqnTJx+q1HsbfJvbyBa6UH8OvlXDusIPyowA3tKWOHhSypM3pJt8CrDSJVQlJNV9xtZ8irdm
o1+cXMHmjm2W36p0MODrWDQP4GnYG5XiEBnBexTnAjYpm7XuD9C5a3zaP9wUWsd51kO1zcKS7Kpa
zbw+K17DAUu+EfUWhKlRLXrxZEhRPBQ24kJA590xn+WvcSbrTWRoUA2omozjzO2C4dgl7fDMip/w
siheu6wo9szxpm827gWmQbyQnlnvqBcWqXM/KqpLHJs9jhP4DehmJsyIV/QbXKugokqvLR40ZCTP
dcvv8jDiS1hixDCVyiBH1wsOUIoK7uNkwsimZfwND8db7En2yMyEbd3YilawDIdXnvhmNLB9+jQR
sngv//39B2/20+ETgSUXDE9oIdim7XiUn/gA/hsZVk3Dd/Nnt8de5NmxPNhmRYk7wMh3oeGft4dU
WbCP2vIhCkNnTTVqb3ItqtmtDjYNsBPIxGy6zsm3g5vgjBc5Mp8LG3p+AnY3W9by/lyWrrqXrp6H
VTacqamQfbtqjQIaOtMI6nBs/9GtNHJ2U5MAOedQR+OFanTpA0uB3IWoSgvI7zIB438FKwyxlrC/
XZJIFjaZ0bwym+xAElo9BLgQQBkuSGZBQSoRyRwaZbyZMhLj3IYw4oIe4usjf3VFaeQaGt5QnDeh
w4XX0jrxx/rkALZ0vagUZrpOxrMPHdE0hGaIaQYNLpT7zWKBC/6MAj+uDTXgRX5a7pv3UkU9VEfM
0YP+pCe+98oH4HsaaPTmXWO695/iAFS9tcXDbEQi6UAtEq+j4y2i0NhhCZwU1P4ir4h2YIAYz2ES
fHGw9kOwHTXdnDIHwuCgxOYPJoTBARwynm0dQTXOdMBmn5TAQVKK1y6S5XUHdOoZBJzijLU6eajx
gUSTxLGR4FJGHdxqVFLuqQ0a/GvZ5MP6prNvyOEfNX3S3af6TYGfSqS4T1Nw7LuLABOwWwt2u3SI
ixC82EG290KoScJJUsmJdDnrpQ+k+aCAlwsBBriNg4KuNYOO1ojtgeWcrBiG2G6FHRSbqnQxm5Cf
Ckc9TIje3VDxWEChDcpK4EPPPg1LymaYXdlx5hg4e+jERie6FH2V3nnDPVUQDQRwANiAZwl1wG0x
djCypx4RT/Ahx0LifZrq48u095rkiBUnOfe1gL9al91TTbkpWN+IQ1KNLnkGkNLYAIB7a3NUhL28
8uZ52sJ4oBp+1EHLLqmrPKqRHlFijB9qQE1da3Vu25c0hXTrNI9GtiBFLRB6hdvVpHLE3/WOmq4f
r8pH1AYeJnwFuwwAfZ2VO8E9tWPSCgCYErrIIOcwlS2wr9d5khUzAdTi1iuHYdvnOjvYMG1bl8YQ
3Gm4oywNINfOMlfxwimi5lJw2M4GHZAnfRv/hJJD8p0XFr7OfQMGQJzMnDbGoaOemNxpCJ+DIdOH
vDS8b25U/wrcxnstfOnPHGXlFzkplwQeyEj/vaD+xdz1GADUODxiUcViiu5PCd3UDaKiK2txiZrA
hD5EwS6d0uUc/knZjsLXvQGmqjLNbEevXurN4/p3r2lB7oN6b3Op14YYnralevi3+bcJkY0kP68q
G/rsMF2CWR6sIokWcGMEuBqQexyGWxs2UxN60IP+6MGxwYXHebm7wKClmkNNsLs4OLRr5JsNw4Zg
Y6xeRi8ed9BkmTB1qCJSaC69kA1YJFF1QwEofdmUx7Gx5Avn8CIdymytORTjwiaCo4FXl2ve2u5F
j/xMB8GhGaOZB8zBY9JxvqlDs1yHTSIuRsvOMahSmxBqWvBCKHdmLYs3DuHMBeR0rKPDCohD+zZf
+rDkfM5rFxIEYN+8D81riNvQUAGB9utQz+9fZKeMBRiT4uh44CEvrAzcqUTqfeNH2NPpIfSONkB0
R9Z03jc7H88uHspvJit/iqh335jK9czPg/EFrDVQIl23vfQCJIzch9Rglkxq8xpBCtNo2qVXRs6p
KAx43ogqugsqZa577TQHt3PExjZ6f+fDRWjHDNlvRdeZe68sJZSpQQb0YyjT6l6JOwURryXcB8d7
aLyEAHF1+lzAzn6RxF7zVFc2zvJ20T1j4WIznffWaywgWlyrzvgixvEVf0n1HRuAoxhL8ZN3+crR
MtqFSNpsyg5/TusU8GGRQ/lQqPJbnzDrzQqh7liHVrlLaxAhrQySQVM7RLvEugKUfdXDIPktCvkG
ZtzRU6dPPR7u7ejDQ0mBKg2mVB3Po7pNvzulnkVlqn8OpRfOtKvVBQ5l4crmBts3EJs7eiGHC6dZ
hi9p5z53/qh/woB0pTV3Vq5M7M2AMw1sL1MN88qArZg2271AQhkLIsRSdRWpxzpPsFxGLP/Gy3Fl
qarZpxKCqSJVHgS0DXG9UNUFngp7EB4tqMMSVlfNqAiPYxRp0LXoT9NZMxb7NP5wGxoMseFuLkyZ
bW3Drxd9Z0JixoztnXYLewUBf0jkk0ys4RQ/WfQGI4bxe4EX87yvCvPBLsdiYySOt3GM0L43Ig+P
XinKb3VYzetpTuF5v7RtyovKnXSl8dXbcwZmtmFBQ9KyIKwsg8rEazHJd1gNH2PafUwXNu1SqL3S
4yOIHr+bbu3AlT1SrQts4JKyuL7e4//ZRjehn9C3MNhlAHrCVo8vQBYKn3Rb1ndN7t3bRhI9UZPL
m10NOODJnJo8v8pBoIzNNXUm3MuR2UQygKq+PSAe564dYUIqse5bSBfndwza7ie3MZrHJor3V9tG
q4W5m8UZxJUQ1QJ1Opm1tl+fSsb0o61hTU/ujtMwPYBYAScGlophoxCmy6HcDpXy0qsOPUcalS5U
zdMBnx/nxYJU4QNLhvdJvAM1F/FKajI6/gU2E83vttHFgw4gZ7mkXuwy1P6/3yeIM/y5QfeA2fJA
6kBqFQ+nZZmfINQlK/JRwrHjgvwnkjErrLVq143e2kXc7aGchAVH31+Dtvm7NvXdalMfjWym13r/
x8i/59HIerrn+094nxenRrXuqmKcBS18dWHl1CG94h/MukX63nMH2EGhhS4D4O5rI8kgRfBnR+1m
OAVQoNjzcnPhV8UuSjnARFPKDQ84ELRVsKEaXZw65mssFJAS5VGXIhnu6Xnrw/kYin7z0RUeOIDa
P4khDnYxSx7iIvFP1EQlA9bzCx2OUO1670B0q1oVeTjcJX69dPLRvidjjiEv4SGbGiWAwzDliCx4
d2D/kEIyy/5WIc77FFvezxHWn5fKarvVUATWzgpSfgc1uggEobDeKtn5S0SjwN5q+FmoXD2mqlin
uStf3KJLDlwjNkjVHowTrFq8WVV9oV4GeJPODWvnSqXvjAz2EIhJ2YDASBePecflXVgtoaQG9AJU
x7fYSjTLluS3IXz2FSTBbjakbbNEZNq7aGWfGZKt3/MWKZReApUFcLe7yRgy6f8yAtFNuWgCy14D
S2etRtUgqWHn+RFnYLXMlZk/4132A1it4Kdtv+lGQ5obzGJnE4gqxNFJcURvMn7fZdLaJYiULIF7
4q9w11xFPc+/W0b2ewR+e3M34T6XwkX6qlZOPYeXHbbgE8MHIXU9zyqclW04B74C/hAbXrcPaJsS
RDqE+Vp/6M2whA8PsiiNAT21WZ1wKHd0NoQ5nTuEmaGGBl4wVF794MVTEJDFpjR9GtoYHqf4Y+6z
2If8F5hiRzhEDJu+ARh5iNsI7kdcbiT0iY4IN2arpIIkAD4xiDIwJJSHMHfrFfbg45GVUH+XtmSw
cTaG1xT+F0L1PmLmQXXsAQGC5TbanaAeFyzqMWxakfqy/zDMTEt+9acxhgJ3a/jvYWkKinfq/8Kr
PX1x8C+EiEL1FkLuYJm5XgQDh7K6y6w0gIuthveYPGQw+P4em6acj00Ky8/Qt3d1U8X4Ze3yJZX5
Xe6m7vc8y34WRlc9iRLi6/+9VMGa66+lyreYY1sIp5ncAeIU/R9iCZDYtUSm5XAxee6fK6gIMo2F
F3IZO976IAhmafmWw3t05hqNPrVdyR5624K0BtrTEVJ5AyzUAYWaM9WnWzqIUDWGVeSHKvW6Eo4Y
sXrwRw8yT1bcraKqV+esSqt5j2jHG8vHh5iYVb63VVyUv2pXfWUw6XmBWjyE7aCmu0Xy51fT1Obe
MGskbzR0iCNRnGsoBj1WU3sE7t0inHSLW1iiBRLWBQi904lepqMJ+1MJmdzpzUpxASS4+mNsK751
M+E0ay7NYlZylqxFBkU8kFkkcpVeUf0OposOrvNN0B6g3B5ig2T23YHqAQSAD2HP4asd9MnnDhri
KhdTaGDjVxAs9PpL47j3xAUh9ghY7tlhajLAEXyIlMggMQHZPeCazaMnJol4czoMmaaCBEjc/2hi
MFftkP8SXnlOAs94haAAn6dJZd2PIKtj/YdX1m16HAD1T9Pxn7tOd3no/Kri9jyyITxpJ+g2Iu6L
Uw0WIYQn3eK1ggLXyhNuvjaquniNhPumA6e7j8sxfvRBm6XmwS+8DcQTIPEzTYLrDqT+4Xx0gA16
8xLLjcOC/NWXyt0jS1zNqdobwyMgcCcSii+q4E4kvHwKuybbdzC5X1A7pGtPoEWUT6wZFoU/WjMz
UyunabAFx07+APrfx8utzRRNt3QkBCRpyK2DquD6dEvABqHQ3NXDorfz7MEvC3+J7YaJF2XcruMk
Lw9hOchtim3hLgdyYc/wgG5YojU0QnJrZYatd+IJFBiHPOnPsHYP5sor6kvaSOjvWpZ+NaMaEovJ
wL7awZQDVvJnperVkAbQ3B/52uNgE83YAPOiNIQIsCmRhIEU5ncdxo+sHYvkVwswxZYyZn2NvAC8
eR7MKX8mvXgXYH17oD5kdK598AL50Ec5ub/nwTw1WrQdvMXCCcjmOzGcRKQfbYhDA3g620kVAR85
caSbUBgrp8vgqTHDN1I/+ma4xTY+/AWw8Bb2ZfEbYiEWFgpow2d+xnYmpG1WcKISj16FLDbJ2Cfu
HE+/+FFZEAUebViHexZE9RtsBnZ9CLmksMR+s7Sz4U2W4T72s+YIgUC2FojkzRD4DH+BNJQXDvsF
7dQ3ieTyi9CpWpSeHk9MqGEzMlttWaCdVWpk0R5KKfEqi2przyorPppNmS0B+kpfWJc9QwdA/wTK
ZaVTJ/o6pNDtUO4Q3QOjh5WmhLh0WLXsQURphGOxzb+J7gu2zMkwywrWHWMimrq9gs408pPdxDil
juG95FiQwWy4HGfmwN37tmveKuX3r603DCtROIg1TkCsxnIWpoaP2ZB15QE05nhOfh5aJoCr4etx
tffwx+qoYc1zrmBp/dDJ9JG8QXzJsk3eDBClaeAJguAdIp9G9L3gnb5DPgH/CgXu8Q0kNcaDQKY5
Riz/HWw16HZhQHLqRE2iEPGmgpENcgVsD/sFUGZD4cP1rcbKYGYQ1ba0foI8qTszYVLypQnVA9Qw
EdlRxjJNUxnNikTtB9ZCZ3a0oAAQxs7FHO+uGwMj/Y6F+jloHPYCu4FxoyHlvaSq77d6bhh40q69
+LM6uDTf/ffLz/3r3ecyhgAxtP0EhH3/IllY3QiWglsaT51fWMA2MTYfyrE9mV0OiWzIl6+AWJZP
AVQasYzl4ocCLjBs8BDfxg6AFm+H9A7bAgyPVfGkyiibKcnc2/DchCIV3ToDxnx3HTvdmk984DqA
auyVK1GMGqTILNs3iPj+rGDC0GuZfmlqOFzFTVLcQwrX3sDZytmE0kruQwC3564hwy85SBEhNuU0
qe1EiigocBojcBP2tBIonsdPIkxm9pSdjyB49ZR2SP5OKwj1vdeGdPzcN80DykX8D1kZQOY+7z7A
GWagEZmA05mQVvmELUb4JnAAJxRPDKndRaqHVL1kHF4T0ZiuARSr9x5s/9SMipVGOrKZLteewhn8
OTV2WY1M5DhA3TPnQJK645FwLgSHodInTMynatfxAeoRjetsgNuFNpBuW2zA4ccqLBubTq/Ve8so
xaFJ3XZZQ1rjAqkSSLVP//BcHcCH4j9oUm7EmCQSvTIZzvw0qU5DPJaRxy4CWrghz062raIfuuuW
nl3jKYH7ytwdAIYBmf8rjG3GV99qoM0L7u7ZHFIg09PYPTYJHIsgN2BuUzONjhxwgZUzdsbOj5zn
KEBALQPI5oAQnb8HPjRZGfnYPRWTewbQL8PPAAS1xsEXBHg84D3a5NKlPl/GfvV7EgLh8XUSjq3l
+6SBkAIVpLqqDCYjNCmZftJ0bLr+pMA2uiczcJEiAQBo3Tp+viwA7Iyfxyb8Cla/dehYmuxGlfjY
7CLKWAfYy9Z9H24oBlkyU854OfjXGCTkpWbTefOiMg6nEuA3DcNyX1X7q54cphrd9KsK8ZSNxxMx
NZcskfehk77mIg/uSgG4fF3bL5AxDO6oiS5U9fNshcB7cvjU7tS2PYePSbUshnOq2bAn2+FPLsS3
tjRs1SYtDlihvBbnNvOxSCfAcRbwgzVFkIULPK3tFe7Bbl37Qr2DNvmh8h/Dqq+3dp6yl3T0V0jS
uY8mLF0fqqh7zCYav3Rqf2PlqbswRpstDQ09INB8ik2H+PuCnlrLG4qNP0Dqm6rUm7tqG1jDmqvm
F5+OZj2oliuEcVw0oWok1rEE/vMcyB9sEMah9gdxpA1uZK1iARfe657X9txmRHQeXo4ITmM7k0Ld
rTMT2F3UEdDV8PTBKTNcgDEUHRRMkx75mHxsH3Hq6wueP07juc79N8c+ZAM4mnkDSY1UQx+afqM4
V1ts/b1Fx1pz444cH0AejTP4r3nHJo3kxWjCJZ0zh0KrbY748LxLbf0IfzK1Vh5LVpQoDNKczfLU
8Q9k0AMbHzXZ+QB99nQFwQDrxRYjM8wV9sYC3uTaOHotXMeCpClfeZPeh1Oss03Uzs0L/talfQKg
uB+fyiAOtr5R1+s49J1zVmT2zANW5UcDD6K0/lUEJn8r5BnBYAkZiH8KhvG55WNXAfQC3Lk/jCnK
RrzBcOKZUg7Avkw5IoFw6/R1KmqkjOzYClfU20Lo4v9oO6/mxpElC/8iRMCbV4KeoiRK6larXxBt
4b3Hr98PRY2g0dyZnRsb+4JAVWYVIIoEqjLznFPm43fbWmUje3WPf6cLGLS5TUILkU4jD+FeqxFL
S6tNnTTKjzRHkMtR4umSsEiiENC0t0nYO5/SpnsSHlUasmENk09NkZS71s7Cg5K05UM7B9+EhwX2
qzC68VzwTFs3M+RP6Lj2MnBoZDqUta0EI/t6M6rvesvU3KS1ok/pEN5qalLei5dPTosBxb343s62
pdVo/rvW2zjP44v4z29/R7b++v6fy23I/Cgk6v7KhaQZ6LP48gATv3OsJKVvD2FKTZLj6N26yyPz
JIAR4sxvPTZAOij1dVR7ErVknbdtM2h/gBdDu0Ns4lTqcBRmgfwUW7GzMXlU7Ua9ibamB+eyKCYW
RcbR5Nd3TQ4/UQnlQAip0cnkyfrZ0p3PmR2rd6Il+4hxZtFTHBK1QWzXO/LcrtZ+ZhkvEKz8hG4x
vSDgLt3GUzesUjgCbkdHKolBDJeg6WroG9qfBky1LxWRNWoXuvE50trQDSu0hUa/v80jSGdC285v
K8fy9pHS14eK3WnKHnIztmX3OKjydJOE7VdlUrvHscxUN2o6f2s6ZBUK3nU/HbNeaXx2+1iJ0CHz
mu9jBQ9cqqcFn4evrXvFqb4p/NoztbCe9VH3dhC6ZDuzLFp06oozJO7qS5Jqa5FXklGOdcc+D5BF
Ky9wykeHYQjNk5eBRREHXp9UKOYldGsz0ntGxne/e5X3LRmasHS+BLkH0aYmVyfbQliUlBiv0jYc
N5oxlNsq9vS7iqeT23ulvbV7KgpWAIhgbWpj6wFFgDuNMrhvCgUzq7xAB86zClQqp3Gby/ZzYGTd
d9uGNRoJUGT3pjbamZWsuDwB+mfHNMNVpQfdDx+h5MovUc5ptacu053fRidd2BTvG7Lz69ECsTDG
qtsgNLvq08DexXrjnPKhHvamLR29Kc82ygigKqm7lUx19fOUtcO2oy5um3stO/CsuVML6vdqig6/
t3F/b5Ns/UXKiZiN5bi+F9hbELvNzKZPKTd8DTj8QeyQjVMHbCG5GfwguohDWcrKSYop4Zu7YkmC
lTu1jU1h5Mq5t0bwB33xZbCL+9LMiieqcp+UyknuwDHLn3JJ+Zz7inWrRkV9Ho3qHiAAJf1pFLGF
+xXJbXYjh/6DAzPPwbfSUIdKJ9dvJGLPzmYKzPSlN4kaF61cbUVTGs07u2B7aKpdf9uazbDypSx7
0aUoXFdyG5xUpz1TpmlT/5y+MosFDmclsOm4CPxdOvav/QJeExPEJFwzu4g2bGNfJSvP1p03fiIz
kt2VSfSJ1Ul9Ow4Rv6SpV459X3efZZsnNaXhcKmH3U/eu/0ltTvtPAzW3kj0IHTBtBPQ0ylBn43y
6PWXbrCsYzHF38kx4tGjnX1wQnjJru0QRtzVCO/FyhuyblMQWf7MMqbdUHrPa21umprpuLKjtIcM
fuZt6BSoVTa1BALT1LLT9dTSW7ZJrLhst597Y58XlK1KbtDfFn3gHLN6vC/HyLiz02bH7nOjO9rP
vFdY4UXN9143uvupQYlBze1qW4UvE2DIHxE7nbGNUGXTH3tEIz/VceDclN4E+0uZAKuIW0AkEY90
KPy8vdyHKZonPNNTqS3us/nM0pX7lIf+SXQJY5fX6a7vNd8VTYqb0ltJqb7HpITz2jKeqljuDn1t
wr0+N63Qn4i8xd8iKTOfwnbsH9I2d5O5VeRwboR+16IkMkg3iHFIrMOz17Mk1rpdF5jflq7FbfF1
4IQhtcHV30ZaZn2iivc3ipj2cSjr6GC3ngOpx5DuQ13xz30Y1rug0uJbUonjViu08m6yK2vjpDB5
9b1/7/Bm3udpnp7gI27QdtCdfRvm9o0GU+pWHeXpbkBbY+NR/PHQTjHU03ovPxXJpaoMqg7sKb3A
ax3tO72qDpHvNHdj2IbEvZLqRfWys1zyS48TaguUrP4aVa3mUqmX3mukXfcUUsn7rmhjBH0RrFCI
oh4Uk9l6Q5pfGX3p2pamfDPZWKhyZf6yixRhGCN1a6KC970mbeASK37rgMoCnoUvfscdIhGS3xtZ
2O6rsbm1+SntYtXudwPE+feyZRNbMAP1WTbq76qZRr8z80yVJhRZ/JjvTXLPL1agIRjQKfUD7G7t
tkya/MYeqpMTkRP0fKm+B2HUullNJqDM0V3Jq+SXHLDNcjLWJKatZ1vghflpmjTjrFJHsg6cXvmi
9+OZGAic/hC988je1rJZfgsDY9r0tlweCVNaD1nd/wJbwYOSrD074tq8pHUbnbTQh8kv7cbb1Jm3
L4bxPVIKH1hGM+6VoGl3ps8SCdTwpR0z/4dDmdxKQbHqYUz1ngrzSt5WWdc+E54gQYIHSsoUmJZ5
elH7OqcOoN6jl5scrMkxD8oU5Tf8L+PdKDfmnQOyfR32M2J8iJz9qIbjTVZQjj+Ejvdk6Hp9b1XD
MYZbpNf6FXKjpCiGJjmHcGDsyCA3G1Hc5fNZrs0+LA+i9KuF2JxKEbu5Fda6tVctnKZPstxlD7KX
EzJtjJNRdYmr6V1/aFvF30y2kr04ifWLrMtwXzpAO3It+BnOz1wjdlYFQFw3VInDjo5sHrqwQyO6
i7MHX+0d4pVt/cNEsRSWYuWXRMqilEPrUynr00ZR4hd7rIp1PmvNpUJwTon6lRrxRUWRR5VWBIKU
9VRZs7hs5dwLR8cx9Z0d6c5q6YNcAXyLwYNlnkW4JcZg3tvXua+TJaay86lq6PrpGV3gYGPnRXaW
fAKA4ANZP3dacuNEzlcr1pxzqLG/DurHSdNCV51UCGsdeIoq72g5tnIuAKi4E/zalJ5Aiu8ktXrI
umS8K+ZDuM/GNNuyOQ73BTuFtW626jN0p9+0ahh+k5+bqFRmocJuG6HMdFU3Tr7piX3zuEz86Sgl
PKh1ybgMPEf28ihF66Q0lU9m5Ft7L5YyeFIyfq9K8oWaGTSH7JoFl1yMN5NH9UiqGRbK89oA/V+c
b215tG7ysm07iBPbRyO30r3oWw5Kbf/hUtsqcTWL8i9WI5CCoJNr1+hTZpYefu4gdV93qaHdx07A
FhXJXOq5d5E2AREAkEB9D1wsvVr2qylszn2lsQUkQvWYkmdaQauDCujcp6SaueqmBlCxZN9HWmj9
IheFCoKLMrP94GuskkNV/iZL0nik8nQ66hJIk5UHd3I4zqGJUupZCMZfpDpMXno5oGCdcqC5cNkm
AB4cqUrv4CDQTDce7GpjUkNvBCEJST8Nb+RiyBDTQ5bILmRpXVqTSmrP8R5Gq3/wTf8MNtpH5jyS
CLDE7c5TqvxCPA1IslRm4NgaiH9MVk1AaqtPZj5G54G4BqGQpvoUF7l968T6E98f82ma1ZCAy/7B
8WMlY3ZFxwo8WMkubl12JIAFn4/oi8rau22KH6JhBoG8ya0+XltWNd3HMGGuNKUZQCZo0/21D762
nZrY1F7MLsLAbgGWOwkWP3qKPopd2chYAEstZRKOVd60bfJ6lmhFvIG5xVhJYT+ras4+11OeRHyv
Ehl1S96E58qA9UWSgXaniuOdxYGvgXNoQVppsMOdjcrkBZBGl6aUYn7+PBZZwVoXZUKjzOOTORiV
YV1EX2PnRzWup30e2Sp8kiC72sQkCz9AyCBnsOKV4y1ZJ+1eHkfD1bzAvwTc9W60xmQvsbUsVX8C
jTbOIYQ7KljXnSHrvKap3HQKFSxOpL90gPrOQfdz1HISre2IFLNN4LYIY+tYezVrsflMiSFAvHaK
tjg01i1ZXjQQ2xCRKlMmRVGAhOyl5MWLg/grYgIzp53UfOZ5r7hN5PmP1KKEGz2qvDtT5ksRxt/Y
XJGAbyuK91uDV8vcFIfeUamqNRyiA+DaMKmDZR6zHiG0RL3X6odQrwE2yibkeR4fMKRWMCfLTpUc
PFPtwW8oiFIVE/EAPTbQ/Zok7SIOZQAkkNVWu1V8+bWvatqWhI1aHlCU169+vaLcktAzb+LccLZF
NNeJW4p+bEIiLQ4c1k9KYNYPfd2vZEhwn3Sr2zixLF3mhbrX1sqzRsXqDQEC79o0ijRFPKyPtqla
REhudShgFND/7yDRTMjF5j9sL8pPUdb3R35rITtmfbgYcKG5o5NMO8Px7FNcSZ+DKI8fehCSelvV
T/44Vogt2veF1ii3hS9VT47WG24HRzVPWJqosHg7pSM0g8burZFTVAV0y7tFoPSnMk3Rs59G1SGU
AzJCjh8/m6BlNnpfh3thBREBfU6gF1SvYEVmAqKpWHpEnVB+4P1BGQvdg9WBWwxyJM7ZaJ4saaJg
sDO0vaHVyRoeOBPEVFxDuUn1GDhw81NKKAH9ClteE9fHOsrKrshnfezYMgixzBQ6lIluxFjV6fxd
oRTt5jq2peiMtz1xvtmZFV69zScq44U17oj96eNUXpuUafHCGgd5K5yzHlVxfdBhFJmvK/txtqla
AmPXscPgrS0S2jvhrHWNuq4C27taE7NuYShLy/11bIiGb9mREhJ/QjwFkkuGNd4hxrM3LKe766C+
36bhVNzY8Ynqk/BJqt1OkfsnSbG6p7QaPoOics65ng37sgO8KWlDf9c2MM6GnQN2SEKTSvQ1yrdy
gtrj2tVBVnCrk2z25AKqqYgd80mi0tHu7f5O+GdVmMBal4U7Oxvc1Mp6lnihtabcOjn5PsBvUG8/
MoJT34oiUFdUeRh3qWdE+3Cwj00zpfetEX9q5dh/Bo+sHmNdgfHaGfznKm6aLbH2cSusFA/ULjlC
5yisuV49pnXe3fuhrX1uv9Vl6u/VIJfXRW9UcL6Z1boGt7qrI5KcaFpAZOkUqINsIsP64zSZT3Ul
LVX3ncO7Uz1Vim08Ej7wjQcPEOZnkz+PhCxlvIPjf9b4tl28JD+KlmT0+l3kjw+iFU0ZLERZ/0O0
Kv5o4NthSbq1DD5PFSQq9kCOTswaNZO29ahMWUempKGILr8edOlgSb1/t3Sz4C+Q2PM/CaelP9Fb
ZROMZIo/GHIf3d3SAy2wOAsX4hHsdWCi7d8u53VsGI1KUT6Bh9+GfTO+2JPpraeGouZRyeSzrBLu
onZ6bcPWB/69CtxwDPJbcUBX6fUs0Qybn3fGO9yqXvuUt7MkT53N0AEoEcMWg3AW1r6V/HdWwD4+
Key+JipB7PU6a13bq6SeKNxrARUTYBmn7Ajh6+shYqlwTOaDOFsMi99i+OD3L1yW6ScK4uOVmH8Z
J5qLz3Klf+HyYapl7N/e5d9ebbmDxeXD9LU/F+Z9MH+40jLNcjMfpllc/rvP42+n+ecriWHiLpVu
LLdtED4sf4LoX5p/e4m/dVkMHz6I/36q5c/4MNXygf1XV/twB//V2H/+XP52qn++U8gcKlaHWu5C
EMLSDtHA7CgO/9B+ZyIVxagssV9HXdutHufXWa7t64B3w/7jFUSnmOr9qL+/o+Wqi49M3nnaLJb3
M/1fr89mhq13r0eszpcrXme9Xme57vve/+t1r1d8/5eIqzdgIIyy79AC/+PTX+7qQ9/S/HijfztE
GN7d+jKFsCTzRT/0CcO/6PsXLv/9VNTUt+sRhZ+VHo31bTsE1qaiIt4VzaCbKQP0rKZyBys1WoYr
l7a3luw6V3dJjahfXTmsKGezcBxGn5o4ilduAKlXRzVHs2ktzH630fXEOVPzC4JOdHWTk5xKh1Vg
oRbqTh01a62TVHLB/bmkGSi9nOXarmJuQtdNiLaB2UMw9qrfNkyx5IpTcVCt14FL1yIF53lahKhB
nXzzwlo66Cg8uFmaxjtyUsSj5DR/oCpzr5dZcwvZUvYgEX25MZzmXtiEV8kvd+uY1bAGFp49CDc1
RkosINhyFC6qJ7NEyliaMqtwSIqcGi49olhwvogw/Murq3Z3bxmqRxD1P1zZGWFeUr3vfqYRgcvs
/jxRiTWuTLg/zqKN2GTgDonzal4M+puLqUu45AMuef86TIwVB+HnvM1iILm8zXXAu0oBokWrIrIA
4lQciBJCM7+03znFtn2m+nLcvRtD5ekf7u96ocdObHfQ5B6iZWg09Vg3bzsltG7FWQJ9bNdlLXLc
f+pnQRSuWZ/yHfqzIRma4KaLfdga/phDeIhDwfYWFiiz2y194ixIrG4PDPLXh34xSVHbp6qYzKMw
ii4r6bepPPaHUukNaibJEyLkZPARWW5mVs61XxhFvzhbDpTXmSfRnAQBnji1SaZ4VfQ6Vgyr9dBb
h1rVoHmWDltKADo3jCbVWcGvV9+vSoUgCaJGEt9aSqgJ25nDNnLy5r735ea+UgrraHX2k+ha+qHf
ejLSxmavgas4pJQjb03d79xxHin6rtcQMy2d4jq25Y/X6wiDXExf0ryqdwKWK84ghbo4iWoXK9H3
eupJ7QkSPqdYXTuu5wKzK9C7EPtT7dCsHZjVA3K4R7nRtAQZkzKtj1IpmZx7klz96bxRtEp2hbvX
VN1wahTVXPl1l6I4r71ip2OpdWyiG6Cjl4NW1NCtE80XXe9cPiKvhd2PbODY71w1yevFcAHEhr5g
FUK1iXAaMWtdAyhdJ7Z5CuaiCBQi5a9pDjvQTGa7eASmoiD70KPHfvhQ9BOnFJ9vRac1BfkN+FeD
AMg6Lxy4PmeZVDiNTpnpkzmaI4D8Uh5CsqhQj/9BkIf+SoquXNNdSfMKoQgy+zVkw65+lFr0G1hP
aqjjivoyMxRsw6aK1gHKLoFLpWBGOUgarXvPqS5FP1YX0afMfS2g7sCtidFuRVuYP8wzyNFd3Xr+
oTPr/qaTje7G6ckQr0Q7QnTmZKu3eZsP2fpqIPhEPcBgtd8D+KVJ3KsdChp+sV5maLPoda4PfcE8
n6fefug25VDaSepwae14PInXxbv3yquKaOVNCMODFVpeJ+LsH95I15dM74Wy61P05ILwQ+FAImOa
JuFzDy5sl81ic+KQvJ2NQlRuaQtz18fXER/6RZMddLej8v9L3bf2tCLwCWrKAcSc6qF0Xg6ZV782
db9ZtZSJ3Aij6L+O7UDjuP5UTZtlGFF1b90VpeJe9Qp0AIfAoHrIAHUtDCkCVsqNZNUv2tim/rHJ
rP4mizI2pmFdHqIpKQ+xltjyQ28QO5AHO3OFTzU7xgKqMDpURrdk3YhD3oouO1Bzl8VoDz1Ircip
66gmihODNe15zSl3gFnVO3GWogOqTmF7XvpVpNtuUtWAuwhXR6aodqUMhbGzuG0gfnQuB8J6/CVU
fa9DCa7ZqznUHagq364mvOv5kkMukZLhassNBFVW33SIlAuvd/1ZUlIdgy5eP6mHKQnLHXFq+dFp
U4gqJc/8qcKoG7Rp/91ust6tAPXfe2++oWZNH3x760vFZZISRQxfIQXQ1pCjJU5NOCnz9xp8Tf3V
XJohEUkqHV77coBV+VBCcj2PuA4W8/TBHNQrA3tVz5YKHjNlLWY0h2AvXD4OmecGWhui28MIYc2N
cp2oljWYd9SsZxu7RiqCf5350wzAiShx+S0wI3g9jDq5K6sY7V/EDLcGOJcn4SvoWv7sK3eTQZqG
0gdJraSVpfBKEpiBGgJewDAxzbmMWNbgVRNWgTYQVsum0EFYxdi8JQ8pO5ruVK7HPK5OnnxVzYS7
xOuJwJfUTy1NYS1nMnhhTXOInSudgqZaQafBaVe6lwDUIZl6J84Ww9IXzFYqOJSdGYFWEH7i0KOn
cTWA3fg5keGb+p4k6jJAXOLDTOISI2wnaHowsXBerp3MN0X1VX0uKWvSLL3YmCPleKE5RC/goGBk
ll98PgCShSFiEX2rvJSGQpFVMT6OeQ8+T4oTMuG+8mJlskXyU/bOfjLJCCDyhZ2Hi1mzJqsOA/He
fzerN6hwY0gSFNssHg9Gbxs7xetAZlOftYI/rLsJ1dB/Dorp4JdE+xs7mp7yMneHmT4N/Fx+q7Yw
t/uzF6BF1s4mknLC6sRqyZ/ClMIqpgSV198Ia6jL76bMxoxEMXPYTf6TlEJChsHJqaC32gcZyZhD
awfmFr5587M0hbfiPbx4JBR+HorQMrZBbSCbocNO1a+qySh3Yp08RaF20q3M/bBWRlmUFfgky9rJ
iF6tr33CEtbVO8s48PpZXZfqJHz2Wl4/xrN8o5YksOjo9bGRe6m/fWuSFPXP4jBl1gFwdHE2JSQl
mCjf14odPoiDQ4FHEVOLJ1pwW6jnUm9OWqej95aO6bBL277jIcuAid//g5UmjTtT4O9yqOjQhGvk
Y9G01lm4jKrX35r2tFsGqOYU73mCgqoXA4AyG26DAM7V53rdKb4r8jy4TqJB73gXjCQ+xV1YlOEj
2+4ZK+ErDlRNJ2tqm/qtPk8/SXbhDuhaPUrJWo6g9M7bun8c/Up1wx7hW9E3UHF7Q1XUT2fmexVd
Za5DFZTKZ2vu6qlO38aVySpybhZs+h4044uwCXc9AkfqpEB2GtnTj2PqvcAd0p8c3+9PozdQhS5O
xYHHuyShTPbm8NGrfLMIH9H08sYvV6IN1Vm4UY2pu865+KR5NHruMlrMa1Tj631cpxDtIrWe5L7y
dx9czFrmjeo7nwKjgtS7dfSj3UkhtYOTzKk4LG1hF57CbEGV9eop2ubieTUJVxISo6v48IwIJzGH
OFsuibqUpLn/8WrCkz1qAOsglYmyWg93FgSD62hQ4o1odk5AX6cNd509WaseDortB4PXJz8D8i2H
j/35cAyKVDlVWZWYCOIxyWA/qmPR3/qq31CclFpbh53lBVmiauVVU38QTXGIW/tB1rvoRrTKKFIu
rTGsM/QC7/K55ei+fwGYuQwpYeE4t62x98Z6Cl2nbWAZcNJvCvDv0IXjZeInokL2J4bPFx70oN/W
YUqdUlm5lPf0l8qSg0eAANRVeo/ioEVmQwWR4R2Tuc+uKVSdJgl5vrlJtr69y3z1WOrO6wC1o4TB
QMtDdAFFSzfW1EEbO/tTe5vddLn1e/EHGkh5l4nAxOxQduXo+l0w7kVzaoqWYjQzdEVTshPtISs+
p3HyejVYkUrCl6Z10JImpuom1wja2LN0AFyiEX9Z5K+hWEc0YO4Lc4Mi4qWtHzSAcmfR4c0Owks0
xUELzYg6mtxffzAsTdT39G1gmNQIftYUG6XDUfMRu7NJNg0oERkUPq6bvp62ZOERH7LD4CKH9ioa
i/QvVjFWR1RR+Caa7T+K8YD7P44XHgHktFeP5Qpv1xfGZQ6KguHypQjdQaxpawRweMUVKhYrE/DO
2ZaaDcgMHyIBo/9RNZF/jOYa65Xwbs3QcsdAG+7FoYE19Vx4NbT2zXifmYA80shLd+KeoJhGVMuo
bq4tmzRaLRnDKhYfx5tV3F36H6wJIbF3Y9t5bD9/dJkcG3ty1T4IpwToTVxUR8oF4ZaiAPZhCNwk
nBP+c08uR87RHLLfwnR1qrx2k5R2uFnG+H2erMbOf51HGCAz/n+cZ7n28L/fT9tNsqsZMJSViaHd
5LW66yLVODSexnor6TrtZiyZhqVXot0kphYdByDAKLNoN6KrF9arj3AvAeVslMYBSzIPEZ5ibtGU
BvS/1qUP4VMTl+NGdArz9YrCfQCEtAF8Va1CO4xfn9LFSJ3PqtC1cY+q2Qax21B3CWrox7BMDUq3
eeY3Pq88RMJoO+L5LuzEckZ7U5RNs39d13hDeCDKJ93yA/Hv7Daxt0PeaHAd/9EnzwbkbkHmVOq1
P4N5B7Hk2QUF8y+dahQHMV50iQEKX5813xRoUebxwtB3qX1jqqO0jdIBPEdf3FArUd5MilHc/Kem
MAiXEVZrs5qA1v7vvmKmJPS/WSaMaJX5WEia5IoznaKV61k29xWJZDyKs3/hhySTRFUwwUw72Xzg
xhJNlTJeKQspmJ3XcaJLHKqg89/JcCeUFiSeBm1b6p8Vyy+ewRqvdD2lxnnQNQqYo0dt7vbSNj6O
7KVd0TRKoPdwJEkUME/5s6oQhCcKBOHo7MyK/jrHxJrmPrKCRx+w0jOHmJ+tzjoGhQszRXpklxfW
Q+2ZCLosTXjnD50PoclOqp2r1Yes7BKZunEDRfhwP0GTYoxae4IEbbz3dA51KMGCXYbq2uoKHl5D
ZMY3k/06QIwSB1tLrkNFS4wfjDjaWJTSrAu7TIh1tuMuV0LtUgC02rQFcTLdMFB3mfs8SW/cIjfr
q4swjEywgpktOxbq+Kv1DeVIaFi7QGp6lKNAPittY4du/jyCFbs0s2lsG+msmMO+0SwnREg7HY+x
pP6+euqAtahO13NXXHO5mcSH6zuiLKaghv0k+pPGadwSiY/ddarlZoRZ3GBkJdcbWabLnxUntg5Z
pPoQJrCx0+adpR1K3Z5Sf3BbElv61dKpjBN1t2K/KNyp+cYT0vqrzzLFYlj6lmnQa4xWE79TtO6H
z4TQngFUSk9NPhq7vNWLfZNWyZM0wVlG4eOPPzsMIYIXlU9YRlABjTI4GQ0iL0HxJwemtjbL9H1T
n5vCWViF89IU1g9jc5Py9IYaa7dvDe2cxtQDDZ79hfpWxTv6CnTpgHhg+aoKaSRME+lnYrvaWXjX
Q7OOK60/5c3vJDf0YwDF0wkkKf+qUkKWGmRoXkEiRi9SgsOJkJCwjrOLOBOHqgYkdbV8bJthox3N
7geitCa46NlPTCfaBJFaoNDlMRp96Nr9uEuBQXPQJiWQ9kNJwH7iPeJ2RpnZv5NET09UAxeEPsM0
PdVURLmx5SmuGFTbibMJ2xZUHFWwkj7LpYFa70cQgLNI4dyENWq8cwKvRQfQebUaclddJqQBzgDw
ntl15l/aNJpWSh56z21LOZLS5eOzV4bGymnq7NmzEI7Oc99BRaGWVpIBZrfVQDSRNnCOCgJRV5y2
HkXetakIqgfYat41F6vA1f3bsUnih67VsyVvZvSn1lIeo1WhwlrBsc7mzHZC+owq9pGc4an3y43o
Gyi5nNZX8zwk7XJlU80z6AC6No6iVhu7koo99Cn2Jga2+6LG0ecaiMFF7kr1rk/LZCX6s7TT16lM
GbkzF/UCf2ZppnzxprI58gHUKJWk8QvotnpV+453Sy3g9FBIzUX0+2pabhNPNwiMcZGwbratTjlR
A8/mc/hVC6LhZz/5yBXwWLt0RTPtUT8p97Ke+g9sB6mhNzPzZ/hVbeA/EZ7Qm40XM4IW5nVlDd8k
yCdUuddQWCRgoN4UIEUnUINkM45WcqYaz7rLSklyJd/gbfZ25meESkVf+Ha2WK9n0ZCf2wxyrNA3
LwGr1wPfRe1WHACx67dG5KG7jfbz6oNBNMfIuxRFah+E7+IBzzuRMIOa0y7xHyD3yx6VKok2nkzZ
f14DHIukonCNzkp+NEPkTvo4fPXRh91MVfzeo55TJP/oIXiikih00zBA2MqXAHxkUG3uYLdJ+RVJ
cnDnCamzwLHWhgwn2FXHLBCbE2vehgi754NvkELj5MAZ2q6d2SCsTmLzo0mq8ygVFaCQeU/zbtg8
Nzng4VRX5yaM0x9qR8BXK53iYaQw8dDbkrodpkL6TATr6qEB+lmlI8RDZgQkKiM/rMx866gAfyP1
rJxg1m0e4FEcb+E+32sZt+3K+ZhvjVHt18JXHDQ5+QaFnXISrbINJzCV3R4+9/qezaXbTRVpSQ85
3gbBsC9NTRwu14iOTHUzfrLUbC0g0NCjsh1GTmUtUM62aikr2zTlMwBFNwmUTnoMvXHcwLqfmyBl
oMUVh8CU5aNkzAdqzVOeIpxSW6urQAra7ynPRjIFs0W4z5j2vzvNfGS8K+Cw4F7LcbiE8/Masi+D
HE5isK0HuJD9mrwm2y6i7BN1t+gzl6g9j9Ze9H/UbRcuWaQNp2QM9NUEC8daOArDMpU48+N6F71N
9cEttu8kR0nrcAflihqtm9RYN42Z3RtFwkZTj6NdpTbJulZDdppyAnC+lVGK16vvfZE6W7WTJ6QI
rOoSD2l9EX2N003uIA1ITc6Gv+2T57Eg/ICmLj5iSFLVvduOg7IWiceFIPqatnyXxwxQL9p6ff9J
ZC2v5it39F/Pr+lNXUNU+Mo53eatue3y9pMdriG/XBnqkJz7seuCTSwB9bSyvzSFPG3WE6FLumZ3
lbb9w7VhuXkn5Gzf+sWMoiX6hcfb1KJfnwWS3vzFJYWr89UsIWAqZtZqcUCG19zUXTWtlj5xNvNn
ntXcgcZW+Bg2vITg9V/HNXYPKEh49nHpn4c+tjZ5Gb/3WWZsIF7bkY36iV6CeSxL4/b6eYgmrFfA
ov3X+xW3SZbt6ib67cwiC/A29NoUlg99RHy/eX5VrhS1lzd1w5NNsAsUtfaTgvruzqe0mBpWtC/D
WH+u/TK90XV4QoWXGGT5HewLs/Wvg5o6Pr+mSpRQGTaOngF3K+IRDSkUAVdxYQ5n0faRx9l2I6lE
0SfNPu8dQV1veFpZ19HCTExYIbNI/I3aaw3ioeiXTubtIGWjdi8OU9NZa6uv/c3SVwGvI4WI/Gua
yTrb4s5f97NwmDgQrYZvtSLmnQ0eDI5K7twFZqyhi/hVOLzrbjtlC51t6oq+ZQ5ictQ91ZZ1nUMY
zExxzqrPUnO+VPt2PaqAku006f1HA2uOH6Reu8MyeenwMyj0li+fo+5hUIIS5k3MVVNzcNaWflf/
D2tXtiSnrmy/iAgQ82uNXXNXj3a/EPbe3oh5ECDE19+lpN3V9vY5N27EfSFQKiWqqymQMleuVTrt
lXRhtQOZSO2VDqn/2USueiDAyu48kLw+5rpN/+tcquq+hElq7QPGF77nigc6pFblbGMr6t91bboK
pEhsCp1db+bdwzAU4f1QcB2jgpaMjKWzjUx4z20ErpCLL613bx/lOPcVtjK/e9+uRyNMPT/ZlDOG
9yPmp1ZfW69JwV/HLPGvo8Ryr8lsvqMmle6Ek39AFZo4UQ1PkYbxNbUO1CAnDmZ61DI6T4mu+yE7
vKNtNgA11booBlv2kM5bWQK/HBpBPqhAfr/UbSp9KR9B3BO5WV3Fr1GLOj89h4nKq6PEZYpQZ7bM
qNzEJgfIAjj9e14M53bK1YFMdKjB6rT1p4yBzBFuiDyCSz6Fn+n26pAZfrNvRif1m41VDd4dbSUy
esXRKR3A4RitOsuyFrRNIRttS+jsZruN+M1GEzjI+i3MoOrXHAWggAyBL+wTaRiKRf1da+aHmU4M
5a7v1GGVateuy0CROUBccGOgfnLT6gTplNXFBmUG2abR2dRbr4rZX6MFBA1SeskSdUr++jeYPDWp
t0bKce69oeEJTo8sLZ/H/tYxT6V7swl3MrQNEd1CFRE0jV6mGkxdkQVG/2Cw3JeoZ28QZCov1Nl3
bAGSPPbUFG34oBjfkpkXEOKzJepwR5Z4L2Nlil1p1tmKet1YGOs4hJQvNSO/eb/APOXo/3YBJBM/
XSAJRLABlSlQryhz6Y4uz5ZoIuxCzcIFoE9ZbJlnwx4EnsGxjxS0ot0k+d6gkGNi4D+FEJyzkazy
QGpRZc+j0V7JAQBKH2QXsX25jYQ8IP/eWNgEh5HzJZ8KdwNxF9xWLljr87EAP0yC227QYJfbgWwl
hFdAb1tub/YwaeWmAVAScS6Ig/02lJoGgSn1WNTpQi/qY2L1kCa4mdw+butFr/Up6OBVPQJVdNqm
gGB1+nDrJpuaYr6aJAJB1PH7FPM8dYtEMaLQK5u13vF2kP0g9kMN6NKHPQYa6WiPINpb/TxFyeEw
iU8+VZeM26wLvw8xNLTBlcxOrbGhBqihOUowsByf7U2xJTtZ6KzTY2Qm2Alrm5s5hqAkOO2QZP1l
0k/z3ey/TBpDEGsoRRL4S4bKKb2noA2IGwXedhyzt3mLou109tv+A4XCXyD6BTyt9gC+jEGtekS0
WDdvvr6ereHJ27wDot55PzM0cgWAU3BI7aJBSKdsH0WOAj7TmFCMUjQ+eIQb/0l5qEwHYc0/kLAL
ni08PxHDs6LjlLbtgdkAQkK/yH7Edy4X3OjMv43uQjpfeozbsPcxkWVERxEn7WHKKrW2pFqqosKu
GBHttw7P58UAEpdLKwbQeZgxdl+8mN6ED+4H8EWqZS7A5ehLVa2QUUkvgB6POy9Qxpb5oroGVthg
54M6LDsE3bImD1OJvB8Hwb78NsjqWgNsq0517VrwHgSK+TtHhqqA6gQWkKgPav1N5pb2S9aO51wF
+V+ZnaGSEqu3B/BrtqgxhQc3TPullcOZ4md/8viY4z96oIgtWJaoAl4FffYMXgrIPWsIQ782kd16
cZVoUQDGnwhQUXHT24/g2JphDkVtA+oJNYyNPYK9qgff7ra2y2FZVQ7bExIiLZN5UhrfrWhSBbQk
TUoYChR2+vOkvaX6dQrREkCLsVYxfXkfm015hLYBdiAQJ5ubSq9tiDfWggmxEzCsaBPZtalNzfJI
U3zMQyYIei791LDwNYO+3wPoEYVXIPmIj5PHsovQQno95+VfPfTGeReGb2oyo1WOjdbs4XbmsOAA
6YRA2m08kaKA6iOeCjoAcanq3EIHZOQUxU9vRhc82JC5NLB1odFI2jQLBs4H/UKOvVU1TgivqaK4
FDW4RFvN99Y36QhA1b87Ws/AXkJ3xIiozSOyIcRdrDvitHaOzAYP8WlEqKqohCke3+M70vaLzYgE
NendraJBmd+67BVKocVfiPSZyyRU09kCvumIAnZQhL07lEOybnMDeD4jDbaq6zeu2fkHT0Wuv0K4
JNuUIFIEyshK5u7EYP4hwd8D+iHoVeYovdvlDEXs9JcBZr22gf5/7Ucwfdzs4MZZO3nGX//g72k7
S8IKyEYBLrIK9B551uJXqmOS1DaDuF0gbexC0A6xi7C2xoXjFR0kYxv7VSDz0nYIQiI4cOZtXy+I
ZRM8K6C0MsB3SE0HEu//dVBjOQDnleqEIFUF+lt9MMBTCXgh9DO66adNd6SQKYMijATsyfTWCuzG
tRU0x1QodeX6UI7uWtQV2N11iw4A/DuJwKJTW8KiNy89csXUAqUj+DiA7IMkcny4mdKxLQ5yML+S
iQ5eH1a7wGTdPFIkLd+VrfsDEj0AQIMpHi/HMRsgDlr1SxChu8gxyRrxdm2kHvKks9md2k5c/Chz
0wReJhuP2DJZ62Ya5IKwlpZE9Q3W5eihNvnQGR3Akgbegux4M4O+FwDOuu/fB7QCEtvNZF4y5kPK
yOhCH89kg+Gb69torZo4WKWZrZ7EwBFHdcMrM4Hl4mMN9lDPMg7UOUnTREElhNapNwjc5g6i1dGS
egO8ak6e8r+hslg9ueCCfoQcQNW2bb+sWuPSSHCLkWflojq7UaW5o3lYi5+OcKVaUy8TvdxbqHcF
GyY+EXAc6X3K6j1NSx5AQoKwz2geqJWUIKLElrM50myIWfUgsW8UaLQ86I060MNzrQHbsImz5wjF
rEh4JKCJghLpncSNvLNBo3tCVTYezW1cPzUgx1iYEspsFb60CAGfGHJBYmXG6XjXxyUAFzqmiu20
tUwS3oAVD82CVdxeAM2QnfBSAl9L7aDYxnD8Vdql1jKPil8cuQ8RgKgpNmbZQAVYp+AMnYKLdGou
RwwoHMbuTCbq9AQIbMzQkRvyoA6vB5ETjSfbbRLL7YHRLfoz2U1hSEjSQDML9frWse2b8q7m0TWa
DAfUX0RpFRcMRFYWOFKnKP2rwLsc5Cq6h4sQp9CCyTYetIMXZAR3M9zpdHYFdWW57nukpSBPvQrD
V1516nILASjDQVlAlBh3FDigjkQ4I4SwRbvCA9a+p46cCeS8K+sVBBn53q+qEg++kG2dog/PdQdd
g8JNIKgQTdPSbP30tZNBtfCnIvrWBM1ZSgTkF+P0VmPDh2+16lBBMjQ/Mqd4cWVWvvUG/rWoX1bP
2A8UK17m4toPFQICjmudAj5Odyr2+31jhhKqvOxfV65G5/OVXX1lg9fnWlWIs1T5G5L2n6889NlL
WhfmMi2d4TIl5QYkZmDjnhxj61TK+GZL3OdhnzGQYbfBGhT/4RE1/8MeeXRra8vUvM9AaLb0RVN/
cUX/qkHbGP8PqI2Q6Zyyb4ZlmK/x4Gcrhh/9fZxHxhb12+k+yVJxGrt0WrvhVD35PAJhNHes7xDS
eP8YFj6GEcXx995GEPC3j6Gm8F8fI3GC6peP0WJhc7KxTl72I37PjYR8BZIQxRNYXaur3eGxoltO
aOIALF/pq/JMJqy2xCoUdr+lJg3nE7BK1OzscR6Oum5fLPVQFAagxhykyP7kJKvB5u5jVFnFFVst
ABM69xF6Au7jEOsgDESQDmRr41ijfjXXFUiOH4EwKq5e9D4ckmDIJyYuoglObx77znk/CH2WAf7u
GQPQpbrlJcOE2EpuI3Cqe0DOA9Uey9yZYKlcka6DYyG6gBTIdAQbLDT1zL/IDHVRSMVoL9KpIa9y
UupYN+YV65ZomdQ1+DCVdNrjoBlU6MC6YcD6GGTQCegfd7cOSCPA2/zwVmO7rrroDnKd/dJG/GxH
ybs8A/cVGCYCkKECZ0294LwOd5T4K9gEOd4A9LJeFK1n4MAkOV9EkQy2VWK19orE3y1thKZCsCVh
dxKLpzPqZWBxW3S6t+mAnellB9V1kIRdJm4/MWKp1S3lmU9EYUt9unXr057mh+ev4yAwPHvWdmuj
kAywsEi6ap114FCiJeC8GiTjmNTQCdGLRUqV02H2djobVb5Izd8OoTLUWtVY/Uru3aWOYQOkkKg3
ALtWdR5mryppa5T6wU7ctFkSgsmiyWd7oDTDWBCpN22/+VvM+YHlm8QzDLGXUTO206HLGKpFZJ8g
3AbbrTfWfoXfTQA70G6xzAt+ji28uLpOotJCp3nCMIpXo12wPWV3/Op+mpR4/c1L+qnOLe5z7OCv
Bv5pve0hcREkvrMKSo4EpxZmlbYYr43Cv5TSGgPDno3Sa6Nt+NfcMe1HsOysDbxvoJni9kcjx36N
lGpYbmE5xziKiLSODWRfSkDTuThQb5e7ewXaioc45g7NQeYB0qJHXmAOmtJGHAx4pKxYFLzKoGDV
88daNQ3odwBUauyEP1Yg7gdZS7CcRrDPLht7gKZhFPmbxvHeezNsq2komf40XntQp48Cu7ULTRrU
DrR+V+s/RcwE5n7lNEf8KWLmLDdd3h6pd9KZcepFdhzOHPzmt176NVGT++zz2D85028NT7XsKA9l
4o/L0guNJyNW/zpTI3u3yY+z3/yMFFruo2jHrSgz+8DHAKQ7+qYFDuJB1aN6dIfOPtS9yqFqiJuz
Bd23jd3LJzvdzNFPf5mCC3QaKumZ69rzESACiclhEpwdFOu8FSTh7QXZbh1/aiKWwJoFjbt12+Xk
rToOhezfOiw9f4437qoLbEh8GRa/0KGo8ifUr/pAPP400Rl43cIlOOXzdUV6mWSsUwHaFC8ABdqv
3gkH2D33vt/MtoqT2xUKv3q/gu8Cu6VZ48Ili3m+phE3Z88oHmNZ7AwDLJuoXkoXTTGmmw4qn9CS
C9ium8zmbOpMr8GL8GD2gBjoTC/etOJBIOYEmYUGuq3agzoK4ews1JDNg1Be3K8ExM2UNUVnyJF2
CyMP669djXSkywp+KKKhfoUe2WxvFVSKIEjkrJusbb7WWKtaVlU92GUEtqJCAWms7YMejgqo+Da8
geTqY+z1LxC5qFbQ3ssepYlwC52RTWqb0jY6+//xMyqEF0oTXNPjyK1laE+g29dPNHc7Dar74jCu
DsoEZpmsWV5Yy1HiiVJzG/oV634CCXYIER4DBHmbVqTWloQuJt8+u1ZlPmTFmN0ngv1NZvIKksDc
lo6jvmgvM/S3dgE8TGU4j1hrlgfLxUMA+Xj3kWwV56sRRY5X27XdxxRCzSsfqOstedAARyHcqQVg
H8mmBwwe2FvnOEDA4gQgvmwN1m7+Crh0u4uGlq25Dn35sLud+9leYVv0pv3/ZJdTDvXZJlrwkffn
rJTBJmNDta5KXjyDxtC+gy5luORRVzxL3qJo2Y/9hRGimU4RghI16DHJ2bLB5zMU8kydWZ1ODxlI
yGIsnSR0tlZFXLEn1svkKv1O3g2ZF5gIw3ndvsbLMl9IK452jr21XCGGv6nDqEB3dSjY2O1nd8j2
QW8GIlRATzVgYZnq8ewkVf/arbzRka+mIToITo35gppx3WuGSQMysLoXqqQ1xBVQykLNYqy2Knbl
IzLT4TXovROZ8e2CoSgGyL3OWkwZQAWtgBDMHfX6lnqLHNVtshz7u9vrFtGRXC0SREigBfDpNUxv
29vLNxrXuqj3kwP1cVJgQecEmZf5XU0DGWLQCciQjg7Y3bGHtORm0Fm2oh+7h2SKNl3P4wuZejOA
3jFv/6Y+Mt0G3Wy/DurGqTlYvfyb/P+vg5IeaDGwPeCj9SJAnNQfL2EaA+pRC2k331UbH4wUq83H
MuqqpzKL/rH0qqvx22QRYDF5Ap2gPTe9X5vUe3NGxEqcbk2ZoeLMyuNmFRq7yNGVxaMdTPdoxVRn
PPyxZftluZC51zwAEsKWbsHZNWCW2kBWuj2CCG7YSwGxnNAPxAXxZXtlADDxPDUQ0lBV034PGr4T
FvC2iwpwbvATQCi0sL9DeYd/8ZjPlhnSbfOUg6FpH/3yfUo5AbDUS/d9SpSUH2Pcu0kn5BejYgOo
GXGmUIO3gM6B/FIKXJPOpLb90a+yJ9DEhiAsXY5dwTekDRYhrHLyfFBcNCBOXlOz7VsIhUORk5TC
SDOsLph/+rCTtJiHAAZexlmKteApKCEbvMCJE+H9s4BUx3zyueu/+JgA/OyHKbE3cW/3Kz750S4J
Q/XFh5x1L6v6RVhVesrBEL0YoevxhdySJDN24AhWXyB4s6jZEN6lGYu2HMWKKxQmO+tE1vhf1/nU
r+wqh+4HtVXn9KAVcZz1CFEh6IJ609o2/S2wTH9Hrop3xFsP0FV3obMP+81E9sm1Zn+iuCeTqwEj
I+x4q8Y7spOJOv9X+2/z4x7/9Hl+nZ8+Z0iIjo+5JXM3IaraNpbhObghfx4GENkq1l/6MgPveyMD
pC7K9Htr+1G2BrYd8Z+2B8mIHjD72FMKoZfUhypMiqf0v6e6WT6mm4enoPT1xgIK4VoNwalcfReJ
ehlaQb4hG2kn9GA+PcvcXNgDAy82XqW2E1s7pEbNGTcmg9xZuCLoTz5Y5p+Txn5/Aaf1u9sMI9Nu
YVf1J7CGeM/ZT7epG/81269uNLyKYvyLPdz99oSNMRSYLl3tQpPebvxrIhLnCrSnRP0wbvTKPOYd
mC3IUzh2d+d5dgCuRIZNifZvpwRUh7wF1y35KMP1Fq0Amo4hxzL76CuAfdn9dAVzNbvnMpqOoI24
J2+adgzx3LLn5JApxv3oA7XiREZxl0MH88WskZKI/Cg+URNUf9u26JJHA4p0j4WyV0rXuGa5zVD1
JKoFNafJsu9AxmzOvfnIAYQZy/KOemlKDsGNEzX1lCoHJx9NWYJeJ+/j7uTGEWhRjBDBCr5kFDfR
B9EWgIlDDu5IsZQ+rido4iXxhppWxuWBmdAsGhpePsXIGz06+RxKIYe2AeXzbbgQjbkM/X5tdTZU
CuM0vI4NStWYVgut5QDaCb8D0LgfwP7wbw8ZdId2xKv+Nw8gpxAW1ymPP8zhY/++GhMb+vBYsxRs
DSQOQiqe7eA4adr9ITU2RKQ/2+Z+kOqDZL9pwQLrloa1dRsHWQkGVlOk05qjT02kTOYmIWwIU8Ol
O5tumJqPQYTWIa8PE7XI9WMgQznCkccopU5Zdenz7AD5Qf8R0GD/0WfsBWVc7QkksT4ky5tgjfj2
uKbOzjfCk0LIqtOdZCrL/Fz5OQMrLUZniZuuUVLfbmh4YAoLO9H2+zxaD4KUxhbw/uSeTGYwYFEF
4uctfYJxCPoDhx7wgnppDoYcXGmy4UomWRuoIJJ+dkcfAerazd5lngkAyM9PBNIfqH4ZD2TpzAKq
T9P3KE2GHQXgBAhyt1PT13MATyZ2d8aL9kqddJMhGwvR95Rf6QbjWYeyj1+Hi6KuV9xjoG8us2CX
4D0A7G6w68KmeHJZWj4VWCfZYzZe4sbGPe4yZ+kyLu6oEwjp6c4GUcKSBnwMx/OqAImr8teBV6Vn
234k0ATDS2gFSO8E9h3w3WcNksqtHJPvoMH95vXQ9wHRSLgrONQY/Ty33jCQ+mmgqo1g5aYAzZQr
w0zZztUQfMto1B3S4paGXogr8sLuIqrbfBOAtUBCBulLnyU22E5zZDB0ZrHTUi7aDmQt+2T/1R85
wxMLW97vULo8AsKaAamgI3+/xQBrP6mXdoKExq3jU7CwpUigL8GqWSZ4hg9DBS4NGV2h4hVdPQtZ
FiyPw+0AGdsrOAIQ8/dQ+iWD8EgeLEqt+7H/NinXTZd5yD1NH/4j8qWXLl3NDtzqKcmX5qAp3aaF
Zp++QjMwBG97qHdHA4re9M4OzyUPMn5xt6Nmy8wVByvsc4KdB5Yt/3ajV8XgQkE7LLo/ujV6NgIy
f7jpfcw8G9npokbviNtFabZ+AKPykEkAJyBMtu2mLDtAFyw/FJbhbBVQCBcuK8DYKyt47COErhvm
Vl9Zwr8mXNY/mhR6d5k/8oU9AgLd8upHHzZflcHLr0VTppDGyfxHxfBjrg2eXyBQ8X6Vxho/X8Vz
knSNPFgL+uO3xjbfWWOgNC0PwGwRR8wnM7QhZ1qZP9lokKbgCGJrCfBrsM4Re3uESEy1d5GygTCP
6zySLRZfOukMD9LC6yB0ITvcTuDCuvlD+gqQRmFildpa7XU+vA7dBNHSyrl31ejtbb1Y9YDd2FiZ
SpHGnsQFyfYRaNdfjbN4PBlt7Zmunf0oguDvKjOPJlhObie+Z82W8OfJLz5VGqqXpGveaI1Mq2Va
KKsBYvMiMndkl2Fw4XYA7EM+fe1jyA7cwrsUBtZ2h0Hs3PHiDVUeKPlSx1CqgFSEtUqQZ4TkXDqd
7UiYS3Jww5esa5wlL1Gs3oo4X4rJjDdT4jpnA4jb+WCFjB9D4ayHIkJ4izrIRUJuaVniR7Yh24D6
v5XpJjGE6XpxGSToQjo3GzdVKfD9NZWBAKRQeywa1Rew5/qQqHSNfa+bjG2acPRfa9DSHNwA6n1c
a0dbxeQvewEK/8k3SjBh1T9qZRtv+iTI6vcTC/y4mYAgiGshu1haufXSBF234r1wLtKCtkDWJsUe
CQMwOkRTuK4ZVBFSKyqXeQ3ynVhTUJX6rA+A9gaQB23TQtIvHU1r/Z99yJEOaQq2E669b5PRGS++
lWUXYrtlH2nLOVR8umfGdCQZsixl6l730Q6T+lqGu0VvTj/6/ts48KGA5X503lrIMixAfMQfuR0F
GxUAYyNBY3hiaZis+0ZYL5XRfyuqEWrmCXjwsKr7C3TP9mLUgwz2cxDAt+MJBT0pmDUN82Uax3kQ
ZFXnQW2FgBbgJkY0ZIekcY1lPsl0iZhTdoijESTt1NNFqXo/pa4pMxFAcYtpb49IoJW6rLIyUAie
WBBehxZYcgwjMGgYhWgfDCetl1Ut+Jsq5MV3Ueu1GOS3QQTdD5RM/cMDN3jxcxs8zMHoXDLfzKD7
JPge32x9ypTN1sIJ/EeWitckireTzh/RQVYqBLaGo26c2rmNdHHmjnuLMlCffD66ecDVnlqdCcX5
ToXTliBB1Qid8qFFRG9GCGn4EChZ/mwTHhgoSJSanMlv/BhLqCOaj/z+43xuizV6kHVH8G+gPMX0
jdUtwjI45hNY0oG50UGa0gEosHI9UJVpdLQ+0KAI2k7rm21Kw7NlvDXYdu+TIKyxSzaNEd9hvJqb
oyy8i5JFisrdJES4AMRJiT5QB5jsooXtlnz7yRur5VWr8uF0c3Z9Teyd1Y+f3CDknqxHt2jBBf4K
gpjwJKratRcd4gG70I5ea8aisxLYt6wAv994NhjIZhfUXE2LNIkMPF1UsQKeCKIGt+fTyPIaVNdr
ejB1ZHdU75zLvCtWUjtTT5QjA7cwBQCCqZidf3v40ewFsy2QLaIsXbMdepoeMWYl6jLp1CTiw1sX
GaWVOkD1AZuhh5AG3ic/PlgVX5Gjm1goD7Jr394xR862eQZb1XctZNocvijqAnITluXcJ9nU3LlJ
l+9K21WXCUKQ0IhLm68j5B59IzZ+BLK58yrmv3V+MS5pUOGlzZ3MLTCPhL262JhyHlSY3omeCE7Z
3SFG5M2DIuDa7sNUrRkU+haFrlTwdKUCHeqxWSJoFZ5sR1rA1eitPbg2OOivUHoAQsZ3P+yawFwi
6gZ4c4R8Fh+DzSqRW+ijQd4Y6ZwLMMPjpchkc2IeFOoFKzyI74ACxUxata9C80otT5voDLwl+V3v
6fIEPZQmoY7SiLONWQN+50dt+T5LmOfdivWIpCZWECXr0sFGc8wYCAlvl0JuCZ8GCJo7mm1U6V2U
puIsQKqwDgKZrOkXVemflZmUj1ByY0dqtVHYncqmB+8f+ugQNqZce0BcrNMqfLehcvUaVUYw/xZR
VVue6sm+kD/9FEEeL9Yxl836NpGMxL0N2eITzYPgMOg3lJ8iyARKlVrzX1lZ8o+QqX/vDhDvFhFY
68kuPNdfWq3FDm1cjs8s5dtOBdbXXFpQsi5btSW3DCn03MLGvp0Gtv9P007MqBeeBA0XTVtEstzb
BAtsjd6+Q9VgtC7cqdsQCxk1U8TWPzW5bhJlmdk20frWG0kEJczynxivhecBmkJ7keGvpKbDES2v
vACFCLo3dTVHJK+BS9RNMwX2UGiafmoiZZCcsrrL5maspHmKa+PHPBMyHuc0Lr9RKxauex4688Wf
pum5K0V3MaAjRn3csvl9m4dn6huBXLxvlQ3OAFwRjBrNFQusuwgEK8+JMRnAFKkN9RUDsx48EAbS
uN7t20fVJUvqq6c4efKKf2rceVuZAuveR+XwKIsyAy1XPhw8Te4E2LB9lzKnhpYO+KJmF1TTNLbr
XqmVljkDBjCxNtQcLGC4yyw8U4sGlVigLxAgGA7UpCn9oL/6WfqkNO1JPrTZg6GjtmXNnS0WGAPk
bni9G1G7fyYXJGX4GRoUu9uArhDmFoUAQFDoSejQF4mYJ4mLZtjZgC4vwDARIpVde4u0CYFmrh3H
WDDD5RDZEuHK6afovs6r6B7VkvldAnmjhUk+DUOZXVn3Z+qlAzmrfRnG3v3slLV4uLS4B+Z5sxBM
SaabxXe3QbdrlfoyVgoK2zAr3RUKroAhCWOTHVx8OR9rgUImQGtT+9Pbf0xUvu59BMHrztymfT7c
eagWeoy5+zdPp+Kv0gyROfCr5wJ0aX9yyFr/OVRVPTvgxTvc1QqbLj1Djs3Sgw8emUXiQdO+tOL6
5OeG/crEZoqK5LVuxuY8JjFw2trcl5JvMwDHN0hG2a+3Qe9NrNZTRLKmqTrMb8aRhfiNJLxCeR/k
kT4d+giANz4oqPyio9XvVjqDzLt/xoYnscdwRZaQMaxzsqraRnkJNTzXCSHrmou1K1j6LAosBZMu
7v6uEKsymOP8I5DGqn2VfnU7BDVy4LOx0+6xPcTye2/VLYrt9PAIYjfz8Ckw22ekPIZ1mmO132os
hKfxEaJ18Lr0+zO1fBNsClOXiaWlLOA7dG8fyPfeOEa5fONWQEzpoR/jw2AsN2YIBtMEFNaIBaAQ
ftA1KrkNWhX8QB6Rtw/AFYW9wOAz862XT9QfgdttxexwOtDAXA/sqLhlGp+aPFF7X5dVNF1Qnl19
Rs3Yi/A7jYajNUFrGywc4GdsKnkkN/KYjLjadj3IYncAH/XLwC0aZDyVMdcGRHlaLRLLlPfWENRn
YF8MoFmROvVkXeH+rLU46c8RdpyFVxACgsM8d/7yRSAO9HLq2yQ8QwZt23G86Zcti4cNmPTa1W2p
pwd4Mu8OZJKg6duYgQ2QNMKjIvXGtyivdyDeMX5YrnWEcOn0VYBZYOmj3v8C3izjzu3N4Q7lpUBt
6kG+i7rF1Gx208iryxQ55SJTJT/luio1SwCPlpAEmlsfdle4pVgVstiXNrgUbyQzgIVC18fofbCr
muWeOnLcXusqd5DjZxGUXHtTnRowpL32/9TS6l9jNsbgyAUrWtiE9qsA/9cmteS4ISewtr6PYV7j
vFp/OXF+J5syufaNzR9ZYQMYn5ugr2rT5DEXVXvEE+crdU6c1ydQVJ/K0cuPtsryFZRxIbCom2GP
N+CCTukQGSkeYbpHjRl6fAh3aqEeb03Gwf0OSFx+dZTfnHPgRxfdEJpfeDsaq6ph5Y6aGTIWUMeU
z5mlt2DA2S44mGG+RGkzAlthBjufB+kBVafeEsuhRZ8J8TIVMT+ZhgpBoAsYAIRku5VRBfG+0k3t
JrSbGTf8hHglNNHiFskwoLBWoLLhe2p+uFl6NoDFwI1GoIKp/Y7KDjBs1dW30ENMXUfMU7OVQFr1
wXkMy+qIijhv9eGBlARKAFIpl572iDpQypMHNImqb3HzPgd5GFCcAxcROJLxQDIfOiTT1lODGpCx
aqwHlNJbD7kINy2ilBfyKJLUBuIgHBeIToFn10+9aYGnjdqRs2OjMFuoFpgrDKURrZ4T4ch27VRy
Kpa1Z2zGwf3KoKm1y0DHtOg0M4w7RfWBmhCpsZ/dXrw341ElmwSlyquxEd5dXUIwjPbqHv7qO1HJ
ZEUbeeqlJu3Wb85OJ6MDgjrpgrJandOBKjgth03SBgZAykW/F44dHEygtubsWBaBkmtEhpUGkJ1S
Z60ak60CBmie6Tbg9zkRKYIq4SrjWPawHEA3XgzZfZjhjTZO/rWJSpiAITiMLHi7mYbUgySCU8hl
3OV9uvR5IVap0WWbuV3Hk+YsT+zd3LYivHybqjzTFFXhZfdq7LE/1IOBt5vnz1FiC5K6cZ8nhyKW
2RGrnffDFKQA+/ze5lU9HIr2QHYa0UWhDRpVk6hm7LOvwebTEEEw2EctpR0ZbEE2V3fg318tS4Ci
1jcaEDpDGB1pVCDteFI8Tq5yn0YBmIxKLr0w3Cey2Ma0A31Efy+0abDNZpHWvX8gjxIZiVUroITW
Gq2HFRVKJUUDDikayiElu0cxVrigJkpirfP/ciXfbvr7BBCXFln4sM9dVEpPTXHo9CEZbbR7xQtg
hqbiQGfUXTn9CHJiewRv48eYmNypnzzrqQafz++n1G+0Q7OGlFaydfI4W5Fu+K7Q1WE17pMVa015
6gHAP7l5nq1yk9mH0at+iCjrj5bs3w9x6vRHsnkB+PVcJz9Q56Q9erA1II724UI9IyroQOkMXrXC
uN7SVNPg84Opmq/io7LcQZqBTJSmooPRgaJSe1GLXGngxLt54JzR+jnXbfpf5yL7xxVvc7GfV6SZ
WVnaB9Ri4/GJh1GTofKWELzBRxPbHfacdnis3HqxnPjcpF4kxHnO2pPjGvI0MhHt8GrbdywFYods
82kAgMoutf6HtS/rkZtHtvwrjX4eYbSRlAZz5yGV+1aVtbr8IlS5bO3Uvv76OQzV5yz7c3fjAhcw
BDEYpLLSKYmMiHOOsScbHSQvgGdWB8AMQFL6HDbYQYC3qxbjo4byeyfWnoumzN+k5Tw7+CG8gQp6
PkE96XzyS5fuD+IJUhl71S3VyP8wxf+4DyTAgPICf/eKtYwdy4HbCyJ6yMI0XFfQqZ3ZISwBZZei
0Nm5wZ/8ZDoP0WRaz38a5DtmNbND/H3QEBfWc2DZ0bGXAF+2mTbc0qGJRAqtTO9qmRCIu+WRWpAn
oRJ91RWbpSyMjRFhj8p7Y/w0NG09zS9zf56yM8DVoQ8qKKGuoGJ6t6UfGpvEBxEs2WxkKBdVIySo
QWWx6oCp3/miTp9GbdrI0kRRq7LrVuJe7X2Qf9gFGNt2JerrnliOPeRP+9X/V3teAr9G2as58aWy
V6C8hCbzOCfLStDWHlu3erjmz9LOLDcdcwbvmj/rkcJEFDZy1tekWGsHL2lgDwcyzfbQy30gyijn
Nml+cgyt4uF66RYPnE1ZhqN3nabyu89TU8dopPPUNJEOKufblpveZAAhWPMJgcEUJSnntODc06o6
Aw5g8M9zD55Q4w64lsdM2civMn0oKKKCZEMzzGNpgp+z9GD3AaBJTfrzgOXpPNPVdJ2zjJIN3jfi
QJ2oA7uLWdoeO8D4l0MmsOJWC5l55YEXXzHaSM0qkwOe6W2ejqDqUk1arjAZINfW+8mBbNwBwQGK
wm+oc3ZT83KkwtdXmzR/XKfVRufztDTI1RDMivs6wT4KyyCatgOjNXXSofk5rV9jqzAWWFUNjcZ2
RYOVHa1nnAB1ENSk9Qw1udP1ACIhNXFtUi+wbLhfkqMTYNfTAUG88Yfp1W2wJQqE3h1BKI41HrWF
MtIZHSJfQiI2qTY01AfLOl4bagi1rzP4OQj+ra66+80+z/zpImPqRgvhyH6NEEe3G0Rwb9qd/lVA
iNX1WfQta+POq4bYOUPwtzmCxgNwwjF3X43yRA4MqsReLsApXw5FcZLQEVlSB4cEUAbAfZWXS172
0ckNg+wcTqg9QGor+sbNh64wplcLoPQldGylWjb7G6SIEXuoIdyJd+74NdPtehElVnArJbfP1IEt
ALAVqkMDxG7uKDTwL/smcBRDuRdGCGpFpkqghrq/I1vfMFTZjd14VyIyuLYCrb/x09C8MSr9UqtF
bYxUErX6RgvXGhjzoQgMkcdACHOPqMqOQC1XoAs1oe7M9iA/nzvJn+x0GJFa2rOIb3+3q2nBDq3t
c6PZfvJXdrpAMmnhAYCcufO34UDvIn+s9/PHu+JtyA0lkfIwFenmOq2JmvpT7PReqdXDiXMkdAbU
5N90Pl7XAJpFd3Xiouw3h2LDULnSM2yjeBZ1BRhfX6VfHQdVAH0vv7kJyJMkb3+0tlwmSSagH3qH
ZFCMXUpae4Vr+T+QOkMZd5q8DdE7MHrlo9224yrEo/FY6jI/GMiurifHxqIS5AOLIHOab5YZeNqU
Zj/Awf3UstF+drUBwX1E3s9c0/VdbgO6L7Anu8TS6by+0Y2vo93tem6kP3Qx7dvRLb+iaBMCXWA/
FG29CPtuutdNGW98u0z2paiTG9sJg6Xhdv1XVNJvxiJJv+tj+KVN4/Gp64cRu09DHl2jtY+4s/OV
6ET+LFqEA5Wr1Uy7SDjhoawi5hVB3IICm9WHyDGm+6Y27sHTwb5CoxlqTr7dHKEfVtyBpu2N7Phj
EJXpyv4kQVt3qeoQhdSRs9RcgOtAgBmctUxGp9IIsdm3rO6tYiseR/Ibimsgk6UczJqPG2Aow1Vs
JvIW4Bd5m/sAeCHgUCBez7JbA9przqLI8Imn9IZMwHBpyEz3rhUuBi3fBloTr3tV9IH/au1iOmm0
QNi431vqvTd3+EALTH5+S62Q+/kpM8PTdVCa460/hhFIPH9OJJEwXuJmitcalYhgQf0xMfmI0KgX
mVN9I7K3SfFxFkk7HppsIZmifJuJ3+Yj+dDhU7sYgulQo9a1NZw9JGwWjIPFI0+t81yzMEEaA8GB
eE01DoE06xMAGk/USSYeGifT6j78a1S4I00WsINWOcwjOgo7r77kkW3cmQiaHf9g70r52R6bzReW
1h/+JQqAPGKvwO/mi+vH5t0QAE01R7Kk39Uf/K5IghwFBzco1SQQVC0D/0JTNeCe8O1bfDH5YwdJ
pm0DCPe6GS3jy4QHb9CK8A2vMNCn1Il2HFs23UCl2gFRBgDJaiRyuvnjoEbWOQJDAS/mkeTAfIDA
aKSFioqbNobouPhrJF1TFyhRpJEsdPQvNYqPyAErPWAvglUWVPYdKsTjNf4z3GOfROAbhnj11qqt
AnmB0IJaeKtDj9oCvaplJt8gXbQeCzEFwCSGK3B0Gd9iG8hCVMzGT2zS+6Vr9uZN3gfappu6Zs/L
Zjwizw7xcZGXdyUe84DndfIFy4gHP0Fx7yK8m9oKjGGFKJSqiP1Sa7r0/vTZptb622cLCv3TZ4s0
DSK7CvtF0K1wqDOvtsJmP4OzVBNV882eYF+1qd0BR1Lvij5J+gUiq6CQo3CdU4lyZUVgDJiNHGnb
lTOE2gJpbIldayPWA8TMvHDw8a2Tsc4jvKMDdpyUitegDrLVxboOIHYuimFjDULuNZSEnHreDic6
o0Mb52Ao8zlfXjvK0n+Lat1fZJUY1lYcWDtHFOGdMypI2wiqX1SeHAHxLJ7JY7QtE/lN6xHon96D
HnuwH/Aosa5p/U8x/vmUnCY4UQpAxBFb90OIbT/Y6EYEd5lwgEHx01Wpyoprq24WRoPKwA5lQQ+c
oUTaTqYv5ObroDllRYEIXIe9RhQ1zblRbl0ALJ8a/ie3AXf+RqIUETJWon2ssmwDKDfyerjz1iYL
p02mmn1aeDF0Q54TWer7xOSQHdcm/UVnw/cxdp1bJJqHG7BpA7Gu/C3D5V7dCmSu1LRZKzfkP8bi
Y9occePtlAHZDmptMOyuHdSMecguRjva2lKz0ON4N298VS8QG9GnJmKZ0S4udWSiS6BLHSpcDSLW
LQyjYytXuvqRUbUrXhIdXwOecftxRajTHIIGcZp0MpsjQCagl8hAVH2EQKdvroMCoPJcDP2a+umg
ieg15oW5GaTZAsOCQySD7pTXZQ4of8rAIOPwYUHGKK8/fCzetl5R18j+Km/qaEUwgP8SSgtJgeQt
tNbbU9v7KCaEvpTX5JBo7BNU8yN1j1OsvJo1GN+ahYPQ5LAgY6V66MxBpcwuL8XN1V4YJqg/5t7W
WhoFCg0HrAwYXuOHmm403ELhqUls3HN0Gjr3hZXGUDhD3JwOyFGlPUK6f7Ub8AtJ8PqT5dNIak9J
ZECz3KO5rmMgJIRQvDqYmbBW9pDy9Ax6sGatgwv8XBi+ddLbR0OVe9GBzHQ2hb3l8XiUqwgrFYE9
iO8cpyDzyCUh2+jKCvo9ob26zlBF+iN2JyFo+pxWLjSoku1ddaCzIGGNBJMChxH7OXdF1maqbJTv
Ki8mbCid1+OWfMhks/yv0TTltU0+1MzzjNnetYcbIl8aHIKSVY+EUS+jj0OMaGQFvDza6eCUIBwK
vs+2lHrInVUiX3eZ9oMikJ+ClEkUQeUnBHl6g2r2I/aOn6OZvwU3abDDgkct0p5QBW2dTA38gL0V
jlCKH+NTOaYS3EutdgEIzfTKJjQR40mDBRgj5fsQJCsUKUrUfkQQrmF++L2Ny7c84M2XakTeXuOh
focFjwPuyVrH/2Oe7PDS6sCCUwHNL5IVx8sV9wOT+C7ifjzOp5rVanujwppKJiWQRKqHDrxHZdYI
WrwBu8EmMgHaAx3GCwovLxDrrO6dqXCPAAtWHtm1FuSLeRWWN4lvTbcuG7B+UQNCcAUgY5Szgw18
8YOTQ0631+VjkE/VYgAj35EOY69lR10drjZqtn1beyw11/mEgvBe1qeaB/mjiyrYu9rxPd2sQtS1
LCsu00c2NPkjIq8obyzaO3IM8vSMKinnhlpVXL0PshznSaBXB1rVNMR9qObM1YYWD6J+R810YtMS
tUD2hpqNUyA9iAD3mppj5NfYjVXO0lIXBVdotEN2w/KoF5l4bV/moLegXod30alpsEKlXn0wqxuE
DC7UiaVrtCjYqG8zTbMmsC0nFQAZ1b7B4gChpCzxT/ht+Sc60/riC/iy+61p5GxamKXfIQA/ggne
yLAxzKDMrM7oEEAVYO9HOFybf/K7DqMR5ELDrs3//lTXS/421W+f4HqN3/yoQ9R9u+uMez+EyLIG
lZB8QafXA4g/2DK3imEBoYT0cO0QESjpyzz7awi1r92OmvHapLPfL5A2yEgaAiyH/36asPz5wegq
9Elm4/WqZORVaecLbhuXqY2wd1Mf4jqEmrMLndKQooifobxZ7jQrym8bSEMypIKOUjF20qEYGapA
NL/wRtP6sPV0FidrDaJGp1HdAaiNbut11SbASvwcSyPyGNVygzBPV/ukA7s9pXgS0VWvHSPodXre
J2fphFiZt2HHV0kRud58xZ8TI0oF4DY4vHu6dtpK7JJLI17OU9HgsH1JRR/ezFOlrVGswkgrZxdX
c88WSIg2YJho97zV2/18JtLu4+wPNnIZHFukuLExjg7y59nVxtU011mp42orwRLqxTbueNC7uXdF
J8BNFYJJnZo+S9y71oSEdp+YN6HyKCGvtg0b1nnUWdqOe5cj3pKVvX6aB/UtlAIB4kHkCyWisq3l
jWNZZ9CklO/FxM4a14t3uxXnUOBEwuL4cX0UUQpuJlf3d6IaHqkgncrQA1WLjkjAbL+ayIPsWTnd
AGW+0EdsCFIW34JAz77EUSzOeCCtqEUHbQKbc2o1790YJMj0NajIK9yy9hzug8VAZMGhSm21ny/5
S/PzLImNDxuddanNX8JwTBd6nomXuTfY6IZ7n7RtcmGMJRfwXvNj3UwHMkEcIrk0KMS/8fEsg2re
EHjk1nWXEGRMt+RFh6aqt4mV9ydqDVGcXCqZP+dCgklDzUymoQZnBdfMYHe1dblVeU6sJxtyoY60
zQC6yAHiIRvNGZaQEw0aO1lerxqI1tokAxior/MFVmruhDGgXstw8IHjfHIONm8uNIz+JNRFlFAq
LT7NbpSg4Y3nj3D9ExLsKHuwf52vJulXt4MrwuP1k7XCjxYGaBKBScUXRr41r/yFpnHx6a8qTR9l
pCboqsiFDu4EDpDaqI35r6JJRedCdC/LWu96Wb2RzlYrUbd+/Uu7qtP2utN/uX5xCJCC979Nd9dP
N0jm3uTBC801/x+6Q6GiruPN3JwKew+GjV6BafqdMCGSoOXZ8BrXzYOZZslDDMnGvdB1VOgqO/Ts
LC1vzhPW4Sj+dOp1AyqjnZMV9mMLojty0rlpeA3Xq1NkMW2psTxbtBDgu+8G46lvRnnqVYsX7rRG
rQiYk0vXuK/4UN06IL1qnMS4J1NngNoryILoQLahC4ptFuW6Nw9gZnA/GGu/bQ0wcaJED+vqLt7R
5ODETfaIihgLatIAFz8WjRvDhUzdhFBiOnTVhiYH2iQ7xpb8Tp30cbXIOCCFG9zMV2+sHtVmEV/R
ZI5I+rNuF2fyp4Mbx695IowjtQYsDze+MDvQieAPmrQhuKBSZUmdZMohkbmwK3/YUzOZCmsrIgTr
yIU+Qg9knD7dk0ET0Hhxy0nf0gcArYe+D9oBW0nsqfroWY+s7jLZor0tpv7d7133C6TdxxUUAcdt
MKAZttoSpFuo0Yxd91hUGRT4gKD+Ap5CG5S4WXMougila+ZlNndQ4GvLEnwhiNF4HztuUKht5zq9
a21+gtTHoZPF4lOhnhXXEBM3rDsNH7sI/GfKXwe6fGvrNn8okGTbtjUkfhCldR+UA6W2sQZ8s+uv
GoKcbzFDAWTS2z8SK71p0tF8aeNmhB6oKS/cirqNU5rD3i95gjhFooM10B4ekhHKuBICnd/UcGiU
2j8iDBcZgsH4ifpr30rx00h1QBIUjjxyNDBbGAnAZ2k4PEGjAlzOsF/deoU+T12BNCICarMbB/ae
3ICO+JhtVG7X2aL4m09EB5A8HkHzDXiHtsjG90yEqC51zWfIDpcoSjSybT00yVPZ2UdRGOEb8Dyp
V6A8+twKUz/lxojUmjVGbz9H9inEKGhkzgOUbVuWvtTiGAmiQKZPdCYDnsxn/R9sf/ILdEPHc7NI
P+XZNG6NBzCDbT9l9eYcGxvvNTbxHaXX5l6BLNmKaSVgJj9zdORMs6RlvSX7EKcLOSGxey66othw
0A88m1kx81nx1DFWieVUO1QhQZw3zWc+K6ylYY8bEGibrvak/B3EyYBSQ5kCG3PwKJtFb65U7bwX
chc82GWY/It278Xtwo9a/+AmkB1BqUySn7OJIeFi9EvqQJ4wP0fQELSW8TQsUUPlH65u/sjC9Rik
whtsoDl7FGoc2qzrHsLelCuwlA3ruTmBiM3mFT6SKbqHtjcmELimR+qkQy9AGAZQ14VaNNuQGB+z
2Ub/MVtgacG6a2WDiJdjJgvizIL80LF3jOpMrVpP623sZpVHTTogyAtizqA+26WLgk3lUYNAzLOV
lAjZ/jDH7KEG/DrHn65ildB+LTpwT4ajXdxriXEgbgYf6qTbBFir1aBuCmj0RSoW3d+UEO2+t/vp
oEP8dYWHoziEdRB6jTPZxzrJrScddOkzbV0r8z1YKItlgKq5L+Tmp6V9NPRg45h5B1A9f6M7pq4h
XFEiZnFpdL05NEHnLPUgid7a7JSXlvu1S0C7OjVTtNezVN6rgdRfJTk0dEyUC1lRwndJinl4bfL3
AAGfMGz6N2RLe6+z3fA2cQwDYq4TWEatfIKIcvLhy6DI0kKOUS4NJE87MPSC+8PWlwOdWdiq9rJ1
EC7A2dyrzqzwlTUDVNwdwITUAaSYbbCpUdC7YY2NpGyLJ1GDZQT4/cW0cfGcuZQCqXXFlzb/Z4TN
uKw5gq70f5mGXXyBspzS4Lplrs6+puDahZhi/9WcBt1rk7iHll7QbxveaVsdmc6bHpBwD3m56aUc
hiNxaLsS7J1R3n/VyxRykMBfaH2cPUhA7wHdxllQFZANxSP5QYvbD9u1l86krterXlZgBrLxoARE
I9vTR/Z5mh55Wb3On1j9KbwA2Rd5ZGG7hWJB/OhmxTHPNfchBuHTHk8UdRf241dlT3W8LcwwtPdc
gCrlV/uERMYiN+pyi8ffcMKCfzhNjPfQh7bzTWIW0aLUh3hcUI8Io2nRlCzc5P0IXTMNOgiOq4Ja
qnm1iSQdt6htqy6dOtQg1kf2AjZqUsfVlteiXpe+2XlU5Ub1btgDX4TN/R3Vt13tmoinjY7a4UVK
NK1XZSvXqi7IrdUr2eLpEWiGeSMTpq0idRbw8eOMbH/qRWEp6HNQK7mJ8evZO0gdrOtJFI9VJd8t
RBnfo7JeIxDXfzUyP1mifmo8t46DyJ6R12uZCu6ZctIWvpMZR4cYEShQTG2GiBzWOcGeTHQQKopM
Z0hTQMu1mCBEi+LVdSxaoJUV4I6KuMgGAgDo31j8hEBOfnbV41e25os5Nfo2thkeyYU2JDtb1/CW
KBNooHd1YENMx4jffdwVjsnZa+GG8dJgLDu7ie4cwimvV0MrW2C9gReHmue7XWc/xrxrHpwwaja+
n2e7IGNQSlOTkcdkQXE9qtkrQvvx0heTXArdGbegEKQadTq4UpYrXzBzRc0e4L07/uFgW2zDswzl
4mNzP0kf0P4kynbIaQBgCIWHC5RBPmylOGl+vJMhX/1Js8K38KpVnZNKxQsZ6kuULPbaPaJr+Bb6
KCiWhP1PkLraItdr4hUGMScQKVaXEMGY2UZN6kB1e7O1PE2AAKGzO/MRMPBub5uF4qZ2ED6sIA1x
bXIQKOJ7tU6xFaBC2uGulyiGcUi1PvG6Cu4Fa9JjNya+R4ze/C97m1vpMbeU5hIi8Ctw+aYQJSwW
uG2NN/BttKj5N9Nb0fIRXC/4j0hZ1N3rTgXCIfWoHcMP3y4Eo7FltuFdaIC8uvWRyMLecPpq61Dm
GdrxGXIxH3YqxABH5mwn/0nG/irQJmAMmibZ2n0UrpHkQF7PmfBcRK4c7DYAhSRpujWSrPlCHmET
2ZsY4nwLLLYyb6aebzR92PyxTcTzyJcBJcMcd2tyUMOFvIb6GX2lbfW5Sb2I+Pc7+v7LqP9b729j
r86dmqp0tHYzBdO+H5F0hRR6eRgQAVjLyrDuJUrCIHMsp/fcvymG3v9uTeUPiznOY5sa2FkGg39E
FXg1j2mzQlvJEUglut/00a42sRbmiD2pNVCrFjy9OqTuZHm6/nrFTF9x1QXIJHZZCXEfG8jrnmc1
BIrH9gOJffWDJgPW5l32aOu1jt9pX4GbJrPWKUNxcZSUxQkgeLlC2VP5VAnjG0EbNf4Nj63k/TpG
j6ZwqfnspeX4zyTUGiqMy/W16dZDuYY8crhORRAc2QjoFRueqfo9zztI04X+eHZspz+aLTYyUekb
r3UyO1jDvT4YC2QLSlSI4JbIscJEWNgujiRDk6kmU03qtTpgO6kXe0XzkXr/NDbhITIXmQSBqibP
WCZgXQkBWrMcnEPZ6lhqKntfcRAGjM1L2Tq59aNNhHMHPdolGG6D7BIGCsDQRkcwdTP7mwSGeAla
DftGK6D6N2oieQzSvFpBSWo6AfKV7nmR8M1U5NatFRfM6xgPXzpT3mVpbv8AsB/1jW77HpZ/DRdh
i/KNLjFB5I93BfgRXIRi3OzIms5H9cDwRLc/2U1b8o0oqll9yB3N7BbY7oOUEEa6ChJlRdhsWBuC
DHeCING1wyhsCH5ot2CwARNVgap9BFcWJYv6AzWbMf9oEvQQb4fPveOvTeqNdcDD/uXYfEKNTimz
Jahtj6wWcueqBRaqEaHI5pRZeKI2HZSLn09yFyciOhpYfBKfQdz2332Wh7e8H+w7fUrORIZgyd7a
oGw0XpPXmE3fgdILbrG2nb3IbI4WvIYUXmrl+nMu8FfMXrIu+Lp1amuFCCUKhIdKf44scMPhvvYv
MqzBx42H/wkYGeSg/C5E0KW3ThNKxSGOWFt3TV43Xm7I4UvsWq+dK5LvZtlguMpDsbTEVklP3rkL
odUhYDoE2QLc00ENbpR+RJqkM6KTb2ivqebb84KyS4zsmMfhKy3TaIPgAOW6cKwu2dNizbXxGwQY
vlgRmxfxerWDn560Cq8KxfxF9mZoAe1Qdrt3vKsr2SHTmeLF4JYLEPZOG4BmsmcBeXFpOOFb5gMG
LcDFdo7TsD87AFCj1KAJ32JIAzAd3BumiPzNryMTI5puZWY9S6xsTqBgkieseuUJO5B4ywbtybGi
6GDF0Tows/I+TePulicCBS09lEEHxFy8ytf1LfVqHWuOQeB8nXv1kb/XAH8csDjCroXbGiQvESEj
XzqAuG7NeqndUCsqXb785z/+9//7v9+G/xN8z29RRhrk8h+yzW7zSDb1f/2T6//8RzGbd+//9U/b
dSyHMRscFswF+wjnDvq/vd4hCQ5v43+FDfjGoEZk3tt1Xt835hICBNl7LP0A2LSgROjWtbeWq1gV
gKS/a5IRMNy2Fe9InSN9Lr912nLexwZ9mByAWNkktMLqGeu2KDVj6ZlPYbZxiFcOcqn2IhzLaDOr
DCZR80sbOOJziEKY6zIjTli8RDYmg0AImInoECT+Zxs5l1m61PEb30OeGNWz6sBkNpwsdRjiplrn
eOiBkemv3rRqv4BMP9uyTseKnWW8Qj2S080uNJacaQKoKeiLf//V2+bfv3rObY5fFmPIQXP7168e
9Hi51teC3zd9NG6RBA5QNWVMq8zWypcqQdJELSf6CTjo0rGrW/LgwDwBqq2jTOzPXpX0tX0WOp/m
6XVFs2ENLcSKtT1jdfiSRpW5jK2kPwlIYh7KAjwZI3JTTxNIn/H18nflCv5p1HgrV92H0kiQjke6
zYxqvGnD2NrbtolnLiAN4j/8Ll3r9y/H1hH1xbdjozSEM85+/XJ6JykdlM7L+3mRzgsGXH5uPyFD
kV+gKNtdANV/pMdhVEttTY88aiovlGvJy1hAq9gM3VfEgNsVZ5kEaxoeTKGsIdbAWPPFbKuTUGtE
vBTvZKznz0wrIBlU9HAdc/tQi9tQy6tbFNqvkbBn97li0y/BbQu6g8Q/kA2UYcmmKcD/SL00oIqG
NVO8/IiaQbW2imzg9qzMQ3Aq3k1CgrXfl4A8Dj44M6w+qbzaB4owbO6hXc/uf/O1jduamzsHyh2/
Le1JYc5smbtXnSQ/N3UB0Ek9gh5Y/upHw46+V72bPTTqgEhhUbEYBGBoZBHvFh2gh/vMLeSD2RrV
WjOmfEW9NLrv03l0DvLemzneaBemvjLtJvlELt81Qj2VjWZNHaWph//hF2G7v/wimK47Bv4xKGYL
wJCFpW6nT08qPFnMEVQywT3DKwrycfpw7g3QKxPOMCqfDLc2X2kRZmvdcAyYP5y10MUSTasgBRkn
J1KVnVViSTx2loel08otimLRKLW3CEWA0N4pY4jLJOWBBlEHNf+lbZ4s0BN/U9cOqmxGy0m3op+M
g247xoHO7CGxyoWMRlRbIVGkb20n3l27/+YzG+yq3fyHZ8+vj331ZYIAits6d1wTRHQu//XLTMJK
N9JM9+/EUI9IxWbuwgB+4daMNBdF35mx6lJXvuQ6W9FalzyqKgRKr7d7MNyCeBZpxMIB9rgrtjXy
DOo5W6mn66cDQEanroV4GxzIDI0PBJ2MEOG0YJJelRigdzX17GK4SbSgYAt16Jn20YHsTIQoAWjd
NbuVXlwU4LLx3fTCUefy778VV/ztJ2bZQmfCMEG5q9vWb98KVlR2IJuU3+mQyz1ZSjAD1CYJStiU
yi1xogY8jpdDcYn4lC4/US/nEDQgumSygT8PwFgHVPJEreyLEXVwA2+WdRVr4OLOao9KAXMGeg5I
IQcHpioG42Aj2kI8X71qjuo0oUO6sVehocKPQYoRacGWmq2y9Q4QSuFo/c1GfoUKNc3Oyo9sY+1g
qW1rL5Wi916IYLLv8RiGrogZxGDq4uWOeqISGlt+BRku6v3k7dp1DYFc2z2Gral+AuNX/JyKdWzW
01YyFKoou54PHM8IBBXBmoIdPwj7HRTjM2fR1e5wbyoASQEgMlK32CmplurrRygopQ3CcpAICwMJ
eufe8HcQ9y7ObROBZn5q/IOTiS+pbJs7MuV4dS1T5DDW1KQOIwWESjde//1vxGR/u3Vc6G24BsQF
XGZjF676Pz2HRlfH6260yrswNFTUWT7HdRW9yR5Fh/7A9VtkfiKU56EAGPx64VsBRgzk9/2XAmml
NXRTwZIhePTw60i36nRsYMajm2kRMK7gYuF9XCEmBbpaajrRtAqLdrrvQgFWkUCuIyWsV+RafgJN
LEpNVRM7jGbrCMVyo5pZBfLR0mHDlpoAGn1MSU1IIa8ilJqtHAu/ckIERb5Zr6KJN5+g10CLY2VU
VTNwCIGqaZfagLrN0GuWgUgCSmDGDL2G2lx+41vsE/S6CIZ61fZZO1+CrjMCmIO6bzMRL6Yp2gs3
3eAm6YB/HQDiebFaE0rhup4dUaEgHoyg3PlhYbyAVaRZ45nqb8gtjsF/XiDX1TcO6p067CDIzu3m
9TqtFUyIAKvhNG3R5gFC8cWxbu0JdaOQbhzLLnwA57qN+hxE6ypR78YaGQHACoQH9ovoHcsnucim
0n9Muslc+tqQ3kjUhm7bvDN3NBNrkAG8ztTrWXDnFgPAydDJ6vzBMyEah+A0sMmOOpCdVc24qpnV
egafPmzUQX4DRlm6bs1zONEGIlb1jRMggiLtNvsKAvg9KUM2cXNgw+S+oIiRe7EYQ+AnIJ8qmsrY
DhEC9oZpWfgETvbViep97ctHgBmSGx2Pw8uIjRE0LyBwzfLuAXmuAHJ2Qf6QZ1MNmYCi21CTl2m7
qzsUjlMTIszWbV3r67i18gsi7MYy11NxZ5Z5eqOXYmOMg7gj0xD5zdI3/WltKZtplzWUO2Z3v0/l
2SzkjoK1EA0Cu2HKdxQwCilDpmzNIFAb3ekAhGOx5IC67UWTxiWqGIJ6eb2z/Kr80ZnJqxVPDjCv
te9hm27floZVb+y01lAPNIGuASjOdRG1+d2f5kmT3ZAV5QYBi25VdpDEk1FxVyg0CsogoZKsgChS
yyHaWKcStxRsdGAQDiBfPuEp5UQlcvLD+MXJ8+U05uNjnACg4ZTcQK4FO3asbm0ANHK8SBW5IUuL
JYBFw76vmgoZuL7rk1Md56VXG7p7AT9puLGcIoLiTD4eExPReZQkintuIlHA89B5A6ZqlWaB/SNo
3UPXICNDw1EO4F7sIIw2KGia1v/+SWj9/rbEqsHWLR0vBm4YBp4pvz4IEYYqG3PQOgjGGwix9j7S
SwQZAN3UrRu2xhZUYYiIkK2DdlTYdA9Tw0sI3oAln4vCuMSdxHqgL7NvOX6VKC6zn68eqOEPkKj2
o61QFCvEs9KCZBX7n85dEalKqwRs6QwSjhDG9YK6zuZ1hIXqY6+1x/9P2Xktt41E6/qJUNXIwC0J
RpFUtiTfoOwZGzlnPP350NQMvT1Tc/b2BQodAVMkurHWH5JLF7bag2wQZEAe/vtjUH/fly4fgynY
Nyz/LEu+Yf+yHtjjCM7bEd3lE9NuuwuTlJ+8wPkYES/CALo2o5d5+9Gnge4Zo179/jCQI8oUkL/8
9YclenZkyuL1f9+yof62z7FVR3Uc/nIODw/jH2+eME1VjAaj+HLd0M++XaOEHkRfiQmnS1AetZ1k
V7m+2P1VLdf4WgVK9c/qAN3Ga7XQu+grVhu33k3c2p4ZVTkaTRsZ5sxsN3rVTLRcinQzhQ3CwaQ8
vDxRwyclqD7PMEIwvKGD5pEHquFNy9mtX45F3v/ndVzVyZ38z8/FFJpjsy/WNQIFhuP8HgwRmMMW
dhQ2u7RLjGOH6/QawAlAqMEM3qPMRUkN/LJj1xDujDGC+EM9QBJ7i6QfecwoD99dhHbxzDGti0ro
+jUjvSa75YWZ3wUhb++yWJioGzfxINAGjNh0jW15JPHyHcxO/DMrL+w9eLDlgU5iw3c+FsXaNQGm
7snw03abiao6tWlvH8lFDru2NuYHKL6BxxNBe1vm6Vs/+jnPn/NoCoKBFjmpsryoQchzCCHC/gJe
++wESXHU+JKoS5ShQ8go6M6z8loj33CRvWS1LE5dNe8h0X6T9bJKNsrD1Fe+p7J7XF+vICubZcpG
HftVl+fBTtb9cjHHbnfdFDd3v9RlfZ6dWlF55lBhWyiHyEuZcIh2Wlpnv9bJPopZF4uVVs977z/v
GkdjXi0c4e5YsKtDIBDTSyEgYQaoQvNz0tyDNKaZp7jUiPomqo/aWqf0d7JcOEWwbgM1YpM0bVK/
sTDnmpNpjQ4vDyarzZ7tLrTPs+HfW0ZIaanqUl9dNa0wsZwwM9IAgXGnGNnPW4/BFD/RUrZ5QhgJ
2w5Gks+xD62NW6+cw10mQn8b7ntnnmUPI62SPSFW4phLo6zTE2NDBCR8uF4pc6dtNk2zd50jYuMU
z/G9Xe+iJkFwbBmnNU6+UV3V3lxnKPzqUccm8Taprc6RB1+w3MlZjbn0L1EaHB1TmMUaVhnGBqU/
7VNxvU4b+MYJB5A32V3OM5IdXrXoMR5l0Q8dYyF/AA9cbkEeqgBZhtTSTnJU4ATKvi75m8i7knW6
BqqdlOlF9o+MCI0HXw09+dlMo/9VL5ro5CAxdl9X/VYLDeMJvUDjSZ9RVMKWwN20lhnm6xEje4w/
skfZhVS1DhMKU8tI04qNFhvtzu0RpcUyPh3SdDvORnQwFK38ks4+65idfgNI13hWW2h3mFeOT0rf
f1crP/kGvIYVKW/VixO4yT2bHGslG3Jr/NlXtvIY+UVymps29eQFCLDeOQsqruinC4pvqKGP/Cnk
RVL/pYBsjIjnmO7ScnB3jaGU7zg4rydR+1stbWAoumQDlPZuiCtC2B0xpTVPl/igJraAqstHRgBL
rMoxEtXa5yHmq0H+KFtVK+o9ixfInSyGigssBv/O61Q13+GKV/2L43biGV+FaOtrxINkscprcQ8z
bn/t247QfFGcL7Z+o/8hZ7NLW9nh1WqueZlTnzWF1Eam38m2a00OoD4DOHW9VUdp8yNbXxw7ljvX
U7bpaFHAPmkwxCKs93nPS2gtJuezk/fRFcI46Ub+ec+D5dyDSs2v97x8HbZQ5IuNvGpqAoSebZuE
7HKB5SDvm7DlcL2v/7pnOWhslH/cc5DU6L6Tvrlv83E7KIm562r3UJLigcrUleADlJ4VSp5OaVeD
fiS0Xka2uXdli6MUkN7yFHewa88WbkBsOgHmXwu8YJljAJi79SPnLdFD/IhlnUClMjzJ02tt2Wti
BWLLz5XECyMWAD15jpsKWkCNWBik5fQZ+l76XGUYGw7uo+xA7lnfCBg5G1ksRaI9MVh2lEMwknK8
IRzyraxrHHKOXbTGUXM6FH26/hzGvE3YAu/oKuSbtT59xua+vZ9Ua3frkVVTx3+zK/Zyrm5u3TOf
CL7uVVneyX5yaB2MuHqJsTnIunwUw2ky4o+5mruDo1epR4Aw3hntaB5FkmfnYKzZ8I2en5cHJylw
SRJ5tkrDcvoRzts0t5ufUzr/wYuY9sUpiFHHtZ8DLUY/bW4M3k+0NngcfeRI8l7LvmqqQ8qRQeAu
2TC32rfY1NFzb+fsSV55nArzGMejdUBhblc6Fio12mzftXH4Qx+0imybgkai5ZjniFVja5SBCikL
5+Upqdy18EmdK82mMtB3SEnWf3MCcUGJecmi8fLvjHzIMfnmMNKKP5Uu+KPCIPTdGkWyNobJf26Q
OfRQ8xewB+bPa0MGL4+/XTfqAucRWD3sqzAcvgA2hSerkpj+H9fD6RlaWNGUW3cqEcJGRHtbIyXh
+SlOLHmvsm+bevUb/K6V32vNh9vA2A4RH9sLXom/uIZ1rLJl1tpV186MX44+9up9HiWkBORIQlp+
WE3PvquWRxtP4o0ckOW7WYudrzAUUnxWhuYA2tt5mV3rQbbPVkxoUK2GS1gS5YUkh232cqXMDdCL
MuwXfnbtYRRhsq202v/q19vrQN3pN1o3F0dVECjBK+79eiOAL1dKzgeXsK88a6QB1sUyIfiXYxF1
+ZfZCae9BqN4m7Vd95GU00p2UHRoXljAZXdo+FRProOHkbxUY8IBbtg1PASk0k8WQoqebFDMZuvy
1HzrHN3YOShe7sJkVN4Kg7/8ck2U0ipvDp2UTCDAEax2q+vHVeDPvQI2ETxZCkYn/uJFK0fUMcAR
4hEf7WwFu3Eu6z1mFtOXucCuY/mgkwx6PjqK2dmaFRckV6ytZpakV3Ier9WEEUREWnpfBAnuU9f8
KUlUEwo+YRGLDNiiJyIb1MB+VkY8HpfVtFZi86lcDk7K3q7SY2Ujl8/I7Wlw/gitsbkuqGUWzbsC
+Zi1HCR79YBAJ7aTZ1myxs7FvGFgGS4Kbcc2Vz1CxFnZgCteU0NRHpOgvFP9Pngb7YIPB87gNaRV
1ypoGZGNG9lqZUHqKWSADjKGBSDxZ1o64iJLy4wayfjXfJkRlTP0uQmDmRXX/YtznIbYFsItOAFh
dE6d2bM77atR2w92d68tDVCm4CL90qyM5Z6HvnWYyxgrNOA9zsk3tb9Op9DCrGUe/wzUr4MRoBnd
9RmxFFdP1qEdtmuHNXJX6cJI1rj67bTe0S8NtIWnuRbhWc/E/WfnXCFvNHaZdy1rhJ0g+lUthinL
ZE2OnaWIH9PITZ/IsBI3Dt0fnZXSpnVOttHahq+ZvFBjFH90ZatuADSLDbBZHUEnK35LA8XaZIpb
4I9CsRpQ9vbDpDzJ4qhre6BM7KIK33zO53JTTHnyFoQ1AfHFG4qNdPKG6L6zq4X/2RqnY+Ih/DMd
ZGsv7G9GEdb3cqgSbGZdAHxPq/KBd/hXeZ0sN6qjvKlsmR/m8b/flGzNCGLJm1IQimSzkFQ7f5rF
SYIFr7DBpZiTR135vMlcOeeyy5WN/gvAMFB84rRLJ1ty0m8TXTvJOaOlk5lls1e1wWaaxzXolvgZ
OMH8qgOaTlpIprIkhoItGqLesuSo+kGfRXItpeV00oNieJBtfuveI/vk3MuSFojnCoXCawlw3ls3
2upFtuVB9l0NzegqPi0wKifEbgzn6yVEna74bfgnKTGNTme9yt0JXMFyc35XQH1XU+dOtuas8ys1
Mwj3y1ZsxPlNpQA2u0C8WrabrjNxbq06OZBhKV5my453iSJUTxaDVLRnp/bfbWFFfIuxuwwmRKtk
o2i5VKE37jFvlOJlTPpim8dEemXr4OvZqZl4ol3HtshtOOmL7JrlKF4T72Xjvlw07IZ+g3FAShKX
iVyI/EdA5Gk9NJdUR6E+TTLVI03bXMwKu1iwHZzGIan6CeH/7bWyCl2acLd4iLPeOGhBPuEstswh
wBNkevZeD+FhnIE6o7GXP6vukF2qKLwInOQLMIczL2yqjivN0mpGTXvnTwCX/KwqnmUdfklfzUwD
z7NURe6A9/jyIjTJCSYV8LtWNDx9GT+qIHD8EI9AWZQjtHIbJr14kjVqyF5vMtNkK9vCKRkeun66
dpc9hhHf5K40k70sOkTP0H/vn2Z7/IriSnuS1a0COo4vaH+UxaCpDAgroM5lUR6GWnvR2zQ9yyu5
Myj9iNUL5gs3Kg/C9LBw8PiipA+DMYqNLrp+w5Om2uZtYXtyYF+oytPw4/q/bSp39iY4y6C7mGWO
de0+SeOdFk75s+xu5uT3NDFrn7fvBAbvQOabm2BbtIZ2CK07WGMQhEC0resPib0AfBXneKuSZ8lo
bwGEjWdZulbh20D2aRx38DI/hyMXr4NAnvo1hPlDWI72JjWAy0+AKR/62MmuB79xFt1+/+h2BWol
WYNq2jjmn/10txu2nY0/nBuWkTckgXomLdqeAZRlXjKm4R/+QUYrb+3C6P+zXY5nac54+UuLLckS
26vINNx1LRRvabJ9K0otllsRBgoqJktn2G50Zvv9emuVYxvQfV7tivHgkAi5b3T1p8wsWk6I0ldd
WzuZWWTXdp7Qs39q2YXKXn5sv04DsrdBNrjbqxWPpr72XdQ+uoZbPaZ6+kUCKso4cLZ2WbrbjqWT
zN5qsmDnwVUtdje5plSps1PIa0uSRGEJmOSvLlKqKRnDykNRZdxMQ5FMK9vNH5DPiw8SZ3Otk2gb
a2wb7+oRhnU0OINyREjbEg4fGnq84WyA/MzhXyAfp7/KVpyq8MnFHiBNhmA7BsTpSmVAlFHVCnEO
E3ejkmR50JfDhIjCQ5CV3yetTo6yJOudTvscKuvkQVjK6E28tN2bOpK5ERrHd5Pd9C9m0jWbtgqb
7bAUDUW1D1YcRGvZWhixe1/VxlE2yqqy7z1XF+qjLGG7gsrrlBV3WHn/OptQt1FQW48YLrdPSnLu
tHx4VBcX7SEjE+v6rVjJNllnBQpuSNFAQGjpL+vc5NzWnXbq4+xyG2hNo1jJ4m8D9dwku8ogaEUD
YYr580pyQJzl/r7QHCe95OwT4O6rhLACe68ouXaX+4P1jzN2+FvV9gERtUSPiKQRpVjA7GSZh6o3
T7LUjYp5h7/CN1mSB5Dj0zrGMHunZwN6z70TPPXEU5fBcho/apXl1x15fZMg3rzM2IameRoGJXyy
QrA2aY6V4PxFk/+lGHVkzwgtByVNPj55iOv6LtV15SxL0wAdcxzUL7JU20N/qgtn3qUkYE5REGJM
uBySv8/MyO12bVJ9yB6pWn32kMUpTdemUca42xktSqZwSWacT1cuosuXoUrde7E0ZEtDYYCJRFcU
tncxuPdwVj9HQJr8OZcarA8zPfRLpltXZ+PRQERx1pqnbMl22zza901JGEV2kHXDoimjAKm8DmoK
xXi03W1uny1zXFuJFoG5zY2LPAzuiJsXVqzbHl8eXuhpCJ0FLzstLQY0uFEnpCb7yVYwai895l57
KdCUuxbOGpZzJ/WZXBWp9pVskOWlVfGDP4AOQuMOsaTJ3UF7vp0FyhR65VKnBLQaiftr663fWJgn
PFO+h8NQfRCcHVcDf/4L6TvtqSKpJetrrMwJmzXlXoxR9RHympSNpfWl79jwoOTIK/dSfxueY3Zy
V4PwfWg1hE9m7IDeeJFAR3s5q5c6eSbrZKvsN/R1+Hur4w6fY4var9fuEGo7ZdbhWrUhWjsIuh/B
MWxk1a1enhVWG5w7x2h2rpnML0bqnxW8Hv5cTkDeDfIEb/FrjV1jCHt1tPb5S3RxFx6VWn1Ifd4h
IvmXk6eNO+P54kwDARL+ptZykA36rIVH968RDv/Ty5VRYuP/AVRAnz2tGNvd4FTqC39KZTekQe7J
YtoAWDUJ26xksRkTXtPYKQR1pHVrXdG2wxDHQFAY6gKUW1X88u6UVldf5MR1XBFYXYqhxcRuTqzd
J8KL3OzkPKBTtSlDbby4C8ckGXGaFGbg9ZBnyIj6raG/ITyFMl6SlWvVTY03xcqJ1ip5BV2q0t/q
svmYTD19CIh/vvzLIEWdhJcXmnXOcWdWlDhhr+QFAeA9fjFeJE+G2WPFsvaWbpnbTNHy3QRUmPg4
i68s6o3Bm9Wy+Mpiiy3nes7C6nGaUuOopa6yRk1oehdo76z7zsxOhFz6N6BNuYH0vuwVloYCa8kd
310H7Vd0g7KT3iuylxz8b710BUpBrloh0ZCkfzOUs5yhbLvPy8rib5elV5MOxbZSBtWbNC273A6x
jqxYKc63mkxlHV8B7VnXtVmeZAMmFfkFDnV3EujDvucZv2XWmVfMpqx9NlXmNjGE+d7XjZcu0JfY
Rgs/KFvnFCMoej/2OGdfMTGM9Os4eU2r9nOk6mfXkbJD+vfISsv060gJmsGp8HEq2n2E5cG3Jt+N
6B79rDE0XFVlb72aiD1sin6IznWlJHe1Mmpb17SKZyIt5Lbs3vijm7uVHJUU00cXztFbSzDeA5wU
XkLDL4+qSfwOLmXyFDd+uA6ytPoeDQ5iAWTOEp8VVSmb9zlyK6Q/mvAe1cH+4NTFB5v+zKtGg1gU
/j3IBk3OVzacQDO76Ofil5FAnvrIM9Ve+4UZPaitr+0dJ7H2ha6SJALGjdvrMH4YVoEbCmsrPu8f
6ONdOtV0L36lFi89SPR1idXEXnWL4kWQqoI16M7r0gjLl2EaxH2L6R6/u+JF9jBHZx/MU/ogq6za
bdax44QH2X8OenNXZWrqyVaC+O0Fla1HeSlZ5YSjh2NL9yhLbai70Faww5BzR1GtbC2seVEY5Was
QC/AUpZfZd+xyOpLFpkQhyNFx5Mlyl4IXV36NC++6hFQWwNlmGPtOEA0Z7gBuK5/nfwJUcjO4EuB
JcR7Kb7L7ooKxGV02NjLIvR+u2iHj0Lvqj0Gbc1WVmOH6bVGnAHJz7RDoYXVRk7aK+ax4Mf4YuUt
zC7dOABFSp6SwsD+xQAj3Ng9NkdF77MUVqzVRJOfyhawSjj1cIXyIVlbQd3tEYNSSJAu5f/l4OtU
y9X+dQI1wEwybgtEPBbifwtBHFmE11hF06pTS3Ml63N1nL0yGPRrtzoff+nWOumv3Sw2SwfBPvk8
RdJZmiTin1HSuqvGVpHdb2fjTWDgmiMr/EUIN7y3rCpczctDlP1Bv3OB+G9k0apMc5UQKDjJoq+/
9oHVfgn12riMWZCQxmSy3jLhpHYo5cX9ysqm7g9I0Z7QcoIT4GPuYtV1vxo6pmQ48IknND/67Zi0
yp3vVt0dHGFnq0el8hhP6IaFUIW/mn130eT4OUFNaIjqP8scp4PRbgeEPrGwLX03v9jl1B1QQ572
sd+099mkIE6Lo8UXEkQ/srgPfwZib2o691Gp2quTOiOmJvz2lIWrFMeVugNg3h3bcMb0s8/NTYSE
5ItYHhS8vY/fFatBEpmYGLaD/T7Rhb+flDrw2kbTX/OodfZlRRBCFieQSftESeJrEa9Mfa+5TXIt
DgG/0gwHLU8UsfGaipFsuZ7nrK8UWzMeKVrFtbNNunpf4cd3bbXqoN3bRISuY8PCZp+XhjjWLWNL
i+xJM6m4CC53BUskw31M6a+tmQkfsXMEYoZLq+uW0T5Qlenamrq+sgt6VVxb5zT2d6TYwfQvM9c2
iRCcpfVrq6liGGxq6FbLqcJI6DvRIscpi6xt6m7uGtjvy9h8HOadZvp4byzXVXtt3OECBuNnag6N
U7Z7f8pfsbAZxxVkveYsD/x5P89i/d5u5vH0ew/ZLYQ5uSKRl+5ksSnxqs1DE++dxYUwMzTn7M4t
cJXSv2fx1W00NqxoWwVoaMpK2U8egiL+bkcAFGVJNloKMoZdNmzjZfyta5wSi0pjcmG3OnnWauJF
y3HGvM3dYPB554TmsYl8VjzZzY+hblZIrnhyYjXj4bOKICFnkHXvbhfzC1wsKqV4SHgh/+X6MAEa
tHLyeCP73i5ma8nBdJrydKvvAiU7IoH8RV75NneUa86awJh6ncN+9m0VxuHi2iEPSoRhR+hitjwt
5KS/qtM0NNuVLGs4Lvx9apJKQwYE5rquZJ4AYHG6nsqubZkqq7DF1k22/Md0bRrtND8gtbBcclrm
sYKOtyJZNibFQanC1TZq7LA3Q07VHVT3UAV8y2XRMhOb96awOAvTDb7UWIHJenV09ENVC7axwzS/
qw2MIqsBNQtY1njNiAbI+iRzx8McjnDM5OS4u5AjAZ5GDIQNrUoqQB7KNnZP9XKQxbY1q63w4RvL
uqGqSFKT4y9XQhMGkanYPsd2a5+TtPE6V5/vWIQNYmNLg+Xb/YbAF+tKkrPPlh1lixrh/rf0Dpex
t3p55vrq5zBZvI6tA/NoFEh3fq/SZjdNmnIC0pA6RnaWh8mI0D1aDvJM1kUkjDzgtPX6twYUq+Gx
LWNl51jpd5Moi+Nv9bKHHEqa3N/WbJevV/y3i8mxau1+J4C4ROYI/aaDP23F4rJ383GXfu+l9OFL
YSccrEBsalm89Rn0QKyFqww7rbHjlamaEb7EdXCwyyzdDWGQfon85FEyE+bGj/latL/2cME0/3cP
X6lab5pbVEZdhCjdriV41Qb5SRP2xtCxbL1V2WkMx/5Wvo2otaTb60V1hmWRnWT9tbM9CdvrM4zR
zK5rH5AshyBhYPwwEjtxSffV9h53o2JVTWb7cK0s82Y3aNqiB0pdsRyaOo02vGMLT05zbVBtbEgS
RJlnsbgBLRZBozKJdZr63fpWFzuhbV/LhbQAujWpKqqcKzlSVv7SLstNg6TCb9P9a8dxuQPZIg9y
Rkt1PutuRX51LOyyj5Njx447BjwmzyXjMq7KYCrPI6Z+ZHaKStxVUByEHlKULZ3faJ0XtDUUPf7K
W1lp1dbiLTHpsZfUSGjqQ/NURYJniRbZB8dNCJcMdfKoOe+yTdYAXIz3NpHH9a3OMrGDiHJIWWpi
1k8hWIGn4kl2l4dUd9m2C8e+XkPWGaGI0Z4Im71WOMNezQQYmCxLzwTj0nND7GMfIiZQ+YU68N11
OMoW2ScaxxZYb48c8NJbNkDBU7dFr6M8laXasTCTvnnxM3xjzQpHNdcJnjMzGj/UDOhzbWYteegK
b7M0ACCRY6Q+VXCz2TgGD+gx4vOnQORLeHVeDZkx/Qlfew2XYQhWaTeANdJdMEsGvPQ06l4UnyRe
r9coQNgoOIs0iQ/Ksu+CAlNs9HEaX8oGTHJkIdCuOsnhOhN+mQRXfHQDO35+aZZf/DlDi7Mt73RT
I49rT2lJduivsjyThyZqir3R6GgGBcHZ+vtAaA0K9chjLYscbSec5kM23up/6zuPVbhg2/51jtvQ
MHH6I9ZuGzn3rV6e3erm0olOEerLyx38dqVbnbyZZEbB18HM7u+uTm5Eu8rK0WsKzOaMvih+53ag
b0cnazZ1PAMDzx5dGz6gUrTOS5lrDyUuPveCROpL06nzarbb9K4fMvdl9rvGI+5i8xnQajSDtdXZ
/m+0pegulqyzAgRHzhT3tYr9SPhNNpoozjz5/FzYc5/qxCxx8wr4qWPhzdFfVFHJQIFlkGV5itr2
cATRutAHRvc187GLTsfhIkswAp+zXAz311JoENhyxodrybL32VyIR1lyEyIkFvTzXLffgDHDPh3a
+V4eNICwm9zXBRAF6vLK+GyoQVTi3OE4m1aYnQVRfGlBm2MV8ITa32aooJvfx0G4y9MIT/O/Z4Zj
7W5yHfSli5cjrJnM2CBhZT20gG4ejMKO95NhQ1DqS6Aly0EnKnLOcDDXfN5G2JVS1+nBTq/nke0p
Jdk3jgxtVVsRrGdcYh46vHdiZTyJaBq8jMjWd8RcKtX6XiPY5okk0066UtqXqSetJhsqSMvYP4qP
fjChAs6Y1WeKs5uatjhmaP6jJXc7jU0guKR1m3kdB1pxbFULC6hR8Q84AxBzhpdnmXX5EvZpQcYs
rw8E98qXjA3OrsZR2ZOtGRy1cz1kXwhGp+26G+aV00XNU7kkVRErmVemjRlgH7hoy0O0wZ2iy8Wx
Uf35ekjy4dfid2W2MvRileCOqBD0huXMn4vwl6Js+K0uXfqVTo6TqRyizu2GZ4u5r4EDjWFIxmPK
wo0dihpyZRQ/qmYNoaJqqu9Nb724o9Bfkm409olt+Nu07P03BTT6CJTmezWjXJn3U3uJRaafR7Kd
66oe8/sxCkWzCwIITTkoL2QVBv+gNgmWg43mP2jLgbem6jIsfKiYcP8GDCyb9GbAfIRG2Y0l+gfh
6/go55CH0IoAgQdb2I3g0kJjxiIbRTxDn77qZYlgI4l0zIW6eBf1IML93gwvMXIAl6IKkQ5tfItI
BMVbQ7gUM6MF+qTj5XNrUCyzOisAN+0qR4A1b+x3PfCR7A1r+86Cn/o2dN+tpdrHSujQLcFBsgTV
CgRzsFehTCKkNCiYbFrKCQ6qsRmCjMTP0iDrZKup8pqL5jd9gMNWa6TsVko22/duC0LcsY3ou5jS
p6aqlJcSaNe+mQ1tm1a58p6bylp2mDBq9roqMU5ypJ8D1ZEOHrhVPGWqIL/76SjQmimrXaLfx5ap
3RORHLZBpmBE8XedPKvjsFov4Yzt5E49VDTejPppdPhiMlYezDrVLm7xIgt6wQNilQH6O4yF/add
T12yYd+dbgyIYN5tVLWMD/SyXzWTb+9kg7wVH+wDTjABWuWLubINo1vpmvDLhHX4fV+qwYqEPgHn
ep52dtXYG9nN8UkRWIbLuru0/p9HmX1UvXZ4+Ci61j+gcdM/wEZAMULHbpdM0ulW30U5ieJ5dngd
pJtsSFIhToRYD3KQrOf/i3ZAOywhLlu/J9tNhH1wrDdhinepzRK7O+jr9g8laFCBV53yi90olte7
4Ov0IGwPDcZDe5BZ+r1ZNp+j+UTfQQ//1IPuB9MF56tcnBSSsxeFk9DEDCjy8YW8KczJhrYf7/M0
EZ6WqoCBG+c8qYhzSWGjuNd2gYicsyzJ+qVK9nLn0N9dE79aXgD4M6zwuZw0/1HJngAJh8/yMOPs
48XVGG1lEbjo4sZbTbsqntFHdLpTo7bTvTln6CGSdV/DzJkPsjGyx2mLmW++ka3Ypo53WY6di2yt
M4ShJnBcslFWwbQAamtM97Jk+sQY/Obk83qTa95iW5wurgw9gFIvBZC+lsWb7fHVL0WWx6VPUynt
WlojC9sZodiq07PjoP6oKfhhsuWdnxWRLS8T4+u0lGSV0LQvqI2mZ9m/4Su7w22cVWfp4QAjeuxD
gwA+k7mQKdBqACmm4caiRRdcltgCjjx9yvRxEha7RyM6k5cSHjc0PKKOprGxXfHcfBzrvgRcqSXr
KZuwbVN6xOa796A13YfkaPGwebShCKfTRLY1zeydQXR969iutTWK9L2MSwWQvqWsQ9KTe9KxB/Rk
o0fX5+GuQnX76hDoNlqEflXN0JFKMMaLPFNM4EZViQ6gZvFnjZUhwwW8XLRz3TXxJ1ZpQrFEzliS
B+Fjmtv4hucUGlHcZEGS7+3xcXKXHZGLQmzA9VFSmIqjrtXz+lWLIAujwnDk9z+ugLH9UaDU9lQK
PTgETvbh9sG3MA7cnR+p7j7xFWJbvA6zSkZ8i+ZXM5rSnbWgGZxmPMR1yf8VGRYnwu3WMFcTqkQP
JYS2bQh7PvFBn1fqS6erX11Vc1YCRJhndD7RTsVe1ToJIjEB/BmCbt0P/HqIEuRYF7W4PyE9IR5c
V6CiTZ4QJ/cQAhCJiA2gZxv+Yjk2HpmOzTB0rMsije9GYIursGjPHeH4gIj9n4mZo1Ra6e0mKNRq
W7ZKthoMAKZa2q+RJwToFH2oVjd/a6tuhw3eoZnNe72sxZ3bgG1lceo3blTnKzWafvrdtzpHxJd3
3x8oKvNZNB+I1e1iN3/rM8AkWtnB6CyeNNBqq6HGo1xT3oI8WZt1xbJStbhYhca3NH9HPmqr88nk
Lt5ro938EGwTPNP4AhugOgI55u0Ez5CVEfeEDBRlWGtzngKwMr9qkTYD+GZP6UZFuKbDB5zETZmz
wE4ZnkVVmVwiC2T1HJC3MxOk7sei24EW/aYMef7S+T8rlFh3Vd28KkRH2SfMl3IkgJRFi27RmLJ4
zLYnVO0CHpP/yVwh7kN4AYjk8CONg/qiTjqeWulL1/fqq24fexCUa8UPX1R4IV4BQd4beQYQ8TQO
uFRfjHk8FqHA0CnJLkOLdZAKRWYzJ/wxSPT2uwg86TEKDm7VbmwNDz6/qHFaMYbHTo1qNp9ttYss
tOv6vnsA+uEZ9TSAQjaOauEoKxFFGUi77tmeCxKWUzF7nZ/XxzAeDnUHNhfFHlKzwNeVTuyHAY5Z
YeQAX8F1oX5Otj+yceIoSRO1HaZjPeL+kW9dHBuYM+YrYVdZu7aLkGCMxNoCARnC4N/PMzwGAyeZ
lern6pHXcmc9dApbd78+EMNeGZhcgeIQx9gNoRlXVaRtqqlqjl2C/vb/Y+u8lltl0jV8RVSRwykI
ZctBtpfXf0KtSJOhyVz9fsAz46mpfUKpGyTLkujwfm943B426N5y/7/OLbpKR1nZw6FV+1NVA3TB
juRZ26to2+nPF4iJmkkj3S+mZTwg9igRzZrSJzF8wo5hac/CS/S91auPql43Z4jkC3dY4pK6wf54
186QTHp9/sNcZSOTWbznVqym5KwMfGa/+GzraPTLOIhqhyij3P39QizQ99RlA0dme+KX+k/ddu4i
6n2dmt4pRvIYOunwq275eoS3PNWmjQ9sjQUwFfiqXL2WB+9R5lmCDS35nbZ4LZOlCfMeIrLs/xQO
1hcQdR3cN+s6XJTEfRxkdCoWV7lH+MRGc3LRjP6ttLpqjwHG967MldCJWr48/AExkRkeVFsMlPAp
VGttdW+T4Z9Ymh2GeIl9yGwKKvXY76NBlgHvN7sUxXTwEj6Qosb6Qy+s4aGp+LC0XLwWI3V9vWHr
EolDlhb7BUD5aIv2WhQVDjFZ9TbWaiDWiBHiDkkbInqLima276roKmvMCTJuRlUbnupI+0h0B6im
lReV/UbQL8MQoly0zoquCDD7zDzlAq8E2TV/hVZVPtHGhir/YvaS+pOZknDd5uRuxs9daWhHjF5l
3Fs7jHQrp72ruXhvTDXxPWNi6+sWt8Sx4700RmxqY7ip0itOusYiIXOzj056i99n7hw47bXuct+1
Z9sXXklueFG7+4pyz62HsijjtruVVg+ai6sFnlzosDqhYm3Y9m9g+qkvBuvDqGIUWUBOj0L1jmOO
dYbbnitl/uM52ChZ3ndrLEiRNMZTSeXJTwTlYibnKZgt6HyV7rkBMPR0ZOeVU13DFCUvmks6dozB
7mTuyWDQ/X4NjDRy7R1d8AR3VV7N2fV2aT0QwZAhThVjetkOg7DSC9XRS15I+wwFqoDGO9zdDIEF
yJJf2Irfd/Jvaljv1jj/knpHDSwxr5CxLzUqRGcGRzRtt9khp//WklkZOmX+iju1dZuY7v1O5vJY
x23xVMzw8JSkfxb94pt9kYcFi7qdjjALb6WUoChthEtb2EGvEdDb6MLAV8bNjrJw4yvpJhGmMUZy
WbzCOkWs1M4iybRzOhooNJNyuVRpNh5LvHSvUMONgybE/DAkRcxiFlkr9JhmP4zk61Fr0sI6zZyn
oouTMJYPTY+sxxQ2xVRyBLFgYElcNsTlJXjIBisLMugylbq5CSXeEsJ6tQ2P1LlFNG9texwUG9v6
MnXfOor2gXSsHtP2BKvaHhqQMZPsg9O6+m1p2DlpzVB9KA01US/rplNtmdYOyWvrdwyXH5OF0odc
d/sDWXEHORnuAzxVwuN6YXwwgRHQh1TrY7L7nihYoRLRaBHDAC7yEeOr4TOsjx/g6WzYsmb40Lxo
8AtYUh+ehaOOtbjyI64YIrDDaz6QkE14M+MUFivGmdw6/YaNoQcg4US7rZmKRb+VCiqiKflYuqwO
0CWZcLrjbt+YE5OsaZ4Tmz1xFJvDjaT18dbyv14mV+4hnLFXZgLa1V6B1DJ3rAfW2iBK3pOySOW1
y/jIRjMYbN4lTjUZjtDTiNUu3iJ9bKwoKKYwUKOg/cYEsdmTqQU2lPG9qiot+RvtD3fIKTFjMYFU
vLpT05n3A7YUO5hCdkCokuEPmpE/Ntbo+LPIjDADAvYNazjoVeYRbZ2O+6W+DVkzH/s2jW4L/4uS
2lc4i295EokngNTex9qIKUsq6iOO2hjDlcuTbc5M2JWcA4AE2HUYQFOYYierDmkfIGbo9saapdmX
aYArQvZoj3118hYCO3EIJMqjXv6p+oq4imo5NIS7hXPtvUMO3vVyTBG+cP9HC4zfuXEF/4oNN4Tc
2m6Bre3YYZQlsR/lAK2txE5F8HCfpkiGRIRVlDbmT7aS3fR16I5zgCu76OWux4JSwc6LiVsgfAAQ
wNIzsoLeKxxfLSoKkUwPXRrZL2PtAapbxb7tjdofK0CNyovdXUaOmN9SWQ7bpLZ3syuHM34P9kMq
NJLXswXeQgtcppkMqCVL6EenSq+l0UDSNa4zDmfhYM3pBW1Hc2Dhb/HOHrHfao4axgtCaaNLx62K
x1D9y3SWnjwvYR0HHE2SJAVCnh0t7LqoOlSxyAMzfWttrXmK50n3QdT+YfSmwjyK+Vxa/jAPtZ+0
sfJo121/m+xJ8UvK9Q+tGEWA9S//uOqdExIcygqYJ+vkE2g35IYe4k8lMTIsLXKYHU3D4BzrRB9v
U1fVshvyxj0/ienWtVQbSePzznHkErxZuA/4gR+GWMn9wVUfTQCd0LDn2dc65dx51ZsQtnMtO+WP
nPiiJkszHsy6KcN2zn63BvwdiTc1ASxPVS/Taz6Mk6+ks+NPmNV3zPsO0nPfU+3iTB50FM4RITRi
QCndRxHZXThACEf5Y07meDEj6FtTnQRJP1lBK/id9LVenBUxIAE1AEbnqTq580DAhFs1V6yrbqpk
S2VAFTFI1tNJboAsy4pMFPZFTh7BIBOLJ00O7QGRbZhMCpK1RizHwspbqJX1a9dWz4oK4Q2f5vbg
tO13TeR6YEjN5A7Lufk883HpJ1RyS3xyY8JvVky0H5IsxFWYFXyszTuV3UftJeKMRkmlerX807YG
XDmWBTtuCjQUxHUHyzQRYtN73/OoNP3OGcA6cPuZciyGW/uRUul0myAZYn3T7nM3fnfwPAknTycU
U+ThMsU2m+GBD2gYxN6OIzUUTv5Orsy0a4DMQpw71TBPYBNWSoxfh15fywlbpTZiiips0/AdnMX2
SkokfVekXSCi5AAGl58zHFxtVbcvrPGvZCZ2uGGnT4amKYeaG8mP5qccAsdYpOK5ZT8bWxSaDZe6
iUBX0jUtO1ZV6qz02dnVRjwditrWdikEG1+4uJKmj7GYLJY37RAUMCR3lpM9J5642JYrww6nVerW
hbofkOMdF0f1UPzilcEYjpRmyIp9j3/40tsVrlAplv7Ycu+jWQ1bx5U+cuV8H3kWI0kk4hCzoO8a
9i1h07fjXSuAhQrUN42ukxjleURfGvhHNVE67cgQvPNVuWAs7g/gz3wvFAITZmPn5HBkYkA52PqO
JBhD4oumRwU0n0m8J+Az6FwDBW4gpPZOBgNLin1jYYTd4AQBO7zqXpocCZdBIdCj5i8nGPT5ZM6+
ykra7EmYYvz5ic3CeBFp/qxEzRIMqhY9iNb4bpvU4ZehPqd9Jk7lzHBtKtC5KqoZtXNx2GUiPb0Q
4brTCDMLmkbDWKeKkM5F8JSy9tzpJSSvKccaMG78CJ/Og6qwZxkaS34erAUWhFkVJOzY1nPkZcse
jSaZChmC1H5R2KlPRQoRwGtOJCf252kUw3l79HWIbbM/FynUKTQ1zNQOcDv89sNc5u6BL7c+G7la
n23wrn23VLcZz9gzzjrLOS3YtHnokoLt1dyOYkCfT4eGAiMOZRfQC9cH6r8JzZPnrCnfpVsAoJTm
KI9LUrBF9lA1u/mMu20/n0ejxxLbaYlUtbWi8C2r9PkQzNOgrLlq9WGal/LMLFKyCZqi0OqrdzuB
FdANccXrA7W0xLUWZhUoSZWwl3Kj83Zg+co6NMluFrD7PlJUeV56ie3SaB0kw+FZqhncxYRlqd/I
6jXNul9tV/afn9X2aPuYksXCQnuOFtcHeBSHaA013PYZ2yN3ba4Jb3zfO1mXE2+agz1F49mO3xA1
1Qx0oYZjPLsLqrKek74bZVxqQas22anrFgruy04bs2dN8VJC0fnHKL5ZuBniBMEKvm2jKGCQWt9A
8zhU7S1TGC5wYg2SbI4KP1Gj6LDkzXFsG4wVSsL10uQ0dugSFRZr0GAn47y9A8w8qAs7yxtlu5rY
A8Ndgu1hqyU129/I8JMOEiVWIci/X6vSY2s1muA15BqdITroZ4HGPKgddGzNT3fJf4K7uHyyEVZk
g2657I5pE6VEmmYiTtt3VetTdZbrYWtuBxMzD37m61f5/52OyDP/r6tHx2v38ygAF8uDVo8Bmb3f
2Zz0QWtiLhbaionBSJkdh6bwKOpwQVwTI125KZ7bsy89CT9TOA2UOw4DjL/9/FsQTUAFcNKU7hrl
fXLKlQJX8MeetLl9nwzPZVRfM8aBM2bLBG3VxQ9cyWKA8haZVk9U6aI/tliMA4crbuhkUvEhRlNO
iNPlJWqKkrF7KfbaGD87VMWi4k5895tUXeMwrDCBalnFeYpxG5RSv8waCSkHhAjOvZfcw97gwpcs
qldvk0HiYl/GCCmH8aRUdsat4843MePrZTlKy6oJnNHDvKEZ8nOkCuydO4VlFWKsCx/NCS8YxfIX
qs6+MkHScg3dz7zYvOMiWdZ1dvaq5TdfNjEnkFZP5lgS0ain3S6hRKaPnXcbxWIcAJVrVGNByhZi
Z8m2elQLRI0D26hA5HXq93lcPVopFWf8kPB+Lw8I7ZcdVRiPq/ANNiYMUolK0d0l+4D1Ly9RmZoB
ybrlrlWW5pphnGFolfJeM8zunUm6p5x4m2ciGKlJW0v3a8rEwVk6Isw78+44ojpwC5THCBz9vSoj
HBNS5UcfmXWAy+kAY1TkN0Vl39N6Q1jnifgR18kbSFJAkLP5fYjFM76azp9CgKcxL+ilYj/mEcuX
Mk4bX6qkf5mt/RNk3gULYIxy1K4/Apa8UBpE49I3CK1AS3ZV3GYnHePynVOYyxEzzOWwUDrYwdI0
dovStSHLx11Vj+lBbVa8wwORKkFaO9HbN4j+pN6J4aVET2KkVfI9UmobJTjFBP2e1Wq1ileSUDXs
5aUd1e9dq32UY9dgco1gkmo/dRgiP1I39fABGssd1r3Zs0izAnFrNjNIhd1c5JemqMeLtaJ3M1Tf
0ZDN0Ruk8kaCcig8A0gVxd4u6vNwitP4DabgT0Fe0YMpdeXVUC2FFAZ1DN2+gNloVck+l5P7XYJf
S8+FW99G8wXgM97lJnZKAxXkI8buOxdD8B+tNxqBkznaIzsA4yTrpD20aM/uidmheqcS/kfiQmt5
6W9Jri3rac149qq8XiMszKNnDOLZaCKgDUWUv/L6D7YCCTXSpPYXaXt32MbRPk4cBMPNQlTTki2P
QAy/Z707LbPo7mPbuc89xhZJCZ+ZvGJ5wFCa4Wirf+e82fNW886opeX+V/vz9Hbl1rm1t8N2+dez
v/r+35fYTttLtI3zkV4opxjkE/XHmo37+bAaSc3d2tujbb4ZEpWLtvZ/Pfw6/3X51rcd/qdve52t
b9a6cmeo9eSzt8tzH0pwzaS6PlQdljDAqf/uNQaTBcF6Pleg7IbEev2r/fnUz6OYKQMqlrKPM9Gc
t0O9TrOjWWE+trXNdv53GxNkVpFDeq1mPX6xNJXbwS2MABJR/LL11YXN6J6a42Hr2w4q2nQ1GaPr
Z1dhZ08xw9jXkzoCAE8mpvCffduJsl0k9Z3VMnd98c++VGnXJHj19NXHjjPAE914rMxcCxO3jg9W
jWN1pTTWTa1N9RYVXsLUN3U/pKu9FxCR77qqTOclEkVok2PzXM0L26d49vG7r74nMC4OKTmCRwoj
qJZRJ5LVttN0b9gNMgdLicoHuxraq5nmB5c59kIgJEukJctPKMcOGVv+S4nz5wFzl7dS5s4N+aEa
Kmy7GFZi+2HsppQVvvqQTd0ZM5TiQgisIJkFIjcsqiU0PM0mO6PAP65afggH90I+aO8OoP9QdlL9
jt9auROjXYbqoj1Rbu7ZYva4/VXZFLSY5B1MWVHpUTFk0nSEciy9d9kwqG+NM0IY7bJVTQGSlBMz
RJJRbHyk9W+j7Vt2yhAa+9h6X0az3hVo517yBJOCeqp+guXPl61Lxnp/8/LitLW2A0LheN8i/d5t
1299Xa+/edYgr1trSKqFCtP00HWzB0+tE7uqyMaXUkQlMthkDJV4HF+2vqRisQs56ra1PMIdL0lT
/MGG5l8XLBOOx6CScFDW19gOhf43GS3xvL2MVy/JSSUBz/+6YOhJDTAVmZ+2vob79top0c1rqeHP
1W5CvfukLYVKFmQ27x03XuEJhu2tL7aS56Kkgrp1WdUA6zavfm3j+taVjMscqLWmH7ZmOrfVywwq
/vkKJUnKOkSljfO6kVyhgz6ldeoc05bxFcuWf5NuPy9pF9bnWvTtq/9/rwPiL6FDGvp+e72vCwct
uU9U49jZFGOAg1P1gGWgeTKm1T+nSSZ/69sOQ6VWD916iFMFOqc+L6vnE9Kc/5z4uljLFudY6+rT
V9f2aM6j6uGrz02LP6onWf3IxPNd2aYPlU7JWJD5+vnoq89WOkgE0jtvVyhUmD4vK+MmPyo6ZJhO
x7w6rU0yNdSie4sBgsKINcN+a2qiKjDV79FdO1b7JqJoJfmsWOF6cTKK4pgKAal6bY6irwmehWeC
VRN7L2G/GV4Ov60yQZjXpklR/ai3MPe7sbffplKOR6GwYtvO5lObHTtZz7vYRCs/dLZzjiSLEjsD
nVMVTWCSltuvzlCyBfPE+9ayCi27r3WCrZW4kf1qmBYuSV3xvHVVfcxqoqiX69aEMWUGRAF+b/B5
2OlT471ayaBgCZYooeV57qvG0uiolizqtmaF1Qv+ayxytosNhosnFAyX7WQEo+P1m87PegjG2eC+
qusndX3RrGO523leed0uJN2WNd3cE7BD/p2/9Y3MPKFocaHy2N97ST0gomHKm7aJbZubXN2JgDvX
Mk43IBcJDFtfjk7e7oUz5HA/4+RQ4hbyGo/PdS2LvaeQL5yPq+/laN8BCSyKv1ofVrCy3pRsAJ3K
1W99nDG7z2XxZmnTzDqfUY7skZy1uOFclgS5s7M2B2Wi2OJF77gKk+Qw4SHs9eZhazX1KF8d48To
mIQ2kYgOrKCzo+se8q0MR+MyEm/tBJKVN5SkkNHoR62MnUBQE1hRPicYYLqESW72e2CsFRtzWc4X
97k3ysDUi/jo6Tt7VaHaa6zIdtDzo2Eqj0Ypv/W6QqKL28yPvGlsOKoJvDpn76IYyCJTisdBbNdI
DXU8BHHNqn505fAURY36SiDexrjxpelF9wJcK2tYq6tKw+cza7CL1sP2SKxrDLsyH+Iyzj+7tClK
ziS3v6Rt/qu2XePYkoZwExb+cDNL3EvRFB+svdtfriluw1Rof0hr2Gdea7FZemznxWdBXlLD7jro
Elbme3j0fotX/rUopR8TsfBmpu0pgcj7SyswhlOectIwXnS7umDwWu4rDZy2VNIydMe0puidfGPR
1xwGFyGD6DyBzXnWPZlDJQEC7OSXFD/UeLEPXqut7PzS3c0qGGGZior8ZRfQVoUZay/685KO5evY
p6u6MBfnrZk3+I1CmriivLefon6mDtWPDVoNY3pKpLnqy9J2Dys4PbYNHiGWUh5JDSILILflEdBP
huYqK2dnbryw9OfPL9QgKVDsIEGFqUKhn6JW7qd6lwDe2L6pPxNe9xIvjEAGQ+0+jvSK0OgS1pei
1W+605E2VJTPFru1t2Fxteeu1ffbOaxPvUtPFLM/2b97Buc3UzjevahxeSdp4W2wjJkwZrJ813MT
RnBgzYRjri0Vv8WXZgC5X1sDxeKXkkDXrTXLon5pvWwvotp666qGzNayOGznes9Sn51IHj9btdk8
d+NCfmGmYmuhH7MmX27FeujU8bKknQ5cQ6vu22E/uIqNl5Fu3yZdc9jzzoUPooNnwNZprGdSizlm
notLoUv7po4aZ6O5W0IzSQYMa9f2dmo7UMAkLWi4bY3Plyqa1qKoWgGjFqM4jkMBLNkKcrdcSwoE
QziHbc1q/QMUAWyevdKeqVpAJ6I5dTpXL666nHoxv342tzOarIdzYmW3Ih8+zCqtTgWI120Ymn8d
cMB0QuLJmuB/ToyqNz3ovJWvazvD0Qy/nbTGh0COtcj6KkkHGDTpKYYBZhQ/Gpk77cWAmFLL1fiR
OwmRgD0s83WNwtn6tutcEmYet6bbmE8o7kAZ1ud/9S9Ni32RtBV8GWPJUi7SdmKOBIpTDmXalRCM
kViOeU0Ree1LTEZPjIBi6Bx291pY5VsdNeK2tTxvjlZqJcHW68mxS5WDMtopG+myf1XtUn+wiY+A
MdJBeuGKBloqm+P71hCSGhO258t1a2odVA7EePlha9ZzmZ6i0YM5vD4TG8/icRmTzz+8ddnWHCQy
j1+2llWMQKwjnihbMyFCPLTNFYheny5sqz6jxbD9rZnrjvUkkeBure39dbF+zO1CPm3vvVh5XpOV
KsQyru97JRbNulaHW7Mmo5yfJmHtW9OzC2yQUoyg1mu3V0ui4SmvgXgpLFNas7RSDZSmlWebYgFA
8twwVptVe1RtKkMxGZJvzlTNfhrHzg8IxBfJI6LNuJ9aa/kLbvE+g4R+r3vkIhTlxZ24aKZ6loY+
UY/1DQZHfqwrOzp3xiIuUaQkR+qQ5bHCxPNRL9L3HHu2393svJgzsd+OW/8ui8omuTebzlpNNq6b
wr4B+0l+nyjEtyD4bAy02E1v+VSmMHHi+EKJ9JBOy6u9lIaPHSf0jTq3H7qlrxa/aDR+3typQ148
bgfFtvNH0FCCmaMfDg6PwZChQHfHhnpa3AwQrqCeo6FT8djsUbF43XSBLL+cZNv8JH1ROVlaMb9a
fcPPbnrSiBV/J77rV7m4AQX6h2Guo72wxZ+mL7LHJE3wrc0dZY9MX32vrVRj0drtNVe334R9oCSW
fzOWZdwbSpKGrpJfYsX7xXJdPZsy+WMm1c9+EiblncY5ajBGqbK55C9hNDbJNMeBCfGDJ4zsn5Ei
UT5bLlSkhmKlw42dNZO30wXlpQYiwEtVHUDkU0p+ZGd3ZUqGCO7EVAm0b80Se0fLo/IJ8T0PG4E9
pulAVhrhwrftEF2tf1xU37ex1F4MtT0jRG98qlDxXq1AxCzsLgFeJvBelbW5dIzHafpHJzjDeK46
2z3ORY/94QRBWQbgjMpRU6iroWlq9mjndexBIuP8C6qHestBwHb4K9m70i7XONLlxPSIxaYdf28K
V94XnUmbLv3RoXAPudsRIKYcFHMS18lLf80l2X3TiHcuiX1/F2Qwdad7hMrFbWANonumeKsdLIKH
z7FVgsontbuLS9V4h/n5c7TS+q+JCya1oD9J3zeIvwVgfVVjDjF2va9iUnciAG4kBkdLnhpYKltr
OzRWp+0RzgOOrVdsh6jWYbpM3iVCrPKCjYoG7S89wo0IUyz9HwfNVO8zpdXQ06l1b00LI8VbkXoP
W2uAXXgfDcTYkz1cty4D9cHBSexm17qZdvcGo4PlCYFobW1dmmFh+Nbl2Xl7wjr7nAxmZtYuybHS
otXts+7vcwSl1Uzq561FtFEc5m5EEst6cmJnQ726O28tT9f6e6LkMAScYf7s04maOA1eaaOi4Qnb
gUXJnluDlMr1CbGrzGHWZCpsBK5gVZ0+9TrVh/Wksh6mEeBPQTRw2q4A6h7PUYUL1NdLxm5+xnw1
+3zPRTJWQeLN9zkF7pgtTb+3EQlbpRTnvBDMdFWX/rU7G19p1k4vjrBf8vF3TbTqK5hmMBvWRMJF
abzWU/1LZBhNbOeAaNUAc0rvCGPUfLU1YvGUwRvD7drS0ONzQ9pJsJ0dVSo9pHhbh8h8Yr6vIcPI
uTh7ghUEUrTkZTtgjlKFTRZVYfafPn1OSFlvPMy7bT15meMJllfk4f1tHnKRGHe36o17tigM+nBa
TlszVbz+pC3QQ7ZLtNE27kxgs1Mkn9eXxAoEEy6tR3t9ehPLPXT3CEN0tG2N0jsv2yFLW0a7dpxO
Tpw6Lx3e6LcpVZCZ6xDQKjNGHU2wyWG7GERQPOMlx54m6soA1m8b8gFNIcTmf72e7P9WhRKFKPsh
RpG+8YKWTicpre0/m1tfZ8qd1JjPthZZmNVhaSDYfTb1iGctxSGCuPG4dU3GQjmvT1XSIZr4vvXN
S3TWSm6MrSU7ZTh2lqy4gj+6HQZ7fqwhhzx8dqGCJBhp9HzDKZMnx+U27/DOsmfd9KntUik2xvhl
O3iqOKiVsdy21hS57S2R7qHS8yQLlnZFgWXj+NvZKmGWzy0d6KzN0v1Xn+FlfzxVZdIb6vZZS1CV
/XGIqJxa9WU78DvCwWOgWv3VF5njm0zU6Yqjj/pCQn16lZr98XVBxj4F5422PXz1uaReddPni7bD
iGEFNkKBNdnzVU/Sp27yihtzYHGjhH4eEEGctxZ5i7bqbw+9XLxondmd/qtve5rVVj9lF8U7rW4K
SD6l87wdXAlK6CAIQKFOX60qkHSpxchxl6FRvcs0qu9RVgOveWly2PqKpASrTKGYi7Kqg7mJVJ/f
fnTaLjYNoj4rXIoNE/pPrZKqlDPMhnGfyLtc6pcOoPABv1d5rzJMbk2hRIGKHJSsh/Hi9ObAB8BJ
AX1qRyEVppRmy7s6y/SxTd3TdnLrIq5KA7xvvZM2j/VtNqeLLcXA9zkab6051mdvkj2soDkuHmRc
h2UdKupY79rWkTvNiheIRxGJ7YrhPAwZEo10iLI1xSokDuxba0QVevjhGtXDgzXEOLYLalLoEn5G
fbq3BIYHmcVOp2IF4NVac5wS+/filjDY5EkdYpQTioDTrQ76rmMNErSsPkqPmBq98BdYwsGUKAhJ
I2bzrdoHPwZ1vQkHXVXGM4yJN006ySFmQgDgVqGkQ1IeBv2iLnjNdZpiUFxAneQqh3zS39l3MdjA
XtjVhnor+vxEprFybfoaeewwuqdiQABnGG9pO6Zs/1z2ybA9i0G496WwtPNMRRu8owNMNCq/KOcO
zZSvTgSy4k5M+XYmDcCrh8zvFuZINsMP6vCsidZ7Wk34ZkQM9tyY6B5j42q2qbpXSDz1q+R9WZZX
KkK7pNPqfWV37mUojJlYrvXh12EecYC3jeaCadk3GBYTYWbdsK8dQRyorke3ofzNy4gzdiuGj+/z
GDimQeW2UrRrwVq1sCb12ch55bEplouF4WwsIIkUCsl9mY4mb86OrTbKs+wjGZJCOO5ax4mvuSuX
ndrp3+KJ/AAYU30YL0g01KV+tqB/PDe6+aakSXMscGu8YpMIr4Q5Jcxbp7vWVQVKoo/ot5YoiJt5
uEIkOPYSQ8ZOZkEp64NXTN6pNOZml7NuYGtlCt8glCmQQ3+0mpURGPdaaI52tocg/BOrph9rJuXR
pEoe8GkNAXS4PsCdDQSP343dKtD1sq67aBzxSYCuhZcEO/beYLY3bNQ26s8m02d0daa8jBANTsoK
eBjt87ai1tZlNUsUfkY9dZBcYMxSZlhGJGOnvunFj8FWbnmOzhdzlCBPn2Ev/11cozlTf1OZCTOJ
55p6nqtGezFReJj87Cn32nLM4N84TWCUIrn2ZROf44kVRqFx/86iCpB31tjtjeuvty6ArJwBTwon
eSPvlQVmBoZqN1IehD3/dE3VvU5u1gVAgZ0ACv0kOxDRRW3Jdk7xIEiEiBHTaCXZV5VckZJvCAHK
YEyT321RE7acmEfm8iGDsYK9ldzzgf6VORExEzA81QdCObrGegIY0f0UdtkuStu757ZozNyWEDHV
qE5CMg6mihks49AGdQ8mIMsnPE3V65Ak2rVbD45J7qGDCDMvfaHHUWj2MPWEprNDUZyesddqwzjL
3ABS1j6p4t8KlQecGBIchYAyfg3WWL932JozaR/7kjQ0x0XTpMfUQNQJearH8vghbiHyLM/sSLqA
umdTmzfSsQufNIC3PFUFf96xVgr1bkZc/Dh5AOxS72eqwvELxipMn10DQylSe3j4ZnqdYF76pC+x
qmBT2GcqGh6zA7xe8nhve6v7bDP8jt2owKDMgN7o6jkkBrOEeBgdxELin45g3u81pEzdnxHRYALt
N2w96HzSdkCdHd8sOzXAaLoK1aqHodwrBLBoqoJ9JH4xcRxRWKjd+9zML5Ow2ytQYxEs/YwpWtE9
ol5+AWlufQs/+ZM367BA9cg6ObZ7VqLBOytZ5J6tlafTpP2P1vWudcIwa7YKw1jeNMcFhyWSOP8Z
IaIemr7/h+wDA02wHYdKnc0PI1lFVwfwuFoFxHGu3/P/Y+y8lhs3onX9RKhCDrfMFBWokUYTblDj
sQc5Zzz9/rA4NrR17FP7pqsTABJoNDr8wXEv4B8mRtmjzx0cvo/M2lndCIAvxfFeNzp/0xSQKLK4
YqGiDUx23UrrVLlVsbESuz0CXS8AxXkWoBs+BgfIzHdOzqaUXqC5hXTsS2l1Lqs8hbZL4vhYTq15
7OvK+5p6r3CZOrX1f852vYPzzrfUWyAyys/I6Le5lQV3Or7yW71Smx0zde/UAzw7WuBAwZ2wJaX4
TN46CPeOVbDooZo7xowP3mgN13RAo8ghhZhMsm/N4DXPFPuyBtVQOLekzcj/bNdQxOrZerR8xo7e
YIFjdDOAnpXnHfzA97ahh/qaRte3Zcq80dWAV9E3jctcx2ybMvr4M831fR4k0x3276cOoahnLQ7+
shaHKKg69+gWS2NkdsaHeAkW8RwzH7V71azb56Fvp8c2XnpuUl4ZtM91xFC3qtNjGThquE0dHiOY
sLPSMv/o+pSRhxW9JamOzqFZXC1jtA9jHjH/XgLffZi9Dh5aq8X7pntOnSa5C5ke3KW+E+2MAgIA
bOzoYtnmsx4YsDe8kRaFa+AA4or1vXg/KPXzjM8hC3tMzrpF4EzLToIBs5cdaajCwBJNa/G6AoH5
T6B07Bf1aJsWHnYZRoikll+C1Bgzr2WZBb8GB9nzZSNAmfW97uMOiuEWHAk8JT041kEPGmsKhokZ
p8+xLI3cIyh9pqEWl8acrmo4j1A7fHs3okqznZYkMgXTtjd5WGbqAjRzwhReSYf05KyBLvLM4gIi
4zRMMFKAKz12ZvestPg/5Wac7HS8GOetYObChcBvgT/bO8OUwymY3ccx1TSGgl325LE1dxc31dsM
3OgzXhugDYsf4RCln9Uclxiv/dMtfBq3rBI4y1JBPevMdFIalOO52oMEE58wAFaesvOlNhrgAYNK
CRXAnj5IganOzTs5DeaHr1Ed5OcsLumyx87Z4fsMPIQtBUBwxbwtUEyLnMLmvbC3Jl3ew6BB6a0B
CigdwKqk4XpIjvgPMQusp2QO30Kk4BAfPUyBX+4cZ4TgvuCNAGjvEo2ni/5vqqC+Vf9iXtNe2iE7
1mPNZxJUYOLgjKwmkIRaeJx1fXbCb0VeGl+QkEeRc/ykJ4F1Sgfl08wiwEJvVY+VuRgPxN/VzjjF
3hiyW7/z4tk7h5H1GLOVtk11ZJVaNUf4zwAxbl9cU5/utTR+HVVmqVjJI6MYQhleTJoqH12bpOF6
QIHebgoQQVZ3B5sNb7BcpX0TjkinX93gaC/Adl2ksZWJiYBJP60tuPo87ZtdkdreFRaA86ROrzMI
vqsBGMHOg+ZQxcmXkoEB8pUR0MqSzVRJzqmeMebDxz7OFeWYdG7I+MlIgb9YuzzojG1VFv0JdkTx
2pl1cxphi2wlqSdOA964trCdVJoHhsv8n7azd3oZ/DnZynQs4nS+IPxx7WfA3qZrJ08BUi5PQaPV
7Awjhen0Trq3ars6ltDAjQB2hpIgMZfx8xamhjsgFeyEbDIWwcaZx2zPLPrJYJ2DXnyXZfi9Axb7
kduvmJa152zBzJQLri4EYXE2nadowY3WxqSeAUaEC5JUgkmP3hTF8PfxP1mSL9Wz5bWr78qA++q1
0Ok2WZESCtCz0UFOa3UV7PzDhLHgyQpf4wakgP8yNkF6CKDz2q0Bt2gYXxAqR90Qz7ubroZghAQ3
lJlMGNzYQcl7EdyQgs5PIUmOf0xuE9yBy7LmPYNVfolE5Y22KrhkJ4kmMytIsLD4e0NdgPZ1Wx0F
oVI5TgukkLFsdlf0wK2DBq8Hf5Mo2rKOQG4AFmvPrso3R8l3iRpgtPqn2Q+gmJcb1yxnlNiKT7S1
RJ33AlWUzHHOpuwkNSOn5c4gixj8Pr5dTiK1tFCdNraTpTv5lQla02zAIny2uPodg0Y9isKI420h
uQ9nMJw/u+X5jWbknHLUqGUPWIJE7r9EY6bIbGlhfCfJLKuOYano+M8svykH9xngnXGSS8rPwMA3
jKoBcZK+2uOn/qccl44BHPPlMd6esGQKXir32XWxFtLomjeWendEagVPJkAfN+yvtAZot+xQj1M6
7lW9/iF4YAkGYNRdDb+O9VQkR7JqsDEjqpyUPt5t9rLpfcN5hWrwvYe5uPeakCdqIyF6aJPmRZ69
nbhPA+s+h7k26NatIUJvj6E721vFXeow/WtDNNvWhwZ2WAdC3QQ7eVzyNCRWYpWabCQqrcAKdZ99
5W7jFX1+h6+jB/pMoksAEYG2oRwrLMPpW4ZkBogAzBnHWnPev4vK0Q6OFCCRXSO/u0XntAcNZUcn
ud7YNKxRN7u4Tb7Mo34nd+52l6CWbgornXZyr+WuJG3B/L/VEF9ZMADyTOQIiUnerTlIWgIjxTGk
6UIgmog+Dt0nefC3pim3Zm0NUlKz8rmpwLDv5FbIj9T7mvvTBoW+ZQWdUa5V/dEutiHIXd7ur5k7
/QzwyjhkjAZodS9albcwbcNDPkN0bvXpk750HfLZzmLbOc7BDBIYO76NCp0TJdwGPSEryYv/58Lv
foNEsb2C7K6H+q3m7emhJpODNDH0nXQB8n3vkBs/2QCyxk8pXN7bzb3BKd69Ne9AFR/voME2XhHB
mpybgxHm2ryP3fC70mXqfr3DdIJ3uuNC6V47F7W/ZphYHuS39H71lNqzekCjsZ+3TRbet4OuAPNY
+qHltZYjJfafeV5XzggHhMlOWkIfpweGMExdloagj0g7mXCs1+azVLCrmQqmjl99MJ2kBY+dNZym
3GJaUu1zZ8D4yF3Alf95XbtIz34IVtjLDeAKCyBlbXtz/ODqC4DRKOx6kbehe1u6ZWlJklzzClZ/
lh7J0mdn7zvVAGYlvTqBQh8p9SVY39Z3TfQWlfK58oaT15hbaQm3Q7AVOCpvbcMGgfSFTNibIwrd
5/UNX9uy5EkyWFqh2veHBpDeMXSig5SZ0tilxnr8xyYoaXlqErsdI+lb9EO5JD/k3ZptWdn2764H
Wzk2+FPzHMCV26TAY4oUkFtvg3BePhy6B9E00JmoTvoBHwr26RkXyBMfbB1jUOcpn9tnh7EB88N7
nRWLWS2wak6ec0ApQ91drAWrOo/lcz643cE0Z4YSja7u1KBg7aZHYGbDBu9BeAdTvthFmvNQ74Ko
fHKy6t2Dl6tKO7i9TmtaMtdmsrYVqVIMaXvqsR+UxihBvXTXEtMT6EtmDOdJ7r6cpADPOIFZodn1
PrT6rbwlsNrJlei73ME1vuYWIkoyb5lwDd5DqvtmC5ci5IZ1sZKeWQeHGhIv+IYx0T9HPXB3ZEz2
co8lkMceL8MThHKZI0/pH/mk33mxkR3UebwkZolAmdedpJPR6LVbOLsl6rm7sAhuXwCj/RNSfnaW
E8qTlxg9fbuwYexo+HMevCtmce4Ns+wn9ouP59khlxaxdgaqpjpnjlt/n96O2q6fIN6vd7HMHHrS
ZPnMZG5m7XwLupCQSuAFfAWXbDAS95AflSrsrUE5MdBFGTVrf9Mxk8EWeN3qOLnOeQKYw37uEXok
GsWRvc1wDLuNrm6zqEgLCvbcdO3WCcOlfqyNxDjI+eV3+XY0nlv9aTby9qCaxrM81fXRSizvup+x
MUWbsShQ+odC/nuCtnYcinz7JX0b2DE9LXGkYfoAxn+vZXYOO7/NhwcE2c0T0LTqTlg7Q9RVd7SF
X2WYZbfnK09i7WPWB8MH+q8UeqY5efXOgiCNLIZj4HBS8BK49OA7FAL3JbdMnow060Bl7dECHuwX
+Ib805lLhbVHX5/krUEv/f16E9ZSiUmV//+pGKuNsJce5H2SkYL8GEnexuJrWmK3zDnC9oMBLcIM
MtBVOvuk4rEoVeSytyGXRHHY5FW7RdnX/g2rv30o5Xe+G2Xcji1zdwss4J4NQewx+NDL+JXNEZau
5TWZC+RgtsFkfkdrhfXksE9ORROG6l6q36L+8gWNAIN0QXobx0lLlRHdGqx505yx5aChFKkBE1sG
YfJ31uCGkpT0u7Hs7deX8wgT52Es0HXriTfA0w82u1TzFr3egk2oP1z5IWZ9p7u6epabLYM6ia33
fs1jIwjN6wACyFpZrr4m12Mltj7GtWA934djo/xzh1AHfRh9pnScHUCA/CRpefO44wnT+KX89uPn
Uis2kTKo74aR8ghvLW/+EUC0P0tzjVDSBTS9PIOw65DckJby71E5+tZVAcppTm6Z7j5SQQKYIusU
7gMnRAgeUroWrHNAKZBgrSfJwf85aHV+vv36pSXfyB7rO3Mbz9was+R6et6xf/LPeyexWy2JfkzL
Qbezvqv18QIfj1I0NjZa+1WbkZqVfmUdPcix/5a3VpHS2zhbomsgz2NNSkyO+8+zvpvOSG2p+OFS
/5b34awfrhQsHT5Gc3UXwuhbXnE8nNmrqObbXFVeeAlYSoGcCY2IyfuyzLYGa96c4QkK/Y46VWsQ
vVWS7lZOvlZ9VyJR3wxACLEFf2vR8rKsb/yHl2p9gdYXTfLWw+SI/8z7cNi/nf72us75Qu4vYtB+
487FoY1h7TIWlg/XGtxmsmv63VrFv1X/kHebTyynvV1BzvOhzu0KQ+Lda8rwS+28cCtdg8xBJbZ+
o6UPWZMSWwdka+UPeR+SUs/vEQzof2o1kghJYUPk4+Vk753hrTThW1RyJT2zlM20Oquyg+4VL2v3
DpgK2viaVuaFRi5p6fkZCwWsKFmZ5d6WjvzAauetdA+s/iPJ2qAM/Juudus0bJU1BOldinKGhIn4
206epARrdytJaQqOTPrXOmszWPM+NKH1NGPQpCxZuDC9BnU2d52jp/NW5r8JAAOWi5LxNWiH6HB7
4+WmrMGtW13Tcrv+MykF66sryYCFlN/dt6Q/nEHy5iwBO6ElvEZrZ38bWN/K5fmsRzZ4lTB5y84W
CyPGskLybua4VpNjJZCBwZqU2Id60omuee/+uJR8OGTwKmU/Gw+gAq81VApcA6QGK+WGBpJj+XCV
OOK1L9J1+VmSZSe5M2XS59lpVp1NkznWSZ7w+kRv7/67xcx3Q4W1qsTk4UdFz4rerdJtkSt3ED0x
4giZFB2t7GH2SrZjUHPRpkd5RW/rlNICxlmPm6/yIv9e1arVYI91NlsnDZuDeZ6dEySCYYlDWpOg
btit3Kxp3woU9M9Ca1MuusPObGFARoe8rnxYuhYcTd2/CGfbYgMgUtGukbsqz6XOoDLpVfFaxvBM
hE+uLw94bhHdaW/rmR9uv9zUd4/oNnW93XWZs0j09ppHbE7Onjnt5S7LZddAfsCalBv7Ie82q5OS
j2TOtaYUr39JD0N9a2Ott8HGEKu4IPffuiIejwZCgHsdxixJqGcIkBZnfCYptXT2zgwHmZ6l1POA
eepJgndTHbxEWnbUlnOoSZ09lEHdbqTW3GXjSZlLc6f2GSC9YSg2TcSrLoGXuebW9gB4amCK7tPE
PahRaOV7JIMwXGZmv2dVEtTw5JwbPWie4GSx14xoLMTzzMG9KFbvU398XRDtnwJkYD/Bv6l3qMaN
qHKQlLwMwaMsYXuiHlGBiO0q/RR7DsqCZvcwxWghOMAWDjp7+0fP8udrWjU/4TueelMr38bcxFUr
9b/nJUPyGh/4Oz9QQYpnzWvvzdYPj9V6dnb9gA0HrUUdZxg2QVPXX+oZTC9T8vKzrqb2FkUd4FUR
sl1qsdgCmCwlz7lVod+kqrsKiWCUoUpw3BgxVo/jUsJSEmYCA44CYaIdm8IuH+cpqR4lJkFWFA66
Z3mOsDCL8FYRB7uyQn7In4ZvJptnx1ZdpPwytTKwI0GJY7csAG9cn5lbXMSoXqsQPg0fI1EVBcNd
mxVggrx2YD7cFO4dSA221zwW21tUv6Z+iq7DEkB0ia6+mnxHVlM5S1aZYdKN7iKqXAXCZ4bFbo0T
XBvUsK8qO6HXVNG07TSOATMICmLbA1qV2tzLHEtRPGQ30zB0j1rSeU/zEtQZsD2btgW7mhprQahn
6VYrHVzRBnZnzAmzuXHU0YXx/5qSaH68pUBzoPzr0ObW46vI8p5QmYm2Vdhu0D019o5mmbtpanI0
3gDTF4Zm3tkOUGdgrdpOt/Wk3WAFjwwGDuClF5b3FVS7+2YJ1iTt85gUrKEOSBvZcNNK/S6fzdTY
aqah3UlQTMHfmUVfKdvJg+XuhSmLzYgavPY+gFHXHvtvyZB/NdhKBxcO3Z93y4TPDDIRtEJRoRLT
z3+x3fklzBP929QkoBUQxHkNxgzYNTpYT7PGXrI1JdalcvP+Tu/j9pSmcfHII9Cg/Lfqp2ZUaFxZ
aj6oRv9aoxr04EbJ02BXDdRXpf4U92wcOYg97iUpBWyFfkZ+Pd/X46bHuGMzLdVjLcWULwbLtRzH
DjZZjgLtlj5j9+5gK//upLN5kVPVjak9Ol54ghyGU2eGLNqBD061W39BGyS/wnBObuetjbl9arp2
n6vI2mx9LJb7IHvBqHBm0b5omCvb5gWiRfMJ7nn/yNLxWVIY7bafMK2DDJWNiDUtNSTPMcqPByXu
q+qix4VrIEBtaD+sWCxRBQbdPfpp/X09sKxcpqidSIGDksUZGcwENBu3QjeV9ojYpraVpNyeLFWX
T5UDJmy5P/Y4AnSploFefLTHX7e/kya5f7SLGs7Zcv9QnQaRl00e/vS0mXEwUU6RqARVMMNwX9PS
2sYWCcl3mVIsJR3kjt3wBHAGBF4wbMB1YalQVnRKev21roPw1NtDgMZ7WH0vy4OUx0NYH1Id1aZq
VhwWrBUXt3DWA89NEAX33RIMCbonruEf3xX0fYqdzFvg2/EeCkN8KccMD8MlkJjkmcyysWywUVSL
tajBb/A/Ksoht9rr0d2IOeD/5ZDUHcBXqNrx42narkDk9nl8LFVWA7cffp3UlotMRak392m78CjY
djStFgYsipQP0RLkCEw8SHLyfRQLI3+AvK7GLK4vxaWKcvlmrSQxHPQufPg69pE5OHZZVQnLysMT
Y1KUO+fNAoqPspSUfjhUknLhFtXRk4MQ+O1Qudq7IzLd3HclAI2PBcuvmsoYsuPzXNhfU+xJQS7N
bnpppyq9uGME4ERDebPL2GdU2a3YJ0WovahlONy7ev1HHmrqy2AX6ose1o8dHewje9MwXRAd5OvX
G+h/OXWrX2ygJW9uxqnYzCkfUtQM3qJK+QIfOXiSQrMMHvwitq9SBlJ4n0Ko+5QvNcf6LRk081Xz
o+KzlpylCt+c7EVtGuiXj2GdTvd9oKUP4xIg7qcPGzOpidrNvKHPBo23JKUORFM2cnz3LzUZcC91
WbuEuZS+ZV6NjrZmtFtJGn0znAxcU3elaaGIv7Gtrv+EjRXSRdao7yMIlW9Njy2CCl/vuPAr34CC
lTs7883TiGXmtbTHVyA03Ter/DG7jfvFUtz2LisjpJNsvfvWzAApVMfKr4jooKUb9r8Cx26/AdnS
d3OMi7jd+K8a4DM0bNsBvCexOGz3M9aw8IX/zoIW+bvwQ55uOaBis/m+HLx6j19bicKcU7xmimXf
NWk3obndF686jOlPWL9vpFABxvYKAuMLTF71QbJsv2F/wR3KoyRH1CTOmjclW0nWsWteZ3bpJCVn
7Ab1QUXrTYcRfQmmGVxCYYXGpUYrBlp07aPCZucPLLrH3Q4sHrKeSMvuK39w7qSkb31vb2qDRbvD
7WT26XkQjIneerXqt3B8ojtJOpFqA1OI+oskbYyI8IHU/XtJzsr0w+Wb/yipqc+u9Nf51YjB9/hj
cAqjQXlOs1Z9iHxoxKGPXdWQV1eAPntkJ/rn0ms/J3GrXgArDM+63vKqxKjKV4l7LxUkH13EQ6nU
2aNkSWCichTZEBjqTsdwtcA9NrODZ6keQ0e75uZz0xQHt3MrDAvrPTLm5cWenOISdZDlFrHg8qKo
BE1XucjMqtMu9npEx+2oeQo1ByvwyXpFISz9plqVt0c3szxJEo4OkHq9eCvNEUlKowdLsFTT+snf
oOkHqiYfcVdWW4DiVfoNFHV2hI7vHHT2Pr7ZlnHJXcV6McPMeSgTC4DFUq2d1L8m0JJnPm3aA8M6
DTciYu4SzFrqb1nBa8Dv/p23VpGYpbR/Vb2uHf/teL0FANPZ8VM9zs3jqFTApQsX6TtQXSZfor9y
1f9sjoP91jgj+kC5XtxnoWGjbFylIOKG+Utfuc9SdTTS+zoyvK91k6s7t46th7T0MGCpa9RS0IX9
DB3pp4L41T4uti6woXu15KVyx/hHpwEQswy3efLMLrhTbCc5RmmovqCqUm/k9M78VS295mfHvhEw
IjNGh3EyTqzZlqjultazZ6M5zuvuIGyp5ZskqwuUcdGoui/pU+/tMtz1vh7f1YiT/y641ZHics2F
RwL4GRn/nToHaryT8hDc472cLXZcMu0KOmHlmOdbUop1T0vGA692dKsZaPqzZSbWUbUHuNvrKSzH
vNjAy++c0FL2qVbo2FINzskC73vG66a51wzTOdhJNl0nfFx2fas2n3kbVaA/rvOdsfMz2jzKr8Z7
dYeEIelYWIfnF7stzJ9wEhGLNOnnaX28tFniQFIJ5n1dVfVjrLf1yTSq4S5yWwt3X7/ElqBz0McC
rErHBzNTL5HF8nv/WxyMn5PIVP5SQFreLpTlGlJxhfXnlA4/QkVxvmp2k6F2rM0voY02OEOU4AkK
tXvMFlFxVfHTS5/G1pHlgPTJhQoExrmxWD+jI7P9OfxGB/wd8qHypx7ggww6iRE2g/AkcM2/MpSR
9a5/DbDmaNpPfQdmGZ3i5tVrmRN2faU9gdvogOfgsATvytmxuOb7J1038KAanUXSQE1xi9O67CIx
x6nZAkQC4aFLkHXBv+aT5gzea556X7UpVh7M3vO4B8j31mFa30myM1Cey524O+txjzCVxrjs3JVA
3YrG9T4HENI31RCqD31V+p+jev6mW4H+KKl5QYA7uvUkVT3NuUSa5V8lFfbBsU3L9JNZ6P5nf2Yv
sbCal9JwnM/+cfQz51vMp/LYjmp7dNoh+F7ox3qo7e8liCwsc6r6NARD8RWbu21vRe4n5pH3mDwU
j7WvIJ4fQN7o+lDb3PKWgqhgxxln3YXJMh4RO5p4iRBeMyLjL7E7tBBTC52g+7xWaIza2FV2Zx0G
LAUfuyWgYUy7Bm/knSSlgA3b4rGZcdvCsvoC2IkrB10FugHD0Q1rd8WjsQQ2UrwXVzEecqeaP7EK
8LUro+n7FC1AjxY+BzpQSO6l+td4HqbvYx1Z23HJj5b8/13fRXJpre+7PucBnrZtAhfBt7/Pv+b/
1/n/d325rl4NMLc9c2/mVrwdmLA/l8NUP+uOqR/tJQ+5jPpZCnImv7c8qYJQZPNcLnkfjuXLiZyV
4h1jnW+iBNbCtvSqRj3QMrLfeSr20V5uHtZqUjjGnrepa/gGQfmkZK0FYRLO16jVQ7B3eNd3PTo2
u2zUiicJRpPnVfRv+kZrqr0eJup9UEHEo5OSBArt6n27BJK0DQXS/S2dVbue6Rpaj3+XSv6alCMk
D227Sx4BaFuzbmda0ymd3jy6TyW360eP/QeKZN63BD4TjarMz54Pl1QfnU+T3Xs/DAToWC30hifL
dTEcTdBbKVI1YvcVNjHE43NTKgdD9+YvKDIMx46ziuDpG7Sss1wjzIDz9VVrPeCE7T36ncZG13Ju
zCuedO7aZ3AjFq4DhnHQm3a80+sQze7FcEccdW7mOlZYQM5l8iUFEvRode9dQFYw0XvnbKZmibhO
6z9nTqI8IxDd7fSTh41YMs9ouhhoxyBC7pgbhiDwYuKxPipV1h+Z/CGLb/yqzPY7EiPDlyjGCT7p
2v4panrtpMZtdvbH1HwMAx1PDKWc39Iw/QXoMPvFwSF28HeKaaKOhfXvM34yR2PsgseqaJrnYgkM
leFhWCCXuFQw9IWK1ADZsNryUUvhxSOZrO4Hr+gepb5Uw+Bpj2nkhAEa4jTJ4skOZB4v2T55DhDr
wFetSa+IDmEQYWGMZnTqeMAHrX60gi45VlBrHpIMUoUxmvO944Ishh1vX5xsiM4FUsYXz4ysM8se
xZ03zcNdVo3jWVGj8pIZBcY+fh/dJ42PxNPguPdJOeH1WrNIEnWJf4jbVsWBQa0PrleMEF0RXUYA
qr+yP1Hu09jpnn3UntANBjtIjwMaqOr7l7nD6gdz5/E1spBH7sxN34UsSgWF+rlhD3objqrxNrou
Wt7onn7Be6bfVNE0Pvj4UCFBnae7agojlLDQj+PbBOHDT+c/ksbd+/iRfWX3ukHXJlq49nP0Apb0
V2Sr8x9KYvzBwi/0citgoTxw9UPW8nH2B/PYL2dwY/w7wIGVWDyMTKjsCZFOICZ/FOAS9c784YE1
YAqYDRe0UcdrjZH6osY/I7pWP3jW1CGFzBvAzKg8ZY2GkAzifeNjjFoLg/LxlJtK9OornvPoaLBp
xQg+NHsod5Y/nPp0mL6aNnMnTQte3YI3RZvyAtkAdfwaAQDcB+XQn+QoPU7OtTFod7mjDTvWEos7
GEExU9UFGWx5GHL47eaWZU4IIkoVib3LtJcSyfxYslYfM9En5ALreSSvqlx4aGzgbTMcAx+tssXK
sVW6tw4Dy7vRVzPkK7glGXrbrFsOMD2WJIp23n5qC3wul6RuTpCWTKs4S9JPa20DOzHeYPIASc52
mBQsgZ6H+D2V5lReRi+pcLAgJsFaR2KSh9M4tRsdiNKQg8b6Pxw3IxhVQlD/X+eW5LtLO/gInBkJ
bd7lrYfI9ceonO+y9GszheErfa6/KWLHOus+3Io+N15Uz/GPxhAq2znnMTteEV/tqjhJSg4yDe+l
7TLvwbKUE9JF86PXNVAK27z90o9OtTEGJ/jRBsorhCLvT1PTDrlLd4AO+DbQcj2iAqK8XRb/YjHj
CXWQ+I8qqmM+O037dbG73yZWVz6wzn1REXF/gChQPeRaFR6QM503ialWD2uBlDLA+l3PxJKnaJ2t
2r0BkcG5eTmDHCIV12Rvj87GGWr2LP+5yIdTK2MCX0j331IwqghmLhdZTyDJdFBPbH7Fdzt3UJz7
bgwwIMI6FMcXpQ+hkOjO1UTJ8ZraS++rFSAMzNC95cH0xVIpdU8OSwUPjopxSawi9X9LLnk4dQ8P
0RJIHhBMbY8vGrsgS+laIPUkr6rV7GAOuAJIsrWNfB8hC7Pr4onl/ar+I4K44BVq/U0LJuhvfTm9
OSWT9npq/Jd8zvsdULH+We9i1DCdMXtyDURVYkTcHiarH04FqFoUHCMw+9hWna3UQxNk6cUHR40e
81StDhlz3auK1i4rBqxep1atsLBeZJ/5deGWNW/3S2KjgGLNpvkdT9GvfpPaP0vLv1NZyAxQwoHX
lNQJQ+nPRdnayPexyMCGRvdrnLx7P8+Ln0YT/1BMVqnpLQHQgxqyrB43LBOpBQtJz2zOhs9+PTRo
mjOBkNLRCctLmEEFlNIcC897v5+bjZTGaZjheYmmnJROrZ0+1or5PVnOxI5H/pTW1YuUxabLmhNC
S4zJo6eyVZXHGCch4oE1R08Sk0DNgm+zrlbnNUtiuKGGuxgfn9tRa6nqZM4xZiNqI3lOEyI36Tbw
ThEH3a711uuoQ/bQmIV95886decYVyqYSC9j4pVsEflsnmipdvHcTruo8KjgrEfaMZ2RipECCUYX
1aCtstSpFWWqDusxmq/8LOcSZbt/TvOuiuXEcMjk5OvZemw6tr0zlbvbeaXYT2Mu8a7mbCvKFjss
c2fYHkSw5fTKUEMRhMH67kApuF1SfmCYqf7BM823W54hv2C9+OQlNEHf6dRzE7a7f/1Pa+3f59X+
zAJ0G26/YbkLEnv3Y5cfd/tNUnK7aFdmTzHCrlDFj1brqpdiqSYVfLNmmUeiUiLBJLdfoqbbId0w
/OGxI/SgdMOB0QZ2amPz0CRRta0xsAgiqGZBk/+wimZCQw9MY6+e7dCfj47X/QUsd9qlCCuq0c9e
T7CONG38KDz0wbyhO4dp+2ed+d6BMdPFRcI0qvRop9nTImXr/bQVLLLjbqPUdOQIzZrI4bsea4wN
7lZunbwxzzxBwvtsNr236Xnt0PWYXmu/AlzcfdaCkZNB80MRO3ns1ebeieFfVqCeWNDZp6xuFab+
IyyGe4Vdz6nAEnFCgqFcNvwKhU2HBL7vCR4x01QvuUSK9ly3iXJVY6a8JX5G18q/mIxFsJdbsoax
hyaVJg+3PA0Tl81cDNl5PSpgJW+X1Ugu4ZuqXKUADtqPdoZxVbU9VM75palemtQcrgMDodap0ULP
mZIPM5ARxMtifkjwWSkxWcEhB9uDqnNQdmjHzQjV1PTAG1rpY6+NOIAtwZT6z/UAjz8rLk4wWKD+
CQpWi7dwzMaDXqA1Jnk5CgzHGZc1Fkz/zutmBhJImurHChe9wrX8p2wJkKPwSqe6tjZyTWmLLs7I
GOY6L0GUGuXJnZxpI0l6EOMao0YBYai5Za35jW1+iazWuJMsV6l0dMnGGbvQpthLngSG7utsE6HZ
KFXeFaCYZ0zN7cKSbekF+7tTkZ/lwpLnh8PG9lpj1041O9bLj5TCKFHzi2UjQLhkWSyrPzqOshuC
MH4uyn0BIfjaalr0zJ75rzGq/POgGQ8Ikaf3I2ZVVwncGa1/ZK2sw5qXTn2OiRvK/ImqxAqURt/A
87q7S6zEurLYb92O7SJ7Pxc+7kdh2+Ci5TJp81M8hmardI+3NA5J1aEuUnMLzpfysLT0yzJ4jhv3
afYYHfRzxV5R1ZlXz0uUJyu6BEvCiOLfwWjV3zpWLe8mM12mhfB9cP8DmLHWGxNUjtKZrldO5KiF
jXdFdMXwrnssi2l3a1FzGQVgjdsNqsjNU1FnwbPJItmzHhcvpR+MF6kmAUMyfYMtUHmSpNTVUFnf
WRXIcTlK8mBUpFASkgfmcOPWUwPvmuaGd0WXe74zjO574NeohCz5upP1OEnFGz92Yf5LNRQwz+zc
hw9Sg5HfVY004xLNtL9iitqTEnj2FbKoc8VBrNproYuXwTg7VynQWsQ91ZLNGUlKAYIp5mOVMmDE
eUNBOTZs2Uo2jG0f0f8mvXW/1g1ZO8XMrHGOqV7FB3cCMYGcZfhcwobYYc+S7A0HZbT/Yes9lmNl
umjbJyICkyTQBcqpSt6rQ2jL4H1in/4M9N24/2mcTkXJqyhIVq4155iBo9pob3kW5HD4LfegntN7
oXq8oVZO/2CmH+paBaFCW5bJ3wO1y0paFmme5jpTbTQxcXgaYSHRRuqLAA//f8+2D+HrvVaKLD+y
NTz0d1u0SkQ49NXfM+KaS+bXV2pzCQ2bhPHv2d/D9CeU3B7Y1CKc/Psk6Nrh4JlMvOcM4Eu9PCX/
Ca82nbdO2d296eZKm0Wxi92MD/97oEbG6vD3cfnnehhF+So249GwOWm67V8gmwjnkfzzH9ktYDdo
kDQF4O5e/T2YrZpXAo66jb/x/z81C+8rzU0YGH0F9vHvy+O44hD9e5qBnQH5n2eMOQDnM7SDsvff
EXMXIkhyOCOZKxkh/h3F/74M7OW8dWUOsE+IO8Bhhn1B7LTF0rDYDT/LIL4jaBFF3R5m4r9C23iM
yXW8qofxzeGwnlPiwPbKEB/JIrzdvKlqc35N7Z1Zccrd3+v939H+e/b3DjDDSnYi5lhppKSd9cEM
uzwWR0VQ25W06uYk2STkbdb5mj4cJiGfC161bc849DF16LzDnAJGR03uAqRfNTvMOkzMmymt2hTX
zvZm/T0rgTbsWrAg3HdH46qHbBG3kkGX1UDiy4v58n8dGCzKHDfp9SAUHSPQtDKi30/DrU3sL1Em
2s6yL/XUzVd9Iqf/HiyRzleRuR25cvkoDbO9wvLbXnlVC3T872nleqOx+3v6F7369+zvIXeiFrWT
Bw1j087XWxxLY7UYdCg6/p8nVuM51SktAQFsHtHtZf49/L3g/304lBZkGYPczGjzMK2bRvHvcNR/
ntO/p2ql4VWVzhL+7535O0//9+HfM8+YiLfCwMviXcMJ5MHaZH//e7AHkRwGYZ/zTXv/dx78PaTb
hxMjjv2a9pe/TzWRTbhD7FKN/MUajH+JBlIbeX/Hun4ojL4jfdSq8IBtrrH/njqDOZ1yIF+Y5Dmm
Gx+iFcQY/D38fZilUIiNVPvtKCmnM8GQyl97ZyQVRcvms+PWoUVMl6rnxY9LonUT8qlD3W3ZxZh6
dKD38+0V85PRbGBd6hFyY2sC57DSL4zOd2Y54hvNr8u6TXwYZQxK1ya5SLQw13E0BMzbe39aypvS
4BZRea0delBWz3qrApaMhhE6ncWmHU7gBrat7arf4743j+tEgpB0yaR1XlWnqr1gCIOKfRjJYunj
faoIohSVr40l8xFkgiE3XBaN7FaYhgwWY9F2kaaIhRnNPex/8HTrsyWKU9U09O+IJEp78d5OLZmF
S7EHv5TubIx+tRouSdzpPjdHnMlJXYc9hoxkuAB+RU+SMdLVdEavcUZTBS9VAJQt3U/tlhGtLFS4
tCgYTgdrY07kG7t92ICo6F16jeP82zscGHf0iErh59fRu8RLngUpAVtRlelwTYkoTQ3a1aMO+NbK
oOMTmtmOv1mEI1tHSRXMq+0eIlg3WqOOykw4CHDoUiE50iLBK95PAl3M9OK5W+uSIEjqsf7b4da9
rS2GATvGkacqP1jaghFYQ+8/TNqBimINmD9+UDwnO3fBv99oModNhEzHXak9Bd4cFzwa8k1eeFx5
yzF372cQSEcmnvoFMS3pGS4JDHrFG93g0sUzP8QAg93Y1cnaGgTMKVxPifarIrJluvl6O4PMTKrr
Ill/bL4YVD03ypZNtuZEN7U5fLUldCSTSzQwppGwpmVi3pg4JObomQhpiF7qvCcBV+ITw8EdFrQT
LIEpfM31IpBqQ4rAWvZnU71G3C9CKK8+uczkg5aMcFz+lmy9FCbEOgaochaIXvb10Gr7Mu6j+wXi
+tq6/5qCVL1Yjz+XUdsrl43gZIzhVgCO0krOaOX2tpd8a3BY/Xomm9iY1zevpWFBA9LQfhwiEuEa
WenJMujkeZl+D3HBDaylCKNkfFoMd08QLvKRBCmWJnSmreyQtPwrb41hv7bzEC5J0ew19yXRqsq3
szLadUVFf2as9rbU6sua8AsnRWcwNYzbeM4UaMrlNOif7PyTwFuccTd0j31OVGtHXhf9/J30mndD
jeBZACS5FqHHanxBkWsBO8qSgBTP0qcaNIIV/qrvEZjqq2Uu/cxJjrbQdH8E2SUz8QJIrBWIJMF8
FdRHrR5WGekrLsRQ3RiOhhXbfG15jb3xM4rbDqhT/Z2tb6uZA18rki/EuWXYm89EKD6P6CWZukBL
nc4eyNRttqHmwQ3ptc3L4NAyQwQsI/OX9g0IE/meTfZNPTO0L7yLMPm20piuLZ3qnzU9242kDqum
v0TrQIBstRyI55Wky1bJcflHcjb96qe8Gj6MgUB5XS13IqPyH9YN11vTCCQanUGfYIWugEwOaIYB
G8acE0FXDwDBss+Rg+R3DaHAmqWdmpkiKxFGG6gDx14PC4eGP5ECZ6vZd6Ud3ZNtqHaMdrJgbp1n
OZehVQ0sBBoY2qJ4I+O+CA2PgXffqdTv+/IVvSgmR8Uees5T8pJQb8qOIOEtJxZl9LzrteIFmP89
6DTX719HCYGuTXN899PJTc3vWsu/y9T86luLsMAOMr/OHooO96GahmXvlgwLUgMtu1ugI0qW+M2g
CzqXwP6mpX7Us/am3RpV1bINYn+s3iF6YeIfTpDK9qPw4d51u1mTm925uR2TzE9rSbdkE+q28Xyq
DW4KJRohCbwP1gurpoyDzDh1ZXrrIMTwm6K+KfP6t7ScU9vKzz5l4zWLu8QtylDoxRGhCv2gSJHX
MkX46t3pSpFmFoOqDlsU6LvByiDyTGMeSo00elNTi6/Z1RxGlvblQjZKohEhemrtBKFSpnLkYZm7
J2LeGEOX4kAX4GCvdDKT6rma9b0g1XvvJhL9MJqV1OY00+o3T6+zqzGIE3djiD2MVgJtvHhZVlWE
8Geekm79qmf5atbL/SgDs5TtXsbz9QqaM5eQ53ryJw0pr2sw1m7dwxmsTSZqoj/lUYRMWx6mVAvd
lKz79yVtPry4eJLNcJklmkZ9eklUcezR4OQz50Sm+j1INtA04yUBHIigDTBaV9hh3rAD17rQ6rg+
ocrbxbHt64km7gIzDj400ACyK2L7Y1HzB9nUpe8U2nPvArJRqfnel/nXBE7Paud3/GU/yHbRxVqH
dUxPgyifFmzkQaHXD80AvDyFwzTmKKo5Ho+CELFDzRgAzZ9F76hfDwwggan1p3gY7sk0IkPQpT8+
KeenFz1oCu6wZGwT9V4JkL8AlH1NTERe6hXYpuJiquo+B83jG+tk74TnHWbpnd7LHkAftKFTPdsK
3n6OWH5BHpGQo0ka+5lQjPoG3zASPgdsuskV2UR0dugKK/tLL9Ul16e3gX+Krd9riggD0mfx4nXa
mZXvEXFZ4w+Dw6GPbwyS6WvbPKhsOs51tO+P/VTtew4LiwQ7f2aHs89sL6X+n0ABO81NSpfqqMhT
03uCxWbvktewPgcrZ55S7aeUq3dyo5+iIEI5R59Wzd2rHNTF9NTd4BYBeQ73jYo/7JJ9IxYyohum
4t3BUw+ftB4DRjOkPAiiP1fODSYCYOMryobOmKho5p1r6QiMh4Ngn3Hy2C3X5Q3Rox11QKrTq+Jy
GV6loqm8Fu7sw+G5LbK591sHIqAuEBxZZfxUy+KnUXPnl6qYwtYbSIzEdNgl+mnUvQfHoohcEsjZ
VTyerZ4quxmij0Fx3a2DuZfAvJ1+vLbo3kFOyUMQd1IrmIa2EShRtFMgd19hECJ0immhWfQOu9Hi
IDscRiJPVhZ0owwH0/Ew/LuuP2ZTGZaPfQkjasw1fW9aMBv6Ln0gAF5FsO25wVFJ3nvf+jwMFwMQ
Gbsx++hG6kkTC9hNb/gQCtL4oqXoXoaPrvf28QhStE/JKPZyLyxoEXQMOAqE8WGla1w8FGGtyII2
piMw6HpJxzo/luvongiZfHVS4D3cwYex+TYUtfEycXnW8HWy9CK0moS5CYZixunSpg8Gy0+IOwlV
E/k9a9pe4rT+JWQ08YUxMFaynqPeJaik+mdArnPXDpeEQSJYlLrkc1bXQ9yeJcVirKqb0WNoSL4I
qKtrDEQv1NovLkOLwI63rAhz/lpsdgC5O843rsetRi5h7g5bwiB3c0mAVNbDUW1fc7Pl6pgC2a36
rT2WM8V4kfvCpQaTBbqNOP0d6Wers11vhCx7hvc2T892Pe0M054prAjNSB3YDnK406a5OaVafmfF
FORk0lamXR0sOlNtu04UtMl4wKRt9bIMaQg9yyT+B98KdmqOZi8xWq4AThrtl6bfZ1rnp0haM8nA
imnlTdmAMQNxL/wCte1xteMu7CFielMWZKt93Q0e2tThx9auiFq+pASzVjShAT6ivcubHVbGu2wU
Yq9X7TuQhauhWiE+1xui+aMVBFfPnoFZv06eG+FQCaGBcmkS+K0eU3fWKZhJJOiVe0C0ZBMN6UxB
JjH3yAVXiP2ZDSAgx2khs12ae2EtT6YuL23GFZhwhHNBqARTyR/bicawUBCHy11iyEMq5491vkI5
81ygSPXJBWl3pcFxIkr8BicGspGV/brEq6SWrQVvv2qQ+TZtWwA95M3sz5qxlwQe+Z6tPYpa7EcA
t9siVftwULFCLQioDxtdjvSPnIVNs86gA9/HxPpnSm3ZR+YILBkLKURDtqdFAd6OitD2OPtrDe8A
hQmxiQn+FWp8lSYwknLr15Kq8uVMu9+GmsS6SQvRBi9o6vepq5tQ5ZwwJ+XU1zzOEsc2P2m4/JCh
3JzHnKm1yeB+IaooN40HgH1liFQGA6VlhHpe29sP7FJ6xKFpMth384Ow4dIa83x0jNGlDsiaANRc
Dz1FvWVGC45anbWUs63uhN8XzXNWVNiR5BVgzHCtqZ8n5ZHqS5PCl0VymEgch9q53kgk7I34Xgzv
qynXLETI1nCaDvdONb07/fQFSfS4LksgTeOjnlMbWvIEohfzRTR3NnySqQqYg+iNeBxz537oXWwZ
WXk9ugMDlFZnkO29Z7Yi0b60niL1MAgdVDcMURLESNzRnSick+q6sMVFGJJLN1bkOTHH6HTntmHX
MdbVFCapfkfgyLM5korpDdU+TpaHJLJHtIDOPQMVAlyyCGbz+uZ6D67UEImYG4uvVHOgVEaBTYEJ
vi4OM7MOFyi2xJz7Yzcwb0gOWlNdV8Uz2DyPYWd05JwMuiaxdnNmsBMbDb7VTKudZkorcK/6GGAn
TT+0C2SDewOak8rZTa3+phUFo5bBPEQzzL05IgyvAIPWOkMQj+oraZHe29aJ+qKvCgqMyfFtqkp2
X9Otnp+opG2owwUpVakXGPUo+TPkIRSeFkRoc6vWMgLXzb4XJ3lLmFMuy1AG2ggbMPPM5eQsr7VI
i11kHgrBQLrCh4oHNd5JcmBqMbzlVbx1qNn5Rxnvmie7gBsCs5LOoNNKXp12yDCRLjJ/nmfu3jap
3vtmouQYpWJM2DMeTgiJ9hwPhvJ3E5GRkSfNjYqTvUWQyN5b5nOTm/8KDcNukkF+33hDrfpCkfTM
QLzea2hU/JYrfudpDntDj0tpmvqbatl7UICXhXY7eq42jPIYOluNLbDFiVAw1cp6vH9FRC8kTb/r
qLjojgbUPGtIFopsRk9pf0wAbPiIlhy/q83vyQI7VTwb0qkOcW18OIZ2dNaZ/omHmsdqvusa1Cm8
7m94M59U1NO+NZObFeQwZN88D0iDhUKw3nYJEa53M3dTLkUMh9Unkhik3+Mv+ZY3kUfEcsoaZRB0
Xo7Oi2fM56UDRgJnjix5q7sdO/FZ8WaBRLlPc888aFvkctIsl8LWob6n1bBPU/ZpOrV/00wvXKPI
QBDVb8uh3HXxcuDnmIIPMeDb5ESs0HNumFpIAtbhBSNp5E9thHro25tfW9d6pbf95JQD1SbCVHtF
cUZ0NdaJc5F7bFNZoiKLgpdrE5Etvd62Q17zrkvzozXQUpVoJmjYPtQcPL+arHutyGkZCuttZG5p
xNMYkv6z8VS8+JLY4ile5dEoKNBFTCgfqxMVAKQ99rCuCbu1HSyExpCEaVjdeUl83/yw8EZMfiac
lXMy3heCnZrs8NNkE7EoQn9LOoIaFrMmD2p6AkBa7NFw3WXOeGGsgNFPK25EEauQTeBl2siti/Vo
fMaV++kM/Uuvc2Lm9gvZF4+mrEIRk1NIBDAUcIJkl6u+42rB1oVC/Nhb+tug7H+aM9JXRunWW2TX
ZTrNmIz7v7OmFo6J8dQON3kLB5wFABncBm823qNt8+pq8WWFVAhS+5KbcqVx13817bxvHe2lIJLY
dxJrCqaawlu3UTNEnC1UMUNVe1jFhe7boriqI/WvElgokmEFSon8qRsenUKcrVL2gakN1FQV8nsd
QPWcaVootnzewTN2WMGJos/qr6RMjoArrro02eu5/Z24HX2qjikgSapEKaYHc2luckmgaNcWp2Yk
MnXQmx2q8M/c6JGLmiR02+kuyxk8Zwr9W1QBDrZ3/AvnIbl10gqR8HSpNAO+kzQSH9NjNFkPkcJC
EUW/a6U9mUQJzbJOnrT8A2ZiZa9moMU6aqzJvFlgj4WWMr6cQZ1ML32sJybrOAC/VbQd7KT4WIzx
Na/wVZO2AP2q5jWn082ST9d1hjwvij8pIT4JVk18px73drN8DM3my9O5kWulhyJwrWGPm6jtqM23
TuV8YIqXhNZCa1ZPTQLgTboJyYdnk0iR99WlLIhTqu2H0p0EE3TtfY2ni96CkPaqa5MlXDjuQdW1
G5QTkLtK7dIpfUuLTgS/rd182VbxL2oatJZmfV9Ca1ROyeIiO9KWbAUe77xW0y4iPx6VE15toznj
M3o0tRFxOs5fXBbHZQJLmJANmmU6Tb2hGjkb0Zyvwgp1ZqowuGK8INUU6IFa54ykxDTfr7FzxkH5
KUX7Uazr7Qjni7GavOYKeZU5tDZtCL2qRoPpxgezywJnGhAca6RFZesN5qUrqLXrobWtnQ3egPuP
QR5lEbgmV9e46uORTAco+sjAZ3cAss6LaizvYXZo3jj0U3yLio6zuLq2ipdB5CEBqnddot6SkRH4
dgquCxFTCEv0fSw5UfBP3KxFdKAj/hY56obO7W0EKJ9dAj60ojV2pBCdC1E+qsR8L2cp2OgllLX4
qVwPypNQ3Bir9PFPKhDrNGVoHjdHdmOPhGq/NSr7Yvf7hAtUncDmk6m8RiG+lze7uXRN9E55gB4j
oUSJaNRfNAY5nUHYyrDY+c4tzSMqI9p62WJRMrQx+ZDapXYa7Ya95utc0ttdB2dPXnYV1rac2NPP
3r5cQdGsosiPVXdd1RoDAn7Bzs21L/a9/oIXQqSRe5xXDd9kCbKSkKx4duOrMZ3YNEJOYLavBU1m
E1u82IelL40rrWCC1eJEYBLhsFFzEx17hnFYFq89YY9L/W4hg2k2rPJBW3qg8U7eH/4+/O9zYOgz
rsu+iEIHCwcg/sbkXqUIG3fKmiyDLf1pfnNFCoybAAvpzEvQesupdrCkY3L6kPSRDYH+1LEG7cjr
2a8GheogIjp9QOzZ2rysRdcfRir0buIeNnY0IFP1SL7w56CKzdnF3WfVppMwRu/gRL8OmZ3BUhif
6Mi41/TI3TJdxOQcF+/aAFC1tijt5WT8RJXLRUOFXUbRPysTQ0CLyA3BBgjPAuKsV7wmybLktlfp
tJVsiXZOHDR8kfOVeObX2CPfXliEoyE6QWIGkE7HSnnmq5cD/bb3zaJdt9ufS7cJjCWRT02Q7z33
BX4e2MOKZIm1CsYlu6y6fCib2yYTo58V02MVM30uXPfUNYKWpnObm7jJHfe7m20g/nF7t9jFfbaN
DjytpG04d2ehx1PQdxZXhEcKPK6yK/IxqrCN25kZvgopricua+tUjYJAHZvd29GKEwFsAmWHLiES
GE4DEzW3HAiNcbfL7Oa2y8a3udyCFudsPERW+Tula3+tIG3EtLd1m52yFXvcYBeL+YBl7bxEf0sX
59qLf83eYibbkYfmsuFsUrdiecwey+klslLoQi57tCS2Yh+LtT8rWA5zPQeul7F3duzJZ6Z6yFLd
eM09VmvYsexuabHMJflQRnoWA90XOYob9thPUi9f+9ItdlonUoQW8RuMESzsrnnAzaQHCD1YBjfR
oUPsEJ1DmlRDsLU9d6OJWd3kPTa3aeuqEQxp5/mBIFN+yjxbzML2uis/V5z85USrMhoZroBQweLO
xH1SM3s4jdwltyrcIJfSwNE0PhkFQEDdAvky1g2yKhpWdvOdZy3sl2o6Fgt9ZqOwvZMpTqpUg7/E
DKb6leaT4+SfA00+7ja15leIHvqiTk5xNm4FtPluY3Hx6VbG4E7m7k4vSwYrpv2v3kZP0UdLhyUw
co3aVV16epbIZLurGGvgQDFyH0nOyqqm2Tno+E7GmxF/XYBGpdl5lQ0lfWHsIbfEmqGl45euw8S8
jBMGMkJ+6BIoFZR3/tzlw31LZnrYE2+0AfnP9OWvY7sNioG+zQxRw5hoa1JLNadsbCF+cEdIWhEF
7ZDq12rS9yU1pb84OKfTlcRyod96jbAOQh/aPYTI09pmji/zapeYBLasMTeHOBb9eaLfnrsI3LN8
fpEVIlNdPTM14/2vVqQ/dGSjtM+uipq2OvtWOLWZJHpl3MNigCLRVulFOcxP246mfWPNGqZYeJCF
V+5WZXEznvo3ED27yt7qzxpr3Dqe7JyVtEjrl0qu1tExa9TMol6uRL/NhDrkNMRvoOFz8o66tiBP
HO/GTiScFtokMGD3NAK50NhmSfulLLoycIwqCkCuVGg5cb02WUBkWwUAarskb4uZP5EvXMJW0dmB
EGLLU2gvtsheleTYRoaSxyzNETBx2WPzeekkr7i1+ZP4iejExJJljZGMdMdX27MRFuflBdTnfI7r
e50WCmdU5Ue8K7sk78F99x3bPf620Sx7gkZGps5UWQ6znp10mzrI4vEo2LgTL1wSsTqI6sCw2IIR
s/fG6zohvAWv7KcuhXoozWg3ZsurNeG6HJ3xuY/weiID6g4VQTQs0ep2Tle+SfsVpATR1on/NZYc
QscdrmJmqDQOPRMwSrzQNpfNN/xmDtGS3Y36oBE+7eKAGV1iNyqMCW2DntakQ2cSNjKQsFlxJtsR
uDUuJFz/zbVYFMvNXJknQCX1Sllhc86JxvieY/tTN3/Hef0GPUO4BaBwu71be6lDxonoQ0efwLf4
aWHKvV7goGBkCL2mx2RC30ObxpuJGbMkxSdLxl2faO9eJ9zdYHQErqV5fc3kz9kVq0s6nmCmw9gr
0A0qHfY5mHupWNnXHgD7iAAmRh5y2z5lVrRcyUhntsHWR1RIcpy4nvcaLHh0yI9KK/R9597BuKAw
1JeXcTaOa6/TFZ67ZzUyEZGTCsy46oN58gwKxWLlv4+vk169F5IRmfVrjumdy26fTTB3xXGckRqx
HRhmBtCJp1GzHzt847cxeSRaTZg14U7h1GvfXT2+WzG5XkV0nQ9oK8XwPbk09JuMFjzqyidFU4C8
Nw/ubyVpfljPY8T2MIPesMOg86lt7rXEWc6zQ3RBmWX3mmig59sLp9za1H6NFCU0RvZ8zsbE75vq
R7emf2rUqVjkdDRYew4bdHuqi39oN0ivhH7KvJedsel0D7yijLMqyWi/2MUhAYGL2DDMtexY6gQ6
d5F11/ZedlX3nNtWG8YcZH9pPOSBDMGN1rN3iZqmm8bdWahnQ3cWpG0Mn8tS33KHzaiCLV802Oe6
ukIH0uyXbDPsKvYdhLYhkF+b7wyTFVuF7NHUvShIWlqvSW2nPKNxUsT1cFtJnLnaF7326UOLj0xf
ddBO4mbsGbOtc/XlOBubRbA16nqEdSPviqGvh9hb+9t0e7DpvpUoaa/+PiWLligjOg9NLnm1/RZB
E83HEvkjmlyTtZRgdVfzoPh34xI2Letw1BhP2ZBmnAf6aw9eIjRM0wli6+hKaYdi9V7jNBG43Ohp
13057bqIjUw54YPI/G6u21M790+j06wHM7PS3dgVNzOSMWbHTOesrmgPXDwEG7tDDkd4ZlbLJI4S
jjUWlz6YCrrDO6vrh5uxcR+KigNarYVfNkZ3ozzVkOG9d7npuw1MFsV4A+rYbRctNPlpM6pk/jcN
BhRxh7F8NhgvlkRZ2PQfTQvJBUcXpVC58zrntmQiFjar6AOK1l2EdXBkxAozZwvamH6ybgkjOSri
C6/ybpj3gL9RLkY33hpfx5K9CtuyfW42STBpOf0YY7oyyB+gyJl/WHKBRznunWF19+2Q04aR8Uux
MP8U3JdiCNKdtvzO5AdnkWXcpLY1hqoq471WkIzQGu6vY6PRLNXLrMbIF2CQA2fRA6dfWJ+t9VvM
7rGziMnOfh3JCbqWxVc7463VHUXtpxFiVC3xebKa5y5HTKE4ucz+CR/H2etQ+MRRsovSDorHYPqO
J742xwmFOHSS3jOtIDKdi4nyumD+shtjefKQ/FxhVHw2tpjxuNGYttccAEd89wVmS3xENc3X/Ry5
QG2y4smTzKlNh4wiWCBXsl5uR4vpgS2i9+QOBQqrShBN624wke6P3fUy5MUBWcZpGaNb4kKwvtCL
yI0ZqY7D74yX5bWs7J9una+FGG6pUsEWJ+c84js4OzUEQf0+FwNn91adMUe5lVkiKGf7ks6JdWxt
dTJmctDL+VFbVuN6QAtkogPe1+mx7ChxlWf9mLk1+JXsX7VarfS5cm4GHDcTZ2aL6Klzk7NilkbP
7dMUSl0MwmKzxF32mlJe2K914ImEsyW9LyAzBDFrfd0dwCqd0ExyK891E39/81FI4sSi2SJxWvuJ
7eEzF/k/1SUrZ795mFreF5ESXkje+l6u/Uds0YTMss1OnzFBs8h4Mms3DgSIMjoMTGxtDvPYjXuE
T6ywV5nKnnn/H5x/XdN5YUy/gDYtTf/e031tYltlxz9zPz/0pvPTFOrVXfpHphBRYGYanHyH4CwP
olQbsR0QxqbeYY6qkRosBZJsIg9cfyjXli2/ztTZiawzoLR/RjS5QVuhE9umWZXCns9OrQiJ3TmN
swT+cLVYy8HhCqri+lCycEdSe7OG9Be4WUXnuZ0PtY6sDft70v1UTv9KzhTd6Kq+bcXeiLhzsqZD
V/aOpRihH1f/zNxFmz7vBjdFUqeLhlwGfKfNFj+jLQjsIuPbMX8YaLq7ZPWuZyRpYWWARkB6nbY6
ml4vuZrt1fCzNLluao3USqu8SNxqedWWB7XY+g7ZnE11MQVDJQ/GNMfQxpqWCJb2weQXQ1jj8s/F
VcemNMbRSbpjgvHaaxUr/GFpsp+kbjfolDpZlcbrJpVTSLo4lLdswrYMtGV6MdbEO9PZCOae7HHX
To3d7FRPSdPdWQNBEGCq+TfScCrRurp0y/F729cyZyvUMi4P0kUnuMrKLzD17pF/A/2bGyZWM0OM
mXAnlFOHVmnNbmpu1aob56oc91OlxWGbU5Q1/bGuDOpWesJplfLuzdXOTdbrtGQBipK22umNuopd
gttjndgFFEeGp/U7r9CwK49vxdzturGnBFDxnWZQ9E9V/R0z0Gszwii9WEtDbTE/pWpvha6OpVcs
O2VQ7xYql/SDLMxCBUSWaLpTsfWvEefYYtUkJ9BhHPbroXGohY3NffR+yEj5pPklWveFCcphJgYO
T8vZYlOaxJQRc2zeYli5TSb9Np0G1B7GqYmLcm/QHpClvJtNb5PyUI42LUGKC1rXpjNf+zl9QmFJ
OQqHylYjRo1K3lSr9RhZ2YNgTdm7znDIu/XgNcZVxJ0cs2gw1AzIiKbcZRndSBI7s7TzzXa2QmSU
fOTGFDsNupi+pGuOlzutk8MyGntHKaoSmo0emQV+oxUXMXffUTZ+5z2zimz1jfahaIeBiwbLX1S/
mYn8Tmf7ZxhreP1maOlFcwB+z7xsAazQsmuXyT9asgzsm6qjeabdWvX6lNjOS+bMR920Tm1Cqaop
8wJ+B7uHQKMzcEO0e3fwL7+G0Hat3nDDAA0xemJvt9xh9elfV4ENzP8JS5DDlp9o6t5Lh05coerX
NfLCblnFIVHGs0cOa9t678mwKeLT5KJNCCkQ2pECUc4XuyT3tDZpcJfusw7FbYjqW4BHI8qr8bEd
6cWoGDNs7chrjGME2kXNQ4mR4f9wdl7LcSNbun6VDl0f7IE3E7P3RfliGRaLTtQNgqLY8N7j6c+H
pFo0rcM+MdFqRKUBQBRQicy1fjNzxmGfNs4iGA1clOhCxmSvoZNCmtVeGXZ51ozksazwKpNkC619
AGlye+PohJc1B1qBYV93tcKEzVgw5JKBRiMBGK5+G2HQCd0EeTFDKx9TuVlIoFQLXEP7QL00FQvP
UHQDQ2LuTe5uplceeYH7MY2Mme6ncNOh+riFcVVo1dEoe3tOrpFlN6Z1M6nQTnFjVssUTE9ng3zs
653akA32SKeU0hNKDlg9EluddSUKkuBSVYtb25Evj2OFdam1JQTP2BgoOe+1cd0ozV0iEwJDFWli
pK8liN2VYzIpYaLYwVaZ0oDoSQXITsjeQHCA2a9bfStsZdWU+r6xLPRQcpwhI8ZsBC2sjIBmUx+6
XK8PShY0BwIQI2m9TtoAH+lmlZT326TS83OoS9GZZfX0WVRkFfxHdIp4bZouWpCu7ynz0pCr9c9m
Okp9u8TWsLgUVcAByEMY+sPrQcLOCxnH7X5pjFV+Jg5TnIGLXecy4h2iSsPe9Vg48ualw9QrxsB0
xV/rL14PRCAdln6nSlvRD7B1f9UX2NdPRxUbuCUbH0IlaWv+MlFXmVU9B2FnIOPyV10c2HMFUZ9L
0QPtrgG0S0hA24i6S71vf25Y213ZetpdfKjXmRsgpdOR0Pqrv1KYqFjoe/Kk6vG1OsZa7eiBMBIH
FfVxNmA95Rsn1iKrXC3cU4in503hApzK8q6+EEXTyaLJA25cBn3Y3DilF+/Uglhi6nUNb47avsID
YR5Dv6nnqdUfOpnBV+w6lE419wDrbUUxjJ1wDbFBX7wc2HO7PV6FBM2m05YxqnOR8tJVnMp28nuy
LvpBnKkLsGwcXdsjIEH3rimSDctpaS6KAczTQ+eot0kh8XfI8qVWKNW1OI7CnoQyymIvDmSkgPqK
1HFXorUOjfkAphdWTZxdiY0RF+UqKvlpIZXl+/PGzNC66JJqLppBNGdXnDDYlHgwM4pPfZJg9EFd
kdR6PU5UDT3rgXRNkEJd1bUWXBJi91dZ18cnUvATciDPr5CosxaZF7TnCEnNRYWqwvVQFubchX1z
w9yrnHudGd/VRN/43RndvT+iZ2fFhvU17Y10FktN9k0v82dMZaFLlum93YbJU5+n0AZD7Uc6AmSP
7ezPumdGkZBTIcORzVs5Z+AY5ZPbM6OZlXuiVUByE1RodDMEfoA1MdOdlt5jtvbJhTyTiNhp9Vj8
iEvrygLh/z3owgc79ctHmTUBs7fKeVDJ3c6iMB5WQe5hjeIoxRVm8uhqxhZD0GS4LOq8KIdSOUpM
ftqiuBINiqdYDBJuvhRF0VAGBIdCL5aY7nCol3651y9NIGYLUaynA2SWai/b3kZR79c58HrOgE+T
RzO6IvPnY2nJK0lTUCGe+ojjO+QE131htC9/qmhIK7dZpxU5LdFFHL+XZHD+rU++PyvAs8FI34xt
hF0kKdBL3IKSTVMYIZaguX/gZyYta6kPrxExCOalYtTfklg6qkbeeeSIr0bb9f8sEuMRgLdz35mq
jQVyDW22s2KiKk6xk9JM21lqZ69YvLb8/hOVvLjWfu3c9quRIeXiG0vYA9ygMRqvUis3H3pTzeae
141nRwmylWMmyO0kVXsBut9e49rsXmJrWi20IpLvQBSGCCb5p0KOzumoqkctTxBa0MyO1AS5wCby
iyMPDokiL4uOEUuntYbWwiGK9HjdFKikxCkJriTqhkNkaPVaS0EVpDrJ/0ZXkoPSDOoaZRvvoDiq
ueaHYu2jCCJAxoDLr+wiBXSyzqH2bzQj9K+YjTClUyzzyYsv0JUwf9Ssw2dV7Q1n0TUwRomozF9d
+7b60FWD5nyW8fhet7XB6NtE16Cnwj3eZ+vORdsUtWXCGaKOgOe6LfLOX3bYhS7yUibr53ZXiVrh
rBy641INxu5KbLCXteYachIrUVSmfkoLE9fTcmOdM7Rh3B0Sy0bVx9uqQdG/7OeHBJVt1S0vSIL/
GHHzQ6iKSD9Y/1OdO8jewFNiNWhvMlxUwFh2kIHhJVxpqAovAO30S1HXZbZ7xewejD6Km+SE6Cfq
rE5bdAPyTKLU+W5yRKJsI0riQPDTnE2Iex5wZo4hNoZuuBg38xt6rQPPWZLKNdVt86sf+Y+FirTd
pajKHTtF0q3cZCUW6n0c1wtZ7UBXEECpV1Koc++wg/SXsBHhY0pjRCxLrS4tXgsAAaZKYpPR/KVc
FSUCfMRxX3qKIsL5hJqmzeshRENmePWlSUodzWkbGZiuulTcQd6IwH0qxfwRPJj/j0rPMOWNpBDi
FzuKjmIjGuChkg6edh7HHPh45Jhbb1qAFn6pHVviP5deUgBrQTXwG1HDiiSPkZ3UHKEKY4SPkzUk
HDUrfU7VzLkKPIg3TkE8XdQnlnON3Id87UzT3aKAFiP5Df3TbJflqEIZA27T7pAWS1Hf+KyIuia/
J4tjIU7UY68akrpMDCxnFb+TdpXF0zQTH+sB59K0b5EyN6SdqCrDiFZRfvkoal/bWwfiWpxIf36o
F8UPdYZqK9ukiJadTQwV36th56vDz40sV1dBw7WOOnjxxLeMr0oI+UDOo/wbSbsfhp6bj5KV3tWK
Um91U9PXthL6SyfRUP1AA/5OzxTSZzA8UtVmPPUUdJnKOLjH8RJTYwZMUBnSstKGnY3KljuE2gJU
OONf2h+HokiehxxRz6ZSv3pGJYMgzWxW7J100d1vVKVFVlQmdT+TO83buEnK0rqG2mWryWPuKA/4
k0tnBLOzXaoiMxhYI4CEvlkVSR7ftzJJtEGKlZUEheub6c45QLJs7tvSyy+UooxXMgSxbdZ4yZ09
DFuCkemj0mkZrCfX3SV+G55d3ftTnG5Ube5g0WeXVpa0R9cjy9BPO0x/BwhKcloh2MDU9PQ1cpLf
QyRJD2KjpX1zKPQGeK1hI3EgsUovAEgeNDXQ+5noA5dz+ghMGw6cvvtZ/HUI0T3J8/skibPN66Fj
DViwLrX1simgBvT9uEW3xTmKUhpBQLNaZO9FMSxBsQBP3XZ2dbRICNbbiggI6DA5mGeFVN4PLXnV
MNWLB2skbx30cfWYxck9MI/uCYvmQ8N89LlqTShZqYeDfTbOMhuawExiIT+Fox0PfkvSg5CxPX2i
2yfwxGt4ypO4XGYVKMypSj4LsJZei+JrQxRLCT7I4Cxbwt2XwZ3UYiOuIUi9t02/cFZVDsS3681q
62vNhSiJjehiTP1EsZjYRXrnES+rraugl6VtasPrSmCps0pvEVFQIV8tgqlZ9CklV57HMTHR0jDo
w2v1iSW9dPGyi6rE81L1jMuXztyno4KzhFEa1hWEIQ7y6xwv+3duUvJkcY4KSMGuz+tuNa/BYZ+9
KEnP7rTkCOQSrM6vOrtq6kVECAzoDpJwMFfUUynb9r5Qw3IPl+WeNbFxI0OrQm/MPOWVhaRsCJ7c
4kHci0YDVfsFOJB8I+fgBOtWy9epBd41rjXvNnAza5m3iCOoYQ+PCnon5jktVLc+MW/GGJSNk3nS
84r8mvuctkxJtbI2bhKOtQQgG+17Q/MXeRhDIAIpcE00c9lzrJNmaMb1WLoETi2VFSYkO9bmiLpr
eh3ORKulkekcasvdk55HYDQI4mNemeXRArFGCr0MvhdWclGmoXFXarkFp8JDDmRMgvtcIoAwdbDe
70kutSKobvvfwYu87GkyYs3zoVJP5JaIuFtFfNPFMJQQ8AyuQtdFN0qpM1IksbXuBlPdhbwjgMMk
DRntMNszvtXrIZGto873s7SiSLvKYuzvAlmybvpJsgg93llR6Pa6atxxmCWTB0NjDcqBVGdM4BLV
rakqBcF/yKfNS7+61DO8LaSfe4iWehhwSO50FwtCyO3kuJcgEpuzqTX+dW6iWREg9LYURbGhg26Z
zZmZ/cQCQnjotYOoo4OiEw4kAtJtXafRcaZtvZ2ZxuWh87tkGSVxfacG4ZO41Yr2Z2B0/o+QZ5Vg
+oDRxbSPjVTRTp/2iS1iCmWoV3ejNqUPOvdZT1/2SZ1Ymal28nOfwgSXEsXpDkqVs1PqwdmR8iS/
1akkJIow9VYR74YSN2yaUtH08SOTYG0hNcEq7oukwaRAh8eHq+6s4upRecZHffAQYZgZss02nSpe
N3UcYAAM6vVmhEi7bHoc16ug1/ZZqkbLwAile0jylx1P4Q8jaE961Wn38BZS0uLV37q6SXMppq66
359yJ/jZ9cNR9VHGYz0rIsKIj2qZareyW+Y3XvumELSPSmuqLy2K86bl4z65k3frqnQBoYxFi7N4
Jfe8Y2H8kxCV9aX4GCkIAgTTJndCFCbtSxndrl0ZTes18TFFg1bCU/V9rSijDF9ejBoha2eQLlLD
20EZ0dcxqeILsvLShaiH+E7wVFQqSW+jizz1JunnpDPRqzGVxtiIDpWoFR/FprANcmVWE85ylDN+
9hctg+J9a5zS3w2M8yePn8Ym7gnMKUmRntxUSU/iE7PQu5pk6sVrfe96ysbWSNyLXd/3BW36s2+N
du8MjYMG2WHbO4iNgdAnz1GiL60iQbukbuB+i4+vfaqBdMfHPqLZlA3EWlqMZQJght6NhPj7Lk1r
mfj09FGVQHyJT2JTeby7gCf5s9e6VrWH4vBajswxWoUJOmZiZyiOKDV9OA7hSpI0VWUyXNnkyN4c
g4mTNU+HXgZfk8PVQq6vdYITQgbpyZP99FTEgwVH3NUWzqAmbxs2dYuA32ttrmnWgkyrthA7ig3S
yump2pRTT1FRdeDDTKYca3gaCU4z9yPpxgNmCMVMFKEyZetKQ2lJFFUdyqgEV3MvioEZLHhBqje5
o6qnKNFvRHUXoN1a63jIhUM63FcKqV6WENZWtEqGfImT5niFUbZ+XaXjy6GdWG92Xdjk6CmxExmP
YYmuEOvR6c9SYtQEM0PSjh2+SveqizPJ3/9affprmYb5KzJJ/f3rXysOGfHXJhUCzQUs/bVQQk94
XazqzAMXPYmlv6ijT3rqr8Wi8mGiOUBoRKtoGPuYkV2UYzl9iJU43YjSkBQ7hkooPrGydELmutAC
g+CEtlu/qIhnL/vKGoAy+cncRajgmDEVwjrJNUg/lMhnid4vO1qaD3a6sCdfj+BkSFVwAm/msbTo
riL8L/YIyO8aqbfvZZXTD04P68hxTkUb3VZTderAsykj0ul1E9n3fa2FcwLxwV601maIJ8YQ3XkK
6Olax2Kn7yT7voQ0tkrLsF+JvVS1IxzZhOHRkWLnbgz34pS21Mp7lF7JAE6ncsOQRG6ZSmtRHKLh
YcR3Fg2rKr+pPHcpTunU5MaUEefrpo3VOx3WWBTYhzrWyHjIMuRijKwOOGVbh64wyL2EiumCC9Wv
hyHWkRv61dxLYBhedxnHcWAQRWLf4NWqGbBO/Pba85v2GqMlQocx4FDXo4jkDQYy3fD42kNp3Nsu
1OKD6I/rSbXWWoiWolhOB5yyuNOxxD5dmRhzNEWctaMZ67oZyss+hW/PBACofSnxa5URyWw00/vh
XzV+m/3AwykBJ+hNXgM6bNuxtiH6d+GtYVbfHU1Kf0SuCvzFLL5qqlEsa5QJ90QjzUM+KgUeSI71
LZSKheha2OT51E62z2OMN9wgB7xJjLI7j7nTzsT5TEiKcWsWj24OVFEqeiZjUmTsKkiVyyww7XuA
AwfRtQ7Vh9aW4SCqpsIfRURHXEPmdsXcYh311zVErKFeriFLmFOJayhhDd0GafEd+G67cotIX8Vy
NG4AByQLFWGPW1FsyyhdqL6s3up19bN1dDztTVGO1GJD0ihZwXYmT6JJ4Z2MT/pCHuTyCBi+2xZK
VG2QTUZHVArihYVu3tdhaO+BQOt/2tWuiqXxuS4YJhAhDyGUs/fouOWxIp6ZNQgudFr62CWFv0Yv
K0H+Lu7yPZE5LKOmTx+KDSLP2Azr9Zx1AL2LohtgR2AD7daJeYwVben2UrAnbWTPY+KuS1Ff2CpY
IIjO6V4zsmVWd1hGeA17aE6A8YvT2y8H6LaapeOqpUz2epYl73UdLOhUKkIPFE9WDi+Nbekry7Js
USSYGkQX0eq0arYjgYCKfkiCCiWwVVx6xkEnvnkwp40o+nFn7kbMJUVJ1IseSkL+iKSPhTJ1GkJ9
n/btMjyOfCNZ+bjezIUAO0zX2xyh/+vAAzBZKeAshBC6NVa3pmNH16TT/Zf6PLbmjaJW31DbgG3e
/kBtnHcY8JcrL9fdjYd00Nr24/Q66khy1JLc/tA6eY4AdPMoo9q0QMZROSKdigNaEwervpCqu1JW
br0y6pDUwShrSJ17I8RDJVSsaN/kRYcHiDag2j94J9YYkLFT7wpaebfX1Nq8MqaNroJbNLKrIQzM
SVGsOQDB3MH/A2tZ6lG5VUemFa/9m6oKVnLNkk3Uid1aHxT+EDTJWhRFgxyUz8jWGxev3SyQVFaV
JZeQN82ruHCrS7uV5q8dUJZhahYOT6+HqTSrWNcjpD6xk2homqBfRLHvQrngQKJOqdMes+sg2Ypi
m7nmKg1y0BAy3jiOZ9zbLOl2nQMIQBSrYfCXKNXIG1G0ouy2Jt11gkzlXsNQX1V1Y9zngweBzTkr
fagfSF0gwe/JfwLDktdhmbOkEXViEwRptYdzBW2ZvvKYaSt3LPNt3aYPYIGhnjuuulBkOzx3Q2qc
dPV7Q2wB4gx2FVtkzKC8To1ZmUVnWQ/khUx2aCnqXhrc/EEbVGUnSkgpGicn/S66i5rAUOQtk9a3
xwnjTAYVUUvL0mpbiKR19eDBoXo5BosL4NrF+AD5xZ6XDpnpkNS/Mg1AAXqv168l130pibGqR+Xi
ta19V/q1nxjkfvUU+5Fz6q7Vjlz1NAD+6vlyvqltEtz5zX5O74F+9Lqt1w3RAWZjdDAi99wkQ7tB
jiU6vNaLTy91RU/CrAPZQPfX6rRkpJ+JcjW2T7EHMB9/hoObGNlBfBKbqhjQVFHjBgOxvxpcRQ76
N2XdCjaZ7CUXYYcP5cthXo/QVtKwVMJJu286vtiIYzEpaGdf/viv//zPU//f3nN2yuLBy9I/YCue
MvS0qn9/MZUvf+Qv1dsf//5igW50TEe3VU2WIZEaikn70+M5SD16K/8nlWvfDfvceZJD1TC/9W4P
X2FaerWLsqjlWwNc9+0AAY3PYrFGXMzpL1UzgikO9OLBnabM/jSNTqYJNTSzG4fQ30Uk5tqp2ra8
YIDXii5iYyeFPU9L8L7FTAo6h4kKJgHxygsj/ViOhvaySUblqDO0XpAb5rtGLUk/gsrP15LiNbPX
fqKBnBsGmlmAZHIeEBQ10k2R2t3BSJP+ID5pvz5NPVBOSZnGgTv1WZocXFXZ1kGTXeUBUFpXH96U
nFTeGr4zrD7/5jX13Tdv6LYjK7jLWJrGDYAXYr//5pE27DEwMSLMukqZVCyE4b4d/XUOWHMLoc46
d2OHltpQJk9dE53aWC/vXnu4kj4u+0ZF4MNz84tBJQEb9H2czbER/I7IiLcftMy/NuQEt+GpVRTF
BoTw9wFjsr2vy/716/5ph3bcPFKU73K3+/xyVf1vl6vLmm2ppo3uEhIZU/ubBy1x1WRoPNPb1A0j
Fnrw825oW3/ZxIpzAEeNRjVZkXLaRKNXXYr6FtBNasTkUFgDDhdMNoeLDDDmTPNUDYgPOWWCnQyA
b8qv7SK1gYHA51diOO+uhL/d0jXT5P4Z0/Vo9ocbFxgDAEwvsH6U+O8eTDXJjl0jx0dsSabP0O4r
ElNTTbE0BizlwNv0aL5Mm5/VYemg91hU7kEiK71IeD5QKuqrKyewSrQvqOtd0wAHLLc+dMy/ynlT
PhVx2WAb5N8V8CwuA2AMd7J6F0d1c6vBdjtHgPBFrd3U4UFx4YaKYqyQDes1CdeDaR8D0sjSi6sS
1YXGuAMkE89HK413ojXNojfH7/M3x5c0eds1JQxZV8Gu1nVrVFaq9kDa4PMv2tH+9kWbiswAZem2
AldP//DINHZqs9Lw0mdCWR1CP3x/4hv2Eocv1UCDBEYmMofiO35t7jL0bKs0vXjp51cNFG8EYC98
fSz3xOMgMkeMFIk5NLidTpWtPQG/xUfX1aePPMgvvXLDfG4LJsyFlztbxMa0ZWvX42PND6oikTHi
7LOSE7XZNolu3xiuchLtCctTUh1qDgXXNY8lutTzqrXHR7eKbviZpjcM3h8OGIMbOcuOBkJ03scI
zo5Gf2oty983XX4QJc9A9/dnfXvCoBvpxDZP3VmrIdkJPklbuPprF3at9fRlV1XSy8XIxHKThcBz
fDRf8B4I+rPsFjdDryg487UEAe16uhZP+mpZy6Ex5AcZ24YNKC/zpWgOwTGFfHyt2bg7BZmR4HTL
3r876rR7qSFiIR6N/3r33qrEe+wpy4cy8Pz6Q/E/6+fs+Jg8V/8z7fWr1/t9/nOTJfz7tMsheCqz
CgjIx17vjsvZf/51i8f68V1hmdZBPVw1z+Vwfq6auP7r/Tv1/P9t/ONZHOVmyJ///eUpa8hnczQE
dtIvP5um9/U0qv56vU+H/9k2fRH//jJ7joPx+WP/58eq/vcX7Mr+pTuMwKYDoMJBHMD48kf3/NLk
/EtVDRDtsq4Sc7FoSVGs85kA2OzEbo5qmyhYgV788kcFuWpqMv6FxI6iOza/UUeRmTn8dd0/5x0v
N+z38xBO8WYaYhgc3LE5DcMpihSy9WFMbVSSx6YGpq2W/K3bdUvUxS68YvyHl+77ofvnaRRTdtDJ
NQxbmUacNy+haf3qqONQEVGRdg0yQjao8hQ52sLa6C7C/yNyQfr2zU34zRxL/e1ZDZkzGjbCPmKc
e3PWiEtTXHWs1pbhoAzdhjgmN1+dqt8ZCLZITnBhmtCnPL+4QFTQy7W1YxtHr/VP3AHkdgoUZ8Jm
klS5VBNkh9pJiy/41jTSJUiAc5s/KUp079ToYmnFVnIhjVvVRV1Jd59fyDTevs4VX749x4Qbblq6
yQA4Xeeb65AbOzcjN6/WcRmsU9PdIvn98PkptN+dw7YZ8A2Nh0GxpvY35yCPDFQFn3GQnOGzyjra
cPjOapXImb9uYfnB2IuAW9lsssFYuI12hZdkCKEKSasmnedVvRob88azynMxXBeqvsqtVRZiipUh
IymhNhfsmnwghWcgDX7WmHjyTatlhU0GAdvSzNZmhM5k7RiLf7i49y+0n1+ggvWcIZsyi2Pr/cX5
GOGMEf6QazO2jjCSLt1spzQwyc3wJo+1KzsLf0S2ddS4jVkcL5OwO7S1tW7Netbq+TaxzVVpOctA
yrFNaVY2HCSe3j3UqgN4OnLUF6j4HVsT5E1sFA9BD/Ig6ncgVY4ou136Tvggd+nx88sSa4S/PRfa
9LtlgLFkscZ4c88kw9Ks2OKeqSkiIKGLilSVltOUDWyh0mCKhU4r0ZuZ1qBBEGsHNdFO6OqHrn/U
dHD1tYaAS6e2y8//sGnQePt3GbKsyOr0qzPhgfPWfP91o4UPglMLqzWCQIls75qhgplyU7H8QPtz
FcH++/yE2sdhTJxRU3VN5pduy/aHp9esoamGqV+t8VldJuoNtrG8VKPrMmHt7o8rZZAfPOWqqdW5
j6LPGOJf6+wmWJOUxdikBddIlGwAcoGKTM52m13WQXwyYqgHWbJw3fDsJAasoX006GujaC5I2qwc
j+ShNNxFtRHi2hwtWqP56gbF0z9cnPybrxMmq6PJKv/r2oenFzcLLISbulwzQ7gpoYtlpWzOt4Si
tIXlwELSK3cFubtrkbrt8dmZW842KP11XKQeuK8UaccxvEh1jIzTetNqyaUTmV9drYJKkkULJbXz
OVTkKQ/3tdEdAtyQvmeyHV3IYanN4gpO5+fXpPzuhpmqpivcLM3iln14RLSsVPI6L9fqiIaLn8vM
jWykSDsMQeo4RvtnWOHpiQCPBSTAytK5mUXfJOdr4SJ3xAwVmcH28h/+KHtadH98cFngybx7ofPy
3/u/Cm1FK44jqVy3iNUgC2UjA66O3wZNv0+VwWL67e4Dt+RLtesYCJ9DShOwpG/a0qIus32XXEv9
Lgtk7eTrgCSZ+S9x9/CRWim2A8afizbSv7ljQEQ8DpFvCMuYiLgXblIToVgZa/WUCP6sLnMUhZTy
B6pRPrpqBaCQSVwkbSC92A9mi356WqJgUpbpcbRQM8XIM3SdG98xIDlqnQV30Dv2Vo0XOyJruBeu
R8X+1g72c+xmG7dXk1lpFCtfs29zwwFoEpyzdLRmIEldbAEew1EzligtId4H43WQEUlCMuDOwDw6
V6KFbiZ7ZEOZWv3ZIJDlI9nckDaZt4n5Dc5BtWjTSiLejf9m2D5GiV/PtfqMlAaGxVYLC0tD6t/r
4fgS3fkmS+soiQ6pqZKWqmy07/uT3VU+OhfWk9HaCxlTk5lKGH+GCEm4GJcKP1EUlgDzhrT4FYbd
thX8CJvwa410Rds1MzLsc93JYviHdwgBfUNm7VDht5RiwTMrp5E97vNboIOq2f3o+5mZu9dmqa2q
2JkXWnzbAGFZhlZyGZ0Q/82XGJCRw7HKah7lOYqZEXJaGlqSYbJWkNYrEN7SZQLiPgo8RR9iR4lC
6lwNml2CbBKa7S1auiEQk8q/cuP0zpRs5EwTGwYzgnz1pdqRYtTRzYLXjLHdiCEqtJsdhtUO9Ids
2+eoIUZo/a3a/DaV7p2wVFHNnnj6zUFSUwRBnXQzAFCfQQT+7nk9jveuxIOGsJSxGQZrlWTZY986
TxEuaBk2zQ6YSkWNVr2qXPrm6M1ta6kF95rZnzEgAfEHn4e1qbIfyhYJMrU4K5Jy+PxHNw1eH35y
uirLmmPrvCr+NhBMVrl1LGPSO6bWyWgKMmGxfu0xI9VH/RS4+Y/Pz+e8D7zxUuLlBAfeMXRLUUwm
wO9/4xlg9LhNWH4TzvaXWZc+R515oQUoTmUs2fFUOXn5Oe/lrVwYIE2G4JxiSjmDdw2O1EIGyvfg
lKnVoonQfR6yr4oloaPkg0mSHLTWIBDHvFYni8EeDfTGlq/Hvjm5EmizRrcfqkp3ZuT29x4T71lG
1pGg7gNMh5WReMoCKaFsASMjncsBCfxave0aDbVT3X9UfVTPq4qXudyiRttDwAT+t7GC8CGVIN5J
xZMqocSXZt3B8qJn8AOwwXIbEoH6UHbcwyEer7Fw3ARR8CeL2cuh6zdRPiv1c2OamzydBxFCCf2G
v3UDlR0RrPYAK+HBYOXPiLsyGwh6fZkhvVN6iErG8dMYhOco4IceeOfGgKo65M0tqksSag56DPeT
ydGIZe48N/k6k7K5/fyGKr95ghTDMkDQ69xbAqrvb+jgyTAdq7hcFzqIw244RyEOVvaOqOgE8yFX
ZnTjRmpQJeS7Vp1Dh4p/YqMtZyFy6IUBGCnb2BRN/PwPf9lvXtymKmsGrCbZBm4+vQTfzM8Up8DA
1hnLtSdnT6DnEfDWrAu5kq4a1byItegWhvpBx9XA0dL15yf/zbfCuS1ZthRbnSYO788tZRV6fUHH
pEEaNrXZ3kq8Y2Ex7/XOH2bAAtP/xSvdVFXe6JZsKCrTvvdnNMi3O0VU8Eq38ufK72dy5Z/KsFtG
I0JUjtHMw9468h6LZ7g5IW0FFAOJKM14hi75PElM/y++AU2f1tHoragfp00mRppk/5litNWFnB6l
hJlhas3hixxD/5+iysqHqPI0rJgqCW+ZRb7OxObD1TsNSqOum4J8IPISOc2SFMNe44EbbenHaCRn
S4nvuy65txP/e90HGwzZ7fnnV6xNN/XDYGoSA2WJiLiTZRofHzhQwmgnSQVMzg7/nJ78Me7YPyIf
bSYya9Ch8eyN1W1h6tehFW+aKryzUGpMcRlZ2CqZjxbswwx/nzn8/G2u5M6iaCFJ2fG9PgkKGQhL
gLeH75HJSGodAPCjRRLX+EoN1rr34lUdoC9bxOhfaxKjj81t//wifzd1NFVHJZRiIPP8t1W92Ui5
DZ6XXxWSqpbPeNenynWhmWBS9gTscV7oUG7Wc/8J2Z0Tr6wbE5Kp6nrL2sfFTSnSf/iTplfG3752
Bzi5asiKhTfJ+ycfrngIZsEpWH2E59rp1iiW4gOnwiXNHroa3i7S0j0M+X847/RMfTyvZtk2ix6m
0HBG3593MNELVBB1wRXRuVCL7L4I2384xW+WcqbGyMVvyHRU5WPoASHdJnbHrljLEbpumeItdNKj
88K36kVlpluAdszPE237+U3Wfzd0vjmv9WFQ9xA471m4FGsvjR49oK6TqQgkMxcIw7ivW+RkKlmG
XmEql0HYPJWmcawCWAsW3GX0jrSVmXXNsvMDhBoqZ57pLesmQvhLA6Zqkmv1DPnOq5KY1Cx0Jwoc
AHlWSFsp8b5VVvgUeB7PEBiPBdJBjZHcQWhAWAms83AVKWgHKHgeFgnrFjcbVrofP3z+DUw/1Y/3
VlfQBDRMZYrOTdOYN++OoVLQu28bfsqgR6wYkqNWHCcW0uen+d2j+/Y0Hx7dqGl89JXaYk3c5Jyk
YC+y4Lof78A0wb4EzzuA/usa9FU+P+/vnqu35/3w6GZx6QTMivjJtO0JDuoSTe52cFdWDhE/7Ve+
Xf7DF/rbcUNMNS2D2JWifHiksHlVfT2uinWGjplqVHCg/BuA1aD/18gGeA2LsPSyKlsEUbKvfaet
owifOpQ5eKi88+fXr/5mGmqSkmMJBfNJ49/7+9v9X9LOazluLMuiX4QIePMKk57eSNQLQqREeODC
m6+fBfbElJRiK6N7XqokkiJMAtecs/faU5KMsuABL8Df9gMQScYoSxqvGopwbm9jZyvCo2QKD8J8
XYPLQymFrQd4tEYk3jqydRm7sm4pf4oU86haHNfXX7Tt099P9bNR5tczPZvZqg63dRxBcpptxPCR
EkABP/39EH9UatfZ09Zp7OlMn6ge1sf0l6e9NOmnLsIS20E3dqUY8N/JbGQzvICkPZiSed814c5K
8YKO2s/YYPU7j43XZixE7Su0RIGoJ79a8zlCc/ScibgRvX4wmuVhbnmRm1i/Xmr9S1GvFGI2laud
T06PjX779yv5oyb3cSUWwy5NZpVF6VkJIZ1mNtdTwecq4IHX+RdDElidyw3u8RN8kV0vxW94PfGD
NwRGz99mB3lqpFFvqBFOaShs41a9cH//Vb49G04oEDprA5VTM82zh78irtbMRCm2uuBmjYV5E0fU
q6extTyptW7QWJxsq1J9YEu3kiYYA9rJJbYHbq89vqcEewXN4mxIUmbx2AivJHTej2ONRIZ6k0Gv
cq2hJRNOZ5eqVJRxJ0s8R62ZegTGlC4kF8Bl1TcC9R7KtAFv1fDVSJdpmaKbGdjOT90aLaRFHsLK
75ZIvtsQTVK1DAj63I0rdb071I3yzTAKoskqflgQ/QjchuCCFaIR5QHd972FbcAdJOHWs7SpEDh4
lUxMW2RArIEOW6Ti2kypxGTNpsiXqzzCKF1I9jHtcAUzDWCDwX5uhIUPyo70oQJiQehUW6cbNlJf
vIR9txVAdGKSBVz03DBUTO5kXZEFQt7R7TKJK9mkaDTke9z0O3WoH4Tu8Ho3LI50Ir2mrmCTi3WF
BnGonjRptclyS6u6YAsJqy8X7XtkkNRcEV/S1D+g2GVleq322XVamq+WIjYE/fFZ9eja43uSYNlB
MEi7Sf+1WDA3KDEXmJj8un5GJ7uAWOdm9XvGIYzdXHCeUomAiNhjVYMntkCzampnbyZ8T+sHqtv3
Y169h4t2w6Tg1436ahkwVeYaaWQujCei5Nyyhe7iqG5h1S/EyvFxmsXzEGbXkmwdu7EVnqXHTjDi
A100iziQSHdBm1wXlP7bUHqNBvN1GnPwshC15oiHorL7Fyy/71lTvkdtdK2iTk3a7FqDE0nJzUvV
r1C5KzbMuhwU2fBSG4PjJSYJbTgqrfiHokMTsuP0WpEuSnaUTwZCW9Z4fejKOdTbz+bKyQkRwNX4
lBLddkWlBnMqsdwrXGda7pU2hVtJtEn/TF34wTbS2+9dVtBG4RW6MMasBzp7mQGMKrZiqejE+OPv
oyX5OJpTyLPYViQzeYVlHdkGHqvmTjTGMezjgzK8VFXrzT2ZicA8penrhTNYh4vzM2C/bWOWZc3P
2PH7GVi2NUlpXIutOhp3sZ1+g910LTr9URnqIC7DDVLoey0RP0Zy+/5+bP2Tna2NMVnDi8Xy3zDP
jq3jGJkzKnmkCtWqP2Vsn6lFgPcb5Fu5n16wR79XQnNRzb8nCSFLNfYek1pJ+31Gu0yAk6e/qG2X
bc0hc4I8NgaaPAjDQZ3fz4P5nsp55k8GYHci4wAnVZuwVZ6IciU9RnV8I+/fbUk8yEuuHYkhuUcr
0hz01myIdzFxKUQnVFsA4CUMD7azTeTQDbGlESYyb2uUhppE6pKBV4IMluXSs/HZ3dFUJh8mUXpO
H/vUX2ZSzAAZunngQa0oTkCafkDxROENxSRtKzLumq+FUT8gOXskovDrEpkHaSULxWDkxBEHUgJ4
LH7NuWkXdhKfnZghs5RF/8vk+FHG+eXEdBj2VtdbMLLUAtoauyLRX6djTHjAzRhp84Ub8cn62cby
wgTscDdoPf/+hGqtEP1YTdVWiuz9ouQBeIuN5WiXenDrOu38TWBKZe9vI8RQz/d+XezUPYyfagtg
y4v6hCz17ClL0weYA4eijZ6WBXW6hkExW/SrotkT3n3Us4sz/GdvpLmun2QDeZT2xwoK+oWjTXKF
80LJP5KBGki6iX4w2uJ2RiU4w14BO8mwnQ4XargfS+c/boJBY3XdkpumtX72v3y2md3Y1KuVapu2
5HLF0XRUzeq6NopgIIKw0ltoPvl7KRUPejheOPgnOxgb7QIC81Vh8Ud3rCfLvJoAt2xzw7yV0j7z
dFCZFMqPCPqOkm49aLX5kMbyt7+PQ59eNIoJwnXgJLGKP3vCjJG2gKQrYgvxxFN0+Tkh1T4F2Gcm
AH8riMYA5BCiQbXGt/Ll70f/6Mef3fJVvWhDKVKpZstnpZ6MpUprlLHYOqPxTBHMdBMx31Bpvx0a
ysp6a7wi63gy2wcn+hqp/a4VhAAsmjsbNJgmacCY0N/NYrK8znprTTnz6rxV/QE6/RjWeTDVy61j
kkSm7UTsqJtWw5EBF2BfC1Xd2EP7YuksyPQY9rJhvcYUZl0KTAWRlKG3EG6HlvtLMZWsTH6IZnme
QmcHbYQQFDyGbfNgZcark3UvQjZSr7Pn9wfVkhicbrRVep2MLZCHIq18fA+sJEhoJXN+KAWZwPZh
6J8iS9/LIC8ntOYmi70BWh3dYYOmEydUTo6v9Xjnu/CHIWtBgurSH5L64e+fgvbJw7dW+9DNUH1R
LX2dqX958I1cN4UzhQxqFnAo4iCeW7wLm7iNG3cAeqOLXPhSWmyWDAv52Ki+yI19KgooxFL70lGw
I5nJPsqiawgCAe7UCRp+svHaLOWW6LzqaqWxRB3zidyvat7RuUmgwJhWdsN+6fsk1qWsUOGt0QlI
9NeI6Aj4kEB1UIfls+0NJY+EQmp0bzXWhTH9s92OQ73LtjUqnhrant+vv4uMJM4aUZGkWLz2REZk
ejq4dfNEgwKbXEcPErGbrM/fhJ3J1MDMeyGHp7ih5ahdq40Jv3GFfV/4WP4cDBWEHqhZHNM0HXZj
v58WIXqGisSX8aiwWPG22jUx8pYXsjyfWwqhkaK/1mMEDhfPpavyNJYjGXo2fYSgmMkByLQro6ie
h5FG6/wY8+PL1D6kmAxMm4SyqudWypm9VdvxhWiS/DAM3YtiUiqYnusZ25+ew3P7+1V9UsBYV3vI
lqnwag4jyu9XhcBmjUkCT5013bYwwEUnWGS9YiERvEnSTTamX8wclNvAPVdydtHxwNOEEuQLrrTn
BGqGR1Hhws3+ZBxUFIj0ssPddhS0KL+fVtWbdefYY7mFt+DlagjKngUFLRuvixUefnkfVfSviUsw
IC1cuCfrC/bbMIh+3karSgNRh+ejrnWmX15AtFyxYQxJtbUPOQ4fF5NIoMiHUab5HrPv6EywEcap
MLSnbi0M2OMF0cAfhayzEzi7ety2SlzIeE5xjGB1llwBeq+dGPxJSDdjY5/p4YWL/mNp8/shzxte
pAPlsVVnLIDhk6dIjbKSCbdqLyy0lT8Gt/U4CqpxZhmGt3PleCQXJnkC3NsurPe2zpA1pdxWuT8Y
0hQUOuzocPpij8Zj2s3PRZJ+7wZ9p9uWn9ZbRxqDJa+ejJwcT+l+0IuXCx/9p3deJa4GAZTKhuBs
H6AinzbBu7DyyqWDLQHUQJ+NcmLb4kfNQymQE6IK8JACGUoU8NgWdERt7YFGxzirNnp7Ksp247Sv
F07s08+HNRhye4UtyodY6ZdnUiBpRgQADbbGqV722p3oLHLesTxM9V4H7S+AxpYG6a/JY93Ve6dN
IQbeTWb21FARvXA2f+xa10/xl7M5u01EICXERHA2UUKH2WEhbE5XFNCDODxURJFqpvZEpeAW2eIB
RfAmTqpdnYhtfcGI8OnTpCsWkjBaU2iZfn9TI4hMy5gBdRzs13hW3b7Vdp0SVBH2Q0E4FKol+uJ/
v/j12v4YHX45pvb7MTulLCxM6OW2dgZvsFXXHAj6M4hLkvr/56HO9+Rouald2eUWghsNKPYCIbau
4V692ABbtb+fXJWhOMxuik4V+fer0vQeIz7aDCC4zF7Yx/wUwkLTIW+tv8PzvCGI5SpkDipA2UAp
Leq3pJ6PmRS7PSa7Ii9e5CH6MVnkdy0vLK49K40epWE+Eip3aUOq/rHvW5+/VXbBMKI6ln02FxcN
Cz0UrOUWvcFuUqHawv2UIM6KVj6ugwjuaG8w5WO84n+svcAlOANgUWDPia78eG1xDt6m5fAl6j2N
d2o2EDgtvPX5SLi0IaUbKQwDrafQ1vcXZt1PR5lfTv/ssbXGbOjVgkfINOgdUm5uPTNTjsNQ7ko5
g/m//DfvCSOurhnsqP5oo6czbbg8DcttBcdi1SMLG3dW2B5gIJyQ7/oF/YEqSy+N9n80JNbPibYx
DUMcH/b5U0XyS4nUiAtNZvZrpkkE6eLj+Dot8IYqKFP5utw2vlLg9pI+3v/Hb+r6iNgosg0bOdDZ
DnLCjzWJklFKgpSQd8Te8YlGTelRErwwY38yKBiGoiB8pUhis4f6/fWJVPL6ljRmeG5NlGUG+0Vt
F7dZkEnWpbr7J1MB6mNaeKsqgiyEswFIp/gidyEP/9wTjgAOjqVbjn/W8NFc7rWaubWG8SUtXlkS
UK4XpzqGZRXBkC476yEfmgv1iksndDZM9brQR3liFK4TGPq5yXTdbhAx3v/94/xTDrHutQyKInQu
6VCrZ2vVHDmcmYC92A4QRl0nKVy5MghikLPrxDL2dFcr16aabqvV16W4Jms4aGmKXDiLT57p1Xeh
4XGwGIP0s7EHYZZZhDPbk2gITw3g29wmvsN+aebYm+rukCEJnxFJR/q4K5300uGpAv05VNPVstmM
sD/Cfn82+Q5sr0spZX84tQUXrKLFhPs+SXR7oDuwXEVKg85U2WqFDvaY/wyWulsTwkVt7CK9fpRg
dA8NEebQARRBpFfT0vAQinbE2KCvpoXFlxSTNPR6P5rqTVfbNxjAfTkL0Wss7YgYgxZnMdO577X9
YMVPUh75w4S33qmrXSYbG/JGW29VUHXzQ5lZgazl5abS1INiNDfol57ieGKVZfsr5EP06tbq9GOi
hXeYgKi4MgQDDW/rIgmiPr+yw4xQwhUcr2D0wOq5KZrkUSekmTDP+BrP3fdCVZ+nGFi4CgHKlQjx
Mif5VaRgI6inzFWDUKq397JoQXirz+GMULuf7YcZtWIg5PI0jvOEKlLTttF0laclLNA2vlrGThzj
KHf7Po8P3PEfzZgi044fCljhrjRryQ5itXyVL9NPmPdq+k2TjPhuqO9yI2uA8v60zM7ZMLxVuOOb
bSzlbyDr190MoUk6mt+mHFtEybhGBj0ow+K7lY1AVympWEQbbZpGuxWxbvta3rzWE7TrOtbgZ9T2
wWi6vdEq0k0hVV+ScOKVVykBt0gqzEkhaptoiSo0NnMGjVB/xQ/yoClRvqu19GWaiGccKHS37LNc
Z27fF/Z1a7yA4qeKM7t4VCcv5Jse6lvHZfHbpXqNTdX5iSn+ve7vLYnkHuCqbjl1g2v2U+Uvk06U
l4katyK2uCNNpV+m3aCbr53yHNacd0eIRbjy8XrbuU5C1AEJHGBPjDXACeRsPAOva9Ciqb6H0jRd
kRH66hTmU8pKvJz1Qy9VP0UWXkOc/56H9Ssg1Xm4bToiWSvIlknyEo+PMY0hUgQ4XJQ4tBGtmXtg
HaxQ2ffkhhUrEEIHUwyWr31MTeMxqfiLnEEuKruHRAqvjaTQfSGGF0XQmekTwk7I38g8UIsHBmB0
rzTGVySTJPiMnBABHIlNjLB6RpcdiPAM5NEvFlIY6D+zaxzpRUV6fD/X+kMWnjpTRhsLWsbvHGU/
jTKxV1WnH2TqMUjxYed0t1mTvbFXSjeFwvNSF4iAZALlkjx5CQ3lJENlgj7b+k6WI9Yk9A0WMyBc
SPgxMkXZjt/EKnIecsOTap2wFNQIkZeUYwPzRCfTnv4jwWHaQx+CgB1gDTqIipBRoESRyi+mlDau
yMbnruxvZwXM9pw9lolsBkAmsQny+I9O27lGkUMfScJT1cGM16b7UgP9rJsvUBiHKXIbHijDib20
wkgyWsbNKMo3OL/DGonx6sjApu3srSyrg1nHGU14OfKXsn2qTG3bGW99XgQa/Q6lXiMO+vHqQ4Om
hbRjiVUCMt+uEvPsLW7KnnoA2n6lG78i9Ef6XxekOTV3Q/RVoMp1yfnbGZF9oAL7lLT3oPlRuROH
HJcw2sBZoqoqsgfJGbZmt3JSFOma1S0d5DzvvSaLb8DtHSwLXD5kzSstIdeB9YSvzvLklWF/2zfX
jVlEHr15kg4s2WcU34li5rFEXGQXmr0BYsGtTm2Xq5yvIHZDHpBDKptID4h83LSKLsG2v1VTyCrD
o7bDNa95Rd8eI7sFyHfqi/x7Po2RP9kFgOplS/6tjIgc5LGVF3eRAaVIsX3KKwqpUvvYzk7VyEus
OMMtXACcsJV0PRo8QvXPaVCuePuIF62ZAHDUkUK4Dh5qlH2vGEDDaPaJZvrC/79IDJ+upDYDGkDt
lWbRTkkYi7XmZUV+Kq90YW/MWQpMHWutGirPWjdlwMwBj8mPld3mG8FW1XLMt8ax7wtKHKx7NUaY
mQ8GB4+VIOTPTIeNHLAy9EO+Cr3ZF0gD3bYdbkXSOptsTnaTUJegs1RXJN06WjkwfbKXDKCRC4J5
2Azt4oveZElvO6chS2hhr6PMNOnEWlYAQngWkUrQbo2TbWfZT1AeRt8Gy0IxGGx3Z0TEchFFQCR9
VPFztaiOi9XPOzFO1wmxm6oGPELTsrcoigw/bZsAUcO4HQul4pfrBCL0OpxirWgCGNspTyg7pwqA
LNtzRz5IiT66ONISlxk6przUZVdzkUlBlhObM2eRfdM7NZD0hRc8pF/uhlmsria9emNS+gezmkxB
rRGH21m4wplVDnZI/Es9v0McBKFXoCAoZmPZ2Sod/E7D3g4W3pst3iyqrpTyh+c01L9VBNVWGbJd
zcCcX4w0GtU26Hj8Iu4fbu23IgJuY/ITOWORWvDyaeKn5ZDwtXo05OmmGk1Pc6YrUSoEpUXNE9g7
lJ4lBCJ7TmCW6uvr5veTeZWl7W2rzFdplZ5U0DqyUt45xlwEBGQNbkOmg1zNV5Zi2oEpxYGNA9BV
TcuHqLtDVk16c9/iCYHISn5QUNKGoQlyL2X6M5Ey6S7V4iAbxE/ZYUYaFAZkpQ+E0vdep6p7UgL9
IVSB/fKQR8yVLJ2Td0tCcBHDCw+0KmSiK+jYdtl31PyxS2ND2ShaemUOuuIC8sl3GKDcURCLRkrc
t0mb7GPStTzTb+i1Y+wQDpzfNkdqBVBxi5ridbCAfYLygT6zhNqeXNAjUv35ZM42k6NMnZdkXvqb
aGqb5i6NO9Kvsa7mBSdjZxbx2to+s7Knee6o7TT2z7hI9ppGwEU8QmhR1hk2iKTZL43nypZuzbEl
qb6e3W7mwJlKrJlJ8bzR5JeiJHhPR0TrW2Z2Y9a8En0u7uQ2JUVPk8nRHNsvTQd8UC92oIxOQ1g8
SwmjCLCeozK2jxHcdJW0lGCeQz8fjR0RTrxNy5BsGpBTnmOlj1ZfvY+8LJ5szFjx6Z1tC5mIOpIr
g3JhYEXScgql/GQZhUwE9lEp4/nQ2Pq+pPPlGaXz08xjz+aDwP1AAFCHRKOZh8cYAADCvi12QyZq
vTA3ck52JkvhVT5JzEopkAdrEilgcfXuEGCVr8iiYi4Sb2I+1+Has+skk4KtmpcRV9YuAnAzbkWo
OOK0KOs0Ys4RuaTNz4K9qjdqne1P75boOmjBqxApzLIdkVOUler8gMFjifms+2QvzUxilrKY6J56
z1zyl0a85W0meWFSaa6qTkclJ6VsLatXQ36r23iDGXO/qiP0cbGGi4DJOBqw8wInZmkdqwOrDPPO
TApo0Uv+w6kHQaUlfod1Mmx6+dgxt/kimm+NtOXttHKVBDsJnKVJzg4AaAJ30vep1UcvlN8NYcbX
eVlcdWRcFMiXZNyo+6VPaHLRNE9zobhjZwKOtB0fBPLa/9J9uv0YdIeOZVd/TZupN/NujR5YIEjl
ij85TxbvHCKageDQSVwnBdqfpYUmgZzntidVfWez4O2WDASXWR4TlFCuk5VXZgz8p7XeNSd8EAOo
cDP9IY+tCVuDMmsUTzMKrIPTZIexGA6qMcKEjqQnZA4pPhWEfSjQsdvfNjtZvxXDu2TdhemxyAAi
+ITZawzkvTtVt7V4LMMvM2Oq9kPjtQwd4CLV8+zcQDWKzNcla12LLNJUvKkToZGqgeMso/8X+WR0
waGm+zh+C5MTdi9Tm/xywd67gJiNiiu7L/czMVWJReasaW1zGUgvoQFd4ms06srWPjLLX08jFiB2
MpVjHVtVPUlTeTOpT8BKb3K1I7VS2sdJts3Nfo+H+SbKGeqIfXTQM5DFko206YBgAgI0JPVK0eIr
JVd2LaReSZG2Gg8bsgC6RupekW57CCzUBLYWuy5qTGyMrUOuzvBnXFiDB6E4x5aIukqXsAy+M52y
bZU2emP5EjOq3cF0r6dAJ9lcEDkmGUvQVBjQwuhYaOmOBR1qFvMhGfCMl51fsM4pk24X2hObF33T
w9Zz2o2qGLtsjk9h1D52zoPV1+8wlrGAajeRET10w0JmjsPOL/Q0azjaS37Q6/ghs9JrSy7WbQ8Y
ktGbaTVmhXHlzPM9hehTpzJ6ScXoLZL6pGnDsW/UH07XvZTO8MDS5goboxjaKy0O90WcI6fKPCfp
73WzPtLR3sS6SoZg5Ylo3/GSGVl0NxjtztbYEZv2fabVVzCTvpYETlm2OERk8C1N8RX2KVTW6Emy
tS8ynkz1qWivMo3iPx6Uap4OYSztcubMUJWfceMcZHl8RJBCNBGrGCfd54v17oTyvjG0bQ3SM6yk
Xdf2jJqGa87wfci1z2xKkFTIw0R9E7INYVoj88++np3Fn5Poau7j45LEd1QwmcoAe1o3U8V2GzCc
KUkbrQBZvtjbLCaUUBfBUGAYISi3ZiycTOS1uXUkaS4YoJzYloWohERPPFWqNQQyoJjGYMysiavT
fxrqYcW4I8fY09imC5ju8kXaKg0/xepT78g31qUnuSfKi0DTZRUirc5ZBmtbC0ZFRZRUHzPB3OsA
sYtt/XYQ1vVSBDVCFRIQ9+MokLhZmzxfDiAs/GmeH3WH1sW0DR0RrNRj1UJ3hTsttGZSC1+jutzK
03SoOXXy3IIWHHaMybBDR5VVOrIUrMiW5JcUhmhy+obESY6k/g1gUdTeK5k08io6NJa1Ce2WGGly
TNYghJgk4th3knKjNBbYwPRgghxQtXKfVio84T326ANwmk0rNTt6P9vQKu81zXpc2Fk3ZFKT7rqz
oc0arMa6KGK2Q3Wtp8GIn1Mr812ZzDfmGjzDZIviwHBzRQ5aFdsBoxiIYK8WJiWBbm9m/Y4cPU8o
YEpb8g7xfYqZyocS+/1w6J1d33ceBB03pBFoS9/l5WdP2GbPpgKBu9eMxgYJaZAuletYBVJl1UdV
6I+UpOxG3RG3u5GzNJBPdrxuYyVfG3WfftK2QONCusVyaBo2Nro40B7AmSn5WO3cYXiLWRxkHJcb
HSQwFGSECJ3Evla8tMT9IEcgCToKjIRMRtO+5bdsVK3fTjDuzDT1pbE4pfpLy8se8qEnssoSO9rB
0fJsChUZ2SQVZ1SAE46v4DB67NhdNXqZbcUvrJ3VmttGjBvB8jkk3MzuJK+ARV+p93lPWFxP+K+d
ALZRi+dwCLd9SKBuR18dslSRz6gbOj4Qxo24dPXM8FRb8iR7cvMUoyUL1KXWNlltuyn5PpA9qRUk
PvbsOH00qmizeFq6HAbco5IpB3UfhLhGunKbZo6vLNz5JPNLobKJrcHBqYEUUjlaU/sMMyjtPmiK
mntmbRFyvRRFcytv0pnivkz2CDAoRtCGhGANQ3AP5IlfDD0i87H3sdwBjFG1bNRYohHKy3SzxcKg
EdwoES9WhuiJZcXHi+b3Tnm0sVU4HEsw6Um16c5T5jVVx9IQsDyQ6USQFCjlG7IQw6Um9rkCuKZ6
OirEwu/Dt1mD4jjqTHfU9TClhvO9Un63JwWIiT9EoABCaIDpcdAcThXi6AcS4R4Las5WdRghHP8o
yINKZmPXlCyIKqouWubLCZTMSfhZoXmytcYEkwvOPruMR4TPul/jys4zEfAUbGVRrpavwELcvOid
H2nJRq1ljyDhg2iloJJB8E3Nfd6WLJUHHZW+7MeEYUwIMbM6OWXRQkqlulXhqfT6sDWy5FEplp22
wuBMdg1iells84Ycqn3SVa4Ygfum7UZCvt3qLG0TVJ/ytlbkjSwLepogCnomPBpgYZdsG4XAudmm
O176yswaieszq+WUL/nO1BS3xklv1UG/FJ6C3DvXQb5zFIUg43UAZZV5UoBc6gqjpUOedkVA7Crb
RlAcZqeljoJynjeTpUFG2QzzeJDDn5Pd3/N0srKwN3Oo+PokApaKfjHyavaJP1hGEDGuB8JOAmmA
5Cm9YEuCG57uhGrt22Y5Aao6FnT1op7xXl8N7CD/iGosSZgsN2ZKJWOpN2pcI4PODkNTPYwTuy4i
WDE/wBCb7ffcomCcTtcUkY81HEkFqHkhTTtNT5BufxOxfZ31ox9TaY/CcJ/K5S4vYbgmKFVHPcjV
u3jBBK7Cf14CZ8yvyBI9ikU9sse5TVtlb9tEoHXvBSIUMRQ3cHjvWOjuE8rRw5AEIuOt6Mtd2Pod
2NSQNUZm1cc8m/cila/Nt7QeryEfbiLmwlGgEJiaTWjFN2yyZWdisTRv4hvQHG44kL9FTKL52tbj
49JNXoedq2zJ5tXzQGvrQLeXbZPrKGoHkncF4Ebi1bV7ae7dkR193xMJS2SzujKxO7FJMQxq1Xid
zuzb07G/bxvRbNqxEYd//tNksiA1iQAnpao32M/aQ+LEtN7WP/3zV4DXE4X8f/ftj2+c/ZOPXzOX
y//+wlmVR5RF//f3j2//8+8ufPvjBy2c2JU+m3sKZMPRibLx+PGnf/5z9jURJriHPr7ddBQdlLRZ
/H9+Rl9GqnT//P3f/p6zH9HVZW9jp9qdff2Xw539qn8d6eOLH/8myWt5PyNV++dLH3/6189RB++q
qENMkTPbmfGp1o1nZTT6rZFL3Untm7tWw3Vci2yC49/9nKXhUR2p0P+9mfRZ52zlglgqhRXmhfX7
v6g6ADbWYGaQm4yGubeVNbYJ+I9k/Of9ZhqhMhAKtP2adi5dA4grl23FMEDm7AHIBIsQ3qHMTdj7
zVO7obN54cL+1JWtvTq4MkhpVg2ztSo3fr2yyhzTzuKQY9RvnGl0w9Bm1KpozNTbuDU9sZibAdqo
zdw8DuN9UtknAk6CZnhdtPlS1+yTntmvp3OOhqmKJmSvwo1GvngUNfLTGjtSVl53odj3KonNziq3
plA10C6wUcAS8vv3z/qTpv9vp3DWN4TvLjXFSIt4HOsbLbyJ0xd7YXJntCLi5lqdusPfD/hZv5Qo
HGsFxKGlo2v6+2cgA1ZQSa2utmFTBCjwXVMeYErlX1Jj3Fjl8pz0dKqXBj1fbGFuaG2GdtO6ZOL/
RKTD0TFW2LrmcDrrZ/PLo1Cy+i1LMCFbWU0cygzs8+vaAWedn9K+fOgNuKj28jWX4+rCU/inIVKT
bRwLCINUvC2yc/YUzqIdkqmhI55PedAb3VaVCOqMYoV8IVOJmCaIHMJmRjjPrgVBnwHbdpXMpnO2
1kWGWTwsS8damiJOoae3fanjsipR0RYZGbZdfEGnsXbKz7RFv5yvIp91uIVU8gJb3Cqrtfer5Dy0
9QvarU+UCqsOhKfCcSALnD8U0WLWOXiNamvM3bE02QFfa5LuG/Ra/v74faLRwXaJLVBBzQwa90wV
UJhEnYQjI4CdNXRfQBtl+l1Fx7BuoyMr+wtij08PBwwQojq9eftcErSwrm+Ic+TWVZRO8qu5KkkA
eWLvFKFm/PulfXIPHRUnOZQpXUesfzZsN0m+zGrMq1wtLNiWkJ197howJQ397u9H+uSBcFTUkugR
ldV6cnakKSf0VPBibKcEMEJBw0ft7Mf/3zHO9ASROgGKcpDJpDjjcvoAWMwujL/raZ4911wGMhwD
5wyz0NkQgOGLhdkgldvOkZ/tKvkxCH0XE11w4YX/9INBHLG6lIBWOGe3i9TUYpJNjlNay/NQpK/M
KiSIEHE/Sv/VJf1zqLO7ZunRUJM3xpo1tyWSSwd/tO3HmuCo/+bT+ec463P/y+gpjbM2WTWXJOvG
nWxpdxLpEhdu26dPmQGaTAOX5Bjq2W3rZxPkergKpaww6EN1hzfzwiE+/WRw9TkoVywGnzPRkrBn
G3EGl1GPJObpsx+WxkaZ39jLXZhnP5luEG3jF4I6aXBJZ2OoPDhlzgCB1m3J3+N58BcM3Hp8hNJZ
WOZD3Ranxblk2vj08izkzBrqJOUPWbPShLnJ80D22yIe6oU272rO0gj8HYYL3qTPDoUlS4NXwv20
PtjcvzwQc64C4clMHrzFIXKGGgFhw3sBvQ8Q8AVl1ydrFmddwgFdtAD/WOfv7Ug6sFPJ5XbMn4te
OZJpeG8t0W0WXRC1fTZA6CyvLN1YvbB/rM+UpjIjgMUIFItTOUlvFdviwkou+Ks+OwzuJuC3uFz5
rM6eDbokhR3RktlqFnTFavLqJvJM7RJV/DOVOzQILFyyweILU+3vL21NmKlUlhynbVcLDpVFjmWG
D1U+XuMMgSSVHyM52YRUT82W9LTM/MmOfdC1rdoXO7vGsK5Yx5E0TTgoF17FD//C+Wjs6Bb7AeSg
QH/PhpSlJac3JNRv21NUXkAARiKQIGtawiD+NvVRbEIeNFAWmbQ6oG21LyRDuVJq0JdHQJR7WWe7
el24i+psSVryWV8f+lR3Jy0iC3kJJCvb/Q91Z7YcN5Zl2V9p63eEYR7MuvrB4fNAujspDnqBiaSI
8QIX8/D1vcDIqpQYqlBl9VOZZYZZKCSBAC7ucM7ea1fIBeZip2vK9d9PiX91h2BF/PEGPm1sSX62
3HrGW4UdVhU2tvQs9Y2pvw0GRiFDn2kCK1OvfrPsz8/lL8/Nwv+pGnhs0bX+/FYVXRChXvLlGZFL
mDjVNvAaCs3moXh3UGf//V3+aqyyf/qPq83zwA/fuRiBO8mEq5mtzqeNnbZ1Fjz/v7/Kr+/JoKzL
JhkD9KeRmkdpU7sDj3KwxsVMjxrUaBOaR7gOfmE7vxl6v5q7AHL8x9U+zScdaqBEFlzNst5H2ryO
MW4s5SHSf3NXv352OHj02ToKZubnZxd09DOEpKDkkr6h5BfVK2AzlP+tu/nnVT59R1k3qbVjE/ip
a884IBfm2MF/JMzc/P+8nU/jnWiauBsNLtQhmXbFa6Y/W6X+m/H2y5GAwc2gsKLOQSI/PzMWbbdj
jp83NPVG6d8NcuAKhd6gNqAe834z4f9yJPzzap9ZTJhHSDzuuVpo1qshJIkKrfLo6oxy9zev6dc3
xn4AVw/C4c+DwS5Vaaj2yHRnPLcRjI3H6GH+loT7O+viL4fdvPP4x5U+DQggiq7a0eHdjI6+jPu9
W7RLpJq/uZ9fPjo4k+ynWZQBsPz8ourciIO8ZTQ0xWVeX2ChrIzyIarFf+tCJhYLjX/8xQUdmqOT
2w6rfxb2S0kKnxfSmI3YTYnfHEH++opgO2vUCGbbJxKFTzNrnXCgg+6QbwLFWc/A7Brwd4NVMlhW
Tv4vbxC5GPQxlenuA4D88/PrdBlprc7EOl8MrcxDl8lNpEU3ShpthHHUa+JZm988y78ODS5Kqc9W
VUsHZfFpRkonL8MQhf+WXMeV6jwCkb0Rdf+bb/gXJR8uQ6A5Sl72wBy1fr43T0P96QhembMYyCEV
BeIqANTxV/WI1iPwdgNbjJT+kpPVvyk3/fIOKRMAilBVxqb+86VLmGJWWPKZNcqMf8Y7j1tP9MPq
7xesX17G5iKYM12cLJ/mwt4slDBEfLEJA5RVtLwmukAK0N+/v8wvnyShlaAAKRz9Na8kTfXAC7qM
xV5vUPHQ5lOwuE/XojrlxkbtCJqmbua8q49F+a/fokbplKmKmi3u3E8vkVDMLI2SUbAZBi1eKEfe
NLzd/DdT8Idf4uf9DO4BWuImIHA8hZ+PfepkEpmZkvRZhkJFJGX6WSdp2hLwrqhoEDA/ncxpklsK
lx1YIipiZlxH6FkQhuuJjtYXH3kTT6+xgUc/dW8Nr3kk0BJNo/k7C9NfZz1+WHaeHvJaKI2fa9hh
3mVx45li0yb61byYllxSsD/rQfybM89fD8Mz2cPQ6eSbs2fp0/RKZzczMscQkJKR77sWNxwr1m9W
9L8eUjWLGBz+T1yXyXby54+lcRNsHM0kNro38pU+jqWFbuOrUFGsjuVKR8aRm/nL34/p+S/99L5/
uuinO6PcgpwQkQ1ncID5sA8Mq0chimiDY4hXxsuqqJ///pK/mNjxFPKtMp7h938mpqDpU/XO7rik
rHziQjaBNW0iAiCzmLb7VP9u/pu3q59vUTdZR2z4LBSCPm1nR48s2koVYtNPYlFrzhp9yUKFQm1N
5QrTqu8QnjCO23Z04BH/7tz3q7v98eqfpsDWlulE3RF4t9H7MkaH3w2rGMlGiJ0iFfaf88Q/omnO
f97Xp6ScT//6XwvO+U9TcX4K2yFbh//9DwjOsfhk//PgHL+oidK5xq/ffgzPmf/Mv4fn6H9YlFIR
02P01h1MVP8Mz3H+AMRlW1RwqLf+mJ2j/QGoFN4yLuP5u/X4M//IzrFI1WHTDA94hiMRb/WvROd8
GMx/HMDUWShbWYCo4CxTC/m0hVTERNbY6KVrpS68o5Ku+Xi0A+vt0cDoYaM8X1Fw7Bdx7kbH2CAk
oq7s+0ipkR+N/SmYMxJ1pzzrCohmI26ZWSZkYq500WFcBstFKgwgMsdkcchV95Z+ANlQbz888H+M
yx+DCDU02Z8+RBt73LwZoNqn83g+Axw4J2d1VDb6SvbqygrC1FeRfi8BYgfbodfPuQ5GKAy1TYSV
8dRIAspLUAAr4BhPidqRG9xVi0yi2wITvkdeDXNr0LxljaPd1/XsPdUVRADEf9k02P2YksASr/fB
8+InJYm1pZo7q2kMu5OIpmNS1OnWsK2DGoIqF+xk2UUsEnZkt3FbWX7ZITVxKqzNbeb6eAd05Ppt
unGxRiAwfInT6r20mtcI9xScqfANFM5TCzV4FfUoP4ohldcxGm/dTLs4ZNjdIjqDiuMWLyagoie4
cV+sJw/k5DdlUrbxbFBLQsh1IcHnFCt61EVueaRS4lf2i5HaBo55FLankr3J2gpHlLHaFJKOkH6J
S+OhiDALRAmConZK1qFtHsaAwFfRFtoiQuPkpcjiHAWDIKtLavagCntn48XxpsjJKCzL6X6wifEw
c1j8LqGOKQo9u/YwzISog7waVhkbf/QcgtzvYozXXSJS32ijx8ad4qUke2GhDfa3SsXDUOgRktn0
1VQ6Z+uimqMOxI9zcnpXW5V984gP1ne9Mb2yt25YwAPEPrFuEc1dTL6jhGwbgnMwWFh8UDj4gzdW
yzAJs2U/kaMs0Sa7Cv4nHVMEng15a00tauuxbzZtVC29qj3WQfqldsSRvXXg6N3R7hUVTdMj8oOW
5wvyUBWmiSbTSLCGoM7sBFyPHnTiIqMdsZBmlKw8rRzXgREheNe4BbMJfYVYbD8IqHh1jXEJpuI5
bdChWtLNTnZibpU0P3OY8HxDwZHqIhQnHqJcaqJtdzEpicuwx+QXdarYW1YK2z5Heh7E+zoxpyMo
dwiJmuhuYzQIuKjw0WUyPteDQHKYVqwcstkUnVE+2426BtCdLK2clqURdcZSF2AVUpGv2aElDOXi
e6+LLyn14Ifm3YoiVJXG2Sg0fwyARREBl6zRPTHaRrVYEQ1IVoYbB2KvaSLfT1FJgKBaEMDXtjN/
WCdCpPdIrimGYGE1gzf5VdbXK6Oy3mMtiA6lqm0sR4Pv2bvLUduPAP1OtTTqm6oKnV1er3An3dL/
SzfjaByLKX5mvT6Vmv0QA77D7fjV1uGnk5XcCSSGxj2ZIqfRnktCu747VFMU+62F1DtC9o3jp1w0
AxaQYfTWTls9BLn5TZrql1rmb2yj50iCS51027jRnnRdnuu2/hI2cCBpgOeQO3Z0bTU/UWt7a2Rc
2OFpV1H/pS/7bd9OfAZe10OycVejPdsulh35y4PpXdSMlwRno2xx1Zppc2IdvwxxWvosBxtHj3dN
MR4bTcHBbhYH1RMZM5X+SPXeArxZX+upHX0tz18dmLFN4Xdl/lAJ5dIPX2mzwHWwjLWXQg520Dzm
gU94MNsjDkCU4hLH17TiWiBodiZta4Z8hUOOibFAeaSS5+ernPf8QDyF+L6Ru7qvofgayX5TBRLD
nf5MqWCB0awnk0PFUwv7YPKcsy1slK4Vjvi23A6ZdhBlQgPc/Nr18lbMQaq1bFZBlWxmf9oUAF2v
06TZOnZ9PygOSm8f9tGmaNXCt5l/kDL3xxxPhWTGWBeZfJlFNZFeQWAdnZd+CFKa6aRMypxcNtd8
Uav+q+PYr4VIDk6FjawudFhXdooQzqoIDVJ1XALWWQnaG2x2cl2UjsQaWj+XqiM4DAnUZtEEG41Z
CKiBcQjTrtxWNY4NO9lMpgzv9Tq/KsL1VhM2J/9jZdQs3dhhawV24NrpOsFBBjqCoA2zGfZZTCxT
h8NtQZDLsI1AC/LbyJcKU4WAdJkdiqKZuGLf3dFkdpmCau8IfYSolSFiTQ0jX47kyHTCWcRF66DW
k2IXRrQ5CWSPviKHe2oUrborsJ9gRWMiqZTpLU1GZlPchXcxOaEbNe+V7eSYxUVPewW+eAB3vA5D
9ADaXiRZekn1bBfWcti5aibWDndDsTO6zSeSg8eBz1HG4VbzDJCBzb10tTMfk3FEZrmbrNE4izDa
ilJqF+m21bJlZsf02hn7sLKUWcRqPDrgJqH+x3sDUdxszD5GgdLgtnXJqGF3QiRQPsueAfx3MLeX
dSr7W1M2LWdAEpXCKsl8ZRLjqe2ksYzN3MNQF3cr7JrjrQVzYs0Y7k4Z6nrcDniitJZaHLraZKHh
9L6GacjsJDVCDfAG0KhRu6vM1Gkv1BqHqwMta0oJCYd0e9NiFbrmWkWRN1Pu4brtpj6YHsZgQr6I
dPJmIPd9WYclDJ/srOCYPse9QVoPhIWthjKatnp823RFeE4w8zuB0K6Oxiw79ORuB8nb5BbqJZ5K
/aqabAaqhHDXKFiaAHVvRTlOfknNZdWXUYSNKb7qYUyMrRr3S6fSqgtmAgT9OakwjriY2WQe8imV
jCu3uBWTqHzOTZuuIg1YleFSIQ/KlCWyeNNtdlUf4R8PEnt2dyJ2ry8ZYlso5oeq/JLLPt6Jks+b
giALQFy7q2bo10XqBqyuaUBhJF2h8b9Xeiy6lbxhoLorJaP9GUCRmwqYt2qXTn7S4M1sXFxNsjs2
kYKRsIEDps5n0NaNcEYGd9WYb4mx3yYiqRYCjdzCubHL+miH6kqx023UGvxlSM9HMxZL1z1pbjzr
0dl2jMUzqo11j6vPK1HTW+244Z7ahTQ8spiHBe+MaKnQOltDsiudmoj0Atm+3g1YgbOK9dd5qfX2
mMjpFOraiyvZTXryLc9LznMdaui0LPbagCsjsZp1rmbsrjoVD5GO5ydq3xqTnnMHJ2AZuEANIiWm
moFt3bdLGBLsc2DNJL7d6KfGzB5aQpWmILnT0hznmc5WpG16bDYmZ+RgMhGdO6swDletVt1o0oTL
OqAU6kANlMa7mRKzJB0HTBfcf8bofRl1bB3dflkN3X0TJ1tzImWnGghcI4YLTffGTWr0uBbGZ4Xa
agqWcaEq7jZsvGtjxndCJjo29RhXsYI5qjf2euTuFDMXsAnVt6Cr31J6A+TPEUFj5slp1Jxv0pYK
Zt2GbAFYtoey/joZ5D8lt0P+XQTtpWqxHuCI+ALE4Ogm6bYIK9Iqw3HdWpI1xk5eHXQ62CixO+CL
aYuRROumWrWyeMjMQCyEmjyStXXR6n5bjeUjDDyBQc7aa2P4zbmWWgEVK7ZxiDTBt7wb7gbCocrq
QZfkIFBh4UaHe447t1iSbvlqmzhEWW+erLo9Jz1LYBomjR9PpIDZMRNEuPVSpcbagEd/GDp90clH
DPDxKioMsouC5CKT204tHybH27QZP25easCwY11boOPfagr2l5jsPjiS9GmKkHklazacEtl6pWyW
00S9yJoKdx6JBxpv7A86kFJ9M15tpBcJtYVd563LylpbSkWinDbtDbPes8OLlxS3YW0E/CQoU4y9
9LyV5aTvQVCbvk4rG6qg7mMt6ivcgJP4ViixusgBNcb5KHdMgJpur4d5OJkuv4Cp7HUsM9r6ISkJ
mntvjMN0jlNWfaFwOKm6ZPLVMj2xc2RpazVlPdRHla7Xpe9CFUOLS3JJEBiHpmOJDkTlPjZGF67q
IImXZmFsp16sNEcWvpd75TFV1faiFdmJuLjFGEjzKQsLezeC+F22dWs8pcq0ESJ/RPkkT33eNWdp
GY8Fis0ieMxSLTyhBCPTYP7XgCzpFRF8a0dEuwh7n9/kcIp9MbTL0TGHG+FhQLLK4BLgmd97oomB
ECjexZtwLLRpPm5UendrqknlsuIMcAGBxT/YDnP2j61Nr4/fbTtA5D+Gx9DR25PSmzcjc7Y79uVd
1X3PWow+nkZPNmrPvRPWd6S95ffeFY3YG3Er6c2YesoXxy3vdaeAvZ66j2FJkBu+KP4hku95lgOI
7+PkGkKU5NUW5tYSbXL9+LUuMpZuNpGWRZM7Ns1kbcSNuvQCc+slhryh8c6Egj/AyKZtN3qPdmE1
2zCY8A0W7i2xC5fO9F5rgc4GrMOzzFWWyMnehBPuX0zJ6rOdutqCdml7o7Plrcaezl9EjCLsVw6o
cX6Udt35zqBlu3Lq+qVRQ5yvnoq+tE99hY1S75XHMm0JDeokhw0DExHqW1s9Yj0Z1lrnyCVOZs3/
2B1BIWYiFql5SPWE1dkabkYzo9mDnTAP6qvCMEIAwCeeNo5xx47Xtvt4Y2qOwRj1c2F2uxqk5YrA
zPtErgqRxmQtihsna4bzGMBah6MfLMsx6ZcffzTPZb5M2ned6DPWsWtRi3ijOoqxU/X8BB22XX/s
1mKz7Xa8dCfQX/nu4sUkM3tdt1G3DrGSung0xzQHRayDpNbS4cLcSZYM1s71mJk40pyJDLwkdcS9
ET+k4bDp8kScglxj84gs2A9gE7yVMncWSg0ApjKj+pB22iJn9ORCvfAw3KVSU8owoiFdp/YI2gHl
8qZTbNg3vWsRWK8ZN5Wp3qqafuvNJZhmKOYQxgqjqROeNBAWAcKEVN/UpmIDLpD5tiXjhYOt4azs
DJpDl2hP9Mb4HblezYAIb+PCecF1Il5yWb0VpQXNjE9xPq8KxwWu03nTTcNTHCTsjToOb2dZJK4X
wVWSdWuY035sQ+D64zkLvXOnd90hMINhPZW8WbI/P159P+Zi0VlyXLpl9ZZPsVyLCMfukGpiGTcE
02kBEcExM8CENWDdNrNzS3Lvf75HQugXYnDSA6riCItG68eAG/CvkUjfKsQ6ufjDw8o5f/wy0dSE
HU7KRSNPA14r48v1EM9pHRT1JJDDMs6sfiNHrFxaBWVe6L6VOMnaNvJ3gggzP5/s2g8HwqACMdzo
U+aBXCxfa6AKS1W5r6x7ix24H5Yex5IMWIkRltGfY642XQv/n7OAeR0Q4dDgblXcbCVJXl/Zcmq2
fQZ5iK0CtadyiO76KmZhHalLiah7IMKCLUKZPZmwhq5qZi3jxAyWeRo3h2Q0MXFqpXPqynEfKVNJ
u7mBzjN1wdmZjwaDyF8pR4JtQVuxwT/UqUF96yHHhW5sTvP72jldQXBCxpEa8N+DLCJn32vZtmOT
DvtP3+ewIZ7GrNrWjaXdj17R+xpuyaK3cCcKmPNaqxo3zsen6ZBIIyK4KaJKzN3HlCAinXiSAHtW
02R3tngvA889fnzkSDePlSHSY0JhzKIRcC5N71FWlM0U2d4RpoprzIISUw0CnlAfdadhIi4jNghJ
8MwGDk6i2TtFyb9//PxWoNUXJbZWQjwVA2ee2InbhWa2d07kKcd2/nYEKlrQK0xLxeCZ/hBE/JxW
5SuFxtEZvfwB4x/hhFWqLWJvgibYK/uqsFaFbqinxFDXsdIkx8G+C8ul2xnGrmpdkjuryaAMxEOk
nfKS1cM+HciD1a3Ku2UKx9OetOahUO5SDMkrR627fYmftHPMetu7GadteTEwWh7UYHxrGlM9ynDF
wYO0wSx1AQ8XctOQ3OrrdXhtSjXeWJN9R9S22A7zxOtOS6Fk2g7ox+vHs2ecPdajblyyqZxPZ6D7
AZmd9bLn8AlKIwAGkQ1DTCT2eBN62juwpwK8AXeABtzYqkpOjIhTO7sSqxSBeMUpU7KNyib6YkzT
Ks9hZ7PQrnSNBrOVTc1NMKT3MOkEyUtji5FfJqu4pC/RznynsAlJbh1AN1T65HcZEJyk8c4coDmJ
EP2INRIPOfO2GRUH1404rlkNvJkgNP3Ya2fFwewbCJ3gqtfqgiwvInQIP1gmItilLnvRpi/FqzR3
s7g8CpKjp1baguCAmnIMM7xRYjK2EopkZfaCZFfeguLGmhFithn68VDKJqL4a3QEXlpU+OZZgg2W
fE47k5h1i4gwO/Yw371nlaEeUyt8KrOGWJQwTg6yI9zVGYvCV4kZ8qOMaLG87wu/b1KyoAbjmxFk
9W0IZKCp9PBojOqWQNTqopMsJ5Xh/DGvZ42zqtRs2rDISMB6cYeJr2/8jxf68cUo7KuTPr2qVeBt
xi7JNoaafDFU6pMwgZD3wcfXWIeWcv7IrNY7hp6Z4tRkQ0rd1dxN8XBrpTXjoGsv+Ww/KBNccl7O
OhjY1lKLlJwSWOps+gC8hAFMYyfykLza2KiQAUXtysrsamFHcU1GnbWKGjWSFC8NTr6xitDeTQAp
zcNItN0c8j6MoJPzLTVC0FVJTktAEy8uftGVlrWYVdNePurOPlBHTJ9Nndz1L4YJVaXNneg+ML5p
DTScIdFqqHDms9NLgulZSBdDNG4D6l1M7AxwAh+YvyCDb7pQvqRTp53ceXvcZZRiPeov83ykTw4h
N5z9/3yiStvTF5jteB9bCrAhPV5a14NEitZODiRrfdyIm2XRho/zVrOBxUfNQD3V06sVK1O4JF1G
25MqROGFpsGhVCi8xXis7krGP8OvkHu4SflO4UniWauKm0bJyjUZxyaVOmU34KI/CCfD65lVNnra
nuNhYOnvVi6GU5m7/anAwLieRNdCFzXbbRq2BvB4Y5NBJL1VmCuuiqxOKaVGiPn9sQrnEz7Hez+p
VH3LMOL9xPVjkNbDvbcL5jkrNLVzCZsmcoObyGEyoSBzG+uOsx/D6QqeZP2xeRngaXFQbw/U/I2l
KqOOnNmxujAl7IJQb89Qz0JpqA+UzMDQtXxBVtYHiwz/42vaf58qgpjiUqpnYE24sDzlIZXkMvpk
nRbXaMRerUHx32aq/BrO8AilG4BQYZTvIFsuajFN+48FHxfjJtHi6BS/GPgyb6baZavjKNlCQRK6
z1WqM14rE1gESr7OKMXvPYOdASBX7CwB1PZB9QOLDM0ooP5va2O21mJvdmOTZg8yKdVK7Qjm5C3D
FIFFh0TyOMI91tT8LPO6YRDktHGibJ0JvNxVTfh8Vdk+UUzFkiSXhwpWSaqciliTl0aR9wIULaSg
nvTdkQxsmWpcpLcgTMiGIJaaxZp6XXTIzbia4Qy3HxtPAufrAw0UdgKQAjtb+Vo3+U1BTRkgC8M8
j0Lv6M2bR8VMqh2xiXQAFPmQuBNNF0i9uzhNtsowlq9JxrKOB/BIjT/4UkhBrE0krkrB4c1AYjca
afBE8Z2KPhgXo6vsG6XuLzk1KUF5/zBNw2vUe8ounnkNNvyMW2ZV9hshgJ+o1KwD6261KCcRbWvL
nGMC7GkXm41zSWRKMRFheGc8dl7VAKBI38Ke9kyNudX/2GJoXmh8sUouRgHg/FFDbZR858XgepQ+
9zgfaw5QO7l0UsBvSHO6lRPkV+H1R4XkrLVoh1sN3IIVlOHjx9TclJKaiRGKI0K/mctVz2arVak7
9UnRJXQq7PtVN8S3ZmkO52GAbYfJAS1E4ix0IzNP9BM66uKJukxGrQCVkOw/fjJpheaD19d3YR+e
Q4qahziB+uCmK7OF+vCxVUo9XNOmF56atTmPFfMrvbfjUE+E9kDs0+BTHFKPZsjkSHkWXbrPbEOc
+5S+VxORdVya2QaTwnBuYti8tUXnRZSlRcyMGrOQyg1l5ZOYmrfUnmZRLkehvgCLpwDJzwXN/yLm
6FrnB056xjpTGJcEmSEua9NFHxzatCKsx6S6b/XqRBdwVBamBi9zyiK5dfsHWwXYs0Cysyraulj3
mYc/zSF3HO9mOAL906rjx+bdodG9HlwyxfsQUe04LfVAHKo6MjgV1u8QKvVtazrX2KzKXQmQYmnG
VoebCIB6UAUHR1dXfdy6a42iIBmX9ZdaoZzB9EEbdP7WFK2IlnQpA8oNdrj52MPTxFOpoMh2Oo52
A7gmiQhiU7KV3WnWg8F5eTmIptq21leqOdaXYu5NVCl1Nfhq5a7jMLTJwFDuXDZ7rRsOO0/gezXV
0gQAxUdQp90dp31jp5X9xSQcU8k8+dxbHOM7AAV9iZs8Boy4Yq2PtkTlSEJEnj62uFFDQbYbbwzZ
lX6hW3wu89spemL+cp9hg6z1d9q+vwipsJqQjocoACUPRsPPfrApREeWdgSdazOOetCGc0XbwLLj
S2SP1vJjLxoa3m2KAQL7PjSxfF6Qu3kT8/EzqvMxTVeqcDPQv6Iaaezt6TDKRlzxxv4pkvmXZCO/
1nr8JAf5r4lGNt+Lm2/ie/0/QDYyu1f+c9nIKvtfd9+y7ttbUf2oG5n/0L/rRpw/bIwjGtpKk1wI
zUVf1X+vm3/734qn/gH7GbUDkQazpvRH5Yj5x5whzn/QDGTVH+GN/1COaMYf80oCc/0jEgGNxP/9
P7yC8Hvxk/bnn//+k+ZC/3D+/KgdsUzdYySa/KWqheUWjcqPjgHHnIbRmGxrnXTBPaXslyKielg/
kmNwQ78q9keL8iOCjZtmCHZdYN6IjpihIHY0X6UqTdzTXPKAJlICDVYHYwVY1NsAevGzCGNsq5Q1
Yc6yWWRRuM5tJLROBeon6tPWzypKHNXEqgR2ad/bjrJKYp0OCjZz5pCFnQyLNLPe+JLIHPWcG6Bs
sU8P4F5xg+fcfpvgsXLWq6Edds79fAt0r19nqmDMIVyEsd8V6d7VSn4DpXZsug69NVhfU268E/sF
+bGlY/Tx3/Qy/DL0zi4OsDUXgRNT708pbfcexMR24bR9sswSeyXqqSOiaPD8MOdvSqS27Ar2Ypl3
7w7k3SQG7cym4mfs271up9/mH2to2E2mhBZNk3ufdYSa2TqqhWjcEc3NqSt9STSoq44qAVCE8o3u
8lfKj54/tdRFtJD2ZVpDiw37VRLBXgK49RJBHgonqt61p9ULpRpDvxRfbaBAi8qJXgQblQWJ0Lec
Fe4FD79Sa6Y3a3ol1/YoQf2RDAMOpjGr+1KGj3Yv4kWVkceUi+QrvMn3j18pvfhVKZ7LudZSGOpT
yVgRYXcNJ30/lhClW2HuKrYe9LSym7HLIUpHN1YLlgQUrOk3CVkTVdOAu7RHFjLUSZH6JGh5b03v
Wlj5zeDgwIlaujwzlLSG+1x6NqFLVfA2BsoxrPN0papURIpXBvC0qIR5j5PmSRPlTs9Es0iS/gtb
NdevkufSrQZfEFpM0lf/4rAV6yF9LnoXvpouAmKPcE6N3nANM1BY60bPqhuXZ7eg47WLx61WurCr
jH5nKPqwS4Nsl9PvOgROgYhHUoAvShJARxbjG3BjMYRjk1bpQY8r9NH0af1YCa+9aS16a0IkWdR7
b2ThU2v5ks3jPrUpefex6a4LAmsofl9hHjlg3yAaeSS0TJyaaVUjv4hqWKJmSAs7Db2dZoXrOJHv
aqKVC9BU5Ec75jM4spGkVO0507Q5VZ7tepLhWWGNM89FbdypY76r8IIs2LYnwLe0s6WyQxlpEvI+
NL+tvCMAJtuP6GIsSjQR+AcvVo20VPCJ+nb/iG78cWggHw1qytbwLVE4g0bKysu3uhq96ZqZLwtz
2nH2ex44kCyMNtjFNpQ8JRU7zQyu6C9eOSKtO0lMrhF7fu4EvHEhdwEfkD5VKxBC+lLNkmInG0KR
ov7kBM80tS/I8aI7W+tHdCI00+w+lEfee0VPh/IVHW6T0T8Aa/XifTeV4kBTehfHhbkPAo4blUWb
RQR0bvMs9UU33OfMRINUnzQyYbYYCHI/6MRbH/eEqtaFe2jBarNJD7/0jbWo2shcCtMJt91cJwsA
IxpWPtHd7urtR0qqYaWAw6YUxUnx3HQjcCQYdgPV2b1gw4U6AQ0ML8TicHaXqxIctWMdZGgM67K7
swkLW6pd/1inwVfH2Mg2uY2NjKahwqTbFPlciS6e8/TkJcPX0cqevTEMl2UIJ2kA1jSN6x6+3bIf
aFxHdr5w++CebsQagDeOvDU0zGoxfjFKMswyE0laWHRLYirsFad8be21ka92coflP1qA5INaWw44
NWLSWT0JrcetrlhX6Rl20JyUyLD4c7QEDE4QvTK5Kzeg72gO5SUnMGPZcAY2dfGmdgi7c628b9xs
dtHGDGWkAmaQf6GtQPXRbS5ufA5Vq4FHhG+wMES3a8Pv7G3yRZCtzTFbdZZxU+sk1QvdfFfqqSaH
A+5g38aokKedrA1ISYKrw5ELtQY0m5M/2JEeHO0Y6g94p+c6tzh+WflSWgMIcdlmy6bQZspcfJFW
JJZ2hMhAel27RShQQEYT0TkekeyrI+oSCjYMTlaotfK9EHDnv1Gz9RU9VRa6R5FBuoRwRF7MtOBx
1iCfdNlmjNFwEYvhwVHNcN9TodKK+ffpLdUTWztHVkxevd6alI3Cc+UpFBaNfV+C6Zps993pqIiZ
mZujYERtE7md3LDfpdV2O5rjXVnmrzbaI10vF0qDxt4FeQkMJVil8UxXbaYbc3I5JHlFfTO59HY1
L72lhjnSmTfbNYzfY4iwYJlIoofkCM2pB1FNcVv3in3Wv0n92vQKFegonblvyY5T/XhX1N5TMqCI
cEQXbVokO2kb69dp7AOUWCVyntEurik9REoMLngwJDFZczOq/RdbK8NFlNFqRMFBaDciD7uh+J9Z
9f8j7TyaI0fSNP1X1uaONod04DCX0IpBMqh5gTEooLVD/vp9wJ5e66rq2d6xvWRlZpHMiADg7t8r
9x0Z4M+U1q1deynZ0BZuXT1YEX2FkZAkckpMNcSnv2MPz3e1qH/qoCz2Dpu6nQFENhNS+Lb11kbn
hbvKHeJt4q5B+3Mi+6q3Om6OHqSILx7sUttodPAcemvYNdos/GrdbWezUTpOdHqsnejcFMndmMU3
IgrchZOFb4Q8V+vJIPOi1/VDG0b7ptTujYiiBs35KoVKlr+HBLoPtGFC24S2Yl34erLwqGhbRI/d
2ooLe2VVNNLm9C0o0We4AtiLBsrmoL06X0dJV92KpliN2soK78bcvQVoONvQm8sOrczaH0wS04DW
Gs8+KR7k1dAGe4yDpxksR0kTvidhDyBbIbeMvJ1HlhQG2/VYhMRphtiwDCQaiK+AYQvrc8A+t00X
sSjPqBkvhlOVbMcOkbax2hfkhxYFSd71ps0abRNFZKf7BGNDDx8Dp3tJLJpYat17nWoT1PVSNxWb
8BCtCAy9yVHXLYK+6XHpe96TnczyLbZid2hWDJprBZFUMbQudYKt6gl5ih0uQ7NQ+9InxlwLwnAj
NaNadQYMhYTzWhUBFhI3ezPUALSrkGdCKSAKJpdnN7ZVgv8UHyBKU/Jq5E8udk4TKmoem+qud3zq
nDk2riI0AStYeaLyZyITXggW7cnV+uGYCdZXmg37OOz3upwTkM2N0bpfccxlQsKB2Oo8lONjkFve
ErbjGHXiR0RMvaxMVAXE/sHPQ/s2G/RzG097HrRLW/o/cdG9aFnxNg2I1GL7MvQ9OpMul+RqGl+T
re80DmcrnyaGyK6/0VQeh7ZuNi2B0zhBLaqhCJwMOMZ2rV6QrREjsLXGi0F72YoQ10XE5gTQePXc
jpXdjABCrG6dqOpYyOilT+d8rcZjUS/dS12ky6Hm/ZOBZsF3BZr5bqXpZy0ea6/b+Ub/pbsc112/
ACbuwRCE/iBH+450scc4s7ad4SB1jLgGYYq8I9CzXW89BfQ3LM2MdF4dfBus0lj2McpZWg+4IWpz
PSJ8KNV0kwTGt5c8d8WxGOSqJNMKnoY7P7EQ91j8QEbdZTwrbYKsQMpnkD2tNTjdnOo5S4n446tx
Ebov7W3ZRm9Sywuyd9yHaYivFkH1vS93Xnom1vhWenq0D99tpz4jn75tM3nu8CDuYzd5qt2UYNVi
AbCCyyNorR2tGSn25R/pq0st1I7I3WpRNL63aKowIwxS3MjW6c7M5uT6slUfdFUR3a53Jz0EzQ2m
6mSkbUJ7i/Ohp2F2w8VcEXh832V9DfZNTqawZ+bQKV+9u1zW/iFwEQja+TDyIzSYk+a5bELnZjAJ
nvOdQhDI+tYEjb8yrU5jHSdgT+vqoxO29500NhqiN9o5JOXIDSesMpJ76KVH32IKwP3lLRvmDq/h
VMUzFlO/edP7/aZLx13rZcdsZJ7jQYuXVo8QI9vKeVYwECwsXXP8tAJy/n2WGDtkygJi4cweiKse
hFy2jIeB/haOGlADiXQdtkZir3177v3WumWmmY+VT4O8i4rED4BrM5V5ax4aoBx8p1ahzpZP9QzJ
Sosshqax5sMfN3yzspRkH+zlpu4VTGppaevIOYg0BEVqk2vhI68Eu78NG1TTlUV+uAaEY1mUd9bU
W/IxsbryxmOdOH4r5OgkCLxJPFL0dboeQaG8I6fUb/fccBzSAmvuZv0Ywuffr80Gvu73k+gqRTp4
DkMYXdFUvPVFfyTv/xoEjHVOyRYOe4VVjVyn+Xu6lPzy+Wszx0bOOSLidSqI+iAZzoIc3cijALLq
7c8yv6SEy9zXun+wE9OknnGp3C5cThrJYrrSRk4vgGqOnlxttAvLfOzaddg1+kb11nictWThPBIA
lapLy4/vxAhdKayENEjtLh2sbJ2WCH209qbOEmPZNEnKxZuerNx17/vMOmUeF0GgEsiU9mFpCMjn
yDjDVuYTvRQLD9WXSFLUl7la02HLj1K5vmo52YpA+2ReQEs9ptffeRPh5X6ahyrP+Pk/nzvp9M99
SOux0km1V0LspcU907W1WtcEtoNMhg8ljSglzQmHZqxOZZ4nzKEI8luUI/YhQpe8j9viQldvP7r1
DQriMFfeyU7rG7NndI/zjHHH952lNRpobqQBe8tzMqK93NBq4qxsKjhRoZvjuaAwbRF6TrKdnCBA
R7OS+qB4SoJXZxT+QTone/LRfxRjt3QIbYVWDRdEKYNh8+EE4z18ZYt4Jmf6Mi1npqDaBVqfdZiS
EdSgCanDSwpkQWvRIzVSN4XRfPXxl656Z13O0ElnGLc0xL0XGbcMw1sD5XEKFWmrBaM7+3a3LAW3
ToO4jOhIAZnn0EgzBZtYUzTTkHwGQLjPAh71+XN2RUt5R0V+RcO1WIUQtqcgsfhKuS7ckDonRF8+
T0UQao8p0wewy3nKQR6sHvtcHfCaSIziF0LGDWLRl+o5bz98nYYCD9GT7WdibrEz2av8R7udd+55
hYh1/mQY3gLN44bPrF3MoEUcwTiAGPjDze/jQFIbIpcmvUpyugxKShZRFe8joO1FO5S8qJG3wRHI
zAQ9e7yv+bN2+dosdD61zlr0dUUyyAB64iINoiIr/AyHYt/Omc5SN15E3Dar3kK1NZF6GNLeleX7
dIxfUg4u880535cIgZicAnWHPjEP8s28IGrxdA4oqqNeaNoQ5UJDBFOgHYAd2VDkBNnZ0GHqRst4
xoRIroIDzt9fDqQ7Y8i8KgHvlJ22nkvjC1ZYAAtYcQKKVqkiWra1adyVTGGoMriq84JQT0sNmXdW
U+vStSzZlLBcfzmvoKFko2LmzknoKEJ3wlbIWliOr5SByN/PRjNZ6gzrtaI4ePnL6v9eDmt+zXn0
SIPWR+XysuYLQX3co95r1AEG66rQvWWhp+aiI6tRSfn6C5nFGT/u9/MdZ8Rs6i2AKyvZZKo9D/Zw
idMAPXh2sBLKpOIXr0o+zKm+T6MhXZFCOe1Sl3z7wiPH3u5RcPQW6njlcloRCRyO0JpuPWnjSQ7c
xM5QT5vG0x6zkXttXiB/F+4hqDiSdZ+OBAyqB1xA3Wa+/L9bwOBgFPYCGxx/dsZIrorrNnccR3cW
qf+oCmmV0fw+OVgNg1GBmoBEqKRaJVYe7FjOG/ZlcMn5MRlCf2MXOLRQZc0r6wpKomKpXWCwapDU
eo/C7z7KsnlKZrnAPwHA/8LGZs5+zT8CqiYuUvIcZtc+EO78//8pgsWpZVMGvkUqjsVdM1L70WZH
ODCCq9d4lZdOrj4jbjhrkOcw5un6BQ3T0n+cX5mW4zFKgtd5EZivreWlX66iH/Uw5NVdFdv7ipsw
arkrS209w5leKfC08+TDcZ1j07gY/67m9y++Y2zlpDkJg/Q6x5ben3zHiM88TxE6QyC0c876jPM7
yJgdXZXUt8XQvjoJYGJPFtH//aM0/tU/TK4IkWwwJKgCzT9+lAZpSCNDEB9lXW0KP2BJsM8zDKxi
TAfKOVssy/MqMqda6fOW37b0jU/R1cYaoErvDe7sOoqjEzWkd6gFBZrf1ny4aXmawyDaufRrtbxw
Ghiu85lhrNhk/m0ilvlnY6M9G/PJ3rCxg7pg7X96I2ZMjFU4RvamN3jw5lc+r389wkNiqh03vpZd
fcs9TyEWj6/E2USodnR1xghgj6OHxepAUdm5AdaVZH/GxXle4hNW4NYE+50XuVH/nGz2zILYSTny
DTRK/P0ghGOdJYmf15g01+UTkKy2nq8lovbr7yX7H9FE/x278wei6P+HS5pfzWdBBXAUhApv83+9
utWH+vjDH+hNi9R4T4TiePlu2lT9gymZv/L/9X/+r+/fn/I4lt//+R+f7Mtq/mlBVOT/zPjogkv+
3/NEuyL/auuP5i/f8g+WCFLHtCTWfiGJ23VnKui/WCLX+9ts6yVJhSfAppeU9SQvahX+53/o8m8I
WxyCYxwK76WYc5j+wRIZf8NASwW6M5NIsEvW/4Qmsv7yIBq6JBOJtAeXkw6pwH98EMEA6TEEud5Q
0LBtFbQ5xn+DEqR+2DaDx0br7ZoyQhsrgSGKk+/Xx87zd1Z2JPz9VgmE9m1y2+rRbRSNz2HWLEfq
NzqqnCp4aA4dwG+GG99lybgOpuil7bs37CcXE0zTT1t8gf57qU9vlkffd1JfKWOFRprWU8sOz6Ff
z58jgpgpkViDr24Alu5xrq4zyphU+F0P/yZOz/3LB2Ki9pQUCbPCONL8cxpaJJveUFYHtz3WtAPV
Mj1NyGEX4CpRIIyvwE/7hd1bFw7Cwc00a42FXcVUCDVnNI+SprUgekAiQbhKV9yGef08gI28xcJ+
Y0i1sVmkuDA1FdI9FbuL0VbGVoQd/K7Qb6U/pLvaDuQisar6oiebgB6EgxkWJ1P/MbOxIxdav0sR
REFMWMtRb6wDIDy4tOUf6mQcznkBgGcdSM8Pw1Lb+04XLZEdxNsaAdAi73IEk0lvrnKP8l/4qnUZ
Y8AlqTdcjZZvEeZGjUyAKvoo6jZaqNbRL5kTRchSNRybvvBuzJzjFZKEM6/lhDt4lp4o71AJczr4
DSBBDfjUTlZ9ljSO7P0Yd8UoAbKwoXCQTIPsdtKnD4Rq7slwxnKNayxBWtfpt103fdmD9m46vo6T
T70Gr14OPKNVJ42x8N/sQ9ZfAyLsOReH5nkiRIy/UPUNCyn82eBv2EfK5ZC8FyGpELT+oAsSHFcH
RM9jUQ3LxigokgXrSeLs3QMnVWlfXrzCEvu8QKkh+uDo5dpDlsonZFnNXYjoGkUbOnKsc9/d/Jsi
ctVZh4UbjcZ7cHthrfUME7NEtwMo5VwiP9C27YhlmIPpugzRNJGLrS0ql4NmQ38CwXrJ1qLmFoIA
HsxhaFr80+r1Lw45/yINkAwYjjksC/N//pwAF7qV0QkPH5IWBzydfdCs4EKDrWbTjuC6I37syNt2
3qhOOHfBCjzr0xQyOleLfgPfhVKmxTLN+XiVlGO5wKYbAvkbzYsVKv3UWvoZ/8lTrSG497OM2hT3
052nNrvmTnbqcvVv3hAns7+e2zjfWIKOXhQVBFj+cY0j65wgpjowITeRX5rJg0rCbBtF1a3Dbbid
sIgfdfQzJQIgfptNBTSgHIb1EPnWMYvd9BCiUWLpVgdtGIJ1b8fUglCxuY7JTdwY+rh3sG7IQN0K
1YPIjhiaXCHXUeHdW5pR7NJA7NpwLHBs30ojeOiphQRzKxuiJ7tL7P8gF4N8SNNHMXVbT1d7hIvx
ugQxzxtxUdCMhfFE3MMmx4d1iNMnf8TuNugRZpSBMqcyardVH0OUBhhRzLqiwiEmMD82XoPJvQpH
PpTUBi7LoXBouhgewplZjQA1tMh/7IC9YVyU3ryC9a7CdjyBXLJOpI+xlDfw4xHex+Gp+Z5sXFdO
hXZQ2nBvyoSYpiwuzvp8F8360GqZ5AHTAsL5cLImTIThNXBhEhqs/SuPG2UQHWMDJSQzuEgCwX3T
NwkFUequDf0bN7L0nasiXItRPXOwH4I6jKGLwHHNlNIOLFuVU0ZLNYAWxtjh7gjvHOPhtYpa4+rD
YS6QYF7rKv7pCvnh+N4a2XuEB+QWAQ3VNvTdjPDSt0lTITcTH75AtF9AS2TGGDFPB8bCRYq2NBP3
ZNqFSUWEEkthDkyJtN6ClL6XWBMYCmFaNbyMWmngolJX21L5PnMnhZSNoxoUUzx3FkFhra06erBQ
zHU84sd+qivOppRniFJh5qPsad3FgXuqROMj3cawaIbB0pi6DDYl7THh1EdrEh+qCR+o7asPKErN
O4o+1aYbxA3w4L0IEMlPjnHwVQ/OHt5XPtzBYGivTadfAN4xL5vWSjX21gIjuowO2IEvbrPwXgxN
s/EQM7oV/HEGq2MpaufDtEr3Y2veuMm+z5HG87c9/QADfhObbgeGnkIEMNqu+lIRkL0raAOOBbZ5
GxindDR5RCCTbdrOFYzMGt+sVLyCCryvSHUiIRt/YRzFT7FKv3LTodAjsPW9r6ofPws2I0TgstwX
tf9qi96kVPgVAzUacBkdHINWSzPPMLCZYkUJjI269drVWHPGER2jiNVIhd7IFO1Wcpl7PsLIWYgK
W4pTPdhkI65Ajwmi0za1Cas4Ke+DfrV7fPpHX+XRJpNvepLiq1Ljek7toFO2EDtapZZVWLDBETM2
heKePtGBeDO6VpuCwTz0bux5obTTzzxCg9nUaczfxIzDEZ16TT2uI70nItQHkcKOJbG7lEuzocAt
ne4tutPXjocGPCvvdFRuS8e2HjpZwEwNIt1rLZdejuhpyNTiBgo2oq8fKr3xEIfp666qD0Gyy3QV
HelAcih0rDC9GNZXRIwn0gP9tcsThwTMbJkG8YvM6zu9N1yCAghNTYpEruqwvnP6Jxpokf+N43vt
j/dJIZ+I+Lh1ZXcOJ0Tvsi7fbD/9GPrwkFYeinwp5CZu4IaBSeqc0sS609td5Gmg3Ugplp6t3Wi+
tUfpCHCeBGBLQXAjOYlt/DLaFBU0UWsb1UbOdiZzCN4sLLeJGb0HhmYskGTuKxNWtJjEkzJi7Zwo
885CcrSgIWxtZePScnuckXFwL/GoLx2ZFZghBSUvedDeWR7xFKnpH0o0NWvP9zPozFJtDE5aiy5H
sOyajcBRSk2PS4ZMjkmrcvxwlbegSVpqvcP2OpZ6MVpeehW3X6E9XWxDC5a9CN71fnjITEFvjD3k
QE6krkQxaJgtFGtDTu9YN3GGK43VODu/ByGPhmUcjJHslCIogQlyShVLh2oUjRiWno5tnHGI2KN7
LZRfygljbIFq7VGl0oDNIgHEVJnD9WUQGg0Xmo6bA3qgfu1rWcupQ9z4kYP+qKvhEbGEtSr+8dx6
m9jFZ0oc8ZICMY6Yk3hIBnWnYZPZ1hMtZAK50+yvJ/kmbte9r7azxmyZx7Je8dKfRW+/hibifX3E
rVIL+RHk9KMU3nUaoDlCTcdKnYWwP2nXUVDePKYDD6HHJ9jrPmEezldTGsdE+KfYQ2iUU7GIVoVn
ta5ob/Wje9vqOQpN8b60p42f6uaNlrznlOXS8m6n62FFU1E/8JkaiMWJCFr6AeAehdOEmP5o7UCL
XLrqdGRsE8vtJDyaqzDYZOoG79c16WensG3sOwBNglCiRWCX1rLuE3vDYXRlt91bHa27IDAOThje
B4XaOTLcNnbeL5LWfBqcU2/y8BUWmcxBh8hMlebVMtPHOYs1m3NS5dwgXpw6W6MjOu9vSQJnQ7Dw
p8k84akVOO++iFqh/skOTo7RftTBuO6b4KeOjlWPqmlYNTyWCEZdvM0JzmNTQYU0lCtWmIGZiYZR
PFUSDJlc6QdAShZFp/uK6SC/72K6zTLEZX0GRqWLJw+NOVIzI1z2xc+QGj05Lz0bp9Oy9s4pPjQh
WQ4KML3MS0Kpq0PlJF92jkopzh6acWfK6iqrGCNhdMgNdCWtiXRGJDtNOi/+jzfRhjQqqpknF+DP
E/mP0Or9WNCkpfjStYPrQCvC05CWdLMaxPrIIl7jzVSHmucJ1VBw0UykLgrNgnQ4l8FJNkNTwIJs
KwYlGpxre2Um9Y0XfJpe+jYoI1sjM8uWtbDUIR+qFZUp/ZaKph8njz8Yw5chD/LShq03SmQ8lbQW
LAd4rIP80rjxypW8BDl+FuOm1Ly1ylFddEO5yJyeGpYC1U73kGRY5qzRv5EifKnqnCPfixeTEM5G
WCx6rBMJXnWrUjuT1qc1Qmp2YINtwLCRFsgkXJGDFa8Cp32J9PFZVjoMa4SUz1MH3SKFYdZN3+lt
dBDkNa2o/+iJC3Lorm2cd+XyJ7fT6o2IpkeMCiuDDuY5u+5l0NRcIu8dlTGG67o6aOIs6trjpFjQ
48J62cZ0hPdawsxm6Uua6fdsQxfHmb7jJIo2cdXueg2jnlUfBwOyylVpvKwJQV0z3H5oEVIOAtMf
q4Tmv6AJ9o3tL/UWd0VZiyfR0y/c5O1LaE4sX7qOb1gat2P60pIfYgRVu8X4fpE9xoNxHLjViwv0
BoN8e+Oguls6Hocb5WF3Zajak/60S6Lx6kn7zqsmRIcpGUm2IW+MZnoYPUhrI4cUyKsA54G00RWx
tNQuu0qllbv5gg1ufusUxk/jiL3uMlX1Wa0v/foTlZO7ixXcdzEMG1vEl9zv4eOBbCMEVEu0YdgX
FAVEe4qy5dLSR3PjJmjqdDcL1naOZcCKHqdMWzmTcYHvvytUY25jy1z1ZYumXzfiXRYwFTrGTRWh
pBOlfHaCac1Dl3T+WktQfrNZzHNQTjOzfjTzkLmj8jmKqXc3aDZTE+fLriQ33IzMK5oozCmpr5ZF
kr+XhJYhSYgpZd/YHSaaUTgftsjRZ0mLyrWYLLcUGQfBEn6vnTKtexE9j7o7kNrgy+GBfKqjP4Wr
MEK+qFeHSKZPWtF8MS49VQGqTdrs1lhXFuW2qrOXBKUGnZCsb4MOxcBmZ1TGXdkYgI9Wyc7TIJYw
k3xlUaoK96Mg44erUfLGswGnaBbV38vahfGZIvkeGZwP9I1bVt9dY+/y2GE/7LOQi5/AtzX1nd1o
P6mjv09hfNARLgZ9/tpO5DEgX2H6R1OpV6+Jlfzg5K/xDDQnxbkpatj8lB99UxH6nDL28bT3xEeG
X1mAqsAp13As7L+pe4MkxM3D1zxuDlYcWnwm2SZR6jOpiSzREHrillt49aw0a1tMiNZE8MMOKwOB
Dh4pr3bnfphyPMV5dJtn6h6M66GI34PUjJdZOz5gRjlY3TmzonfZmu+T124dr/1yQh19mv8auUw4
SKQyOkFSEjaHxvpIZf498BaROt6OIC7rTHBoozfgkFfIf6m0X7ZdYONtauJt4yNcqFL73i0tQWH7
dKb6nWJjW1lL0lWPoxv4G4Vue6OH1Bom2aFxiein7+5GEKS0MKv6Lsuavc5ZZUH2z5Ucg3qbus+c
1iRkYrAdS1RRfc83E2V2HRJUKgmJLAM5DR278lJTxnmM2B+wQWNNZj3pGYEp2V7VU1ETB5dwf+tq
qYfZKQqRFamQy9/lLXW3mM58gB0rZqLSacMOzJIktRLpjqaiH8a/Dwp2G9at5FTpxNIlEACSqAeg
ynCZjcldouEUw7LG4TLeKMlQ1WflU6ENe9PglGkY46ON9mdVJf1PIYfnNgtfmLtPnV6xteviYkKk
KccoUBZGj6jmHgbT3roZyWGF2R9iGDoCDyxv4bY0HdsjktO6Av2K9W2ScuZHNDmiGagWTYuOmNxC
rP/ONYvI6dK74rUak3svyLv1iux3FEWhQZxcuKLpbJWL/uP3Q+9kjYm64VCS3JaGale2S9NgnTqf
keU8t8gB6MjmjTGZIW10j7FsSd43WDyp5joUDllXRvo8FDUZK5p9Nhy1EERjM4VE91ncPSo9s1Z1
auxdZdGwa0T4VMNjQR7kIit5CrLMeopI3DMD84wxC2ADcTfQHEOeybvI4sfJce5Qo9z6BlW+kocO
boZxPCYoAAVn0+W3JamGS09/Lorwkk0EVRSWviYyYNdAA/OY3gJiXxPNxtQ7XaSLm9bK9i6XAAfh
MctUv2k9JKgBfKxR3Sj9IRkL+p59/VqQmjfF5A85gokt96IU51B+T6ogiz0Fl2OS3OcPEkZ10nug
T2tm9YfD/O9B7xL75F/6PLjWYbQrA5vkeK1Ypgx5WhD9dEacr0a/BXtUBF8aTrrry0pfVvlXU5us
MWVdULYc7TyG6cwlSCvCCoeCUfnZvivz7sBKe8ri6dqlRbRkW3oooIGWsZPdY/Z6biuUIjqyNkwe
D4a0r7qFJm36TCZSYzyFAEGO0c8spm0nyKtoKD5jNEBGPz3G/VDsMpvtguAWtEw73/eJ5zJIc8vO
hPY+9aN5TrMPZVLe6rnhTxWEyG/cFVGPe3RtMNwMGNFovYTT8OoPT3RB9Qvsq/eYCjjzzPmAGSGH
0FKNOg2uc0go3mNXwwAlvguj/AmhrZkI+xMI9hsbfoyM3CIIMZ9jB33FkU1tnTHg6Sv4a2prToaF
CLLnnglx4C/CxP/u7AQbZl89qLi/jzPjwRyiYdU2g7E27E3jWFcnQlsfFsYpjNhqK9ncjxPQ6sjI
4pLaFOXmtcjLQ98QQ2J1z7phfBIqxrKfJ4fo5fef1tLhkI6lu2jN8eDF/VtS4+AOOQ8M1y7XeZAR
oMRBd1fomKT9dnxWLnrUijNum3aviiS3ccQdO6lmFzdE85kdjcE4lAeCE2Zz5SIgA6uvHapYe2sp
AvlNan+6zMzkPnSRJYRjUnBufY2leKuVezU7d2s1OosmHq2x/wEvjxYtaAkACfFYadCuemViISh7
ykioMTDmkAHpdffe21hEVLQbiNzzGtg7LxxQUdNejB3KqtwtYAOat0EWp4Au2qkcTyYJD2xkEile
6CMoD+6LWr+nRtUFM/JhtjpCvkC/Rrlx0BSNER8eVgsazYPwxjdRPuNESPy2X8helIuycYj6QqFe
RxE0oks1Ni6C0TU3nRW5mAWPHSpRzhzj2VVExMRiJIkTpQ9RT2Wgv9RReXL84YNwN29FcN9Taman
as4xyYtxiZp2W7diXErvFq0fCYJjgMz4XQjT2VHO8ZwPnLx0qW28QhO7ysnw96UWgwYduIaEcaJE
9jlquINrwmLWbZp4nKyGklI1y13mln7H/GYepjrHEUwxiRhc676VDmaXSR49WcA82K323Kc6o8Yk
H1gOzU0dFO3j5Ot3iT5+uMp1TxEC0Es2B+oMP2WKeCkje4KH8i4lxm2d++SlNk0Y7joPKXo36PFL
YVkYm3IvRl+sx6dy5O36SY6/kkV2h6KD3l/XnGesiNkzbbWvKZ+xgCIEjRPg5otwDgAI5gRF5nEO
/JxDKrN6rERFWIUKxTZ3q+qxLHJt54XlWg701qEK1j7Yd6kozOIvcu5xYlrEgqRyrszjlDyUN3VA
oEIaIU/NfM05dW784K78FLYps21vPcAyApsQ5xHPOVcSs3HgD/13MnZbn9D2YJEQYBO7atz1AZ3n
Y92i0PPKq8eQDsKgxAWEwaWLeIyOpNB65AoT5WKlffhEtAOBjlNknkxcEevwtophb3q99xjx+um+
6vRxl3lttTOTWLtPNbwzsjGcL5/9Rhv//pV6bfd3+nQJwiHbg1NpvzKk58gVtywt2adwtZ0YKv/g
1CQzYAEPtoTSXpJQpEfh9yznFWYXe8zLE53e3qEBKwdqSW/0+Zff34VVrS2YAR1GPqi7oDz3rgB4
bfwQVb3eOhthyglP+8Us2uycZH16+/uLtLqMkbxFbd5QSqwZLfrxXr+gfa2PTRP/4LowLompvbWB
nZ+6AcEMJZ7NvibI7SFjfbzRQ/3h90+/v4x2eOt1wY/ZAyRPfJI8J211BFmAbBNiLo6ef2nKBxRd
yU70bvOYj8mH0ZeUUOsaIjqlEjxgqX+ftmO4k8l8a/NefNsuHsAgoavEHF6bGfGNO6IPHnMvWOMm
mBZoDVkXhItSMh35lh7fkMMMyNMTJ8ZtnbT9GtkTqVqR2x2S4OJo28J4qPOkP2fY5ddVYtZLHDQS
3m8icqKXw1qj9jnwKG7VXCakSWiXYoorbIOGt0mLIn2VsfMVYY/aWBonThIno2NToY3AURL5U3Op
8MMcZW28w70s4S70G/ZGcesCZ5uimc5dOGCeM4Z4545o6SZpFiQkIR308WUddEBumZTu0cYQv0+o
pLfBz7cgUlgTCQQ8k4kqXVWdxgb4tfTA2dCcrtwCgJoH+4LhCT2+m41qTd4nPAJLptKUfyCMnyyd
vtmmBWtzWAFEI0m/QyKHG0PKtaWHyQFlnXu2px2daK+lGzgHJ7DsQys9vG7U8q1Mh/WSsdrd1dWI
33oMjnD6LuL28pGISvOJUweurGYgt0iTiyAgNTaVhnbu7PEYU4y063vq9+aC+KkT7m5yiXjC7vHT
diFGgyGMNhI3wLYjk4+s5qHAXlD9hFwxIh9ltwU85YgXV+PW9KKTKGn/HjBu9aYCmq+IhUmC6pzm
WraSQWohgCs2ZZXoF8IXfx+5ahjam6pG2Q+I5qwcdsoDq9Rei7N8HUFjoPhLLxz/6fCt2ukowwpx
Yx8TU5mHw03qVduR+INd4VreYVaVL+peKzeaQSzhAHU5gmAeg7o9uMrw3wCzDl7ETFpqvVyPudRo
WsU0Bm7Tnb1CPbs1ypimr7/5rIvj1BfPynFmudUk7zBvpXvTZdcvB4wwvrh6afs2zakeAyGe/5u5
M+txW0mz7S9igfPwKomalUopJ6dfCGc6zXkMMjj8+l5hoIDyqXvrdAP90C/GaVRX2SctkRHft9fa
G1Q485qNgnYUHVCG4zMDx+QZnSP1i0k+9pRwnRlmm8AkHuL9nGb57fcvuVN+os7xFr06JpaV3YKG
r4DBB7hugg4LdxbSKYr4Jnd5b03OEdTcbslNydh/L8cFabP3kk2ByYZfu5ILw76belAeo3UWmTmg
wfCTfdaxJaFHHr2LaKCJ9Az2oHvgW8FDfaz9ixno/bqBJOQAyiN3YuayNDbRutQaHvl0kOFE47p2
bZcbfbbkV4FxZCSvThTAsE+E9YpjQ4J0XBBwOVN/1kq2rrqhhdK051s6M8+1H7BGp7/cq2uL6pDn
mhFyXavXkxMjRaqiY9Dh5uL+tXMN4zmxl463PyfNKIvcsB2VZs5sMEErHkZG0O+wOb8Go/1sGBpt
bYtYLDdpF0GH/UToFP+iedeJve245x9EoV1YPFxzVJgEAjOU5uRqjTxBIXxggevugjpr1hSUVYjA
GrAzfr+hYANq83HbemZZP9ipuW1FkN5rXsb2bPEVtIyzpcwCaQ2AK9kpcHuwOsRtDaESElaj1g5H
izLsJZgOuAEt4icOTyqBsQ7c4rTAdvG969hODeZ2Sqzi0oj0e828YpfIzNzVmXiMnLIjKznam2zs
70aU34alOB57Pv6bMTNeixnBIm/q1Rx7T65lXTuUGCuUlrhCOWRnCASnsq02Zs8wyWYBxe+P/bS9
SI1zFd/NscR61Q/NsdSGHdbfo+WOSizLGlmm822p8Ns1QZgJr+So662E1E+jPvSccAUoRM39DcXP
qnW+CpNhdeLnRzMuKDfq0jMX5VdX04HLasnYzXSxAy9QmyjUmvtUlt+LyaUvLQm+RJc921kcvAWd
PkODTSy9o3zeFsPU7WPhr8exl7sFquTeFoyKs7intxGTyaa1s720x+4sGh1azUI0aGPjc4fJDV1o
ZWCyYmMUfb7vyequCnCYNzLn2kr4Aio28p1rFusPZZPbX3A7q5TpW13n0XNVTNYpw7BJKR5Tk24R
4mLbccFGiEJDfWabRwfAgncx9nycNEZ+io3qV5ORXUgbV9847Yg/UDZf/Ou+Lblhv469fW/4pKw4
HywXB8zVZaG0NZrA3BmmwpWxwq8ja5wYRUPBcJEqKlhKf4LvLHF87lMsJ4cAwG7FY3a84ZMKe6Nl
fTa1+WXUtHNUzsvFJce7+PPR7kraQXmUcSWVcBp9FYqgD/sFPYSGMw9Pj7irxh5S2nLYsFSoYY+8
eIOwFgX65H+WQf6VF7QwJiruy9f5UJoxZsxgkuE8RacZGmstSy4qMpP20aP5qeCawbxNu7klYV2P
uEkrxy0P72gzDHO7iRqXYYEVvPjTeJVBv+s6b9jD9EUbNALNykNUHPdze61xz6w1LhdGN8mdleHO
g3sdVtgj08M8M6s2huBHk/QhMVSOU5ZPgVLBPnpApY5/66fBQtdhurnPm2UXeOWnq1fbrpgO+lI/
+a74QRtlHXElQn+ozTxshmXaeyZXatHwClKY7DbhKcxcMC63yJw4WTRNsW3jKT5JctzrmPMVX6IU
Ni/213YnspvX+Tx4JQcke6ru6cyTqUtkv2cUyldQ35jUa9jB+Gb2NWNeOzV2S2JdsOzgNNTr95G5
9D4zOG6lTVzxw7i5kwXyEGj+2m86h/kymVCYfk4T3aE1UCFPyvhRk5xyo92SjfpxsLtuPQ7xZVBg
Y+aHjQIdDYU8su8JOwVB2gqHdOAiWwVItpCSlGxXe0bY300FUSa/cUoFVnpd++Qq1NJz1NuaenMQ
zBwW0+E8s0oUnjkqUDNmHMkLO15NMJwkKx9Kr2IdUqpCEGPLE7m5V9ZQr6uBhZ0Prn4v9RnOyEx2
qQJFKxF80yToqAdDaiuYVCisVJ2Doc1gTVsFnTqIHhWEyk/npNVgqXTdnxcFqhauTYYoya6zglhb
hbNaCmzNFeKawbp6CnqNFP7qpfU+HrAx0UvUwMdOcLIZvKzNoFjhs7YCaZnyVkfsX/1mhrKVCrc1
4W5b+FtPcbgKyI0VmmvyHK8VrKsrbFeqja4OyJtA9P7qFd3b2HC+tiJ+a8X+jooCRtaxihQXLBD/
5O+1nDFNrYa6j3jNsF1aFE6cKLC4V4hxrWBjxBvD3lEAcq1QZB8mWSg4WShMuVbAcqfQ5Q6GOYNl
dhTUzOgwOltwzhp2QC7mvEzI44D516sc3sZmtbbVoaRhNsVqGL1fnQKoPd15GOnqGBgWREy++/iL
5xDAtUKvbeC3jZc+6jDZqWQYYUFpxwrXtph5Y+liNgjJzWSdUTlst+BAk/UEGMdZ3DyFf0s1u+oV
Eu7BhkcMKkJPsoSqURZzCGnuSST3dbc4DHIYcQQKM0cZBWWY1Aefxz+iLYNzP1B6ovD03JbsiWsi
GC+zwtf9YNvX2saAaveg22MSoVLh7lKB72r/m7dmv2kL0J8CNL4mgQcrX+YXK+3em6ilHdKS5Kkt
lLM1fD2d9R20PTPMt1TvG1I+TwZeUaIcDkAogD6nA++pVdB+5q4Hg0OBMQ3jMSqH52myiIdM7bsz
4TPNQNXHgVgkxIzYd6lcdtMQwDKyS2LLmuytgKlrzPWpwB71EvX9hqmKfwLfRjtSNj99MpUM8/p6
z8/vW+eDRWMoaJWqwFDSghZ7QaA0BokSGixEIxggl0CoJV4rrAfEI+DIlQiBQ12HFwo5QtfwIXUM
hAnUJiZPCw4FN3rX9AQPXY8rCsVCK0lmlYYII6xGhd4e+ICxGYlInrtqEqXxFqvjn5MfP2lpz30b
CbaJ02FUcofEK95tyQpNaR8M/A9+te+LbUUZwlXaPwO9vFGRgl4dO3IbvZkFwK6tdBKUXdxmPNys
Clm1ZQkBfdwTYBTGWoCXrW28FDl+CnabWVgVhEHxoBwqHBa1klmk6i+kUIKLXKkuNN94H5T8wsaC
kSsdxqLEGBwGf+mYMjh9HCylzoCXIc6m2DkitDAuAYoN3hob13HcE6myeCDcxvPTZ4NqAfW4/Fg5
yrPimOSKx85RKo2HZCaR4PWw9IkISl5F2L5OQ2w9pk2Gh9rDWRxnan1nUvTChIkXvJKG8AE5ZNYw
HZJGHnQlFmGiuKTiIFCjr5zOax+gojpWNq68B4wzmbRTIqJUJePAMdDiCOM1w0ehdCapIJHRIjhR
ohPL7V+I2zLlx4Hi4UJBvvNMGeuCk/CTZpObxvUuZLV2IaT5lVoRZx68KrYSrMSYVooWJLzCvWIF
90KpWJxE/1a7JJAyC0VHB6Ej8LZESuACxWhtGwJuRHIwhGQPQsleJNYXt+JEnCzmsYrl3V3s7QjC
NAuE9Jn3ba7jz3bhx+PVxi9GSN/HwTBDby6KU/CoE0Zzatf8Nvlathm9oiV5ZeorA7XxJdXFEWMF
tg/0Pls9H9hZVs1DnrMPFTRw0HPIXMTCbsb1+WzYy4sY64njpc60u2D/nAtc9pl+bT2NL4k/MT3P
e64kS0RIoyl/+o0e3IRK5/F1JM/MMIiIZrTTLe1z0Dmeu16gbU28bRtmuISdDeOnN5rUSbhMNexa
eV2wWU8ctDZmy8si05Hc9jQXXChZusoucg5zOnC6xSnsBUSdDcPoVU0GA/Sl7y7xwMgrCW48/q39
b9ukEyDmKDomoRq5UssmTZfqGj8jgaasn7Jr0/VftdG+55bxQM1kfNEnO9Sxoz5qwv40ZreDx+q4
WL9bZjQ9s0GPuF/t/CqlJlfhUZCGsEbCmMKAxeSxGnVrwyv+iStO+jhU5jfhjlhvZEsaKM296xLk
986p22uRHgcWY2u9dOswiQS9UjryvK7pcUV1C5q04G32dOPcmM0C4UKzQUAWadH7Nhxsv91URnnM
eusjTdiRxVpnY71heCKH+oTTWltbc/ANSH/ZEsF+Ss3Y3C7wUltWuaPvHxtuvI4v5zfSXOsEH8N/
Tv7+e+26bRnUuhL61Z3AhNn6M/fr1shaOFJxDqthDvPpRJlLfIhGfwlzspBlMCO+x9SO0I7VyzDp
O7id/VRwyYwzhBNmxptpDuZvTPuNs8EiNNAHZDEtge/ff9T/fbjmv2dh+38jOP8X4Rof5uX/D9c8
0NrX/YiHP6r7DPXf+SddY/4Ddgx4hoZlnSiaC83xT7oGPZvvkfpWsJ6PhA227Z90jfMP3XRAaGzT
8k24Gz4Y/6Rr9H+QVaSS3AEAAf2xnf8JXWPyJ2v+IAbJaLG5J3jOH8CkCvrPT6BX6MTji5ZHXePu
7IbvH71sU+QRXSFHlXI5LT8wYm4Sgnwybx8NYzqPPud13ffDKBnfU686yMU5MrQ8Fcw3uJDB2A/l
czSIv0n+/xv4QhhXZ39vMyEihqUrVOJf6MbatRoHz0i3HT0OEmQdcIXurOqxtePriOzSXh6B+ff/
8vfJcXeO6+oPTZ0iDP/8CfF3B3lhurZORyA/7z9+1xzGbx6RK2zNYAixS24KYnO1dY7lzFfWZZw/
hKb4juJl0zCyGC7UsT75B9diL7qkYa+7mHDcqvqbH4ahmIB/+3PxgdJdE7WE+1eHo+yE01Go1W1d
I9rOQxyWsfZQURInCDkDzSxc8DUS8CM9Z//5R/L7Q/HX39qkZ8QFGYNO+StS6DR1h4x57raCVC4x
1YPOOx6K5zr4OvN8tOhcgctwbqLQRZS9aklMM6vJds5UMrwcky8czk5IZy+ZSXHzuaNn43g3pvnJ
0pf3mgz/8CJdcclo+LPi9LFk8sYV1nxm4L7qZn+tcX+sXH0dCEaJunFyTT7BWcZ7Asc0oIEevKTY
+HM/WbsDlzU2k3LxXvyZnkYP3YjEaOkSrqf1FzRkByy8azSgltp54b9+b3zSme1J4OBaOzUOQNEc
5sQoVrU/7vHsM+Sv+V/QR3yi3dWIhzt/uFcbfb5rRtxn52Xlu/NnLCipkE1LuGDGMCS5dlLljVPl
+3/+CzHcf/swuEBCegDAx1dYcXd/fkgzUzeNgnfrVrr3OT8UycaI7508EYo30p3WbbxoQ3CmMIlO
rIJhJV6SZD2/ujkCgdDqj0R34h72F2GXsRBaeMbNVLOm/9EFK+4qVIexrJ4Q3a86gzIhGhbCrEaQ
sQnsa3DMk31B4gAwd9kVmbW2OXlJroFx29KvUYRms53Kb+gb05QE7xiiP3XnqwEj5641eoLM9ClP
L4W5ls5VLz/FsOnlGkM/v2M3bnsNtmlbVAfV19NtoWRt7xAFx6DfztXZzMJZR6y8QzkAukVdo4vH
Zdywjknqx8FHkn0ANtf0W4e9MTkM9bWqiN3uoPmiLgzENmp58G1s7ss6x+mV6T836bGwdmZ31Bud
DsZTV2AFJAN+bCRy37XwAQyG0Ev3lByh3NjPNmL1tRbdsQ6TEJ7I7AnEH7s2vfKhS5sHk1xwcO+W
b1zlp+QpTg8LPyWJrQtlEyQJ1dznqTbXGgEmyUmSeZMx3vRgm8uHGQOL3FIAxqFU/KRSZvD+7lGi
OM4/nyXq4xNwqGSgwCtKV//5vzxZpxjDR03D4lZ38Ay/eeNTQHrYX5C6FavU0lYufsjcJzo9X5ja
AH+ZlGYweYzFndnCdTHznWzJIFIFvZC9am28C/2Ly/FJm54qTW6m1txyDCU2E/ZCro3xjUL2deF+
tdJZmxZ70+GxLWOEkCRe4E5mYe1rbutk8tFEa1SZwBIVXzrxrLlne1h8eVwgS66tS55vIoNj37ib
uYXRgA4gSCRrq+XsDXZl9+xEj8W80e29RhCjim9Z/0GKU9cfzOo2lU+a9xgUOIn3bGORbtKdMHQw
Qxt/YlzBKKW4MoFhDrhJ9LWt0qoYck0aDEbSpVbwaAUPNGb4OPmcPejn0r7o/ZM9v9n5tYvytUOe
2XPerPSzB9KbiNuOXkNwcyE5hRiOnWXq7KnD3Tndt4lofBPFf/PXaymN6h+Pa4a/gW9yxgSZ4+Dw
l3d8ikstcbyy3Lba8mMqRRd6jQn6VVkG9AHoIgrS4minGp+/kk4YHnt0J6jgaZmGxjyfzaS+6f10
CYbgA3siRVOk2fDMD3vXGo6OiD4LGZ0ds6YyuysV3PA5ptIPC3vJdn1Ci5tv7e2RzEqVzfFuqIwP
zdc2eL6Sv+lC55D01/c1ZyoLH4jD+ciyeG3/5bOc8Wi20zRIt2SGW14QaLwGDUlPB9C6EapZLR5+
ItuAapc6d9wJnkNGA/kBl4GP2xzllBEVr3n0Nw7+gxzXWmt/aIlx0cV4DiLvY1Itb1654AJq+wH3
KIksLT8ksfeo2aO34pDEuEA7BJk7rAJr2TVpbSD/CEKR+9vZfK9i29s5bt2HefXQAknyjdJAXjKu
J0W5bzMjdFRZ3UOhmusqyeqmiDXSHvWecerzIlBe+04bUpSkMbbNuCjb2Gz4RpH1wU6vWvL0mme2
rprz4rI8J0htwqLsHjKCrRB9zzple5lJ6x5VUkxWSNxULf8vvermq1RLH8sotHPtS0p9X72w+fRc
Ppr0EUYbupk06oP2Oeasj9qksEMTtAaWRROsAtZhT8qeaWq6efSbEngh0IrTb/uhnxrO85xO/JkG
Ddm4+VHim340dT+7A+9u6rlLzn6A4oxB2GNUOOajY/ovNHZSAkzo5FxUEpV7idoEEAkJZUY4R2gd
r2ubIGumOfxYnfHQ65p75CG05Rbv3zKQk8eR3NVgWOdqGcn+K69w4S7s1Alth42lX2MLWrHk28Hg
XbxZJaaSyRoe+tFqWDnX/d1b2n5tJn2wa9tkV+VZfk1M/SW2CuMjmoVz5m9oFXvxgMhkXxtWR3Ac
O8bvFeHvf5oGE3laOiZnLROcS/r0q5qyYavV7ILRrM2HIhoUh+akW5MtzznDV8XnCDdlNoBvNymm
8ZhIkmeO7bmNjFeWhhGVyoIXRp38mP3ZuhBco8MAkDPsHVejJRHckb6iNTDCSxd4PqucMVtbVVfu
qi74GbUSi0dXwzrmW9Fkwc7AWejmZIZL7u1lIkgwiCfVdtLB+PEdt4gcT8kxdoXgr6vg7et8LIVN
nrrM9lafvNj6PG8Sg4NeNVd3R9KVROyJjJfXBTtrZNBVO/HBqZxp/XsyUQb1DQNJsOqL4MFyYry5
Op2ZDCpXhBCxdMIQ7bS0YsfKUZJ2NgqXOHhUETDEFN3sCdbH5D2Au+oNf9qh0kktItZ8HYE6UU1Y
qruNYI3WnxIuyWPB+5NgFO2dRNiTmZFD5Fy12mvWVSzICC24SwcKbJkTfnn+MK6bKGOOMFq0r361
Q8lo1iJVZObdPjWw5puF8WvWpbHL5HAeSnWsKKYlJDFr4Lwdu2NKJcyxmMxHs+hT3lEoWQy1Z3KE
xXfDx6q3NHl8nTzwnqSpeZuZDid5vfzo+Hs6BQQoj0UuBSk5rXyqa8z9Q/8QSB4/rDz5Stqls3bT
+edkZ/mBZivqCxbtWLNfzevFwMwXUI45ezQpaK8lxrWVxXoEksimtYuXZ8WSaRdF8o4gCyN8uWk9
jj0ugwUrPcQseWhqCuZtTD9sWo7JPrFoXCsi0W/TOUtWCXTfqutysnEIfLqBdHpdEjAo4/bNd7To
SFb6xPPaCBGUq4B5uanigtem9ZxB4DAlf5N45jlHXbL6y84TJzSj6L0r4d3q0T6xthxI69LPijPK
7axXVIGO4l+THd/SeevkQ7ZjpZ2nubsjQ2HxzUJk1C/FhCuXYX0c5W1ITZa9HgUmQrqirlXWNBs6
CJ2lb44txoGtSStnpmETaPrGoX55lLSzrLQyh6yGYeh8I9tOTQN5yp1ik7UMBcC1VvjEwEXo9FqP
fJ6Z8y8kLyHUEnCX9dz2yM0G2gIdcVoiaC+zneVGR7qDBdqE1ulsf5W6gmE8L9i4fw4kpiDD6ymm
6TmNZm53APvd24H2Pss+30z0aTGZEpySgQzS5pAhc+Z/Ae3TQPxajsT/eI+/VMnL1MA6aSNVC543
vvHYBj5E9bBJLcPacLXbmpJEnZZNBLu7dgcTh4E6T3bxNLxwJOnX+lTINeEpINy+qfEY0aThLEMY
U+y2lnZNHK/yThZx29gk/bksgoTPbN4C4CWNyDoVoDySsQcc2ODzWDPZFbu2+cQ+41sxz86eOWfY
jCI6aLijdL4LPP2rg7AathuVEMjijOdImlsd4R6fzZ+UJ2obgcpOd6Mo5C5UriF43mdSEdu+tTE5
3LUk+SQEs4scjo6JO3Kj0LhCslnlx07XSNe71PZKpB7033BzTEtG0rknN2UNZCpKurJJmMLDbQm7
Ebf1aM9oMCKy/enYlpPLYu2vqHhWJ8sKuZhpoHIj5oX8ym8Rj3cbTUvFuuD7ShKG8ovBfCnHoD8w
su62lt9QutzTWEmAi6ZJ6bJdwXKqWxc7jqw1TUXOhnrkYTXGFpwG718unsQZXLzTNY1rqukn0Xx9
59vR944sjhq0BnsrNTijfelGoT1lGpcHms9RVMXaMee+eC0c6V0xrLinuUhPmY9SX2unw1T4xjHq
FlXSvBhrBN7jupBGcur9n8Fs5+jd6Mnqf7qcQc4awcPz73/inA3Ioj0KB1440XuPp34IowfRCbF9
dBoyOFJvQjm7EKKBdic53p1Ak5+T3NQPRd15D79/yTmuPsQY5baGIfDoFczReU6oj0pfXnr1y+9/
+v1Lm83PEyKjnbW8traQBUD8/IvAqKGrqiI37CEMTmMXLxu0LsjsaJHd9jqAM+egvd5E/iGas/Rc
YVakyO/BTIW5sSuKzPzai9YwnwTS4b5YlVblEfUbj1u5RCy+2iU02zI/UKYRumleX5rOC7ZOwlq1
xCXO8opX7iVRvxS62Jl5XJ+TEtmCbGO5c8eWbb/bnKiE5kZK/c46jrPuyr/oNYIwJfTRB2sNvcha
2AT1vBmvIzu2W2EPHXYGL3iq+li7eE1yynA1Tnqd/xgCNyIqlniricHUPhsNYsV8PVN/LJ6rnNqh
MWjlux83N8NqQuhd87GOK7Z/QXHyY7W501tSz+ChtzhBF2c0o3Fh8t4/8DQCeETvlc+Ic2rOPDgF
KFdwmwpAePA+Cn4Gl6bFTUirtBPiH6e0IIuPZTUTa5POz0kkI3nDbrl65UD6Hgh8ZYoUP0TuESS1
ojUe8ZzTUsH72yGuKyIumZrGXnryqmzjsDZ8WGbtzI1uOXsNhYVJgRgy75aHcrYByBNzOk19TgrK
6G4kas8Q9By/Ru2jxIiyH+bYv5SN8C65p1f7LLO+D/O7s6Bs4GrJh6RpTvyQ7HunZc69MjANZuoV
KYbhmjsUEgz9zGc8Wrap0w6bcm7k09Baz6KyYdlI0Xs9E5OBcrltxqsgTUgaQoM8VFZ3n9slPlSM
xDj2oxjIVFLcJjJuqex4qlLkgWQ6NqekLQZuvZPOsyWKF8z++iu7LlLoSJXzNj4sXbrX5isqWcII
xNZ7lV/nDLZzQPFNHC5xMAebdtJ/CCKchT6/LVNF3fGw0vTxMVDZeOoAH0aVlrei06jS8wsx+qQo
D51JQ54dqbbKcWuMFj1yKnvP8ZP8GXF8vuxrl3i+UDl9mtm4JRHdX1SGf1Rp/sgtv8BS6hBgsF1u
gjBgwAily+yCk6jvrThkU9FH4AtQYG7bdzNxSFKMDoGohYS1Z70tUjSMo9gcL4o4iN598APaNJG3
KyIBNJoB1Gw8TCw/Rmkl6M21JhQSQ11k978maENFONigDkIhD9387iESUSRErJiIyExvgaIkDHAJ
CTZht2ZM81l5NiUbTkVWVCxEhWItLGM868AXi6Iw0J4fe7CMRkWYFKdh5uNro8iNKukfY35WXYOE
g9TGBwdURXoA0b9z5DvyQfHZPMnjJDjOYIYEEeFZzVIbaKQa+tfYnM+0yB4ToBK2Z+t0gqugZGE1
u+2Nv01mXhOSaEWk8B7iUrEt6w5SRTErtHU9Ddl4G4BZFqPmpQ/ekirOpVHEC1hCmIPA/P6tPUXF
eBh2NZobFy1tIVvVn0gxNLqCaezhbIBTrCowm+UrsQyYm4zkMYbh48gpfwHLceGtgXRmResIsB0X
0TMlWC8xOA/doW+u4nt8QJ8G4Ice103qcJ7KtK9BEUEljdEsC20FCgEMZWyvkBq8mI6z95sZ3Va+
yUlR7y1QI8tQGGLx2SsGKSLQYTnaF4CPti4Up5Qtn4jrNuxYPrrRfiKZvBnQWsKOda80IGDTh3gq
QZ9o08MHLMcPW6/ORCPkUYBJaRz8KZv/GXnpLQKjgkvZW4qrYmGN7N3+tA1sVylxwr2biDeok2Q1
Ki4LTvnLMW2+yC6GfdAtLt37CZRLV0gXaFcA4pVZ/C4Ol3CktgcXCKx8mgDCjLEOfTNC5g4qVitm
zFP0mK44MiYW+6VdPgpFmA3GUxDUF5uZsOLPCkWiBY5/EkDFiULUQNWW5V4ock39fo1C2XyOama3
1/PZADJ3P+tSLWtfW8XA9cBwmqLiNPA4rxvPfiP5BPbBC+1OV821H+Funh1F1i2KsSO9e6yA7mzg
uwwIrwLGGwRfw0bxeQJQryimNMTt81Tx9k5KyPoKqA+e7WYoyo80ACwsaeOOgA1Aw2sDEGi6HJsV
ISi5U6yE4Z6a3t5YBonFoeB4kwAWtgCGtiINa8UcYmhLFYO4FO1ZVyhoCZ5o9e6mpyeRaoXNqPjF
VaRYxnRmxpqW35iqo5gQH4bgaOn7PDZmkpiz3s5kZ1kU8D7dcbYd1o7iJlFi8a9hw+soprIBrgwU
ZUll+C4AuyzAL3mt1eSUMuQJ5n1UhCab27ME2Ywn+cpx/ldvOHBQcuTfv8eyxNJ6jMqXiZUPGYls
mysQ9DcRChrqKUbUVb3gifsABA1sBUaKmRrzNGCpp2tfRmoKnOgMMfRggD5lLaGBo0aKSx0BVCmN
5hydwKyaCl5VFGsAzioU1xrUGyzZ8ZoL+9rTaKdztbhkrmISuFJUrOJjTUBZHol46k3mNOzlCYP5
KyDJXa7o2tJ/LX/TtvXy8fuHHlkEckTz6DtUtw15fBGzY7BMOXBzhnskXLJNYzeAzxcn7lAKRpvy
zRzPD7q5QHpn1s1HvAG4XGQ7E/yKWz/LEmpf1k7qHCvFES+KKKZJHrQYxBjUeAY5Lnk0VSDItK1u
3Zxhh+Z9c8f5uweqTOAMOkD/Ttvhd0c+8Kk/lov+ZNdeBun7Pa30p6yStxwA2gaEdgGinQptu5FD
ZLPcMYjExTm6qUhR1Iviqa2ieMihZ32r/RysgucW5DUpadw10Vu17DvhXmJbQXHAVorYzkG3e1P1
AuI514C6B+DuTFHeA2dGkQtSwz3jwyj55Vf1N76mKwtAXCpSPBmrbyYhI6gX4u32dxek3OqbR9qn
aXaS2NzojO/pH7BoUGi/yDhmYOnaEnwXPn/92wpkvVLsuqUo9jiYPiRYu6P4dlOR7pOEeZ8U/d6C
wVstMzO1gIkJKesRVh1U5tsOdL7d1UwLzD4JyUzCinE1iRvxEyHaC/GlIzIr4qbpJk9j2Fr9yVOE
vgA/XzO/f9OA9xvtGYkQFdSK6uf+tScG64cLwL+ryP9cOQAYOEJRhg1qAKEcAZWyBdhoAxAC4Q8o
mHIGKAUcr/2ewvV0k9koxdVpIn2eKgtBXOAjYJwc0nQ+RxM1L/YrLCChLgawJml0LeMgPeYNMxmH
x0LKpobg0OM86vcZDYJAh9CP0XnCGRDmDTRhHHQWVy9cxgF9tELsahxNbUIvSYGlfNW1uNXmRM33
pq2kaocHgL+P/A97Lg1KIgY7FN1ycIfl14jGgX7Q9watQ4VwkKbtVhLY4Vyj3A9U9EjaSeEzDMQQ
NoKIXpkifOWMQLv5mKVIJJBJdEglElHMK9y2TARRMYH6iIvOx4GG0fuEksLlZsubJ75HLttMFNfE
018JiJhXmyvPxrDZZ3jdW16488ZI5xdTuS98IuZ2FO1dWWi0lxrPMa/8tYYwQ4D4hIFyaMzKpuFg
1VB2DRkJIu9esm3T6avKkrut9wf1PJHKzEF5FrMUZetYKkyXyDRXS/vQtkehrB4Deg9itTir6+iV
PlfMH+zGfW98ziOuuo4Yx/XoWd8x6Nh0GvN/5ZodqE7mI23yErECyb6mOPIloARTzgDW7fhaD+LN
023KziJcbOZU0efZ1DzaCCwThBnDWuv2eUfeG7mJpSwnvvKdxG+Nsp+4aFBqx79QuguChiCFAqM3
9RcWSYaFAoVKkGohoudsMj49BCsds4oS4UqKAJ2/J49RIjIWm9hsrOwsBpoWB11LgLZllr7cZTp7
5Ej2x9LiBB+gsAn5NL5H8aeN/AV5lrNpNRttU7/rlR+mjVFdsLBl5bFlhjVSZhnf6WKIeUJ65Ptq
Tm22QTS3yWGxF+1EyhR+EyfNouw0YmoPFNX/ktFEgr8j/+nQ5Lsqfy7SfqPxvqx9Zjm60uyZ8VHL
k+esrj/0lq7J8slFkNMhyvEQ5gBjkxiCRkHgB9SirDopep08wAUzKuOObX9pJCHXvnLxeILapinL
ViODdY+zgOb6oPwIfEiySdqZgqc24nATNPMLccE2J0vLeaQbW8b/nslxM+Bjr7P9Zoe86RAGCbAu
9EG4TeDlxQ8HrVCm/EJZ9bO05kfTw2slc9Jzg+i5Nw9XFeVf50iKbGRFQzH8WlyUHlP2PCAzSiRW
I36cZGo95mCzey4G64XEMps2VEij33GU0x49DKxHCyJVE++z8DYWSZdtomxKgwOV0LEPHhEtFaNk
pK1ZH1rZX6AHVjpKJk25mUYlaULWtATySFT0V8Zl7FBaZ9dDb0VV8zRheaLgxVjn81IQh2/ABcx3
sD/r8rseq0gPhQ0NWUXxTVf+KAcVAVT25KBD6u/g8ufcwBCNdEqSZSfx8t1RLX6d1jwnAcvmQpmq
UuWsInHH8Vt3P+KpO8vE+UGB0LjrIwbvhEe/cZh4yQKj43noGOvYFDsJzhDXE/yGMma1yp0VKYuW
mLvHfJifyqVhluSm+Dzykm67bof67tegXFymsnLBuR1Er19AzQaa/AIZWjFf/ZlJvmbiPtCU32uS
/CSU8UvF5/twUB6wpbV/Sju+tQJfRVdtImUMqzkVrgJlEWtiIoYzXjELwdiMaGxRxjEb9RgZZoQX
eYcsTHgMl/kQr2h6XEnlLKuUvczp5NOYR+8uB8T/Yu68luPG0i39RKjAxoa9mYhJ7zOZtOINghIp
eI8N9/TzQaf6dLWm+5iYuTg3DJWixCQzAezfrPUtpKHDfWzqTzVwAltm+zoQAs87OEUZLr6Zjcbo
9FzPtDSfy8ub+Wn9TFKTNUw1QY++YTLFUnSCuJaBXkOPJbb8sOoWz1w2Zya0uRJWmwG0zZrpbRYY
N6MXBNDyTfXGulmF0i6BazzbteBIAAIXzjQ4QnHeLfBwdey/5RoML1X0QMQ1ZsJ+Cr9mpsqx9Tk1
OT86CYHldiI5DnI7tF5OFbuw4T2arSKMuQnWPLAJQM/Y/ytnEyYmHzJYOxO8HSzSb8E08+4A37UV
0DnNfM69/mEIme4k6GSi5FlG5U03MEd6VkRToY/uggHFLRTBa92nSzXz9gjufqv0gXtJE5+qZd5D
Wgvvm8CP2bvbySoPlFlrcBLeMcH764PH3rDGWbgJ1jTErAeb8IW9Y4RwAHXjsUxDb5kV+Q0yyS2Y
AAk48MZjrPh6Wi7LmSrYhhxAdsOBHtTpuG5MMpOEwEPQO9E5tmIyi9L4h9DrDdMK95zjLgGztEln
mqEO1rCZ+YY1oMMC4KHfQi+FoQcPBRgiXsn8lDvfsgj7Kfvw45ggpgCf2PziKAJU7Lzkez6y7MpE
sBnQVrReusJUN/sIqBNyXHO4UmdC48xq7GuojXb6HegiBNKZ50j7lK1Zw+GbjA5VST1RDG+2DgMS
7/Gbt430XC4zlMIK2BiCeLGve0EPa0SfCThJe+ZKjsiNuU4DIMtFvGpm+mTXIZhgUMtFObMpu5lS
6U3cY/pUrkvsnlvmFp+m5f105TqfEZfjxMqi8Pt+EYxTsHbd3SjEmRoKq+mMyBxqIjHdmuN2SsmF
QRUBZSCrrqMDfK0I9exO5su2gBaFAITbBhJnD5GTVCx0yzA6PVidI8zOaYZ3Bgin0aCekQwQ5xRU
8laXdX0YCizV4fgRwwBNZhiomLGgBggtIs9ZqMzIUDXDQ6MZIzqVrTEPBXUEWTNkdMaNSh62so4e
nRlEagyowCHDmTSLGW49DAxofwLtI65J+3JmnGkP17SYJdQBpNNiRp7ibXiyPCCokM3k2YCL6syA
1AKm+YI8j4hHCnVoJrxVYQ4fQASvhI51104RVah742EsrlgIMTE5FLTC/AAb8xOl8ndthrXWEdjW
CX4r66tkxrmqGewameiSyUmLl2EZfxPw7ZDZI2pojY8RiYTbsdJMil7swGacwU7dGj7Ak5nKBz0G
ltxSU/VwZl14s6RcBqtAzyDDuP6HCMDV2jOeNhn9Yx1UFKvf5ViAr9U7cj1GYzlGDCYsnBTjDLut
v0hofG5nBG4EC7fwo6dGc9cCd60HK7cRzVuBVyeuPyfHecoL2CYCDX8CY7eYYbvFjN2dbOcRb/13
NzbepKx2ToiQA8nEtEDS5pDa4rRbTRsPwkHrZ6DjYwcEmIfJrw+5zNWm53DOox3vKJAX2HKi9ZAD
LYMVbGjRE2Zhjf3lT2J57m1Ajp0JvBmvHJFGyGdm7DAPpp0JlXZXZc6DjucSo0fK5KkhhQ1qMf77
hYRiTCIvnq0ZbDzMiOPJJQiqn0l9YkJ02E/pgbQI84gsb1jzSCoXndF2x7I0uFp+/TGq1cRtVFzL
2E4p6BLGW03Sfiv1c5f5n0EXRtfS7ZptHtc/y6EmETHytgYZOyAlEaA5GGw8ftMJ4HmcO+/xVDf7
X4bosaFoRgPI7LiIbsjkITrI4eJNrb33VQD9DxP5uq2yn3S1w0Ul5qpIym6HXkWskpxhgU9e3Wnk
DP3lI2855Gikg6Ob+y/Y28QKKx6YJDcKDi1+yqWJ3t8Lih5SpffhQibbBSFqBQ9WTV+zl4Tu8GLK
2Lg/RxnWHajY+ZpM9moLouGrmdEVSqTP01DaR1UmUD6jgOhSSB6rysbsQQLvOOcJRvClXBcdXOI9
NUhWxjyv3yLGEOmUY05NrezukhwxGXm7spU1rT1kzSvL3HV6eGg9l4+yqMjIFBbs4S6Od5W5Z+VM
wdFbPPOin7GN3M9N75690qzxEGT60YfdBL5Y30FU3otQX8gWVUXfjuamjLCPmyN3gW3VYqcy67WN
jWFXeDPtuBQQ5N1K3LSCjiSoNlVWms9T0wJRGp76oRrWpAr5M6GkZOtT34jkIj2nl59WRpVgZERL
sZTQ1zLWsbpgA9p1FRbpignLS5cNiEyy9gmXN7npgeY8IQh9LMgi3ObYRg8jRUKOou2ZlSCVdWHM
0ej6hQf0GepGsnStI/N85HR+QSefV9/zdKQAY+mztkxnljdW7yxa7zCISoboDY8W55WoXvMoFKvB
Ji951+zpUvopfNGIYZY5k/EZ9p/w06/KzuyPXFzMelkukql1NCwKKBvLM8rV7sWNMmOf1BZrP5vU
SJQ+Q7cb6e6eGJzF6KdzZzV1eLQzfdhIvQ63jpsYpywA/IUschSd9m6WTK3d2I2vxESllqCKmTfb
YoLIgoCOtfzwUjfJuZtkvw5aw94GU9m9tppHid8od5Wy4F1NDeafRmsfCFbtvqkqkHi0vGDbBM4K
n4TxPHY45F268A6Y8UIJ7GtFP6IPGfpLpUEk65p4ZYRauiPV1HyKCYNDamfd09LN15UjqudcqXoX
sk1YyQCpkMmnfnSj6qGRuD790VD0kpF+SmNkoRIgiJRDfTXx6s4RXj8duzOhAdFFxsHWqSRTrjnj
1um5F2ONECBLqXeHGpUxqo1tzk2ftQjPV2ZX4qpVUbLUNPWoS6++VowbNcrta9GZ1FtFdkH9Mbd7
I1m5NsaYysyNdeOWxW5yeEIw7Ih2NMI2F3gbnIb4JRwAPCRQYOQkP0fsf+9RNF2bkWt9GqAyRzky
0kFrorvkGm4s5A8Tp8ndGdRPkDukE2POa9OIBPCiIAJWpPVOQRPgxlwletS82eHw1ldKrryYB1Lo
p0zD6oErOM/1o5b9ktMSymwRYSQafrex4F4lRoYp0xDK04RWrWeysYRBGu3LQa06TVpXu0rTTcOP
RhzlyIPFpXKmBl5EVvmjFLBRfvatux6jdtqBYJt2UYBWFK+4ZqI60hXlZecgoHNVfU1MXR5HX4+X
SDr8dW9yYmRI8S5cUejB+KW8TnY3pcfDQj/CR9UuSAca6OeSSNFWdy55QDSzj1Tdcv1tns0C8Ar1
VM62kLQkTUcClH96pvsdVmH3VMIu2LMfXyS9LRZ6p2NbC2fXIoI4x2ISneHuftatEjdgxhRCwG1f
pKSGP45Fnx0n9Y0YqsjT+5mwmu69AtiGUTb5KcVIpNdUhppgXAJrdtM2rUIDyMAyDyPxrffRD6DU
2vJxeaRnjN8aVzGCUcGn1NUD67Wr5k3ZGVl6y6rTw+U47axiOpHEQpRiLMsLI7Md5lsSS5nUbfpU
MmYEua9AOHTkLd7NTMX30S8QxAq6rV9/BwfMJ5Qy/dJKuziYXlQe0Du8CqeAsuZWT0Piac+TcJJL
Xyef7n3yp/ypA0bxSL/kij4jXsRtsHd+OSMrKhwkK783L5qNIcIcg5Nl+922M8avvImsLTqNcqk5
ufdQ9ZP3MNl6hQiKUXmb5OPWnfxmaSWa9+CSRbvwcl8dKqsCKOShu3DM4ZJyiTV52zHUQBC2JDKX
NO9k4+uJgeZX+K8t2HWGaVjVfv1ncBGp/RrUdnsbI688G0P5iuMZkqsr3+xYm1Zh29t4NqT55qUg
o4L83IBsA/acIXojF3DZQUeVhdzVfhytWBsGEIxq9xWKRbGsfV+CRyJ8sshygohzI31IjZOnkBiF
Y50uJ6AKVQdJL9U0YxkmYb01xmHC+fxUMCJaDFXq7GmIfkgXfnIvSvOkC8PegHzJ+QsMtouchxXT
m/JDI2V8YRyCMaLF0LOTEoO5TAFGeAF6GhGbB6jjc8owrAmGJJTMpTo0YjqY872H83+jPJRbHh+W
lA991d9ziwtM2AxusjB7KfDIksygP5iJo20nbCCMbVt0K/OkhXF2pciS0TWmd0Y87cLIoMKuBMvD
dCQ1xoFar1cvRXxljPog4pnm1pCGo8rXfmDQ4g7YcN2EqlVXwc6KjuHkEFwHZ2QZ9QhqzEbdosQ8
l46PsgvpUH/1s+mKEeQpTMms8HWcnf5zCjE064bHyHY+Kp1OrhQFXNW7PgYfgW+xgsUsUI3VK5Jd
SMLWQ6rHRAj7wD/L4qUHFteyXZ4DFN4c13vSUrT4ABp+tBZDb00bNuZI1KhDjl8qixNhAM9dxoIG
fPZDKr9G2AD8LGXzzuBKHH2DAEthtWhYCv8DqvF5jCEHkIeWL72u+eRA+/RNcD6MKvYBe5AUTWI+
ML9i/mAsBjd51BrvPmnuLsYAtaginO91wIGpu80SgzRSzZCFUD0sJBNy+ogd8J6nkpnEqgw7En+1
J8tMkYo5/kImFTaVSv5Unf69qjBE6lxNLcHOGgPxtnGYqFMqxzFWbT5EmIdGDSs7h2LExIL53qIx
0xerNc4TtcvS1lEiR9m/SdL/W27Cf24B/Gu81v/6r3kJ/1Xm1/9EN+FffD1zENifAV+Xj4yAr/9d
q+//6CP8dxeh7f3h2ha2N2kbUsf9huj9Txeho/+BfQ+stEMclDF7+f7uIjT+sFHCu9jXHHgKroUU
/m8uQuMPUwgLlZEpdHaWGAz/FlB2+zfrANlmfBbBV/Hnf//VI/e7MQ8LGB5F0uXwovGt5G/uI78f
hywrS1CsTXA3ASGSGvrc6CWhMjON4tO3vNfe8F7/8u78k1f93dbw26uav4XmICdpHIAUzip0nJ2A
iVx0h/+3V/jNcIjYFZyQXTgrsgZot48dk8X/+BVm8+BfrRm/fgfsCqaNCVT39N/C+UYAPHpD8tJq
6itiycb1MNRbF2PJf/wyv+cL/f4y81v5F38PD7O2U5KXIaRjUQ/PYvlS4Ej7j19ktpH837+LNVsz
cZnAjPvHFwGuYXspmlAIwztiutFtjCBfkTPH/4n/UDr//KU89i+0RQ7GzH98KZx+A8uulF4hjrcp
Ik5DN1Hj5UwzaYfy+jTLOWOfSBQTyitx0AjHx4rT94cW/NCTij5vYLiEYnETMnxr8b/2xpsGOUjJ
bGNO7VMLmadyTi2ivvFRRMNWG74cECndzL/D1FEw3EF/5JAZl2cOU17Sv9i6wzDbhxNICiTjAqO2
hVUd5qv3c8R5LtAlacQsKNXfTLf46MvpcU48azKfua61Chu10edVAKyZ6a3H8uifqrZFzBDurLFD
I4sPrHxD+EeoBzKqMUTUSlmOPCByJMzy25A9mCBmsmwZkasim3PtMwvoXAZRcsm2bwETbJeh2ij9
5YBYa+iTbdIySurzQz4hkK5cmAXFypTg5UJ7WatHiW4hSuNDbEMeaD6LHNENtRFQEwgQPcuU2HL4
jWC7jYxs6x+G2OT1Wdm3dnwPkuPEzknrUF5o2sqQzYJqmm+KqnqeyaHksR5RXW49PaDKsKNVhDzB
bC3eJnbtpkCK6lADP8JUJ3b1bRa8yirnRDqSbG2VA2pNEoJzeP7WcjTL3eC8m7gJrOchftNNa4sI
cJFEcEOZrYzqmPmEXrXQeRitVfVeiOCEXQZAMCmiDZLgH+VOdljvUYpF2g87bhcNHJkkLpYaA46K
GbxPWdFUIzjrnC75rRPOnFNwYxh5sdL6ox8eQBAuYfVtHUc+o9xkwa/zccUIWQxJe2YT1IVtDEG1
xhxKGwAa0TkQgq3LmE2+uZx/IJ4zR7tvThNT+8z4qsVzw7Y6Cw4DM5WIOGFER0G0ltpTzQwMICr2
o2WJ6MvMTxrNepkVjDXXsH6oSuWXDIdVHbKqlOo4ByznrrFR0InAnoaatRVhtRNzmlRuwbOJN3U+
Ho1hFkWApDOSA53iqp931E17F7VxbHUFBdY4ZhT09YuRIVuyu0c9UMeIXhmN1s0uu42GjTZRzXUQ
xZar86C1EJtcbW101cF0UTk13c6dbaRdvBy4OUyAjWP7ip51lSef2A62DIcC8d2Kh6vum9yx54S8
OjPazItDzz0BzQAVhfcF4CFZhOmuQGJUF3gzE7QKYdStfTK8AxXuHS54oc6lxdaqdPlkoBkh8peg
jWTnrHQRXeo0AyqmnciqRjXvQ5rk4mJFznIf8YfXH+w6XzqrgvJSn5J1lQNRQsVfAvU1UfYTakx0
TLQXpMfXpHJrjkfvPD4M2k8nVHuRsA8dXIIO7ODF2TMMQMVAHIM7vBuDak9Fom2Y269Z07/Tcp8i
1a3cDC1QCsof4DFB8PbKtY9T8kAo5EJ2R9syrllk8iuGW1PqCyjsCzFNq65K186EM4fhrUN7hJZ8
2XdMP7jBe4SZOqbJPoMjzm3mb0pvWs7fJSQ/Tg6P88eQxxcr+a46D7/RREx4e3Ta4O4NOvZXsYgT
9l4bvDnEfMDejc6dL/+To+qfnury74/2387c3kViqcuMdS3aBAPh0enXKfX/u/T8V0Xlf60+/Z9Y
erq8k/8aZPGo6iinDP2HlNj5n/zJsbDkH57jmK5nkiUsLY7df69ALZcK1Jas1/4sJ/9egdp/6ILs
WAZ2lm7gjTX5hn+rQP9wJZwmz6N2NQxJkuN/pwI1DPHbhWMLR3jUvxQfLsUU3/Ufa4Ko5oGfN7YL
oRgfKr4AnvVWz90SIOOx4AtjrxxBVgj6y2wfjBh+ICZd8rqQx842dqhaWPqqWW4TBMwUSLXoYwea
pb4z3DJYNf7Ig7tl7F4HHTD46MbiMN+mKOGhHqBvFfgDG/aWJUdeblRL4UbEfieevrFx27VSMDWU
kvC5OKKfzSZGzNFDpA0WYRg5ckied7hdf0o1Jw8mzc0xmNBlY30ewGrtsSnKHoukhoyPQJflvHq3
HXd8VDD+FjJ60nSJAsbzn1BBlTsDgi7L5nzYIOZEUIYfhIC3AcO5R7XgpeUulsObhwRXVXjcNDN4
QSNHDrjv/yjVV+sZ4T4GsbRoC9ltx1xjCWmPX1KojTFV74G4ZjJ0NlGje0tdVNoZgPcltdtlHRnu
o4ynaOt3/of8paGykUkQJYU4tfMXY8iz0Y0Q6KCg3xujcYT/vCh61HzsYfrFIDAnSYLh15NBZZY+
9mUmL3YQKIQpEEpHtfYH/gXbSKSJw3PVGgpumESaMc6AKX4bPXURUyY9tq3I3xYD47biooaPyWdr
4Xbtq++x1icjdtPWpIBOLcA3IpTWegXw0+pfs4ToQSc0653Q7NeWqSG2iHTlMZ1axaj2Q68hBab3
r2HT/JDZrCo0AqTGCoIWHRd4vvbDTRnhY9phyEqpvEn07xqq4J0yqqfe6TxAjTkEgEK/mVN1cMqa
cUoz7fRR6mvcMAXLK/IKDa1ko8ms08bzPCuVHssKyIFt5PwQownWFGEAPjO5iV6scazAgLchdnpn
3lejyGePm6x6vK5lZRLXHT8CTesJWRjQVsViCVleHQx/LgRDvhmqi3ZX6KCVjPIkBwdf+kkzx/I4
+JSkOSnAbQwCNEDYzxgTHCHCIY00yZXbxMceuC1rJOC/RWIfeU9WQ2o8xWZY7t3CXfWhX6NgAOvk
vUdopBBYwXwL1fgWStiiVA7YV2w4CZHVlhudzQ70+vIcl604QJVvuCFg+Eog12GEicKAulwXXbDK
oHnYE1ICMi28rev35P7GLYRZW+vWFiNR1pfpR2sTw4BmG8IHVZE1XWshluYc7Jkz+iK2jZ8Y1cPO
ZAA/I2uxJTq5v4kIRw35kNZ18+YExK45kDS7ysY5lPgPbTx8S63XFMJhb76QBAdJUMXs3IOcYC0K
ApO5SanDsdD5QUvZXUXqJKs0SgZ26iVgEcxDEE+7K0z+RUVp1KQJDxWd8IgedKDMSLDrK/yPcaEQ
g9n9xQhzLmrHnB3RC1yB9iaDNrfUG3zNsulOExB4EU23XI/UNUjDZz1Kv9de/Z4O1oeRZ59dILpV
RSe4GQuXgVFlviHFXLML/Oa03pyWlUGFthDSyx5bd1RaQBT6iqhpYV7MAgFCqOerZHLKWw0KbYkt
4Ra0g3d2A89fFpr1I54qtQsdMjPJZmV9OAIKuTMgRGPmWcOmtIzvoTuJRRSQp9xxH/ddh/XEDl/K
jtI5MpD4eKW97HIRosQLooU78hHj+EaViaXb5dmAUV+Pm2Nn1q8qNHe+pLJTLuRoh1yjGiZ5wnYQ
53ZNwtUMgfW9x7giA66bbkN4NpuM/XrvWys1jLfBLQFDOz2XGr5EJ2aXO3T0Hy0JAMOt0OGfu7o9
rWotfk7fs9yNDn4qf1aJdyht9ZgWd9EyApVWAc459r6k5x7rEIOynRBhWxQ+Q1uTxsHyzwSY4+BE
+pEXU7PWFE4ap1NIX1Eh9gNCeREbm9jiYhkQL64IS0EMCAN5URq4f1vRPUxlWK+FNWKosMES9DmU
6PTBwjdrRzAoEIBtpHy0OwWfSYn3argGelkvCglaLJLlMgOSt4OfHcI9AyJY9ERPOB0q31yhpeBq
s521k4M0UIbOdeJoX25n/wRWvpERmB7LOKmO/kpAj+Ag/apnm/3k2q+mWSfA2edPs2g1uIjfyHoC
3NFUO1+LDKDV/rjI0Lg6A4JIpB3NpkPEgV2+JPukO+as5XQEI4ipm+PYuN9sMowjK72DIpzOhsbe
VBfmw0DazLLw+pMpkBpOZf3dKrVdnHggN4f6OHk0CLlm60DnvGem3S/qrOnImsmhvdpK0Oms0iFV
8/UrL2FDZnqQ1G9NARAmmjtP1yT9tHflxQsrRLdGtk/BDS9ZctIJAUWgtDC3Vhl+WU0INSfrFtzM
2bEmxSzyz0Wmf8h6l7fmAMpa3nU13rvGvWaO2qOufy807Rn87RdWkTlvkDPDvMch1QG2p1UhplOn
z1iA7s7vS0c3MG1QnkNhED5NgfZgoPzsfBwPHBNjrn8EqCfAolL8RxAnypSJtsshYhUEyIit1LXP
POl6uqN+T87sOeGIAdOeHIvoXClScTP3tcwIPDKG8DaTOZrsJXpBHIHEKTUJ2/Px7XG9EEEaPOsN
q02uC5+JgX0bRo4muNMw/R+Tejw06uxE3rcMA8KuMPIRSVaMvafBNhY0+UqLfRrpqjz1eqqv05ze
F0CpWFhCd1emrfG/0UyY8UA6V3sgFfOaeDFL6EG7NhYhJLW5GkkJWxENSt60/yCK0t8F5dguTOB9
RYuhXfEYgr7xU0agCEeru1szkjJrNiofnntg3wvLJY96QrsPIBRv+0cWdLuWm4lcxQfhAin1u9Xo
tt+RF8Ikih1r7dOjrNyWKM0U3sYyDBWclPDGuUkcE2SiyJAXwwjvYU9vbtvFGS4yKunph+nbPNfL
CGFKQn9vtN91zPILwxxx7ifQyywMNXEbgftJXfpa2VIOVjc/d14Ks34bY3WFdNAvuPT2zhgTYlzk
EQaZYZ31fnjGpV4e6rbYmBhH3dCJtrgjcxSsI7XaA/uOZldSqfP5jgBcMcR4OYbQMWiqY0tVlqfo
cad66mcH9VYqJPOG36ydcPxKHDPbBtANSFtzHbyF1IthA+xCS1jWl9iVOoSE5HdXxHD4JvtpYiai
1nvQJmZIwKzLTewh4DJa1mL5sEudaR1C/k1aYW2GLqAWpT/uGixxHj5ssnc+ZY+ejO3qDfHci9VY
cqXB0ybVBX8esfdPU1jJnbKJWUYWdAyMOQ1GQEMvWCXZSPVAAWMpivv0uYwMYtM6UlXGYBekHRK5
SkfkU+X7ARXRknycqwbsQgs81lc9pZ2E2aAy3q2e2mrUtIe6Efs2KNdZylM7CyY4ER1WP4kJ1HSF
tRON8TXWFktsEk6rHnsQoXTAY7N7XBbTtTUxVufBm+No5qaLSnEgohqEeYeaHpyYqjexdJ/0Fk9l
xuygYNm213QiFCsLdQGyP5S+iEjzfG9jsjnAMMFg2CWkNbjeljIs5jmmmDImxN4hONGMlkWayrmC
zK8OAx7gFVK6Tc4EkituDEIleIx4YjTRTOZjlQfPLu27yo18T3YnAyme0KUvDL6l9exWLwQrOQ9p
9CE03GttwJNGT3Bj620CnZv4E/ZD7C4JCGPUBjiVgSAhwWC6kRVd3Lq31m7Ggw8A6gruz0+AnTyv
9CHb9iaHeJT2hy438A3cHX1Qx++N7i/1tsiuTa8oEQaOZxI8loiRqAYnSaKKTL9UHTyAYIXXGVWb
oJwEecfYScLgLcGRQ5YFOuIwOJkIntd+Ao/B0ZixFuQKLlPP+8benvVa6+E0tdDjJODT2bsh4AgB
QbGujHYIX/UVpvFwHYUI8oua2x1FCrgnhvLAXtV3Aa56MQpodhyOSys2xWbA3jGDcLJ1L8+ctfnO
1JtnzWfXxtGI+h/E/KriEYu+1z3oNG9+nyHRNu/wpWv4reG5G9XJzFxvT7YzzrHyWeTWs04d1aL0
t0ng2PVd8yzq6D6V7quv2zeXDAx4VGQ+9E75i/Zrnete25OrgcYekAexIsN45GU3WZSlhI+k8Npw
WiwbH5aXZC2/Tj2HA1ppe1iVYEky4pJmwJmmvjxvjiyNcsC8TQYxFbRCivC/EMW3Ii+GdW3nJwet
CcPukpO8ZhZEDy75LcXeyRh8lQyAS87quKkh77bfpNbKjT85alO1mlqPIkDgDa7ZbPEVCPIU92qC
14PNjGxOoD2j2yz0tECghjdr1aQxKvvgoWnMxxYC9naM6A+moffXEkFAVYZbfPmgSGq7xtQ3nzQe
liandrtNn7UoznzJRLQzyd4Bxf3QY0Cjz32tmHZhx30KRa3BBbff3YpIjayw340JHI2rZbRVrbUu
wuE2GmOBRXeM7h4SwoUdsZixukfYKdWG5BsctkFX7amUEdG/+nby0SdYZUmKx7iAQmQp28LfaHTd
prbRZhN34Nk7z3aDC8GwYgbzykI33ka9WEcVcRGZIc+06DlQO6jtdmg+mhXOjrlV7ww8fHbFsH2I
c/Pw6wubuGwXmCIpV1XI0Z57/LLtYLRrW7PfA//N1Ihb9As8nXXGo2MEqyG1KYItJ056lIff2E/Y
tLaY4Cfub805eUZ0s6xU2xf+XG9O+PDMsMmWkw/cSznIHPNiL+fQKiNr0D93fbxSjlY8YpfcFHB7
l47oECqLSD4U1eAjnRx6ki9xVtABGzWcYgP60JVwHYS6hR9sSMfiULRgmIi6vYAbJQ81U8WNUNGl
sAN/H088e9gprRtUamx0AFLotpgF1s5NFaZFopXiixbaJ9dMuHyFPTcZdrYnsOwMaIDdUJeSsmQH
gj/ynsAMQTWn/HBfZw2PDq7M068//fqSWBUilDz+CspBHqL5SzUG0WYmbi0s+BWAI1J/O9oF7ECM
A7DFsP4ffn1p+/rPP4k6vNSt54FfFPkdEdOuanKdtw9TNQCH9AiaA+uug2u0znEfsI1iHYX/Z9GW
fbgKENeNVCs3MD0XzeB9JZIGxQhnK3B9Y+Zlt1QAxADo+psZ9M49xRW2aPMEPjB12yroABMAoyjX
wA9g6rl9cDW1ACVpYR7xEu1tN7fuSIzNY54nw7IJc/WWv8pAS3ZjjxCdeXN5+/UldTx0FTIbt55q
8DAkYGmKNLi54+Rv8aRg9hwjmjxoQ6gT+Mkvsu+TC+lFEA1ZwoWGFbasdjoSA+usIH8i/xFKp98E
qGOOdDhg81XIvspsg2OqiagADc40rf8V/TVm/uy2ANZDLnrBwdxmeyeMNKQnfUBaKgSM2HCP+HDU
C0X+KzxAcXJ1HmqDyVSjsgfSmzK44yG39aIqvOpQGwJUaM5xAPoqh5Im0d57+Z27t9s0TWVcuYa/
DVzlN1uweuPHQhFTHTN7p9SQ3D1qzKWC5r0YMgLwes6He9QZ/sMvzW4gxmRdHyVG7isY5/7qpuDT
fAcAg6yDS9591nBTKLHr6C1s/WIbR1ZGzLq0uFWJ1YhCNln1UFuPXaCo7HMD3JhP3nqrJHztXKTr
bKrLFcTG+MFGnUSudr+WDGCWOjCjY4F6Uwm8WUkCYQ6oww6AD57vywgj5KjVMxc2GXHm9bG653W3
TuiHth4xOqvYbEFEmbfGqIttyrOH6ifNrpbq0rVGYgiIqZrQ+EGey6IddnDR1KnsEf0ZxUDHZbHy
CCaJVyX2T1Me7+3YyA7EHg1np5kd9LGj1lMvx4sonTtlq75Hgj9efn0Z/C5cmBWGETbZF7sOx1eA
UsZaxJ46MmxAqSL7MyAuAZMClzA1CGe4c3Kc9rsjR8xCECZeBh7dyw470pKmMznX+aNIavWQc6Ls
i4oONG0qdW7LbKszwAmdJ97Tn0PaOxtKknlaOlSbduB2RBG2gYpXcJwDsHTjj2GudF0oMEsNM+fG
T+t8/SGitDvoGrIAreaJXRsvE9SVZYfKcNP2BlLPto32rt3jwZLpuHEldRWTx/GJA/6b1yioAf18
OKRe/eYJrBEuWBe6w/DBopHv2rx7tpPwewkeV40ghibCW9bypVWRvSL3DGU+6TCXjOLNBafatLu0
8tSuVkQkORmd7Oz2UH5+kxF7ZSdFvuS6xUE1jO1mO/qq4k2fWpIjpNAZMcb+5/w2LiamypvBUU88
Wm/hSKoUGAFa730dV8g4h76Gk0s14VfAAbUR1SdEFZLNfJ60bCWHVHi0TP1XNZsOAiNolvP+ixLa
lgvLGWzygwjMgo9y8P20enDZh5Ytn7GbPgA46+dnjLsKaGR3kJGIcxkQYuN8IKEJkBe9Ytiw6sag
48zgntrpjKUswDkkvM9xRc9m2yUMWMDA3sj6VOLSsMvGBA/8WU26tdd7693Gn8tn4p/z3P7A90fN
ZcpxI8FpoPqbmEngqKl4C8vu/3B3XruRY+mWfpV5ARa46TYJzFU4hpFC3t4QUqaS3ns+/XzMrj6T
CqmlUweYmwG6G1WoziIZ3Nzm/9f6VjvuOy2KV60Vj/zqd2i1uwfBWMVfUdg7ouQQ7BVwcNBnT2gn
Xd+gQy3hfKqQcFYkewZ0GylQKgWYA79ga1fY4lJPVAio3kNk1ZeFeiGZfs5kY6kL2TsMtc7p0XDn
pIyBIxnAimH39Zsdm2OWnZb855ZfVDIAAT+2Swtp/3704dOnfv4yIbTfWughaX0TfYAmd6FHwQ42
j7ZWbf/NJm0xcAK3hFxIhnXgHScPSUMBm3XD6oRPLzZwozXZvhLkFsoGxd4ExpfSSrw21eGq1vhz
jXI1jmx8MpUYZhCUOI87dRtPhnDr1pW6TbBid5doxH9VGrmx+Ga6tTUUbCdGuFx+SeBQPs9RvbaN
lULZI24i2UE6DzIOwez69S8+4hpLOmZmL6b0wHCeqGRc4/hFJG2QttbgkIankV0zbzeIjz1/SSWL
MAArvfCpRFDkzFBuaOznQ6NYa62CvKHlXFdXFrHQVb2x2AzploFYtaPjLFLbhckE8jjKJeTiOSLu
zWIdPHS0Utaar/TrzIYRnJUIa0GTkbypLlo9Sp48Wh+h2R6jCvmu1LtoA+ua+nYr6cHOvXh1Aplb
cXOeL8oz2jqvSFi2TmQ2L5lOSTuNyXIJZyBUNpCsndYW+pO+BOMHn8hOZLlNtPPW1CIMWj3noGR6
ILSwd6tA0SBDxQ/ZWOZcMC9upgBXVmfQCXc8RV+RsYbBMU8SYD1aTktFJQQn7Vt30muS5kbdLbqJ
cMD7sMsIkR6ALkkyuuJgcBs7fiFrG9G+JVpAwHX/UGNWKWyTLWbdEaVM99+OFA21SBw+Ym686Mn1
vMb3gvzRCt26oyZVKDYFrhDTeBSNbmxMTzWa71XMsrAx+G4vwfZW9BC3WYEy3ze6Yyb6o+cExr4p
s+3Ua6BqKlpwVpHay5H4sTW4zMydZ/rElA+Gzxen6uG49nG2Mr3492NuWBcQMMZVSp7sYI3xtqKX
NWgzZAonbUDS5p5fVBUPmp5tpiQcN1qZ9W5AyIvhyfigUFCm9GzejGY7ATPyGLh9argZonA/4fN0
yoqT1hhtykjHLGeQxRTEkbWh7fL7ZaeKRoNjPvAZmPSuuiC/zzKIm9HQuHVKyMbghW7ZsSvFD7Yc
kdRTHpn2lhmPt110YPOWZo29wAKQrY3yJqtCfNwp77Ohq4XSRlt5U3BHwjZbvdmpbzRWtjM1vONh
7V2xTAYPVo4uNy6n69Fv2ZbopbVWHbJ6qN1C4o1XRtkipuFTWlXMHisxo7KtEkVEWkoXVkSSwAoo
tV8Nxzw+ad/tIUO5idm8Kbm4NkggB4tw2cWNdWE641ukYgMAPbluTI7zzWBC/rTBaGPkc6Su7uwI
7wbkjXHAvYK99mdQPhvHocHVjBFqncfaI7F72EAzcc4xVUJiUFn0X7rG/6miWlrAX679duNnJq7h
bmmA1l1wEhBsgNJtH4bPRL6sqpjtI6O9YsoufrAgXFKW0Q2LOdkg6tj3DmSpbT3Dv4uD4NlsqQJP
SRMtfMvchC8jIXjrRMA6Ms1olvQHWy+FD2h2+6IS107mdMRtTbQfceo34CWIMgufvQDXqMYM4hfF
S+ikN6OX+W5RQEXFX7skQnqVjV1OaRLEmK3cC36hFT7OV2lR6O+i/t4gmoqMLbS7NT8F3M67WCM1
bKxp3fXn9LYALYw4xroQGv0v2ir7qAcA7CR4er1wYwT5YxQ4KM3tmj4fRlSNja1UyB6aGvU5qsfr
8DJsyGOpsonjvKA8ZzQ7PWiOY1S9WSzvC79rjllA2k8nLAqDZ9OAIhz232vsIQyhc1r52t2kRPuk
usT9QCeQxOxp3c+AN95mRfOo3mRkxwk/+wF/6zLqx31Osj215XiVK2MBbVoFyj8pq9jrX0cPopxv
vCR2dNXOXjMptEcLD5xLMQL5HvvhhVVQ7qoQstAB2yEVAtqsYkyecFCvuoY9qSSYKppZGlME27Kf
VglsxUVco8onzZX8GkaGXyawPjKbMkSIkaG+0+P0TQ0G6hMeSU1zMNtY3faVBRsPW37gTI9t4Gyo
Z1/12mWsGr9IowTaWLPEz6QrFF+vzHDnUeDzDcXGLdYqqRdowDOJbkYBHdykiG2SOlyNGThW3u01
h557zvGXlidoVprnajU8Er26I52b4NRXq6SS2NXPvh4eh7G+Vvt22tnOQOqRlr/lSfyjTmjNtV3m
QjIVZ0NHJYNm8m4KuVLeHxSn8/Y0j4qFVrI775Rz/S7l+WZWbm7hulaKFpclBZIww1OpDp4O9yj7
0VvjrvBabN6I6uLwzq+GN9scztOUTbauj0sTT+H5Vnr3akZZHzPOXSmdvemxTZYXZqadBxXpoCCF
xtmpbLO1OMLQcHKY1bJFPTWib134qv/TbuoLcqR7Kp8T5HOfA0Nlo6SLZm4oqQjKaM2VEBY/QPFT
SxuHGivLZbnTWUrlJJct7aYhJfOZT6qA92EziS2nbjzXZHahTWeWUx7YinR7NBQjdlN3HmII3YsF
xr9ibwpn3XTmdT0kAFmsIECcaaxs0dQU+BBPFER0o+zM33rLBFNmyrVi9ZzJocsnLRxrK2a1V5QE
5VxMq7Tqt2EJACXLaqxLDMjqzdNhUORZ+iOz9TlHi9CgeUHWSKvMPOcR1x2skzB/4x8/CUHVL9KP
6KXvHGsEzUQSO5mkZ1YBsrHXrvRZ69njZ61vnRwRWeFgvJuwU4VNtTWEPu4mrSb/7FJN2eKFZXtV
W+XOn1AEoMW8bYzkzMbWQDN/18c92awpX1aMVrZObuFj3dRtt4Z0B7Md2lmP161X8istl+SwK1dh
YW9aCYix4zRbaedgIWzRwnv0C3hFnXpJi559QrnNQ/+WqFK3jYpHzc6eQ1mrKzSN13hVRozr5Khq
6ip3xHVkX+AXP0PBZ2hpsYllm67iskHiNR90AUxknb2HBUQyQ3WoSlPlhH6UaTd3/2ttVR6yuuUu
lLTcmjxJWq8bQmLdFI4fWhNrAdTDWYiudGju2rsm5QQ7jLaxBrcAAU434XjDcwH+UCAGhbxCr/Fy
aDt/RwITVP+IRFDLx3VdpM311FmQ1rFpe41eL2GUT4vM6ALqQHcg9naqDhiqaLo9nhZqa12BTfsm
qoyrhBolPTLw1LV1T7OECahg48J9soUhZNRL0h/E8Bxjc/gFrRXt3iAeJ+vSC6oWPcX40pn86+Oi
3mgt+FRLYJcVEx0ufOdIdmpzk4IUWDl9+GrNDTJItT59flp2+Qw3w8IcaK4U9VLrzAfFDFkHhsyB
4vdTrZkf9KK5MXULmHDYuFPpnLc0GhIlWDejcqkhaBlzdI66hRqyf8CfepeZxGpRNx+2aSNApsfq
ZWYB3yM17dckCU0bDHJvsGMhL+JTGHz7kRQ+3O/48GJL3/hDPawkAxeBtA6VdDTWZc0ezQkojxv+
9Jqizu4SkR4M4jw6034uoRlvMhTwnsIfo1iNGIhoxIXZjS+qVhEUURiP4SQ2amsoe2aAQz/NVmsR
TSvRy59wM9R129NSbYR1aQwXQZANq6wB/WqqHoQQ8sf0pgOx2Jg/mvCezeXsY0UX3yaVtk/LDjic
UbAQHQyyWNdOGV036mwRMsdVJ9j4BcQNoWSCYzHQq8h7C5ey1t9h46Yyy53icoXcaOHSIYqsWcZp
FZ1VQn9RVSBgRYRPqRDBBQDJ58QZJ5KLIFrkQz0ta8PYopkrrnNDPcaOzxehiVtNsYr1P9dA/ve8
Nbd5yn/+9zs9429jyI+8GIF8BM1/Num8+0PYSf6WaM6+l3d/s+bHbyBHvFXj9VtNoOu/nSfz//O/
+w//dtLcjgVOmh95mzXzv80P8+y9ovErDeTipXp9+ZnXp3/i3xJI5y9Dm10aBB7xgQsVm8vfJhzT
+csyseHYpq3i5tCs/yuBFPpfOC91ff6DhqUaBn/q3xJI/a/578nD5c/hYrD+kQmHf+uJAQPto8N/
AYtpquGIUwUkdf8ioMKhLLvcWSX+S5fb2xakbFvpZ2qnrxP8wIscgkSao6Ui5NVKV6DXXc2MXnMh
uuWQih9ZwcE8kRofPBIuup+4RTftxDE+zu1NoYkfw3DoKBstKHZcFOa9n1ocB5wVsP4NzSFlETTB
Gx2QRwtENm0SX0HZl7fqixHTgYTNqDSD64EjnxJlDQl4GTL001I/V/xsBa+dxJGU76FzW0icI1qK
sW1ZdpoVwPUd0sxNbD44+IZByc0Jt0Q+EfwDW64PklWDJryjGyWTFdzvy4kpyTDzTR8n1G+pfngq
5U8MCdjQJYXsJpEb6J/raoDoVLDREOp1N1zn1McWo2zPxgS3R02WJeAdocVPSn1AgnkwsXBLY06f
iFGDcLM2pz4hNwV8M10Fymv9rkStFCh2vk4yTjiLDfMb/p46k9ygolsnlNHD4HxyyBIb5ENcda5w
vNcyT3gd6kVNYGa19bTkotDF22i3j0aqXsU97J4YS28QX5Xdc94jQLElIPXoIozjNcse0BxWsDKt
n4y4ZUKBVxCS27AYEoMeeiaYUCN6gOWikb+imkYAxwe6lWd5Ia7r3N8TTt+SG1k7cmOjTUS2Q9/G
gOWJ7FVSnOrym/lJbeOHAjA1ZTeRBOrCYwURVbIxqOkRdLmWVXosaUt6zUgIWkF5zYylW8YJFR/x
FM0npxL+CM/cZtZD7Q0bp0p3rTJd60a9tqudZRHh1Q3kMMiNqg4vWUGDi7pjJXZg69sl2NBD6eEl
EVm0zzJAMWN8KDs88XbqJmMER268BD0BW9Tb1jLFW1mvBWPHSWmtTOG90ierVN2k6rgUHULhaNgM
iHQt9d4sL0tsCalt3mBr3w9oTk3rxmSgFcrR8O44gBJCUUGLTo84VTgSS86B+XkyeeitsM3Y1wap
U3gvsD4kYPj67ZD228ZPDnXqrFpRX1g2x18ilefhOV8D6h4VHmeVKs06r/kockFtVlkGVD/jajdf
W6MMTEREpXJyYriXLFRgAKO2WVEv2c+c3wpJSs5Zk43cps9uC8ArEQ/tIR9D3n8xKexFI+y245UZ
5OcsqVcx2QAhckAjSreGtKi8eOjseE9TvadVc96GyUFCC2e/GV5V2ozUC71n4D9Qhxx3bH7Rr73J
HfXMx3hVSGAGrbavgmLTmE+jLlYtB7GKRnuAoCQDmcC3RaagSiyGR7k6hrkqpgJ9GGUj69wy+GRp
h/n7UQZXRjZgnOi2JJodhBxIGfAO8QTzF3Vr7FhuWyTLVHTbKbG3VguiVS2eO/8n3MurUCbbJm/X
RUxuF3RZwyGFho6RotHlzJLDWCjD/xs36/93loI5Wuk/Owpug7f/tXgJXtKXdwvq/If+XlAl/lRS
JwVUNhT7swv1vxZUW/3LsA2cro6OjsDkn/2Xq1WTf2mWY6iOkHTLJYvg38uppv6FJEuddQe6xlnO
1P+Jo0CcegxVTUNN6ki0Uv9aUd/7CYyCyHYjBN2p6R0x6KkJt7trCcoQ9TFO6wkOPeAw3+w2QUvM
YOlznLHsXNkZE9WLPp+AqCXUChsyJEwNyGaV0vH54xf9xAIrTo2d801y1JP4MUyCvewTI2RD6Fc1
mn3uViaK6MRW5SYpS6yEEByOiJ4PTYmArFcJZLYbVr1Mswao7MkaPDaRjH6hc8JBnwvkHVK60Hbf
3N/sX/3TE8r9mbYtJe8J04g1O5D/NJ7mUTpyRQHGEyk6XQtYgnWUklvr6E8KFa51FST1srdIElBt
ethVhH2t0YzpGLZVuQuz9l/2n/9oVf7krWKhxqLKJGs5JM68vyHyztsxLCkeo2iiaRSNr2miXnoq
8mBbK/eBhzrg69/gk1dkkaliG7bmCB3m8fsroh5IlSH3UndShXSluUuQ9doISOmK6N/83p9ei92k
YDAI0vxOn84rC9o9VsreKZmB5TVVdP+C6VbjNXvf5QbOn+7J26VuS3AgRnJajPL0x+y1ckL8nJH0
TETqArqecp5N6p1apCppSLSDii4AKdPGm0Al7C4Tin/QCh2qHk25ouB/wtpvaJBIurzTlNDkAhUY
K21z6CskjKitiLb3kZd5yviNiRh/0Sc3T+gu6GhT13DBv38vg+TUalo+ikfTvqwbhX1fAvyJ0A+U
uSwcjVWcj0qQXmnhnYlQDT+Dmf7rIPYfR+P8Pt59HpijDFMQAixMgw3UyfviR81tJSMqewrGYgUx
lYpFehnE2DBktxs6cPGUf7R/OiLnqyKIEsLh4h8+SsMAwNgoeeo6sxa3DUt6CgZbnQQon0jgQ//D
D4DTkqYBCIANYHN6OvkA0EP7kbB96Jwo3Rdqfof3lBac55a1/O6lfhiROuV+aalMNZaF5GD+QP4w
uuum7WQxW3aX6om3Rr8zJ0gepqi8VBRAMcIfVgzZN7OxjmlTPxO7gkGYGs/q60c+NaOZKvfB9wd7
QefELk5fLJHdTW0bCdWpXN+IMlprlbO20pc+JEbMD+7xf2wTIkziMXziHPBTL/tLZTIuNC98/PpW
PkwJOosrOQWMMdU2pHGyQuBvqeqeGhFUgTJcNtXc2Fb09HJAkLHXEv/t68txmj0Z0Rx+bU21VVXn
ZevzgvDHCwBab7RSDpFbmofAI0VuFkkeaDEdhhA+fuTc0t7/Ztb7+BVxTYdZnUKSw/J/8tKNvqoc
MTURYhoyN0PYvuwr0Tv8iFv/iVSwVz3VX//5Y0rKAPNDMqyNkzHdjkiOqpmZ1svsfsDl7vwq4/Si
kcm1UNsSPR2Gikn55l1+WLzmhG4+Xlu3pLB5ne9/3CnQ/CEHHumSuwikdCHASUPgIvBUq5+d8u4f
P6PUuIzDVmr2d56MHKXAPUU4RYg7v1hXSsLgpd+BPnyXdZLkvPAtLLBfJxP7/K+v/PuNvZ8X53hp
g+mCZ2WWOrm0mKIgGk0JeQ10BV2IiSr7wdAq64yIkAYZ4rmVj8phEK+Rbye0MIWD/uqZPjq0L0sp
j3V8cGpCPcnnRGJJQvfQXWJQt8mUMoayPspx9Aj9Kih+ZBZwnhoqdu9rF1FinSmm5+0zLbU3/ASu
U47WczPinsu9rYhT+2yyAQN8/cAfvpo5n5XgXckwphok53/+x1djdpM/DSNUKB+h1cIcIwUJfnKh
NpHiDkV2VjkDVv2kvOTf8c2lP4yp95c+3UEWWq2kgUIGMiZ2TYdyECnLEm7dkvwK75vt6oe5iGvR
wGVmtDWas8bJchfiTSis0S5dKhV7+F7Lahz5aLs9Cchf/6D6h9WdS6F/08U8F1ni9FJKSEtPKjjX
sEo+5vb0iHnNmzdBy9RIN6kn921c3Cg9ndxC1je2QmhN2BfLaFTIi5uy1zTTVnn9yPIMTammia/E
oJGSgC7t2Pws5xgkJlYMosXCwKQfiJ7Wn9m9iNQnFi3ISSLA3LMS5nT19aN93PPPjzbvt2hYs8Jo
J79iNKRt2jR56fpjhI2A2Bek345Luvj10JQ3UW7hvglIMekK76IakO/1yt4jL3IzRuJFny1EdJun
tZ/wWX19b/ME9O675dZsgzlKk4bOkeRkJh7rYFIS1DxujRYVYUQKWg/V0dcX+WwUzcdCC5MC/ibt
ZBZsbRN0mqcTpecV0O0hVVgZCW4JobnGUDx9fTHx4QQjHbjf9Ihm27v+oajaVeZYqyhQEX7AUrAq
BYy5f7Cs1FsjCqqBaUgfnW+WAOseXtMe1F1oGuxuNUBd321aP5knHA01qGqyV2THePLopl70o8Bn
4NbSBOwwAy6sZkQvL6YL0PnPmUZgCIJkBP7tzdc/xO+f9eTdOnBcheB4zSylnszJqVkI7H5a4arz
ytMhv6rpzq+8RFYrGnEbQqnOG9uEEu4pT3ieW1pfyEdC48nXySCbELOvTC+k9hcJ/JBde583/raO
UclMmV7sYz8xtv3ooDAnQ6QZvvlsfle/390/WxIKBxxIeQbnw5ZMTi3iej56dxoJvABUfdX3+q2a
qylJTmzxfQUidpyQRkhqeFnYxHPi/TSKCd18jVkrbooHymXrEsvtom5J9k7g1RDywsF1qyILERTq
8NyMO0tJLvglClxhmy7Jb6WJsILlxBTZFu3WuTHr1NEmxhWCULMym12MHRkN8bByBg3uiAnZp+Yv
F86cXtkZVwy3ZRcXiFJa5cFuuaPA+6UTO99TdCDtedsq6t00qf2iLdNxTaH5vGhVfaPgf1uk9Oq/
HgsfZ1cWZmojc19jzhWXJ995Wpl93WB0d41CuLkG6rDSu1URMZvyTZyRpYRbPiZb1uxsflXQ56kc
mYt7oiLjaHqM0LCuMfndkcJyhDZLdE1nXch2thWZaFZMqo55by8x1OMuvO8sojrmjtvQDo9YViRh
EfFt2hOKFSaVuvn66bR5JJ+MFI4rnGk19s3Oh0MEGVdZkUiJ0sIZINenyAdixLYtxN+IRkCDMgmv
5Z3lVeY+TcTB1ENEY2Q9CzOuqFGG10ZPYhnAWtwtKjTjPNQkyRAwp1CBf7Omfli/2YDaTIJUNRxD
WKebXx3VJTpJM8NCg/deT41jPkEWT5OdUepnXuC138zxHw/O8xXl792vSYnu98/3x2YFiFmUIrXO
UFc8Jn1BRkJODzzWVwAZUQO2MCowSiw9AoIibISx4xX/g2eG9cGmHzm4yWOfbJcCjX654A6UHHBw
UfFC/F65jNTgRyYTms02YYdfD4qP6wBP7Vg6/6M7jmOdPvWg1rYw6Du6QclgaGM6G6MSHTSLMUwL
Pw9QzNIkm9tFlZB7hg4+vS67n82q39yK9nF86pwtmf+prc3UlfePL6kltJATEECiyFkqRFwFmkGK
7ri0vV+jrews+BNZhJElEFsjuTAa7/KbW/iwEHGwBVcnaGiyPwco8f4W8jBpWS/7zEWTj3C/eyOk
UMdkamB3b6tDEjY3rT1gegCBkFs42p1nzxwf45FXVSLlQSlAErLj/EIIgHk+I+ojgRH+9V1+8mnM
hR2D84uwNOph72+yc4SHiYkMIc3rZooT2NCACk9g6sf5FSm5dfz6gh92JnP3948LnoxLAkyGqVS5
oCyuyqDZWpW+TWHWGuPk/k+uRL/ZBLujUip//2gYtMvBDLhSSwh2Arh1LG4sy/+VfHMGFJ+NNWrM
TCwzL5LyyfsLWTpByZXCp2aO/c+ucg4W2RLra+BvgE1C1VUU5VLV6PZUtv0ylUTC5NZ39/DJfEzd
lA4BHXQIk7/v8Y8Jx5fhlBlCSd3Y0zDLBIGrgtlRfO04MuJQwR2czoQ3A1OhGn9+/UPrn12ccwT7
LUfaOlWs9z9AN3panBUUjJvuwfPh5UUOtFca8ZdOmv9Mq2Dt28PPVlj7mPxsIKrqYxFe2FqNmkhf
wH7TB44QmFAfVIeGdjvNxPT+qo+VFa5+UlzlHVrXYlmJ6dEihkULHHDdeLetLHigTdkevn6gj30N
29AMKggMGx7qE04SnpLEB32tte1LU+bPmhrc5ga02YIPfldm0+PQ/yAVBgRXhHK+00lPLf1KXQ5O
MqyssFkjR/cP7LUPcUDS5Nf3N4/cd4sv6wcdA7KPHE6JnCbe/97eOAx9JwRVh1K/6Cv604Ou1N/M
DL+JpCdXYTxTkuQsKjlInF5lCkUriyB0+YrwXs4ivSbxUSaTvMQK8OILeHla67Rr5DvOXhkVchaH
Zt3lI7KelG5BkDf6haZC8h3YEK/pWD3bXW+i6Ker22SAE8hzQ26QJNmVtCtKrDhNfXj+SMNyhK3m
nHiYOdWiJQaBHYaAYlfbSXOD/+CM7XV4b/ZLbTKTI5WIcet76ovmJO1RBvk3I2I+L57+FhqztUrB
RZMA5N7/4vCXtSzGeeo2BYrbOEZYGhFDb6n4viOFfIHGf6wFOrevX/Qnl4UUS0lYcFnsNSdLSD0U
siOzM3AnclvZZ7cmWyfLdnsNd2+AEWRZ5v6FHsKf/vrCmv7xgVk7mUzmEWaCEnv/wIOMpqHx4Bqg
DKDlUzXwuppkONO78UppjQjQ/BxhiBUKi/YPr47uk4mMYl9PBlJEM23GSlHi88Z9AFlgYSF8XTs1
Tf1Jv0p1GCSqpM1TsY9cKUBOvr578/TmWWNMU3JstqHbfmgnNXkgaPI4TIaFomxNI6AEUFU3TgH/
4esrfTr3Ax1mc0lYIFruk/VzsgvWGY8g4U6w5Unj8yEho8LqCU1MO+jzQMVmN+1dWzsVtMbp0Qag
OiZD9t2NfJgTeGZaiBQhWcSpepzcCGe6SFZNQ6smJvsjMHcAKMgvRpIkySlSbdtb1WWdz+FdawL8
VDQsbxFBS2eVCaaKSqH4Zux+dkPUX/la2BIygE9KMEFrmkUuwtSlTIhwfqxfcFn43zz2xxM38xLo
ZjYvFkXYD0DdSh0hV1hB6pYKFopGrdlTYXgyYxJ4CC6ubDkii2wOdHcXaUm+0ejZ+9CefpoEsSKz
nx5HATDDzkkN6jUf0beSJmhnvG1H/QtXe7uXTEDCpFtXpt+coj7ZIRpi7qCzR2GCPZ1hI1MYmEqU
xAUK5VBjQ0FUxPHO0sf7kUAEYk/wZZ1H5Ap9czgVn6zYtNME44USlEFkw/vPW+nHMWkUwn2UnLpd
DuccmFeDLFt/LaEkqY18TNuHfLqeMqzV33wzH2a1+Z0xWqXGAYl+/MlQ9UzsyT4tbpfC13HIcHcK
7SL3goNP5bB2pp9D92gZzPetvU9lcENjU1sNzhSzugb61tLJX8QHTt7elT5N357dPv1t/ri9k6nP
C/QOGytDqsH/XU3nv4etkgDNKPurQnPWozwftPMo/65k8Nn5iaMiu0ha0yQwWScbycrHaTMGMmG/
2tzojnfp4TdeiNwMMAmndFeBVdjGxuxSoKaJ2JCCtYFSA56g+u74+EEoqdpCt5hEKe3xhtgLvR8h
xPcJNe6LxK1J5u49bWMGHVKpoXvpxjlLd1q1/TAsTRKPyDkU5p4KzkZTvLWS55dZe5ENL4SF/hAt
ZEUAQFV/q8jhJ7MP9aI+glHI50ndQ7TQWYqBxNFS4hOyCBoC5PWi4OYaiD9BmhRcqTRVMEQEd333
6+uhqH08/vCUlIl53aDhQW2+f8ppxAiMP4ZeaMSNYeQnlyvg00sqTDDapVdJ1GZ1suni5EmdzGfe
gr6ohb3XU05pmSbvpKYoi1Kf3ITDG2hFBPWqz4Ra8THT/M/WMX/YODa1hn08WpcgUBYEIj1+/SAf
m6m8Lp7C5kXxF1SY3z+IxdWTNrdi14lAXecjgs/J4Rb8WLsd7GlRFMXe67qLVmRrdmVkcxI6MQy3
kW2wA9fg/Xx9Q8h2ueK7LZONcgSpJsciJmepnQwg2/RwAHZp4RrN2TzqwYBUSDsxRmfkBxVCHrzS
1JYd39EeuVwWVFQ2K/TzvWlic4DQbOZkGYKo3Hp5S6pt9CBsKAgyMXoX5kjD5rEpsQ14Bv5b+1pU
Y7NU2TNuvZDdeuqfR8TMNQh2DmO01yvDJICRwNIiVC+VcEVMY7tLPdttSFw9gkh8ShrHXJl6dRtE
RnvW2upzSjzgBoTnVVS1PoHeQ700OunRsHZ+EHELqTxUDIqeqndBhpiy7AcNO3RTl4sQJciuM9aG
oc2Vb3iU6D/r9bh0FA76McUjinWpeuRuVp7xOIFa05zM9UbnNff7XyL3f5IdGqx6pEP7fBqczWTa
L0xKqB/Sa9FI4Tr+0G3yoEpXEZ79pVkL8mHKullHgVIhLZ2TT+Els9fAkZQCSuPnau7rLr1Mer/Y
lAHWFhkTroMA4JX52F40TeXteps8QjiO5pV0GvNqAoquxBsWBrfsPefF6lH7nrdqe6tlQbYPB6zV
Te/tJkRWx0Ef+nWjLhytPx/s7snowmol4epvZNp4rhc2DyIKLiPJVI67w3czpDMEqjT46bs3z1Me
ukS33ExnHZ6s8SxLfOyheNmsYERNrFyTgBnDCp30JUboa9nQkiRdD3JcVR3T1t7Q4NDPeyfHECgw
nypyxfeKsBQMU9CHw7buYsEoA4sEhIKWu5S/UiCAG8y8mLDsJFg1XrWLggk3JmixhVOVt5ailtha
ocGP3VMPbWNRULBfxybiibQ7D4OU/PNwWg6CEFJDFMcur93JyVFfmiXSaxJW19Z29Oj4wMK9Cf2Q
jng9+uvMGp4QZbIBK59rSJAuVu9oF6nnQbFP85da4rSvIoPERBsbkfk0KQyIGjh9yRQSKaLZ+JhB
Vo5PCI6C4H4bbVjtu60o8cXaNu3gyk4vcyJSYW+U61SVF8TOuGmLXysn89AzuvspobOghluyrM+N
2Bo3uClVsIsKxBmEWIzeIxFuyprUUlcJm22hGT8bBynuNN3gQtziTXqz8BFDtNAf/EC8ikCQkxP6
Iwc3qp4QyGbfUnUvOa/u+4wTIx96uiISy9zyW66IHiKWqzXcOJbpLd3fAaYZUyU0xsdRl+neQR6x
jAysZXRcCNzOtGEfNsMqsgyyK0lKpqeUyn2DdZwUIXs93KPN7TeabbotakLGIgQj0AFw+oczIDxE
TvXE9emwnLKA1TX3ouexi/1NQeHizKdlyEvrfCO5lZYIdm1IchVOHm8dY6wm4TV5TvBlq91Me3VK
XFtB5Kwssg93YNTIGbV8uQ8dxPwtbBrSrCfTUxZdadsuHHIAGhGhS3pTvIDu7Dce/YN1V1QamC8C
tnPzUJNkvMhCDkghxutVaHoYZ1sa+4TeXvRxcEC/sqG5pEYYlXUa767nDdV+0o3HgRRloWr4xTEG
hEHLBFCJajtAP8BtTZGgFllz7KkLE1YNvtKW2sWQJ7RbiDitk7sgIQICO/N4ZnWmcexoJmyaGJIV
rAuO8nG3zkdm1yrVfWzXNUZL1FC70nAYI3EPx7Mx1gpiR1zC7aaACIx7neBUFdXasW8F0fKtA3kl
1SRmAyj7xDH3YRy6sQ+JuJqgkKHNxFLRrqkfdjCYiLcmLWyBdFqed9WbQi4xbPkc8inIDIK+PSoU
y3CsHjEm8n+r/fNsUMCFwX4oBizKRfnDKzZJa3gowCcSV6hUWD7l9zq20KPTb5gctiC+A3IterW9
Ml7pnezXNZDnTVKl10ZR26A9hE0ZChWYpdw7bDe9cPpVgcxCvAKXOghhDBVmoz/1BSo0dlTtMbSw
zwtcJuSvhcWhnvGprdDL/8PZme1GikRb9IuQmANeIZPM9DzUYPsFlctVQDAGM3z9XdS9D13pki3d
h26pW91FJgkRcc7Ze+3vOUzowpvLt7rW7/2xD7KGHDjpaFGlWNSssY+UbkyHHKko7nMSkE1ezraP
5X6eO6oURmjSrqeXojR2giwILddW7p0W72RO1IKLRbQeEW9LIZjEEXc4DPLSt6ruxStW3AtdNKMM
eQCQJ0Jb4fS1OnWNxKSNwHliQG5ZrLrWHg9OofIQxSegUmzgUVGpvSuxys6FJr+tgxeAHfGu9QHa
iCdGsrozsiTh5ZrRYpsSeB/rlGHFXzqS3pweR27hQeketBHFfrFGpbl81hQz3lf9aJqNbeRPh5nx
/9m5PU+1vLN1mpyd3j4WKaPKOMfgnokvUMbva3M5bCqGFWIo8l/mUNBbZQfHcV5a1n569L3Q7j45
Bb07A2066z96JJTH9I7+PpWxsg6p3oy0jfrpx6AZV6WT3n98ifcn2L8vsTVy/tP4behFxqmaMnqu
B08Y1FHdW+JsnW6UPfYn5fZ2Zvv7TPf3xc7aYGxlSyaqYXtnm3sosnfjtB6qwUFlpP36+Hv961KC
tiO6cpee8nnHbWb9TJ3GB//grtcIui6cvPm2pcv2unr8+FJ//qzzr8VKiwZwa6q+a/diWs+AaG1f
C6Ru4khqzOx35wDESeo6v6MRHOheoSAkkkfom5xgLej2JTkkBFD4WnscCT29anr/92i9ipHRdYpg
i0kTD5XKW6bfKZ+b9HHxf5nNQ/OcOyC9NZsnVY9vvM31Ym2c2wnnTmar68ySNzZJ1jBhEILam7Gj
X4Ge9NUKhJUlR8aewJ5rkBQvU0KZF3f8pEnwZ0R4dltQqFCPooxkszsXirZFiwSg57jil/pekq0r
WwwyBElpJUiTWNRt0Gkpw3PLBx2MD0zvsjq0XAIzZ6opUxt+DKOCS+CJS6YQD1Y5U82W27bW0lWG
hwsa3WRb6Rg0zUlEmEwkDaFuKz3lRAI0HXLvkxT9D2CPj/MMolFnmBlYJgoexSFhqYvHTmgAeppH
MTJZkFMxQp5yPnns/zHOxV+B6+bPPJWh/tl7vEn0U7DfPIwDm1LdQ4Fg136ubAgaKTzM3TCSgT3Y
9a1cLL6Q3Y8UJtjGP35Qkem+fwE3CRxZES6kan+zV/73bVe1Q7WRlekBQfJ+tGhxmqUkTQhLYC/k
i7MmPDFxmgJlSl8XXU6XKz+H387GNeifYFwM5yGd7kpriC+Ei1hPoLGQjf9lBMh7SbsLQTm0vKNf
i4Pu9urWIJk85D/Y9JTLsl9tTlJaal/qkiKyd65E1xMGoW5miXcBTta+YSBH6cZMp4Y3hFd6DtO4
x5retTidrf7UazgCV3NAZOZfDe7UHUijb9snzBFQvz2+gJkby04vBnfXaNMl+YP5ni50Qr7vMpyo
V4nSNqxDuWB7hpCf7lPXfqoG+qxNl4UiyW0CW+LtqFgB/9UxWFGVjHzjsEe4vZuK9iUv19fEKi+s
EdbSJKFWiy7xQhqJr3ZMzdIbJv2JqQV/Mf0wbGmH9qRD8SvpEq6Dzrm8FC+dZdvQybxm9zIYvgrw
7kD2UtkV7dUxavsCMvbwmMy0FzHOw6CF5kgfmggzGK1K8q/9VhBL6ST36fxTt3A+DtWiR4AxMybE
RDi0wxu88HuvTO9FMj/1ufjlPtPIeM7XaVcuAo/NJC5R1PQGKbKVaV+JnDjvFl5hQFneRG3hPkPY
1w8lozNqBuirpuYbu3h2OxhiqPW8hEVlKfHKNZPaa013aEhPOPQL8RkJhsnQozWw1tR27chylfzs
XZ02D0ykuQjNyr+weVTA2yI8qYb61V+s7yabAmvY/JatRAtsKotWlyfemTrwnfYCpfWblnUw5L0H
vDjM5fvj3IOO7FftDZFPdmit0t//ymcyejruZ2B0jjzksr1YkNAHfd49ZlvAKInm1+g9AdDU0xol
tvxOgz9Cz4ghlVNCVFMlB27ljIwXC6R8y8gDqvn0xts0rOhEBBYZQpsyJyZ+E5Vivm+8WJwI0D6s
BEcCLSWju/Q55HUac/qieFJFjLrXETcqnxuod2YXTPaUMcHSvxF8cfAIuyDLTa07x+Vf03m/QA1p
IUDk1F7CEnC2PGKXWRVYpUthC85joiOnVRJTSTvmtxj6fO87PMZlIq7VSnOmp3PfePJxQbeYt/2P
HM3BaXbLB8fW5otBCZjJjXY1F/d4BtI38JA3golEMHmufJjq+rJd7O6y6zA1r5QB+8EkM2Lw6d3N
/dqGeltbG6RShV2p2wdlIwt39RvgpdZ+rv3lsMwiP2RxjpN4fTLc7LVsKRC7e2SHryqntkk8YrKn
dd7F/JhYbo6T7N6449m+zfjusdWKg1EPX8mipw+PqydYx1YdFocsOJdVaz+7zdeGZ4tRErYs3YEr
AUXsRzsQOedoTFKoGaBWWE5UOUBPS5KmbF2QofwgYqMhVOaL5lSonyjdrUzmp2wiHcKIOThbm0Yq
MR/h6pEbypB2261FYFruhYdNkjjWA9HZvBmxejNd/V6n3XwNXOFK93PrCORshAZx7ZJqUQNOjXrY
ucGgtQQX+JoTMDUzMOYgyKoE7UoALFi/y8BIoBjJjUBnDgw8ZpBtSeM905ZBuaXbRdQ3WiBdg48m
jDxEOnJDgsClXmREGBfUQfRNYenXWriYRn0cEyc08zdHuXea11/03VPh+RecVUd82qaJEBlalYYz
1o+BOjqK80ONaNVYx7CVNHQMa4X74Yx3mXrUAPcdnYq2bZk7+zUDEmdPtXxi3KpAUASlr78YI2xd
uBTU4MT+ZVK+5dhCwJ0W+6Ih25r/p8ecwj29J14GXlsxkD4CcN/0n4WVHnuvHC4VqN0Qontob1YD
E3RMUMBsn3EQAdt/UhLeDd+SsK2qJo1jopT3+iPu5+HCwD0+lLrD6ngHFMnbZQOWWKdW9I4WcSD8
MZRlLgmzANwimBhkhsNGc0k4mtiJrRC39PxbY8BD7eP9sLQlHeX8ZE2gr6Hxsr0MVXcwe2eAxvxF
tumD74N9jmfy71INJtcg8DGTol30w0nai31SzsmAyT7Fb35mXVd1/6sw557y38LOPft3XpWGYtga
2y602rz1IeT1aVQ6Oakhdk9JhJ2ejhrSajy5+oDNsUbXPcKZtTHcwJhH+SaL09JriNHmlVOgd9Es
dROinmQ+T392asO+j29Gs6OLXNBIVRIgMPV44BRw6JzKevRRaW66IY83smqD0UYwwQHahHKwXKiy
ljepQY5FAR0rGuK940Opstbh3kprI1rLPo+a0vw+JMPzatDBKsndDNeGDSob1mhU9c0KMQp6wEAo
dX8nDJ80qBiOM0sSAeI5jZQ3fWlekiS5d5nOXnTF65A6L7XuGjtbc2660rxSsD920sumnSG90Ftv
1EIWm5JN1A1s/JmY19BxxVfLJJRwqOzhkpRvFI2Ftxv05rHN+zX0WpAnMRsBDzPQpJq3ytHUjwGD
kqsP965rXs1VXkW6kV3kBFtuoOwV7Vtyj1djRxbKgIlMo2ylOtsnmQlP3SMZLuuRyQE9SHaFZvl3
umZ/r6EGl2ueRk2nKFmhP2OiuF1FXu0Ld+Hhk+rKHQAqZlCPMLF6TlhMbRKS6vpEMgQtjNK/A5YW
LcwZQPbWtJ0YdCTanTZxHlhUhqYz4/DRuPbXzmMmLFBK77SVvot9Ect0OAqr3Xt5fzetCNZLV7SH
ykA1LHpOD0sDMpLsdfogJzrPnMXB5Hoyien5Zh0NtQqlaZpdO5n+YvmVG0JBzAOSNBBRMCclQ+44
uRxbZzmC41t1/uvK10NlJVTONZgcV0Y123+wVqzBtdkXUTP5ZeimTDVYSAwg0JB00O+2KNj0XFzb
dOvDXCcJfMmnX3CxQXO3OtnLHOVwVu3SxbTZy9Y3+OnM73jueA3ppuvJldBuBlE89nPSB8Irw1in
BdRDwoMaSEJkPqWga6pE7XTdvMVVRPwlh8DQsKY73a0RGDi8z3HFXA7s8aXG6rrvpQPI2R5YCumd
YEYYr8sVVgaGrhtOPTWo4KYJLWtgD5yI8CnXHm1xsbMSBVUh1WjrNE3kOOsYeQuEUosc7BRUgEYa
yKH24ruyFFnktdkSqhR+luZs2RmFjUzJHlhvKO/QI19oSo86er0RhuxDiispIDvo2Wu2trY3cfZN
WFddULEuySEtOB6aT8lgeHtFzURz0C5D027sqCC94Vh28RFtf/Yore7BWIXGsCN/q4yek6cnx3A1
0+TgxglrRmEnl7B+BRTcnZWaW/ila0dzSv51149EVseoETsJJl/bsylBOiKZgHM2DSQ7382eNh6Y
rnO24xkCmWGirymq6bIwqLBy0wjzSrvO5q46DpCGPim43stPqPvpnMDJIJ0ZCeXW6/lPV4M/sao5
ciPAyuVbbEDYAN95cAbbD4ceAcMwDgDp4AFzU06U5htmVEFtYYazK7ftpMlVOPqLpDA2xyPkSEH3
B4rhkHUPaYVDqHjBO98jPvE+M6y+Ez74vrN9eITfWO3effbOHLrO7kDnzY5wwnmWWbiK7u3jUvC9
rxiBLS1EjBeCyED3XBoEAtlUpP/MkduQ9dPGP+FgVZFtwvucldE9muqmXKE7k/R+iHOi5t0+ORiF
ZUW5Dac2bqYkWjDopAk5UiOZKcYawrOdv6DYNsIB0gv5JfGPjz/1u/J1+9D4GwwPXRkagLM62p5j
NfWtRqSSsQV/auQ64BJkasfxq3bNoNbKz1pW7zQWXNKxsbnC7AIhcK6DTsecmbmcp0jjGMTW82KX
Ga6DwX3MChjnT57EhVLV5WdJz6Y4/7JEOjLDp3nqoOFCvnUmc3Bp2evWxJhm5pUDS0YrR9N3ROHV
UbsNn1Y6SoNJQNE4zn2IEuqHGrr1pFz/qWBWEIhxxiTkpMRupeD1F6uj7+1q1WWzFt+6dQbZiZvh
61LUBTYJZlolYw6633Z26qTf7ucuuWTkS+YV50Tw+MTfGPoTD0eYGEQOmRk+lJ7Vz4pLwDDMQpBJ
G/PeVvO8SxmrsVKbMuBgVD8XdE1nlClaZSy3zWSaD8tXDiiEmSfImZiiku4X5+5+aeUSOS6Bw729
OoGmUieKY2EGmu5pkTfoHOl6dpS6m5094XwMy2PP/BKXr5wg5LFIElIAe06uvPz1pUZ5yfTdfKsG
/btaLMJyJBbgpBFH1ndCkl3rocfceKW3priyLcJhmIJHRmshmYab0NcygbMo15PtpMcqR8qoOWq6
aGw62nG13iRYeE6zgtJv2W+NYa+BDzdylw8TsQHSWI/zxLjfGO6yhaZ5JUwHzBH0ipowRK2eYXYS
guO7+Vd7BBdVxYMVSGe8z6mGT7peHv0cPLY/ZJzDvDt/co8NpNM9msECElN/r/LlYVCVcaM70/1s
brRe4gu8ttFvCqB5kIkxz9mImwK7YCLpqvrZScllM+v+2fRKEHeN7kQFFD3ihgkoGICWepcA2A0j
WffYYuYdlCPzQqTMrdicm/EhMeJT0rHbyY5lSTgbBDUdHwwQuacGhwQwf/7qyibMIfNEmIWYt65u
EZnk0nC6HOZjNelRprL1GBsejtBFnEhgZMFtrUPWwh4WjlaDwnRDaOf2jU74t5EC1nHFUJ9YsMJC
6jLwIF2HHY4mx1uw7ZjpBr9etK+A3U/2NOYX3gRiy6Xy1JJrQXcgnE1Xgvi56nL6h+niQyUtpt/S
ic1LTw7ZneeWPjHXJAHmpW1F61dNpjGQ03UMzJXpbtKm39K+WO8183rMXegeTJn2GjmL381HRffj
MpbdQQcRlXTaekf9OO4m11D7WAyYx1rYsYXSDmLCxEakw4mzbTRNbnxyH40iY0I6Z+OB0XJIy9i+
Yv6hDpXk7toNlYwx/5y93oQ/bmTXFhF3cJnIUhGUk3KEOKVKVx3orbV7M7N5uuOmgkpEqzuNnwFV
n8zJR7rhxxRyRCjuPcGhlFl2B6mxIJB6UkzoV+LCqrLDUKKSB95hlA2EP4ZzkV/7NB2qzEov0RXc
+YNbE+8aDrWqdgOis2MPMgnNZnwY+xm1XOYPu5ZQjChfsS7nybLel60b73v84zu0G7CVcJ3wmeyr
NO2za8jUtnTSEwnoYIuMnthzbDZ0cT7RuPyRHP23Hw1/Qt+0twJZKp4j62z3aIt1nP1JEC0zDEd8
HeWeoRJRm5V8HGQaDk6LG9lLf8ZLSRBPJvfpBIEW0eRB1/ZZ1mmPi+4ApjFceoLFVEcCFxzsr1ea
kDj1GoeJ9UwZIhJ6EesK4z7mhAhaMQnYRvpvCnGPidL/mAFe2fcaGTpt9kT748aWQt9nc/tDJf3L
x1vmuVhu+9J4y3Hl4VviSHv2pTM4vAtGRhVVXxYSDoKUXKywQwOKEQ+9SjYRf0qjrd19fFnjnX+N
C0PAoO1tIJDa+EN/H8Hy0kJqbTUKScD4NLUlizhjDJab5cmAVT4XsXbwoTseRtQcqjMVMb/0dgCu
MXhavQc/jh8Tdq5gdpFK6R3MLb/MHvDHx6FJa/loJQ4H+6rKDpPSPboiXWS5L34s5EXNMS3I9eXK
HuCSFhKWGFAGe19VJqW+k/hBlRbi0jKAurqToQAKC6oTF29F1ov0qrG+tjFZOKpufjGY+JVb2O8y
W//GfOBCjO4PzyrGm9r15ytnspmTs34MyjsUAy6NhClXpGmEpnaz/9CUrnUtxvJhiPX5CDDk0Blk
cCZGTUpxFecE4KwHvVV0JSaNnTem88xOQiJmM+21OWUWHfuvUl+8YBhoqPgucT263Ye+j7Cusjj+
Z2Z5Z7bx99GtHxYHK12jTDA/5Bm1/AAP9libwYgBZQO0BiXP5VXs6RnpHhcVwrgMGcxpcLQhqpu0
3tntRc3oXTA18tdW7cy8QBFkI9Xh8L+CJl9wLISO3agQ5950YFJFmu4yfGfy74axjySitadb0myG
k9+edLpQA/ym1fu9lEj98oxmiVYv17TO72fCv0L6P+21U0105/TUZKu73mbBp9zq2t2o2V8xc4D2
7zlzTkxf48o7ffakns1EeEJBTiLTQ8yqe+Jc+aywk0jEDCoqZA3ReCAkNAMYvEt07ZTZuaS8gl3r
0qp0lMlvRrxRkq4XMpHf/EU/fvxp/tCazhYpU+f8j/icozkK9L9fm1Q5LUQZ8q8mx1PBmOlBs5q/
/Nh4EzK70Coaba5CqmwBOGWNdBOmad4tKa+kS0zdj3H7ZZPAarUnKHY/8yV+JO+IVlXqPNBewpDe
ppja4ztCxr7PMSHGuqE9+kzr+frql5euT31qUsSK+jLvZ06RFouZsDf6Xf6kZ/WPPK2skGANldrh
IpEIMrV7csQY38qGElppYVUO+LH6U2n2bwA23tJOfvG2SBFkMhe5wVv78T07H/X++QH/c8vOhlrl
GPdQ4lni5q0onq2wm2gnJHeqTp8/vtJ7LoC32Vlc4dAkx5J3br73vVZaKpmLgzM7ZmAPRAXPpqVu
F40u2kwX+yrP3BuTXZE72BPDQgbJrt7GBC2zE19oO8cnmQO97dY5N9zPVt13taNnomGAcspwDx/X
uZMq0yVPTYODKpssJnnFxZ9hSi66Bw1N3WrAOp8GXAz+ND1pzvzkApdH6/5rIKar70kW+vh+2ec/
Dfp99gDL3+BpMN7OTcyVciGJDIxfGPb/EP2kXTu8bIC6tfGYqObUILSJ1rpy9+Qo3I129z0V5VGo
vL9pJRFOGYnHiazp1sr5WxeX89H0CDYrVHI09U4PE4++o95zyradOWiIsiCvUSTXhI+BsYYdIyqe
XLt0DnK2X52y90J/wQMPY3jXT+WjMvML4PrIHydc/X7lEY7R7c3pbjteFeS0dDXhq33qv0lTtd/W
nHH0x7foH8pbQHrMZHEY6zil9LNWhZmNXaMbtTzQFoKsMgkvzNl2WotuXGWBN1+BLYWyQ7CaGidq
npMFcHJnVVDcMhetToqy+pM3yjk/NSDYBiyEgstDDLzJ/P9ehVDPT6JbmKVpHnFDBWkgpe3aF5ne
o7g1XOOgEb6w97P4wktsbz+NnJU5zBHmB/b7ukiBdS4W2u8y/j1n2k1LTMShL0Fp5q2DfKtzXmQl
yFefhsgpejc07NQ68IP4X9y+B/45jydvWLqb0UVzZbfDN6ElIbEdJ40sPw5Yjn/XGlSl8CB+Sbmx
dum8Bd28fhvc0bxqRyYN3trJR9E1v3vnZliL+WVxujqqlbqjNvGDQRCb0jInRWs2HaSuFQQ/NEgS
cvMA2UA+mD3/oNLmYJBH99mvfq5u/rNmbcJxB3E0+8/Zr86vTJ+nqlREpO5PRi8h6DjWWc6Au9H1
stDMTP6Wa/thZHY1Mdz4+LE7b2ts18dzhG0Xgb7tnHsoOiau/polKvIkJ7OK0n+rkH6QfXKvuYKN
x0jQ/yZfXO79x1fevtnZBgflY9PJCAvv/zmuEGup4hDckvCVEn/WgGJHuBgyBq8/29j/8R1tLHeA
dOgZoSY/O4G6U9my/qo6Kkt1q9rlq1nL59rBb0m+BSEBFnlGjRqAT7pakGT3/dZoiVfyMnv/hl7H
Ti2sQQVDNLD4zp3AiLOd25ZPngXzH3fEAaADtcfYFO/nRMEGGSIbmKgiV3R3JgJCu5WILmR79Kqt
oLL19goxU2Bo2b4jlI4UtcLaOSVlNb6j51nzlhP7z16nh8NXeXWIBtgtaz7hHY2K0jLvW5KJw04m
82lD6djG/uOf1Di/0yC5df5C4oLtDlvp2dPcVkWT9P6CnrztjH3vFm9JtR0ia7IkYDNCbzbJb05L
+27FgHbnyfRm8DdXRAqJ+UeZY05MSuUeQXiatwKWyS2h0Ad6GJ8+E+dNte2Tbm4Nn1LIBbBh/b2w
YXFQui2ZxRI7d+F0Tk3ki2NHRsdpZuuB59PdnLcPazJ8V0z9KM3dA9oWyJV0uDZWiI52FSgymtDZ
jS8+vo/nu/f/fjjB4Y+ajTbnWccPeyYjR/oAyMYWiP+Ya3dqHr9/fJF3YqQ/PxQ14WbMEfa7H8sz
EplDL+G8v1VD3jy8LTE7SFrGd12e/uod7dAs2W1CRTDZGAYaNT988hHOV7/tI4D5IREIjt17JiPh
pYliTRyiDat37w+07XyPeWMT6/SLuoLqRRCl0yVh5dHtmGNCsz75CFvd+99laPsI9FRtDBCcTvCw
/f0gyNIlJ25ah0gs1r29dLhYai7uTMll29mE/GA5AbdJ+DGs6y3NbHQOTvmdJMT8k7fnXSv+z0fx
DcsGtUHT6LzRq0+YKsymHaIqI3UM9BVi5Lwm3CHWy8Pca6+mX0dWhwNCNwozSDOrvbIq48gQ717a
uDWNpv6Ft/lAECTAtYJh29ZKHNAOH1ql9ghjRkpj4hX/H/cQ9CINckdHmHHuN5PxXGbKkTxJqM5P
6Vpx2yboPalOK2mtr5Xh9wRS0HAY0ksZToOzEeg/Pa3847Xhl9RtTJCAQ955OHu/1RDg2H2EAQ6o
Z8ZcXos+/qr/vgTKPcP9UyeenYcGsYIl0enFy2J8zSFw9J19+/Elzo9cPAU8ih4DGUxzpnNuqYRx
rhyj89qIxNFrL5NdYM7mVRWXp3bu9qM7XgGj+GQv3j722UuwYZ4pZlwyEig7/34JciESth5OAUPO
LLiu3ySiZosEq1iQcPPx9/vHLWRvoBvAZA6i2nlp0rRaPjPv6CI5V7+J+PxKh1Z+cm59/33wCVs8
BNuJxn0Hb3QmLc1KitnIxTEFaUFGJTPmgJI+IaJv8T9Bob7/ybgcuwkAPNcxMNr/fftSo+hIfNHw
COTeD0YSl1nrh4z/9xkNnG2OuBHUKS4+vpGm8Y/rOsggGdwhr6XW2za5/0w3lS79kt5qE2EyYo4Z
y+Vqqmy1mxHFG24xwnGfrsokLrYccxRWvre3inw9EjA54/9y0yNKGP2w5vTGS+xztTmuwTgIF/DO
9BDXKy2ErMgJ3DFvREeoKT5wY9/FHTlftRbNtql9MWhmAiIWhPpU/k6Pe/229Yv1NCbtmxzb9nbY
kkN7Z2W849c3MksOvsbEd2lsfOxDEpZz2d3XiYGeUfuq5bF7v861jUwifpiZzBLtqU2kajEaSBLU
u0OdRtbQPObjskSD0UOVqKrLeZDeSdMR5YAq2dmJFt/HIh0u+qX6gkL/S5GY+5pfcKdNlkQQGadX
Qzpe+qWtX3t1Zlz7A+O7NZ3d19XR3qzehJTtczCMvYLYxwTTSyyQeSjNIiyW62RG+jTVVhksk3eb
lzpwNr9tjknnaSgX0iQyFlLOk64JkmTCb8vnC9pJR/vVo8AwC03tijXdpuLOrdY76vCns9U5btCZ
3oNejoRp+doG/EIfNHIKrFeLKAjm6zVJTWggLJewPtsmgVUjsAjPtWj5bVyCjg9lh2bXiicanmMV
NVqK7GnS9H0Llb8j1nYr4XZ9MxoAZAY7XL2kIZuEG5xRBocc3Uim7FR/UU2SKTk2YsJoXdTS6bfZ
ZgC0Wj5im3xMj60Z5ZWouXnY6Uyvv6eWiVqbXSauGwQOOS19Z8zAcLjct2Ua10eLsKJu0/jSGMVQ
p/snPSlIwjbophleRWCx0m4HzXaRjplPUOS4bZ7qKHNH5AVUa8twACxUhMY3I2O+OA/JLeAMpCgM
77GXlfVN4cU3eYK8vHMK60pjK9SrA7gLplrS3EE5HXFJeTUlNH/4WDUEU8X9MdkSC0vyQK4TlIZH
yxsJEne+rGuvPVjrWAetn3+XhU56lUKGTO7rfQ3dKGpobFWjldzpRaQW8qp7ZI93gn3XnVA+ISWd
99VEgvlMdwpoIlkwvM0ALXsC5RIzH+7affFCAtGVtNOSiDlJehjTPBS1vTwNJhPRganptJqXIrN/
fbyEbOfxv9d9Jv6sHYCl2L2Nd7jolOofi2wToVyKyYFzjEBX46s38GR+fKV/LFWotag1cdR4nL23
XeE/SxXvU1vncPqipFC/QStoobUwhnKrZgqedaScg/YJauVdQ4VSjwPJtgcA7zLwD/99yVzEo5K0
wSOrLwrUa9OD6rf3pCP+2N+ULfix4JYOoY0yde9rdWA3KWqFBdkO7dNTZX4mtni/LSEspqNCy9Ax
cXCdbbNYrn2VgEGPDA+/r7/Erw0Jkogx26W++/h+/+NSdEI5NlPa0NM+39GnuKzgFjLMYF1/Egvi
69E62ui2eMefPr4UcOt3jxHFKtuo47HfbqCOv+90I9ymYw/Ioo50gSCrm68STsdeOGWyqZiTsDfa
oEpEc9TdaZc6vU5sykSDGOVQG7uvNok9kY6WlH5kYe2r5qWeXeOY6hWauImoAvrg7aVv5y/OVPQX
SGKnXdGTqExeZEDotEcQg98FqVutGCMZaBcZoxV9VBqxC8ZLw7jXszqdYTkp8CBw8HqW/W+lZW/L
gv+O4HmGseldLa2wmAGK2gmfidzdnbHIeNda6tnM3TScUrKhp8ncMQNgUFtpegRwPdBb5zVv6iQa
Szw+iCoCHHVe5OrPEFTeFuoK1mZjikq9u9DwSO7xq96T4UKMfBcUrkuC+SzNICfI/tSq9Bdxn7dl
gi2CTE3/arWcowIFRWstQtHsop3LBAncpRvpCqlrkg54sKW9TxtEc36atyHCrh2YifzUe5O2a4rm
iNSuuZ6yCppLIq4QaiIlpi2yBxmJw4Cn8WjZ38wczZzuFrjLUpJyO7wJeGgLQuv66Vk1rhl1uo2m
FkrQiRREg5mb+C5mgOtFjmGDqGtepuxr06XkNefN22IkxAyncRG6kr5FuRNerT/IKZHHdm6MYGjw
KPl5LS84oeCypOWVG2l11Az7Z8/ae0W4d757NnqlfRE1Kzmw0BvHbYpdpY/XleXyCilLuwHP94Uw
UdwIiMB2qdgtppOgjzGGvfNgCNGdstp68wbwXo1LODgYbtZ37O9FQo667GbvymyXV7s0PN4W84vZ
2DljfjL0QI9A/k2Si8TBAoJFKd+Ni7R3grh6N3lFm97jSG/ue84/l2Y3nToNFYLy4oxTDWGzSX3r
MUrfcYhYGKApO8pNgKaG6Np7QpDLmFkWFO3KtqyTVWkPBkldXpxf5bOdXk22AWl35WycC7o17Fh4
gSj7uIHuvipJt4SrVQYZweQ7a/UPdeaWe32ovmQ9/pECkN1JswaSICaDt3A0OARk6jcrItl/hXHM
p0xFCT6CXZpVJ6qp4dC15nE1EnWcySomfBNMGXJ19nGIBScNGm/OT3OtpvV3PBjf/VqVN3WrU2Zl
yRb3ip7WKX7lpVr3GUNLLC3WseLkVJmlc8X7Sbqn05N3pWaF1LRB5uxp/mFYtJ/dor4WneXckhPa
AyR10k92n//t5/y102F2Yg5Nm2ODWNJy/HuJii0AWLbscgKTwDvkDm8y5O3yYKwu7m+ymooJmU6r
D9GcJDdtbndw2HxgVXrN30rnoUsdFNx5etLrrkTRSHeaxUyLDJWipycleiF38Np1AvRML7zh3OVO
i7LV+8mULVRFR46oZjC29cQVIiXCKlGrnRorhyrJLQs6pxr3Zulfz8uoLkWdPYne+01v/rcr1Z5j
JfJkqzulqC6ua91O6Uf2zMvbKQnk0uHpTb9hFRKXiWKtnZqkvG7K00hQ24HYTHG5zu6tLMc3h77A
abXWL4TdmwFBz4Sg09y+Sfzfet+FmlXUl3Nc18duzu5LKQBGLmt39K1TamnpTT0802345nRNdz8J
7THONNAFnRQhEkNGlLOe7ziCR+U8dCeJUHk2cv9mnlE5Iz00d8j0lr2tQbZIi6y6zfzX2X+qrP8h
7Lya4za6LfqLUAU00AivM5g8zBRJ6QVFBSOHbmT8+rug+/KJUkl2lVyWZU4A0N3nnL3X1l8yTmVe
0CwnNxaPEsTErZkJn8GHq/d+WfgPIgG56ZBgWTd+dhdx8F5EeXCoxUOn926LKMnvqjkgnLikTK4z
3XL2Ku76xvAPsxu/jx1SKxRkLGtd2IDKDTFgwZJriw5rt0YOEEhouqoNdgERxJgRB/TVZr42xQew
Of1yg78cMY4wD7On1bk0/egAebz21MmBNfAPvqX8rU6GgYjyCWkUY0YCmD7esZBx5eJpBHvQOLAU
qAEeIDrmceCj2aX+6nR4JlXCvznNmuvbuQdVBNY2Ko03m+frEJmHwsmDLSHEaIORUmL4byQiY+zz
mv2sS3ik67Q/F6Yi1jTu47Cf6kcLBuBj0lZnb7Th7OJMOCPTCm6zuWYSlT7PVv6WAObernd9XTh3
yxBAlnP9drv0ZRq2Nu64YZ6AZueOeRqNyjgh0d0knmNtMLgy9qunu6hNXFCIyzaom2vnUCR4uaI3
RBJqGM3UhX8/pPyBiUQwEPLJFfsPaI3Aql8OoDm2X+J1ouQw9hngVL8P8E71j9HoLqcAKNBxrJb/
msS/7xaqrB7P1kaDKDzowHxkOhEd/v5+/sBFsoHx0eV2XVxG1kc9DqqGxtR4dQ+Zm9aPSP0IZY7x
AoMYxYfTxtalLWzz4o7O0ZkbfKIKh4eh2wfy2MzjOKzmkpTUX4d82lOjB+fZc9J8V2ZXpSJz47R5
DNzKMCnvAn2sgsx/AnoC8yHoL0Wu1mo0KJ8jr+Uxr+FNyllfxUoIQZ/5NRi1uuoEqYc9wov6+0f/
rc/JUBFFEIke4O5+ttJ+vRS+G2WoMGRyKEX9VUljPFQLXEAVKHRRDfVzu/o8M2T5omwvrpM0L0OM
4K435E23eFcYB6x3vpEyZOcOzkygPgJlih9bj4mZVPdDZD0U2s+e//7Gf7am/ncT4Y0zo+WUy+Bg
PeeuRc7/FDEocWXZWj1RMgrXcIUHn3iArV5ZSAiByOQb+m3UTG+Z9s5tAHSs9D8Bj/n097fxsWj7
+S443SDm4rZBlvzru+hyKaidS55vSFdWiwy2DfKTv/j/eJ2f0u+PH5dUEuYDa8Hmf2zrOks8iGj1
TPKSt7FE10S01JtfW58MOb6By0SkaUGvFGAc8JD4+MkJIKA9jM1iGsN8yPcuUCLPxr3WSAneisqq
sryd6Q3PxpqGaYF9HHt6JyzhmFuxjliBce8QGN0zKtr0FjRBvPKP6ifLgsAHm2/4p1OuKajPLRwF
aAT/UTr96ftdG68Q7RjlUUT9+v2WhdcTcO9lB8MZ8JlPwSeYYud5pYj9/UL+NoFZr6TH888KsEbp
fCzSWGQQMVdLdoibuXuqJyyTREsH7Z2MTx4qLyCXNPwXtvhUwQ2aYpzyf38LHwd26zugkDFNNKIm
1fla2f3PHW0Msk8tQZxPUOt3uSj0jvnXhpCuZom2Rswx0M8CuH5g8P/+wn9yoFMLr4sx5bmLx+HX
Vy5V1PYIyrPDgP4zrkGdKQ/nvXRx1pJXuZNZftVAb3YV2xhb0rwRvKOsfArG6AttrHfLALwd0050
PeqWv7+7YB0J/3LrgytlkIBvhI4PfYQP7Qrhq5oRH1ArG8EJ+vP4gv7BOPqoUjhaw3BrAjSHw5zs
5tw9O3bMaRCdxtA8Y5/IT5450mTCXYgA1nePNvNkUFc/nCqKTq0yh3NbzhtOHcVpFPkDiCvcpyId
N3b0iQ3J3MiVlDtZ07nqBBJ4I6F1MeK2ToztquO+SeJsl1fqizFxPE8c/d66Ea++RF6YlMZ7zwDx
qgx8p8ThVcyCF4/cHo3CfkI+wTm5OMJfHo5us8AtWab+NGRvXayLS563XpgORNnGQ3K1RW3cxIVx
N/SYZzOnusSebxwWGdDEK8dxg4IfvC6ClQ1OuG8p3ultXXrf00beIiYZ0KlbHAoFhcli9qcmWrXf
vfrmjop9KR/e6glYBlIOcmTFa7kE8Ai9eTgvHggNN50OVmqoY1bc5ulzZoLYjzNFy0hP/9iRfHu9
nr9ebzw2CKYQJ60Rih+HLnUqRVdGtrsvXJGAHUDtvSrrZ5X7xzYb3Fs4OuMQgJ31ljtMjiQIL7Cw
/CZ+NbkH0Yr73/QSgPNy5wDiTrFcqMCY0ZkwnOD9zQ2AsVxd5dJ8tRpaTaMpmmve2RLjeFXBEmte
O+HcFLi27nNh1ueIhMuIKrlRCsgaLLsQkFJw61PklzoewuOwBk2Oiv9gCjonRsW4UNjM90er+s7X
mO8jOrGh76W0c3FrbjE76k1hTojzELbbObRh4STuRnTOQ9UXNtZZ3G5uqXbCUE+0NMUFFK8ZAgTv
8cD2JwpMC2VzR4JxX19l4Y339vpLHXEgqRoBBgfxlVejc+cO4HzpnrQYeeOpAUzPqBCkFvHdnMeo
8dmtvKzUz16j31ke540jEhSNbSsOUgEqNp3v9GEtCgyIJWoIjGN2rFpx11r1tRGyPxRJW0BBCOTN
PAR7c5pxN/Pl3U1TQ3FBI2GzWp4uPzHHQ+YMUJYIU/4JWh4XO9oldU9Us8/ZwaO7u+8AfuRx5qJ7
La/+RDs689ZWNYfT2QaLXMGw3HYNeJwG/0U01ubeTx5EjyjSsDua6Di8t60e74XdhypvLsxt5hAb
nMJ6kn42BHCgph2jHeZjuBBUuMjerubk3Rvt7GwgsmfnNEbghpsTTOxcGjsgF8SJDsLaDYX5bMr4
bV46HuSyugPG9622//Ow9lytXLnbpeTsBNg/VjY0FwdCQBp7D74W1T5be3K0nYkDzq1nWa3tOLQy
x6DNDkvGD+wqqlGFfPEgKyY/i5sfsRxdXR2Ze6NlGJBAHtoipUhvfedmWrR7RBR93/fOfKMKbo8W
6Axe3F3bw6UBd8lilwfWfhxsY5+kxbi3Iwdhh2StGQjtwFz3FqGfOeECfUbhYp2ikuujxKHIXbVp
MY5e5v5Tz8QpzPNmCAsvNa868l9mAmIueGgiTEdxvNGKs0+ppuSpmkf7INLqq5nk91Y7Rc/5M8bM
dty60SgPi8LJ77MIC9XiGaEXflEGFm0/qR5Skgu2RVWV92gC0UoaaeGcqoXhTZrIMfTixAlNtOVD
DWe6LsryRo76mgbQ3RCCu2cEcCMxO/ZZJvYPfie6MayRxcLfNmNVEmBUBAfoiHiNcZdReML2Lpu6
v+nsJSzs4VM6ARgYKv9H3wvvEajkwejNy6Sm8Zgwu8ITcymBE/x8kPwOjighs9ZmFkG3r+3FONC0
ZG3GZ7eNtPfcy8UlktkAkeXOmMRS5ANxCwKgAJUeurJnruJAaikHOt5Fcsl5oVvHUccECAw/Brvo
LIx6x2gv29Wl+VC7ixF6Mi9u0rI9U1iZL+jCvngLqZ11rmVoTzGzIQ07MCgT61PiHprVgVzNtUsc
pLTOdemwcae8vE183a5Tnb1TXXzfmIO7A5X8WMzxePINPIR8Y29pOpl0SIm2nq2RSO+EQr0wrjlq
84PKd+uc8pgs7H+VtE5pyykyosd7iJf8KHrP2GgLeqFRbFOzeMwlqMwsqi7VQC56EiDlp83T0auC
s2g7pyiznDAuzZpk+oDnI52wWE0lXLvMO4gYSFpu9W8Dp7czk501zSI1d3a+EDviODf1ioUhaYcd
myMLtsNDg3J/xwz1zRsGtYWoBat8UP2mj91HlO2IqEtEz+XMmi1oL2oM540JuXTCNTzOmKPA9BIb
7BAEIDwZjrip3lJdhRa0SyAPJSkeC9HabpCHeDafoYj728lpn5qW342Jha18x9hi7S2xwdNLTitG
dzVH6JSDXJd5GGwm7qBUUpBPlnNHvuAB/iNM3Hy6nxn+tK4aLhgnJj7PFiWKc68QTz/MdX4r8zcr
E+K0TOWhnmS5mdrAZoBIF8kh5g9eTr83mXoiSYWBg4W2mb9HDb4aatYsLCa/3DxVVVa/QLxQO2RZ
gM2xiyfRU+1o430dfDJ+gQ0yQHZt9A7tYPpiWnhAIrI045GJsNd6O46xdPfNYZegzua3ba6/jJ+m
wJhx7TIoNHv1feFUtVMghnaZyq4DtiZMNbRJ4ba/szOZL0U0b4u8MffQVOftODseEIupuviJT8zR
UtBd05rXSNXVtgwmC1ynvb9Yn9yi/dzmcHv0/SwWFTqVQTyj6g6yQzKa66G8tktyHRr5wGjNxwnF
4j771S7LONaVKv5aCrPai2mMQ7pJ5Tbpv9SOrY4a4uhmMSETLt2bXw77seQTMUCl48ddmazw+7lk
I2r83N/MQwZmAY6m5XTfhZJ4tEpuadebCJCM93ke7DH3xXugGmgrDfqEBoiZjFL5xvGq4DJm6P3X
td+f+QJn4kJ3WeNzCSJM5kthPRojgakRzd/Qj0wZRnVV7AgFUcWzy0a+nxMOSAUilm01I3Lw5ZE2
27JlPPrk5MWTs5BBmlq0ulu8gJuUDAD2dxbcukR4sPxX/Bhxot4qz32b3fzrDEnmG9vKS4B/9hPB
hRuAWLh5suA1S2vr4C7rZKjUdDVmq3zQ3MfUUiY3eMO2geg8dHvMbdUcaWhG32oJRLGu2jfM+dED
ZIz+FkoxcV3+PoYa9jAn7lkbjRMOdcHsFbDeWmdpQic11U45HPxgkWGZg5RlwDgwUyn7eyfT6BiZ
b7CoGcM1UfqKo60MyWsJCzSbB3fAMugPLR73pe/uGJ4El2wCnWRIura06pm4K6IN37in5anV9EFr
4T6NDpPApLbn+1E/BN1Xq1iiM0OL2z5hsF027vvDNM7Jlyq9100ndth+5MWcs++DDN4UNn9mOcNJ
m83WmvqjBol9hUh0AuSEW7wacSL2KiccHTWA4y0LRgTXOOBNuHfNUV67uHn1/bOmEA+5ZzuYX2i3
JgZZG8yd9qVV/bWdYfoABan3EGofswg+Xe3eV9FwFfQjw7iS2RdI4712dv5IQFgJ6neTK5XBZbbA
1M512PUmYSzJmXVMHKWCDSDXOD095Pe2N17Idp/AQ9Ixr5iwBHftBPsshU5zmdMcnAm+OTQMOBlJ
wkH3wNJP3+cx07h6fXcCR8KBs1LNkTVUMHuzwn587ns7fuqxdf1cz6EkIYQgMhvr0SFoeh53jlN+
7z1S6T17PHZae+0W9CNnBIwjno0nzVkw0qK73FWmv4Ec54UAYtOQESWz+WjeMH6cy/TGsLPPdslh
lNuZNFzPxCfalVekb35aDaGn2Pm6ZWQvcX3gDKwX1sgYh2nfrmr9/FpwezGFwgrMzPMlH/V0cWXF
oh1E8Dcrz90VWfWG9Ro5XxxQc5EzFmaTTTBaFB2ntG1uWzHoY97WzLCKZ7b7p6WqxlDnbEI6Z+GA
ufNpblGnUHjBYK9YRnP7iX/O26F1NpXbW5sidcCA0soJMzViSbPtczu/rkfurOKUV4/Rc0SsH/5U
iDhd4vyom+DFGVHnWsRwJTT07sueGUXOZL0RUXaJeVyLbaOK6mCV5QUFwA2l/tfK417rbIWBlzyY
0LGxNedLmW59ULDhz0UzsflqnPpzOSY/pkV6ONSGeZ9bwTawR9hfQnIss5+Dor0UPbdqMc5nMXJG
5cxxcSzrRCzhcILdXfjtzirbk9cgx2p7mtTx8iozoIFgk3Dx9/GbVT+NbUy2VgEDw7bJV7SjDJta
XMR7I7PgdlX0fQhb4rQFpFF3VgeqFgpRkdwiYWp4tOYKcknCoy1r77zQ1c77Vc+zuM01HueVP/vZ
rdrk1oWveB56mzKo5mgrW/Vf7Lr3c9TLXYc4djM1ucux/MfKdDrMLZ7qoo9NKpJuOC3ZYCAN4jqn
Y0fsISi5fD3SxSX/d9+f22jNptDpVeqhA/fb3tsRIO9BjQ9/b4383rQCcCnJYaZ7SyMUy8qvjRt3
yKjgEunumZ9jGLPfXI3fm9nazo9G9E1B/KY8OFIgWsvErwA7Nbu/vwUUtr+V65KOFQ0a10Eo+RvU
sy1FXCNsMfeU1xxqnIRY6AVs0yjtcUcC5oAmVtWbwXGZ8K1dwnGW6i3i9lLmzkQoepmKgh5HUtqw
i8RLKRDSR3YSH7PeFhudfCHY4oYstfRBF/MDUxMdAg5J9n12q3SNQCtSYRoReGJYmf1A0uYPy4v3
jiLvkslwuklBIGt/FP/NmKPjosxe3HJ6Maseqp6wx8e0SeuTJ5v4wJn+ZHZF/yhb41thB4zNhvat
iaL80Rb95wpd0KCHVxGBV0O7t+zsWtl7xyzyvRLVEga4SI9kWgSfIA/l4XOcKJdmbcEWBQ0iaCpz
s3S5Q80vb7SP5i3HUEhyQHMkjyAIx2xsQdLF0zbK6cHFSDMPsYzwgUdAswEgXZNWebfCX2mwhE97
dc3mZk4oxsZxvtTOppgW41pU2cJo4bn1HHUpoRPRKI8OY5Dz1bvZf3bL/Z8a860g/igULacAnHov
RVu/4vq5bamVH/JlPi1B9mA6S3vfV8kpsBOWDr9/EomY991IPSOM7tbC1nAilTbemF6e7Qsvivft
BHByaMqFGfbghJK9ncMB9GCwA6PbnHy6vbtq8fYGDa6Xspxuxyje6XKowqY0p9062eJWTvZRY7z1
lAjbCWgMTnr3GZIDJzzdfiZi0j4xWfg8Gxbg8WF2dggAs41gwB56ZgOfMkVGUUQHIgO7rVSR3GY9
+VIUkM6EG5Ney/zgitI4gTfaFZ9SntRnOXvWVnytdZy+TnCv7hJj+tbHNv3AtQexECcMaKveJlK8
VkNfXC0x2nu4VOriUiBt5MJRTrMxHFlUqstiufMJqHby/2tqKiQlUzw+zIt7V0meATdiOR3B8SxO
21Id0HJFjikPICmJAOV+sjvm0EY7VLdyerDGG10N42GAirAPOmM+ZnFZbV0fOlVT2/G1msUVvZN1
p3zrTcneeLHQdpwBq4mtV1X5P4ai1kelEXYF5vfkAEnXJl32I88ndkSLhStY9plvRtuUxjU+s3dp
LzDFCVQxMR3PI7Gyi3WX1dRpf194Poqq1lcHlmMJ9hhUfB9ZOb7J0Sct5LKvTb+/jGX3PTdB83Rj
XWFZmP8xbvodJ7xGbhLpY5vcnux84teVtjHbrHULYe8LY2Kdsgd/33AEAk91q426Ce0RKpu2H138
pxdrjl67AJs1DWvEvbJpdotmwI3Oo9mgJ802jcWMtcZL0RkmIZHxYAK8dSZoSGykHU4PW+bjmTnx
YZmSYec6TrajDwITC7bYfkrjSw5kA6Th8uBwhHAbisoiaMg5mHpgsP2pWDTbs6EkjQT3nTzZBn4d
NxjfT8pdNn7++9Wwfuqbf+3aIjsLMOJa4LrB233QnRXExMVMN0GdTpF58SdvW9WIoyZCgW+H0EqJ
gyT1gQG4bbxXTgdFzyzBu/bkDcMfd1Ek9+E4+9MWWPw2q0V7p8ofUZyi/S3BsfZ9Cvdfl/veprBo
oscuBxzmzOI7o4v/kjmdNy7dNyjEi3Wl5HzWVjc9w4hBsgBrNeylvBGTdD63JIltq2bgx2fAOxog
KRUYww0Tvi9tnfWv7Y2XAmBPAlmfIrOawtbwLlotLzBEsvtpJZdh4Js3Nqro62yiBRmdBEJOjoBp
8hr1KsbY2pBzUhCUKqbj5PjjWTvvC2kfxBnk1psjIwbaVt/fxEPrclyuABAM9f04BfktaH16Hkql
5y5LwjmvgdAELC79YPUnNDuPcxPrsMmd+FCMDrS0QunDgJZ1I3W+nD0E4bDAiO0ZfXW/1J21tYb2
iyyw9pdV+eS4U38LVizaKGamB5/W3eIldHDFRSo2y7HwiCFOF/seKfimoea6CgEIzcJGym61hTb6
ZpXOeAqgIO5siCRA2sLUkPFeJK4+OymKe9rwB5JeuJZ9fhalL++zxjob9lSfBiy9mRdVZ3tsWnKO
JW15f7r3SHJH5iGC09xHCMFIvAw7XdpA/zPgzLaDds7hMfK5cJmftyc38fxdHlawRo803o0w6Or3
KAv8TVGZ4xkojHVN4wqUSJG8ICwmLMToovNM2AdFoXriVp5fqHMo9Ev7W0XoxIVkEzrGNha0Jb+H
0HkXd41/ZKcqN6NEwBYIcEdDgWmurr0toU3h7Mr6ebH1hWN03XXZ1fP7N7wdIIYr2YX1PDB5sjuJ
iKvzr4YEz9vL28pNweDJSw6ZdK9Sk0SZCTmOUY0wkCt5Uxv5U1zUNjy4wdqrLH4aacHKpQ42wk0e
xnqeoWXa39M1+NirIWXMlzmgpRHgjtsZDEjKihntPx7w36dw+ENAtQCLx1GITPnXBdDB5Jh2TczQ
uJmv7dA1kNMR+6NWSJz0Dj8X7KeaMWURv5g5EQteFJX/UhGb6yr76yJDcCF+leCncgRn5q9vIpOZ
C9mqJGTDQS+TFiIO02A69Gscni8qKJelA95U11sCk+gmLHTvuacqe6KNwanEqjg/qsOIbbuW/9Ez
kMeSLKIlgimD4EVMsH27/JKD/wY6MuVAZHENdP7UEkvK9K/w5cY1yNKdABkTZ1OrXW16061Ngxu+
yRV9YrwVLv20iHp8q/R9nKL1ii3zNNBO1fkIYt0nMSpTzSYynYc6kHQji0clkY8wUfd2me3fTYwh
To5h3wyLx2AoVoCe5PPkzWeU24+s/nSwRzo6VfcfJOrlbBsN2UiE1cKjfSSRJDku2K42Qo8/aIju
Z5XQSCBdbV4k6tW+RZRGss4GtEsGV0o9RYN4COJKXAvHfyVzT4eW7ufT6MxXzrp3aJTgjMTJg7ly
oT0QAYllzCFjcA2oV77500iPAmHe1hXYIzhBRgDsxdNoYXRIYhPm7Qgmd4D5jrjpTJBuuU8Mshz+
fov+Nj9nXEiuJg5S7tO1HPn15qg9p2JKwFJcDQehJ+zbS1OFBCiyYUQHdyVmmATVV+9/f1lUJ7/d
leitBU4tBzwI2dQfBvdmNdBqKsUEr6lhzexQai1VRCUKfEyQbgdbEeK110dqZyvw0xVPsU9bbe8Q
QxQycoT441DUutTgatLdIyEsd70EP6Trkh0nOPiWgnBMnPrRCgZUghnW8LSjR9Y1oGAmwKsb0U6H
2kjAn9Rw4DRGyVgsK06u49735bkfu/q0kDy6kTbWfII/jvmUF+jsKw4xXXXruvX+ZBuo+qqcPnfd
kcU751N5YohU7zyNOcyxh5NT1CwyecqR/X3W0xF92NsEtIRKvLh6lmhusSCO9FgN75T1NXIJgSvJ
KKKGwVpbkzAxojt1a0JhdZbuZDI8BtbyMChsiUzvOAyh4CTLyLX3bQkdzyMwFd604T0DALnqxhNb
ztXNPmczKcinuSO652gK++yKYEQDs6bg0KE9VV73UEuU6F5XlbtgMqgJ4nTYDZnBmNe274o6oQVn
4jvJfM7tFbzgklj76AxTDe4eAYXHjOgVZeXlWaGIBMNs3thrgNTcyEMMk5va1GFY4GQn8r7pmCX6
fWiH74ldFDB1nBsj0t0xevSrDvGASBpEA9fEjMt7uzPV7ZAP2zHtkqukCx5aSU++quIDI45GFx03
0Pbx7QR4xndxteroa9VyorYmIlncr1kO2yuLx+u4yg6CtEYJj5SgdSBqqpWyj3x3r9o3nYNWcyfP
OTAPtBY8u13GLwIh7Ma0HYQ+yZck8oGr4RTP0ntyVJLbQM4seEvQ7djEu6fWWs7QCHYmO/Wlqxhi
TH2e3AT1OxfCoUaeJDa26aQXahnR0O/nOjrX0QYZP6K456L1u8UdX1xMjJHtnEUD6YqGqwOibW/1
wbBtnDm9riSkPJv23Dr5Nh3c9ITGfT+5Kg4No8np0Ub3owBhZwSKOjDKTBJyAEmkvXjJceecZqLd
fDO1T6Jwb5IoLw5V5LzUkcXEpe84bKekTXl+emBYG1F3M5RQHo68oJsAOhM/s2VQRzDOSnz4WWFF
yMzIKbDu64CvpV0w7EsvPRVwNPbtXH9lSFdsgzEAfFVt81gHNw3wjzatXCJyewaiZfLfaJr3gT+9
xXJ5nUfvNPazOKhy+U78L2dNET/p4H0W6U2H4P6TtPsnLxPl2SnAWpdai/MIQNniEENFcZ0EgyHD
RlY3blvRsyFw3v/7erYaFX/dY5nF0yKkrgoQJH0kHxSmnEzREreVDAJmT8lGW7lgOZRNUF9V0KGm
p/4P9ZX9+9oNuwf1EcZJXvM34Irv0ZZueUb3ZQbhuIxQ4xNjFaJ/BIYo42ORAxfuFVtM3mU/jMrf
IkYIadWDEqZDObyqeEEfK5nZ1ERmEKGEmaVgQ+LoB2fJOMgBcm6mQByUnzQI+gmaQ+84xzEafpgi
l5s4ip/8mJ/fiH3ftgvh2KncYHj8OracJtZTtV18gpkb/6OQ/cP37eCRxunrkKhofzzTFOZi0lBs
uO1FGcJJVMz75lcizPAsEBgl+te/X98/1O1Af6iFHZqHnKY+WtutKjEpVsppP5JmtfE7nwn+/BmH
qb33khx1wbyiDwdEsGuaFWCEf9xgf7jWjs/fbJert/pjpagCnfNodhOpUk1/cgYzIrVthkzrhlOb
PoqEE1gK5pCld/5Hw/Sj883kpOJ7ge2s3zaK33Un/x+JnTIVBLa6n/ZmVqYbZNfWiv7k478GYjTJ
IQF32vyLcfi7nonPuNbFP1/3/yvn/3nROLa0HBxyRwLJvio0my5UOyv8x2X988tI/oI2RU9mlVL+
z8s4Qse96XAfeV2gQqxv6tRrOrKdY1aE7VnBKeaoCOUfVwd+45u1TR6XeL2mUtwN80i32P1XlPYf
vm8TEoHn0STC12h+OK+7RpprwjImMl1oCChjPlCTbVVgbDNxE48eqUHmdP37F+H+4YEShAjhZgfQ
K35TM2rcuJEO9AjfrhPwZ7EYupD64osXkN1E2s4nA+CuD0Bo1+KT6DpJqr03Z7hKk2JDD+/gWMsr
PwNyQsVePC8Z8y70gpsmcsI2iD+bLZND45hE7qFrO7B5fKdN2W3LBTUZai/GTk+lW77nRrDFYrit
p+pdFZ4JnDm6px29bNuSP4me55NEe+BrSkhcWu/TMu/b3IO0AbZ/o3Hj8mOHsJQRDZAqvhNZdN9N
tn2oytzfidoBBTVaoJbFRGlIKMKcdx2TMWL9Gg7De5qEIuzbOlT9EyW1uY/ThS3fNhbifb/6zDL/
cQT/w1ePst+jP2ZbYBn8D0dwvFJmZSnqs6xsj0tQ3ERTkO4tSNkDgJdQT8M/LvbvNxhmDF4KQofN
kOGj694jgnM20zRa20LU45zXHItduGWmjBvLdzZ93TzRaCoPf7/JfgqPf90lLZIyaQpJKtKVB/3r
02bkgR3VaRftuVfSvdMv71HT+eSmoS4sLQ33Cu/2rs30cIvk+qkJVAM/h+npEtxE7qSOWKzsQ9Ab
T0a0xEcW3nCk5XzwetIZCajogR5a2RHr+JNBYsYtarP4OsxIcZtvFF+c13pNOpXLUJPNEzJ8jwic
7AQ2S0rIcQRlGutDJux/iYV/v8SrPNnmY7OLsFd/uMT4s3tbzkEAxKg7MeV6A4g97zq/u0oj+7F0
Vf+P/fH3dc3Cyuoi/6Xqtxl1/fpNs5j1eNocf5/gQd3MXUq55Ou3v1/P9XJ9uJz8dDQ6fDTwVD/b
v/+zeMbaSkmYKf09EJ4nwbgSUGrP49SHf3+dP3wYrEQu7hdf0ij9qPEmNVLlFm2EfTRJE7EHmt+h
6f/xYcTvO6zgLC5Nl0YkAJuPvXHoxhyziJECqNTRsa5NqBCDdzvn5D+OXooSLifuwTNjZsSruyXI
H0kny24qFWAN8q1QCwfRVTWU29KGG1CmRETkcfmNUJDpQHCafgkmDHkyJc4yJZ36aHbJ0aRSPZeY
nmJpMRSb6zudB//qQ7GY/HaphO1ZJus7myo394eZJykzKmpM4eyzrEdHo5Int5mSUKdRj1fwc1C2
8sTt9HluhzM0+gQEZvkeFfNx9oYHCPtka8QxXmxP3/DIFsc4gZOHroeCwOAzWb61hVxDMjDUGgbh
5jvVgL3FE2U2lXPESlpgNiS/VhX+suumst5YjWk/6iBaZcHFE80bxtk1gYGSwdQO3vVjlkkKE8vR
23YcsaVUSPt86DWhV5AVa/pFcSJdhQKZud8pxbZMvu7wY+gbeU4zqFNOgldqiIP689DQCycPhzAi
QUxjbt/klseuWjF96HX20tVoh8Uiv/e0TUuTwflkuctBAXLTTlzjVbU1yiG1m1BszYkzn9OUZagw
HCZGzZEGx+OY2fUtp5Tb2DXiI5kBWHe9hU6jQ5iKlzc7tbglSCMPNNRgRee0bb+58RkwY/U8Kuti
BEA1ZExyEhNSvjjUHE9liuQM6DU9L8N4FP1w9egH4P7sDo4O5N4J1FcfmtfB6ud6dSDNm6hOhntP
pV/oQ78tS45tkoy8XaBbewdoKdsiCcF2OxVYnplxXzhdr/5zYmFIWOKcX0dfhsn8TuiUsUrJwK+y
IMCOfc201jfo59962cE6CGrjiKAIKYkf3/Qw9/exWSTgoL1gy6pdc36KyYhp+4NHIsit6SWflV5M
Op2SGiVq4zDTC5KtEaJ7nQAE7siGFMwCEDy25IdEz+XaTskq5J5x6dKYwO5wN6rqlliwC4qoCB7i
gg3HHS5xlO07v5Js7X65rzMrftfe/1F3XktyI1m2/ZW2ekcNtBib6ofQOlIGM/MFlhQJDYd2AF9/
F4LV00yymuy+T/eatSgWU0QE4I7j5+y99j6kH4IbOb21i+yjnbHlK0XfHS1dtoekNfAXU11udbvG
xA/6Bqynks3HQOArzjrxGMTOjd+2tOQau5p5Bs2GSJgcoMyunSnImBwM3Td9TuZNV3n1gxyTV4P7
3/CGDOaahdk6WGMFdHamAOCBS+CxjZi0UPYtdQ9jAS/dXLYAA9eOz5jKH3kOUmqJuR8UNyXjrp1G
4lnnBGenYCag9Wa6kI5PLYosh5v9vgKjgoERm75oxCmzk25WfwAOGX7oMODtOim2lM5EQuZOviF2
I1uSzH4mXyX7EFTukjAwNIV5VKOKU8JbA4GT0LwPmlrEG98sAMKbo0Bf7KV7ECxdbukXj3BbpoYl
3qhLRysLj4ZBoiIJXRVt4LTW6tVoW2stkcO8qeDkKWN+bBXjmaQsDdWPZWxkWsVLpj8jQwzHXTlB
8FIT77zDyLrqcTOTlY2MRKqumHeovWZFbIDGVFKxIsIEc2eJ3iCumYaQzg3Mp/KMdSYj3CQ2q8Bh
7hvlqr60e0o/OIQqQ4s4eyiS8dS51bBRRl+iRiSKr/bTQyEQxBoAUzaycN15jD2Gc1s3xbhqdH1s
9i+zlSUdqgmoGVvaMmZUVDPcmgsP6x4J0FDDhps61/kI0JouS2TApWakB09Ib0Fw2pQoiX5Rx01I
OrX6xUbluezEiBHYYzeqxsjcEL324Mv2VqRdvQzNKQzR9VeeUQDegcCESlWpNy75cShu1ccMrPuG
McxiaAL23qF5Mmpf21IKMN6gRzjNABeBTnCRlXrdTVseY/12jDoCE8jWSjLKczUxwxV7zrAhLYcB
oBU550Ey6TY6RATcfuYuzKEMoMgTcSoYz2UYJjDIFmEYb6ucDZm5aK5lww5HHeyfODyKpjROqlke
SnPrMag8+AMt1sZRaJ8P4CiEkT/TLbLV+sXoJjidDfzUtZvs3gnf+rQcZuguiKJjmszqSpiP9OIV
a8NGrxx1XsC0noU5dzX2mcef1xZ/cfDBwDWdslzKYQimU+n2TRHTY7/TBje06W5ggBiGoYYsUbx4
MTGyXRU9pKT67DQXyHmIHHCW1wwNFV0Z7qiKligL/bWf0oXMMRWvAcg2kblTFfHckDY+s7uHXEVp
gE4mWlgxZjyq8WHj0qJEgbLg4/f2Rt/zSWns/D2HlENHIJGmG9l+LLWO2YtskEA57jZtXTRiWjCs
Fckg1EsAqTp5ECxMXEYwH/eq0E96ZuSHKsnNrQHwgBYgbd8ym6GA576XhCmaEc0Jor3QzbrRYyWt
l4bw+qXRNvWmMtB7VCNcSByO7Sqy+9deqSvkH5uAKv2hxIo/K30HmKDWIB6Qvr/6+bW4IsHfF5R0
F/DwOVx/W/+BrCabgrQ8VCYoswbQQbRGjzX4pYUzoVIcrWn2IRhwzEvOWurlsNPY1pnaWXu3yq39
2HoXzvI7SYblkMJP4X7Gt+kT5DHSzN1Hob7SO6Xe1hzCNgSvbvupkwwky150mKGAgMf2qaj5tH/+
vv6isrRBbJs2qTtwiK3vbjHQYaU6FqW9Chsz53gzfiRvkvxfF5h/CEZC7bxyrauwn2UwqL/oEv54
9KBxM4lNIHHSu/q+M2nY0kTgRNT8kHJaSuW6TbC0R6W50PriMD3ff1Gt/+UvhAHrcSJA4fb90cMv
yYAcUn5hm0KCVfKoODFvRg2K7MSmwN+lv1jCf/kLQfCqdE0Qm3zfL0ly3HKNpHAHGL51DUwNWYcf
C/vXuexKkwbnqP/iyP7jiQQUlE3XyCVk1v7BR41njcAYi1/ZTpY624ubGZfd/r/4LVw2GjJ8ipbl
6O+3JrcPFKuzmHebWvBUZVgoYC/90in6w8kAeDHJ1g5AePKzvjcO1kOQh7gaeCuqsUxir+DxG8Kt
0LRzkDQREDkIKH18ShV5+fmy+IvrRtcNZhRLQ/sRb+X2eq76qFhWpigPOPr7mS9Nk6S9wFtj8FoW
4y+nnT/qn2gQAG/HrsvEUf9ekNQbfTi08M1WkrqGSS0pNlNSsoSX41fV1zP4f33q/zv4Im6+blz1
3/+HP38SxVBFQdh898e/r7+I02v2pf6f6bv+96vef8/fH0TGf376JcfoUyVq8dZ8/1Xvfi6//c9X
t3htXt/9YZk3UTPctl+q4e5L3abN9TXwPqav/Hf/8m9frj/lYSi+/PHbJ0ChzfTTgkjkv/35V9vP
f/xm0CD+r29//J9/N30Qf/x2eu1e6/r1b9s6fc0/f/99X17r5o/fFMf6XWWeASLAsSB7GxPIQH75
37/SHbK/oR6zCGkm/fa3XFRN+Mdvmvu7qeErolnA49y4Yrxq0f75V4AaprwcQg+mBtRv/3iB767j
P6/r3/I2uxFR3tT83B8kxFhtkdHBnENCbPBCpv3hm6KhFlhWNKn5S0WCVm8+FvZGFCePQW0xyy0U
p+cMol+n7NoBudVyBLmrkYzZotPvmKmrGIK7jwDCvORAEqkBcl4gPFOxVOe3PAIYvnxu5ClEc8B3
qn5ODYyp1XlV4lsT8kUTHJP6xTF33bBwE8KAd+QXV8SCvRXZkdNfYwIxPKfBsVDXhsbeZOCimOnu
xaHEnv5dcxox9IE3m4l+7xJvJc6BvZH9XtGepLUhmXqWV4+2eaYtAG7SzW675qxqhIrA9Afq7lQv
7vgpcHc+yDTbmOVyU9tMuY9G9Vjpe9kv1eBFZkdOHaL/YuQf6/bkaDh+n4zicbRvSpN2yqK2d451
U+obQoRnRAXnOIEjGGH3I1i1wttZycfrnfYfrch/uZLeLdB/+VX/D643k431X6+3+euQveZ/Lrf6
2/U2fd8/1pv3O7MW26T9zOEBZzutvj/Xm6uxqCZ+Brs0/wNg95/rje/iseSwGEAjUtuwFP+x3rzf
rwp7ghcIVJpAFP/JgkOb+t1TikcUYiwa5PSN4Tx+D1uQsotHtWfi7k09mkH6PZlWCGhaQr98+1A2
42fDLKpNqVbUp8gjSVBWZ0EnyPHuZoaXvbbqQI3c+7NcQ6IUNMOeEPAL+8Xa84iWCfPXtMSA7iQT
siaaZR4H6jKpSh7sHaQvvbhtNbKHjX4zoIVMDTk3wmqnxs6p7IrPZnHfJASw86/1YaLkAYhK6ZLM
lfPU3d8bVnlMU0YHyQToRtnOS4dmCpeBBTmMlxIR+ZAO+yTq70aB+5NYBSJqJRP3Cu2kRlNwpqXD
pSBID6hfc6e7EsYWTvEiHvd5znBW6xZd/tkq0zvY7wkiF5AXRGQdvEyZy8Zr4Cfyc2mJbwTlOyfd
S2SHr1PKi5ooZ88hBzfD8A3WE3t1vpJKukNFvXTT/q51qgRD7Lj3a7aqPn01iMOCp1Cv2GxP02+v
0xbn2riXVnUY/MchfqmZVYb5uA/GKaGivdON4mBpl4xmkiuGR1365PiNF9V7Hhpv39n9BR/5Xq+j
V6U0N53W3Qk+F2tUL6g8cNBKlxiUelV2bFJ68pqV7YpUro1tFpTNYfRagUd29JxYFYkW2Nww4t7E
Qt6VfD6JAP+CaUHoIB+cHOFDqF5khw00f40BVV9vpXIKt+GnE1Ww1/V+39KwK93t9Ee7bhdBb5/C
BH3iaJ1KvGUzM8EmZsnPUTiebCN6dRRjQxP3Mn3DyG3R8xzMvVNr2icAqJdcQWOstndVznId5R2k
ANJm4x3ESY6FyCWjJJwrwntJovS1a2O6yKn6olvRtq15IlR1sU7oz6GNit+GgvTwwDqhel0m9cBz
ZdhXQ71q23FvJu5JidHS5OMzyOelTQw0R4PnkLBBS01fh6C/OHzw02UEIHuy3TfLJlZaJTp7BkXh
YQjvcr//+jaUYe9oR9Xuj9PFGTTzFIfqXpXjbiBsffp1fQFaoo3fdMGt4ZOB2HfEe+NsU4rikGnM
8RQ3fs0zlkxbUHJFb7WMXlPeo5pxsq/lujeaSVnAn7s7R7FPidJdUqKrZMcjsR+P08WdLpIyDHzo
PfeF8XFUvNn0m/P4pqWImA323gkAL/VhTqFqr1rP3qijcbquw9BiXZtqf4ey/+Iq6WtfsDrVaOzW
ShxftG6LN+7NjQiFFIIgHhWeCTdVXZq/EP9fNW3fnm8xdmnslJxwPRhMsI/elw2hTC2RRuHU6O/v
EpG8BnX7GIJzZeL05iXqhRLuwsH4UiqIfj2xCRVrM2Tpm09cvF0lr4rkgJq4HwNQ1pyz+KySt8zr
9HldsyBjGqhpyK3ppcOT5XPS70Y5i6R3ViN9p6ZksZFv+zb9chp128qrdoAd36pavZBecsG0Sy9e
3jlV9mZMpEgv24pps5z2iH7u+PhrM007NMiuF0OPZnEEFtmgDZ1pbfNZESRNT5uONW1dorTvXRQn
sd0QMzzup82rSpUvVccxphrsxTCh16LXPGnYpqLobVq30hrPpX5pOv7dtEE1SovykjWrcZCvMWbX
ibzLImMzkRlty9x882D8s877tq5zv5+STNcHOSTkdQ5d1HU8Bb8t65wQgEU9xVRPj4cGTs3cc7s7
31ZvXbvaEimWzCQblUCWnXqPwjW27uCAK+kIUefOnR4oUhk+pq25jKfN34qw+2G7QfpaPZWR/5qa
y0qvPkizv0MN389kE63SvgcWw80Qg5iwlYfp+tsdmB5V8z7R2V8WlNJeBiKTn+MInlMO/9Ak2Zul
VCtS0ObpoH2ZrhGJg5eYH4RwdDWqyQeR9yh1rcu0XwKeeLU9knU9lnmYveGk7mbXNW8GFsaH7qg0
j2Pb3V+/wLfIJ4XYjEIVW57ieOAIaiyOTSLXX38KnixSwUIF0zfOOUxErHS1iN7cNHrz+e/1ugpV
Xwc5sx4HpEjZ3f3n1dy/cXT6t45g/z/Ve1NW20/qvfbj67dV3vTV/6jyzN8pxmhAeca3BZ75uwe5
A6kNAVlT9Uf76s8DlW78TsvKxb5IqDO9jomL/M8Cz9UZknqo3jiq8X//UYE37Xzf7oz8Bsh0NlA9
2iqG4X63M1a97AdhQE0yHRA1itWyLnwTg3KEhbiB69nVU+uzwkJbtkU3H3JGkjHEx4MXl9oplEV/
6UOg401my089Ie92LpptFJrYtY1NCXs5SveOC2Limw/3L/aM6579/pUj7mewTwuFHg0bx/s9A/Zs
XBs0SdYZDz4PwNBaDh7yk6Y4RIMFUq4mDpfRbLdOiow4qsD28eKfqmDMGStjruCNb3sP3KybOc+J
dzZCSOboWT8VhcrfJEG+pEFyo3rxeDHJQ6rs5EnoKSh2YuSW17/H4dAtB1feW0HpzqVkhvbzd8n5
+PvrwyyV7qHJ5XFVCvD377JMRT4G6G9W5fSiygH2U2FoLVPTirmlQvplW7Tg6VNnbatBhYee2Hnp
1p/SIULXr8G1rpoSx6hR3DkRYdBjDisLdnC+VIFDqxOx0yXDnhZGUAWboXSXacGd8PO38UMSucqt
xf3FjN9DfkJH4P3bQClnZ+OguKsObBq2eAFmggYlCH9YdYHbMdW0UnOuN7TCVb0bjmN7I6qpmWgo
GPKavFqhKymY4ZgH3QuMRz0jLlGIYIGae3jAZBPy+KOHVmYdVQ0c5ZlTheoBpwnwJb37UJRDCe6f
aQ2ZRRS0g3JiqtoQk+N2SADoXWJWeBoavTkNk5SCf+mGww6h3U3DOHgZW9gAcKLBbosb0DGyqV8U
OXEfDDc+uvn4CMuJerspno1wNwwVv6wat1ejaMbBvZ5cWog0hycJFhta/KzpfWhA4XNYtOGDqMkt
tfvx0KJAN0k2U+wvrZm+ashsT6nAd+ti0Zp6ZcYpU+J7060bnGCwJOnAzm1sOURGIob/+WW7Cjy+
XWOcS12M0ghALBf48dTy+fa5HOVZwMOv6yAf0OwP1ABPl++u4M9bCFxInCWyyznqyrqJHhq7tvZ8
wgRHFsFSg2G2akW/ud5qVlIvI8Pvtjr5ULM8XlYF/qCfv9irffzbF0tPit43sGaPMo82+HfGBlv2
RdsHmB7pHFn7vO9flARsXFy7+J80PuBG03fXF5zo9yVyb6XGSp14txBpzS2OXGPLaH2pirL/hRXo
B/2VheXcAcjLcJlCB+/7+8+Rs3oHK4xAa6m4ZIQJC3YDI8amM74oWXsgOw+bowEOmI2rh4OJB4EN
kxQ/QcfmxjaFcyxEvA8zi1CHYnzEyO3ueu+hCfTyVvODlxBMxUwdo5MySmtpmXWxamHrCXjPpNiQ
bVzqbbckzA49o6me+rA3IbHHgIygVmHIJhDZZ2H+/Ir8MOLjbU9t9EnVQ5eCyJ73b1uDWNDg5dVW
XVnco15p1qODCUfRDZ4e7RqY77CNkTZnbbtnUmnuUt+g+xxoj/2sqkiFKhofO4lRYr9Oi3ztJCRc
yDL7VEbFgYHYqxbF8kYt1HZtIBZqw7E5S5BmBsUhKgP72DdiE6hY/5Qu6gAx2pyuaI0VVRPRfcjw
ZGQ4symZHjCirOow2Ktq5m0ieBItkNLbCeCcg2bH+gC4vQMEtjV968ZLcrFsC7NDTjRE1OsW5VaD
YbIuFCguiixpJmIQ6BuOP7Cvp5WMOw7KC3lqaytuXjnJ5XvL5jBFZsTatpgpDgUYuCHXfqE5ZAnw
Kb9bF4QzTT2kKayOadj1EfNNz1RzBKgHJQN5PT3iRx6aa7Urhr1RxPD6CjCsRVkqG7TbJR+j/NiC
frwZRLRJ1HyTWFa/c2LpzAJICMdYyy6DRpkdxpmGFggJY6S09SZXXhjidfPQiCC30Sc5XJ9Xg60/
Ex2mLBBwE6Pjo9MwDRKjO6/Zx04NDi41iK32Y4b/iiO2+tBfkmTkQYfpza59dyJrqRDxvHBZQKJZ
JpXe4RTz4JjEXbSmBw2pAlriCGtoPzhju2uNdtaUKtc3MPYROv57qAXzoYd8XQXmzhJjucy8uoVY
pT0DU+jWqmaKuTWE7UEEysWA1raQEG3AMcE9K3p9LpywXsCzLW+EijUqkORuhMgLQHBnx8CRjzET
3utTya7MnR3r7D6oqPd1b/fzLiNDtkvRe4xkB61SnYdBonETOm30NJgkBF4LKbstSK+oEo7u4SXL
EZFklaXvq9zAVTrdrm4fe7taSSDbXR9AuoefOwscIEIlQQlWqJg7toc7V/rN0epDmEpeGMxbMLFz
mcfGMvbNYSNH9LoktvC0UXPYw5GGJz+PoOx36a7huTqERn8D9CQoCve2G+CANdnwWaVVAn3Hua2M
/pNjVDR1kKrJiE9eS4thV7XpU2RtdKfSTmS0oiTqJlDNBJFmpzJJaRcaxC4MiIhFn6cTv1MzuweA
UiPuQGA4yDpfKC6Ki2vxxcwdPkGjPyrWk3RRjXpmfIAfsOYp5e8RSJ/cBDVYiVKIgRkfdQwmf52b
ebTt1PTx+jwXZlfvcdGe9cxs52pYRE+YhO4CvXCWZlVhlGTqvLLpOcI6Z2v26m7De+kOdoMCKBOi
uqnM9KNXCeze0Sig2ygJDY7oKc2BXrRMW9dIhJqF2sMP0XN7npjjyRi0SbukcP9Nj8wMWA9gIfze
hdTihV82dTZ3ml+mwV5Fkt8tcop305gegGR+T83ib5/UQ+gmCRTpeG0Mg9wAHDHXau8b80wbHtAd
D7ceqInBE1tozdztI7zcNiznMHQs2nnw8q/1bJ6O0VojhXqGNY1VGHa7gNAOzEe2s0w9hMKTlsIi
+X6hW62zi7TBXtLtaKmX4/act6E4akl+Tx9wUbV+vTapKhBBobRRb653dY8v8BfFpf79UJgobVNF
OjBFRWNJ+b5Gts0YQcboY5RS8oMuQmQHFL4rXOMq5dOuwQa3o6WQGEzDM8fX1t2gAXVMmhvZ1xg3
HMO5jYzMozUlJ5VGby5wXrDaMrBXbaCZKOfK4nl09A9Vr2aHCcP3iw7IVYrw7voRfsi5Dsy8iVwA
68b762dkJvCxLI/XqS8air02XOrDRjfraJ0pxUualTeZ7oxbM4LTWrVef4asR57UWQwheSR68sns
8FbD0hIcvqps7YftY6IFpDBog/y6hRgFky+DYOTEtLZJGKsb7CdPldaGQLaTN41g29nQtk9VnKl7
T8Yf2w4W1VjTaXekNVWg7pEwKTyfxt6ja7a6HuuUWH0J2h6WgY5uMa+HhWK6wQL4XLKtVBRGNAjj
eTPYHackJulVu7brASCOwg6AiPwYu61/Z3YXomMWPy9AfvC6kmHEmjAxc0zn2+uc5N2qoLQOnKQP
18wxS8DwEYw+s0duxrFqHbcowTNf3tSKNtxADF/Tsu4ePGK3YqGUdz1pkFm1rzTTg1tAvode9lDw
hrjcjK2S7D36yMS41k4KqG+o7vCvLHoUZxeraM/MIeBBSbkuMvNT5+f0d1IyjdTc3zdapK0t0UPL
mM5iQao221DTljys2ObH8N7wEokWCQ5u6DTOER/kom4RCxldvlbAFs27NLijDopXfaMDig4dfdkZ
6tsvPrypOnt3S9J6oJj2LPzJ3JCO+/6WBPCpGJIjI+noerSiU3COgbTmvrH1AwmeriCkx4Gjmmc0
bS0/K/a0nFaS6YoTet0hB3kULK3UNhZjRpSGBGiBXkic86R9wJ+iLUGLcJxCDriwqlqBW5A45HjX
5oOHZhr02JTCXvnszFZOSMqo1OAJGKoGJUEQuilxP4n+PuwUf+/Y5CqXPCqFWRDoYaMhL22ok2iW
B2bCrQBeNOThUW+hqcFZKFdKUKOcnoYbolOjfa+n6yCxjO3PP0P7h9qLz5CIWgRIjOJocjL5+/YG
hACJBdbCbC2j1oMKBNPJaJNtoMJLIJ8JP/4IeKOyL37M+AdEEn0LPzS3JPb4jbLPs8hfoIP31npZ
6uRrN8BNMbDPbfTcs1qt7xMnGrfg0wC3JIU2qTvLVd3V+a6oW2dWRra+HID5zRyfuBhwF+MyKdoC
C65iz8oAboXSgZMlx9vnESkwFcf+XdH6GyUYbkcTF75wsNxpaFZdVwB0az/JIl3ZqSePY8B6L3oF
ahKo261Z93wx1ZXi5Y+cGbm+sn1uA6Yr/3xp14eiodKaNGk1sbVFSzvhe/xyfP75R29wq/5wA1MO
0O4HxQ+UDSTO+w9fQtMbGp5CK0tDxhaIwpxFg5+sQ6J7FsRdRdQ/ycJsa//khuwPyH7MhYcac67p
uTfp0/J5Jx11Kzyvv1FoQ+0KXfdPlUra0ui3IZZxKjzcwP1N77QBdpZM3Za+5x5wWbe+jQnXLO5S
yVAuaqrbgICrNbTQjMMWJLm2J4cqas2aXu9IJ2DwFokMyLOOEi7QoLLO+x4GF3c55+lRaEu/KdnA
g/yjhyz7IKq9aWXK3oS0OkPBHk00yrxdCNM5XF8TM9lkXuU9Lu1OGXeqJo5UR81dXdvHONb8VQrw
jOYxLe/BrlAqlsQOMvyr1pWhf/LK0bn5+t7ooC+nBj5wXxiJepVW6zz3oZgMhn5whDu3qeRufB6U
2djhYMUqxvSVbL68Gvt9zZBpc/1EKyJvRSCTQ1TECFSrvWEGtFYgVO1zRWzycpAHiAjqtCyJ6iie
r/8kSFVYXg8lTHQX149XBgRxJWj8j2oIJr1JaQR1YVds+rF8vr5HJ1aXskdKK+Xob3TfmLLVKPXk
GFRnX/Wd9fUHdYN4kIZbnzrFNrYqVB9q8GFJYmO15OiaHILOyLnWETNtmkQrt+iR2PrIyOma7PWw
f1EL0q77MV5cj9NmOo77KglulKEpN0qTggtXaelDffS+XpTAMOIdZHVrBbhReyiaIts5jaqv1JrB
N1VJvQ9AyilxZBFaQO5oERbxhBpOSPIJ6MJOt5fw7bPUu48JNbzMXe0O9SvIedJE0If75L2fzGIs
32A+xhbq1Fq6h94Vb2YYTsmlhjOv6pTjGzUpPQiTM2uPIn1t6+dGFO6aNNRbJwfnT614GLs+nYtA
jbeKleur3M3FPLHQY19ffaTtAnOsDuBgaMdNy6QhNXyW1Tz5fM97NcwI3xfJnDCVQBhOd19OMVrT
r9w5pQEFdUJwmuUUNDpwPLye3Ea1gRHWdHDY4x5aAbrQAi4NZv6etCllE3nFBy7jiTeenDOeDUCX
+xvCwrSlHvUgrkO2lna6oHXN5pXoWc6mn6SsgC5dKH523za+veSZ1y9Iz8mXRpFhjWtlvFfaPN6r
TpsttUhnvosP8i3NiQJmlzqaCg2TmmilmVvY3hoG94WLq2DkT+HlYVBYuJ1qLUPXvi8VYnBsHnjX
y+UmVc3hzHnuk1i/K9AdawxIF2rjaidVtGfViPZRicJ2SDbpdN9f78aWgmo19oKoqRJbOx0/iA9q
z1Nu0IE9ROGxITbguk4KNfUXWlxrWxE0GyOER8WNe9JazvVaiYOzrJAd9cnwpIZhvb+uahwHzZFj
J1v8dN2MceBGl2Z1MJJ6PaQIviBxdCE4W2jb1y/JO+fctLZ2m9QfSb/twsK4TzM7Z7MyWdNt8qXE
ITYy4LrXJigmgQ4xGuhhE+KGfEDMssskJw0rFeYS9AMVbtPCBiSZyihN7pxW0dFh+R8sn8g/4dKR
QWhQrLMwgWdMDbXOLE5PZQ8TzGGItw7iCFlKkixsow3vW0N5bjQXvLCSZ2Lj+U6ysVwCuGxBhqpi
F3u74ShZuISwtTYdZ2ggeqNhlDGCXZHSKfSozVcetg3KNAdJ/yRnsWv7Unp0D8LSFLdB4r3CdXgM
pBR7Z2Tsm7mpeVOBR3BN4JmqLHZkEZHu6EQvqdqNR6sAgUsQgeL6w4sErrUwIHsCc+82GgPzWQs8
C6gpfgAR9MFGtDr3L+yoOegpsbSN4knDo3HbGR0JEl4ZU2/26Ymz55fOsCZ3BlG2nL/8vW+5t05L
CzhFNbvPIssF6IlH3WzVgzmO52sTQUUrsVXIFupLgxpqAAcmoLrgs6n1W20Qw9xgaQedF2KCCIfu
NuitO5i9Pq65ExnP2WIcZYY0xlYTfErFfaor2oNTYWaCq2TcXs9JKLGVWWord5XbE23EXGNp+ml9
NmLVm9VVmmfztqPWzyE4zxoMefPrt7Vxqt1r0bl3+/AQwtQGiq17a+AtLz2Y768vSjUDbxnnZKYZ
WHL0wC6XqAwWNX3GdeUKZzP0xMJ6TUmXKKW3cd0Awkwyc03kvIq6BxW2LqmW0K2mrkpmheck8pQt
xNgYNqye71QGCNdvs1UnXbSEM99GwUYn7VkBn9qIWFl1oz08tqT6aoG64cJSIBnKOaLJsemVRMUb
6xK8pzdrI1XIxWg6/2SOkofYRGA06PjxClHl6SUExyLOyD8oeuOIz+3rm7xugpbRv8WughAxV5W7
XKrJbFQf8eXUOBTGRRBwhnW0qlk7ggONho5rmyvY0TqhqgcHYMENtTNyxSLbmP3Yn9S8hLfO4fv6
o1AgfewlMYMB6PNZCTx+aIkkjHRYWF8vokY2g121G3Lkyk2EeY3e3AxeHU2Ssfhc48yb98JBF+TV
vG6d8Eyb08xcVTuLOIdMbly9a4HFzwk9jIDsd5QnYpAEFJAIuxQyXZdAx288jOh905Fp3cti4aZU
FUKa3abnBL8cy6EBL06HEoJYQkq38Uhd2pycIn+xVcx8BofKsqhMTh21oMuUlGw/bbjHlu6Dw7ML
hGGbrBbWZSD/5/rGCq17akO1v6mcFh6HpKzKkvqxVVyxuqqrQNEgseqrYhHC0EDEzidbNKDaFJ2A
VtQ2AdHavFN0pR8iSbFQls7nXDcumZk9q7kRLa7fkmIImgO6q7YkruVotpTgrodo2NxnmEUfZO9Q
lKd5soqTyR6ojhQEsMGM0lq4PPVivCNbDZQqaFj2Rs00h5MX8iqcMXoKifpYswO+RSEVJZteNc9K
Ymipop2bmtoti6EzCkfKRcnhYkF/x4Yy4z2ZHFuHQoa7IM+VlVGMPIzC7mOd559E4sx6s1MuMIxp
MAYzk3P7B89Ncph3bTMbLdM79NEwD9S6WIyNJj4wKVn2GayYxGs/BLLWZ4OfSXy0CbSAqrXXdty5
myyIt6npDEfPem1Lp531ZdfeRaDldQdGXqOHbMoBEUiDK8ydYYfNurNSZSk7PLB192CaollXSf0k
TIvtD2jAgYQ2xBcR2y+5cyQ4cGyf2wDr1w6Kfioaem6JGPuVYnHo6RUnPsYZkraofppSVAlpcVZC
cGSxSQ+esTDwsLsiexVxf87p/tAVT8YDdFwOmM3Zc2P7BargPBE+6pjG7omtuQARrjhtIsMtBYuq
AZTNc7TPt4xc3JWoqYtC77PtIy2MQoaaPf2dTQBHNoq7boZ+LLpTFbOZpeVOz9f0FMSNJnu4t0F8
LLDKzSl0eBhJ485rvfyeqnQiw+hgjJL8rqmsc6e01aEu1OevW300tJtEI30pdBkRegiYRSEiisTo
S2WqQFPCFrpE0ptzWFDh2gDOWWKDBq5uZ58M4BKtHXkHel27jFbqVi/IW8Vr7ACiNndBkrVbQbbx
+vqnAFrwdS2BLg+0uERNtbIG5wwzGTylSsAUK3vn9wSB+C5ps05EfBAJnfpGKBKpMedXuoDu0vNH
OFDcRfNcJYiA5EDssNpc6SDK5H4zTsHPz0GZeQdpWZ9d48WvU3FUUw5BYCsQRok4ONEzIB2gZM32
EwNzZA+n8ZC38ySJi20qPEGcnCmXYUlkbMoOucjBeO8wy+c0CNJlmI5nyVraF3E5kyLT94hmzswA
rY2QzOHKtAoQ/Vj5iYe+u5FW/fG6Sw5xcubvi53ac98nzpNk3zoCaErmqVKiPlJpgqWBYy/gBXiL
qDV2KHHqbYm3cGtkOQbRxk8WrgMLq0nCEBpj8H/YO5MluZHsiv6KfgBlgANwANuY54icSCY3MDKT
xDzP+HodB7tl6jZrk3qnhRbFYlnlEIEA3J+/d++5u1kNkZav6GkRHIFKeRcQUdaRoWL5nnJAXXfw
W4H1Qmuqs2yXkDV6iHUmsU7YdntbRMbWQYl2iDORkDs8IW8MRfJmS1IS9bj+zXyfBlKOdoNgIhsk
R9v9qMyi3BiqNbLcS46baiRPmWS5FAr8Z7BL2zzhkWzPpGUbu4g72IevuvOiZt7EkKWDMo+/zm71
NRiBarHia2zj/JfNZ4N8sLn6uFohv3UktWDCW3s06ktDr1/QDqOeAsI9tumXtKVlwcHF2ruSeDQz
s0+eFn9p3CbfihiTbz+V/p5GM+uPjRUNop9J/z9UWaNmnh6TMsbD2rvhJcMzwxR2XxIifXS94T54
fvSixdBbvfJ9Cf7Rx3RYp7JkOmKFwR4FIlMqjMZD+LmUSuDVdGtEm+yB6yiHL3U8RregyfdWVcS7
pABEHZjSO8yFvAaiYzefzTsDvWC0nG9jSrcQFBECsC+t+iTNaP4Cb9q8UVx/p2lJ65XiZ1naLUKl
gDRL88AzdPHo226ayDOPmNPrsbZf0C0flnoElgRmftf7RRSuvivVfeQPeXiLGetRysqrDXP/dcpc
4zVIiIIqOje7m7SV+tjNHj5u7z/FW2w189qS+XBHdQsDI0ORKIWPxCH+iXP6bdm+KJ+rc6DJp8rV
vTMoc0IX5vvyOrRYXAJgejszJrVm1UpPP+oHRiT+pZjGw9xUtENUw9wlnHmWnGNbTqGn3iq/jqUq
9pE9Heuk3YMTKPfLOXKZwJelVOIJMGdyMsxt4A+Un6qrsQj1luHlgKF9RcYGxU3Q/7ThBNjE1mij
ExzD2hDnP+emqiT6Iak+TazitB25oGPSdCc8yaSzdiPpl6W1zlwusDvPJ01GM+Gg2paUdWNjNtmw
4TRQ3NIITro6bGsCNR1ZFvJiD9G4S+fK3QwVCFFttnzMj/FOxJU4JelMdq1Ivw7NwF3vp+I1Ti3I
fZ7x5tozshZ6SlJ/4Hk1T4UG4UtDwsLykt59x9k7NUEmpQ+q2zpkE01Wizomscis8M3c47a297Uo
OSUJXnIlwPXknNwYe74HY/4z2FrQ9R8WhuYbTp1ppSez8Spa7fcUEXypI/LAyAv5HL6CdUNU9Yj8
wN83ZTCdMw1crhy8stkLix6XH0EXmvz5eakiGa/tJ1qsU8eeKKqyXfVD0xJSAAkWe+rvwYiGQ6fB
JJ5aXVKymDphgdDbk87jAI0YNqKMe4wYYBbtRVRb7n7q02MBjJqcyP6lTGhhuu1MqlYPiyMCkrfq
pwuHUnoKWn7MtEa+juqium7y3cjL+U4/+Tg5QPfh2oS7qjMbLAcRMuS0KK7O3HzLPKw3y/LJ711i
iR3zbiOw5ahDc2AeYbCjpiA5WA8fsJBPOJ66C0Lnq2s3n41eOS+pY/EMecVptIfkjhCBajYj9yKq
TQu3AiqyOkbSqbulty9L1QcHmf+qjfJTY+5qi6A5VdMrjIfhUVODEBC/nutdkNBQHzOiLbp+Mlnr
R/PQtQb8107uoowNsRRKUGSHn2RKwA3wWNH/dvaBzklQjlfsxUBQds/aWyK+wG85MSgu2PK9oE3v
RqMTGMdxtqnq5l7lxacWtM1F19GsDgMtSVdn7hHCz5yKGWR9QxJwCwi2dCG+yxIrNTGV42qpBwgW
TbfwDug+aHDcCYnW6A618ES6kYYRzgT7eSRU0WQPsGsPJZ0Yby5H1X4o+4Nmx7TxrHiXE5TTyk4c
oXo6B1PJEMhipC6dtXGftDSYCLgoTsuAsO2L4EGI5k2KXVh7+T0XLUHydTiya8l2ywBNUIo3pIBM
849h0PcBpBSnEfU+ASC29v1eR/EHI1P67g9zpG6OWACfqo6aOSrLD/z7/Y79vX0b++7hy4piJn7N
zdK45l7/owjF2u0E4QlZdqsQFD2W45jQiTZBFf6eEza5z3TzFsvuC1RH5uyTmcM0YX+y2WFXy+5h
qkl46pZPg226x9Gpmaxp5iMPWmsvGiM7kEy+8np/xznwFCZDfRja994YqBZC82UMnV/5LKZNV1T1
bh4UraOiidUYmn7ry5GY5/ayXMYUX4RqqFolPeBFcpGLKXkegJfk0jlDKmnfFgWWJgmHLmWer4pZ
oBpOzYAiHi1nCrjmyTaslMfT4XiR+M1baQkKOQk4cRmuL78RhBS9ICVMoKZRaRfRGVp5Zfb22UMP
F0zVI4fntiboaOenJscvRgqpkx3LKj+JJG9OZTi/1WQb3FTmQD4TvjQOkGVMUW7NrhArRhnl0x+h
1tdAinJfNuTZzyXHI5wodHKr4NktyLvoRpdkUp5X7kxvMyfjd7iQdydJCLzRpL2j4KWd0qmJTls8
FWJnMINZ2Un1RBIdeXz4VnJzOJsG4WNlSExU24yvgYp/BmJCnFBsb1CXhn+Gpo5XjjSx3H4Vltqw
I+DkWICZ3Iy5eGpyeuWyMvFCLZqMitPUTjOLmFM9S3rTQlSLtZBjN2cc5hSgfePRWol4+mKyjH1B
AvLVMHltkt9vBNgPiuGJteGpniZECrE9rvVF2JK29pUDR7zphO9vHdE+DYHYwCMI9445sKhwBKkr
ou0YeNvrFMFb4anHgLwKmuN2fCGi54m2fLe1dMfc2LDqW0O72xw9ie/BvOOIrLhpWkCpV8MdsIwh
vMMU9XAh0XKLdde52NTH42x4YOEiZzVRVm6LIiYiUcg7udy06DKXkt1Jkbl70zM/2jhbg5r/qluq
Vo9frB7ERrfB5pY8KRCt3+Yys2915m+9zBgePK8/aMEya69LOlozh8LQDc+wRQC602jZDDODEwah
j7Zug5MRaOeClvVBAJBbE9whqc7IrCSnJT5YLWWOLaxq23pmvLNUil6vDcmujtwnV7X1XaVKtoc2
Xi0Hi+UPp+yLq8zsF60Hoe00LrIUZyaFLQsunetb5196VHrHUKP1QaCRf06Bs6ar3ijRGNj8DQkF
XWxW3uZbG1Xdkc6XtxvzT0s1ZQ3I6EaZ3bIqO6QRgLtyA7U3fJ4CEBGqRwYQvFdvEeBpvhZofk5D
YT3XHMC2ZpoAp7XxvU6WSO591n2Wbchx2jTTe5h4ydqFHrRJ0ggYj2BNBbIwraLKsM+2Vb4xOyn3
ZsZxzCR2lmF+RWARPrONn+Cdc7gw18kfyQ8Y9GwPp7k5OEjBhZw4DYeoeoLDKAc4VHD5JuZc9Mxh
UUZdXK6lYRTbTLNVvZoyxaY6MHzY7rbXhs/1BvnNz4RIDQDO3UoahXfvskASNpES3+mCTtHL8JiY
025w0gFxVSGuji/GDYWRvUE82K1gfSCO8l54P8G2sJ3mlShUYC80hlczZ6pXW/jWqc3hvNC80GQf
favTfoIbApa4EG2IQk/YKzb++AA1kQCArLW3kURQZXOoQSnM65kH8WaUrb1BtfdhVL1+TLB1rF3f
hklWkVGqJWDBRze0r9lnRGuQ0K2UR2CQA/VOp63s2CTR0YDypTG7pz2hGdw/lK9VHxMwoLqNTaPo
K577Gbb961i62qZP2m6bI0ffMv4BwY4TyGdKsV/2nMRK22Ng1swmhldyshLidoBQz1L8uVmIhUJQ
ZbvZevmUMzs5m0DITuZgfRbJ4O+7Si17TXGLSie6axEHK8fg4K8ELwGxQ7C5CmbfoUal6ZfEgjVz
tK1zd7hmGNksFHnAkW0eatckBdoZwAXlTyOBfUfOCPcsavSrjMtmY/T+YXm2aej3myrogp0NWm9l
Afo64GN4syr9BGx/OC3rjF4U96TVilM+Wu112dQay6m3Alw8qG1m91lgojTiZMpfTk3kHjnwNk9B
o0Ec97qTVxDM1LtwCSHm/q57Me81M7ozWHgva1SdQacxIjcCl93IcXZ5BNywlNhm2gRmWmtmFV/i
V3s7aw/aGLMn6pN9rrX+Vhe9f4ZB9TkgFMVWh7wpy2CdOXLOb0xM0I+UUfOYsyLYlQjOuW1kvMO0
hWsnbBBDytDdjY3+rbGmdq8XfkfSZDwxKU1+l5Ub7kOCeVbm1HIUqeLrcmvM0Xxwh9k4k4bBTJWj
+a2u3DOkReO0nKN6Sf9kqJxN4HXGeYicT0NkzBhsKDRLdzWe7Q5GvfnhVKV9Di3jQTN+vlAXbyY1
0cGAsl1W4cqmhEzbJt0b1gjwSP2urmqtSy4ZkJI1GJBRy8oM72xkT3M/mtLzT9QLWs8ir6YsFYgw
bRbDiYZWyA3TpXgIk4ZuU1ly5AUnlYcSxejY7scIszr+kh3LlHOeoH7SbadVA9k9Z7a1ERGJdmKy
YYembXX3u+Ye20w4e8OrzmVDKKKVMXYdSF8RnCEoKLj5Bwf9UxpUJB2RNsxnE667Sgc/wzNmmO0X
w+cRtsyLgWj+HJSIGF0FZbJQOOxoeBHVHPUmk+GpAHODVkryx3tndYfQaqpzbVV3eHPyUqZZQXxI
4dG4ly+jXRsvGnfzejKal6Y0p5dKcjdF49ZhTfH6vvsqZfhJ3DBpqjP1pWVrB6D+9DPN9NwE9pel
CFtuWWHOu2TgcA27IMzy4tyHEFtrFzWaZE9bForA7bJdLqLzYBTf8oArk5fJJkhSYPZT0Ry92Xkt
Ed9u8aZ8rSg9bzaClk0R+78dBizw7wNjOxIxPgi5Bpz0A4W2sXMaz9vA4TnohdTxtsykCncdUwGp
id3MQo7QepuLFFS8FRYnmlSsr0qiJLrsJbAEsyU7n55LxFDrvvI8ta8ggNIiQv8aMRC1GP8Is4YU
kKnNUTaHYg+TSmwQj314AHfu/TiT/o5XdRF5koOOxBDClJvFw2m5F1k5+1M2k9KpZvVeFFzIsRxI
zXB/RbLviatCyoUmOy689h7awWUuieQcrW8F6Yk3+3s94Yw1sGXiM+BAavr+dYhldVhkJ0NAghGK
GtC5s22fO7DLt8hSieqle+xTIz0uz0gRRUen0kgBoi+0WT63guxd3np5ZiJbgEkvIYH59k+GM3Co
NrKxxHc8iuUqNmm4WB6B0DNKPh9NBQ9bNK4F1tEbYRv7wo5fQ980r7H6oxlV1HPaXPD2BjfYeejh
vwWMMJ/ByXeXPu3sdQ99N3mpI/GyKCBSN8TKg2Q+KANmsTodTpkQt4NOcKdP7XXROPitnK61/XU5
Dwzu65ITGalYu+XMQJNAiaWyV42Qw7HycA1fQmmTujnw97mDt7ZUsx1N/luhD6+i6q23OqjeOJqT
XN8G4aEbsaRglhSrQCPaABQkZwC2f8leyTZojRnpN4H+RjFSgbUL/EurRKJVNn0lOQz/Mc2aCFAb
nI72u1dGxmuCPWsOm4TspK6Hom5aF0rfYSO80b5rBrtJIuUj8a365nZthCkihRVa9bfG+A2yN79W
AtdrK0tibzwaDpUwLk2sbeFzl8/kcHZnQwZPYWteBOvpGxzTam0gZrjWEdTkUUPU5wdkz2b1WxUP
zXFmuDGpKUcSM5yiLhuz3yOKpsey0dmS3lNgJs/EiT9B68muYhy+4Ngr14E5txf3Y4qF8+QWcDUb
8KmDue1MANL+/AKYLN0FglxAU2m6qtS6hPMALiCWB0+CQe57ZC1Bb19KBsnapFVvue27h5he2+DP
H8sonsYNd1vUnVvTw+Ki56SeNt6nVX/UbsNwwy2/wGDcTHavZNFEM3moc04J68qqnWePtgCvtEL9
lM0ZczZ0JI+KrjXZM0raNHjW0RF6Ctgz/GY1ZHuuM60FhJd2QFPUqKocs/pENP2VtNiXcpGkzE1E
BLEBVMsmNXjWi4elAQbW1bk46pprF7o/EjesGd8CxbP1ec0j5x+k4V6zbgZhODsMxy0KD6+fOGIn
yLIcZnFrhkiwiQNiN9vE/EX2KJnJjRU+5vaEvWpe+4AcP+j4GMkLhwnFgXfocDdT/zDTgOylrsBd
MPQ0ozj+X5MxOMYaWMksyQhU1UznOmAnwSjcCwoL9vBKK+U6rxB92Kpmd9mftxO18SaBdrh2dJce
kMvt3kWRcbFXsWzyB/qgLD/YtVldiC+xv3bRCDG0t/VLquPD0Uj7+mr1XP0Kod/n1Mvwme5Syhho
Q0fdv3osepspt0FTtjkFl+Asi2ORQGY7hi6qJUBObaK2fJ0DbAz038gBaDQVK6jt98+a1w0ba+iM
d1HNn5U3sMwjfzFsDf1YQ0arwQhk5xdkMeJTGDfhFBa3ctLgE6XdJSAeaG3x21e+VyC8FFIcl++v
JwYZQKq8+9hdo4CcP0AGH52OiKPsA+PdrsgbatKXDGHSJSV8HsW0B+t56o7BGD4Tqu3tgmHR2AnU
lrm9M3uCjZZOaKD1TH8ZavVfkJrIJ91LnH03zXAu1IsLjeF9kFN4XO6DMOHQnldueiy9BDWua1fA
psOrrjfi2lqdcSeKJCzCs6+P3QspCf5RmayCLtEw91VQLxNGU6R7bOEmvxgDWnW8tb94J9q+1NDK
txbB3dLLj33YThcZwYUWRPM1+GPWeODDw9LPnRsOgJ75IYZ6XLMZV+9VN/zuOXc9zJj6uUltWIst
bRRqVpSWnSEPAmfR2gL0tfKrgsYTGsOrD2gDTd1PsOo1NJOJNMRZo72TEJcb0KNZjzQsXmYIiLsE
iPE2Dy2uk5GckdB+G8B7vw2k4sy9tZ2c3LlLuoYTE/nnPjGfRAzA0kZbfYrQxR+KMJMYZiZvBTVX
Y8ky7maay7uhFsGIAFD2K/MI0nvKu4eTXrp6dK513Tcku8QN6VCi3tTkMx29CE1KWbubICzbXT28
+jQgb22fEdjTM0CpC7wFxjw8ORGDy4mxbDYOlyqDKNCbQXKHe7mRYdRcEnpGf7R4FQ2Vo0F/rExR
SG3qmER1Ui6LW2z66Y1B1SSyx9KX8SZGv3+GATOjnm1t6snFf1tmBwNHibWuDE090oI/NzkQf2Zj
JQw60xMfxkyiS1Ca+he8xAAQQpLIGle+Lb+rrgEW2n6QEC0wckrssmK+UBFR3C7KONJRtB2JXcaZ
5wCC80RiZCYLmE99Cr5zoHszcXJfAaJ19hY7PuG25lPUO+ld+7RdjQ5jLZ8Znv4og1j9JsACTPuZ
w/ZO8kKy5t5Iu2OUJ96FrCEWIlvWpOAldEDtKLrpftYRyOux9rOUm8g2X7XMODQePdG8Zjjh4FJa
Gt2D27GkBrF2NhkNfHFqBnHOxNLdDCyhvqBIsAQGmvGgdS6B35p8c4zkj7wAkToiB3VElZp/mETs
XO2Ko2DWO+iQXfqUgd02t6DkjmxM1uQAnsUapixtwiz3vmIcyobs1ZPOo3AAAQVUBduxxnTRKobK
FBrAYVVJt9QnBhv7hsIQCUjXEkk/z4SNqz9oB39Woz/fo8R40QtMv9qIKxgEErNW27yanbc1EaUf
dTqqa0a43t1xgXQt94EzJs8hedKjnX0YbfxWkjdDFkF7bEJoekENZNTwvV+e1ZkvfjGcU9oKr5mn
OqAs4KAbVgM5Q48YbwAqg866jTQOIro5ZVwyga7PlfK6zqOECuu+x3nz4RJJdWnL9numjFvIE1T+
yFjxPuasOYWq8xIjCrPQ6BalMRP63TMq6N9LXLXb0BTtUdpzBJQoDU95H38sM5veKEho6/yA8sDM
D03hIikwn7TCetIG4octhHOrXMnGO7f81FgeLqQLTlS80ffZLo0nIzA/3P7XHOnhTy9sTrGqltqW
Q9DsjeU7UMz9rA6FgR8BqPfjlAFLsM4GOk9T7B3zYvhkME2eWgQwZLB17ZR2JFGUBj2TpGdZs2oV
LqcsdmWWyosc5G/UWiyvTIoR/ESzcltEzHi0YjtgzbnUSoWJACrfFrnP0hDCJedeWFSIi3Szs7Jz
in4Ss1hQseShE/NJZHxaNJzKHwDmdp3w0F+Kodn1rmFcQxk0TwJnSxEFCJVchEKkgrS7pAvLPQ1a
lXOJ4mKU6HiCpGtAIrGN8RE9pfG+MAF001lMn+bhlCkZcR1SdPVV940lVOC4sxlPLjJK3IjAikNE
5J1o+zMy3JYKTUlmg7oAoIL0+EynokCU5QBxUqLYSHVLQSrwe4j0WOlwoODdAPGIhIQyF1yhApWb
pg8NKgrGFvjCMkdpfyctOXR+Ym8QOrl/dOSuh9bB+8V6yOG4qGlKqeljV6L4QXjVHAMRXWsx9juU
h9Z3E7aoBTteiwP/kLvhJypiHOq96T6m3qpWSQtwvE+16GqVBNynRti8OJX1K2j1n5brxjcR6uKN
gfpPkHjxzQ3ehds6T1NHnuTcuvfcQpkr2kF7ccKP5fGzbnWPhTGV4qfu1MXNBC5Il5XaAzs1cXr5
+NbaSX6gqUgmuajiR+lUL6JqvTWq8N/2OJJfODUvgyYpQ8JnPVdwIiWob2K8+si4zFufX5YnUyCC
VLNg9+Qa6XlZfDTuRNnm1q2K4DYt3+eg47JmGNe5DManZUqeUopjq3Dwy6AjXvUMQze906GvWF4o
AceMIBDLa++1AcI2Q+ywI8C9Pnl6R2NQ69Cwqw8WwX5/8dXIMm4448TeKvdD7XuejF/8bTOK4bnW
ovm2CMGXqsNKVUjYYrPuIipsfZUI69D1rXki6qtEgojX1KJZfarGGKW3et/TAHsHEkS3w1gCLg2n
Vz52G09N9cnietdif6cV3VGAtL9UhDI/atenbTBp77ndwRWUAQ8AnaQrRyFA3lbcb63EMs7F4Cre
EeVEzdBrjXWcxZTG830e42+wP9Mb40Njlej9eBHYUwuwUcu2Cjv7pz5O9X7Mw/HaWRMqD7VRNSMV
Y5TS5myrxjrndv+cUOjelrdhDN0MH5924FI5BUUXP1e9q698dPTbXK6GLO92SeiYl2HWUzYGJ9zG
bu/s/JjY6yBvJKmm22WLzmYdmdA8bBqXAe6QDedCiBQ/ptMcEq2zHgVmlWjSPqMmyb4N/iYidwOj
V1u+RJUXbeZR69H2CdQTpqfdYK12a3QJx741HBQmxptIiH+IOLLqzhTcC/UxyJ8uQ6dHYg0MQ2p0
GcP8gnAK1Suh3zGYyqsBD0z9M1gOitjWtp/ZuOsnb4BoYQ12zBNgg7Ob2wp8Ck2QKguvo3wJGhE/
ZgV5ktWFlQxik5sV+24mIBZg0SlnOqtpoflW98c4z6d9NaRvqKmZ2bmYJvzYN65NQdrtWNY2RpLZ
PwY0WmRoXdHFt7vC5jBYJkN+TKP5ksZtesn/dD2wAc3fnAyNVek/zb6rvWYV4cKZOdMfBpDi6r9t
YXbHTCDIU9rMAPUdoP0rBu7+yuNR0q2YjE3upVSoSMPXjdllr65eXYYSTatE/HjMyki/1VHxpel8
nKJG8up5U3xN0liuw4SzDNOE8mbBZBtMzD8ek7g9WhS5Mpn87RwZP0FJD1/L8I1q2T83sRX9zalB
iMtyMkC412zQ4kav+MNhhi/3ohFCULDjINz2fMcaVRQ98prg2zhJbk2ma0edBeBPcdhhK9hpDYZd
OOzUs1isj3WRcRJlNqHJcdrrfUbxNEz1Uw465c9vGBD+74tYhcd7mr0yDPQ0y3LptOzFyz0/1BD7
A5asNQOaYO/FZrJHmrBN0uF7XA/ls5FBBAGTcllKI9d33WsqhvToA5dfRwMmrkGP7WtOJN+eEJNh
H/W4WzjtvMFPVxTrSWNgmbl7KGuEAjRSuWiSyHwk3SQBEgb21RvlBhVbd6DAhWCeVl+n1NUvHkOu
pQBbFjLzPcQ0tfKyKTo5NZWNOsDLhlZmjtIH2Y9+y5UQHcCJttERd1x0/z2WBM6kNYprvQnJJFNy
Fpwl+krS8XiK3OKbjdpMyqY9V+HFnTXELqRdNFIebd2/GJndvlA/XGmqKB5ri/6RxkuEAI0hn6cz
oCuLfVBfzXEEDCih/LtE2+yCUbsnmqFtaaUkUFhObWb8WErVrC1OsZb1+1x43rbTb3FP08hsSWib
DFGoMeG3LHWwsIRNv0Zix4OYT+bDLr7kbMcbV4TMPez81RqdFp1v6RxFZrorjCDNEUDdp+Fb3c+y
qSHpYZoybPcZhRLNS6cM1jgTfllDlj4GpktRpW8oT5q9LGXqrxqcYZE2Iqsfmnxno+DYAyK8hqZH
HoKouk0IamPAsBasJPhGAv5cpH2vSSuSJ6mdGKzd2ighvwZBycry5/DcthOHnoxaNGda4cdRcB8r
rVnpvvV7Gkp50Vt/IOa3eLfGcBtVtAZ0RFCOk46nOm4hxpXe+5ARCDnl04WsyeqPB/vfArz+L5Bg
/5L29Q8M2H8FDvs/iIBVhs9/jQTbFBm6j49/wIKp7/gbFkwafwm0t1Di6XAAT1YGxb/BX/lflqOC
o4Hp6bZyj/4XG8yw/5LY/HXyg+Egsy/yXX9ng9l/gZixBP+LpERL2O6/wwaznX82UHoGwg+EnPw4
C+LYP/PzOZNilJOqM+WhoSv0c5kiUYd5CaEQOXfFcCY+pbTKA7B9OBLOpgZbJDTI73BuEG6+5kdh
TPtAx1zO2NWIf2hjfcL3epCQIeBabc1k2IRxu6N4Rlscn2y6pRVrXmV9C7Pkqk+DGtKRdgpOLGSX
rfSzAzCFtIizwEfTAbvqidRWg3Jp6DSFm62LX139W71mK9t0wTdfNBCy2DutpxHvqxJjwFW7wc6l
xKU3mHdnk6O9jIyHLdmBGbEL2Wxx9h7y4KP3eElOS0u6psibcT3oBD422xYNnaursM2t0PW1V6zy
CN2foUTc/BMba/VdKCZ36oqoV1Po1HFzvVLfbdrjPg85r3gTpOjbALWkyzqGZ+zgAVH1+FFX6mtC
d9iTOHyeJ/qyWrTxxM8ytA+wqc44IXY+Np7MTn93+XQOcZy746WPx70w2p2bUfrz9vQpvQ7MbtQn
AGvjxK500ni56S7P+1dyglcYhPeB9ef1iY43rbk3ydUuBKxe9JKDTK5J1BKl9Ir5l0jxdkOW716P
x49WU3iHBqFAhTzdWGcMD8uaz3autwpr6XFcinoytStuEm4Q9XbrFlOH89tG0KQuNQabnWtzf4Xj
PjPEAfXOWufWYJK+U1dA9RWXK0gXOKBUngn+IFtYQn0t4b3VaUMzVF8HKRRZPln1QsOJK8TbV5+g
ugQCDKL62BRFV4KUVR+E+oAa3aFa5QLDt9Ur/THW6UndwupDc0wuY9BS45waZL2pHPbqzdI2XKsv
W35M1+LrbhBUNzvMNLuCxC11Q9Op2UZAJV3tS49xr8Sqpr5MfShGXdPh++gh+NrAw9T7VazNHMq4
03c7NIc3dcmGybnVGu9fWUL8ahelNYZ2fRNo+AU5LfTJtXCxWZJW3iQ/aW6T0q1DC9BWSfZDvTRC
UDD+1UxWm5263ZZ3nk37xB/PFCdXzuoEOsJNdtsNGp193tRbppxonP4ghROO0nVV4/rtNwNsIGbn
DoZ5gS+dkcLmu/raouRqcpuoz7Yef6KV9xEzqGuuMMBlbqzVnZLF+iPnK7Gdb3RuQdeMTg04MCe1
rwzV12HaPsie2nlWcpKWvXwe6iIbnkGOSM1mVu08PksvqrdWmVzjmg2WXRNu29brycr2ulfTsQ4K
4NyKYU+vEotRig5wQtEG/K3rz9s0ajcUnj/UZYki5ph8mupFDSUXcGILZmuteFHqc1CfnmOfUsKF
5uCSgjqRXDg5gWt2opO6MOoN+2O7y8L4pN6mkdXbScibusi5kZz8stkWhE+Tod300S/1TmJ+YT3M
Z/UKY2YgfZ3+oNn90DzzoDnTF3uqaTLyGIroFGo9D8CzgrQqInPapL+RPD+VwatiMA9e/zoTlJrx
ofc81uo7Mz49rdCw3dbbjmtm2F9bXOZhzMGYm0+zJ/jy1G08VepKqBsEsfNO/fTlY+FJY3JK7nxy
LRudzhiNk6HbpBaXmhfssNi4rEGnsiQBzSPKLjhiktgoODDkZ5Jeps3sJj+Qk5+z4JbZJEQ10Skz
42vAk4g9YWuNvCqYkFbwU92pc9luEp5r1GV0xV4mYkGjokI79VGm9OowiOQ8oha3hcYCN1KTZlzX
Ruf1sLqZ3MA6r5kxjZOkZ4PnCjX9KXXik+tyJVhQ1GaBoBlvFleEYOLQJxqLNVI02TXlYwvVAm7B
p5yTUz0yBk1BKmJRKJ+gKe0KVljBOqBpUKl5uL2QhGtezKzuS4VUNXla2noTmk89d4v6MoXULkN2
IP6tfoGg+TS3zTaz75OV7Rm/4PYC6J1iM8KerX5KjfO7UvBoHnTBSB1UwlW9bd2ez2FPxF3avxZp
djU4IqGKJQvWumVqwfTlt14baXIyFuNyWAFo4Zw1tTcPhMaf4VXzwQX6fJ5G51tlDOcETpW6Qol3
KN3pIGvzm83cXX2zMcpDCylbvU2hk56GAW/sId6EpygxD7qbnCg0d+pOU/+tPo7SGF8tjoZ9DEex
OMzj+NrU08PoaZGPQHqpEYI6vwLqmqPk5Mr4qq5w2vIEjO2rxYqi3n2qI+uMiUnnmEIO6V69ABqF
O6dMdlklMYexjvjD83JxM/vgZac+bpnmxFd13/pVdAoEOwa7cp/M2J7ejWTeqd1YrRCUVQfNxWvU
+dvRmx9CS6+u0T3TMfz/yvd/FTYiYRj+z5Vv/h/Pv8ruZxp9/Hc0rvrev9fA7l80VClVyYTx5H/P
P3AEUSQmiAEJ51XXHZd0k7/njXh/EbxOJIIwwH5ATeLn/b0Edv6yMSlAreGbXEO3/73AEenwW/6B
giMVmEkH3gtV0oHR+08QEc1s7KgnJHjrGF1FhGzyxYv803+ydx7NdVtb2v4rX/Uct5DDoCcHOJGZ
lChKExRJicg549d/z4LKdWVdt10974FtWaLOQdh77RXeEJv9eK3ZDJohgwGkKkrsSGzTPKLCJWZ6
KpvNqgDZZPMeuSxYSllnPq5oZ1S6GNfRRGg7H5KFza5rTjGTwAcQ3ki3JHQpCyr6ug4Da0B6aOmy
DwuZwWOrrRa8kqG+7hE5sK2Rkr43lGM19sNpyK2HYQZbpqDbfRk1JnZrau7qQu2PGIhON8j+QXzs
6304ko/FQKh2tgcua1rw0S4WhoYhyqg7FBcVmlF8djJ2iP5pJHJDPyKpnTbtSYviN9ULx12VedyD
qvJ9oRL69YyvV1MCCdFH/BmGurz0KjCeoXW/OrVCY81zv9izIlhHw9vb1eLtawtSdlKZICUhiaQL
5FpoZFOwfWozjkiAiIq9DR5QjSebE2qCkFnUnzvNfOOMnO/xgfji9TT4ovHO6mDUxZ1zX3ixcs5U
xAuzz4oTdd+iBR3cRvsW5ZyMSlKve3mJq8b8ItPCu8iDR56js11OMyV0yxQzd2Ai1+tXbcHG0XUh
UIm6m9MpgFkn9aa2hfCp6l+mFbapl2CUaA5u4NjMijLdcvwSbOMuzwYwvUqUHuKKIN+sE43IldYY
41aPXuPOFYxRpQlJ3FSuO3uNjmGVnksTrZoYeUx/ceh9DcOj1Qwt+Nro4tXOPVLphc88zPEdDy6u
94XkHFF4etLbdEcvB2wktfqy0cDUfVE1n2pGbXtgWfLCh6uVhs+pxEjeZyyGSUDewCnMRm8PJR33
CxnSraX7ZgDEvelwW6wMIAGYRswXbdavM1TPDTuddnppGedNP4kONfPuHD+NSQZ+Xdgle8RGdj/F
wTISymZ5LmLptKX6U2iBAu7s5aXN6xunT6urDTrWoSITmOYE0zeiwzZH17TDUKEe6fUV7Yh+5xTe
lVGByL3HGAkzcISiem+P1arCDkEjY2CeIwcIeh9ZhtZFYXxdVh3109JuSURZqdsDmjWUG3BEO86N
ieugw427evahZ4xEbUNFcsQob6a8vh8a6Gwwjq9L0OM7i3cKTo6fhjSexOCFF9WiLh6etyfW6fXV
4Fnh3fYkhwRYfQnAHrahVxxjR+T4kRTzlcPaodGRqcr30tZBrGs0G6m/91PDDNuLqvYUD6jPaXA+
g0FbvT0q8I+z3qCHXyYf2ZCbZ6xw75AI+aGgBU3Xua2u4oSiDIHTowq77eemjIhVPo3o9yqvWEhj
i1IY666Lwnf4Sj0oinPRrTGFUAoxhd7/9YgrrNGNYF6AnwfJPHn7yMIjNZmbo/yZpmJjOcQOgPmB
wcFGggs9J9mHE2BnY1Xi/Rwx40rD4QHDgmVvxtqIB6rZnV30KQM3AXcYxvYOUYjkaCmeSnFaTdfP
G69PU/InNaqc/fY055pkNca2MYBrnoLrd56SnPXRMoMpYvxHgddXe4jQfqRr1ORZe4pWXFB699LL
SrbdmuChZo9KNCk7hSXUO+ztn7JCKsygrf1ajsfRmZf9pt8ww4fAO1ULFvGAMUYsLbZ4UMbATW0B
MW7bA/fTc7+43xUvaoJu7b5N3BdaPXV3j7mPu8sUp7mszvrYloj+ZOXsojey3OdqdsdMrgT9A1BX
z9Ov23JgBkfJEjVXCLuBv0Gsie5ztM9gum3X6tjeB4X0j+1y10z73Fca3QPLI4+0hK6vOxpbk7dj
21W1QzGX84ZmNqXnPEfWflvwyyh7O0/vB1JrsljCJGE/3itd0e9ss/BIXz+UEfJ+7NkJwiF3XjHe
AoPx9mVZd3zqjAqGPFath/Jl2sujpzA7295bk1CFlszwdYgzyYJQvBfPp6KyH4c1ic+xXdyo8v1G
FV8nVo9+a4lW6SYrBJKdyaTzvD2JEuApDjb0wNE0MaBZBKu9ChZHcMvonEZjmwUZXKl9Dztkp5n6
CjQAs6piGQ5b7FCmhcc3Vue08CL0QutTlys5sTcFmjHVxsGJ86uqEDb4rM8oVFT0aCfgi8W8XKJZ
X5GUUdugNqpx33rjgVUBQWUt87vGVl7TAeTBtrYUE4vaimF632mAwZVIQ+0Dpib4lJaIDp4Zbmmk
AJ3ZbswtoL3YFfEASMQaLC44izTP0QlU4VnSpSJRVXaNNsDDoaPLPGc5ogoU72N1aaFWR9axKEx4
Pwx8Wjz6VIsRA8jdBqxZ5MeoPvhRgq+r4XK5tVq0yC3ocAwYhBEpSRoIE5TdqXs0JqUJBlO/WxrI
iP2QDnvKnBb1WFBRTDyhdI9dzk7xvuX5WO49cvnAaM2rvgb046mk5khA3JT4sp173CSRoIsQJC+a
TQV1t+2i3gR+h9pi6SkFvCjEqbpVM08Rk3E965o7r4NZmiKBSJvLDbA0+RaW+Rd9RUClXeOPKeym
HfD2EwsETKtAtubuXKejeuhViKeEoDLQsCqvLAJhhIJZYOJvPoDvQqPRODth9H1tGkb/aJUEumYZ
O20ZQgrvQ1WoiPc0A82qGR2W3CwPWp7v64nSIbfCdxiZtb8yozvIaL9SMGQa1oGhcd9ikmbcrxaI
gqqJ0LqYwBKJEgT8dQBrVlJfpXp0oIFI/jIB7Kjc8tllqJ5omRdEFplBVDssNAuJjCy+mUzsdeIo
PdXAhrD25RXY5bWBetbkuNdpCOjFsdojepndTpcjbpRzIFsutTdwOi0xwiUUYai4Hgz05Pw2NHFm
napdhusnXTF7frSJvKFSPhSg1062rjvnwr0u58r8nOohzuZN9t6hJ0Q+sT4jEao/lLb3JC2eLItJ
CyzdPqKXdh0jUOQP4ltuunG62/7X6KJT0bTnYS6aq+13PFnhaWIE+VAV55Spsq8qCMtyAD/DXrYB
0hJRETEjrgGMBwzB2KJPHxGTwoYhPqztLFUorShwmjujx9YkQeagkgzFRAejdcYf0VLzHGrO8Dli
/0Q9rCezQNRiNu7mjriRtsDLmbriz+zBjnFNIpXXYh/WGTa0Df6i2/MiGsnc1PiHMqoxS8awcTwv
XZo0akfDNn+LKsAVVr3EvltXF9FJcleTb0geO71Dd6jG05d6FJIJ+BayEcVPFuyc82R8336rUg7e
aoI+r/t0Dyz/OLpmcp20iFOEMY3Plr+hyWaMMBPrJFyMXoqYwfwtRrKK1s4EQM/8xngHpLkCgdbJ
H7yQx7flxOCdPWy4KzUeIX0Vy64ZcK8qa0QTtjeRKfl80PXsxZYkzi1hRKjmfWQ58fUadqc6UjBa
Hxx772UK5h5NWRwWPdmZBmBK5vAN+c1kXim4qGGIYfkMJhggWi4+aXK78DG4Zw01x5icpmgQy14L
pplnbZRvi5QXu6hHSAv3Myf/zmCuB/aaVlDFaUNbPAufHW+eH9Nee3a9aIGZYqPIpHHNEQDx3eQN
qH27GeSXTMGEaq2/W5ggnRZUhnwHU/Mwiktf6/UOzpdToMQ4HsADq2dAS7CV+waI0Ja2NPY47HJw
9wF4KhNjaWjG1vyIsEiUpGhtbOCdDcnIVkwYW5C3gltJUam2pk+T69l+3ZBW5a40UfqvWd++2GTC
V2tvP20oEi3CwGqgHFLNqcE+DOulxHWbk1pP+xCAiu/lpE8hwGx1RjLLcSdc72NSSnrKj4rBCexG
S7KnumEmPkk+304TzVMpuiJGiXUuKToZDY4gwbZo3BQRqhXIHTo2jDQkIhcTxnRh3J4cKaYiRb9n
CDOfUqW+hvu2IGdXP42lZe8NzYKqXhOeGBKgFghWSa3rYNT6NUgilnXc+Q3SHOcMCSZmDpnh4+c5
YXrWnQqPjbfYU7tvsZakfKiu7Apb9t294egdfn3zd5jvJLa60++0nhg5W1l9QWn8G6uR4TSEq4tR
p/1+UxYZVqOjbsnwQagBsBc9oFcoSyaNP+TpYoq622Jpbg09ak8bppHpbPuQwaxY58LyNTvvb+xp
7dDJDH2YXe5138wvZTXcW+Aa9gaUuiBE6G+XjWw5lpxzrebDawXt7uCW6H0w8nnq0SoAId9NZCUF
yMWZjedWPQrYyR0stIm2YslNz9oFnIzid44LUFvOZsNalINSN9EO0xK/ZNYbtFP3KUJf5Dx1zTeR
ez+i8Tzsag/rQKfH7MmiplKpunf5UrSHUYuTo17P53UI+SkBXY56/7DkaCpGYMD25hK9baEGgPEN
vfn+svG7eiQaeASWsmsryKErGtxoir02momqve1Mpzwyj04xxvsiXu+3aLkYCC9uGkHlaJ/dgveo
AzcYSd45EsZrsNn0j4HOAsxbKU/00Qpa5u2BYtCkzzWGEa1KCqtOX5e0bw+UbCPtf8AKbVpVgYs8
+M4ZQUMUSKdeUQOgYbUC6Iowbc8UJSjXZDhVRgKNecQ8L3G0Z9VAPF9NV2CannY/Lgq5rMun5jVp
CwRKF9o4BY8zE5KGjxFsDTlGYx482KUt63RbrIAxXXizgmQeo908GK6/FZrb3hpyYSADs8P0uh0R
uwdQIevdKqL+0T2rKdtMlyx2UZWbSnFAVcfLW5xIouhZFytHuyLVZhdtrfIAWw+vcDk7RoULBL7M
toyA3S0/VthPQar3WM6k+U3fuymsTrvZtXVKwrpoBw4BBHqYy5UDddm6mgXKoQO0uvjBWHPv2nCr
JNDHc6kpL2GrcUG2C4NQrjWmi0nDpjrMLSdyagx7vCTVY9o8YdXxgcxNezL79aVf6xuKEyY7NEAB
/D+mqT4jWRgZx6Il08shEIQzviYe7YTKbUEyqYBHJJK3o5v52WB+1Pl0mzYW3mqAgY5rDSvGIz3P
QMGhA96PxxpNjkQK19R2d6ICcJJ0ed9ELEGy+jF2KnoubRC2+n4DrxYjvrttBm8sbVbOW6d9wEWO
91SanzqTJkpq0S3rWovVr3SKH7p30EqZhl6yoiJ/l9N4i26Dsfiqljqo9lJ+AO1FsYAzwEJmGmMA
TkR0kywmXaDPpx6l0i1KJiCvdJdhQalY31cqmrLk9YD3PWlgMoNtY4VYVVkYufkT6TTPC5UkIHGI
Z3ZVfhYAehkGW0SFRXY3cgP+zyzHSWE4dGEweBjHbL/ldLcKuuO7laz0kKFEytRQ8lh2KRaMFAj0
RehFjPgCGJqPkdwZXi45Zv0GsYoF3xH8st62dmpb9aQ60+v2SKqOLh8zES1kp0eVZwaMwkXvTQ1i
zUa3uDafIkAFgSwHMCTvEyGJvz6c0oVI7OXx0XApCbdIgcbdq74g9KHN91ufhWOA2EZH0QUZ6cdj
+WWqgZs7CGsMBCc6HmDf5i6tTkpc+Y1lv6IgDchq6hFO7Y23ba9RkpkB+59thcSsEp5Vemlabbx7
XvOxLt1nFim48ohOyay+Y5QQMZtw6e4JjU4vAIi246upV7guqzWqy9nXmXZAwukE+P5jiCEeMfzf
z52ycwostaxZQywu2aOUdHCA5wdKhmgHml2ASBtcmcuMIq8s23MSTi8Z884QAQY3L4M2LD/H00nk
HXqvfJ7XUswX6g/dbo9RTPzh6KnM6aLM2sNcjCKZR2+koNtZwuhFBDA/aRXml17e17ex0n2mpLoB
wKPc2qk2+WpvIXktbcy8S2gPoTR88HQrp4sbxjsjw2s5aWEAF9oKLrMBt5Wzj9Y8aQNCzdd+KBK2
bsqBj32spikB7lv0tegH4YRxVhPGiajpJLdu3e6nIj1p1mKgx9h/17WEXcDYJcbPMda8Rzp+tHvT
z86qPNdGdoLgzUgsvwlDjwiNMJM7Da/tUjzhEXZKk5M5cvMGOlK+kVHm0JlgEp35iwXAwKk6n3H+
tG9G7wmevenXid3Ryun93sSHVc9dKWCSgzJ96uHTgR5T36cc/TuY8ixY3OEwH+m91tmhNH4Yss/I
NjYGlilG+2CpZgzHEDJCgv6t6v5IixiNjNr9ajbJh5O3gDUGnSH+eqos+oiTdeA7HtKyvp+Y287a
+iUbVzJuBZnXPqJjQJrXNlBUF+0dX4LrVjGXfaKm39wuwbdibG6rFuuL2EpOkcZ0P1Zuy4j7MksE
0KKUHWZf9Bj6liX6Z5Cs35Dz3Mcesd/COWOyT6FbPkZLDptd7YGMrrcmyQO0epusBfIsMuphOiFa
mVwGZ/yKVf1xbewHduez1tSfm1idMJKdnm+pWPZ23P8oauWhiN1qPzblvKud6qaxrYLZLfjX8fNc
kqg5A3/SzMOl17zTGE8/gMrQxmsbuhtJ7K/hl7ZRx4DsOt1VJUxMTCg/6JBd6bHxoiUuyFGoP3PD
ohwQ3PfcSsfkvH4gzXyIkumzHTnvNYZRlOkX6t0bjWc21ScUNxsrfTQaDCFQEAxshR7ElPe3vdfR
u4qrAOUyh6YpSTf6SoFumvc6ONG0674PkX5MqvxTjSFvq053YWVp5EGshhJcv1FAHF3y9ArrjPtE
4i0NMoyal96fQpbiCJuyJDkEzWiuzHsHJzCMLqXtYN5hjuScxxRWkMz/cPoI1qjxzgi7CxID1mkx
QWuJi+dQa96MqUsPPcwSeIQkLhQX3Rj5gLSma9/jfLjTgdSey35953wbD3VYf7JU1AHSW2whAJbo
TnrMCqPnWcCNRPuyM9I56ONoPedju15PSXxIuwEL9yZzd1Zbo6Ybr7s2MXGsChcR6HiBOYrmlNuD
jOwpBkw4lb7JYeBPkOZ2XmMfItt9hUWBOMfcPCAZdkexbxFJDFJEt75GhgUpQlShjhMGD/48emUw
QIB1Eeqgf7yr7eibOmvWdWvo1M2wRMRDYl/e6vmAorbJ981mRg5Wj2C6O7S33DkobGNnLwYU1NL6
QtPxQNTEkGZARk93Yf4Zo3en4pNYhAtyxU/5mtO0imuUh4zYfNYK9wqbjqe6NaN9PaYwPJFsCpo6
fnXVNbteI+XIXOAh4m19hqOn3HuudS5nnLtit4ivQIt+S9KIcjX3yqt+5gV1Crr0rvKCGVF2sbqJ
ZksC05m1O7jt4/Y/2uxgaN/m095bhict0xlQKFxADOr8SzuiJadGCKT1LjR0LUQ8zVVe8UbuMYod
Tsbq0B9syNIx07uvmFYXxWIeO68nrcOU8i7tkq9own12HOGIhN4XEzlSRHQi5GBaZER/ZJgccQaG
HR8T38VzgVw/HrgEaRcTM2fm9MFJfDDeY+pfFgC2J9dd476EhoucVpdfQRjCGCoUXXKdWQDZUuUB
pOldskvDCrS5vlcKB81C3TOOE0Bdf9X6V2gZaE+OODuThWJuhUJhAf6nYioA5p6awXbXDk0hhkKQ
0YBqi/hPG8EagWC58UMUYYnqCR2PXEXYabGeUbWitbZ1H7Fc7uJ4jy8wSBT8ILapzTbBYoN4IDXW
xzormZkMGdQ0BmML1XmfIBG6JeBaSo4Wufa+UzrvFMkMCVsh6GmGP4KgRk8H8X5NvnsqKMeM86QN
UJkXiCKsUbe1OLEWPKl+KpnTTNcCukT+oNMbmVHgO4CiOIeUW5smYKgVLGx3eIHe7uTLp1WrXleb
OmK01hS9LgxRmhDAgPsN/7iJ1HcUyjrpOtTGDFBU/I4sfPgPvnbGf86EDQbPzKvpKjK7FgTmr64e
XlM2U5RQQW5t+kJO7LBUfqxzRicWumDROp9KL7N/NiTQDyHUTfVEZ4sluSWPbcSobGsOLkxJ687c
O+g42Ui7QJhGRbbHZhmNAOCTtqzWiXlvk9N/yak0vW9Vs1AtqAqH4xB9RrhK8X8Z1v+Fuaom3i6/
er/YmqUjCmxajmaZjm395tzXLa5NxW80+63ybdrh3NtwVVrNYCIx/RhknmIqtCGmDoEN1EnINKSz
i9NBw9A2nbLHYrSeOj0XdMl6VvDa/vtLtH53fYIYrnr0dT1Ns0G86gJe/cXWrhiZQS22jkqpjB3R
otfhnd2r66CiqItEn5zEEXW5H+LlfBhthyq0ZSqTDob3vNUCFcGDvnx0iaIE5TPRzMbfjiebqB8V
86tb95NKV+qUujXCA98p1XkDSvPNVu2Ltdhnch6GJHoTiYJ0S7MHhSlX5AWnvMh8x1peTcRAr4op
jAMN7PqVg6xpbFlnGOrV3Zq8b1O0xWOPuY3rBnCG1eDKmgjxJi5sIAuQAUZHms4KNSuP2TfjLP3p
Tfl/yO1PS/3jv//rvRrKvl0ef0RJVf6KQfHY1P8zfuXY/ihfv7/+/hf+AK1o/zIcx3NRNgUVDT6a
tflv4LarMnfbVqWGDyk76w/Uiv4vCyALljSodVsGkO9/o1a0f3lgX8CYePCdAZvY/xvgtvZ7fMJK
wTA9i0Y9/+ZqfotP7uRmOcp9aaDigTYAOV3JBkFsCnJYUHhhCm4ZJJntfXIYLv3yoP4qdgBo/1Ps
kG+3EGzGdwvTYsP9zYdVq9RyXK0yDQSFLV8rKMtQoV1pMNHNKA0BeQtKzB3bvWAMBZ2caG9/fxm/
RzC5CttWedAAhTQM4v4cHjDStDCjmVNmbqBxgYQVUvLk07G20g3iXYHc/Puv/A9LavlOhzmvDXaf
m/d+c3uqa81O5pEBlCAoBSsuAHEAEXuBu9PD9wUOLOhQYOXhhDdic92kFYkp2lcDgECQz9iZXJTs
gjzIaVTujfHV6oGcCxSCB+WuqGuB6M2ekEmH4AkCuAR7zZ8A0Nj9/c2gAfUX79HjLRp0RcnWDHnP
vwRYtzT7aoY4FIQwxASpjb8OtCecX96RvDnJ241gN+kg/AUbn2lAKnuYuw2IWPutVTW/BfiCXcZO
wO8CMF1oKwsW22N8mDHeF4x2x01rFXBBXo254IUDvJ9m8KqT3oAUle+VG5V/BP8pH7kqIahx1Rfw
MQodBwF52jBGQRlqRrsz27cJkYhlLLafnmDkuAn99OkxxyFLsN8hiFs3f4+GBvA7yyNSAPOCXJdr
kqeJKuyVAH5TgDcCQTeT4SCvUP5cLsgRgjLvDwqAoLg3ogAvQpDEgg82C9gIINrR/X+VaxUMfcs1
KuN9BzZe8PAxCZ1siwTUbp57O4P3Ny9sBd40xrePgrdkGZQDcHvQulr/poKy32CzXJ9AmIEIXQQE
K3tZflqeszwIQT+ObR9YNul+Q3n4E64qUPEEjTWvBek8kFMAHhWQ7OyAC+aj7cUJYjp2IFtzE836
jMkLmKilgav5E4+/AY2BVwqoW36NkG4Qe/eGWKjprBEg9HSOBXCu99Zth7Kr3CDIloPA1eUSZWXI
Mh5C/RTBawDvwgWC2Zd1Ic+dxG3DL0tsgiUQ9PV0nHl9oMvloc2peUpr86TT5KYlEwzYMArGVgX+
L/e5PTRTDdb6VmMQ/ff74T+8sGVze55qqLajO4TW3+zwBk79vLLxYpKlJ4QECW2ymYUeIFyMlseq
0LNZeOw8GGa3O4E9y4vRGaUJ1Ng03yTYYb5E7+2f3Lo1Scp+Tdp+XiFgd93B6pfw9+cNu6BjzOSd
8KOCD3ej4SfxhBegcQwsGtRi3k8pvA6WCu+p9tp/ekh/EXVNApkNbcjkWTm/xYx6KWvLYuCzXYJE
CIltHa3g4rEN3wTnPxj38nqX5E124x/HQrXe1yiFwhiRl0jiRx1xqhCA9LJnWUYOCucpqj7IKRBS
BSf892/X5Oz9/dmZtqOSSZLvAiv9/dkhD9iid8iFQ5dBKMrmUoSUJGFJhwwUhy3Choyl+4NNv0Cg
/hI5NFYijQwJdhIcLPbqyjYWgsK2cOE/yxNAQEZ4JbjvnGTPCo5cByAu+7i2SFUN25d9rEFiNYyv
NNmvMs26ha1+wvhiL6EzAh2E2cTcZjfRdC8w8b9/AP+R8bN4/vQAfju7YmcdLc3j1BbWkkQtWd4t
4UCOFnmTmT7QEYI7AfUHEUYM9KCOyIqCOyEvjggsGO6sLG7+4dL+Yl2brGgWjhDeTFMqgV8OopXq
2Haj7OdRLuFcSBd45vk1C1lelNBjhGUgl4Eo10Ww439/DX9xFnIJpud6NEMsd9t6v1xCFE9Qluck
DWQtyNfKZi+J+fgBX4R20cENMo31H4zjLVvSlN/2tGRwTFyZHMIWlHX7yxcnKL/ktQvGVcnzi0eQ
jU3a9fDTqVUouRYDzNWSX4Q8lTvqVVMNB0l2KoK2DWFHFqUEH4vjSKggTpZeWLNGnV+mQrsvlr2+
Yl/Hq5aURYgtwodywNtzthXrm7AghGUlXAo5gr1sOXqcfPIY2pZTiEURwmiVI0UW5Yy8kxDmLPMt
mufrwoMpAI0JUlRG4N6YR5xwEsx13aNzirqd2E/B/RHeVpcWNwqJ4tKQqkVIQ4scIaGMZdVk+j3I
mSuhDghBQp63kBPk4twwvcgtSGh1PJg90btwrpJ0OQo1R/bsohsnyX7RNDoIo8Ds+aukoKnwnIjf
44hYq0XfP3p36t7HnrNl6zpLj3ghPBAOLtn1krcIkyAvIe8RxGrlcWjyw9hZp4YfF+6MCDz8wV2R
iF80A3gt9V5SHQUA8xikx8GMDq75NWoAC6mY0bJaB5RMakCeb5IX29wDUuMnk922sNwVkgQhWw0Z
mMOctjkRULIrnv92UhINS13zLWFb1TDauE9JQ2Sn5MKH4NfYZtOy/HnVOiBPB9Mx2B/b0eUgEZ3u
VVBZEfOLFXImeUEHK00CHA/kj7claY5kRqaDkgjrquZYz3vWGWuLsazv4Tbzc2XIxULnp90N74tv
l8RImGaS6wF4O1Vg5JcSyBNt5Sh6ki8QSpi5EF0UyGTcmLzPFVpQxiGhVstR0q06TMBL3JrfmlTb
y1uTtDMF+OaizInkIMqMAqgDHMXZZ/NhEqXlac3G9CmBgSWrE1viizBP5YnI9UlyMtNLE0JXSr4H
nisHXu8MpFHkF7IEZFsIiU7+i5zbUW5lxKzHwEpBuH+Jqu7MDFwgRK9FWa4Ga6EVwTuMgIoJY5H8
r1o7vBn5WtisFlDF9X1trFMOC0sYVi4kxRj6q3yLmRf7Bn/6HNJOwgxnTSz0gFZJHa9HBljGALM0
Xa9qh1XHf+UmFZA3cnOy7OWQlcxTdoK8Y1icjz1XKwtYEgF9zKDzYBjFwjTHozD8khRGFEDtlSgi
+a7cOBR6rFXe5H7YzJIBb4xKHovsWCEDsjRkE1s2kuWzL+xO4f2V4Yj8Y7uvVxJN4UmRtCXOcFwA
QVcAaTgwWAUbD46Inc0eWCb4TNP4SfIBpGIvQrezpnesyJjfUOIQASSbHLgHDRMD+VAnnY7LnN5I
JSm/Ho30gjiO6PnOtAFrcsp5iW/kdgvbOYKFdZzlyiNOCHG1sgaCZXoxQ+J2+AYnTWpC+VxcTa4w
0rhZzWHfz99S1rB8pWvqJ7oxh9ZsDz3lnOsUwRTInwidLoG/LDFQQpJ8rKTZZrz3sPcVOppkppJH
y/VLctNAf3VhL23ZeGa/9HQzUar2LTu6yM/II5LEt8FHDVSKDTMsY8EZoQtGqjsI4ckmP5J7lHpA
IoDUAvJV0eqBEqXANt9m0j7JG+SPZZPKN8vxKGm2FB+Sqwv3z40swEG3SworFiaWlARimGJQwvAp
SMRC56MS41Pk+UgVQTLOWUUXHMkI9ySfKweCrGspRrfcEqJjjNyQ3UC244EIXXGE0dpo6U3qISvR
fmbqepRQvrDiNKvZJ7EKEwUImgmblUJMy17JF2ObpZ2NgaRTUjxw6NEnCKceOPlpouXGb8jjlc3K
eSUxROoCk60tdQ5asCqmBUM/X8n7kbAc8pTk4Y46Vhzhch/b/WPWngsbT2OeuzC3h9ZAqhyVwpi9
ScW5UQqXOx3idhclO726dodjCUpVmgnGml4kXetzk1TtqZpTku7kIpxeWTRbBcRLk/cvL69zjn+c
HXlGUURAkJcjZEvJCaW4xc8S1WdYicQ3eRTyM/KQ5VLydTz6NypvXapoOetR2AmEgqgiCMVvYYCx
F6MPJ5mC8wC/UQKI1CoS6eQbpFwCT+u7bXaR51/2782y+CnkPCHoyVLeEqf/ay/+U3uRAuJ/bi8e
aC++xxCpXr//gIFR//hTo5G/+u9GI+cTfUbHQpHAtmxS418bjQ5DCEdHPYJOI1nxH41G+1/ABXTX
szzbshxbXMf/oMdZ/3JpiDmeYfITFqJe/5tGoylV0Z+yU7yEbMtxTAtmnIWR2Z+z0wzdWhuB1w7+
t/dp7JubsAbEWybL7YyiLCsx4UzG21dRAytr35QBST3seAXQadzBt1VOFuynXTh/W1JTQFtQ2rQ4
3/dtUfvGQg5gVcaGdEnb4uxxrGeMXb0eEBF2rEyGIuYKmefuFSSWL3XzHK9uvTN0626sQSRaRXcz
FxVgowQNsSa/M9GPsB3nO+Sjmtw59s2iA05eW+chtm5/eaP3P5/C/yuH4r5Kyr777/8y1f8oGjRG
RDAGXVt3UZb6vRheDeyGITH2gTIw+lIqBo9zeMHx58qJRqSWBwCfc2w+UPW8ZZ2xzw0gQVXhJn6p
q0yK6+RL1gFunULQayv07tl6qFp4fokOteYVzy4D+qF1F8fthFJScVxMF0bslJD6pYwO3PqLW4KR
8Epst7XibE39ix7a5wLLUIAH6BmgtJFPL2WOu4mlI9SHJJNvOKtvJPaTNhoPcc0bSQzYCT2TE2Nw
b1NTeZlB8cej/gB8EOsMRNkIn8kuXaprHFug4L5H03KD/ODdGN9ZBmYTaevuPTVBcxfSrwn3YueF
6MEpiAWBx7PQIFLQrCMvjZQq8LwY1haz0rUmw5s4RuYV8yoj+ZhN8zYzrIfQQnVXNb9Wa/4R1lmN
+mf1tcOUHFDadew5933rfVJq8Mfe9NXpq+ss7l68roEOgF5X55oP1mwdjaFh/B0/xmuJADfCZ0nz
1I3Tw2B1sKFC7EFm3g9qjAvONN6XxONiu4gBZxNzWDuAFdZl8gJkhjlzxNbxS6E2PA8cm1BiqI2d
AaOyBShay6+78ahFJrY0XaWDR1C+JXF/yhcOdXWMPjBb+o6lwVB1QlmwgR7YBgINSHQWfYpwo1Z8
loWihOV1r5k07rD4WDBaqVQyOW3SGRbCdsSsL1+BFbiRzieYKvZSjbHXnPi56uhuDvaa+UN5my5c
EF5zYKZUBreJlrxv3znk4Xcy9+s0XzDvmMwPRNQQdKt8zYJlESI6t4PT9oQU8lsYYx/k2un1nJm4
Jc8kv6sZHyy9fhk49dEMTQ52bz3002GcHfXklKySGXVHWtjDcqhW7dnG97sshvG85FW5U1ZoXSiJ
Rxh3jglUm3k82YAPauebhn3XySpBXOK0pZydlgU1AhAuelW7Uq32HmdmeLFNrULBJLLMhYJLuHvS
dZLpzC21oDUYzusLPhqQK3eG660nZ0SJMc4zSgMcb832NkP8G4A4XLayEamlsj7YepP5NjBaLGbU
AG25287OkkPfryfFS++YLRiBYetXaosyImB4iq3xbnTVh8rGHkhxv+JVtM8aWIBx/GFnzaPCoasU
yksM02NXOvpnh0fUYXPgMkiNkwwAokU2lo+Ax1ZIq/aAv0QJlJCbMHctGawVCYYANasSc+YbpOQe
LOu2LsAs4g9Keya/y7H8udAQvYHb9iWpWkaJ40ygxDpQG1oYX57CqDOOPsLIeMV3/c5GgjHIRwej
A3DAmGT6g/me9yhdh26W7VCt+4Ex4LORfhiNVx7s0SZX0dwrjcrVSaMPxZ0Af1oQFktzvjNdJL/b
HB8c5svZ3oMS0nnjfoqzW6vsr1ABrGDCMM7vAVuhfOy3RXKqW1QWx/FRal5DnaIABe7hyPPw85E6
J27+P3tn1ls3kqbpv1KYeybICK7AdF+cfZeOFkvWDWGlbe77zl8/T6gqp23Zk+rCXM4ABRh2lnR4
ghHxbe/yOBnh93Raup3gvOB+SPXYwakw62ThCG1clhO1e5N9wa2WX5U5jOIdsQweXUAHR8s3rvZU
g3DMANCUoJdLC3x2WEPznSF74CN5xHwYwG4UfecAqMumOZR2VK3iLttXSicFfwzUdRo4SNbYLy9h
pZTlQxzPGiqvNLW+Vn3rbboAiJ9boxLssmMMB4GEsPVXflnhIWME6DJwt7uz/dWfI/K1edgAdYcG
2viARyjt7OkrqIG9lzmfRwzRFqEWvYY8zMLeWd2kU6NyHRuQjgEps1sVRWjKuakAeuHSi+jlgsIe
oeyAoCFnGNRpzdVtRPez9L/Vlnmta4COY/UceifmlOYynFLKFihHsGOuWmqMgOY77iejYQIzL8YU
0WetRbOZ3bkGdEDdkGLcC+4CKLodKdc6ZR7Utw90Elw2i+BWBN4YtcEN4pfIHevhBy0x85duIFGV
dEgw2HOJru9Fqdpy7FHCIM1Piq/Cxqexp7rw0o0op5spkw+G7Hb4ItNYcHbI9960Wb6d9XijcW0R
dKqqR1civwebV1bRqvHDNT2XVRyzEvGwhBSLDPOqGu3PWm3uI2EsECJehJa5h+Sp58ZD4cubxvqm
x/k5MvWHgMBk6fiNY2t5k+n6V9PXLtIVf/59NvFrf1Z9bTWBYMAIJuM93MEYuwqPBb42ucwiRkkc
U0TVhRl0n8IOejoOSjHdLQEauiph0oLAcdFodD2Oh+uhTxeC7GaelecftI7f8ph3WSDWcKatMDGm
xQj05yzQxuQ6SFukjssRPB/ahG43bKzhuatuk/qrizxi2+Sr1qJlbsl1gjr9ALXAk9HGSXZtVb9W
yXgjM3HJUMHK7fQzMB64jyY+FOOR/wmo4j21Oi3yXQUOr91B2FqbkpMX6jeqU1RXxUFgMjiZAy1P
pP+CT65o4CxNp1hPb+uo3IexPPTAlnzowGRHGyPMD0Fc7gBPVfpEny3eAGpZmSX2z4N+Vxnh0nIv
CSFGGzftseFsON20pcL17WsdZTAc0rvQcbcgPLcuUpYDGVzujgvAaCsTMdIOgsXf7wHnl7k+K2wz
WYdZ6Bi0od9BXtLe95ogK5pVFdtIptI9rZtpQMobTj04UNx50efObPQZUFP+jNEaEvSjIholhGQj
fG4RWl7F2YupQz+qCCQ53c6uXfnZXKyNat6YQQNVx3wCdsjUKFRK2BbW2jkheUZ3HYroVdpBBqMq
5a6R8U3RJOfKJ33Me642IOSvhSGwboqqRQlKczl69r5J/Ae9Av5UQN3Et6RYdBJuPEjdL7L5ZGYG
mrZ6v4ws6OMwfQb/2SnKb4PeoyMup+cKMyLoe6QHvnXGwFIDyxPR86iLbiXK7qTzwWnqIxsNhTPN
UHk1BfaHHc7C1M84ULJtGE6XH9xDv84D1YH0TE9Qetmo7qmX9UNnPjZbOD1GQHaPVQcNKtiTcj/W
8xa4Jl1F/OIhbGJul+P2iuF0GGbb1jJXWEDu0rG+ZJ256jN7J31qGYCNjdF+MLMwfq0/pGAOx7yS
ElBQ1/z8hCKdekAQRrNCTOWaZQSFUubfE4C/JnFECGgaDKmeKn1czAkDn1Y8hpMLKwGRhkUyj19T
JPYmLA2RuidUiBOeb0BmKHv/rfbAf08U8v9GXVI9zp9FOZEahm3zvx9v9aX98tNf1nmLh9y1+6YA
Q1hXtf/5P/nJ4Fuh/p//3f/4j29vv+WD/oBhMen5sEFw/lLj6oxN4E8Ngref/atDoP+BTqQBFg68
iadEBn7sEIDhQ7jGZSIMOs/hP/3VITD/cF0FRcIsVaA/KSnc/+oQmH9INE1ALhFjLLrx8t/pEBi/
zK8MW/UvFEpKSD7w3R70rDbVKCzylYjGxQsRGeE5keIJMb4UE01SWudFP30whlaP/64vQQuUSxKJ
bKlQUKpv8cPZxP41MzQN70bbe+qmR0fcGTnNRVyJw+QlhBlG5wzbB5k/lvCcEQgptK/nOCvRNFwD
evTxiBKYC0bmtyZ7RKLZi+6xhjV9osWicnZT89C5qBtXjxXVIQoNbvjZNqIP4ERvc82f4yrfwjAM
j0vfMxjp//wtaqlP4eDBec/RN8nL58kj6XSNjaafEhqKvqFvugazXHogJU6q1vwJlt5yRNaEUNvC
MKugbZfeZ8dvdzay6FoObpaaQpgl5sfYzuYbRNcq+1XEX/CaQIxzxI+LMCKJDvgoaXRruGbhS32Z
4ByH/l3yCvkPot4TyvaIa5oYtw7rH/b5b9omv15afFnXdtiCEtPlt6bKD68uwkMlyCobxHsrAbrk
QKaBlQfTOnO+D+TEme8stcDa/P2nCrUP3601K6y7UrqWzjj53Y4JrTHyo07mQFvoOkRkKsybvJ3p
F3uPaQY4543WHbLMIWHB0LjCEKUyaDuhwuxpjL9UovV16B7yLtqZJ3yLlhkAfPsiHBD6zReLFoZS
8/37p/7dPuepOd3gX/Ffew/TrXE1mtE9xaM02eButsavauWn+9HlNre/Y/eGTAUwpPDajLgro87s
m0stepLFs8lMsda/9MBBDJsJ3G1EA7ub4H08tlhPyHUI5wo0+rKAE6Bp4KTsbNXUD458iJgyaGV9
xJjygx3/m4jF05JDOqql6BjvMTZ9G46jkxo51bCAJVEjtdjCTjJXAyJOeWEtPKTOKUt3rbD3tFxO
BNFG+zrmT0aF063Y1Ja+m3EhLsbho2j6m5vsp2d7l3wNhT10ejOzMcXDHKJkUGvrWTeQlnBhNEG9
rc9t4q50qve/f8u/wjmNn1bFUU/2w5FoeKzQD3jLkneAbAEkw2jR6nDYoBwkgNzQTcgGSOUSLyz7
g6TzV1TRu09/l+egEIQ9Y8OnJ2W09hqm9tmtyO/1WiIk8CXpe3QE6U5E+BJjGZMZ4QcPIH5tMvP1
JZhZD6UNujPvrsG2acJML1l42cJhaJDbcoF5+Gq+xKQIxkKRUd20C5hTq9LPVlIDjkY3rXVekJ6A
CQvh8MbgdPB8K4eBnYye0T1ADwFxCTp3MI4EHNUPXtpvQhBPTYPdsknAxBuw44eX1ndIHGmotazi
NGbW7m1Aem7Pml6tcpqkMU2kLBNrnFt2mduhC/WCphd2LJARuU8+eBa1Qu8vNykdYYFrQjvlfZu+
w/42xSElX0U0ImBPrLrhkVzcqXEHs6PlCIY0ftYAVyF2vvJv/DH86GD/7nr1THSuXUfSCX+PCZZe
mw/BROmZcGL9xN72BbaOfn0J+3Bfzid4OLd1mNx7VnHO/eykhYe51uBKoAfnhwrGsSnd8M8P1kX8
Zl08GlEEWAjrwJt+PliVliflgB0WSgtgV8NhX7fhXpQ1XBPrbNfVpjSKo0Ban34NTPLqasb2B2XE
bw/3D8/wVmb8sE+Cnjkm3UgSJIGLBzZkglVBwuypCfJdP3U3FFyITFfHLnnQ8v6jW+2fYPB3m4MM
CflF4ohwSQZ/XgQflFvg9UFO9e5RLCH1gHhEFizAz540ZhV2aGz6OlsWZrvN6BepYjKag00wylOF
yS1dtbPnpJ+jwdj49X00mnuzhrUs0EGZGa5cAyUgFaAPQfJke9+gY6xtPPzgTWwkfDX1n6wYH3Vq
6naC+zwbpzxGnAulC3cyVx7XvmoBY4s5DilzpGBfGswLsNDuKEUd0rxlTV2rg2Tt+mRnuOmudyKG
p5gfVy5es0BlXHkw5/AWQta+cPByTMVGfVbVYzuG6EEVKFVu/zR22a7EzBhdkU1UcuOY/roWmDMj
+ISKxEaBIlo92zVZuLDde8w31kq71vFBLkTaDoukRZbSPTJMUDrtFscuxh6L3jQ2UKPvItsENKOt
W0ccLVCBtpusJu1bb2LmgzujYWS7GI8Y09gbbkCDH2dqS67UWoXhyWif9OQr/gK7bIivFOFLk1+v
zfY+GPSNXgpQAhnopGzpD+SG4mVs5TKdooUx817EC2gFugHKqPuE7wAWeEtcXVfoZODTiYNW8DSN
uCC9zAhHZYmxiadsR4e6oyvOZHLlxy+VAXjanEG7aOssbeG3IwnGUH5o0eeaBELZqAmGhO0EUM6I
9JOeHYOZMUE4wAHs8bqKEaUxV2oeN03ZZ384ezqJRIberLP04qdp2BtBdUkKc9UO+dLjjvYxBrHL
Cm1CfPUUSn7CDdzPkI3hWbjbGTas1apiCQWQkmGjoktaYjFgXdlnyx6JOKbkizz7mtDqwdf1Ey0q
MOPFmTnS56FoHhhwLkb0m8ZkPJ5LPAN9PaOP0UCkB3evo2VCJjIjAl3g25bZzyODuW62txB+lvJP
C0Ffh0bws9FFfOk7P0LzMQFmIMGq6jVzPJJJMDiWEaDK2B+yztgE6EL2pILCHcCHXIw6X/oT2xv/
5x6/vnjhOKiVZUpnl41N86kqbr3k1rYfXFFhY3fvBVBvGRtkOaEwQk0xYdqjQDzYj2Hzk+toeOxD
5qYqGNJSXBTTbU43dygbFu6hQk1wZKvU5Ngh3WLDyfZYYewClCIzBIC7eSFQdHTsu3p4tmijV55i
CwL0oZuY1NQM4MpypG5CCLqjh8+KGNZtXq4lWWIbxmurNTYtXZ7YiRcVRsC9nBdO/lzh0TNv0Y7D
4BExqMZb1pZYI8rt6PkSP+ZV+abl8di4qK/hkJSO/mYukO3rv9SYU9t0WJZFKdZmjc0r/K6aSUMe
WkwbvlD/LvsILzCHNJxWbDLdWulavcmAzeKnh5JTqFQSJQT3ivcjGoTHqwHUSk4bvljrsWCbYzY8
svLOyuvMdRLKjT8EG2OWFEzmAj2DRaXRzPpaY4o58wOpQETK/VoiMybnr6TLE6vquzBH5Qv7ARGV
x1bC25yzZYWici6ChTQYAdfOqgsBugc3emu+rbW/bftkLTCvz1tygbJYdf6fBmr/KfllaMgtJJCd
Bym658FGezhkeIfR30bApdiO0HitpthUSLZ4fYyJEnIY+PZFNus3HgbTgavAV5UjerLGSg8Y707f
9QT1yA5MMUZKPTea1s5I5CQ7C/6p3hxQedsGswCRaQJWKlaOzgQMpYIJdB3Wa4umbZbtXC9TVGwL
NT0mD52iEMJwj1T4sGzRibIS0EhNv05Q7TQhqefuOSycfe6B8usY+UWXvlNTkocmYGpQ30XmJ8u/
d6C5GSFumZaJOj2d95G5ni+3BuKxKeMk6PyPMyz0AZMyC1i0t4kyd5cbzqmIkTbZaHV0O87aRo14
0eLFoD3bFqjbDSEmS5waty7OaI6s83Hgd5V7ZFkqTMezydiNs6ADmu9NOrjYbVdutM4bqL4sqF3C
K0HBdZi6IyjdnVWVazzFEbHK4IRzWVXptg20dZzquzTFQE5H4YP5tc43Aahl+ewR9K2q8THwnzY4
lw8l335dMZ5pqmlhz49TEC5tme3boVj14L463Pe8DGkm8aCLbR8psS7wUmayzqNy3SAOUgFzQvZ3
UzTjhtJk6SVXWQYEJB+M9ratJLYCxlPWQOFIui0yvbsg13aiSFeMaLZR4CLlIw7C93fGvDKbaRX3
YlOKU8VV1GgE6K6Fj6LflxDBGzaxPY/3GgqeAqx+b69k6q/nkBidGsdQ9/eRPFq1g9aBvkHh6ahZ
/q4f5KGuzXOjpDGHdKtuLsS79nhCblQYpvl0SHu5MrWnJkW/iYCmojJAuiOGz9x15PeJdQTocsgL
49jTZsl9a4Vx+742kl0VmYfBqbeawUNl9HZ0iXl4vZVRu6X7jIAF0Ubw4GQWBhmB+reAEb2KGDpP
ru7IwpUr9GqQHER5Yyb/ocqltnz78S7Yo1B9avioWBgbFYhyXRztTgdalzFFZDTsMCDglkhB6bkw
toGpuWuVLZFEoRC2An7m5tuqesog5Q8qSpXzPYaxO9MiPAltp7KbocebXju1rjznqXGqXtpS29Fb
3nRgBTSJ8VoLaq1C/UzCPGn1DU6B63IQK7snBLra2vXONGg2CseinJSwJ7tJW++m652brtVujNpf
B9GLXpIQkWgFSBLhuqLbeyGMU6Ylq6JLdm7JopvJdYqprgfIrUl4tQd5VH+PDAnUH4Se6T0IAylP
b29VKYIz1iFk2tkJ/YicComjPDs1kbkuD+hex522tiYfxuv4kiDyY2jo1wfhvtf9m3H8GpTmtcqd
NYqCLiYbdSiPMjZOft9u39o+PJNKkgy32uqdefTT6antsWgacS1u7jUxr2cSj6T4ZKao0WgWdNzs
qiC4toVKpNFsXbSVbfZtOIuj75XrYrAufeM+FG7xEFjpaWrlufbdB6xad2SVG1GZ+AIw00euJ/QA
mU7+boSQHnNcJ+CM0nJOdFSXFHan3uzvg9p4ookRLgwcHBZ1XpMWog5Cd6IiP9V9/6EqEpziqzs6
FgzEO3lm40WIxS4L33sLwDYdrsAgbWlY8+pJxNwFcScWaf8NiR3PiLtDZeKjR6t0L0swjwIYeSjT
fkv/7NwOsbYbs8FZpRY6fBjd2Iwd6HEdwSze2b1xzgM+HDvE4hDp/ndZkoNq+hPV4D4qbfDMGip1
/g0iVt+ov49QnP5sDVy9gnET00ZM6vHSROOLYTd3TTLep2RmsOlxHh7NZ61INiK8iWd9HU36n7k2
vwxhfWeCD2J8i4ynPGL3uMmz4URn/r7NM8IveTkhQ2mdIVcwD8GymcwTncA/pZ/DILHdTy3Ke0S7
U+nIpS7AhfHhKMP1L5Vu3PusJYQ1ZJe/xzK4dXAIN9uj484vItafUsO+9FF5p1fVY5By8Ep5Klxx
cOLX2JxQTZnupU7t4ogDZTcCS6CXGrQtTFS+ZZZcQz//pOu8Sad7lvV8b9eMi4c8+Tzpn80SCj73
TYOSIRdUap4LUKvqfALb3hn9fcsxZF1heXEPAXvLa31jW8kVfeo1Kl8EdyopNlQrJA5mzkEPjE1V
Ry8pCZf3EPN2GPuerCLal2xTz58QNqkJ/sH8NOrmcXLp+YI18aU8Zpp+diO5bHT9XMHPKPyRXL5d
qC9XgEnB9PbGg1pb9Pa+58R2KvdTTr+0QCw2C+ocaxo6oA0wZA7XA2pfYzauJvyAWcjq0DBQc4we
dZgnRonUexujejFRg03tAMuL+ohn7BbB+exqt9nnEdw16Ow5yndGQ5POJzObED4H7R++Mo9Zm+33
PuiWw4g4JtLSfgBrdMkSEWom7sdyg+rQdSiTnbpC/ClKF03eELI5/hNCE9irjYJmMEubveC+u1cX
IFikrfokG21gQW2oLqlw/lMxPRKJr4S+Gspg0z53DsFOygMszbX05UFd3VnWg89apaE4upmFvCw1
Qmzt+4S+GmWFqqBUEFLJ85QDmFFFGn/C3IaMQIIHUACv+Y2Ko7UmznPWbTvQICocInq2LLoGDH2+
8qp6K2bzjMb8A8ZBi3bw170R7LWk3lpI14i+XNNJ3VjaOpLzptQxWS+8vUOO32hUWYRnT14lDkWF
gACAqBM+8yibxruqbbaJnW9C3B6thvuqzHauo29yR9v5unmRjVgd+kochq5EqJvU2NI3AT1/VwYb
YuvCqJKdNl+G4rsqXFUEDVC/rrN2Cyf61FNTucrbBI86h7/ywzXVKXQ/NNmRtiuoOinzUEJZpaO+
KUvtQUT1XT0i9VYgJOo/eHN+ZfYI2A08vube2ZV1mFE1A7G5VdTwBdKje+GA2/D8AumVEgX/xD/Z
+c5FMissH9UjWWwopyYwE0FMI/mcxTYAHbq+ZFujwE1e8idlfAdrgBIZLSFedYFgBWjngioZVyrw
NpugijZVQ4PQ8NcROuTq1aqGBBK0gMvQBK2pINN/VpgWu0mV9EWZL2N119X+zoNupf4/AWpSkP33
wq23g3D2tiPPWqIt9MFb5maNXrM8BC2NajoEajgTEEgMioQiaBjUK0Nv4zjlVLBdu52yo4k0ijnh
0d74N0kqT6UgdNvarkMFpc0f6a/sEVQ71pVAiZosx5LnyqKX6XB0PYGElb0fXtlhpEjrQKBTYctz
VpLKgPBoOStggI9O4u7lxFtSPR1+ke0bR8JhhxQex92JtdspSa+xNb2oXWT0GS/P2qMqsFJP5Gg4
pyChAQpKzJihfy/d+M2VZzD3EJlWYROpatKf5cpDYSVJbtpyXqgljCjv1GmKeVPoBFOoo12d19uQ
xpEGpYmNtmhp+qhwggck/tqowVichgqdZ7JWxwso9unncsAV2Kn2aQpx8oJQHqY2owMk3n7HWyZL
36Onxkv9SzlnJzPUN+og1gUi1DgToUGyR6H3Rf0bxwPRc/PgIFMknVuckbmhLKo4a+1lCArXPBmf
pJ5QrUMT1HCixEHtJcp2wgcK4Hwb0y4/5RZ7S7XkNEh1qmsVbN86k2oOzTT5X1MwBtHv5tI//vU/
/58ciwudzvH/eSx+3/7jGLVt848v+dd/XL71UfMjcP7th/+aiyuxDc8UrsMIUTo0Nf/CzYs/6IAL
4QiF3aAfzX/6ayru/GFiqEgrlFm6yfSRfnBDzAj/438Yzh/APBym2P8apv97uPlfZhq42oAYYSpv
oAaCc+i7zvPUB5UYmemseh/hXkHFNlCPZy8F9D0tQWAWBzEGyjEtILt65Jqt0aniL555V5DCG8AH
AytZ6djO6N7GsQZOirVoIcY4n5u63E4B8nRlQfQ6lb4GrrpcxCEuVDbwScbZKPagIk31zMgw6kkZ
H8zhQla20qOHIIOgmX0vvvgNujQlIsYtDbvEWpfOZ0NHWkFb+sg24pG7DnyKDd1aTdzNAqkCWRl0
Cp6syyDukxJPX3A4rguQOcjQXE8W3NDGxZieemJEfadnr0h0r/pGwPehxzvD2nEewpiqPgzWwqz2
Li66vJ61SKaVyffjRllppBRTFazsxKYCQ5qy4QyPNLp8iTQjcZtlA1sDB5hvD+aydpt9TJNxDgEg
cbKj5VC81taLP2XLKMabHmn2syqsRA8z6LkjJXO7Zde+AF5v7eouwZfFDPoj7pTLvMOdAY+MOk1Q
bEdiK6awtL7ASWyoAVsTeyqEm7C8XWYu0QtQpuYG2wGafSiLZd3XN4Y+b1tkfSBOL9E8O7oNqpU4
cSx6I3/JPTxwJhnc+WNzwslhMRXFbY1jhNEcq67EqDu6Qzr0Jk7KhNZXvnKb4K5nQK/WoOi7PTii
U+37ZydbeFN904zBNqBUVLmUQ64vOgusZkMHxrtXSzqF1npyTkgqnO7Uw85Zu5zG7uhpw4Zx3C6w
vbvGSV7UY5T9vFVLn4diOw2f48Hc2hBcWjmtfFam9nhjlXcqZQop8QXg1Q1izwcDmUZg6LFOBse3
nuL5UuD/03ENMyA7JZCnSZJPiOKcpY1NBKF+ljcO9TrS7y+x1SECSmzBDMf0MSTzWqzMEIq288Xo
TvjS+WvhI1RMa6jEAcSyU3ia4brVadeNkJ0rmjPzuAWWD2SACJAT0rTvEUKfgS22ToxpT+jvXDKJ
uF6WgMvQAm+JEvVX8MlLPSM59nHsTPeFHp3zWd+hvv2QVHASQcW7aFtN8WctOQ7RtBTuS1tZmywN
kaF+RBcMudSXIjXaRYVbThGYZ2D1m6637m10f62e9re/dxvv2M7eneYjFabPONHs7LnZm6Y8j5HD
JvJthJ7n566BSm1nwD4lT+3xOOA7OE++hp58/ZhqMJYpeArkWi3zSY7GSv1TUgRHO6efkeOLlhqr
JnkIA8qK8LnTvxltsRi0YKnjV9Qi9TsmrHH3bRbJvrIEfp04g2Nb5VgTdEG8RQKxyl0GEn2yrOVT
Del2KsfFiI5+DFDGQMhzuLYxrZfv/UwdAf44+tOiCwQitCopagEUB/gTRHT06u7F15/y8pzC4HQh
E3fyoQjPIG8zZEX8tthmeC5l+qMc7kJxIzHD9sxvoPI9kgAZJ+e2DldD2G2xkF82BeaKvIceXf8Q
p+1k30cTis1wO9r8YKnODhdVVYPenMFkpFcqooXdv3QwPhrR7vzpVW9g9nXcVPqrmiiLONnHNV4L
PV1AoDXIPj4H43xUXjHI4C1RBNsi5l8acOfHER9nMpge0ZcJqcKw29HmXddc2FiKIGLvo5I2L4w0
Q/uhR9SPTymzcy/lbhYBzHxv0+R4VDJ+UrxNw012pV+ts75d4xhKZ/NZ7xDJp+6CvbtRP1aY9UlZ
+/XwElLr1aIH+kNA/Q3+xjDfz2pVbKLzJhi1g9yiw//zQFAEGocwGjlPcbazBrQIa+3RzNQUNr+N
qB+0IVyPggYYLzdHdNxQvI6cxm8BZ588OTIpwaZ239Zwyfl3aBurVmonYYIgrYMNWOLlaONXr3dL
TXsphTKuvZvC4FMUKU36eZv2BLPZXqbwaMuEi7wjeOGK0lFIBpC/NCToRwOlT4wCfddazjpPEXM7
cYMMZrAVjCRCMrNq7m6qyF4G+GlOAXB7nadw7XM8dxtUvenD20sj9w5FcJ8Y3VHFjXLQThU6iBaC
G28PWLdLDFNiy9i6XHQTYpc6yqHKar4bLHRug3UBcynSA0RIy0OfPVd2cFaK4JkkeLl3KC0zb9RQ
oteuU6ZdCSCbzDsTh0/qsvUzfd2gPmDUKUDebt1g+ao3XNoOlx0umjm/XF12LUZOY598Eoho4vAC
0ONg69oV2s1drA8XY3YeEe3ZNsPIarVHP8x2fZdciaqnwG2X/ch9Pm6KloFHme50wf2A+irghENA
C7KhfjD64hZrT+Bd4VZVXUPfEiE3mQmRmyAaueEhk+iY+NtJmkhGo1eb0ylIi9u2LG4bbj6D0SAN
o0vAff7/E+L/Fk4UdOYP51fhUP+FL718yZC3IyH+FOV/8qveUuI2/PaPf0rXRfm3n3Nj9Xv+yo2N
P8g5dZfa1QbsBvrhv7JjfMdtXVr0tW37HatUAgwV6CzaNkh/h5vhv7Jjkm0XPhlUR7JZflz8O5hR
5Fve4zKEKUEdoV7uwH0Es/LzDRR5Q6VxHmlMg0GIDOjOJRNXOub6ZG8txWqfvD1a9etBIBjEn621
dEH9eJq5rTt3r4bsERlZQi8nC/kzzE/qR50a2l8jr3pvb8WQY0/h7OvC3YfyTv2YIlW/tZ5r66p+
ZGYAlqP+Cl71NbGtK35UMSIj0U7Ut9ZQnCK0IfTE2SteZg4RK+usq5o3WHNxYopa+NNOPUUsmbOD
nXCykxpKxY3/IEi+1UPSPOAi3SmOIk2Kk3o+tNtflTt53jEOq5hc0gfSgWuPgJ7aJn31S0p/0IR9
U+8mx94ywNjCFJ2gGPoPTkVz1pRXb4KEyMq+ER01XVw1Mz+JInkNG3E1PSZjw82QlHdxZ6I7kZ9G
L9wG/A71C8fB2YcOwic8VJ7n3HBkhhYZF3erehq1oH1Ez5KfpfPxPOJZrR5eqWOQpG9VQsdMdFvy
7tQAb0xp1LjuQ6zFJyMLdgWCGr68VoG1j6izFe3eDiQNo8VUOze2SE52rF5RE6OmNVzcdDON6QmZ
3Qubcl9O2Ukv0pMir2MXtce4egkWd8+c+5KbrLBBh5D/nqfmNnBxoKiOEVy2EoMD0ctr5loXfZLX
uqyfFRkKr5iVmVhbK1tL094XDQ/UWVsDN3QmuduB76b+BJd2ieJHw2aY5N1UvDk37nfC/4YW4GWe
+D91ipkFDqBk2sgYRn15h/6rGrZXkHLp9loR2WqanoakvxnNy2DTL5z8FVQi9QO5JrcifOuRSN7P
ZOARzA5F/Pjtq+RGduo1/Qre7+2rq582aWtVVct3k1t6KW96CkbIBK5MXyvstHTBtK0xUAm29tgK
MTKwL9EYfU/V0vTFBmm/xduXS4pTzxJOvHi1Jup3qN0GkkfhSy7q8Wba8x2fiRPnYjDxk3f2kqVT
Z0+dz74b3iZtHX/PTW2t3kitew+Ss6rWsqQKaQdGyoAd1BuGG8Z4FRGXDIwR6+sQVdXps6l/cexa
T6V7UYezDbKT6uGot60eodDctc0hGdlACPTt28jdaxz6+XNvTtgi3EX6nfo89TvV3aAaOQNfK/C0
L0wStuozDM1azRhMi61ejEe1MBEUukG0HyRSv9T4tBFMoLmGQjHTp/Xe5VHoSMCow7JypTn5KcMn
alYKIzxNBK1PPTl+Dspfz6UOsPfqZFZFe2LKD6Z9G9dIVc9M+FVt09TPIN33NAwZ45pbSLTUTKO8
uKBE1Fv6IYL8JgNUgK+fAGHvnlvdzj8g0sqy7wUwoGQl0upNsCXo8mU0av+kfvzU4vqRH+++zzPf
1oc2i2F6CiD5pqb5w+cMpFB9NaKzrugpY/wlcioad+4+ARg2RfvWaNcjgG+11dX7VyuWccJFzKXH
LWD72kOJ0mCbe5euNa9JLC83VZlR0jMdnXCmnfOtAqppkN/ccAPQj6I6eOwLST7Y3zdZ/TzgYjF3
6WlOu+c084E2Bxt1wc45HV72KZy1L25hvR0v+uLPQmOf2sFrxYwm8fZRmxzbuH4WJMnBjFNN7zzE
jSpx/nWM1HOTNb7aqXNRe7L15n1cbNSp85NT1C8nOiXqLkpE8azui1RFqiH4ptfWCro2utnZyWBi
rq4c0XAlwrV+rZ3wVdHBgcHdVuZWL82LzgNHqKJFRvjBbiBN+HU3/PCW3u2GQjr/2sVqadX6jHQK
1C1bqc4Co4nQtPZ/vwF/AfyyAaERWg5yZwhY6OqRftgYppvPdl7AnlXxXIUbJkMP6paDlLD++4/6
VcFCfRbkCttw0f1Dx+Lnz6rjspaNLTD344ZVgfyvHCGAiKvCndpqKrSp8K2uGqynVgEMf3mnnk4F
SRUwkdy4xFyE3WBeVRgaK/xJKdRZH/XgDQMitV4xhzXU+VKEoYptqtbxLSbMzh7djqtXXhwdp4lM
XlVAG/jnt+u0YO7uc92yhSPCqU80//t1eOOSvD/0MH45ii5pHyPXn9eBzD3Ic9eIV6hHOY7zRUd2
J/M5SERypc/VBd9s3UIOkVDM8CEgaZjYCH//FL978YiIUHoq2outZJV/fPEwdyvZdpbCS5PAsddU
5FfhSJJX/P1H/Yq75cVjyuSyz2gCC/3dZ4HwjEMoUij6MWJTWZ9fV9t2ZxoIIQ1vOK7tQMajTvA0
fqQg/wbZf7/ccKIcsmXUdX8RL0+MPrZD6kbUIjnUWc4txZ2QZt5e/VmjBzk0+T1CY2s5aEBksxPW
r89qt6m0Ee++k9qXKrCoMKnih0qJOxR/RpiSar8GnX3BI2lrIViE0MFpyM2rCiBydC7qelI4nFkH
ncF2VDmY+gzkXMDiJDCiwCWVPbldKLdxDsbs/HZlWSQEsfagsiIV6T2wW6XgWJLkBD7pnFs814aF
PRfAWqhKm1CrHhoEKdRnqXRRFjTgdPYwwU2Lb6fuovXmIWWbqT018rI/eMnqJb5bZttFqx8n9v/F
3pktuW0s6/pVzgvAAWLGbQGc2ZzVA28YPWImSMzA0++v2ttnSS0tKVacOBH7Ylt22JaaBFCoysrK
/AcHJpwkx30/oRLlolSw6Vnd5GPaKJ4OqGyehwT4oZDzS96mjPNFwG6LSgIrV6YPEff6+zvRfnGk
4U6Q9gYAD9Jcan9/fyfG7RypEF6Q17y4HOBH07TaFG6+cMN+HOOMrFlrmQHIJSdvSN5cAg7eJhmV
gaMgwTZjYy0TJpkU6dylTGbi/LYqLsEfxu0XO7NFTJQC3jSOna9BUSHZuLkdN9sTBVDS4rB0lMk3
ReJxevlDHmD+PDSsQUgJsk9DxDe+9EKSkCoPLVJeEjkwb2sXXM1FGV7Xbr6RmDp5+JPNuxIBA/lm
SsYgvbJZc7bCahtAsc9Zco7V4HrInDWeAxtF0ceSjCzj7TU1d3DGMV+H94r7V3wpH+3U9bXAk4e8
UeysZXKFsJ+nV7bsSn4mX/J8ch6VAH7T1Xl0WaXsQybpKaq3axm2WzQu3NKahroOcNIQSTWaKybW
8zoIMzVw/qAm9IsJJHdER8oeWKiZa19oOHlrXTSQtbiYsBGZSKWlcQZWHldVey2zdzciOsvMnT0j
YjEiA/Qil7Ci2xhkKSubGHHjkPv3QUmhTw4YIAO3IN8rjY/fz/efswZLZz+gxwV3UUWG6sfp3hRE
bkwuY/JXDiRB8RgVmFRKSBRQi8+TgBJMPi/5vz3T/g9UYk2uz3/fM/12oERUBNHl/8zLlL5p+UPL
VH72n7KQ8Zdchjo6t9AgMTUgmv7TNDX/Igygak/wQnbjM3z90zR1aJp+KuxLrhPT84emKV1Oitgk
FvDPpXrZP4Tq/z6G/N0C/1dL/PvzwtdY7pgOzFDdZDE6Oncjg9Z3WaHiUNQNLhoNmaSZaFE/7Z0/
bst8xffbxddLfNkuLAhUrt5yCbLrOycPJxTeI3LOBgWQKGz/QP35ukb+vhrcaJWhcbWvK7pSmiSo
VBXtnt7yLpdNzu6T572fhH6Qx0cwTn/Iq3/SEJFXpKqGODcKEgb97x+HEHJVcVPRp0YYpFliOKVi
ic5pJQEvdcN4/Hah5K03yxw8A04jiyjr11LSsw/0mRzsHpv6gtajqliH72bkf7/r79/tr4aCzrsK
jd0keH6l+I1iY5TmQ3f2MZfdyx5i2NJppSIfyHddOOD5uj8E1J94jZ+D8d01vySAhoZ+jqqSzSdh
Mx4wKpZEgsAUlx4/vmF6rSDGXWp6vjQPqYqbnfuHXfZXE/r7h/4SIyuHmmJx46GvaUyLNFyERjL7
/bj+lNbLh5TkYJaOjavI1zkW232TOwEaRM453w4qPWbHmClcK4nXbtPPrcy4a6x6WVax51b5NgDo
Yl/+kPyM5JN8XVe2aoJzUCFCso39OO8Kw6y1JCnOAJZPVTv4Sdf7A0ievkxnyYWu8S2cKzDOgmgB
dpkJQDra39/w3w7LavP7IdHlRvnTzRgW3S17RG7/tb0FtBKibJOdfb1dAjGS4IGZC1UlyQF3Wg1Q
qRZkGBQp1fl2uQ5+jt4YXTi4R8YCMr6obh0OdN3a0aKFEwLABll2udGXwgI3Zs2qcbqqrzRvqJv2
DZoquHwjfmLG0bjBHfX3TzP61SRiKZMXWA7n2K8qJLfierGMMD/7FTRWojdSOzEiysHY0DCevOHh
im1fgpHdcK7HMDTvNFZX7z6FQAZ+fysyeHwdVweRAsyi0I6wvhJe4eWzgFtpn3pDEa6fRC1S4UW2
vebNWAcooWvRJPzD/P5JDErOb4fjKuRWBC1hlv44s/TAwSe1ilnE6jGGHW06rGWsGG8Qx27oa2UD
gkOUZUEAqLG5iDlu3IJgopIQyYgWgxZwe3qCvbuqQR1EdTCRi1+iFRV6kZ2NE0CCq7e7yYd1AXOr
162D3vdTVMimTsyxLU9n7vW2kfgDa+j9lmktYSgoUvnmgP6beuzNP9Vk0CT41WBDuqFogQboT9ng
EDpOolS261tnGI+wH6/uYkjBgeonrWuWaYZV5bC1MKxNz5Zfmz1NfkgAnCQuPQrxXT1vkJDqqXlU
yTMiEkDg0EaGVaXk0VOHuRc6wZz9kXPqNjcmdqdgA9o3E+NMsxWcB/hgnEfasV1ks4uNEBOiuSFm
mcMQ73tQmxKVIqHPNrCC9Bp4RX1D5zyddaBsOkzraOJOLxl8BN6XHHA1ir0SmEdPJ0c2eFu4ZKGd
oDUdL2yM1jrEsgvYlUY+yWFPIOy41rHyBHYEw/S2aYJ2rTrdzHoKjkV4XfaaMsHtAaxwhWSAMoa3
i70KOGCX4BNrd5ZeLyWQJ+Eo5doNdg4AaCIeAzn9zgnG8taQtfLqVsJ3WM99gHLiik18EVehR8yu
kKmC/boEKD6NtXLe6spEtm5lt7kP0TzutAVyjRTYIdH0W1XXZnLkK+qSuZ76shmtGdGiA4GVgnPW
ELO6VcZC4ask7hGEFuSuOw6Sd6TR08YKpw6SeZWL2UqZgnwIjn2RP7OBgZDR2JElvQW4vtbyYIZz
n42ivZ1UGxuE0Hkd5Mbxhr43Wti4weLgg2jdEIe74pJuA2jndhmCLAs4hcsWe7XBlnFuEa+sDi6D
vcU6nWPRMM0DfOyvELpUfYZxh+9q30zdmEnYvuwbk7kBO3LHFvkTlKYaJuAU3GpS0KwiRsp4mVsf
IW9XbkLyjaPICv7O1y9j43ZCtOSY4mcPWgAvYLRAmSJhEi66wJjBgQaVAxAqJR4P3YySiQU+gY5K
rB4xzKP1nvrgczkRkTQobbvEIXZSXJSVvFwOdikYyo3Lt0nMEE0VNKIrL3UOCefLzL5s5cXAukyH
tBmnFqIAjEQTMFJsBgmy8w6QhVt9mUeunMYry6zmnTLMw+ZuVNS0KQAyoPinxChYISEN7XMVX6yZ
BEg0dveJ+FIidYqw0rJAqAGPZqrIY85CsyBBxKEO92nZApLNZtThpkMLx+kjK9tJq0BLiCEPVKi9
kIhlyiSGHpk0+NAd5O+YDe+bV9KV9Vx3zxPHYVhM65vsxsMa6kDCSAO6dOKkmPaSysZZzhPk6ILg
kYyPaQYVDomoeQmSQmU3vDA5uyFC9Y8JitNuiQSmya1mi1EwfH5KzxtvBFtM5V0MvESJ1Yj63rex
mGdf8EyYEqbO8wOWCDr01uSFAGYxog5zDIdpX5c0cmRCLy25VtCMnZTtEl/tjH+uFlHG6qeXHB5n
AvgF+nWLbOxIqye5SlUfiVr5j8SQyTkb8mARVIaYrTs1Aak11bw1WqjJyUwNGi+IlUnXSAxfN8Gw
3BEliI2RxtxSp51qL4rgg9PQIukHvAy5VBdO5WSurGhhEozaLNsWKjBzqdJ15tTMLqsFB0mcMFIS
A2BylnZ0RrWXj+KFOWrHUE+mModIggRwVvRUkjMYGTcplcnOyzNBocmymQSbVbhpaHyzoiD7aT79
fj/+1RbhWtiVWIC/san7sjUOxc2ifqi5YGuKjQ0EJMC1oja1P2zB+lddFLkFS5swoKx/yyj8uAXH
ZyO93hycfm+ZuchAmcKjQRwyEFgXbmVsk/AYtTG9CEp5A+dD0tHyM/xKZgXNYIfU88zyG0rYwR0k
CZUXZ54f9CY5BaNjBTT0fC02wK8tp3qwKRKeVdOLSSF/P14/ic/8/SDS0w9tLIzrZJ3quwNmpcfh
JTsjlRhEMfC8DUK/1JxMb4S2NXnEXWKkfot7RQyFp+PfCpyx4PI0suqXQdfwImDhY3YA7WzJ+e0P
2dUvEz3EH7XPJBrY+5dGBbbiLYKaFoLDLdFCqealdI2/DC9dBaQ0A+Dq1mOUrz3bKXFNu9FOA3qH
tYhsIPx+pH45s767lS8D1TWZkpUARHxT79Y2jrkizK/PcWkff3+dn2pevBEbeSMa3gClpQ3dj2+k
SRE21SrdpV+bPl1V486iDJgXBlz6i4/JIWPNAa1BecbuPwGm2VB7idYsAb8arjKR24Z7LuaK2kwK
110F+Sa/oVBdEyLC+g/H+V+dcsjFRoC6kSXlP74MixX0RQr90fVrZIyVvhmHxYA6ERvMN94c2pQh
Fs+YeTL9G0Qi7Jq5MiQ7GRQz8o3fj50cmi/ZuI1ojmmz66qmLiXgv5/MSmzr4a1TXT8bnTqsxXO1
XspTjMTHppc/VRZ+cX6nTqyDKhoZpONfFUCVq2HnSXqjqBrPs1ofW7Hmx2fHh+I11a+kNdXp94+H
suivHpCwwgwhtplfxdVTq+iyKuKSV4OMhE2xZqk6oAtRqqUXD7INmALVdAl8lj8iixqyql5r2UoW
mM9tMpOY5BKZYVzQoSj1ejvuDabHoEE9S8lrAGu4oR/DY9fDap5cSA7pmAxRN7nmKsInzfjWNuP2
hla5Lk1mxlnXjEm5pkUABNACsmG50+EluLHNZcqhS4DM3crNqI+9xnFXUaLfOaG5qArULwNzIeF+
siSLOuMuAzVsNyZ0bRUaSjIv7HpZI9jhVOGe+KOm1P1TtNFw8YCuxfSqOvJ5IJAVpmEVeyNta6Su
63HLRWX9Qm7ock3IDLzm9y5lvZQR7ppyVLgEd4qUGb56o7raGD0zlDNAPyBKAmDd4SQnV17tsg2X
xUaRCMwrdHU3QSbDgIdNu2oclDkGHYT6IV0FhuIrNHsuFfDCMPloWKs6ZRyj7vbKC5XFDf2FacMA
mmhCIGMLuZpDQ1TOR6NmLPPnEeoMsAuqphlfmnR2JokPVQUmbTBFTGNatcFCgVGHlMrC0KqldZ6Z
13gpt5u+MBbonUS3817CR8EzJsqydBG5Vhnu3F2VFVtI46z0OJin3V2HbBTGGpMKaepRHYCwgKNK
SehKRUwFYhOVx96OZ5TTsJT8PJ1Mz0P1KfwcNs9KcrDSBvG1dnzjuGQDgS0rd9XbqBcU4aLVK0++
iaa6bdQs2Ls9TjmpJM1NZBIegUO9ZEtZZ9Ldg4mISNPpd2150k3JSWZC2QEtEY4SSTjteB1h8xK3
V/yuj0XDzhqZnuFyqlAjLyLvkaD+1C4XmfVqXU78HZNomRAY6stVVEWKqWI/rdPUH9XpmMJ8SU4F
gXZ066cR8cpVR69FHZLA63cImvpuYH9DmmR1djlIXKSnQ+257L1GQhIUM414f0gHCXcgAS1wlbK6
tZltECbW63wVFxzxypM1Mr1bm21lHVUiSzUT55ervmizBjBXuMDlQcjaBQrTu6GPvCCnLEPJJTeT
3YUyjKz2mhX8Qey+wRoXqjlTCl4DX1Xf4EtEyjkSRp88kfcbHfxGSKMUC+W8tboexNGAV1MzkWtO
JiCZW857G+gt2YaB7sXNaimLVPD5er86s3zQ79A400WgimNobhKSayGvfAnspVoiN54zzAqvK+IF
cTwaFSTa7bEP14NabX8f5H6u3tFCsSjF6zbqmYAhvzTladHFNePDSStQEFyDeGp0vmbU0PiUiZxq
Mt+IkuBg29yxgToxBLZCd/e/v4+vbXmKh9LyDiFPmk/Ed1mD+i4xytWbWqg66lBlyuzmrHMO8Oxg
hvZZ9Yc0R/9JiPGzUgnuU1PBztEt/fLMoLGVy0UJoEfiyaQMLvyDHuOMqAz3WQ/LU1rF355lRa1E
rUAxw/GNTSbU+3WovLUcPGuz2txu4b7PnWPSELl0bQEUrYME0yBFdEsp7XTti2VQzHFrWJdQ6kdO
u+yGmxdzuaz+pufxqW+anHqgsoqTaNH2JcRItFz6alY5Kpu5fAEUDq5XFleEqzJwdwlWcjDzai24
PVSLB8tBdkTyVPph2rYYL+VZMjufIdhw4MghkOYJJQlKEaUd7Tmj7EuWZ1a0a9ei5Xqh0p63nR+i
eqeV6slNbL9NUOBQZnmKXFeEFEeZYdZRh8FD7MAhsix8ekf9upX+KFEG8N7CoCFZI8t60AaKLxdi
u2RJFtYdchzH0pxc9GinJCC4cTzA8OI8psX4SiMSUibrBVXJMltUJVMeXf1eO+9Bq/ryBNddT2oC
xawF19c1wskVTNV8Wd1IOZlGI+dQNflJy0Iidriw4mFmEdB7NZ0ZRvWiFOF736FMlDiUjRAHUNyF
Y1GTIoBIREAZKHuzKp8zUrlrizhNcz7kFpm4fqtFgFRGlgQPld6MI5dCAuocYRmK9nZ+O9+aMdFp
0d63V07PUbw4O5ctKK4MKTDEKrgX7ZJvW2pfOvchC3dlEOxvUMrZg/SENKFyVormHhJug5r1DpWA
idzRbvB7ExTh+h6Fb6pFqeKO5SosdVqoF2PWjTgBM9N6il46ghFOpPld8FSbbCzXcHGN20lSQEJg
B7Gv9jeJ7bSr2hulFxxLkK5MRp5xVfzPS7nxLMjghV3ARlBytDErkHIbci9xkS1JzA5waiCsEgpQ
zQFdJgG9spM1EMt27yUfK014/DJd2e2bGqrzJEbRNma/VIZ91jovCos3vTQvdaDcC/eGb31rWEcU
tVaXPME45uPc5uKCgZx7Nmbllbkl+Ve23fp9hKhRgKZSPNGd3pdH5MI8po5xiFU0yoJNVNRrPU13
n7UjF5XZ8pOyF7M9yQOfWRSbq1q9GBQuwrb+BtLAby7RoxWR94Ql+q5u9hwlqrC06/Tap7uqsu9v
eoI5SDQrNWdvmMFTW8Xgu89PvabpDKN9tJxsa0B7vljtpHHWsr4kawMtk/hcOm8drL/P8hHbudYF
nmIlbO/B2ILhVOcmZT6kuKBpZDn10Sv7omVP85G+cOuTFUH75XTV55tCqV6ia7wzkvMCtXoE40ir
+Sk6hgt5qqfuuSpLDREkq7gLXmWaEt2KZ2dUbIpauXeMjtRltAizre7ElAWAoGga7p2jBlZThswp
btHYksWZbgpgEnetES7k4S0e/qSx+9PhgFCu2hyoXA4G8Fq/9AEh7fVZX6q277gtibHUsE1AnRKI
AJbJctLv94+fRKAdS6PlyIlQx3aKXtSX66kgsDsdnKbfxKxffEFkwhnyglRLJlYK9nnN2MpnvaL9
YT8Z/bx3gelzoSXAZaJNYn2BTfSS42QZqF5cHZSa+xuSeJQQKZrLKk4yqDiiwnIZJSddfQ7NeMWp
chXBnYnKmlFBq4Ky1edo/C9O4Y84Bdlq+/c4BeT/n6Pi/Qd0gvzEP+gE5y9I2Q6cbmS9JWeFP/oH
nQAEgU4evTzai7rkVP+L0q39pZO5SAM1MDNAKL/nrKj0jIAmAEDmAPkfYRM++6jfH7ct0jRmOURu
A0b5T224rtPqW4fhFwUt7d6yqrdeaRbaYN2lsDLSovxIXATXMjN71Ubpy2XoPHw3D5lGKpGWfYpX
ANIy556TAfI48ID3FeUO0P+hNzgkLN+N6/bv2/q+2/6pF/9DdYDbNXQVy2cCAXx358uqoK1xpkub
jaCLk5EUVLWVEbradeNGnL6iuyB7cC+V4wftAPCQIGpS68z0kKr8KDeETnVZTfDnrExFKrX1U0eS
xa94W+NFOWwK7aaRIsHyY08bs1dsbtqd2lHldM4DslWX8w1TKaixuVNMLkOM/FqMeESiJc9lGSDN
IiNlv0pLhN1s/aQa8F1GdflwS+fuaLi/Kei53WgdweBMaxTfOGC4MIwTI0dZ7h2llogsWE8mFgMZ
VmiZMqdSFOP6sVOZJ7uuelG22kPo6sehtVPEOpJtkKPRhxrkLCmM0CviEkWcsADtfIM9gdzlOezs
WcnPJHo1SRMI+NZVRFVeTbMGGUvkm7wiNw6ZGt68a8gOHaJM3BerocsiNIcaXbgp6DNJzLDUeKuO
1FdFu24NeM5XzhjtTZm1VncVdWaNRNoZaCOhrKEOr3UavGeZgrhlmyP23KJUgZJgz4vlEE6VAFEd
ZVomzqJWny63mJajdSLsHfoh2F3NbSC1XZpWPUZUb6ESlK9apEa0ExDPGuJidS2Qwz+jYHbTX1Uz
P6jhkI05Zr8nWYoODMoXoXpDE1QZBSjMzXs1RtBUt49NH+4bSIdtqwNYbj/Si5nDoU+GCX5SFnQd
TymxZuuMdI0ooO+W6A50IWrRgcZplX572qJ4l2BKLBrnWsDERg7qP4+0/y+2ET/IcUzfc0m5Kz+9
LV6RrPo0k/jbPuL//u//DG8JTRbD/n2g9eri+fU5/zHQ8ol/BVpshjAcMFyQOEhkEE3/CbTuX5KW
J3mB+ve6GQRZV4f+R8URmv5n9KNv96mbMfrLBd9M5DY0YApQjv4TCJjmykzha5zV6GdoKrdhMGN/
PIpeOipM1tmG6hdWj2mCkpM17DkS5R6qwrhOWV583usB+q/BxT7qBH6R3aaIlN/FT3YfTYtrBVsD
gau+g4ccG5y7VJFKyGY9lF5o6JyYOnQtIcf5oRM8X+tzQdWZ1o2bkrucSRiHStpuJT0GjkbbeDbO
N8hUpSEGiEiU9hYORI61lYw3NbbWlSV/pkvetLI9ISSJ9ndaqx958UC/4L6LAaV2mFMVoysyHnpy
HVcPTblM0cqbRFYZzSKkDGLXnXA2+5YWbUxrTe3GvQ5fHWL6kr4E9eUzZuddcfXjERY49ZCchjA/
oJrgSo8wotSIwt7tds5o/BMlrrO4brp1dw0J0nYTeP0FtZHYpeuJwa0Xufl1alqLC8bzYxV9Ep89
4Vo+BSEjmSW3x+tNycQtwyShSZ3b5GwGnahdhEIMlKcEVVKknpc5PmlTTUXns3UHsBht/GFGoHw6
DGi1XgEH3SI9XNpXol98CKoKiSE7Lv1OvWETF2hHU3suRncFtdE5eFjsrvBtw6TJEkVm5EhVtqce
aaa/Dc4u59dhGBjnHk2fmN7LoODRmITqvaQScqJWhd0VDo36qzBQDUytCzDheJjo7bn3FFAxWRmm
4mrVd0Y73JcawlGVyUvv0mndBZurlc/rc/wm2ymOcz0gEb3IzmhAO33RICvJrNOchZmywV0v/aKJ
zRPl8JVe1uOGg1ekm5M771qgN4EzWwYxtKPCGC5p2tMM/pucibdT5JXmiGYj+310Kx+bOrLHUYxv
yZVGGo5aiCAfXQ6CwsSkyu8qjNoCYm5kBysnuny4rsUpyW+BSmP+oRxBP63PDT6NWnWe4dh2Ul2i
vvvc8uKRtYOvaBr1XU9DDd3cV5yMlhIufCvVaFZcgHyEBg2LymaiVXDN1ah+kczVLuHrtRAfRWb6
Pf6W2xvFlTisH6/U/eLLJUTo1lw7VfoyGFAbbtQjRXPtFqM8mxE9JqNIvdduzV1f2pMclE5eVTsd
DzqhJ84xc2vMo5QKdqsxK9rkDRUq9D40VhdcCvw3L0wjeH9SvhFTUTy47qoInJUJkCXKh50roSvA
yI4u4rTzuopO0VljLzaGhSv1TpXRlQrHzZlm1Q1BWzhtOUJ6VpRU/shlyRQlsrZxsIxLtObg0cJ5
P/QRGJNLpFNwQpUVRt5NtJ39jjHm6Tb69FvRXvMwRWN7WEatsQqTZtfQWR8w7kRxZNIn9iOgd0zR
OC5eUVO5otCcmdYkwsUL8MowLUJkH3UHPdraeoyV20Fvmb42fqRRhQThNR4XNPq89qFPk9GfcsGv
7VuZuco0mCSYg5D5tVGkN4bRZtVF85He8tRRsBh6FO8ucfCOg7qIkHND/3SFltDYPI+6v3tm/3sW
+vNZiCLqv9+iD88vzz/uz/z4P/uz/peU6peOL/CGsH/hyPvP/swfUallPwJzw96msqv/A9O2/5Jc
fwqqnMOlDwQ1gX/2aP6ILzRB3+ojCgscz/8TmPbPxQXTBeeJKQmVaxeNgR+36Io+EGIh5ON2LfSi
fRkcbVvozR7jvYVySX23eTSzOvAuo2ThmCgRgqi87OxKEwaCQmmF4ksYrHWELZG4mYXRi3F5KAJz
5hSqaNVi71qk0SaqKtJ7nax0lfbVQiqnRNdoEahWIc5JMUkMaxxrj6riYlpAeT9WNyEaimpXvLhn
a62GDsSQeZSYM0Ov952FRk1htM7fq+v/w/z+t2pv8lr/w/JL+My/n7wRchQC67LwPX3P+u8n8udH
/5nI2l/0NTi3Y6THsZ4m9b8msvYXh1OTwzlz3NBgTX0/kV1oQjQH6A5o9CO+O9Lbf9EvoMyEfAW1
VkTe/pOJjKLVl2TTsTjPk7qSUlFuYDb/OJNbPbiGl4oE6DEXm7vT6Xjci+1qupnvj2DmRImeWekN
Yh6ITS5e9vPTZhD7QdxFYj5+mh6PG85s0+lqu9/SIBbHfSf22+mCf0VC/u87f/b0Dl52fJ1Vi3YS
r7uxJpCXFMnkOlXm6TTa0J/1VDFDeFyY/tthcb9bPawWh/v72eHAoUzsZvextzvUwn+shSlO8vfe
MnHf+bn4uHubHXaz2eF+ufsD6Adrud+PjfGlTaOzZfT043R/mYubWD42fu9RvOWXydCoi8fH5dvd
45v/eHfaLE+4Q4j5dn963EwC8TLZp2K19hbrp0ooXsTPv77PK/9uv93PI7F5vNvt/Mf5tBOb/fF9
exFP64t4sL39/HgTRzF9vYnT4zITL2Kveo/3ulgOIhi/b7GKENW4EdPt1vErsd1u3/fzl81+Sh7n
TVffVLHgr8NO3uJyN7bEw81/DbyPj+Xy8eMq1k+OeB55ZxF43xbLUBwOb4lY3jO0u7f1mqquaMXO
GePpKO6DiZjtCl7K23L3JxiJrHH9cMb5nHYazn3UJpnIUp3l+3abMVApoQ2m+Xf4pIvT6fTmcxe7
g/fxtoy9+0zc8c+S10qOFglt+ni6rz3VuzuhnSQCsX/0Hx9pDIjrvB2b4kPOj9lHxgxJBM/O7Djd
YeLEIMx8VzBl5QtAS8y7332k3vJuQ2tJHAMhGv6ESayI43s4Ubyt2M6P+/1++s4Mdr0p8nliv4+8
9cIS+9dObC3fENGczNTDxd5DB9TrvNIPjjSHvX5SjLO56qd7EIHiKgrx7dtit/sI/NkbL3PZCt7x
asVvn8Xznyaraf6EWJIrWfrnUvOybWQZfhxSW0Ft63NIEX3gtoMJzsUeDBhb5EKfNELzXP7r0V7d
hOqhjSruN/M5hoFMadrH/unlON1uJsXcZdEzZsvlKRGPWOcJPNLExvCmoAPlu7qJeeLtXzabY7Yg
FuwDUcwYypMpCCF3RIndt1YcdrsNE5nvicQLAjC7QDCxeXv3y/U3rxdvOS9d8x6X/ulE4NkP3uCt
5nzX+571fb9kCd3p4vGEC8PkNfcw4SCcDOLmbTiXjl82lneTDxP5JpOAVoKnjl8CMS7E4G0Vz/Yc
sV4RpkbcsHzY/Tsviv/DAcO7sAwrPmd6b9SrxGiCcQ3/Bgoghkk7bvxynPCVmrePFi8cPcQjiFsB
Jk304urFgpeZM0QjHojv/Lzjzr+/em+7E/Hx8f4RO5rJo3wFp3aMpI9Y+rqgW+WV44+Qu72JTctt
YJjAVd5YXk+FOHzs7knqWX05v5bOGGcRTxdcaNmLXS0Yqki8IVXp3YN84HP3395A+Htv94+atzm9
7RaFeNSmlX8TsQ/hmvUb+f2MdJ5vqnzX/4bduriN6fMtTgwU2olMe0UgLSkSXuyGFhPfiv38WF6X
45uYVH7G5AApK7bv6USfJYuN6ik88BNnFKbMhgMyo6RPhlWzGnwk0tf2pptkz+GWiu/1mK9ZO0cY
WPxQ6L2Xop0CMfDlywymzcyZ9x6aXHyf459X6hzDbz+Uo23LBybgevMX+SbU6dsOMop4n78ozIBg
3ImKtzzynqfHl5v88Xqs8Nkj0Av/obi7eg/x5Jj6x+llqW7b7VU8Wb7rrSrxGnnwtTnUTdRJ4z1Y
m0o8EEp4H+9T4NziYS9XAqGBG/GTKQK/Y0O8K95RDugDN9rMXl0v9yYv+9UUWwTv7G/fM68Re0Os
Mm8ud8ZpJXp/scZIkhUn3yXzfLJfrQjOivdciOfFa+Y9A9iJdqn/XnqAzP1mmUxfE+/99jnuGzmn
Hs/eefyx3DGXwo3iNbPQ315m57m8/W8X7+3s1bOzt2Bn4aOv9aT08YWe2LzJh/dAjpLYj0Q43UF4
YrnA8WDM6sn0pfXu32yWoehEyPZx42OM7LYhmiFgQ7w/jAHyii14fr6NQq0/Df19zkN3Yr56wvyI
r869/VbGhc3REk+bDQUTb7svvZQnVrzJhqhaLBuBgoTQ9yibiymsWHFEl3Ti+BSz+J2Ej6AhxJA8
4NPDYzuescbck9WBbChhq5gohC+m/+Nmut9uX093RyA4Y8tfNeIBuoPHU4If9zKmbeW3Xi0DHZvG
fl9O3olO1FvF9OYfiUsMxX463a4X68VqPX7qPMfnfQBGW/UT5U5GinBdjfvJ4rxuxTNwA/8VEsHK
vks/nI3lJ9xfzio53RGSpkcmfeW/bHFvGjsiFetv/cTaNJ7JsI2pxwn5OBuECRhgOTPofPDrIjan
/bC27wwRzJ9Dnk/e83J39byH0re9afP5uf3LieLJ9Dy7jp/4qTPb8BjhShEwd7U5SoncOjAEf7p1
BCE0ZLs8BD4ED7bxxdP0YZg+WOJ1deF6T1C4ROOtPhLxdvh4qxnYWrxdPX3c+u4UYNLkLB4Gb/2w
OAtNfLuK+YiNUG5Z66tYyc3r3SFHCLxt6K+yOcqN4sC3xB7x6jqNF8/uFPEE77DmiuHyOR1TEfFq
cf92IPbvYiHTjA/vg7UqR6IR7w/Tg3yv7IF+yI05ovXtqSOQ+PQ4iHuB3P2JWPyITdi55+9eLNku
eo9qFxMjJvTJ5ATLH/+t9+6OBNQpKyDhdZyu/mM5JjrKKdB6txn4WBHP5cy4zpM1Go0rtrKWOwy8
FZUl5vUwBs87dpg/7HHLe2KvThhphRxOuc/Id85e8xb4rEQZbx/vUo+Vw4ZBQnSP5DkxfrO8Byvl
v7VEdowdFjI6JjNCdT9+pCg2afzOv8zT+XXVLuxDu8hnOZEd/WE2tdkuFDNbPPISyfJS7/FlTyZ0
f7/jG/nVc4HlgbSGxK8WByqO/uGj8pcUZ8TdYzDhvTPOcqjoVvlv9+PxesHCacWS51Emy+tjNbl4
K0B+wh6v1ovAZ4ffHR6+LVJ+fsnE2XED4dTxqB1zPZnfstjk+MpxIsIwwbxvhOKn8Wrxtkw9XtJl
upg+hGL5FvnZxlhaS6/e1nNlGm0hSkyYdTCBBCrwHjn+mRDN3BgTkbZrh/n0LCcX+d3i6WlFNCBd
YiXy+0/N+En3PniaHVnDAvs5Ao/MT/s5Hr9MclUUHh9eHGLxnPmHUKwPH5dpMME0S3wbs6+zCp9j
sVzez5h17HMfV48SpXhavaacZJi4Oy67Potxwo++yvDG3fA1q+10vdYmOF9NriwCyE8+d3IW63bF
yvgvws5rWZEkabfv8t9jhha3EaklKYAkbzDYG621ePqznBqz0zPTNl1dtasaMkO6+NzD3YNbbNTV
pWEo2wRW78xsMIi6dAsBY3KwhiSbKBn5l7cSvWaJdrrnJn7he4PfBUpaRxlkkxz0eMqqQ9QwYReu
GZz0gkJpYS+DcIFeXDXhbDToYApYvP85IcJk/vuc8prcgf3fYJsaVNwtWiW0/lsm5i+xbYfjsfb8
kDhrFH4RFqC00k3jkn/6QPsk+fWd3yHUV/BR2VEhYheY90VyfG0MQXwzpLo7T1MXuZvmLiZeMFJT
Eax2Ok9h8r6yA8RrkH7Rs3yO4SdGo4tJaeVzEcGjKAhSexSI1UgzvKDZTkgxyxZVwA8QPlsgykSw
8cPxpmLaLcBGiySZ6MQBSyf/9/89Tv3/PiUmff8f1kYMlb+szXZV2TWunB8bw6IME9YmDxlHMvSL
cq2sIkt+GV+C9VQUZcwPwCooF8tPSMBHWbuzXJYqlJVM/MznUb9IvGiA8UKTZc4quCXvlxBAuEfc
+KjOeJH4IQsry5WyGCWGX5yXdFDIToRlwS6UvC7wGDYEjYOF87SPevHZMZ/GMH+x2BmxdMHe2GlR
xHmeozHZGXbijynjShcvZX/RtR3YqZ1Lj/00n7lsC8qwz59gTr/8jl07mNMCX0RRZI7yuMzjWRn6
v2UpjUtfeYr5Gc/HtMX8v+OnP97B8g8CiIBmA3McmVMzirwB7eiBsDe8kiUYeEwyyQaeGU0jHY0j
j38NPEghYYsRYYk/9MdQU5QlA9wJaSDcn/Exa+zwDqTUh4wCnhnzdpYV/iKZ0s1GLRCaWZaRO0en
3mDB3i2GaBOkAwsmtjvycTiWYfFAFNj22DQhVegZgRGNA5OXh2XiZT7g+X/TGv7mv7V6m1QexeMj
oQn/4TY8PnttkuHrdcMXexBDtWQjcS6EMVsNdTF/IRRo5hcoliRDoYc/2xJCC0zBZ7+FMISE2BD+
Kmf87RdYH3kMeflZxrrRZpFAPJBeTtNCdV+tSnPyFeaSFsISg5AvSywcxoPtzKD8ZJj8Qv8QK0/y
l7xDu7Jw+BRYTD7a8oO/hlD8kBdlYUseL0tYp4wTT+OC8MseIgXkxvqmaVmyeYm0FTPyo/p1phk7
7MBosbwa8zTPQsT8cqG3oYikEvFRLFgV5sKr/rAEb6pZDrPI6CAjvhKehFf5Cj6Eb4WRfUMe5Bnh
3JJFiqXfFEOWGRdwKYscY0uWIU+FPBSiD4GIA82y0zKvMFwo3qJfhmsdFYIQhs5L7FhZRGZBi4yE
haL9MId7kxAexszNY57/SlomTz9nRpfPYB/mz87LFiZwbwljyQDiWDYZW5nWaZbB8MIsnGFBxjO6
oUnmPyvjkJbS78R4j1eESvD2eA4/vQyyNsXz8yUJYVbaojvaplV3hq9KRswXsHte0jpMa9MdS8Kw
xJOXx76RyLq7/E/8/SMkwjT//Iac2HKkk1AesoCH8CDEIk7mgT1WgT2Cl2IMoRkeLoiG3UXNLBVy
H4kghmbBZFykhggYCOMndWVMyL44nKeDNHorJ/AQSn0k41dk8dgIPg9ME2Qa0ItJLyY/g3T0Mwq6
ykTtIwrM0Xga4DgMxhHdpLnsGuJ5DmuPQQO8zfhEqAT2bCayEeaIZ/xh+kwYMUOLQPwU3UTRd8Wc
REsh8GTBxt6AEUf5d9hpP7JjxN0ICUiTNOqZI2RiEG0V+GbcDwI14smxkHcUwJHoRXlwHE1NRFYg
pCY/AOpehtYciQxl7Xb49ZBJzLIvizOyUakHZZeuzQQRdAhCT1yjCGYa8DyZKhTGD0aaMtU5c0iZ
IuKcl7ECRMqJnGOM8hz8GKcs3oj+/uV4Yyl4md7Q0TImz5yOUxeaYRwRqqAfjM3kFzXsTcFGEfYB
w8ZiSQOGxrZ4bEskH7FGYxuhf1JQ4SLqmwyY9kS/e54MlG7wlqgUmS3aIFk40XjEoGw8n4G8FsxR
cIwbWTwe0/GIrWbNWA36wHspSzOOBiiYF1YV8j/KPFzPAftgTtkEWAOWZtdkRXhykTEgtgPqkU1C
5meJMG+Gp3Pqjad8PIDlPW86HXgL1D4EFI2nXuLgTsH5nDgs+ygYsIF0PlggHbDgp6KqMHhguQUw
JZpewJu4U2kULYZEHOBnDSKWgF8DMw1yd85SshAgv4WD4gls6CqGvhE4XjDgI1aM/rIhy05DjqAi
nkcXAROEtz32DPJzQEjSg/xaoKqQnzIp9iajKYRulhh+4RTAFrjeElkHwzHhhVEM/TLzTARpkkUe
UlKUbRaNaQ4ciJzkZUcUkocG8RHWCHERrkPvj0ZG/Yi0ZTgysqSIk4yeEL6iWvkQzy0f5iHdDdFq
YO4okuf/SYf+TeV+3JxdLish44+oVw7y/g2w9Sr73vNar6FDcU4Co1AMAoZEu7N6Xzla4BQSORNz
r698+EfVFWg2NOxXcrN+X6AlWkA4XFQuspDZIP7gEflT5gKurNIv48AULfrn8z/ATAQ2YlOEsPT5
7bmUbvnzL6GLrK9q+QTt+udRQXKIQyC2+N+Kty6/qkDUc8j/GaKG0XIFOthZsNNsWemHicNgWWG2
3XurzAGbyP7wFB+DF2SoRbKQ7QJjLnTm8a4vuhQJjXgv2U8GiKoq2L4EaQsozdm/jP37qhFZJPCF
/GDnFrxsoU9lUeRZNA98FaOFv4sl8pLhyjiHWJKoZP4NVBHY4CygLJktbUEI/A11AFYhNfgFLeUs
UM6yakySxebQ5qt6wVu/gixo0xdCYlloWvACA/6qOJD/lx1QVGUsAotjli92RjOJWnNDA7IU7CcK
cQApooHZFchfADGYl8HsWT3kjiOQ4ItG+I5G5Hc4TByUvvwv8/sS+1d3MfE8jWd85crnMWc3Oeda
+IKAKfYPpiwammUCvmE9iQUAtGPJmDsdfhc2t8cCgNAkeY50Ys84jGHMyKh8KM2L8A3mgsUBzQKe
EeQ2ErZvuyMTQCVrYPalCfSDzCWIAOhgWBMr7F/oHa8Pii6yxyMEKSoTLy2L7SDAEHueibgRZQ38
kVHI4CEH9Dtaj2XL5JiuH3gRZqFsThkOATJpX54U/kCuCje57sjL/0zd8zA36ET01ldV4vocI40h
kkz+RqShH8Y6MGW0aKtM6HmRDTRD5x1sSICU6/KSKMLMGdtujI/OYaoJGgXjgQWL6d9GNkI4CFfB
EIwnLFhuhCeqmB0BwgAmvrsxF53/RVd8zyfoGhvlGI29JEKnINoZRhSNbUTxl1ihdLToWLDNHD0h
KsSxRx7iPkPTIeZwL7g5YOM7gwE6ABQgRoLoIfvjzFF+WDjjOWAIK0wAxBiFsBhE7BY4gk8E4aLn
2L8ROszE0OF1OQRC4Aswk9+4y7BwRFnIt6abu30USzBPRyOBzVhATGbES0Ad2fCF/4tf109QXQyJ
1wQdSQtvFUEOpqAdNl1WzcNaQidNPQ6exn3ccK7s6Gz2RUayt2BVMe5XWhYMbIkhj6sSnCuYXj5j
GrOjZoFls89K3KniCRCrH13vsUcCJJgFuyCoCVQ0NdkczofBIv0R58J92yQajTmzPOYi+01wlI6g
N/V1/7Ae0Ko5gP6g3GyAckIVI1A8/Eiof3ZBfjMJVgOkQBsmTp7xWPgpFQcSpAFoZMpjOIT5YZDH
8KgQBfhnnCE0IT+IbBpNPWcwZqmmQINplGWC0RYYRr8OTX4R1RT1TksM2gY20Cj7h1MTqsxwhWUc
XCV+Fc8TzUEogIeBmKADdhPZQyeyoUUDe30MPBnrqbcRf/1ikR1wZv1CHCKhFvgzfmGGBX6X4h80
JBUo/86jQc0kilQR4Cr3VPybguTE9Vk9VbmNimNOBNnMBUdG4nODi1GV+AiQcyIH2CVRIQgvsQvg
Aj4VYSiAEN0BRM4RwchidADSCftG3BsyQcQhS02DOJDQo8QCQCggSOELpJKN4wH1KdJc7ElkIqiC
/ykK69sDRh3yD70rsiwQaEi4Acge5760ASMB62TU+H9QDUmEnOHR1DYFrqAXkCp8wDe/Q2CtjaST
7qFeNwBhgRfxK7Ch8CbeS2GqCJkiMIpOpib8CSC3RUCCzmAbkQLStFjkGF9oU0AhpJgIKQLMpE/s
noTZgnVEoQ3RJSVISssbvk8MguclvjN0/mE3298KJn8NBv4elP9lN4l2+qt/arWmiMP1ym4W2DSs
FEuaDUVXc56PKYYGgzdZDcCKmFGCCnCTAQ8AfLLZsLGocPZ8hqKO4zlgR96BNES84tFjqYU3v/YJ
PtH061MSBc67BlOlycIHs6ABWIMSwf0v5cXb+VelQD7QAgQxx0cobqa9TueIg5yxFMCn3EVllgUO
aNgG5O9FuLlLIAugBl/D91dYzFxUVO6WM+ssh/KuSHrmhkn8xR9faSQnODilbL7FAGXaf8AAUxAV
ZsqmgyTYMnA52y+Cm3gLuw9F525g8hfuKcwbofIvRQmlf8U5lgWik4YQsYBtJCr/FALFSYzOEtUj
vxFnffxlX3L9epEQyWg4UEeQIZfxCgtswS/scRDi47tEETI0lJQZ6cUY5gcx4cf6BckJ+mcPOXMT
yYVhCyeweH/+Ex8dbjwMWIQqEIZHaQk+AUyglAgtiTI7AlTpxF8wZNEf2QKxb2hB5uEQQL9AeBXF
wGMkWBZCMxzRAN1wrgj8AVjhMcAmcvCFK5BbeBcDEY0ADPyFqFlHWCPiIJJfMnJIoLSKRZT1iM/A
lPn+wjAUzuAPCJBoHbyTsgY8LhZBHBsCChjJ13T5h7AHKqP+l7RrV6Ukh1TmIbpJ4qv+yh9vwtvv
TUKoJEYHX40wqw+vQN1uDjaGVNGhaQ6aRfSUrCBMU+BmghTqOgSDFnhl+ByOgLD5BnrFCQXGSLE3
o9SGgUAV4qGjiTgVHzcSMgjkf/HtCBPYfJ6mI+IX5n1xjtOBEBfqz2YMCBTYExcjlILnVPwEQYKQ
gutY+oUHQUZgNxQOVjBmHpTXx7sB7dKXUKEYvVD92BRogjwEEWEYMlOoDVAt/qo/fO970gmwAGGE
+gfqysahS8WgDCI/Qw76if79omp/wToJj4NaiyTCzsi8734lLIPIbd93/AWRBQEsyiwKbEwUnlDw
4v/+pxO+8y2d8u9Cjk0kolKK4FDIvPcf0UCtx+XUndyfCDlEDioFKxKeFxjNjwqwe8Y/xcaT/8Dl
OAdFzCGaxJ8sLCSGkVg5/P5jRgxFEMqJGJbD4mtGf2U4Aklcavz7NxPipBWmz3v8KcCTYcwJ77DA
eMBUQ+rxjCEWHvMXeSrK0Be55Tlf/6hYluGbgCJ5QsStj+cf2BU5PizyVaw5bRUhUJzzUOZQFOL4
C0vGJEKaGYjHEk/Dn01bDBNCm/ged+LX5JyJaBXNLBQstGNCPoKDhIC+FqvsDTuGIgo5k3TteR7m
M3lJlCRqHFnK64htYcsv+oAhf5kJalvUfjxjreUJxJsJQAdrRbxHp5AeTiiRb0ixGdQvthdmBHaD
tC8Ws7hy/5iImIxfdAmwoE08nUwTzwdvwy5g2hQPqAxJPvjqatTFV5gLkSP7IPLvL9oXQ4vWcdqI
rmIhxOITCQ9OB7GxvoEJeGI2QIIU70l/yWYJopDHAA5f+S3a3ybAjnfhTvoEdMur0tlY8B3Q4OsX
wn2EE0kOQcDSjA+2w5Vnis+HJ6dff96PwsuEV1z8H8hrcIWgQ6QuUxhht4gvDlX1dUyO2X8TFxek
ANbgITjHHOGxg4N/GYFA1Q1KkJXG2cNPnnAEjwI6xB3FKDk8gmUR8R66/H9zGxf6/q3MpFA/6JC0
pU7nP2Tmp7VbbQ9cxmsQOGWf9ZLTbg6TVVLXfs+lckRWKVLKqTkri0rskZyk13Iq+I8fo23EnTIh
F/gllArcqap5JpRhySk9qpvbqIuPUVMv1ARBPWrvUcdKVaMK/t+NUbPe9kY7pWWtw7LVT3rju/Oy
uli0ZnofcEMh4VdbVSFshEJEqsbROddPOw1rTXDP3pyTdmdeDOr+qY3n49YJ27TJjfL5Ozrs9ZVo
KiLaRjWL67fya3j0SJQi7kLvzLZZ9XeDDWPeGRUJZuXEnLIDZt1cmnd7Y639jsWoJ4qYpcnefHUp
3kIC4mhXV8dFLeaK0M/4rbiG+DB4EAlMYIGu9aOH5iIFc5K2jOfo6L+Mpy3hC+M65+dnp6qaYd1r
qC7haE1rT5jDx9zGB6JcVzaWA3/aqqazs8/9opzoOwSSpK+SMiPb7GjtEmIi7CrhLHciFIh+nB8d
ajF2FPUVvPaMBFS7N+7YXOuoNlR9JQhjFTGSm7oMKhW6XKZV9aJjYmjOitsvrCc+KEpaGxN2iguA
zZf/Was1AUgef3P3pXo7HTb95h6sivIPulw6ZK3OKMugj3EPYbXj4lWd7Ly1xemZcy1vzjlqsWoN
Y+9tdUyI0nP4Ue3hO3wFW3PpUEPHPdHacU0oBXWq4uPbvPw8l2pFuaDk7lBAyDhCHkZVnYxs6RI8
4GytntvVi2ZyHVWJOiuPztPrOVRrDQncCPdndaVxShg/FDVAu8MaN+6GlIAatq2POTGe6XtIeFk4
eRnV4epECqbZ1Jt+K9gSqVGfWntzDwBt2GnDaAS1uqLEzolgZO6HvqjWzSZt9tU0N734cnG5sRXC
OUqFFbVltVlQ6+zvyieBZtbLqMWVnGumuyxp8jlZn3lDv/2XyQ3yFqsEG63me+Nlcw2l3k2JYEjq
VbWMKSNL3EZLUzVNV9OlD+g8f4hxIhKRlV/Zjbibshnnxctoeg23dlKV38OLuIOmf3bbBGFxoyoB
K+vxabDmDODYbxavqG2RQ3WOD/Yx4+ZRe59RpMKeRM0SEjF2g8eAMmBXvUlu3BTmVv1lVt+rilvJ
H5DsxmyOqkE14E56qpGrsKt33oHwGSqd1L02+9NzTsJmp6Cpm96lqFldKAhGQchfLCoGPSGkNqdS
a2Jykkb8Jvyy01M3qwJP3tXFuEcTo+zC1Dfi5PyH0YBx461ZLA0CGb+BUrAsgcwNX+juQ6xKy4jP
ITeFWeXabHp7P267W49rc4m9qWUk8dWs++I8bHtXvSUG0156D/+spd+VAa8rStgSWzaBxSuEG3G/
iCYCJ+dCDBcMdzBq+d5sOcRjEer5crngHt7/+ahJ4uwQK0+i1/Z21duad02cGWGbLWLZZg2fWy9Y
/55twzbE5NCRvtpH/bEoQW1VXMRd/tLxw1m7B2Pjvk3/96y3AXfjZi21QwbEBBsiv/BDrHV8p8+J
XcvP5ck6R5vx0uSjN6Fvl2BvHUfEHe4HM2KbtuoEYu8YO8J4r+oU3NUWSUvHHwQVtf70xJMwwIdH
wdMNodHr8uohfa24Y9yY3pahXo29eVXYGLXxPT25lBw2995en0b7QXj1/V188Q+s7F6/h7Ufwl9H
jTU52cay7tXfqhMvz3pFupvRTV5Xs3nsr97WJEHcU3jwSGQnkawfbi4jSYxymCaJ2GgHQsv4ktIw
e3NCZJ/ZkKCYh+1AMQ6Siu1bm1eHCFsCjciRloDEh2o5266xQorXjQrRW8Yr/vycp9XwZUAq22Er
v5pkufc+/RqFiJbGyehwswl1SSCrm809c528xf2JTeNA/mhV9Z4aclxvuVKaOC6Kv23tV1O1hk90
Ud2qVhnFzZ5kSB2V3ay3qhuX4UayCIjLrpnin+Fu5aHXVdnDGB7ct8N18kziglUE3sqe+uQi2p8w
ec0oANeT2YK44dFQ9Ap3ePdrGjms38baeps0dnH3VtUvJFIW4TLYEC9YleYGXE/ELbJHyJTqXUUj
DKm88iJKeqfSp/kk6K95UScLKghEG4JBP6qyJGwWT6uVL2GAQ/COjtFZ3+3GqOVw9yIBzmgdIiub
hgwGOVmBRuOOjpsvvfUq6kBVK/PlwrHdeXVw63+cj7GxqGz3CuqkhNfUvGqlFWb2u+mvnWr4xL9d
UAjYqTldI7wZ9Wl18EPuP0G+t5gKeARLHXRDH+KOdSXg8WxX1CneE9hblBurOtw9dDshfq9h7XQ7
rKGqqjpe23erYU8Sch2pumTdHRSknTZN6KqmkqLtCUqY6CJvWc5WzfxyZ2yHpHpqEofdqncLJuHR
qo/8N1375D5vzZrxJD4YOjTSl7YO+dtbOtv0Q1j6y0Qh6X10hb+o3eB98o3V8nuEIU/sLvHTFUK1
zq5XM0+2X0Ucdb2mrtuEyoZ1/bvw2S8ChCkVqIgNJ6bPXBp7AzpCfE3s4QxJqFa6xhZxOM7f+ZG4
gk1eI/r1GA3BIARm74yJR1gctR1UfvvdWB0T7iUMf6+Pdo1AOYJy1c8ypAJRWq6jiX30OsTM3ohP
NOoE1y6dfAu/X/XHRXiku/7eO9tVy1r1K2ShUAvb4/T6YPUpJ0xINRI/oGC3Q4zvlHpaoJwHa8r5
blAc9QxpFjxRiGe1YAOhFgKyzafzsv09Vu/NLShgYJSd2J2fnEuQbnXZUE9vhhvCrhmSRbCOT+5V
14r4E6zNhufWiaOLodielXZ/VsYxuhm7vktI7dN4W3G9q+vDhlF3JRzyYx29m8q30cY6g8mSD5Td
jwBBzrxCZHHHPvTvw6qZAgd0zXkP2cijJozQaurngajhHkUgzNw+E7bZQYqF/fVgF9f01q0T7E38
/TIYP4NjVU3X/Z7uJL2PXvftmln3PwQYbnVTTW/2hnodSOincbAfw97FekxX0Ta/ujdqGKnlXnff
1mZKObPKSe/Xare4/xymDWJkT8M9rB4RBj66oU9+KgQtv0GFB9Xrb8zbdKc8KguBHay1cc/aa3b1
Mz2YT9+r91RrZ5xJpBi/q9ZhopvjBohhbV23P5cDofE9AjrTyXDTn4QQUjCxGzgjzmFFES/KrV1V
r0lga3fRtY/p3lmNL+P2sD4ke2Gwdh6IwJPqjCgcaFRqCHYUcddsGMdk7fVuyicRGQFwJBujouab
GNE0n4wPww28clXbsP5LuZ/5S1djLjBb1lX9TqkNopLXdSJyb94masaHtNq2G4QyIkzjuvMJ2/46
bqYbiGWHID2Y96BJmZe86vDQdDPc9g82+dNDMLF+DGuI0YO9z83bokJ+sKbua8mQy6fRrHFPPKnm
XqPtvSr+GvhEkOXFPqHQY+jf6ViHu9daUyJG11E2bvVkIbGqDRv0Ri72xegJNHo6Uy5Yi4/DSXkc
XYxbUENObr132Jpdz4qrGSZ5RS8b+hh04OyJ0Yynk2hbTGaHaMu1xRdr0gtbZSN6+e+m4oYYcx/c
fx5nrTdpvWtv68bk56Fffjphm1/D1vCa71EEV5B8tLV79tN55mi2tId5YZ7zvXGbdqn3tFaV4WX0
8J9Edo/rfS5I36iOXKqiqTu5W6lj+D7qzqw9f5s17JiGbrhns9I0Gz9EDpP10IGNX0iy+nxCFrla
9jRaYN2ybjwckMrtHK7GOu2huC5U7PvZRxcEfXEnhp4qX1UC7XOQclyJeuTZEWOfrc2tvbLIK6MI
ub82e9GKJAKioCllZw4CAH41vKatrrr0y4lmfcUIajcVK3gPq+YlqJsbUWuOz60LRjWBlkBXSFGq
AGT1PleyeyRSO1QQIOSXpbqrXZBNqwCPlUUwrXPsH7NOf/nTmEptw6gOxCcn4uFXxw27g3TtrtRy
Y3SNGrpkZVAewuygH4/W52msJ6pr7aYVqPJ3E9UuqjJoByvpGBUSnHXMrYlgyHawiSiYF6Du9R0z
s99BIGZb/z1kEc0HkoqkJizH83ziAuht4uztJUwcHWb1h7NFTAJBsn36yO7DlX6GLbT2wdhGe3PD
cdiDm3jVw63R7Vs3UaZn2ArowyHlR3e8UWVlNICT7eKKYbuzNn2YEXVxSk+qFZAJo9DsYzJdxh1r
tnfrkrLn52vnldess553VUOrNfK+STQ/eS/Rrm5zJ8v0cFX2h+SGqB6Q7BHXMQncDVxHUsPK+LlE
HVuSFt4/p2Hd7djc/GC1Fk/nbcy5V4YQpou5i45GPz0HJN43KWiBfgdtNczJ03pS+bBqdIbUHwxv
+pY+JxQlMCtYt2Te/FQGl+kl2rs1gN/L2HWNjreKmpSdprAEs/xEr2FlsUs7ew9uaJvvu9f9aWzc
StKM3zv9uKjtxYDrudSptYJwnRaR+EVlurSrfW5IeNwt6iPcNtkJITijjseFShcUAuDKGIf6AQ2r
blOljXJF5s69BBTMaKtJ+PTuKIga9vou7ul8m0DreoVIgmK6RoDOArKf7fQecAs3yvTmPIYvVV+a
aRv7p0dSanpEA9zeag4yuVB9KunW1FROH0Y9XUPs7hRzW9p349qvG5/FR7ch27fV/D2GNYe0qIDS
j8CfLYkO0QToUrWqRpdYN07xqs6zZaIL2n4lOS0ok9cAWQBE1B41s7YPwx6xUTc9Zu3QPV3VQq+t
UPgnKnukHa61I5Vuq6s31Vp6vd/euEmyRnhJ2+RFnXWzoTuYYhf3XTMaNa/6c18a1ZNq958Eux/U
PuRmR+cm9gYFkWOGOuhp5UpO1s/Uuxqf9MkVNFWi+zlP3Z1Zrt2ieTcP/gkpUFOnk7kHLr/sSUNV
N3YXzUMhqoNDyUm1R/eSdn7VT8j9oJYn3bvqO7Ugt+a1XF6o66REPGMcGTXyGnb94gYmrBQX5BeY
6ESB5C5Q8GH4b1I27uHh9xFczROJXnc77cE9WzM9ZavsrPsF9kpKdlFMliZquja6Um5RnT2q5SOT
hJvOurIGEV4jrG7F15JEC7Oz1RRbBN7MMYHIJEGs7Iwba7wnAWmN5LuZLRLPuN+Snb0pbwIqgtat
Jtlf1YJKxDSyzLuUuIkOi1fCrTrLp7MuOyB7Ui9mnaZ7JjVh1Gq6EDt+h63xHrSqqk6FEmszsZ7h
6QQ6+7jtDzgKGLqewrvjnru0kFQWlrxOwp1R4KhAKH6wLfZRE5MOWLg01+naAce7HeuSb0PSmCQT
iwxEvxXihsPLBhff+WAnsojoLVAhws48eqgOdSxfxFoKthTVnnKP00/HIkGpF5JrxcqSH4Rb62rj
FvE5cJdX4vrvWoPFMYAeitgTckCtrbGYgEKXRw7rsUD0eKemR0CX6UE7d7enj6w6rLEyztgcwQZs
MIm3TLWh1vM2iWgrdubhWygdt6Z+2DrsklmnZ1FOMBGzBXRoSWbgCqz8JF0ANIlSKVs+FyPwJdWL
+SrN3wDR7eCosVq3pttAwNXIuhMw39ZLD9M3Bh5aV0D5FgTJe7OmXujf2XDl7ewr02uQUw6X8t89
lVWpOQDri3smF4s0H8C7kS8d/FlVcmhOslBXu2K+dVK8SCBbkqyzsa8sJbgPlhKi6rpLc0KZVXVO
drSHCa5qTg+sSVKWufbMo82kgOQr/BVXZ5W87WJtru2af5k1Ig9AbVK+W5er+N1QLcz0i911rsiE
o/7Zh0sb83d1VhmYkmo6eOS6IuuX7t2YroNlf80WXKFjTqMPiJ2WjWXQSvg0+KB3vLWNeUbeUsPe
aa8nJhfnthsE4UnPn+zUStLNxapeBm/jhyuySUbGDRIu9cu7+S/vo+0GQRLNcNXTrfnKJ3eUdL+6
s3EqRtdqDWuLq0URCfeT1OjyhtBpqk7y7JMcN9y9FWI+3gkcfmOI/kyqxv2uuvtg1SxrZA+lZEmz
NNR9S474WtoeWsXYckbtQN4xZJh2nGXCDT+kJMY1MjgDQA9buFVNszYCIjVGvjjI3PcGqNKG3V/I
zb3uDd4GFeh+vHmNxTxEN/0ZUhR7zCUy+ED3eMVWxGlSIc67YwW+sQUplO+hutLd8AQ43btr+2dH
svzP0kCi7nZUcCL7i2VjbqwZwES2YgK66OleeoUKCqskcU6EjTifwJWl2CVi6OEwVSnnyz/HOUmz
YOmdyh/uKi6IMQ5jNuHmY6yI5bXpkjbbMStYSSQpOmgTv+uePfg4uUd3iarBaFVYUri28n0YNscF
PKDydh9/x6zPifrWrEoWGl7D8uO8zV181zf/DkOfZgcsOLeNo4tFsh6kchME+VIAO6Zv47j6GGcW
Hz+auU+euKboCSUHKaMdvNHHIyMNp/7digWn2S2LG2eJ+jWqJAuf9LhilhuDlzYIho0VgqhERrAV
7eBkcZncXjWSARjsh6qEKtVZ8LM0uSiHtXg4dcTBCjzIF2vzZP3kdVaxDZkjUvAzHae7oMr7KsaQ
3qqPw2FDxYox8hGne7MHx4kIbFjwAcu9MrFkSNvn3Rf+AwxWjhhMv55+JI/qasM7RZf0857KJTP8
RXYoLeH9M8sjxtrZJnNZNcjbPdpru4kQ3eqDv/YOHFWQQcwi4BbQIXpGx7hcCLZjF3HpQZx1HJPx
xAg2SdSk5Z547/KT+3A64UFziTO7cwMWVgZxM0F2q6qLwcFAcYew0OB2fcIljWXpt8nGXpEJHuG8
02v/ip5LiRq7w9Jb/PsPxHWB8EYFxl3jauywJS/EO0xyNtBuRCBWzhm6aIToYo8eQJGPt7Xrec2+
EyhDZXo4+KHPOITr+QsR2MWdGzQNQrHfAheRWu51fMelclCLtxo3ypdHVQ5m12TWABEWKMNCuuG9
Nm6a4mk5lEKK6dEd3I0l5SXuwTXIPt6yjxcHhyP0AjzkH2SDmk2DC9/ralFX94AvNfdsqVUCRAsO
9mpOgV2YhulxnyYes0oGQcJvPoYt5RcwkdS0gye4Trz8CsdLkyMZu9LH9ZacTdY07gUHHHJhB/eL
czGiFbwyUQku5I+De3vlbewtk28oj2ILoL2md/f2I84wxodQVpHEcu6oE0v9M6cSPmi7QvUCVgI/
ttkgrTsCUeFSr5HuX+ceNn9r4aDzlnqfveaf+Xb8Diovfe8524axwb2y1lyCd6GzdrEnsREHB2n1
7NVNdcKT/yGg7057Jwfkh25bcqp0gBCvRlpeRC1zcZe6jKIlcqYG6H8LcNU9PaKcACc07PBez70A
mc4SBS/nCi2OD+zT28Bw0T9Z0MVCWhroGv5Dwb3JVSbBMmmbdWICOU2yQDvUhUMtrN1W2mQPJ1bP
mO5Cs1a+Dfchis29oiu4XkCnqHT7RRG1F5tIeWasqTdZ4ng+IP41BUQRkYMxVfXMN4R+JPu1wxcT
i0xIkp5xIhP7tgdZT6iywdoiP5VzNF/WyfWz6lpRccyiVhqSw7tR34WMTLgk6Tnc58ZehW98bzzi
LnXTnYAaOW/qkpPMaAzOHpvpDvXIkQGeu7v06/1U9dLJdi5prnoxzTg8sxrwA6cyVbtmuVRf/eFS
JtKKuekMtIYmwJFhHaIV3rOVm50i3IwNUjMx2UntJVHPqVlDXJNbGPmN/7+HMD0fDeymwwALGieq
Leu7tE5Bz+Bk4Kb2TedoHZIHh1fmy3xNYRQHSv2pkaXKqQ8uxJb2q9oH/hlvu2W8IYsbEOTobtQV
LmgK5Y24LSpaeV1nx+HFSz/Mm664mHxkNdcVbNbl1GRtsMQeqass7SOi3KkDOez0QHygB7sCweMo
WdQ0Zz2cJW2zWrzTUcvu9ItptrF77ias20DDvpwzeXvuaVMIqDEWYC+rWR13P1pnFefqPKyu/Rof
7Lf2Pwfdhl3AFQtOCfMF9dYPwKLV23uvrTbeRHd+A1cA0ymQqqIXKgR4UuJjYOY9GPjtc3kikVxd
lnZtYbSoSSmWALugJ1gDfq+GLuHYy9g5j3C5Ur8Vjvv+H3VftiM3rkT5K/MDuiApihJfBpjMlHKv
1eUq94vgssui9oXav36OjDu3y+pSJm4BA8y89IPbFpNLBIMRJ86JkMMp3UP6iNreOvbAwAq3VMLk
kU9yUXE8Ipu8fqrO6glWvm12yh3Q0o1AAsWSrbpH93aJPQW2w73PsGf3uwohHtqn9Oo+20ZnukKV
o/YAUsJdiTvjtsE+/MQLc+UfW/e7A/8hbrI9IsOdCSJgJPhRRm12IfwmUoQvMM2VuGnh06oznBCK
pnCf6/veI7ufBEQD4CtCzKH3/HnYVtsXtP9iR9o3ssnxY5EUWZXo+QV9yDnfo2TxhBluvg67F9QX
1sfhCFovCUwoWT8ayEMPbnc/evf2KUAwgxodfnCw8+/oEVzFj7dqzxHcPhPgzti6O3YHB73bEApD
dNAh3nTgPae8IYK5s4FinQ1SFHAHr47RSQ9oGCfr3VTm6D38xAGl+hSbCwpAxEp3evW1PEbgA5mY
EybWJetb2noQDEggjrkJYOM4NgNqY7pFKg01i+6REQBrfByDBGn4Fmci/wJAK9KU4eaIlNU+2t3d
ZFtU8I5gxr0Z4I1BLXQTTe6jWJ0RouQ7hlInTiUk8VBhRLy8fpzYhaJth9oNMAbhY+n6N6Ptchua
Cavs/DTUqx5kRNZeFl5ycPpJZrarXXaLJC0oWo7lBqzyu+l5xFffXCpPKLZupklFENDagvJ8U/0F
I9202KjkDBn7YA3Lxn9h1qjw7pKngSDPyhChIFPwhid59vXLyezv4SnhhLpuXaFSMeSrAg+v8mvk
sfJMH6oEr7D8K1JI9i1nx1MNoYnvTY7U4srKUYb5GqIemsTw60CWIo7a1JNnFXg+x24kHgTiSjfG
Y4vCT0OLEF3pG2SkUBfNHpAqRps8Nsvwuhf1gLwJSrx7Av4H44DyEn4MUqk31Q19ax7RhDbsaij+
gKnk95MivI0OXK/Flj9XiEMOzXPixhvntz+p7uv79PYnSnwetgOU+wfgf2yU42M4ORyMp3oLFBnB
q93HCSYwbvTwA3qAyhEHV1fqPXc7CxnLQ/6lXoMUCnCrEJwx/hkcBIjdQUQDAaZ9soNbOB30szrs
jOAQ3iZbfgy9YE1ebxCtnL9+HT3oB6N3ClfaKTl0COWol51Q69zbqFIme3B6vPYASpQgzgHTk5vt
Kw8ne4cFX4n74Cs0EAmoUQq3PGq6hkNxHrp8r+Chze8+SC5/9K68G3GNlXtUm1zgCwgu1eClQ0cw
ioP6NshW+tXYPFFwfnQoi1deiCT0Fo7sibrNbXprdytUDZujhm6uhwxNEqzHtxSENKh0b6ItMBe3
3RH/fXQeUniWEV4veqqfpkAGFxAafk6BB5/2xM9k568mUdGDAlsBiPrg9Z5i8PGuJFKFboFCdAeS
JuOUPDVklR3UgR+Te3qPtBK8O4GVZqjLqxPMfUV/jRVypA2KXzXenhHioeQ8VcdweVRfK/g3JJm3
znP4k5/S23Ki/hjdVbKbnI7pTZ55IqqIYXThHXUpoKnWLbi0H+SEZED2DqFz7+JPCdyK2FrfqjeF
/Xqr7juUHxGSfRuO418tKrlfRuTYNuVp/Jrjzq7u5R2eyxsNoonpyjPu4CVQv9w+wXme7tPNT6Ab
EKlmRwO3vzjayAQNOAPZ04TBGXEpEfz9vY9qYbPDzuDue0AZlW2yG9BlGD+NXbBpfyAeMBDxTK+Q
1aHY6KOabn9gCwSCgp8o6x7qzaO/NnbOPbQ/NijKN2/H5vgEh44AHxeui6I6hJM84zbHRZ0gG4No
blOSK/3dzj+7u4FidEDKZwN0DzDqBLt6RyUQUF0NPKxBJUDRGv3Sekh54fbIEFMUGyBasBl4OG7N
Y4aMZHJEUIX3SQkvIHFNAeCykzccNC8NMtWg8MWdaD0ggT/FEamHR1PooTRtgzEPgTCqqzA3uNEJ
syhxLpP1c7ICp4Tc4P0INrWfO8DkEGtfxo5R8c/mgj/nOENqDsKJOQd/JRi0pldKGsC/gRXohr76
d5WDK3gCGREXhcvn5gyy82RK7OBdVj7wp6k/ZNyFeG5RUCzBfSN1jxIe/jRGAWuqgiDltp2C2C3Q
skDobYHDBcIdrEc1sng21uwNKRO09DqruyHCw73xxrWxNQ5ItTt33UbDA9Vb/ZhuEM5jmyeHmQIJ
AHP1snO382+g1rY+PQPshVClAzABJGhw2L+U2yAyYg/qDEoZA8spAWp7Al8M/jGsZ58iIOEe87hH
VqhzIuEs4A0GpG7gXyecFkS510+4nDdI8Qw5BBLwiElfnYffy/9/gWnzY0b4/wdpNidtFpyhCyyx
9f84g2UzzN4zbP77X/3NsQlWdqCKwQbLJt0M4Bn/JoulEDkFxTsxLcHBcvk3xya0NhhIYiUzQQlM
qIS5/h+yWOdfxJq4MC3LhC4uIc5/w7H5T7SlZTscjTgTa62EzNifbgFstL0dl7a5qU20LaMwDIm5
ldncvluVD5hMfhN1/omhxjAQFmOQvBETuPPPYcLC1FVHibmhNaKrDBHgeB9A2Imi1kFGwEkECLrw
JK7zbOuEcl0o0CSlu7Hel3WCooOxrTIFFM+j6iGjlO3z9scYnQQUJuK6g1zsCjQyKEwgkkEesECp
YCjvVYvYeuRuQKsdgzi43dvrTmbIlpOd04J6j4srHuiDxXTopHIySX7ags0oOY3KjvthYObG0Xg9
mGcIAK38/u3yWjLzA35fB4oiloSYM2M2m+1ZQH0FBQcLi8nCdNPWFijVSbstKoLa4cqJQoRpiVW6
qqVfy956LRtxG5YcWV2TrCv/oRkeHD94clJ7XaO6Kd6a/FfkPHVWsDFbyKI6qAe1DKv+XKLUW7TI
RYYeyy1ozAtXdibq4v6xqV9HJGWgEO/beB7y17G7rwX3Gmnue6xu16D8zfgqrZy1A9mpQECUGirn
BEVsjZJgGKPcHsKn+uyGkG4zjijLFT/aFqkqjnLXAKXD4sxSCP1BF2Vouk1BHkkCpbgegYFAsXxA
jVQBQiPFxq8oiPH38Wita7YWBHBHhkd8+CsOARkLgM9ARGOm8KPMco30Hrrx66Et1i3E3jsDUpJt
4mYK7xoQswvyBknBdVbbeF0khzFOIaZRrxzu+gPgPQXKxchesnilLaBGIQZG8e9tXBMG/q9C1N88
jRolbCPbavmmq3hXgSc+YaYXBYBrtniI5udEoXwKXdSxPfPxTfTGJswBjYnAxK6Ko1WnLr0vlXZN
CGLL1t93+LEZRVocSLMae9MquoojtjUbqKqUWG0b6ODIvi94vXUEAnSZeJksjjl7gwrB2qnpyjde
x9Y5tgFqxBzETu24AuO+YULYJYKuXpq5YvjqvOZju8lLd4iqnRmFcAdQWXTIPuU1tEXLswpfxhTr
WUHEpdrQUWwybbojStgVwiltHEoYOJNIsYyrVjgrxwkA6c1O5vBg9tSzYjxWxnbPje7BV8OxRUAJ
tfd1hBql6JpV2vwIcVBy3WAf/koVwj+8CUPnOW7uLQrNHgw/iE2HKY5Zsqa88iyM0ozmoRe418kT
JCFRCmQ3ZpW9ZDk/RbnwdAmNgZHemmaw6U0Uy/BqsrPRlZCvr6fYOZpk2fU+9JtVtsVy7HtzBVr7
c6sBh2pHJOUDaDon4V8tQw3S6WnjSlCxNz5QJJetm35o3DYkfOH/J8XJGfw9ChgNZQ4fQjTSveEj
0dAjAxQ9xAkEBKKDwUYvYdCs6rrd1MaxCtVa53LFkdfqXCX6Kz7tI5ph+u73THHlu7ixLcOwZxk8
dwwIdeesu/xXKo81pBfAdbAtkEMJmise7kM36nBpQWSECE5mXLFjWhUF7QaI7wB4qcNfBS6IHFra
v1f6v4pXPo5EQF72H77v/7lIC/7H3/r/SJuG4kQtRzT/qwreMgQ0399HNNM/+Xc4Y5kTi71NJ2VQ
KTjO3H/CGdv8lyUs8OILCHD9J5IxGP2XDfk3G4GKgAyYZDhB/w5lDGFCt4YgMpriIAa17P+KL3wK
7/8OMjAQt/l0Umf3Ie+CNBf2mLgFVe44iTUGIwB9ikCpFX723XJ8EMr8SUn+9yCzQyl1RQcnYolL
iV5BGfRb5qMSffnbSxNAHPjexobGHGXacdutG6hok+aXQ6DGJ6JTUwr38hBLP39mxoyZegwhieL6
JEYOv2z4Zkgrtbn89T8t9+/FmTmtDNEqfK0CXJ0BPtd0B1qgvumE3uc+P4+rokiZXGF9YkBSSkP9
SBMAZFpnvKJp/qev+8/Pt2fRqV12ZSeSDDJkrLXXyg7vTYt6RRjdCZ0/BHwAQFG3yMg7xs3lGS1s
x29SxHdeNWpZrFPfit2ko7i+uqL+EUrT0FcO1MJ+2NMl8+7zeQ5xTxOS366jxbk0EQRZqeOlVZ9d
GeBPgsK/V2w6ye8G0GFT5kbs4/f73bHqekDIKgNF75iCs9ukL5bWNxDTE1fO19JwMwtPBpN0PYfS
MAxim3L61TGhFj1ASGOtTP1UQs52HcSaXBluwR7tadfezY7SJueF5kDcJ9oCdkkIJb0gDGOQocba
fnPiSlZX7tmlsea2z3lq5z6DnJ9ve1VkvOo2H/ZjDAk8RrJkf/m8LZ3wmfnXVRcYjQFofx98D0wv
EHKVKcASZOT2ISA4VO+t6tpgS4d75g0ai6XpOGC3ZIkS5SQWMkpIQl2eydLHZ77AaltIZzlYr5x0
NxDZfStHQ1w51QvfFjM/UKXOWAeBjYoutBl3dpXbO1lFza/Lv3zBKOfKaYlFqwwyvdjpWJ4FJbdJ
lD5mvX+4/Pk/A8j/mKSY2XxBgzJTIz4vS15CFxI2WY019IjDM1S3gJVprsaGC2dWTH/+zj5yrYM0
5jEyvXHQHEvZvNlm99JmOYBrmvibyxNa2o2Z0UNGrBqIUBEg5Km/hko3Gqfk8HT540tTmAZ9NwXd
232kuxRTgDpKsEsCFVuHURnScYuEiwceNHl6ZWeWNn5m4gnEzIJKJ5FrC3pCfHR2jC9QqrtiEEtf
n5k2raqwlya+btb9Ic71U9bx1yrpv3xuoebG3FemkYgGiCB8viFKeHYV/Ooc6G45yrKuTGJpO2ZW
7ddWUoJIxHGTgLiOiTYc3MjIubfqr4IT91NTsWbmndRQrdZjbHtNCzhnrOrwocggUC3LNN2V7dUd
WTi41nSLvTtbSsadjKzBcZVV76FLnWwGktZXJrFg5tbMzOvGtA2ZdLZnDI8OJ7vM3Jl4mxbQiB36
dHt5pZYGmRl42fZpH3MIb4MN4aj60SOpPuZZlK6YHABYLpruysYvjTSd6ndrRYYhtViZCE9mvD5k
WcX3LIuSQ8Mi4Y7jUO4STcYrxBxLGzMzehU5UFDTo+NCLPdAEi1WdoI6zeU1W7DDKZn7fiZtE5hW
1UrhMTN/TUOo3IbBU+PI58ufX/rtMzNva9owkdqOK2q5G2xU5oh+/dynZybeBU7oB0wLLxgCiFX0
/R3E7p4uf3vBsK2ZYdNBJr4UkXQz/mAUO4OqFa3yDRvINeYALO8Hj7+5krqV8KiJi9HyWDw24h6q
4Rlqem0WA/x5eQoLK2/Ojqg2+cCdxrLdIbNvrAogcyLE/eVvLxx/c3YiWSlq0vR42QgLWNwAeHWk
c4S6tf3HMv/cqTdnB9NIe5WHFL9foabbCFT6nGvPgIUzb84OZVz3uox4At2AljUPQ950W+nUjdcO
WbO9vEJLQ8wOZ69tqxKWctzY79ygLh9HP31s7LL83O7ymbPWqBkOvMbNw4MQnWWtkbna6dLPOQU+
7fs795bnaUlDgwlPmbbgB66E3gVNaclNm9ot+cwoNkSW/hwlzDMbAm94TQ6WfE1KBXxjDAnAlQ65
9e+02SJh/8I+8NkYUVDxyEBtB0EMYLzh4PUwsCyxr0xhwRDm5WkLJYHEED3USTXpb6rKtzeRbtGB
FUP/0hl6dKebTf3l8plaeA1NOaz3uxIwv0i0iestKatTVaMJoULLkV9WrySjj2U/bMukOgyd8C6P
tzS5mQWOYdtQNhqWlw6pX6O40vHgXPtZmL8luc1az9CRIZ8i6aefNZuZ382Yj0OsOsf1G+CUwvTO
4Wi1i+k1XMGCX2ezWGoUtiPCMoXZ6O6mE8M3uzHRPtwCpNxdmwOdfuw/fLuNE/znPrGsq6AHj0lk
wXCjkgwwmxJw8TLJD11mfZO+9TQ68cnu6EEYaDi6vFtLJ33m1IAf8KnvMNv1NRS5SsCnWX9su+F8
+fMLK8dnDi0uzNySDT5fhS3gpmYfQ3LTBrbIaPXNqNCTe3mcpUM3OwHQdURwSzBOnNxlPlC3JH8w
7ec8pY8mWjwvD7KwVnOBxiJv+ZgauFuqJoVcMFk7rXNX19E170wnE/nHEXAgn/rnEVBlQqmtMUBo
6Q7UJ82xMgfPCpNbh0RrH+lGi6Eyl1r7AVVM0wEFhFOoVzNqr9yeSzOceXArQCEpsHBDVxTiUKO/
UgrYuOSa/sLCaTCnP393QYiuyouaYH4O0jBCf2WEreL0KQmCK6d5YQA2W8CYlA0qOLAh3aBZvn/K
ZX5yAuDsHePKCAsHjc1WqPDN2od+NKZga7emasczVN5FJwEfVikqeFH8ePm0LURibLZYCRvrOEM5
2BUGCl8KTcncuJICXtjmeU09LEoWFo60XeoDP1sDt279Ksnofu6Hzy4cWVglw3UCnoWgDU5SBEAd
JuG1dOXSssyuF6lpUeY+lkX2Ngp0dvrNKNJPHtCpevP+gNLEHMu+RfzVh83RNMw1F4AW5+WTQMLy
yglauI/Z3CUSJFRbgTGCTqhVLem6icZTz6L7qM1wu/Bi1eTtydDy++f2Y+Yb8bgsKqcGfDeNx2Oa
OHslktPlTy/YG51djHnpJ0Ex4CARVmdeEfntqiwGvvPruHzoR1VeOVIokX3oGclsIBEy1uJpYrva
N+gmTszIg2D6X0mlgRBNKH6ANr91dgWaqMEAe0gadSCfQdHckj39nPunM+dSUpo4WYvJ2sF3ZLQA
IoYU2tU8ylRu/Mj5/66Vv3OOuW8VnW3ZAF37zx1XgPP45mNCq5ecZmvWPcSd8jJnPDvkLjGvVGYW
HAGd+ZjArjtzqB3b7VC33A9hkm3g19K9HbPyyhBLlxqdxn43rzY2Q0OwWLoM3TuUB8gM+mhg84Go
MOxvIZJTYwD+ab8H4GNsNiqJ802NBA8hwxWLW3AZdOaQAKZqtWa41fpgXHW+sQ9T43Pxze9Jv5uc
WfG4DhJ8OqjMYlP39NXoAr4mpokW+a4yrhy9hVvnt1m8G0agJNTnAY65Uk3l1n1guqEdh1sZ99Fa
ZAIdNDqTV5ZrabCZg2rMPNdjicE0AW6c9asIwa4Ii3Xuqw1KRVfmtLQrM7cU5ELrZnqpOzDiu0rZ
zT4YYra97JkWvg7c4B+nbghiU7F2CjzLHgD/SmwFB/rn8sd/ZxM+CNTILAqoilCVfYQlsh6Nx/FH
+D1BjyXwpqBNCB7oCTxJO/k0gukCbzqA7qcerB6cPCDZ+dpB8pSuCTovJrDw5d+zNNmZGVsxXj/R
dDzGrgM6uZZAJ/HB2Vz++scvE2hEzy04ZBK+D58P6b0JsE5nQTBQgbAoITdxeWtBhHB4rq/FoAt3
yhwQY+WMO+kIkzJb+ZQOLZr6K/+lp2iAIRXPr2zhwi1MZmFEXUVdXWUYhZEyRfyTniXl+8LEBkpy
n1Fr08Z6ukjQmXV5GZc2if15IjlH/TEdTby0hKi/V2PafyOcxteA4UvLNrPaNB8NYowcHB9hAAc6
GCCAGQEIae3+CzfbK7HE0rLNjFbYrIxUWAPGrc2TnwOCOo4rBrhgVAM1CSRkYvOVSb3LS/ahJ7Ll
b1X4d24PYUsT13kZuVrHaEMv0VHZD991M+5sGT07yriGaf1wbzDQzFtYKEDXJcVAPnM2Ee/QSkns
a0+Gj29AfH3mLVgWyGKsepjngJbR3EvHPQ+PHYOCLGhWUM9osxcy7hkQEbUkKxtozs+t38wv+LZj
UmOaVtaYDz1ntyrpb0iHBpY23ztOHl7xEB+GEZjgzEEkJGzHLG3w+mYBgGxDFW3DOJm4fZzCvTyV
pSGmnXt3FLqGlrQVsFcrAckIAK5+Gu5V8Pa5r8+8gT0ou+OiRysqL9FJ1KX9Osjq7x2JnSu/fzpJ
/7gxsEQz67fKSPfpFN0ltjoAIBZ7PeePpB6f5FC8xIV1TGR2f3k2H7oCjDVzBWGrY81zO3bx0Lsd
jfqeMIJWey4fgItwrpytpQnNPEHdjZFSBK+8Pq5Sd0gBRR8biZb7ppLr1FDt2ZdAs9tR8qn0MhK/
MyMlwrDGMoMZZbbaGy0IRAdz76fRFWezMKE5jKhuSRRqRhCP+OU2QOqtMsG4MO6o+SOP/SOs5/Lu
fOhCARacPWWQ/xjNZDrJcf0gnQcLAr7Dd1T/NyxD9x0AujL+TLUII80WLPKLlvACI4k4ADzQFvGz
0aj2U8kWfH7m1hpWdZGSCOBaDmbc8MUp0XU0gce7/orRfBx5YIiZAwsrIpDrh9XQ7JzKL2GGxF6B
MABsbBQtnMG2KE6mc61kvnALzKGVUhvAweNKBhA9EqdWZc1Zkbb9VP0Ik5m5MNmklj80VoTSWhV+
SeqC8U1Ds+S2FTT4zIMcY8wcWRrJJs8cEbmWgKy9Hz1WA4D1Y9yiw1klxeds/3f73TtnLMxRETnF
GirWz6agd0yhbSHWFj/UBQ3vgwQdkZxcMZilbZm5M1HquBlrO3IrkrLv5VCk61Y3w5X36YKzdGZ+
LDMdUdoZyklBDy6LHBS2PfmJIvFD4pdXPMvCBOaIS+QKos7qTEyg1vlfU4IEGbFAZXefcigTHPn9
1TigtlOyFI6r5PXXxsnvRAEkFBfoQe9AiFgx/5RzudZUXhlw+vAHd9kcMThWsewsDnzdmFg3DGR2
1GfoNRBogLk8o6UFm53iNhoLI+gboLsML8jCU1dFV1zi0k+fXcOJw2piZjXAjo6+01Y1ughobwoj
01dc1tIAs8OaNSoqqIm1ycCgmQI8tq1S9k0rdi19uLQ2s/OKRE3SBg1uwYiEAeCnfN+TYnd53Rds
YQ4JFFZYaL9Blq1xUNwo8u+VBGULH29sxq+lWBdi+jkwUCmWJiHFaTXS4ST916EAqYTs1z7cSdJf
A5p+nE2z0Vryp1GMQUDbDEG8K6tsW9fOX1EoD6UjTnDou7Hx3aYY76IYzzyabZq8f768ggu7MwcL
FqVjJkifAFSZlQzFGeJFBRr2Ln98aemmM/fO7eZ6EGEb4x3utGCu6519N6RfuQ2ASUK3VnsNf7w0
h+nP3w3DKKAZwiiBP1ay37eZjfcCAMJXgtOlr89sW9p+ic7MaRI2yQ9mn6SntDY/BaPEts/tG6re
bSSzCTs9gmpP9ds6QBr/8vov/fSZbcPW+qyTcEtGj5Y6I6wena56uvztBb/xu9v73aILk/qGY2NZ
ejsrXO6gx65Me8uLOz/+3M+fIwJtVQ+61QncNs2+REx5gwEqjMs/f8FzzFGAYzbqrE7gV1szBt23
hUftwFXu1QKMlDJim8vDLFjAHA+IZlTVId7AS5oPKJMY7KQb9p075b7Ooy/Crj9TILMhhfSnCWSq
6yKaIHuojfBWmxYo9phnRddaPBYO0m9VmHebnYTMTEs7V65lGhAkGHS5ystr2JWlrZgGfffx1rTS
MovggoRfo6+0Fz0kPlQz9P4qMiqB7g6nVv2VfV+aycyaG9n1lZXD3vxo1M9hKYyzThtSX/n80lxm
5pwikARCBsdK22Z3LkN6TOO08Qaze+7L4MqhWniQWTOzzoPBElmBd0wI3Gek2K7JypewCb8mPdkC
ae41JR6CQ7i/fIZ/F/o+CJ/mKMGGG61tEl+6xDpqy0D7crEVbXSQ1luHbtPO+pIT8NL5z2FrrQkU
HUCHXrY5+hbeBg6+Nwp+jhpyDWX7knSg8iqvHPqlPNUcXRinpCvMBnejrsdzRep9bzc7HwTLIRiy
jBGZo9t2pJ7PX6O6uzGS4Tk3jYfLq7Lg/+bINNMnWaxGFCmLyvrKYnCBGtWRivHl8ucXHMccmjbk
WdHUo5BbWXT7MOju4zFxPCXrcdXE6mCL+lpieWkiM9cB0xs7v7Dkti7PJHtokau8tkZLz+E5bqxU
qS+4NEF9nv3KUrrS5g8LOdH23kx+9dE5RMVsKD/VH2LLOW5sQJcAciJcbhu0JayoFdzkdeV9bjtm
bqNM2wAYQUyEjvlGdu2mAX1JWn1jIIFCWfdzg8ycRxINIrWayt8GMd/psbpJBrmx0VOFC2SjtPjc
A3IOcQqHqm4qjWGGolqrcm/06Nwu7hq+vTyNpQM1D/j7GgB1YAS3lclWzHgoNYSimitPuQX/PYc0
NcQIS6cCej9X8bAKOCgSsrQdrmzzUhQ+BzQBVs9L2gfdtjXKezMsti2YdcezBtc4U3fKgJZF5hFp
rwAPvTLmwnL95pN4d/1lqrbDZJqRkAR0PRpJKclbMFU5gFxc3pGFC2MOY8pYaLdta0A1rXDwrI42
yEtpR7r2EG94058lpkf95MpoIBrAzf3BhTHHTZtlZTeBHoq90TQWuTVGPepor2KiQr63cXk9WgOa
db91Mq8g72bbzPdqhn28y3urhXxbWgrxCmCmAwKnwOgJQXKzN8HVHzt9Bv5Bo4pNz0xi3q6Qoqgr
/5DnXQh6iV4VNtiMHRnzrdHInoAeIVN3hBWiWNVOUKDzuLKr6otdOANq9m1TlNUXngsDJEugkgEh
Ku4SGyWPpCAgiW1q9dcQjCl/oKw28q1fsKA8IDOZqX1V5a1+8JFY7r5wbTCos6A6ZniSDF04rocC
DdW3lGvlfAsiFpnBugWvwHBM/LYuwW3FERxmbg9cgX1X0dQHW1jRs2LNLECG74sq7rsTShP8hUij
QfDIo9LYWLYESYa08hwyVSZJDY9VlMfrQhYpJD3sgIPvj+luICvLN5M6d+M24AQkEIh37HyXqaIJ
jU0MXo7BX9vV0PKj3Vtx/dOMhFUUK0m7uKCr3CTAVayGSI3tz6YuEMmCV74pbPuuy+u6Af1mUZmy
9tAcpLFLfWatHUdx0G+IzgtNA/m2NWNU1TdVLoLkNlVO/41WBEIjTNoM+mXaP6CkaYmb1LaMiq6I
TdJsPCnG0izbgN1jGM5B6gh5Y6ODuQOjKreA8hvDwfyWhuWxlu0+oQYoMLrMZCCaiaQdOveB1oZz
jOvW7gCBDgCsKUDEOVophMeaqGl6cIuovFY3ZhL0vn8ScZhodgwHTgrngdS9WcUHGmEKg0uaQoIH
37d4m/Xbnk49Kmj8rHwZeJHtt1Z9zMxBZcaqDnQh9zyjvWpduzBb85UnCUrcUINTBZgJzSwtHAiS
9cZotFtWFVWf7tNR2T4IhS1ZSRCM1A3B1dg3WvIHe3B4MkzEK1beH8M+Mfoc3PM6aaAn2DWjwdcq
SwL5RgoW58GqyGtfFZvRKWP6iG5GmjE3SZIRzt0PeAHoT5YRp0o3tNUBotGQJqleZ6FoYoAAi1Ba
r4wyoowNVawD+sWMo4gap1LEeuxAHBpImxs3gxMk9biOVRR3nIHn36xNLJfiqNwhBDIHijbzVEdg
zBtVksR0JzQzwNIbZL1KxWPD6jqPYfM4ZHI7xIZJXlTEA+O7nylS9QcGHEQ1uEGRWhJ06VUVx9lP
x4ozv3Utv0vpK5aJViAithyrA3ez7HwQd0kSQJrPF1EWKFDbdKNqQMFsAAP1PHBblsY6Y1FkqWOL
zmEDKABN49eS9D6SHVFghWP8OLa65XdhBX4kMHqIOLpvg6jQYJsfZZM8GNTX1k9HDfjmKrBMGvIV
MyNjPCS59Jm1wfNrQH+IHdoSbCt4jbVdDi7DuAvGYz6i/myu2oDk9d5Bs16SeVUVpdBrAQDUzupd
hoNMgn2ZGiK9IQ28J9qBDRmAHr9WUYKavzEOaQ9FAmVgtzaoVTkB3w4Jmrkhw2Kj2eMmU5XtnBKm
nezEtDGmb0MZkTz4nthdV/iHAXjsUYFchRa6vncyp41MNxUGJY2bB1EAOZ/OFzkEBiMrQ6XPyYaw
tiA5U7XDLzYOsRV7hI+MPMYlAEN6hQDcj9m9GUTKQcDflYalYhAFhXYaParGJglkzrjJBE63GfTo
DT81WRYLkLwSKy3gRIJYtj3UJOKqojdBR4YKBK1GmzbRluqyDL9h83TZu04+Sp54fVJH8Q0gMo5p
ADICDozkV+lQZyi9fEjs8EsBJDIokeLR5hMnKbMy85aBR8twNr0KRtPyxlYqQUAVhPXm4UqnpgFG
UJWTUqRPbRwaHd/ERli05Yp2gP/neNIwS38Z0rqIj0aOo9OC7Scqp8L+/6buO5Yj19EuX2jYQdBj
SzKT6eWrVNogSmVoQRgSJMin/0+qp6PvKEpXMTdmMxuWpJLSEcDnjnH9Fg4+LPQnlpt1pRE8rZy1
hvwqAoKGNWm1hpBYkvN1znGEllZbXs19KB9hHlWFNQXqlxKX+qmY+sBAqJPz/mXsvRnawF7QJsC4
D8JyiLSXTdd+d6jfUGh2Wj2FS9b2iOsY/SvjWezFbtTdz5hJWr62LvBjCAFulUS/wmFREpI0fbQy
m8aRW8JHJBqHxb6ETC0O+olYTM3PQdSR/7uaXF88JzLA2beBNogvv1YBrxCCZ4YACjhQbEctU+m0
HpDEFgAKvCcbdto8yQFlF3Y+pD5AzkbEhrCp6xFtfoaMuwsI+g0mZHUaEtZfdamqaCZHNbIWck4h
Z4mGaG3v4RgBohRaTl8bStr4iRNpJSScIGWFdK+NNWl/Ve1qn2tgUmKSc3Sg4l8I4iGZ8HGyin+D
ANeox4z2OBEgTT6WvK8gVEQbAzHyuJ7F49rEVfKlXxrlvi6iGofXQDNXQTAzrEpwGcZmpuo76OtN
A+WiBPTKPnUZ09SmTuNAYwyYP6QToJt5Y2LgzEWMjX4TRHX5EyA3F3CWJgjbuM0ETbwJRq1C1fMN
kU3YfXWs9MMZtl7JDDih11jlIg9SLuPf7aJMAp/RACD5b/M8+uLOrrpRcC0D7x2amyv6m8F+QjWi
Af0oVzk6kAPtfQI9ZieI7b7sORReUuF2JnxhIGhUP6zqlPxCw+Wai3vVrMD69ywOQj8NWBMs39aJ
sBnKjL7iLSxpdMzLC09qve7Ugj0BstJCOQ7gOkycZ6Q9hkDc1muMPCQap+fBqwFjHQtkWT6093s7
RVspB6rTvg+6Xy6Ilr+qkYOnHDUer+6VMyTw6a0cIiAcpdwXZyIrNObq0flpQqnGA4ugMrRvWE36
IxaLR8DOcnFmDnL4TrzOtrdINjTIM+CF2ZQ7jeAnkRgIhLRsoNVhGC0O+2SVOPbxfpBzbVmpnCWN
oloY5KI42W6YqnsNUfaE8pPbkAhyVcJ6AmK8XVuzx1o7lQMvL41YsB8xHyW5l+DAyhHzB5oTgQ9g
E2AdQabTYmnlxJ2W4SLLGekdV7b309J3Q+jgqs5WT1pGHt+jBxhAqFM5rNnKeRH0podWgoOtWtbj
ZQwTRQqP+OO4rek6vsxsWdfc04lUWxdR6Zs7Gwc1Z6/qEVtwch76YYp+ulXLnRRqPqF76G0Cd7dY
9RFUXpzQQkd7iOEc5lc8jHZl2cbdVi9iCPfI5clc+CGWzQNCoQPpciLacKfIXEWwWKoduCKCLg2z
M+TG5hj3vbSZtguHYLzw5msZxBifMrNir9/P85AEaQWQ7oM/SAcJ4TKLpfCXVc63tm/m+dhhDAev
mEr4DFYAEdK2HDKKkqWOkGbKnAUbIm8UeBF9LhgnsLORPgTK2mt03KzKX+rCK90aktyR8XHOdwgv
aUMGuDhU8bjOTwSN3ToHDTGUKZGAex+g04H/SueaLLDE6S11kErWdNjFflk1B2UwFcRWjBi5nUrW
kYMEwQhK6rO17OIMo+kzoejU5avjGbBcjJziJzHYAF6wQzKNJ6dee3U/ONP823cdCK2MukaOQOfS
yNdKucMvU0GzKXXBt4Uvn4k979gR4SzP0G0z9Fk4roX/rj8iv2+xg719KEXd5iWX4ePMIyUzSKhE
8Iu0M5DIi4yGEFGcmjJ+wKSxIvuydhM4p3QBDpVI+66+jZFY8tQVA3M3otHUpNJWerzRpvJYRtek
CQ+i5+qllQwd71FBZTKDeKIod7YjyVwsCLGQ4uW8vt4onsAqoSUTvdS9tzwgY5dOZqTbw2TGKG5+
jTwx9IIo58KBzgnge4fkBUNcxF9gqbuMJhZE4/00rgGBZjfODP7Tk6YKcari3lewLAA+44FpOZFb
5c4qzP+XhIaZ34bOtOsqyNiB4Ng0P0pFuGwhhgkVx68JaAIoI5uVTD9x2mm04f6+Yv4AW/OelTtN
zYQAXjqFGPw0diD4Nx8dOe/4UqZR8nWMq0+qf/+jWvld00f1vK1UGLHCa3Z9VNTLVU1NZh1IYKXO
Ync8+CXcxMiSrpCsZFD7lfBfmr5N8qGncFrS6LUGcerCLLIrSAXnM/dG8QF12fel3kX+9w5am/El
hs13mHwylP6gOfkehb94iscok4DTkZCnnMqi82/W2vxa7qCw/fc3gLyNLv7URHjX5Z6muEcPnbCC
gxVRmX0yChhcwpSOXYalzKpR5FdtQlFC8t2xmwkFsTP96OiuNzA5Lce0Ji8Jtk4M5CBKQCyjIq7h
Q+HPWwLwB6kKVUNP2uyAZklVrzNniPMofGgBdSvrh8iFzG94XGwhgI9HVgyZnKMd2NHxpv1cunvK
YH2YwObZ+z1F36AguffjGnqbIRSjcBrNEU75cSqWCX4c0XGsHuIFbsbs1KIrVtc/gtrftOstdeEz
iKcyJcxNICM4+MfAhzuSl4WOu0XCnfaNB2nQERA1dnThxbs09zVsVZOHZPoNdRGA3X2YKuO5Imim
bojaWXUxfXlMPBiZcnHUHe68RSkMSfzKQDkaOYSCJjgPh3tQRLNkuCsVMLA467wm78yrjFWuQ9A3
hlTRW2T0Gbb5TqgfPIJPZ/WdlWEqNSwuVHwIk7VYIScNAaEJ1mYmzFtUfh2kTnCARjy1y4OPSTxl
V2vPQ1vf4HRKCf1BW0SrCb8Nc85E8cdouZjkICEciiiVXwU0oNaahmBiCx9BWe9jzBB8hjI3Oq7L
IfbvkfhmDMaYffeQ8NuwOnuQda4we/Tqrw78mv5+GX7UOXvXy5zA/HXRMMXudN18MCcgGFa8fegu
5mp4cKMTIAifrPgPjpz3nF0cZYnSpGZF5yXw7oaqS7qGoLo3aM0bZ87WaMBkUtWf0Z4/as6/57lA
wZJOjoYwHxT6APqIgzwckg1kyoGQvK5daOI33qNXUdhj+J9CsaI/9wbfc1s8pte5j0W3CRWH+U3g
nFah4fg9uQCBj8E/G5+8TYz+0lSd1FpS2wNNEaHRla4B5P59OrzQNj5pUXfbeO4+6Xa/NVH/cE69
p3AODpOL1QskuqD74d+6zqSbJu+rUK7o3kiJXKwnKCfhhTiXXnNedBdA4gG6CRhCp5ZO63iDRHJC
mtE2GEvzrUoEGkM7UzJr9bHrKh54Zzo2SIHShCo4X46rM69I9wnqiFRDENJGe8+WApSecHEtZFyR
9ETeN9LwRUPxd6WtRj+Eupik9zlamI0qhqgXROSTr1DpJoD1CXsa5gBGJqyB7YSrEFSCeHDReRxX
K2ASYzp0YT7ZWB8sA+/d0LdFRc3Ioqt9N4XrETm1E2HBlZLBLosHn1Ez3tbyn27ONYL9ZR0klcLg
ehHtHs1druPtvGr6kwuL2FWh/IePnLShindcmGH4gk/J9WH/PdVgb2TGmxM49awKhjTEKyEaLdCn
LLcrQS8OBxnYs5/E04+24nvqbDygD1t6YbVH8+g2QT+LQOsWXd+c60fXW4uFHizo2w3q278/1z6I
4O8JtWyJxCjqoNx7bQ8DPjRgvTyex3azhpH8EneOOS1u8Bn0+oOhDXmX4xjRMM4Q0Dddzb+TQBX8
02HTB6fm2yDnLzfYJXZJ0J67zsJ7CD4nIjrEwKbzeVTpqheazby+g0rFJ6P3D+/Uu0FgaxQVtRmq
fURrWHwPsOnEYHxO4HQRSlgCzuxUC7aL3WUrxvWTZ/1gRPSe5euWDq3bAZtlkSRKJ8eHoXKyQJSg
Tj7Fn31wj96zfCEuhPYc+jb7hganyYibuIdXoBGFDVGRSZUKGTzoOb7zxukbmWHYAMzJpce/pbt8
EgI/ep/voy3EutFR0fBdjMshLXt49rQLhZ52CyPJv1/4H7zN9wTg2EKXFKdrtxH++NqHI4xLgs/G
3R9sqvd8WweNQRGjQ78JG9gDd251micXjS0HC2RGKfSP1GJj+p546yE1EugC4j0IHaEeCQn8Kcau
+gSS/cFdeFv6f9lSaCyxUV5BldxbUznNGa3usP4+mw7+Of6/J0YHBOpuaFmAVabj1AYvvbiNvU+K
qQ9uwHsOpUKzdbLODHJ1O/1mDPbSsQ+75SUXQmYj5bt/tIbekykxA/S1m2CmE+vhZtUoAdzPqKwf
hMWrv8Vf41XF1GRqHwwIZ1ZoNJYoHNz6V+6J/pPE6IPz8j01cg5IYNgIUp+o4+EeLS0nE1g/WyIE
DPIwXcy6iY4n0LDWT4LbBzvuPT0S7gIChzRSsQqU/qNqPbNLakiV//29+PNiTd4zudQC2xzXU+Bn
d0gf+ulAAddNaRX/M1RJQq9v6y+7oUtqMhsOEKLbeWKTlOMX5M3JJyvpo1f/LppU/aghOgRdbIzG
mHqGVtqCQQ+Ry6y/DGJBUv7Pjr337FFSlv0gDXCIC4aRReAtXT4ELP7kFv/5bVD3XXxPkpbV9XXI
qcrhKE2y0yqAvWiwlp8cGh+UYe67XgCjdKgHC+6WHxiniIOo3ERl9M1x2h8rkS/AgMfHNXCQM4MP
98nK+mjdvgtGUC0uB19i3bYgmO/ZMupNJYbgk6Pqz4+evGeKDrPgDFUxHv3qjeV2+8pOh7/fEn8+
BZP33FAiTD3DPwE0J3IKezf13S/LvFk9ns32M0OEj17+9bn/sivQkad+IutyY1gyvioLYdYWk7l/
+A7enYKeccNmcRMnjxtn2MYObB6heFlwtF3QBB/8LeRaPrnLf166yXuao14HzDYrDkg/N1Banpov
GN4/enX34+9vxkeP/27lLoGqq1Lh+NAY9acOxgBVs8IAh/O7v3+Cj+7Eu2UqAqAEV8NZXuME/EZ8
DJxTb2yqTz6fD8CfGIX8n3faH2dMRDqX7bwIE7t4AAIb5JCDM2F8YZYsHuzWoLvUxC+UwPLQ/8Fd
vWtX/VUnUAQEIz2gXcpmtNZscA5r/1tUHmkb/nsb/b+2i/j/yAjiWgN+bASRiq6e6u9/tYG4/sF/
bCDifwVAY1HqR/CiCvwrw+o/rlb0X/DsiEOIr1+Nr2Dq8F8vCPwXhr8xBrI+XLKS+FpM/ccLwvP+
BSuIwKUBHBwiCl+s/xtfqwgjTqyb/1bkUeCFIA3D1Or6MkGNfd82wWuoLOaCVz1h2LV0XnnDlhC+
5cC9pGy0AFdAE6+6gcHJcvLgh/D2K2+Xt5+/fdVRdTtjiHF4+y6+Psi/f80KpDVkrv/9wG9/EFSz
vFAOcJ1pj6Nfqycj/fi+7uZsdgjMVq8XmIePrsxl54rblq7fNYB5t41tuntASO50wjAZdNReByhK
4JAi8krrV7/EmKqLNJixcE8K+9ZC4Qfj336Fa+mz09cItqBK/MJEF7oaNLkExicbxJMak/v5ZJrW
LXwB6zh/eYHdEQBGdQv/bVM6ewgtdSdZujd1n4wnQefN1Htwf6wbtXVWYKiYZ/C5LXh6VGlzf5wp
/KWdPmxuIdWM+Rv172HssV/agGwaqkThJD0G05WCiymJijYZy81USrhOWw0EjAvpkcQuMM90PAxb
5wjtdn2hbeWcS8djZyF6giHEAQPFJOuuJegkxmAn7UNdO2veB9QpakzYRWA2ZbjCpBSI5X0JSXVM
6tyzVwOa0cy1+wIhjtkCNaVKu/HAQMvQn0lgdu1rABMkzKFglbgFbuTWmWRbRBBCibXdrq0voMNW
j8vN6GFGDkuxArdjdpwqDTER3yzLCvPtLr5QMXdHHi9fI+OF+5BKtWlQmJlWwCOQVUOmk5pnlRc8
uZMPDE6PF9fOL5gKy2xxgIZRa5VrJy6CMiSp7PXTYNcybZoZVgare+oDDVxO+OOa7ExobvcAh2DZ
Ll8BULpzqqsJCWyyxsQ/Rl7cA5Ulz5aAKr2sqAVBJksXdJKBO8F4YMYymM5eIorKSwOvjdNel3B8
DZsKDr0OEDswevVOPo559O3FPh6gUcmrryOghvVCN2is/NJjC0/2uTyD7HMs+/UHUdCZsvH42ycY
f1fV1hf0JVxYlZFlmwAa75BxU9c+/J6eud//gHtDlK19+6zQaZT8V3ttzOs5PI0aUI968OGLhfcz
wW1huEB17FBP3C0SSQtbwyiLxQHAhP0zll8HS6a6TkkMjGkDYGLct+vWqXSDNuKyneJVbiiPYQuv
ca9NE373Fq87LQoiJmpUv5yVuYexfU3skGwjX4us5KG/kwSwhC4Cgywkt1Q69Z6QCSYAJQlyxdWX
xWB8AD+IcptIA3zokQ+YbDPe3yct1vro+d/6daSFXz6GSQKFoMZ2uS7N3nfa9vx2qUqPFhD9/Jqo
ILxKT18WA9ScaAMffPRmzLWEihZk1mk4badh1jDV4pd+bABqcHX8Ja69b2gxRr+cvcsBezIzRUzm
9clnwP2hFw2qFMOz+pwfptHAYts3By8gxZDAnpJgjG1Zx4rBYi17/s8ZWwUrnWQC9Ivd3LSnjvlw
h+BHNg8PswFmKYrpTx3Bri+WA1w/YwXvtkVsWEiOtCE69RfAxcZJHw2vnhKvPmNCTSF+gnAtK7uL
anbiTYSDNga+qB76hxosCVHOFwBHvw5B/WP1q+84vjeUiXWTSOxL5U9pxMo1Zz162Lpb74wM71yX
Z71aApjAQScRjokJcN/oV9Z99yVmjpseq3HGMe7CBZBFbK+d5LlxqT5hFr+duwiul+BMb3zIlR1G
JBl1i86nx4bUmAhIZUSsdG2hb8+SoYA0BO6JJhu+rpcqCsyh69V0ePuKSRjSu5Zv+DA9YOYPk1Ti
cKxj9uBWX4G9dTddsN5Xw+TlQHgW/fUvS7ZMB0ZxaRfMczADz9sV3wxruCuxrDnaIYf2epFLu187
fy5q31Owk22jDrazZnaLJrJrPnVhVcAAcfIfbBvTsxr9+7WDAAinKtNUgci0rllo5ivZPXl2JO2z
ngVPZUIOym9I2rFa5DBpAXi1L/eW2iELRf060HLYvnkltfqrDe209VcGW+AYnjG+ha5cgtvcN6Wf
TRDoGZcC7U44o5JtwGFCpqsF75M+a4wFMt+/9yO01gCqxAh95U+kdW7AwK6ObUOh5YJRIymBf5mW
6b6TvMlqjLcQH8hmAoJHI8A+9uc+dthuDb26AEDiJa6AWo9indu5vX5YA8mxEi5tq261bMYsVJRu
mVC3ccfgyS7HuOjwaW5Ep78l7jzmUnUXui67UAc/KRtfjVsXrFb+UZEhhSwjqEyTXjMdqoeaRTfe
glZUQCWShvrWn90+jU1fFzPzIVkFyHLmrxifa/Ice+tXaZGmBq57BCtr06vu2ZbqBc43PDXufFsp
eL57IVSNHXosEZ+U2z97JaFQUzygzyuAwvIuILAU0+JvIOOYpGuM8/T6QDRoci9qmp0zewQg9BF+
0qK8kQOQ2rQLnichmhQqhk99Xb5wb1MNfMrdsrxZ+3utyhDmLojImC4iygJTgP6+U4HbTTHmJBqw
Oubac9xClUCvbqrVuFs6chlMtyPdeBeVxUxMuAnaCebjdLNANhaTW/duMf3LFFgYBzaIMYD9Hzun
V09MYtDtbTsgGlJD6QJgNitm2EBD+GL06Jj5NDb56C2wCiwfyQzoDkx2gOeELQaArPICyOCNmR7q
uM76eXhqveQ3D1+69jQvEqbU3VBEoCelDeauEI3AlNblkLtW9qLicLnD2f5zrabvUQtIosf1L9PQ
rcaO3tgJhL/RM48JWLCZ4/ow5wS0Gi2RtNb2ZUr4k9TR13iMt36sMsOaG+YteyNLlXpxAENpOcDW
N+g2cJRsUd+iHz6O3e8FtoYAecM60GdpR2a4qCvQCRFJLprQS0jyMojcFPCd3+7avLYjgKDTKk5+
1TwHk10z0YV10YZrGvrhEwBTR9K/BMAEX9Hc8c4jfCuATk0lMlQduCh/ZqiUeKz5BhRn2mB8n5YA
8AJp62DN9G/yyOcmHAEN6NVGDO7JThSd8wBLjZIt8M86xRkCiA2C/jzGT8F4Bf14yAgkSi9SVycQ
L+8Tv96uTnJKJgI3NSfMAXOE2TM+WhN54NgxOH40jvdiI4zUrHOBSJA8MrhAVlPH0iM6f99HOClu
zbBiWYv2RiTHAXDzGxo4d0Czwal4AH43hoUqyE00a3qxbR49T0jkrc53AU7HJgqWHcQb1mzynARk
cfY4L8ErSdS3ZfAvAWITDd1z1Nm7HpKtmWLNYea504DWAWOKHesAhLsag1KCn1TqxvUdnOCIHeMQ
Utxh72yhX5pfXz63asrm0byOti96tzmP1H9xaX1ChQKHSRkWunUzuw6/Ysx90nZB+Rtkk53uQE+Q
sQN/clp/dVXdZrYLc2+Wd6u36EMDObx0OxF70SUyNQDlduEyAevjdEc/ISe/M8cpcr4P7dGSW+J7
xeKJLxhYYqn78GjT5j52IgApYUUDpARcbRtE8e4rBHnSsFJHcCcA0QdgrIFC5Oyey7Vsdv5a3miv
+W01QxQlRUlg97oQIBi0z/aIx4U2CtNQfQgYwLXJXbAsMiPo/ueiRpLsmF8QZijMShC9vfEgpuYh
hqqoV5stUB61q+wuDoBG9oG9NLDHSdvZNDkcQpcNzBeWdO7IBM0LwHhjQ/dmip6k8Z4l/iaroRBu
QHxIw9gURmBxgUeBJO1oJPgNSC2TdiZbv3cfG0PhCTsVzuI/AOkSZyAOphWgh8OiHwDAGjD2gKJb
JJodOhM/AK05tZ3yUzB12FbB4tcj19m3xxxg5+/cfpI5674yapMUlKBHnCL3vQXQ1CwrUgFH9QcO
oPkuAt4faMwkg5hWmHZI7POuB6NnqtASBItpxwJxKyApmA/RfKldAe/U2qrHrl7rrZY9vwhwSI4B
/nKDuIDJ2RJ3XwK3W7aekvs6sF+WBUa0CWNtSoEgxwXMLwyCf6ARP28IP/m2J/vVanlwZCQOXRzd
DV6jc3TL9w4KqkP0FLhQAq1GuWCXN3IjufkdLZhKxsTFTIjPFBNkh3Q5TToM/i37omov2UCe+T7y
Z5MJzu8tSVDS+M4JhvBVKlsMeewwisN0vbR14OR26IG2nmB0WnUsyqOyKpFTaJXJ6Ak20vJgKduA
fWtzy5rHWbRizQbvBnkekp+Of+lWBwrBxO7q5aoaF8MxF7jxHorHcZlFM3b/ysTh7eIC7nmY2uW7
D4Zovqzf/AgfdVgOGB40EAu5XpThRSvBwxjd9dc6mdfV0TZrSStwfE2FNZ25q/EJ09HkEeOPqKnA
hq6fPKi9cOnerGHX7wc1WIA0cP7UqpxSIBcPXEYZJM4MZn/uS4wwcho4Oc2ti3ywUj+xRTV4ePLi
j/wJTTYIkC9bgIoesILAa5OVfwmdHjraHs7suot/2QHYXySucQYc+pxNg/hS2rnLjCjZZq4TCQ4C
sjOXzeAfxMtliusintUCaHV767hlc4aQ5INxe74ZRzjQ1vYK7gcJ1J1GfGZhHSPx2IKMJm9Dg4NR
uVxlcLDtbl/4LEKEg/HEuIQC0bIikEGSZtOPYtsqPZ8CBgNtMdVZieUNECav06Vz+C2gC/2tU/pX
8L/T7CIO1Sp3OAeoWPdAOW8gf+tkCsOPTWcgH2xdzxYrf+n11IFvTemO1rG+00JMZyGHPStHoNub
DkwqGZuMjXWAvkEEa76xPTP3pkG9CLnU16lSheFoUnal8m/tsnq3SbIayOECp7b0gIQ1IZ52cc9m
uGKruZdz+GVAYXHUuSo1UF9N8h2SrJksKbmjkLm/Q7d4gicw3qOAj7WqwwZAMXfc9gG8j6kJ90qW
EzL9Zet04RV6DDWPNl52TCL1s0PYFkD1Tnd4G11K1jXe91E9pzyCiKccHlmgQewJ7feQuzcjix4Q
voMikvNz5zjOFvCbpxnM8zsfNeviriX6QCuYRnH8G0MF8Hgj4RRj9EsP5dnTpivAInz2FJE7LwR6
qEEeBojxKHetJ3MkmxNWtDZ3gf7pEmb3xBk3PvDyfVKrQkRWZ8yhu0Qs07khlzns7YYzsAdWltx7
xpK7WeEQIMkADBnF0lAKygDrPm408Nro0juLQf3UROe5AoNt6eGgPA+Ixmt1UWVdHRAr/MNc2vLA
0JuxnGYjA88GaWObcRRfwNriEB3knouvZEF3DTyuH7Fu14OOF2DnelQ/obQG1OvpuTLNsAXfNDcd
HAeTuHxWsh23Zdx8mRfnEdztYQtQULkDjGYnSkoPb5dmmvWBdC+dbO1rNLkkK2On6AIRHjCeVpfQ
eNi6MCL52sY9gr4uRpTWzyU06LnLk9xN0IgBByTIQOJ0HsyKmDg+VSLpXwWoE+kgV3HXygjbNayw
EhXyKIAAbmK6xPupZcmmvlflXeSZ5D6u5i9htIQZgBlb1jfiKOPE3MJvK0Ks494XTFSRVNgdd0Wz
Aasu3PFxfe2vjzlG4K5wRWHJ54GX4rrnDuzPk62xFYwjySuaQ33rlD86FnZ5681xNsBrFmC8ucxD
wN53jqheDW3JaQLlCGXmAN2NUIA0tdqiQ8C/hw1PXMQVpEdBT6cZGRpWuC2SLnXpXCdXzRTdeqgT
b0cdRbcAuu+6ejNr3z/3KizvOSQLL0vfb0GfaNoMgSXYLtgnaPqiXeS01X3ijuW9jgCim1R5FjaW
hZkS8wgw0wrUaHI7E34D+274dxPvW+XBZ2jk38FzsoUnxStoXRCoXDnGp5NBayTphjll9SS3nevH
qPYbb7OOitk04NN0Xnk4nSUD8pYvc5KXY99sRsJE5oFpeXZWPc1gskD9v5NNlRu/ntJGsQFMPhGC
idiQDISnOTc4TTIddGTDGPUxD4mrc7KMTV5C3yrTk5/LMekvI13vBW7JjmlnOPcj+d8X00bTngwg
uwXdqz9PQQFc3Hh+u1Q4MpHpiMfeU3fTVHe7StLx3FwvVRRBH1oJKOXxKXk4R/DS2g3Xb/3emjP2
qjm/fft2gZzHrUuik54qeMODsfTvX/j3V41IORB9l3mJUGOCHpxJJnatbUFE8er1psX886a2MEeM
VWlgJTuuNz434cXKs24b98ZPOmCUfLy+t28XNro3/PpHII8eWoADMadNbqvWrhFaA9q5xNFujLoF
HRbh4aSBYjSSvWQ6iJnd1+DewS20td6WtKbOHBGuecChbho3rXfTG0Nu0B7Jay+O9g32zTFhjjn2
fdmARlbyPJxbEDwIOMDp25cDGQ1IsWJGAyqCVvQQj8daOp5Mq9ZXR7J/+4nT+QzCQoHIEL3HIwXI
+Pj21X8vNEZt6cAkJCWOMxy7BSvd9rKQUMQ5un3VS8CMBwe0hhZMLTdoJSC2AL96HNmOD+oMWlu8
W1FOAl0trC+OHeBJx3Et5fHt27cL/AKXNCDUgrDUtjmsKNzN1On9PLjeTQKrAmuX+7kEJ8SHDf1q
fPXYUFTX0YU1or6tVUsfjSpAs1ifRKybR7//3mWyM91TEPfLVtrGbmSjEP278n5CqvdURdVDIHrn
Epmqe5o5XniISv1ARrAL1VIfEgBCUw2yTG5DWKDRqyU1X6k+x+HobRxqgqxp0UEBdAdCEvI8BDdj
gD4ZWl9VbnWli7WC233nx1O2mmA5Qk0UpYEqYY3UcZ0Fkt2BoNc9B1dTKVOzPnWi9cUZAxe6w4N7
X403oX/rlaa4Utsu/8PUmS03ikTr+omIYEzgFtAsWZ6nG8J2tUlmSGaefn/y2Sdi3zhc5epqlY0y
1/rHNInl61Dql1Sm1rnv7GOBj+kVc+4qZ/XW+ol5p3wbV43vhungZXdYVBCbWQdfw0xXCm/rj+it
R759T3pCFRe39puhLXdlVS9bWxzNQpLxLkf/3Ov5Y994w8aZseXL1WX/aIJc4CmXKjkMUsvYHXJ/
21ESg0CTAHBn2a+1eVztrttkqq1Dr6SSrlqTbW/xZpsSRCtJL0KlEiDxPgvqlNGorzAjlTeF3+19
6NxUgJOxnijDQkGpxxpz8awHbfHcetoXuZIXN3UY6ImjkVKRiGAg4+fcDNrF5UBaneXY9jLEXfSa
OXhZ5mple1Xit5X2yzAQGI1HaQYWcPG5uaDdgEKJkY0Xj88dP3uoJnCFqvvl7W9sQ82uIj9fumD0
YbRw2VWEuaRfkwNH6rqUdGL59Jt66zpsbq5TjaE9GXmki8iU6z9TWElA/N+e0iNzz/vjIXdMFdme
vOhjXO88EytYUfgdFQzVHIxz/LSq1OZcVW9WPN+RQY1RW9u4+N53azfeL5mrB8uifeZ+xoCV4JRw
yMZuKn8rfN4tcRoHom5qDAUZWv+myDe+FWNOTUg1L5rCjMaxtTcdIp6Nm1s/+VC8piNut1jSpJH1
3a5aZOR3jYiWWqvOSbu+mco5KQ/TUDNhb9KXW5WXy9XVY9yHWeItUeuRIkzs1YYCamyFCrjQ7oey
f0a6xVYOpb1Xk64DG6cibKV+0AlH+aAGYqfUYIWqdxfuAXs6MfsHoloBF8sqvw6Mcaw+8XGkm+pz
7U4uTxqs5I9pVUawoNUuHH0+U/k0bGmB23rt7Gwqmd+NdHYEg0eLUdfGF9fDvJlXXXui01G+Lj3O
NTnH3JG+tWz+mERvwlNhtLE4Nl5cn9Y1w+JRE+OWJ0V2WG7MYtLm/Ez9bNo5VdO8WGpMt2NpulHH
gFtPXv0yT4zvQ2XbHHpj/WLaZX0wE8a5v6/apnxsWkvuMLNZQdGa1YtfT+oCU/r79yvLruxrvLp3
ZYMtqPLTZY/NBTg0kdpOznKLsGx5aaSST+jICb7gV1Ws2r0vKpxfgFXwmfNLXBbJCwPa3y+G2GAm
5IjfNM5/hCWcG+aEsK8Nl5hk+12SBhaIT5UreWzrei91z7tzorKlIFar0JZjZ3iVIBPE7RsYcZTz
UvdzGflrC5VFsFd1O2hgKbRQLGa573DRCZRb0cgwGSo58gLNY7Uah1wIP0IMn8N8MceskI1B4oJx
lIwls0gvPoa0oPZDt6keeEwkIRszinwf3X/mL+mD4w3ZpmzQif39Eoa12fYU/YWiy/PdUJCEU9z+
3N9XZ8deD8QvMvXffs/H7+3wzr/rY309d/F0TuVUk9bhF9l93N6z0xOOHYskMoSc0UDhcOwQ/N/3
xfQxGqk60sA23BMaMdybhPWaBhAJhEgX/v2+UTdFgJ7TOnqYjMbOfBr9dSsdGFY7SxskT2dpNOKa
9oXaVuO8tyW03ZAVAFUxuXh1Dnxc1Hk4SPVO7uzOcQorGueeO9mQt8jKT7Nsto1trsfB5+jUG0cD
1J/DtB6jNr/TfC5StzhqvXtOCYMMOpNAi9x6yko4ZF2Wm7lZ49DQzOehmKBwHOekfTXxQEK7CjtC
TF5yK2kjQHmWyHbI2YnBXkm0wO1fDJgNG6bmTyAJ//r3QcUpYZ2JsZ0YvELPr8ZDjzMSc0udXWtj
iGw27LjJFk54v7wqHGxLZoMdEQIQjr1+ia2m39k4a7ctVXfgK2EzSXluOxiGePLWQ102YKP9/JRM
qXrp86vRmQ9dX+21BTySEfpmrstfHV2Z/D+qMwnaHQHt5rE0U0wpHO6odaeWZW89611nImCJ3YvB
ARAUUHJdOYlTt2RnnJLztp/jvSJFiy0dN+mtqlKSsGPb1wYbKd87+evN+TPDC7VyM5R30WyQhif3
xGxcVmsPib31jPiVN/1XkvMbUw/zqbwSiNfElQYEWWdWsOTzAbjwBUkC5SZZHLlF/s8YGMq0pykb
Hh2h33mxyXOLIIcHi3UJdIQYgV4NO2bBTHQTjHa5GSlSD0fLT3ZZfVZT6ZIT2D2zXt+lLciOa7yK
iW6EXsyvwiDjwMicHX8psQ7dhNPar76xRU98n5ur6S7uT9l5D1ySE8OYl0RJArlPxgldG1DdGsXK
WqmTxtZYG1vz7gCZaQ+O2x8UJvZ7Vlvexuk1FHCZKcNhgBrFQxymnf2IZ/7D12D+UPSCYAl9wzT7
bsmOhI1RgTfliCNd4NNmGdwg1lILrzlYAn1mm2HQNNrg9J9y7X4URrfNoPcA5ZkOJCHsTa5nbVhW
ejTSRLKRZnL21/FbL20VLGJdEKHYC6xhsbXVjY6xHun3eNcGbD1rJo6WPmwRQnwUNXa1VniQ3Ya4
2n2tbeq5+LeYcE2TzwvARhX2ynz3C0uG42Sk+P5upKZv/jBc50GCGaKaIAGn7DqmNiyzKwOJtEQu
duh63YenOLPiD4EhOVwysZ/kkgc5Z5qPN8+2AUCbzgGMNZl9uzIGzgbRUs5Bxva2sZqbPZuTEF0b
l3EgjfkeiKgNqzR+WCi/JggAhcF6dbS+jIgwxh80/cNJe1OVkPCS2HnA2EhlVO++gUTtc3kYFbje
qM/zJSttEmLyq2Z5z1XdbenO8g9FLn+bxN5S2/1j+PYxjcs+0LhjC+fWLqTnXEQN9RssLsbb2hsW
B1f/QzjDQxq3T5XlYNXq00N+A3+bMidjp/AM3t4aNj/TqQOafh/8herUNGNZt5qijjrTj1mDrfd8
tmOsUD86GG+ELupJLfBDEqKpv2X0lVQrtm+5Hr/3PFIxf1mtpySA0wojPIKJSMAB/dWv44jrxVWo
h+o3OWoPMib26MdCxLbxaXkO4mJNTiQ981hoZ1LEr26tO0Fcq/c444aHjaI0mzp2XsDaeK9soKXI
uawaf2TMxDJY1HcWUoUZ3BVyinUaBFhUfdg76ePAFA3c5uykXz76tahCoKF7B0Xw3u217dzC03r5
ixhNxaOEG3C0fpXV37WyeOBtGI22YjTNDfM2U0aFmm+5i+khabS7DADi6I87pN8PollzJuJ+F+cl
oAFjR2GVF5e9m0AKJE7yw+9yGXlteq1mPEFx4n/N/ZNZVTKSvvQii8t67IhOsBumUaLaM6KINp4B
DWF1L/j6BrBDJTeJK9CH2ENkDs4/fZjuJyA/9A3mK02QKRtktV9sP+asJ8MJ5ITNJ+HbnFzsioe2
64g4mRnaVlftS5l8weObYWog/WAknbL/bhoaGhy0raq0LCAYIfTjYttU7qax2GzJxCxj4oe8j1q9
Sojzjb/6STjkE643vKdF6UPaErK1KKN/ycAo+um0FIRfVbFfoQwx/ytklAC3seF2NN9ptKG0ybpN
9MGA8AztpXoqMzcLcqdhkyPWSGj2j51gZIOh4xh7QH2ghR7BHych01MP9x8svdA2HpoIaYCGGsWA
2GlWSTSM1sZtZ0YNGyMzAoBNx30Hi5HSC6erjWu1xOg1S7aZmA+DFKReL5P4VBc0ZBQy/3QcECD0
W6JBowWf+qU7HE1imJ/NnBA7b8qmwFaTFVVibImqYLrpb0h46ZwmwzYJG+LSIG88P0nOhN1cG84u
VtklY1/iNMCTaudusrcIMmid1jhqdU/Ek+YdIHvGrVkvX73ujMxHe6b+4riKkglLrgfNSNTZJk6F
s5mNPjFn96gW4R4zvjetbsDHFb+xlg/negqa234v4uqkt358rIblAOEud0VdhFNW9MfEkVFMk/tW
r/1HQ1/jI0loMEooHnPiEQwZVEN2raZCO+bcAse/z/4+dIsX01uf6nBrxhzdkq6IDuxgH5vbB8ZK
7Tg5IOdJ37Ubp26S098XdFDdEF7dC6V2zixOpmK88YAm3Lpfaifb+89yze6kzbeg4tgqg1U8VIWf
AeQ7fQSPbh0JhciOMcosq42PiK7+94O3Qi0pnyOI3FJIe46lTaX6Yp966QqBZVjdcdWG7uh5Su07
2yc3G4WMffsALP+/n2mdVR588ovJStiWZdtGmLMBd2+M0XT78PdZ5uT1MbbLhavQ/M7aQhzhOxzI
rPwbb/Pe0K0lTOhFGlJTnrrbh7/Ppm4t9zF0EWEt8mQmdXoidEnbac1yiLUuOSb2/aqmJgI5ewA0
NLdgxO+S1vo2sBPSyIJqktq2bfO30aSaqi9AG7O/L0+jZ54cVMtI971qbw7inFGa838+1GLVTql9
snoOu5VDaes3/Xz6fx8M7f9/dvu9VJ0FP6QjezCo2t+f8DjZTiTq5bQkeE9/v5XXjneU4+nvS2hg
/u/f8Pd7egva6fe9wfiItCwW63wdFBPQqGXxkcO62ci46ln2engvXw33danayCl6pBqtjZxO76xv
q1v5nuX5wwD1C7LGra5Zya/Rde+4ebX3eXJQBK2deGy8GllYI5bL1A6B3qhsT5J2dZj0xEByOTnY
TmrtcWSYDptKKz6gfF7tVfAizcY+D3CIWvMuZktEU0PIyR9l+vfhj0GFkpdHSP/cY+4fVdPvyzhf
QpLWugsqhHXGU1/1F0/zu8uglt1A+uHx76uZEuwjhTgsMzlRwd+fiItcJ9yjk7Bbk0kfU/upiYE+
P/JDB1ldSGyQG6/rMQ43XVAPq370TPXumcgGXL9ELgGHfpFm3QVAUYz5wkOTUNbRkJOTYtceq7xz
EwOnJv/Y7J50vjpKhLPtOmve2p7xQq012j0UEFquF7cadSYgwbCiEeeyNafWPyRT89q2pwnBTo18
hoSpEzFMKJQUlwW0tgZrFyWatSvW/rDWxgpaP2/ctHM2RkfIhunegwcRnE6qV21FaDZYBZrkLjbS
fUM6VjKMDJIDtqmsTb484FEn1h6sLE9CwnTSAP7oQCjNxWQxzdps3pVLhQ/cmd9NelKdyotPoIi7
ATQSbXay92QfTmhbuL7URDrSgPKmAe+wi3DOwIHjwiXiroUncdYNVuCfXvRaZHd0cWlDf2GmWkI7
AWRXci0DR6z2diQKMCjNDli5+ZwNy9y4M1zBbP+u8XhAZPOSDeWC2ivmcXWzxz5fr3ppnMS4URlq
wtoiurGN/TN3zCOhE6mKX0BsvnNkkU1f4dgbQISklUeZUd9OavPXro3tks0R8qg0VFUJY9M9yGQ6
9C15bmJA06zma0nGKD+9iQJIYs3oFzQSGcJq/CP0jKJNBl9cjE04z/rVc4eNV/VsvyODu92M/UYv
s3+2VGnYqXZ8ctvn2Cyv82IdbaKrorrswIfgYw2uQ7DLj9s/gFfghNjDRoZm81pmPMfTsh8LVJBr
PBwnktRIxNutwrryePAvt/Pn0tevnT49qorbd3QLuCiLgAtkbBSTtG/1TDDLbWosjDwNZ8cCrCZa
jcm1UUg4e3ZqFEhM5tD0JznbG7dYr0uZfqBas9zkTMMdDnt//a9uiTPNygKZpnEL2qkxW65uv0/B
zlrTsY41Z57eGStp9G4Uj969DaXHmTxAardXu6nvBIEleSWXkGzJNKg778KL25mTuJuHO1sZ7r5J
zG/NU8/caRcEzX4F31QNB0bvamPp5kW22X/NsL4oZpQobaa7zJgDoa9+2DY36No+tIZ6KFIQvkK2
BHW29J2W3r5tYCcFPXBOe7CFNm5bI3lO7J9ubdrQcBVSt/i/RunftdHPJAAuj8CZVbB4DC1FvZWj
sI5s1wUrxjBcbaO9ksZ/LvIV4Ej3LoqMpGCawsqt2HXp9YggndygNkr22KG8syTyD8bPluVHJAuC
HSlDczReVtkfmtrrQ9dAHAooZxNVCr+H4rLrg24aKbKcskcQxXvWuii2lym4BcKHwweBcUT8eMX9
Ohgb6Y8u2vWJxVJstCa9G9di2mgt0AOwFNvzdEySVPsn15/cKD8KgFoETe5HvVr/PGjFOUWmMpn1
QQcvSzJ+0klOuljzluN8GW3kmcMIBZBk6W+jX7ByQHesSgToRsmBEznKf3N9X2S9sZbiJTfk1crR
Q1sGQnqzyZ/R6xUbjWDLfQoINiTJc+P0N3VllXLr8hbJ9HnrVa6P8osIr8UwrmmX1ZE1tkfu6OJ5
GCBimcGhXuqvFFvbJt3bc5pE+ZA899UMCNTFEvQbuSO1vqCbuv1FVML3ZNXPTKIqWpbuu3eImHDS
a91eOMKKvTWxXCXZaUzGq63EOZ8N8EpIl6JaR+rhjc+0VJHbj6/xlH3AlQbj2AP3LuWWqNEZiTmY
Tzc9Tk127YkaDJx/HDjdVmXA5Bgv3lSHTDbTTnx3zGDi6nQrv4r6NoN5snmnDPWrZDmh2M3YtBxQ
a5raB8i4T/KVzQCu/Kg6aIm3yQTcK4VOB3re/VtiEeKMqXfCqe5Y6hVHIAqVEgRtmZ8AbaJBxyEh
m29E5dpusMWbMLyzHhM471Us1JQWAR6cOnN4SGY7Q4gXn9c1/4iN//KKlLJyXVzOZn+XdhZDxE2r
5h5AKdlPK4GHSnnMmpD/LSD0oO1Lez56jWQZzpx7U4wVq1VycbMKbRIRIQFmkEfPdX6xU6hwnmaM
wtgv7/AVQG/NHfqV4REh6n/dbBpb7Lew3MsjAbZ1IMfpa+wcEyyV8GMWWsaqntMz4wI2gHBBxe1L
Uz358ZyQvvOuW4O+7wr3wdW6+7amMq8tGbRrU4S5XX9qOl5bWWWAC1bpoApKXxS4HXdyXYd3iD/O
Tp11kdlwFBs36VqUZLNzHUswUBjVJTYRvfvGyUnlimR1TQgcsPsbckWWoXBj4nvjmuvPQ1TdDHrA
DVttyHndt+RluWiSqmJ8q5cC4nNu3xb3rymkD9g6K53xvaYcC5aT12NZRtCDGLE1E2BZdAshiUAS
seO+c+TwZ+Jw9tIfGZPJ5MKatFP1PPAkEBnZMzAvv+jYmOhrz2SCHTNe54zm2jdQ0iee/PIlA7dW
Zdcc9ND04qc8Jn6iytJ7ZCe43BNTiwRNLJzn8yWvrhlJZZuYsCe9/9Wz/m1d6v1S0xFZNIyQho+J
dj4v87AXw2LempLfMvgGs8o+W4HQQ2teTVvflwrFUVGPb6KsXmDkYduBOxilUZmIY+LxD1fsu8Sr
sTs1Tpi7886Cmtj149auzw3xIl41zVsnVor4b/2OlMpd5rnyuSFrKdFbnAT5XVLexya3QiGb+mKb
76Jd5HEu16urj/8cuux4fRDHpjtx5aGC15R7mFWrQkFRd0RxET4DA7xa68gHNNY949LMu83qd9qd
FedVkHnJFIn82+/AbFjlUtjwHf2ct+NZv+ok24WJ0Nw9yQFb3Smu+DR26M80IpIItdPQcoshUVuT
kzUnQj/QHDbUfKw9kiwWGOV1RO7cfFZeedBdOw3JnssPMaNqUCML5ZkbrBgGcZfoSj9PLa9LAdos
zoSqOwOC0sSmX5r4NOT/DUIMp8aWL2uj93iNiSRsR+1XuNdlaZGqrArvGNlJDcI9NIAMiZMl2eFT
KL2u3fa581aiG28lRVVFRiy1q3CUN2AevQBRGvMMwTvXS6+Pp9QnkE9zmm8NRmRD3CsuE+SYsWDL
lzMBYwjM7bCchSLH/xMS8OQUsKSaZYZWhuZ/KRin3OmgoZWE1Ysb/VETNDkn+TWra0Slo3X1a0tF
yUhYcZX9rLfvhUkWZLjIce+/dW1cMtfTGwQkWK1Qjub0ZgoDasAczp3fp8xxFZJdTd0v9bCRCd/3
zGn+kffIu0TMjw4+0c6HKCUfiWA08tq3KRTT2Mk3jknt0krvaTRBqp3it4pdM+yPmuY7wTzkH2xZ
b4S9A5543yjKr3qWwcMKDMyOKp/b1f5dmjWLfJJ4OlOS4lF2Z5UuJQt026D2diNjlRNio+Q6Os3B
QEZ84HIlM9dv3EsxzKDUhMPEygC/96sgSbt/pgLAnvpxBO5fnxTWLrHmHpsc43yaPCPrG7mmx/Mw
XHqrRyxNnjRDoX1e27bZuq6Le3BlVLmBUSSPIoXvt2U8/LpS40mVHAuEEgcjKaGROdfXunJJXBU8
GwgsAhcRY+/i/sfBTh4dVki+aVghF/nExe0BfGDRqZ/HZEFs61Z3ieU+DRXYW181X43XPEKvID1v
pgdwZ2T9vvPuuBMRc00B+08cXmGRUtEW8XqawDlT2gJJlfTYA8gN3yzo52EVfbTJSuw730hYh/iJ
NNMEbtk3QIvlvDGmmkxdjxhfvyM0WJrLzi6xPyDsjzKF2ceop69M5TbAfKajrChiVjrjyWBQw1Dz
ucRrjTkZJIjxvseFBjK24Fvr0Mg21ScjDEuByQ1Q54jWh7I5N7579pP2To01wri4+Kwa5JbdbJxr
97CaCXHUU0o+3ewHlem9jLHQT6nLdFdk+d4tMRwzRePrSTd5armHGBeX4DbR2mECvHLSM1zFm6Rg
KFSiNQ+NM2ylPp1Q9xZ36A/DdBlvcOCElsCfV/x2axPmg+fuTNZAALZ/tUYCn0lO7uigQB5aZJDY
E8M0h5Qaa+Q35dDVgavp8ihcfqaIMwF2nBcq/QgLiiaR/Ed8cBsyUCTbWvHwt/61seuHwtbrDc7T
Z12R9CqxywUlbyoWVN0MO70jJBZJmTn0B1vPaGpf0usonZOVLNV2GvRdiWngUvFew4fE/zLO9G1n
sJesznpMEyv5duEHaEhoQ6f2NqsnprCzrXsCNXN0JuP3WgOCFCSTh7U2YLIaii5E2waajsLIibuQ
SoMEwNUDmFj1b1jedlukMEsLrTu6pe9yTf7LOEKxs65Ppp/6rNw3fTSSV67PxcQI5xf8zyPfqFMk
COX9OPvmkWjYOVpkek1d+i159C5xpf32nVh3N4WRNqNy6RMyRBCZ853kOcmm9rx6AykEK2/FldwU
qsmCLNfgPTRJOotG1LCrQTd2PFqWaHPY1TRSHZd278hnZyZ/NrNu0w9Ru1PTfbPolVtBwwjLBxge
krQAxSpmTPLJNm2c7PtcfPYwWGdJxn3I5I+kzsUsuNqldmwL+7fS7XtXrd+NneKgWeo0XNHF2SBS
YZKUMiSv/hlbYLYhG2B4WtLpdXTbNLS4JjkpCp8HBfE+Xjn+wxKSi8CLbkLt4qws7VUH+rD4p2ri
nyhy83lGERnUsZkiNOr/eWWZRKPOa/KN4RFXAf5oN3mNY1GRzGh/FJW0Q+F4U0QhwFbFBAQTkYbB
T+kfYlLFNlv7B1eIvTaDp2j5uBELoL00zE9L5B8eoBh6AQJGrZ+COHQigvrd4pgV+u5ATma+refq
K9dplITzsPEtIXWiayLG/fIfXxdb22ff0HPX3OX9mgU4ejC9xIDITaL2hOFrGKV0J3Qy/zQUwrrV
Jt9Zc/+Syzj5QQ90GJf217UNZocFnLQV8H5JTtAw6jlcYd13U3T8nCafBQJLzMnzMgxVFCpte19j
/EH0hAMuNThh4NEs0ZuRnS3yyoSIETbTg3x+Vm5mnYomxavpFHtviNVODPHNFsOF7s+1fYp78ZxO
CLIKCqtbSezCsBK7PWsVbuYNr5d+9EE9ZLdg3mly78jvgymw13KbVi5cjWSrGhuFiopChM2M7x48
RTvpJmL8XvPrndN+mwDu5JEKpK1elJbERNOmeBJKq7eqRkpZ9d4v4bHdjl6oj9X9YIXDeZyg3czz
gXxfaE6tVem2wMQRVTYqEAwO74CxeAh9aH9Gre0ASrLxBCPo5HoE7dPyEPoFr7VzkgIJ4iUt7ZQg
um5vxcaDhZqMgNpxiJL0O6XP96RSMEYLQq0vyF1tebgtPEWoBJY0aNb2WBABEMB+hpkvuyPiTJd5
jr9xQlxEV3KKCYjVr8Z1FdG0GNPGHgernnbsyboM+8qKch6V1zRnMltWaHq2HpZcs9iDNu1nagUw
o5oT9X1YWhPUlI7N/tQXBdJZS5K0fRNWNT+F2/dRmswEka7oSEoTl5I1grpnyqx2ZoYHcwXmHqb1
3eydR1MvYOGq4i4mri4DqiMXKckiDKndQfrZyfE5+Nsap5w1zA0ZXPre1mwGT0rZOa21+dhlywmP
vzx7SUsyqmfuabhwIr6roK4a+akTMTyoH+oFnqP4XmhOONFAGKJYZCLwkkuXYD/wxrneArJ6R9Xs
FmM4Zza8ZZK3WJY0UMPYEQd7aYnZVw6mqobTkeaG52SlzsccWaFzt34vJ1z7XVZdaxTqCg/x3vbo
Sxly9569uQqn8dlTjvvgtPlRc6Dr0xmJ4Vy999Sin6acjRre8RZU3+ibbCaqIOvETp+14zq6+ZZ4
gFDvTYw3Ij0TSowJcIDj1FNra68D2ymPQeiuGFro9MtDfsg/bba8inFCa5HwM6ycQNgtDEuyPBS6
MWzyZhw2QouJ2SuIRvdi8mtcTwuKfPzAF78tjYNlONOuHR8poxtxCEAyxsx4TGApcd1G6eArtr55
iR9Wy8RD8USujw8oGz7pIv2onFWPSrFny7U0kNpWDb9xzeLH8YfQKCW9SOSbItEEidR5/6w7jEe+
qKniolvGq5pLWpuUYSv9U60xGHI1ynAiNOGWlvehGp2fh5F8Gre8iZmoa3RJqwEqxBU5uKhYqTsE
DIsPpg22OI6vYh4Y5jzEfrW1M5yO0brz8AiMNiCsLA99D8jNHswy3uJFbHgSx/EmslPZgWYDiPq0
3iJsB15rwVKrxMCTSpFskARG6fVE6eHzkDErh2lNNCeV8ZvktudHodUb0faPRgvnUN485UjxuaGe
fTJaWMnRM4FAF9vU2dogtqB57utsqX075wuPZaVvtNHZM3rOoW6DRvTkI7QJuqIV20rY9M7bYFV4
vHO3jNwq2xsOwvox6VJK6wum9sR61co5O4+R78fG3qdV7zxXLXrq4n2y1+bcuR3K4Ja3qc2prdsU
K9n++yjMJGxyLLUT1SHMdFTSoEZDCdeWh66od4M+15e5OS4NE/LYWcnOV+W6mdrahNcuSYBGy5IW
6Tcivhy/yroeplY8O2p888riXZWdxo0B+kiykR2Rno8Nlvwk22yO2Q3gSx0KIDCjDISgT9XFrYbT
jH5770Hanoza+0ymW2c2BPTG5mCu6kiL6QLy4EFvSD0TUIMGUo+712zwDpW/51FRd6DcZHx0+7o0
T7jrEuRt7ZNgYNnDt9DNMtXmCZoHCWyGmbtB2xk0ZS8Pi5d9EafKYBDfVLUO06wPXLGSYZostCNN
70lp/pY1iZVFERubjpaBYNHBQ3rdHcmU1fODPVCUAYf+NtCptB8bAGIKu87+2OwKKarNmLsOSRIM
jWWmkxVR+/Qckbn8NGvLfani84Kh4tmdzC9dmsx1NtpDx/SdnTviXLv5dnDHj/r6a3UJWASGOZCf
5sGgBOtghtlK1IiLU1r6P5pEbGEaHLtOtdz7CyPu4KjPDDn/GV2MPbrXedIFnUgHCgYi4jgAuMr8
GelO/ggnr+9MV97nMiVWooyRtuhLgXiZE5ph4GLNi9yw3sfbhhE91qlk6DMEObiO4sGsicoesot0
pm9hEdzhDrV+GHUH4RgKY2kycNl1i9PeEHa0aI85cxJYOU/VbHfrjoqOf4Re/FM+stN24b6m3ss7
WqS5Eg5z9ulH2K2tVgZWFzOr2s2FahcjGFOVISjIKM+iBhWN39m7L+e1PLcaC1M5jfrO9ZyvtC2Y
jEwaKcbW2WIMWkF8E5onZWoeOEpj97D0oiM6ASxk7sWAaj/esVt67nozGagC1oLkAqXMV1GAUMUQ
rEHfDl+JjosibZyt7L+TFg/6LLuDsNWzRkluaMr0K6m0gztQSzdZ6fM6m8+l/Z8uxNEe559isGiO
YKBiRgVQVxr6k9xPsfaEqvBued9DxSURn8pVHAkzxh5cf2ex+9LV5kGZy/8wdWbNbTJrF/1FVEE3
461mybJsyXNuKNuxmaGhmX/9WeT7qs65eaucOG9iBM0z7L32c1X717H/hfrQMM9AQFpUZHNYvEas
i9VZnOpOmG8mWntuuQp7X7C2ySsie2Z879Lq0uZIB8yoYTughM0WC7xv4eoroVzbQTNtRzT8h0Gx
s2z+UyPpMbwH24xW4qA6yu4+mO5Gy36KEi6uC0suHsJ4Z4Z4G4bC5qP4MEc7P3Qza9oAygFDNLYK
jQFDuKQCV8x+BhBioeaaWplmFe9bv1FbhESdteHKE92tCG9WwasJobRG0q0pUwLNhtCIVmRPHVG2
sDObGA4VEQFH9shIk4lwazsNI2pe453NwVwCVVnJrxB03yohF4taKPuK5SQ3Vc7BxEdL6Mg1rAWO
RJOgVo4yg9diP7DIahfONrLm2JVrngG4ecZzJMuSpBQgP0l6DSdjQLIKlUV5NG1OUmKYck+DJ2eU
Fc6DYRNWlcctUNP+hW/rV1Z0ru1W7bjw1Tbgznb8nTV7epeWznfu5huf0DleYsBjF4N33qpiI51g
2FVzPq50wkZI+9EF7e+vbqIz5SZ9SzH/zahvCeXChhSkkpF2W99S/nE7YxSnjDgtfoUJpWNq5mIZ
UKI8p0CWwWuR++bJjNSfRYvJJ7iuUpP1gjl92lWOyKJcAohCKOql433IQGFQ9IerSIpkjVc33uVN
mu1TOC1kDeIiSIf8yBwjWmcG/QMySjSDTfS3GvsId8YM8b69BSgfupzzxS+6YsPJRhaKiWbayiOe
FFa4V516bxkt4cooUrxV6xENDzB9K95RFvhR/O0RPjf61dckuiW33ObR5DIVugMEMP8IJHxoi5qt
kdMt+3ROXJQntkJAEYh+wJ3ksPQf+VnxE8ex9zMw5R25skM6TtTD40/SIh606P0cCtjdNLgofcgK
EG3JfiSqGbLbO8ILiesNi2mfzJG/rjT/3iqdH9FknSyHxLw5wEihBFvkJEZLLFGxEzfAKiAjMHuF
tpiNX8y4BgrC7M0r3yk+i+a9cYo/Yx9fK8kUfGH6bgKVfnU5oR/+yEplCjO1H4xI46dod6xB38Oo
YeVfJva+zZ+yngAR4teHQ2kFB1ARKyAOHtT/vkRwKz985SPM4P0fSf8ng1X8J3G9z9SBdUXwU3HX
h/Ol8YG7ZHVy0Eq+53F43+Sa57wEZZMz6JPCILzYee31qx9xjfD6+JiMGkT8ARrX4CUdLedAAFOy
d7Pufq67vzrK/syTAL4SW6wozT8uW02gVqREGZwl1PP2GrI6bJbkDfwDOwQ2MGGRBXwvNBjl3CFW
J7jIM9+r/t0ZcbtAMLpraqte62hfDpZ1ynDYRpwUiGdLVo0WCP6o8j67SjzV8/gZi+KcNjyOjsHw
TfbRrhgy+5Rmb8BoTu1UvysDH0zboyK0B9RI8S0FCkRsfbzxvOyxUiV45XB6zPQg0SqGBPwU5DbE
bXsQdTai1yfSnbchMgwHoXtHhRmUv2EdVse59l41JRpn136SsXfyGOemSfbd9ssagYpua3rFRz+a
OHzPQsXZw6z0hc3+x6zaC6FI4SaLiGFbxFteLFsc87iva3KZkPou1BB7Z03kUZDl0kn1Uebpcusx
fibwiRuxfEOn/cQ/6+jr5jFhX5X3BQI19M2wf/SGHJB7nqQvEz4FClcomBm9pN1apzyeP8Kep1K6
qb3gmRs8Bgr/YZ/gQRl/dPM+s7eK+DRW0k/inVbTu+Pmz4tWdw6c+9EnDNBN8q8B383aLp4V0gdL
piEhowUvGekTJrmcaW58KL0UEy96M5Zlv67gZMtLVp8L36OLyuswI2uAXlUd3XEn/Ly/iwum9Gh1
9yYTW+QX9quOQT1oM3hNOiN8yMcX5RXcy/RSosiWxZ/RbrS/t21uWc78HdE7KZMtffGNkP9VU+7i
ujPWNvXEpq/laxd2iDtbSeFSo+Yb5+TMQ8hFJjhjQLMYRR2Rauz4AtI0nMCpLxkcDaSh3jq2cMhW
tsVMNdH+SiHfW+d2He57D1c8ue1Litb8NMfhJx6VbNcE+X2i+B3QnTImwwZzV8Wgbvw1LcWeGlzY
NovlMRmKXdCSLmko4rCSijJgNLF72C6yHeBlgUiPOZkpcoo8wm3it96CujJhwVvOBc2bdUT1kb8j
LvCYTtfUw7Hi6PKZs7u1ttfBQnUomDCvJrDWmHy9c8aDuSmYZroBygzpbnXp9Bs/HSzOb6SsNEfL
NWP4GrwRseSup9Cmt+sqdvLxWqW2ONVaPHH3vYiczK8BlYo7NeYdTwP8I+/Tbjviasuu2OoHkpYp
mKOcyZ38mOCWrYV/rLJguLk6uJSGJN/2n+m5TX5FMf+6czGfqoYXeCjEwRH9U8W5FSbjIhClOJl6
193l3jJZ8NDqOT4sHRIKA/ho6+VHHc3W5xWTfvVGZ+/GYNoYhktmlZj0Nqrmx5kZzGYI9hGVH7QZ
Opmuyk/+0CRbuDi+AZBFhZfBR1RdMbeO0IgxI/WD9SiNF7vy0Ju5iu2q2LiAKFYqRC3N3cjrxBKX
0kEtk/mqZTbsHsmJ2kdoxSRuga3t2axApvrBsYw/3sT6aq7pRvHjmWsLGCUfGeKptMbBjcZH3sXm
gnkLeFWj1F31DGRXNW0oBBr7OKIh0P5UojCLC1qqGFGaGPHITgRXYsrU6JPJAo26EvSXiCOiVyEs
VahodwbKWaukbuhT0jkSGBsPCQAiH7aSsdAmYYOQTx+hK2/AI1yEDnz0xDY6hQqFx9C1/kYt09gG
EVNli++JHE3kuWdnQq9VhxQ6/yqX/MHqaI86+FAQSxAnOWxANTEa2xIt6iFBpIljwWCfmOmLqOPn
TsXGMcWA29HS9pSao2XtEEPExzFVgFckTBU5oqhs1DuvBc5tY5OY6SWzJGsBO3hVVfcadH2zqeAL
YeA+5xWspjBNXkZyLnkM7INVbe1aP5AtTFQasvZYiVfb98/MLwqOoPtSUupHvXkglCtGXJZxNwcx
XSfGMxZCO9Eb22wRLpMpx1Grzd0o0A+4tCJFKN/twHI3qpS3MXVA4whxNlT30Tn9N3lB4xZWyTkL
45cqzxxgHcNrlTJSyRyeTJQOn3HaXWeNeNvu1Lrn9s+6IiOGk90ot+prRaGyxZDxasTZmSxHarK8
ek8XY6UlTpxVV2GwkZqEda9dXe7conjSkU/M8Trti33RlHsDbuIqGvuzzyabMUj8XRrTgxVO+jBj
nel771bRuG6t1r8jOe8hq4YvjQ29awlmVsLbBpl214li/MsNQoin2559ePMb5MAPxicMDx4ZicjH
tK37rPhcrH7Z0F8tZT7JqmV8JBXLy3Teu62bHJgiXGLiOTdVR+AKE2jXLe7FOBxZ4/M9iTOeA5Fd
Ot2cpDjYTvVLqODEtIq3lu+Ka45EZWlVLDAwgCmzqd/7TOVWzdxewrKBB5S82WZ9TIf2YoJ/q42f
yhsBrNizz0d5IKvvRaBwpOqr6J+t8cWdjHvZYMyEoiMVPxFqlpg9Ham3K3eq63XiRz/4t+xdZNfX
yhCPy0LLBcq8ytElU9HBpBlQNcywTraFYd6VPexM2+6vc1rNK2VdVeCSRYWRuWuC54AGBoSi+zz5
FLxxD7kTkd3VqtqPqTBYiComKP0UJh8FyuE1wSwuimtXvKraoJgc0mM6Byzg54604LLc4j57THSG
F0xW+o/OSnYX8bhwD+fT1PuXgIEsGoqK3XKWsma1/C8/8etjN1nBtTc1NjGRfeimDRnGZ+iRl291
anNjCdxAheiis8lsZYVDO94qbUHhNFz9ZDfjpe8Y5iDsO/SA0u5MTPlPQRIRxDjZ76HfvZij8zSJ
5OYKUx+iNsFsOEYKYoQ8xL3jP9fIoM5JEXSIJtrToFSHxgpq0mRk5cVqXfPmpckT3zl8eB3MNvIZ
xLrQToMZWZUfvvWV4oh8E3hOTy5O9c1gLSVYSTOeWE17h1Jqnxexe2PE+dgNsvxQk4HmCnzJnsVe
9UGTsnHtUF/qIHmvYxFfUVwj9A68F8H0ijeKoFDynBy1HBJ7uy0+kkkEy3tH3XlVkL2ZjDim5W+1
usQ+iIr2P67VWTZOcBMsm9gd4hm2JoaTBKG7jCE/IxbmQneCcsDhXVX480s8EkAQm9Wx8dCE4cCM
X3j7JAdzKtXm/76cW+fkm0io/n2ZN1Vwn8ngo2W5cRq9jLwsr7EeZ9s75ZnfYDg1ppvkbLD9CmvK
ElIKtqPdmPotSSUMrBinTsBjpCKSZoPcSZ9Uwk6iqcv7KZl/ic7d9AaGfmPRTWcM2QaLel+GIXTd
DGP8st+TMCXoHZvFFpBuANWNnpZ7BlMfzr6tSVwyIqQZFdUE2DhrZRrxyTa6CWLkUvmG+UdBIQEA
Za37pryV1kHEjf8QNR8YJInGVFRWGVnoeUxw54xCfGCAWJkd8jTvu7YrnDkuTsh62iJqRuFQoP8d
Aut7RGgtAkZowXRihvQiWvSxnZv/uNb4xxizSxj3TJtReoJ5oFOwerbgw66FdrqqRUzCm7A/zXpC
tedJqgV5FYX7FtdVv8/wJkGSwrbkRcvPYX617nz2U+Mx6o1vwxiTXSkYs8juzYzn38qzX4cMPZDV
12+hWf1miTp0k/liTVm/zlz5LhGJrkdEnq1h22zSRgBpyMCDjqGO6ptwBRzkqETwtzPqaY2Rb6jt
ZOEB1KvGJhfZYkZIZRwnLsFyY1ZvRV0fEay96278LoNwRyFNtK+G8e67zdZCrMwEQK9zcyw3hOee
Osdm1dr7oHFS2BrIkLsGpbeBebI19nNb/g1MD9amHe7CAO1/hQRD8O8NhX9u2uRbsXMzjIa+GsdU
VJVHpoLw20x279K95ixl19mMOlqOCTNzgDkJIwv0qRaIKeLpd0Cyr7D8x/UcfpMjTXuBGyaPrz2l
bDY33jodBoi9cKqi+kHGfyyfybbpswwaKbBX3uAeKgob4VIbG1nxx45svIsF6bMq7zdegZ+0kmAG
OybzyKCNo23DZzXu1TISX1QWFlSeQXtr3A+HeZjJrs1rkjqdiMhS5PeMoo5OO36y0epIFghOxkGg
Vob/xWizKjdceK7tNBwL3ZxLwIUpzh3wG92jzq21pADqwkcWI7eAee2g5MZsQvYFVSjxksfXOQMk
Nxs/pu55d5BO0VXfke+C1UPM32ZHMbWUY4tcfHIZIjVXUmk7EHfVQx1j3aNbeQqE8QcvM/ml7mVg
lDKgugl8fgZLmrtAR9dqSp/rQj/YzDAgDD0nsXWf4LFehZYBo76wn5dP1pZocKWTP/dEnZOjBq7K
RMieom2ADb7WDicdA6Kn0RdH5mdvfeBenMBH2FJ+5Aih1kVi3pK4PrrFiI0+uNhOCX4nfbYhDYva
eyp09OBr9xNx+lPoXVXN24hhrrkDGTWjpNQfvj9dwFRhGiWWa+54pUIy5l1o3UFeXHMmrFN/Lrcg
leaVdMwtKKA3aAH+zM8jLhhhUdiKmZRUIpppMNC6WK55TEts31K9Eha+t42hWJszSDQ+wZWfpRGi
IuvT9BIGqa5zFH66pd3ZDrgJSdx8NvVTnlU/Rd9NaIwki5r8wYwlz52Y7oPcXUVO8CJTUrp7jeOQ
usanXFv7jhvs/KlTIB65nzt9pdb/LbQA2GbN01ob7OiFk170kN1x9wMvNX+cPl52F+Mx8R46D/9A
xJDAwF4fF5NcoIscLena85D1zyK+RFpsbQERCYHTegTIiC2lEvIxhgFDc5+cUidlcQWfR0clkhZ5
LOJe8uas9pZovzMIQSirmEGlPHx1ySC0Gw9VHHg3ArDfm5FXu8sjtAJWNdEQKbYLiA5So9y3lXvw
pgDbX1X+wV+n2Yl350FConV7VmBK6CvFb7NqX4REKNd6837M+MyG+c6xMP5yKLDWC2HsErlnHkhn
xzVWl4imQ8RpPi0LYHGszFjx5GbOjDvPi5aU3gDsms8YJg4syDVHyOBMMK0p2TmSnQalGQ7YrHtR
uSoPKRATMy9v1mxByCqHaJuY+Svm+LsUU8GXAIs6ZGRuRh5P2GyUP1HT9DvfQYMeaTZ3MrnghKwv
ntcmt97zH3TVPxATgGk9tb7pqstTjwh7GwA6oBkAdInT5zFi+T8m7l6FWEhUGKwz9Fs9pIaNFxh3
iDMhWfnJeSGQnFSRi9M0ee9mwprRqBitmSbL4i6Pigcd5ydzGPN1OSXrMnCym8yiMxYa1t4OOyoc
WfvYTs5OUGcbI3NCMIp2fUhKenAYCurqoXxI3AIkcInwrGD2xoQH5aTlZZQfyYx+w49C6lhnb0pj
jTJwgajIHXZe774sCLMPqW6qHv8UvJl7GFmncTSKiymZrc8uljtr/DFDVSJvtbfQM/Az2ohi2Uq3
9owo1h8/PaenOYm8ngUJsu5azSBEgG/Q0sC+inPnEZzfjgHx1ygnvc/Qft6TsE7/At4baiF7EWha
KzxMLCTl7PNjhPXeCC+16aCrmDZzhZ/S410wUCpvQxu+JH1qexcMLQV1L9h1WE9Oo4J9lXsPmQNo
hPf/1q4GjvmIk4Oxz9oTCNK8IohWZe1Vl7rP/7IBTHaQq4+GStP7Ii/fCsmLr43w7NAJrV3MtJuw
Lb48TGq654Qu6o3gcuPXVo8tbPW1iUZiI4hnJ7KZ4i4ckSpNRJlSPuU/dRJg0BkhqOG2u/d4vu9a
/V1YGK2tJOCIJcMLxhDyuC8b4QQCOf1r1HhiOj9/SUXW3dJcnasizh+9ogEuHCRqX5do/qRhPoyN
YZ5xZjUMafyraIbuOhpIwMgvrg7jtCcBdVi3UJ+CQv81BtjRkdf8+r0uHltv/AKimjwa9Z++gXdv
sMVfxDcwFbu1MNN8Y9tLcAAeqy3Rx6g25G+Sm5S2tVejilwiqlnLosF45QyrdmhrfsecZt01v0aY
HYtejOOK913prdJ+xtsZxz9RFxgMZpuHMW2eiPDxTl25gKyC6nGuOPHzeQbZaaDQk6TQtoO1deAN
rQ2jByzBbrrHBiprBeV/Dm9o8rfjPPJEhM1brP4Ki2VwI9Qt8CD81Pgw8VXc5gwyBYGs1oYn4rlg
e0JUY7ptmBWaCU5wwbZTt2/ImtDGxagigiZ0l9fpS53O72CdEX9Z3VJoLj4nhzIvG45SOmKdq+hF
9k501XqDbg27DnOsjW240ExZtLYiQDRLsiatmJCHiqx4DG6IGvxxaI5lWwzvSGG3KhiSF17x+WVq
nVeoVhtPQ2st++hcNFV2qz1fPYYowBTJlYxs2R96sZndhKPyY99O3BRQ8m7/vjfCWcyygA6vzS//
ftlcfk9G6pbqYj7/+4ONqwYQbNMGN/7EC9PxdkajgXBM0npUBcWhx1TBoAi1WpO6xM4fO3T0dzSN
FzAjH30awySKB3tV+v536Boa2AnqD+Cech3WptoB5/308oIT9JKYZH7zP4YtJvT4Ng9s3hrMhxbD
0ywQ0b4ayY/NnCzfOcxBOlecTLdCTEbotsVhcmqMng4B4tiUw90ue5Y9YWD+AVgHlKlvXweye2Dj
peNurLyHMr8N+L09I7hkiUt+oBlwQEYbW5lfxfgtqse669Sm8qKAXqR+8P3O3XBEwVA2CPNpUVGk
y75pYojuIY8E1Rt8F/4VZck2T/3sPdFgDwY21CMWVeIM8kPJ+yts41OkKuuTP26Cl2MKE8juLjNd
geCqNE4R1DhfDhsNHYihpEEFw8CZ5OtVN9Qm+v3OO/U2S7k2AiWZeKDE5ta9gZYvH7sxNV9l9bdG
L7QvxIDXvere+jhT5zFtD+iWUZ0oc2M3hKbUUR1sVWWeG8Eogj0GE/Uie++LVN+1hTVdpfQUnzDH
vUJn61vUSsFUwyYRbBBcT4H2r9azCYeDl8TXFA281/2/IqA0DTK8+lVjfbo52UiSN2UWvrVxmQHz
a6IXS/rfotRvCkb+ttEe17P4lBlGBknmbO0Wm9DRtMhljwE1Hd7diT18oMQKsBSYrlnea7O4NsFT
3mfF0RbYJXOnaF6kspn982fXUXgaYiw/tUjgTxWIiSv8Zyt7lJQVqfMyIK+B1AXdE7Tnros40XxZ
dec+efcT59cQs8TIhxqKbfsWpsjZgy4Hx7DHUJnskX3wOOjUuc4DV2ZZ9RmVMYLRU8QHSzzVVfnY
l0nMK8p7VsHk/RTWYuIo8scCZRlViPEoeM52GFneZRU/k3zMKWkMnFCs0ratZNdkudYJDdddYrlf
I3qzFZkw9Ct9+gyL5D1VLEkyfOsrtkfRNjd5WVlK3w0lxhRDMLsm4yXmQcDH8Fd0bGm4kZjgfCJP
Gy9Wb34m6EDOViDuW5dSfQbNxaEJtMeZcT97Q8TkNXkntaMmJAdBTMIyN5jjhQTGNt8G1bQmlC97
bOYHRXm2MWbP2MrUJwKy4boCHl1bogTC3SW7uq8HahMrxN0SNBtar55q2DtZGTqf0qr/mHr6xQeI
kDwudpmmW+/AP9TiziSp5WzhGWOm8Gsz2sT4wrrUb+xbBmSIVqXk02YqvHIC76v/npH2H+1eAvbr
1bYlpAfTXqT2IcpXMnH1TdVav3kQYsbBfQ5n/eTWfYCDx9xXsOA3s32Zor4/Nk4ZP7omAu0ITyJ4
+irYOY14QCRVUVby+YOPYGcH56PEdezSxC7Q2c5zHS6lLKkHnkLWUjgl27+G7Ya70nBxooKexTh3
5+VU2GaT/UFd1OyFys/gEyllbc0JZLnYQoO/dhvgdc7r7sBwnLB7SaVQMXff2bJ1uM2B/iRI7XfK
KYhlCdjOp41/tdOm2bq6RdjIbZn6hB14DcaEri9cUEwEgTLSyHxtHoR3X1uYtSuyUdCNPQ3asLez
mV1AD74WCcNf9vH+nTsOyT4a4tcMuyUDL0GLmeKoyUcFTKjAkYpZBtEfh3lqfQHxJM5FKXefINxl
SYmVOqNTYM/1I8LagRTgsueoEMehSIIIaMvPAmPV6DINaqX5DI7hpmP7OcJiiX7GP+TKe3OyESly
ztR4HIEyNuDR+GYEQaGr780/r3hu850Ikx0ZDHcWo4uDsG3cKqAy6rh9CePyODekibv9Z9CBiyRS
Aux4Fz1GUXaOSdejN1lZ/nwb+pREZgG7WRzq2r1rrOYecx3MYix3KW1So2kxi3ff2qDSDVCY6VML
mWadJs1vbKLi7JfeI4qvTpBvej1CICyRWbg1cBPYiEc7lA+E7MFwbDbO4qTWaZyjMtDjtm+QjLAj
Bxu9jS3007VXktYRPnuO/nYsq95MZvlu57r+rKbwOPsmkWA10Frwjq1GTVemw7MLbUCrJS/jsSkK
B7FMdG5U9TlJbGgBTpJQ3zG0f/d988IS8hhaRDZ0gfOxhNECTOrvSDy7+aF360BLNxZ3TmA2f5ou
fvbc7DO0gx3v4u3QDZ9FmsozNd4NSvY2/JSB8xpNiz1kGD8AJYFomaJvqaul7n0KKwBqo4SIBREv
6NRLocqf0GhxueDDldwO6Yi41IIwEmBuobeVn2gMGYIV1VaZjgGNmDuvQpLQxsGxUba9ZYpPR1zr
ne9zb6vekUtEBBS9Tp8yN30EXF6z+wpfMaImZ9az24Gh2J05Of7By1q8NWQFhWxq12aUHEn2ucrF
zq65iTa1YzwUDMXKYPy29Agd7s3UDqL3umbakDtboL02H/9FojteNwr2ZVmUYDvH/lOkHYHBnAvc
oT91M7/UlJRpVN1bKHJXEWALjdd3VMO9NYEnJ+qcPoaXI6aLtniigEsOY5XjKqKhTc042Jasq9cs
cocXO48RnXLmKFxEUdNRE2LCz9wiWwvpI3EuUAV3DfJhC+EDVUIkWQwiNGhWDRq+ZGYI0qnxkOdQ
Dv8NyCa0gpzt7K+1jdoyjB67Jp1Zqo4o1ohmIsUZoxOLQlaJvP4iiRIdZaE4ziQsbGOflzVTlF/b
nU+F39R/8yUSis1VXTj6rUpUecx6jcurZ+HdFOiUIzoD24k+i8BpP5wwZocuAuMZEQS1cazUPkG7
ueoXcwFlTrhp7P4cLmICqiPifrh1KCQZLoZZDILAw6tTt+rJwfe+nVCKPsB8ePx35yjetPA9foNq
fM1z7C7wVrB3UEH0Jgtw9Izpo0mRcol6VDcwNy3hXkkKYP5lKO8sRQV1E+pzEmbPmRPrXV4XrCUp
dJhMtYxtJrb1oZcAm/NphNKZx7Zpo4vKA9BOlj4MlSLbTq5zHpQ1q91ow8gbeq92LrEwrZOZ3JjY
dHCcyuoKRFDsJ6NLgNRUoJRRe29cry2PwcxYtvbMjwnS7o/pAyFva4vMGrCZ7AzlPo3svY0zfQlL
Y/rZ5jed99fIfrVKz3obpjee7Lve6aFCNoZ1GCLnt0x9wBkzwbclOjfP59QK/6ItB5oY7BDwbMzg
oQ76m0hLeyNEXxCY8xQt0dHhjNq2gIXZTxK8jjG+piySWRLhWynBCDkpxaS19kFBVTVO3XjhSbZJ
bS8ZHBetJ8KIdIYO0kIa34zGarB35OWClhA2FsCAs0yhfGZgwao+YhRl1sAlDDlGO7IFP+G5rHXl
v8Qt1v5uoq+xMLa2WYl7x/clu4nmWrtMnViKPtld8l6ZpEDR/TqHrp/v8Jkjpwvn65DVr4DpbpOP
Ejod79sQbIQzQO0PknKCQAa8SMrgvdg5HUyHdko/mwpRl6FfWC2zA08Qq3OXHUqUFXP8Pll1fo8U
F1eEAG5geK+tepy7Wp6cYuKsA7nZYRrdeSmuZdzPuY7aU1Cm5inreXLCpsXB5Zn2LmXFCtXJOuqs
5aaKUHp56ewfomCMkCZxMWWfsPyLQY5kvCM6B96GVxKOExp/RFG7G4oPsXY8LPwc5FOEN8OLbvTl
w6ly1SMmz74oOqbQMbaiyXwukIYnIacBfvNLpfpvZ3RfOpRyK69qi/WcESvIMnUMMNv05veENdCs
rNey+QbR85qrmqmHtLfKDT+jaSQgL+Fv7LrmoUG1NObZW5zvB9pVGRV3kYeyiSQ5pC2LyC51Lmik
8NDb3WvGlh/BDhZvycCcpWhz1OAl61q6a1MX9yCJ/xROdRd1FaKfuSWSL3GwuA44bSxkWk3cXuKx
Zwdcn1Xo3GqSCG3TRPuvE7h5EYtSaISwblGesZ1gJNZ28aM/i33cEBsSJxFGsDOmk1Of+mC2RTwc
g2a2TimPGOLwJjrJuiT1mk3SOdc2Taga6ycLBhza24yQByfYe1GIxV8id8Hfi40DpUZYpBs8zJjw
RpPmtbiLm+mUtIRvsPOx9mKY+Gv4PKw0uE+slIopo88pZ0yDfmEyJm6GDXsHUnEUm6yYfjipwIrm
DUnuxrMcRrh5Vb5yZypVCYp1483GdvKqaQPNtcZsVKyLCAh0mKY5YzKkFcKjxuhmrkfMBW79x7DN
zrhA3UvfWAfegPG+08nbgKRpHNVdMjfYaFlguU3/UcXIHXrps6IP+HGK5rHueVkOs39GDsDDms2k
jQ750+wTjRT3H/8Y7UiDh3XCT4P870zJieO2D1bdSPymP1cHt8i/cKwSpltEnDweYX/YaO4Dxtx+
3TWk4YTWTieRsZYCW0cbR/yoUJZ4xo1jGOpm7TXdtx+laATNABEd63EGuWG7HaUCRsJkkTzK+uTw
rDzpCgIcQ6b03ueqIO5E1MMlVl71i6CXWZsVviVu/jYW2NlQDuITnukcZguTbMOZE83QM/oSWUYU
0VmSwDRwoTdDk8G26IAseO5Ln3TNAadsdmzg5+7sqHPeAtUjrsjMr8lbBn5+OD7Uvq/OmZaMV8Rs
fplvbkyEqpaDs2lRMh6rJIbbHoyvljojQRnfIIJBwmrjlmeIL7EykQfq2Nnu35fOyLABUHdxFqFr
HwdY9dyZqLz65tNtB+P+v/+JTff/v2Qfzfkg3XH/31/77/e5Y4E212Qs58ABnFf/fge7lHGvWz7y
dvr49ysOOQnHZkiI3GNd72ZIx9yIoZSR1z6CgHK5qUDzCwIK/+c/KYGD//Pl8rv/vi/KxMJjASyH
VgJutwDNWsv93LcLx9FG3gvNZl032fRsj3QEwPMHpPQWSlc9Moe1S++Oczo8Whk2+cxGtjMuvPTh
vSEDaUFVy5Urkucmym8z1iIwOBYz/2HpCFT0rmXXsgSRv/OsADil9XSaZ1x0CKSm01QsQYDesGjd
/OLe1hkujIGxo2IbxOgGlArGAGq8mFapULiOmhj2ADEHnrwgKf1RTvydQ9+jOy63RmPsp0VoN5Vo
NXx/gJ/CmHkd9t18H8fJtqsWsXPyxEvD2wnyGNoKCHZHVIapu/uxUsxEV17zkqi02+RGxHasDj5D
dWiYq7OeSwRpA+2PmYxPPC1PcaGeh9p6KobgyZwhEylcWuGQvOM4QeNBkNx/qDuz3ciVdDu/iuFr
s8ExSALHvshkzpnK1DzcECVViWRwCs7D05+P6sbp3Qc4Ngz4xthAYWuqklIkI2L9a30rNtk+W6Av
kukzV0hzjvqTlwB5FVQtVd4nglPmxF8Rdi7j2PBOT9kg5BBgGkAHNe5Y9tTeoTWMkW0EtLJWexX2
eIFZzDFgGH+10thq0nqRnn+GhN3sO895MqxuZcQJmTaHJjr4zxsR082aYQ6xBSaMAQeMxRSoVeJP
nwKhpwIBx+I21BP/tHwnXpN9olDiSug4fdYyajdkzHHK1BNQ4Th70OMlH2RU+5z9FUC/I/EHVob+
w4q5PiZpgmtQAo4E4SjFWNC4GRB6LFTbPgx/NQlh8Ywagw0QFqjCb302PzKlqla5ZwKwEYrXwfSD
tFPvFZnriU1hUPn8zb21dOHExDu02rnq2nhPiMLiyiTwoCWjOv/8wX7XyoIiFnvL0/JDOQt1rpY/
PBB1f++R/3/dDn5JvuqyKb/bf1v+5q9STVC/4vZ//du/vPX/UYe4Q4H3f90hTolhmX/+a4n48hX/
KBEX4m/e0tvtQhRwdBep8z9KxD3jby6TW90WtK3+fOw/SsQN62+WZ9keggZPfVvY3j87xO2/maZn
eL5vO6bJiNC1/m86xH8awv/ZIO6wx6Oj3HJ1jxH38h/fuvr69YB3v/mf/934Hz4QyyHXyG0kYztv
S6qF9LqxX7vSCXfaqMpdMqnkHRPasulqGVVjaE2omzjUtd5dJ6l1V+Q9mzMgRvi2Eo9Mr/5M3LVk
+qxlWN1GB0vPvAsozCixL9Hgupd6HHlmWl1dbU0Gm2sJc2fzl9/C7e8/wX/D/nuDLN4u3yrt7H+p
Rl9+MCoSDcEL79gAdDyK3f/6gwkPK5Y3IiL7uPkzt9HvCYtDu02Xwm7sXxic6ntk7UEmQRmmZCSr
6qvs7YfSLopToY80vfWzuf8/fFv/2tjOt0X7i3AsnegeXiCKEP/12/Lpi5N6sYwtcCKgCYzxY2M1
Xzj3/VNNMIMNpz8ctcppOMSXTDKS0dHfESaCqo7Gw//+u/HI8/7LyyQsXhxd8I0w06azWfx8/C+/
/2rwYviWSUrVBAKVU4c7E+E5bKyKvkJIprLW93j4irNpwv23GlI6w1TiyximhyoR2F4qt0vvZJLM
59rBwRVjJzkVo0d+VkCTXz7Yw029G7IJ1sgwHM05CS8Tpyue3Ja9rRecpT7VBsZTIpFFZwOKWT5l
RmXbO7P71UJ/ZVg5tLc4mlv0Vb7g59MsB/rk8lfay+f//dN+PgDP2oP2UjD0WD5iDtrSh5cyvjEc
8zIXdF1Qz5KffcDDh6gjkRCUtqQram61I9NsStaWTyHqU9PRrQ7V8sG/f22JUaILSdcjDVf17ued
dsLpeZooC/7LO+Ecs+txeB4vXzyw/mLFsM6OtHCDO+TTttHk2Jx6l7d91oXAVcpbh2XnX7zlj4l4
l4sCcv556+f9hkz/8cG2mci3u5ycIvSQOnIuqZEOza6yOdlkZnX6eR+BMVqm51SfdiZyHsJF5Vx+
PvLzRxe1d7bZgwde3l/GLttDmRK6Wf6+//S5VA7q5z7+DD0ghEGj0iqYJ8rXONvSTMNvmpoLPWjD
HqhZJiY8Pygql0VWucT0JVyMcFVVbdXtft6fJ8aI+rIUFi2fkXbWSBQQ6oVwGbXm5VIsM37XlU6h
Yzk5vOLylxxmSnCYQuFW9ooXs65mJqJMWIGCRIFWYa6lFZCyrkz6+Fm21DtlQdioP3BoHCaDGjUC
g+MHBdfPenCYKFCtDKm4aMadoSNwYoYjTJZ5T1QoDLuuAMMHGwRUssbGGFrFrrDde5S68VzLbNw2
jDRwIUTRJk8IgGdtO+8hoKecnEqdxrUMD0Nq3Ame4msBzOo8ebTUT1oxBHGH2Gi30T0rZ7htvenN
0OqdnQ1nT3CasX193lcR3tdHS7pv0sEuii2uDQoNt1dJUmk2ODIBY0amb4w/yagp+r7b9xrDecC5
6s2VpPcM7Z22NVp2fb07el17WwqvhyrSNvaEellr0WFiCMC9/pi32IQrWRYcO+ujYt6G0YZOHkpI
1kC321MMtRze8GPZoK5MUfiVxsOjsEJYX6RfkmYiV+lwNQEBg7qk7USF/Gvm9BHreXEyzGeZMHjX
bVTX8cKssdkDAEqgSMCKbrQNudccyxkItAJmOO4AxvLYnksPc0v5HMV/5gqG4IIYW+4cvG0E9S3n
QjDlW3foHaot5yvSx3qTQAMEhU8m3x8IThR7jL+botv5fY9e7GZvpTGcqTUKA0r+CBK889T4iCb7
i9E6gd1MwxuVJpef15eF40WNgp+jpKbe1W8j3hOSEg+WG97PHbK/DNe9W904cp0SmV/JVl8sr04C
QxC9hepAEzS88S7Cz1qNNHizb7u6YVcHsx7e09kVL+2Yq04nvWZmzp+67XYwjgVQ/k4LfN5ka64O
kHH+9L7PIB6+WWXwsqUjtn/dlhiG7OSitYimQ6XpO2OENKRV0b7F2H5wFQZ8q35iGHbfUjm1Glus
GoJ6GZiPBEGszdjaDUQUsUd8Jzg2jLDtKMaVsbdpZg6hzMl2qaXbgTao93ooqehwQfnaNJO3rf5o
NMmtMsHysMkZV0plxRZdbHKyY9czN4mAHEVtmewaeidM0UVHZfNrYpLEGN38iDNti1koOxtMTOLE
7XZgzig3iF0QLmRlKnf+iBNaZM25fMXiA22YiiNqTTcJ85QAlpe/5dw9wMUEKC0UpYwUOwYgQI1b
muCj8sURBRhisavnTylEWp7p5XvOuB+7L4ldvg8bRFfV1tMeLsY9ReP+Xh+GnVHkzfHnD7f2qb1W
SKp0xILfEQ11b7gx+MX//G9cmrydA/IRKVjPwuMDP+8LE6i+2yiynH3lEPIo5ub4zz8ieG5/efPn
A6bDc6ia1CEFCo48+SKS6FoX4YdmZtfUBCyuBLf5lNIGIan3YNYKjUagJIT93p7Yhtkz0cr2zSAA
tJpytTNYwkxdcZyBlVa5xn2oGTAHjCLdcErbVq1lBDYjXBh0mdTxejoPAB1sOoFoNjCcDcWZVpCU
y3SYcs8VMg0RZrIsPV5IemqwHCdoqhMhvXVCWbrRnqZdrCZ4cjayeLknOAT0PkuTZ7epSXeG454I
OsUijsQaYrwn5iw5yXqXfiqvID6fQlaAoFyMZFrYndM+oYovqTfAL/bgB6BqLVQq+1VJ8V3b9Z1u
SMT78JtI7ygI0LqZiwONrnrKqOBVjEyflVUEWEKQkGX3KkV3DzPktUhJqUWFhg1scMGw9HQNhxg5
4AVtc83BOpuFNxZN/tW+PunoypieTgk+w40LqX/S/JtVprDHY2szye6mMDyBFUvJ3GAcnEYL41ZW
dzQDmI96+DhCNaU00mWYVb/ZgslKVzsm/dnmb8agwh1usudVreKanIfpHFXw8wvzibVtrEo7xAie
QiLYhtgIV9RYgO60i5RjIPuqbZ8Ud4IDn8UKqiW/pN+eRiBJ61ZW5qo2yLvjEP6q5l7wuFrFTbut
e/1ecgWI4uxnOHDA04BP9s2N5Ru0SYWO2pYeJNFIGUyGSB+lbU9bLR0kiXer66pmIZjsDYeJC6a1
E7XTiLXFu99fDENGu04WB9sz7l2dluyqaU4VOqtD5SHm+vzcp95bYvWPVIsds2y8OoO3Q/+qdHiD
8EL3zHgPJZ58j+a3FckSqAU8dAHR4bea/sA3wstQzNd6sO+Nqb21WCTZHFQX5B1sFayHniwfQZWc
dPpZUxxhYJ1bHA8olw2woJCNoMHyQ3PBpqk8TLTC2Gsh+lqVUeOLI8almQ7kCjSAtujQTwdA+82C
SAwd5iliAx+HCgJt/jLbEQMCHiBPp/K6MrMgkcah9aOvWUXcrEQGMZ9iP8ZqeXXHpD3WUCaRy/1N
nPZoPDrWhMrltSff/5zrjN6amDsxZi5bpe1+UgLxcOxvjJVQ0SyWbKy751RQ72mTWV9MHFRL84sg
OwC24RvPm0U4J+3mPxCksYYvxXpcQGrnjPVVmzB0zCHCCGZwINImXQoIsMi//Vs2Dc+mFr0yIziS
DwamUCe4NhzzwUQbx1fGgFjZL3HW496usNi0UJYHyVUmPD/I5+ycyPlsYTpd2woZxew1K8jw0bca
c7DoYTLZXaCGf1u12tvQojwcEuXU/elHJ1tLu3igWOQsOzDerRdewUf3kQ23c8LEH7rdWlXxCG5e
AclPg6LDMMHjdT1HRryOSngwhlNt+gkSF6ZBmqFP6JeLkXwyzjoTBXO2nfMMoxNuEpPLGgHFFFwP
whHEPe3XkmH/Zu7JKfhUpBqEVhjnOAsLnhFiXsXnuSnzvVNgswHHArCgfwaM72J8xKaCLfGo99QO
4i5+d2LzBC1j4nZFOKYEkvHnplPV2xwhTOrSpZmDuRIzjRU4iTgAIL6lQQwkknvkhEMOAeNNVPCo
hUezHyUw445XzE/aZ2pWvozUfSqLsypdFPjWvnppUh1j7Odw/N1d13L36v7vbPJvkfT+GJ7LMMJh
8Mle6ORGDtSx9DsP52Ez4tNSPj1VyGDcm3aGiF3tvNC/o89mAaO2ZDVl5BJEbzktyWmTtACiQ+an
HSq+P2P4nEce7XRvujTTQ2DIoRLAqGscfh92RGgwtvtL3btPsIRKYugFUefe6/cMy8kNbNxuYafH
ziqPS2AhAPCCUfivWqjuaa/4PZV9cdRNibF7XrzROTZihLsuKo+eHNIZiwz/W2Wc6VbG8gk/n/X3
L/j5WqsnCLX5eS/g5aWOXrxksr8LWf0NDZeZ7x6cwr3SjcC1TWgG+BJjChPXFrT51vfvYmNkqm5/
eBYH1ThZTh1a86ejbSnMSHClRf5hNPiGvdQ9V6EnMNtJBAMiPmM3cIrXBYAyRqI4pbD2VG9WB6lO
awxiNNq5LosU5+PY8ICFqkM9R88GyvTas9X7GOE9tt4aT3+1NCREOOY7vSeHIkm/OAmDsh7ghPmt
JTs6GJ9RkYIs64jbF2tZNjBBOvcuduNkO/Q+jm0qmTBoAcUCtpHQVr3xNUF/EDzNgi5chRlJMDeL
/KW4nTUP5SHdtIpBaqeocNKhRhVV9ZjP84bKlGnXz8ZTz8HN7qj4gsYx+RoYVRKJQ83KSyCzUu7L
AKnIjpWG1xgjhlUCv8isc2tiuzLn7kufVLcSAw1gc36a2ByQlwFYYJo2msAS0hmtVQqyiPhiT71r
7l75sUs0/7E8dh68+3jwy03Ob6gigxxMklTqkDigeSLIZ4E+Dsscro9X/YwLN7T0R51B+TbBh3Bs
xpEOC53SmNkdt5FX0qsiCDw4SwOg2VAWlkAJ1UG54uXt2T2hcPfGaO3sYsAdEc7rLLTulZs9cvUa
NAkRigBYM0juEIoF2I22h4GC6Y1yo1NXlOs2bV468mtrSrWeuEbjHfrPVVXsCG3ytOxRa/tg5GcG
8Tagccbn9NUyD6v+mANseaPWoDwl3T/+aIvioc/Bi8TZ8JQ15k7VfR4YWfzVp/XJt3o8iQLwIsQ/
3DbM1WbsHqWpk8hJKAALc4wYMsyPTdO/LZsw5dGoMeWCtABSgeqMd7sBDgTjbiuM4c23mle6qxl1
2XLJE2fVMVpeRQwdLiUgOSPpsuwOy1VCYQaQRt3B488tGSSdZayygdqTwhgm9tDy3hznYeeWDmc/
/h7VkFccGNICvvkehihmNEjO3wdr0vdkCNhWkSmajorB1BI5YHS5BB1yDtTHXn/RNF0tJ4HPkssA
kXKmnoKtGyiRXjjhJjO7d2RKRvOwxbe5f+i94eZb1ZnI8V5m93WF1Nkz+ViFjnHBO+xuhpBkiYfV
rWFqbTbzV1NQazlWCP74CjfTXS3HR4bhaTW2q4KJG19vPuPx3pp2qA6hTWIhFSHomdCn/4FrIU7S
aZ9o7qaFYfaExbmeePC6wKVDl5oLQtUgdBnJZNMvgNsMT0nEYxZuKMGud3S/fWNp4xAOVMTSqPp1
JYwejpX3MFeAeWMB/eoG1V2q0n1h1AgpD8y8pZ8c+EA4b5PnXkXE1Ktr3I94SIX20eJE37QA0yMB
t6zycA8pTz3KnNuh01n5R+2zpPzFcnDPC/Tb0BYfknpWUuyNu+oM/4vNy9Gpuk0tjBf8KoQdWBsk
FgV+ZGlANKDay6vwpEkQjZGv3+n1YzpRooaxQK5RP42VfucMBU+bLvGxJcIigG/FhlXTsG2zxS8H
+yzJGrArJrhOEZ3oo+mYT/EzPM5xzUk5woX00mJwJ9qQnUs8RBRa7K0kNAIndQmJuvTTmF7lk8H2
6Xjx5zRwqhEtaWRP5fjGKsFVVXePCnMglEWeNkxNK2NILzU/CJdZoBIsFyGoktgdiXY4JrGhGYh6
u3T/WWQzYmGT2dSSpwqOCRpbg6MUVDR3B81c8qOj/VHvBBEZ2BAru5Kfsmas5YCqZgQHoTqyQqJX
iSd35jKRDrWS4mBhnFQ+3Y2UxENl123IZ0XIGFg/W8kDxkuEc9JERQ/0VXusa7wh1fjL69Dq8w6v
dwTvadOE3gIZRo6YWYiKBXrv5W1ztLgZSj1nQhpbL/ooD7akNYg+dgn4NFrXJgwVy6q22EFoM8cM
4UyIXBzXg5KxfaeLS2xw/XWO/taTh0u7T7Ng85H3hsTo4bLX7Djk+ON4hMk77WRleSujW8fdJJkY
DBQO0x+z05wH38pBkjvQp2rRckyc90ViuJAkGRWqZS9FA4azqScD5ytnYluDUyLIPNtObGylu5c5
QU49pg5g6Ke938awDd14O4KVYk/GOlk4T35IJg5XqRmg01R6W60z+k34pVcbnfT9cZyza2iJt7gk
2eVx85HcC9nU4jSIcWP5yiUylEJ4F0aWIQc3x8YhL5yF2J/8zmrISk46tHKyZlTPnmcgTZtZM8m8
DarGr9xBqfHIx7fzefiEyLxxYIs1Ooth3imx7exfVuT3Adyvdoqig7CBQERUI96hcf1qzBrTD3D7
FaOZz3o2x6NuHzjq0JCRzfDJLfs0yoiKJDb3vV58FvV8HmeKFj0xN6AFOV7wj4OQ+4L4Pq+KlCeI
7mIj0TXiTRNjZt/rMkRNwUXn0wwK3vi3SU61NxjsJOWLST6wTyhU8UdsEXq+GAc6/dXp5K+p0S6k
KrVVldvPaprAopmusY0Sl/AfYfEtvs4daR8Muuwsd26XP4L7zY59lfwmxST2JjKxt0D9bKyFzhQ9
m3V/bl01ruM0OYUknw3m0jG0DkmxJ7fxeJ776bM1pxfXHcz1z+ZnAFLWRemdStSX7hN6EDF1Hp4k
8Kc6G3IGRG+ypVenH7az/aT0vrkxqw0qFT7JUdEEmA97eMO48kvSUyCiiw1XLLeQPknq2Mj+qSVE
G9O4J5MG8k3dBRzve3BWXCRDO4x4uGG+KRa4FN9B11S/CyMLYI8FmVDjpUrZVxdRDJAhmSzUYubq
3KnX0DaQP6ghpROMqLtlsLHAPCPZGll9/65yYpVuVL8URi+pGo5H/PgM+p3GrQPN7B80vfoynJr8
I9bpEkXcmUwqHzEXR8VdjoCwjUWPCoeIQhHVmozEVTSkyqeKGUDxuwHStrMI1rYTimCaRfeUINHK
TSUEO7pziWNd4EtZm/ivd1qMz8rkHCFN7BxLHzG3XXMg2/qgmZtpntITphsFnJyKXe62TYh6s6pZ
Bzad64yHidn7CnmWzCbURJqEfPg4IqdcyvPK91YNOBJJgphL/etM19tuOScYS5rILqddPTEJyzJo
Irn7RokOPgCP+bxfmQUdscW4T3mMctNdbR/zVK4E4NXhM0YP4x6HthsJtIWq/RS4BTZ1m+KD5cgN
czLkbMWKsojVpZP80X2V3+uaD0EyLK4uLXy54+/TkUeA7jQvg2mKTVJzhE30hrJ2j+Xc0l/zNE02
FecAxFFOSVBuuXPY44dpG+/agqlEpx678d1U3EakcsODoG2Kk6V1mHQeOoX74UkrQ+eX/a7P2lM0
gb0cpujauNmV1VOnxICS4VD4/JT18CJNOkj8PG8Dz2IsGypMBIquRrwGKRGCfKfYoxEZ7I6+gWpa
w2Z1ULcq4exIHGPBSawMXikNR3KAkhLlZ8GkaKX7WE9K9mK2VhObr3wSnNlR4mZL/Pcs6W5s2t1N
bILFmWY2HsmEyBUPZFym/jx2IR3VbhMt4glu4gQwh/meLjUqsjNJ4n3wdME+3kROYEQUFpPilgp0
Z18V87YB5eDHFSboiAmHNs+7sJ2JY2b0Bvv9BCRiJuikt2QGoURGlWAX2vjbWfWcEnGRTYtFR3iA
17rUP7RxWe3TkKNDNtx+XjqnsF8IBn8R/EL60h9wJoPjFWBkQoiV2MFMMBzhgDjPmu3O9nuc0W42
pjjhDYwh2PzxrDAyJbUQsTZ4cx1wcFgg7gx5wMeHHvKZX9st0UwPe10aPZUDvho5JeJajtWuL+AU
w1FHWjCLYwFCjsq3hLZRdJGCRYSJOkMdUcGgi+VeuPwGZMGmiDj1qmmUx2Fiyrb5Up/QTMbDqFk6
qqy2bvP04BqhFxDIY6vJPIvUJz5tUbJf6dicGTpzVnlnFHa/bUR2tWcNVtgcPrvcGWs0/Edw6Qve
jO86xzfU5HDgO+aZg6ZFBHLDDrN5865U/StSpOZzQFprUz+5dYy2XLFD9fz+5pb2e9dvVAW037My
moMTeR6+rIyMaQjYysgY0Q0KgRewCgHKOGgq/rFBB/0rCCuGXn+gO4eyXUqiUraRlKAdE0Evm1me
HHPeWz0DwKQA1AkinpWWMm3296NdfOihdy0mOazniuIsNEMXzFuGebdA+DeUbQSajmm3grjiFPlr
nBYbkqaIofuQmGoB11zW/al2s6DCZunYCUE50GwMXOMPctOvuraTJZopkFJ9Y5Tabypjkv1g+H/S
irpeTt4NdQ3yZa6XcIgXf1mm9c2qBq4HLLolvzXqkezhaOTdkyxaLnFPs7E0k34lNDAJIg0Z6U6K
hR+m3i6CGdGLB81GKXsnRygwyzPfY4nYDLCBtgwmLZ3CY6aYHDqpCTYY0AcAhd6rVj8q45X0KKjG
3rpVHVnuFi7WTsvdo97wWi9lcNRsPaCK5UGB7rwZueo5iHsna2STRbDwRm8PiOjW2Pc+QZJWUcE8
+h29VOx1ULqK/jZ6FFxHkXrJHMCOZeTcEqP6jlJPfMK2X6eejhsd1lhaqAPnrqsm1d5w4kOuV/hw
J/fF9YF0xEApw97tD4PVfum6MF6FtAHipOpUGeVvp3bmU58xL5r4hpkZIayR20EKdPZRPAv8t6D0
W+QP21Cv+ZzaZwMXwFaDrQP9gn4mZ8r/ODXTUQZi2NQm+UBP6m/Ky+2ODSPYYZyOMY9nSC/fOIUn
hPisg9rvyXRtVSQWgyjlNmAJ/E1o9Zen9+KteIui7K73xxaPIDTRxGoOBZyx4p1jNirRwMmaDeWj
zvli4/o1wQL8md2g9zvXItlYcA6hOXU9aOopjNEHfUhPeA1QNolQBATZGlz94LTZ9romQkiRpFfX
InzqkdkqkwGa4MBDHrEIlzMNb0oNC/n2AxYJKU9hqz2AfYbVhVg7XfpV8kxbe5KleEq+mhG2lEzt
J8oU1DqrEK+i8LuxZJAKOmGitAiDakhvTONvyeAMENQozJwSfScaFCV7ebzahX6bB+ZYsPS0S10Y
dzDkkrscu/h26tLxIVQ0Ds0Wa/WY6ttCCUHrOUVEgsK/nHozV7jndumVtkw72RK2fCkLlsV26SFJ
TI20sRLH0BoFK7P9wvJxqrzhmUQZwp0WbskxAsfLQtYH7yMsk2ewPcvmRSHZQC0/WJZ2Khk+8Oy2
6TAwxk+QchywfcD7dpXwHGPBy3ICb6nX7aKFL2uV1LDofhJkC4pG8+6QyHX3S8kCxd62viVO4rUh
Yn8X59SBTpwetTnpSSG+oDv6WJYcZ0+w9ayQk6quBZwdor/IIrxODFiYPol9Tn2GXR/ruLoUZBsg
lHGlh+LC4Eis0XY2LePfE7TpfY9hV4qa3C51hOjd7alwncfM+8imBGB4j0WyR9SoGb/dtXW1nqeM
Qb9LNL6pjdPAjtceqfiaSnumVIrqJMITu6SOHlqbcrgR3T6hSMauh/u4aeqVLHGKpyF7Ei8CjlhG
xjkRxKzDngHYwLpULKTb6MaNlgRLidnKxVuNRM5EjmoZ1phY7qIauw4dM+4p1AewpuuxHa5Oiy8l
DPk7WNH1pjsAMdIDFRcPIp8f4XyclMEYWYHoWw+XprQWBwg3qptN9HVzOifth5Izd29yeOFUdz9w
vDGzaZ8SP6JoqtviqbqzZPUu0d4o4kDpd+yOSUr6Qt5xqbkYrIPm+Tc1qnfK1v31bII/br3kYlco
h8nc3AYaKunbQdfxI/PTIw0+pP6evtMiiOcBb5NRf+A/YGLjjUf2YCV50smhxq5fa2XIWwlHSU9s
ZQKSEjy92DtdxpzP8i8u4S0GRnDQnYRy7kHpvBBWQfS0wqw9UXwUdcnjQEX7XmWmCUevZGIcdW+u
VnwwiVhlbAIuqoyDGSItPmif3Z4xbUK+qiET1tvEDNE4TQJ3VEhQix3ZdUcxOpZyP3K7wM91dlhJ
A06uvrlgvNB12vNkRq9d04ck8IpXO4cKnqXFAzamlr37MSQhuGqo6Kh0HVbwzBspEnQzmxX+Hmrd
KNK+tk0HiJark16gOBgzN4CaMJwLCRjbYN5BcGQ6OLWyMFRRW9rN9MTgqyIi46/MqrkfpJ+AICYN
mTIoAvDnPLAuvmalp4KUG4FdVfHaWOoPrh9/x7X9GlopRyEffLEIm6Np+GIVjo1Pcwt5wyJ1cfio
V+FFwHq9rA2U5z/l5YnHvktuQmYgUehjxSRvHko9ghzijfehTb4u5t8onXpTpJD7msJy1pWpZzjJ
iqeC2d0KUEF0k3l36cBU5SaxGydzkr01JwR90xblK3HXEPQhBWjRqU+ecYu465qHKGoVGEP6UW3B
4cFpmKNgjUXqrkn+tJpJ83pFlsI1Dmab4YdcV03CU8TheJ3kN0a4EtFdPUB20GFRNduUglFTkQ0s
dEgwGQjV2oerRq7sQM8FG9Ey/TCXwgnFc7vy1LdyO31zKUnSr5eM5bqYtfsM0p4vkFXMdGBVT0Z3
RSh715KuqSdkYsumonEerDWCfHT1E+OdaBXluusKdAZTn3nb+4nceFQHcIYb4FzNIUFd3iSP/OpU
7m/SaoepLh4lEJhDqrcv4VhiwJ6zp9wMsXzSc+UWwNkcxfxSEggHIgwmBMQ5RWqcfULYJnP2YB9R
/uRdGHERholzm0mCMYUnfsGPAV5+18RLBzLe0G3Z5R8W89lGktlxtfswN2rW0fSxhqPKFKSKdn0I
3W84dBqN0LDVQX169S3NmfvpRrONcxw2JU2z66FJPmvYd+TJXymWNtdiTLyV86pJz7rYXXxpGHLA
xflwhOZshbIuaJPqzgLummkes7Sqpb06fq3dfKcpwvJOE+0Lday0od+ZNmF4Tv0PAhMaRcU5HCvh
08JqBxjDZ2qiHPxt+ESmPnAk+1ScjkE8EVJMbbQJHyYTz2TP5wGParmvBpdDU9nuAB5+JVRgBYSC
UwDl/h4KZbRuJxttuZ32U0bJ70AT7ArcDiNfUdF1AjfNhcPJu2B6QVuhHuhK10xst/hlKhKuo7ey
MwY/tlvFO6HnX343dHu6U74KzfxO1Yik5nG0ZG6fO7m/NiKkbOCf5EAK7ZfipBu06d6x7GzTdxKE
Ts4N1mGY1HwxbAQDeyjwGWHt+svMRvz3IvzAM7XR+2kdsUEOrKlItmaDtAMp5uKZL5FqrhA5IaYz
meLcx47+A3s7GlZFGxlSrQdLhLY3TBWmhPqCY3PmCEUWakB/paYxJFUmW0KFDTV87K2Zclxat+0P
ng4Zrlxe6Fgj72WgUkyxQoYeGUQwlqE2um4/ahg9vW/fFwm1R3pK+fZcnfBjDOzizqmKz0Yn4u2U
DQofDHdFNd88LUoxpA4hPTlMwYn6XcejwXlikg5tQQqpFYgpfQQQQ8H8Lw+fRufFlwBEy+4duzOu
qSi8E75RH1kwXxluDWfTpfVGIVNaiBnrvGeO2o2cHxJoS1bpPrW00FK4N14jP3epIxtuNejUAr3l
2TeOLVEQulP9JrDz+uI7Vo9eR+Jbo7nQXq5vmwMjZbTW0U+zb3uwH6SYtb0Q4stNjI+sod3WDLUv
Lxt+9zTVcsKZkBE5CurzDTwxDtnw2ySjHHj0pBxyzQ10AfiecCd2C8V5NLS2qZ3KTekNQE5B/QWu
3vbr+JcyppMtYKpq08SXa1a3jvxiV3rLEmawARykeNEHPBZU3TAqVuOTNq8aUO0Ugkmxw2O4ctFE
5ni8keUvmE/Kx1kHP4h1hppsjse9WQLM6e6kLnmeh+PvzqJFJY27ZBON7mNt1TkDRYMmHvsijP6B
6LLfUiriE7XWu+6xFhHeh+TJCE2ouwP3GYSHtWM0JjOVpWeMAeNasHhvJi4gRcB9OaQfVVU4m9ao
mEkluD2xJe7sBROLGYWXgCbVbSvHm1+4LWc8KI0Fe6l93WsfBYtZDOGQkWZLoZZgmKCXV2Mud82g
2bjTdHzRXQdQCL6XVc/sI+0PhzwNWrxXrGNJVo36jG7Ixr3OoyFpbfQ9Je+I3KbjEnZO842oOVWH
jfgWbpaQh1l2+S3VxylmP40fPAwZIM735pTAIzAebOJSLv4Bu11aOC3XRWx4w6JEIU1KMCfr2+eR
fikZZZdorPMDc8NjWXnZIRI5heLdk4NhqSRCsLKHGF1N4gcoiChxAgF8LRlyAe6frCn5TEg52oYw
X7SJMreyZk+lSwDtZe4e9CIbeGx5N8qA6zNZmBJBl5U2MrqATQp4eGVRBmugbUNIJq2nhvyuhPSA
6YVkq1lHL40jA1NJa4uD6wNKJQ2K/87WeS03rmxb9osQAW9eRe9FSpR7QZSkKiRMwibs1/cA77lx
Ojr6RQFK2rtIEcxcudacYzJ9uItGOyIM4G9uG83NZmWm4Gayrefh34IJ+zrGVJXmSDhsD0EYoiR7
KZp4XBEfvIq/0sJ2LoHv/ECthSND6pVGuR5O0YYNXntHhrGKJyGP0Szkj6sYfFquvYFGCDa+Vrzq
HjdO5nX8o5P+E8Msm/DyHR2jKJZGa78Og4EJvaV1VDOm3/HuorTE7rc0pXL2IZVA3c9OqBG2TZ+C
SSs169T2fbAdAsJ3W0G9pRDmTC447jA6B6oN/+j+8ONAraManc6q6ejF9p8+IqwVnLaEwDpO9SVk
IxKmumFMz0VAQwpzPe5rEV0zbfCPzJyWRcD7CWCUDzO+/rUyp0PGoP2MAPpilta3UWyZcCcry7kG
gCq3jRGxc9pjc0kYAPAsT0kMWC6iSt9wjM8RNsKWAD1ZgoA8NBanaXekfqZ7EFvDSYqG/Bcj+Ofc
GDpD3xxQ7+Xe+J7qJN/kPRO3IjNXSvrvs57cquMzMzZiQJIOptNAG9LS3nzR4Tvo63VLcrOZon3s
ZP5Sj1PPVMLzqfmHbTzURzzf6GqKLy3rmYBNz12DfCL2ArEIe4CRhfNNIBVzCyFBIbZEGUA24awr
kSQoVBu28nkZRvkW1ADrSvVv/MwbsIFBACWbMWU3uJxI6Y+GZvGv8wk/rFGthWV5ybCnGW0Eth9n
n1EkB8uv6DjXbHOm8pZA0r/CEbPeFBH0rZJ/qdvuOYMDQ9QkUBu056jrB/indOfCjCjCOWK6mYZX
jxF2NvIszcJk+qK4r7zQ3GP0iRkMtiuP7KFFkjDJF7mzVZiCNuAh+Yvrw08rNGLsIO7qEHCLzlkm
g0nOUGTQfx3hiBJajQZlrFaj0N/oX3nryEKCzt9FpEBltLMjUHiFk3km9224OuSE5728+aTjrqQq
v2JiRsg/ZFnIcxe/bJ3GaxKndj7UaBAq/icoFQaaNVk5MzFvtR4VMBfaIxw2ExK+JpqmNVjhnDJX
c0Ey+uhnVo2Xw4ulEhcBvsWhDKy9E2DKK+wtjF4E1EClMv3Ue/FIQQZTjqHkMTS/FBIegFF02Q26
R5ozc9VT40N64XPcbvyKY4nhem9scQZwBnMNljugRmcfaYrg7Elv2A6awVIh2EU0IsRD4V0JSaWI
tu5pwjihYmoIpUe8I/fiTJ5hwaRFFSRl+VQXKGHjhTOkjKTSQvxoCi6i6+fDAhE4SBDvmvV/0dMj
6FewKQILhnpcjWRFtQEyqvzFJTa5r6Zih+gC23HN7uCSyBnjz24bYkU9S6e5xzS1TRJylYgBI3KW
eSUGSStvOI0RfWbWZCvXgBCfVOVg6A9M9+iNEa8JwawJ+cIJo6WcGfNxGG6V1aPF1BGAyeTLZvD2
lGDUXZOyJ+oyOiTOHkuyArs9fQB14tWOPx1eSXrxkuFEMO3CjiIsjCGiAanjtJAtJRI1Z+S8nkdI
6Ut/bTn+c8tnlTCuYVUVZbxpdf+nN6NP3bs7sreJRmHNLJFB4VFh7x3c4pksCrhrpb8JYEIu2lL+
TQ1uVzHLae3Y5vNioFdWQ09Tl8rMJuKUUOaMgzBYlEkDtCItlNeWaOifpQnbbMxKGDhfgmqECFa0
+H7JJ32qWhSfFYZzg0OkmF7bAq2iw8QVC57+5OvG0fJ93Jqs+sUdMZXCbcFprGSEh/ia3Ep/J3Ti
A6A/bBSxDuaTdJCF0ua5ICuIVrnXvVYxyN3Yfa2iP5oYP82eM26vdKo8aFyttk4EkFVs+TlHKV5r
+m42IzfOXwcraSg0wPnSJy1A59R5oqF1BjN2GsX4Yxowcixt3NOE6Z4GxG7ITY0rhKMPT5bPZhdv
TN1embK/aa3zUWjZSzN4Fx+NGTP/7svIhYHcg7q8TnixidN9VBmCwrL5Hqfo1EYRrrbpXqEmT9DV
HIgyMImWqv1lJsxb5YW8lQRCJ50CLsu4Oh7PZOoemdzv7Er8+r3tM0Zsf00Xxu+7H087dHELARqV
aQk7cl8YBy0CGVUX0HWssepPSs/3WuC/1a5RvExuv/cCYD+WMwy7xMCBYjqatfLFX6Af8mLp8h88
yGCvWoUeMqWV6VqZ2tGggYVQT+0liQgTSMSrSjDP8HaAYp4IMAOAvm3LNVZOEg4mjAIgR7mHagYP
bYWWW8TnKBfkNYbwWops5xuQOHzfy1c91M3ErCB1ubzJJVD1uA3PNEUIFwkDtYAJ8Z6Y4SryxQWl
9hH06bPNyXyRCEGTBdTtFGwgVN/YTEm18OSsQh9Ql+X05vJDFKNkHuLsNYRswsx/06aOvxwN69nD
CyBKexf05kDDLH4fRfPuA5McZxqcmbN6dthSZoEv6Xpr6L1HU58yxG/RUck5EiBKFlUsX0Sd/mYt
HBTgM6AZjVddoBxvY1qvUXitlXlnKPs+dhohQphnFm1IB7GcQJ/3oFkU9xYxRNSbLXKqzloUHOlR
Yo76Id0PYdRvZaZ3q1G3/xq00Rw+EhWyUTQhxPnVkLMc84fVBJPXVOAVotCxklfW9GAT5uNFFOLb
y+Qn2mP6BA0NppxWW2/SjrFHm/ABcJF5A8TMsKBCwYK9d9EkVto4D/fccEWETbNFB2ZF+YHexyX1
SYeYpn80EOMNXnsEb20RrOqOQU3Uf6eOl22BSTISyC5e3KUro4p3dPb+Vf23Lmw0tNV4T1SxN9zh
b17V9VoM8zoaNHtJ/veTWUb2kmAnDGwl5wkSquXE3M807FlmnpHLtgG2t6YbuE30uF/Glnrn73HG
YL/NcufdSljzKtd4HbzkAvNk280iQRvTPCFu+3AAU2a6zQq2Goec6qNnRo+OH2aVNXicXoKN6xt3
k2UIwwfJ66wRkfhULg3XvHtjp98ZIc0TE1RlqnA4WEyN4zx5MRTzIcE20jKvlYQCwhHgSGrhf5Be
drY1FDITH/alOAbVNC6y2fwe6v5bEVUHr0Rp19oTMS301wMyUfblkG8MjSiLlp0cMuWN6NDdGAhw
eGlGiUsLGGW63a6n2BrXbm7/Dn66b/ziViBCkE68p9YRK3uaPgy/7VFxH8DWvctS75/RpT21Uk0H
TsxrBcrelX1PWz/cJKF/q2XyQWOcjjqSDSfSjpbeM6/V3vKE8TGOFDY8zpeRzilpMPmRUDoqmPZr
tPtgHRG9vWGlIrwmHU76nFUue5wROjQz20vxuHg2b3aHaJSWJTpVNPu9WGWt9swygcAg1JZRTac3
ArBNLgHDvjS11nFUvvRltRYNymPyqTdaAyTTSYfviQYeol7WIemnFyMoviMxbiNQYmQ/JC5FGKPW
rC7jZe8P1ZVswA9cV1ck3XIbG8SJovzJPDbctL/2gkgelP9vGiBb/L24/igkGTT1DVC1ImTzC6xT
DYmBrvRwdmLCjziQ4VazvG2u9PoQFWPBqA8uo6n2BCbOUqOcoxddL9cJvvgL3GxUkaM+/hvae2xX
y59qgEKnxmFhSHM7edERU6RajEngbbQ57a2fo2xQShQLbdCOeRVYTMm1fJkmqlx25ACR1ximl8Sy
rAMUi21r1+KYo48jSNM7S7N2zwCXMoYmhGVTeAFJyWoyMUrtnGkCgmFLxGHmX8zCY/uwae5jWP5K
D2EdxpeSPF60I0R5MIpHUOZvdYOoANwbJjWpfXCZSp/UgNvTLjwSJLId9q0BVI//wcwVj2m/NWtG
Gk19SUjijXqo1BVv4SOptJXEG9eALzNTESzbnWL0j5GeHN2gWqXYfoqfJvbhhDInSyMFB3tM7lbD
3eyZ7ZuVEEhCok2afWoItiiA26/SVdQss/wiEE+RssZ9oH6HNqOxIbvfQXqvOFmGJ5vgMwRD/oas
tGNZHjLXF0DOrX7v00eqdVBnIsRpzrFwlfjma0tTyq+qEhQlrCyTD4ZrJfdERgV9c3KBITAyxfzM
Jp4afp006MWLGyNnN4kN9OgAN+QlZPpz0aXlfkjif7Xt36iDt2rO2wKOAhvoLw4V82AxmulBZS4H
3Iuu3rEEZTQo0rFST65wd3hhdxYcIAd/6qIX87HHZFqiu+6/qAlOkU6Rm083f2ieq8p4Buc7axpp
B0IYqrFR+A4yruGlB39KY3xH1dLMShasQvTO8ABoBabMXEWrIhgODeaC0i6+PaP863cEI0TUsXJu
IXuMHY2CLDCjRZDfEFDJp0vOuxyK/VrHDl5dtN7562b5hqK3XlRW+8wQFPym5a9Ih5CHvBenhOQ0
zszNuyRM6iDgECk8S7xXyWXK7HonXD1dULECQiJsyAxec+lq60kBoRGYDZZNcEtr748ZPNml5Cl0
FIFKkiE1PDI3FXVJV7K1w6bcKRRKcpT5EQj22UMkOoJ+W5uD8elYjbdLHJC4TX2qMudoA6fdW15x
F6a8mWxZjRX+KQCO0Y4IRuTH9Xmom2prFSCykpYqF8j1t2n1BA3++vak00uO2foluYZDZCDGoUQr
WrgBvRftoV4d0jBFIEjLYKk5xXDns7scgh1an/jaNOCsUy9S2yD4FnnSkh8yvfYmK2ZaAhnzC989
GYN/0pL4D1l+8qbS/DTzj54KXm84uN2OYgpzkUv8siU/sjw3oPkSUSzqk21l/9DRzIgXmnEpOmim
qlBPPbX2yQ1lry2XluZ4JzWV2sIroLROlLz4ya39KKJ33ULR0Iql1HBGgSIH1lU2ZxtQ2mII2ex7
56PlXOcnnsCdZFkngUBRZHa/NnWQQ3k3nzfy6TAgTA7H6D2qCHnzKnuDnI+ALUI+bCirNPmnkgM3
Z43IwYrbos4LjH9mi6YJYMIGSWi9Qk+21zOwlJ1CGJ91zcWD4jY7ide9bzZHD4xwmzg5DF39rbeb
M86g4kDW906vCXFqyCTuYySjkG0z2lzCaGk4k93IQjd0qN/arnhFT0W0u08KYBlx2Lf0Fhq3lwVP
RfZsTmwxhcQMMcTWFj5OuzRpla5GujyUBSWZv9E6bwd7kz1Ptm1stPTLcwjJS0TVbIipv2tZO0uf
K8Abgf1BFCjewNx+J0wGLQdTNbjwMU440zRxE3KLdKQFK9PtD1b6Ccc3WZZzSo0XMUJx0eeCcbaX
JpaCbVj/BRkC6B+4uua1V03Vd+CiL7jzml0b+zSSc3prOgHfKXEHU4nuSDdCwNE2NnEv7++lFZzr
DNVGxIh82VMTrDJcGriRA56HaANAmPjzO1K4TSERp8AVMuKNH/Tldow5GgdriDwd/oiDDNxkL+3+
6KpvMbVbOasQs9hfIynizWkISy/wxyLq+rLqzFgKimg8pR6SLGOg8EuoT+vmFR2ZDRQLyKQI2lWq
nD9eGVt7OYwMEvp8k08k76qW/OtBDRfdRoIThH9wbx3MNpBLM7XSVd1iI60mh7ZU9uoShQAZMMT8
gsBnCOJ+EWTtiR6AgCFI2gpajk09Ne+ojf6hxcuRVpInlaeISTV8S3E9/VoKVxe1PnIfgSEJswyD
cHwCG8egmaax9JI7X2+w9BG9MqkXLRpXeonXXR8txJ8NNI1ao0tGW3pZGIAjAt3l4Bv1L8Y47EWd
/8E92qx8Qh2YZd+kRyYsAtNkZbAcRBP6VI2mcR6C+p5CZpiKadXMQ8hRNdEjGlJJxBSxa3ml958A
Z5vwXLejc2lG9rAsaegiR0O8zA24ba1jpGuyKnGDo/oNrK8IPRsm1PFuTPHd1bRpGVT8HiHl2G8H
QPfZZdAZYDppmJ+RWy3GyDpNGsIv3Yk+DJby1TQil9CnHviMfYTTdcjz7polYmvGqn8FckXJQO6T
0KKLJSOdsg2nljIaewXp+kmpcFMaQbVGugZEBME6Xk1AK2lXH3vjVfBkIBK26z6q1TIS/FntTufz
Sr4ck1uy2ktQ9sK2YzZRzNnS0i2WOqY/Zo67YuC3kmliNmVOz7Dk31Ozf2bylqylNFb+HC9SQDxY
tYPEgqbzDAw8gHNVeIRj6F5FZoZrfEzlGg2piwfMz9bRHDzlub5F73j8LNwo3/s++Psu71Fx8WHu
rFiyLlw56vYM/lidxPSiGewBndDlzSCkZaTN1tpI+VTu3loS6/e8DiDaHTGpkS/jvTKyZq0mhAfG
RFnX+v2bZ9LzHBjgdQjRdgqWx/sUZbucnChKv+QZRaS9JtEnXY/ND1Fp/T32/OY6uiRGEr58Sur8
nGecleLiH9ml3xmZwzvfjl+QNjbPBvVpnJyl8RrACqiGSdsTObQ0HcMgozbKL4BOzKNqPDYDeMwl
dMt15wniSmI32JR+bC8GLBO4HbGZDz43iFsxeDBwilHIXfK2/9UcB72u1sXXCR6YeNABW7ffCggP
l2ko+Me69pldDM0LVVUSF8dM+v2hIHTlUs4RroOcR/fB9JLrhwEDgh5hI2SEU6270tdQU/fmM5wL
UHHo6sDk53RxDCv9xdCqE3nC+zMHr3UTCUgMq86F0UQr5UQoF8rnDrTXWlnF0VM2zXJZHnItlvfI
bUDWYXNcKocIlQ4GPoW6ljKlLbJ7Vwhn1UEpPSYkBh6kl9C5Ic5Ki1P7PHF2Oz+usoZOtRsjnXcn
Q9tkHpIiP6/FySG05anSbH/tKSFOXdUsuqZ3Fk3jN6cRX/ueY6+xkQhDngN0f0zwp/Cj5h8JqqPI
0vFD8k5tcE37RMvzsJ44rGFiMy7EoaQv869BluP3Q928ZX7sMq2s7G7bmy+a51RLjrXBZUrb4PK4
UqN2i9C97x/f8qdQW0SD1eLc5exVgHH6+p8rWfrnwfeCGTehbbukey1DvBKPLzoQVMITDHPNq0sO
j+8lKWgKN4n1lZbnzo6JN6Lqziiv46C9Rz4KzYkDxnpy3P5Eh2s4McCJ816rmHLNgboOZyTqj+fU
aD/A9o5fTq3NvhpZH8PJtQgGGLcNk9BPL8mTjarZs0JoMHDBLX1j5mplBJF1jzTZ3Wwe+XrUbaVl
k9hXZC+JEdt3OPF4WZofI5PyZmkBDOS41vac2fR9YReEJKUIKFqkp2JZEoy7TbRuUQkXuZuTDeR0
giEHNOyX6Yr8gZWf6kFDHa07jDMChyKFvS5y2DAMN6TJigTqbKRVgdKST4judBfue27G3jFWRg+A
v6oKdevG7GTrTsGeXei7LLejZ60YGS625fiFPdbFkepg+qRy2DCsrEkQAs1EQ0B2r6NGDpyN+uJA
RHD3SuCGWNXCt9eKAcqrdAWZdvRJQXCVi8dvJF0NycUBeTn//uO34o4qyDTr26gzCvH82iXpMmoO
UVOdKsgw6WpyFMq0jH2VNVigtsmYGoU+n1VTpVBILU/97cM/GJKMn0kfkRehM7y5eu1uqmZQM2fV
uiBXchZlPOemM85ZRZn34zHN/DNfBP974ZuWdq/s+qZJKMZeZ8FtG/39FGQ65RoP3SBwEME2Z0Pz
h43yjeIUhJKclKG1XhklcozKZfgTw8Yka2hcOgWBHy4q3WUQhQFpLGH54nnlqx/U1m4UlVyVI2Em
mss67dZl9unAnImrT7uzdWBCOX/sWWjB4POU2kHEzc9VFpraXBDGCLSt/tRq1fdIzsymIeIU409v
p6cppMxIEZXUDP0rfcukfUf6joPew3DwM4bWvm0DTe3AzzXHwRH9Ms2Ve3SkKs4GAX0L1Vfyx2oO
jfKCExVbka5MlTvLdIqaS+Xr3hKgEaX2/LDTtWk/D5SUpREu4cXl2i7L8WOsop+gAyHlxbRmbV99
qTiVP6mvf7az5mkQQV5cOLDHe9FpQAVAqNNieavBUBDchJSapHdqvlp1F7snkoK4IXp5OKXAzDhJ
gJrJ5c4qanqpqOq1beiJ7oUqUB6cIZRPoS+Gm229MJDWjwVv8lKPdfHdEVLSh3byOREPtJaRGhdt
gVvZNxwS+LTW2tqkt89Zfa3YIJJIxtl46i2HsCo/GXk4TKuETiQ0ZszebvU1hOv/XOGltjZ+ylrj
6Lz9sV00n1Vp7hDOuL/KLm+UwxFh4y9taImjQme76Gn1fMG7vrcOSIo8tongjeJooXuh/oZwRcNp
xpWmwUZ+XD1+6itjIGs+sJd5Jb78OHJ/tVxtm7J1Pim1GcRY7aYNDCj9KlPZqqxJ7gbhl3zoPpyL
yhy//JzJLxrig1uN0Yuoqg7FM08zst9Gywz2hF/bvDT/g7Dr+Hu+wBDTXUx6p/lsyGqNLgWPUYNa
p6PcD9Vah9HzbGb0K1G/HlOb/62TFM6FZgd4JcrJhc1PN47e1VcOI+ET75m2qelQrdF00F0bZHNN
bGBwjx+MemcflcMpdV6sPKHd6lgzj49HyH26E7nD5/nb0h52hYORNNMqaISJSWUQE/g62fBAR1tL
biPcqWOqGsPdJHm7fiyNFbO18/+9SH7UichObkfpW5pmebErZEj50AwnEw87pRaqKNlnihBQ3BEH
rc7p+FCCCXf4HVyB7yJMzZeObKj15LIMJWb7D4EF0ta8TcHgmRaBtM5eC4EiNtB0t8GITNwrxKXp
BVOZQLxEg1GvPbeH82VqZN2kfk2NGwGz63uU7RZc5u3je0zOp2Wl++ZdNOl/fqVgUHTsJJyUsh/r
a0pk17Hxezrt2LTNlD0MU1CCyJjN8LMYc3WbgY4LOyMGB6Rbc7NCCoemG0ksbRWDM90mUaDokBWm
1WcZ20hZ4jbgZp472X98afJxsHXO76TFLibVBBsDjdwtjEl6Sxnif8fBzyDcee/P9nYDwnFpV4ba
oKTZ+172kwyd++tgMKmT2f1Rai1ngNZFAtyEW33O++FYn13/e1Vg9P1/v/ffn/73amZ+ULKZizYL
9a8WIYPfhPEvGw+NjU51N3cYxq3Qc8oaj4GBm5GjA/rg9tjf7drH707ngAgJ1mJpgUXx0v4Wp84d
KBt/sagePyy3TZYTkWz7oOLEUBDEsuTUXV+trHCIiu9eAOPV18lImitn0pGjaMJKrwMEJZIN7zfT
povCXr1CiGotKjugdWpjeBOBbe59RpB2bJrfk2n+z4Xxvxfzj7pafRplc+RomdxKRp+nzogYktNo
ZM4fcYCWJGR0xGgf68lxDgSaIdw2uk0j5/9NyFwu6/NfznubJuyse1Yq9zo/6iq3ZAYxOQ1W5byB
SexHJzRmETAijHp4u8enx0ObJRHPC1jvXU54R7qiHM+BxFNRRD3rjzINd//4qPZJNl6CEq2ZG/G/
rUfb3Vt92r8r55S08fjB+QTxakw71V9i4k5O/VydtYlMD8bkUwuZ6D1a7H5Coh6x9WMljGQ7kU4z
sPoew7jJV7EPpEvInO6IiXjES7SXltAneixAzzgsrWyvdQ+NcSrAADFW20JWtO5laIfzg76uSRgN
B2eXGrE4EaoZnSY/7Q+9zu7ISbpiKnlvBk7ecvgsqnsRB3NjGO3d//fKZp5tIDM5I8nJNqWO5cJj
6vDp6d1ucJyOnkFg7KqJNkxZlceoHNWTmt+Zyon+74cZEuJ5CoRAUG8UkX6O+ye+IsMQ33YEtloB
PttnjLiqeJiIbBi9Ew1x7wCRcVm3zJzynDmd0dwxqEZLvegJEDM3HdD0rRuXX7S5EM30xhZ9GCJ6
EvHY4cSmDxBtT4KWald1/RvSYVZBMojjhgO4XTO9wBvBBwfT5dBFdwfxoW31v2p0T+i6LyqVm9BV
LAjjEh7ANs858klj63j4tJ3oa0xd3K7Npq6ab03zycaOkSrlefGXhqQfaH+wGLZbW8MtlnADr5IJ
HyclCW2YcG8KHchfMpFd6MfLxoxvhY4hzon/EY/2que9t59wa6dQQza2H9PWNZaUtOVaq9B41dEO
Ho1a6TWGkamk/g5Qm8kUy7GRuBCTlt0sBZsYH7h4YzEYYWx26YGiDfWYWkMWpW5BeoQtbtMUwxmo
yidBgQh2fQLBM+ATT26IN6/v5Kdy5n8baOaT5gG4qG0DhF6ErouqrVgZaA01AskP3mDs6zSAmKrN
0THEnJaR/2q2IDZ0k7apSQcAVE/9x5FGuzFA8qEXDhny9OHJi7qPPvtMKkSRYiSqQ3Cm6WJiYuqY
1oQfNh+AVdx1Mb9EaZCrwBq70wN0GIQEr9PO4MnFJiQswfTOjOmr65b9FqewzkIoGJT+WbWmDRnN
s+ui0oulptaVFaqnTMYcVTT3u5x67Kdla6w4uC96mWdrLZ6++QhsC//bQTO9aOOmOOAmu2b1/G9Z
FsNbJ8WH80ZRq69NimJj+tPrQ78rOnmGGkOuOsvutunda1EX2rYwsO1MsFkR3TPQSA33WnbdVyoC
bVmN9JG0uOZ2JjzVc7ovm/OCFrUCOzHGNQtMUqbr4ZI5DlHlPUMc5ca/OdFwS6+GVNPgcYorfpNE
v63wgmEzzOp8GhBjR0c0bPulLhpakZbTP6mcGQc+LWHsZRk5KDR5STDUf4pJfVjTNapxG7Izik05
3pvGClZMdAEBq/qDiJdXFTq0YCbkZaNbbtB9rgxc21u9kmJBpOiNnNhmQ6DYMteVj4jh78SncWE2
Tbpz59xXJvFnCOw4+Kz+mRRdAJ6ZBwOG5CXkOty+VnLgrjnpboeSiZSMOuaM6IS6ArxTn7PcPXDg
xutlGeZ+vBPI4N2smMTwzm3qnaIO8aLeu5Y+sKAyTbZx6MeX2vWnrYzwPOdtRmUisbdIQRpa519J
bBXItLxT3CFyG5GwSBn+a+dqxavrTa1biACjPP2q02pYhn2PSEdGp0i0mB9YoUHP1+sXb45xphv8
7CPdCOo0IeXvHAeWtc5FZaxy5IrPru+xUDdwfoeW5nfe/sEykWy8zPmTI5rfdQpMkwbGASKoXHhW
9xIMLIGaEYw7j7FXXbgg8Kak3uklB2OXw9pYhjC+mDFqU+TsIRPqpA5pRN1yU/bYU5rWONFDsa6J
a1pX1HfYp7hHZJ2fcqT119aW3gmTw5oGwXuTJSPLarYjIy64ptI75LSOkKmjK4UL6DMzQa4io6rY
5dRC2P4Cnbp8VC+6ThDFwDHoC0jdFc0c4BikIu08TsZndvWLOv8ywB2ih/8FhKJujy8S/bdrasPl
8ahviYN2QRLsHvV13OnWfmra77CFaRelOlzfmlqUyto5m67DoqM7LOcqEXdrSv65wH1+ha2vCL9z
vxwZf6pCO0Cfs+4sz4CZtdkcN2+autfvbYfk5LoJxJExbXFqIWEva2bId3aNRRwl8kfv2oWbjDXP
2z86jkzes7r5aTH9vEobAWSWWGcYWc1FxqR207dPhP4Ftk7+ZKL5TDipvP7nFKaPb33udEjsiEDa
Zlozn9QE/jEvJKjLMb12l2Q4RsMs6jaPI4SejOOK1hF5QHOzh+ws+Igd+kTNpepzu+Q+UWXOTo4/
utZZ2wRpxlK3+mYBJ945PDoquAJzclB0/k9YnjTGrsYTOnzClSylkFeE+k8R4S9S0yDfe+VD2fLV
eLXZsddxU5ZHNHCr0gLnAa2iPo561RwfV48vbs7zFzinQNu4O8tuhzufURhOVhWtXKkZhyQdmGj1
IZ2YSDFgdEYWfm+qeYx29YlsJGtdIoNdNJNnv9gGjWQ8Rxj6w+nco0te5xKDOodzP/doHU1NoMBu
zZ0l2NgMx98H2AgXZdT2s8jRMGV4Loi1DLTt4yGjMvuZunJYaZMNR+hREcb1Hg2N2y+N3ny1G11t
a8etsBtM8G3K4sQGwSnocZmEY3EyXYOYOrvGGyU5RXA8ehKRMI7J/EUPo4Q/0Gy6Aa2wo8MwHh5f
4mBAJPrfx4+r0KSjjYkN9kFUnZy0Cs+PL76p/+fKKbuTpo/G/vH9xg/YIx/PerDMm2dbCiBgoOi/
YfJiKx8YTc5fUFBIgOxzBUsbZI6IST+GwQ1eZpbnznW9dA30M/macYX0FnFS1U7zTJ7fmxGVyT2B
6gStZ6i3vRTxq2eoH3OgZcTYwFzm6IyoAGx9i23cvD8eDhKUOh+vl5E9DauDTqpw4TovyOyImBsI
mef4kG6rOcVDGI589gTBPErh7o3NNH+G1tcvZD0G+44oFjKjh49CSfSYltPtA9/Xnu1EI4ipLxva
1Jj8wxFBnGPb36WWg7SM6vLm0JjbYBP3dnhjgP26B61n9Pi4ykkU3hIX6B7QqlhbjWb0ovNqCFFz
/ykdc3F6XPEfzwjHRdVbCJUss8DqMDGlQz5bHVJLQflB2kmOCcDJ9aML6ZPetqsn69XlfmxMJzkw
8yxRJknh7vF8EJObZcuGcuS91uxfRhTG39r7yIuyRuOYa2etIcxLS3uaNwXjA5Mu+ePv+t+HjwOx
k0p2nGjiLWvbLXwI49MnHZEo5Y+R9tfOAR668rRJx6JWv6V0Im81eu2nwq2r7Rj4fzNzsJDvZdam
ylLyPIFYv0eUxbGeLFskWev/Nk+NQm4QjAVnx6VKqhKjOkRD+M93ZfssiDd/ho3z93FQtuFDLBu3
Z5hm2QZCVb2D7hYwNwny4ejHHgfHONBWQQc8D3GIFVX+3FqXr4lEIFlqzkDzzpKv3v9h7DyWG9fS
bP0qFWeObnjT0VUDelKkSIoiRXGCkIU3G2bDPP39kFXRN7oGN27EmWSKRymRAPZv1voWqLiFSXqh
2gXK0ejY5JFNln0Julz2zdZ7JrwaJqEJAaDAEp/QPuAV4sOLS88Dvl5m/xwoTs9H2cGEwX3Kcb8Z
9LLaMITINvh5oos21YV/2manI259LPx3NxqIVfK4iavx7PfmOPeSTNyHJProSdX9cQR+47Dl1HJM
giGjorr2brCrOlKjSIOOl/h15Gtk9tpTwjlIcCB/VBSFD8DPKHKUga1i814w5d1T47IbLhz/MU7G
9mluqGltMy/JlTn+31eAlPIfPa8wNDIX/nnDa8RdzSGBvHlgLo8pI7QbcBFHtvI2EhR3cgf/TMOC
bcGRaBxSBlx5tx1SLChECrPucC0+IAta6T8fTyMPpHdwk9pCBwPE+n3SkNtxfaTUq49Mwy1qq6m1
rQf6bZS8PNuHFnlmNozuMs4GBAslFO6xKxiYOUofrnmkB4umzAnU7SUfOhXfJVb6YF4DA3kMubX3
LZPLPhhQe8Lb4umReJB4p6sfy7J+dRSJBndo53++xrmAzDdufJIoJ2aAKPQnm6BGFEXZKxPcHPxQ
lX0Bx52DlcFsCQN7NlENXhoPl3tu6McRJ+ZCr3y4X4A0MJEC5qqr0EII3cm1r/cY6ovWYr2I8rXH
JLTsnfahw8fadCGuh1oNfq22ZurHt/CGwdwALLGqgI1ETrCV3RaU7bXY+crkt0vlVy+NyzCUzibF
RS/T58RJlLNFwjnD9gzDQPYSNqjlko5BmTnKLUZxk4hBcDA218FMmhcC1eVqLHiG2Ux6l+S60hnV
NV63GjTUlA6aDyRWdAp0FZ9xsJWUC0zNoIL16NhndA1h6ryxlK5x+6NkR89PhtNr7yl4qutsH1dd
vARzmZqmDsjJTLD84XTlvliaCvlEqqrioQE8OcsIgQ044+bd6NCLYkUh3jSaVRmzroDMXuT3ApeX
dtNdvcLLFK7MUVcPAcVuOqruksH6ozYnPC7vwkx1JzAZ6yDCa905Ffq40Z1zNeLPRcm56ROoS2Mi
nz0Aws+dFp4rrrit2ZoWeEGHi83R7mqHSR+VU7YwVMTFXknD2pGlvSDK7qAqOst+uxxXtGslMslx
wfZr6WvOS8B59o24KHWXWJeKAJWN9VLYur3GU9UuRd6SFAcMJ4xRuBIhAqrHMeA9E3jVT9ELANbY
SIl4CSUc7LpQelqW6pjIAvG9mxtbA8487iCID4NJz1nhU1ugMGPIUyIgakLtSTP8VwBpB2T6zTZr
b5lA6FQB/IrSPcPCYq+pOYlb1gAlU+wq3yD7NAu+bXRVzDvUZIMf/lOxxJMfIYwDNgwmtv+RBk2D
6qgrv2cHSubqMi21r8AgzLLOj904qOsckn/CNbCoGhdqe2husgR1iSbPHn0i/insT+bkhbVUbV3A
LFh58SkQXN0xL0cGf/DY20zYgFtvhIxAFQIOLa30l8pUizF9rdExHIa+3VggYqIQi0rpklHh5w+z
LRwGFeoGGtRSNXuBsXwwmHUWa10fnaXeA/ROD4aH6kBRsMgEjTuJXPlbX/Gbtej9DVSl104MTK+t
NiehmK8VAJ5oJf0dEIsZD558nbUAlyCP1UxyQh4V2k+eR299IBoEZYAHQmsTRWCyAErIuRPuskGB
8qbbYoXIF/CWCD49LZunmZrua7tAK96kz520xQy0BkV4K84I2SZ5+WCtccJJbqUxXrWeY2zCIl5b
Wamv3JSlfje61CPA4lftxAnrr7UgF6IywI/2ajOsQnPm8D4u+xHYEDGMcNIROqe4uFXAlyn71VmJ
nsdJrn2ooX/SO8LBHZWRPbm4+jhxtQOrexZRgQOcpA5HV7aaOj6m2AW7tF3eXPoQknL8hTqoKOik
ah+ori6WFnUbp6rjg6MJhP1gJnVTMk6R9BsFUSwYS0KICk0OXlb9akzCck+stoEXV8xCGva6vrF1
HOeETcA/pEilD4hm76ifirVKXmFnc9SAIseb0MVbrJQ/aeUf3H6AEmW6h65w7tDsHo0bPrn+AAAh
Xbil9dU6aFHQI+3tEQIALpd+TVEYgILzFP1OFTWsDVQ83CeXwPBfOsCem7ICf6cHZBUUzgt4w0cT
4vb2yuKtyt21Y0HbdhMUK3ZJqof1S6QbGK7MWQtUrQyRinOXDzaCMTBiZb3K8fJs8rA29nrnwmW6
sUc3iGCRP6gHErT1LsLmsV6GfvRamN4nSAKgudGyZXQza9TEXbJEYNhkwvaMuF1VjjTdSd+MJPoJ
UM2GpsdvHvGEJq4YnKppLzSpwS907xmFZyT26XRtWk32yTEK1Ql6gtTbYpXkHuIYqrNZ9lQW/Wtl
+MlKFfadpcSU4D4AIHOxycUEG1PrsFcMzFk6BqcuEgta2CNDyp1onYOvudhNc8AlUc4H4T4l5opS
5Joi7V9VVksWyR8iWZuw2y+fytSBe1ZJe2X680K3f1wX33irCiblqnFpxVcXQ9ruyLrkkIDOVbnV
C1kieAWMOKaW0uPn4DPD47wpavsFTvxsVItkTqnDocTHrZvM6nS0IPPaVfc1Sp6UNSKkcAhZ/E+g
c4o597LjAJhqRxOmCikDEuDxvEPtXoypM5co+WYD/LunuKrY0wXhavTallZZnhDHstnW2eG0nrrV
sYguIDg/V/0E23WrHiZhiZxAAmlp4GYxK4n4N4okQYC0D2IqSN5ouVA87RvojcH8B4mj9tUStYWD
qII5H9aARh1EqJMNUm3AiaiEpbCBDTF4zJGK1gw6gIXXHfnRQaa+GWGP9nvCo1XaVibEvk6emdTI
11zq3H8ldnmSUcJ1HhmXrPQR33u4FzTkxMxvgVvBf2lY2XbEO5DJaaA2LzNaN+M78sJXqxEVS81m
0dMbZA62DwSU2B1z0LAVRdFYmbtMTz772vOfyfre6l5SkzQhrg0hQschbc9Wqm4jjTnqqDANaDUe
uGHtkMdshOvRBB8mowoGWDssc9u5mBVENz8ggKAdGobZQCJ13QtOnP3TGUOgpwL6kXZFMomvkXJa
+cLXmUprwlranelsWLbj3JDMZoUh3hStHF+0QQAXBXg660eT18bDKQ6TeB0nevgcEgI6Y8cN0qZu
fmL8uYgSx+Iq0nvaKfaeAYWZbUUMIbUfsTNXVYVRzBx2akugKs9DdcGwp4YzyYVrtQMG8Ya8hjjc
F4QzCkwYCufcPKspmXCapLpBxOKAZCxJ6q3Wmk8udeBS6sOhEVinCw+NPJb/LZIyQQimhV3CjlfT
ocfMHQExvoSFNvbfncE4yrd8Irt0d06IJN7n5B7X4OFyV3sPpPrphu9cmpjAbRhCupgiBtwxW+d4
YnTPOhmBfR2BGyNtbMNNpWoINEP7yRDJK7Y8KpGROOqwaoBmo83pEpu63PsKR+CfQ4XcKsmfebY9
UEki9vK+A7iJfpYz82UwPjMtx5+VNIXYIBXYTA48uUIux0a7mSXF1li70O54rGgsZgwXAn8UMwrC
4D8HB69nzMHVvrFPKA2uNQa3UMYwowjcJhogeYk67LwsFHPWMqRnsxQZ6nxhoQtPkRIpymtcaISa
G+ht3Ea5Dmjj5m7YpUtSrCK9mQWu08x0mzq0t+bs/zFn9gRZ+22+6gA7MUlGHdaTkMfnWM49kq4W
mqN0+DXrYm5olf4chv3NCViOWBUYFWTxeFYC1GCag4vYTs5drSQ71RuyJRbJcZYG/Ts0VZUtZ7wo
BGNnRGLqqhXRq2HWn36qTk12fVTr4CMdnq0KidMoPxoHwJvGSmfu86CimIK0kyOcJnFJY8aHLNma
wWcDoe4oryW+566xEcQFB79C/tiOBiZrqj2sJc2XK/HziMoloE3r5k71mmTpOfWLOw0EvQf2ETuz
D9YQ0gPjgFJ0PIAC3lHFaZYEFjcjH9zCS+RFQSSSDIXN1e1FawnOioecBeoxti9Vr7wmtcPn2mFg
rns9W3QavmEkQUmF1spRFR47pmvPWtKyW7JWNAVhMgZHiJTZ/BYTrDyziiDb1tNT30hWUe4ooCIw
r3SokVhazohzwdogta2z7StxCX3iYWNLPfZcbq6XHgibmwO7o4GmJolZ+6bZphlqrGSCmlMhvzVb
9452yBPjS4QZthVynWe57l9185j6MseeTCB1pSoXw+t3rqrzUDaNQ2/FV3xNGyQP207xXmO24bMq
Tx/Ek+DeljjaNIYKobFSUMLPnK0DbZnsn2ZSMcrnIrGRSRfmk6O585ixPb7mirwl9OZlsIVD54Hn
E1tYqs848mqAEOmlRWQ591z7SZg6VxiKPMqTZhUUYtubhFSrIFknykmYPnwUhzMtAg7luT3vcYPG
MKqBieoVhHFCgdetreCWBXEEhciTP/XQfhHw9Ocaa+yS9efV0o4kg/AiHdpS0xhEZVCEZgofHGfj
jKk3yFJ1WLoaEd7Mhxd9gXghwuVld8OTDWTQ9SN2NOw+jG66YqON1gD2T1udm3qvh4AnpRTDNhj9
jemWXxZ1kzS9yUKPfb9xxEVkJGBY3pkzsV932PHczvlyNe1i+Bi1E7W+tG4cIioYzhh49pZhfIRB
sfYFfaut1A+Ey0vVrb4JVwaxY9XlujB/dZxEetRa2zwdbobqvvMURl/oLQgfmtesTgMhTrqI20/a
4xCTCHQV1JVhQpCDzxyWDnBTQa4MEjpatz1JhZ09ZMGcX9M86RHuYK0ZjpXKniZqhlMRegsqRi53
M/8ZAFgtfUFgjq+iiYlVTtCRSSLNXp+kj6HpbjXNz4xVnTVnys5lgRxNbVHItKwlhzczYdWpVt6b
NTgfQCp+HQewB9+v6tOtUkXfsELsmUStTIrcGyZXcuHUo61a/RwcopbiUc3JanRA4eMZfBUxUcue
5S3T6i1BV78gF+AjjkBTkk2xNQP9C/UsIAlv7w1NNif5j/BpydKPLqTvynvDnIkJhfvqypvpSHKe
ZL1vWBMoPsMxT2EBHhtUEkZZ4BGwEWtUHigtSY+K7YGVJOSINtpwKGs05ixvPJUYtALvlqwvlo2/
EW1uMUmSVmOAg48HwwKKJJWnh1zY0dYIZPJnp3beonLXmdq56FWSsRFBUlGfwMNhqQ9cQD422Yge
vEeXQtcNqAwJoGM5beLjqalZig/PVbZ2z55Lg3K2tiJ8gxYcuVVrB6swGL5rBhijyc1U8AhCPbfP
8bKWJS7zwLukqnLO6v7UOo22NAJiMNoaZYtVGz9BE++rQJ4SeIiKlTzFmf9jih1xh4IZdv7dhlTp
wKkKBhV0eN91QIJk0cGhqf1dF3fVAovpAmQ5RnTVSiDzM96mAl57To/yQkkPGba66Uy1CSm3cbGP
I3WChNrg69HTZNxNOk7FQWHFix3zQdzubTDzY2hbh6RKPxOsBeGk7mJHGfAQU/sak+VkrO3YAIFc
wCBClVB5PvlZHeeAGRL5glkDUfAwd3UtnRvm9xD1Jj1z7c3qZpbVbGFtUlkKheOdwuBgp+K9OiuD
yeaWkxWdqVhDhn0pdcY7g54LZjPPLJjJAGrqbgl4+dI5IHWy8Jfs0QwbIYwbXZu5PRVdgEtgHFmA
om7ByJoJFI3AQ+IbIEws4WwyZm0Qv6ugzdsMSS3xWhAq42PJ3G0mjfyzuXb60gmpOMaWhAHVTzZm
13OO+NzjZcVwtgovhFf2M8Q3t9Sr9m7SXtXMK9CmOB+WkdwhgdC+RdpXWgK00gv7lPc84CVxhXZ0
RwyOuDLGlDJo8sKNf07z+loRaYLBlq5kSs4bWswItiR7wE4nk7mCsKx87xUFomxcgD0iP0enqEY0
BDssJvME59JH27Kc9duTXRf4gYBbUyWvchhVzFVR0duk3RZQE10wW2u1F7fYiaYUPMzrmNW3VZ4B
R8mb1eBqZ1NSCvZdvmWQCrjGzN3Z6G7hWz1A2ytjxspJqUmrSJPP0tUXReP4Cyth/W/p+5Fyk2YJ
dIiTg3LK8WOFAmm/G/Mg66NsmQZvbSP3eFEutjGpDHzrMU0KXUbbM7THKFC9Rs7MFfreOP9SNeXF
lwqMmqDzYLgsEuJ7gPB3GPWRDtSy3Hlp+siggmCQxew8sEXMgWTvlGLfVY2Gfn84DSK/q5Bel7U6
LieNLfE0C+ZtT4FtfWWpWLSGP+WsQ+1qe8nsCx7GCGtSDkQ6obZFy1f+CgQ4nYT3EXlauLKVBE5F
ebcyA5WGQQueEU3aOMWmVuJtortvJjsgi4lt3CbHpGlv8RC8JJpKaDCObQ5LWVX3FnUnIWGnXvBk
deJsHTLFEr590vDcPHmOIqBcHdSEvoZzaxWYtpz3JGtU4y/TB2bAfs8yFSaAaEi1zVqrXeK2vGaT
XFBoFTv7vLjmlXluVG6ugUOXp3O2inDDsk3d+iMq5cI81o0dMzvHje/CXhnoWWB8vg0eVYOoCGUL
lFAumaPvEMXrOEOGj1b7ZCYkuJuBKkW6vx6j9E5yQcaE1D0U5GHUCJH2ZRs/Sko/O7UPDrl1S72L
KY4VAxx41fFUj+UusEGYF/7CdhtjpyX5Bq5CPY8xpZNnCDcJFlNuK2Cfoju6rXtX2mt3ULeV7nzF
Non1Upx5P/bo5o5Z6YzzCOQaBtc3PconXTwVVIz/yR+8xaA0e8ZCZCm0w1NkWh6EFIOQPvenG4i+
KG14HM1TLznWKfmubaZ/lSZai9JHxR+YqGzZLAbKq2pwo1TcoIXGV4kqe2Xy7A6eie7GcqmAAvj1
KsSAAAUu3gOe96B4hkpefJg1sN8PBoWSF7Xqs2Jz2SN6w3TANhwcVL7IK/79MBovSSiRvVs7roVv
9O7YD/CVwoJgLMj5l2tDx5P8pUvQOEc9S/XB9+DvVgDPumk+Pdo39E1spvSW5yPaFKkpJ7QvjPx8
53n6PfqecFngjW0GJaIcOWUx+RjAa7BikfKXAEvDd4oQfrovAsZwofMI/OhXGWJzaXAC5WkJTktm
DZce2VUlFUFXRLi7eDiZdCuKDSTXIn2AdKUgyilbcWHjytjPHcKdoI8E8KUT8ZomxKxTQ31FY3No
Cxbe9FUzyOhQY/EKjMEAa57qwjc9piZcGazF0fAmm7D6NcNO8gyaoEreWC0Lt+eNW2DMBdtsYCQa
PCoRqDkgMLBIN252HLWGoAATi5qGPwPjuDAID6jQ5vXZkSJ38gMTuWScO56GDJS8XW2CCvZUyq4y
b7+oU0YC5wyCw9GSVOsytu5KOTy5Wb0qAuJ/VLaljMZjQtNTM4BFnEWsqrzqNJZ7Ucov4jlWYpJ7
uLmQa498yXhMNiU2YQhxCF44V6xQvTOW2FuluHimtYWhxySTKCkU1pPFd2mXGiCLTsANDMx3EQ1E
XaknLzb4zDTaUeAybZNf/cTnVmNoO7OLnWeHR6ErH43AIw61SxfONf1OBazxzEBXA5R8gxGpWLhp
juNSdG9ufpNuex90zVm7vX5uQytbYYJJsC1elRjcgWuc65jIWqSNZOlhL++0t2AKZE3N9kktSlj6
aJCNtA9YIomXrHGJYotezOKee8VH1FjRKlbSPYnAYK0QwM6NNqfzZ8zNgMb9wi8412NFzCpF/SE4
gTd2UG892jsfeuQ8V+orM/9HF4cvhOOQJ1ecgoHYVLJ6SSrjvFIjQlsz7fHnd87U10LKA206jqOe
8ZLy7IxMn+2J+WPY6ffItbzzyOFGUWWdU+zjg89AJfMyi7l+8/CKMF/CycgInTuhcL7h/MHfiTS/
lvJJAO3HGpxv8NkDkvDEi+21cxw8xHJxPOo1eBpKo5AEA9BP0T2vcBF3XHMcgy3fM7Fs2nCBw7SS
+8oL32Am3PMGOlcknN8BJhMLU8/SDjUJZFJJiJZ39b2Es8vYC+ljvsmU5FMdWX4b2UZXGP8lVoI4
Di/yDDPuVbThkfUk0W08ELSfMiseVVZ9BypIN4fWMWP0CfnhgLy9mrW1/dPlSFiKispnbADP28MR
5R4B2CmKa5RmagaQq+/kC1MabDWwDoekXQGxeEmg0SU43ynwz3gzu5UFDknHEaKhsjBPaowfBmZh
vmG0jIdIZRE4pLchPdu2ctf1nhGOqR1Au/TMrdnGs6NgavJMZsqcONl2EaThiyfcPU05WEpfOxCV
fDFddUXAwAICg7KZJKQJtpFF3DBjC9zkhHHapTYcpxXJqvP7ueP2M4EWYKHq8l7z967ffDKLeurw
IWx9R7lmrrqdbtzMuhYaOm2SsmjnqHNsAoI97vUZsfDo0KVyk+QYz1yH1ZVTF2di3r9hAiwLEx6W
WYAVp+GZMqHLtDiiefmy8naXq3BsqpLhcxIHKztIFq5UIA93SANlcIOK8+qkwXepARgMxqnwLij2
PXkZxEhrEr/kPWJLdEizQO23HHPOrODN9XgOaVK/Y37a59neyUnkUNNwbmcet43rrlG56esBp2pt
UUwVw2Hi580sg/7SM6KzX0KfoLT0RX7xmW5Spvor4CmHNLDWOqSv2m1OEKtuWhp9q9gMR338yolJ
mhtWfWU/dlNM7caO6kla5N03tAYeHl+qj4VDlUdR7F50M//uDTzSLsubfgrziKP2olAQDqZzq1Ie
SXpXgduVZrIeWRozF9tIZGdrEkrUVUCYBJO+udKN8gGFdoZXepHXmrn00OQSmzicaqv8bNwbvKt3
C1UZMCUGdEpa70IehuRxn+Ww9tRkUixyKBkIF5B8E2Iy1ttI+hhNo53G2GMR2uD6iVNYlg1/PVj3
tCiOZK7yl/Y5K8NrONBhd3a9nQKIPZSnNgn3HpnteP8SaSwVxgQc/hwW/cg8LMtIM4A2by94Th8T
R1mqGiEGbsDYktzrpx5kUFl8kVJVxdYNjdnKaMIK9Hj4ZDXtxcfD6Cb9cx2DS2y9cZ+XytFcGy4h
fVk6KMyKyGmtJSrFVHy4SnMjOkg9wjN4SkrHenZ8ycgnM27pN2tDfmfxzKOIcHJNv9WBOMYjKFLn
hKkLia5TbIUMQYETDIVPBkiV0i0IYUXFRzCgXWZbo2i2NkJRfzgZHvEqgcUnnUsISBbrWrdlfQPb
vZzip8ehTxZAKBjQg3TvqHW5YqIRNQ6WMhkX18jrbOzVxUZp4ReXPMVVbD7YdhHJyTp90wDoJT2g
oz7hPE2tgWQsvM5S9CtwF5P6Ql4aOo11ow3pJuGByhEBPTv2zjoF7yrJCCdq3wS1ZjWyCc5ae2Uk
ijIfsuaAapOwaLY7HNuXzIFT41jIsMZ2O6U6gwLZ5D1VVRLZL47G3K6wX+2EZ5rgmYZFZErjS+9B
NIU1unh5qYIXqG+RS+t7mpq94ZTVdtoPKBASF4XBlA+PBQVASqtRpv58jMmwkgE5E6XOtCpjz4Mb
Uw7c+pCMIRf2h16J7+y+nY0skktdFtpCuhVd/NK3xxAp9wNnDwO6HiFRS3ALMH0yMdN6rcCKUc1y
F2RrJHFI29XfSh7EmD9El5WruCsA5xgakWEJDZTuAtLoRI8TpzvARYH5iZefRSmZD6xkKo1XZzgn
ZJccDGesn03elqpC4u9JEnFKho+tUa6ycspWUX/aAIYGXon7pjIEN57Nne2Ez7EMvjtkPodWrXfy
K2iAvSbaEocuSSzW+BX0QbNmNH8PGNmFQfYuUxxbToEesxb6E5GBYgU6+qJmmQ7MIf9JO09MetFo
UdESDRUBuoj822LKXy6/HD2kK+UnYqa3KTp2gsCI4AOxOKU5j2LxrVZWuo3qN62leA0BJS2o/HdS
B1ZGieP5AYwGZQei6jqIuF4n1rutUCQxykQMoTfAk5WfwcP8QbUdzxkEW1a4yMfx6EFBpe2GySib
SxPl+O8JiV9ygCxa4Grsc7498l1mFIToZ3EpDoW1c/NJkavfLDRSXFBMu+riq61bEC021fiUsu2W
xh7qJOR+a7wg/b8RK/+jG8a6S50bavkb5970mVkE1yK1YEXjYYXsKDBkAPc338J2C5/9kicmjA0t
1qjZIf1UhfuhXiEXPTqipZDrsTPwE9SxKWGkOJRmHkqjWXK22pHFrZP9oixrZ9gCedL734UvtIWf
EEoUBt9xxLwYagNRfin4rSmpqmsqjug02xnhr55IBI8KLE2T/VlQ6to8g9lcoHCsjFLM1bzAIYdS
33UQ56CgjxvX2wQG49E2R8YIHLGDVpl+toGBZTrk5srM+GJU9XeiaBsHzTMs65YFqn02EtRwID+0
3ipYu29ZbnM7cvvM0jq+onkaWiatHkFfHNDxM6JdtlMZjYiW+Abajnbh195b1teXvqk4DE2Gvl7c
vOQGtmTmO/UiKRtEWJ54Zd71rGeC34VMi6D7mUYC+QTgjOk3XZy/VkRlkpFcNE9rCI+C1LUuJzuG
8f+8s8ZXegJz9su882XEcDFr+p5hlo2k3a6WSQ3gZwAmUYw6Ahjyy+OmO6GLBoJOMdL44AZF8CsS
74nV4VPNbwnbID0lgTgznpzqlDGgSa/S8TV8AsoPM2+0ztIV2WYsyKHzVlVToBIZmOzFmMW4mYBw
WIfc12GI4RVp2hUZawpmieonit+CAd8NxKEFCocb8er46xEtuONlxBSJmOvVFjxESTQEzzWBxO9D
Hd9gHkIFigemKEW1NSS1ICvEiOFc9E2AyqpSmO+4YBtALqJkaRYmoHPE6HnENEqj4JyXWJQoxlDV
5bUg/TM75yRmRi4rPK2EuT9mvbr0INfreX3nJtokkTZQg5LTZqi3dsK51fmv3TEfF/b4bI4HXY6M
IwQhGGE8TdWxZ+20/FPNMWxEbPubXv5McvQ5vvQleas+D+uCqNERMWHrMJZVlP7OeDKd1VD+FkpT
snmE8E2BaQOwr4lcDBj6dJKamJk37X8JvlMh5sS0S2up6GT9DMyHmREToJSBlwjH70rz/qz6ZyFY
c4MRmi7Y9QmNb+QptOzaOvBab54b5S6sX8pazVhM2OeSpJWQyClSNtnZczITKd7UmIvQi/BTwXDK
3nqXEXbr3AnhRlWVlEtKGvRkqTj1qMX4lRx2cUa9kr1x7Evca8BSzm7DhBpQ8LsaJcomldarG2UP
eE2AzcZTaUnIfBGKFb3/6mAkhwgm563H6rokXYktidxGpQWCjrAW+N/QnFR9YMnHStC1P/78hV/m
wJRBnks6OSeARwTNmbNSDc/JNPkYtb0X4gUH6cOavyY7OLetTYYnAQIdhRu/VOK9+4NVwaKZezmf
bTeaOwNCrj+OZxsO7BKew9WwV3oqiVL1LcHSwmPdnjPdcrdR0z+YdQxsS9OH3g9PPbN1GRl3LjCP
oZUFdiGY4jTwzoPPu7qZTey1F78QAQ5WSLgHhKk93S9irIBtQm3HGzYad7tV5mbCbNhKodCm3ZHn
5qLVxjMBQDPdzNAjg8eiPIgF+a6Gt3CGc48fPdMRfpWMcWvhn4XKnA40wHtP7SNCwCS60T+PvTDA
auYJXnz0vpqN1t9kLZd3cXkDfWPPGQErT5oH1wco+JPQHe/d9uxdFjM2YJkC2UsZu7ub0t8a0SNs
mmZKgInXKjE9jxZMctTkJ7vXcDEJo+TkUPqlQQVy49G38ttxq4RucXUJHNyFPrvbsg+Lh6anr4NB
5rBiWuXTgJ9iHyRwqlSdmp1d7d3LSrrjTOprUJz6YSzpfvUc5gF9t4W1Na2e87Cst8ytKLh6/8Oi
wHl0JNMtEOAaT4rMxCt7Jcy0dvpIvXKnOo6YS06PbWpLgipe4aWqO1vrmkUVoez1pI974ldOvuus
BTeLLXZfo9OZ18Tx1SWu8Qgvb9KWOyOyrIU5NOFRHzmmk5Q9r6s7L1XuZIeyErABo0xhR4jQhw69
OHJSLN2BMg3VFeKS6Y1kMsZ3rvJ2P+SFepneRBL8glNhWAQLN2oFbwRnv95G18oSk+8Nl8FQkH0a
obZlm0KIKmNzu0NmGXW441keeJp/zcaKSYf32gV2uEsb49Mz6N+QrbzgGKPbGhG7QolxsGC2oK5V
mDNd85A+h2qOvoFcY8C0dvhrRfCXUDKQ7ofZLdMwI3uvgXDWScnmP863Sp6J/bSn7NwOuLabPDQ8
VUtIu/4MWiC2Shu0fB1P5oBkDX/8G/hFs2yYS+piNfpquHIEb1BRRwtkc9TGMlpCc516S0YzhneI
3cxcOBm6d5ehXBj6N8VR3yFoACfKU7kEdWi525LN3CKySK2IxuLTGNGsI6RgbDMZegzrO7IbMKqG
fsoU412oBldEd7BJxN4YUVvM4gEmKSuRfrBfCf/UTh0FZpfvSzOIzlKxbWIyVyHx5bPCQbqIeEQn
05ThN5vkYZPD1LYLlLpKT/pPvkvL4lppIJXTHY2rOy8VY1wNsYa5MWnCVYcQ2LVAJ3sQS9VBJ5/e
rObw89h5d4nA3ZEBMyAiKTviRTLWiCQq8gbHp9CwtJUfsYL0MCYQTVSu0ITnDHqZy0fWCI09VJgu
pGJpGOqGNk1GRBhHsgeKYyGWVhyii961Hnts59UIkOVv0+aSm4UGl5wRxIEMpUOwuhvbraj5FbYt
SpzeFbLRdwEA9GaUAQaWYJ5nQ7qwanTFDmGXSy3+LmBQbTU/vgrHi+Z//e0///Hf//nV/1fwU5xI
OwqKvP7Hf/Pnr6IcIDKhM//ff/zHa5Hx35//539e828vOURfVVEXv83/81Xrn+L5I/up//1F00/z
P9+Zf/1fP93io/n4X39Y5rj9hnP7Uw0vP3WbNn9+Cn6P6ZX/v1/828+f7/I6lD9//+uraPNm+m5B
VOR//etL2++//2Xbf96nf75N07f/19emn//vfy2/2o/vovr3/+Hno27+/heUp//QXNNy2TVrugt7
Tv/rb93Pny95+n+otuPqlqE5PJPoE/76W/5/CDuz5baRLWu/yom6/tGBBBLTRd+I4CxSpChZww3C
kl2Y5xlP/38pn46u8omovlEELdkmBSBz595rfatsuui//xD/xZ9QZBKqo1vw0uUf/2rLXn1Hk//l
4WUSHn9BN00pHfOP//nkf7uC/3tF/1X0+YWwn6797z8c8ce/ql8XWn0yC3KBJ3TbdnH3eUIwSOT7
n98fY6bIvI3/R0JWB9ur9TgztLcmxyTLp7B+fZkCHKBUif/z+n+/TUJBsxOLBAUWk/GdFQZVZJv2
j3OAdGYqiTsJon7ckvYVICWpPMSEUUmm22Dcw0QgUDrpnYfWBGZD8dzewgbfihkN1Uvmot2ObW3+
Tl/0MjZp+WfDpN2JbCgHnv4xZ0wpI2vyGxpyjIzc/DKoLx5p1QjgQPct0yu9MnunD0ZzJoS1pO4c
+y2s2PL47z9rm/MwqXELD2u4dNG/Xzkp38hN3T52Vbn+9Vf7wNkFAcuWTu/i3LizqgpmneRF9qqv
V1/fiOaoPJOB7pxymqvqRwfX3f3ltvr3tfvrtTLc36+Vq/O7lhYoLnU/SfX9v1wrQmciZGB0RHQV
IgIA9dmRNO3tOmKEHDgUuCPL3Qht1QECsI6GcNrw88mOULAZ1EL3lOuEOOKIh1oVRNM6zXtQuzp2
XybFZwMH9loThBSH5MISkpQZ28mqU9Kykn5NXh0B3JVtkXHZP/zzJzN5oP5+F7rC5Fa0XU9YhiUM
6++fLKJmEVVpi3U0WqFvN+m6tQqLO8crt+6gz740nGiDj83bsMxnm6zEacXzob0MiQPMnAmxmNKn
RdQ/aXoiymwJDsaOR7R5yK5CrgW5rMz/t64dmqy6yevoiu6JhxBJEoSPuW/lHQP2glZjfO8m+Ttm
dh9vo3UztRymZNUSxhGaf+IHH+7+jw//2yNo0aCyhe1ZzGRt07ItloG/XlYZFoPljJrutxPAAhkt
h6mJaIpF2b1hO+POrnVrrbcRsxEdK8s7gyjeMdFtrZ3W+75zIMyMAS4VW96qNi/3kzE6nNQs3NP5
dBM9yg4Gkozo9ZvmMVEcKuQURAsuDbLVKTfgLRKtvR/kfEO+bK//+fOp1fKvF9ezbJvFzDZgNghM
qcZvS4zTjkvvdiFws4Tq1CUrhxmqeTLM8oyV3T3G0bKuKVPXmU4J40TFSwM7HGcF9MFs6UhEgt7l
gFW3qhhquQf5Kehnb0UsM8tTmKOlTijY3cLmFyHj6iXlqjUGuZctY63EimffMfv8rJvuD2v84Ua6
cXCqetfHU35hlMJGbgerZMzMTR/p02VEMbuGeJP53aJZa3h+5KRDPlj/srqlC3KUonokVGp6kF+4
rHSR4+OSkPMR5dNlSWLnPsob+h8e7P1qSLon7scHM2p4+LrqU6Z1vV/K/hWDv3XEzTH7cMLzRXi+
HKv6rU9oR2jl4Z+vg+P8x3Xg9CZoELsm2nlh/nafdQxIBqebjTUM/VJHIkSp45VJuu4S/WDKnyXA
qjs3H8ZPm1kbaOQJ516IUPKt021mEMXsDxqx4Wix2qs76hp0mhqVkguIvi++GRAvEUuUSKSQol/z
fj65GZKfQjRcvriSO6vOmwe5VDvCEgNOviUi1qiFmGaxQXRUT2IgK23q0gPpR/N+yTUezzm31y7T
Gkk+PAKvXPOznNM4rodJCYq97aIWw6+He+HA+cWF6+T84mJeOaL6xnaYnCcRdUfhRs3GCkOBMdg9
w14lJK5r0Awuw4AF1DhocNGPVOLCxDjTuDqpmU2qH9refg1h0N57sMY31hJh4ZghVAecyFYQKV7M
mfJ61uCA9JoR+iZiz/0/XztVCvz2DGGa0Q3DokywvP9Y+sc4xP1fWmKtuTClioJNz5oBtma06aRJ
qCGC5Idy0TFt5QxCaMIGRCKQUtQ64HX/+c2YgvLj93fDWoUCT3omeJffn+gyHSdAmZa9Ris7XRj7
xvu2btoHqbKNg6YW9FucPy2q/EsWx+kmcgz9I5py7y4bmvRx7gkCA+097CPa0BWWjWuHn4sf098W
sjWPVl1JOIMciJ08O0o9rNaglLJ9rWXH2pMoTPvEOzq1C5jAwyKcpUN4UvlSiM+PvXumYxwwZw30
jzSWje95zGMb1hsGgCvDaryHry9grOg+q9skKgNEW9i51gVzsy3AMUjiHpN3WUGO10DUbUcEz/vR
gq9b9Q0cDjO8j4b0M3HdkmeEV+F0tfEgYlHDNdabsb5FbmNuGs4Aayudbljbuy2ckNYILnoAuNIW
0S1LCcsqtZHZzCB0MhhDkAw4Gp1eMDA0vZBG/iz3o9ku61nztFuYIGFygGHCJbCch4EDEiJSH2tB
/hC35i0wZPfNHEyb8wcPDSlu0y4jf/h14fCnFWiEpFkHQJzCd8Xu1Lo63weInEt38W6LMvQpMOF7
Cby9Qm7cyal9aKpuWvU11s7aHIoLkdVvsY00CbCjjgFwhvEgnJFbswleZI5hWu1PmBgOceSmV1zW
7k7WKSq+VlsDpLT2PevHkJAwxCZLXmVuDHceTpgdJzRvh859W1s0b/ugNl+KW+HEj27megcUl+m6
nI1+H1r9a8kkvSiK7kTlRQw50p8Pkcwa0rTCuHidx3kX2wjB9cPuiwXBIIdyzSVtNCyodeW0kjMw
XAGkBpz1qa3oYJoLrom8QTDGbXMdpwr4MhKhJdLOWMxeFNH0aIqcVLscUcrYBQx0+6E79jgh0H+V
6V6rBwed1xABQGFp1BKPcgwcWdAKc4eVpG+qB9udDxMN7ltRmTRvW8qtwvXWhDZoq0SbVWxXh0eI
zI01BqOnkkBX2v9WuAGLz9SkcHD5TZSybXKdsQLeG7GVIw7jQZzpr9qNaMgmNqwD3EVWeXqN/QED
7ZtUu0+SBEjmMbtrcEbBb9vFfsq6+JGdF+kp4lme2WhPUpmxDUGcrGGRcOLX659hgx0Hhd14yJ6r
bjQ3g2cmN3gZgCuK6Fhuaq2smaKrdwHA3TLlsF+sBJxeGFPTJHb9WDApAr+X04GNzOfCoElSjJBV
ggoZvY9Yo3qryZ0paLOssXgbPgRxmtroSHwm7fJeJJa+qpH4/ntjiCG/t6MBJJKRHkH0ibvWHRCF
RXbo1lCk4xs6nHqTz9DPk9lBZOa7csy+IY41Im52FnOejwRSCioWEG1e3Fwd4bE9itZjopZku6q7
z81UXCzPANDuZiCuGq08BW3D1lE+RHg/HnQPunYBqQfhoqRogSLdleCuaVTTG0npLI3so/u+RIGH
/PozTaPxXjOi99LuwlNrFN8RkxY7OmIEIWQ6p5jUmLd1bZBio9amSSDSdAcc1lmJr0kh7ZxxSG/N
ov25IB3xIyOZmQE4ZOMt8qGyHeeoW4OzjQvXdv2Q1s/m63Qy0CzwkxS44bJgmPrnPcE1/2NLcA0s
3OByOUNKw/utuKDeyJAXKJFlNg7QfO0UbHdy307q1BByf0Nwo+SSqPFmdohLNGgBy7FR+K3eBOsi
ng2a91jd8sRi5NMk8W3oNDCIgI9qFcNkXfUIhO2SgOH+tVoOHW3gFsLUUFuIBj0BEdTMyJ1K6mfL
siSBWx1CDo6pCLCwSoB6WLXmEAOj8XCDp6VFZjpT2dZ4C4h42rq9gaAXScIgk+wbllcgyapA+/oy
x7rPIOw4fL0bW0JABmJ0z5yTgoLUEDAqB6fO7xG9nGEzQbdZLPPsuOkOry0z5lY32JqLbtWGuHyb
JOM3ouobIh9GYK+4ow9GHMYURN3gC+QOmRU028KW8zEqOHO5DvaSLhaAHjr+ql2DncUtWks7ugXi
eye8R2/R4luTLPX/UXxIdfr6S4+AAp4OBi4ykwtM9KD92+msRIOXFROmvEyVvm7vcAtmiH+/ChG4
wGsrLjc98ownYXL7pw1jEWGZLe4l+Nu2U9aMfJjW6ln6BMjsPRFMbD2eSK+iQbq02oeCLBzqMHrg
IGE9BMCaGcVGdwm0llUiluEYRGDTbTokhxr9ut8MpI/o8Ml/0ShavcfpF8wAwKo3cD7DUSaEUoU5
Q04BUQ7dvm/AFzp6BsI03Yhfk8Yd/H9+BIT+9yLNBl7C6dVxpWEI6ejO76dY1zPH0dFBW4XSaxSG
rTnhNQk4XHz9plKOrys4r4Qx9BZ4GNrd+6EdP6QgwboVb6lg4F409nSfd/NbU8ffWiOBJJmwchB0
huVQlQ3Mx5x8LK7lEu6/yq9Sj+YLWZn7aclKZhc5TckBW6SXGQArce0MMUIOiz7zsclmJMOdhfMw
QGcQTdk5nDIfs6SLUXx+ohk+P/QJ0mnHlKcyPS96i84/XpZNrQIh8z46ggh5DuweChhFXKrX0U60
NXH15MFsQTBxRrAkIP2Wx7mcO33d1lpOzEX22U7ViC23eKJytK4FmdKBlU+/ynd32XByqY6kjn84
IWoyC7YQGo4zClZSzIIA70ZGGBIIRHrz071wF1zrixme8JTg0x3O9YgCw8zGHJW3od6OjV1OD5Y9
tSDj0IwUB4TT4tEsm9du4Xij2q+4VB0VBtYQVJnnKNDqbF3HICvBbOonBbxmLyguuleOv1qpv1qE
l18Pz996OX8/jH3dK9wKBgd/0zQ8/avX85deTk7okxtPhrFujGU6LIW+ohntnZD9hmgoQ7Kb8vGp
bZtkIxARasbIXq78NU2Zv3spetysGoPD15IV6u55qFOMI3V8z74uzo3H+LHzoOI1pADvDJvJn6lr
9cZ2WvNQGMJksI/c+58fAPfvB30+k6XbiKA8TFeepKGjvv+XzxSXg6GZWhL44ESDZm2T7AA8Odr2
cd3vYV92+1K5eyVpU6o2N1KksdY4fqD4WnZNRQNrKtJy3eXLu2hwXs1mYuyTqL+VpbvRwcU9xu1M
mnqaH0VeFxcL91wDfGST1dwgM1ZfYIgkA7QGSepmPkyr2M1gkcifro2WbczmR9wRp1axa1qNaF+Z
RsY6qRpxRvbXzq+5utpZZPbKaGAdZJSuSeYjulk9eBMDzV8Nx0IvT18HzrkQ4ilWbm67M7sDkUFv
Ig3nS2B8i5B4EpMokaF65ZEwAv0YfXOtzrmvlqTy2/3iFNbNhsAFNi3yMV96246ggYMTv1QsI77e
YUwYK5gtVjqk94b0iN/uvSHdBZ6DNjoARJDzEwJBSLBIcs5T7ykCAvrF4g9y9/mfr65Bh/lv+4C6
vjQfMSjquidt6X518f5yfZHPLIu19OFaGhKlOZtVWNT7qjsUAheOsOe7hpb2HSJ9piGpKDnBkFzU
Gz/cRNdVpkWL2JYpjaGPZ6BF3V4kGQcr1G5wRkOSd4bes3chavTVnKYYEj1VpvM0gH4gYLWPAgSE
iwgJ3CZ0yZa6r4OAXHOtfi7wEO4qUTEQyvIHoqoRZMTGPe14EqWJqToZyGKWIN3CJB7PlpwhcczL
tJ6a5lJP31HYHuKOBL82jzGaWcVubkyLdLD+Q9OrbRI25YFw72eJBTi4WIlK7DVCPL9ImHS7uA49
vImSFhH245+0P6yVVGjNPMH44z5jidDWg84WCGL3LbUCCLAGQIGQmHezRrPiIsYTetXdRQv3/6iV
uS+4vzu8IxhKpv7SG0qXFCclofOJAuNU383ATVjyLTRHA2o/Vupw39JcZPuVcJOCdlg1oOprPfkh
uZd8Ow53UYpQXmTobF0zIRyxbBT3RPNJa6tXZWQTCI8ZH7f+RroW8hkDPxd37l3QxRw1Y6KGctAT
OJNKECGr3hTwD5I6wxqKlBVIAPHpLRtzrL4g3bNWFs2HhWjvDXY/Mtktdj5q9dJAIGVmA15SFAxC
e0/t6mUMiOIR5fTDnLLD2BrLTtoEBizpPQdOPOFavylH45TQxblbCnR3dhjszbk8wONw9iYLqK3S
HaTGryAkBCtGC+rPTbNF5MPQdUKXSjobTvHpmR3CfO7qQScVB2VCPY/vi3Rwp9pG64N709AvzeUS
kwmr3cqgc+8blRLhLFSLOOTBQCwFiD0vTO4IpLXXwhgrJEF9smFBuNbWgNRM2thf7AbBEazimEJl
bOFHaILrCwmeRFZZ7AOzXtvwUk8inDRYNWdT/jlqo7g0UD6YOcaHJto2MWNlkGEvkjPRIVusb1mT
9HvTJvEjheKXRLBGxOw3s0nQlfZRYG/g8GHg6NaldnRr5x4XM6MYpIMrfDeoGHRxmOvhVLr4gUhL
oElei4vdduhxCoAAbYo3L5ldJKqiYZoaH+JqvJVa3GEY4gvJR72fQjtZjTz2Q5TfEXw1rNK+BWKb
j9t5QVrQqoHrRMgOQ6O7LABQFWPfYOhCwBu0HB+Y0dDQpK9c6BU1fZGmnlu06f3erbvJF3l8LDpp
wCGKC2XVOpnd8N3tFuUtZCmokPpIa8QMV8cfcK6+Zxr/coz2mnMdbgCdUiscUNoPln0jYDVYWJNG
a7zw1OC1BS9jcrLIRMPVjklPajDitRYD20Uw6SGL2pbaFicUCa/o50noC1aS/sBdZqAAEXlzdmHv
rqaBBQet197Q3dmvcQ0AmEffGJuhOPH0qKj67Txny05PiCeNEem5TnAI9fQJNCV+TZP/t6W0UpHv
Z7K2311nfC9iWmSs9rB40NybOfdkApAObxbZzpMk/bXFsbW0w31AQG1FpxvBf2+BUAk3Xqm5zLe5
Oyn68O82Du4J2CGhgRIacz/SpJm0NUUqxGSaJrRvtRu9n09mlPR+GgXJXKIdk7l1bkwXvW8x5fBk
7mX1s+vhZAT02GOs8VaS1psaElYUGbGfzq4v9Wo5CRcnHbypnUsjlGPavOLkRhlctydqdo4xqfbG
iBx4UnoIKQjvBzSZLTbF+3zkbcopfQYuzbwCj8C5Q68X49XBmPzDGVCoOG5H3ssUXO0KwyOpNSsu
8SUzhxa4A2d4HQZ3VsbdOTAJGmG3Ug5dvMbWBFKtgQKO6K2hJth7DPF6L7l6RBMgL9BOZUtQOY0w
fedmftJQMpqLg9ABOjy+CmO4Fu28wsuNm15O94PHkbJL7HNQO/G1LFjee6aN/lDlO1k4Z6KyJvTI
bnxv2dTmUd5dgegcAk9rT1+v5iyeHlzUS8YVWtoBBUQCeh0BzxQ3ESJ1uL1DyNJe2WCbYz7QYsvx
qtnRePUgRGiGturTSnK8kJYfsGytW+inOD7KcR1539Oh1h7A4cB5gNY54aG96+lVnCXpVQntUxxz
dIvJnbhkOp4wD4F7LS3uZC3wvQjmUt9VC7B1ma0JUk4QipCsCYINHwPHdd2vraS4jisjI+gjjKJq
bTavQYZ9D7bfsgW9ql+jaF5oAnr7r1dLkwN5aXsSuM24Jj7Z5mS2oJqs0G+QpIIKxdZ7ccUSjUVx
DjiHq5dwVbh152rwjVR56YNK+bOAPo3yZKG+gKZmiyuhjNrOUL7cUQF1Thh42CwX5zs4X52IAde9
CM9il4LQu8HBvPgyQr2V63scM/oHWuYVQYhAhxBJm8nQnERDjppuewkK91o+WoI3DxKgPMsa0mLN
z3tyrUd5cHUqxDJmymOltUhKEkJCcs68Gz0On4U3GRvHtGsaZtP3SEwNSv72mETNp5UMzkVwFMSM
bm0Sjl3HKMD5C/hfx2gnurWB9fEFOvVlnIX+Q4bdtXeDfo3ZSG4BSNpru11+GFYfbV6NoOecpJXn
CXYDFdhSsyGkdzMBSz/yUUOHOdB/WhDE3nH4+UFOGSYeIfMd/6PrT7bhrZG3E30JDOo0V4giEwvp
YbRcdPCb30IBtSIVFCF5Q7yHHgwn6pkStXpw0JirbIin78hiTug2k2Swigv0UoJprG+MaPeR57wL
MyXFIwqqU5ZxUCfNMFLHwtHv2v2sRSQu1ll1AM456MWavDBmdFlL4yBHN1aSOrHtndjYM/0FrZfy
bhPCx5aMPTWW2EvivjAfq4bgH5l8ihRufJpAGAkccBFNXBHcPrU2t30w3abmOrW8Ubru49EslQMl
BlCiDqlB+I75/zNxxh9y6tqTadgNoF5HnScX7+K2+as56Meuc64zbblvsq9+AkEyCMhi3YJQFfiJ
/EkuH5PyQX6WnX2KgwljyUIkgwoYhE261tDvjDi7AS4VTzWJtjR9mTuX3W0yHEFk53NiNPcDy6cz
BCHxJAH4p8ppL3NnRAdmGGn1Ho7Na5S4/SHmol2qyF4u5ZTvrS51sQqH6QomPIi2qEgvRsheB2j0
O5C5cWVFcU9vs6ElZiTLBX5CfLEXXC3EsKfAM+++/qe+zbtLiAKMOD9W187bZC2IGcvSl03UFe5l
5ObF94kAnjMp8r9+hiuwjOcu6/tznOT+PIXzOZKo/KGY++xTADO8Fgh3bYr3iX4051i875GX3ocq
8ARzCpl2vd3RfXWOy7SduWif7NWnUHy4xbhsJilAMS2COCy26Qz0ZJEm71OdfyOD3YBaAGDI9kKc
iNEl9ViKKiTs1pI+GM54rnwcwPgEe1cylSqvXYWtvKAowHuyaJ29cs3XYGpu2kDmjNffsHvgDDMf
055hzpLNcmNWxWuODAJJ3cOSu81qcaqR94MRhNnGipmoe1fMGGAb+S2qMj+VqkSMMec3c/Q2lIC6
2ODQppkO4fBagrvpms0K9BGtB7d4cFsa2w4ZJmZXrHudZmKDv7IjVRXTBXJ4wD2UeoYfzsmfoA23
pN4fAsd9qbv8vU3of3Ly5cG1dFo7aMXL53Gs80PtYc3Uuxa8NSWDkV5mNml04cGn5RCqQQwu6xq5
aw5YCe5wHgoHgCAlwqrHyZ0giuWFxHE744ccpysiVPwhNrrpAP/1SPg8YY3CodgKJHBAYsMUSepo
Wsm7iNpvE8N3cARkInrGBzqft5E2WDQ7PtYd8pVlc59MbMJI21aQLY+1ze8lhP6zKiHWDNMO9vap
Es6pbWiXku7xs/SY7qBwVqean0XFwg75oLUc8t2E9uJ2Rn/XzNh6IrpsrJOCA6D2rEc6Z51cWBtL
Zrs5GS82SlIWed9peSRsD78weJFLapK6HQR/ovm9X+zwXi8yi3NlQm0SE0JmoXOyp5dlgsWJABXZ
BChQyUR/gRM2Rd4d5rfZqn0YMwhuE4cYZYzSY6FfaJVjUgfSMuPpQz/5lg/E9Q5oNrGdboJRfI7S
MXw4A7h8B1ILnSvqk52bBxie47dEpj+SEgeqe/PiOV6BHe0PmedE2ISzd8eCjSeVkhJCZIXPfu6H
HapWE1prNmxYDB6yXtzqQI4s8dba0j9DbN/3od5+a4iaYn9fidl+ze0uWBmaS1CAZZxie0FV0dMv
L1qM9hTynWA0zm9IesE2AyKxyP6xbKLKzwWz/6iEX8K882wbxgsy//jAokYSxogNQJAw3bnJfDbd
VMnaHWMF4SNOOHMwKHkvag6PtWM8EtCwIFAJn21P1pu2DXmQ7OXgtLQ/sizM2RWaZV3G4mdr9t02
Fcm9hfFflNsOJkefL49UY382Y30zFx3qWEj3UJs/ZtBwzAZ5frwBcAZUxO9eSognpX0UnHVhF74z
4VV2EC7n5E0uDdrwmCSxdTKwF5pY2cUwMBADO2JAzMkB2fo0gU9Gp3/OXU/7Ki2fTUtB2Mr0YFUF
mQzcmUEcb5suJZ2ShzK3QJPZBbC1QKISCN9TIAGoIo6M1NzdQmbpil0Fa7AZvk84XahHdorrYq5R
ozATGWHuR+Ux051w0w/Vp5aTb1c0r3VfbnMTe2zg6K9Tqe0HtOB3k0cOWe9xCBjEISjVozqRSwfa
UnZvVRayJfoDa/LeHghAKU1jKxWwzYDc5iqEG9f7zlJQN70T3zwob3MHmqYWtbaqQXIhS+PIrqBw
vA2G+KDlRu+Hp7Bxnq3DbzvVNRb/jg9BYoP9OUGacyHOxU03bmnYMv1RODrmwU8LfLpWB1QXDiDr
SO1gw4NiR8gyGxrwdoW3MxXorrNZSlsFv/Oit2jQP4hne0sVHK+Hkje2E9J2iqcwEcGKq7mhofoD
zREZtQqy53GqqkFiQt4vdk3G6k8jZ09fbWGmDaRvhNbnKWwfR9PjqEB+zTzf5RjQfFS4hUL9JYNO
urwxrkpqDoyq4X2aUbqVHAfY4xnMgwwUCh6YSok3o5jwnwEWnL8Qg8pMaOX7iei1EZNuk70yfSqf
cUlody2UwlHhCmMFLkwVwjD9ghnSvp8X8IakVaH/nWvwrng7HxsoiMyLyHZWYESHpWOXCOYy0I0Z
doBPHOEoRgqoGIas3Dg48aHxG6QDHV6AvNwNCsSoKSSj1fTDurSdm6ZwjSPcRl0CcNQgOcatU60G
BXfUFeYxEQAfoZPtl6y/osFfHgRMSNMDDqlBiZwVLpKw2Q8dfuSsQJKzQkrGMkEW5A2+F3c7vWjV
MtBsEi96SuFRGgpMiS6OoQ2oylhBK2eFrwTkrguFs1RgS0QcO5Iqbl4Ogr7sACTUJCPf5QwJEVxV
mxFCpgkpE5KZga9v2kcwNLsRNz28LTgeCrD51ZxtYG7CJXDWqcJwBlQzUDnDmL01ZGLJXqjBRvwO
BxozSI0T1cmXH4lBE6NsDbnCHxan1FV0xMy7CiK/jym4XNWImcCvZCz4ToA7KCrOOWAEv1c2C1xJ
ABPpSRFvdZkVcnRQ8NEYCumkcKS9ApMWX4hSWKV9BMcjUvjSDo5pUeEwVtMu1yjxonc7pi6cGNic
3UQ+dkz8aeXDX1B4VFKd/ahRSAzuXCq/CGqHfCwUVDX6SI02OZcyQNOvsKulArAWkFgnhWQlh2JZ
986HMZT4aJdqrXtpfKzguIKhJOrU3gBY5T1Cek0hvhoK/dpaQGBzhYPN4cLy3MnFPmZ1dgpAxvoa
/Nimd06kqBxsuLIEyPk5nNlaAWdtF/RsoiC0UeScPdeilZG5G1Hbr60C1taQa4sj8l3yNFpl4MnL
coMq1DdneoVgb1DygL+NwOBCw5087Mn2/El+OBnKkUYal0LnxjB0aXUdJExdE7augLEbqPEPbO3k
zqb/NrWBs4ZO8ucUOtF6JKc7cT5gfzxJxe5FcQypW6R3UI9+Ngl6ieAWNDKlNQr3t1QE4AYUMDkU
7I2wgVsgwU0H9Q6ZyTZjnAuRxPozU0RhlqsXF8RwC2oYgcNLr9jDORBiDRhxr83XTOefD9nuEMOh
bAzim1OhK5PzjN9af00U25jWZAfp2FHMY5AC94YFs8UDhwz6zMev+tDTx5rAJU8KmzzBg9A4D1lp
SDFu/CwVYVmfhvNkw1wWyr+vKMwtOOa8gsu8QCx6xLN50cx91GZ3OmEahE3AcrajS08zHsAzyWHF
hoUVbD88Tp3zOPskXKtsqKxNIcor6RkJgzKbnCnw0SGcyJNQRGmWw8CPFGXaqeBN48Pb4UZ5dw1t
HysiNXxlXwthVJuKVt14rP0TTVQz7qhi4UNTIT55af1kcbeB2oN6rSn+NUgmRcOeFRfbVYRsrums
Q8zGrKIQjFg05udBMbXRks+bSXG2PUXcBgFlbIAgb5k74whRXO5JEbpnxeomQFCnAwfw2sZ6Xkq6
171rZufWrHxL97L7ADyPB/5bKg54Y0AELxQb3I0O6DIGDjrcmobih9vQOxVPPHG1b172s1ycdA2o
BXy0Yo+HMxTyDhx5CZacRNGWrj1q91oxy6ea9TYAY96AM4ch1m2xTuN7VqzzMMRDzvyn9fOTOfGn
pgEXPTQKjkqowYWEmb44POFA1C1FU1d7nkDyPcc5zZImudTesNOBap/IFMAr0gLiB5KQIh3e4G9k
q87db4FUjmrFcgdjhcM25u1ckNbATLZ0sZWK/14Dgg8UEZ7RHXuBvRl1vDs6ZOs2AtoK4u9c1o2+
5cVDBGB+WubPZUiiNbjKe1b2TYJoD85z/9NCYs8ui6CDKHC9yT8a0aZInXlavcH7BKjYrwWQe1zW
M+3V4mQr/n33RcIHalNNx6L/hsKk2xdRh5Y4eALEdzQrzLnoD1VXFbr+IuG7jDnzA6nY+4ULhT+j
jY4SrnlYFKHfbBGaFora3yt+/wzIXw/jO1OR/QfF+Gfm4iEKHw/Yw4D1qiSAyiYTICYcAPIOZp2c
vIDwEKn0AE04j7UNrJZYgUnlC5QqaUBAnMSOrQMGIIUA52S8RdKYrEqVUSBGaq2G2AJN5RdYKsmg
VZkGdFauQUTKAUkPZ45uDjagfEc0Tu+bzpUM8GVnq4wEQViCUKkJJMDxBKgkhZ5IBYKciCwnZMFa
YF4h6trgQGmQWYtvwMdqTLFkM3DU31KL0mlRuQ0TAQ4klw6rgno1UdkOQqU8WCrvIVbJDw7us0pl
QeSUOfesz6lKiYDqfj+r3Aj3yVEpEpaixBkqWSImYiKjt3WX2+FDrdInbGIoiDLE3DuCCyiJqPBU
VkXlklqRT+RXNMwJUHpHa11lW4CbAQAjb47omdvM7EBVQBKGRSRGNpKNEauUDEIvH0Hu5vc2ARqZ
StIYM3bi8bqohI15IAOZyA1NI3sjI4TDUWkcKGr40CqhA8pBoBI7MpXdYRPi0RHmMUWkepg2+R4z
QR/8M7jEVPZHyvL+rKk8kECQDNI1ZISMKi1kVrkhmYvNV6ltg1nS2qA1vJ3HFKItRJawqck/q2p4
Cl23Bi1CU4jyrIGNYp1tWRCoHYbEDPYEj3dZcmvCt5rDxqqwzW+DDH0jaNrjYjVEW3nO2QhHaz2D
ndrweFV9W3+YfeuRwUMEYhPyN0az3iaduWy/ptQ5RYxulhATnd6gb+kQ9rLMnV+ITFvnMespyJ4X
kb18hd3mToWjwvpBqBp81C4UL6nQD31DZnHfEhgENuG0YOt9iBi5oKoh8Ri82jXRRblhgF36bREb
pwGT8i/dZRlsv9SZ5MQdvoJfv+JeeQA+fokaOPkRvslWz8E70liJuvE5g0E5uPHwUnCbngo6rneG
OTwXcWJdm5qJaRxV/UGTbvbKXgxaQh7qOJvBDTngenR0EHvpTLcZlswWyJfhU+kvWxQE+arvSFEt
UjhSEe9oVVYgCFiyykPqDu4RUFq9LXVUaUvT12y6k/eIGPQAzpVzV8hC4+n5U8GNI7tp47VR9JBM
OOayctxkesuDKvFX68wbg8A7mJm20AUlhmC2SyWIaPXpMefWS4EncM7Ol83Aqo/rKP7QqsvUBPax
N2p5ZOSGliw60flxCOBV4mn1JWeuep3xUna2JNmKev0cpM33KU3qdT2lN2yW44FDAZOQqo8ee2No
9lZi0onAPk2nF7b/l+pgZtQTsKX+Eh1EN634MKppunRe6lzrJXJODgul8//ZO68cyZF2ya6IP0g6
5WsEQ4vU8oVISU2ndpKrn8PsnouLuYNZwaCBQld3VWVWBMPFZ2bHUDGQiEq+XOiW578fOJbLcyTU
xKM9PQgaw080AvqAM8IVvYf2zeCaFC+K7g3L8kfzVxK0/KDBEbopbgWb21oYenSI/YEWu1zzT5GX
gOyVNWyxYmAO7nHQjRjJVr0zJivQeYSUGCQ4GIhbW/sWevaUOyjSafKa6EyZhy43bkadwoeG+pyd
EypSXrR1MibqL8xOkUkbDFR+zYEvpXiDmw/yel8QaZqoiQ5qY6EiKNqDM1W794PDnlg4ZE0icWlc
5BQLr8FfV7ZScsa77H1UeZMdRZQhcY4EooUMQegkBmcdUYgrrUfQWTCZwctF5ZnT/iVFRdOLrr3O
9dJMu0QX5pCBxF/2qLRwJFpWvcobIpyuIfN9adqM6tKxeHTi7IYD1cClLcYjjKVnB79wbw8FfiDQ
MkuRQlitmcgkj45PmHs2FsVdY3rkZP5+mAz4IFZL50/aX7HEfKg8PBqtF18NYIb3hNzzcyfzF09n
LF5qWHQMG388XgTKI8wUg7Mluft2pbGhD46+OezokDqYxfrUUd0kLk/HkOzDRPPe9Byh2s5Yhfk4
71VZXhpLYYLBarf5c9AIn/2PChUJcCp6ntv5sontyvrHb5k5pn3y+3rfuu74tSTuHCtBfHMHen9i
0Z3cFs+H6OMHs4OByQ7BYWWpW9YjVOCmnTANeMNO9eZDBNzuUZ8erFqm3FFUfaU69sZ1CCvj+BFc
Bw5JrDkHnAEny9YUZbJ04Cmr4/YJJP7RUMlbLszi4sJ4fkymnzZRDl/NMG6cHEuLY9kcniiehcNz
DxKUpyvLrZcJdRzALRHHop7dgCJewlVV/kDBNKdjsyNPjtwKkvAOex1Ksm8gD3k8pCXQiXqMH7IA
+a+6S3sMHH/xlUEsgTDX+EpyW+2EqQs8rWyc8LU2rUEOjpec1YzNN6bGc2dBgTvpY0rA3cLillm4
1GdVSqKQ8F3T0hi3rSPw+1H+BXSh5/4tiHLv//5jOSXhWZMfmsyL394HwzgaVEl4DEEQGWMDGbS4
k2ZbH5i5uxdllzH0eQA1UfnPd48coP1rOo9T0z5EhkWLhZWoYzpMkCMSP5hNDqXjwJFijS3d3rg6
IoNuRtEZZzy2oFDeVUQ8gHJsgTdM91ZtjdTLgG4yi0y8RCXXcEwgVHXH5aPTTtEGALe7Flp4jf1J
3f5FjWxMLvcUH2///LV6FQXznJ406mTeh7i+9nV6iV1W46xBZgxx91jG8MJa6t1PEZmEnoHMsVoE
/BHzqQzNZpc77ghIrz+XTMvv+AuPDBX3vVtWN7PuTw+80Eczr8sADnx1YRQNTUPR9Gq4ZycqBmz6
znfIvOQDhU2s+HLegTHsNbSy6VanfvDU5s0NVViDxQNkVs1KjgQPTQP7WY4tElxBdyRBN39Ufmyv
GVZOnNFwAWup+0eNQvLE4bfwoxbx85TZS/tCXiHv6IUTqEpPHkcXxIfZd+SDBivexg08HHK/gCZa
PPc+RrXbyQXv46B6UuVFpykhjuTkD5S2j6RJBkDMO9eEQNQLB4YCoFVR55/myBDCkIqNkbjyyjAW
92I+TO8E72tqrqLfeSQ5qdQsX/TRor0ERzYo5XZnZONwprjZQv0tnJVY3ummhcjVVGP16iXl19jr
5PVoFqiUm33X3niYaDr22P5PqR8VN6px3r3JfWTLHR5bwqtB3YTfiIHGXoGhvxq17gQS+2EuO/1u
BIyIQWxsPpMhPQziuYlNipczSFCWpaMkgU5zu0I7D576GngC901rPGpNGt2EJHWOZtXt2wEDmkRp
eqzzOLyhJ+/w9zNNn17/dmkz9Kf1n6+fUWd04V5HrTtNzQwPaf1xUR/1qN0oDy8vEarmUKNfX0JP
Lw5YiuUG31DUBmzWHUUDnnyp8c9C2a6vKlx0NWbxD4MbMlaTnDJdOpjTlaGpZjOP4IocBdiIADT7
Qu30/g7IdnszVS82a9OxVZV4qlUSpN6ULljo+KAn1FglJvvjINH2ulSV+7qqDuXkn/8yGP9EG0tg
QEgTXkNsJKqWOpj82cEdYhvMpp1ctRTi2txo8wKyKSNB1yz9Zzabbd9+RYU1nRuGjzfelFD7FFV2
0HVy3EW1RtJw3hg9bM4VHgToOcs6/PdDGwF2Yqva/52jDZpfVgTDCAWl2GJTD7pd3XT+3gvBd8wF
1GiJ/fsiwYBotsMzmmv7esmxhzNUX3K31bZeSgS92t5VPDw7rKkMgZoIhaj5e1k8LmsMIP6Sg/1k
PWWMRS8e6a6txYf3byHOcofWyb/F1miWdmwNf7dMaK6y0r20Fk+brcSVRYCzTFF+RJXvfnvYV8wy
TuMVUaCsaMKn1AfI3gHzMGLCVY3UxsCmQvAg0ilfIXEUNG2wK/tG7gZxJ2jooPmkKZQEGX5rMUff
Jo7hnS0l3g012h+ZNwGpX2j/TpOIl6KuuQJiDL4IMq5Pru3RNUNDAWb98VbreauJFt3qA56GTkfx
r5rpyUEQCwqvEMFoQmydpniDl+g5qopLR+XFOoQ2vq55XiYkOXDRkcL2BamQwweqdQfxMEdxiGft
1q+ZaM8FZEkn/HR9Zhq9bu2YFkkYKvSy+3X5jc7GlAJzpihRzrLhtrJRrJLuTTdbbc9Lg0mrNtp9
RAp4rdWQsJgK0wJcBcrR7xQovGWQiAZ844mGdzflJC5L56u22XD71naY815LLb6OU+xumf/BX1YJ
WJbUeral5DhTzLvSArnSczUTxVffd+Lgqxn0IVmZyv3xo4FbFsUToE+auzk2eGEi75niTnrfYQ9l
UUIBQflumrTsln5874n2FTPe1Q9FhKLgURsjtAEtnxBE3Wsg6exLl7uPDmbMsNAp6sMz5rs4Mic9
JCXL9d9qlzt8gS+LObDGAZh8SLmnFZrCkb5+0vXs6Pl4nie6RmQXXXPVjMcqmyAGJxW2LstHTq+h
l3iD+ijKOOjKjPYOvfikJgPZ/ayhZNfGcltzbwicJHu34GEQlfp19JB7tK1dKIQ9Kw8vNWGonNEE
D2k2dQ+urR2LPKW4oVz8GmLmIs6FggwFFrPZsnb0iMX4POaku5u9OQSlh5ScxiDIxy6I9C46djK8
gZKGuZUneRMN7ksDkMuZ4htcw98lB94zQ0daECm82LRl7ex8XzxblCniAeNSCw6uLOdP2p2ks8uT
+tekqXZDc3ZLRCLo4VYgI29ygt+YdLbEL5qV6XNq7spyzwj2PBQGZnAYuVqXbrKsP82Lrhum1cqm
2HTNQf/JTQp8fNb0Wgr/HHd2sSFUnB5ib9OE1X6Gg2dQyLAir4NJLKp2bjqUe5u8dwqncmH46iUr
PCS0KoBVHCg8g8wE2CwVoDoGl+lukuAEwvlFj/RzosLlkxjdp1TGmPVOb/1TaxfcAoT22OfibULI
YHCTvnP0EfiB3jMyjhve1wY8cFMCpIFAWjzrko6IxOT19tzqWQgWFKyR9eR/sSp9Wi2lu0kB1oaJ
DiwgDE4qVycJuEuDObIeRyZFdJLsmnDYMyQadjD4kFOGHQQeZ+R+PU41FNFmjyfQYrC8Hi2+MuOT
jeeWv4bePSd5eLL9asDjbIT36Im2yyTQjnPI41CpFO0jka8+J+N2dv04EDg8kXnqACd0c0J1wcDj
mXuTdApuDx21qZvXRpk+DNJaI5Z9MfP+nFT8NNCpscr4c4+6Vm0nniTBWRWxBUa72d+SldtXrrtt
OXx0cXbHR/Si59Uzsv3ebHAOlDIYCvyXkmS5rKwzQiHZzLz8GrzzSAw/cz3M5Sl7ahcDGBseZj2l
LdMzfhlSnt0R2m0zpjMpW/kNZpzXm+tZKfAOMH1TXByw+6uE4wn3ebc75cSmcUzUwFwRjuuW5llf
BRQRtOCmulPVWs8scrfSXPymiKVeRUGP3WD3o1HhOdZibIeuSULFfxzwEa9nh07RIjwoWT8a1NSU
TXkRThPuQwNrfFHMR5tCicgK97VHd4p9KDjyR0itsD1PmcrfazN7KrOK3pkFiGo/66p819QdlIVD
hw+dINxKPPS6c4Y9dA/g5LWE6YRGW/MU6/G9rMAZm07qrjxJpcao24+dQuSSnMbrScc+kvh3cwEP
AGzwKYTg3llD89HbuLuSdN+G2OME9mrHtcx1O6gHJJZPbmRP4AFY4ZL25NlDtfFa0ICtTpGy/S2R
JLyPrOl/LPe9CXN1tmY+eyLu0LUPiorZVScpJhqK5X9RYW/1P05B0FaH4oASnFFcMY5rD+S09hJH
6dEVKJl+yHSzjd1nWxsJn/nDLbLQ0PPOJpLYP26gwF4UXhseVprHGCao3qg83jssNzvuf6uJaSve
sfmF92A1as2bF2pMz5clXdNhDYL+gic/yx+foyYexGKRyOqd1Tm8nTBOTW3u18qMmXRTa7oyjXDB
UO8ibATHtOOy6gLOHg322CHfms0MMcv6Dp3l3sjeO7iOwT7unePeZ8o4cpQeIDAaA40bIEnXY30X
6cthwIBs1zNuJIoRcf53+oOitWlVeRm+7PCHO/WDmyafRAZ+tVYFOAmIhelLmV1DO5FM/e0iN86x
iaHchtecvSvcGg3vITlY30+fLI1vPIRbDw0BN1jO+2I6+reb8NRVAOXdqUW1m/nMWaJZ8Gz02JkH
yKJMPyRQtdK3n9vluqyLgdlTYI/WnuHkCd7Lqv91DTwiM7rfYBteQGAEi0l9aIda39SV9dbP2mvj
AZOu6u6GNyO7PmgxRUFpxhptV8ZdN0bELfDfZdNGYpnzXJ1S2Lxpr0rYANP7LF7nzi0qiQdPuSUm
vkz0qLjh8Sw189hFLwnEy20MrYaVFshe2/fHsOC3JbgdA6acVyfHOtYw/Qkbq754yw9mk9wRL7lC
5pw2et+Tm2ic/ouXbM7sbRbbK5Uau9ag/TJV3k1KyzcfaWsNhiSjDy7CL+baaP748te4qRITHJhp
ABtnO/SnqNh6xkdqx0yUILbMvnZbKaCs+AQwP9PPoNhJ8C3BV1vA0gXaf1NQPUGkmAO30r/S2e+g
q7j+QUcSznR1m+lyDhhtPUKZuRuR6WrS2nuHo67fwQBmKj+vzdZ81qRubbHeP9Hki/Zb4LQ1UGe6
6jWdOmzAxAPYRh0W78bxkbyzQ+E4uAfnlKNIYW5ajc52x0GLihi0rMtG3fpKPmJovcENWLAQrvNs
5iM+r+OUs8xfcOn/U8se/9/UMkMHNATe7Z9M4v/Alu366aP8+O/Usr/f8C+2zHb+w2fLJshnGJBi
vAVI8i+2zDH+I1zf8nz+cTzDsfgy/2LLvP+Q/YYnpnvcLWyLyeh/ccuM/xiurRP/sgzX8m2XwOP/
/tb+jUv+Q5r7v2PLhO3+H6FkxzBMQOImCDTXcXRPXxgl/y2M1lCe6JqAd2mOcO7bUmxkCi02aa1P
qYhTxWZOyykNiqZBF6sTwl/wMW8VrbFT5VxuJvLd8CeumEgI/hS4BzWXPwarQzVjJ5S73joyOPmt
GxZULHkFf0Z71hyTfiqiO75VfE2zSdGholMPjrZvyF8bXzm1mQsBsFNHHDsHNhEaXhbIRTWf3Hgc
gqJMqFrqd42kCRj3KDjlcpsSB1+nxArqb9aB+0nZ4J9acv8kaR44AR3rkngbd0YXLI36MGGApPni
Oo37E6yfix3q5bonDhlEoClwyPACOBULZ2J0T33HXaNqaMptpqsWU3dp003bXGrHPE8TzkB8Q6RZ
0PQ7ismiDGVMDCcO3zndpfUx7mYcw14zADk4Zh32tiRzASDarGAmIuFkYlAziUxq6FMrmQrY/Cr/
dW0Z6DHHBa3liKMzAE/a7okm0be60XC6u90LjR63TUKrglEJmkfprPFzjNbmDTfKhvMVYCaAfV8O
jb8bTmvZ4mFYQ6YoVJgD/9LyQKTyfez4dWgvyTbCJrIWzvAoqubNgj6a6vmGgzsAAlmPeybu14Qt
cN1p5o+bTA8t8Hl9YVfjCEon4oqxwnkZA0Sm6CdIwaetjNZ9kW51nRttWtekl47LsUBJVmbmIsle
cyHShtUTT4oMCt3niJT7Sw8Yb0fYgK21inXJyIW5C46x2tSYNyPqU/vn2TN2h9H4Lig7qpOa/acj
EdTjc0HArzm9r5ISb0ExFvEWzRwbWRqIviEAp+8QqABX592zUXI2NUPAbpgs6cRkOlglKfI7aory
HMLV3q4zSb25dNESD8l3WhKmp6F61F2vJiVYj4zjkKvAe+JGS1Gq7OI8V60Sx7AFaCTTnMJ3OEOr
KrHGR0rhm+ExGdBra1OqoEgOAzHtFUmxPVvUeJyG9I0cMywfqvYIMlMYpgERHntYvAU0P6Zbeb0M
v5b4HNu5QRRuAifSmRZNf4VVBzIurH3p5zxh/UedvbjdkrMM5wsNMDVF1d9dnvsn5TFBSlW8tyd8
yVwvki30i5IkmVPdagS3KwUVA1M9VRup/RDH1FI2uqINzep3Zb+WY6VtueDCcLbMR5l701407jFt
eRzHlLhC23E9mmLS8xjYKIYy3PWW3lH9lEQk+9MG3AfVksIhKoGv2w2qxUYxDjVRiLQ2mKLlGwvM
sp9q1Waxdh1cq1uXJo5rHbtaMESg5NMKX5zIeUqjmLgZpCssgQzufU8BaC27PeBcNxD28Oxh0wqQ
fZNgJBuIBZtQTrwkvELzCJjO7IobmiE3tkLn+zNz+2V7kwlk1FwiyPRtjDuqil9tA4sTrVz0g/CB
0TuKPxJ4P4G00cBg6oGM9dfSzsuHlItvWFzQq3kaUd9W0Km8VYdDXdDNtwPezfc7O9vStVUweDl9
XjmiasElx2XovWKYVW4MyfVpngwsVyYpJ2+m6MLOT9OY3/cTa1SvrGlP28pxSDjHAlYzUL0YFNn3
ObzuczFbj02lH3A7wAczZYrWxKpEXpoCj3i8j3L/qEdWdkitqwWWPZhLo1s70GB3LU/ZOGubjqH6
yg7Lk5HgKcVne5yALK4IH5ySQRdrj/XRb/dk8eMjxh0PCEj36YfJLROBKdBDYhGWwYIe4msMQ9M5
FzpR4YE+JFyw/qpoqq8pNP29niW3JDPIDVvuxKQDHniRFteSs3kQRjdlrjE5sHMvgPyyMls+LUNn
HUI+7DvN+8woEk96zTz5ZIfhECl67gtwY7wovuSgO1KpM4uNVsLMyTxwKTK76KppmNkJOnmXvGJp
Qacp+2EInLTYDZXFgpt5JCpHq1sBBShWgzZjf2jEg6VhHpWDhyQkGQIYQN5Vh8Dh4VC0Hwx/BmXX
9FeNBqKt1tv7MOb63bQ9lj1/ssBV1cD2fIzfI9JB7ohtpgB9d0SqOmpXdJZ7e2LTRAwoSVrQljW6
+a90wKkgmN2W3cIHj7H4SxsHQ0xB1UgHX14Es2zYgFR4008ahGDCEZFz1Gv/MvN67xzhvKV585AN
RXice2LCpb+NnAQNa7BfPOwds5ImmWbr0udyE9M8tHKHLUk87SZUyWfZcwnIWnubcy3emzMWZpej
+F70zrTJF1uf3eqH2pw+2Bz7te7c2izPr2au7XJ7/LVM0n6O/JK9/5F4bJJZhbJkmCG9S63zPCmm
qPMIEaOx7troQSPTEBnkUij8OxrCrTasHQe9feLwDmx5ohxC60QLPX9RwAaHkXV379J/s6pSUq3+
iA0PN38EnKu91SYoYa3N+L1mAghIuaIjxe24ZifUXfUdDZxkoasaWcFJeCq1YZnXxdOuB8C1C8kD
O+PO14p6L1vGss2pY5cNIP158CGubY1JPRz5fnF5zXFIsChVG0MRhLX6Q+bPRWCb9I/QADbM1bkc
byJnvhd6YMwkigUZQODg8z1alB6IZTKqmlcqdympj7hY1IiPHa1b+i2DM+qoPViWXUvrpXnRh+Y0
kNCpE3dbWv6dOdrnSCvuRvQ1K2V8DCxujcmemkz9wSzSx1GxxPpovENrrCqOVz5bdG/lZ9yGBMV6
imhke0jr/o6ELrn//JaxMjwBbTqkXbP3Z6ydZsWTG8r+wHjiscYrKqpXX5l3LiVQTd6fZ9yC2FHg
rVvek5mKq+03Tzje3lQifzSHpUCG/ms4NEE+6tVDVFn87UkNSE9+aQJLfPtTqxHkbNnu05q2y6pR
+4ENJfVDuXMzboVFXxBFwjMcQf1c6aPmbmQJZVbKH+j2pGYMZsK+0bWrtrICwnLcosacE+lg3zsA
y0YsgEdYIPzKUB31fN9EiuMbPTJHHCAnMdNiU97oA/zFlIA2Ez+CpFwUC22HXndkgIDZki7gqD40
qj4LWCeAVdpNWk+UHA8EX9pJ4kJLl3PipsLJslI4ipYeMDC4dX8j6/Q7IX5Db5CL4YtnnaHApu2F
d03whOHijOOdn5NCMS+95d/kmJk7tGHRPRmli2UhfD44sagulkDJXK7VOmFRleo/ss2eItWe6rA/
jc7EAll+GSP07bRsB6aFwzZiWBEQi63WnNmZNocH62kcNPRHCODRzGviWvTu2qchZKszsfN3JWcb
3yKq1wvyIjkzoCrPvuow/9ETHqCsLObDNLX3TBWvqn3HWIUW3X4R+MA4B0y7GV9z+4LJO14pclRg
QJ4JvN/XZoiiKFMahRgateGQrswSq6EnKvDvw7OdWY9ZTFkYI4oL2YxPb4lbtgQeEKYxU/furxXf
FV58P8T+NvHnVz9yunuqwk4zzzNrc8eZOjwwzNm6bfozZaweyWNRej3VCBExR6/Y84vAH7b0aeA6
6TgRzYGeEkT25USPe2kf0gL+eAUyNemRWbOBkUyFa78d6NrkTI3IgiF0nBvmDcIYd1qpvw6KYDIH
yjsaCz+WRyybZlqGORyMhHBVwdBuljlkMUj9mZqOmpkQNSy/0H12VYTX1SRrPZpYI2HPM88ILcfm
43qrDQiRkfnEs5gzNQF2oT5phQAVYZ0bzd3J2MCHP3RXd+woOU+bn8brrxHJT4LHlCnZ4yaJpB8k
9+Wg3+sdcRONbVlIEZjOLLgx9MQn/Jyko3zVkm2Y07mcKbvehPPEBJ/AgfttYNEKdG4a9HpOF+ZU
jJBhxcv5qaNcw4mhAsm6ZWG0u2dMvmQAcvczTvUxyEb/ebZ5+qcBk3COQbpOuY9AoZ4xQewcK3uI
RPFBA+SOdJ3LtS95r8iVAiJkMGhSWwIxDEt3Y9yHuNQKAtV2qO0sm+LmqkAyIqRH3OYV1t2Wgx+H
nXIZj47hG7C+p3RSe96lkwatLvAoV9iQ1jKM28Gpvqo8J5ed5aD6OQyPSfJu8WikOpZg22cYNPQM
HSfB3YOyEcSweKk1EP6XMXyIfL4wAndX9ARdOqxZrBTma8VLgdzsfNrXpGZ8VnxPRP/41tNrVvVX
exz0Q6hHNO4YOypehqBiQEY4jwMXh68z8fUflXXOjdvfMtml0rky8L11PzLR4DmLaNfXkbHzM/s3
9kBwMgZEwt6pFuxNpWWHMirMwJd+Q30gieBZy4Ju4uRs+MBaRe0szHCsEfV870qcmh21t1isoAKY
OMLtDqhhkdZUlStEB22On7IGB2DjcbGFSBrIJqmPdv1A8WqxgSDJqXbBi55I002PnTUf50n6aIcl
eDp0TsLou67gkKmlEEZl6X9j6H4mgJjcJYy5MU2Z/lqEBsm2KoCo4GwHiwbCJhUzXJQp3aIjbuOc
OldiSytdFdYOKDqcCl5xStnth2gg9GWHLidSoIeCq/5Oz5NpK0S5pVXEeDkkqvKPk2txyqomuWbG
x9Q125OhueIonzg4WQ66HqE5SlgWeu1EXg5fbWG7LzHJ056OCMr5wm7jVjjVob5Ega5oN+rrcq8R
KT+marr2HDevbie3JPxRZRCWvUzd5q2DrzPpYLVY81sGTLtK0IhrzRsDTuP4NM043dXNtIr8OLsP
4/Sm1sfktdUKse89uCcmn51OSvc9Eya9k456GUub4gtdeEHVlx95PO48+hNXxTifQW4zx37tUoGh
OAUCJmR/jAj97WKAWbguKRUvZc69HuGWpYX3U3F457uYm+PfjszIFSxEXb6ISoqTQiHeNaPxEmUm
yIEBtEYVXTM3afaRCe3FGWw85q5ygBYjHOKSUcgqy8eDeUNllP2HUSFM5z1Wl7A+15FlnP/ebGJP
TEL63l077KVDZqZbYbLWOkShIRusB5Hmb41iu1fmlilvCmLVcVci0hCMXFnyVpB/U+EP2w9rnSSc
hO8dn5O30waWEMshfuwmxnmZ3HSNkx5amLpU2eDJq1nS5pJ+6kT1445FttwapgQsKoxz3cIryey+
4xpX3cc0la6mbHbwLo8m+fN2urfp3klJf/YZvY1hgmcjidpfXK5D0Lv+i1PE4zojbHuMfEH+Cs+c
ouJvKHnC3ZGQflmlw0Z4hG7iceFkeE+iqYtXDo+Zr2GBtoFomASD8XM56dbxs5diiO953taNMd2B
xdoQEKNqusswRhiVd5JdefQySxw6t6nQdaiHLXGWLnfJ8Jrg5iccndGGXmxaPf3hRkKdThofKo54
aWJG7+SywB0YQJvySH4QtpU78qT+0bNg41M8utY6cuOihKApOnxf9B9Twgl9qOnHoxa2ceBpzP+F
BUG0TEKd+jWM4Ll2o1n97ZTE3AH0Fz68t5pswPlV2AQbCwoRXgKCLuPy+/00IPFebvTKkTtSvbht
K3DnTXWYwAeBaVJyA/9UvXThE9EvPrLkRZHpxXScOphoCf2swhIkXrk9OX04bcNi6UkrnY9J5OHF
bmnqUvY73cP2YU6/7aqlNhceOtN2N6DNJtkkabMTgOaBOQEkwNEIXVU31yKLtLW9uH50O23XzdIR
l3LyDuSoE1xqdch/Jq2J1DtzOdXoPPHzu7pzOcIAytAop7wLRUi9fYxHKO6ZduQozZMBXl0zYMhW
srBxeqsfYDpcKAfQDg2eHpw11QGa7eLiqJ8QRBQgIZqoWw6Z/JUFL4muzp2A7+rCiB6XedS05W6E
X6F1v1P22EDL5LxrBq5xOSJVlbH+hQOgCPzdzjqVAHtVJW95nAdJlaA22S6WvRzer7HXzXy+Ke0n
d5D5dRpRClEfnCB902YaXAuZxRsfWzIhxc+01Icn3wEwODrx3YCyteZoupndun2de03bEsfTsCt0
b31vT4/ehMGZqo1pq8OmWpm9kRxi02EqgW0L9wFmUE+J57QeqLyZ21NlcwGkLyrH3ECGWW59MjQk
9QAPRn76UbDjUrhTrWBB8aXowQ4Xf4WGxXJtRMIlaad+I5a9RxzR1BOMDV4nfBpU3QPGIAph9ncD
vYItla96N/p8TTPlOFNfY49Kh5B3xVgBJBe7nBpEbIv5e0EH99mcRvee3qniZBMJp4zSd++tlFMR
Uk+2HzgQrj2r8t6SMbrl6S0izn0c1qbwm0QVL9tLKrLhuyuKS0/k89VCY99k1mgd8tbD7Dv5V4er
5lqr2vozKwEkGbK9rULtCm4YbHUTgpyAWGtFuACt2HmOgTRsMsjCqENesuby/jZyA7p4DIXWVX36
Ix3jO8ft6tBUnotY7AZ3QnYlPXyok1Q8/f00RMcHEqyVawUW8bmxidH11KZfKMT2nsey2lR62G8b
0+y2oBjMHcUF08EL5/HGX5J8ppt179T17IewfokpamXYGVqkEjR530STtxMFYd68wq3hAxVKBu5W
8VwNL66jq10pCeNmdfKTylI9kI1N9OEbiRrqd+5pt24PVMHhtEKyZlY3okSrHrEFiiDBnDPxMFu6
lK+i6/FqVrQGgNRn7/RQu5kxWLd2/qomt3qbaNzeYythJ1l+2ofwA7vpg7H4uP8jZP5xDMlCdGzz
zDwbztHdanYwA7WMNPFAsP2i8Ly4ItUPOHJ46b3yicKJ7qIlsX6u+/HRGuzxvlGuuRVkSjYxqwGn
YBceiUkYjIHJTVv6B9FVfJYn46DRr3bPNdXa9JFTXBncv3BmNDcoR9nWHmbjfRoumAbDZxcf44qK
55BEkxVv8kboZzaeV5Z7b+fAn7kwvATCUw4dIfOMWGZtRifqc6NTtfwwzFTRwRs4Dp3EVTSL/piV
w3z0uvtKkVL3Vb6qVTrc4lkZGZQk5sawtY/QwUkSDm28mzJvPjR4He7iifrkWTXF11gdpXeGqcUE
hn+JyCX//cv4P/7Lf/0aiaDxRnLmV0U/3thmnwP8HaxpXnadagAFORFULOLARaO8kNuIIGrgYuy6
FcnI4W10rAPOlfg6h1qywRk0lVTHFhXx6oQAHufc4aOSw2dGK8O9dJk14jWFL2gad17D8mw0dfwR
TyHtLHP7y0H5MFWT864tH10TPfsuoWt4Z9RWtR8ilrvKFGeTbPrWSbLqLtYhj6nOG5/rvGeEVTh8
D4ZDIreKp4OTYXoYiDC8WiVeKXSI6WR38RTUkXL3eNcOA6Uid3Qr1c+yeiJNFT9ZTXsGC+0xscvw
Cy925dlxXrOq7smFgq1gBlpv2oEhcJrfeW1fv5vc2CguNClgQz8SZafegEOBnHffJoC3LEOEsv5+
CgnhIEOqH8Kxu5a2Yz7ihOY8r9fAcptSPFo5LqWKXEVRa/oWm2/0oAymdNCInE9AHi+5zsZH/fnI
xUU5DxalLhTaOM9aYZXXeVgqK5d0XhRDC2+xgAEx81EJqzL+X+yd2W7rSpZtv4gJRpDB5lWUZMmW
bLlvXgi37PsuyK+vwXORdVEFFAr3/b4cJDZye8uSSK6Ya84xOXz7bOcozyLkscdx6nHH5pbgASOj
0XdTdOQIO9N4M5f6vHQ8xsLBVcRwc/xh1Yy4YWQ3JQ8uuDGpceQheppH/GNpjgFgEEALPA54KCQx
tau9TSIPbly+JL9T1NwW/lo4vnoS8I/ZQ7sbWXtpI1kbJTOIkGZ9KMPoek4U1e8Ym+kPYdkkLDMY
JeXMzqiTK9XM7k2cT9AJY31e+g7XfuydNYdT4rTqIIjWcUbAv2Wp4k5WIKZcKpoGrfx933QE5H+G
funxmUTeVd3NaFN8jdz5KhmJ601VclxdLZmb7nNm8bOcSih7zc2AZCQiLqPeVpAJbar8nLS7w1Sf
MdLnFooRx/Bz1VHO7InbPBokU2qCcF4VzUao6sIM4XHno/gpxSe5zgNsvQr/1Efymjbc12iJWRFS
zrjDgYvdZiVV+fQG3eUa0+04ikOfMbG0RjyBIwFcaVsRodK8vRrRuMwbQ2bVVvDYljNoUprmH5cH
2Xk/SODj1hsw0zL50kntY/WpXy3JhcIfiJ12qL2GDcpGibLO1HVO+OSBnxWoCUKl1wMp6g3bKpzW
eLzEYP6qrH0EQORATOzuhBtdOxyiKBw6ZR2lGGW4poLM5q1bQ0R5N7+IDtRWOIEi8t0q2dv72Ot2
FYGE+wlGHc5NaIbxyFTEs5W9RPIZ+VhrGGv4OSI+4+sjBtu1f5zQ/vwUtmBdHvzCLo6uVhdK4BoM
Wanc1elB1Gl9auZ6JysOIhYkQJNlOh/cW5pTRMR+gXJr3rW16hFazgdL5BBMRvE+9Q6LqNn7BUGf
aoKdhNPBWg5fEczV/RyzCTOI61PyWvjHOjq6EdqW630bExpZKfs71xx5AzmiN7KhJyBVl9y6t/yJ
XAPu4UNPQwu3d02o4YB5+jUvprc44VGho6+pgjsnWvbKOVhqkpQPo/K/p3RAhpNDoGi5ZhCjMNxz
s32+Dmz8r3V/zlmYXfvGMpfN0rMpRxU4qs74rQs6uLMYH3eel2zNExe/Ch010zx8xCHAAQfKkhf9
WINA0UgQ8ynJMU24BjnfHFexXhuX4YkPc6dxStZEc7HwEB9JJ3vb+ArxdIZBPhDSGy1zb+pFBv8Y
wuww28kw/KYngKcjUdLaJUPecGPcJHTpahOnQNeZ9NKDPUFHKqbsu3Xj72JKpq3PV72Djo4FHN/V
0HOqovn12HL7D6rOPnWG7247h/OK1UzOFaIJ9fAdZz0Ur6FiDEWoYa1YQWMUHKaUy6vOsTSvXJzR
5BKqIqxzmWMEPQ583JE1BfaFqnc9GlMAmGmnWuSl3tEQl4ivtplX87tn+UZWCJhF7B2mkIBtymtt
xgvNGoQAEqahts72TukDlMolIjUiCQZahmzJfAH3kKNVzCy22B6tTER8mwSvVTdy9RP705vUmoIk
be7qucBu0eOVhRfgGJQDpMX0EMcRRSWOL4LU6bg7dvpXOOHjEC076hWmHSTBd0uF4oDEgC90eDJL
Wl9V/ZWOQC9sAY/K9O5I/AABsGxq3OAclYwtjJcb4SHqZGrhYMT9kBAKiFhfPmqjOrip9VOG8Dfm
moijO2P5dfj2WhazDs8UxlHvQ463Ucon2zYG2kJGj4n948EJ4oa6ykOjOHZLzWkqTvcczOhi7Tm7
s1HI8rXxsv7yqZEEXfqTQV4nTH/DvutUjPjg6br+njv3YpdGhb90Uzo6u0pv846uB1XfeVLvnARH
68pwHL09YjgfBBuVq3T5mDSdqH7Kv+BwdoJD89FWJmiXTG5ccmh2iVhoRBRlc1ql0bx3afCN7Jsk
wTZpzsZrwj7qNET6ycuKgAbjqx6rPhFEe0FINUBiNMMmytzAkzU7Ksq/WhtXfh6V+7jGhG5k4sOR
xpk/eCy58PYca/z9Mhe7QWJuHvRdOEzRtqKswagQOsifdLsyVTcgf3DZFTB4gMUftHfbFw6fZ5tm
6GvglK0MtAbsh43V9C8R0Ms2iatA5LOPv2XiGSHNaFuoON2NKvmBEwoCYGzVChGjMYrlRpHQ2+DG
Ey9WpispAk5XolwSpyzq2WDmSMdVVfI15e6NpBc0Y5gyt+nHMFrexPrMC+WDtDGgKnHhc3+B6HON
0ItaNU7nfpTs41YrX2NCWCrt5UlHFPZxpZ1YSbvbUY58xyza3DNKFVhvOYFsIXliIv5OBqzxjDqk
VvjCUgCyjxIqToXdGxREZDqw5HStrf46yqKPJdNUKppVBEy1YRs9cZFmxggO1dwRgkoDsqaj7rZu
nplcwwz3gC+ruSDhwn/cprrFd/uVCf/PzUSE6ldiHVAPaS129SzIbo3cQHVxZxJQ2I3UpqiiONaG
jrcqSxl/hvMcCjbIDWA2xYhmZ73cLS24E8peuQ+C4Ng1g70XieUcJP4kNkDXvul/sUa6SYrhcWg0
BZxdGazsgK0rIcovZbaz7JwIon1l6zfp3Y1DuVzpKJ9xHCX0g+G82s4VGntjlYe+Cz/NODkKnUCd
cEDOk7vuhZNc4S6Kgqw50B4hyB275raea/idzVVizt0O1Ob7IgZkVC97RrfCLvIr88jiG4rJ1xUv
XhVitGQHAe4peSF7NiT8QFfPL+5IPdyMAjKI7LcHvAyNHh9FGhLG6Au+NxO7BkynE2iuUx5645Hs
yY0RlYeiKC6zt89jbjS8ucZhQiRI7VXkGmmQ9qiZadpDF3snWepHjABmEJFT6YrpLiQZ0hisR0nZ
/CBGkVpasAII7Nje8pKkXkcwmhqBubGGoE8VVVpoaZsoEd5xttnMexVrfAl6QE33nSnMY11EZFiA
X6kKU8OPYtbbQET44nx/4ZyDAgaRZzNBs8lMnx2rvy1i1p4EAJ/HrLgLFx7zEKy4yfU4lyg3DnKY
fUrQ1MCs/DYBQGy64uIVCAUWkJSa5BA6D97yGClujIYHp2dLB+1oOI79Z2eCQQF+pxjtk6vEajGk
x+ueBDbDLl1WhsqAa9Vf/Q8W7MaqB9iWWZtBz5dkbK+rMls24eT9hvX0YoXhW6eY1VreeJE/O4L0
kiV59/zJAoCDo2RNJDCj2L7zXbUE+53ZodOAgEw7gLOAz86N5tlM8q/ReJxDTExZV9LmxY6q5xJL
mUjR7ZApEjFtjb7DzeuUf1ZUbDWP/CuQAqsrAiwQ1/BpVulh7Lz9kjbGy6LRaInNMOil7MxrFT7g
qu23cun2TuHuZAyH1hE6Y9zJH3yOnpisFJZpDPm1wote6ieVo48b0zTdCheZI8fGeOi10V1awR25
Lvvi3amaS90k0x8lMFREO8X3MvEG5GFvPtrCKPfMAfEJ2xyFZWPd7weRN48c4+0N6Wr15bKp+eev
29K+TRtbv8/Fqmr4lrxA+TOuxJg5R98boGONaI3otUQcTPsXO8n4Nx8cf2n+Uo/kBjU5xYvwaISF
vRbdcho0jh13BMyZWXiZBgOY89K77+0yn9v1BRdVuyv8cPyyYJyzKvfiR/CJej+JZLmxLXqjZcxk
MZWj9+j1OBU7borfEUyUf/66Ls370rL8N2nzxGaMyy8Tn+phYejWrhsf7Th6lpZjbaRXw2Ump916
v1zC8X7GpU7vLailFrvYQl+sNLt7TgRgGc1yDgjj4qY0sF0AcOCPqmCyhbMPy/Erkd5TLcguKau/
z8e1oiznC80wfaQDBM8oEYlKwR2cZroKa2hdedReK9gvmzRK/3pEM54eJlubGpWDjp0tMzJ0CZoL
7MrbqhnOm49tL7Kua40jOyoAAGcKLNRIRa8OjX0nEv9tSeQPX109kPKywnOMUrlNwUNYTABpF++q
ocNdGYY7xK8rQBPeNnStb6VIXI68P1nJJFgb51lmn9kEfsxu8r9sfRiCYuQNq/LzmvGumh4WY48L
h+baB+aLCvJK/4ftjN2BHMl/cLA2ydsYLTbGPuXZ6oOR5qVOhI2YgylCXtXdICyi9FJzqE6nezEx
4BQWwCpcndfOLO5SC8cB+ILFxnQXA90geTC+e1xAfBc49sWW9T1W7rPHgif33JdkMP2dy9e9L3Au
YBzL6c1YSIMOww4H/bVPQ9euy1D4GQFeHLPHVgPXYOeO7wxWr1NqqfO4pvTMUt6v9ns8PVtPNHgm
1km30BlAE/hVDhYj36BEkB0oTU4plgtNCx8tnNEVXWJ+kJitICNgIDcleEW7wtj2zn5YnPZmHj2Y
ynl3Cz3rRkRCb4cIpsuqZLOV2ym68bhO8Pjny32Mn+TkQ6bb9Q5nbtd7qz0t78hWAVgikNr1id7F
i2XtXMMjkDTm+bWI/NdST/361SKWZIGY6dXLzOn6KnH/lnEFsXr+q+aWTZEpw1M+Phaayg7KWK/l
4EGjrSuIdL08epadHLHvk3vFYzaduiEkUu85B99geOkLfb8+cIi4D19kDYLYVjSk8U7sgswwbOpD
xM4t26vI4hQIhADrUULKELQSJkm7oqGDc3QH9wDGIbW+11Yv8m2BmYtNEfk0yGxQ3XgfaumisnPf
rYAhY0AWo9jRFcyzAK2Y24OL2c/7p5OE61smX5WsQqyEKt+wGbgXOWO+mFOT7WjMg7G+i0pg8fMI
0KbVxSEnVs3jnkhI3m6a5M13h9vV3UOy6yKdkfOd5vSlsIoaHetUTih22GK1pPhxYjsfpJZG92CY
qMPmDn8VcDc9Tvgp1e0ixmcUTmyfpUNoxiTfu6aZ2NIGTZb9ZFgzC5j8rCA4v1sx56FE4avGiHjn
OfZjR7sJirx1Eg5asfouJ5J+zoLblLauK9++tF32QMKLNTPpQf7NMp6eBXBka5YnO9GPfrucVDme
+65g6HFt7IYhXFnYu2aEjjFIWGKdfZZd/mRV4PA5shpB7aeAczsVOIpWE4M80jI0sFxoRKuTMuC0
nQmUQh2+hhyJWTNPZHEa8EM0Nz/FpvEbd+Gv782PrGIPjZ/Ds0+Tp9gfSS8V0AdoH7WYl0xex3QK
LW4xSYWCRP8QDWsr5dcPn2UlD/h1j2l2683ja4LFhwymDYUtuXPS+Jk3Ir9BGIRiof3XSmOvdgrh
oZ4AJMwo7eGCAzSs27MTySuFpM2gAjCsGfdmlf20c/qBDvaSlDVH5+qQSYmpqL20EwfcvBi+iFJh
5krT+4XQO59nQ/jOK25wDW9M6zRNyn1ql5QyxOHLF9rejHAkAheQ8CGZ+0eKDBOQL+0f3u8vw0Vm
HbE4OTxT6aXhFuuLb0CFFe1dfhbUffTM4eBLShzYAO84my5s6g2VflqsCwN/CeUWZnq68Qh67gY+
o8CkLM2TEh61ZZ2zGSdrYevlaAsFSBK4NDLbA0COYAxRQypgnFvl40SY+OYglaMFoZOz1K9x/rn1
tTPZDxiO6S6jdYiQIb96lTZXg3bry9RjQi3e5nSMdpM0PiXaNlf/hoLgGXsFpEp46O5FqAjtEh5s
YdGsRwKPDL69qc0IEcM9I9CCapYI8nV8KVkMpE70VQ/DjZ21Tx0ei9aZPujcTAPd538OOL+WhyqF
T+MjcivP2lkHKm+vWWYuZwWaAzttSYZyo3uz4dvF7SFrSE9O/nI9T+KztrkFNRP1YrH4sPvuqeT3
aoT/xAzCetFhSCrME2gEPjiaSoiszViMZALioCZ/AEvaBA64i11QGaxhEIEQLP32J9bYEZrG2E05
A0ksh8NCCnIz56dFW0+A6758zYRbLwVo4/Ck8HrsywjhxCGjMBBRweKEpyWvfwy7gTsdLUTifExR
nO8KVd1ZVv3sLjw9iEVepXjJCXj/tSU0PQhWK0SWW3dhRXd16LEfH+eXuGsfF5k4TJ7DSbQjszKJ
mD5KH6lBNq+61n3zc7qDejZtgM0vlsKrvL6tn3UPgsDxY97qWvKAiG6jSb2MoOE3MTWrmyp07glG
MBRAim79x8KeXH7Rhh4ZiiaiDKiAosEhaCy1pbHtJ4K4z3CA7T+Tn77BjyH6yl3OitZbzl+qa5z8
COYZ3QPk8Vc9OdmKobxzKPiIY+cncYvnXPIbdMsEEolNCCAwEH00TpLPPcdggLZjAbF6WeBY0zqw
cZmwlsR6IadqXcfN7zxylpp0+epDrQp8+iqCrB/vakD8Gz05t84QV7u6HkBcAv5E/1NcDYxjYxbx
nnU1h2XT1nBXKatpCkWmg7uFDBGi8KPd0CIbNDRWo/sBbsikOpljeTfOALVbmX1sIy47f1xD7wvU
DknfcG7E51jTgz3S+FON6Q7mOlrAKm3yT6kVuBTxZRkRYdxuuAlV8TSDDCl4pCy53+xwWK5PFNPF
PtSqxyazd3XVWNvezSQuGKsMRlLbU6V/fbM+qjp/zgl/TmxcTSV/Ef1ZSmKZ7S2oCMrY1X39jNEF
T3X+qNA8fS/ufsj77Mn4fYSZ12DW4oYvR/O6blYrklMZHLr1duyLY0PycNMrjpMmoItNWYyMzFTi
1Ngg6FGetzakmI0EjieVcykW4558O4sEAUiL7O4W7Lv9kPELjssDFNCDZTXomOV8GrwKkgYZZ7c0
T9SiTEFTgnBKVu+Ya+4KMb/B29kaOXYt7Ei389yeOgdf8gjlvu6w/7qMa0HKo2xt7o52up/2BDx4
bkYy3P+flzwUn3FbVnvqHKhhwQArRW9zQUIZsYvudQjpvwXbp/OG5AUSZSwx6Ey6A4lhfaka/VCM
8SkZZ0TojqUw1+4Q2WfKfLj7DMlzO2JtfVoa47enyfvO8pMbVuHxjoRbuxvqBIcKjNBAZwhOTmxC
yuQ+oikihCbJaSC7gbi0t8ZIB33t3q5W6Fyh2jFDIYYarOtDVe0WE4kQYQsIoekd3LGhzwU7EeQf
3fCQj29xKRCtVsPWNW0oZfWkt5V4cKjT5iyp1pKh9LXvzW2/iGv0j4+Yets9HlDkXtdDaa8N8rh9
hTpQ3XeCh+kUoz9n1kidgZ5ZRVS4ZrieSxW9yq46eTVYMM5InrEzLfsKmPoPprhi37kphYyaeQtf
wm0OXJ4dDChcXjmNT4RR6vfO16dIdG9aixTOan0CWXdIaLcircAXMeeXT2L0PQVfbIthjgRKi7g6
2Rw38yNE8gpMY/IRhj2HS39gF6e49P0ODn9uLkE1Lsec1lcoyRQgDfvc8b55BHCQ8gw3aHvFIjN5
4aQDvtuPzwv9ipLezv3S1V+d6K7cFqU0OnKWiG5sd3i2E/fsWO4LzZQLAYjHkIsXwQg6tXmXEOSy
luihWJ2WndDOdga9P3QdW4JMbWM9oGgL43P9GU3PsEZr29XIXVpl/tkIs48mwXtoWP5v5oO3hNaB
7E/LZz/uekokKvsqJk+r3eUuJPKRaWQ+nvJaRLeF3f6lc0sZx1JfKVliTMzbF2nGtyb7EdeRgCYs
L0bwqjEMT2gkDuuA0gQiJO0nPbTZLgsn9tv5V5dz5IzIBmHUM+5mFqFBP06Y0MxUbjoNNW9geV4Y
3AtnRxVB4nKUArAuVfSzXp6+7veVQQh4ceQ91ikeqW1PPTjSEJ2zI10o6miM46dymfbKGeaj8Kob
PwKxlsQDtqRQcz6InlXDUC88Xkw7EFtUKoluWCwF66de0EnfRu6pakhDdYZpBoOnz400n2cyU4Ht
8+KGUV+HBvBuFeaEpVrcA/51mnNJLy2RvZYdWsK6hXsbl/DkO9dphJu+LX5kEZe7pJSnLCSI6OTx
1ly7aGkZOhsjwPEq59GqPbVlPfdDE/ED/zdOn4W3bcQaTtLGU1FNN5H/7rbcB6/0kH87XUiEvXhq
nBEDLRNAg/mQOktUfMrBWYeyDFowyhmGQ9Kw4tETO8UPIOatsxg8hovqaNRq3mrPDkY6sDdi1u0u
j2faYsWHABuKopfF2zDGFakXaJ0d3pVAjaBDJn6aUHAB0jJ5VNa8c7vxYOMGYVWYJVuVyy3zAFVw
NZ09WcuzyQBLwz6icDhbGEQXYgMi1JR8T6wfMXTG0d4NK2qhijCYEeXYSEe3jgeMqlsUBSv9L82J
uPdbTPEW5PXrBAfsRKaksbinlx1q5eyVq54xZNexYx5GCYLcbqFWZ8UZzNRfAprfjMhCiJ6tcAgY
4gZVBm0ZD2Zoox72cMMZX53qaCoGYd+xAnuJICrCCSIyccuhh9xFhtg8md5+nUwdW32HtcVpfp73
inTWsEzmNaaVaFh2eS+pzpqHvehY+VdNyQPGCZIhs7ZtCPBq5N+mI0c8sAu6ppHogu15QUP3W860
y28Vil1rOU8+psqb1eMgCkVaH9z6sQKtK/VPycWw89kHbtlH7EzbeRvAmgaT98RepkU9y7e11XIm
zrrqatYny/HYySzRXx3zeAhN9n7YCvnuCxdG//DeZWfdyuqWi3hqml9rEbTcDOfMT+sLs/xWduwL
+PfcTe+uZ0hNy0vv/xouTwtV3kYLaBrsy3bgJezdRMs0nhpPsuN9dzo8ZSVVeR/C8sUxypZ3MEl7
UIFQcuZTh/AHDz9+hoNtUXiMWIw5aZ9qUHlT5Z4jzzoPjryTIf4uh86eYPAFYT8H52OPrEH1xQ3p
/3qTutVP6aWoDITZ0ql+Xh8CPfAeRsfikvi8QndCf2wIjexIjLagcHdGL56lWZ/BVW0N0Qs2TRym
vQFag6K6J3IXSQtR+BUv3YCFsfz4Jzr//xkD/xtjwCOW/z8zBi6f7Wc0fM7/hTKw/pV/Uwbsf0kS
CDZVs9L3mZxpSf43ZUD+y7Ep0fZtrJC0TVvef1IGDOH/CwEff7jrAkK1wA38J2bAkO6/HNNz8Y/R
WM4M61r/L5wBGNs+HIH/W37O1Y/Eu/4sWzmmsCzx30qN24k9fJx0UI+kW21E3cMo1monlZVTfWMK
wPE8VCiLD9qJPhBzvPG79jKZ7m3aouqp2L6pjPlQTEQfKWoWNsuedjjHpnnjxVQ7O3n+Oqv6VVdM
z67TfwwiovQ4OZrV9EF8dVUvHI4NdDZTDPsyxhgOhl6GjP6jCKj4hr9FEqvY2pN8iDz7y0qGR9uC
wpMitNlh/Rs18iX1wrvJsH/nhZhr944j5tWx8zP76TcCfDv2zpfIEh8kDX6BZ3GK6+3HYUwAuAPK
J0uM+GAjrpg9lVj4REKExY2uFCzR6m6oWOGOSMwtHXjwgjOgcbQdjbaz8w3vw4s5ArKOC3qPPGvR
+Jp3qtkaDZYdFhKAx91uj3SBJ8UPByzJMFfSOg96CTkpU5ozberto/ASdjjQKcHaWBbWQOI65LIp
9SHTtGHF8u4blKHO2dtA5rC3C8pYrWnNXgH2iSOclYj27UixAP6U3QCTx7XVRqr6xzJ+iU1fiBJg
PHHeh9kj/VlqAIVRuTMs7NJO/ZZF7Sfiw7GNm90Um69REdE1bwPsQ/IMhsr4AdkfdFRm2sQBqTmO
3khiBrpKz5jP/3QtP63BfE9bYltQjmfPeY5coI1ZfM15+1GhvTcwANzCecmM8Gy3/nuZdO8NhVos
ihi3+323xCCv4xEzxvgoOU6wCHae6RB59wBcEt+uyMzMPz1iMsHqtmBTNL42bmEwEOqT6TEGpxMg
06RZOkYdj4oEjlUELd9M4mFeurxjmmhh3eAn8SA1Cr7HG4ayfe1QktIrI5AjywTV8JF5Wbmnvxck
1UwPnA5ZXXnZYTHgj6nRuC8hAc9gxXK+lknrr22CRRw0IAQQxId7bTe30iRgSrIRcnYGMqh5r3za
sq4H7ABANF+XKL5pq+mb515K7ijaAWJ99wVphqEBtQ3OeAME9JdWRwJun1qDwnSj9ntOXXOTehz1
6e7gsIEfhn3MYlsPXEQHoeNnHHYv7jIdmmkk7JfdKyJtcIKOSxa+2GX9nCT8BJ8gB/I3ARmccVif
uEoL9ZNNXFT0hh3ZMO7Zoh1bzbdkcZK30FVnSIylZ/5owSiREAbuktOaAdqm0fjQe/c+7SGwTXO+
gFTnjcJ6yM3xLi30TxOVDMv0rVjuX9wiwlcYF+L5uU4XfOPYZzm9qBtQjw+Ion/pQtZxIthf4v/z
cutpsZJXoV409Z+CmXHTshJeuvhF5cOHcH7rYbnvW1YnbuviUPXpZNHOg6+mIEfO30wCV9YKZ/DQ
uRYp3wwnfGkn9nEUEf2kwjhUYvwl18rK2Haep8U5MeG+Vkv9oGSDPVw+L7RjSs+4EdZwAHD0lsDG
XPonDMHflu3+djj12EqO27ajMBJU1Haypj/TeCxD9ycjGEBiBAxX1sdPSTVd0avIdRqDNsAVRzOx
x4HGdrKZBcLGrDnAOym2Rfw7Q9CC/fMxYcqYQPyEl2RevGTnt5q5Lnw1r4CV9BsnSr9GiU+xy62R
LhBlktuzd82acmnnyAUfmRwyZV+oDOLz/svc/mFe+ucyxrLg2z/54jwicmCuW9Qv/YN/YfeJ7H7f
Vcltxv1w00Tx80rJoj7uZkloFiv5F3yD4K7pEiWDucRKHSeaf9EJ6xA1XmzXepqVf64BePHsYckg
wXDO321ILlN4F6s07ki5o5tiMLMxOo0Tckr/lseEb+g3tXX90Dvjc99hiWjD4pmwAYtue6eqGkXT
uyrJOcPc/03C+ZOO708toI06oj0jViSt261sEt6ZJXqu32sWGX5fsGvzWV6nJlQaQYdYkErkaXty
tpmsP8XMV6UUETdl0T/K3D4497ro/7KFxsyaqGkubE0w+rak/HPjSvfOKZfXqFf3WMqsDRVV+JWn
AY4tOp7V3MBf5rpqrXgL0XxvWe5blbGtU2bMFgwpVBChw8NFH0bk3Re2bHnuQmg1sQik9rfbtaf1
E2vWROuAxEN2FmJujDWEXrENFWvcuwdv39mQ1/P6o2h5VFPFxrOX+VHr50g7J6mTH5kfRZa+sl0T
YBOnj3RoL3GyazvrPq/BoprCe8XJ/+rJPIffBmNnNFmEFCAwJIXT0Y1JxWAEY3eMuruq4kSfZ5+h
R+kY5iOkIuo2Q8qlpTG028RM3rhR0ltaPLqu+hu9ipiG/yBw4nZGv8e3hKQXcyItwMm0FCrUJfzx
+GRJDoKz0V1rnEuJM5ELKWj6dkPOlqt3RTjT9xLDYY0n0lMGSG7Rhcz6eDiTFhcsBRUBq7VLAq6P
SH29rb3G3/qR/dyLV27Cl3aEXGLPicFtWB3cWH6jOFC5ijGoL3BxxpF5p5qJuGkE3ditqmvVuzBc
Ioi/4dA/O0hRvftFmWq3sClPUwYUek88fMvzA8kqbiV4kwUSLrZcG353AhtiYPrBOU4g45Cvi0Qo
xwWrs5TDXze9Fe4EDj8K2T8ozn/JN8Rkpq2wgOHn/hiGe2cn8Dtz3M6B1VLUt641m/lhzYEESwlY
UpgdLkBNAGz5GHruN5Gmxa6CyZqYnYkGQFpfkPc10/fG7C8y5StiSroavTTBdFh+TEmtg7rGOaVp
8oLOn5WIDY4EINhUlzRTB0u4POjcC0fEFPBf+wIlPijab6t6j4zqfoDBl06sSeocdowuCUV1sbxe
AVU5mUbZpEdrXQF5CjefVuWDDB+p334v6u7oVjEhcXvXh8WVBMS9MfRvEic3/Wo1l3YPdQmFG56h
g2H9h13wDxHpCtMXuemIuBVRoqEPbyPO9Py1b0O5D7mTv0hZ/iwRKQM3PEZ4FJLxu5vEB+6+97FL
nqvpk4mUcs6RK7qf/K2njQ+7wlxj0EzrxdHLuhLVxvRkWs1hceY3L7We/bm5mG7zKJM/3RSfmX8S
cfuAqvzmdgChGJ7OSsfXi87R8xP8S6I6EiM4wacGqRKzMVohtSYOEdgv0c71S57ppXdi+X0Y++ku
orwnGX/hMb63mb5pYoxrE8zerLsK3RnYVZJxXajroeBkm5UciN1EoQ+AoUrnd9qi8cil1kXW9KzM
GMLbW8Mv914tzwSXiWNr1gDELPOmACLiSvxS9JOS6XycSI/7Lnd7s/joIeistk2snrCicjZ8Woys
+kHLYjH8wrB2LmaMqHH6iZ/gqbWYUsNx2qtmvJ+yhGHYdO/jMj9NrXsaChYIyru1l/4uH7E+Oeqs
x/A+tSgu70CBZOWhU5AmwzRmr2r1OrCzb7FqHFNJagLf90571Jm6AhOb2bwM7kCAjFBD6LyEo3cp
OvnUsrHfKFp3gUlCXWCUq0r9QMHUh6Mh4ViE8D0rfZ6N8ouDxzfLcMRlY8/sULSnMK7PPte056E/
xb1NUkxdxzl4ctHdxw19HLaJj3zMn8WUk6LjSJ4mmKeLCUg/AIk2jn7CyX3Syt7b5kdjhsTB6lMx
w131s/a1qE0qx+DOtNn4nvbjQ+iMVz72B380yEP3l96SP3lSPVREtT3iyCAq51c1tk9T7LFDdnHW
5n24gbOrtsU8HPvBgSMVkUKW1l56NAnO4aR3buLXF3sN6OcvfhTBQvS3tdm/aQKy6DY1oGWhbpmR
7wCxc4lrTBV8IgGS5dE2EJihVtoQKpQOCtZqymfMbBd/P4cD7i8Tj3GFOVwR0t60fRizVz2armFu
I/LnkAfii8xafQgjwv0zD0M52hgT4V4dbBsrjeoRLYmt4oIHq0ThC4oaEekhx+AgdErFAxUBNu+H
b+9NUf/6CdZ1257dnfbxWgBb/QNPv8Jf3IG0HmlEEGw1yS56ZYqQ3agGHR9hrShbl//kUEpg/TBq
4nRaMGpxUoNQjehWs5TH7YOfKbLNrds0L4mw31gIMRD9B0nnsdw4sgXRL6oI+AK29EYk5d0GITOC
96iC+fp30G+jmO6ZnqZEsMzNzJMdBn4nFi9yEt+d5zMxTEgPYOXt4pkMdV+/DqyvR1mUL9lENiUr
yTYPPXWudUNBxQjzQQG3OrepMqh3ku6qilW+9tEDqY6iQpZ200HSyUvNXkstO7CdatFZqammmrzY
Do7l7m2vObpG+5K0Vrq3BH66yQpz7JoTu4KBjtPK5pwXEQdR3q0Os/HE3ReIF6PktQdxaEtZ+6lF
m2aWH2LLjwgcWCOVTShIAcd7iMAxnGsnYSaHKSYeGnM3K6o7OIzmTfvADOOR0MuvMAlo1J4FVbB4
TyIpVkBwOLyaBm9MS5ip9+7T1rz2tctnvnMoqtG3LmCdUW7yQTJ5bXJw5KxibjO3huGlDmSh+QRV
0MCcnvuunh5lYOJEiBfoa85UWNBqU3MrXbs0sHAr21Of8EX1LZUSTb6Z23jc5oR03JKPTFfjLxrZ
aoIEEcXtKz7lSaQ3joMrEIbegyipboE+zxJnuA/5yJV6DvV3PXNCZhQPuqoKcMsoySg7bMCohtmH
RbMpQ4l7FLXxXyP2lqoSki0bFDSYaILO9zjP2HH0NU95imTRX9w8Q9rvzKdsEb9juXez5sMNks8s
rd9w/L779K+0ymFq0oAdhMCzS4cBrwAC1JqJLwZV/TdPUOLnvNnj1yEQXwCZLbAxMLL+tdB4Rf5r
miO7hQARNLQY52Tv4r1vH9OCPkrCqd+lzYgi98tHszu6kgeCUaEViRN5jiefEPOOflEQKZcmqiJQ
jD6Htor9pwyp9tV6ZEhB328aPeX46WVofdUs/42T30MvptAHOj4g8qJ/1lb9m7YU89XA5EY2pao0
XyHxRrsYCAwQPpLR42MfzYvm5fk4pY2/OSbUEIUR1GYj9jZNYiKlYErczE27MoxGn9EEBLNqZR1T
lui1X3vX1gFEnOe2d0c0EK8bP43GMy/Av7jKJU65JZhncECujf2I8LdW9lW2c7dmdDVvOyd5qDWG
5Bilhg8WlHMe+R2nPvyetu9BmolfsAkf536ez24F+46i5RU1rFSo9E1JoD8j2h+iFE3pMka/G+yI
s7813BWVe3So0Vs7PUOVRbIOe6Jxls+moK+i6wAYLquzHxgfQzT8TI58b6E8rkPTpWMP99UqyhdL
qhtITnJy4aQ/pmP5FFT1GU4HIxbD2o3+jORslggcgX0kR2usk7IHJLP0tXbBj9fKTZSiKRJqYh4A
ZQ4/CUkYP9oB7mTcneF8b51fy5X3cX4JKlKxpg/nrSiDHlljPZUcRQmEf9n4BVmbOQJ3YfMRArMh
gTMjT1Ajllcop72EsDCpyqf+gEvp8n1NUfyfGLBn1gMWMbFo+TSJlJVzJ+nfdhKLiCrNLDzDwQC/
sD8rd+RmzNHFXTI1HiESiNsGSRaOLJmDh7vTkugs1cqRIzUasHr3M2Pc6az5xqiH7DqNRPF1+tj3
jGEM03ksawzLVGETQcrg9fu9+YHpZWO4WHyioYkPI/hjyoPpdGE40kUkKPLgKlLjWmF8EgbnY344
Pjdj5nvFrF8CCkjCAK+PTt9ITTyxqXFmUoQtMUqsczLGaz2+hgCR88LlnOoo9SaV8EA2k9llnorh
yfjtBSpnmy2ndA9qehcPH9QV3kGi+igSXJc60JdkqFD0UKJX87XJqy+65Khy66Yvd/gxAkjTofWZ
Gf4DAMSTbVvTdt/6zbusoPG7pK4dO+kQ0DjneDG48sDOfiRgFWLm1kvWt7RTZwm28PwJYFM6FPYq
UNZ3P4z0SpFJy8yPfq6drV2M6EwOl9Tlzm5pb0MhpC0II2XWbpIM/2zD+xVcnrX6DY3Fzm0z7xQj
F6OUxYwRMlugaK+sWEC1XG7NTQ3JAAvzETLOGZjDdaYCFsU8+/KJHWAy/oR7rQ3xnGetBYTOeihL
E06COFuW/ROBzAoDvTV7vTbc7mCXzZn7Z4BNygxyxo9OisQEhqZeyC3cUzCuJNlR+S2qSpY940za
cWLB4Nwl97P+w4eB66zpLjM9A2aKUx28IC0I2DNwc/Kx2U2s4+upBkpGeSet2kpAHZgaB8WKy+kQ
PQ+R410ADcGulVmBbTgZ7nK1jTPNsxsGBdLeeDInsqqxIykkd7dVzsGAGNumU3l+VCaXO6sYsCQO
YtxGrPG2yo7GaJ47O7vvjeBj1o7F88KqkLUFH96qeHMEJu+Yd1v4rLOyxSPoUFVIdlK91qlz8n3V
nWbfeupTca9Us2QMW7lOnynMgTHNz7dJiWIReiJFAZlAMlBbgWl8tFHHV1IBzmE+To9z9Cxt/BtB
xjFEc+EgOsdcBNelo/AIcWX7ElNa3bWt2NEVuXhu2Svi6afgWa/GIru5Xf6SSM/j1DkGm3GkvKs6
t6H7Y5b2OYB3uHF6cikzAmDYAUI4sg5lvMH91mKmfRw8U5666QLAv9mlfu9vJ2nwrrKV12kDY67B
0esk7cY2xa26zgfC0zmAHfJWZsyhIO9ob6McoCRRtBLTT1zhnbOGhhZw788akdUBe8yr1p3ksWsn
MhBojKzJT70KBdc1ZzcYE9T1THMhi+V0DnqepRoAULJFqGn3+KJ+pzGCfWHw+VCSYjmDz15tzurg
tcE+6/K30MY5lgrzmkUztM2Pegy7c5EG+7FUW4dz29pmnLRKleCKxBtB5+AT/A3MzxUOUp8jmDlc
Rzvs8BtbZ7dknY1ANIMlGKlj2IztfHMQgBnaYhqxurMo4ldL/EUxGXtXY8dWKcgKy+TQHlGnzGwY
HMwk0qMMsm0ocGG7mjNbG9LS4AzuY6H8+rcPqEsgJeWDGoFZE2x9Ef9aOAdBCE7sywagOtcEx1s1
DDUGGIDrpgreOgppQrdncrms5DXW8dn4xGZDNDBJdlYsFlzTtSaYejen+bifFheZXZ8Cn/dnLLoj
8Xlyvh3mSde1X2gKYaZh9JBpPnwYD+twMJz97In3uM2NU4rkv2+yPU3MLrOje8ZwAc5ROsvG8hA6
43mw04e+bp/CAOLwULvzxvexn4hXKmOd61D1uxDCLs4l8F2d9t195SwZGhVu+Qxsyb14t9T4mmLv
Oa4dQma4xTceiTLHVheCSUQCRI/L2bp5XhxelToGPcRmf8acYfjVWnkHI7WZydVWeyrHGeamTfaj
cihkb2nCFNxVdx0Y+H1ltfCkqMNSGZhaCXI5TCZGIbgVGp1Om6Cpf8oauZDTE72HFmtGHp9nJT+d
pKkhapi3QIkUaIzO1xIpxrG7RyB55j5GVlx5bXfnQhYyopnCIMpfqKnA1cBML9yACqq5LrFa00dr
Y1H1w/BZKvMpdpiUuio4xzp3N1PHwUwH9WuPMcukUQLXcMxEeKj3aVY+GjQ3ySb47NqWR9mbOFML
kywF26cVHXBDwJqt2gf+ZrvCJNXllQsbbNwWc0ZwxXl2+Q73fpP8+f4RstmIYN0NANxYHW50CHw4
NQECJQ7xGDBhU/LRDODS9cEbvhLsUpgwpm2LprYzfb9Ap2+obsdDa/cpleE63qNsHuekfjGTnqXT
bRElKNJZBzQQrOpW2qsmiA5jbe/oEvmYu+7igVSiFhC7R90W77h5oWfkEyGm8ZbYcGB5cah6V2Pp
rl/8OXR9RnclmKqJMUExxgRfx/BL6/6jDq4zwfI1cxCmWPgvELpo7BbwJCkfYYvnb2PjR/Bs1dGA
6sHxz7+onFLHruFcrZpaHRSG0NNYj790Q539gqr7Kajfp+KLsNP75NjBxklI1fUgu1TmvgbNPWqw
v6mC7568/U6L+87FxweA8wT24yXJa/A4RUgHYkqYp+tfjEGB0h6e8+6RUWzCmKvztk1jvFB48J/T
igdfNx9zEdDcrtojfZWffo0pNClYPw00WU971GFgu5s8tEzTp76zn2AyCZXVh0Ybr34sUS9pKwJh
DiHBQckZFxqvyWlM2V8WdTnMfLtPB1JIbQ09tjNupIzLKm7h/udkh+RguF+FlLvQiwzMibGBNxiv
Y8PS608BZ40lThXvPQ8hOs+eGABcjLl9cBz4bCS0boF2vhmuPqico/jcAO5Ox5kKpEM/R8OBNrHP
YIJL2cuHJgLSwdp0sqwaJJl0f4IyXstOHuyRkelAoHIbajQcN71LA4/KHCZMfe6tgxK/Oi2sez8Q
dyfsv4go8RFBlzThXD4knmCIis5aI+U2ff1EzPE51/I1mLndNd5XNLE46KBDQZo/CDGyrhPCD1rG
C9xaFAOMWIdUYjT2HhfU1guC8yANPHojISUH3nxZK7bnCtwNXErGyFb1TXx7gZ6mvwNIYdqMU3t6
SyXYdsLdryZOZskYKs24gaMrTG7zK4F1007JJ8PVXzRTv6YaE5yq4pvo5p8yo1RKlFj1XLLbbf8l
gv45S4N+l5niUnjTE7CRTy5FuyhKbk7E01Lrn7Bx3oWwDxwrem1+eZjHCZ02z8aIqOkvsiJulpXw
upNHZ9Cq6dINYWfwDlqgjAVfAze3Sua3yRw0kG/vw2zkUTcWy4fJSah1Y2OTdulCW2FYGKXJ1vfl
u+/hNg7To2rLedNnutm4KiUkRWSfxCx96wZISgacyOifNlbKVbS1QfBMCRsCGaufhTphQQlys/ln
DJ+0UT+wrEfBl1XLL8/Ere/Sm1J3yB55cm+Pw6U1Hb13KuNPxoA+WWxw7WyMpbdV+JjkvJxAmime
pAgefDWPZwqaPhKX+1boYMhqTkbSi+0UwEsZlbpEvdzix9hTjnvnUmKl9fxZ6OGbOtz9JKw7TfdQ
PYGv6Xxm4HHlFpt8GL4EotSY/sCfunKPFPpcJFHCy3SRVfCEOVHULhcP8pD0m3UFo34uvhY4t7E6
VhEnPvUjM6IWJkVp1NMlK7qXF+eudeeb1tsU4Qp2I5yXRntnWeGHLpy3yccA3ufTzZptBkCtOrSs
BHuV9ERaiQAhB60464482pq6NqQRc5/aDXuTZy9n3eEw1NZxbIMHxMO7kdK/LnSwYXrq0nb9NeJZ
WU89o4Yo8c8MXL5bVZxilb1kDR6MTMCEmdvHMaifPQsFt++eg6p8yoN+PHjKv0i/PtktG2Pvlycq
cFjgIrl0lH5b2j6DMthR/bSKTZOoQkDLqW8ylxyfG5dBNr2QzwqC10pOxbNQzAdTg/XJVfeYso+M
Tp/KIm82bVSw/aH9tTZWloFTL11t5dojlzgk76IT9iouy/9CRdcW1V0ksVj7e0LDlD6zJ6XhB4lu
3GCIu2MWhpgbceIWZrgzbOwBIqGvm34oGskMZnxwqVdT6/3nQklaaZWFm/weCk+zTSo97jVVbyEN
1mtnBAchAdFMA6wCcrcJoGV65D2+G9h1G9xrkC2YSkeYV/Ooo8bP0B+mG57DPEbNye4MdEXXBu6c
LEsY0xEcQKymbeztfBF80u2IhY4ERp7PxdYfuR7QEqq96Kcq/1PztJPWf0U7MwZf/O4uIQnyzxQw
Mt9f7cZgCJkZZf/hnnnhEqT29UiSIg+OBEyYw8TjVWj/WdjGU1+DcrL/2eU4z5hSrnTAx1UphNGK
/Ftt5QC+rODIN5rv6JYFrBdHcANSmt8sCdgifm7AIvtcBJmC0C9kmgi4xjcGEErFvAYnJrt/6UV/
YdltG1dUOxyIHL8a58uNVLouTAUa1XVyyO6aGThZ7sW9idN0eOWuCYorzZi+0NoIcxQnaEVvsSGf
usR4CKXX7myaQE5ZN+s1m+eLy5GDSfM7cAeX1oz0BecSs9PaeDJtefP79j02yrdcp9ldkhIZbEbY
tIW1gA7pUS99m1Qkib/R5y1zLSBG1t4O0d5s4gSLgMT2WdQHMn5bktrNgbTRrWzKyxgiwlldcYSj
wQZt4Mgp2LedTInFPPLMHt1tM/7UlOfWFmDRAGWrQpzr3qrMY1Y3bI3Z/eTCyNvnaZrhYNSsVWIT
tegn2oc5164aB4gahqubMcQUOib+W8LsEVW5HjcFA7O2gGkU92aL4buzGGmhD3m9t0LYvNFzWhwC
lETy6Qvk9jAMzMu4y1RYRVm97Vqfaubh1axw3tAudijwq268iWJZajLBdlET4lEFlxlQcZHoBj8v
jpBg7qO5e4l6PmlpYSbXeSaW3GQVM62k3pYMrGjHAEeAx4OJSSh8soSWeO/gWW+RbAMZPNuDT4pv
VwlmkkhWzj70N37DY5QtHZeTq85iIeenwTuXgr1Fi1vGnwoHYKRU2G2mAoZOWiXmZkqzbcocAEBV
go5gvYUCIvsUjr/GYF1x2d/Cim0iC9wXWnZfjDb5sHB4qwLfnTMbmFzzq+Hrp7rJxiPs1/fAolmO
PeZLeWdnoskubi8Cot86p7bNmv8ilgeD+9bayX8cesi3Ihlw/YzDZirL34COULoJ2mJn8dfPkbhj
l2c8nEygJPoLttF00zcOo1KU0Ez8mlhHwW/90Yt5P5TqlVrMakMBJEEJM33ME7jjjc624Ix4qzs9
ng0q3KhsZ0PPiW8EkRz2Tee+d9gXKEPFJl9yfw7cx7lhN8YpXy3HGgTq4R7SAApXQ1p77vWzi+W1
B6toJy1xh5njT5JM33GWQ/ULx4cB00mX0Kc6ltWHGP2zzBdeJoasOgvuS4kQbAvO85OEp2om1Bd0
iuZcpv50TRKrleGpsP0b1DmmAtNfqqke9iIIEGV87iSuiniC0xWMsGZd+udhN6WMpmJ0K+bafUvh
nsy8B2KhKDIRQZcxkVzOuSfHwJsDEshAu+z7eq4F7FXmYAOOfMzCfP/c/qAsGIfSqfVdjtYN9vKp
Svh7rSikx8jX8a5X1q4XVM8nhvdZKoGa75jG2TAAvQwZBOmQq4KQlgkCxv3hpBUeos/I0y0jwWiX
sH/ui4p5JeSJYwYVdZuAkBt9auRmz/22BBIr85yHiPXjEfouQBqhdnMVf0l5MatUUhLHXDZYXCa9
K08YyK8tYLpVT0aDWQQ4JpfQNXa1p9DjaJdEDimXwdmVIw5KL61xf5rYknJhuat8WYPzEdcBSJS6
Yh+M7DPnpvGQApYj6vcyyCs/Gc5hVQYRnU+PL/WTH+r3DvspJWvAR1L42RuWMqhnyKnt2LyKHOKi
mKebR/9U04RIRWid/SJkMEmHjHcKlAlxQ04wNXtOSNmXnoPy2JpA8ZmBAK8iE73zY2Hu3LL7qzh+
UgH+EABWj81UXwDDG3Qqr4gAdyuCT+Nqru0Ah5bzEnXen4kHcpO53NsCT722MOyw+k+nlpkVWwwO
qgoPbBJzNLII0PiJy2KaLf9X8dXmpB5GqieMUKwjwolo6vPZjJuIMSLMyCUOr0pMJlX6D5vC49pG
yIosaOsF1UtpEpe7oOOWOjWHksWRkR/IFu3Zpzw3DhNHw5VR+SdW3WCncmDtvRMfc48ulJGoBh9y
3qXRXasaor4yFni1Du7sPAaZ553Kspp2lpiufVNHbxzWt8Os7KdQl/lTCSgxFG2/jhyNEDG/p8oH
t8S5oIOtxFgxsq5GPLZvtH8BhQte1RIKjxObMlrjkkZh/NqFRgPhTO09+57zossV6zFSDl/k/KkT
sFlus9RESjN/d2uKgnP6gZsmCrYGdZMrQznTmZ4vpsJx2h45DqPwWoBAlTNMd71zszHD+z2mCQKh
n1GocPS7YHeo520vYYiQTAWJu8O0z6CF1YFsw5ScrN5YewhyJ+aYDFlVnL+4VSmuiRc/DY6Rvag+
jx6btNk2I5xEV5bTDn5k/kJ/d/lVQ7d8ZmQyv2hQBU0WPAvW/nsek2sWvBrKbp4tezZeSAQgtY/T
I88Z37Z1G/L2aPSZsW2njIYmMxgPNEqS9CgY4TOBUkCtRrs6z03C1KvIZxJPU30eKBQ/24Uj4Pnz
9MSGw4ue6wysXNAJcIn8N9KT9fnfPym8RvtikveWEN0Zb5pchVLCB0rr/vzvi7A9k1Lg5dcRORXY
Gdy/207iMDxCuSLeXk39+d9v/PtSOx70ogn2ht1VCO+JZ6mzN9Aw/O9LDsaeGpCIjEMo1Dlb/i0p
ZO8Y0jI7z6l5E5Vr3mC3k7Px2X3qpCFS1TUWGUT+LdZr80ba0rhxHHiUzqxPQ80dLcr58XZZatxA
Fxo3vOVuG4trtPyX/34nsr17o4nmPULySXjZDOIql9lBQjVCj3AgjIo7MMHutbYSMMkQ4qjBZHqT
Df18G3x7unWJzO/yuTw4fMtsoUa6Q/Gm5JqbvleO6mJPIUuByCQrXuhgGEnvq7lMbeBDvKCtVXtP
SR30FyqRYcrWc3+JvEWCwwyMT9isHnL/qerN7hKIkOl23Inu8u9Li7yGWJx+Y1q8s/xRH2fVIlcs
X4rlDwy4GQ61N/L0TOVVD9bGgQPHsoOw03RjfAkr8ifCEMZCCTfWabCQdyL6dEDaIQ9DZNtZLPSr
sUXXrCssyroPw5GnzdWY+/jCGIgLowkazBJQsfOR2xVEZjztUZnri11offEwS29HhyWE4CLAKIuj
fltKdamXLzADgZKMFBcUVv6dimHcky9NMBesrNz48FLoQZWb3VDK7n1Hz+siGtRzpAwmi3N4B9mW
8MogqPdscxLenjnu0iZxdkXjRo/S6KPHJC12BX7u679fMda1L6PPCbA4gGf37lXrefeNTL17eMcb
0jk96M06lMG+n9BGbA4N2yxq0OUp3H1E49ijmbobo84Je7faeeLKZ9xJM/zKLSwsOmipDHAKDn4B
qorLYJoW1CH6WfDKqTS+A8/sN9ksqzs3usSIcSyvOGpcitmwxkh/VbjDN5Nc58B9Jt2aQh9UbV7Y
es3XyaZBrrdHdU+1aEk+DuB9qpa3ioppjtKPiXmf3DNh9tmMUS2yargxZeAmtBhVfY29rvPL6iGq
ffibtBh+c5B+wWHquq2AWoKFp+sY0IUxQLfBRZeajfLdCup9NhSH2TfGtyDC6I0lGL8M5/pTLMXe
k8QrasSq79H+SPTANDsKgv9/geB+0M4UHXybF6sn8Txlxatn8Qspo3flgBHjbd1wh+p2zOrenRqp
1yu1tRnLBndDkpo/xmSr7Ri/zR2qT+g/hrhI1ga+fs7nOdgCm+O9W1xJ/Eanioz4qcZ1cNL2JZoK
kgXsQStNYyFhCQLhk0JmoTuYJ4uj/6Fmp9g0GZSsOCyTTVUPMFOC3HwQngdGismT4+AbsZtrhpGA
P+4fKo39RDqSJ7CHCBR2FDJb43Hwfxjg9YsLVz1klDrCrqoPwoN4GYbcuwqrrw+9UbyHzdIuaEA0
aLj9xmLPwT5aq9j9q3UznhJF78IcTKBhsuFhhmcxxq7YNX7/7rgjAVbXeTLr6YYo/sXsMToHAkth
oQ8IbdTsFK08DiU3gmx5HXk30WtlF8AYOUCR2I63c09vo8HnxItY1EdhH9u0WST0vt+B4U43QyBo
zqBdwkUw2MVTZT2YajQfhokc3+B+NQEzlQ6oFOyeSOJDjEAeyGQ1gcm7tLWDj0jeF9YwIPb3ajuN
lgeOM+TU0brV3q6/dW31mwI9qUqzSy3cdWhIutHkPyBpoCkj5UAYyeZoV6G6uIZuH0bofYe2Zvqh
nQ8UoHEfi1Cvkz4Lt1MRkbjwyYa3ujoWfnMhdoRl004PaUSBG93ifAQ4SDLeMOIcjhTf22CE+8yO
h7u5KncKoN82KIHTWBo3WeS3dwUT5NW1TuYcdhsJP/rc/J1u4/o+7XdlHIKIKhcz1/hfiAF8Lf2G
pxFLxzBhTJAmAr4T6Y/cnIs9eJCtPVfZrvFYTKkYYYSj7H1dTzS0R38FUNaSnxB2C7MYQF1esnwS
Ww8axRElKfXahwR42CFOo0cHBplb23uKA99V+jGlUUAvQPc7VdhDBVBvmIbol8xcfVoGB6xqYtra
lR72qWMfJiO8xQ206GI01x38vHVBmfjM5htXGUXscCTzoUI6ByqHAWiVHsMtdASAz/inEIWSeY+F
jIj8SdbcqgOi8OxkL8y5CAd49bdnPQIj/lYjq5RbWOcJuMnQ1I+Zob7kYJ+BOfxB06VHoeEGZPjt
HgVl1xZLYyiHKmw8siWQk54TP/rjrb1D3cs2M8plim3AsaDmRWFT7EgZMG1nroN/Qh7AhUbjyNSN
9PCEitBypbCMcOv+M34QG+JUjk1AcxfHgXAoDKz1SOkbgOOAhePkPWvqz34W1gYO7Z5c1GG2vTNM
my3wIXPjttM75K69kb73xRTtwlC9CHcxIuMSdxOEPct+8bWzL/ryljXNN4ms92rxuHfwl1Zm5NMb
m3HQz7z/sJzgRNm74az3uYzQpWodH7mbX0NZ7KsKTFJViDstYYw3Zv/dY9hgFOtHa5sikZBFqqr1
bxqa0HoYnlC/Hu7H7RgRdqEzAyzlcC08RGLdjo9JZJzCPqwgjrU/bjXed3n5HDbJtMfMpck7qOqt
cP0NPUwsx1tHqm/dyi3+rsVZbvZvGSUKIqT5pWpzvIG+TyCc0WXNvccMLWebu+qdLk+4pSZAp2aM
MZ2Nd36kCXQom5eciOfEw+pieHuCUdjzjLpDRIx3nQkw3EBO0MJHsyuwRrTlJpEjmlYGQa35105e
wVchutXNG6/AUgWBLnwI26cGPy5yTXQ/TP91ZJvvq/4ZTM7WUO6zMWGW1/61S/W48r3xdfJJpTls
wux2ODJdydBYEkd2KlWxatNAMUY+Ax1br61oyjn4gFpXPEvljw1bLE5m2EpZDWNkJu2RKvsc+ooU
Vr+ZqFZti/SPHj3vElX2tMEreMyartgHbvaeOnG8deby0xcYFbRhr5wc9zUo5vLgu9zFW6223syJ
mCIyTu628c1KfWITB+iWYnCD9xvgnbob0vklTYHKJBqeADFi6B/W8DI5n1kNxSmtqhc3n84qst5r
m8h4G5avTeFtgSn8RE+yCPW+mTDlF61mwtDkO6l8m4Y7/M65beXYpwUwkxaI+ZNl5t4dau7ituBS
irTHIlLgDgCj/MIySW1j058n6yVoYTAB4y8B0gwkyXn2tktSXGkD9bcF7ick5g2uskkMgBLBs3n2
JTPbIDc+eZAWjf7etOznPqvuCwZllDpzZZ5bqmxZ+NOGQjKic03UBhs5dIdBLSUbgZ9eRFSdYd68
Mq55cLx6MTNpLjIW5zkunxjs9GdgkuEMFNY2tINVGj/ElFeuuFvilCTg10XnBk7DpTajaM1BFCrP
yhm5QpHcalaVwu9E7Gtaw4lnM03OXDbD3vyiuKHmKcbbDmMSZkjhORtvsD4nOdJbRQsIM2b9MAhy
b0yCk7Nw6ncKle8Na5JwlfxjS9Xr0fSJJ2UE67mI2E8mYaV9xYur+rc4Dz+lPT3NVGkyBGu2vEs7
p4uop+SvP1p1eUcZh419vOcc/oxf5g38PEbDeuTcE51aWEibphjfbcnTimXMA6NhvpCiL3eeSpib
xNyFIzNiytV6m9mfjMXEVG8az7oY3Mk2Xk8VXUGUY5bzMTCmT8OYnxnx2aRZKGsgT4m6Akiyzrb4
Qx4N031fdEQ+7nuaaCPf/fG0fugL8lJNOx1F5B1sHEVEWbDx1lij5hiUawnI5hbX45E2sVMrSKPX
yHlpfmcPjk3oDdEj1+9GHhMUbrEUT51xoA7yWaeIOyG9gIjU3O5KDDiRD69MFZdKV0+ORODzWzUd
uiz+9OEVW0QeVk+9n6WniHHU5pBlEZ81ULtUc3pnmnoaUnIj30PLXMkhK5QHhzINre9RWNvEDabD
WOE76U0aZ8EJqLJKr22dHyGNraoJ+J5srHYNUZTXvzU9HzdMQzxXiPEt8hcORTWdZMP7EDt+C7jt
gxY9Vo6cpR1ft82TiBvZcDAM2uIdRzYnwLTloXfsC88TeUa/7fZ9YoF5VmxqJFZIVOJXtzKU3qzb
TRTG7mLIyKItVxXIAHDPrPwiePYmuLzcMO7wf1OMbmGw8iekMPiLbQLHMXIi4C+VW+1GJgBuTeNp
lDx5WXSDxvpTDDQkcz5HygF1ORlL37N+MDq8KSXn/754xCpzqxOujtSm110MwIFm6JVTJOLgJtbF
yvUtLOcXcirBFuAbg+WMtGBIwlObpbkaDHOHg19sm9RBFOxnxYyjG3cml3qUeR9UYBne8rQl16lx
jXL92NZaNKdRcDgKqZ0PS5Llll2TXQrgCTKp4ZrkHwgl6cvscxJtKw4t2TwdZQ+tMis6F8pyeILG
k+HEQzujzNfx2qW+9KFvJ5PoKQ0g9D0cppHeWzGUD70HABhoFjGewcOf10dnYfPl3z8ZboZnM6IP
jK39pBtgugOhs+08un9T4JU7phQWxfC7QnYAE8vqrh7b9ja42FpsNz6kipLZCOQKwG16bbGHWlm2
881AvnUez23Cy7h0RiLfKHKaOvctkDFdv3V1DOlnR+3z3DfFKH3nDw6VcnPpvfX4OFFLG/taeYAe
zLDqMQN80F6E+lpSoIe9c7mB88tBa49HLzb2ZSP4iTnURcna+As4099cX8oX0KuYjYc4i1+pQDTO
STy+e2FBEiVWb66I67OmUISmM4zIxAXjldkP7jZsSCmrvLBgL/oCqnP3O3Qh/pvF1J3/j7Lz2pEd
ObPuqwx0PRTICDKCBEZzUelNZZY354aoU4beez79LLYE/NMaQP+MIDRQfarrVGaSjM/svXak6SYZ
/lv23qn+kOSmR18zj59FzwqnhnUWGD8ypCiSBb5sxqFrj1sHJQXo/UgC3pSwi7YzpQUbpt+mze6u
9Nm+JDMjLJBexYLzDkQMky4neSBMWB21AP5WCT9pJFCAaSOnXoPi0wHRfEPTFiMph+c0tUcbSdY6
EFDBqTOOAfrCGz2Tl4mOi4iNjhCUfOlx4HyfKjN1V720CNEl+WXDCPZ3MeVvnUdCW2C8Db77bpl9
ccIacD/ReK6XrT/KuPIwtWrcwponoBYlltdeuS/J5w0nikZWijNxZ6wgj3QZZxXD75sEe1mVcnQl
GUEcLWSqcjEPzTEy28H6tkEEXNvZ3LTMEnkWNURznjgf1Lpw4quMiNzDRbdTJTFJQxWcCAwAn1IG
PSNuj06KNwEGMGlfSUHsCR6pPiWrD3PJS2yKCxhIwC9gusCRzcdWe9+dhYJznlgURGXARTPDv2s7
w7wGmAKHClJ4hDp6w4zvsciGi2nEO8fq7+JB0LJoZivF3otSkr647PI0otUU5TuIes4Y0q/3yZid
moZGRZEWs+cyPaRCTqe4omR0kM21k/tVTGxjxw7kNEsHe3ZfDBhZUUgyKM0ZHFTr1WEfiHilG3aO
Nq/sG9ZzN2xCdlQ47BkFBKl+Igey3caNi27U0m95kmBeAEBLipIgC1LNi34TtgGoonGKwP+GTkf6
ulWtgXC2e3M8lzp8n0oMU/gRY0YEu5lwkBTSDMrCiJTVMnlPUqIw3aF5tNss3OjUbY9eBLdPNV+Q
IuN2+m1Ylb3rgNh3yZlO9Q66FVnWmkK7seuV4TNVhJjBeEG1UGQx7eU0vjQGWCH3CHAopr1qORUa
eRapuHN0uC8jrny3wKI+GqD72q5BxItHd06OZebA0xBA2eLhOsxZsJuy/LGzRL/BI4K1vmA+n4kV
piicUnV4V4K9vWFb4K0q3yZ0qL7Fpv97MueHUNnH3FLtPpqrcxZR/bipQ3OCT2HrN/MJGsmBOaLA
3Tv1K6eJ2YMDciKIEYSNL7/m0t/aGZxqH/CrReZH3kVLQCyaf/I/UUITi8rkCShBDMKwLeAreekD
Ot9lTSIfaxHlO0h9YILT3NnKMX4dW1YoRWd8MBmIYywydnwbamoo1BHrduyrbU6YIUQBXDAgkrcI
W8+qQIhYjdN5XLaefu/9RIY8kX54mPBc7dVGTqB0YM/rDZkYX4Z3LDLufKWKE/iz8WYauCQBPvQp
UeGjaQDwn33nNLTVg5NaAKpGJMCETSCxhWHmaYDUQ65OMi0jRjLP0bLQbHLHOOIcbVbcG04wmCdy
2W46F1mQEbHC6Ktm7yv3R/ZETJcTMwSG/oxhYRZWE5w6RFxyDIxNhKZ9DkWyBcrgc2bgxYtClOhl
YR3htwE5wyafdqjoXP89bKZoOxQHfIQUazanAbIpxJzNS2Ey/VV59+xQNOJ/YJMWmosNizs6dp0f
fjo514m1NUYFU8RlroJLi/wLFeyAjS74jYgVFQ/PYelORkd8FmWwV/nQ76mRKKccdXE60jImH7Fg
xfzBDtLfIkEJk7Jt7FQ4oS7gyHEsqP7ttGrZYm1yQghwPfESLDebb6LI6A68sy81Sjek8u5HV0n2
aULQyuDJfXAHwCVD/uGl9hcl33OYlk9dRuIGKT3zzcLIdYZc44ozDuRJJhtwlc4mbP0NQikMAjwI
ndRoz2FhgUzC67VKCGz2ZrQlQ/VB9gzWMd0rVNMOktLly9yf3qcJIzlJyotyIFlFph+v65sZ8cqZ
c31bdOwC08jy12rMH9TVBs0pxFZVPJowrewpTDKAXesQEfmFPIMviw6QDfD8QTD2yt5OpVY8Q9lQ
oEJZmwNOdMiaCX0t29oaJP+N4wEMG2j3q2gbS6YjvqZVDyAeTJXy1xnUqqOKzersVdStDUmlxGUV
KzSlDFw5KxAKYUBXqPt8dASr0MSZ6PnmPnTtaF163HKFRZZgGe0zZr1g8kAysq5HFMSTtUSUzHAS
CnFgPHYZEqFC4LkuDHb9TtjuNc5e1bsGZZcj1k7Q4rrCfmQXiWY89D04xieptfpmQEe4WwZLo+L4
81V48Hq4V0YR9+xmkfNYlUAQxrXTIUDGk5Ps3Eu17B1zXSKSdRlUFUSXWrZE9x9bv5owbK4iz3co
7T68QdtblJaHeM7R30Gw2EQNMG1Y52zOp+w7zM3HSVOu44F5CeKwXUlnNG5kRnoVO1UezLCPbpNk
dhAX4RWzjUN2Ju0FA1HFCqzC6zXrNt9i6frwBDYuQHHhLuuNa+qUx9bmQVu7HN5TPErM1jPI1QIl
oGFya0xq/FWM0UtjY/xBYd1Iksq8nulctwiM0sDZeJ58FB2Afid+KTs0RL6OMDMoe9wFsUvTT1Sl
z967o+HJLU7IuJl/Wx7KGqnHg5CNDf84ThCipw+xdLauLtEkJ7h7qyXSSwN7FIJYUisubgZPl2st
SIbNk+I71fawN/rfPCXFBQkzdz5YVbJuMpM3JPyw0L92HB5NMBCdOjgIVMj/WvUx7MQ+Ii12YBWP
QOCBw/C1FthKiIn9Jii8PSh0GAP1Iw17ve3q4FaDYMY27Z5jhsabJObGqJL6diQohjV3wahGdc9j
DKjOzOxgD5n0e7Am6H/NDvNQMTI8LovGO1Us67zl8d+SI+nH1RcLvU1P5bO2GHRFgBh3I7MQ22cx
HiNXAKhE9xvAGgGOwS/I08HwodIntffLPIt9mVZvY0hOhGu3CGi9hhZH/1Z2PayKwzA6lEbJj3RN
Aqm4UpG7mdCwCdiyW2WtFgHXUC0uOMoQIZ1jj8lxZQy+RRMBj7wiYXo9E5cySi5hh4S/ZWbMr21W
a9MJ8JywneojkgvakWnSDJRYBwIxgcEDN2bZQzW2FNIREqrScaadGEJ8JSS2dThGW+4Nz2VqGQBf
uiks75vJ08Dwmpp7P7U6W42NdxcM/h37TBt3er8G1oAA3KDjZj/dHILxzjKp9D34pLWJpdhHrMoR
mH7pKD+TgBZtethlWAvExraX2V6AS5PzzFQ6Pg0KDZJNgFtWLnl+dnkkC8nbKkkj6/pkjHPQNF48
rgNC8hiviRen9EBkVSOjN1g26zBjWr0cX/ZoFasYi/+u7/DLRq03wM5U+8ySqPaWm3Xsc2DXeDJ1
12ebfs6ujEL3GMGerZE5mhE2lzpQ89nt43UhzAfyCAhOJerD9Yd3/RrWfbNBqHaEx/DJrbiIFAqm
ESU3OSNr9O/DGw/frEkwUvtvLSN5onewAyC2+xHaO45jA/A+Ip8oTy/A0lhSaWRpsmRJMJkbbdWg
n5ziuYTUcexGERKIy+Z6RMMxN9aD03y6qZ/CAeYYSi1GppEw/G0QXz1tGki5ga+jZ+HzZid9nyXU
TK41not8UdguuWTSFg/KThzePaAnhLfQ05Eeoc0eqOFalfqtS/Eehz4SFsqEoD8WgcvRSGcuQ2p0
1wJdWScfwI1nnCg1BQ8juxTaIrME9sfKn77iyny3kg6dhSt+wDhDd+90uMqH/KkTFSPm5dq1SwF7
KlzCZwa/omwweL6L5q6Ji/YgopYhuyX2qR28ZzyET4Hf3Gmnq7gzQo+OPJxWw7xwv+fg21dZsh2E
4x6N4Dnvca70cfmDwkS+CVtjESD4VQsUUTluVNmYu7RhJ21V41OUIDxkjIKPLQtWQGHm29JmzhhD
zyyUfykDwSU2dN05zxVZlk5PWT3eVbVtnipnxu9+akXU3UtriK8aE6eJQ/F2ajuOF4NLrrfr7liO
8dor85tqUs05dJla4lF+k/Pb3I/yA7Qw4BFJJJvwcRPxvAcjVLOCf/BSEVyB+BMnwjkE1UUf25w5
3UAcy54ygVezyXtZvetIcEc70byFJ0ar5fAyrQxiEu8LpJyxn261M9I4efW0ThTuKglA3wYoiZaG
z6Zi+eOnSFXxOkjjqyZC8dLacb/1pITVYoPQTsKS2Au/S+60yUYlSeU+ZmV2Kct7x8zTW5mO3ymA
7i1DNtYH/X4Y+UiYCB4j7y4MxLAXRIxa5lgedHRnqPGLoUX/yAM43XS+FW/siYsApnSGQHX0Lq18
HRqpT4NdftHxB2tbNAejGEDNl4W+G5WFOqUJqStz0d3mBRv+jOXJpi3m7MKjjmC3CqlG6agTXpMG
bwz4fdd7YnNqftRd+chdzccRPYYFHj9QchUmRXwJcmRYVZsEhRqkchOJxMXm8aRr24zGTkdHJdgp
lVp8KeBnoXIPbUpWqyQn/MZp5+HWLSsbkvUgTm1xTsJQnqthuslJqj9KQt8b8qggrbA3jiqqZ3cB
13TxoY8mpCP11p7aT39AoRyP4QfR5jgSqq3U8h40HYP32n3qiycH1JEPGOqmbfCFArbfREF3Bfn7
jur9U6iZ/3wR79hy8ccuvfcoX5OAOlxwadvDmxeZJc2X+2k1GemYqJYqclW5m6HHuva1jaddppgF
eAOw9qnj8OWMPOXOJWmWzPaEJ6vPvyE9hCRgo93bzfDdBfLYcKrj4yYzabLw1U4D0QUTszY37BoS
O1d5NdxVFo5gMgYfoqo7Uy68/qB2IlBrAe3zjLMrlMy2f0uwJRm3BSW/fRcm3nNWAqWNyHbrhQnb
V+9jpWBgMcQmVeprbDXsKPg+kc92ho8CIBCmEz/81ebV7v+OKL2NPuuiKX7a/1jIpjQpU404tP3P
//jTV09Fxv//5bfsvovLR/bd/PM3/enHNv/5xx8H38X6o/340xckpEftdN9919PDN67fv/8K//jO
/+0f/tv3Hz/laSq///aXz6LLGWo+fAdRkf+ZNwpU9F8gSr/r7n98+z/wpMr9K/BRJFnKsqTA5gG5
9B94Utf6q7Rc2zE98QedVPNHRFm34d/+Yph/NS0BzZT/WRZ4U8uU9v8DlFruXwGeasS9UnsKrIL+
vwFK/4wnhVBse5LoQcdxLPwqwuTPPz8eIua0f/uL9e8ETPhGj7QO8JtpLY5zojiC8tVoFSPUvHrF
jIrP1YhSoqAZlUpFf5qgWq1LvBkVK0QV2+M24aAo6fjS5tMIILPkdfdgGvKIBPiu05+izn6PJkLL
oHvkufUDEHUbddjB6PmDQrzN7L9vsEySEdwpj+MGfeySc5eBJi5y76VnYwDXV3HovLBtJsUYuym6
6q3lvTlNWa9yjxS29X/7HO/+jmj9t7zL7lAFt7xYwef838mtUoGGlXwSHo5909JS/vmtyT0rGA2D
7CNvTOk5xq2R6RMLsFMvm0PsBvYqxuJ6crDukBV1U5dqU0Ttd5Cz3gj8eTHD+mxKhts+6RIspLS8
affJEaqPQ3UMGrwTrXA71DWWf4xBlwlRMwHPjf/PC7HE/3ghXCcuj/mlpHFs9U+fMWaoqAiZZeOV
By9gleouL0W2rqPpnlOWojRDWSeTODg2LIvZuSdLEouJn+dfv6Meed3/9KsQA2PZijtBKK43olD+
/J5GKB3nFFkOSv3smD0o0xleg0Fu8Hc+hTzX96Ftd4yzoHKUvikYIOL5ZUuSEJrsXZTjctLGBnii
QJ7HIUdQYsqwWzPqJEeh9l512jo713rq7FQ+YNoZer2usbxtWvByxujc6rz+TQ5xtm8qaa/D3Ktf
YoEi26vP+WReYWai9a3dckV6TYLXFZMoXtKDz6dM+cBHHWXkYBQELJA4ek89N5AT8kHPsRll9tLP
5pH0Df9teZBHH4u03PQdg01AUELDxxWQ0y2kEG+fCYL6rMraJbGjiQ9FU2PdSNJ1Ffoo7JPQOwea
m6LuIVm2h7miB/K5Slc0IvWCZxDbRCGeyVwB33pmw4Bic+UZhAb0kDxTxbDABfK20zMeLWJvP0a4
M7eN84iBZ3jKr6FvpKcs7T7GUkdn5BFYBYPcXlXze43teS8h4YOhYl7v0eWXrDqqqFvtAmVF940P
BQTz6tatiVcd4SK4k/Y2OYcVRxzU7cFMnhwkr2uXanmXe01x4uLEc4FiyESil9ndR50hkS3MQW8n
6XwpxoNUD7AnSz6JSWXN2WhTzOID9IW2HG9LT8FcgvC4yc1lKDrW21Enh8KuWAGkMPKnFFpdNbkn
dwoOJJtaH/VAOy6dwQegkvQbt7PxGIkIIgOjXKPy511SVuM2L5NT2zFxjoMnrMk93q54NzTsfZu+
fCF4sd3MOULBwFE0HHX7ZWAG3+jukQcc9BKtnFW8qO7aMhaLn8aIkRWjQOKGn8izw9OelvY1ZK2w
DRfNhTaZNOGBDO/mgGG+aV/KDjkH58FOV9h5jLl5nAb15GY+M5ymeY3c5oGOk7WNH5Q7gFsW/QNW
GVtYoAtN7zB8thNo8hxTgJggVrkD+JqmVw9NRqh6UcLIkl77w+b2BjSDfybV8cSKyBSM/JIs35IC
ajM1sH64e36FMS+4P/s15BLjJqqjZp3i81hXiE935BJvxz/Ep2isoBxP0Le4YWo4fFsGFS7Q1avM
MgBHKL1XZgFqdcScxwqVFrMD9DrXSCDYrry1egj2IAx2pMu6NPV+eQyLFs2lsG+jPrbOZSQ/XBCQ
l/KraD1zLTsj4dM0vvoQ9cwMh6Hy7Ctl8Bs64VM4YGJpSoR87GSdm3zBJeaNfHOt9InplKTFisub
qfR+4/E5jY08Fk6IkSLEneUoy4dcCkd47uInmcdvMqZAZN1+X6PEhuLKC8pMG/xb5H57PtV0AY44
AU5w11TOqe8rcBj19IRCDUlBJVe10Tn3wuR6m6x418SkufUk6lktGZ0oPanlmYH1CnWfp3/iAa3V
1J2zmLH1ACd5m+XdNpgiYCKNfpYj/E4kT4x7+Kk3EdZTpL8uTuH81PoO5sHIAG00zjWGiuVWRdNx
yMQTmsp7e5a3YKSINSsRAYvFATJObwg5iDC1p25D7Pd6mf2KJDbQUGcfTaM3KHJIAJu7VyHdz3Su
g+cuzJMjmsLXCq+PhsNY1taHn8CJRr4arvz6OxUOsQCG89s0lzgnuLJG0uF1EBbYjCWVJk1pfzto
PgaBWRTo5Q74FJBSrm8uxQwS5JAdZcQYxvOtc1QO3magpdgSrG4i0J72kMzgL7flOTeHVx3rZl0q
w0fA99UJDO0KfPVdProPKmRuR4IimjWT5Yc/SX3s8GKvYhqcWGDiTQ0X/tKYrR0XwHfYnvohN46p
qZhlJe1pjvVy9cfmTcia4ANP+qE2kBEyfdj7IOU2ZsmxHjePWewmb0aME869n7Le+0RuQT68wcA7
nA37ZoibnRu4/oa4EZfiAL99cQ1CF/lQhVBQeNd8/HRK87ebLDpy07tPI7XBIHoJJnmanXtUTddQ
uMN2MLx555O7QmQTL6mZfiG29Zk0ciOg+Ua0SOydaIbw2BENaalCX3oljqpQL6mTpNtyNPDweCLY
iVI+YullRjjEzGWb8XWW1rhB2aV23gXbX0BcZvZhVGbJw4ogVq4t60Z0mtPBdT/xPy+vC226aMT7
ZCeX3s2HkySN5i6xWvOQIFosdcEKI96FXiJ8picOmewFIlm7n9akKg1XN8Qrk6DaONOKP1i2kTzI
5R9degkl64ZQ+fk6r4t//OuhnbC0Ez11+OM/NHujXuuCXxBnFyIst7z743vnvA/OboO6rTHxbuiX
Fnv/xZu86LlW9SZOzOGNQhunSA77oGg5sfG5yX1uObjA86TazpMDoXJCgeNHI1tEglxMFJSUJvcs
cJ51A0RgaJrhUI36xVfWtQomFolh3+5gbb+NZvTs177ajqFKNoAxcc+3sDZ4HiRj/F51bNl9qF5i
qH8JnTwVurDWEifeTU7sPEKodZigBjbs+kF0BahR+6v061f0M+TzyZz6IniMGxxStUUmVl4fZyiM
2KawxIWkU/QD0tzOLdLTSMoI+gP8pG511+b4YrJZa2jB7eMs+2vYEa3XOfE36DCGvg0hoNN3p8nu
9mJg4bkyf3OWQtV3f3pdF+y6X7ia4k2x8B7R7uDNSdnR8Qz9MSkJ+jopN44tixtpxikMlm4FsHYf
qIinWZ3KY1D/woET0QcQXdc32V2o659gXOz7WfMFammHyW1YTUi7o5hVeI1PVtZDdy8G9x59Ur2e
asM82yzU6zyKoPxH5S4n7fZGZA3XXVqeE4JyHno3fQ5q0Bhl3fw4DQ4+/bsuA4Ln8TpgmUPKXzHO
G/Vn32sOwNSwb9lJ/cacBINiSr/ZQcPewEd+Q6agv2Lcj6DbScAFxagrtVnfYTQgo77BVAurEL3t
wxCWv70Qkms8poRaifSLnWh+EUP5qpM2vh1ZdqeDirZk137FJFld5OK27AP+Ex1llAZudQgCRtdC
UuMmaInLVF9VXXq7dIQn01piA87ovhUjwLcanyUX6Lwx6pgnbOwi5yeknGn5XF6zMMOEb0p3oc9m
JM5hEyX0DBWpAq9hRQgKI0/fDnJqdrUijynutlHq3PXK5j7P/aWnY8/XEu7GIF1TMDmkL7md+REW
kjUFGkwJVI6YsPo44E5vhAV0uDW/DT/d8sBFZa3K/FIEw7EGgX3rKoS9Rpm/zksoDslVt8a40AI9
/7GZgzUlzs6xc3/rl4IZkihQSweFjeo9QKW36ORjlcEUS2BfO2hG4pxFXEleyz5IHX+lvCpZIww9
x9jJdrYqQDhO6qCd8Mz7nD4QDw9zzYIUOmbHTlXZNRnZIYNocLeNC0lHBf5bGnTiiLFKgBdOzjWg
mZUxhed5MKK1yyowhkfJmj95mCK1CyewtV5W3ekq3pMMRtQlZSFaLklOFX4My7ODbVv0V8rOq6vb
6KGuwvoivOCCM2nLot04FDIhHNTIvwFjtZdxYY6DvKHB6d3fYHZO/OovJbD8jZgJ4EIjxRqwuLHs
gfVAOzwXo6tBvsNbqyyW1bkHyDvtDphXxN2c+y+MGwCDaKZXZmKcSotMTpTTYHGLDKk/8siVU+UW
cnUIvkbcMlEKCNNx7WrmeABPbrsnjJuIRoib30mJS/0ZGDo4yVI095rCnrwPpndRR+wSQguGe7+A
yIAFL9Q+QcwoNX6esCl3xR+S4iWtoBlhIudu9FaGHms4Ne2nPL0fsCwFEQGOScu7GjbDZ0xJQIFO
s4fzgj517SiQvD4wTbsLj8HcJgSWyDujaX+lwaZEqi+FnrZ2J3nyxRdXs+YpkFxKiJRRxs9h8L3m
OFnzDCOCQ1/NZlyWajH8Gvnd9MavJs5OYk4v7CJRLWQUa6IABgFz+8eX91yUODUyOFsGN9i2Gk3q
2QyOZRMdYn7WTREFL+MylqCOQZXmfJAmdU1KDpS+m0BFFt9W85j6MIwRMwkRbSw3XnzDB7Ni6ddq
68Oj4+ZBXeGsnskhMwZoFca062RJZqyxcmB7YLK5iUyoihJfIvyP9gUZenB1ub3y4uA64pURE9iv
5TMTPPFt1l4isGA9WtBwIsowWBUdIv6ZQIxl0wJmsX+PBHlJyOPMbVXF8G70fQia0WvUR94EVyAx
jzJJbpVInxyIBL7jXXB0rOOwOnSpeHCMhiWv9Z4mDBzJN7vUbgLKRByaUT62DkuUjrBE4ngpdGKC
MfKA5hSWnDbyJ2Za8drwsp2R2U+GBdpsshamOnJbmnYZoVGK4g5PY/rE/vFeSHPr47cGR0unXyB8
TdUl8EtEqNGH71SPZEVEN2ZTXYOabxgVPiNexlpSlSJTuYxtwpyavABX7Ron/RQR44+m35AfbCYO
wErCd0c/ssERYJEeS7n2Z0Tx5CNk851t4WNP8YY33Z3hevEhZpGXRe3ZDKdDrAw8Z2VL7AqlJIvp
/YzChoF4zPa81d1HZzsHePfbEvbcDok5RzJafbQf3R6BLUB3BCu+PldVIUAgGrcgIdwAhnCVSJ6D
4IJkEOWbKu0xmJo52gAgGfBAfvmqhDQLZ8odCCRpQYJYrgl6yEUGMs+4dYtrDE0rGYZN0gD7nxGA
t2l873DRmR4WJ/8zaQGu+J6marVnhLRsiaEtoEZMHAKBRpRS7JRXZVTzAJTAR0zwFEDnQHLmB9ly
I6YG0XEVGLYWYWznn4eR0XsTlZDRs50JPXtbdmqbJhVtPUa4fNgNXU3hSNi9KuOdmfXuundA+UuL
oBX2mLZXNisnXJY0QbMR+CdZY+D9SYJd3Y2fw1y9+VRuuq2qjcfkAtK7XSEDOcDn+BgKJOpD6Ecb
aQMq7CcKW+/L6IcDilWfNUM9r4cyF0T5TbuQeSjvh8tgxUPAUqi3MCR0NdPiGdvE3jOLH7OvXvtk
QsSd6RdTWz9zPL4WgPsDerJt2Buf7qKfH61zl+JPIFFoDc2QfEjFjKAq+l02u69F5txXVmCvTW3+
ygEfVWXuUf4i5a4UXPcc5sbEOFo40BXAI+yCKbloa/zVq/Tbb5fgUls8jz1uFde8a/WSH2J/ov8H
WD8jAMKIj4UpV9vaLh5V9TXQXEBBXoAv7HgHqRLgPEAgq/nRzkhhCxxIOZZ7jb39wrh/qAbgw1G/
RiEFQB3AlmN00zoP0mOAQomg3QAHEm4DZnL5Oj3Ek/M+6YaU137lSxGv+yYn57tA70UKIuG1yPhr
ZeBGAh9SJL51UxgJwTlcUPjU1pNr/UQ1LJVqieYkd/SxChL97LPGqUKFiIrr7NlqXlUHa6+ejHbn
uEXzbPN3c2pOD1ni1s+mrY+Jrq27OWShVBZleEyl957VhXcbe0kIa7aAtDCTvPnHl9aUl+vOQXz4
x5cNJKJtZBaHaNSwBDN3fq40fHnZYPAKWT1pIYePAh2tIIC3FaLbAP5yV3bteCxtyrME8YbLK7Lx
H+vs3eJB5xZe8uqXVnmKJyiZyCez9xGdiqGJhZ8mUTLYYDnqK08/d1F0qkPBTMGL3jTyiksbM+Hu
0uI9MS0fP4qRbftB5u9lQrptFqqHsdA7lvrtacgXsOHyt+plqSqjwjgmkTG/etbvYC7z9xxM1Q2u
AbFyO7j1g+MO7yRRPIpWmQ+zkeQXBFC4bWyreyKN9hhnHvk3fd8SOOuQFQjPLcNWfw7bCBOnMJs9
ic8P1ug8Gm5H2THZb34UHC3Zu4+DMoMTFBEMKBztTj1eIhBkjxXuKIRuU7ixUFpAYO8CQFc2z5aK
4U1eJEu/mO9bQPco9UXyPpjNcz9Z3j0Pd4pg4f6OEk6jP77Vb2KgnniWPBzmx9AIRzS8+aGSRfMr
bhJoZSXC0Dzf1HM3AZtBnzvoIT5UFVGTAFBeWLWrE37ZmaPQj97ZhaL5zww6PR1H+7Smba80i07q
cIeuF6QYYNfaSq3TPEfgnxqnWofl58CCcAVGr1jNXvHSRYTzBoX+sBVODP6aJ9Wl4XKF3M5x1G/i
McED2MTnxkAjHKkVU2WGNAgQV5joh5tJws0m9uoY9cGj23dgMJLqx/KnTYFybj3HYub3yx6Fa467
PO9ZowQ/+Qz4ysIH7AS6vJKyYo75vU0Y7aoj7wJNbMCmP8vlOaaUYEQIdtV3J7nDVV5CvA7BeyTd
E9NftEJm3z1agbejjixOadNcpnz4bbBt2jSY8zQcgXZWzGvV3i27I5ysawL2DH+luzdsICSW1//q
YwRNOu6jW2BrxHrpfGtNKZLElFw51dgHLzS+g27lRRYWhgwtY55LgAsE2SQEhSHNMQHrsKKdbC03
U4cWNwD+tQdY+DqGVbSz43idpKb5bE3ToQcfZmMOWNczEA9rEcxl2uoOYcrIVFoaPzFauaZWL+z1
LoZk26q4CzeZKK9dgJ2Xwae/S6foF3XwO8Kv4anP+qvIzF9hPbiHLnKojGtobh4PUNJ8sMNk4bFt
iY2avcd0qZqCEqJAYEVbJkcDvApzOBR40ahB/WuQ02/lI6uEIMBdTCaJsY6h/kO/6TFTC2/vpsT/
3OhCtceZSZxT6+zg1Ml8dBY7t+0xPS8pNaOBEwbDNYttA1QlcJ8lU71kIMqgnGbFecMKP63b2uCg
DpJbmfvxDlrhwrMH9nkkMjve2l73ZOifzj7lkfKwU/HXFCSKHlPm00GXO8gnFqR6ZljFsXUcMnRR
v4a7wWqvYpC89RhJCoKujmiRPahd0QjDK0qZ6yRkolT+0ZybacMEmH0RyFEGY9WBSkgc2b9hVFr+
0eY8Zgk4YhPASksuv1tjJ8WxWP7Ov39psD8gT8ZGrq7cPUr5tQEhdaeG6arb/twOWXYT1PG46sO8
YC3C7bJ3qdbHKdzWZlFeKBM7VkT3WR5/ZcMHrmSNpRauYVc3F7LTd7hEEKSb5EHFX0lOi+GmeXXx
/ZrXDuyeGhpfZzo7aIadFz8bHrE/gY20WPNHUuc3psMcwTNB5U5d854/9mlRY83XYIqGYS20UwJP
MHYuw+1j3JZ6leWRe+PI6cBup73pmukV6SHUggBEVjZ216j5EpZ6dhhLBiUDGx5tYHPrDXXws5fk
35mLRw4OzweOlXaDpv6+c0m7E3lzZMJD87Aw63AnMchG0nlTw9dAXmADMevQU6qRsnUwhrM347/E
AQ2BH295/EoAEHB5Yf30IrvtGQ9DZ0q/7aTdVy7BdUlQQNE26IsJu9s7vYkVC7M9kpvWwyXtPqVL
8Es+ubekCPSbsRYHNjOIPsP/Iuq8lhtHtiX6RYiAN680oBVFOUriC6LVklAACqbgga+/Cz0n4r6c
6OmZ04YEyuTOXBmn+0B4mMtHA0uymoCtoPpuB9Hw6k35ronT15kysPM8LWYIf0QKbQ0ckswAlDX+
EPWg9tpgCWQ5Uk6SPxFBgpuZvpp6cbJn0zw5fH5kS0ls1CHkhHnX6hhSxhbXhojIaThANsq4IkuX
5Tja236Rv2CI6729NTrN2foKZlqHzXd1KZM5ehqZM84Gpq++hWVZL6dju3E5Nmca7Qi4H1E77XUS
DTzhQUkjjkVSIfX3mQ+Cfc4NYF/tZD1DqlgzCeCu3tlh7dtk0XL3p+ifk0HLd0lZ12GDbzywFD7m
+g2jjRlC4wk862hOYZ7b/QleQrbC6XgcOGJVmlSvcyKe9AUyQZYIdjhid+vZ7KmdoLV5piVQUSHm
Ec225DKmhwrNwPYl0ynFSN3nICMSOVryyWZU79zxkfQCnltdon9MgH6jTBbvPPtBnn8YtOlAPSWJ
jU1pulj+hXK1Ymmow4+WrmRqdzunHn5lvGSAxLCN504s5nXnqJCVYOBp27zHtzVQOObDI1984vle
dNo9qlnM2wJtyKmKKFmPSr7WpCFTDa76Z0oRxMbMGKjYzJyx+YYgkvZeVpzrpDe2rF/Nxi1Jk1iK
xHeepG8RN1+yAMxaIsIiUJHJL3OP+cVkenaTikUvi3ZmUeu7qRhZy/79XNvH5cIMHA+1+VjNAQfS
fz9VLz//70dJI1G+cHVmPtLNv5/Xyr44/v8/sqkxUUWDWUVGXpARoS3tvx/++w+VQShGH+xh4zIZ
/N+/+e+H8F1Orp8ku6yUfMcQKvNjORhgN5cfsVz/sZv00SljfVea84PQtGI/zYSw+6LNH1pJgHJs
WX8QekK6ZXkfOTxUOXUy2tDQ0zxlQL/IlLvREO+KWvtyB0Ixlk1mg5z8E0BhiE6u89wRnJJVdM19
fwqJqjIkjeefKu92qmszXiVqsOLWd/DUWvxRhAf6wZtefDgpjuFuNatjSwLAwhNGXNhEViLZQhLK
crpHV8nk0CnjQ2JuOJuR/lNxAASxR4hTC4wfM5qtbV6TM/Mouaw4U/IAXq3Ba84DZsLOJl8xqp4i
Cgzzwaxwi6ceuSVLR5ee1M7PRiB+/cqFQ7hS9GIh5JkJ81eyF5H1QxAjWpvEDjYAvYNNolXJm5np
uJLVn8Cz91z1os2MwESh+3BiR7+anVDsS/PGm3WPNoEajL7FKFpFZ27RNFcr01nz2KKdOF1PpQZn
Gk5tTPU4O64KZ2kdxAkHpV18B7peh9V0Ljk2naZ2/Gv4WDztuvgKCh5bHDHPSe0BVs1J/NfVOyGq
Iz5jftUe2zbp3GCHx+Y1aArMLslMRDviJlWPgdwL6DjJINYlbR+dP24j+Jb/PbuVOf7v2eX/6x4a
3NPL4//fo748xP//hM9BPISujmSxPNJm0/D8/3uw//0Pkf6IEjDT4qg2B5ggjOkp9/W9kerVtqnk
Hp0Deu+koq1pQCwQTbLBxttuGvidpFO4JpnaoCgXsA6im2eC8cVFb6M/DcCkowcxZAVqGWHF1uew
itK94bF4ueXAW4Gwc/Ez2O8TAsXWFjPYdG36Jozdgx6yGQ716rdR35SpwDMCV4hfokAq51Y/uaFl
sahCjeRem2Dt8yvrBoCMjG9h+qEsjL+qKfQtxMK/oyB7TNXMgg+I9sPEszgk00PHoAnAZ/PcdjYI
PqhjzA+qPtTq4ZabM8Acycc9DdACMkNHM60alAKNQhep5qvmLZQgfc43TdI+O/21S78Q+ySEN9Bo
BBntwbAZZPTdA9bXg2Qx3kRWRa7uLoJCrVOgrxu9k5S3ZcPaaEgyeRcyFWIbCzkeR3vvAcdf8Ua9
DP6oHSMGYmHf9fSdSXHzrDkGiowzx4athDOGcS2phzfaGkFPAIsCG0idexenJRFzf91qhB1jw8iJ
ooGvw/DB4Kve0mTehQq6S4VP8ZbHB9oB3doloUafuzZwwGYOmDQru9cNbBbokTqfCGSdEE2QK1pQ
/BBHioh7pjfWZv/YlEx7vZE9kQ4ITyf0XyD3hpbKHWKwBJ5L2sGmEpvEPI8aqLnyKzWBRhVzYjK0
6TiHmUzHSp8dm+0yF9DNSGT4jOH8aeRjJXiP9/igEeJapX06kshwkLQriwyO0W9pSOL5tHOQLplJ
mgauxzgVZ1bV73aImOzGKXWyVN7M7p17X83XsPEHhyymGd2QNlQoGrSgxinTdcmDEFoV/fN0CiMS
EN2VbZaGlgBOUdkZDVlDF1LbZWbxq00obReVAxU0lXuEmsy5LLL5MsuiDFPq2FallezJoott1uKT
h3wDO2GiXaMzfghJWp0BZUGnXyYtxO/M3SAxUpamKLtVvlecJu6ekaHaXRJRedeTrt9ABBG7GvDh
arbnT2YZ8lpQ2ZxXfn7UBTxXB+5c1YrhINEx8j76cXwotb3xjOP8dRQT0yuUmtYlMTkYM4NBvl/C
D+Qng/nV89BiJbU8DaeDPJLPJkS5He43uE8TG0Sjdqx8HndJpqsS1Pcu71yKugvs+NGSK8ejapIv
iJ7k8qzq4OTNan5hU+SilI4UgS10w1RSIm6eSTv5ByOXCzE9YUYUBDcfR4Q1LJF+b35q6vlUQdYA
1SY2tJSR9SGcGHtttjFjf2HFm1sP0wyVCPRqTaWx9fOX1DZk2CQRT8yE4K9KPjfT+uFgcKI1GASR
EheNGS45uRlLAW56JvnnmU2NKs1y00fSCJsgA3+OaduZcOzF5qivADU4e43fa9Tb8XkmUdY3Iy4O
26aCHQexMbtLURlRRc7Lv6X+kaZa/MQZeEuqbqkY5WRmBLwPwBtcKHBdsxXATLM52fDspVioeEVq
VXcY0xfeStYbS5IPNpKrTyvN6aeTE8wxNWzjZ2BLj0dAw9U/kl0eWyKm9dy4jAoGyEpVfUolYywM
paS4aN1UWJNaU33Z2BaV/kcHfDhl1VtAzmM1+yTxSpQUkStkbUHKbBbTy0RzYVUjTjqJW+9ZCK0w
pTVn2+B9ajOITyP1SBvJWrKwyxMvAA43UWTC8JkSCov2gYmeUT2ajf2Yxt56Au4fatE/EhLYzKj9
8AfCWYzvKVibwXAj4O9dn3JsY8v87MH3or9pDQtZ6lhF/eCnKQlA6ibWrKg+OQ2Vv0hdSw+yOmUO
QrPAgjfVAZnQnkD7CDjOrrgMUZOmSBtykZWIm8IfyD05mJFAsXjQZPZzBq4TMNhkGS7KCnLFXH/a
OHLMLviK6YmNEmrzGBMZWN4oWBXLXQLsMcVbOm26/cvoguDjG1QMUsyP2IP9YnBOpiqp2jXUqfOe
yLWyHZjsuqmtExeK8sDOoAYPJX1w/1BGap5M3hPaoVAoWB0t9nUkNSBbsjn0gdg1ajZQhXLStZWa
0PQpL6itjspQPtB6Jm89scW3DPMMrstL9R47JAqRxpkxgiO4bpl3NxjxGHqk/aH17V+ICsaRSqWc
3vZVb1z8pUfJYJy8s5f/nufwOEU6hS2Cfrahvxt2cu1NbQN76a3lbQM4TQ9TVlLLYbu4zFId94TB
aJYIIv1VYPBG5gg6gG3beKlM9DIewNCSM8g23F21VbT7vi58MG7yNR/7E2gsyUzbHuhePYk6+bWq
iNFvwRuHH0qsTTJ41MWTShqwsTL4S7dsKK9Q8LUdHWGkMrnXMCJiQD2K5wnOSkZvEsyJggW31Pck
v4tQ+TkmPFCBwjTex5p3XuipfyZNcW6Bn6/iOP/odFpcMaQ9dkYchfxCRBFl9FYPlP/BqIV5Fp+R
3uVW6xJsE+ypncukemgkbJiKKyFyENnRnB/V+d7pkvexKrEO+toDYtZpHgrA/mkGa3QS654b70af
io1OfnIZKuJ3bgmCMYDfkokbnlraD+jLxkulz4eOjklsP2c1ZXD0HTYQTW5TK38bK7UB8Prl2KhC
Gm0dZh6/dyblorZHERrJMNYmV35zmEmf+6w11yaleJvaj/yVCYyiMXpvXYD53NKYnGys6R0g56nO
mjVY/Q+zSl6plR7gqOR0+6WvQ8eRtmCReOttX4ISg9kGYkTtCM48UDW6ctlCm8JmW+WFy0Ya6z2O
SiKw33Ij3nAAi8Dv5qHsnPZiKEhsHDK5OFA6YHntR+m+wu7+yrOOIgRL2xDS3QxoQi1y1VE0G1Mh
v9B8yXBktuVtrPX+ZJnRYfLoA4sGk/vmNJKlxkEkZ0a2ZYZd12n2pkXBaNEk+N2AUDNZmsKuZDSH
5vKt2x10NzU+lgO5Y2qCfARKoN1u2X5nTmOyTsKIlbDsare9VDMHMsBRHxOTo3WqzCvFEpQI+niJ
iBc8AAEKbMKuceZzHal2Zu2kISZTXjUqNmhyKUacXvKcjDBFS5djTKR5L9xgQ8YHT1XuxxdFyzs3
OFD2+U9UjNER5+CyE+KMaDIfT4MWENQxYPt5qfLgZLfHWkV8dwkX0eLVNcsU9mAFWiHQHjVkZ/Tw
2OGzr/eGmJ8ikP/C0p76zsPlOCDB2TTeZSPpo2pHfhCTY0KTKlowbtscZzRdC96CySTmkg1A9Y2h
MzZyFqEfYE82SnObsYYvpQw2ZQjmgXa6l3FM3qS+tLsUT33avcSdd+NXtAl8IT2MKDDKhV+O5p4f
4PiaIEDnV4B3Lwllo0cjLCNZ7Op26Q1bxJgBJRvz47at4Y43FRA/BWpyUvJJG0A0aPaHDYd8TIPf
IM7urSjIa2OqIDhMW9ejU7FRIQK/tl38nWUuEgqmGT0ePpQI8m3Z6Qgg8qy0/FyR+qonVlK/ZQKJ
JSass/TC4bAM8Twg+HuHQI4PZqr243SiAU9tdZebDcfTfdUT7E3tX71eviTp9Ht4ljzueFhCoSoO
izSl2tGBcRdt5TmucqokSNH/1sHA1jGoL0OMX66i/0yfQAnq4hP8zztvOkxFIrirGp2UmnAlgHZU
e9eTrwXlexfMcSdmjP3OEKyqScRAp9lWLeccKtybVZEu63e90aLhBXTidsahaEd/2hEjJBc1OC2N
eO2TTjsF5B1XPfV7wu5AipnNH4ToNTOnX3eKjEPjo/O8MtUL2dz/EgpdwFKv3ORGdknI2dZ4NLlt
AoFs73hd+QsmsKnSCkQ+a/420sU3M63LkJlNqPcoodU+tiJwe6mgglIQQmwU2xe1UDsKsCq3fue+
D6CtYteeOYaubfcoJx/fumJike5r8uiWGYT8ViURanwPsOePyjGqtUO1UlIq4AHJnadFPxQVwdBA
w9QRTXibMpMKoeyuJdNVQOhYWwJdzUTDGw2qqPo3CgoxuzHfn+fo5gLEXZpF9M67qEHhjM3kq14x
26gV55eAVkP0ETzLaKoNCqwl+AlKp8LMNxlS5ow41L/pSHoXjIDBHxJ5tobdmHAIaz3+PBjOfqL5
bLXjZ6kzObMqrlq+TiZg5XrBw7AcPDhTsh3/5gaCXusz9sGhd8bjvtd9rgazJY8Y3g6tPVOggKag
6up5Cto9BWSH5V8mvR/W2lsylgiiUf6iC+/XmrSnTAm1QcQuQICqeZPZyxC5AyTYTLt6ZGO0yVLb
bI4BCFEVMPGMQE8WmkIc63/0IMG6JBQo0JJ7tn0lnfrVdZIYHuYr0pFTGJsQClrbeGgLppueip8z
+8OJkUxJ1ucy+lsowLOJQIEeJjKsuKOCMfsoKrJ0UKZ2+UjY1qyz9TT3P3M1f+TtKLaqif0dpzyc
jkiXsWLuTLJq68PWZAS7M/v87o/N0ROWvWqi6pCTgsLgpDjpzDgcKu/mW/0MvsP9ScboklJNvSxZ
NJcfcRPucsCCkOHmF4tADPgVjlqoSVOn/aTtiI9afyKOyulAo/1HuhweimAJ8lwGz/XRsrM3dxg4
xJfffkOC1B4QksgBczPt/1aF3JoddWiddjH7Z24BfLm1YSOr239jv7rWBmynJs4vnVGDkObklQuw
NYPQ/1rLQdg3OaPULIzT33S0ra1yupc2IJGS1KTQUzZkj14GtwLHJgLkCXqhWD/fDRi3e7MjRgkX
uc4CLrTL0VLrr0U0XgQXd6gOTAoEu4FHmQBLefo8LNVwUbPD/9JG9mNNJ/YmlyNegRijXBHdhVne
0XHwS1aL9aIaQtMlADHV3S0yWCg66rcpGTx69nehQWorlw6Aqpf2I/LLxkvrv4E+fWQi4xlxo5fl
ObE7JufcbjYDXQHYPGiVFURBK8N6JI2MBaXhremSPqTyAuvVAF8OCPOWv3jGHaXQdh6ESuQncCkW
l7tUrRvbeJqSnJcS2XfVJTxP0ffcR9zNOkICA78dk+CVDX91zC/cDc4gYnaWcnZ4Cpw1DIoX8qc5
5HtimnjEEj/ssuwsoNGegJoxbQUDlLUjhI2atirBmoxCC3HEK/aJZ72ktAFqOQZkTbwWOA0b+qIw
JaBw8+f2RbATuvbASJMyL6METYiOQ2fXLo6xzU14RXn30QXz8luY7SGXw7piT09c74WKsgcIB4+s
KlskypVDFwGMXbh3mmwPxsLI65lOE4++WpbABltz/ZcYmR2uz1afPYP/xlXSHIVDlWY01gerKA4U
Mpy9OT/hPbwkEwJ0Y1DukhjzNsg4T6VFAxcvuxtm/v7vQ6z12gIKMZ9n6m/TaDhVsMS3BTWRHtwx
f4r2fgwlWs23gjhvlA4vQ4G5KBtD2jH5hXODa6jgt3GzexGUdz78fWu6DEwH/lClg0s4jv6aMjv6
dg2hUR6pjexCzwH+zUpH6wnQYw+MggN1d7rjo1/madfca88Y+9ZDiQmpJCjsX0iX/dW8h1xaFyyd
Ecn3ai9lfaxmFplk0hGloU3lnPeWb8S0c0xlLdvqMnShXJiCPb60oGvDuKTRshluwVR889odPFoJ
CXndgnz6SSOeWENRYyWdh2J2P8EA88j1Em5KijNaRZcZVQG0++fkWoupRH8s/eAxhVwVZpl17qz8
uZLjjeJxqsId+5B5DOTmJtJgFAVXqrhIjBXG0XbsfdDRDFH+TilzU66D6CLsKVxceE9GLG3Mwmmm
OpvLZuWSegXJRE+oWb0wEv4qZLpNPP4mdNw8OgpKnzTeSO2Rbu6HZ3BK2drFh48dI9sPaATrwWKR
nmfvj0WjKYbGO6QDAyjh8OH5NL4x1ronWFUC5Z65Cr7DNPxI1Y+tae420HACU6hKia+62GW1J11N
kAU6mQFh+XFq6Ztv4b2KyaPlZyS2QUq83OqABTjX0mtkYA/xvANdlfwlTGyo7Xs5Tz/6qHaL55p3
FLWX1yKz8RmWkfPUkaDJYTnv2sF8cTnRJQNFtE15kDFV6YH1WgTjRjePjg5x2dQ53TKrmatfPCRv
rt07a9OmAkWOIyPcVvvpbe1JFe03ztqMdZ/q4Kr8Q0vQMZnY0QxxrymS2gJdbPL7BDgDC9QDTY6P
BfGhw6R7PFqV/6C7IU2VtMg10NscgB2qhHtEonwDq/FWF3ysY4K64CX7xAcunHyMscHWLMUhI18K
wvUq2vg79+LDhA03sKhl1rP0cRrQdcoRaF0H9ykquGa7QKMy8WWnIB5H8oeznuEg84tTN6A5RZO2
af34qAXqzoT42ESAaXr9g8rscWVP2Q21A+NsxrJg9mTE2sBvtoN7Mc3+UqQIa2Tnb0BCVoN+5ODQ
gLXiS516ymA89Varvj70rBxMIQ7dUNxtAzP3kDEbcDzzpgEXho/DBLfLDAIcnfvWM6wKYggx7oRb
0dC7c80RQS6QXKSg9yWSL6HmhTR/Piae9uYHyI+lopa1/fVSXmUDKMCoOw99ZV9zdxEjYv5UBZWg
IPjosBbXwhUcASNcrgsGqvsU8dkmFXuRc/9YsOVKor1VEH/1mfvaWsZtzvLjCFMCzKixc2t+5GOv
4pBqXVIyWUEC54D6vrU3MlkDRbImOViGLr7NUqH3SgMU6ujpa0lyKstOuvK2VncR9IL5NcKkQuOo
J+ROvwDuXXG/govUbrkpPscenw+a5l1vW3JuTvfBbQfiQiLWScdFZFZE5rCDc8Me3eLQMpzIjHvO
JGfrBO2L4bTbCbzU3HMX7j2TaKB7w51xMNsayN083MupBBfcrsuq+Yi5D7MpbePefLbS4skjEYqF
DvBrMr1ZRf7ZlfaL1entWiQ3zgPAINvulvOwrIR4qWTy2LryCJTyDFgWt1G91W3rXNjNBy3K1BCN
zGfVt3TNj+UEUyctnrmxb0Lb6d+XLEe0fMY2ziUchPanUTg3dxD3imrWrK8gIs7aNh7zQ5e256of
3pMp58v2DX7lytlnTvzHdx4YLLGoEPHxjOKrrJIPyoimUKEEJRUyFfe/nWZ7j6h9XMMDxeTXeInB
Whoa10+nLk+D8YW7mvTeQ45ZMxfTI8FF3P291uz6Vt9hiuGFFZsAh8/aquSLRYGE0VNtSX/92nMG
VNGYjpTBo/RtOA11fs/zbWtqDzXzQS9l6CrvdRdjWwVkk4Gdr3OGxrPcswW426Rrv/Vyvrmde/Xd
9prL+u737dUruXq7nr/FpIWhlyK+KCOXT5lxig0jVm+FjImz0B/K18v5jY4CHZ1wx6CY2DRyg/SL
pS+ULD0mHEYQ6gvt8Wg5+g35NYePw7dRNB2RD7JY63swTFSLZ9Nn6WluGJV0fhpMNIk1vKNlUGXG
PokxRt9WXm6vQNWLAqFEyZeMc0sCr7qX8PdGfistRZFxRk6khLKunFnZLo0PeqinjevRaxCBL2xU
ERYO5jRCZyvDeQCN8+bMGODcOnnTWm4Wqp6wqKJt5jwejjaHmikhoDVEj0qkMl/LrowFvhvkHZxW
hBRE8ELTirPDysclRVIr/jROFYAhrSZUi79PZfFb4kfPbqOZJx1hcqX1VEkWzUUgPlaqxUClERnj
LAbVITj27NRVduscKqOJrEBpxTOeFfm5F46FZ0KhdPDfIujJVSQ5JyTudKhn43VMiicpoqNICM7G
qpNQDEh4liC8R0Z0y46TQvkVbnGzrNnc2zrH0cSnhKcMqpV9C1oS2NFgvYJMwVyb13fFDTadWgWk
DEj+YL57evvoWs7F9rmmiYbEYNpbzgqnR4Ssn51tM2OuXm7SudobXQsXnX5Dx136Fhc6I83STBza
8Q/ct1WcBdXahqPqGvkvW+8uGoyHmjH6A527V1TYSwaXa0XM8F7P+KetRjsEdA/0M7qa7k7c2fKN
SaV8PY0fzI7Jzc3TbTB2kIixgKkGC7rqr7M/czzgrogqgF1rZXabyCc0pR+nigIuS/vkjWZZxhlf
1eY5QUoFWRuso4k4ejkeXS0Jm9p5mSfjLaflO8lob7Z9H/9DQ6IzTXkq3SQJczd4w2HzoBf185Bh
brXXyyUazt573zKodJb9CHs7CiVoyNSNGTXb1mnIipAYwCPnVPaud2j94z7R8kOBBMWLsAFc+tgI
68bazkWsy1Z4mE5elxwaTaDXNmdLSxjkZjGzde+mTDqx9Gk6jzN+Gp7eSeu2QcesBf+ZWlXW8NjS
2lwUiTqACNr4kqB8YR9tDwCaVRHRq6vheyr6b6rwcA/Bt/IbVzuWYFgJXjHH7E2PogYClyLtjgP5
+xLLcl0huRcU1tEEOvFMTeYnb+nPnCoqiGx59HKHiOGc/AQ5+f3YqjXUP1B7ZfG3bvgWZ+K2VUf7
rdYyPdRMi9DroN5cNdw6BfgvCEhhjB1jloaIAQf0+s0IcJIlBpOVJIKxnJt/pIqvFpCAjZtqD36W
d9RLiI2jE3qFjiaqP42rzpC8H3F1PVJU7PK94SCj+pihg850B8XxFlG85RryzRzZoSNkhHJIdlSU
4MI3tsLI3mi0eqgTTg2ABBMajfGe5MQO2aWnWbZbHYcTM6HHkrULpzr34XR4qyjXomDqamIMJuz7
1VbFXoNqtJUSVFBan9HVVsqb32Y0PS50DHI8LHiu8gc6jf1L5PYf/dztHd25TFX6HTh01HgYoteB
E+37QZN7sNeHqn3y/HKPx2CnexUmU0p0xRi9g1UnTqbtmL9DT5S0cTbtu1wCj1SsGngdaNPiuLcC
BHHIfER/TSS/fd3eGxiSfUTaK7DHYaV0jbM1LKsmUrRXS/elM6kmCcRDnHAP0uchzD3vIrzs0ZB9
6EbkgX2T91ZWR0oNyNxoBIIaDb8rSZclRaxxtqTbAz8vc+lItx7mYgFvltjMBu6+vd+jciV7rkBn
t+XNUj0B9rjf8MhRBsVaFrpcDP1YHqyOQPdIsJqgjxN51y4LPlOOcivKrmlJEE+TnPelhqVm1Lv1
SLNBbzfVppjcK23Cn+bcw3DF3Qy/kc4VD6zVmkjEomYYX7IAlVl6i07IdTX0dfFMtVixM8ZShj3i
tCTxscedFFZzd5TfvGjPuc4TUuOdXZs0xqK/6Acz/fbxNiF9OnzH+ST5a8CZn/v4ICpw0FnHsTaT
H5hNAtiZNVznITX2BoR2Q5Z0DbQdBYpdgWO7/6Wced6YON1wzn0KoXnnwjmk/QgJLAFqSHDatnRM
wAqANPtYCrdtTboCDdtDO3BmWYU0oZ20hCcsseC7av18klNJlHOIyFs86kQmajiRoTmw58rSSLYR
bo61MZkfdl9Qisj9djSX3a0VIZ1v1IBqdDNPLosrZ3sjxdtfAdYbimMMfL+sum1JmkfqzUQPE0iu
IWXfrrw6wkuFeKT5BM4pYlZ2nBAMK1jB/orWNK44CV8xeYlNtkR16ZL1CKDtg4ECb56YQrM+NUu/
pm4LBwikB3Au+mLrYISD2zAzlV+ujbVJKs/bEBV3yhMtqh2qTRbscBV/SpO4zaA2vc5tkQQXqkrk
PZiDQUCRG6LZCyKe1GGWIBx7HzQvEGZBJ8agwnE9UprNkSv5hgu742rJSxK747qy/NCCP0wHC3Z6
3c/uo4/tgSziJi5zdZZpcZBV/SowpfTBa5Ab3nawi4bPEUi4nawNzOy6I5k4LWdqDvl4a9SdeddZ
Gmh6vsO+XM8MBxT5znVvjM+RxQAib62vMXbFcQxei7lOwsiIwDNMFZ6vgQYgxkyYxInh1wF3ak5f
i2bdQ80BsERjk5m96SKhilnxTwTv4TYUqbgCKruqTtdf9GDoAGTU+rqil/JuW/PSxSKmB1LO28qy
ysfFZgq3W9c+aRIoeUVl8VB7dKH5SrxySGC1zW3xWINm3ti2CXmy6c23TH/MLIpDRULCIsn6c26W
wJoDJjc89yIVX8VAHZUKDEifjqcfh5vjBN1nPWjVIcvjei06NFSrzO9W0T14waReiXrYp3jAjhoM
rrxrXEu9GGd4XYzNYZJDfREdO1Bej/4n96J4XXe2+dAzjtthuSCl5DofUKSH+xCAiCX5UpxnL1En
l1KqleMXr9Luyztukh5KvKEdZ6es3qJAP7QzHPPOLG8t8QRiF/wRJ1jkT8unmGMl8rHo3D3PT3fM
UIjwL59kpt9tE9aNAW7lkOuUhyaDf1RuFX3m0jzB0x5ecRtrp1xH4/HGobrFjto6SUsj0VDNF9h6
jHhHAMyWNV5UwGgVfwTmSu2z1t2lFDh6mio0viDn/jyNB396gqewsBELiPqpjkCvMe7qsLaZpvFk
68kmHx5dyTzeyTpirR3uETv56BrgoeMcDygvK+XQoDKP7gMl1xznPfHcTKM6IvAhKNJ8lZQNvFlG
IzVGtzVErw/Kag5mgCuiTu99nE+Mn8c7Z6lDjaUgXUiTxCsJ03LRm8XOFtbbFNC2xADiKc0AQXOo
OlJncUGa1yanRiwIPoHyhIqMKGcb5oH2viY7xN+TeYDgiV+N/sxLg5tUF0+yYwf0YwNZYSivdDGD
h6nI9wDzY8z2p0/dFw5nLisZP0EqnrbAylmyZv0BFNhSZI6PBk8FJpii3lrj3zExQLI6YJrLeb7O
DUfQiYkLTgFS8tEeqfKjcXp19P3oSm8BbjrdePTtgfY9rKeTQc90IdW1UBjNqMCmAAxC5DIkbRNI
T/p7SlfvXLGlCZR/k4SIHeicIhhxIkZKg8hc5j4FrpvDjnxOScjzTgZcVXdjCoZc41sxa/x1jsWD
l2S/DpJQgy1ordTwnZCPL+kIWWGyzDexhXC7lPh4Gpt7RbEMYRSXbRhoy2gOS+txTssOpWp1E2MM
pzmNRo5AbagpQS+ZOKCgYq36eepXOLxdAvAMU9QIM9gnOOhUiJQJJ1CjSPdm8UUbZ3/EmjmuInQb
ZqPcc+zqQWnjhbkf03Lrp3Mj4q3FzdC4NQLrnkK3s/ZW0XxEDaeNfKQps9Ix6Pk6jvzRxi/9hGHM
hrjsmDvFZRNbJeE4rC6ywJ8DQg1DMPFxrw11E5bDQGfd4KiwjZNvNNeEtR7DlFPWhywl8uFKnJFj
k94QS6gJnK5kLRh08wa3GBsdxDprfNHaxStR7HPfvtFtmGzisdi6xs3TSgrG4C1bLd3M7B6RSVrD
dB7MeiRvmp0wGtL+2Zb2ygtCvWy/ajJH+8rwnvCJWwfjXDTGa5+xqOMGumG/k7F6KuA9XLNeHdiw
8Eug8Kv4t4vMv37CJ2n2DSHb4SqJ6caco7eQELgwQ+nKENJM3EMCmgSSxxK80ONn/lQKW+fozK9W
iwnMA4jPtSk65E2zLwKuj26Cxa5JyGFwAy0z4kps53ve/p8CodtCnmUadKGQ7lUy+2VWBSC3tGyM
82n7jHmRb6ClzYol90VrAvg5uADaf1SkjMhBCo2zrcUlEvRozZ02rjg15k36lvU+SR0YaYe6Opij
U17Q1uwsytcsNk9UYXVrXzSfUjP2dt18F3b6AtacFycGBwKB4Qvyzrmf95H1PXh6vCo6yuoWNlIU
w6dFMWNrl589EW1A/6x/oEhEBTNtcVq6S3uplfUeIfjfQSLHtf9H0nkst25sUfSLugo5TJlJkSIp
ikoTlETpAmhkNPLXvwW/iatctq8lEug+Ye+1a20TtTi0AhTcFjHsnAy0RV3tP1rMHyFpiKvYc39N
314WKmgInqadbVHayavH/bAweae91FWzzpIWLBWsw2S4lUbwNd073f5WhPSWiCDIW0BVJMp1DAj1
WeT7qAsD4H490QRN78NTQzVbVfYSSQ3pTUb5ZjnWW9YamPfDP8Zdb4423Jik4oCb9KPe4cxBY8zR
XrULZWJEZ86ZMkxfqFpjGflvNABSkS4OkBRDCEQ71mT5b8N8xbblioiTYa3iXN+0zQ28A3WjyQhF
GsPZwRpnmyf0pBLt2bytLTyWEEhIbIH0FikRoO7POPPqrSeD18D3D+SOf5AAd+0N/dWe+gPI74FX
lQdQqne9tnH7QgVnJ0v7qMDulut+BD/NPiLe1Qb9kgjZw5WPruDx6sb1VBMyMODC9Jr5riJ7CKfZ
HzI/TgRruskRZW9iaE8mxBj0QAITGzicIsNgV2cf0QD1Xrenh9W1Dvp3IIWO++1+Eft0sNrCPqGz
f3gRCX7sJ/l++gXPQ/XRhRX4/ZHDSat2mfCxSPqMGbqBUrorUPSxeHUn9dz3ySlXMFV1uPAMUcol
sZdMW0PaLQperT8NRFGvTA821ZBgQDBn9WTS82/XPdKNmrA61Z3w7/8T1vAZig2wjQP/6BD51daw
a0hatkaMcz9c4xjt9Bh++Q69o1wD6eP/AUMKPEZys/TS3elj9MEddqLY2UmZ91hwUZDWdDyG+d2H
gI00ibvLK1GO+ETBLCUkrZJYaWiYyC4ZOxOcPtZ7eGxHdotHHNxr0B4rfIlEsMWIBKo4BXMr9BU/
sMvFufdQVQl+Li0wXwrGlEuESjuGtX8M5z3bnBG9SbxLzJsAzMi4W+JlzZqTlQi2R7j41YSAfiRG
LS/eEwD1mcj7jRW5V7Nh8QdDg/FDne4G9njb3m5u+X9GpQQPgrJXmU3tMyaxu0oHlo+279+hpbyr
sq4P+F+5OZGGhx3NOak72LTJlOplcU+i4UVO2SvblaXZz9GBBChb9ccc7QCBncuUeCj04+YfRDW8
cAVsCB1K2iQioAGiR5CAG73exx74hy7beho7YUXkkBY4uDggBMC90fbItPcUIyhZLslEi+LJ4lzx
PiZQlNgYPrfO0C2H79HV3rpY4VaA6PdMwMaT3bnTGcPYG1k035pb/yQGB3ygl2LP1S9WPRHI/jnI
CFLnTsTONTzz6e6cpr3FevSE9hjrHT2zaRlvKsWtkT78emPjKQN1izRX51ORJGO7enkmzs5ZpVkO
I3vC3j7ULu2s4oNRirG92g9B+uUiVg5IBAwTFk2O2hOUlSJ6IZ4wdq6UNLOHFKbQhy/LANLmoNY6
wKUh0M1Vq8cH2QFTndS+ZvxiefhWp5IGF6VHgyhjm4E3i+2efkEdKp1ANydEg1mx2my9t8Ymt9br
L2WE6W62vKy1uF+VTGNlkXZfoJQYKLcUKc60cdN8Dj4ad3kfr+sO5Xbm4ZbFQkomODbMmqCzzq/x
l6Mzkaz0uGmTpW7lv3rh3XKf+eKIOWOkhlqiqmooGZa4gIlv0t/KxnpD6nd353lMroyHjkzWSONf
RQnQeM3F9OQZQfa2cDKKZASerJaP+IduBRbE1ov2thleHROJlWZw1cfFeILE9zylKJoSaWyD0d06
OiWoP4INxDq6dr0nMcmj1hkfXsa/1VkXpH3uokj7fWdgKkZnusK29jIa/U9lNbeCAUWvmGf4KW++
CTAuHIJXqGXUKzwdCqHTSC2nRLAWYqJWn2wWWYY6xIHzgOBzTlJ06t6IgAPmQ2l13PXlepoqdCbF
1XexR/UGtdZcpnQm49kgpBZxibyC+3sEKYZVRPd44e275teXrJkIIfPvYS7IvInKp6SufyiPF0nZ
fNQyo6rEljagp4+6TW5M3E2m7y3Zml26fvQY2eF/i7IYf38gdlOPl9kAzmrxkQb6CamUsbQn5xhK
ce1j0kN70hGi0H02w5QzISPMzG03PZIP02Cv4DriY0qv7pi+VTEao6og8BF5Bc4kSsHeutjawSCM
DVsfO1ReMNx7LhWx1rvU5OlLJdRGKbRQDoGGUF9fWH8DPInoJ/MuSrGjreLi3LmQjtAUQAUIm3Jh
TJCARiqxQHkn6G4FEd6UDjpYtq749fWU2Ez9T1+0SG64POSZmMJ7j3Vs4THCXprChRseFzsdKXYu
kp+QaSKaBrC0OCBQ6vQiafYN6bABagVIA7AIt05n/XOJKActW39UfvQ+6M2xSNubsnh068IkdOKf
MzG3rNNVwzYLV6lYAUYcl//lIcn4l4jTZxeZ1uRXL1GN3qCQ+c5Jqf7ZND910j2WDJ1Z0zBPESgD
+COjzs0QcNRfmUlgihNACo3SkNEvmrjOwypg++qA2PE37ti+ixB1lDDFs4cH23DFp2U0JwN6T4EJ
NdDHLwSHrxl1Gl4Aa1PgaF/2/tkcNfKTInGNZfqFn/SeuTznsGbgERhvRuT2/JnmnykxT05g6GFe
PfAYTQurpcpQEVlXYR0iCxXpUTZ2vCl8luzFR2TGL+RiPpdexbhvAH0v2qVe4KIGI/tUKH7gJpne
BSrrbTtSVmvpp0N9E84kneruiTxZs7ChMxuM62To7rb32g/PuUeiedcMsGYdqopVE4U7gy9ja6cc
SMO3Edn3guim+XeuDfFN6s7ZLQ5eyFkoUAQuW728D3I8damDolOaayPSLnVMi8UqEy8g8XxuT6dj
rQ2D7aE1hD9WPSGhgwzEnu6GP+boRNqHMzXH1gWMVeFbSNBpBWBw8Yx1W4LBkb/02qYuuwdmlfm1
jTNuUwJesE2Z6tF5C9KxFyVv+tLnFAqr8amS9ocU9daquCrSSY5rUu29/mEH3IIJc3omFeLQwWRZ
+bZ5tVAk2GPFMqg46+G8wwdCwu661dbYGxlKu2O9sq3i3He8dj3aeQcs6cLxHGsdpgZFeIaAR7vV
jl2veyCtZC3p3cp3/rXUBRSZu9ZlwYCFael5FR92zERw7JxDbZRPKQmyi45BmJyakwiSR6QPFW4z
9Yp7FrYgHfF6Yxf6UdZcSVGck7jSj4vEXoVu++EzHWFcx3QfNX3csyUNyPhEL9Ys6YNZ7bRqVVvo
kgoz/WeP/hcSYOzerJXpRChsI2Kmuo7cFA5lt7n6LTqwLit8khmIhxryzyIUr5hXOLOYX/S6uKDB
OFTGrHvBDr4MJudtLqlUjSMRuTnx5KOF8Sdh8yKMl4IkgNk9xUFjLnIhYbWFfDyGmf1Kyz6kUffA
i3T7jz6hCPtiZ8l2pPf4Gt2CQylGmozjB6HYSUQ4cJ2sufkDY4WMeSOLYFRLPTNpWyGtD8BYKNi5
G6M6pX75aqUcf1WO+1+NajP/Ho5W7+ddeNMYez9nREOn/Kij7D52tJN2qJ7Qd5+sqDjYtv0X8GRU
WMUWjtM/ARBCXUX0F0v1eTdXzPIY9l9Zeg56+x1j0zYt3Wmpm+VZ1hMS5OoaO8G+C+2HJ6c9Mbnb
IYs//CpG5C9YMJM4KdkvJTwZYxAqbE8AQLzGPGARj5y5xZPdwauRgFmCBCmTqnDpuaS2j8o6+fOw
PQi/Eqyfxx4PiKucU10GLCyofuPYCLjm2RdpiFs7/ad1x2/L841VM1YzSqZb1/X/CcLMaV3xHriW
sdD0t7acnZNw71elxb6YutDoiMRq++PYZ5tJx83Qaqx7i9q60gTcR7fLlgabe8RL8b1tmGWPUGRZ
v8TrMeQ5aPHAL5LU+Of7W25ZZhwKErNnkyRUPg8Z9vnIgILA6vwCkOZi1vnWL6CECmFcgqy8uFbz
EZYoMjUacl07EQD1kiK/EEN85sdhcD88aaXz3gi5n8cB8CRz0BOIXh1kx7FWf4x5hj3OizZhoxQ1
G+26g8iJaFb4V+NEyn215UBZMljswKPzq3TEiTMI40uwH9A4n/oMepsH71Kb1rpw0vVU5R8uyumh
bvQlxKAiSiVgE+0xWHRPOdDueRX+pQU4kyDzAtHwyShjtQ39tQrpncVsF9B18ULYzEOuwp2qBzCB
ybxriXnsfewBde99AfGiHkzGG5aVI7aWcYgRYXIjLUgQ+Uxzojq9fHjrI8g+msUDWlDlOEn827OF
WaWuuUrt7KeB57kKSadhdrYsEsnoHnS/9BYR0/iFHqMA6SB0T55+DdEsAhugl1DDPrA0GPUuYZwc
SKTRKrg0KWvOxl+mDlvBomCGa9eozNiHjHosyatrLkbZ3BzhfSes2f2e6tec4J7N6n2bdB92IAKt
7Fh+joH4dJE0jjUv6KiCaJkxQl6MNh+YavXPLFd3z8qvTt/cQMvOOhlWB/jrP3pvXQycXWbhXDL0
N6sp1h++wWCY1KgPO2aGEbJsw1nKrqvCCeu+xQJVVwSs1DIpfGK6ZCvFP+FNcmdWrmSCE3KEGuv2
DnzqB7btvC+TZ69yV4HSSYarbMDH4WekzWe1bedAMd4cJvjsW6t1prhVTA/6vtle/AGCSAwYdJE3
ZL9nuBYyhjdWSeWe35xG9WvVpwZ1Llk1ebXjKEWDIQRMDRiewaylmCz8c1c3rT5TFJSlMEsCidpx
k6ts1TSEYCn2WxXxAHX5y+ACYCcRqNnEBKtCC7qoU9wUyg+eDMVYj403hsV5P0WJomEnpo9mpmka
SMHcreckd+Y8P+QGE/ebn4tQvfky+hoTtGJayaUgHCKckugJV1uyApmxq8itdGT2XzjYgt08BMNT
wBoADZPcihg9Aoa4ZN9XeB8crEWD7GsqX3Goi1meSPfU+PVvaPlXozAXXaQ/2iD/ZWVRQeY8JFnw
FzqoxQic6qLmYpnRkarmLyPGfeEGZYalPMer1XSXcvSvVn9L+Scr2YaHxLdIXwUOZaGdblhgxeH4
Sy23cWyEWQ4maPTZ+bh1B+yqgSf2Y/FtDCr56axTGyKC9sl6pvtrM9QDUO6ckAca0zIDu3oZ6M6l
ahiNDYBqB4sVQHnwlPuuMRB4hka6JVDuZezDipmjwlozUzFja9NkqkBEyv3ndjMfTN4iHXx/yC3r
CJNpMDaOoEP5IYkQTrvmRNdMwo5D+FzJqU4WmrkIABlj8WHl13YSKoQ62m7H19e9uajZS6KWGXKV
HzKiKOt6xAGQLYOxwdnsH9Wsm+oN6+EHEXcRJysBMN8y56ZN6neSMvx1Kf3vyIvuHZOLuo1+jJRV
g+dsxpS+pxbnTMsp9MzyXTKuqrFNLGCs89yle5XwIHWIw6zuny+sb53wCTvJkuUExQ7Ts07vVTbw
1R1GlEmEzYTASOoGc3wbk7k+pgiaCHHQAGLYjEYDxZ83Wib0RSv/U2gSqU9YwzTjRYSI8uxKO7fC
9RYWzVCeoeRl58bH5ityghglYIKuFeQ/34UZEjHwNRTXepzUm2I25Mv2J6qqS0M+Z4gPXmT+ilLt
DvrmE8nHW8bucZ9ZxK7P+21vKrdo+jiLpvY3EijrhPoStFjLOCy2jml+8y4d7XC8dqAQ503yzQoo
5OmWbqQWPAji2gYlmbM8kdc6s9atW91GbL0gIH21wP29tL3ygXOAOONqJBg7JPUbHK5jLEpYpisQ
hlZfzlYNvk4fsuNssHRQPMZNtEqNiOvLsx0yTv1XNDZrV7FB0aiUgoLb0ivktm1MoNSqJvupytjD
hJfi3s7fRDuLe9zuqxnbh+t3fwL7uoSWLqAC1cXWrJH9SgXNhNrX40XhbYoqsJkgB7BMRinUMObO
Dq+TnrFeqvY4+jd+gymCqAIbw4/9lCXIBA2R3gQMQwrX7FlATpUGGfRVyLYZSHZbsdrwgW17uodE
3XoC+UebaXbPqWzCjZdxwnvwFgx+ji4i/TDUV9xHRQlOT+UsUUP8nmEe3pl97SuFkNCWd9syT6qF
lmL5w0Fp4ubN+WEZQDjAmGeCR+9RzBCcki/eFYn5GF39lINqGqLgOHTFqWxqEjoTSFu8ZPI0iFKi
WSUb009PuCm2ia2dY+qS17GubiwKOx30l1EvG0JQ0SRaTPmZ+OYcQlCCk02jr50CLGTi4dC+cDBk
BOH15zJq6YfwGWXwU8FMM/JJ2NxqDPVsQBopYZOYbJCT9ZpDnBCxi2oQrw0LQUQhBLqgF2Qy68cw
3RiHhbZ5C5LulliwW8kCLdYqYSlJzCVMOZy4mSDmJseU3lA2siPFWwu/eCBvACRqJ24TUrBlHKce
LABjYyX1Q2fvznPHUMCAgA4wIjiiot76xvAWa3yDZcpy1sCaYuMuEGlbItLH2lugqpofWDmZy/+e
Mayi36kzQnl7Bm/+7Ql1pkON15alfroqfh0noW3KypRPhJKvcHtrtywcPnFooYr3x2w9QG45uMnV
cD12ouFoEBtAlePUdbrxQouM1mh4sxgeP9sx5yxtOjO7kRsmJLOOtlvDoROp2ZHNPdjmKA9RZpZl
7G15Tk12e3s8/w1LhIYMAUgvPbVdyQJPI3WMeDpGsi1BkcryOWXJDByxsOb5ShlzrzRkX/oYM2P2
n+softGYh+G7FTq3ZrGh1sYgF1OfQOxYMqB13AIqn4+oIuiM7QhKqWYmjMN9mQYz/rv+bDAGD2Bi
DW6jqtMPJhOXBeiAi6zYGuqWv8/a8SM3OZSrLN96TAVCfpiuKx9lCaoUsAjK9oY/i9mMu5kv9YiR
2sghGubBJxG87J7mcl3Yk7crdPpOVkFjF3ymlOMQA39ymw8klLa2UE3yrAs3IksRz0uUbc0iOVg2
1YSTFPepaTtWidqDlONTXpqYqPIAKQqPS9dFewpYOlyjO0mFzMac7VR5kTKDQI0+H6iUUCDVo+BZ
K4PtEPC5Ot9BR80ZldQ1I+n2i6Tuf2a+hjWRa6n66tZK51+XTS8thWHb5NvUecU6c0zGvNlabHP1
IJnWkaI2N+cVcwON95DI4O6okcVLG7w6RU7dZ2kvGOrTZevnZLwgmLfyvdIg2hkebBPlyfFZQ8Qb
YM9ZTERzswCs4gOJYe+9GWsoU7vfVAcYBZNjLufalwRtKxaEbcBCa18Gh7IdPDJAmhP+mGdH8kJ3
o3XKVMgUwiGuQhudD8DOy2qkxZnUm8jj7GhpDze31yXxfGv8JLc2TM7kd3ez2slcDW23a2giS02r
V16hf3YMiZjIfJGbEvGbNu1hSEFDTcVrXDAqs5JfYJ9uFmhrjzWHVvpXnTlKoNUkuUcE0OOyG5CA
t7Psp8MigO3uc2AeMdcBEwM4MFzaxWI7uDGAswI9G9YDJFAz2XYDUnnG/Gtoy2dRDUAQUMqYuFkH
BzywnbGHMJaNCQdiwvuzHp2QGET4Aon3T/IBhS5rCYfhCzd7v5y7SxAzR+rDi2WlwH90kknT3sMl
eEdeEzFun3zijFjpaADYFnbhvysDVPLcsrjZtK40968ZCg77VszxS391DZ2h0N2TC0w7Svpdby1F
yKq2dAS6E+T0dhJyy7GQqOPqmE/U4foIJoirr86Dj8I3fjRvPq1KiodIvU1l9DXU4kkOQJ+sBOFw
FLF3tpKNLTKMkqzQI2eWvcWrbrhyQEEN8LAkAkpg7EeHH3gzfb+H4a9Rnhch1VMaz8qiWamHgd0w
3QezEnoxIyHGgQVCoy6lTyHR9VV2sEM2Qc3TUPJSDoN/QiiO5sOXX23nvOtxfhg0xO6D/GcnxkpV
vD+NxiWj6nIrKp6TRvNPgEW5/YyTZpOS0Xr5ubV9kDwziOeakgS0sgvT3QcKV3RRBjshxcdok1+q
CezsOtumvH5zdcs9uLEG3xEGFEtblukuiZEghOGeQDki2XxHcf2BzMhi5mTRIijzJcIUJf32Ntn9
sW3KW8LSMi8ddHvpjur4VqJ6DMbsWrce1v6SESgZrW7/DLb9zNULIc+vP4JZ9OWPKDI4SimwqXzD
5E1q4ZedgocheniFpXU9WvrIwrCfNpH+M9j9aYrL/KENJKG5T53TXC1XcMcSlzXDOuTRw4y2TsuB
TKFs+jIGA4Wc7mXg20Zc6eg8yPgzhucxS1eDDbaL1/254ip8MkykWsnAotqqQ8QviedeGtlOWD+4
SGuV+RvDyYEp/WalS2Wa9eqCOIWh7hhke6dZR1EaX/zeGi/2gDo9lR5x1C1bagPDuRFT1lSRJy8V
W24ohFjpfd1xj71M97rbThdo0dNFpyw9AED7QNT/ZaNGa6LDf/8nloCkwoDl4P1ydxiDiSm4p9FM
ZJD1DYOEtRjrdN2k6WsYS3ap/niYiFVf83kvsAQTaNj1+1CzTr2t82iCcu8KCDQdSKQJbiGrUB1h
ffYXS2m/2bV9ndzxyRPyo5SFf/ESI8NGN9RHmj11ypMWy3v90NI+/Gp4Zc1/UrIh89C/PKVdSPEe
XvNxJGLcTJ0NQMwc7Bf+40TRG1I/jCCFSvloohPIauPFISQKc7hHuGmCuJyIW2+dQAE3ekff92RU
bWPbLl8TLDCMi7zuF2Hhmh1yAE/rUPWeuSqTPdOBfhVk9GGMuQWqJa08RYqdvDEZ2RdZvOtyfuwJ
JajXo+f3S3v+QSUOgiXrPfSlrXfQCjffouo+tYYB72PI2gutdQr1ALGdHg8X5Ft0HkiSLCseyEaI
ZqY+8JpMGDg24yHbzS/oSo7FLyYKBGux7ewNx4UGHrLOAqbDbZlWP37CeqnCiJq1ifN8bNsCMZDe
/2rCttcohnGB+RZQvbC+Wmmm/SJruRgqGt99ukk+lwj/VdKQAVe08ZOlET5SgxFpSI+6iLrgCq+e
9Cquf32n/TZB0N6HdM7Vc/3XTGvjDVKk7izLcDNpEbzbFu1p0jj+1WYMiRPYqnxJZE9RPPu5JNmM
MKGXhHDnHeXGtJuwlp4Ku3rWSxx0Bf9+33nTT1DvQwciETLBaVV3Qb3h8UwRivUe9nlNW0+h/e0O
DPeE3p1o1eeREOwVsXO1Vr/6CtmTzYGWK5b1ChxM4ExIwkpq6Boj9aKSUr+aHSmdOe/r9r+/BSrI
TN3XyekwZ0+OA0EUQSYU2Tyr9ogKZjhhqLGmg8pFbNHpv7+LCpvlrw/6WgbvjKGLteHIccVwUVnZ
1dMn9m6E5FVmwpiDxpsRmNeP2Ns9f7zaYUUfbdrQoXwiXbK6PHMeLNmdTZcMwcg5hxbdYzs34kY+
+w3sGLxqb15L9K3Xi+Dc8I3keOgSZU+rzO/ByhLPhBlemOhYwQshdalro7sCC+2v+BTUM7/gBlsl
86JBH9loSpy5tSLEA5j4yR/Cg3FG68W4DevFhE7zClZGoZgX+//+TueChjgYH+3RBfCs7OcJGHJL
0OCKpjpY4x+Lr7lv2c8ugRElEu+j3Q/LaebUuVV3bey0QfYIawOwWoi4cWXknbYL/YIvMPBpr0rj
aMejvII668TECCFniO6z5Yuz7GWAdkFYQDstkSq/Ek2mnjU/JG0NJxRyCWLeqvRSDxETFZ11SZEx
py3Vk9lzdFlKdb9jupm/D7McteekZ0CGQubekgpFAyWTI8xUQklFd2z5knuMtYZlBJ9dgZt9rE5G
2dWnMcJxBQBo6XJ6ltY8YJ7EeCIRFCjMQLnPzCydkNpYuqOtSESHOoH5z/mdvISTZSrwoxjDBfvk
OoCIEjP7W1kguxee7zyM6RYnIMeGrY8K5ylz2DipGLupBuQpM/kxwbnDs3GRFvuFD3CTWUeVI57U
Y/tFL4EmBY671UMUZfEYe0fMrujqDO5Gl3WLD3kYPVA9AGj2djKMX5K6/QqC/Ctos+cactIi4+Ff
ZS7LZjElAO+wZ6EAmyQA7mE2JRj2NjdwRRNMp5+Ei44JsiJoFs0bV1K1+74Dr+8SZr7k6n4eiFrn
f43uI9PiYBliS8tb9K5jG2yTwAbqhM8QJz+meJ8uXIA/R59W7ywG3l70JFBjLXqnvSB1BPfKEatZ
N7w/LHJtLBViDNHyiBS5TYtvoxffYR3/2OjiFpy0gEn5L7BM92sZjt+JmZ6YUaEHLEJzZ2QxLqtm
WLX8zIrgjiVsjGXlgS/o6zTcqOJoQcZajQZ/cpUb60hysJU5jTFjYeAshEHVDvt6v+WQT/q9lrFM
kYwICyiJxKZMS1Vl/PPQVqf//lIR9edG0Swhr9fAU/Fp0xuPOdooWzWAaevpgleepZvHagby6wkr
xUE3+hlNberLNoKH4k32kfAMlNUUpQw7yQEp+x/kqPHSCvtx1Y3fFcm6J5JQ8eS5zX4ozLfQgAwF
MJrlL/ocDE1W08UzhvynsFMdB+U/F1i4QpLjeCI8GQQyiCrbF7OTiVOEvBxkUYsh405V0VppGftC
BQF/nAByURpdQ+CNm6HBLhE3jg25j52EQ0whMkAKRAFrY50jMcdFkniIffxbnCFBLkPd31nM9ugS
yO3Ot2PUfoE6J6FmKuj6+9K8B8k98mkLTdOedm3MUGnOsapc/hM6sD07VBr+htoOJP8yk5q7l5S8
8eDtWerwFekerURvnGJ8ZfOVtXRIej2azq2jRd/VUQK+v/0tyIhdsrR6D6T/VfK52iXTtRJ0nct4
YTFqFjHKdKwks24IgOI3aiiopIODff5L2fMd1b2Afc5SZ9m2PdTg+TEo3Q2639kqTMYQ669zxR3P
24N/wYPK15ALquUTfXHkbDFjYbKXYqUVNUUuNuOtRnb8gogNnUaSZV1aWCgcwl+hOSunKyAYexor
IWTVS5DkYPBTipZUERPmenBx+jr/xt0ITnLyIOaN6CELgyKEyZoLijG9ANVnWWDx/UZlRmDKrBgC
wdAyMMQYL/pVoplqW2rBh+ty8yQRIY15dw9oIUJ/QpsDTGfZlPYfhJB87UKkcPIuv87oRtCJG79g
B1tMlzDi9QvvpoqLg6uKrdXUP7HGdCVrIesOeJVGn15Ph/7sxN++Ki8eyEa0V8rYRGbUPwtDEjiP
ZW7sevKPcGLatXbUEa1wLWTnQufAGcfeWDRmgFAFkkLlTJjesYl4RRduWpPdSy84CwqK3pWvtGHp
zI6OcMClIQfdgbFkQmLiHEK6RmG9rTv0YYFNSQ9Hf+mXXMNe16NRM6ZfkU4HerdiVfBrM5dDajxk
6OsGlkR6csDLWnKgRGg8cBSA617bGHWyZDoa/UBYWcaktmUhXLwyBLnAmCAzz4G7olyGrLbkSdYD
lomIIeachb1ROzy0pYPXh7jPZTKS9W005QcmxrmuRLlg8htO/X3qGmuTxdqbRjwMJHAkoC6JdoCv
o11qumvHISpw8l9VIUEY6e1FB4fmRa6/TyYfnXOvPTLNBlOVsY5vMjTGHQ4/MANYz5EpbfF70dWR
fNwjONZ8cdGkwT1oR2df/yb+L92A2n0zKZ+kgQgh93BLwnZSrj2tGZdTH7HLxZNcESMVYFzvvTPB
l/EKp+Y2jewFR+ZmhvtzqD70tp0nTAVVu1TPZh1f/dqqTmL+i2qNEwG8iGDT4hlazLQS7J6WGO7b
g8GsJ/Z1m0w8ggja8B2eknFgS2YswyJE5aUTXcht560z59KBflgOpg2VLSUPwXfJj7K0+msUFWrd
4ERCzTqtzSv8MHwLMUPCV9lPCWHDzZlbnbnNJD7q0vpsOpBDTHerfZKCS+m9FSxopAd5tocrwDYt
l9acQbuDPqub3U9T4HArfKR8El1IJ8OZOWHsbbKUbLNeEX89J0UrzFIIdwgvgi7iaL8Yp+GZT1E3
KyjvtmBpHvjyzkem6DNgz30VKvnKhL3SIoMMkZLii8hhPPRgJEzMcS1dbdj0K+as/wi9+emN5qYk
Sb309+wXuIDIbdlbQBragLvTSYEvWDrsn1RcQADxWSGeiEJMCGIcihUUU04p5yj1TmfHGrIFNBPa
FuPX0Ppf7Byj3qMi05m0Ry6rMptwi7Lcmjx22MaHil1qlOxMwbY9GdBI242Dd8Sptv2UMaGkekum
4o/1M3BoHWtGTRj70g/EtBhF/VnA7ynjfnqfSL6IbX3hltO8TfF6Fo8rqGTW2m/wvVFF4Q6FrU+w
IovzgA6O3ZnfXRwxYBo0cEH0cbcEDo4tPZSHIhDvJDaLAT0f5aDeE+6KGRibRftnh9GqBy10JKUR
kwnoJRphZNYNPzdbQYXHjrUbUX/1X9N8l+be+W20Si58hdnDt4mi1toK6Ct1WBRHdwrxn6brb06m
GdTGHPdU0YsplrvOVnuCr+tvwbeLcu5Jw6E2LwyvQHcxuKc0/JCK901jvmpovTCBSorKEgLRCK7M
rioqODycPC7jR1aELy1rz+mq1UwlomFlphJ90FWHOZIHxhubbglCEzdEfKd++Qr0/KlgcfZf7IC9
n1c9kRXsuIUvhjYcWoszdHJlsKunFLhvxnNTvJpZsMe4tZYY3fFlu69x6hqLWCC7l6TxJVxKCQfG
YjIgnpDRtZ6rHUBXb16B31UnQ9YRHTkBqOIz5nh846xASFbAVvw0xRM0ingfttpbWXT9enJwhMzq
BCWYmHlx9mumfLPdhN/anjL03tM/TZPaZmyamxioK1G3ITFhWF60aAOOYZY/EgbCqxKMU9kkhz7j
nSODbmXW7l9lZzvPzd60Ijy1UXJt0NfgxtzUFdHHprqgwYOUQ3lznIiVI3YoRVp56BW16NRHd8uV
+P/Eg+EHiuL0pgtKk77RtIWBEQT02i7LJN7cMFZPTgusSdcVykL8q054DYfpp2AX647cQqmb/2s0
z1qwGjLdSLz4tNrQE8QT6vg3pcOBZ6m99rXibDVOu8yApU67lJsKFSd0RIetzuh122QCXu1227wa
SORsh20zEL9D4PWyxE02/I+z81qOHMmy7a+01fNFj0MDY9P9wFAMSTKo+QJjKofW+uvvQlTPdFZM
BnlvlpXRGCQzEBAOuJ+z99rg/1m1X2Utjtl2hhP2RaJfItf7S+FYoOd6zEj6lWvnT4PO8Y4yuvy+
Fz59HVgZ31RMsx18FDCJYo30CqrkKuoATpGgIy5eBwyjtZkEO5V2k16sIpp6XiiPBEhSKCiGXelN
o7gHxB6HTHux1kzQ+d4IgFrrchGFQOB5YvAwR0OqZP2zFWJZ71IsFhJXFKJ+WmLcogXmFzB2QIEW
1JLCdcBWkbS5OydWX1qdZ0ANvc6iEU+oZ34lpho01SxaYCOJk4rzfWTCAVFk5/st2n+TXUtpTOQC
Ch/drB6IfcA8AD5MMFfiGzLjAYrZ1Q+o8Cv3prTVLxYE75lW+urMQE3P09DB/7PyDCxWSQghNLHV
bAeh55s5+DcFnjOlsZ9lmXRUyyVOt8xDUFWzAu/rudKXGxA3EwSR8kAbtnddoukLecwVZGJJx+Je
c0pS5nU8oj1kUnp41lVb+VtHa+/TBFMueix4kEWWUDKvd9bgQ2ZM9OsxHH8g76KB3QJfb1T3RhlY
yMBgD/z9QE2qyvIvTQr6JiXew22796DASC1NpjJOkPs0LzQqCyn3ApkGB22gOeu6oNBEtImbAlvC
pK5GaytdvqGfzQdNyplZqSz90KmMgoyZcjSYYJN+lNDUL4QzNyv3wfNMFNH+sbapzfUTd60tmEJ4
XAZwLeUBUudLqYRHXQPpFGlv4OESOuFWyvhl9ld6T8JHrK+V9V3oodf0ZEvhKGdEy6ljM+4QGOtr
I/nKch+dOY8GPxlXVpbBIguNJ8gJNK/DDAxHndkUScKDkt/AQINqa472PE9Zn4dMI5yiEzMzvrGd
pp4Tb/9GDehumhFyowcoCizCtwH89YVaXSu1gbhQE1Sm+haxTn/dhT0NO7HIBExP8owWXpF+q+qK
tGqgd4glDK6dhkg/y/vCUuvRK3TlKhiV24RO3zCZIlTKtH2eABfiCSsFRiOWMjAsSUnhTYI0mBPi
h8AoFk/US+S+LrjfDJphrzC3JguTW/ke+es6pfV/FyeD3BD5ROPfL5mBimbYSGRJmw6FZ69IjUJ3
5B+DtBO3kCBPL3wr2Y00ve8pdEV68wafsVkB6OT64HYjqRpuZVk+Edlj7b1qk2lDvoA/hENGz/x7
HzQfHdPcXaAyeE6xeBy0wlYILKa/KdPSuTM1WpmsfuatbnT7VrXNbaznXP1qF+4SPjQuJ4MZG7gA
UqswwnnKG9mc3kZFFnosXAA4Dlr6BAfIkotLe8ydFxoX2D1Zcz/HcGDBHkMxP71sqxzBlqY4tPPz
dRlRvG4BA820gRLpEMHGrwsUl8xGZq2udQdqXiscm+HR0vsGu5gaLkWzkn5GPZZvukDBkCSa8s4N
8I8rlAcbxzO2HhCPhEzYhQWtbEfcwQBzmkpUFQXNtpFoUlO1LLZKOuCSGySz+zI+MCVQkQZkKJ4V
6gSt3yDnpb6tdPkwH0sv35cjXJ8O8OHM0kyoqApM/KpsqpkdzQ1TYcGUG0iUK3oHSZS0dGB8nTp/
89UjKAGLeGreW5G3cTGwUJYu25yCYeghDx78t8wV9W4IoxvLa5W9EmW4VKvqTqISp+3c5681TAWU
WD3cUhRNFhPimV90KyCp/bWo0Xg7gV0ilMy/ZFXm35A2GO4LpwYePariMfS9uaLQi5LDSBtcNcI1
aD8SpN2q2A9Gdc8SHbE+SYDvrSDfOUqDjBbNMNF6mAY3Y1WtK12ItVsZ3N9KXa7aqvMQqHn23KEB
NW+FxzXEc/ymAnZ0JWoc4SEooSUrHWjxYb32WclRjwRaB9EQ74Rmf3MIhv9e2i8OqsqV2ji0lKK6
UonGHdX22vFTjdZrtVCImdqGuXBIq3FZOAM84GIsnVsFj+4itbDNpg4BaI4G+KrhwnkH877smcp+
j6R2SwwPxQGBgmFkFbQnEwrVHrqYJ5jIDvfogdJR2S4kRfMb1hTVFlUDa4M8GN5wxN0qlN8eCvIR
ZvUYYfEjRXY2QnR6GdUB2WVaV2ujHckvy6codvRMO1Bz6paJ0elFqRXqoqocGzk+vpSrJm/2tXTq
29NosVhmnV5pCapw6XvlLGVRuVZy6OddrSpPiagFKu7sjRi7H2XabdtKMR+EOZgPPaZwZUwfqNQp
G4mJ5Kp3DTxXhk8SQVetRandy84Iv9qdce93NDiktNv99GNH7feqawqA1cqwbhuk2wYgCGa2gb3s
woFl/NB0T3FQjZuGUJeDlWvXZWJ6d6cvmvIaNKhJu6QxHqbcboSNVn6HKptETJykAwqy165unRlz
fsQNmpls41GjeTNN1HTSxabPT4/qVqBKpbaO+j4qKMzr7SuYMvk9iisu/NFIlkLCB8QOQf5EHgEw
G3swkzTQakiekMqC4cVKEE+3Q2nc0BE01hT2cKn73/Sa/tP0e+Ii3FUjfZJyQmthtxm39NA0EYUH
L1HlFPenH6lK9kMrkVSXpLosSlp4D15vV0vkenA2UlU+jEVk7HN75xf6fWSr1kuNQHppFK2+Kn1y
e+m5bEQfWfdKbvYHTwt4r+nn9FYJX6jaOQ5GUvqCLHp0zF4jlGHCCFY2EJgCflVZ4L4//bbUQONU
NDdgDJRIuDzLeREN6+m4Tp1dyervUcvG+ennhIg8UxQCzMYDfFUaqQb5LL5Ta1/94ifoOJowae8s
JE1XpdmP84EiIgzcMH+LQ+JX8079ElqpNetH39prY8EUAjgKUqPawzJvJWuPtEJEs5x5Wmf5ojU6
qPWFAXPA8fVVXPT+vVqJtxhK1KJU0R7rgVm84lzFZNe32AzT4mYoOPidcIv7H1Aew1lLu/o1kYiE
SsgwOzUDShJU8vr0c8xWTPXHmGJaN7x1lXqv1mVz7wnyU5WE6nGIlLW0ISkhktZ2UP1UHoEp3q7h
FHfBDDnC1OwpqfEYoCUSede+4MMsruMNvKHqxm2rdmva9oahO5jUWUvkFukYLYNBL3d2RLpMigvG
Y2xetaj/Vi7340MDCmSGfVi9LvgNcUAx6BPLsLduAs2+8Zt+CS7XWimU8Ad9Qj5waB5V2iNBW7bP
RhvqO8KuZk6NNDCm8fFUSEVf0S2pFm6pqnseLBHP0rxaGTLs97JXbjrPLR8Q7T1IxSFmjFVEoU5r
YSKQrxKlTPZjrWL5hl+8ZI4IB48HPxZ5XpLaTYxNFd02ZmY85j5TKXLVyvcM25JjF8Yri+Sdpfvo
C/X22Z6wCG7swEfz6/55FPbSdErzPSVXbtbE/iNP5Py6NDX1YBqo2E5Xl+V5c5z4watPswWVQbRX
u9be6nVBmS1X/S+Vle9R7yuPRpLDVm+JsqwoinYZwLvIoEjg1aP4ooXmfMjH6ge1dvSkJD3IstU3
uGTqlewHjEfl2D0narMMQfFrvePdFAUh0qHiHikea/tseuXYpPd5fmKiu8iRHMWWtfZZ7J+euh7i
wUER43YEnDjHPVs84hGwWcDK/FWP0q+JHIevzahO5B3WmSzXkf20R6rp2XtUobLPKyd6tkZOnyab
6r7rSbOq73qZdrtx+nL6TtRuu8utNpgIj/GiSiv/qcainmfUrDsBvQQMN1pyEOYvFY4Aw7Q5xOD3
yJ1Ryl1t+BrLfmPm197b6drnFku/tfHcg0qH+KbOwSPWTuk9GLLYOgnKpRKw8m5oShaGnnBuREMM
kV4Yt2o7bAIzHQBxthoerJ7JKi75pUJDlw5iYGJq8LS3Oq5uYzdgXQDWGXx0+0xbn3Zmqd7hsglW
alBAOGJ9Ebac9ZS6EHhG1EpGQWiB2loaurzSoVziK6zt/QjijqsTyJDBcLNz7MK2/XB6zBl1ntLr
JlMGcq+zaKmWUN9yHNQD6sYEVX3XI0FEkWOaq8zArtL7CYbDlnCwQg/WrIyGpT3idAYbzOpg7IeX
uhfOcoykshBDdl0lmvZoGPjbgROLbYQhz4jbpLxKTDvf+MLpb10DYgXwFGVFchzzGm4uQ1fe6LwR
tOoiX9RpoFGCJA2K9tYTLIliBWv1GPiAcZn6Dy8wUiGUqbaxoYgzvIzdvnChfvaxoQLRI8Rup+Ze
vWyCrAvJgpeE42RwLXpzKGkFJCTRx5q+JZWpmaZLh1N/xGS47NqWhV0Y1tzY4qFUF5LEm2uvmqpw
aGqPJDZ9qRKdlk+VONinH2H2QmHkm45awOkbBcDFq69Xj+hlj61r9Yc6adsHo6UgoolAkPTW3CVj
S9vCzr74mJmvAtcdXlqXEJgkutecijDi0ydwPWcdBHRudFV/6RAg4ZiJ57nepre0QYOtFOr3oTHW
iC+Ne8dpjrIvo6XSBfk6CJV4e/pOaTFDBrSlkRHI/WBCO4P87F/7aS32QeL+UEbpXzcF/ceYi7Am
+Vpe+c0Ng0NsGisXK9XRnisdO6g5Zs1NDBkazEjJkyWQYPwU8jkZRxBqmjC8HkeeIi41DQXXGAK7
K2xNEykM4xGNs2LTVITDwJnOV6c7ZJt+UePeA2FbfaVjz2U4RFa1LS3tOcU/lOnWtxbjQ5/WILOA
BiBfzfanL4niwFtwQdKpCI3u8lxZjW6bHryus8ku0MJbB/OjWiO3J0po2ZDFVSJM8rzrP69GwA/d
tSNyZO2l1S/Mmn5zQ0J1QX73veqmU62oD5YmZGvsi6N9aw3HLHyIaXjeIzBs79uR5pgho+o66JtH
f7Sbo3DjO2K8hwcjG711nPIcjnI3PPQsUK7aWiw9J00f4HlYN04VYV3X5ZPISyyFZgvKmQsZBgcZ
HkIG67rxqrkxseJ4Nln4afRyc7qQAAa21BRqzrMFv8Kp1VXqDXKuZEyJlUwREG1bm7yXTu+ukfVt
iNQ078tIRebdR3im9cfRxPfCUhOdZ63Fy9NLGwB1ZoFeJM3+dO4616AgI6VynUYKKT4A+NKoOnRG
Dcu4K5FSNKXBc9Q3dqfvUPkX8152wfNYhuGNqZgAbvoI5D8RfI1Wu9c2wggqGFe1CnnNsqmhTaux
sim/Zwo2bIh6MDFQBB1KunMQTyFV0SFu+7pbqVoOMoie3iFTKBr1eEPxXFbmfZzNcqEO15k3FnOv
J2YqraI76shyxglapkH+jiuXRFbMkJbM/aNmk5BQD6n8ajbWQW3xeYyBfRMhTr0FwvDa4Pp9QTo7
LgSdZx2ZKnfV1pFbwKp8Rs9c0f2372ODXqJXdu/mWKq3uaE+MuXBf+6i/j9d2UasW0tm29ZialM+
W0MO5UqHzeGEMRU30wo2voZnPov65tqPVPVB4O5fEvFLs5TaKjAiqAH26LrLjkQoaGtas0GcidfI
NLaneRAZ1dmB+jMWcIUGkwLe1CwCpBFx7n7rEyK7phvP6Qt5vdsO09wqd3uos0MMzrRqiqNHNWeW
4c24hYh2z+KE3nzvytvKSLOtX0fNAnsPsPTw4JH9cwj00J0ZLXYrnDjednRuheNE2z4uUCDqrD01
ROusUd3ovrGbV5lyv4a9DjarcGdaS7dFwvcGELYspZ9viqmDkCUmmjIpspVTORwZnvvbxhsfWlyR
S7/r9LXSZFSahWpupLWvcbofU3bu9JzJk+GZLBBtpUwqYKXPxZv0/YWaWuU3HyMmzYAyP7r+N6+H
21VnTf6YWhNwspTE1sfk/KmTENwnkPu+CZitsfDWN4zcaFv3VjgLeIh2uZ3h8qoLpPaM1EWj0v3u
AYVtB6qvWw3P7vb0Eog02rehehj9Ud9l4r7Dz7YPG7wURS7AqZxeF9/SokPsCJNm1gRYC66SwhLr
QKTPZFdk1zJFJXAqtTQCEZrZoLnWmUA9WmSOz3rFMK6HUPM3Yqpi9EH32tmas1aGUez8Gj1x5QGv
KDTK2v5wbRuJoMiRh8vKRoKsJ+06mETBJXekXWRBvu3tRKDEVa25T+pwr80oewBbb1UXp7H5DTNI
S5/NeXEQmVCoRtNSPVWBhEsfINpKuPMcHbfYmWgun9Hxr9OsAkvGUJ6PuHwqZpZGQATH9EDNjERd
1lmdTcWyaKm26TDv+65ZZTo3b9sLnlI/ZcpTiV1RRdYu05ioddIWrz0CMOAZD3XQRvdjwl70Ctoh
SeGVdqG5LafZdqBij7BS6SxbzaBVXPV3nlYzH0CI/iC57pcBq6VXx3wLa618p5DVLRoa0EtF8W8U
pR92SgY3LzW8/s/vsE4Muw7fdVrAxzr9xaAP4TWrpX/9bcAOOnlnbn0UhxDxWNKcvqAUqG5E7KB1
9kCIQvfa1FQ0n3U4LQtI6ObMzeCl6aQNvJb+dTXU2cKTpth2HR9K9WJnORkoH6fUvKKOFm5f2SuZ
6+JJSTAbdIIc9NNLhyyqNPQOzZhVB9WV+mNR9W+nV3jYUIOqot+R1Z7H7fCW1Y22bGjuXIPliF8d
h2a8RcYPz5EtRkWyMuIEJCbbei18cx7nmEioE99rpufAHg4gwpRVjEAiQqgate3KjNpoJwvDZVpH
MShNmycbCcgVdwFqWdPLUbUOIUu729MrB25swFMZI5D+JiS5lpUvwHV5+sItpH7stGJXglR5EV3q
rzH52uCgvMccU+6jYe4DxXO+ODk0psYMR6QohXdbB0xMA8d97iL/hh5hcUMagFzrJr3M0HbWp+d3
ygzn4GsSo0ISrf6cJBa2blNygW6aenayIdcm2aQiXtupns2LvjTvUw+Eihf5j3ae1fNyOoKjL9Y9
Bh9X6Ple6Ep11AM/o32ZinlqUpKu+rG7y53+uq4sA/kbDrjTWWkQxFwPhb3WuGVAKR3KOyWv333h
BYcSlLyFYvoLFjcYoNpoHzAQ0zCUZPqiax1mp+s11owbUntsDB6msW4K/ailPR+lrNIXt7ewifAf
YSqFfLJJJ1amn5vYR9CWjvaqhkEfD/1NM9ry9vSFnHt92TlGMqsj/Z7DJ3ang8VxYSY0xnLDfN+/
9+DqT3D0V+Dq5E/jQlCD9oX6tfHW0CArMiqASZ9ZkHta5TqotXBBb40puSEPneOpWCV7eyNLlQJi
EzZ3qtu92lRIab/6zlYlEmwLbP/VRgiBAYaK7lg7NyMQqnkXoskbhkx9UANSvauQqZYS8qCsqpCM
gvj7aRKqCULIZFbeSNbsWKFQ5PqQUbxIhVCEH+UQt122RzdK93QiMNypibkc0rVZx/6rMgprbduZ
DrZWl69hx7IqVsY3QzVYTFR29hS4r32Y68+N2bCmSCNgi0H3fSD+5wkmnZapE2HEFTfIKJVHjbSf
kUydvcD+EoLydCjkKu01do2M+ViWJNeWBf2ZEBYqonj5TCWFLakE4YZx+sWDh3TbFRGRnKZrrUpJ
d6QCgbuV3Eqfi8xfJ/GoHCNZqQeCJLizafVoVksW+3IvhZ/eJs9I8Da6U0H5cFRqIVtKyPI6JwTg
aI0x6xEOs1EX3y0rDzYwSbRH5o73TJLLG82s9UdRuFtzDOceyOl1jFnmcPqCvdJeQpyCDGw3AOWs
9iD9pr1P6J0uvSrOaRJ4lHSa6qvSrvPCLL+lKn7+oPIpXuO1XydR/1JGKGH9RL1KPM1/HAJMN3ba
6ze45UaaNNFj0QIwxpTp70N9kJw0FixZP9z1IhjA5hLH9e+PlIHxxjWS7/79c7NI3VXZgWjSWpVQ
rqBu8UP/978yuuI5sGn7msRKn3bdzniaFL3x5xCN0wrdVzZ8i9vAWio84657o6pfe/NwWqFWBXd4
N7AXxjgQIDktgNysRwEZ7Wz8Kwc0vgWXwdfMLSUg4BxBdgi5og4kWMOhUG/LGpiF1VXFlwoISVg5
ZCOp5gDiljINoSrqIZnKdD51KDJ6Nn1h12j+uSQQHWv79rSUTekZ0aq07hIrsr42dfBmVXifBcKH
FZU8YE2efls5VbyNwVXPU6KgX4RD4dNUAghTaCpbGva9or66kOPdQBJsOF0cGjHs2LH6XWSat7mI
tB10XO+u8rvoeugdeEymM0JAfTtdZkacZNvWnJSbWnIbq1V6e/q5lSIJQ1ZHzo5ZAPC2q/ahY5Gz
NgVrJXRY/TX8YXcVwGhxzNj6qvhoSkqtsu4kSO81PuZiWQ3fTs/8WuKYkyZz8WBYkwgB6hBXSRfl
sJ4T+Tayyj/EusMsgAn1aqAsR2WJL2L6gm751gCAP3Wv117hv3ZNpEH/C6IjutUed5IJX1XX5fXp
OoaPXO6qUnwJYhaU3HyUHaqrcR3GGfBZon2Z/mCCQV2WIGm4SXVKIuHIciVqXQqjddpdzQ3gXodR
CcGuTVEm7gTBduPG/VJDXwtzWkFEMbxFDclXaqEOKx/79mHo9OGAk4sJHOr3zsG3bJr9l9jIjqbG
A0cwKMkvxYXeG7Tvcmjwp9aQy9xO1TzrSTc7ifrrFTS+dRzjYSMsx7nDtg79sUYXClVyflrSwC4Z
ZrHpEqTrBhvok3JHXHaxCOravT19l6Kg2QnTeukSeLlGUncwlye7aCvt3ZBG5UNcGxs1UdpXPwah
Jnvi2BTPoH2cRu4D/DVyvYTdL04vux7cb5JNZVb6UVdVIQLyKHkcRYoq9m6rRrehywFtyzh99zIe
MrHEuDomWrDyWx820qBFb6JQdpTgD3/87T/++V//8bX/T/k9u83iQWZp9c//4vXXDGF3IP367OU/
H7KE/0//5n/+5q//4p/74GtJi+5H/eFfrb5nh/fke3X+R9On+Z93Zuv/+nTz9/r9Ly8WaR3Uw13z
vRyO32H41adPwX5Mf/n/+su/0Y/lXR6G/Ps//viaNSm0guN3SXDXH//61frbP/7QhH46UH8ep+n9
//XLaQf+8cexqarg/X/9g+/vVf2PPxTVcv9umZbGtNG2dAw37h9/675Pv1L5heGYphC6blqurlt/
/C0l/8D/xx+O+neWskIVhm4L6nHTP6qyZvqVof5ddSxajsIwDP6ha/zx33v+lzP47zP6t7RJbrOA
XgDb1P74G8i86URPe6ZoqmEbFtthA/nXdzrzcvqr/wNIc5oYGOHO6JzmBGLlfgJVIKJb9ewhdqWQ
Q77Tu5pQ1mRSZbsltJ1qNGif3sVkNcZfuJA7a1fliMq+/nT8/vUpf/5UxoUP5fz1Q/U6Us3MztNd
bJXRq0mb75Gs+NuP39y88Ob2X9/cKjW/17Iu2cXk81Q0EntiFny1VHEiGN7y441c2gNO6c+HNVMc
T6u4u+94XuNYQRTPjQTHscf1w1D8y0j8+QhN7/Or0zbt3E+nLYE0mnJPSXYVWJEFvDlmAO54Vxjx
cKcVxSeH6tJWpr37aSstrBqe3UmyIzExOnIzvxPSbDZqn+LSabOHj/fl0glhkP28lTTjGTdaEIbC
MGjEXNFyJEYk9KA28s3KLucfb+bSzkwj4KedKQNXjAiF4l2s0Ve9J9FKJCuI1Rq0saC3UOjbk503
u/p4cxdHlvrX7VWmUqYIPLxdizEQLZRVYRpc1Z7VKDehX4SKgapcdTIwUgAc/DV/bVFBsRVv6PeY
6Y16mAuLAhqa8aY07f3Hn+vClamdXZm9jWVLT5x+K7ETPhnJaANZdDzTWX/8/pcOs/jrbqula1N2
zaIdFOJDSgjDTO1yweQDaqaTklXz8WYu7IZ+dt+KR8EM04kBhQ7+c0ci55W02NbvvfnZ/YcJTCYN
g8W55hsm9Lso2rvx794b9LMbUNxXWqF6rN7MahxmtemkhNphin77+MNfGE7T0+Tn65y1k98iK9J3
lWabxVfdrwdyy/VQjSgkubAP6988Smf3oDqn35YMRbgjZJamfE3TkrAZPRfFJ0Po0jmefv7TiKVD
2sdqjnrLtuOYVCZINSiadYpsHx+pC5eqfn7jST3DU9WcxnfFfQdsqjnXa+VFohTcg9R8/Xgrl87H
2X2HCRkoJ7oq29TKs7kxFBTagzyfBxOw/+NNTFfOL54G+tmthlZdWAa6GtM5KpFzFe2Di4XgJZJN
h2AyW2pZH+SfbOvSSTkb38LPIz01+3iXK1NebRbJl1S2cvPxnlw4JdrZsM41PYcmJeJdqkvsRD1S
EWFoNk4MCgWtHJLlx9u5cFK0sxHeqnLMvIwmv2bguAFvHK08W28WdtwEu483ceFAaWfDHE+bHSsC
2R7wgPC+M6iSNiyYP35z9dIOnA0+qg2VEL3r72pad45NApOVsez2R7d7KG3c2voi0wpFfaB3KOsf
UVs54nXykWJjAnSo3ZcFyd2YjTCGOa9BrLiadt0gsVVvXctMm3T18Qe99DnPxrDpBRqEwkLgyqx+
9CKXpEkYL3Ydjr+5gbNBTHJy6ymapW57Vka7Vou7FToa9RjFivzNM3k2gpFh+R6J2kSgJzoob8Us
3uARlJ/swKXr5GzwQneOKPakRE0IFqs+q9kXcyyC5JPxOl3Rv7g3aGfjtbA8xJOGHe8UOs2mhzA6
cchvGHwPWbUPg619d4c46r9ppi6I+IUHUQzO4uOzf2E4T8uXn+/gbmkp5EHGzQ4rw9TxdOT3HHCM
XtnyiPIivP69zZyNZh2og255SbODju7NaL7ggAH9uy6i4lUp4eN8vJkLZ0o9G9EsSqQvRNJuO5zN
zbqwRU5r1DRhx5i/uYnpQP70yFPGsuituPS2rBShUjtWeUw8G7LA7+3B2V2DjLAS76TiAp4JWgIB
AHqQRgI+fPvx+18632ejfdBq2dRRyLWMOq5+KlQj9le+1lqOvQDl5aTvWVdrnfrJeb9wc1HPxj4e
by/rO6IiceLkDyOy6V3hBeodEn/3/vf26Gzsk0zcW5TVxi0wIIGbTWsp6OQN7bv8DjKc/8lN4NKe
nN0EfJM5cloawT4vkkd86Q8O8Y9zyBG/ufpRz24DY5AMCbXskEJo8OzEFm3wHA95wEquKyvnk8fq
hREizsa7l9WUJBPp70KyEnYA1HDvloKuwMcnYxpov7iXibNxLn1u9XqpiGM09o8OBOZ553vfGr1Q
Zl6aMnsbu/nHWzodl19t6mys00rDKpxm4T7GHWuAwmzKQ0B37spwWpzlif2kwkC3ejoTReOEn+zg
hfEjzoZ/Eo4pAUSxD7XeA15J42rmuRU8pLy/7gMyAD7eu0un6ew2UOTKiBE91o4YzePbKsn9Z9sN
xSej8tK7Tz//6R4GkkeWegdfFb2tEs81jSgh4Kha/dlRurSBs2EvdVnoQOz1babgYNXalCNUSkX7
ZMJ+6SScDXkfH85Iy9nfNX6irNQIdpE71AESOpxlHQ3dj0/Cpc2cDXkEsQKxV+rvk7Y05kOf32C7
Sea2g4kKF3U8/3gzlw7W2cAPXb/GcZtFe9KkYvqYevA8MPP95L71y50Q8KP/eq59s7eRgnhyzwPR
nQVpvM1UV1l2lnxNGtLfPt6HS1s5G/eljxXTDfRsFxMb5244L/q4AizChpeGngAWxp2iRkb5ySrk
l8eMvTob/IRmVAZ0REmwhIvqo3MQ/lOhXX68N5fefdrLn8aHY6uh1H1NHBtZ9u9sHjOSDw87+p2b
CP/8bHQ7hpZ4lppzTpgVzQTJ5loUWts0T15gfaqfnJNfPrHYyrR3P+2F7+S2yzwIt6sjfbK5BGJP
vzIg/g/Z4uMDpU0D+n/dhNnG9POfttHHQaQD/TK2qZe5OgVUulDViJDXdAf7uoLRhyEKe17UvCFv
TKtrw4OuOGxoRdqYy8sxVMwJRR2jyHUJGukIT0S1Cw0odGKyl0AgFPa76KpuuLEL09I3RCpG8XMc
dqLZkKdFMQtMVD2pYgdHS4NvBB43zp/tlP+/Gq5wnbO9U2OWW4PgPtm12P9rFUkEOWvzUs9IqUGT
8XuXm3N2O6uatGykSRpxBQoFWZzdI1RT5dPH5+jCxeyc3cVwK3pY1kR21IgKRZw3YRJUwGEfv/s0
wH9xAThnNy+PUL22VQyHpluYynQ+KG5lrnU97aIf2FlNn/ZyTKLDagzNFM2Db2L17j7Z+HQP+8XG
3bMDFxk6OeBWG4NNzZ4w1h0j4cGZb9oNkPeXWBcru6n7q9SrPpueXxpTZwez00OyegbMl5lQHoMK
Vaqm+/bMLVDSfHxAL23h7IAiDk6tuHOVXeMNGMwbMA6eUoUroiWaTx4JFw6bc/ZIMFAB90k+xHs4
Pj+sFB+8yDGLdTQrDZjCs+nAkfVKWBIS109uRpeuwrMHROdSKA9yT9kZZR0fjV5X4a7ZTfY7yxpG
6vnzIEKe5/oS+TdSmZWn2LeRklPGSzJnRuCU/OTGfeHkOGcPhs4fyQwGkrzr8oz4PtcnovHghjIj
ZqwvgGiITzZ0aVhNH+Cn+6rDeafhIpP9NI9upHqD6TldwHe5q0iH71uKD+70k4+vueko/WIcOWdP
iiLvkg6trbLLgKfPrQIMEhpWCJsEuM0EZYdZmQ/vH2/rwoVgn118EYxoKEhjfnTMyr9ruDtR5PBE
f/3x2184Q/bZdQYYCdF5XuRHj4XzGjJeQoYgQX1Xfen97mVgn11tUaebGcqcemsPemzMktbARAvK
jfB6yPihPv94Xy4dqvOrzatG0yVf6ehEGdVhoEcZ2DwzuP+9tz+7xjSN2JEIF9KR2DtnbZEzHpGo
rQ3DJ9fwhavKPruqJLFJ4F7VftuOkC9HpwF8r5sDIK0muMLM+Zry4F99vC+XTvvZk9oIKaKBoC+O
uOmV5TT2/SsdzsIaVYn99fe2cfa0SQoyeS0yCnYj9rzgQcW8gq47JoeHSUtac7l9vJ1Lp/3sGePp
thtw4ZbHQNGGhVCEDoyPCAb5ya340rE6e8IMFBebWItG5mxYEgsfu1WUtvCLFUg/H+/ChU1YZ4Nc
M/2OmZPbHIfB07aJ7XlvUT3gtPO5SX9yeV04TNbZSCdq2DfBc1THxBmHeWZDz8ujRPlkTnbh4rXO
hrgwMqUeZGWRYd/hOZxzCWP4BmPlqoAfwHJ7aztIrLGaF6Ulsu8fH7fp+PziRmydjXjCavy+D0bQ
ukrv/1/Ozms5bp5pt1fEKjCB5OkkjWaULEu27BOWg8wAJjCB5NX/a9594m+2R6rSmUolMYBooLvR
/Sy6PG00RXvUwPIgoL8/mq0YXVnHYv0c0FjLQh+5vWWZgnuf/Rz1hrefwrkwtP7ZDMkQN6+zxfaP
gprCymxcYxILDYtEV8lh9kQf33AunjjmuECcyfVK0QXWqm3jFhYNLUmc9KHZOjaMdNqC5ioSNkLp
xqa8P6YJAQ1FmVcDGqm90dFzOyBBm5AoavIUpTATxdGwchwL8EA3DZHf70cZB1W5pnurzK21UpDP
vr39qhfeVJ4m8F/7bGlUGC9JgQc5eSmJ3CHYhwH6lW9f/fTZ/vU5T3f96+q1nJZ+lqG6zZhOu9kJ
EKJJ50OOlzqO5vntm1yaqWdLXybb2IqnmleAY4LOUkubA8dYtBHOfyZuCZPCe2dzvTQ9z1ZA1Kz6
pm7wt2tKLhG2bQ5DzaZaK9yE062cufi2TJSnjvHy5+23u/SBzhbD2tUUNS3GOlIieFKmtUd69SA3
od//9g0uLVVnc71yBPoR8+zfjBa8wpqy73Gn4lnkK+rwR/udxerCR/JPI/rXTOhGBP706KU3fqzo
T1mJNtRdeQj7yIegMua+eDXLHKbTDr1PF937t1/OPg3TP2agf7ZI4sX5iaKX9QbFiTroN6rWvp/u
rMwNw21WqsE9pNQQ2bRBiYQS0rulrfOBDifkkIoXP3BoSbSnrqLE9+0nujDc/yUS/hoIenHon7AQ
9hjyjiZ3YAP+S4IwXUGPb5q/Y3cXJo1zNk/nxl6cLGnaY5jqcYuIsfolHNc8vP0K/7q6H7nnmxvY
CL90nco76tJH96cI0OVKyw8sSKeLn32wOA6zWHkoC1LN/pjRMXrdCit7Z65fevKzTW3oWgmWKmp+
aYOfvOZ0GZ4I6RY7e3x7aE5PeT7dTk9/tn95S+jZE9rtCKlZSfZQ1/Ftl4n4Hh7lI/mhKEU5FFJr
0ED+fvuOl17pbAEfpKPp1Vb2q2/Hzq6lw39fVOlH6ltO73O661+z1UWV1G0j6bzOHZywO/ADlAou
Q9Oqd8zh0uOfLd6wayMoRI7za0hpdF8hVh8AS7Fr753h+Ze5nV7gzBKGpkMRG0rMLz+lsY1eDWvT
Wohp+XTqvTOpLt3ibIU2lagEUg/2r57jq3YTNYGDjgjdOQfHQrT37c/8X3nJv2bW2TId1P546spg
WZ7U2CZP8QlZseXra4S9cD/s+ls3lnlhf51dZzI+7bUOUlxXyJCP4NY16rtiD3i5jtde1ZrXcvJq
NGpUHyzPjj1aLtV2eW9fL/WYt6TK5jaJrnXs1Vy+nGUFjbrLm6KEsoYmVwynfGnbBIUnQg+gSrWx
wX75TtzO464LPZAGpmuMtbOtXLrvTJZ/uRN8TP9ssmSt3y60oTjHmF7vA90f0ChQQj7UXo6yMwpi
b4/1pduczRkOIzxZNVb/6jf0m2wXmPLojC30SQI0yusweiB/3Xx5+2YXDMA/mz2oD2dZEwj36KDi
Nl+pSFFQ1JRWNbxTTfnPKs/TqJ3NHCHngfVm6fKTDnCt9FaYnM1tNZfaBQuBblQkX4YW0nS2V/Qz
TM5OjDVYyGsaDJCtPVLjbWS2cacC7dB1WafZRw5jebTz0m6H5pU4Lmr/Gtntx7hHDw8/Pn8nzLsw
st7ZThJkvmt0WaoXr5t/DkgargrBHT702byznaRDPh11bVEeNPDWdYcMzIrc2Duf7NKTn+0iojbK
8po2ujaQXNDFpUF9mhB0+tijn+0YUGrbIpRSAs9GkZmyFypqjPf49sUvLIbe6ZX+2jCQmqlk5El9
gJH+EE/C2RXLuG81as9v3+DS2Lj/ewOL1D2CtLbz2iXj6NC1kvkQjWUwIib69h0umf+Zq2piJnqo
jDwKLBO0p7XOmgF8gf21stN3VrILw3TulsqQdUTTb3ZENxWK/AJIBb7PlV1zDPT2W1wYJ/9sgmZ6
mbPJPyUfimjwaADxOmdbpklQvfOlL93gbJJKnzgWuFD/qyw53sCXptx/P05meqdI+NL1z6Ypon7U
5PTSOcL7QcTYQAEobBqePzY8p7v+NU/zADX7OJzrlyUbn8felqi95v07F7/wdT3nfy/uLXWE1jGo
DUf3PxOkWbYoJT76pcp2bz/9pRucbRroEdioBLQSLRPYxnVmXlSJF+773c+P3eBsz6jLKpqqwikO
Mu2SrbDV01DWPs3c3jvnFRe+7nlxPJX9ad/TwHOYjQXdEsT9uoz0x9ZP92zld+LcKecpI7yMCdPR
XqBb2wTvnfhdGPzz4vis77wBlrTzWs8tfUa5/xAiPfqlNXb+zvNfusO5adEGWS86SA/dhDJeF8TE
E60YCZtbz3z0Jqeb/2UBzqDQHyjG+LoDZgOKdIGn2UzYAdpg79jBpY98ZmSyIZHVBB461FHH0ThC
S+uFSfv2FL108bONIC6nCfGwqT7U+Phbr5QSXuL04+2LX/oCZxY8C9g3EAOSw+A0MTQfVay8Eem6
qUKW5u1bXHr+Mxuuw75C0k5hYo0MQPfNf5rGDzdvX/zS85/Zr+P6lc6sGtc4DJs14IJkNZQBVTu5
+POhO5yXwUNs5YCuynGATkfPtnxy5ABS3X23KvjCK5zXv9OEYOVVP+jDjPg2jJxZgeBEUD2vmalv
v8OFT3Be/152aJpnBTjr/zKHquAWA1KGH7z6mRVnUgN7n4PsIJwG0gCjP3mIAXzs0c+st9ShN40C
AJOYzU56C6CRVIfv+FiXhv40Xn8tDUO6NIMANIMoflavBkWcFecgIG1rrN+5xaWhP7NezhI629hu
cejoMl1xgnHfjFn3wcFx/vf5S/RjBrcemwP6IlTHuGTaF1n+envkLw3Omd12sbJUkTA4Zshb9l52
96T0b9zTAvSxO5wZbxflJkAUBtn3aXxJjIfCJFvjJN51fi68wnnNezeXi+8CwT2EKWGXI6EtmHjT
00GwffsNLnxd+2wDTmrk3xAOJz0O7maTBY2Pusr0/PbFLz39mWcbEhPRBzMxPKDUV2GYzOulUz2i
6pS6vH2LS89/Zroy021ZWwrOaVijZkvdLiU8H/Qf/uuX+cu6khiQgRXyeZ18+Clh3q1NMD63p93x
Y09/Zr5kuoelh/d+kFWNJm0pwue2RNb27atfGv4zy9UofqiWIuoDwN+dc1p0lKiu8ven/6XBP7Ne
VA4jpKJO3xcxFtw3LIz1pyvlByfnmQEbgKUtQSrXN/WveQKg0CAN887YXxqdM9tFbbGtLKuvDsk8
vnhK/FEu1IPKVcnu7eG/MDrn9esOWhy+Bcr5QOfIYeiLdt2KNNh87OJndjvQ99DWo5cfPNdZ3FXi
0Yv5FWSX5bxX+Xnp8c+MNx5V1Q0DSzPoQlCDMkg+TT3h9dvPf2H0z4vTE5UEYZgj9lT6S7GRBhHC
k30REDx+7AanG/9luyKqE2eO3OZA9WoM8KWtDl4T3tpO/d7sPC0x/8jzitPA/XUHE9kTgIUEAQ+g
lauZXpR1CC1qF7FMF6gBXH3sRc6suJM9dRUTIQYKwWZjVP8CPG/nIiX6jpWdPui/3uPMirO6RIys
JEE2d/pmoIPsIE472SyidpOD5spXdl2OH5y3ZyZd55wjyiDksyTjZ30CNC3tJN6xuEuT6syk62yA
6205vMkpVB369lYuUD1jWX0oFnbOK9S7we0dbU64D4sqyv82g8h5r0T03waH3uT/zic96cIPowiI
PUnglRrI9i2E82/PoksXP7PmIfBzojBdHEJBZTJ6hdHNeOoVf/vq/x54JzrbhWOOIGjzjCtkysbs
v4FPPMrF3cF751Dl0uOfWTNiz55JZwBew4yfiKiJ3vdF/F4/06Wrn37/lyWXlVQcnYXqEIvgKZkD
d53W0/KhfcY5rzvXcP66FCXsw39VsrWuH2IOlpGWfm9sLg3+mf1q48VIoEVEkGrEQT9p43cdNTC2
U+p3DOvSAJ1ZrZhpBVb4KAy/1a//W6kDXuTtyXPp4mdWO9NEpuYhp1wnm+uTlPuyZh/78qGLnxcQ
Jw187iouqsNcwLI4fVo45e85zxdGPjyzWOEGdGOnjj44dkudYAZxY3b7z73K3HcM62RA///a7JwX
C5cILoczUsEHFCnRy02Kcucg7v0YTv5Nr/ts87FROrdf36+VGU9uSl6127hd1HOAFN47+R+U8U4j
8q/3OLPf0KQjrhZhhpjC+js1CLr5PLBvfhkWz7a2qE2r32hd59XOQeiNboxsgLu7yCWEA1eaVhTb
MbRpn9w6U0PtKtUADZgLxmYFbpVsrWMi5Wy6LM3sLclKp7y3QXo1h9ogfL8Pk0GFJYcnzuwl24wn
DsuvJfSwSa27YAaQqioecWdayOqb2p3SdO0IAGA7UL/5XZ2JPt/QJr80u1qXzq12vPLWaWt96LTV
mqPBz742ymTTGvJ1vo2Q4P9G+Dm+iDpNl20SL/YPoYf0U4Au1L2eYoiqkeM+zmkNFs+Ns8+USKNB
75Yld3NofzLjIB+GKrfEykLE+MVDum/vhKAmtyVVkTsD0FOQ5o29J3s21IJVo9mNtV++ylLJa4Gz
M151Eci7te6i8I9qi9mspa96PjAapne0v5xGjIJmB+nYyvvd1V54G6GXC6U5anV1XfvL9F0myfCV
QEhSAB3J3ezTj8FBNt9AyrJ/0rNJ3FVYtRDpUaYhAOaU+dNM7eTROx3nQ3NDdBjpXwjNRVRJFzBX
bJ6StEp2qPUuNI8vdnFMY848YtTWpw1SezBeVOYgw+3y3T23yLaLltnRaTmtXgm3Cjx01NphJ7Tu
gpVnmfpT0giPKvAT9bp0lvl7i/wS+pCDynAA5YiJomJBzXPTwboLkf6/ERGYt9UQT/09umVUFTuE
YGUfuc5GBaAyqOgLvWdPGni0iVTINwJX96ggG/Jir6Pae6krcNSrZJxsbxdb5fA1YhTsPcE5zOFR
zN0P0ReNv0I92w6PZSe7ZzVE1jfiymQDsKCpkfE4Yctdk34r6XB4TWwb/vmpjKzaFLVGL8atvQTp
qirlzFx04fKIemAkdklRIYopLfUbkVGEspcyuY8Hg+QfCMdqW9SFtRtEl1wj6hc+14OoQUMhT4Jo
n/ELmGAjU3VAwztcAQWf7UOXuOFtN6Md9kkA01oeMjXK9jopEgS9aReI0QW3T+dSUR8DONMhHF0Z
sFhkU0SFTKhzc0sPl039fR2Hd1r0PIsV4W6vEN8U7mZuAz2vHcWRy3peopROUY/GClTFe/CVgtLn
anEYTqAonbdxU6MFesWzaq5FRhUIvXN9fCuLxQMQviSLswLe2fdb3XBkjhCKob6ps1URbHMUcqtb
y0O6cQftHtsOu9SeafST4rkA49htHZT/QqRWZ37OiokjQztEFX3la4z3UcDOLT/lc1LG3+x8qNy1
bkUMd7aZ625fyk5WdIUwg3xTD59LKwfsFI2nkv0M19CDI5uH1U8D1SZbA7LXrVpDovKWvR00MR2a
jbEHXN8evTD0od3kEZ0/Ad9DocNNNZuNBDclsi7Um6anzVXE9FGgoumbYBuA+qu2EdUB7ZV0esYi
9FsnWcVxIBLQ3KldXCGj2yKDq7ziys1156wknUf7RcdVs7O0jwQWzfOQBHjYXnerJUlKD4U/D47K
XVaWWbAWfZvMoFVhgDzPBWTmkkL43EfQueh95Nzcxa7WqtN2NGyEyPrqzoBXJMxFN+RAa/vQfM5c
EmNwkMzU7wthGvtmoikVJXVr9HMDf7Wf/fYbInEO/PPSsZxfiQbvwvnqjD7VSqqkil5kVFfEIAKM
r3xRLHrjDaAuAGaItMrwekqpSZohII6+HFeLY0/Wd5Kt7MWYOUyRm9q2ezAfGWykYxapWkxbM3oF
8kJoJhFDWUvcih+K84Pxt6JRWh/I7+fQE8A7GECL0J5RwWMRSeRn4aL5BwBaIBGdLTN8N3xGtVx7
9gJBy0EzYIAyGzX2brTtLlyX3dzJjd+iZvcNdYTuTpkFTTU1at0eCbhUt1JNAHq2HC0N8oAF1qw7
FDL1hvKqZHxAJ49+kC6bY3ltj4GHkO0IBxAtKYc+VbtZrtKAafADSMwwXpto1sOOiCcW10akgO7A
ruj+WKLp2m36okcQflWNTise7CWO5i95W5TDVeRFKpu2URk33UOQhNplRQR9w95qNbE4UorURn9S
3yrdhxhyh/yDwItl/4Abn5Y7ODxsi8ESZeNVjuywubZQqIMf74PZaV/nJAqSZ7JNyuwoCEpoEHBy
YFrhnOTDE0iL9ImjrVk891E55jaC7rnTVcTQ1BNma5lRT73K4DqrI7GEDtb+nFBhDkTOLs1TbJuy
2medAyh3g7R7DSATmctUbftSRumPJCrZQAITZ2ItdeQEz2pCmmI7A6rvtiilW82VGMF4rzKWxWYz
133xRMVS6N9KrVK5z9sB+OQQ5ZN7lbCwzLdG5zUgJBuJ3DUztrhWtU0zHXnNcMj3MVZcsUew8q0p
2tHVxgGhnKyZJdq5bjLP09t5sAGIy0GU+a6m2Hl+pKIxB9YdTvYPR3a+XFZuXxTtM5ogENecrlfQ
pceRJ/HpXoWOWE86uilUmJitbEM8prXIxrjC1orOg/BKI8lpCXObDi3QpDO9mlhBtDXtimGMlqMf
zvnPtBewE0qqJrqtPY3Q2L0pHTWERJqVv8neDqLbpR2L6KcXNWA9NmUejPKIZHTg7loXzvB+9KpS
7ELp+/MPLe0l2g790gXeeobVNLdbJevSHArjRuZPjRbNzRhUg32LvHeVXEvIXN8Ywilzr7LY7d1p
pz3K/FwQ75E/hVcKOG/wKQtEob86QVWoT0p4yfwlBm+k5MYLE2u4Dw2SkRsRNU4D5hlNxOheKZPT
OIpnpx4RJXAj9E9DH8Fqqap8ou/JjuthLakNXz4l+Ektz9ssbfHqOY6GlVinzZx980jt6Ic5LYCv
DpbsDURliXch/ai0QcamHijbOYM2/TkhnNZ3EqV779hNjnTsFXbV6J8irvpffkKV6UOZlCmFWra0
XLOtbcjmW50Wfu6u0NoX8z6WzRBtuuW0kOps8JzraWyteaVd1CT3wC2ifAeqqI7uhswJZbxS8AHn
a4mqJqquXh0QURYTMt+xHbTmGgengYkM+XUMfvbF0rNJQGqB1EHKE6WntcjLIdzVaewfvbDyrL2X
F1O4mYu6s7flshh749A5yD4ggbKt4rQKxDpzWr0r2GFQFYIxlgCM9QDdCGrMujvtopwSbZK2rn9S
1xil1y4YpscuHtP6puQ8XF6HpYs0/2AmOqqBrpRhTcYs41SePGDc/i4o3dPr0ums9t62XDf+3nSC
2dmBBEWEP1Rhv3aipnia/NG/Tay0HgHfNPg+xz6d2XQnK3eiO6tL/KNxG6/cD5SgODsnIjMNxtcA
PIacxwEZCw2tZEoNq2lWHhq+0eRO7i6DOuqNqMGH1ZxuEpqYvG+eNpUN1j61qGpBUzx/8JK6qY6a
QfO/dHJsEXh0lwoyuWoc/CRYR8FyxUo8i1VQK3A3Iu8ins4JrETuExSNrR/G0l14CJwsO0yz5vBu
VVDBHqy9IUN+ajVAJo/Dta5iCeEpiwXwZdFO/jORphvv0LpyxDaAX/a9DNsm+RGmA74dyG8n2cwh
0v4tmOJqehrSKtMPJT0W42uZuW34x0BizD7ZxQg8E4B6mN9EXSqLde33ybSFAJWmO3zbrvwmM89H
2Bk7F69AWwdIkEOyJLdO4XbkmjtwFncJMspiBaqyba9n1AGB41XoP352AMq0P4Hg5e3WjYfCu/a8
Zu53YVHP09qr517f0nQlzavSDPYmaPUATquaYBholFSz5xMUMtlpVzjdRuip676GDZvP3rJTHCHp
o1Kc4houXrvTtN+HkOG8fvretuzBP5OxcBMwxGkos/8IX8mTAT7ePLpB2S9HNO26ZDcVPR4JrxR7
nyl2ZEDpvbZwS8QMV+zK2EH2OV5wG+8zR2JS8GOy+mWgVUgDoJe1m52or+FrYmzqTR2dwaeckfRv
aQbyiJ92vpf6w1Om2WzWSd434U3EuC8JtAUCCnJ7BsTcnDbdjasWXW3T0RVr24LpCtE9mttl67Fk
L6hNjwYYXhQlJQjQithU+K0ZkPEHAc6eu4zlRnY5rtaAs2IjWO3o5OjX+UKSLFVGXPuUrf1GQ5rv
A0MINKtl2tleGaA78Avx6JctnZvNVyBYTn41EBgfIQPiJFJ2v2BzLELiWkXCt29iMYTPMyxJ/Kuh
KmBXF2VTHiVB+C6pvLEEpOF1P5O8BYuigG23asUO6H0B49WPd1Mvi6+RCNCHSVPffQzGsK2JQerh
Jk8nJz7adiuXXY/ip7oqk4QVwpQBiJv0VFSDcFXS7ryxOaXOxgh0teaqaz2LqVnPnBFRHdMKoo1Z
t9GJ62WCxzCUidrSsRF4EN9KLFp4KRuzB02AUqki5+eamMWCx+XJcPkE3wDhjKJs/U0EwrXfRFMa
VU9jDRW1dnsClbry2AiQcBgtkCzOeBcuroRBnBLBq0B3P2bbqx+GUTTynqyfKmAkgaJk/xy6F0SR
R70K1OlvK+3VV/jHSfuptGRA1L80ARCDMdN6l1Zo/p+KYFtW5Co+NaBzPLvcLgqK7l7YSWBvxlku
1kZ3GDBCvYacH2JVCHWPRb1RIKFpwabpbnjpG1lX93UsSWkMhFbhXRUYQa+mmsHA2QafHDgNlcxe
EMqvTks1x0+MDiCO8Rr3RjVufoue3xQi44y3tcXKsM6lok7ov9083LbWZF7j8rRLxL32pxUC1QnE
WfoCs01tIh5z8DrAU5QgDr/jbGEukic+YaxBUYSrMhENHKiyLupymyBlD8XZJoIaandYrjiQqJFg
S+xEyseO6C1cL+h4uLspikivjKf0juvNWJVjdcU1GnQMg6Afcj7CgtDXgwBdvoorhWsbu+7Y7YSJ
er2lYDz9piqrfGWbVXrT0BkADTI3BF5FxfL7fcwCcC9BMBoM3Y/U/+vSrQlGsjXZF6/dCvDE4a6z
4LRtO3p3zNYr4s6nKcs+ncl1dnoiuloD6QtlFbgaYrFB74R0Lq2zbErD3Yw5Yo1Th01SwR6/6ggK
T7eGd8mUS1teyw9qnAFjlUR1LXOVn6GTn5i0rQtOxhTHKKM+daVowNxHQ6KZRVA87v0WDtpazX1+
LwsfNDXKhr3eeKWPOeEX2/Tdua38WfsiH0jVl6CO2yJg2YzKE2fYuL2xrzQbC8zGxSZGGUtt4ecW
TEpvGjoexE19xEwiMnZJORroJbbo2hV94BI15MYeXwzwPdb7tplQgJ8SwoUk9JB4SaSIySDpcApu
zUya5knLVt4ktmnzQ5YWdNoDYML5nU3OdoUwPqkH+r0BCobU/jjBDBm3i/NNaWryT2NY1ruQmOva
iosB4MrYkRiitoEO2NNc/gLdEvEoMGvZ2pJedxjGXF5FVCl9O1nJkYY3B7g7GZ4V1S5utAYX1Bab
2nIASntUYP8U1PNN27BMs+pYi2VJ1nTDdHeeaEezmfF/1b2KE+YEbqED+jhtaIVOJJY20OJ4ymEy
GlNXLrc49U68qZRJvyYQIL6oXBcPeIennSTq1LMKO70fpBkfFkkKVlveiHqXk1rwG4l74ZgTLB3k
BNj6WLHNsm1B/igc8mAVTnPdsjPf0Kbg3sKVGp4A2yKZls5Z8bsI5vYVUwlQ2Z1HhAa6OaX5XGqc
umSaREpIOidfhqbPf2rIU59Vog2Aud4yP3TFmrnq07C87yy9jLTNeMk6tGk/4TjGcdp1EJbLgxOZ
gCrslNPPMvXKz7IjE1umbQRbL04PY5TyRSp8z31Clo68ibLnbSXiMNggTD99L8Cb4fzURbCssyQ2
Es+dJPhGDrm4l2OQWqsqE92j5Mzmxsh4atgd3ezO88Mg2yzqNCtl75OBjbWoDi4hGGmU0PxIJ3rs
6CcnIzzafb1hwsjXvomXcZN4YbfNvYnS6GoEJxmnHWsFtWykV2RU5HvU9NJvYedy7SmVzTeH+uNu
HcWzXpCcUOS8lhleM7uABZQHLOSyUtQo/zKw6O8E59w7hGS6tV0NDqgRxBjXU4n0B1AY/4h9muei
SVRGg4xcypVPKvQLfZ7gjAAxHrJoxIGvCtFv5r5U38N+Kl/nGYx2O5n8hyBlh6PGQrVWsYNJxRRn
3fz358s8Td/DSE0/S5OR2Z89c9UsJrlm4IP9GOjBrGSbWz8HHdePtRPlG2NYlTazzMgZeDOu2qbO
yrDaDpMq72Ck0BBP01d1QH+BLGpXRea1aVLru5fhhyeE1BXVfzSfeZPwnk2KLjVO/oDEnUmH9kWm
kxZreldyOpNKHTz6ehwPBCbyK6kCdRisQHzhJfyrLA+mX07TlneCLrZ0JUQxPc3kKZ296qL4B/IP
LFZZ0RZPCjjeJy8W7UtsalYNfJzTNug6qt5kc+iqlU6mILqhcTpfJijbKLyh29SgVVPbhIwrzQrd
r+LWKerVJAKS7Mu4kK/s5mH5zfoUX7Vu4HhrTiiGY4by3K5hvqT3ogz7ELk1VePEgBcbOXkjx11F
dfFYOI1sj3qQ7esgZLKuG39uNjIu8hxMkTIvpFqY/HYQE8Yrq+sehLS0eh6qSX5imR4fXGBxp+3Z
waUc2AbrtRVp9yaLkC+KAjH8Ju3ef2mazE3JTvrBVbEYQRKsthnMkazfOh5xrBozp+VVDlsmvIIV
nl8nFAXFm1KWJPnDJkVJt80yuRFwQe7JJsvrug5ShiM49VHECh6tNq2bX819BOKzKCkUWIHM1PPO
Jcv0OaA7l7b5iU1m07cTp3cL0OYVvxaPVoX4zZpmGAbceCq6yymlApFQRNNn5rTasRv017NDI/1Y
hTF5tmpmwkwA3YgrfGse155IGgKZOP8ecErgMnfC5FmqqbgGgxmXa/hkGvxrwEciJitv2YGbnuo4
O3rQITc6liP6MClLLx6ANdFi5xjzOIp63GctSxT7tLezMzSnVlqGVb9yFla9Qqb9k6gZLyCRjfUo
qJ/dk1wkwcuK6v4ht95/E+OAOziF9CJfdSPEhMYG9Up9mGEpbBs9swZMsnRXc69CQ26gNLdkYPXO
nqPQB4N6yhcHzqD302jh9SeFl32uaj8za8o98vuO3Oe6D4l4s7Fq1ycP4VrmcvRJjFn+D4zrD23Z
WIHThGG5LdBGtq/C2Uq3LR4xjNAhYkhLKwif4xgNm1VSdSSKozQqYv6nSe5FgkwjhwJK7IFt5+B2
IvJ+eSpI7wVR+ET7XIJ77A1XqW2rZ+HB+9hA/y0eeeflj4ojer8BwJOttgcMiVMz955mbBwAj42G
uSCd+U/tmw5Wawjkq2Q/iFMn/DPIpPgtq8I8njySPV+BuqvAivaySC3w0o1qbhKvxGFNrAjRlwAi
Uktd2TRvl3DpHskz40dXVEms/Qm1Ak+jpLaSQjR61TiSUtXWShg0eCf+Z7gZyX2rOXUb5rrcFaaS
P2B6Op+Yy6QfCivjeItHf4x0SfI0cyMacXIL73TuRmFWUJh9sxFmjDdNMbEVu77mE9dJlHyRqeRM
KeQI5j7M3OyIXKn3Ow4y67tT9sl96HTkTwIR1vbzJHJ33PtdH2VEdeSA48GpHziLTl8xIZoiXRRg
2lHa8XUCN3b+VNqkblYczsVi5QPudR48qx6OJYlZULD2aaJ0esnbq9Kv8LZqk0a/dR2gRJEhkplz
cOSzxMy6E/dRm5Ltru2221Wt3x2CAngsqZEOKBGxLhkNYdnN1zqzwDlRvRTgB476cz9OwR71FQIK
+urFDQLMdrhvSlR3ZouJKRqRy5UYyiE6tb4p9b0dvfA6CjMCKqWFAP2XS+9pGOYGcFsr6YGN6N+2
wTkhjVE2+nOFPuUq0oWeplWe04sDy1SKQ2XRmzQPpfVTUanyE3meftlAOkgfF9LIzZVCC2PrRZzw
fV4I2O85/Yiv2H1ZEkJr0t1xtBKAXezM5j7tTLWNyeejtjqGFsBVM8fRyqMeRq4Kp2qLddZ7dr6u
jQybrZD2/BulxvYTDcnOFqZj/R0uUQq9DM9qK4hwH6kND+8k7s6tV2f1NbH74G8qYhxghZ1DaJ+N
UXm/jCeoWq6t5RgA5E5XTRtzUqb9nq0hIdcZ2b2GyOe4zienydqtkw7D525qQD535Skwx/Jr2sHg
ZBPbpOr7OJ22vSLrSBeS9JI/VO1ldwun4y6ou1klG6A89a8kx1+1pgxnNEp99YXTF6KLZMzxfacg
QaadWNBsqdhRO5nW1s+iHrp+C0cRxe4m8aliqM3o3iyIFIYrP3EnubOTVIIGLZbfrWC+72HlEUVo
u4y3Dd/YXlmB7NNdyOZ+p3043Ftn7nGS2FNIRZRVme9DlecvjiXrX5ZLMLMO2yLZ/R9n57HcthKl
4SdCFdDIW0aJlEVbspw2KAcZOWc8/XzwbHR7BGKKm1u+WqDZ6XT3OX/wKr1Ud2iI2u25Habie9zy
/9yZwsd/VVIuWsHnHOIjhyhYWYWbf/doh1bxVfjkKwLXqe8yfI5HXqtWcsdS47E35+khKcWZ+FW5
HeXbwe7s+pAMIa4VgQ0HeRPyrIEebTjfMNfRjbuu0/P4LjVNXgCKYXJFK22vSTZFFojwCWMtQV2G
ehPM3EJnPspRCwhrqfpkpCmbHKhq8oS3Y/eoK2QeNw3mTajGafH0J2eJ9RcxeeqTGmnpV5W36rNp
2/WXQikcrCJtB9f7DOAa5uPz+UPpO9nXxJNkp6Iqc6RoU7/0alYeK7OguuD7Af9UuG0nxTB+Nzqh
BR9yn5LXpsaX6j4FzPFDMMlPejJS8TV8HYe4gdN+F6Jrj4ZHQ3GfDDrTWJrdY8EFuATk968QEA/5
pP/wIyL2zqH6+ZfLU+n/xPPBPzSWKpQjsmj5eVDC8Xc/lY2xz2Ot86JNjSrXXdOV9sR9zVWyX7Ud
/PC0FhtAv+MHF3mqPPHUn3iSoh69V8s+ieeTyNvzFiu++lOKK57uthSmS7tLn8fQrO+0Ogq+k54u
nwkn/o/C0qiIUmcLXgNtfhfUdpTo25By4SVvMP7Evk8xvlOyH0+U2nNlY2t65xzJW5rjTkmA6SQb
b7DiF8dXy7sU2bICA22l7+/qSEN1IODVsqk7CPd3+Sg4+pAhKHf+UJfFXV2oTrcbWqFidFi5YbRx
awvwiuurw6WL8LL4kArDij4rgan1RwqhqAcGfuk8B0gXu9u01ZKvcZSwILkUe9DuG6VRzyIssOCj
TCSQhw6M6N6eOq/9xie05k4fbYzLrRAXQFJ/eNF+sTGI/JPZeHkrhRX5ey/vqTK5uJe6uJcOItu6
ODJ8zaZJTb7npI7yO7eIJuzIx4naMVs674+8m8jHkCEP/UfXwBhvx6uT0j9WdkbRbIqJ1fgRoEX7
3WytBJggSVqj/XYb2EhC2wk1w4C7bf3/ZTzlJGPuJmW6RYnOdIUshOrEVW5pupefYhLlh3Kao1Bg
E2pXoFJLmC8JbSe8pMD0qIAOOaN+Q700t6VonjW0plYwXwt4OFkFtUUJpytJ5pxyHZDdeQT0gJ/U
AJwou3EGJMRdzknq8ADLT6MCI2zuAiYf4wreceHny6qJoVEOSmowQEYUXjjY6s3/A6m5gCOTNRO5
/YUu7x1wZKaqHtBVzxrOsEE7ikDPU0hzQ8BtzuYNkumhYd2GUJRFFNVw4Mo/OCm4WTh6fW4VW8xL
P13fDgsLypaxd8hKTlqU+ycOBgv9fO87MedjozvlyoQsNSBh7yyeeELAmDtBF8WsFCzMHlEs/S8K
bWvqw0tNSFua+kCnU0qExqsX5OoNSkgC86D/B1F7aVVJKPh4cOdym82mMHjovlhKFxmfNGXKVzCK
C0BLW97WGN0WTmVrZ1Un0XGnUnXFHDePR95I2ejb429SLRNgxNsmXQLUkifnAWsDtefudBlnvlg7
RU//D2Ld0oxIW1zFjcM0LEW5N0Y4+b0xG/Eq5S83TtvbuiBrS5U2L2zLTEDyU+jINzUKOlvsltyH
IcId/vowLcy6LDGFxQgVnNxPTgJX7RNWulyjsde225WtsTDrsnSiH1PvsxqDjJapbAymd6v2PkAZ
DHN1TpGbGBxClppCx8wvxwHweqkVoFmQ6XKrj2NPLs7eTTUvkzUc+8KkG9I29I3GdZWmHB9QHSSb
HCHQMraIAdgRV6PrM7IwYoa0D1UscfH/FfWpdNEZcuyULGcKoMpoH+30RrqvkGUZrEhJFC+yaSWP
/jiUj3eawbPkehcWRkkWUvTbtFTzIc1PuP4xSkX2HWUYgtUq7XFp1UrTkDc43geazxXEmzikZsZR
muqvt/16aQKoxgdaqWREc7gKvP29jToMP6NqlVH5rlsJNyhZiKs0Yr00vKzjjPV/+GZ4MczPfqr+
BWzxDBr2u18GGMyPPydxi6/X3KIUDa3Ox2FAgZwSunm3m3nSKejNu46YvBKslqZECodxqwGjbdIO
pqLHRU3YMcn9wFfF3fVZWfi+LJqoeolFmVYzzkJt961S/8pFtnL5WFiusgANdShPK6tIP4+1Iz46
iHl1Z5VSGKn0xiTvdr0DC/taFqFxRJAFQ6SLcxxo6gFoGCr/W2RTq+FTUxY5Ctu2mhdr7MWlPs2/
4g3hphxIPghMVs6jDnEi9vPgk8clGnetbkWYY2lC5pbftuCFBKqmYhELT9+O7MZNkDS/rg/WrC/0
DpvBlDa4xeNfKcywObVuhSjHsKuF88dX9Kfe9e+MUNmQCDslgjavt7fUGWnPg+oZ69nS+9S7SUK1
2Ci2SrImD7H0cSGNlI8CqluPzal2IGmXpCB3SbwqULAUTWTVtDZoo96yw/ZEaY5qAvGcgvjzPFgt
Vp/kjtMv4EfvbCc74i1x2wPHlLa7UbU6eD5BCtBJGjQLkJUBjLHm9/g+YVLIWmhk3lDu9ga6NPWP
XosQlJ9xvyrt8gNvd2WjrbJkF547sjBaOhRt4pv0Y9bowsm7ROKh3eOefa9aiFTwOrRH5ftNi0zW
SbOo+atKoTUnIxxfShg4u2aE0nrbx6UNTwk9tPUwa0/OgGaNaKtfiQ774vrHF6KJIe11X7XQA4/K
9hTbyhdqkaDZa83fDt4qa/W9FiwV1/X/7hGVXHyoeW3xEGgRNYGoC5pjWlmDuYmGwlm5JmrvxeC5
FWmQsHbGECrr3XOVdgBx2RMWR24clAVcE5eLar61gslIMK0xmtYqeFhHXO83pdpaXXsvxsHynsn4
DeZdOk5qWR1Hryjib0OcxWR1LLXSnP00omezRrh9byfMv1gaeVxFPLcrs+mCBDjJ6FMTV52ebfME
/9745BuKkwQ7QorpG1sYOU5tr6yn9yLw3LAUgQNfMR0g6D4kuEEdskMQgXU6IDkOMgrAVab+RTDG
qcIDuEy7JaEtmtQ7JqXjjOXKkb84XVJUzmDJNWbmUhXW26j7ZqYUjIDrFIJpPKB9OYT3RlSAin7o
E3gOygbMXhSd6rarihfXijAdozqIlgqVCaBhf8nr98Mf3dLTItzHIFZ0ELuDtirs/F6gn8dMCvT9
qJdNr+vBU0wkhmhTzc82OBbWihb70velWxwhvS2hC8TP1C7chxin7mQP1IN68/VtvvB9OeyWgYPc
n5isB4wNRkhalukZ+65r1sSSFza5HGzbctBd+IPJs8/lp5h5ZuYXzIiBSVQqtf/rnVjYMXKUBbI+
OVS9wodWNUHHjZWzic0m24KgHg/CKR9x1RlWNsk/lRj5nsKMG1JAMbnU1Tlixg9Tmhm6eTBbgFQf
kZFphXNf11U3KnsHUK/aHEfbLMBshWCp/zTNzHFshqGwfwEJwddjk9gK2iE7RKncwNmCffC1L0ME
lwy0Xx5EZnsa/bBX4scs0fXXHPpmYN5A/Z47IcUYECguIil69Nx6feiR4Ye1cbYpx99y9Z0bmNfb
m6viCF0Pal4YPph+TjnDrr9mA3MztcYzshG3yCjNrUjRAu/mOtEoleJdbMTHqogKnXc5EMGV3bFw
eMhPZt918mbEWOih8YZZrsP75ECtvfed+F7XqrVcora0CeVNrldT4seTdhZFCiLu4Ikyw4IpV2z3
BxjgMLN2/QA4UDtUaTFlL9wsQztCGiaYcBzSbG6wLykGKNB34eYparOZbAG5J23UaE1VZ2Eo/nlF
vJlQBUCjA1iKGntYJUgeg8o3jYM+CtBQm7LhMVBtdVU305UX2tKYSLfNqPXrOraz8SHSTP2gOp6L
2BGk3C83hQxZgDEObC4D2jQ8KOPoXrDofu707rXSqumQTl6+tfU1s82FgZPVGMMiBRTgZsGDVY3T
ANcobZOjmcQZXm86dxL9DuZfEaxpNy0EXFmeEf5eq4WUgs+VInRzqw82mNTYjx3AhKgq3mhooM+9
fbMc8MEjzZcFNrLZwTAZ9IQ70B+4nzZ+a64b5eO9A7q6/9RpU50EK8F3YVHoUtiyEOTGL2oMnkIX
dNrXsKqr4Mmo8uG201af233TKyg8DVcazwUDGlTPJhCWFwrqn68vuaWZkYJVWnplUpcqN1FIakcr
rO+x/c6fWxDJK8Pz3suGcKhLl5FxtGoYwtAHFGQlvA96Do33ZwC0tAUJ4mqFdiLuu0EH2wjE8Ncs
cOGh3fBemNuWYliAIN8w1rp27hNDI5JZVuBuamcMy+eoi+3ucH0Ql3aTFBYaV3P0xGeGjNLttnjG
vIAb/TxFjKFQ4+ebGpHFHU0Qgok/TQ3Y1s6wvgjg6yHv0R7U7/coyFx9b/Qxj6OVafu3ad65Usha
j0NghLUbqtEpg0U3vBaOB0bfyT0xPQ8a/uwkEFTLFuBBfLAXm9ILoi7cNkPRGz9ToxF2somgIxqf
OrgH3Zcp6CIHEyzVLQFRZOPQ57uIrW/F93Hnk+NKStL/QP6dwBk/jZMeGJeq6kMBorqtFU6WoMjS
xNp7IcWBR63LNPGrN+Ou209WNSjZ91YZ28L8nYMthJPgQS4CXI+FuLbTfLwlv4nIatEWbgsfWGqo
WaSMYkTHupVtqs+z/d6ASYut9SZsmXynepgyMzb7TdAiIz+jh0Yc84LKHkMwLW6sPwAusNEeUHpE
D4aNojhFi8umk2bfEBfU1P4bXu6tYWzBVXrZJ6RS1LDlTQe9bM/B1hbbtjQNzKVqXb+P2nhI601r
DunwIU/h/cAPDdXhOe1sdQpg7ga48NRGRdp4K4wiNmA1DpGg1qXUDO9+JiPaymYUle5M++tL9V15
e36YLOIJSCMfWzMuzwqA7ybdGKLIp4tR+fq0x7O8CICSsyqGn3EDFCuAaaVZxmM1JnV4JwTP75cR
bNn4w4vMwGhWftVCnBby6WDDm+U+bjGiqv8hRAVUAzwJVGMlCix9Xz4HYoF8eKpZn4SCSeLBNez+
iKE1eKLro7oQqoUUZYwZhS2KtgH0HYQvNm/frdF5Rbgx26q4rQ+yCiU8CU0bTVGdOQQG5Q9Y8TD4
aRVN+ed6H96PlIZ8EcAB1XFR4o4/CqrTnxFMmMnx8Wd4WvlLj+Li9VbeTUVaKFlIUz2rh3DXD5Xf
TZGgElNDw6iG5tlEwmUT6Nm4VZ223g7K6G5dF/52gx/79abfnySeWv89rHtMZRA4ooN5FpszgcuF
7kSkKVAPXWliaQzn9ff2PhA4TaykdgBa0nrSGmJmMeD9q4KqPIRghG9sRroZuDW0iKxnDG2lAkYn
BLl1IB5WSNo491Nl5ZxZ6o34b2+sAWxuIPLhXHVtBLopf6Bis/eMwd+nxMDrs/L+W9yQ7wFYK2R9
rgXe78n17lyAXhvyI9ukah5dF7H22F2zhFmafmmP9hUIeUMdggseMK6D7btSxBenDPv4EzS0EKGa
6x16P9YY8mWgbgIOfghJ53hyhm3h+YhrqOrX2z4+3+TeLLBBI19gKmH8i9szHDkBgejRzFtnJQYs
/fZ5kt583igGA/NFEb6MQTAWJ4eopu1beBo3mBSw+WU3L5MjhVTHpP/U6ty7FBZMhocG1lu2kg5c
WLFCWrH+iM/36HkpoFzX3SoIHG2z2QrVRVWrJLqtrNmFpSSk64SnNlZdKY15iWFXbiHQm5u8wY8i
cdTj9Xle6oi0WH17gHbhZtlPm8fzfjCA3tYWlLio0H7EhZLctlblM8UPVd9CUNq8QJXlWa4WNXyK
SA3MlflYGChZ2NiZRNDXdpj99D3rqWk84wDM9FCQmVgZp6UGpAXbjlrW5FpiXGDUPfUqynKgYaM9
ePp25e74/hvJ+Jd4frMlePKMPhof2c8siPqnSI3/6FoCLQY9muzoV6Oxr+1q3Pl5Olyuz/382//v
ZdWQBY/TwVGTvp/SX04F2dZX/4761ONi6XwI0Z7btDDNb1vH//JLb/qWphMSBFEjLj0vy30PtHoT
27NkZLEmPr3UF/2/AaUakZADepP+ylyki9QMpsGAshYE0tnhoGMh6wPyb9cHbiF6/bvyvukOuf4s
7HXbPNWQ+KutX1CX207GNN1iEkP4+uea+KaBfnD9qsWE6ZfmZk8DCqo7OxrqG3+9tOWhC2t9i2Hq
r2BolM0wRfpFKRC2vWlsZB1kI8mQAPEH9cJDo4ZHEYVB/RI1IExu2+rqvH/ejI2f8nIP7Fb5aSZC
cGbgv6Q5HOBN3z1e78LCXlelvc7bI88sIexLrqL6CxtocPWDlfsQs4csqIfd9WYWVpEsitwmKUo/
bTtc/KSbNf0HrdLY7coUr6AclxqY+/dmpKwBPPnQteMFUZtHEaGbGCEZc7j+65cGaW70zcd5paod
ZTbxv0dT2kKya1pIdZk2Qi2+rQ1pU9dNFIRFMRoXXpCw0xLve6lqX02vj47XG1gaIfkYNyOlraoY
snGKhvNd2cFb2MJFowp0vYGlUZIO8FjzFcVFIuMS94WxQZmwh6Gq9tspg5J6vYmFyiSyT/+diVDV
TEiqHcs1S23/Ug/IA31pbTPrPw4U0eCEUPzr0o9pXTvFhxR6Tva1LwLLdLYWCjfpFqiRZn9z0W7s
fqlcxgdKP6oZhF9TR0As2GhOPZKCuf5z3x9yXRZVDgdL4dPzQaom4zZHnO/chZWxv+3rUnBAkrFE
h0hNf5LseUhnB3FfoIV028eluJAKdUi8MBkvKrI3uz7t0NHIEDNce9QtDc18R3uzpZD2EuYQa8al
LfpHYEDigxn3/g0QKUvVXSkYKGPd5ONYpT+DMExR1kelceN6DfiG64Pz/krX3blTb358nyq6CIWr
XvxxcMWDEbYiOcCddKkmFEoNk/h6O+9jAXRZYDnE7yGCXytONbbcZMTqD45tPsQozvLIRq0BqVyb
P1T12lNlqWPivx1zJldHXmTsL16FjTWF+mMaVsq9BvtsJZQuzbsUJFCh6sy4UPuLoUNzsCZT2w2O
9fn6eC39fCk6oBoMVasvuXn3oE3UjR/pWt1C58dlAVp3XhYrte5/cKv/e53UZfHlLFKJLeM4/o4H
sGXZ7DnUBrNQshdF7jmw3DB+6nXEcAusXmO3vYx5PtQGzrtIyn3MPc7Dfue2IkK/sppqDy54jbnW
B9vP23HYG4URFkc3JJn7qYt0xXiuOIPERTVMD2BkOCHrmmx838ovo6KXsw5NzJug3yBEmaH2hgho
9CvLoFP7kNcvqVWJEF00hhzhdWsMkShCr+7HYPlDO215O9YUxSBW5+7R1LvRfu5K1a8/UObU1Whr
ulFafJrtQrTH0AvL5KCHVEf/Oq7WRj8dXaD75nmgEv/0JTX1vaXAynK/+6YyICLDK4US/RF8vmG5
9yoQXNGsPCMW9oesUp0L7qGFH0y/EySeZ5HKz2nZgbVUtaOtU6rUsuiPH3oAhJpyDRj0/tNFl3Wr
6wDbSt0xJzIe6Cjfx8JBJswoOusHSnaT2e1M28rdau/AWM3IvVjlLfwvopojhUysbFPfKn3rBJRh
+tBDZL0XvXmLI8z8dSlmhsIKehXLikuOVv992gXTo9HU+v1gKv6aqe1Cnlx3pMA5FvWIMXEoTmpE
4juv0enAH4NT7JNhYcDapb99y7mL9e5ltLStUplP8CLWUpXiHzLzvV0r3bFye8oTPy+VH6E6Od4p
QEyx/ozGQqAke8dQevNY1nWCLkzaWyVm9wmU4sSMMydECcIbP2JoZlQPblzBolU6r0ZvwCIK7Cw/
hYvXD3rqv4jansaTj3Nx9dFqMzs8pypQARuVuzQc0ZuAxRfv8gbF45dwTNFuTBuKjxsjg8L62/Xh
OZ6qoM4YmqEXvLK8yrWVg9raIHbQ1p9V6bxeR0smbgW/Yxoys9f3Uex36V+1zSokF0SOdvGdgOCa
ffJiR22eenRF+g+x1fGMKNFXGX/FGufh49QoU/mCAEg1fSvFpI0fnKQustc6FESdLbpwvWki4wfc
xtlCBM2UC8AeoTwHAkbxk15a6Hx4TRTrn3J0S8HCIeVGLUbpI6RjmtjfWmoqtM9BP4Thl0CJa+3B
7ZPAfSl6BR0ixK5nRQ+cf72jaY0ToiAaYlrOvcV/y6PeBbq1Kxx3dPZZ5bbV0QQfBymUK0+1zdqk
jR5tVYB7b8l1D7u01pR7v1bG+NUqBNoQVu7V7QWVJqBCuVA73IKSXC+PGTqAPj4RdQAeKtaFod0N
IneVDT3BwDIbEkpHKHZYer3viG3OfVRG8fjB7+wue8gm1Fs2lt433rFFCSH/OxWIvoV7I+q76ohO
ZPyxogAfP7QKGgnoZXHjVreNDYdeR3UpzbxfGQJv5ie16Se0HbwkpFgIbjS2N02KUWe9LzzMsXHF
zewu/mwbpm5+wi889Z1t1kVj97ELTJs8GVRE6OY7awq97HfZpbxKoJwbsw6x69qvozkI/1NvRqYO
jsmNfrGO0AFsWt9WL50XWlNzYHV2ev09D9rM+BoFaTQdQ4TY+u3o1Q0UqyJ3i4HDNBfGZ7Q6NW+n
j0kJhTspvXjfId2pHp2+1vJ7lBbhFNedWxY1eYmG0qBQBg3l0CRBF2WLd61SnqpReJehzWrQrIGP
gHlkQe89eK2GLziAtPFZN8fO+YY+n9XsrMFHnyWADmLdkdRkz+GKNeVffRvf8V2m+CmK4z4CbvtM
bxr9rq+zpD5Yeo5k5ybntbBH1RHlslJHqHIbW3YR3UNMQqjSbXTEF+oIq6ozKrYFwtN5YYi9qY1O
eU6qsPhs+bOCyiwF8rvmsO4/kTgMcBecEN5lQTVda50GP7bbExpRvYrKmop6O5pWk5sd7bSwig85
6hs+0sB2KRCNAyxplmd2WtlvWXWFePJGPe8/2Zqlq2g3ALokTxEi1ITocmCoL06F0q2CWCu86gF2
R+cqDEkhvIOWKdbPxOu65INtCq94ic3CdJFlaN32MU+TJnlWhMGJnhphlF6SosvFI/f6yX0uAZZG
x4ikevUDUZoCcc4OOZ3+b6KLJPicQoqYTmqPIPAmtJ3EPJolGkh7nwEWuyBBmuuI5qVv7SCM59Rl
dHQF9mwpC59BD12IbY34t3P0jd730EukoH6PFxIryihLrfrrgtlVToMKaxvRgVCxAyhKRR+cUBLQ
lY+tbUTNXYYEdhEeyAUH1XdLQS/4s+J0YUMwEii/JHr3bUor2ws3aJWDxOzGrK13mqYGwze+Nmtt
Gw26o86hC3CYCHeuNyGBdP2iuXCLdaR7co81mC78oLqkU0+tDYPaON/mXRD/ve370i25tEwlAzem
fI7bsULrOkEjcIt8Klp3tzUg3ZR9zYrqHo2fi1lbI9WhNIvEScHAwN1fb0Cbz9R3zlqZLI0EaoLk
lJOe1QyLQjEStUGffg1VVo2bP9RtcGcYSoqkBYK1eW//AWt8F0T5GfzzyiwtPAdkSrXhxWrJQT9c
EBVH+2Dg2TRGwOebFsGk691cWAgyf7psRVgrQNcvbei7L8R1J0GOIAbtdf37893uvVGU7nwc+ui6
gsG+WAOJ0Rbv0V2Ngt8uVdvyfoi75+vNLFykbenyp5qKFhl+mJ4dDVaJ4Q4viNp+LOvgz3wf8w2f
DGf7mAnuKdcbXJoa6SKYw6a1IjKbl7gonb1lEzNE04/7KIUReb2JpaGTLnuhmDIxRGF3mSZH3dqp
uQubpD1EertzVWUt2z/nQ96bICkSpFgF+CqeSp+NzOliTDeAFDuD6mBWUPmf/MT+M9j2x+s9Wlps
UlQw0GgcgjJGH7xrcnQxLdMQ8+Z1VH2NcLK0EKS4kNILXUd254T7wcUv2q2TG2cjpqrfBtBKM4/N
g7hJxU39ep8WFoLMtc6bye1qlEwvZeVF+xyQNpYP2E5Eg7uSDFoAR+gy1bo2YkwAGjs5WykPjjZC
l2X0MaZMMJHyA/NBmNAoyjEPN0ngfEy4wK5s3oXBlDnYsZ4qY+JayPoY6KtjbMdsOci1ZYVxB3rd
oNTJY3/iDekb7v3gCSR6CkOBy7LyAxYWjEzPxg8lV7y4SuBuan189HSgYvd6ADBopYHFsZUCB5Y4
eBTZg3YyanM/hv1jazsfW01se8d8+PeeaxGjGrR0a4torcC6NK5S8CBr2E1KriZnn0Wa1hUKVybG
peg8ImuZmp+NyfkQuTQH4PfP9WW6sM0t/b+JsbBwo7YZ55G0Nd5wHUDrTcqJYm5gu2g/9HwKJ56E
PqJ91xtcmjopruS+p2il72iUSmIVqe1ARdpTy0IARLc1IAWT0Fa6hAxF+7kli6ygclZYpJ00odz4
fSmSAA7zyU2PExub3+xVjrbjBbeGfF5YAjIrucSPqYk9a7yArAhsZ1MKsut3XWvjkLFRk84Y7j0v
i/DZUPu+Mr+FWZF04SZqZ4mv6wO4ELlk9rITJaPZg6m99PWk7lEXMnE+yrqt5op8d1sTUhK+V/VJ
DZypJ8+MIijP8QjYCMkDE6b0H9u1vWLlvrmwvGV+XupA8G7hcFy8wXFeVKVJsJrwHFRxUb4kR5Gc
NRtF0+u9WmpMihkoUXaDDzv23BZusp2ZpiHXvrJMoy3i7R872HbXG1qaISlO+GWiZ0j5dZeZY0qZ
0916PUzDAKDJyhpYin+mFBfiWLe1ognVE7TFYOM73beRWIfSH9IC/h3yYHeojM7yve4HzctWss8L
sUGmuxleSubKH8qLB0Bj3GLzE+PriPXUtNKA8/6lRmY2p3WLDYWjxWcA0QjfGrxImaGR9xR1Jgpm
gfVQgGs/XJ+mpe5IkQIyTacaXRmeqZYhKRvnGPfs8EKwv1///sJFUGbX9aUVdXYZYoYWaxNvdLf1
bEdA1TVJLPTAb8PukDmTn61VKd/rkOnCR/zvYWGR4RvAA5evuVsX+zpA1jvWlDWc4tLX57+/KT6h
WV1MTuXnr6GDuqaBSnOMPcGEydL14Vr6vrSk8b1Ak9CLstc8c/8IJPY2Zs6V77aPS8caxIsKA5Zm
PIXJDIUNlS9lhUzu9Y+/t9/ncZeONETspshvRPY6IXCNe5CibuM++T0mgMCvt7A0NtJSbeosjzFq
K1+HuMnvvCl+qvAZWQkmCx+Xa0r+bGWRl132Gg4DthcAdY9KhFPWTT9drpW0MHBVhPPKV7wOs19D
lFEf0dvVB93Sj5ePqsiK1KiqslfMWV7aIGnPtRYp97f99nlnv1nyI05fEAiG5hWmvdjYELKPblOt
IXKXfrq0XfGsbfwxsMvXUTNf+8bApTBdCT3vHXWsSLneUSrlCEfbLV9RRf/eGsWJt+Idhb5Pdl58
jJVwZeUsNSNtWRXLisbR0/IVyW8y7oHxNU6ab6pVYScad58wptvfNhHy9p3gXXR4koUbpKX/8MRF
frXoepRJb/u+tIOdwPdR2PbhzehI+jomdH49RL3ytq9Lu1ekVevao128ovmpnqs6ST/kgaHtbvq6
nPAawlKlGmcmr646kf7uKP74uCSRt7zt+/Nh/WYTUBoAfYEFzatTI+b5IVV7qz7jGxR/uu370g72
psIBEuTZB8R96z3c5/a4LsWysEJlKcDemrqh1kZxtjK0ncLkwKF7F8bVL8vWtkW/hvBd2MpyHivS
khyUj1K/JqGN70DvejqPw3EWdr5tkOaG30yCY2CJl1O6OY2j8Ro39h/Nb8yVb797mSRa2NI2zrli
T8Lk15td/qMRpvorjmzc8JrcQzbenM4RRkNHS/nZ9Xl80CP/x22dEv/tlJYMWBCZZvlKoVEcPCzA
7tuqfbn+8fduX3OnpC2dm3i1uKkVv4Z57e/B/UFTdUr0kXz1ogEsWLlELpz9try3ocBAcAw53lKo
7iI1XkvcYHZ4KoiV6VloQc5UKcJshgaXy9fUqfNoa1OzOrmTpjQbOyraFZjyP9SrnE9kuORkVTRO
Zqb7BkrZncoRdywy0D0vQ+vk1jfKcEV86FrUw6avRQkB3N/gYuuJhHtOUaEDDjo3NJOnQcESYE0A
bKnfUlwQc30Lnmz86k+OhTOW++EfmUihLHnTCpGzVLg/4O2AjdFrTAHUebFhnCfe1h4dEX7zfb09
evGY9SuNLfVm/vubDVwqvSGGKR9PXo0+l4+0PLaSKGhZ2ZfrvVkIQZYcIZCqAffgl6+QHbUt+Wd/
ryHEd/3jC5tJTkOlWcAzMwvr1zoF2YQGOQKxO2T7h3gXl7mm7hrXF7+ut7XUESkqOH6nZe5AqCtV
S6VMAw7Dz/uX2z4uRYUM+6Da1bvmVamaGtMi/MzSA54mtbK/rQEpHpRpGQl4DMxzQdK39/oXC+nu
lVCwcJrJ2SfRJs6QWINx7kfrfn7w51rHsWl9BqwNDnWV+bawWOUUEz7GM9y1dg+z5ceB+mqzVQ3y
qcWwltdcakHa3Pin6p6fm+6Bmu9jqSFcVdfR52xYzdUurCI5szTGeg8coNMwBsi/1BOCmre/JmWR
JlQcCII2v94vGueYanX9aKaU529aQrISE2AZigKDM57RwaseuFXnT01e18frX1/Yyv8nc6RYUd8M
k3uIi6zAeibUubkbQbUv0aY4oC6/EjKW1qq0jdPc5XFjNuMZN1oPnKDom0vvGsHX2nKtcjPqI4Yg
gYjG37f1S9rZlocOldciN+xjA3JOrQCTsyJSvB9q2ulYR1jFn+sNLa0seYfn6jgqPloHcHb/eFY/
bbMGJsxNH5dzRrWlGW7aNsbZqRVtw1X+i1fdUsbjiJfVmKx+wJ531LzDqGriDpX76IjNzs/rP3xh
Q8sqTDHsszBIreJkdFmb4YM3Kec+q/CI0xM7fb3eyMLQy+pLI2bqsHYsnmmgSTd9GGVbfLrWxn6p
C/Pf3xzRY923WpEPHs7JUF3wEjtDXS8PeA883fbz5269acDDSqT36gLoSBtzyYJJHHXR16E023qt
urKwu2VNJJQqjCLrWvWclj1eK2YUwmjLutl1zYOdhYP9bV2RdjcqxZ6eNMI5OJVb4FFFgdsM3LUn
7dJMyHu5VzRbr7zxnEfib+hTJlUtY58MyZpWylID0h7GtLTx7DIaTy0ZU9j95lPvQVS/+TYmKwyF
ig5fzUmNs1cp/VF0VKH86pbaNRtZFhUCxKQUbaSDDrXtIcDlEovZBOL11uq8dHfTBMsCAkqNemxS
4Dy0Qen+Y9f/D2dX0iSpzW1/EREChBDbHKuSqh6qR/dGYbfdDEKIQYy//h3625TlInnBzq7oQKnh
SldXZ5A5JDm9rffblWVq6wYImEk2M8BdVzXwD0kPlQokMhxcTxgBXvZ1wIpmFbQN3KmMc+EZXVxu
6gaM4ciHYeC+71vBTHHXAWWh6Z5qUNFP8ER/SdlmArZyePrWjVwkTlahbto9JVFYPTMNY0ivWBYS
bZ4TSHHCyTbcVO9e2VVt4SDiZSICQzxIoOeLPGlcMMDKa/7aN05WLJPASFhtVfi6TDkHCmCEjmiX
bOnNr0Tyb5GYV3sqqK4dbGUU3BgzyP3B7Brv454J3oWz05539cDWAPCKKvdNQ/2YeS227hE+R+W8
dSFZ+f22+g/LRGdgeiQuMA0x8pnRugOGfygL9x0ZB5A17vdhrZllob0aJiqmgIQwQbvVKZ7vQmjr
DjwB6KPaqB9E+M4b5QNb84UJIGrhzINZHqCtemhdgxKwmf7s8gaCh/RlGbCqK0/OnG7Unn/LALzV
5NLVV10aBg1PmiqZY0/AaRqPoHnTQ3URG7tzdASgrEeeLGhQGE5NP1U7wzSx7SZ4BugggEmhxt2G
fOpc7K//+CIEkLQvzAjeWeTO+m/kGYBHy25JkXVlxu6gAK0VsGOo6/FUFENaPPcN67eo7ysxaAvs
KadG7UWmAjcurGCWefyEoMk3xmpt9q3tROMR3/fmMLt2pMYr5wFI18yMJ4j2u8WxmfzS+3V/ma11
w0oLBJwvYWvlOJdOh5/bhD0uRj73P72yJdoyDSooApfDserKYZx0bmHshDpuqE9DDo8J1eCSBDDM
FvxxrR9WfpD4uD4w+DFealOwK1Qo9OeoqId9eaAt1ADdYx6MSeRcJojXHFSEY8PZtEpYmWtbpYFG
JvO6IcC514OV6oX6j992ElBM2rjYrYyNa20lQzNXcLzCHKvMBKc6x/2RJnQDAbAyy7/5t6+CGhI+
JjUzeCe1251R/3tKBnpTsEgQjjqN+R5+OzIoW5WhTmHBOrpIDsA2nY40Y09seWvOkubx/mpdG6Tl
76/6kTkjN4ObljHSjukkFXyIgBf6cP/ja1NshbNsWoK9dXAurRF/DyXATSCG/qg4LAXuN7D2660w
5gz4LK8P4e4KOjPAK8hec1hP3f/42q+3EoKhmZLKha7RRUgU5mU/fgQdH68No95g5639eit4B5hL
e9KPVCymMrtQBxbSqpNbV4eVr9vaC7wN+qwoakCWFy0aMEDAh5zyz/fHZiUvtnUXMuk4UPvNAQ+B
+ORSGiMOh3N5cCJwJLnfxNrvt8I3CxOv9pNQXjvfZMEBms9R9qUCCZruG35bcmHg6dBTMIZiyIFB
JaQFsrZhW/vD2q9fFtWruJKhRwBy6VUMDyZ9JZkh53SQ+64MZGn01cc7PPLzmlQwTcymLv8raQLY
PSfOvtcuYkUtTxuYp8JjMaZNnr+DgqnzGAiQ+PZNqxWydcDbVoUAFtWRbiCvUDRP7tRvEdtXYpZY
MdvlIGcBoK1i1mND6FzU5CeDmqFLNl8h15a+FbWQdh1AGvPLK5HFZwr+DnQW9GGA4bGBJ/fGxvZm
msojWxhhCNoqSxdel8r012EQyQMAHvyRLsx2oWh4cNOwBd0LkD23aYINJPibhxpatV7QVdoEpu1H
jduueyU40GAGC5ln8wnMsEcHqIwdSwDNWJGtixmiHXrW12HAg5ki83TGVrjn1MfHl2l7FRtCJ6QM
Xa2voIJ9+i0I07BdajkBPm5FNZzb8RQ3uhp226jmQSjjb/gmb1E+3twy8HErqiGKFUSTN6tY6Ukf
p1ElZ9/lf98f8zcDAx+3ghpg48xxBgQ1+On60DEcwV7oh4egG4uNyF5bs1Zkt4NbO17I9XUJCrD9
60Ndh8UR+LtvmYs1lLMnoPLApJvzcqPJtQVrhTsr06JgU6SvjPYw7kNswES3a7sHKodTOux6ssTg
WSHf1U0VEKXnmzJIkkSKvYSI6df9mVmm9z/XQx7ZqDZVRyGpPTnfWspedAkCnyNgRLfv41ZES1SW
Zlx2q+vQiWdYYOsDKJ17NAcRDTbTX3lpkBokF1cG9Q0oaEZf03mz8rk2LFYct11jICnkZI8DBOmO
3cTZpZCMbyycNzdx/HQrkJkyMATmUfYoePVU477f9eVXWfEHN4Qqz/2xX1mcNraNlyX0W2CFcYUn
8levYKcar5Jkir7OHl7vs10mTuiKFdkyKF2iEoopLvL3ZHmrb/avHyumYaktABiNamj+t91FEjje
FFCQuD9Aa5NgRS9U5UMQ/sPmNnREJ3CgaJHngdmrhvKxKZOubR6doDLdhpLX2oqyophF/awNgBo3
KCRP3gO2QI4CGRDq7vl+f1YasAFugBgiLR7DCrWdsjsQBvNk4A0/7/u4FcnQXGpENntYTTP8ZOSM
LcIJtogAa7/cOpHhUc1rVkOOfxhBb5yIfFGQrd2Ig7WPW5FMoxDpo0PqWEecXpLETb42Xl9snPcr
i8hGtLHB40XlzE2sB+QtE8FVEMaIEVHHaLnx7xv8pWuvkgqawGJ9bEwTS6TzVzWCAaeUKTfWzcpG
YcPaJJciU0WVPS4bhaTssWWfs6J5nBL/n4ZsVVbXpsEK5cQPPK2aponbCQsIKtfJ+8oIsoNKgrPg
Pyi2WedgJKQN7jt9dpIGvDNUwo6or36/PwUrCYyNX6O9wSrFw1pMjeMhq5cJu5ImTf5O07F43NWG
jWCjxschVpYwb5oFJOZ4+l4U7jfQI17uf3+J1TeOehu7xqGH2EXZiDyib59lJz+3qDKDxHRrCuhE
qOjZJFuFo5XZtqmVEw29BO9VMEKhNTsP1Ij3pgDqfyOmV2bDhqR5TdjyGnIjMaH6A2mRDLdj9BX8
/i0K49rvXxp+FXFZ6HGRRWUT1xxpfAnp1iaC7sb9eVj7+PL3Vx/XnYYBiPCx3fXAiUoBjPChGXN3
C/609n3rSMY7eQAztLyNZe5U5YFB2OJi5hpIyH2/3wplUk3dIOG+cMsW6ygk2S9wsJg2InllQ7Ud
WcEXhFSJQaCRMXgRQ3jBqfwYFj/xRL91u11bPdZJXGdCZpNxm9ib9VeN99unLMCd1h82n8JWtlQb
gMYrF0LrHtyiOsAYDpiQT8u7yq32vSMSpugJ1ZOdaZ6NQZNtNgLu1s83gUowpSN0jBZEDITlpYOn
+t0XBduJkNWFy4a+raHC0uQGCj0J/TXCAHCrYLgy8TYSTbZl2cHbfr5NAWAlBPohXeN903P0lehg
Y4ddiQwbkAZIPqxkjZ8+/k8/z3j9Y6+aLUOEta9bcQ3vGihFdXMK/ZqwgLoKHU6+2QKBry0pK6gH
WY0yGrz0UU3+NzXXAloZ/UOrzPeuw+JdGIz3o3utISu6EwMPNSHT/BnPXl+TkMbTSK7D2H8RUX4B
WmCjmbXBsrJvLU3NZ17VV29hmikwMreX6loXrAAXIdSFpqBpb5J5DKJ7bsqd4wDR57PXsCx5p52s
i0PIaemNdbWyo/wHjuZA3Q/Ha/aoMwdE82mo/fzczW77Tk+k8/YVrmxgmnBkwwPftDfPn8ozYGrt
h4oQtW9CbGQauBimDavBfdTgFf7Ov6se/gr3F9XKbNuItLasIMoGF9BHwgrUjQVzqumY5pnZKBqv
TYB1XlOXN1PEOvz4CRrb0HgjB5YSfeKgyW504e0mmO0GKODULtoRhtGwnA/DA9TKfnWyL07h8hK9
Z5TAkf93YuC4kG4KJJkvZVKfZgpVFDFsrNC3J4DZgLdOSVVVKL5clC8v49g+TvWWj83bGzez/f8U
cKvQWJznC5wkr878BIm+cwdectnv/O32VpFJrxnAEboErL1kbnitw12UM86otVPgRVPm0JubL7no
Lsr7I2J644X2baYIh0/BvycT1SNU0KFvdBnzS3SG4PIBtos3wMNOTnAcHu6vmJVFaUPcAlE6QGZ0
MwxozUswOC/QoYOQSfPH/c+vTK2Nbou4KFvHgd0fQVV+JMMV6jY3VEgOslEb47TWg6XpV8kwMCMe
ai56vkC2k54cpT3Yx1D3UEq6ZbP59nHAbA+culARrdMITWgcNVBby84e1JPPrc/bc9oFP1wPt9H7
I7YSZ74Vwp5pYA4cYK322XQGQv1x0Fu7w9pkWBkA7WF2Bp/s+VLPQ3ieR1FcqzB1Dl7jiMOYCH3e
1wUrAahx3mfuNE+Xbv4Cqc9zpOXGal2W/n8voMy2vaHa9XtW0DI96DnJY+3p7g88IQJvWOrkfYKa
NtR1ISmYkvdp4cuNG8XaCrNiXGfwLCCpg1aJwr06a9z3TDTleXa3aqArC8xGvhk+kagI++kSySQ/
RMkipVIdShKeIbn5kiIN3zUzNghOwJEwFTRxLzLPq0ObJPO1z+WuZ13ObJM0I2mRtKrA6TP2f0xm
+MbaT/d/98rKtVFvbteoPHUCzECg9ffaCS/u2H+PUv+zStVGeXWtjWX2X+0jdWd478CU/JI3yRGK
9hdSOYeITt/KKLve78ZKbNvgMx7leMGq0/miRXIl3P8IE5mNmFtZo7ZHEFEGarEJwwpKvhTEnHJy
gzLtvp9txbNXTfkM9wIkLrrUuL4p6LhBbupy/+tvF5WYjTfz4C2o+qnwrrzKHpI8fFmYw15jPuUo
wvkdveXVVglxbYqtQA6jJIC8EwbJzyRu1Wp4HGYXuIboXHjBr/vdWZljG3PG/DJt8MXpAgGJ7Gee
1413mJA67UtlbNQZyM95MKQNuWg6/5kEKCnBYHrYWEQr25CNOIuaIgj4FE4XaLm6J+XQ/GXK2z+M
BMMucyAi6oGEum9R2QA0qpRw6iglFwEWLFk0X3l2m5PCNBvraiUibOgZg48VyhrSvWRw/L7pRZ0M
qirZGUbHamNbWptr66yWgfJzNkLmnqO4eyAjXpd6lPF3jpB1XGdAvWsuZoxQD0U7KEWPf/oMxu77
1qkV1LLspxZitkV6gEK388zFWCCpCc3GSbM2+lbKnc2liqDZRi4KyJVjXQnYPqHqfujF5mpda8KK
5il1xmoKKblIFK0mH+TM1nwq62HXZRmmn/8+DxgVgAD4Lbl4Nfc+sIUsCGVmXHH33dVsCFrHUIfB
fQRnGmuHob61QnriEXf+UH/YNcW29Q+bxnBscc28CH8uTlPbF48zA4j3/tdXNtP/wM/mzlND1+Pr
NSDIOPov/4sxGKQfXBiW7dvwyDL7r45lAG0qVeUDZlmSP2vo/UVzvceZKgDY0opfPL1FeBXDIoWL
rwTHF4JoYQYX5/sDtLI+bRxay4HNG5TC1wvhHxNXfk5SJFxNBfuf+y2s7D/EimFU5MEEbDL3Mldg
qvRF4Zwbz0/P97++9vutEK4l5FQEY7i7DTj1PQ7eLfWWC88EtMT9JtY6YIVw1sJRqwHi6bKYrTxS
2IL9GTSe3mNkHvDARqFp3w8aILQ5GKSALWjYltYHt/WjXfEV2HAz4Q5mqPIiitsucv+EgC6Itv+P
z789/oENMyNOVtdBmocxdQfW3QyBJdUl72DcczEuoCV7YKQYpCW+XwVYx2Qmo2AI445UXncBkB2C
/S08w/64P8dr3Vj+/vr7svdgaZlzvD2zF9EDUaU02J4NrauNzH2tBSuMiekjMUkYgPw2nOBlksHP
MGOPvmr2NmGdxQCGdXDmSTkUSZP0oRsDIM983p1nqshGML+9nwaRFczKNHM5VH71MLlQ0Mmr26Ke
0880HvOtVPvtcAts/bRB8rQQoxxiJXPvE2VhXh+KatwSEln7vBXNTHohKVXG4wwymSdaBC9BgVfu
XcvIhpmBVpgnbUn8iyj010lx8uh13buxzMJdhZfA1k8bRqZqVdIhFoHjnniBoqyHtXS+//NXZtfG
mkEKbBiBvPQvi0gYc7CX1q460Yo/Gwn1n/uNrASCbSBD9NzDCpHjxGE5ZB2FCr42feO9K+F8vNHE
yhzbwLMWqu8myjr/Qkn14fdxXIMPe//nL5nVf6s7gQ04ywzVXQ+nn3jKu+4TdxISdyO/kOWWQ1wG
KB1A0c8QI/sIyZy/77e5Ni9WYA/FVGmkGN7lN8sgU50HkdyRXIamTK9BCNfQnQNnhTczqH4CpuRf
Bql/SvgknMDA2SpQrs2KdVRznVBjgnSMSTrL5qUNQ0B+Dr70K28j/NZasGI7C6mfilSOMe07wMUn
UTH4Sk0N2ziF3r56Bv/BngWwRmnkMF+7EI+34OnDWxBlHlipfJA6nY4V/uf+jK8EiW0aQCIp+yEQ
YSxHnVwmD5kqnXR9isD13tnE0slXR54XtY3xQ+1fSNrVD79lq4spRJamtkAOK9Nhy611UUEl3A+G
mHIHc4wSaETiwi2a8te+UVpG71UXJtKPecR77Fc+3qpagWsDlJV1nDY12ZjytYlY+vaqiYQGrqvG
2sexnWvYSUp1mRz3W4pj6byvE1ZweylseUmLK0rCKcrCcBNDhuYkAVzL4Z0O+ur9ZtYmwwptXYU5
/IKQ4VBWdn8IhaK9C0mZP+9/fW2YrNieRD02OTYPIImqpwG29R8nMCYOMyxDvu5rwYptHaK0oxoe
xiJnP9reLc5CS3mY/XBf4S2wgWkt7RhtGmyrhA4fM4XsQKf9BWCNj+nofbvfi5VZsMFp2ZBHWZIX
POYC+P1hbp04nPmwkR2s7E82Hg0qcDLC7Qc9YFVzgD9Pe/QI805l6+M9jpcRVKebeWPdrnWF/Tsy
KIPjVZ2qMc4yOQKZPpgatnPIn8d9K5Yta+1V6Ilels3ilx3LrAmqI4cDUZwDK7hF611Zs7ZGGoUX
GVwgk//l/BqH+LM7Bz+ieZNovTZCVmTrMHdDopabL/X+TPjsvhckEBv3urVfb8UzXkBRBQAB7sIn
9SQ6ZzrLyB/PDq+KnS1YMZ1ExuFJGEL8tIFDDs3G4YQS4icodUUbR9DaAFkxDe0eQT2W0Es3BT9U
kPqHvC/5xvpcGSAbncZYYSaoJIdx4vkRP1KSaJAz5xxOw003m2BfH2xkWj2PPOj5vJQosQUeWcbc
U1Pgdrdrw7DxaFPdMVT4wiGeuI4CMOBMDROp3qC9fQ1YYYwXMJVR1QRXGKZl5qxKR6ufEbxq2Rb6
YPnSGxmzDUeDqHq6ICexcxegiMuSPU0z+9Bm0CJ38mjj0XVlKdkyacKPQD1oRgwL3sABiY5QJkvx
AHq6P0pri8kKZTk6qIrJpRBdV5BxndpxOqhEYsPTm5zHtTasiE4o9O4KRwzxb+SNqKfi1IZT8QA1
iK0UfG0qrJDWZpr6WhQTyBPu+6wpXlrdHXXtxzyESvO+obKCuksSw2Qo+riVMjwlBnBT7YFw1Tvt
VhMrk20D0YZKO5KGLYkTxYo/aE3dHjwNh6Ybs732/eUV8NXJo3swBZCnhrDIG8GWmUozZu9nyGVs
PVauHNQ2Co0kEHUjTYWrY1u0B/gN8XPnp/qhZn53zmF/9wAZ+f77/Ql5++0ysFFpOodCP28GEteM
+y+8Mv2x87FLEeEN52RxxtEOtNN81+wrKgc2iEwD3DzD+Rq3F2naDwDPcrRT98cWvqFbPqprc7T8
/dUcdXjfhVuYE8RdyosjDIvFCbq44cZ2sjZBdry7KtQmj1hMaqq/LPD4xb7hAY512SOokNkh7Tfd
CFbi3kaWwbJlrCPkacCCO438wkovYg+QdQJiCBskdLY3+rQ2Ylbww0vVA7esZ3HSwsd7GsoWPqbh
lnPv2tetsJ96OQyGOyyeJPsBR0Z2axSeGu8v4ZUhslFmZIRQ1ADx4XjwDT3zxQFOepBlB/5/HxcC
ddF/r6chq6oi6GcSe9BUXpxc4Sp1CGmz1YWV8bFBZnSc3RmnIIsz3L8gXK+cx8ZPdmZStoSa58xQ
YwYPMga3FYwCqAiq4h03MGjbeOddm4Hl76/CzcvL3PhNF1xgQwvLq1z3D0OUec9B4W0hmNZGaPn7
qyagSMngglCw2HM8+MrVkkzZKXc531eBt2XU2rRLpklJEjPZ5w9qHFFvpFmXP/dw096qbq51wjrE
O6ZDbLMZi/WURQdZYb8I+6o634+Dta9bITzljnHStmVxO3jDP/AqhFJBJKItftna560YFkHvM5U4
fZxFLdCbegDsbtqsLq8sIRs/NvfDNERV4l9KXZFDG0KJxZv8H4kx40YuvtaCFcM8cFOWVyWL6ZDK
E/Oc4CqWE9VXkHXYNQM2fKwuPUVCCMikoPe3zzBDX6SEd3J2AhtCBivtKinhExxncMA6ib5pv0yw
WTpD1opvpGcrc+xZgTwFXc9mIYNYSPeq29nHnb0J9t1WbOwYrRujCpINccuMrA+643l3zOu+2KjG
rf1461hGTlR0mZox+q0ObpBRn4+B7+3yHOLBb225VxsQiUafwxUxiOHSDLIG6htnP5T1xhm29tut
2AU60BVVzwMo1IXO8wRlricO8/J9y9KKXBBZiQ/JbwzMAk4jU1s89eGwpSWyElc2XCyBTzR8yctl
0XdQzaghvBZHeHA/uiNowLt6YGPGeNKmtUYlNO509rcnoXA9synfYH2sdWBJ817NbN1EokIpybtQ
CdoYfOz0RTQ+QYlsn38PdhrrHk29oOwjEyKu6lB+8TgElY9zP5GtO89KRmojxdqM6rZo0iDWVUVO
kGOHa0xX/DH55lND0vCEZ6AtF4uVleouf381Whoi00mfERp7XgAz0GyYPf8xzCqanffNtRXGqlF9
J5Q3x4oOyLI8bwidm+9wp9wXa651Ctec+mYUDQR3nTBscda4ATsWbT5/3NcBK5YlbaciTwhB7TOL
PrPJ7/5GEtFFG9vo2nK1otktsiwAxITEc9u6B5GoF10bcfDKcSMeVmbYho3V0mn4VBk37lTUfx9S
3AED6ERsEZfXPm+dw3VZUO4F7oxMq+zqU1IBNXuq0h4i7LvG3waN1ZMvoZNaBTGsB1+mkJujaaN9
qMDAxoxlPoNjbSuweBBShzbX+aFVff/RjQpn33Zt48V0mkSN8SDsXnvtXB0AJnKna8/SnSoZwX9A
Y8L4Et6qLpTjUZvXKEAfSn/vdcwGjVHQP4J0Kmjc9fCeFaNTPLl+XRz+H9fJlRCwUWMwnQ3KsHDR
RCr0BzHP4kpgB3kpw03ZnrUmrCDW3GOyUtK7TJnDHKhOF9PonaTUWfY9zbwy2ydZArzqv/dTlpYQ
8g36MeYFNck7xfBPDjjtyuj7/XB4u6xHbQgZz1zuVSncxBKR/MiCxUOXD+MPUzWodUN85df9Zpbw
/W8hl9pQMg7KTO1TPJBxX0BUbrgMUw7jT9p//P1Q5pH5MJdb8vhvzw70S6xBK1wVyQDE3Nbl1RGk
muSr7AP/OBck+XK/P29vU9QGlbHU0FxHLiBZkPq9qDQT553ClpzaKmYJWNjCr5wpTpzEnGEwj8f7
HAJ/7t6XY2prmakRmOJpjGCNroAMTaJRHlkI/9pxAH5t3xBZJ3VHoWvldOEcJ/6gP07I/n4GZicE
gdpoMo86RQGw5gxviJA/ch5kse7FHw1HT+7//reyJqCj7ayy9wlcU1LMgjDdwJ/RlbL9wChP8bpe
4ZJLzpo5AJjlqnehKXu/0bfW1dKotXShS1T0qgzUU6rllLSHafL69inN4Pf+aV8LVrLJeigfDLNs
n+Dq6H4yHmuzIy9l8HPf55eYfJUA5ryicEcbmqegcb+ZqmzfzUFudtzhltFZRu3Vx8u2cyns2PgN
5t/zN5EW2jvMgGJvgb/e2jiW71tLFpqNE6ngJxSPakrKDwGMf7g6kQQudsfBq9Piz32DZOWYBK48
YhRwJB7mQbIjBfebfZgjKHtuJGlrHbHOpwG44ErpMnliVQ3/WxWaLDsqx80gPI5Ft6emtIyXdTrB
S7BpHdGJly6XeXuGYHtRPvjchf7P/YF663RCA3ayScKAZ1Xm5E9ll38HKIGc54Lp4yCiG4w8543C
zMpo2UwFNo5dhB6Il1rh/U8JCCSRWfGzlvPWQ+Zb59/SESuu8YLseEnTmjhN6g7co9qBW+5PFagU
L7NBFUU91HmnctIHynj5taOg5e9Ru2GE21gqmnYyqwuax9LJi/kKGYD0cyuiekvkcW34rB0FpZQc
NnQFf5ETdNPbxIkekLP4R0dvFkDWmlj+/irwgdKnkjk8eqnF3N9IEKa335OTuv0WOHOtCWtvgY50
iQmi4cvvAqaMIA7HCh0c8+W/7q/mlc3dzn2ZGgEcYYF86inrPuSQpTFHpxvUlpjkWhesbQUCovA+
GzkYhgXgBMksyPG325ohm6O0to6tjUWlPUTPMOgxUPTRJ9NDLusn0Rx8PccYJ/lFR5HOP+cm0Mkz
klS2ZS261jVrpxn8vqnBxfFuUeOEt2kASqyKpvTRlIOz8Uzx9nkPFdF/rzHFkoaMvSlvsAwajxMw
XEXtQb1i6KajnwwXGfRb18S3FwI0If/dFAQsBDxfaPjRg1jaP3BVGL54fbXF+nl7rKD19u+vs1H2
fR4Y9dQEUZ5/yqUq/W+ZEqR9mGaTFlvL+XdSYif12FjsJBinovLrepaxgWhM+U/fyQEEAuRHAqRH
6c8fAmdIPfdSgr7jpQe3ZE7/tRTwoXsPXYasmQ9yYHX+gZsM+sVQn5HDr3rKk4oe86rQ3XPeRM0s
TlHBSM12kN2X3XAZtVdbCWlUUNWjO9zMkOFt8FhC4CLyD3hW77MvOCe9LbHmtUm2GmqnilTGhPSF
0B7EN+hQGQMDShLu23e5ncMTZnwDlUPy0tFhGj9PpC6jayLKkZ9zqffwKJdJtnKiGk9fssB+/hEg
Lv00uVHzsSyq9rJnS+R2Gg+/FbAP5yp54nnaqG8d5EbJFUZCzbCzAWvDIm4HEkgzeC+qLCA5lLAi
Ypcxabdw3b8L2W8FgbUzccfJgWIAi8nMeU/BeO8Im8+yBWDiBKWN2T0OdBzG9Fi7DAhaR059e9WE
mBKLwXfC8VCKHoC5I29m9mdWwkQlOVaBwGb0tZa0iYbPlQ6Fkx3cwhDU2VKCZ6QPfaoprAPvz8Lv
BPeNTtjYUi+ZGDRFhuDWZkIH74cAV9DmyJQPZSspnAal+jbqMj6fCVVhC7uCslokWrk3cNRu4N9a
nafMLZ3vUBx26DUExob2L/d/3cp+ZjNj8CABw+BQJJ+UjJxnClXgdwlvm+8FhR/P/SZW9n6bG1ON
fug0SZLGfajao4QH0ZWwcbj5tYa8xwgJtwEXseP9xtb6Y+3PdIZ0yNxn7o1Sgm3PzK5/GLUcb4oS
sUeMCWFrU2U4g5m7ahz5qS5raLp4ZV8A5h746XAIg3kzQV/Z5Gy6DHR6U5PT0rm5yC1duMWrrju3
ERFbulhv3wC4zZnRBM+XncidW9H4M+LC/YfDeeqGV5n0kMIbdCM1+32FfCMCbJVmRvqqCSaDOpiJ
dJAf00k79EFKGIE+eV42Rw+SZBGBLRWg4ykq6xWe6g9uB2oNOzlAQYXNMQWPHbykMfJGfqzgCT3J
U9DSxi8+3V85K4NhKwB2i0Ffk9fsHao05uDlxjsnA/BxPhu+RBU4e/ebWVugVh7JgiaNkswUnwQK
W9lJccCXSKHBMMhlk17vN/I7tt4acWtnrlpIQHqwp7uFaSUjDiM6ECZeWqajRh2GJGDZX9ok2XQJ
dQozZOw8eQVeA/VanRy8pJvz7x4E04bLPGuYVJ8Sz20hKu9Il6uD62RiPsP8GXI5Twop/WgOBK/L
1Ye54llXPFCatrm4QdWKlb8CKF7yU18AvfMnrl/e3J8nDhUedkkyXqkL7tADZEdop9wvBWT5CnF1
wqEuP44UUITiCFBtUF+47NvAu5peDcPfeqSe4O9cPqjyIy4tXt+cWSvd7J9sJrBNPVXQhVDfqeOn
hp3Hqk3Tv3Jwm8nHzHfq/G8/BK3msXRaqoAl0lXtfRh6EzrlqZpwv37K3aQur9w0UY8Sp9KJ865K
y6j+htsr948g84a1PIpa0/ShzCI3aA5FpgPvNs+diN6h2FDR6Th0fjf6V7/ush7Pg21WVz+kFwh+
rQ116bdw9EVpTgP8Cd3HHAOASyPkiZBPpk4izI3AeVQQUIugKxMbXVH+jsEGTFxMTUz7rZU81/W5
yTsDsChqHkN/an3peJhgAv2H+hiOBmRENymc+VkqL0/ZSam+MrDyibJyPOTFAsE+CA234eJAQPTL
N9bfys4VLn9/nQdGTstbWk0xB+66PYPZWfonETZbfoIrsWqLRid9Izq/dKtPXRbAGFl63oPieG0i
HKqUVbRp8rwSrKEVrEaWEuraor9FHq/YJcf7UPS9xNvocKZzXuwR61jSZitadZXB2EoN1Utd+hIV
mFLhvpLBtOKv+9vB73zyje3A1o8WbdsGOlTqJep52PNHJYtWej80k0lSwBaTlND2xLKpa+iFiaTj
Gs0TYMgOkWxreQWKrUEeP0k+5r+6XnB+M5Xk+sNAotI9tThD3EOVuLn/jNt3l16UiKj4XqEc+pGK
opvjEA/iQLr2o++deIZHl09ZOCXeF+LCYfpZlG4LDHfmySqAJSH1CTllddmp8aiDPvF+TB1pOlRu
ejxbDk3IzC1xQHNurt0cmeYrrICL9hNVqFt9F15K1VEmhnvFkSP985tHZHcsj31o1CT0POkJktDn
NlWTe5jA6y/n04CzyCTnlsGHCij1yZjqICLYzl/rcu5ycyg8YupTjbNouLQ+KFs3KMM0PZ7wQC7+
krRaJwawhXn0X5TuSHKtZD6XJyhq463+BFptoM+4XoOTc0gg1D7daFhFfgkLBqXkCAOmftCXGjro
rnhsuHGdd17ReKjJUcWMgm4CyhuVA8VpV4DzwSG/AgkulofyBfaTZfEP8uQy+gAqFuM/h3oiocFo
Rv/H2XUsSYpr0S8iAgQIscVklvdtN0R3TzcIkDBCuK9/JzveokZTJBG5m6mYUSJzr6SrY5xQx1Cu
6JQV5ZWL4h4EgSfZHHkXivZTgIORsyQFq4LKT7MaehPqCvhtKDT47UKbFBDeUatonfymYnfjMFZN
++QMPdg+cCd0gnFnT/yIu3s6TxnH/NN0r+VQ2DfDiNe9mzKcFvoV66sQkDQZnZJF5WJ7lMfTsODy
HUkoA/I6dSVUvZ/Oh8hWxjIKFFBeAN3VOoEQ26yLIb8R1JjOxu52urjVvlGVsApa2WE2rbfAeWVB
nBGrrBLYfO89qGy1b5x7uesRjzeV9Qy23DQdUO0cBIZQCXl1foA25shk4ZESDtsE2emFl0i5dsDC
uCLhfbUC42K7EJnLvMaCH5PzGPJdesfWjxq9mlGPzpVbF3dFOKoHQuDSsJyUpfPgRHzyPXZlWcTL
eNJPrUIFidCVzHBVskKRFzs1jY2Rpac96N1eFloaSoFclnfCVcVwVwo+n94jO72k50f21JkPkrPJ
pwtLPocCifS2BPiD/q4Hx+ff2lxl8nOvfFouSJhj0GGfc2Qrf5z/0a1enf7+rleDNU553qCktPYz
O+HHpOVH2s6yi16TIED67/ZVPatppY56xTWCJfAiy2lsQcI727nn/UWnfjRqxtaMJO5LSMvT52ZQ
te3f6yIYnCChPlnyJl1wtvOLKzv0lAX5nLEFqgAazAswePBcF3DUc30oM4EWBvdpOK46beXCHzrI
1FhFlpu3yxHVkzH4WY/+DIfODBtJWEal7O2vMzagokqlX8BW4oC9AJCpiEALW8UstMJJR6s3g9lW
ZYFyrj1JoPhZgERk3zQ26CsP9aLWYN0Zh49rxswUrIeMRRtIWZJnWjFs1zprwJSNIFcEZcaIkVXz
G2pXlkeuLYX60q2DG77ck3zbOIZRI29nQS1Z3k7qlQbWEE9jOVwvAZy7HIqaOPRg9jxCNhbrfyiD
UAv2AdHsXys1Y0cs2vDOCluygz/f6IXJFGQ5dpPS4vSB5q11gEb3WzagJlP1vI5asmejtfUrRirL
4HwNuSKbPnQuzOwzf4LVNlF2CoWzaxRk94S1NtaDSeqbWuqqdlXdqxqqOk8I2FLdLSOdDdlc5dhu
/9UDfl+kneItm6PVDwaVXJRSTKofcf1pyueifyWODP9QUPGCRNa4Wuws9a1VYKYUdKIYS8Ke8xqo
hArMose1x3Xssq838skU4HzElexecTjNryegXo81vPN21tjGRcI3TvhTP0woIbPixbZ895HwU8GI
W9JPZMjKX+d7sPUbRjQyWY/WoHj5QnUzfF/C1Vsj6juwZrS9fA+mvvEjJsWPgN4TgIo6P08U0gUJ
1/1aHfqyyduk5mG7p7OxMdem2DxtV7sN9Fy8EOn5D1lbLXYEmlT7dn6o/qJzP9g9TKIf07MIC8Lz
xwzKWG4EyICz2PDB7ga3xD5RlzBGK6l6a5Y2m3lEnEbNCfgFsp6xS5aAIqJKu9r1se752nSR77h1
YMfrykRzX0BPBRXH85+6EdAmS5D5VlaWlspfYNYdRDnPv8BZVaZeOFHc3JHk+8ZPB9LtUQU2TiMm
R3CioWdNCOSXxSfq4a92B5demWbO0MSkLgSk4uCTfL5zW9N8+vu7UwjVFRS4S4QFB7iBJXmt8YxD
kez3So9bo2fmDJDXW1yq7efF5bU3HxaAZoowBdyILieyYDMF7IC3qo7DDY1mhGKLL0h1YTXapBBq
XTKvXLTzDDnIen5YpnwNEtdyXe9K1j7fs27a2Fs8I7uAsxD0k+zaVzCzrG+C+wuQCHxiwU2zrL0d
STjl7GXhrfVhZBlS5YEije89UzhypJln2ddLq3425USe2TR+GgbsbOdXx1bd2KQX6nJtqRAyeBaN
yJuv9qxUE9uuV1MVa12TcUyYyO3lmejGG+q4yNxKekeM8lAmHqOy+iosf1QHN+QQS4gZQG3BjU/m
4hLLXdxcTXYihU1WqxrpvFYBToldCTfXKeyh5IcyyM71YCPjmgRFDttbgfJ884oLunUNotwpX9Ew
vOpxorgI0sRMmiKGFa+OWdm+cpKrxG6RaFvg9MHyAxns/GRuhLopg8/6cXBHEpJXjeT+rP1Sfi0t
uffUuTVIZiLpMm8oJ395ZX3NUz43NM1AmUvxir6nW7G1Z5g8xYbkzsrGFvaAqhJRNo3wwXPx+J+d
HlVRCjr9C7PgGRx02B2wryeicH///QedYasv7SxekUt3omMj6F3jwNKAz+VkRQjhD62miE36q/CV
D5kF+PGE/sXLz8gtDa9L1nWUvEIlvE0hIhDe2Z1Fk7EDl+n80tiaPCOlZD522ckPxCuTnZ1UADl6
V64t8wKCvwvfc+jdGC+T5tjUYbBOuZO9dmxxVQLnXItEShWoJ1VBoXQ6yq7wny/qkqmV7y1r1/hU
Zq90mB5g/NCnmYX9c5BUXZ3/hY08bBIeYSrRVp3W2SvgbPwgahDGcwmjdWZ7L2vXe+kaLHtetxsT
ZNIfAZeb6VrlGWT1lh8d/AGPIcqVsQztOj3fm43sYLIfRRuiDjyo7BVmmbDfyMVYFHFYheWwM1xb
XTASRF5OlAYZJgQQERkLHxe8BQ8f8drvinhs/YRx1mDhaouQyBAve511UMWcJQy6CrcDd+adXmyt
YSPmNRtR12LKfwbcTX61qwo+hNEE7mWYx4MNdZhveNnxZJOcn5WtHhmxT3tAXeGIXr012TjjLoH0
AsRHH1v5ZO9M/F846wcncWIEPxFWPS6ly99yGE2/ZQ0Ey45c21YZK3dsrMgVyDO6ru07VswBzjXj
Cacxtk69M6YbnTRJlNm4olyBV8434Xlg0LfNE1NtdwUoy9v5UdxY2ybWXXBrWUOH8DfWV/2Je1vc
lK68xOsSJxAT1O5ZChtR6M0vXknbfzrtDV+QTwu+swS2Pv60Et+d0DWKk0vm8+WlgXPqd8abNu09
VVw4NKc5edc63m9XTVoi3rKgKqtoWBtgG5pmqHZW19bcnnr1rn2du8MC4HP1NoV1BTWSacV2QsXa
O1HRO7vmgVuDZEb+2ix5XXfhi13xIOnw6HMFO7ALz5gmaZKCnjxnQrsvGnJiP3UJCu5UVxBsKeEH
dn1+jZK/N+sP4vCvkdS7oWJuza2JM9D2HOgP3jXeJOWRczxF1+mYYxl8L22nqx555sFytqJDwGOd
ZVaoU2hIuSTN8MJUggzmeWGCaqe/RIx7gB7yubBpDnKv397nZedbj7jQhmGeehSWJjxi6yKGa6fD
4yKN8D6l0lCsvDhg08Qj3BIQK7vL2iH4Njr9PFwxMBIg2F8pcjf5pZcdUA1CVbnrVNe+dWVRMYgw
lPbSR1wDKBk1bg1JxcWb7PYXCmBSprS28OqdOy0N8Ilz6B6WHNqkOMoPv5YsENl17q/1N+Zy0P7s
ExvlAONGHgC2ujbOHaNF9kwKwubjifLLbnFIDn5bQ+5NP/XK2+qLdhXAgjYcZ3EYDOeOPk4aOk4/
RTh4SxdNVGBzU+Wgu1Q40hXxAhGV4EZVGY0h9VrhcMKD5hfouHMLMj3BhYoFfX8HjWH/XmHE51cl
xdR3Kcla9DrnNdzPgeRZrYSOgB58ozVp6mNTEUHGVPhDNiyxwnsqO1Ta69urrFhCDQ2JHGrdRMz5
8r0J5Og/UZiRPdMGtpeHXEA0+Zi7nMzpEvr+eqgqXCyjqgLD9grMZuEkYA4pErF57a2bimU9qBCR
XSwdP6xhiydsWp3siYdyXu4n3I28gxiBbG4jHXZrJyJdEjtYExLUNU116friyHI3Hw+VmMWsYzHM
fodXZ9WM3t3s6X5Ou7VpfgTzPNKr7gRQiaRvlxSeeDgpHAtZleJxYQv7VDmlVSazy9s/zB5WrAnM
9xd4ibnWLTQ21/VHo6HTd93U7gQnYjzl6luej5mFFTEsX0YYaf6j12rwosyaIWE0Fqtk0cQ861vu
9bx9bHTVtTFtLV6mC0Eiu9ODk48JUKm1HUHrpWkT2vkkjBsQINxjEfD51jvRYuKeKA86+MEc3uHl
li+JC/N3YGPI0i0Hb1ZtdYNNqbPjudPN9KsF2GOIc9VjuebLVFZHd7W4+tXYvPsndDWJLeFzcUXa
PFgeJ2cApdpbQRXHIxVui9dQ97CypNcSXRTtacz6kIo+WoZchLHXN2NcCkohErm4wIke/BPUOPbV
iJLIYtH2m3IBdY5WPdRPKzAi8mveOoN95ct+9tDHFVontj5t1bKoVkj5UWsKI0vhlpDCfsHtkgWS
Wn8cpPbPrLan4iYs+MoTlMC9f6p8wh8yWEG/VAGXfdQCG0lu28yp7NgbAvCnZLXg5/MOWIVYFvjv
E8681hWRy3x100+8qB46wcSrPfNwxAcxWt329SBLuErDZxpO4mSxDzPKuvess1Z+5WnXFYgxuE3d
tZUlQcKtoIHrfu1DH4pllcBT+91aL92rBRNNkmLJyyJxQ2spo1rY9ZdO5HMejaJh6zEs9BBct5NG
TSEDwBnwqLwlUH1UIz7ehSWHd+isUH2GJjieJrOO6DDJbUjL4j1s8vRXFIad4bOjSf1l4mBTwsJT
hUDh86mLiwbg7LfFOaFrp1AuN3OpyJfAceoVBwnwHW4ta8r23DK2dkvjKJb5WrTF3LEXz6/UlEKn
JXSTqpzAK4T7imDJ+b1mY7c0eUdQ+ulLzyvdF8UdIRJScTeMIb70elnz7N97PtwxWeEVQwiihj/F
FWo+D9Bk33OD3Bgjk2ukSkZVCHnvV3piMqkMOEamgSKbh13h4a3xMY5cytUwqpvK4jXrJ+don27c
7eJeeKY3Ke52oN1+9Rr3ZSZe/epqbR2H0B1lrIshv+xCb7LcaaFIa1fSfRl90rZHxJQTVOLJEut6
idsxjr0m3QdcEryS1yt7caG2dKMtqLZMQ6Z3aisbuAOT5V5RoBlhecxelrUdE8KflUKWYxJM6mnE
s+Bkl6l0rW9juGvwuvWTxl2LQVcOoEfNwGiYnikmftFuHmvl2RFS3BIjtSSDj3fVYpqWnUjcWsxG
wHPZnUCgTvAi/IprQCgnOUQNy7EXjK3Ue5Wqjxd0YJJ/bNemoyxBnVK8ICqyAx64VxZp4W5zScgH
JuVnYZmTDawJXnLRApqklGs1yWir9Z/L2jfebj0f2tbVUoP7FYAyGTMbmlmHIrD9PWHGj4s5gUn2
yYAJPInu6zcoH9cpB1jzO1gnzbPCA/5R4F2vS0boCu8wEj6e9sCkwFPfzZos0/g1H5B4XYwjAigX
UZDvcgpPyfa/t4nApM9oOKqEwejqN5Zn/6jR91rI1fTq6A0Q5irWeUnmqbUfHZrPF3bKuIPZC1R+
Jef6bSkaDWo3gkQPoOcWp589vww+rr4EJp9mqvMFviQNOiU8mAwP/b1gXXCVke6+BkvooqAMTJ8V
At1fCuXi4Q2UDx3BclvdwK/yAfr/e2YxH6eaIDTCHjQdzw9q7bwQ7DBABUDHwe6WiJ9QG5Mtx4h5
+pkt8ijzPVv3jZ80aSZNLaVuO/7/n7Td9cfiiDgfkFX//qLX530kHIijY53vJPGNtGPyTnK/llkf
znjEpZwsN0vFuUrFiGeBnR/YiCPTlmUhis1TXY5v+VitS5yX/pzfrDMn9tHCq9Vl5NnAZJsIp4I0
PZPDm12w/HMX+O23ZWXWjVxluPPIvDVUpx6+u/w7uCdRC4iq53By1/yBrDi8x8D0ouJ/PnQ28oHJ
NJlkO9M5HNc3e8D52+qKI4XYVFJN4WcXwtOyhVvA0NbWzobwof01BRjRzAaT6lel/e5NLVM/vTBw
kHAY7C1mL9ciXxVNQHSxg9dpHAf2gzGX+I/VIoHQifJAOrBy85RnXSD/f/oYs2orALvhmcYTSrG6
12JU9x6utkDxOvy2ZsETTqw773hbw2wcIjpUA5xyEARldMViknd3eYORJT75Df3CGBWv+96+RH3u
1C0jjTRzCV1vPIO9MbvKnvXQBd+yMFzurYn4O2f5jQgzjV3YPBMnCPT0pjQvH2ytAA+wnWq5xkGp
2ROt2ihBY7T/vfo5DA3cAC7Kb2vQfV7ZmkXg3ln3BHaQuP57b16YRcOM5RqWq/8wlHtCEhv7SWAc
K6C8bHWNQDW/6sk6R3wMqzWhHnXweM0h3BRbVePRp4si0BQq6MAfzNagtl+bWUgAMkkMaq6D0YSH
gCJ4rLQm/2W2wz1l9o2Mb1KBmUBhwUMh7tUGQyaqSiumFhr/+0YJhLmMMzakBZmWaD0t0fOd3OBa
4tD076lUJBtVL8P5De/+lbRjVNoAhI649IEEjcIB8sHgNwy2GyZ4aXDWO6gvN/k3VMWIdVs3IQST
kjLryiVIF+oy/swkw1nv/Nf9zdgfnIpM2grrxCoqcEhe9Jhz9YZ3eKu+n1RYBPer8lFpQPVDON9R
i+0CkUwtH9fsRzX2+JCbscxwaq4A+KSgK5QSRpmBY4cYVl80P1qX8+kLb6HjqmI5dRX/pSgkpnTk
6zAHgglYXxQ9bsA6PT1V151fWdcc4jraTmjfclTb4AiEwkk+FFbjR9DUGL068fp6GT/NK2iqGLZs
7d6gC1OrpLE1TBtIWUGYAF5knTX/U1m1ZwGS5OPmALYBLUn4msMRGK+4wIVZeaIl63mDt1bRuNe4
1ZLux2SzrEXUDUsLUZCVeD1c0+zAfiULZirVkKtfgiuo6hQEPq2jdlRalTYFjSjLCujqJKKkZHom
QTATHtm+56lPwmE5XhCzBlisN+o1A38DWte1voAtkZdVLGQ+UxnpriaDjkp79Ntn4D8nP4yZNYzu
7RxUNf3KFfjALBJdVdArKxiKil7RxcKLZMJH8MLxpZkFtiTKUyHqoX3Xlf2SdOMk8kcUdXPiJRPL
BXTLlDf44uBQ2+2O2MuJymMXkhvyuimHeVQRZInm4JFkYet4QC6wqadpMc529vv8qtvKMsbuQ+3W
mwKbyteFVYfFRhqz5WABoaJfW7fZc63aOEGYFCZb0KUkDg9ebd9G2d4j9SCOeCuswp3Q3uqGsdt0
Y+/z2V5QsgAGbr2qF6t9agQ8VppiLuerkjV7QI+NrphMh2pZZAXhK/Hqzahop3kVdNbN2Loj3TkM
ffQDPrPNpxbPt93cDy3xhxUh+IU15FwCR389P91bjRvjJMoQ5Xyvt39J1Qw/auq0D6qge1rdHx6s
8O1m8W4eC2+di6z6E7Lh3gMBhJaoFqgZB/naEhwPs9m9P/f3usu7aC787924p7650bP/KAkt0rOn
hdGfOdQeUpi/unjiGZedw/xW68ZmjEwn83wcvZ9WU3q4D8kxzup85wS41fhpUb87X4PivLIFDM6f
DGZM0brOKJn3/PtFM25W9IjPvU7DCPcPFP7x4CWWmnxx62GPS7z17ae/v/v2IbSXJVv7EE9cQkbj
7DtRXfBfl327cU53Cxqivk/pzwL8vugvxlR0854w1EdnkNNiNVLfWq4AZQQr+alWXYA1FvymzrzG
iyu+ERRtr9aeXkPCMkeR4EIfU7CN/z1cbePh6YSS+RcEqysOM5q1u+77rvl5fsA+OuGfumSEN+5J
buPZFv09etY95zLu+v5aTtN9CcRXPbQ3ohA7J8aPilLwVDTLdnCMA0pPTcOvpiq+94OMazngPdR7
CStQuLtxJxt+dMY//Yxx+g7gtrDC7Hr4FXZVeANVhfmYr3TMI2uEncT5Udv6DSO4Ld/mSOXTnIpV
wmWKAGD0nSw71e4PAwQdMIIbPlA8b3U7pw5sd8ECJYAVnf/srZZP3XkXehYNAGkMZ7RcPTr9YSg/
X9auEdKkdiEPgMtV2vvZBH3V4cdU0z0A+Ucb9Wk+jZCGfFQI+dkFlmf0apnSeeRR33/GQ+Zl327E
tBZ4RiNON6c6b6/ntf2Zd8HO7fkvOs88n58+3YhdwZxl5J49p0Ek76Y0jIZEpX2yxE1UJCxp0wea
FMnbLy+C8EwyJXOax300RZ+bq/Od2xo7I7r7BUghXInmtGpu8WANtNXngr5xcHDPt78RB2YZri9A
agszDF7fNI+1ljeWvXwhsvhyvvmNzzcrbnWNl4MShMI01JJHdVZcYx96kK5MVin2uP8bQWFW3Qol
sOnbmKTZlnVUNqSNeu79Pt+DrcZPPXsXcR0cf4CBWTGxuRMNwXDA/eJ4vumtsTeDGWDnEK+cpxzU
6iRgrH5uJk2uJkhN7ZTxtsbfiOuiz6qhGDA0pf9LFg9Ne+8DbeHtUYC3BseI7DAE9p+3CuExLwIq
IfNvIEiy5LLhMeJaas2UElg7wJpGlI+Ri9/wuzA93/zWtxuhTfTcaIjQISt1b834xSOfzrf7F4X1
Qc4wq2BeqW3gnxBS02f5ZqfOLQFI4AsUCEhS38s4/3n+dza+36yEWaNcPOVjBwvKNh61PITj3tBs
LEyz/DX2VUNXiR7M4lNv11HR/OzZ58s+29h4vYa2PIDaA3yxu/EPU4MnY0D/AW043/7Gije9QiGz
2zRAjs8QsAlS0gaxDnQfjUq+MtBcd7LmxthTc93jgQRVZGzw5RJ+yq2ujjm0WnZ6sDX6RsYBfqey
If42pyter0X4xwelKysvkR3AjmZW4Xyf+kPtY9nL4DrXqL7YL+cH/uOLIFo+Dda7TNn3YoDaD1ou
cR/46d8/zfFwfK0OTaKDnaHZGHezXKbsEuzVGUMjGQBAYZM04YXZxhR2WfOls/UikQ7mQzddQ7so
WlDMOT82W99t5BrqhyoEng6NlzCl/k4vPPqYKi795MOdOEf+LYKrYnkJrZ1Tx4cFcKwSs+KhwG1v
mwIZwA0GrG3xUjnzG/SWrhkhv5xKH1btvjpqjZW1hwnYClzj1C89lHHsEn3xyi+j08V5lZacRmJP
8mZjDqiReFbchKErWiNfFukgbvtyh8h7+v8/SPemGkQzFp20wX9NwR/8DSGBl2mRaW0tD7BUv9aM
7Lxmb33+KVu8i66lpb7vzZgRMtzx+abmOyeEzak2t1kyZKijIGypwqNG1h64fRL0AprOa68tD7o+
QZ32cxB3xZ5a3taQGeFguZJTKLBiKqA1JKgTifLACxZlwMUGz+dDbiOLmkoEzljAPnPGcpqnKaod
de1TBrKs2LkZbEyHKUAAlE9bisma0mWxItE0t7Pt7gTfxpeb6gPdtLidX+PL2XB3Qv701222s/lu
xJhvxADtlZPVCk0DxJuuQx+Pfh8PvEqKXVWDrYExdq9iZJbfApedMgi9VX+ApT0/n1vtGuvfltDp
h64RzuFBdejc7DWoq50B32r69Pd3oTXDctXxXYRWUGfxbI2xO4nLEr/v/rtpgMwp0wGWSVt/d/qX
2d9JOlufbARtLhWZh9Pys/0u7fw5sSpy4ScbwalFJnuRYQIdzcHqqpLauUQdBLuKb1xmZ2+BBMyE
gZZNcfBaFBrUD88u4gVw5vOrZCN2TDGCzuMCAnYlfsH93frfq/p7G1xW1DEFCPqxlE4D9fXUtrJY
qS6Z8z0J6a2jkyk+ICcgjDMLCVHrJWnl59WRB7gjxtJHXrmvrfpGsTZZu1vYMibnR2pjBZkqAjME
8YW1YJp9q4a+jRuNePy6rGkjVDMHeiYjQ6iq+pr3z32QXtauEaeTtxaarWg3tNwIdn+nmt1lLRth
CuF5Pa8EebFVV/V85164aZtsf39tAzHW+OKqeSA64XTnrL01eUaMVnqxYNQVTGlnX/ERi/1wfhy2
7q6eEaET1hcpczS83IgHfeT3v51nP76xnvJk7+60sQeZFH6iAZb0GM5hdP4+yz6t3C4KAjyy+sfz
ndgYHJOBD8pCSzxotKaOCy+tJYyDYu9JiJzy6weHPZN6X4d5purVw/jE9AjkbVIeoO5xyKPsbXm8
g7RnHBfR65VrRd7Lbf7lsg4ZW6rf6zEIAoxYra6D6W5ml2U0k4CvZyK6sEJG8ztyjVRwk7ELU4Br
hOqplFwPXjalEEFJZqA5Arp3N9laP0as9ghVBcWiKWWdumci+CLLLLX5HONNbS8hb2wjJpMeOtQ+
xFdP0xyquGP5fdiGMWn3irpbK9QI36mvYDRWYVtdfDePaltV6ZQ3e3j+rdaNGKY1ZFVdFwPUhA+w
tIKi0+tF69Dky4up6+FmvGJSQwn+2ZVACj7f8saFwCTHgyTHdNug5Xnob9Q6RLjnf5pxj0KV7pe/
wpD+/O/89fj8IH5NjnxYt24F5jCoLM/tobrJvwcPY3S0Prk3zaG8YS/N7ZX/dv63NqbBpMiPVeC2
vcRPdSJt+SPZS28ba9MkxssilAzq6SgvCjcq/Swui6+DTXZ2gK3WT715dxbmvhuUFUPrq//Cq18d
hzze1/MDstW0EbgrVUA+1Gh6DOuo6354sIPQ/MLvPiXsd99tyT5sZYhcZnkyHaf+CJGdGHKhl133
iBGxg+NWYD9iX2w1ewhckbrjJcJWOBSbdHcxgdNZZsg1ZBYREAFRX7o7YfWXUP7BcjeZ7H45Qw0Z
hLC0/zrF2ffqariy4iAN4/XhSdyJOz9+Dq7/ET/PT/CH5gzoislrn0eYz9un2459P/3OnsgU0Se7
jaaDjKaff7IHed/eW9flfZAAxLbTx43twGS7a6j+4lCOXBoid0QlNFWj2m8f6Xi6BEAueOeOyD7e
+E3T4BZKrcNckymt2SeAaAU7wQWfM+cTn45+t1cD28pPpnewFcKwRC3ulOYcjEt/vdZhdgTlI2Ja
JyEjj7CqiLtwfHaL+Q6it7CoZvEqobwhSUqr9XFerPT8bG4NrJEJGsfWzMrwKUR/KvNEFU+5/dTx
S/AvWCpGMshmUeJo0E2psEUaUujTetPOVG19uJEKhrLmWoMVmjJeh7D+chNRieepvZlp2+5sJBu5
7O9F7l260SoYrD5Dcs8tekeLoouaTNzaZX5Zte9vse5d+37eB1YN7cSUsdi2jn6+U+3bGBsTrAVE
Ka6wAtEyFiCxXTX5j5Kles84fWNUTDyWy208HNXDBBGwLM779nFqyGGW9c7BfiMGTaZlwxvFsu60
gYyx46D2f+cvMqLqFpawdNo5FG8cRUxP4XElwlnL08iXwxNph7e18459495r0Vw1nZOcj66toTr9
/d0Et7XiQYsHU9C+b0Vwx9cDL3dCa6tpI3BPRpZ6rmYkfebXEYh81SFY4PkLFnR9OP/1p6Y+2FdM
riUOgYs9jvh6eNcG7v08XzgqRugCBF676nS2mb2XJfw8dffdnt/Y1qgYO7gLQ99anrZCpe4s97rO
nuoLK0MmAks3PoQaHHz1MsOb4U5d9rr+H4u0kzxs7Z1GmbheRLNfAb2oevgfQ7SaNT5o72jY51bi
99Cyty87zfzHDU1khZzGGU17S1q7j3Z90QHsP+ZnU96WzuLjlNTmgE4z52Zlexb0H0c8M8mPyLLQ
LAwLFGnIc7lew0/RYt+C6ZOj96rAH6+9/1iHDU0w1+DATKm0m68eXx9Uk/3R1XzhdBp7Kciop2hE
B0iWxQXN4qnfg8ltjY0RkKKqMjh5tbiYNSLOIIwQDR0BL0U/TCVkHDy69+j98cbETKCVLmQpZFjh
h0py4PVypPSTw9dY7705fZyymElxbDxwWTnFwgQX/TNghFLOb+eT4cbsmhCqzHYE7KywpzpN8M8g
IEoBPSrxMDu6/nT+FzYGx0RR0dHyYPuKX1gHaqeWqPWVtVZ9QnOZwwdC0IvSOjOfSK0SutfZynA7
VjyROkuBC9zJ7B8Cb8FYPHXt3X7XQ5yzqNq/tYNSH+Bm4cWzQ+Hw4U+ZPMB2xk5cVLyfKsiuJxLi
b9fnh25j2k1sGFlKKDhXuAuA3hRWN9AmOt/ux2eR/xh+Tc4qC6/CeiXiWKPuxCG35k/HhnSRO+dP
Y/nz/O9sBKDp+DVU8K7hBaY+EAtUK7L7PGhjQECfmqK6Al1n52e2hun093fT47mh6DtHo7TThd8B
phfRwhjfOSxvNW7kp6YjLFA+8tPoFHHha6h6Hc+PzlboGekJQsxzHsx0TFs3cksnCcdvPYRQzje+
9dnGiaEtApZBGHZOwSeJmqCC68nO4tlq2ajQjRq66MQ7JWx5q/RVP+8M9EaQmZCwRpB2hGHMqV0V
QcqmQHWxBG5awyOnJq+181zDCuD86GzkJBMj5vSDO7EMffCDKcYjXiSqt9C/9fbwOB+Kq/oB5A7+
vSTrXoRhMZyG//NP+Cg8vSxPx+D+zk6W6NUCwH2nHxtLyGRBzp60ZxcznAbqhqjPJ9cjKr+eH6ON
eTaxVi2kATKXo+3Kvs7nm2KvGLHV7unv76LVmV3Xr1e0q/pfoV1GML/aGY2tlo1QDWF3hAqgwLUc
CjY4tkSD31y2uZgAKxc16f9xdi7NcerqGv5FVEkgCZhCX+y2YzvtJE4yoRI7QYBAEhIX8evP63Mm
a/dejk9lsmoNHGh0/a7v838/OoT7bbje3itxfWsCL7ZpYGRuIBoGpzN8TDWaD/V16t4Tt39rPC52
qpfgWOWDgp+fyvlBD+ExgZD7O3bbG7/8ssgqXZdEaRxh+948dNFVJ89qOP/VyrskjGJBoLnQ4tGG
3Wp+rt5r6vv364hcIhGXcU6b1iPWlAX08NaU/IDkHrLWs9oRwfYrAKZ//oB/HxtySa3wEOGnuqH+
nE/bhsYP4DACAiLX4Aq9F+r+97lFL+h/7iIGJUhmkFY7y1yHYp4zWoLo8p6B8NbTL3ZSRezi2mXB
B3CUL6dRagrE757+PDr/fvgSHv/nT9csz2qyyXiPksXPhMirpZ2h1DBeS/W3v/9iW8X9yEfmRX4G
i+4q5FDHVXX7XtfBW4Nzua3qba0MreaziUhd9lM3lqGW/p1D7I21c1kEUuFeChm17ixj2LB6gJRV
ysbtkAT+ngLHGx9wWQzSpGgbI8vkziy6napfaffOkfDWcy8uPQ+uQiahfXGuc/qbCDHs2zX9G2gO
T4FH+89Vs4INt8quwrhQsc8H/6Fl2Tvb9a3f/ToV/7iRYsHCBMgdHi2jAonlq1q+p0Ty1my+vvIf
j3ZBCVt163jWW3MDGbQvzdZX6Ar/u+4Rwi426joCwsKnbDwDj0LVB5pDj++cDODmfPqrzXpZBGJB
m+hXP4xnYcQZPR9fIZ+H2D75aqLh859f8dYYXWzW2k+UoFvfnhu+3C0QOiwiJa69lPqdLfXW/F5s
WDeqVvUrtefV97aAuP1aONp9+/Ovf+PhlxUhBKSxfgF28exMPhfKLd8nhqKQPz/8jaPyshoEiOBc
t+OChzsbjhHJ9RVkeiYgjQE/DKwd939+zxtTcFkZkkVijmuW2XNmrJrLjUNVANzOmDyzxsbvEZVe
z4H/DrySSyyDTEica6ans446RBiSmyaNn3prr9c6voFkzfnPH/PWa14/8h97rna8bahJ2Bk99tDP
1N/UMp4MEAq0p/UOFuI7NuFbg3axt1XspIM273qmNSQwPXgZvd5Jnr8z9289/mJrO+BKV5+15lw7
pYoqQBmVUahZyUi9l3d+a3nF/zlSvNV+ctDcPRtQtYjon/tB36ZiPmCNff7zZLz1FRebWyiVxKyV
63mKHqDd8MqjARHnPSX/tzbfxc5eIJna9UBznSH+YkrLaw1pxvnvrrPLihH+iuQdBhwblEYVMNKO
zZ/BSnXvHBxvjMxl2UgljEev7WDPttZfaq2eMz8cJYVo2Z9H/o2xuawW6fsQT0AQxOh+qNSuUkyW
1fDu0/89hEQuC0QQVp2bDriycz2pTwpaEnM/lAlv9p0BxRKCHFPSv7Of/z0wQC5rRnhAlXoIcXxu
gVTve3pMONS8RvbdieGo8+lj1QxfNPb3n8ftrdddbOulApvazgz65LM6BzXv08TeAit3R5qq/N8v
o9PBNebvjI/4YptDDzv321wZWAgG3wdhZf0R6jnmvdDxG3v8UjRAcLTYdH2qzhXRX5JsuqrI9Pj6
OaPX7TtH1RtL7VIkwMa1EYOI1Vl0filokvU7NqEy988T8tZGuTilfAxtzZXG5uy79GXR+QsgC0PR
ZO8WcL31goszirkxscNIcdJuHU5aqCB7OZS4Dt8bnzdupMsqGWi7Skirt/bsqf9KKDu1W3+Eg1gX
g3Gn9F1Zwjfec1kxE6UjZF0sRkpv4ZjUKeQB3c9U8RPn6f/jNW9M92WlTA3prRTwWnNWI+4jPxFT
tmF770x/YzYua2KaaoYjOywaJwsoHSu4scXaDdBgp+NfaYCk5LIehs1RwtBZY85tN/6cB+93QKe9
F4V6Y8NdVsEE6JHOuhumMwQor2LcRvmyPBrWf1XDe0prb03AxRFVqeApINb6HOUb6gBpP94QYNLe
2W9vPf3iRILOdOW3JJnO8cR/cYcOm48TkBDdw5+381uL9GI7I6aoUf49DWc951evJv9ku4NQGKfM
3LJkfU+E9q15uNjVQg19aO3mzyTPIUenmo1+7wA/F0Un2+yTU/nfYD/gml7WuzgQvSHRrbfzHEZe
0KCycgzyL+3Ay6qXwKuoCmrQZxElS9mIjXwmrEelXdO8p8Lyxpa7LH1pe4CZc2jhn2nSTqVdRVpU
saoK0OjeC5q8MRuX5S9866H7xsfhPC7bvajcT/RR79Blc3j19f68sN76itdX/8PulwH2JUyF/rzA
om21PZGe304pBH7+7vmv7/3H81uEaRnKtftzsvVNmQ7TUnA06u1ri1bSP7/irVG62Nj1HJnFxxgl
U0cP3rr6AOPwtmFgaLheffm7l1zs72aCWH+cmeFM4qq5WfMadDxSV/uu5tDWnGLwiP7uRRfWOVP9
snnWNWccV/dtjQAf355eI62mfa/f61/nHJTAVyPuH3MC9l7u3MiaMzVN8lT1pimh2Rk959lfKcxz
vOLVAv7HK2QWtU6ksTzzNLlZ6NqVsKqLKMP//HmY/vW8xQteD8p/vGDpatDHNJAR6MI8Dfn8o+3W
z39+9L9a6Xj0xZaYa6LmdCNkPwlWLOEj6i7H7raZr+EJFHyw+3dew8Tr6f1fvj3edLE5uBzF5m2E
ZGa3xrbdDaRtAEfc6Ny63dDPQPbuYLER4GEGnuQjNIv0Aow4Csx7k8YFAhDgKKCyWjNILOZQ0/To
oo5EJMN+tZWuA/rt2q6CFDH0/1A/N4m4PguuoPZY9i4I+jMEHPgvJOFtVN8P9WIiv3vV9xBfhXG9
/R50s2hZBLOp6jnucu9O1i9rvRQyQdzsRJI1a4AehIRibcoGQtvIN3Ie6N7ruDstFtKU+KFgTzef
42ga7FiAfcrlANwGW2NSrFOoagYdyzSvYLlkNEMsq+0lmx98U0dDUnA/D9ltlYngv4CL0PmyoyMI
vRFpXtp+08tadmmmkhR+jonoUQvPkG7qRLIN5zRb7Lbt2w2FZs+bBIDZ7uIY9JjxDjbfFEclKBvR
qPbDLAIJRWR7bh5ClPSoLV56nFdxSVdwH7tC5YHLlzVfEXFH1THrtqMASiT9uqA9aOYfZ6mQXCiz
dRzCuO9HOGDjLvG+Ge/Miko0+NqknTskxEeAMJ+CV0FscC97CKTKBDqg38yau2TYO1axdC2lGjVh
e+SjOt9fTU5O/Ldre1JHhZ51y3XBTFanR9pKHE4FGQNof8dIOTpvIColVf/caj4sfdGtNIhoBz6s
YPIROdaa3qRxWl3l2QquSjzZtSp43Czp2clNiysK4mP7e6ZZm//ISYVHHWD1CQPSsO3mPikX0FDy
u23m8/ydMDJgD0qtc3fDjG8Q1s+auBKqCArhHXsCLmjjHjoIqnaycP2mYMXnNEUPCFAGHQ93uaxM
0x2ibbIQAAdSI0xfVlHnAX+XetF/k8gbWFDniGT8GZHuZqn3EFDsxF0EPU2lbgjvOP8RRbWn7SFa
/My/LyCadqxIpDf0zEaIcH6yIFxtN6ZfRXPtoAzq5CEsVWJfRjMlpiulGdRGiyXqMYUCJM/5nvMl
67v90HerAK9oFLX1u6ylw/aYJ+w14c4UsMI/TZwrWd+iXHuWH3qzQGZ6RyvSuLYcRpcEVdBhrJoe
ObSKJ6g2RfFLRm8jyLASchigXQklWjOi4rxY86rRzRVpB5t97dSSz9mBEzoYzH/V8KtMTsA87iBn
IyFED1HX7Fs0zXJmN1VcsS7dzQg+R5hYVqXmfs7YkCB93hJ3J5yJ5qND65G/mee5q8bDkEY8vUXR
tMg/KVlx+kQk2fKxAPRKF1wtMXJlBPpvkCBQTdy1uFW3mX5BPStZvqYjSlSWso8duIo5D8n4c5B+
8qSYXL5Ud7rKY7hwBjRWXzCOoilWuMFI+9DJSKoagCNv6oBq9iSMoaBUZv1+yCHE8ZLFMH2GAkxj
FwtUNPTL9AMQsk7exutcVcvONm7bTkZA8Pa7HpgNZ5lS5XeA4kauPYBxMmb36TpM/vMCJzU7pYIj
+7Rb5Ta6z1UsxS2NR8/uJtWyfroH2WEGZyv3LQTcCzWKpntMc13JRy4SMrelmFo6wkw1Gxo20NtM
IWG8oX5AHCmWTbU8B1ubhOwbbxtCCpsAzHfDJ6QbQO9ilRleMC/Efm4gk5p8yZZuznYoKmr6XULd
Uu/COvegGi9grN22U5ecphoHFgOmaWp4X2rVuOajzOvOHeJtoArJEUZGMPNaH/pnzSjjFnrqC0rr
rlOUDOX3PMIdA9nDRtVwOAfdSFftfOzN8hwRFskvM4/s8LshU20/apExCCFGW77oU9Jxu/waGi3c
E9CvTfvbZipk32dHJ/8qJcAIRUqpGuvDjGIuGsrc9gN5MiqgNQloUugplgA+rf15AjaJ6CKquahs
QXnw+oERZrs7BAvl9pFkLuklUEgQY/ldN74x54Fj6NzOsDHx517o9JVqmrgkK7WvVMOKGMpfK0pe
FqidQ8m3i023o4OE/N7o8gpi3XKbjXgZMj/GWJ7LvLj7Jt9Md+yQecDF2M8J5MT7Gc5O2QfCwlwS
44fsUQidLzevVcnR17mrW/0Vur5BXodEdQvAWdU0E3aoJpusDwutwrpd2ypH3AOR5kat9+CZNVWy
a2KVIWHeZ2Ykx2yFr9MXeTOACVtELTSLuwJoOT6gV8b7XC/Hqo+nJDtAkV5s2ZdAUtaYDy6Gn9Te
Ouaggn7ToBla+1LMZAMptVyYfT0R856269E2JmV9EU3LFH5RVyfZnR0TmoUdWcSUXg/e8mnXszi1
HRjVg7bHuh3HiJYwOkby0oBeiGhEG0cziLjbsv1YM0hDXztSMZzSU9vWmTx2siLVJ+vicQoFS7oc
CC5hJq+Prh+aEcQYVs2Q/GV9Whoe6YafWhRT8LhsEMWBnBqkPxSHoyTQ0/lkqoBSOppCtql+pUqC
V4tzjwFzEyQEPNAkxYuRwP7diqYdtvW48s5zCNEIGb7nvZYJlJdTzeaTyZcI+0Rsm0Y6AU1AYbhe
Z0Km82hMEhlwuoKizQH5VWT8wAPs2AjQIHhyqy1AimFWnyZ4cwoif8lq/C2KwCzfClNny5IcMH1h
epASgYmfUtiaZ7hUZsVOPsqyepd2HCXs+yptp/7IQZg1PzFdlgGTCVpQX5Am6ig5QOxm+4YCs/lH
TMlCZSEDoB521yepiOMDjoythQBAiivunPSE6v4oo6UVx6qhtgf/UNXyvp55pwmSoWsAiWyaMGy3
bVPVK1ZCompIBmQJLtcsTPWMrF0UtRgPogOqkE2yymLJp5FcES7FiSL9meeQRG3ZDCNyMsOiihk2
YA+rZK1wTZVrO89pfT23y4rWPZABJ3oHXF0sjuDK8XwH63HFWsc9MlUPtNUru+9yWJzdLl9x9T7n
bTU2H2tVUTRkS5YtbkMDe/oEqdVGPGJNyu1bssXJkpa5aVOw5HxdtbIps2wKmyw7Lwb9YaOUDT/S
1NolLTTIEWhaTusZXQ/FvBjqP6w1cae5Wb0DXjAhfI5KFQMHZVDB4Hy6gkvJ23hA7URK6l8zEG/2
Uy+7ll0taoutu47bFFvlMHhc5BIam2kb/aznvA/1oWZdgEBmntu2+hDNxg6/XDCxcQUE1hMNMhQn
0Lss8ybSGVKkAquNuCkB8AojDeIwogJTzz8Mfov8SzoPMG2LdJ4nQq5gP/Xyd7/JwQ13w0aJAzW+
7bNtvYXoVZ3sTZYYx3aowNErus5YDdJh0Vcug9SyF2Ih/Hpdmni4U83sojNUHBv1FNqVdq4YtoYK
sVtDB9X1a4HTdbW3BDUk8iPky7YbSaAwYcBAxXye52nL+tvat6/cJwIKfNJdg2jok/5IZD035gTJ
emN+jiyG+7hrl5z2AeUtA6TWTiP+083lOGBm9JVq0bywXelKeIAncd9KI46qgbif2cNecWaGeT/x
sTvyKaJqPmcBuL98D4wh61B3EpgfTkgJG7mVQ03B1jtUVfgRbS0Ba7Eb2nXncijDQJbftwxSq77K
G1UGnOfRtAPGBB4JYgzAbDbl9mruNLt2q4iDyjo6AWR32LpsqWtQMBu4O5BeXzbwojjSMSwvCAwY
+bLx0QDcB6hbyJ9wGNn+S/yKaSRogO6SZYY2ezPjHPWLYttUjjKFOPJ1Ntbwv647WOGGHibuktQc
tIwg9/yxJUkC9iUye5DkLvA90BgthgR2YFvwiLvsZugAqJOYlZaFh3RYHH/aqDGYToKmuV+yrWMV
4Iflhh8CYmci3bEOW/XZ+SVtfkiwZqGnJEAvSbCZ6WIyWxI9NdmziUeVfMzkBkNtl80y4l9ovbTq
oZ2kU/dGkjr5OhnTQfPLTVVMDqjKz+BhNdvIs65UM5KRolAJURHO5WxBVVMxUWS6052vmk7x3QwL
F/bLUM0ZMpUglKGc2ENXx90psYJciEouLfqPAYZ7JEuzzmzWu3htbT3smZUTfKMAoyiCXqLqpuxY
cZdqiDhVKPPLy2mYgvg642TYvimYi9PTTIYqoEMRGAvyGbzXVzViFGEj7Ap1OzTW+8cwhwkkgxTS
Db8TMjFQBzbsfm3LtadWyP2cEjJ0ReTBT2UPSYJVtBSApcoAXqyIHcFgrjrvAPhsar2+MNHA+bja
gBnAPashdUPSAt8+VEifypZDAg9fMNXP1leOfqS+qtGk1uFM3jGl8U/6Nq4rXmxDt9pxl09pvg4F
eNOB1xALAfHxGWTiBee4GK3XN2B4NtX4HOejbCi8xGEIpBxQO+jsKTQdCN+FRxDA5ncSyTB3Mgwr
jaOySjT0E6Ghd4CH9qlQcItl1/Qv6JqtY8AnxzkoXo5om22hv5XoMfvU4uqApKSRWCSv4YTFZccB
WKvmRytxh38jy6jjh43CNzklMCWntUjz+VXWlQ1jfDeNW7f4YkALY/tByhBQsctFCh9/4OjMvcnX
dNKmqLcG0dfDCOmZ9tmmDiuxEAj6h/vWTiqFFQdoQ/R9SZjObtIAHKs6+qVi2xPs5PqVDWVguICd
u7TePcXMmmkq2FJDgLBQVii4VpqA+fodMjdi+l7lNtLxHSoKu+guYrD2RrilK1TdociNetqaFzNZ
Pk/NRNPHPjXtMhem3cz2EatzwfneNqiHM0XWZnQSNwZUd9h9g+j7CMCqcRG/qqgDR35LEDMJ5UgM
OBJljJBOMsEBjcD/LZOwQRbjQOB/g6eaA02XwQiTKvM3KvXKOjQs2ynCiTDC++Zl0FJn7W3fzxk8
+tlWvtZ7DV7oInYJ33wzlwtiKQlHOheMDGgQY5PRFxFFaetLAw3S6CjaWYfPHdkmVCEa+LOvJLS6
eewz3iewpEyFDmMM4pInL3UdsuRrg8XS/Kq00mEtMmndeN86HDef8wWlmJ9qmlQzXGO30fSmj5l3
2Q6GoxZnYreBNIV0Ep4cFBzQgwvIc6JteMrg11UfhB8IttWKlTWeATRj9VCuxgp/6+vI1Mc0qnqY
kK6dquYKLbDU3KsNJJGwkwShDVUm6FuDCF0PTm1355m3wpUVyM/hdqA+jj+jddOF13aMegMFZYu5
e2RSbtU9Sj1NLncriKuob1BIkFtZgPLujX3StYQhUtKA8UyO2YjABq5OArJ8Ccd41ucFjkQ1njzY
HEjKvqprqGLi66ZPkDRYAocLv9TSFYJ2kI6Hlg3wJLC5NpfBMaNgH0O12RDIS2L/xyn5qnkCVxW+
wJBUcMbgG1Ws7CvD6wSxdlh3jy5F05UvSQUD9icFcNryXQuLOQINLWIx4+XrGQN5/LbusPrxoxBj
0yXLR7ox6GI6G3/BHhwR7hCVR9iisKkOVpQjbFfkDtZG1/ca9kLDS45CxrQuIMkXAf5jYWp2YF43
3XbSr40z9xI2cvgWZjXzAhMHBKSdAFGzh2yKOX1Ai2lYwp5k0yC/NqKrdHZP8ioIvzcRWhGi40j7
vAnQlUbOKN77kb/CT+JGNmI9grs7BYRRUuJ6XUy4McRwDV5Lz0v8ufwMUxqXU2lftSgzNJvqNqHH
NGaUQ6qf9gIVQz0641e/W9eJzsDjQiPbdyVsyMl/GrDLyfCFANuZ46qCEoKw162JV1pfRRMaR8ZH
X9fiwa9DKu4F9o3UZRJJGBI74cgsf+jRV6s4s1yvoD80CFHt0UMGrjZyF7Kdrt2Mgsr9kgSg5KHo
j4JclLy0IhS8xrz0BRwrgywWa130LRNJfAAr9nGJyQrVDgiRJC9R0y3Q8m5GCfuxSM3Mk+EaKvdw
h3HKe60eMlWL5gfgE8qcBBZRZcuK1AwbDTxhi7AkLp12g8oqpR39toywafD6APYMqH1xTSMQzWo5
CySZvVMQNVVzmxxw9w2VuZpItMzVpwpCEfrT6pTvnpHTi2yDAL31/nfnuxg/RC29QrCME3eTctx8
+R5ZItQ07nsAxde7GDcvdleee8+mguBOU2FfJeirqA9aJLrdylxPtP6hlohnGA69iWa8xg/GKVou
vA7xqWVa2T1n7RA/LiFHBUm5omdo+pQgMoPNZ7M5/UlyxkEpHygaET/DrF0aC+/NJeMh44jYIlsF
GvgRAOct2aA8JC0PJZTta7hOsYft0sOrsPceEQOOwxCuZn0ASA/prRKTw9RXLsianwmCh81zDDJ5
OFsgLoIvUngE8gOLQiK+mKHK6xfbhQnbBq14y9xjV9qQf8xr7LUnLFa0CcCCTrIPiDxt+nad2vUV
2oQzEM72vOX7AMiusDDM2px8qGGhkKs6ScP8Q3Uc908MSEsFtlgHtTdTSYtWyypINsKlje2MKBli
Jgq1YK7J1icglZCMLzG3KwJsa4jR4giPm8BtywYFNe5JizD+nsZGiCPEzBvxg2wIin2OcYhMCNSA
xSqWUxWnbYOc3Nz67ISbnz72g6/TnaPchcKOsIGLTaIlc58g6hgdIA9B0jIa4EzeVlDpties2emQ
bLTBsNSZqEvJgliL2o9jc1PD5XDXSChQV9CYasAR0WcC0Pgwu3af59H2taqG7rtsZ0xUB/Gl6Kaz
SS5w0ceRIwWUe7LXqPvoSu3ErK6BtEnvF/iONwlrug/cG/gS6JMcTnXPUsSE+OihtLtmn6utj5/g
m4tnTrYQdjm6Za9GhUYCBFkgkNRqOhyFMlVfrjjq/XHiW0owohIRMdwuj33PbQCoe4y/jzzMH3s+
TbeGVBnEodaVIQ5erQnENBfAkygMkYNMenO3Vehl3C8tX34h4M3yRwVjW5yTClbg9fzK5dvHi3aQ
b0NzM6JbvDI/fB6P13kSEti+VYdg1FJvOS9wiQ8/RxJx/4wK/9dE44gQ7wHxZGN2HTYLQhD5YvVx
2IBUO25B0u2U+UgmuzrohF3FnmK95VMlyQnbboI5y5M23lXeDl8VD6Q+6q0TCDgIzYp2zNNxByn3
8DyuJJwSJmALbLMCun1YJnufUz2mCOFp/kU3TvwcIq8odr5jbVnjDklB6mLNV65IpouQ1ossPLVZ
fweN5TzaJa7uHroAhHK5gomSfMhHwx+JrcNWEAW2+hVslOQDoonxz5ZC86GUc5+fEocNXDTAKToL
P2njkKBC6mFAA9042T02okALYACRb0K6StxxQDjTkveKQxwMeZhHM4S2KRIPmZoiQSnrKWp9mxex
gukHs2PVn6cVqPdiVV2flwMa8Pk12oartlQGiKxCxKy2JYW6SLRP43r6zTY9jfeIpVuDPA5A7PBD
AtuNWXBql6ktPFGT+m23ISoHWDOcmQ565KOVt4Lma3L0CQzvYw64+oq4TLpFwPzhOmMFHGKJYkOy
rZoWc5D8plnRj15QSCg9wrzFfWYwXrAwZbPFV+w12rEf4MLfOY6o9s6ioC8pNzMkU7EiWL1drZEe
eFnFC+YeWXiU8NY8dT86HxBTqZs5VgdkCrm7nqc4/E5mlbcgzJHRXY1IcTTFkLbt+qGOXocKUYux
28XpwK5AxKq6Mk3n9D5hvD13a91PhxjQKY6oDIGnaFth1usZlilDgJbNaPUYQrTucAjgb3LdKf3L
pUF+ypiAqmYdL2NysEI3XZmDYccPILGtobRRXrNTZtfxljkslCsJC8d+dGzkdyqTmTgsW5p/7KdR
Iv0hepj3eTN9oy3K4Utul+bGQD8SEcYFNz+YrBP65NOBO7P3uLFztDDGExCEG0FmQnU+pXfZELa5
jD28A9zQ6Fb5soAGSOA96IUj5qasRewC0f+PrO+w/EfdxneSz/V1WJG+2EFbD33mOYvo92ToRnkl
BJjee9bZtcHg4ZZDaocln+hcJZ9qI/V8u0jP1usMGU17pKNbP6E8erjPhOTioU4WbG2D6oZ27+EF
4uWWZd3RqEntBgBytvtKKXw3bCb3KV5WNFePBiDsp6nP6S+ZGvFzbYSscNtNMm7vfdaM1R4Rj4aU
Dex8WjLbJ6wcbDwuN7QbfHNCJHOpvk0jMg7FZmD4f3II9P5WUCQ0uyHd+HRKyMhwNXnBTYuIoZMo
R2pjhS2/bIR94kwKVWo6E/9lidIFl6ZBHVp3ak0aUATApKElquC83HlfSzAE065TO3wlCb8MUgTb
DUyR2D44ZOECjiYX8XJJ2tFfuanufyClwDFYsJnoNcHfsMJ0oKbcCgBeEcvHnY0EGH4agcNlq+ox
wNoLV3mCqFkxJtLhspoZv+sTnOdwwF8PftyOvL9SPVun65p0QBFWr4cXlEOy9rvZsu5bAytvfOkM
pe4KqUpyv60WPyvWa7UVm82Se+rnbipi1D3cMgYbM3azEweYoO3XVcvpXrN1/kp9NsCHziMN03xe
E3YUGZG/etelCLIjLdwWm0qQTa1R2FwiAzWfaBOiHDxzeBegjoMEzfjaDAcvtX3xNGYGHfUx4A1H
O1LAyHmoZnryfa1eFMqFPlJYRawgNqf04LLBTjcxan6ua3jjw7O2yYjhMDy+QeuaOweHMOZB6C0X
V13f5OQnm+Z4/MpAiFcHlLhlMFKsSj50q/fyAIaDRlq581btmaa4BonvcHPDaEM9TGzF+izaAe6K
xpEPP8mPUf/SDcinvvR9k4Dk2A+hpFXOP3auh7hd1PR6OC8UueYj8lii/VBZkISOUZ0YebVOYyWu
rIDnWgJPHNJSoWnwniAFZq9iwCAhzblh5D4AQ5jqqz6ZNnY9Vg6PHCHD1u48yivIbRLNbYrVUkfd
3k2p6ndTHXfbbdXBbGlAe+2adt9xBPuPsEdEU9YxNwN+2+Aesm7pnin8t+wU1solZaNR6QKrP8j1
Q79mCKKiWkHgqKwo0m8OZrj6NPfQpVJFmksIiB+bsE35WLKYp9txQo2a/QnAbW6OiCPT7TuQulg8
LuQmFGb8H47OZElOZImiX4QZc8A2IcfKmgepaoOpWiUIxoAAAvj6d/Kt2mTdLZUyIcL93nPdI32V
3EN5ug1D9iX9WD3aKA3DXcQ2syKZu8HpmXpKo0U/2cckdUppOdGYOHmBNUW11rcV5zJjHrp/o3S7
MT5Opp6G31FUVFr9Xtl6WtaPS0DkwFzH2rYV0xo6vaEN/122ti04aXo2Q11qy2aR8t6IriEl3LNw
zpvwtFdLLkx9qlvnQQaMaUmmHrTobz3h79/TaFcU9FGEsM3mzK1LooomRu0Cu7GKRzgQi8l0AepZ
UlYtjXpEVS1SKpraTZm+BiJP15t/KLaUL6mpY/S7MM58rvTcKRCC8VHbu9AriLzbRWX5qdtHejjF
2xA/SdfdxDGbN/3g8swX+2BRK8plbjOKYsIbQWCcSvarb10hV2QW2tSEvW3k89k5UXVPLXw8KIMX
dx+0+8uj2Jz+L3eB/9uOx3p7bliYTTc2jgoWtl09rHZRY5ZVjhOQSh49v9zpqlucVxTAcjrZMTrm
eYVmsZJgZD4R73Pu5mluRHnpbmX0XbGNXp7U7Pd+pczKsn3jDqL5PY3RyP0ZZeFrEM3uk+6s2tvX
nRDuzLpFGffFwfFUyKWry/Za9rOzcIQV2n6cWrdqXvUmu/MadXXz2GgxyEvcZ8gdJmgyc4KUdNpE
E0qYvQQMYZr3TjS4eudaDn8FChp3S1V5exWaBh08pS6tqadE6JX7Mgzz+n6UDHzYzbPN/ady2ZkU
C9LtdjcZqTqr3HXZDcn3VO790YvndPBrp9rnLRjFKfRmqp2tLIdXRMvo31rW8bWabcY6kJW27aey
EuGvsGdQyEeEK/VT+qq8n1WB8dvz6tr3liM4d3f4idyAdebqtw2LIYJKWr3t2ja3xXUiW5Q+NgVH
MbKCNNHvWg3+9tWKLMiLhGc7b0ViWM267YEC2ODaGlTjPXRQ0z5idDIRLxbKEmfXHqf6h/Zxjh9X
2xupJMzIweZIi32qHaJA/TEKEVuHluCFOIyrDNwds8Pjj9ZuYnWfx/HyVQzWvB20xYCad7U6pvqu
4qa2UaR7ZsuUu8qIyNGJ3bjRx6CscoAsch3nT8je30dKPjMekamK6MkNF7LGabNl/aySPGba0OMy
h3Z4rXxmsHS7xRTGO5mlrLszfczY7jdfFPKgmcPsnomNG+/IElo+bgsLpjj2dUTF5xodejvVRbJE
VWgde+8be8jTGv36fcqdXLA7mA0eaRi78++wn8V/HEMuVe3ADl3mFPDDMchOjWdoguahMAFgE01q
tqf1UPHZWtrMORbKeLpjmVFUQrAV6BX9g1Zi2tLaFcN0jfoM1Xg3UHrJawukUO7VYOXDPjCsD34y
aNX5n4Zu0Xq0MnmTCju0p1d2eC13lmvUg4zb5Q+JMBtywBiQ5hkMaESL3mbvsnrZNp7retrEPVcU
/xarnAdpowy891lw9VgpsWV7JuQPzwBf8cXFFY9Sr7QdL/HbrFyf/CHr3jc+FZkYlRep8jSisUVx
9+1RKZ8YLVcNfyRPZXdaaKPrvRJi+NNExn8zmT1cIVfjf7GTj28jcNGziqP4takbFihv/mD/DksK
XuTaavtLS4elQCtXPJlahU8+/fe/rGYPNMJ3oz5WKePop6TV9o59GwgnwUuk+0Zjzv+adkV7nNQm
r6odhLkp5+3Dhun8F5CVSi0Dfkm7yqatYMHJeo6oIw55D7BwUsuw4VIsOuxs72DcpesfRRnp2UP7
jYU4RZI5XQ7O7MLOkKnvOFg23Cqbcos2a62rQ9Y6+mOM/PVXHvO+3ZDZPB3rGV9AlaM+FmtRVsd8
7o1JY3+pnqO1z545R627OczK/2pyTGd/XJBWR5PbGQguVt7qLfNZ2ZRiKTOVS+8ydnqYLzkboMoT
K6vHP6Fc5zOThs07KrW/Z6xr5yMuT5P9a5IcmAVp6//G2R+cQ0YwY0iqzaOipjYMthPRYfaHOyiH
cerbKi+vOcQ65secc/Vjrvgf9Fg3BdjX47DPYi8PE564CL6lWNTe6yhkgB0s5yGQcpj3ORWfTqAE
u+AweO1UXpp5lNdCM3DikFu1naL6zcj6xbCt6ca4wHVfgSHlOPbhFpwQqroPRVWCpG2mxt5lMCnb
0Zna4arMrfBDaIQ0qyN6JMdyCbxGdWhXVONDGOzHTBRPOp7zOeEHK+ydbZNv8pXJ/1bUUNaRcrru
r13YuoZRXwuzoKxwk6+3RamProrYJ4dz3OvjINnHcQB9Kpv7RaipO00V1V++ORlqfk8BE8Vj8TYI
Hjy2Wq8PjYldZv8Gizi5yobMzsvCe67BBy9ZVzpvcC4MSyu0hYFgK7DQstFDk3gAdtXO01N9jVnb
iayu87w8IXnm9tkXIVs7at1H75yMAvN9Kyk+UaJaFOOl/MPXjIQtbBN+2ctEdaE6wUPXMjp4t95E
y9TrzWISvIHYSRoWxN+PtitYNLAsJ75SJC9D4V4adIPZygXtA92/v2s2OVg3d5Q5OGtL38hwBo9i
Hcf6OAGDcG/1Vuuk+eaZ6s1d6vpvK4bimbi2z6Ae1O6kX2L+vl1VluelsYZ0HErzTofQDkkmN3xQ
qyqrf5TEOjqPYIVDqga3PC5xI36kzd7Ak14jzQzxlo1hbmFpnWZN5gf7mMU3audyY1L0u1l57zTY
baldN/lZZz4HK/vWpXWpMuNFFxTCAMioqf6zwrjX2FA2JwwSpzXuskpu900hWE++6rCYU7RDvh2o
uvgaBZ53bOJl3QdFSW1cmBzKzI+1emA/IKaakNOvyRvoFiC5XpZM2G+rCauLLNr4w3cQl6iqGRgo
smwwiVkHj9nTFfWhah3Mi25lW/XUVO63rGen+s9Vlm+POz2vKkpwXiJuicXR1iXPvdl6nnKZ0flV
velo25FbD4E2cI5hI+WUrNy/8xH1hZ5Le0pJTnmOxJTjzJmuTBOGpwlkNPxxdIUsSFvrJX3XY+bJ
KQrru7mNBRZtK7ovUFHvHOAPFtyVDY+C2/E2aKgSLzWAFndNGSiQmiaQV9R39d8UdM6RKXriEwBZ
WkivqmgOqxPgY4VRnUXpPKEUHQGOq99DDlmUVLaq3gdEhQJmECd6p1XT+q8o0cGdCoQUiW/xzuww
5flLtFCRTBJltsZ4tnO6Rlo/4W3/OOhU+bIGrR2mfhaV5orD1AzH2blBvOygLI4g05M8Z+ug53tt
Fbl3irVDTBOM0Px4VP2XtV/Gr6jS66+iXwi58Ny72cFnRcy/Vk4m3FmDnF716nbiUMwluNuqrfy5
rkQ/n+jqtJsyCmHygJdro5Fq66lLFWrYBDdu6qc4CJf4ECFL7pvR0c5OTJwaGWrxd8xnxCKadTMM
TWiApZy6bB6iWTevE3T0b28uJ8l2J7HWSYbONRwmZfho9bLFbYLS5P2LZsRwhIZw/Q+OePol7aX8
z4VV7OGmWroClWfzpcnKmdUro3aWC3LGDRqSQbs9QFh4iSOCXpxy8tjPvrFCeMPQRV1Wk234JJ3p
bo7i9tfgaTDRnbfa4/xfwUuyHkTH4t7TjY1gzQVGUpfxg1uCPwRLMm90ygwzlZjSVJfJy+JXblH3
OeuEe6c6x/r0tGXtfR8b3rQSY9y//dC4zfaY+DM9h5SLe7DsmkoaLqk45nHJFWrJ4ojdISjTl6L0
920JohD2fWCesnhrv8exQr+z4smf8V388csDbvOPallGGqK6CfezJYJ9tG3/toAFSbu89WNxvklb
dUrY2jrTHwPkT4PhosS/cx/g78Ov2LGUOAw4Aq+ztbhfPAP+Y2D3xYd2oaHhCjSiJNUtyBAn8vhL
O/bw2x3ttU1r3P6UfWNIMZ6Og6cVS5Vx8Q74zWCTjE1CXdQWimDlfHVFOUwPKqNtRLcRG7GV224C
CEsIAM8Jve9qU+vrJjhmOVr5JtfAmX9bq18fEc8XrEsWPgdbru7KILi1Co3f/emWsfipmA3xNYwI
jjuHcZHbbpXdMCV1bznWrsCCPRQQOO/LrKbh4NquWk8ji/A+fRFXuxDmKxkpF1PquW09oHXLNm36
0pH0f1Pg8LkRHUimJh+/3cWfK66fNRuSyW22Z5ql4U6jBN8x25jjnzgq/DaZuCaLujSvR8Twue/1
S7U68g6UZ4gSS/d1tyfeTWkYxkQlZhejsw3UuGM+HqgeFKi165XO93zKEvJ3GAee0K7z/9meCsKU
PidGnnYCdXJa1xuY+U1acWf8JfgdLEX4Y5j+8cbOqelzGDb5cGM4zK7x2v5g0MwWvEjX+VM740Zn
dRtOWDOlMHM2jq6+Ck7w70Gy1Ayl2tkT5V9drt4lKGP9wcG8eYzsEtkxR5U44+AbjF5wqRXkWjof
xoNUSTML5DS1xcr0iYiz9kfDjHEDjD2w1qxsRPTWv/kEYFuq2flF2337sx1O9wJA+IFMSsY5b4XD
D2NGZPsNh6KH3RZmS5lk/Gn3a6azvVWX1mGqIifto7C5n4qmi4+mCJEZGD3tv8WyQdXMiAkQSoCK
2Q9O02HOUEJkSVbxuy+Q6uNOrRUVhPLUdAWG7ttdsBUDI6ubXK5Jxc2Hzy7k+IbCW/4JHWh4fC3E
+TG228ukerQEzr+HKiqLd6vdOPrHfEURLDGNWCRWj++A991dIdvsKYaJeLOg3njwbNUcJuDFR6ut
8WissTwZ5WpI5DD87uObXp2FCxhSOy9X6bkcd2tRjacoqqY4ydtFgNNUTXDilTXeXT4Nzo/d0nfs
Bs6ddl94LorkGIBX3QaUUwuH1XruVxOdKWR1sw957fSusoL5r29tQBBhL+wd2yqmT9PnTOBcJ25Q
h1ab+2eu93YX+QfE9uUUdBNVexfklZMwv8Hdz9Tj/wVitH5iLiwvmXLWUiQtOp9JCB9h1dl9ReU2
Vz1Ii3Am/V7Wvgz2zNmt5W4KrfwHLyX/58vafinI1TQPdCi8UlE/cyoUIc1pw2qzb+5T5zh7vf+b
+90vz6x5sN9hAcvffbZWz+xCV9ZR10v4XUf0tDsNqwkA2kT/Lc2wqcMSTOX3aNZ6P+F03TudLYuD
tBaEbnZKhX6aB4vHPlHOnV3MsZRsq+lOw+Taj33nTUPCstr+pGHTagKpXW6ndUQ9fdZtPl+6pY7u
bCCW9yIgPzf1LDsn0LgUBWZ3bf+eNYyH8oy716aZ7jx77d4BZ+rPogrmp1or9EYSUyeAjeCNOEf5
ArF52/oKI6/TYRrjK+u6ouzYYV33O39hHP+ui2w+0wI6lCWQqsraBE5Yu7zvI76N39I6p0b6TlpU
RZwuk0FDyOaOZ89wjI7RVN7j7VnfcjDaZQnH6N5zsEdpz5K9s26sjV3py1j969wi/zs2Ub13Q0pz
ejMkY8NNgdwg9CkGXzyg1FoXJCpgFwxyi9nDqNafw5YjDDa57cf7LY41NPKaIX13bhxGZ9eFHd0Z
pM43Su5RQ4XE0BVbVkbRJa+olvDP2KeQh+P2d8khPDDWIc1VPYa/ZiekM+aDM/e1XYhHO2uh4HBD
kFw8qodqF0yiK49WD2h4Nwo8Uih57ELXYtkGC1nGkQEIXhA+903Te2ldqOzeHj3jn2q/1w1Vgxza
5TASXaiIcQYmuPRztz1vnuc+e2giBw0FUOzXtgdBXSnTlgTVukQ+ZavPlWYjHwghjF74ts29dH5p
CsqMn1Bgv1hZmZWHOHbHN2rW5RqtdOcE8VCwPFqt+iCFZ6GatHy+/jab9wBJGvLG61jBV2eW8+0T
FIFhJX/Wd/PIWFUheTAnmw4E84X9Le/cU/GHlGuR57hjnSWKJKjKG3nEueuN9wBV6JBA7JPcz0pH
EaM1cxm9wS0X+mkz+OYLk5cWUBjZG0X1JyqiTknf9HxtYjbzk1tkzWuBBPksGrtLmybuXuredpOB
seXdCQ1gvnfsKPi2KzU7d4Hwx+J98UP7HX1chCxU7+mvJysO3POyxM6CZiKibqEGyLPCufhyHMMz
x/JMPtEoM682sRrHWbZdtXbihYwCw8uDjcun2Q+mWlIHtIqtNUU/PYc5tC2zYMrHZVjUvYO1/9Rl
UNFcbkXU7ZHDvOEZgEFUHhGHKouvzmasbL80unPKR8pcKqhyMzTNcYbImbRIb/Gu4/OvEw2c5aTZ
VLvTsan8TaZSTaY6WjNN4Ynd0JuLsVqCV/QdyY7EoqIrky3fmvEAZdalNhGeeB+6ZW/zxjv2WTKl
+5kfH7V53OC3d0Vr8wNkLnuzhPaj3wHrBhXZ0Br/fx5EEXEm29lX3Fm0m83CuPLW0hdrjM13OUgQ
n4GJ48whAsaQjK3gP4E0doV8jpTHbW4vanr0esECnobmGc8yrnknHOERjoYvCH/ywsaiCLpiuAvn
6P8wyTjHSdBO/OZAEnOcDh6R/d1g8yTv43K1epiQ6rbrZHBb6EMab7Xz6pUJ4TlsxftaFTWqNPVl
h/vLp3cXOq34j1En9YkitX90rNnCPrq9xS3Frn3yLXvhtgi9aa8VIY1DlXtEVwVXYXYpCtswpLrH
XrMi91kb13uUuIoHuVY8Ko6jtgd4suGOEzY/txW2SVp39oj+P0DHkh2y6sO8TNsR+cg9rEjnD2GE
4uxNHDm1ANt87AvPWPhiM77zaz3xG1/0EtVvjH1hLMu2lUFxKvh63oJORA+6D7DVGlie6xLE3Zsw
pX6Y1FRCz2U+34bX8jFYNabxDs9zTDM4Luo/7jVsBxKnp9COQlabUl1fJdbgrw5p6CkCigXSpCA8
a2vBc8sdtN3O9MUv0Tu8ZHngfjJZOf+IR3Ab6l++7KIOis+FJ/6KvLB8zTwBTurO8wgviv9FHoUn
PUe6kO53FBTrxR1i9D/4OrDdfurwCZDunA+dRaTlK7974qGK7kydyVdZ8ynF7NzgDncJge4x1HFq
1aTXIsHAD/4VumsAV+cyvqo8t46MoyA8ZLeUZrMbfa42HRcb69EICB1lzrelR4zQzJvHLz2q+GIK
L3wUk2zYfrJkj0jO8RVILHhqprihZPENht9qD9ZBNb58HYeoeRwslR0rOVT/mO8OU9Ki3+1FiQDf
EIlsAQZIubmkdZGDgmD5L3IHnqWqLSBhzNjF9JIYOQ2OzSFH/6w+fd8d9Yu2R2Qk4kL1yQkZVSlD
ONydLiJvSv2xCcAOqjqP9h0BnZ8Asx2esxtIphA74D2vtqcG/vahphtOaFl5tTvPDZhwEQf1TyEx
ScNhqM8isttjFErgId3kX70NF3dSlpt/umN9s3G8W/FlMPJpCgqvPgFI5nd2rvUfS0YdoS7w9seg
XqajVZFuSJ15rco/fliO5yrP0EcMZ/6OywgaMAk8cgKHGsnrY24WQt9RFbo7TzrFfBiI6MYX1ILN
eXEid/E4aRT1JcISPaPbbV5/bPy6nHd53RTzXtuTE2OD9V79WZaewcoOQwFvEq5xd6g6aZGpWIXU
CbKDYqSVaoQmeuINaxqSi/3FiEXbeiBOTXFgx30kUtr50dsLdkNHb/Ss6z+HLdH4fVyD8b/eWMNy
CosQTT0kbLYrrYFo8VZJKU6xVbCUqYmjon7QTUDl75MJbnfbcINAczFF89nxu9I+jfjTl4pABSHK
PpjxwYeN09mJor9lSG+2kxgEwa7qyzw7TfTGCOVZCMAdlDbgUBut6h6A3f9rVXksHzbRZPHemQKP
Wyq+LXWB9u7phHqNzywDO2jIvYTmWxjci7TRdU5uAC5iOLCFrqyhLw0fMuMdULFmajy2py6uk4qt
iUhHz7P54Wqc5yt2gPMh1oAWqoQFYcp2kJUp0lr8tkStTUtKh0LQYPU/wjausbFMValj2zIPq9e+
IYa/VrQW/qyyfcTUfdzUavEbVI7YBkf1WCj12hTM2jFbTyBN0nsmsizdOVlFod+oD4vlCPfqHfNV
kVVb0SgeOX5kTZ5AZNVBduTPgeIWdLUcTL7AqSlLhg/rchjuyrIrmkTkE7GlKK7LO6xj7J0WBlrs
bBOFp3nrb8qnc+tbepiGpLON1yfe1oc/VjRU0WOxxlud9osYH1fw44dQ9e567DXq5tzD6nM4Llmz
dxU5OsK5A3R6zihbOCd+63u0QZrDzS1oepkLSDbfl0wUd+ch5IHvyWlGA6bpvi6mWtLp9AisRqFD
Kyr5rxko9GRif/wXRbPigIHf/dOTigqf3U41P002rZ+kABp19FevW9O2r9X0MLAG4sAFKNLYFfre
jIZcZJHRfVtryd6LJC9rmyPGG/AfOeoWtCZkzTNFaud/k6iO/xI8wfHjmmY1H6ySepiipkwYidzJ
3cKFw4GLMOEnml2VwW9AncAL0y6UfVcjeIyFIji59sykbL166T/HrtB43r3n+MecJJL8ILWA0y4v
HadK69zDldVDfgW4QAzkS5iW4C5D4G6SSG2wCeAn2aljUOeLiPuwv4EsQ4Pm23Ykv48im7x/sztX
733votcR/O7usq23qY2yfBbcfsVonZ3CFRGpubH6YqweHtYUV+Vhi5xgaimsK8z5tQyzX0vb6ChI
3TpyD3Hjr/fhMNf2B8xv6P+tNGLJo5eNwxWbvWlSaLr8K+9JJ+8sJiBx6cGXmuXNKisT/DAibuZ6
ol+cJ841YXmCwlTS4hMrRqmK/SrsDxMNg30BM5TygOKY4xYu9g3x2VT3j35XmMd2jJ0+7YpMX+zA
5dbNItd7qVdmHezIg/QOB4LXHm/Lzl4jcvi/eTXQyl3jrp8kYm/vuxNxi2pZ939vwPRLwwDPYiex
tEGOGx+O3FkwLp18iJm2GrdTVyaRNp1zGvx1EaljAesmpNFA0gjS5oBDI+m8PVfg3LpJb/tlsHew
Kuvn9gZ7V4lVAgXfrYzO/QMmXndpBUodPRDUjOq0Ix5ZELappuIlhnvuOZAzROIi8gHv2hrGbU8M
p/VJ5BOQ3sWgLVcuFHUfz6vbHDpJeHHHsAy+vFhX+Ydh4AthJclToFDSr8ZQKOHWki46NaXlyBc5
x1H5RoLf6R8qVGEIGH7B/sZhufqhheTi5UXVIaxQSicQMPMDK3B1+J+ZagqFuQUQ6WXUxLjgZYjw
ADZw4c/faFPiCLSVURrdRRDbXFPRVPonWLooOqhg0P2x4BbGdgRD0XddyYuIdUXXzRAF49BW9uVY
MfGRMOjbaCk3OnljAB612xrGctyuWOMs+d7yRq2+qUaRWncNdBvNcdh5iJGdQ/D/tSRvpK+oSSjC
q4jC8tqD3cyEUDw9vwLXbmE6Czq/tAbuGBIur2V+yjcV00XgGaqPCUDjxXG6OtxPupTLcQoUYy58
N+uweJkE8FRqE7hITghfd1FUrvEep04iBziwpPueQCgesdLeUz+K9QzVrSBgeykvbleDXTAgoT/a
0ea8c1QPzafN6qk5qUPUsLPwYaHOzIRoSgojsYq7lXZe8YJX+fAVA+ucRq7g7NROoiDgO45W98DR
ocHstO325fNq+cNzjvD4l5niA2plH/rDFUyoQAUKyW/JtBvr7rvFfg/TTeupfG4JcWIHdeGWH1nR
YHcPRWPPCIIMbQuXT977SfgJg4PJc4wRwzF+CkZAmu9ajrz8O7ftZfu7aFHh2SGmVvtQuIwWB2gO
lEU15w/REe9LYK34wmjiWbYzR/WLQ9p9c9IgJDd9bmLMjueyko7+XoyPK+Jz47cXF8NK/KFjWvwR
nbaDaOJ+qaY8OBbky/wVePrWnSQmYxzYmsgeheSh5zHwT01nvPyL+QnO8M9HDmJV5Lpy8N46nFJ4
J5sQi/pmNZLSd2XXND7eEcbNJ8MtXRR8N9IM7WmrSjTNrvaNYTpL3k71kwqJ5J5RH4PmYVyXIHL2
pQWwKwFsPrsCTprp7cFWnRl8gLWOkxb/q8nrhVcDfiUA+frReF8KL+/WZ86b7zOWve/jw5L3YXaZ
fWdc7yzMlOJqjaMufjZ4Anfl66bM/8xJWDfAChB2zfvICLHyQwyeG/0qtdZetpMZh+SHm7chw/ur
yt1GrFEdKmHOJuc41KfSk9NQov9VUWDtexPWTvYii9I4xPCculX3ozGEQYp280ZzzBnoWwjWaoS2
KfbsZSvz09oziCtKF0WoeRfRgYF2D13vHyqn2bZEDYWvuBGbIGJUFPoO2+uG2S0+1y0X5V08Uurv
5oC6Wh3ruecRnxGG9Lls9WIx2Lddsvcby8UQDdkW+YtfOngQaTb4LQqFbfujuLhiIvO9Yz2eN74P
IE3jCQcfZT0zneX/ss0EspGvDhD9MLpxs1+wMcdXsGzRPqt+GL07CLOA9jVr1upQWG4kn/lMtidy
br7cM0uG3qLE73sJVhHIRDYVOcw+jLyXyho0VbNTY+XBCsT5SSH7mkMWiIqjIVjiU7NYIxDLYECh
K0+NzS9h+MGpF1vbic84H3lx1BFjYADmEc8ewhrl6mHwGPV07+pqrU82vNL2aCTDg4bUCUSX72Xt
LeYkQ5nxV5+XeFZPUHKl4jF3bm73vG5btvNRXfkFKLP2ObKtIVirYyt8QvbMOGgwkdBfsCw5tQNH
HsMx0KwIIblA07zXLSgT/xi7kGlDwBNsfTyZScXVfRArEwJFNcMgklmHcrvObbZsFrqzjd+ahTf9
CisbQlWsHlpcOyzbMWeD8o/aCJcSM54zcT+oBi+plXB7PFU9hNQaO1TWpPxfiZUMYudaHTQ/zt3y
ZFofDqbT1nYveqD1nRbCdMwYWexHG0t028ekUqioBu+xHSpvPduNIHi+TK7E//Jm3EfHiu0/LvNY
oA+k10a7FT2u3MumJ9oZhkjRXTDm7yUvHUMjw+HFYoLaH4dqjFOntCFtxVT1+3aYuSTXmus2GfSK
DVf2Y3H0Otd39gwcQOFjIoKsHrKJoeQHp/Np9ZyxyA++qMtXbCDg6SD2TEjeba5/lWs7gcoYpJVd
MQ00T7q/jfDiRnT/o3OfrjoTzEpYFwfBV9Qq/shbkNIkLhbw0m1bfEYJFbl66YMYSjFebqpc2BiE
sz4cGocrNiv2zLVxfzE/FEKLuD0ZwZL1eHiCa7AldTVYf3qLAT1743fWn2jZJnlxcF02hqpL8h1k
05gRP1v2GQyOkQ/rrbE2cWsTl18xSvxY3qAEXJVsVzLq850ZU4SAmZzizKfcUvapRp96vZ2Ld6tW
XIG5Dd7JMK2hO4f1bbMvdQM5tjgIfGeX4f6/45c3D91q5dW+mowaUNlVfd7E4PJ/M7oyheUKHoS0
EbGKSXH0tUWwq+cpP8ux2x6WCgJyZwCAmKA/N1lO/HKxdfcnZFyYrXgz7HG518EoJrw9hjHtMeIK
fTQlt2B9NASHY0XE3UHdqph5MsTnINgiqagyW5k926vbyzGZVrj3w0azUi94seM6HpE+KvsQDYE2
n1kf5t5FY9LOhyJeTEz5M83yMsYNIbkKzRrbsml/gmL0QA1Inl3ZICU+462zvinN+Exm7pA6XXty
k/jtt7pZGpfSKcsWWpN1YwAdD5i2hqMfwotfas+K5Lta+hivLWpJc/XWVJgziWGeiaJbo3NhKG1B
4GAm/sfReS1JqitR9IuIEAKEeC1f1d5Md0+/EOMOCO+E+/q7uE834p4xPVUgZe7ce+XOF1n/heZI
ae2v1LoXE7oQ5hruGPdAt8KtMoG0qB/Xuk5k+YqJhfDaKFqRFPtyFa4u2dNTzfIW4BAEhZXjOkq/
2mW26UOstkntMe/riEGUdpGiSZRgpU5zKDY+kSh6Z+SK6eJ5xH29F5Qmu36soVU1bpsgrtSBhEy5
XLBzdfkpCFvtokjbmqBtOBm3ex1zghvFIqnTJkYdjw3Wovww1kloTpz/+NDaRWCdwDlLPxdMCTM/
rH6US4QKpvkTU1RAvNnHbLYLGwB5LK5blb0zuDw/cJan/WNt52k+RYUup7eJ7vi+ypK134dgj7hr
Vc9QIpdjC9xtliTuyljo4Ryqwek/E7/lI8Bz63sYkj0v6G+pZ0lRjEO5UkTzFmMZyp1m/p5mjCR3
cQvd55jyPFbvuqBGOxq8O6QefMf/IurBBxeuVYHHTrk4/spoEPXPYc7UfQ+EajxXztSb82DR7J84
enox71dAeqRrsTiUOJD9SJ1cSlcs85Syf5chBvXGr578g2MBdtzz4NQNo9m0lmcfKt/ws8e+8Z+j
UW9xBCwE6WOK8J9rN0LS0H5YuRfTLvn6Q2T1su7HwVEBmZnUiSPuJ7/+ntlVOt7I6izituLM/PCH
zqT7PkKnuBQkivVZr07300us/UIRpfPoSieoyLBmTXFaZT3OZ1B5DXGeMXrrKpeRn0Vny06tyxT3
QFSm/WQI6//HDlSyab0aV9KK7bhFPSXjkSVWy89ymsDCoAbih0s3eS7M/Uof5Jr4FYFVo80vtD75
ouY0HO43mQpo4Fx3eM+h/q5XEpzemeCv848snntt4Z5PDxAmSIT3NWbSXq7IkXiJ0DyzHAt25rEh
+eQzub/1WYIbOyiSqXoknFhX1E0F8a8orEIuVTtTMeGqpj61XY+Ygs6rAGLRb28sHw7BB7RYwpWo
k3w5EaHz6cq7LYOfcY2nYhfGHoY2BCiuNCB60VdPX0R8AwUy2a1DRWXbziX/kfs2G/dJUzePxJXr
D9cJlrfKUe535gTyTxggx/1zlInGa0YXTziQTHk+/Y6ngnKkHvJsPW90FnMgdBjhwS1cGrilw8lz
ySGYMY7EunueU6Q/ZDjwbqtTPhknJGU6C517ZwmGDM8L+46wpgbCj1GVB+49HxTT1ZZ+IqBHSvVJ
RDt0Dwwf1bcLFjA6pYwT5Eaf4yDMqPnfkS/HS5Ct5t8CHuslhE30APd0+c/JqIt24BGBqYxbSm6X
Jj6oAjnkMUAxuDAPeg3WV7dtnX9e6szrfq6D6CXBBflDWQhtO2boybFLlPyTMoFed/zU2wQVRMT9
ymibDoRbkLLXZJdGpj18hDY5itzjYmzWpH+JZOw9dQRWoJJBuiEvXTAJNs0gy4OyKnredFzMLdIX
gleGWXo046X0EgQep8JhCDsqKT4U7/dwNRAor/0AIAjvRaYfa6XocfM+0NccquR9nlXi1ZK9Wo5t
sm6lDNFes6/KGNCDuzoPUFKmr6lnewPOkqUT2DJTNfM0FekPz4OPRjrGINMVqSD1XiXBD78BCQFA
MxFfXltbCQaxXuwOnC/u3woXzKFtbWt2g8uIsema+MnwO47xXOG25s+VPHxBFCFPc81++12ff6SY
TBnor8FMUdJpAQNn7oBGXmqThf6BqrDu7mKb8OMp0D/6pEo7OVupgJZY4eN+qyMG94i1+SufJgmY
JnK8H5CGxkPil1g1+lTl8m9db4P7tSjdExzFDLNPuIUfPcgEr0Ad6EFYTb94zt3kFtFJoNyDoFn5
dD4k+WXWQCRNqfHaBsUj1iDS/kC25PBEY2Xy87DkeYYKTxfySIhkDjiO6+ZVDHCj9j3g1/sJPQD+
X8imFUCHnhCcyXgF0PK3c7+QXdmc/KntqudsAI96q7IhsWgjXClXulGqsIGZMfi7IOIoC1BCvH1a
jUiQuyFSCpRW0DuxO56n0WfYvUtU2fzf6sdgTe98JrTuL8dSCRyDPJyGy8Jkl9jKKFmKiy85eMOi
HaSnycSqP6HFJC0NYI+h8qMjGzSP51K3HR2Wkt5/lqUIL4FScX3As6bT2zjpZHh1siS7qilgesYM
evotedOiXYuR92XVMnvowCX/5T9Xy6FzN6tai6eA73Ak7bcjFJwXzxgFTfzO6IsIL3+kU7xMED7C
M9bTKTzSmmSYDjNPVWRcCswBcdH353iARnSAbOP8nkIK+r1b6ek7iGn/V8ZUS5U8ibQkcT2SZPiu
fHoEPmdDIHwa5pAkv8YuwaGAMw4rPiWryjGBIx4O+C7hfNTJYdRekOO2rDAe+X0aVFdkaR9PG3aI
4GCH2A1/6Cpg7oNp5YcC/3tKCHEmR4LYxLbrmGTCGUYjAYAi5qqkXIqeQ2ISMW1qyYi2cid5Kca+
sucoB8y0FRN8Szmy7aPMW2wPiyqcV8rDOLyVOB69q9IJbXBV96a+lTYkd5nEMTfBLjdSwfixBdjW
PV/a8hNkXnSB0bIAguNNI5E+CKBUNfEBQh11kT50iCqoqL1W7r1hqtjtxIAxhLETATZ8mQGDgTZs
kIYc0v7LLlxK9PIYl9j7jEpw1kNSCRy65PqOsUqG9xBg0L7v4rb5wJzPVxiVUfCRyj77Xa7M4qZa
F/qcZ8RmdoHyy7fWmuK99vvJ/knKxWt/YeCieeoI1vU7bpUtkhP383BeCW7XTxrdsr4vs8Led4zi
joSkyvA8teFmTRhkI1+h7KgX1OuCYVCZEXPHhDAGR8svqff5aOPPSa/62iKHMccAR3RiGuXpS55M
AUNMCQf1rfHiRJ9IZ7fZ2a9LXFFDMrDF2LdL/9xjg+Pw5sPhvucJOwfzRPi9api2M8+WDGNsKrpf
7TqR9cAYxZwf/o63x1CJTGG7bPkzr4TWry3OZ8Zc66jOiLXNs+7NVN1vAvm814b09Z7ocKCfMm3Z
mBQiXQyneGzcD+Uu2TmTXu3eYwXS6PllSVU7C9PnJ3wp7P5wA+TfP7gaqGQJqKhn2thiC1nAyb3p
Rk9ozZVD7Pg5FYs9K0+gBdRemZsjylTl3M24we9cxOLnpa+C6m8/VVN0UCJIqp9OOhE30TYPrjl8
zupcjUNVnQPijuYeJhujF5hB9XcLAfOKCQlnCrPI3Ns3Tu22p6V3cf5orIg5kE3SZcdV2uYh6Tdb
Y2r6tnv2p5zBO0G+iJhfrdP3JEB/J56AMey4YP3zrxzM/n+6lQp7K6mPHaO1WZxQtrXBqs/KRNwW
c35G6gVHsUtgD3/g+czGc0RqZ8uIhlV/KYOkaeH6eapTfyV1ElTPsnPfiQr477gfKJjovhLvMXCg
a+1lHxPEjRoSeXdjb/vxlJkVJ1sd9iK7NsZ3GMp5Gf7/hKd9JDWz+A7xq4ROZ+6lWzyqKVbrqWiy
TIGY3kqqzq2ziwnS4i9iLUKRhTaPlyjrOPwdL5Kf1RphYhwpyJ+mPNhmrNYXP6QYiGvEY2ywVmRx
8uBHKCO/LWCq6MzwmwrT5tgIbjWsgTsAMYyiQlV19lJ7q4ZbGIiM9NYyU3mf2pVFDHAwJbADv4mY
aXcZpQrw1Y4tTNgF+rQ64ahriz2UBmAXs0iHXw1Bef0EmkwNT1jigM76ZBlOCmY5MnA7V8eJFClR
w7YI7yKVGy4S6Jfkm3Iakm2DiXxZ8jB275IpR+iGgrglYujhFJmzQW3W5xK+jlpSg0N4CEk79/X0
D3a1/w5ml4BFnvhkslOO6C8T+BzfRdOs1SG3MVceaTlcsLgQk/GwZORSaiT3dTeNbTFcMwPdb59n
DZJJLAPDbKMRujs5jFf4osu5uCbeitetVHjY+iEPw+PC/ndvg4IwFIk9bhRgUiWVkayT/DskUZnt
EvzvzwKlEqMnKa49IX8iH21P3QyS2LVnkNPyGcKqKPfcGhzE5Fg2D2yM2YCPp8eQXkXz+NIQnMDg
YME27JTe/q2Gvoi58QL3akcX7gCwRfd8RVYRBCraoDhy0+ONkax2+HTzjPFq3sT673ZFip3vj+oZ
Mo66J95LyiusQNJgQNwcn1hAMVdnZ/iw+JYpe3zv2CtBLa9EhduAi6ioT2IexvQoRJyUmKuKtDuV
SZs8TbT7L0kTT+8mXKkp/dE2j5Ps9INxOR0w/iXAEDy5wS4QP1nMgJ3bPMoRWN4JcKX8pZNRAVBs
neStbPCPUBNL/qAFs5F6CFZmtgsj1SO23bi4cH7mzaOSq/6R5KX30+8wiQEKZNHxztKfXdqM6c1e
FHNI+KNL+ECmiXAMFPZxeIxdJ0NfqisCIBab8zF2mfbgEZoiEsw+AQTKNo90GafQA19a8dP0EqsM
MT2tec1H+cCRQYqskRmGmaDmW4DoTrSK7NWWp0qr+EiadxvANBv0ZQJlOSMyzunnMoYBudSeA2Jv
5gbzMAUvlRJz155Ja2WyfU446lp7BedgkFh8CyVJsH8KrFB0tJnHEW2DNXoz9ZC+lsDyPqPSJN7O
dOE28F9D82XXDdQgh45fqztd/RYjhAR+b/Sh85AggejUvWa48x2vfuQdNh2n29chuNxd0DJCbbH5
vFGcq+ZoKpcvgw40fYltGuHxavpavi1N7JgLLBs8aVZtpp5EOf7FCAM1gPF78Re6wwoOhonOt+gj
DB19qc1bTaT9u2SVSXvR+KzRktF++kMeZJgQaoXEtFOhxVOZlAzsjSv5N5led8lehQH2Y6fEw0Z8
i7e8X2xBJsh42CuSeHvodcD1kK8Lp1wJmZwLug2C8qyWPn2tu400DZyBIxEIE5Iyvl87K0YHmhIp
I70FWA2D4Rb+i7u6n48+crV3VAnTzsO2G+4nxQVnOzMI0r41x/LLJDGC4mXkp2kT/EAld069R1vn
OWlxAX070UIXYJwJhxlREoOXb6n/JF1XJQCufHkBIox+FzMOZr9DMOTNcWnq5U/bR7j/DFxM/OhC
JnvA/wyqh6jt7kynaet04Qw/gcrygOeBAwwuSDfnOW5t4mL0LAQhcCP+latiZQLg3ubT9khV/Jxo
igfGIcwx2qETP+Lcz35LQtX1bnJN5rL7Z1K3hGTsetY8beRencb76c05ZiNR+nRSOeDY6jx7E2ZF
bMKwS9g6Nqa3qZ77cGezwU9PaY+17di7VZTvGNSOxQPGdvyP3Yp16yLhE0+3qu0Bsyd9OZEQXpVY
rr4UJHbwyaBs8I/zO3yf4Jj6Qfk8rGbk3yKGmuNxiEZ0b3JR7RWuJu7AelDrXYvnQJ0WU0zxj2ZY
AFLpdRPw3EB0iJL9GEzXeeJ8oE/kZ6SI1ledMeM/tDUdDHqF0wDmSLaddSE7ca4i1ZR8A1BKeDu4
LjEOajYh3Neh9ZbT2FApLdSM2R3ujG7h9cxMfalpDQI8IRhr8ns5m7z6MHwL5slngNa9NCpHcYSe
quU+SSjX6FSCRrV3KojC0aJCQuC8+j5c1xvnTJU+8xrMHac7teEe5lEXPflZgS0BF2cvLiz+bUy3
B9mnAPjEE98mW2gnwBHMqv+xQU2xt4sAnEH2bSx/AeCSNJ0uenArKw5WlMM6XHzwoSFnTbpRRuI4
HGkFO9ZEPNbsRlmQDKMpP2iPkbw9lliEuvae3U15/DotPKxP1u3hGps0Qr3F4Mnlfx0ypiGPCQR3
dTehJjtHgEm0N9QieXe2Lly8GjDxNFXJLfd5BX3EDGzOJ+HaluwrOUNG5jeKJdxNe6mI+ZIyyhii
dpdkwjj+VWK9S0iRdEJeQPG0Hc6TyF3rv2IVtP2SYzL/amXF6PhYFNBsMMgnRScfg3IgTKpWPFf7
MigtDH8zg8c50T5JBzuibYkCWj45sp0RJiqMOvCReFZ9vMgUD+PI1w/RKKL9wKgxMl+z1A8ETBK3
FPeylwbZv5urNGTXQDbHv3O9/e9BermuCGbMJE0x8uRNGXwLB54MOx5Y+HMYlUG9N/nIcwxTSnoP
bTMC9k1y67g7mSEaY3BUcCjv4jkP9H2I4RyyfD34/q2YlB+652wosuAb7la0eS1xsZET9hYMauQU
m+raVXwBmzujljFfEomj62iCBnZ+uXXmurH0uEsuKqB+bpiq8QOI7Fg+Twyl8/8S5BG0kGXO1ye/
BSt8WRqJr5p5m9QP5OY5R0QFIOslGeDAPQOpKnGwiq7yH3ro5c51xDMAibjyS/9N+a27PCfSRyUT
UG5yvNLt0Ox8nGftJYb1hBJMYnw+JWPmpe91majqW4tm8dNj3roUqbAGsXpgaIruZVqDHhgFYKmQ
pqDb87AuzXUOC2aKixOO6WFy2fkHzsFv/lpe0z3WlWn84u4EhBSleihhNMx0qjvIheSRDIzn+Gor
hDSkb+0tf3GKi9QeUG5aAaFq82sPa63Kc5e5yEZE4qdX62HW3xtP5D/Q3ikw2KxFNiRWEhMyZIUC
LXlQ+sBIx6n/EgcOxneUDA/JBO8S46E8DhY2/AZ86eL3oEplf/WjV4M6Zm/oUJ7l6q4DCC3p6Sem
YC5lpWQ3xkeZVU3+iTziELHP2P/iHBVGDGIJVieqvsk5GFaCzygqaNiWzPetQSzOT1NI/iaFnjYd
/Az43lcx6yG+jOAjaUNLTS8LIKxr21MbJkDnyeQm9OG4wRnOofqm1BQLRSLxKAqWKq/tnaarX2Je
8B7MDlVZBBkH3lhD7GVfT/gGxkO7WE+e43lEfVqMTKbPhVwuyL/EtMkf4lxZciMMSopq2wWCw7lO
qUUgwpNGgcuQPDDl2byFNMvDoQZ0UnKTshhq3BHc8uYrvMbA+ZCVwcBu6OO9Ya+TmIkE4zcGDakV
3FVYLjuKEdwSID2l7iIQZqG7vPSEvxn0OTWXk2QXW/1PZI4Nbhxq7RNLQth+YTY4R5dvBTxIWHJy
pVsJn0GyyPPkFSRAU/0zVYEVcWEAKV7odjFS+uxSyk54BUb/tjB5r4h8bUNoNADaCA5FfQYQNuQJ
fdmiA07tWl1L3l9y0b7n/jalEOIxGa2zC01UDl8LoAS2WBFnyDweSbjn/zDN9fGNmmqpH2U94dA5
LR2GER7cmk/0Ff6XDJ7oU9JTDZJxvCAa8I3vcfgy7bduUuuXnk9bhzuPonRg4uphSvDnNZlhDo4G
laSN6Gl3LPUIw7smj2Z7aAqhluqIfDwsh5LQp3dFcZmbZ2PLtezv2Zqg7IuZyjEq9gynAWjs5iZh
6iEYeMCCXQlEpG8WJaj5W/YxljYoEiLunlnXsPH5MFNCM3U0EyvSPVy78NmQKRIDWhK4j2EcL7Xb
d4+rv3KWSHCZy8VmDcFsoYLh2QdIKO56mv+O0Lbu2oeaYP1vO4B/uSa0Kt3vfu08/VlLll8eNPjb
/m4ZMWe+uNbRFeQMf30nde65x0m3i3srU5gBX9Jt4vkptZBHTh2ZAtHjS5Icpku9DN3FwgZyoWsM
RDTi2Pb5g16oHe5YCUq+pbV9Y74np3HyT6UXx/lvMivVMPNGjgIJiCjYqS7z9YAhk7ntcQ1wvG/7
SbaYStbn/8AuwUrIVnGULQs731q5jusjIGtTYnmodORhDSL2VVzARPGnAVXqv1vQ3sxpigy9tQ9p
N+k/ROH3R8Rt1ozsUlTrBz9ZWnuahiB4o6qG6iYkP+Fe82pI6NEoMXuZ4EI/TBBvzIuqkNS+KBSL
DZrlNe1JIPB4QDhT+if4KM1yht+Et40G28dmP9I/z7so8zA95XkX0fOIvnUQQOaaxDRkPi/g5c+W
t1JkpfPkO2Ot730XYYzjn00F2Y5yrrI/sGTliNMbABbnAQ4NUkRL+GKyOJzuSCXIB8JZMD8ArEiC
KOhInFMJ28WwkCmRWP8dB0w4nBdXg8L1l5XUjBhNGz2x4ocgEYpKOL1njLnU9gp5agfVP950+2j5
7UfJSM9bhxzNOfzX7jiNEviIz9wooilA3D11xIpXYubbzQDEOXROIPDigDm+6YrlTfHbyE5xcqw3
R1pSBj1LwZ1fiSNzJrkTI97LigcTTYVkvj3E9WL0T5UwYDu5kF2C0xwzJDtoFXXb+CdqzF0P3yT8
XftsgGJQheq33Aj2+XjuJpjlzpFksHtwmmBoT01PohkIDyDya9nGqGc+UCa7m/DJfbZRW/8Juy4y
R4VrueLu9kzzK55Y4bJgFsRZz2NEJnL2ESfNVOCfGQBCHWixSgniEEDwGRlmbs4g/jnR2GrmePc8
rxzCSYUb8UGNDcOwmNC6uNUhMzY7O/FwakdXz4RhE+M8Sl3iJrJDFQ1n0knQpP0+bPsXbXAe3Vk7
uCkFQ+T+pivI3X/azWv3cyLqmkuAqWA8ywXnzrEsc4QkwS6o9t5ME5Cz2KOaeVBlhmbG5T4LIjoe
bDz41i6ey3rJwkOrvHa4YR+u/7DLC/eY5Ihc8JZJDptmzVMCQVIEAfQxKOW7eVyN/xgAo1uvOP+1
eWDwkrcHjU0Bw65aiReQGRfm4kIPK840HIQw6ZBn1/lkbDEU3wLwpLpOGskdRzl66o/GcfF+J3Pf
zU+gBYK3vqkmdURYm8v3GAIwM4Oy4Qrpx5G6UflJhAOiqHtCNCQ8QIGtqQxI74RJVV8Rkorlpih6
pyvnbNY+03fQsCcD5ryYoFb4JoqWFhw3FbCJGG30wDY+RjE6Txbvlw2Gsrroas5oYsMN0bsI6h1N
My2YB+qJxrSPSF0dGHwX8gKtOU8fiLvH/YslNNlWR8Q3btGlaJhV2JXpIt+lw2C/xHuqLgxZC/tT
ObJEvVo0zzkzwJoNOxUePgj5ZrLViZudBA9BgzribyMDdLYl/88/BaYlvCxW86LGKgIVzOSZTo7b
leSTX7Kf5yK1B2ShbcPV/zNYF8d/0nTwveolGli51q48MiE72h8wNy3iZQBX/o1Fse+PfbdQgci4
xNezWzw7uYcC25PG6bLOWFnrNXuq3ZEObfEmUruW4VzJ26Dd3xiCN79dDaOSgrpUbrPvHS9+ErAw
GJBC+u3Oepm8+ZEhghIXi83FHvKZ2OODX7WiOONFF0/MjZLgLs0aSl1DQ/l3mjevKqe1Z7/ytc/0
E7xXZHbUHFLxAmtURWXfc+mU1mbmt4lbez+pmnBJl/VreJe7m4EOsgoloNIlHL3crbdtL/WAHo4J
xcQQ07YUnfYm5BITJjSK9f/baz9lzr2fHN9/t0rxS6CQ9j8SNmA5b20gufVIiCtEYcxlzf3sDnNz
M2OX54hi8JQcxrTFdv+YGU0cnkvhQQBDset7cRS4VDjNMx3pPbVvPOCtnPpfHq6WkEYs45ItvEJ+
RVz+hLDZO/VJcQ+1x8YjBESdNOSXQjFF8JAGQkQ2Y3PGjrOM7cMeHvbhmYqHFBT1lKeOcvQhPnuV
otntKJHsA5scmIslNfYm2D7xNH5Lgg7bKzL3wzu7egrxlinyHZ95M4QDyxUZXbOwJ3YYFSAkRvkT
oYMNMj0nxcMKYv28LchTd5GMqN5HjznMW9WowKN6Z2vdjteWBwdZDuUVPiUsH6yyMr7rqXjXW60y
9Y/YDPRN1QWZvsMrmv6LSfKlJ/YYuoKNPBVPSZt1wr8Sf3WDl6UEKvaZ82OPj8U4y/o2x3JtPwVx
Nc3uIkixewMmNziYTDEn7AcWsTEA99hyfN6SFubQC2KVIKsQ1xC2cF69MZzRvHQBa/weJYV+cO6t
xA8kcYbj70K4w4yvAC2UZRHpD9GuTjse6z5W1ROrsTr37+hN1fowDmngAVNqLDuZaPqGf+46A7iz
OHm9R9TSiq46n/wS93UXzjAcbGsp+uugnZen3ixbmgKeP6t4ZtGWj+DzUZCWsIZMz7kZLN/+7CPb
a/iixamNyFrvVDWG4kKH6214/8Dgqxp8+OChSfz/mPQp/zUWcCEBnAIoowFyYdB+YWURJCrEHMyX
JFTTe1mRIQTwKGVPYViak0ctkp8Jt26SE/LqL8ZewfCU07myNXWg9DjAIJXy3C6bRZoDF21bs3Xj
/9hsogzal91X4mBAYOcpqWhxZ/pqHK8V1kH7XI5OUNyxyQopR7hJi8ZklAyih61aTR44TAjTJh38
qIvJAPxf6nLMAco2MTxNeImDPUwNNtUDAKS5fsTouBaYh9fIfzNynIorqVFMpuj9Xs9iKCFcRUBz
TLPwT84ie//GVcjgBt+B+id0M/0zkPSLx4b9AP6RxRDZm8Jymb6jgtf5KSn8OH3SbNOoqYOpmfyP
XrF96C1nfvPbuq7X54wZS9c5xnTs8A4qkZgnV3WcF6YX2wqATKjoQTDp59viLxteJnxR82/VI2Tx
dsRFOrzWMRXbXrNzxj1p1oQ0rzRCxG1x9ZhB40L2XHgPHsLEf6PHxApl2WVHSwMTamZCF2X6dUHS
B0vucd7mPe6ipGPvstlhAWQAxGAcbpOM3BQ4R0j39Ep0MK0vpGBIuQ5zMDY/F9ROjTGKyNd66Kds
EHdC9fDWsacgMkD03I5ydyuITZiO9sC3sDBFwP4avpaOu92q1vPGG3lRjorJy/304mUQa9/E0ijw
rDV8RkjNQNX+iolSgonBCkDPJ4ReHKeknNy3aFEIgD6WqODJK33OrgmPcHjKihkNVngtwlIRWy2I
Q+YLemYv4+DGtITYg48fwSei0NnkqVOKIxk21xKe0dxLl0sy6Mv0OKmE+r31Q0SZwSPhfABFJMSh
VP12nWt4me3BXdjZsmMODmdvlzYjcRcu6Wx9gpPrz87euiwpeCwV1pnmzJ+9BPcYkJf1dZMjea7K
EP6/HRso4AhOmr2GpAq4e1SezNNlYfjZ33dOULovMlhUBj0gCRktqVqAtGe13vBsQb0U93LUOTM3
svjqXG1qErmyPgvnG39XGN10lMftbSCN8upB2XfOnsnjE8os/ECfTy/6Jxa3qQ4CdW3C0zKqe9aQ
EDvpxVaRzaWDQsnm3vmumL2xvdm05jBhfp49oCNsgDTZWjR9UNK5OiosKJtfvsVljoMSnaJuNlQv
S0Jx4LEGkYFHbQzU8mlw++yZIpKkqynHKeOmJd/ln0zj2/IA7SDFOKSaZvi2OvIb99gaWx2XMaa2
xXoJNRxefFLnhzwt5+Sz7uTgvGQA8bwL0TaUXDGR5z8YzLpkLnMgsgzrPK5vabNivE5zY7ETGsAF
35Y4fMvfz9Ae0XNdvcg75eC1MBBz9BFnXKKxhPfK3iSyYk6Uizc7hZH9ZveteraazP8bdaSfPoa4
gmf3UpXMg5+oa2z/1bXoppdcYynEBEdptJ8JT8n2UHTZxkwQ05I9rDQaC6QLeoFLOmq6zckboUz3
rKhiV2RWkPn1CV0igSjA50kJsf43jNK+PlvBE39mcTL3ALcKfhw8aV3wYIqSGBcbmYO7dqmnhaUv
ScF41ViCYFgzo1XfxT5psPPEP9tcmTySl530hDrAQDz1fvLWBvELgyiffDvhuf6trSPAw8b1mZ87
+ewF9KmNXh7FGnvmLdkO7yOYBZ0/xD5EydtGgMY1oUNA39Cbs+AsB+BprAFYtf/Mgkr5HZm4bt7r
AcbGyVoZRs/xTER1R5efDnznDBRPSQlU4KWzBKXZK5sj1Op8dH8xRMY1SmAJF9wEcqK46rn3zAMm
VqLMue9P6n2c48l/KiRuV7cbnfUctTNXuGh7e1e5sykOqLbIzrOfUaITyCwHANzeyBqLUAJA9lh5
i+Gc3Ywa64WsIaiwxur/+1rmDgVpHDN22EHAYK6atz1aSkMppLD+z0Q4PYlf+0D5O9YYCEt8OvuW
T77bJ3xTIHcGwiZgfTEhScBLAUA5gvmx/DO6Tu0/c1xAlBVgSc2xDfugPeKY6OURyl7T3elMEQSl
LuPiZXUeW6V2PfgVdgGnLbsB+nnjN+d1ULB/Y8r4GhhOWs2ypbItTrINYvOn7FDZphD8yU1xUD/B
0eHxsdseovcgYFEpMG0mh9NVsDeBasJFzPlSyHnTP3bHMCnqOlxUx05YngSKBiexLKnsGYH5QWrM
K+YMZT7Q9moerMmCoMrwVKVfooG3AWSRgi7scQNv6ZGFeaKFI/RWcesGaDoS9jCpy6B5YakwBxUX
Qc0V2hFZZfU3CgtM8aPCYVqb84QwhvlhncOufnCta6PHlr0Y8QPgP5BnhnQspphw7MQxhIpfQgrP
M/UMMGYJzkyy4eWXQDSY/Qe1gN2UtSF4MiT1//c9jiR/rWtJQQdL1xMI3M5ky/LDZzt04H22uQOq
uvGYSkq3REU7xjnGdsBPoeYiXLDKSTZvuK19K/HMm3dgkhjEOeC89QmGAuOV3ZaGx7fLUFkeRl/N
cM+woXx6lheY4icPn9jDkLlnhhiQCCa3oYcJCOwQ53MorN6h7OBqld1Y+g9iCiaWKAVN0bg7VAfe
LDa70cRYVsMCPWipyi7IvdG9oPacPnHqcHSj7xDOh4fiPWmSQWuLOTBguRtutxEmFkcWqKuh9Mbl
N+dJKN4qiViWiCEmK1kXAvLFKhzq95G4ePjZp9soPGXJyYfyyYkf1il1GGuFbJo7oJHjEwik3w23
pvZmFlBLZ+W5TFoMJAccOJ58Ct1ABuMOdjMLJ2npuu6S+/AJ7teo6IGbQXk4zn6HEIa3LmR1H1wB
3OzrIqrgCCwAUXZmrJxgNNje/0sy9sK5WuGaeyQaxCbTrW57r7Ny+MPtVbjPHoMZtu0Wxiv+H7kO
YFrLnM1w9HkuCWbGiJElng9oj7FjBrwjOEpEn+U3FB+V3fVU7RRZ/2PpzLbjxrEl+kVciwQn8DUn
pVKpWbItv3BJtgxOIAmC89f3Zt37Wt1ll1JM4iBOxA65SaE2Fl76l80A4hpUcWSPju7KPMt6gtCz
iZ7T3IHseXajgF82352KxyYdg+oSYx3w9tyQiNRxcVXdOY6LCC2bjIdS5hxk1u/6p42BFt6ncovb
wXBt6u8Iy4h75ziTOTfg37J/atFiALVN9qLd0h7e+LunP53ybZzJwy1yUg/jXs6hghsyelX0ogow
3/lOSqdnNs3mTVWOFqR9+nwim+4sLOzNZqwDPnbdzfyH3Udr16j2ROAUZcG0Ie+sPJPynTRKIOtj
MkeogrVgTPzC4yLEux/E3B7WcSgdVNWgw5kGTDfWFASkGQ0+1FKp6EeVssse99RGIXCbVAfT44jd
VN/OlPA6P7yhwm7TDCs5IRtz5jyTAWIh4kaj/o7a7aSrF9TeYzQiOt30DaQyNm+1Xz5jO+ZJZ4VP
ln2kcmD9ouCTSpZlLmitBwpVXqtm4usUTFkavyVJmPtvtqrBdgCi8N5waTjJL9O0/VtJWJWlrqNZ
5SXaZ1PWr0VzVm6LZCrnoKwvFMHiq+K+hCkaVYr9GurS7B1yarl73jhVyO24MSvpBOYMR9k3zGpd
3exQMFnDsUUlrHHTjGM3PMFKivk7ShOIj7Cgj2zXU/eJaoFlv3mgUagijS4kqROAaEA/qXt2ya3i
DEll1N71mmsAu2exte+yy2L/OjCdwIh1sKakrNXbfZOsCq8Ue+XmUvbN6OPCWQDcHXXUJskTTw9z
vo1HI25iNJvpFHFCAP5MzIAHgNJblw77STRfFlsAlqqI4PtbU2jKkakLxzNDJS4S7+IM7iNe3nX0
0NnY9hyjkON9VwuX89Z4Dn7ViEsle9+kxK2jWaCu2cmFFp2w+iii+r0psuJXZlHYyFE6AC2ZxntA
3V/k473y99KytfuZyAm+7KGu6AsWoCipACLsTr/cdELu9uc7mdukveXtiD/+Mk+efQePt2javwJn
pQfBNKFfNXuFOIQhBLf36tLqrSaIQNlQenDvoNW3wMSToFEkN+eMux0oJA7BlJXP8qyIFq0fOiwJ
uLmsu1emApQdsk9Z+B/tcYBE+sE7smLygFSxug81AhNueqaTipsYdDTsQxQv8dVB2Cn8XzzGo/pW
rD3bfTmR4vmJUOkttxBeV7ou09pmuKq36AIvym76ZG4BfkLDjShmygFrZrnvhB8hPbZIsGC2fBTQ
wtD8Wifjd0qCot5RFpRP/zx4NvWxDyeKlHc4czYSLlPwxizp2CuA7V3VvogC/T2oGiNagSYan2uc
0n9xe5K3p+PGPoXM7OLJEeRQH7f15LijIxS7oIsh/MHPm1DjcxB5/oOvpy5Ap4UCOyvG4mVSZ4oP
GmxJY20px0KARnNNyavTdDY7dzGGa77ocyCec05cvoodk+hx7CB73vHxzsNfRXquuQQBXwOgfoLb
A92GqC9LuklJnIKZD8yFPa4bWH6rGTLYtB/TQfT3rFhNe84A2VFJLAzSLxmINLqkvBxYe1to20Rz
6eQm2bvI9YY2F9b7+ZDTdNcRTLXXYWufZ4ceBvLK5oaQVF7TirEbw7HoXvBNYoZLciV+uz7GIv5x
PUR0tW0i5kqpKoBmQtB3Tq+wzqms4G/yknFgw1QFLC1CWYPW4ozb5AvytjHAyTKcHlnzMELpTlfV
nit0KQ9KkakBc9z37V/hkJa4zZ08AZCsJZQYrH4su25LImAAAoemEV+R36Gk3AgKW9S9YzrsS1YL
vppo6rw8cafk4tL0swy/jI56twQeXiYEYLhvsTPe2blJizOtW0Sd6NXjHYBUgpbMccx1bOpH3IKq
JXl4blqKS9cT1xisF6mFzPzkjHFkqQPDLjUml6B0JpcYua3inDs0keAl2PlaxwkBGKaCaBdv2T40
DroZMqxGwDXlZZLh1luB7Uj0NcCaFaMX5jaYWK9R2yHnHpKUm+uF7jV/wenF/X8GKsZWP/tXlqHO
s0eusRgh9jagPZnvyNSk+fsMc0pyR+eDFGziW7WmD0o2xMBfByeo5oUj20AyeOSB2N5nHr9FxtUC
9W+7biatTLiY1ylIXi5pw69sJJN7X/VLWyXHfEy3l0Scd7TgmhnkGT1i7TCf3dqGIz1DgT/355aW
osg5KFJHGhBzYcz6xMTlO59R2NUVpw/gpQqlAws8Bpw29mYglPT21Ddr2fg8yxO3guyTHQq40t2S
icn9mfbwdWB+NgO+pHLsltcCpnBzzUNDfC2S8XZV1ZZ9fcgVJt0m0bp0na+Q7wn1O8RkcV0B2H6N
Olrn2SUNfn/k2mlv+AXIj7j3tPmM5MyfyHrzW3ZbBZFLXgmMUy3EaVK41TGeumgZS+WFDzwUDffQ
vsejS6Fi3N5zeMYwLiBbv4TVZtQlJM/yKt+q9tzQyBt0Iv9qC1P8AouFdc6kI740VPzVPlItFTf7
DAfJBaDtWu0pqEmpxsNEIdncVMjXXM+HTf2JawC8+43uaA5YQ2nA7HMWSm9eGQFqOwyUiLfDHn/Y
5MLYnGPBDjnxu4Swfrz2rJC8LbsVQDABbmA8gg1cTyaPewbD2GtMCno9sGaCYV7EsZfeTuxVsqNA
DaTYrnNZQjRZRl8Zm2zlvaWsAVkwrs0aP6gObzg47ikesfQ5hfgjgWzP59Qtk+bsemUZnegstPV9
ixshxJ66ls8ap1tKo+XGfs6WjihPs7jetvubvWKA6jUa9keJfFM2t/ndgAFEPmvrL/XVVEvYXc1Y
ZNG+xNRaHXSQJfklkmuYs0Zb4z+cyw7ampMG9a1bdRsBqtowBalvqje1Opaphv/7TAZqI27kB+ij
Scs9gD1qCncgREmntQANd+Wq9xfoEwpRUOCdVX2I0xs2EEqmWxq4q4NCG70SfCDmnyZ19KliY25g
g0ztVzd74R3PutMhi/W+PdiV7MGJk3YE7kDybNX3BB54mNp2BpbYEaOA/1kU9Hml7uzcB107Z7f4
olp5xf7M7wKrcP+H+Kb9onibV5deHZZsYk3i/FZmoOEfghoxaA+PQ96w1+WnljxVj00diWDf9BIj
D5q+sGfAlYP9jhheBmjaMXbgXyNe1x+wXxkH9dhzKNFmDhKDiTV+DNs8p7UM9Af/ics0sk8SzIwQ
k505ar8b3+v1jzIQ4gOuW3MmQFC2z8vgdf6XwsjUk3PQbop4hfm6RNSkqr7ojqYSS36Iprz/rUpO
nxvXb+OXiaPyeUgjMiIbaHhidF2rjyYNbYFGq0P/uQRfzvu8nWP5IXKwGB9wNA0LCQc1WtAY1fp4
r1XBNVB7Kbk9Ew+YtiebwMRWAagxLuSYe/+7gSIU4bM1PKL6b5uGiCnAZKcXL3CzF1y9DAxGAhU/
brZBc6lCzJRYR7cFfVNu/H+i2NgoKhNnhNX/w2+uXYfkeGCOwUzRJcTfvlwKSXE7NKzg3a+NIzZR
NpBQbuQGvEaSbiMmFaVieMLRYR5hJqjxqUDKpN6SntbB3sIsMNkdLp6ZxOSqA8ZJCDH0ZJSYYfp+
n6nC859yPrwR87TApHFYOggWf8iqj/Orsmube7wbKll82iWdURxYUuqAcFRYzvHvzc7AsQs8QOrb
2pkVzYlJFDt38DP4cpLGJw/xJQQcrF+s4hvnViAt+6y0XSsH2vpU5jynCOBnDwv0fc0CM3wKCcB3
N70u4HEqiXoaSl+5t4DxaWojjoUdUEITJi1QygjZJ2ED3XVIU2fbF9xfgGYCShd0ZRyWikIANGVV
TqfY08KcMKoNHxzLG+hwyfjWDXb4kKLjSZ83xOoVcUWR511ZO+qbNc6C5NZL+SZeC15mzUfbhkQm
Jd6s8EFh1LjEWe6+0NEViGPkV973Qh+GfO6LiN+sC1N2GxVylnBL6iM2xgTkNtmFykCOfr46goRQ
fspA5/2UXZzX94wf4n6OYQRuJxr7fUz8zvfKQIvBVinewkGg2ehgHx5M3t3EbZ38nWOyb4fGi8hJ
r+vac/8YI/sZtyjduMHZMR8KfCT3eZsCoJ2SLT0QY+c4AUFi/MXTxvoiWjxDd3HVcl4x4zCjiRDg
LAySbe00ZaWJOYoaJr2m2d4JysfijSlreuT/a99lWmRnGIS2fY0z4mnA+Smx4VNpysngEJ+o410N
9/JdMwLSD9OZTYLrmYB8iePET7g1sbSGI1/ZqwpC7hdJlClufl3cG0YkeNdvAz7F7sJeYUxw3zsh
Sj97tRSVMMW7aWhky6heO2KexoAqQYwEXI+HldsaNrCC5vqxp7Z3n7Gfqi+6V+KrA4bQnXCzDcGR
I4urJKMSLFPed3HNjJIlopf7pBxl8FLoBBqkTYmW3FMGn8THIPNIiAwDFi0XBgboAMhZ5W1IpLbH
lpM7/Sls5eY1ZtvWnAGu9Un41FsRBB4FryGMxQNb4gE2ckAucM/LQXW3TFjUK1oj0i+2NQyuOyzF
2t75OEz0RmLuhvTBqzfFaMlm2q2w6U4w6QG7hAlprQAM1Z1dM640kAzAR2JDGzeYX7IyYgmsuubE
pah893A7xRfXuvl0DoxeXks+04SF29yJqNh11vbeLbtH/GVncpItjS964l8OmaOILzLZLUd6+dLu
HlhMVb07teKEbWWceYd5zScaodnUVFeCtdi2OFWm2Xtxh5FMENVijVX8xloUoUdiin7ynTBHZ8k+
CpcqeciDsIaxSX+0ZfrE5+arcxqwqDmmlinuHg0w6F5WdwB/yja+5Z1DNJC3lYFkIO+ixCloT/b7
bVjXjPdcVlxVoigcBvJyKZg7mu3Nt2YcrvobCQWfunHCbevB9L7kwkFzNvFPCDqzvuexZ9yMcg8v
ldSWsx46h7b1FTlmHJ8pKvakxxnHfzRtFdxXsh2eCLrmARYb75+q8sL+YZZkr8uutvRZIcrc/Yp1
k1L6PGI4vVN9TMI9tyP3LBUL8Jdow0zivzVYiOC4SKwB8UH5rhpfRE7q/t7g+lx+c+i2D9KOhl2u
rKPXyRnkvUWfOyPR4BMoKW5yr3hdwvxuDiHIPEH3iYpz1k5b4tgP+/yoY/6BGxVqRJ9h9XbROD5h
8hVw93An6Dn+Mj0b5YZGqM2MEfl4NBDxSU3syg5+BCWI1H1Qt94wLLHqonS2hly5h4oSfc+hC6mZ
Ooz8ow7G0O5xg4r+bo1j0sphzNaSA7dl1Gw8Qk+cdqxPdUmkBc4ikb9m6HMfLgOFnnkgsB2acUI7
GlwfcxU9zCVRR5LulCfI1WyuShq2N68fQxf1OBtJaV3og4h8ciD7QPpb6tcgu+i8RyLXY7B8JHIz
sxVVuRU2GkUt5EiBg3teOMssUWpB4FPGIUsR393u+8gq06+6KejeqXt8UNDcfF6Irhy9+cXFV1k/
5WDApr/EtHDBlABruw/CiFv3CXsZXKnL5rnAWy3u86ItLS0/K+xhQhcAJ63V4OmGgSXpYtPpDsWa
XQOzJ20VOls7jwVfQzuvojfhISRmoW/a/7RJN0yUM5y4nivqyJcacdklHj4cgLAn/WdAT2dDhj3n
aguhdhq2tEHtRQ7aPijYzp+eKCh1zzEL3/SUhWUU34yps0Q3+SpJuyx8Uz+3XKC6c802liWe7n8T
imTxAdoq+OtrJ67LHXVDnbhy/Lr1PblK7kfTvGbeN87d6T3HqlLu+aC4xsso4hxynSEprqxT7Dfj
Hp+3jAilNpoX+l75lbZ01DvNyyI8FoZd6XW/orxgkR8sLkTdULdvJJomiyUpY4MVsXABmOdxU4Ex
lYSvRTixhUMLk78wRlXyUeeOeCJJbQY8Ny6AxBzeYT+eliyOOavDpP4FG6d5nhCnmdhBvLypacJU
i9oynQLd4IrUNvGDEwmd+mx0VwyvxqX5y+09MACrzCZWF/9Vg5Ye1hOKyoT5gcpCvyOR51Tn1zFc
7YvkISXFxjEgT7WLFgSDxV/HA13aXBWanL7BBdPFkO657XPvuYswftCZgeou2ViFvXikr7QurqW3
hdhjDFvsqXs8tfzeweIupKOQ2m/qmeQbUL4Ja3mgnYBxkRbLceeFecz1XmNhAnpbvFKrgyQ6eRmk
s6nDI3eT17Bz/kATxVFP3pFwbo4Bn104RF0clW5if+ToCJB2KKhPCZwCAQ44iRtWpWnt3zbRTPDW
x0K1V1UfOw9blLe44edQEMBAKmD/hxbNNx39NP7H/qlzzq6NXOfoxi4n+V4YlgTv9A5l3YfbIfS/
R44LTXDH96WpgLxXslHpM+IVvlXoPXXIuVnN3gADq7Tq38LjEMtDRuOEr65oI8H0QJQOYQdnfw33
kuBddOcWOdQdrGdUALywnS2y+pblcNU+pPgXxleElb6jhLjdhjrQsLN/F0gWsPjmDAvXW7L2zBMY
iT3ngQIKZ9jS7V4V8EdCTVsOMhvd8Wky4A2/QzGA5ebX7uF3tN7CaUluPXKW4YU3rNuZXdR3Isf/
KHn7PYXURFiGMqxifzzTpmZ5s3IhnL8bW2EiJiWG/ndHZVn+okhvM1sjWGPuAAsSZlfyn3q+9BDl
oOTiPsgn/PJBlS77eg7FioQ41u6VyZgtKhiyuDuv7JWXF/bstK8aHxLYfqL8A4wylMVywvsoFheY
SY6ZxE1D4pZ4zObotP2hsOyiZApfPDfHrzoA8AivC8VS4rcv2uVnXvVeeWb4KygT4CIYNndr1HXZ
Xd+CjKBWQbf1HbklCG6eGObpX0m5eX2AR4MuEqwIMxqv4uZ22+IYw1qha0AZYsJ2E4mdT/kTnqvB
dNHFJAl3ozjUi7knxlJ0HCAMKFgHO6B1bJbbrQkwTbrnDC834aNSq1NDNhc7HL3UW/6p96vkl6BH
x695Ra3MBZ2XpWe51O6vXAZVTYMyRMQfwVpN1xlklNgEgrD7DmER8fMR32atE7pEykFvCnUidQe3
YhfPfK9J6xd/OKTjKt5yEfFIhAYRnm1KIKhmx2XpyyLG/cq7K32usyXuj55TBmVJKU23NcwZ14t/
8r71TvXctsNDnTTcVHzfwe0K54jgN63vrCCRnTYilVuR3IBozRRD1hLJZmoJ61HLTFsNsGLH+62z
LVlb1aSngY/OGWVsNf3pAIYSHV6nboPzKO6orJNTlKUbmBBe8srHCcSkXSR1vlYHsjv4OVu+47BK
bOMa5LWz08Q8LKwhpJKTo7l0gBp2XyG8Yvovu9ldTopsbHKzEPZQJxMxOZ0Qf9xPxa6IMCuOujtP
FQ0BKemRA5ajG/zk8PMEwwkdyx6DMQEg/iLjpoaF1Dyb7ikicPm9VnbyoZ2z7rpXIWriQz6CaDyk
IUuzXYHBN4FGFXjmXLVjsdGHKG/cCeHbbx7TMH+BEruaX+XIrfUMQQFbE5EqvtGIx4j9JGFMcDOF
Rctk0fhhCzIWFzvgFqgRuU/eX9bJk7WdV91gbRD6caJeM/zhUs5hON1L9s2APhzJKpklgTI/jM07
XIx9EKODsTchXF0KrHZDHovqsvY4o0+Vx+jyIpIJk1EGGtRc7RjBERQO9I6Lj9nX3K2Z64ljFnAa
fCMz924IAbNdw78LC4TsGbEv4H2GOgwwpWzz8QSQJO4IM/KJw01qFqpwyX1kF7pVmFqW0ELZR/Hj
ZTG4Sc05m3UF4m7ET3UqV41wwAvPpA/4bjh/2TEt9op7iWglvK45JwDQMZDh0qHSPgWe5VKyAOUZ
oaDC3wgoaYAYm9iBw2XNFG4g47vx58AI3m7oN4AkMRv1HQZnU94JKETcfbrNC9DAmTOXPKd+7eqG
BfyRgew2HffdxP/KK4RNgEm4Ph/Kror9ver8Xpxc61N1CWd7xXmqBUoHyc7NggDrxUWa+aJImW8S
WPfwh3BE+LCsFZ8VXRcoUFBe3P4HIy+3baMkMB+CZmN/s5EUPtLAy755shglJRb6T+EX04vsGh4O
M8Q4llCGqV+f0Ds4iPFjOrsB9my5L83MDRazGZYS0Of/XSk3TI7OXcxEDfZ9flgR8ki4tP/wotoI
4LsMtN4fqIysWEq4a78q5AAHK2dRIjyE6Fn7oG2639Ka4sKeLXMOsNcial5BaSvEhXQx7Aah/qDH
LuRpDhDZkMwid8XiiHCv5E8lI3sZSLAudwqa7x8M8iSn89QvOd8MdWObo48MhRV0oB2w0qOvTuAk
n1MP7MURT1rbHlQpuGDpGVTNjqrd+C3HYisPuKtI6KXCOr/5AeW7SCAUYPfl2MK9lJv6jggf9j0c
qNAtMDvxX1j2DgKrF9ofegpx4+GJAVkMWTb6cl1tA6JTSOLBbVL5/GqwcWl96aiEBdrgtVB8CIpS
jUFvyXYvhhK9sxNAU5QgfO8X7shM8k1Kl+kJDDXWXzddVPxQ+kAj9hBFad4CsVvdCVgD9hYuP7d+
KmvGEVYudkjCncmFwZOzNXUcQoKuDBhkzYSJccdWwFLQ1pUuOwj+dOrnC4MkxyvuuXVnxiQr2uQK
+lD8dIaWQGDMxBQ8uYK1+sEVbRY+RyNQEvBtG7ZkyQkhEOfcmo7gP89X2BUVcZQeB0/kL0T+mMvK
p3TKQYtgbggwXpMePQKO4cewCzHOA1eTZb6qHsjAtlFdWGdtRj4jKi5KiD3Bkca+CYI6HVf9rcTo
THn8MEJ4IqjDkG1ch+9PUJRMyOls6I5LsYR9qVo4d3xPCODjVI6eI2/mPtiYHNd2TrksYl091cET
xw5DY4TBNwZE2ZLmsLUX9juef5vddlnoqLslsfTnlBOLi2uGsQjmBe4ytUfC934vJCUOFrUQZbgr
CMjJeYv18IYneLewbQjeh9xpp/cyT2CoFQkmX02l4S1hz23qoJ6CMRKfE29Qykob6IeQkP6UGAT1
fh2b4N2qIhEfcU1E4k6yjntFHShPdVJw7EoJIHBX+oUObk3iQiQQeHf57aoEs3K6NtNLEQgUfddm
3nFZ5m7m00/hloHqIBuDK3Kef/ZmIxOmLTsqbEqrjW4CKm4Y7gjSk+uYJxvu0ZQrfsu22vJCIK2e
a4V97mSmDjxNQEGEzxerSmnNgGZDIvhUoCLIn2hCFBEAS4BwbB3iKAcWiOEZt0SLeTkLzCsxKA5y
wQdVvg4Lztv/JxKnk1n/pUQOaFIbhpJ+aVYxN0OzYoQvEpzaFxoh7bms/kvYBTQH4MVusdGRCYp6
3iD0Vd7Sukfu0GGpQTFxRMnsgwIsZ7hAFv1lwmTADaD05FPF7qEHnxH5H8bz1UMaD9mbZ2OL3c2H
SbElGoeZDX1TfJnAUJYbzo6WO4IcHa/w2UuampVyGT3KfvXaXWfYBdym1kmeMHTQHFMxwbxOCqDN
fhhjR1K9wunBwJQmN+RPyY9TmVNzMyJBhqmjXrDZxlHiTS8raiMElH4ATB93vTeD/QkkptRzlFaY
qeLSdNcEX9nwKJaZDwcORH6MBT6k04CkGzyQGhydk7BePlMCX4xYjQKA2ZRl9eI30ZkpRZau4mLf
NvP2/QFjQOMvFWATDm50+FPoM1e2xcLGFgQNj4qJ2vkzpPKDSpwqxyWRVKTf6ageK4fgYMCi4/+K
ysFikbpJqbIrdoCgvB+2o9h+1BorCsFD34Xo69cWkNHYUnxHD8VfJQdnuG3GaMuxdTPrkLkJmaYb
MDdMjM3ICFiQt+GlnCeaV44DpWHh1Lvz65q7JNYepz8kaPHrrWRd/93NA/betmcbfpqL3Iv2Pimm
n/EywkYBRu81f5O2qFFZ6ZaNf8YkSPgT+SUh4EHvSzOofwBHb3URuLT4DU6TnMQSmgEvV47HcJ+S
XLcXJ+tbjiUwTz3uUIK9ZDF0GgZYM30b0/Ui8g6Ob8mNEy2SpZzXvi8poD3MKvj6npySFMXX7C1J
9ZlTyIfeikC7FS5kNjO3GlO7uFTSGdmWWtowykfb+lsEfc4AWVxmFfeiPODtjlBc/NWvbnLYz5SK
WuL3Fg8gDw6KPiu9kttseSFRCQZAt1POR0mROMVGii7V9Wy7omuhG9EkND3BYcCcEbpbLm7hBTnd
wHOs3mDXYQOR1sG4FCxjwHcZ80R2ydH9Z9qHOnQEl0F1vjYDc+mxwQEmXoKyx7yFfMn2PeDl9EOT
ViXoVIQR2/YoHKrXGtFdvznUCcy/I0KmPxuDB40Hjkl8cei3wFRZDOaPqd3Z58zMO+WhStFYzMts
hVXwT5upn6AKLxXGsNuoDUaaQPnVdN3PIV3dSO62euPW3cfE5N09nDfJnN0NIytkvA7gZ4ENqPe0
H62HbuObtbzwLPiPWtVT390TMeX5ikJeL8w2ZpJYz1ldK2rumEkgndcNrtSDhmV6crE5/sBZR5lS
Z4W5LQK0pYoAqar8tzJwgvp3kyQ07wLFLK5NFjksXA2ZIuGb6DJIMXv6HPgWZj/dPYhFR1XHq7r1
29kBaNkUvv40gWviE1feJP/CO4X2TLW7377UYR+o94q31fRRdTG6CNvyPgI32mO+C9+zCoYP3L9t
WJWDy9+fGq6z/xDFksAyU/QtAodZWYr+G0YuESAULKZEgBl+sMJZzMfSRK9DR9SNk3qEgYx8nGQL
BG4pevoX4l7/GgqYJ3c8RbPNDyJqqNTay4rR9cIifFMbVejRrGGqxKNsJlEI/rlHG/LjMA8S7M4w
mOkdh0TlLBj9eX6cPT6UYgvbQGySw7lEZlnYb4RNRLXW2kleT6O7EOmayFDaHywXGuc91jLWLwOw
AJ+wjuhVyXYHYwdSqoLSIghEpZihC9LQT0MURAktRtwJmvmWfdqUu1jdbN5+gI9D68d71JTui9Nq
rwt3jdSd87GqzovEfo0WRRCDWhyM/3xhmto/0SoW1t1BWCHrZ4cmigb+gEc3F0Gbykn5slbw3NnN
pTHK6HElkWGWE7U2SjrXVUj+rUXCgw8OVVqHGt8V3uc53PUkJdz8kGVh8VFod4Xow539VRVZvuCA
6psPw9JC+Fc6VKV30a1Hh0/Ns3otM1y1O5dbmYc7NSYwChQF2uzOmqQ0N9zsxiY5ZvnKxnLvGUEE
4Nj6+OSe+w4L/wMKe0/VEYmkafwDhNJf/tQRrahXJpc1+ScktNd9T2dCd9dy4XTJ2fDeveRkiYC+
xowVPDakG68a12r7YOlQ6U6TCSfWfLY1L0kwUp1t4YjFxHVq+IN7wI4LwaEcs/q7l3bdP3LeWfA8
i2LFtmndpXpM8XC0+0BFTkE4h4LHc4Z6S6f5OumrUzv6L+1Jtrqh+NaFh0vel/LZCWHqacRIr86z
4RSp94WAyPoQWtQ+g3KsM9Ee+iByPmmG9ui56fgIX2k1Z1jb42jENS8JBIPrxXItTzlfxuKLvVpY
3SMLucT10MSZCLQqqBZH0wb0ScsWS5TOpvM3lXcV+fqKkWkVu8KnwQRz5CioZQ4UQuGenVL37ubz
xDM4ckSgULGJfChlB2ElJlXh3xLzXPiVTzQ2MUjZpPs36mJ+Ln22wjFrZk8ORxa6SULfBJ1J6SNp
oS7+TWDOALRLZfVJDVBqkbCVk0yvVNqzRtpjpV6mXT93YwSKml/XLhnxvV+DeE3Nw7SwtLuOg/Yh
ScKYj79z1m7+Wzszp+A+TSFxJAWRl2SfOLHBo6jC6DHpxiYGWDY7dFwkfQs4zQvdm94mDU1ac4Z6
0+VURG/bxFYwlO/JxbDNKVXpYAIRNPLsYhicWIyKLLi0Uy2/UrKkxd7r3BGXmvWwKBe5Exxw8SS/
6lUQ28DklIY7ieI53WDfo5DVDZ3gDVSRfCU60KOsc1i3bjB9tsB+s8NKLwS8jyEqg8uIS8ygwPGu
5rxvsH8SjhVvvBWWe19OEAcLcLp0FGuoN0R6iuGefY/+QIx2FOAGQ2QBTKf+h1tguWuMHE85956f
g8qbJ6q6w9PILHDvYc99cKIq+ZGG0/wxcFnyIfZDTEBWKvPrjCb8KXm9wdVPXSXPjggaEtp0I6KR
OcqNmX7hZezXqeu/4rqVG0FToilx5WlPfOfobqtYDH/DF+t+i8r40T7Os/JlMy280rwrXvF9zYTB
cuVeQDZxoOEe4FLV9Oqhqi1lwb7FwM59EsRPPmFSmChB+Cfa2L+Ds1KReusUoHC7dP+Iis53jPeU
sKyWJgWmn3r+drxBRcdAI3BCjiDZ80ZZd7IQGsInwp/Md4QUT11oHns/Q1nZvL3cxGuaBPgs+bHf
R/wsQGL80Pz2stC8awW3g7kmVPd9Shz8PNezXx8ZEksK2QYFZdVJ2ECPpZgeSUezfpQmavbaqUL3
Ye1y4Bi7GsvK+r4wmIl8P5q1g+ZtAUTtTRYlf8OWCMIh4w13V1UGubHpcJTtqxaAqZYhJsomCrmY
sqKbio9pbIOPbJLtnfZpwdh3Sdy255lYDqURwF9uvbZ1632JsQzWzbbmxEPZRuekcKfoRLtOGf/M
xKDPGDg56eGcxf8UhWZcTEtY6wf2MWpkETWu01MknIqQvRqDW3hBagaBGdburkZo52AFPheTYfNm
UoBaTPGmHtmIJg2R5UfIFJrMVyqba6vdxd8jJOjgkFR1aG7ZB5BRIQqGbFwvBlYgOc7KYyGayvWQ
oNFV+7EovXv65+dDDH6S119USXu7YtH7PYJ2CQ/0tvPCabo4tSSzpuxtIg9VHQZ2sM17HI2YmwbL
3/ln3aq4sKWWsXzCHhmMB5rl4+AcVYV0jk5pe1bnBYnmzWFE7wcVNgEUbfqofSKFWtkm9W+MjEd9
xxThBXiUnEpyA4mXkj/rvwVG4OnqF9t5YA1TrWFau5ZkgO8E9n0KqyjZyT5y//oghj6dwnNAiCg/
/IQTO8ClWbEgsiGt9EcsPczIpAZJOY6YUOMdVgRNFhToDjXYQ2uew7BHvmrqgUVxIuRl7nCGX9IS
z+cxCQPmm0LgvjoCXujZ+Xo419iEGSd4LNtJfNkp6usraRubvzemdz48x2ubSxTO+oHrFSt6AsL0
EgHrCDBwcT+jLa5ZaI7pep92a0oDnHecNd2fRTCWU0PruOoqOskbcHbMnDNe4V3F1ePoT9eUScko
y80OyCV7VHPMNffzIytZ/S69zPB1pMToGs/trLhUZLyn+ymPYoqaKzjMEdHQZzsM2aUpucAdnD4p
3rEydO8hN7eLy21oOicUKZEtwgORAkZs3ewtqUlF/yHlUc/3tWJthqgblulhFmuFsShTgmdG9S2G
nwy/uXctEr9o3/vW0/M90dfmf5ydSXPjuNam/8qNu25Gcx46+vZCky3b8ihnKnPDyKzM4jwPIPnr
+2HdjQtlSl9oqwUhAjggcHDe522OSVwY6JLLsHTTFVe6VUGNIjz1G7bqeNnWAHn0+w5sSEpyJU3y
HxRPJcpRoN8dnkwwQSU6b2SZa3gAeAm6Xt6yVoIRz0joDbnqxXDcY3XasDjT/7DxCvEQqWGWbrUw
LRRufiyVkgFlUPwDHgKKeRNR/Al3MxqBZuGSSQIv5/LG2c/nz/pbjC7FM5Gjmn62T4ApQxtTUXGu
BdgI5g7j1B+w64n0bwLJYzOsoflEFpaz1Gd8VTVyapsyA1Z8VCbOLF889OlcwybCd77RMZVJsggL
j1vDG4LxnUsvT+waLtDgZlE1rt+gUI7R5AZsqw8oWnLndhLsNtai6C2WYHYnaDWcwon9XWO2sXnT
DZ7iviPdplB4RZpdxFjB+tZX3Jw0rGz4NDmbWJCuRLmM6SR0p8BLwlVKMRbWlg4qfnaQng4DAtfx
zagOQfTgkXrKtzqKieIWf88mfXYc2+UJoqgc44WE9Uipmp4AGvhW6k5VkQcYi2HN9qTI39OmS7s7
Vrss+xH6hWLu4izWa2tDqU6M3sxXi/opRdenPw+ONnaHvgiL7AkJgjNxxxOPXBlyGPCoolAr765N
uVv6OmqgYbdcIeBdTbQH4w7/Xz0/Uqaoj1A++WK/6xTMhuM6M01M69lspVzf2hFFZHy3chNxKKrV
9xTtkfVba8PceZ5BZeN2nEq6aZODzzYpOBqpPd1YfVg5W+5CspQqt4B7zu0Ak2uGpNTVS0j0cvnE
MsQukYLzP23MddqtIsKSfYBqOd+HwcneLC524l3quF2/6aKEIj3bDkkmWgJMLNnAkYqOofCq05TZ
Dsko02kQVCWiwzWD/Cu8aXjcycYTTu0/VqFnPlYxx4xtVinjT9w2DDYTcdciWbIHVPEbPEYTZDLc
7a0E6zTFpbqnf6lRmKJCz9gOIrIgeU/mCb3WWjXG6KlkaziXvoTNVxUnGhK/3Mvcl3yIehL1WvPL
EEITwLLjFgR85DX9rapzwQ1eIMDv2imx8ANkx3UCOMyCpYbw4c5UHTybqqzRI+kqRCnwCgrqhEs0
XEXIOXMhVtyWHs6QgENIK6IeAXm0bbPIq7djisXtHhwwW/CQ+z1/XSskfLaeY1VUQxrctN1jDVdR
/UjmHjvybL6KZCvtrLnf7t1VY6RRsINuh5LfosoK6675pLtiTE1311hOjQ1yySdiBWBV/+r45GW2
BlU53yHciz8Dv6MoEVYKZgiNW/ER1mMzNe6YZ8XXPkrHGzLadrctkaPG26lJVfOWtUulVoqT1JNW
+DCapzHWJxB7fv3FMetm/FJR8Njjuq6I8Y9IxGz4gUsCo6FnxXCL4Uj4CB5GK185TkETd8dqNPZ8
NgKD2xwXHgnXsk3R6SsqvCvxSNmmXtzaFqAc+Hg4sex84bFVrOpMR2JTN0p0iBR0FGtu2nPvNlTq
sUCeVmIGuXKj3g3vgcvHFDh0XRFSuWAGP1H+mzpEWRHexwKM5eOEi+Z08ETX2k/AEacOhiYgn42l
KPYPB0ZtsLLqiF2OVlRpcpuM3GdtHTgH8y9R/RhTLH1HcHXfAw91HzO+T05lkLjhE/p/L9njVVdP
u6yynFcYPmLY4ouELIhVUhTvE8lSSogQGCfIy1lBOBHaAyVuuKEyEFasfLVB8ZX3qIX9/N7Oonig
R6gVoA67bUn+eblvg86quu3EY/DVgOKrbDoFSs27rSMJB+NEjf6OEaundw71nr7BmyIvmUjV+IPy
KWwo7SLUoM3D3M+e+662yodY2CJ+qN0EK8QJFWax9aa8g53JzvYPMFIU3edZV/+YrFL0Wx9T554X
izKCbTJyFOn9NO7sNjSdbT26IGxSnECNo2FBS/mllSplsFysxuJ5wqdk3Ci9aZQ3VU0S68ZN+Wqt
WC87/FZGw3U3hZ4Jh6R0n+NpXrCi7DDoKN+SUW//RPMNGhC9n/3kV9QjUf/WUVYvbNj8+5iSHnGr
uEoUbnqSq92vjGQ7gPmQ23BIJaL2bwxS3tqGmnqg7OnoeMegU6jc1OFwpHd9prT53lDtWt1wl6z0
OyqySBNaVliUD5mFSNzCPdBlTw81hvpL/7EQOppqCOC/tZKTcAVH7NHg8vtmdLOi+2FlXUrBSe9+
d0v8Rutcr26sJlfee6NyKViBs/6aRmP5ZGGCQcyDv9sSEsNN7jnF7xav3BmCplGQl/q+ws7f0V9K
UgY/GtbB3USp+Z2l9mXxzB5CezR9xTFvDCfh7GZAzPyd1aFH+d3U3KHQtiEi6sOm5kb2jSVNv4lC
Rcu2SPPtLaTc7AbQwvhS9qqBjiyHz2c09k+Sd/1bGeLZvkebZf0xsiLfe9qg7KvWn76DWAXxWrhO
tUbaRLqywa7yNq6BIe3UbjAtviCqY2zKPGzeinCw75oGjfU6KXsKUSNunV8U6CwGUNPYvqEuKtrm
Gtag8LftHQ4RlNdkXn9HTWuncmIv7egR+nMX7XPddJgNmCuuOwWUXxlH/j5sphHXS0r+Vshpo1Md
x/BcRWlwglYiar1X0MypmbcaI6QCg+DpcVXl3pfEayu+giwOKxxkQzToiq3p4raorPrVDwxuGIAY
gsYgQYBBX4UW6jBgeVGVKzSv3S8cwxwo0g2YfpALanNQSCw0G4sLCiTDcTJi8lnlExu8ZrRQEwEz
6XZoVEdI44b2RL7fewgTZM+oB6dvjhiNd9xWqXjgtGlClUSxck8fh9EeB7wYJR63iyyrCs9SK139
NiDmVG/hJs77I9KALddufQERoE0gGjERg+YW5M4kHsbciIs1NBpUG2BcuW3aq0NMroQNY5betHZm
PAMrAWbap9WNJpr6HgydcaOCtn5yAXJ9SSr8OfADqXfs+pvXIM3r5saNPOAWNYc3VmHXbOt7PaEk
l6QK5RYrI3IVbkoKOAAbzKBGEhFBbekbXPHAZ5WaaQsqnNE0fAlSINlVJbK3Ymz0A2m+GnE4GJsv
YqoKbMYql3tCl1JmjWsTu8+LWxeBFh7W2AQD2IRuggV731RsDXNR8vH2PWD0GPkyhFTDcD2M5Ye/
DcopPnRz8oevAAmmil4DqpU06gv43+G2LjVx4tYVGODkqz8i/CP2vjlat+ia8j3SoXjcOgHCtI1I
JyXZm2ycs+9KBZ5xZ+SJoO4Sc09zrZZeDa6Vk1+ypupOi7dBzE3aLQXymDnFbgYLnxxjprk2SMu8
RoDbR4aCQ2olCka75WSH5+Q03ER10jcUYkeTf4/GYPLePRd/pWPFesvWwGrwwBxj108fQNV3mLVw
MU9yT8EgRnVca6O5ZfQzZm7eO0FrkiKwAVvXhvVMBdfA5ozfyqJPKfOsNFTMZRWTouy6X0IjUL28
rsZbw55vmWuAENiaonTk1D/4E+bSlDzf9PWEfrbERst/wmgxbzeggpJHWF7xE3503kiVWVTf9e3w
Bm8mNh/VNEYQQnqCeiScSyIoT6CKNrGJvdSuBcgLCIGEiABxp/TNHWV2WsORyoSM8RiV+USoGlzt
RHB0ufbt3keFWyk+CBq8wOgmBmKiYeDnYdgbouNnW+Q/URc+KcNGocCyu5kMJeF0qFillx2p/NSi
dpM1quU2O2iEuKOi26NORbTFs9MgTxG5UgGQxBURNNg2azkHt5tImxTLhBnWmGWzUTiqd8UDdsRT
+o6JsVJ+HUXT86/KVjeHO0truBzd15XDzc/GBQdS/6DgsUehV+BQzAWDCNCQEeSIvoONRTJ7nnK2
03J3BdhxXCue6b26uGiwLwAYoYx3Nt/s5HfXliaXTW6j1iZXpU042dsIyYn+rGuWou7//a///f/+
7x/D/wl+k/qDwFbk/8q77Jky3rb5z7/Nf/+r/O+v+1//+beC44EDXZTzEb//8eM14qT8n39r/8uF
nhbgJF28NYaj/QiAQNWvTll1/cP551sLz3f+/nwdJL9qUgvwwnZeQc/QU5r26HEyZvdJ3Va5Ot+M
vdDM/PuH18i4YxnIVZMXyhsUTbaOE2HMZWvookTHOSvanG9n7pbPumt+zQ/tcExOYshrwZEy7nat
9tZ9xy1eQkZpA+GYDxDpywEq0e58c95Cc/OofWiuM2CNVmo2vKH7xxitaHBE0Ry0jzE2HmaMLwA1
t998yHJ7ctNXNmr8vdGsRR4eRpp4Q/dItZyb7FDIPHdG8QArFGVl7q9Lt7gLk/pw3Vvqf28wMDpH
DepGvIkuB0dOg/COn7tgoPQK2t28W1qT/ztwu5FcmC9L01L7e5NFlfUYETjR0Y8CZ5cFvnpHvHfb
cKqVKyNL/XsTWITSBqnStwzvhVsxWv1jWKnj9qo+s+YZ82FmCH8kQ1q74o0kxB9uB/GDMbIHlJlq
m/5RmTFCQ+fZsfz4wsxfiDBLWiiayIsj7qezowu0bW/iV7f3S86oqVUJbi0utrMQYZa0YKh1EbOt
L9s3sgUKlVcj1zpV1KwyvZu4Du/1OxGqt2x58gsvNj/4k5C2pKVDHxUMkyYzP7LvNzajTVt4UMPe
q9hC1TayEqqsrPX5YVuYd5a0fhTsCp0GVscTue90oyJ42+E4+y11EdOeb2HpdaQlg6uytHNFOT5l
VRDmPzHMMEz4apDFcgquKHfNNwjqIeQ3sEjN4EInzk//rBPlNSPuB+xe3PIo2PYgrUe/PHHyuy6U
LGmBUCt4rhhAd0dBWcwj3iURDBWbTeB1XSYtBirayNyFSf6GPW5/JyaGnOxbftM0CtaPdvfm6UF1
oa2ljpJWBbgfmNMkav3mW633JZs0uHNYkoBMOP8uC2FqSusCnLOce9+kOPr2AGU2C9yGBAiI7Xom
fIwCC5ZVSBK5eDrf3sKENqVlQXCP3VVV3h2TsWDjn9X4xEeGmfzKVeG8nm9joc9MaUnwI1J6edpU
b+SYY0renCawfoZePQzH8w0sxIwpLQGULNvoXnHkovqEKqa8G3cgBwdMxVKgJrgEkoK/uIVY6jFp
CXCbrlfqLvVeKStRQFNTIxE0+LggM9Z3599nqcPm3z98HBJT5TorN9IjCkcb1oTTUdAbVfDJr3u+
FO0qKicukvzqmAxmeoNdrpducwqaxIX/v9RFUryPUyBS/BRj+F4+GaMCkj2CLHXWlg05qoELi/HS
sEtxT31a2Ti2Fby41UT5iKuLNbfhVIhaqG7KtPiSA9678ErzVPpkgTSluFcVroa0WoQv+kxrWQk8
Rv07ayzQH46J5SmbsMcO7Paq8TGkRcCP9ER4he08oxCzDiYiJ2oM3eZCtCyMjiGHfEvJOLKG+Mix
276hIF5Fl257txTEuBdGZqG3DCnisQwZqbWzoyO2SeTmQ/uhUtnamJZlrCkdurSnWYgTY27+Q5yA
hEJYC97uiI5EH0mnQOqgDiP2tAujvtSAFOsmBBgT1ld07PK+gf4Zt3urHcYL35KlgZDCvLOrhuKb
KDiquksdq953Fle0wgq3ddl6Fw5wS68gxXpi+5Uw20F5Y58Cf6GbYtQRaY+7/Pm5ujTUUqy7Krwn
gO88v7dTPrmmtndRACAVQGeQ/DzfyEKkG1Kkk0+a3IZ80bHhQh3zloZqpW5noxe0cURKDTE+wQZ1
+98d0BuYmedbXeo6KebHPG+7sfbd16AqqFsPuKBdze4b9YUoWRh/XQpz0YXUd4sxPAJBQzqRAIE2
cSmg6vVuwhnjwhd+4S10KdzJMCIPdSv3NesraEWIZBD0wub3r+slXYp1DPhq1MqT84qKxXhCQ0fp
J6UJELPPj4I2D/InS68uRXnSo/tWbdAwHb7Z2k3p+c4449XLSgHKkyOvfNA7Ex82jeus7qupRjNf
MbLLtsP1PgE9eYwxbAyuCyhdWhM6XKhKim+MN31o3LWrhuMd0vNLCYql0Zp//7CkJQEWGnlrGohY
MshViBMfSuvaM60uLQY+fhBWg/DgjYO6RxUcrmMHvUzy0/mhWprQ+t//PMAJQYFhpb/hMjA1B1vh
+Iq2KE+mjdtkf5xvZGHB0aW1APtlC3WjMN782qQObCjVh0qvDrVT53eaUV75CdOl4AcmZHglRY7P
EfyUdNsALNC4jvBa49ZJJi084BsK0/P8Oy2MuiavBChlS8wJjbckDryTWzTINXo1mtQLK83S86U1
oLX91sXHPfjTDzqSro4ZWScLLyzly3X/X1oDqJtOMLxIo9fI5HufRdZ34UInOf/whVmlSfEftPVc
dmuEbyOQ2lv47KAzItj9eI1pWLmdb2Sph6SohgGMx1LWd0e7o4xj54d1+92stTK+P//8pZeY2/0Q
13bv17raoW3q0I4/RL6vfbfHJt9axZS8n29i6RWk4AZSAVPX9ZSHxm6qDWXN3VbT8gsjrC89XYrt
UUO9BhxYe040A01mJwY+WY2VRsm3AMklkuYQ6tmKojBgeL4Np4gKTW6B0AL06n4ir89lIpC9V6qE
k3JPBSpUN7uoS6CLXc2x0AV+BfSviyoUmmbUO8kN1wY4weJ6C+VCM9y22gytbenfnTrEhvW6XpOW
k6RE6RrGfvDaoOl6oHqtuiut/Nv5hy/sWzRpEQG7hteOEgTs4Tn16KnN7UT+BYnMzEfKn7W2upQD
WZhfqrSCNEWZeWHjdRBvhkk8Ao+v1VVloqqG0jymm/PvM4fcJ59iVVpHus4yNL33A7xBKAYZtWyd
+Ugb0MRVm0lXLvTa0rtIq4mJvZVWpoNFdW5X35uUoUIKNiB7UdKzPf8iS01Ia4oNfDLIUsd6FoEe
H1ToBGsbew20iVF0YUVZ6qu56Q8RT1nhVJawTA9/hSMGUScz4PgD/dRZAQarLwzJQlyq8+8fmgFe
U8GN1RVkIXY27rukynYixAj4wnZnYQqr0qpSUeuSJU5THVEeYcYSes+Bj34SoU13T7HR7vrkqiov
MXGpCxUG1NEOI6e7HdtZiKqbGD1tLaviLvn82C/1mBTxjUPdZJXm7muTRuq97fbuMbR65/b80405
tj+LESnmE/xlDW5EvJdRdzLMcZV8VriRXcWfVwXd6D7qepKNsBQMO7tPWBktKPoKRX2IlErrC8zr
0CGuTBS5HZDkBhbeaAWAQsrUz+INBiSuuzXzYGwpyB6i6A7uzGgfk6AfuM7iWh8onTcU92FI8QU1
ydhpsk/G79Q4BLqJkQ6o2hang4hibOCYFOBDD3Qp1r3Qv5/HFn9GmpEU/leAN5JXX6dkjCoNI8El
U8zEQZyFoeSd7+jPh5Hrkb834+d1z5VkGb1yQi+TW6T2oJUVRbluz2S70hIxKimXn8glXjEjMr1V
AtTd3qU1GO2rFgjbk5dsLmIgtYbNa1UN1qHw06ONtOsLGrzjlIeXDrELo+FJo4HXazgUyui/4I2U
5ncBliTfA2R83mNNWeWFRWJhLDxpLJqkpEKxDSnMKRyAbY5i/ciVrrhq72R70kj4bayqA6L41wB6
4QaBAMYJFuqOGonqdZPJkxZrmJpc1Jpd/xrYkfeIRWDzaAFj35yfqp+vobY3d9uHNTrAQjrC2zx4
xZGhxDkQ17Te+FpAuMLdcYIg/zSObeh+G0wboMuFMFwaE2nhpp46xzOnTmh0Bs/5OYXvaAQq/NHO
v9VSA9JyLXTq19DaeC/QbQIL4hQVnHccurXf55//+QcUefvfe03HAEY4IvBeNDt85+JQeXA0LXjU
TCPNV85cMHmhp+ZQ+OeKTc7w7w25vqugnVPSV5BJ/Z4CqP1o5j4kUNhjupF+MwGyUSI0XGhu4b1c
Ke7VtgfMWRXZKw5+2l0VwTDTu7baNwN35aHB3vB8/y2MjyvN6apXQKUKPX9V6bzwMLYkyF/KZLTH
6yaAK03rwmyU2sDH4gUCAbLbAvrBAJy5u7ajpBk84rkawjQrXgvoVLcimDUM5KkbnWu9GGOtK/tJ
l4afEkhEBiaKYE+lmIi94YNSW6/XDYI0if0Z+YnlYvkaZBk3t51ZbCquCi5sNpaGWJ65JDsDBdfE
V9P3o3uVnf6+8OLjVX/dkebp6ID30UOn/jOxiuwXovAhvNEKl83Hdc+XvkxAnlwDyIZy7ALOxJvE
s3vzHpwe+57zDcwT/ZO4dqSvEoY3I2CUOnhvnDDZuI4KAGfAht3p8ubCN3xhABzp04Qio417a9Be
UH5BCKCPymb2rPl6/g2WHi+FsKqAXaAOPnyvNGE/FBic3XSdceUC4cytfvgsJexroBIHytHV6/DG
LWrwcJPtX8xvLyx0jhS/RUlttZFO1avfjDj0jSa0pzWivTj6QgE+VaQt+cL6QqAtDbYUxWOIVlfp
HPelqt3sje/S98TCPm9Sxx/nx2KpASmSk4kDItNff+kcrdpXSBAhh6rmjpzItDrfxMKHyJHC2QaU
6zlppbyKzvXWqD+3zCeoGW7p3kBnb1a1G3i7EhzYhQiZQ/mTCLGlEE8yq+SMHYOfSIb3KqUsDL9r
qzkkwkBSMQsPBopkvSm2gV9w6rvqNeWaxVEHnArNpD+6EEOxIivvher+gqxLlVCA+hMs912r8QU+
39xnuy8Llb20ziSAxjDTrNJHF7Jbvx+TUtmZOEZAqxkL7UH43Qv4r2Z7vrXPQnZuTVp0wBT6ABGa
7JRnWg8oN8FqbgTuf2Ev/FlMzY+XFhxkhXWa5koCA84cvwWaPeJNFIWZt8Y1pXnUnNn24Pyb/JWl
kmfH3NYcCR/Wh4w0cesZDhmMYi4KArO0HS31CfozoIt4+DHCX95EPUDENnnV6vDX+XaXelBalkQT
xl1dWempJ0FTbYOp8yA2K3nlHM838FmYze8lrUuJ643UsqoBeZ+ZajQd57fS7eqnaKkX4Zpsr+XN
z/NtLb2MtCylAUZufPmzE/KuBhGSbj/3vp7eXPd0aU0aMeLq+zFPT3VNHSmyZ9W8UVU1bjbnn//Z
mjf3lLQggaxGGGVAbsEd+LmFCvJMLgj8oY0i9nwLC5PMkU/BAJfBA3thfsp8kN4hNbhxPvwZq6Sx
ZorNAfH2vkkFxkLR8MPJutOFducu+ufkduRzMdbBpm11enbicvnPOkbVax19rYhhMgYkaqjBWvtK
ttGc4i6Lk18Ayi9V+H0+JRz5sIztATPaCtJTiPHl1h+c8BlrteLClPh8gXDkw7Kr2diKKTGwHURf
bJODdMXtb3VDyf4XBNLd7nz/Lb2EtDb4OSIOkO/5yc0oyZ8LcG7ijkTtdU+fW/2w8vgh5dmjsLKT
3cHw1lzPuSmEdumu5/P4dzwp/qNYTcxM2NmpCX2ILGEJnNv9lYXBr8GDnwjDfJVapLXPv8viDJeW
AFzXIREVaX7Ce+ZX0RZ/cDeGu2dk/u57CsI90LdKMLxPg/JNGOqF3cpnX3bLc+TDcx7B4o4Gpncb
WA9VUtzHMCO/It2HuaeGt3VRi13Yeu3a9DT1wgdjYU7IB9sxifAi98B7Z9pgvySJbvw5AKG/Pd+P
S0+fR/PDnNBUpSiMduCNIsCayAOrrvwGp9hyLhWVL7UgfbpLf/RL6ggITEPHmQ/YUy5WEce1K/tH
+nbbPvlYQKfpCemdBV9pTmG+NBrC+/35Lvp8uUZC9Pcu8hXof00UZScV5Ovb5AzjO9BbxmPMyws3
1QvLi3zmb3zUtmGop6cWdH+0TqlgesWwoHsPsRhXNpapu8frXkaKUntmpjm5FhzGcKT2FfMl9U7Y
Ey4SwLMhBp5vZWEtcKXgzAKtr3D6yE59F+krJSgeoJtDb7Smr7ZX/TSRh0ER+X6+saUJJn2ugaKo
JQS77OTPFKvK6vo7Ix38zXVPlz7WCfL2bkDlebDzOa/UAA4HU3JpK7Dw3+VsgCpSiGSKESD4buDa
91W1gWB76fpyYRgcKbjJu7lc78LtSSL/lwsTcGVbNm7EFqiEsn/pffE+31ZcGPSFSSwnBhpqrlph
VenJNztrxSYX86lMyZ6w4MIjfYiukZCwCMvZgQ4q0BTjrf7fdqBNiw2I8Nfzw70Q7I4U7LCaa8yv
4+Q05uLRcB17Awa7feripvx6voWlIZ9//7DiqhCqQ9dr4tPoOP1z5ejJl9hk3M8/fen/S/FdwUU0
cayOT7iggTzHJQP0Ut3f4i32+3wLS/9fiu24dYUTjUNygnfpPsaN3Q63jmZn9vb885feQApn+AGT
1QI2OGBnZWAHPhR2/NK3pVLu8g4fv5fzzSy9hhTXwMGHFium9OTWCaBxdwR0VGoN5utXPV9OAjR5
0AdDHucnE2vmFx6cqtjyQZC47vFSaBda5gO/Lvy9bs5ukEhJt/F8+r7u6dI3O0HFC8zGi08ZxgE2
zoYaAF9K2cf4wkZ3Ya2w598/BAFAOdA6eMWfMnAJGE/Aa9f0bHrMU/HCTiS9LtbseY59aEatalHW
LbEmMst8z0rPKX9jzOMnp/P9tPQaUixH5D7CCu/Uk02x/zpiUm0GoGJ7V0nFPtFL6xolJ2ueLYc1
dpEDfJfoBH87XiN7xNq0pqgGY6Z0reeZ+X7+hRaiwpaCe0whcQFG9oGs9O4NZrf+DwAd4YWYW+ou
KbRNJTWMAeb7SfW0P7MeX+9VUZngs8t+rbFja66MPSm2azMXRo70/4R/F+rpwmrzZOf5Iu4vNLBw
DpB1hpNIsAlPWDyQRgHli4y+e85LUT3FUFS/lw5QXQdiO/bboy22KkvMdWEv6w1HIEoprPTwVAyp
8a0BPPYFJE6yuWr0ZZWhnel2WOCNc2r0IX0wNNXHnKItst/nH7+wssuawtIXacxYpCcL06HHBoTj
HTchcA4wv72wcC01Mf/+IeDhAZRl1k3eXh/L2aHM+h5hyLuyrEuZp4UpbEkRr/Uwc3RgMSenGk+6
ixs96m3taz8q0b7Si+DL+a5aiENLinc7U7zeoHzlpI5il5BCvuktrqHOP3ypk6Qgh4baTooTx6dC
JDjrsSju6s5+HXpU4de1IAU6INJA2DCbTm5oplsbw+YNXuXJZjLLcnu+iaWBkGLcFU2AcVYT/ZVu
wNnAfVfBWgWkNRCptnl9Tek4K68sHQyyeHYFqL09frC/mhJG2QRN7EI/LQyzrBM0g0yNlMkPTxWZ
k5dmELa2adkuX1OAMf956TsetA2UBIOkr4YZ8qZAaxWshJ94b+fHYOnvz2PzIdq6Cco7Yx2eYNW3
T2mYuCdB6iC4EMyfahTmvy9Fc8YOp8PRtz9EzRg9dEb0K1A7vD9C/JrsAKsEow5XapGnD/DqYoiT
YlM21yXMHVOO9HzS8AFLo5PlBfazr1JKDqxUV35e13dShOs4FvttQJLZStrSu8mnDif1ErTVNZVc
c+dJUW6rFi5qMCRPY4NDXeDhCgC+fXbYO/8C8xz6JNVrSjE+BmPH89lbYdGSvOecNx7aMX+1xzh7
FFmWvnue+et8U0vzTIp17O7MGDJmQg1/jt95pEHO3YIOvzQWS8lEWRqY2YYPBJl8Bc5tX0o/eBpC
+3lA1rGBFz5ib6XekIl5wIQvW109w2TJoGFYmpFWFt+S2Er3Ct5vx7qH0H9hgBZWSFkumHmWY4+U
wp1UtfbuuMqN17rdF+vCzQUwe1e70M7C5+QfesHCE4ZpWjGXMbg0BfMRChv1J2+0wJ2fnwALc82Q
FoKhr4pQ6QVNoNVeFXl2j+/U7HCOT9CKRbNZ42xtXJmxNKTIB+g3Ob3fhqcO05Zsl+KDNuzdOrMu
ZUoW8jKGHPvh5BhA3eqHmZu+CvqUMh/HuRfmWxDAWscuoLvP28q88Klc6j3978t0hBNmEHh8KltQ
qmslaw94Y5UHt8YnstDz55j7qAuJzKUlW9YUTq2SAAAT2cnpCrGaEv2H53VAN7OjVfg6ZKocAzQl
X7HEPI8O2IpSuW6R+Kty+MPHCLu2FrM+Izzppdk8FhRr+yQcx+7C4xc6UZYVmqMB+iLlxTBcC1d8
tLOVrevFBivAHyMG2KtO87PN+ek+T7RPllZZXEjuoMa7pMpOQLgehrSINuQoLs2GpYfPL/ihn7jh
xoQ27rkFqopvTdMrGBNYl4pfFma2rCqsMmRkeHZ7hyL2D37SA8FGjFH0xr03FQC57AdMQnfne2lp
rsmaQS4yraAz8+pOjPbe7MWwGsFSdLiTUJjNHJsJOdi7P2mdCDAWnIl5xYV5vtSJ8+8fOlHNTBwW
vDE9Jfrsk4r7bjas4gTfx/PvtnDAlCWFlI8PaVz6ZKe4R43U8k6PXvTM/C3y7tQ5HRy3wlwNnXFp
q7X0PtIS4fi+68Ax+m972jC5G5VM6IXVe+nzKosLdbKQMSa06Slt6wdI8DdqnrQrM1H/LJXEXbeW
9lSaSbSbAUo1uNoL7S58AGWxYRdNjdoHQK+oDB1xvHR2+O5WGwodMV0w0msEx2y0ZJlhA+YyG/Dj
eXTJYDw3dZ3oT3FEUT5sxdpUbs/PiIUR0uaI+zDj/DIEB18V3kFkRBf66dX/gPaz0FOatCZUud8a
ilK4ezwGehfmeB/cBqbbbKOe3Zzeqt7zdW8x/4GPb9HkwJ+qyD9USCoOtigwT/Oi6ELULPWRtE3A
K9XsQ/iEpxoe4Gutjtmwaw1rGDfn//38nE/WZW1u98O/F06hqSIa3L2owu9mD3FBH2uY0MlFofJS
C9LOAPMkDFn61D9gSRj3eJ/PplBRP/TPWB6lV04lKdipCbcNvPug9eu+Nq1Tx84O1bznuXBuW3oJ
6WRQlAlmiXrl7osi+BqprrZpvP6deoNL6qylBqTzgJl0WpdCw94nft2vUQEezNzxbv8HB/OFgJCF
f4E/9CBSc+cAJ531Y7CP41AFmFf53+LiUu3jUiNSSBdOjvMZ+gjumYZ4xQ3TbGxanlDEGFvNu7g+
LUSFXDuHzMl1p0brHrOx/Zn5IHudy5ywpXeQAloNgZoKy3L2ap/HpyjDnHLyRPVWwXnLQWkn2Duf
D76lr4hcOKfC9Ijxmc1OijK+YODUvDS+8PF0oALZaSOQ4Nwtv9U91pZ+lvyK7Pp0vuWlDpTC3qTq
oxuKsn8sGt97USGtpitHwXH4wpstPV8KelJlQ6PqtX0w4TWStGzgMLQ4vF/376Vox8wxaqbeb35y
mGmTFYYI6bcovbbuSpWCHSSF3mAn2j/+xYjDmZ19iZ1WV/55KdK7xqiEmtr9YwPWdd1pKXpFvsH9
hZH9fFP/D7GY24zZNNmBePyrNJitXL0GSg1wJbL2nJOwoLx2abfl0jjMcM0x7/PmUc/jX3jZBDvM
CgNQ8leVzVueLZfAjZ7dAb1sxSMVWLco0qK7qRPKVSWy/5CLYTpaZ3k0qAfo2BHO9aG2jlTAjX7f
oeq6mF//PBZsWTKWYToxJvpUP+qV53/F0SiMNo42eMbN+Wj4/NPxD9GYQMRvhp2pHfzKbX6qsKyQ
CUFhxn7hkoBn4VwCeevv2wQ7teME/r12aFyoKf1TkoJXuNciPHi0lQYb3wWk0nGPcCtM1mRjR3UR
blQrV1V6N7ozvaTBAknxLOPS4C30qlyaUTR54wFxVg+mIt67nv1vOlxUfS89XP4E4BJOkaLbHtwG
jMDKRe+jrBxd8S5sV5aGTFrA/GlwW2WstQM+fc8uArx1F9beW42e8Mf5SbHwBnJZX6GNQNnR5RzU
XION7BnFc2h1l7TeS0+X1rA0MLysqcleRgJ/ykD4PrXl+aXD1cLT5fLAbhA4j/fZ+CiwfLtPdVGs
LYe8xFU9I6uOMWMZwVZGycmEpbLFUsPYK3PK4Lqny8eOWsVxu0ztn0OS4fw7YYqCNM288N8XNgz/
0Bpr3B/4fo8r1ZzRVXXrFTq898XCHmOlz7Z9eer9f86+pUlOHNj6D11FCAFCbOvVb9vVdle3vSFs
zwwPAQIECPj13ynfxe3RtIr4auNFO0IqkcqUlHnynKdqjosDnUOIXZjp13XLOm/kd88EzWfQ3PIc
G7buyLOEouDn2Xivlwd3eIMNFUT7T05Bs999gmRG/XbuMEmTaHmAkN648t1cM1jhywRg1E8nzu8G
Pn6lZ7XKvAGvFTRZ1oLwx9kNbsMDy6D16xLsUT8z4AQPBXod8smDcuOC8h3O4y0yon+RqAS3f3Ol
SaxbCgtClCWihj0BFj8LSIcrnj5krEW71GWznIPdf5+GXFhOni9eHnsgo3n68yTJDf8W6KV7Y376
1zLO5uXyLA7T2HBBgzobih8FTpaymb+mQ2K+URTg+k1Xob5z1fON26hBxgleDF5Pn0COC6aI8/st
l+DSLhNv/HJ5HY4NYKPsxtyA7sQ38i3tBKjxofG5GYr8r0TpX3OW+hsIIVWbhYYPhBfVlcs6B9B3
XgnFOtmHOSwEqaNo92dZQVcHexDveCuXi/NQH2yC/7TmJSH4I7yBQvw7yJ6hZEueQJO6BjpxGZ/9
ewHoq2oL8DL2T3D14K9chPEXiCeC1WLKQNJ62TCuFVh+AmUbEH71WEEb1QNA+/oJOjpr2ETX4JaP
VGae1AD44xNExdkPrk00PtQQ8J1XPr/DB23IHcgx4phkPr9jUd5u5hjZUUpa8lDHy3BDvFVubMc6
7E47yMCXNe8bijLKWD4qrdUROmHQeLjKBtw6FUUVVI1vKLTt29BsWQrIbt1PesUNXD/evq1BxgRq
dDVGBwHgEyQSyRPS8uHX6377ee/+n5NdHsOxz/n5l//fGP8D6vHQj0CieofnPoSnAq/cD4kHNVCD
6uvlKVxXAxtPh+7EYp6SKf9lSP0b2kRqA5Wo5hvUuiDc0qIvzyeQoQWL1bwboZ/74Gf45/Lcrl1q
ubEYh2KBZGR4V/X+a2qmlz+JRDyl/pnCihwuT+KysuXHqS7bIYoyfqeDNAUn2qJ+xxnLnq8b3XJk
CMNXdbYs7H/jHMp45CnAwb1iHMfhYIPr2DSXZDBzcCcmfifJ8g/1qt9UGHpo0VDWQ061AMXXrY//
uWo5/wHVQc0OxWMa3iW8ULeoLrNPwLJUK1Roju1sg+rEpCoKtdD8lyxHIPvRiE/6TVH78tsyVqtQ
f4fBbWxdvrAc3RVZ/ovnXL+gEMV+Q0NLX/cEswn6E3CD+jmJwjslErNDRpFCiDDg21gna8i9jxbA
KbejXhAiews4yfiNe6HapeHU78r4GizPeXAr6LGKQKt6rPxjIMlUHPgMaZubUoTy9P+/g87j/zvs
/U83T4uWciheRgh3RU8DqZP2LW0IBHNXwrb44GpxnsEKiuhnGnIDWeJvtA0fALm6lVKNYLtCmVMM
YO4gNTS3pzMF3nUr8v8dhOe0S3gDyMMR1VT1aNKWffI4UMfXjW7FQJbwxAc6un6WYvKR9lZxRIZ4
X6N5p7im2/H8xawQmGv0tpGMgKJl8tmBh2o4LOVaP+iHB8h5dCsEpgtkiEYwQz6BIf9+DprHYDE7
iI1+SYl4qs6SLDNbPodx9R3cpmtV2o9CCSa1I2M18XBeiiU44gJSHZDNrXdQlJwPESvWklfnS4Z9
hT1Pcd5/7w5fg6Z0v4oNeQZ2Xh8UzqaNUMA7ygnVQIjKfi/AA3x3eRe4lmNddBQXMoAEePeMvvHk
s24K+Q/Eg9uvhBJkkC7P4TKUHRgBYa8STYPhGzPeZ93K8PaPwkAazj9nSFw9gqMUbAk1NKmCOLgn
Sb3yxHHEMztk8gXyp+lceMfUP2u/gWvbG5/DMmyKFX0g1wRWRDB4/2so4PEjW/K8O0Drcon3dBDs
++Uv5xrfigCGdBVJoTZ5pJMesgOASUt8s5B0WDl1Xda3YkAbBBHYW4v4qMJsmSB2h5vpvZBeX2+7
0Jdi5fh1LcMKAyryIdCns+AIJV/2Cdyd4CXk0FC6/JHOB8hH7mKFgVY1UEqHEPNzBWZpvGEh/p5k
0Q9ssey5LqFOdXkaxyJsEHIw0wacri3o5vpogNCypGCi7CAW2qxcSh3GsIHI1ICgFygg9dzigL/R
afxXAsXnm8XQFWu7VmD5OuRQvCybB3qcUzrHtyBF8IPb3gTtGumKawVnC70LXHPZFiljOFLSLiM/
A4YoJfuOqU3UVvTtOjOc5343B9IhZiJjpl7yKA6WTRJnebgZQ5y8l8d3BF8bcjxLChnL1A9/55BD
6aoDieqcoHdSAi1xH4dzlLx5GmLh2V2bxzFfq6w6NnFgeboO8qDvmzo6ipr2U7Cp28wrf0deQP3v
JmBQGQGlQ8ZWoFMuQ1l+D+gPZxRdfS9zDLGnPM/ShzQHhSvk2sVKaHRNYfk899KpgPD9dEQUrv5X
6UOjDf3nlETm5rKpXPvZcvzc6xT3DcI7EvBMvVZBOMZHSCX7K9yPjiXYiGQGVcIxrAp6NCyb+9sc
SonZiYrF7/bNkoh5xe8dprchyGoS0KHWQr7kiWAPAdgsFMHNG9pC7SFSKIBe/lquaSzvB+PNOMjS
Z0doVi2ROKRp4tF4IzrRq13OR0hHbroxnPuVsOywjg1JZiMwjjLyyheTlF20HYYyVA8lbCRXzP/R
GxXXJBuQDH58r2ZJ1byIUSJVaSI9f81bSDQ/QSc0u8/MUDwXqCLXGtenoCO3ptdrVxrX1jgv+l0U
ahUNeYSO7iN60L6BmTi9yzrv8xLTNXyQy1pWPGCGMQ1pRe8oRCUPuGQkO+iIZ5s0DfKvI1sji3E8
aXwrEOS6ggJrY+rnGQJWt/M0jVpvJAlwb86KguOwk3mQfZqzasg3BZkaCKlf3o6u7WHFBywIaKc0
hZL4OIBXfQYZ0l/RCKrf6y62NhQZ4uwsDGqfHyuwID4Guq8hXww6kdsMjYLiukXYgGSwBTUepFz9
I6/gOvu2GgoIEw9qDcrtMI8NQgYwYiyVzPB+KqHIlTbjtBEh2egOyAUQio27puJovF99cTq2ta14
knRLoeOlS6EANizRJgDa505IjRO8YVxcFxhsfPIQLgrPNrkcGfV8tkeTjB8sWwLl2WqNBN07798P
7oQ2LJn3nKF+ohM8naEN9Cx6ikLkJs1xJylBfwJJ7XuQfbP4704vWbZlPRrldmjpFfmdJlUw7MIK
aM9XMFvH/eGqDf9HfuBdyBB86sIhwYYfAtIdA6ThgQBgAv0t141vRYzUb9Fi0nTxsdVdS3ZQfIcm
jpxSemV2iFmxApogcUGgqv3CkoHfD8B57yGTvVawdW09Kx5oJNyHumB4SqWBZlsU1KC5QPsWDNuh
4Om04rGuaaw7g+nMoLwsDY96SevoMVEN+dtUnpc8hFOg194KjllsOHLagh11LhVmYdn0Oc1B3T3H
UXjTt95V2kfchiIzEC8FyCsHx7b32QyJ8TP4nWe+9+vybnKcPzYaeUj8NJJe0b1QFFhuNTqvNiYk
2ZaaMN11GWoul+dxHAO2BEoCbss6yzysg7Q5O+T5PPI7VNXB63x5Asd93jub6J3btZ3PF+lH/Qsz
kJePURFWZ70rgGSQ1o6XY4YLo7lpeAApn+tmPC/13YzQa4uKJNTp80C84C0AC+RGJrPcpdSrd+BQ
BAkvBRHb5clc38/yepyhCTUeDY6m9KJ5lwgJ/oME1aTrjtE/AfbdYvDQiWOfguAbCuDdFp9svkXb
e7odcX6vTOFaguX5fKhiDqKL/gXyKd49pB7Ik9/7/spTx3GE/slJvVsASAJ8kwVT/YicGlRHG8B/
qhK1pipo2B7cMueA302bvlvNEDp0ErgNXOYEAstRJBpcbTpyFkgo5uxlGCav3fC2EUm64VV7D1G8
/FOvoeu39Pkdy2jc7kmxoDABzYt0LxqwSgS8lnvWj+obi0VebrihaleZruWbFhxnLYSoRr4coLzT
A5RJijyCDAsb0Rtlosi/NSCxyD5NSki0m41FoL43A5/bdJMVGdU3jWF5cnvVPvwPFWnUtlCuyccX
Q0h8BBe7ye5IRya28px0xCMbQK3qMSqLmoVHyUr6PJuebWWmBZCQUm6QD1iL3K55zn9/t11yv0yT
WNfjCw0gUjpzfTsoyDv7C/KSYPxdSUw6zgcbRi1BxV/1uHkfGV774yGXup23Q4pLK8A3JFx5ILnW
YgWiAe0vgKi25XMOKMdnU3L/RgaA7mkmcbZ6EjC1y8Z3LccKQhRtPX455+yodBeSzzQKdLSRUIdv
boJJmP7KPcb+bRvdIx+WLGP9aJpy3kKaadj3ek2KwRGFbAw1xJkmYKYH/6iGYADaau67/URV7+8v
fyPX+NbFgzEBFltvHF+SRfK7OSGgxCcyXKUe/tgGoc02yrqqTw10rl+MWvz5wHjcGWjmoPR5WvwU
QP1rlgHm1H/bYACnnCpSER+biFYPnW/y1zLo9MqO/fiwBoj836PzoISATNXIZ6hkTRt05h7Oqh6H
dBj7Ha2Tre/ndGUzub6X5ehD6rMhnvvxBRxUwf6s/mMIXu9APr1e96XOE7+LJKifBGxCXv05SCP+
gwluUKudlmxY2VCuBVjePSfots1FJp9lWJabs4rfIYHmyqbPlvnKKSy/Zg2u97pC+WGOVAVeZkiU
bmii4seuZ+rH5c/0cZAKY8up5wbku50acD/j3uc896onTfJ6W/oQo/UUkDHXTWNdMmg8snDSMHeQ
GYVarWCkedW0A/BJtVU+b8c8puEaMffHqSn0+P/b9tXke2XYJ8Mz67ocqs2BASdi+Lcq1RcugDdo
VdTt5nC4hXDN76sWaMP52jma4yavp2f0xTGNvHgPlkSuS6l3OufztCVphnbIy5O59p4dzIQnyqYp
lmMqhqTcBxGYZunMUrpLIUJy1akS2qjquUF7IqULHrTJiDSBbz7NZVfeNcuqtJxj79nI6rQAlUE+
JcVXAOzYk5EJuFGbwisfcgAVnhY0k1/Tn4qEhi3phJl6UEEjIal7AJvUkt8qZInuyCLS3VUmsUWd
dJgX0NmESoAuumza86iPT6Ao88jNki/LcKVNzhviXVDDw7aMtBf6RxqGIcjtefggp2j6mupMHi4v
5OODMrTB1TxvJgkhnBRxs5ZQSiTUT6dtXJV0XrOG45gRVlzjZeQJlTLvZz6DahL6jECKH4rBU+F2
bDnaGXVIkwxs/VV6XTY8tOHW0hct4BXUf6iQ4P8BSaalP2VekcqVG6Xrq1nxTU5TlsSN8B+SYPJK
gxazOPEfGY2naCWCOnzeRlcbw6XMGrMcaVSoYJd2hn0yKs35TsrgukpxaIOrhaJTVtWBftFAHvcb
lbQJv+vyJFuj/nd8JxtYLcoszmgzpI+iiEpv0wrIFW0nMCas2MERUuwun2EEG10edclDy4ISGnhA
ak0Ab0vknA4kXFMKdq3i/Pd3bsgaU/VCI/ujpqYAtwzOfjFGaw9yh6VtCHWh+oQGSzMdR1LqbYUO
ij1IvujnnAwrh5VrBuvQb7uO1CDyHo5pseitEHW9lV3ZPY4iOV0VRSLLH2iWhW1QF82LhjsMO1ku
/FUFWb9GBuk64a0TUEI/L0GPBj0GkHR45H5kiq1Rw0T+FiN4pXC3R7lQ4hEUjzLb6KhO89c+Vi06
eK5aoA20ZsEwdASSTsdhQTzbiKSPXqUexUpR0jvHwv9m0EMbYN12Uz1OoGQ6UuYXA3TDSqr/CbJQ
D7epWWT4A9TbC1DBSzjjiuM3EYm+oEhBxC7siszD5S1omUGXh/ACtKKN4E5YWbkDToRC2793P/rn
VEHZaJ4N+v626LrgexqHe5XGT23s/62kyO5FAWhkQ4ev6JhYY/Ny+LaNYOQyCsSs5/5Y5QS6jwJ0
o1BToPtWMIoGijWgpGuas9O8c+6qlqRtZ42ytmqG9ggqnTK/SVPe0b2REB5+WgiuQCt2/jiSUPtc
0nooqjhvhk8B8fybMRre6jlau5O4BrecMCgKPadiYq8J8z5XTe/d1FpdJ1BF7fNIlsqQCnvvjY4k
f6hE9GVo1DX81pxS+xySaaWmyvjsFU+GaZOarnssJhTDLvvux+GP2odQjvI+T1UcPqVTWat/0jiU
wjuAHcqT82GSHYj1Vi7qDgvYx1EvZA7G3cT/SZcyvA2zjNcb5DvBs3x5Ja7xz3v43V5NwiztlC7Z
K6Db04+2ODdzeROBIOrl8T/2BWq/agZhkkzFNSQlRUrz2yo1SMhw4Nz7u55EsthlRqzWhlyLOf/9
3WJywRIB0R8CkmKOmgotITh9G7NGst3l1TgiF7VPVmDTQrbwaYZystf/zo1q/Wqjs5khYTMtsQLb
SB6DfVD0wk+LDZLF6KbB/SpqCrMFuUN0XcaORtYBnMSQaYQghPdadegC3EWJHO6nEqpl2zjhbCW2
uIxnuf+Azuo+xzd9FLXHUXw1mbc3JdLYPaA62aaZ6WrBzWU66zjWyDXyeI69VyRWg+jxfCjP+3ka
l2tYPBEQ7OMWDJ5lVhUlObG+1tMuIZBVLtomoYfLW8MREuzjNk2bPDNQhX6jgEw/aNbV930XkX3b
suaqtxv9z7HJaTe3uRAQJ/MEmjBrnn4Gxd40bLoFiiAre9xhCfuQLIdx6BiUS96SAbJQzOvzPfGz
68pdeF7+20WhlIImHdXJt5ZBNgMiQAtINKI2voYM9mzm86rehQCWxz5H1hf7yAuEeYDCtF/cpGYg
7Ura0fV5rKenYIoFSeBDlMkz/mOuAvUM/M1auDxnYf97aaM2dTgE7Buuc4EnQVCrQ9gEwKVXfQ2C
CHSjq7acHlEACDYxC/6+bttaLp4WYSz5OCUvdIBsysPQVCHkZcBaHR7JnCf5yjHg8g7LvaEgjSeg
r9W9VpH6QYNAPKV95T+mqZf8vGolNq6/WOYUxpiKN5IGzTc1RCXuXHSpNkVXrNTsHfHQxvWLlvCm
9fLyLZ/q/DBXWbuhuobaCOJwmU3XoXCp3ew00zbvggAaIHrp211XQp01F+X3YQHP1HXf6rzAd14C
WJ8UVYuXZ9lDpA8FjWcf+e0tKNm/XTeB5eYiCEWfRmPx5uUiGO4XLnu15YSqZI/q6jKtBF2XQSxv
l20Ql17P1T2rZvOQNhXyZsMsHhIPSKSW1yvnoGP32kTiON4bpGCh5MAore+AEaP7cYEeSOr1a5dh
10qs85wUs4cmTQJ23tAn27aRybYYR7Wjo/9P3HX8Oj8MLXdnAI5O2biAorDI2Yjwi/CIV1ZYPjQg
3X++bHxHiAwtZ2/xuKETSwrE+JHcnekkNcOL7qrBbRQ/ajJZkZAuekxnqFJAH60YwvyrJiXIA1Y+
kuP32zj+avSTISU9zqhY9/4GfIuQoBiXUK9x4zqivM0oLuIRTJFsqT4F/iK3g/iC1O+DMtktKDC/
BxWqG74HqM51H8zydRmQ1IP0LxgIy15AXiNNP/ttoFfM4XANm1186gGRMRN0o4BDB8K6BOELG7xX
4a2RTrgmsFwcJfDFkBHaah7NXptqIUB64FqlqFlDJnycTKY2cp+NoigTcBS/5bN30w3gpBVNf1fQ
bwYX0S5bxW+75rFcvDdVHTe1gkqc8KefSBCIbYF21m05zexVpdTspc7WMuSuPWw5uqBeqsqyOrM4
ju248QuP/J3LYq012mUVy8U1IFI+Wr1A5AsupEqiFWii8rmLAXu/vGsdH8uG7tN58KF42Pk/RQem
4MRvHkHZoral1+ptnH5rTRGseLvrTWfD99uoYHQIguTU+lO6oUOnJNQiKtTgkR2PoatDo99dUYTz
JkQGQW4KyNd7mwYiiZeX6jCVTTGOTv2hTpZ0+DQzMexNP/qf0YUsXy6P7rCUjeJXPCyqNCXVG7o4
6k1U9jko/rsZNU0vXokwrinOf393m9CJ35XImA+f+IA6KfqaP9M0Sm9rscqO7vpE57+/m6FadKc7
Dh0ohXaKowKNgAnGa2RC8GSwicSDMiZ9SVL5ic0UqsWbajCe322Ux1FNvGwE1++3XD+CridQkgLK
pzSr/s6Kit9DKVCvdOf9Qat/8Gqw+cIT0SymjFr6k2moSewI6+IFWu+jWMS8QUdQoN76LFfa39ag
UlFs02T5wPdFFabjDjUtEGsdeNcmJroDR3wrzSOyfEH4DzKzoKTflJ7pAKVmzA+PbYOuuWNEOtYe
4kKbz6bQ9bzpU1Kk4c2Iy1253GAfL7TcgNrOl3JXjotp2y1L6riNNir0PVY/l3VfTdnvlAtQye2u
+8pWUKpmTSaTxdXb3CP7E3I976vBf748uOOCZncK5AQtamO21CclQKLICu3V2xn3hE3Z0OSm0fFq
yszhTnbPQFJWIQoNgTzNPv+Gy0i0SdvxQNJVeTtHbLWbBGZBMqYKXX5P02recugLHowngWpo5iWG
MATXvxs1pCu5UteHs+4fwdzEaUMLdWrH8O85C38kY6nTbe93T6SnkG+/bB+Hi9kNAypEiWbmrTxV
TBR708x8MzWrkFDX6Oe/vwtAIBQOYz1U5cnMiP0yVtMP0s3q5fJvdxnEyinQkvp8AI/zKagnAjlR
/SsBEdYvDWLF/dljd1ETsN+X53KtxApFfAQ1TB8v1Vs6mSFCzhC0d185tGGuzFL9h6cckSZOPL84
BQIyDNTHRTbpsmoTz6tbyuUhlqPnRe/lhV/Hj7k5o3O68ZPIs3pHotVLs2MGG/8flIK1wUSrtzCa
hwOkRdhtAAjrdlRZtLvKEHYDwBD1EVgs8/hRpsktG/FgLQH5WxncsaNs9H+AoxeJlrQ5/ZHwkm34
DD5JNBgkUpHtwsF0AFbTbI0j3rGn7B6AVrIok1yDsguwC/rM+iad94KQUe0vfytHDLF7AOYzv2Hf
Dc0JMs6fWRyC6iyH6iuabM2xHMNrCwg2NzmwEJ4giS8eFfSQv6CnU+WbiCbjVQgMNEf9O4rkaFro
JZPqBFQZ35uOP0oKQq28ukbFF1cZG+zPPTX7M+vkKaWkFhszQAppV7TJWo7NZWjrVQGqvyUxUy5P
7SDzLzM0tqJt0WlKV7aty+0sx05G4IYaSK+eeE/LO26gfltpPFpQuv51eSc5VmBD+wMoRIOVL4sf
DVCKD7Q25Ltfr5JxuEY/P/jfHRM6RR9rB6ZSyNL6SQNC7T7pN8AtrilauMY/u/u78ZXKaTgmXXES
aGUW23byhm47TxVdSXC6xrfO6qhkWi3Eq978uf3NqY/uYlKu3FIdPmxD5pMyncmcter0R1Q3Dcmd
IJPae4v/iYvs5rJ5HRuInhf27gOJgEgTgljr1BpRfR2yRR6DAPpm4yj+ujyD6xNZPhyM4D2SWVqj
ztOKfVCUzafRgN7z8uiOzBC1TmcxNMjMemXwBE3UnIBhtRfxPf621Dt0IGVEHzxPdnKPhvPOfGd+
L+ma4IDLPpZvB7ERQQpKgbe0QsK5Z/FBZdO463k+bolIrgOFUmq5ONe6q8alCJ5ozMrvtON3ol2a
vzqzmmf5yEKA0dtA+oSreO5imp0CZFfirRz0ND36QZWstXa7JrC8HO1Ofe6HY3ASuEIFe6DqYuhv
im6txPTRJj4vwPLyOeUZE32k3nKC9zT0guctuF7J3ZKsguc/MvZ5CsvRc5mSZFna7KTlAvzLiAIW
C6l+ilr1pQ6Ka6Cg52nOK3znjhrV/4EqPzulXNf3rR/S+7jGzfays7i+09k+70YHk2dOasP9pwB8
mJ/FaMxBUOgJgZN4DZR9/uT2y/q8AMvbtbeEOZqd1ZsJ0QcKnfH2jpqmvVWJVj8Ild/CbrV3+yPf
P89l+z6T7QxNqfiRCfVwvhSiU+NhmFv0jeP9vZnI8DXyABS8/PFcm9hyd1NMMoEcSn5qAUqYb1vk
Js3PIk5iudIY6tpilqOztA4rDUaxEwhF/8J94RlRfgH0KTmhZ2+tCcSxChtiHgSgp+nDNDhVoi9u
/9wJhVwlUXQswYaXgyZMVlFM1ZuKQFWxASHt3x6AvzexJ9gjAHwrJ6NjH9vYct4mkyI0qd906LNp
3wCSsydVNZ2SthZrauSuSSyP14QN2EtFeNKVqvQ2yLQ37RDAxmzvlySobq/aVsLyeBlFiYIUVXjC
AaZ3bdl4N8Wy+LvLozvc0YaWs7gFHcA0q5MyY30/5GL8gobMk0GJ4Du0GPWTt+Rr+tcu41uun3LI
CybFmN3THPLTAq35aGzpli8M/QY/qmQUL5fX5NrCltunw0yATNHqhCpjLfYp5cDsckB410B8Lstb
np5CFdfPhtg7sQGoR1NJkCHxUW7jcBW24FqD5estGMhrHS7+SS0BsueBQE77uACack3nIGKjDeeb
vVbmExvCk5gn+obTECrksYhntrlsBMc3sgF9KdrsAuQ6w9NsErTdqAWM9tC/i9tpX8xmXiMGdE1j
neysKqGYlhTNKaEwxexB4kWMwbM/QLv98kIcu9ZuXJIh9LqUhIfMwczv0X2MataI/o6EVsV2OiPZ
r5vnvMJ3Z6/y43xqurL5XyjEwNV3OZDltlbZsDFSfr9ulvN+ezeLKEkXMlCMIukq5e+qQEgxRVT8
M+RQDCuGa9AK591luTqGNEtdMu8EX+y36QRdvVaDLLlAn8SVG8zycu6VS9aEMRLxyRRuiwCCuFpG
f5HwGm648xosL1dyApFmoL2TRlvkI4d66Fcg6NGMftkSrp1reXg16K4Ye9W8aXCNPbE8mO5qUJt+
zhFbriglYwU2Qk+HJEE3n+SnmWj5g48pv6lICUbAqS7W2BAc7mGj9PI4GOY5g+ZDOnP+Ghc0+PZH
BpAbaX75CJQ3V30uG6qXdKWXkm6gJwpwzZaVoQQvnHjqE4BTLs/gCLk2TK/N/SjwQ+SMWRjG5Y4V
JShxSIH8w0okcU1geTh0+jTN47l+48hozA+qBYYV6Nawkq/XrcBybqCA5qaNS37iM4D4SYq2+WLg
a0VJ18+3fLryYtVpAfkmHeIkzScwvJY5AFuXf7trH1nuTCslhpRWzZuCHs2nXNDqcwm6uQ0t5m5T
T/Xx8jQf0iCdfcLyag7+qwil6OaNxqBYT8wXM1V3Rk7JTqAVlbbzT1NKujtra7cAdog4+xEV+N/L
07tWaTn97EMa1ix4/cx0mkHt0jzysB3vkaQ4RNcVd7FGG7hnQNKIXHST38+8/p4M+i6FkOqKnRy7
wEbsoY9zyRWa6t8KP/gHfB39Hqy41yBrzj/cOs0DXZO5qIU6QRIngvJUNcP5vKm+TrE9tll3Nbi2
FxF24ckoGR/EQuabyFsjjnN9Gcu9wTcflV0gylOQ0eRz3i3VE3gMv13eOK7Bz39/d25XzIeaMyfN
2x+USwzy2I0fiDWMr+MssuF4fImYntqsfgN1Eo4HktX+JsnMCJFPFquVneNyvdBy8QplhSACd9/J
eF3Nwz1vUNZ4NCPtoltThrxZNijrh7rYaF11TbRJipoke+DedPGYdrqmz2OZZeQrdP3k2l3e4ZE2
ZSItprDMPIriWofO3aQfJDlAtH1svk8lS/RxUihPr3yBjz8zDy0jitg0WIsX3gHjU98DedH3EDOJ
vF1Yi/Ht8kb5EHwDLhPblm3qNZDsPFPuUyjieYzNmw7kxWBm/GuuO7MZoFRgZA8caWwe5VieLs/r
Wptl3HSAJo4yIFniZXPS57oh96pTN64eP64JrMBNtUDbIqjG71QCYC3jNa78uIH74DReMc/HPobK
muVjJlSloTr7Bam/4pcgHImvJoyqlVKAYwH/wVkmwQhKvSWEgBUqDecF0Ba08oUGU8BlGzgWYMMs
g7JVfKh9fKJKTzEolWTdb6ZxCFfGP4fh/+buuI2y7AGIEZU3yF9cM0Z3JJhQJxxZGr+RONM3YkKy
YkvU/HJ5Oa4PdnbZdzFPCnl+ZzP1Cbzyw4ZKc6Q+LfdejyLWdTOcZ343w9wXPE7koj4FYnhrjVnQ
VA+SjcJbVUdymcRyeaDuaNYC1/5GGUAu6O9N73p0POyu+/3WlSz2CyU9iFG+jclZPDxDhQy3VhAG
tnl11Z2SB5ZfgwdkMkuSyl8VA3FL3zS/AUwLVzKarq9j+bSgRckUrtyfKGuKjRIo3SKLvpbbco1u
+TMLB5Pimpq9gduJ3kbQ02kRlEqAHi9/fcf4NqJSRJThDl9kbyCybG/FkOPKUlSJer48/McnE7dR
lKpnIx2gmfqq6umFSoiqnfH3hDTipiGa7S/P4lqEdeUiOUQalM/FazQH+aNEvzKAjFm84sKu0S0X
nsuaLuMYx68pQ8qPGMm+GFatAaFco1vuKzjyurQM4tcp419mqGRuOahzD5c/zHmQD4Kdf570XWwA
a2BcTipNXv+kMCAQ/6XsIAFDon6NeNNlYMt783amLBjH6DWX0TeT+wsE5rD50SI44YWe8ZvLC3F9
JcuDuemYD6hg+1R1LPPv874pFbj0ID24ciy4JrC8eCgT7pc9jV+rFj1zoeq9X8gqz2vYftfwlhuP
TVzkQ9nEQHSH5W2sg/63yYi/kiP5iLUA1yUbhViNfTX74Hy+z+tm3AXpdDT+k8Q1QwzmRZGC7rIB
uLolW0nnO7aVjUUcYlpFaZVHb4EW+l7pXO5AB2BOXRx7K/ZwTWG59ByFwGNQFb15tQhumyUuD15L
qq1s6jX4reMuz23GYq7Bl2h6Ud6zlu/yIfxbFM0X9F2wSN2b0bzQIryDJu4XVYtbFgLTuVQrGUzX
6s5/f+eXoxnaIU7q7Fc44iKwy0B3vk8KUoAdHlwLu6t8xmYmporqwdMxR+mes9//j7Nva46TZ7r9
RVQJECBumYM94zgHx0ke+4ay43lBiJMAAeLX70X2jaOY4StykapMVSR0aKnVvXqtanCGL24ARduV
m2NpDIblyxj1aD4oWH+VovmdOkm6l2XwisrNLcDdeVcbNk9F4bvZlLFfcZaoX6omN8Dg14/bJse0
966sGMj7xHPGmHuyR5Q4RoDxrZY2Lhi8Yxg8nxQqdbXKn/H6z3Z/mO7ycjXQtNC6CUS0lQdF11Ln
z2Wf04Njgx9ODI1e2ThLKtsmCJGnjAXKCsUzacFB5yeQjemHWzeTaeRO4w+rL27iJjj2qf8J4s6n
TpY/r6/K0sPPRCh2ihVgVJX5c+Ilz23bQs2EfklRNY3XTBf1yXAc3GHfkOJ3gh9XOp031Ae3pAlU
9Fs0blu5eC5of6td+OleUYB31YmjCS+sXZuOL2kvWgBvgFi1cTrksTr6zrD2Jlk4v00gIwj5Rypr
Rzyj2vY+qdVO5X4QeQnCMNBl9GzUkM7zrEu2Ms8Lt7aJaFQo/VI56r3uEwpZipm+Lu2cQ+x03xsK
dpfr87q0SY0DgiR1wjlQV2cpEQP1YznMXNNrkZil1o3TAbJW7kyJJZ45QrpR0ljsawrdppfr3/5n
6j/aE8b5IOQEx0bU4lnXzu7Pdijr8VgO/fGPTZSZuwPdBsjEWn/Y5VN/G3TFp5EGTz4gx0OFS8qz
suP1j1k4af8Yy7vbwg5Cp7ZI4b8m2IBiV5cDjqnW7uyXoaqCbXe6CYFsmS4dNkj3/g+VncMTteMT
pImDYk3YbWHFTC7hmDUFpVXo3LM6fZay8z7nBVRwN83RP0TCduwE0FcKX7EeQ3rWLAmOUKijziFV
jlgjSFwawmxP71aC5F4vgymmJ8fOH0hDJpS4QLDx+hCWGjecAhJSO5kkGsctRyPm6xcR4yVzvfGF
PWRCIKG26oxWwtD4XKgC9OzPwYfsXOmUax70Ug+GuQ8Z86c6Qw+OW8dRDN4oMvO7NgXyptfHwD4+
p00YpIQMJNJZPj1Jqzn59OxACrwK6KGCBn3uky99TVfSaLOX+YH1/8MaXPlU1dqjJ4LzsS3wrm/t
eFc1oPn1nYti9ooPtXAOm7BH5Wa9p4LCefHdme3LSoo6AnsgBRCnoz/iXI8r1v1xR0hL/L1x00a6
neKjeB4bVYBYHCKKPatUJB24DpNeg8F+vAf+oRHuWtlaU63RjZfoW5/nx8Ef63sIRG1Lsf1DJUz6
ogugAkJec6g9hFGTQ26jLRnZ+U3TffGZWnOCloZimPoAolqZQKflWfSo6ZeuCm4dDlLyAApuK/v5
Y4P3TBxkGLBQekD+P9cVyhaJaKw7b+i3nVVeOPf67qzilRjaYerIK0LC3cnH5j3PRnLdFJdmxzB2
7lUViWmZP4cFzx/GRvMTJEzz3fYenL8/P+HQS28bC6CqMQgijver1qM81eGqpPzHRu6FxhXfhzId
MkXx0B/FcdQQq/GUvUM14imerDqCQviKM7G0zsZbwPE6AWkaFb5y3ts3Ulqk3JVSTtbKKfLxufgP
o24nGI+F64avqLd0jpmdyKgsLXZmLhQQIO0Q77Xopx02g3PctPwmBBLMoJKBH5a+sBCAiRpYqBOL
cZ2wPN+WzvuHWhd4vtBOYRKv1uiXNyNEww+NW5YHjGKNVmdhXUxu3SLVrQR9CvvVo873i510LYkm
/FkLMCy1PxvPOwvU+dBZYG+PX7HY9k3rl8GDb6s18eul1uff37dOZF+BGoR+QmXA+MgkqZD0dAdr
5QpcsHCTTBcVE4kLTpbsmUzeF0Lr+oBcqnVyAG1+vL6JlgZgWLjTDgMXo7Zf1dS9Tj0bdh0u9pUd
umDczDBuSkgP1uSMfnJC/hZXzo60CK84InGjvk2eQwIA9bZhGNY9MB2jsyZ+ym3Fy+NMBDztJ5fR
lZEsLIQJcqyCQsddk1ivbdiEZ2jABEfpgskm6tNV/q2lPuaT5d1eCiEiUmdysF7rvCm/ZEGSR7Zr
tfcO89YCegurbVIW+pqWjA9t/Mr6Pn9go8ferHRc263zrfyvw/YPM/vAy8AGJ4j1KvtWHdNanpoO
DzNwhHT7bsQj+vpaL3VjWHTW+zlvs9Z6TZE32cVt6e3bEJW4vP3/56tYCUksTdb8+7v1qEhNuxxQ
7CdQCzZkp+IMWXxrdLNwxR9cWnDj/ga6BpWmXFivnuiRkRyz+zG1wF1PFNtmFiYVIUAYHog7B3oa
9NS+1IywO5utVrIufb9h3pk9BcU4sfiVt7V19Oyh/alGoD/b2iEb18CwawZ95hDCJDSLfA/CvUQV
wyXFpG1KG3omrlHpFmyNY5qARMTl/9nQybvpmlWQ0ML8mIjGYRSTjawkaBqoDG13Jy2B6JLu5Kn1
rfRw3RoWdqkJZ/R72lZ+0jvARMNbQ0zQGiDBbQWqmtYelQuujYlnFEngVOAFDNBFPTm/QFpjRVXr
fUqyLL4dhjJ5q8osPHu8XInMfxyK80wmQk2V1H4d6CfEkvxPdW1nzk5mk/qkQMzMPxUlIoMQ7A5L
kEx1Om6g0ygy0EFdn9GlZTPsnsuxrdmk9JPssK3LNv4K6W52l/Z8rYelNTMMHyyCSSohF5tFSQnc
G2EDOSKGtbKpl5bLuNIVYMz+wDvYDIj26AR+dKQBhTvmwEa5w8GLUTU4xn3pHQEi6q2Vfbi0ZsZh
oMEkq0jHp6ckG44Wm2685imn9SmEXx9n1dn1HkG3ueIXLVwBvnEsgMTMa4e6T34nLAuPM0E1GcL+
viirTyCWXRM/X9gIJvoxHGMuhTfFr70NaFWIfKfej10gIJFVFsG23WbCIEMlWr8Abe1TCUWJyKII
Z5Zz6MlxQAd0fUMvbDcTDKnJJMoJDHYIXVq9jBx3ED+hv7xWb7DU/LxI7+5Jv/eZLUQYv8rYmsRx
SjGEzk29NU7ypWWYf3/XfjElSWY7iZtFTjk4BxQRgxq9QBSg12uc/0tdGCafFOBdarLKes38jv0Y
59cNVO/r+ySl2y6yf8B0IkbBHe2QKue1OxTdLlZd1+5617Ncub++zgsmaMIixQjKAlF7zqfCZ18r
RzwChOjteYJzi86Zm6oBTQYP5GkCv8+v630uzZxh9i1isZ2uWPjKMst60nbw2OZx9Shlsab3s2Dr
/4DpssQfwCfITmos96KFEvBcEuumw3EK0m2RFBNRBx3ozHY7Ev8KEH/fg6C82jUE0lWlhOrf9Yla
sBITUldBlqir3Ng5CQLRSlynoI4JkjUK5YVJMgF1wITZrYi9/LfmQf+1V4G7zwb6XCQ9gHUhICEr
R8nCclPD1t2qq8DXa7HXphyqY00zbK0EnPYgP3/cNk+GtZOsGz2tXecTgf7WXjsuhOic1bfD0irM
v787S5iQFuKJygdGTBCxGwiuRsbWElZLs2Pc67ILWj+cnPh1tgNR4rmeFN6njiOtd31yljowr3a8
eEg6hM4pSRzge0Dw50gEW0OwxF7vYGl+DHN2irHNM62tVz4gHbqPKy+rT5ma2mxlBEsdGDe30hC8
+BOGEyXYVF/YmLfjXQKfeI2mYaEDE0tXkV64AtmPp2Z0h5tJ5M6tla0p0CwENEwknQ/QdemXvfOJ
l+296JFUGSqkGv24O7iWd2rawN32cjOZB0EUE4RpZfH/HJ6p9FglUwDauBi87yte4tI8GZYsMq7b
1m7rJ2hMVc9BIqZuz3g5rOUIFraqCYcveGw7QN0HJxIIfojdMo4YtKGi9eD00mLMI3tny6ik5CRE
sus0QPZ1j+i9E1VDNRzFgPw2hOjmmgOycbYMyxbMUUnphMlvxMus8Ehby0s/TZbM1opDF0AXqCb/
ezSQER1svBbZafafHVKfVTxr9tWfCqSwtYKyLu2+ox4namK2En9YeCiY3IRyoHAywzb5rVPUVnYe
c6Ny4J/bcmofCqhHH6aM30KzYRPXIjItf0R9360YxTXVt7xgJzqBzNGpURBei2IbvM8zAXjSoorb
k3Se5rxwGtNuxyk4XDcdjCbaTkqCqr7eR6wjB3sNvOnyYLtu8u166wvG8g/tX8mLEhp2KGwW9vQC
qEu8p4rdT8kqlG/B3P+B2enWHTkoup6kI7Od4j1oLiFzvnKqL33//Pu7ha0mgCkzSt1TMrJw51te
EKkMUd4pDd+2zZBh7HpUaenBQJ4cQFxpi0J5D9pMB1nY+ritB8PEEabmPgK7CPHy4IFYOr+Zt78V
Zxtvpn+gdNBvsSHoorIobkhzgT4NZKx2YU6AjN9fH8OCG2gS/IFzndhgK3Seqg5Ke3Bj40hTwn64
zfSSSbfehPPwTFxdYlNfxFzz37QgfoSoMtvXJcq9Sg1B2esjWdhRJrguJLTqeFM4T7k7pTeFFs0B
UqbsUNTDGi57wSRMgF1RQVnTAa/zb4DJ5Xfa5FUWofxBn7aNYL623tnEoMRQgFTfPc07Fjxs/6Ne
mILZYSMLhmci5oaRttCAaZynRrnPnSLJjnqA9OcdrfZ5s1rasrCnTFzcrKfgSpfy/2RcPhXlkN1C
hOQXozq/9VTOV9Z7aTEM+xauX7FWhgwiuMxr2XMh5mrmOF0tT1i47EyCP83KYJBlA9wKCR6lx8iJ
FSEoqDIcgiAx/wGHOtxZnFev15d/aUDGfQ6YNJiukob/DkUt955Lm30O0oKVq3tpUQw/faC59oOi
oCeKF9Ke1zH7XwzGpcgG78ZtqlpvxdIXfCwT9QaKpSFF8g7i9mKEoK58TXgP90eMxz72/Z2E9l60
ab5M6Jskfu+OlVM9qWYEyttuASmBkMNK6wvjMGFvaej4GdjS+G9Z14KjBMwbDrXrpbtAZuFnm4O2
vu2SeNt1aOLgRGGBkqbKcT4K4d06EPI9JJNoj7WbriEvF85HMm+Md6eL6FU7OXjXPwHMN2bHtvDy
G5SXZ/6ddpxgzetZ6mX+/V0vEJXKYgEOjpPToWKl6nN1F5M5e8vztYN+wU7+wcR5lufZsnCftGCg
U7Z8fvJEx/fbdpV5qcN3dVwe0ycPqA/14kLa0Dt7lgqstfDU0hQZdk5cBvrwIEZyJFFlSiNSO/8/
yNfeplO+xviwgAb3TDCcYMpTjRDlE+grftGedcdsisPvXWyLXZAA2QVi9Ds3x4vUdisF0eVSH+NU
vG2bRuPVjkc66iSGrnjSYJHZZ0yeITa+poT+8Q6gJiyuEIOO0zHwTwVIcWXjQI0tHNsVv/3j5aHh
fB2828HSGkGsVYOkBCCvIgKXb3yY0YM5KkI3RXZpaNzzKkWyqHa5/yRRIbFDvtg9h0W9zUmhJhtg
21QjJCpLsC+QrrkTlpLfN5cwUBP8lhcghyqRa3sCMFUDggg6+IgnRbJGrbO0tPPv72afQX1WexPJ
fsd2iYCwL/MeGokBJOGv78ul1TXMewDVSoHgV/BE8/gWEXux89zmZJMqW+lgaQCGdY81r4CWT4sn
pmwkGy3X8tNokIzeXB/AUvvGPV5YetRDhvPJYa5bQNItdrKbwIJE8K9tHRiW67klnn2hyFDpJsfb
1A6673B5u01736HG5zvSJVU7Ou25oP6jb2fNrgTL9Ka5d6jx6cIpCz+nbnseUt7ALQx/us1qyeTH
Owe+3d87sxqQ+nQt5tyJXLGbZOZ0BFMWj3IxbisqdcxgIcD1vZrFZs9JLoJ9FQ/tLpFr1X8fbxzH
jA/y1ioTK8y7c5KqMaJl/GSRVf7zpckxnAsgYrlPQ6s9qxFQSTePD0mXPQZylUt36evnjt+dC0MK
Ms0/s68Yf6soPMnULdSKr7fU+Pz7u8YTrwcTYYk9zsIx/zRM1lMrQrrieC9NjXHiiCxF0c4UOnex
m73pdKh2Mmle82HINz0bUVD799fDoy5rUFE5d8mU49lY61NcFz9tO1gr0liaHsNm4Z/At2Z5eyaT
7HdgDWn29bzEW84bxwzxxRaAdzIW3blVybPvz2jkcfXFu/DpZoSv8cMgs4D+upSNJIciJV9aqNhv
+3IzwucEpT+FnXLuKhQehPuhQxloRGt3DWm5sHPMGB9hdT9RX7t3RVo1u8JGjAyJljIadfp2fe6X
ejDMllJHBk0p3TsyIRy3KzIxyJ3wbGBSu1TLtUt3aRXm7t/Zl86h5jghyHSnBE12gx8/dWI1wbjU
+Pz7u8aZQhK7nLIGpMcxeOb7IOVkJ0hQr+krLnjSUMb5u4cGsjZ91zt9Gok0fRhrCdkoAVHSuDlN
bZpHQH3c5kXOdsAKy33plgQiksPK8bE0PMO6PTGyQDi6TaLUb7vhbmJZxo+WHHR+ub4JPn7pOmYI
kPVWY7VpgAn07CA/5Z711rj1T49P/s7umv8K11m5/D+OQYCn5e+J7PM+UxXvgJUIFWo/0q6E+nAi
2Ykg6Qke/zVO74VtbYYCE9IIX9k29HzKUHwRsszPObN/0A5PnOtztrAqZiSQ9nFvj06OHnBT1FD9
A6+KpxE83da88UIogVPTY2VjoprEBzVVXScH0tjbStYcMw7o551Kpo7i65Nm/CFTJIS7TK3NzdLs
G9beZ8VgZ6OH1sNC3aepwLdX+vNoYxDbpscw+SxO/SEJU0R9XPBlNQcJEaTuAbmpWRXtehdLgzBs
HrKNfs2zHL67oP7JQ3XXYQrc/DA6jrUSKVvaQ4Zld6jYDGzZoYuY0fE2m4j8LvNUrEzS0giMW7uk
9pgQwlzoJcie8qiz4vvWsbwLIKbbQnCOGezLmTWxocgCwLfs7r9RtNZ9isfgCsZmYYLMAJ+q+qaz
aIPWZczfVAZOSTcBq/KmFTYDfFXqZoGjGFrnE0qVUOVPDm0hKhEleERsw887ZmAvHqAgb6cjBNa9
EYLPlvK9r+5UrSnNLk2RcYG3SaEKK6gZBoEUps3SOIuK1AOS8/okLbU/b66/LlfWsKFyHWyitvcP
qWYSkp3xNrC2Y4bydOmmEsXZNI1YmnNAMsUjcXS+ssJLH2/YcNiC4BSOAD7eLZ0XyF4U+7pP1wLE
C/ZllrUKL/MZqALx7VQ64M8hoCflSXOaL7Tdttk3THhkJa072mLz1M3kRQqkKtB3hqbptuaN6zge
FeEoMMUBFExwK3kMQmniq22hYNuM0inSVKijsuO3VBRVBP9bR7myRCRTwBivj+DjNbDNWF2lWifz
XS9+Q8lttw/sODsGuspuaKXWauY+3kS2GaxzZWdxpQAti5w2/1q7rncj9Zht8u5sM1gnAakpoPGE
TeQS9qnIVbmnk7VGm/uxZ2ebwTo3cEESHyi0PvurhdfeJy29UxaiFuDIvil8++b6OixN0vz7u2Mi
6SYVdsmfk1pDTD3sx/TGb9WwslGXltkwZMnznAiicZU5cvA/gbqtOuLgro5e26xcxktdGJcxc6B9
LEo1nPWAy0DF9JkkRR9NbbeN4tE261YDmvWMQV41jfwKGzVKQE2yJ3FdP2xbA8OakyHQtktJ/AaG
p8chs/jJZmJb1SIqfv5e4BKFqB4XFXZSb8HHIkk7qsjJ82bNJZ0b+rcSzDZLU+mIF1ZV1vRc1fy2
SnUkB3LDKMQfeX/sp8ca/wxAGnB9rj5+iNjM8K/BMjHo0E0xHIbi971Kwq+hSLsXp2wAF5eWt1J1
sGAXZqkqbXumCdXoh7jApiKQQg40xavn+jCWmp838zuzI7G0Byrn06NtQHagLV8datQ67bc1b1i1
rMai8rq4P0MrFrGA2ClShM2HIV45vZc+3zBrR4sYcMIcnw9i+D4q6yE/CJWsUZIumDQzTLpowtZ3
Gk0Rtmr8r4WyBcSt6849BAxIlG0nn1mwymO4u1DMHs6Dpu2LgORduwNdsP51fQmWxmAYtUgnCb6P
vgd1Huqahlb9hxSudbS8NbWEhTUwy1RRBCVDbyqcc9UH4S5JUr2zJEKImz7fVOIgrfDTHFGLM+rN
vjMAX6PYU5/dEWmXbR2YhhzWY1/iMX5GhGRO/w+oAq+TmUfVT/X3630sTZHpY5c6DrOU9OdiaJMD
sDn5rhq30ZDagWHClehcvyl1f05i/8HJXYIwzza6Ojsw7JepFGkQEMgf29pVN7A0dsNJ9uBl3RoD
1jzNH5zaptYGRG7sVNkOeuCAoPJvKBSD0FUBGQNELlJv5WabM68f9WIYcuX3k+W2ieTRfDk0jvji
J/WnsugPTjDdSFCaNasciUuLbbjcHhTUpOVw9GVX2aHp2GMA9O62jWQYcwA+vw7V2jqNkjEe9mFe
InQhxk3CU9Az//syYD5HYJXLKY0qn5fRnN/04cNEc37z+vcvrLZZnUpU105dZeP7G1t/m1nXLJIf
we/z4PfylKHQ5no/C4eeWaDaIvvudNWAkVgjhFs8iPbshKT+riwgQny9j4V1NitUy6IE7RAg32+a
NcOB1kqeO0uW/11vfWkEhlXLonYq2kyYqaqAJF9cDu1N2rfWA3jtt7kWvmHc1LfcYqwYJqmpPXLw
wh7JwrRwVnbTgs35xt1c5G2ZEmdE89JWh8Kx7D3n3xKS3gYon4+s2rsb2BoX9tJiGAauZJOLpHPQ
Gbh66Q9gDPTRnwp/ZT8t7VvDpnFjcp3kvfVGRyhyhyRTICVt5M2QgCw0bZyvNl521xd+qSvDxD2h
qEemEAsP5BP50WrAjrskhThbmzq7vpfVMZFDvW1gZrkp5ERirfMYvU06u6U6eU59cZjP+NFxD4Ss
oXcX1sesOE2TvhuGSookAjvppYLt7PpsYxARWay/Dy5oXI0p/kLrHfiOd+EU1zubrj3sFlx9U3fD
z2MadJ6VXooRdIa8K6iIQNOVPiItIPfYeKg1ub72S7NkGL0CGwe1UXt6SRRxT6nAaRVB5wM5wW3t
GxbPx5ZJ0VL7LNLsi3Rm1nVUG640Pn/kB3esWW2qeuJCFCpJL4jJxTe1ApGmSJl/DOUQrPhqS/Nj
WDknPa1aCl9tGEA/HENA8nM9IB94fXaWBmAYeWxRyw3kmF6YBpCdS+ntdY2S38ZbK/ldOBLNslIq
iXJdjZMKCT/v10wlGVf958ntX0A+9dh55U+7oJfro1mYK7O8dIKgC8I2fnKZyY5OOHH598ot04dt
rc8jfPdu1GlexyKvYMGy5kQmUYFqsTqMptgK/U3Be9usL6UZ1EITvyfnuKzvoAfcRGO76ncuTY/h
ksM96yE0ovVZ5tO0o3mHyJCPEOa26TEMWfaSTdWIIDdyBOpmCEL+HUxTayqnCxuVGmaMkjZrxGVg
Q2NIAW3ic6p1VAXQ4Itsv5VrDs5SN8YFrrJCk5SW2aUtynLHB3AqeCE5lyBfPWybJsOeSRYOSVV2
5UVRXkWqRM1qP6JIeVvrhj2TtkaYTKvsIpve2em2R2ofEmAbWzfuaWYTT/guKS8apIr7MXD1Nz+z
yhVHf2HuTahYmyascrLKPhckcfaFgl4MMLjQl16LzCxcaiZQzBHu0HQJE5dugrpWgzjNXePTOz+2
+69hXuVrMculgRhXsx/UvKZS2OekxSaqAAw84EZDMB8SrdeXeakHw5KpjTgf1RY5K0eXB8YhO5m4
LsDCrbPtYjDLSq2q77IuyPNLlcX3XRj7u0bb/wvHpNhmB6Zag/ZbUDKEorrg0VK9FJ125U2gSVCu
tL80RYYlyx50XkkSlBfo1PI9hzjHAcre8Q0rZbES/V44T00IGRdTXSUo5L7QqrqZxiY+/B9yHO78
oR/4FmbVqLDzxpl8Op4hWQIH2K2Qrs+i3KUDQn8JFNdhKCWkXh5kk+V5Fg39mOuzK4OuqQ/chnCN
c5hp/oR3M4SsLvCfOE+AlO9VFsuXXol6+uwhm47cOclswD/9gvyXZBWqI6u88Nx6b4dOAVXhCZUI
jsqth4zIUvwH4t7Ors4E7mB64wiAmYGykR5Izg4WRzqFRIUz2PVjnk2jCqOi6cLs2DXQ61x5US8s
rYkgUzxroQJRlReeK2/HQ9v5KrNBRx3IklaWdqkLw4RVUMtWWqV91lz5B6gAplZU2rS+x/xuzCTa
Zq2o14FhINGkv0DiLt4Pbvyz1HyNqWJhczrzyN57K2XZ+2AVsM9KDZ8VB0CwHPNy2+lgqi2IQEhS
9oX9J+8AKWJAzgliGQHIT64fcH9ARx/sfhM95gaQAy+IzCHQE2rxTfLwK0lH0Dfl3b1EcdROYb/t
XZn2h96rx8iTU3LSgP7tgBz/UqJMZ0d6aweiFnawc3/v9t5Dm/f6bHuoorz+kUubxLjKeQlSNmzE
/jKWKo5qSAvfOGkPrkKS8hXs11IXxn0OnZamryxVXGhgQXEE+n7ZTGsSuAgKbxuEcaePth6bOgnU
JXeL5DMvYL7QTvHPfRusdbFw75rAMlbkCRQHquqi+ny885LyzrMcdhegTm9XxMAXXB/Jwo43IbFa
6TEPp8Y+8yJ/8KEdBa7k4cemtk1ELM/lGFa6FZfWwnaMaE99fsyy1E83ER/YJjSOAXkXQLuI4JlX
fY3nZ2pYr5aWLsyMKTQB8HNdWrzvL22QleD6hQrf/4HrZWGPmrg42nTQRAqJuqBcqt7Rjn+hGWTy
Ep9tO4zNytgAOHOLsFhdwOjkAq8wfs4H2e50qTa+402JiLigSTtIB46tDNgPqwycXyEYcwV4wnJA
m67voYUol1kZy0SrJ1DEVRdwVElwmQQKyKDCPyPDDaE5v/sejkS9Xe9racWNo4laDHXKKPe7QNOd
3dVA4pEdXKwhOGxr3zyX+sTzHKtQF5BhB/We0nT8PWW1u82/NRFypIFQXsza8jKi2i5N4/xYluFb
6uCSv/79C3vWBMlRB0yKGc/Ly6yyiWr+KfJ7oaLNoQgTJ8d7sAgHKBy/ZMwrbzyPkFPS2/nN9c9f
WF4TH2fLtBUq1sWl6kgQOWFfHkZIBu+vtx5+7HmaNa9tHAwND3FXMjLg5q2BpAfasoAMQZY9VLV3
ArLA1dsqbPCENByVtC9SPIObC2eQUqg5fy5b9/H6SJbmaf79nRPUghMn9Hsss1eWD4Er3pgfvF1v
emkHGe8LztxCj+1YXAKr7f/ARP0CbO15L4pt72ETKoeoBrKEDW8uhfCrPZHIYvcN3weNfrk+hIV7
2ax1TSrZaHizzQW6s19SRR+8ofvsAPNkedvo+GxT84GxKigb7siLGwTdDsQ+BG8Nb1sGhPyDlQOP
TzGMk7o4UM395YtQf5sSLb9fn56PV5iYMLnRczoaJp688H7gez/1f4YBHXZ+DMLo6z18bGjERMkB
OWWXNW6Di5Vat7jj/svz9haO171q1e3kVW+j2/0f0FofWwMxYXPTVNe+jr3iAorZ8ctUg88zknyo
t4iB+8Qzk2sMwj3ekFD20vlWE4G6P98F/WqZ4kfX59y6YXDERVzRdazgpQC9302S+0UTAQWYPuQB
dE6DttK/pGX7K7bx0eLPvRkXKOnEFIbFQL7hnU2OiSeq45Dx5JhZ4JC9vvp/CGnMN87ch3GJFjiy
7aIP2TdmZan+Gftpn9mRq1Av00I9SktxroNSeU8+plEcOR0ZPxELPP6f45xDPCdq48IS467CSzve
yYmXkFThKYSXAQLzSjvfD00Oh94Bm6/7U7qCetAurHX6isykaxURC0bpj0dLQ0Zh5cXy0SabB2W8
J9rMlxUKCvRDDH+qjgjP+LivKx36t9enbaEDM31neeHQFsSjbyi1Kt1vlHQ1ByOZp7tujfRhYauZ
mTsh+nGo2mB8kJ763uZQxJYsaw7c8RASAZd+iZKpldEs7DMzjUetKYlRKBi8NEJNN1lo76AkVp3C
rl55WHwo/IgFMVN5KMl0B8Ym/dC69v8Gwm9jAlIWDcWvYxsiboQyh/sY6vT16D9OVI6foEMDDEe+
dgV8dMvM/c8jf3cHy9RnKEEF+6DTj24rDnjkAOp1gPZdlvyIVWyNL5Oj3JXhLvU275p3vYE0s2it
oKEvEErXOwJ5udyKwwPPmq9yCNfIhJf2oHEWCZ5BCt4Nux9J7nl31Rx/7VU/vV3f4Ut7wjh7hqGp
O4Zo0wuhoE/ReQ+xuhppgpJvyDLNS2IcPMhBOBN1S+9l6GUS79gEBu7vQdXRNRq/pVUwDoGmRCrO
niac1RyMd20g8yjNQZ6RWmCzyJnawnuAgZgJv4rFNcunLvwWZyF71DoZq6ikMV+BcywshMklq6oB
zSqPvsi49XbjBNxLEriHRLn57vpSL2wkM9/H88ztU14AA9aS7FWjWPu+tVK1Ae0yT8+8PO+MgTNu
J33b6geK4OMQxQN43ff2ZCNOvO3zDdumTiGKos3Zi6ib5lOnmbqVbZX8vN76wi4yc35KpUoEkIa4
G1Ti1ZETJO0eGNQCQOqAhyhPSddArx85YvNEGfaMIgsvC11mfY0LOC2aILdIS+/gVOhM234Hqr2k
jUaoIwZ0k9L83Klh5qHSLMziLngZ06YfH5ua6W4P3lncA9fnb+EaM1kjMiQJRkiSiZeQ5jJS9fA5
iEUWlT3zdxAz+GpXa3S2S/Nn2HubsSrPRzv+KgsBdVYhDkXef46dadj90WWCVx6NRXM/4e5esZwF
2zSzhRLQJNI2Al1ClPAHCcv0m2a6+mpN4Zr5LxinmS8kI5u4HpLsW9U09SOrivRxGvUaCHep9XnV
3hkngVz1UEHk8hvBgeWCbZv74q7rPE/sry//gvm4hvX/P86+rUlOXOn2FxEhhBDwWre+u6rtbpft
F4U9HoMQIO4gfv1Z9MSJ6C03xRf1smN2zwQqXTKVyly5VqaTOg1Hxn5y2fogE6r7XVY16LcunSfe
jWuVwqV5WD6AqyyAfcrwZwhE9yPcAX80zior+dI2z6O+WyWwc0JwNxnbB1qVDagmdFfcs1rA8oUL
dqnD5aVamoNl/zpwvVhFqnugAUliNAYMpnL2VZSyaSWHubQZlrF3JQ+GoE3U5yqe8auG/5Acxdpc
ULIpquH5unlYFzvKYqoahUg+x6IxdzSq019R3a2puCzthWXlmo0olQeBeEZFkPVkq10SF+ASS0P0
id8lLI3WjPsj0BBco51uB+s24WQQ2TN2vznEUfQEpfIGqMPNm0smSK5t+/YaNP88mgXsaaIwd8au
y56BPkgV2IzfCqmtnxYrm7+wcDYlBUD1o3B5NzxgJh5cb3Qb87K6nQbkHa/aeLuUqMBbMnIaZ888
grYOQMb0VKM+fd1FYtcSaRZBMdyj6lnpDmVkbIeOh+cBmvKbhkZf+2SN93vBDu26ItpyWBiStntm
7tRsQUwP8n4CMOjlRVo6VbaVp92ox9gpnucZ8F7iTpx5d9LmF9Bv40YbJGqLNQTl0lQsgxcqEKUb
lt3r0IMma8NH3FMPLTLbwUrstTQby9ZDpmuvzUT7rKXLN2xEpBJCDNF4XbHXQdocnNr/nDZ0Dc76
IXP2bCaW+VdMVnEq6+ZB1jVq4gwQoK4Tza2kQBpFeB+bSoLBCErte+q3epv0EF69vHNLY9slRFkn
kvO8ks/cDU/GzbfCAfcYyyBzx3PQYXVsOo45WIJq0Hjv0Iuz1o67sMp2XS7vapaDJih5ZpQ/qjpx
tzwLX6AHSrbSRZVuhF7d1kewc+VEraigKZDQ7ylrjio15BsT0JgUwG8gTfgT8o1B/5BPo2R7qI/w
YkNBC9wMN7RTtdjFEC2o1ridFhfcCh5Mz9uUAnKHIyvNzdjpdKeo+0c43d4EwYkxJ96bJjU7wYje
BVm04ioXYla71kehAYdqjEme9QABwGF6ycPgxEOA5t+uSuGsVYsXLmS75FcFURsy1favaM9ITgkH
st1kCPdxfRa/R+hG7S/v6ILvt6t+wnSaVG7d/6z8hu8BaTCHePAf++IqynHY5Vvi512IJNo0bKe4
Ko+N35Js14Km/9zy3Pl1eQILjuyN3+fd5zlIHaElkFYPCgUDX+05avd6g7ZosHushF9LRmZ5Fubl
ZOycTpx0CUWmGEmbJgbWAyrt1c7R3XZS+tS7+TUcFlgwu/gnOdiOuU/rB+InvnwinlN4d2Fk/PZc
d2Hvrby+Fx5FdgkQfGXEZdOQPwPEcScUyKh0/w9CjIcuhbDOm/dwSbev57Dm8lYtnGm7LCibsMjD
CaKWNPddh9ypekoVYLJF6QAvUin0OD/UsT8oc+UULS8hkJ3u5yYRKIV7Z1ArBt9D1Oj3OPNyAzu6
96v+y+j7yAMX47Wxjl0wJFHMYj4S/Vx14Jm+IWXW5Ae3nti3y6u44IJseg3G4rB1q0q9NvWsHg8t
dJRmxlvhIzZsyb1fAOB/eaQF0yJWQAKNZ6nyQmbPhnfZCygp+fNc577u41YAIuuC9wWn6VFRThCo
VTENDhMd23R3eYAFz2aXD8H64np4RmbPwhGJ/xBXeZYeNXi/POABUenja3w5SwNZ7kE1YdAQF8vU
pUGotnNbEtmYIKuBI3L7u8uzWciT/0WPS9Fm6BLW6ocBincbjYaaneyAk5dk+BQ3sB8EP9kGXPPD
HpoX6Y1uX1pdPzn9WqfEx6fhLwpdxzi0LdI6+OGhx3EzSZXcAEIQrviGjxfxL/rcxq9D07VF/hoz
tHM11eTt0EHmP7ks1j8vL+HHDu8vDl1e+A3SDco58chg3UT7q0nHHRQ3nigYXoYaqjR6QotMEa9F
C0tLNk/23d2Up2FifBrwH1wkrLnjTDvxTpl8GL5entLSqs0DvxuADmAugba8OOWudCEWCH685ybq
EG6lDchSLw+ytG6WG+gm7fVsysXpTdUD+L6TSRq56SDhgjLg9IfR+Ejb+Hc2rTXKLE3L8g2Ry2s5
lrH6VbntsJ887m6qhiKUD4Y1peilSVnPE/Q8Sn+kzDlBO0Fv+BAemkS1Gwmpbbyw+akryY3bqs/9
/Iq8vI6LJmw5CtYwkG24tfmdiyo+SuPH25wk+iZ2gHzNS1A8DCIOQOM/iBtnyKGg28T1RjTR96BE
7vXyr1g4kzbphwA01pPoI/lJwOX+KgYQe1EWFCtP8YWdsxk/4gZKTB3Pk18A0HcHJNyLPVOy3RQU
Bn15AktDWE8QPwM3KrpUkl8J4lTp9uKmDUCi2YzoMLxuBCtsMLwYyJiOxSmUuprFhs19PkKVs20B
ZLo8xMchJQvnyb0z3CaGilACXOtJ98i2CLR262k4QHcGL2SNnqfGh+rgtX4otNzE4DcecRKa/Grc
WWc2q8pPKb2KxZcTZqvTD77EA4I19YmJdso2IPJxQZeRAxa3YjhLi2W5g64SZYTsdnBqPNBlTOIp
pGn23zqFk383+uT4fzDTpfNleQYeTDpjaOc9ERfSj/l8hfMGu+/w9Jo2qHnFLEfQ9Y7qzei0J11l
+q5DYoxs/EKYP5cP18IMbPoPkxQOuETi5gSK73KDHHv/BP3plxFnbiUGXdgRmwJEEIhlTwUJT3QE
X6PsghdOml95AkiwAVjj7UU0zumeyxNa8Fm2Xn2QuW1eKD39bAG0VQ8kQy9JtYm1CZKV2GBpySyT
pzlSiC0Ylv+LDRC57/JkMPu2ukbPEltuU4I0gUaPqa+jU5w4LlQnvfBucgeyv7xASz/fNvAcWrKs
mvITqNJzeZM7JQykgycuPvtelq/BUpf2wYoEcBUWAfcKczKBB1EeSDR42ZUFJ2aL1IekGqHx2hg0
y6S/oV5lNoBjrLmQeR//xjKxwDJq9LdxVTvGnITJqnu0cQEAnmf8ZOJOb71u9Ym7tEK2ZTcDtHZV
NJ4aVzvRhoyR90c1xRqBw8Ln/6IDgY6McoZe/RrZ+DNVFJzd4yoz1McPS2YzgTSsS7hErHdqItxH
FYFQhoTY1mOsQetb4J6qQ9Gv5NEWDqzNBiIiVQ1jydpT5039PZsosDbeqO6dmKz1RCwNYZm0anGW
QCU3YIiimTZAUoMAWw1uN34pe0eXL1eZni1SLya/jPNI1q/UwU6EEiXTTUsV2i+oU/y6PMbSts9/
fxctiBKiTs7kmROg1PpRD2Pzs63CYSVmW/q6ZdW0rGrtIo910lPvbKqQn0YJ07780xcMzwYqVjpN
RQe9jxM6slBYpHVzk8+3aZJAKC6d4jWIxNJuWwY+P1IYhTzOqRL+vwO0ztEEA/JaH5HhdROxLDsB
eLTsRxP/GrOZ5boGM0tQep9JSuWD9oIVfNjCXtjowZyUowREtTrlU39L3Dja+NL/cXkGS9+eL/N3
p4iVtTuEUH4/5Rn0002D8gdEX9c4cRdCAhspqKZkSv2O5v/Mv5xJ/z7N6Y2j2OPbQFPYf6sKoldO
1dJULNsWg5u5Q64qhJzoVaHzo01E2ffr1mk+Yu/WieeMeMGEPGvlOsMNmQb/S1RHay+kpZ8+//3d
10FJ6XR1lFcnXbtTjGor2JB2tYak1nW/3rJmNZZJ3XVh+SOEL32Ia2f67LWrLfYLz2bfCsUJHEOa
FEP5Q7dqqN1NBKprt95H7mhKfuhoEbQPIelNexA9z/wB2XJw24YbLwxacd3+2MVkliR1W7YV/fnW
kREXgoPoHO10V62fXUyWjvZGHkr/aLgs823jO8imlE19FfsyIkG7iJyErDFeVrk/09IQciLp4D1O
E+6q18sTWNoiyxN6gwAJAkTC/iljFyCnscgPDX/Jx+5LOiTjETKEeieJfDFjdaXTslwjWCm0ctNQ
/QO8nbepHEgZ4L25lsddMBgbRKk6P4WSIQuOaF512BZJTx9KN0FV3V5er4Wwx0ZRapNrkjhlcAxz
gFK6OPv8FtkivSX2+dR+uRoGwWw4JU+8vm0HPj2QMrqtAsDPInQ97y7PY2mdLJ8IkRUHr6SSH0EM
KNTTLJXgo+ZNvDXykaUBbL9Iq0xChTw76SZu9wLg0F+4UMo1w1uIFP6CU4LhKqbgHP7HDfG4q2Sg
tmqOD1IW0k3v1cl14Y4NpiSJQiuxQUtR1xCVPOmOR1AAAAvDmrb90kQsHzlAFKXL6kmdAAkbNm+X
eOeBxNUEAAF4Abm7br8tO9fMSUanyTK8+fgUPIF9EGpzNM+ya1r04ahs4a28iblWvZRHgf5otu06
UM3sJhesXvurZmBjJPOmA7NxSLKTjDW/AwlW/NVP0mANRT4vxAdvvr/wkaiEuV6L5DQZAul+h2wl
GkJlPZaQZPQzT++GqQvE7QTKCudJlqnzA+ocbnfIA4+e46FPYrR1sqovUY5wibcbZOxO9wbCRvhn
xZncm76lyE8jl+xs6RTo7gltHll5I5JclltKDbRkeygVFU++DBlukFKBMu5IkWAOD5A27t2n3A9S
/o15b2WpMCoi/FdInFTREbjCGkkCFZblLYP+jDpUTSqaZ5jDEO7o5DL1L2SkGWKfJqpyH8mRPha/
nDQHRfTKZbiAs/Bs54jaltNDdlA9zErSt0Kyf7soOCGRcaOmAkQcjlNtVI0stROPr/UY/r7mZHh/
OUrilEkUdMNRsHiicsORtoby6FQ7Yf/vdUNY7nIWFg4JpOIfeNU2NzFoRg5jSsRVTsZjlq8EOx1o
nCHCdBQzl1Xcp9ONH+drMqAfe2LPdpWy5MlQjTE/DsSA8w6shN+DJFsjt1j6uhVB6kjRFMgTfD2s
CDiug3o/JcDPX7fulneMwfAaVHGcPeQRQKcb6ji0fIhaj8RXLr3lFwco4pag6UwfZOdVfIO8Eg6u
8s0aTdO8hX+7FZCv/28ArwjoRbjb9EcA5MOXOAEr3YOpeLp3GtQcD5dX6eOgxLNdYzfFmcxGlrwq
ELCCJvWBuHPKGzcIwC7HCbSBV72kPNtJdmHjID3Sq4dGEOdBgVbnCSJUZHfdNObpvXvsEADIeVRO
yWvOw1McsIeqxIMcEIkjsJPfQQd7XQ3es8HkgxI+r6NoPOYA2AHfN0wgtqoTSEUB73F5Lgv7blNO
8a6u3LTyxyNtykfJq19NVpxwFPiVOzGb47u1kkM7eEjv9UdGh6DaEDOS+M6jfrrGwPtxXOK9MTm9
G4A4ksVxR9ujlKVzUJH4KsbWHAYz1+fW57G0TpaBywnKRFBk7Y4SjMsbMzW/KPf0KUJ77OfrdsKy
8LhxDOXAcz+wWg5INJgs/uXr0Zu+l+CUTlfiq6W7zyZs0Z4B0oLWOLxDi/s9qcSmcbIM17PzdYC4
2iZXk/M00OD3XKmLgNO9PL0F/2ujy6skZalsSvmAIlRVobriZ2YTQHW12Vwe4ONUjWcDykFVEnSk
E/FrzrTYK6f/Nmh2P5fyK5f+Ww1JvkmAA7s82NJsLBcgYke2ARSrX5TPHkLs1T6I+uvqHp6dCuiI
iCWIpPuZO/xrUwMFQ8GTW4jVmv3Sr58P+Tub0WD5SMC6Eb92XV7dqwwEL0jFrjEPLZiKnQro6riM
3Kbqj+h0baGHBb05kwG7A4Zs/8rlty5zRpgD4LE/vTZdAOY0GRP/k+nH8PW63bWMnYMNwC2KsT2G
OizPJCZTvinq9MoOSu8vGUNvTLu47+NXycHNZCTE+CAWFq08/Rc8og0ZZ43X90WWdkeIbjT0Kx2H
sXh0KQCqFOF/eMC/Qpb68kotjGVDxOPINF7qmek1dDTZ0TTVG+qiYiA7Gu5aSGatjLNwYm1E+KwN
hE1nA6I38kcr4Jk8hg7xy5NYOLA2U1MYUD/neTgcR52Mt07fextpWHuO2GqefWmIef3eWdysCYzS
uJxeKz6ZnWwZNHbH9otrwF5y3STmkd+N0GRRQjLujy9ocYOakQJw3Nzm4MP53gqarMliLqB9PBvB
HVeRB77TzrwavO7ibRd5sdnzsQEXm4LGAj3kdTOom9IZ5XjDalDK3+sRReIdc0o93KYqRmrFFzFP
9pfnvXQyLFcQuixxWTp0RwRh8VZmSGk7BBWGy19fuFT+gnlHCai14ka8UE9XhzD276HgyjaDmP4M
JVK0wCMm0GlfGW3plFghQOPjRV/kDuZipuC2aglygp1ow9dy7FaFyJamZEX6oht7z/cwJVmh7VZl
5Qls+W8RbKPAIGYUKJkc9DXsLq/gwpxs3Leoy0J0DqmP4Bwo9tIATKE6p7nzkKdYOfoLTsjGfIvc
02gVbuMHFaB1X7nJDwKZ2DtQv7ibtFzlX1w4aTbQm3tOhwK16magN9k0DYCp5Xy5XV6npa9bHgLU
UpNy0XR5D6ftg1xEZScfGN+VKtnSElnewQTFTBWN8LVBg/dN46CTmyZootGQhn0GpmkttbI0i/nv
77yQqcYKGD/dH1Wf1htd5WTXe6s7sDQLy9YB0gRjX0ice8KL+DDL0ITIJ93EBjy/BV2FOyxYiM0B
VTnCaOgoj/cDhDfeIGzADd+GcKbb2Wn7fvPLUWt8UEv2Ydk8L2iXRL7BbT3zFuO5BNmtfE49lasC
InNQ+sHb3uaD0gDJ9R7Ub45DlAY7dD7/jnSA7HAmPRArgXg+Iqsq5h9vEbXZoYxpTcsy5BEUk3Mp
DQK7oHimeY/+4W3dBX4JSTaQQvPTNWZDbb4o03UO8rncPZKWezcd9OvPLQC1K57l4+NMba4oGadO
D0wCObIWPZgNOlWh6zP9ufzTl5Zq/vs7W2nAmul4VCDlEhX1VuSgnAeBst7NwX5QOs3+8jAfHzBq
KysKMHXkk6ndI0rYzl2V812o0eIzuONaCWVpIpbRx27o0MwI94gGUrEzikzbt5dkWIz+QzSuaowu
BB80suwfrY4GpdjC3Bvu/5BYrK1xAchFw5qM9KOoyU1FWnpLCy/eKoc9Oq2zubqISiP6vxtWqSJT
haHkKMbsc65ldajjVYr6jwuc1NZcbCZSp1Pomvu40jdodwx3Q6BvZOMFGxNBG2lwxXfkLw/rL/KF
VACNrEjABJXAkCGWM3Zv3tpzmXuUbXOnIv+RNyAsnfuyWNc/9wZp8cvHceGw2EjtrolJXxLfuTdp
72/yHunjAbruD22QdxufSL6S6Fg49jZm2wQDM70i5NhpqGSiJWxH57X08A/XTWT2tu/MV/GRD67G
AIIWHZKYSM4pMNccgrj4B8K3a7LJHztvausyhhGunDie/r8LatEQKxl7IRlitcBJbp3RWyO4X/B2
Nnxb9bSgXt2RI5LL3iPnJvlcNgh1Lq/X2/vz72uI/oXXRocXarh18KKVdie961rVl7tUazYrQhfV
jwqEDd1tp8HF9a2rW1Z9Fj4BKcSuMF1GsjuPtBEP934xeM4XsKgR9inkhubAY4BHlPzp8Ygr1KZI
Q17XW9Dyxz2FtpvUCdm0uZfTNSbuhYX6S0sOJZUsKYm4R8+d+UdWY6ugUtunV8EIqY0ZBaGSHxP0
dh+pJ8vPQ1mecl93B5WYNQK0pQlYQYcEKR3uS8BBiNOPv6okcugmyZHwuLzVC7YXWI5FTOnQ68wr
jyZU8QOp8VKXkG95DKBLv/JmX5iBDc+Pk9qD5H1FjnwqANZW7Syn2CbDWivD0vctX09EARB4UdJj
Xvq1ObChb+KXLNQ6XqkYLaxRaG1BBz3x1BViOlKooccFgCVD2j+P7SpyYmkAaxPikpPJS2txH/eE
HHJonmxz3sWbIGzXen8WFsmG5CPTECJZTaZj09JsH4aQ2ij8MFkrfyx9fo7P33nYKnKEBFmnfxwE
ID7oPg3/uMNIby8f0oUL14bfhymb+/mVf4RYw0MXhCfc6B6EE2aqqwKBA572HpxK20Fq/PKICzsS
WAGfGqPRH5XLjrk/apTWuy8dCZJT5NR85VC90X9/4GNtQL4InSqsMyKPGpFxfsNTOkGo1mmJswup
SNQnUqbyvkSfqNmCCKUIb1NoyzifwpHwH6yNnfJFOxA4+1aJoeq+NkVUDN8kyk/Vk5cPk3ddpoPa
ep9mAjJlaJn4BGGbJD1PteHoUwPpvqT/lBNtw+sQtKjL/e8Z4kMw1Qxg4P/CgKrTD2hsZbf/B0+0
sKs2wDwce1nWmlZHUppXgdzkQUnj3ZSck5erzo0NK5dhXzo0dssjFzg3jeifFfpj9yOP17g3l+Zg
n0zaznyVRB+RLKb7vMWBZHhob4Fd8laYUxbiPhtRrqc6ZxmAuce4j8qtNvhwLrm/YS7/kmiiXi+v
1YLPsOlwwVgfi6Ft3KMQJr6DbBWuhQy9eitbsTQL6wUSI+vMQRtLjyyow30YpGbL4o4cgrAgu2Km
zrk8jYWozwaYy951eADu0CPzJrUdZq2qDgU7tUnz6WffQvW47Vc94dLuW1dRxfp8KL0Iu19M2R1x
O+9OhrgpenEl7R563//XDJXySKdEVh+Hcki8HR+dAJWCoGlWtv3jlA21EebGkaI2WUaPqkCjda66
4LsY2Q/e+rMuoP46pgO/T5xVpaaFY2aT1RoR+550DSKcychH3nZ4ywSorpwvb//S5623RW46NG4b
UR6hj3vEsxcMKag4X/72whG2qWmlahtherz0YpWpA1EkBZykZ5/xsA73Qa5W0wILx8rmoB3GNIqL
JnaPVdhn4FLPaRbsm1q6IfheQD6/8q5Yms+8hu+iBBY5Ge5xSY+GdP6Gh0gCBOjHaFrCDn4/+Ssk
QUtbYlk+I1E2QrjWPWqRd3+GePTS7UTkNVJ7nFAbgt74PZKYXkSOJsUTpoty/rMNsO+l4s3Ks2LB
p9gEtKwLiB5K+K7QR3RTI70oZ4OYX8TB/P9Ktap9srT1lrnPWgZOOxXYkwqv+nBOA/vYmGkS8Ur0
trAdNn6asaIuCYpcR2aQBU46cfQM/ueyiSx93Ao8WZ6DtSxv6TGWXm32JMnj32lUJfl1jxcbCMhA
HJdVNTZ7oG7/jHY6+r1PEEFf/vULi28T0LJJeE3h5N5RoqPkRvQuaMhTmkbBzik92d9cHmVpjebR
35kdMPHUGD+K7mUCEl2VQaluk4VVvVLhXzisNhiQDC3OT+Lj/VXgHq9cV+dbo+PgIIYppTsgYLPb
tHea+nDddCzzhvDkVHNEO8cwLcg3Edcj3/pog1qrUS0tl/We5JFieQUkwFEkbf6JDPWYHhKt2Bqu
Z8EL2rSztAJHSkZL778yAivVSxiOw+v8gpnktUGcjRLUrRjiJku8I/VnDIGqi5Heg6PH/TeKDb31
VZoNL1dtiI0VHAx0KSdQvpzRCuOBDAjMcyIARf/lry/YiA0QpI4BelpreHPJmp+NQ/N/TcagDZSp
esUMF06wN//9nYEwp0I6UDQFIM8Oh5xLq71uLyDfKf6VUM0qwo2QiUd3Y4OurLWk5MIxsxGDoddP
0BIk7lHpUh+g7Z42G98Jwz/XLZtl9LTmAzTBU++/nCcaE/VDH8tbkGlX19mhN0/s3aqJojVaxa48
Q3Q5AEAbFXFv2yWpU6343qWdtwy964tW5GGPW7CFptugnPgW3Wvlpq2qdOVuWrBFW6JyKLIp8zMX
tx/KFMMA4k7ImN2xQHwv3Ss77qitVNn0kEHryTAdQ1QQo63wHA+FPF2Yend5r5fOr3WH044GBbIV
8vwWkQxp4z3OITXLUWx1fRSr2qHvVx6HC5tigwO15m3mEDMdCXW9nQn5f/ntLmNX1b+pDQ6ESFBS
FR3FakHb7y31YtyBHkpUw7IeSoqXl2zB+mzK2TxRU5ooB2cr6MydSPgkNpmOVxl6l74/H7h3xgHG
EBFr5U9HHSXRJ2l09wVcDmvKiktft4xbO24o6k6lZxOJ4UZJcKkeskq4awpXS9+f//7+1+skyUBB
A99E06J77Up0TzbbjLdx9+269bdsm0ay1wEih3OMhNJ9lU/gwCsV0f9c/vyCXVPrDu+KIAtoEk1H
D82U+6kafw6kRdceXs03/ix9eHmYpXWynuNNiupRXWfu0eSgrD5oxvv6CU1RgFtdN4Bl2U3hopvG
KdszjC184JzWzym7EvBDbUigBCkg8sx+c27yfPzKGLIJdNT+NmvL67yFDQaUVe5GDGEnyKYgXtY1
4WkAFedNEPDruJKojQikfcZi2lUhpFabcl9VxXeaJ/XeC9dO6oLDs+Ub5ajCEGTF9VlkjrsTmm7j
EUQ8KIbdXLXHNqXrkNRChGBCPiN9jd45LfuoA483iU6Xv780AcuYTSeDtPdIfe4gA3aLpMFjWOjs
cTRrbGnzW+uDTLZN4TqEaTXQvsEASBbdMU395NPQZ37ygkYxp9rlPnSrX8NROcVNUpO1RNIbw+pH
41pGLhKnr7PCUz8pmwo0fHPA/45VIlXf3JAI78Fqk46DAxqosk6hp31oA7djP0MGUTQA2htCwgcf
zXbtGivw0kpb7oCWw4i2Y7c76ybkw0bLMvsMzRLxo5yq7rqo6w0h8M41g/47Q+e7S44gL60S6Efx
tNsW1HV/Xj4tCy7NBgEOY1ZXfdD3Zzbp5sQ1CiF3o6hMs5KcWYhVbASggSpyUldE/uhoKpN7Dc3h
kt/7Tuw3zSaheUMfXeFTZg4izaVb7q6blhXid33SUiZZdwZpKUNTmajZPvZ4u6a0s7D1tiYk5wV+
dF5jW5D1VUMBenFB/uBwrnEAL+3LPPC7fZeuA1qIiFU/47zLPre1U7yC2GANHL708y0fIaMStPLR
2J45C2V4MC6UUPa8cMjXslltGF7aeuvOZ51pe1BD5tChA760R8bx0CWAsSLpf9A1SBqkBhnS5f1e
mpDlGxoRhVGoQCZPvETtqgH1wkEChzGK1czZ0o7Y1s7HXISB0Edwvvf+vkl0nd6DqOHazLUNBgyj
rm1Tn+Rn0kQNlNZF9ql1V59vH4dI7l/wPycEdRNP5DnMk9C7VaAMUp8YCJL9Jy4d9XukLZqEr9kN
14b+afA99iST7VmMY3bH59p2TJpx4ykdXRVpuDb+r9NuW5VT15wrARBRiF6cG5ypZDt2q4KjH59f
19aHDIMAzaJqvkhbOeVPtEI98UWhS1gfSF3mzVd06EEOcZOhiQ7PictL9/Epc21MYNj34LXhcX5O
eSrustJz96QKv17++NIZsMy+wbWkDRjbzk08eXcV6b4Ms1XKqZu2QbJK2rI0jGX40m87N5dJfo5b
Oo3o6B2rYMtYeNumxXffJGvaih8bvfsX6m+ANg2JqT5XbCYCVF1859fjtE2SKwtwro39q5qsdTPP
Lf7LdXVoddm89Xn6GdI3lzdlaRZWzA+cjzvKVhZnhXgCyhVIdr6GnojkpmEzd9/lURb2xAb3DY4q
uHK7+vwWmctBHZRy5F0Vl5BWl+11vS6uje3DBR62SrTFmUkdHyBRE+zAPllsonW02oKFhNbVziqD
/KAS1dlQ33yP9Rg+wX+tZbkWdsMG9YFKaMg6yCPDddUSD0h32mgGZgYfzEYrd9XSBOah313thLbo
JmlUeVaT0eAvLQwIttH3fV1C27XRfLwkLl4sRJ8N5M4eiRbRLcRCVlzI0vpYtm1oEM3aN1j9BiBf
Zy4ZgkQ9/r9wJy4NYd3lYjSeyLjEC6xGGwwc1HBQtSK7UYu1DNrSFlh3uRxN4Y9dXZ6hDE+fFYum
B80UXSnnLX3dsmjhl7lsp6Y4k5zjIVAJx7/hQ16P+8u2vPB9G9zFJAiqC4RWZ+qgds5zz/1Vqysr
3K7NtRq7SoL6nenzwDO32Ih2iMNNG9VqLVZbcEU2vEtluKzzyKTnXCCbZRxgZbqoCm7pUM2KeNcl
tVwb0xXmKhkiJMWPTMsj8hL1Lro2x+vaaK4uaXTQqEmdkaFuboekrckGWBlktS5v8dIazVv/3ke0
CYfHVtWxisDA76TtpgmHn3WqT+PMo3d5kIUAxwbLUs6GSDc6P6skFbf5nCdr2rLcC4V6SxD6n+tM
qcPlsZYmZBm1Knw5BuGYnhmBEG0TR79Jl5j7tJXHt5fB5VEWXIdNuyq7HKnMtq2Qeg+HnXGc1rtF
I32PRmQAKdYQqEujWPbNQdbdokyFA+xDP3CogmGncYVvSg6k+eWJLJi4DY4LFaIAEO6kZxl7lXsY
nNAFggKJcrmy90sDWIX0uG0SKFROFbqB0ARGcv+x7ldVohY224bFkdybXJVzdTYaJAYUl/+TnDs/
ZJx1G9TU/C+XV+ljoKjL5/HfWQn4Eienp5R/yeVYZ9u8AfdN7oC4J3YQFJSBSLdd6jW3Ok2OSb1G
rbxgNjZeDsVbqF5GBE8PU8iDRFXhYWgBpH5755jSMc9Iv12nZOfaqDnKu1Blo8x/dlMf3JI+L/ej
1tnL5QVcOgXWbZ6nutKjJukZqBnmb8ECgZYwaDCG/pXHzDL70IB/R4VVdjaeqopjLBwi7qKeeWs9
VEubYd3k0H9yXMHz/BziBrxRcCfwjwrMkGDTC8bod5atvqCXFssyewhXTVDAjFH3drzxB/obmi2L
yJU5GdcGyqGYjpPc0fpeCP1VppXcUIZCWFv22UrjzcIEbGicHLugcEXS3IumfBhitDL6SMas7PTC
Rth8rOgcLEAXRt0zAKRgP47TOnokEh3ZHhiFprCI7lPai+t6iFwbKmemoQKpfZIhhkiGHlQWPfsG
ysnwYfSd5N+rjMNGyQHIFAd5lMqzxgPf36EybcCVNjXjSuXz/3H2ZcuR4tC2X0QECBDwSk4ul11z
2+l+UXTXICYhxCTE159FnXMj3CqT3OCpKvyAUsPWlrbWsJJGwmWaXu1eREkRoSY6IjagmUnV+KEr
oDIZQU9/Y07WJtwKb2TaCR0o23vueNULzWTQpllfil21Xc9GxuHhAoXvUurnoczlxRgKI8CpPAwT
HAhFyVU6yrLfWLtrg2XFOS+7ZhrZKJ7zis3zP+7QRuJdHHdh/nUqur76d9+cWzEOa7IqhsO1us9B
XM09bY4F9EWPtz++0gcbGSeIj8LkaNxnpQBgi1V2qcrqS5ujBHO7gZX5ttXzutnRk9YRf3ZNXM9g
PgXEY+9dKDHpDQDFWheW6H+1ZmNPkIGzZHzOexO9kF6MR6MUvZ9GoAlvd2KtCSupU4MiK66Z81dg
mh4HSBOdpxrvN3WBveR2C2vDtLT8qhMgoU4tByp5uZ8NxV2AiRHHmJfDy+3vr2yFNkIOkO0Oamq8
/EdGyY/FNSZeGPDC8354ZPzqLSostxta64gV3zIz3ERtXz4HWTN0X6QoCeABRTWIX7cbWJsL8t+R
gmpTnMykm79qR3/GO1EF/7dan3sUqTZ4MWtdsOKaEWHg54TLa4dHp3s1hHQ8NCSKxp1zbQU0VGNp
FLNpfFawK0MX/PIJ3OO9SfsPLNwAb85Q9uarUPRvRWocn6BNXVwSd9hC4KyMkA2IU5lxDfWo+crj
uSSHAAak3r0vvJFuxPRaA1ZMqwHmgUmCBnJZdSkbYGA6m50yc56Ne2N+43h93U/PzJeZOrhtlLSQ
8Y72YWM8Wyav8/nExRTwZ1EZ3AE6NuTzJcvGaN9Tomfj3ly4HRYJtIG+UrCtPgh4ff/AOUf83BVh
tkieCapIwlXXfCUzLi+xM/VHCOH6qU9wEb/dxNr8WkEsXSNJ02b8WRL4tBwUXXR7p37vdmrj3VAI
cdte6eEDE9inhdPlx9nl+b6HHlsVT2soAANbMHzoMvZIq2g45So646xpDreHZ+USaSPcRISb1UCj
/kOuyi6FYEL8DiqOnUqbeBInmQyfw24wZ1kmH/se+m8bzS7p7E80A0S+/ru1isHUsnC490whV5SS
xlRHJZv2vUyKb2HF3I3hW5l8G/gGozmvQFzgSLA8KnaSo6QHfDj99/bgrSQIWxCP6VqxXJnsypU/
XBYb9DiHU0XcsafbDaz9/qXhV7karqmsQQGV4lqxnGjiZoyid3M8DfN5XwNLw68aUFyGLlQO2HMZ
NTR4HEDh4v8kqo3lxva6NkRWkjaaZBPs13os4KZIDd7z09/nprHfLK6tNWFF+NCOrgPmmXnmigLn
ryHH75xcN5dEpK3im8iftTVrJWtR+YFXN9H8rFE4uKisecnLWX4CwOYvCFVucfhXjk+2St4wVYVn
Ap1d6RgK+CbR3Dtw6My9BG0XnKAjot6VOJTsCxAbFBfHNErwuMOQn/ry7xze5Vk6juV82bW8bETc
AMK9U2UB0l/Te/HBgOzRH4t6jjfeGlam3sbDMXgZO5lqsquI/Wc8uqKEm0j1tehFuBGBay0si+FV
gHimDnTch8OHmbUqPAbNQNm/mnVOcnBxyW9/7BuopflXzcQu3KGFJ/jVdRuqvuYkUsVLpZsw2xfo
tj4ekf2kUQXOriTi3ZF7hXv0hi1w2kpk2Jg41cIjEimVP8PM8UU1w7+yxtNnkFQBgGebcogrm6Gt
eZfPbZ9Xbes8dbwr/JPEC+54iDzQEI+3J2FJPm8kJdvcPHCxgcwDY1+DzvuVOyhLoCT4sDzdA+N6
Z0C3OntBu7F013pjHc1NwapeuIX/HDuQcBp48HNyNgWaVz5u49pKT3lR5tX+Mx+9+Ufs+t196bAt
gMva163k7TI8RSpP9h+EiOK/gG3u/UNdsGYLE7AyD7agnQSrCg+4ZQbKPzRYSrgbCadN+YTK0IAb
zamGvMxYwT3r9rSvhPgfaDaPhwme7clz14k+xZRoKJ1BRK9oNvE6ayNmhXdXNaRsZZ99g1JceQ9L
LuddayData8DS6uvNo9SSLiugxFxzdtK3hE20HufzS6qdflWWWIlwm1zcl6GUR36xnnixdg+SJ/p
I0v0dGdauOdG8ZbSz9pUWKkcAoxDpXgfPOcOtE+h/SzAeZM9rVPHD+Pr7eFaybC2VTnLBSgWcwY0
k6zyE5zJmzTUJDzP/fh+UvwCk9ut0/XasFlBXg7BpEeNmaEKu65XjMUhp358ccK8OHjNZry/PW6u
DW8LOsCBKybzqyJdeDSGDaeZoqKQJMGP24O21oIV82phOrokGT7AjibHTS3SH8cp8dI5qOZP+5qw
buIwBnJa0EPDZ1K4fXbRmZmHg1H11ByKat6isL89Ja6NazNVywDL8rJrC4v6k4/VcDSeOITDYA4R
Xmw2Tj5r47X8/VVMAi4H1CqMu6++bPMT8Nnxe0eHX3CX25IqWZFJAxzWaqJKGgXBFuTDbrwSggJ6
w/VjnOAlSE7QRVODE76ruffL40Q89ouB+O2Jens3c225O+gSJ6FblbC70j455wyc8CiJ5w2G7drX
rT1AFe3MXYcXV6UB4MmqbDwWRa+Ot3/7ihKNa2PaBLxO80S79f1vhgNkWKBr2Zb+y9y6/kdQ5PL7
AP4hVQqdDvWODVBajqF8+o+bQVGPw8jmgXVF9c3T9Fs312DqJdzZh8txE2u30An8cObMo88EFwv4
4AD2XKY97jRbu/jK0NowuLzvaQUCa/+B+mBg88T3xtSLABfftzBs/JsIMw6H7Ta/CjQEk/DZn1MV
NWrL3vLtg4Frg99oBepali9+QRWko7ifeQcoqo1HVUFECoqrPwYv6g+4Iu1zr3JtPJyX896Px6K4
NqII8fzlDzAGigW4rBt1kLdzEV6W/xvDpRvj+soDlF80AHcsHL7you4+ldA2rE3Ej3PC3I2m1iZ/
+furHcmNVJWFoFhd3QprPuIZqBQ58LBb+9Ha962b/oCyoI6nyHmKhbwEQTh+mB2WfL4dtm99PIx9
u8oGEVKoKSOTnllb5J9kVyT3IRSoN4bmrZywfN0KPOEG0B7pIBLuuuH7GKcZlHE+j3X+sTbZhnTD
W/kATdh1trjFYAifkzN8aoeUG+2eu3H8XE2bQs1vMoSWJqwUnWez7gadhWdCyEEnzsswR2fajHfS
G88Q9jwUYfilmIP7Pssk+IdbmkArc2MX2ZjpnbKRPXA6BoBd8IJ4mjX5j10T/0eJTQWOU4nQOw99
i8OTrsOjn+DEdvvra7Nihd84kLIK56TMUhRCgvMYC+f9WKsidVCz39nGMmyv4g5sk86DKgGBv4H7
rUvaImVN/a4luzSMlnm3Ak8XTgcp3Zqcg6wSBwYEb+qRStzdHqK3dqjl61Y6lp3IuyqYgjO8nA/c
4NbVjbD6oeST46LoBWLdBiBgbRlZ5TUGvQGZ16qB11np3rnwHU2jaRf7c+mGFeKuD+Wi0FEIjnJW
3UU6JPvmdi3NHyrAGffgldCKXU4b4gkCOTCpPjNfywdDk3ZOa1fwPQl2+b4V4jKLR9kFPrbB2dQn
g7Evc6Ajb8/0ygTYxTTZCuM6meudSTs4BzxCg74a70HgL7982XpfRYGhisDuAW59Q+A/Mzn3wHYG
2bHt4X6DQ9rxdhdW4tlml+ZN4IsetrnnOMm+DDl4ESQTL07o8tPtBtbGaPn7q250FCCilnXBmXbh
z67Gubsbt1CPK1nIrqLlqgCdauTheQAAFTKZD4MvHxBnWbnHk3qZBCuWHbi5ThWIveeQheNB+0uR
rsrlzrGxApg6coY07+SdY8jDpjD07dIqD3/eHviVbchmguZ12yG/VR5EDLn/HdPrHWIP4lAUOp8f
CdHisSWbW/Zb50yMk10+Y9xvAB2pvTOdyzOLx69myiXKKfo8ePRTF2b1sa32gLmWxqyYhimBKXwY
2Z9F39CTmCBvrafkQ1ULvYEeWhk7u55GZ1ynRaibSxzW38uhPKm2fQdg5XeYyZz8fMvfZyU27Dpa
58W0S2CcdYZ9cHBmlXwSXss3+rD28SXiXwVePNc+hK5UcA66KrzjQpPvUcWnp9ura+3rVlgTOBJD
56Pxzr+P4TqA5ieQGVtm9mtftxI05QGRfpiRMw/NdOIwqDkUw/x130+3Yprz0AUBzJCzKuhPHQJN
lYBcfLn98WV07Yr4sjatkJYjrDn8Cacv1ynDO1mhZJlnpf6SZEB53G5iZdezeZ8yA9i76k1w7gZF
kvfuYgJA4QHbwA06nQBEC/JD44XBlqDW2136wwiC1jDkoKL1zsjK8uIi90BlELi9BnrcuxLpH94P
epbR2NVlgI18zh/iykk+95Dm3xUJf3g/NHjX7JtsgEhM746pgUf8gY3xlrHQ2vBYeRq4e0BuQ4Lh
6Wd6j6GCRj1QIeeC5Hucd8L4D+MH6OsHk3CNdzYtjvQkhzfwMNX8VAUAHN5eVGu9sOI5motSVSb2
zmNiPpdgwKDu8U36wcvtz78d0H/4PfB8cJQOlvti1c2QDRD8Y4WS22nf162IDuqeuw1InGcJJcED
i5VOhxhExX1ft0M6HCbPYcjSpexG3BYEh2Dvps3K2shYx2zlzW09ysLDXQRvKcOMxdkQrKHbv31l
Wu36VSCHyum6hRHiQU1V4fx1DKDId2xK4MX3NWFl4zKPMyfPOrIszr87KJUfIf804/khCTeKDStD
ZBexhAtbhqIyzUUWQESUEsRjqHJs3RDWhsiKX8nmSAktlqNLoA9B1r3AQKNIE2Tj2wP09mGC2BUr
1Ybh0IYV8k3bDJ/LCa9CKdEwIEmjIBA/Y0rj+5nO/Hi7ubX+LKP4Ku/TMoKVoocFxVQfwiqjYiew
R8sU4pFbDldrTVjpWTOPUBKjR03Auocwin4GEwdDeFlZtzuxNuVWRJd9GUJJGgeAErxRgMPhPBNO
gDzd/vra77ciuqS1gUNx6Z2BRJIX7usQNYz8Y7IUAm63sPb7raiG7vo0BSOOR0LN/B2nKIWLGEeO
219fluafhwxQaP87xcPEesIoTtt5xstTnFD5BM0ElYLL5l0amG6fbrez0gub2tnM/VB1OFCcKx0m
5y7Sf3kiCnZ+fAmXV+tUtJSpFg8tZ1IA/pDV42HK9FaVeO2XW0EN1WU5FQ1GiPjwEoQb3ngI83pf
MrPJnHyCXKrIUFrFRFQHMrj6MKJ4eHvMV9amrafPxzYcsnz55XMHSk9UTP9ERvvvHA6p8NtNrA2O
Fb4iMJHT57h2QPIkSctKNae2bLfgoyvbne15Asf3yDUF7p3aS+5Y1tznHShVbds/lBHUsWYT/9jX
DTuKewCwjCiaCy9QjD4qClGpx0bWs7OzASuIwaYSDWgj2CYq1Pw55/mpcYFp3/XzbcomgUxH4wE2
eAmU/K7Dojz7dNMqbGWKbSsDd2q9GdcB/8xKXx+grfHyu/a475dbkZv3JY94M2BzE8O/nQe1s2kM
9+Czcda1OZq6b8msGu2fRVVUB03ZC+iMW8ehlbVpUzF1bUyeh9iWSwavd9w4UoFq/29XLhxc3k/5
lrDd2vgvf3+1uVFuzNQ6uBRQ5XiXjhTjXUT9f/aNvxW/svEgeUDq5qJ7zz3pmCZ3jnbGHTCrZQLs
1JsI4KyGEkf1ZgqgySedQ+2orZLpSuqiVtAyNVbO4PrsVx7qD8Esvneq/gT00lPL6k/7hscKW626
Pgy6nv2idf5DN/21H6BxuuvbNumypNKPSZH9X14BxRNVtCnbwq6vrBqbcEnjOIcNneOe8SyVpUEC
81sUhr7c/ukrI28TLuOEmIA5+OnUiT8RCd0bLeO7SrY67VE2vd3ISvayeZaEymwWZGouv2WWKGn4
ibe6PLRKbeER1gZpafpVaLGW8YqARniBvnfEoBYU4coRtcrf2QUrdAOWSeqB4fJLQG8FwtgI3XLq
81THfA9iGSEWWgEs5jDW2dg2KKbwv7uQvoOo7Ucqiy+g+52nyb3cnoy1kbIiGc8HE8WClZfBgfpQ
XOnPpBnNzkiwAhnG3bUHuqt7jkPI0Whi/tEe30NEXQbIDuEKjm9tAddENwlPsomLoz9t8ltW1ugf
tMoorP02aPFxPOW/dLSdhlSGre98rPMwbDbC7e2KOLG5lXkeJLAu7ptLBwKc6+lj7roX7YcPsDk9
T8P4YcJz0a55/sOEoGr9jITO/82z1DHoalnFnV3PjMR2IZCaS9wD+gRu7UWdwimnQmE/3DiLrk2G
Fc2U9VUwxssrRTJMD3kv3wc17D7UuMsRCWvJZldyN5Ft3SAKdFT1KcSiebpYJD1WrqKfb0/AyrEi
sOI5cGsR4KGouYhxEfgYq/rI4S3yMnhw4A5iJtOiqlm7L/ICK6wpTMwbni23Vx+tQTIohB0v35js
tfmwwtqlU+ubyot/qRxSHLD+zU/G9/hhdHbHnxXcJerjYICJ5gI/Un3mI2QXhwS6AmGw6VC50os/
aJaZrsQE0skFmX+kjyUYck5aTl7oPTSm2xRFSZBy3riH21RLzqEZNMyqvjADl9dsUQ6VY9OdIXHb
fRn0+AGkhPF+GMLiJCq+R8YOC9q2I1DhLP/36YU2wEiyMZN3nMAHuDB43bu9oFcyh03C5H4CvBAq
YBcTOi58pCb/kkEC7vbH1ybHCnmFpFGWGW8uOURrDixJ5Jc6iv3DnGdyY1dZCUibg4nbVARTPoa7
VR3eSz1ccUrQxyW7AgPVHv8/cMRrI2WFPgu19OcYpyrTAK9MQEGCzTjJN5CdK0nE9h9ggxigGdTW
QB56v2Dn9w/ESr4NnnrX0uB9lnkf23ncOStW4DMeV4HrIiphMwOI6gRG4VhO6quzF3ZD/gCN9ZNM
orGvL1qoMDviSdrvT3Mfka1npJWVZUPG3LH9vyMu9/zqokbIoXjT+GHkc7eR1VcWlo0YiwO4kvlK
AkoZgLrog0Xcll8oo+eFwTiy4nQ7RNaaWf7+6owLXSIEH03kpYQL+z3XwX1HYWSpG5RqMlebc+ZD
FPd2W2uDttwXXrVFVQNOHkDjFx4F7wUkZU5w7X2KGgTM7QZWQoRY8c7m0pkaMrool3kXwpzvvrtL
sQR7IVnafPXjUWeqy0zq+jIoyT/yqgv+arKk2qOuunzeim7JsjEewsY9E4bN6nvOZTU/cMiHRJfb
Y7M2+FYuj03Luwa6KBfl4B5Gs/hTnkftMUONcWMrX6bxjRxFrLgGAoBXdYSj9AJjAOfhbHC/CLzq
e41t8XYn1pqwEjp1hlBPArsU2DRfCHMvQg4nWQVfloW0qwkbJhYkY1zOc+SepSxaqM6VgJtjzV5n
btgxUW61seGurFUbLpa3c6AChcTHEx7eORJ8UgdaahtzsTLbNl6M+v0socqOuciL8shH5OshnKa7
DPbHG7fXtQ5Y0azASk0kIAEXg0cBRmCfV8hqS2R87fdbkQxlvLriuagvUNeR/0J4hZ6HGHQmX/Ly
uG+irYDO8Q7jERbWlwAGCqBkfYy7+K4dg/ss2FmjsFFjtIVeyIziwQWaNCY1fRse+Mjmqw+Nu2+3
e7E2C1ZY456U+TVBD+CLzs8uVO0+Fk6zswJisy6ll0hGRkgoQb7whXFweFtwWvb9ciuWBVeJwEUe
36Z4eSh8YJ4b2W4N/cq42DCxoGVDn+DR8yLCodPvjII8zKEUEXePu36+DQ1zRzn1I02cX9RrJpmq
WuGwX0z51t1rJTHbwLAg9HDYm2h9ESQ6QUC8AqwXNS53qXHRiNG0VFusnpVd1QaHGdNlSShQ55qz
hyovjrG/iKMZ9+86j573jZYdzw4ZazeD7QZ08PBKSXjdHhxF5RZYfK0LyzJ4lZ1V09GuGCOAn0ky
EoxX8SSz7ol05uA67pY808oh2WZaljD5yPMxqy9xAy1/DaFK1MSd9yKq2gPhgzkOZfSJUv7j9qCt
dcqKbQ69mFA7jriEcHM9TA07lBkIsCjnAIaI5bZxMlhrxsrbJYCtMFlwxUUH7ADRuq9xEbwHUvoy
83yDYbHWhBXrQzmoCfoe8gINremih+lQDqF7rFoYzCh4kp32DNgfTgId9tUuKrGQ+QA0HI9wXSbq
EVfYj85mzf/trvzhIGB00hkHGPZzEPO/4c54oBDLgA43EPFd+e12P5ZV++dJ6g8LAYNyiysnJS/S
8GfWAZLg9dWWx+Dax5eOvQqVLioA7CYdDjjJ3B0Mh6hSk2/WQ9a+bgW6iGbSxjHykQzGazyhqFMn
uxSbwhiGTf/96cIjYQ9JIiwjuEXDthelHJlvEk7e3nE9mzopOcnmGUYQgOLqz6aV43G5zy9X+aRj
3nEbjLuMxVvTa8X1PM5TBvtscp45eZa98wL/Bg5bwX4P3WsZJyuig0YNWdBj/RDW/0sgRHVoC8jF
316ca7/eimUGKGAsNXhkg9OMR9J39TXn0MIDG27f2dizsWTwDYwmp6IAepWZYChpOgVNQbUs9qgk
YIBsMmQJ5/IISmK4iQofSBwXdL4gbV032/f46NlAMpdFDiqaPt4scFs80wlwExDa5Vni8h5WW7bc
K1NhUyApHAaCokkAbOHDz06BlRN34+dw8Nlh11zbgLLlkbCkYY9u8HFKqds9QitXHStvJ6bvD0sA
GZChLHkvLrTtnYPrBtVLjCf/NA95sCUAu7InxdbdunYCxrXAVWviEwnftcnc5GmVFHofwMiLrYCG
RBdsZmFxCpiLydMcDtDpFNFyYxLWfr4VzS4ca3js9Zzj1j7lR1HjZa12cS+9Pcdrn7fi2akzSHH1
MMOCAlTw7AE1eyCOl+z78TaATLaJ8bvWc7M0SgQ0Xmkrz34Z6NOuH2/jxkxX9GRRnAEEqGgVTjBi
vJtHsXmiWMkJtiNAUDegNI+zc9YTnnVwgFm4msYtztOiS2Ci875uWDlZ69GrWw9YhaFHnAWaj4e5
3NQgWZlhG0XmlNNAPT+qLsBQHmsmzqU/79CowkZqY8gGKUBMaPFpJIMUQsuXabNMvParraglNUzF
oJUPZkbvfaJGkUPUJfsu/54NHYtNFbGoAkyyG+SlLckdZGLdlDniGBabEI6V7dnW/A/UqEodhPOZ
GvAXdIuQpRz4WB96axvBu9aEFbwxvI9dX3fzOYtG9W0WTP/Fk+wpGustBZ6VabDBYy6FtJIWwj3n
Vf9vN8HI9zdFede6t8FjYQBAdCnwpjFnpExdgqJzpNytY9DKUd0W+x8mqJ5ynHLPPIqbw4K/Ykbm
6aK5H4F2fbsLa41YoRv42Nz6AMfpvFveSFH2XE50dNmkJ7IPX+HZaLLYc+oW+nzu2YUwStqVsBOL
arlHiRZBbCv5x7lUoU8C1J4dKNSQGbT3sdWfb4/P2vqxwpiVnDtZjMI2z40DaAiMpGqzCal/c39O
ktDKjXTMCESkm/oa+yXzL/ChCNszXq377jgNJHlwYMjqHF3qzHe3u/OmskuIFq2I4zPe20U1ymuX
kTmFjRR9dlCPqdKIBea326uLx5M7BRv6i6A1fWB9t4UJezPaoQ+0vA6/urplTMfG5VlzjWCTdqkM
qHx1CWDSvCtbo4Gl8PGqAVWFkzcJIq9xRowHrIr/zW1wNNg4DKz9/mUWX30+nMO2zkteX9uANh/k
WFcvkvGPqk2KPdGIDljRSOqwN6E/iCcaoQxEvOoLYPHmVPYwdZzKTWe0NwtBaGbp4KuOiMzEc9Zk
6krnsLz/jVaBIXBx0k53HWDueeoEOwBovkPOHmvOBpYgkZQJn7oG8h1ldKTVxNPfRAV3jPjd3CR3
9bAPz4u2rHglkMt1olCKp0HVDtR4jfw+o3QTbySsN7cDfN46KuOsOci8DeTVDyP/SDPjPAZxGe9c
YNZ2UDYz7JSmuL5C/QjCdwb0dfoZTiwob4h4hFHN7U1grRPWHgCrkDKo44E8AXmRH3MU6h5Gta/K
kSQ2pCQIIXxRyqF+0gXjR42uOO+jxBdiz5kN37eCvJx1yasyFlcdJz+gFVgcKq/8cntk3syG+LYV
4WRqFRS8fO9p8Cp1b/y4G75g9Wb+PQu8uHsC8iLZCPWVSbCRIyDHd6Filfs0ROX03i0d0R4aBu3a
fZNsIzuA2APyGdQObFaMfSwrUT+h6jRsrNTfD7t/FIEwUlacDbrM6xoMmgdI4/cfhWOUc+cVTuJ/
zGgZB7+Gmk7hfJlEZ2DIrTn1wzu8Snf/0irzoHA69MJUvxiLphmabyopg79wN0H2o0WWmZPjEC0/
02pMwH0c1MgGD2OEc+hXmJHo5huQVn4wpvnsN+09mTIWbXRsbVqsAI9RnwvMkDSPytfk1DUef/Kg
srFRSF77uhXgeQl17apX3pPrU/8ydKqi16oQs3e9vX7fxFlhVqzI1pEpR4kz4wMY881BBxBL0EkG
0y7YJilZjsdyju98Gr7rXfFyu8mVLtlQki4PJliqFeoqE6U+Qs8sfDSj3kVASxIbRsJZV/oBHKGf
TOwXwQdKmeYwa1Kef2hNrTamZSWx2zJDcPfoEgNTmqcmTJwz97R7wsIc3/Gi0hvhvtaEldk5sLlN
RWnzOFJlzmOd/RQaqnmdaNXd7YlYOUva6BE3gcRHIAx9MmHhA3g6uNcuZvxMAj28Y6HT3PfRPvIJ
5mVZDa9OEGHmmkC6OLh6k+6zO/h6RvRrAWr9HitGnBlsQIkLXZVS+37zGKul+lIKKJwCZaC2lKVW
IsXWHvLqqtMyGrA9MtofyjF4n7vReApo0N+RXGLvb943pmbp3JPqcnuG1kLFiv4hFhD+mCLvSdXv
wc19NvX07+0vr60uK+5DX5gZImbyqiB98xI78QQreynTWWn/x+0mVn68DSzpqgL+kjXOJsT14uIX
6B10+Kz6rt1KKWsNWHkdgttFBJg/eVK+IewIB3tkBkdkxcYpdO37Vm7PaeyP/VQ3V5yvR3KMvCgU
Xx2fBVtyVmsNWCFOWclQZhvn/83oJovpWVcgeN8e/5UptvWHaKHrSDQhzoZS6+w4RbgSJOWctacM
6XWjkbXroa3lXSrfp9AT7h6NwBOVCkuRQgWCnEofLgS/GWwBa6e0m4T8bDzvGSp2W1SGlYi00SYz
hbxSD67HVSuv/MbqRDzmbnOP7PKpnlqWahYmB+MMY5dqUBc3erw2aeS/G5kuBQtg3k2fZC80PeHV
wytP7dTGGzG/TP4b5yQbgjIUCYkgCxo9qRaS2dr9JRNIXohaPkQh4xtb/9rasMKfLUjhPsdurHG3
OnAPuuikT5r7hgdb/Vii8I1+2IAU7sJmvsyUeSrdTh2VoEfBc3lX5pGX5j58yfzcefIM7Ta6tDIv
Nj4lD2TtwksTdQq8g8NA0a8855QpPW4tt7UGrO0gaFtY4gYJtsy4CZIUy73ApuCKLa/itVD6A5Yy
dV1baKxn3wzACgiUHgWoZafECd9P8EZJR1ear9pjLzgH3kfxPvBckrjLKnmVm+H2O44jYfXVGEd8
dCVEM9JmiKE5BDhxtvOg7C7j+qoVXMC8ISn85jqUnQPvG8XfFUkz7UHnoQ/W9QK4SNEEvOseKUex
JR2E26i0bvNwY3mtLWcr7BWUuaOyHrpHWTbQga+aT9xz2XEo6hcJ3aCzBnTl2Axb98q1xWZlfhcc
ZtYLLLakhllnG2fN90LV8el2aljrjBX+wQjwkDuQ7rHL9TkI8uxOk+EqKvKc46RhujY/Ts1WMeft
vSa29cAXERMmA+QhE0v349CByhE3wn0v/G6XpkUSJ0s/Xy2tYqp9nPdceSVgIFfp7A7vsozNv26P
1ttzESdW4Peoo/EZAvxXuPfFh25gzp3vma3f/vZ+D0WJ//521D1kqUGdefwtKkra7Icq5D0n/TVZ
8Ie3u7A2B1aEm7KbdZiN6nGo4cmrW7zHkKKN7pxyn/Iq5sAKb8NoUoMMKa950w3noZqq47JV3f79
a1NgRTceltoy6In4MPj5j2Bh46jB3bjLvR0MIOv+dwJwfVeAJkfmoYsg2kdbZCS8nn+XHJxLv0Ll
Pqkncjcuh4nbnVlr0IptEBrRUmNQEtTxl3ksYRSjwEeOTZIdmol+S2Z4OYbz1n17rTkr2IcwmzI8
CMorJfkPI7tUxqDE4vO4Lt0vL4DttKUbsUTEnzk/tnEsQoaZihJPfFjOYSypj2AofMF+eT9k5LnA
v7cH8O2DX2yjWTxTURH52ByDwqsOlSlxAIM5h5PEMHwJIW0AGbQzaQQwirG7EUErK9AGuEgnyWvW
9+3j7+1y0LiTh/HWc/jauFl7APWzviFV3T3GMk/SfIIksumiM+NQ2oJl37FAAeb20K0sBhvgssiU
K4HaxYNpnR4QHXhJdtkPV1bf2dR/rbEyqmBLRHetLWtHUL1sxzzEjlDM8iFkkz60In4KKAFWrvio
556nICptsCvXhtDaIVwfBWllWPcoGhhOiIr+7ELAatwBPr594uLxCOC522O4thTsDWNoJwMDQux0
8PWCjIAw9824KXO4NmrW7sDKMerCHjOkgiHEWoCx+VJsWAJWMqg1uk3wZVnb+/pibQ65gVLKxHGs
+Z0Y1FAfAbRlx10f/wMLU/T1pFBn+GBKwi5dIkboKOGR5fbXVxKnDYWJAA4KA2g1XU0eqZNHuTr0
MCPGdtZ3IhWF9p72NWTlf1g1O1wnunt0uxje8oj6/5elc7f4cruNlQQdWTuA5ElcdmoZqtoA91RC
TQ5Y+zptyKZF7VoT1hmAeUy3/ei0j0I2tDpAPGKp8o/8SRk+byic/L57v5EBbHyMgReT5rPbPrJq
JAP4GVkt7gWcI7ssnTrg6P6Chy3splKaO5pNKe94UHx3FXf7J6dqmGJHt8Lt8CQkpJQOBZtQx983
xNYOQaEaarJAiw/a9M1J5cFP7tfNqcF/bjewsi/YGJvIVy0NnaS+driIjof/Ie3bmuPUga1/EVUg
hBCvc5/YzsVx7HFeVLnszUWAAHH/9WeR73twtK3h1Jy3lFOFRi11q9VavVbfNuk/5RgM365/3rbf
jcCg3BJV59wrL07iu5uciF9d4rpP/YyCCigcupWLlCX+hEZEEK7UQ5sB5AotxsuIiu02mkeZbmXF
RHVYXs7yVHC9zZNqrg7Xp2axnIm5meulIADe/gugl/oDn4SYN0jJ6jUiQsvVmpu4GxlOYelIXBDc
qPxV1tMlydidq0vy0A0DqEiWu3Y4BY+B542nML1JJi6IwNv/d24po7x2AHErPnJUW0BeigQzZmuC
gzarGTFjYHkc5ZVfXhLPBasrFdzZBH6KWt9tq2IEjKCu4hbdsOUFrAvBLkU36AlEzWv9PpYkzgTh
NA6VbtmS8hKXqts61RyjSMh/L+fcRMg/SRNt/6QICr3Ttx3czIwAsUeixm/KiyRJuiXDXDzkYV6v
bGLbhIy0oG5JkM1FHN1zaI3r3P23G+PpF3op0x0t5/yYgVnnMOk5fkgQKFa81bYHjKCARvVgdFsm
L30qmu8KEuTtRiWBf7q+BZalfiecMyMY6IgPdJjL5OOQ5E9Ltqg6nd87MQlWgrLl95usTzxvSt6L
FHtMe/rBd3LvJxAmamVJLD/fZH0ibocrKCQNP+IV9ZuewLOhqqw9+3pVv802guHg4cBakJCo4uL4
np++1LQf4p+Tq+PxXnRa0M83rYNJ/jRBa6ScdYOLVQ9lZMCxIMNUByrYeaWs/r0+hm0pDHcvQuHw
xO3kZfaF/DBwT5zB1g784G2fX4Z9U6Mp2iLmYVjiXJEujc5jVab5N8ZVEOxuG8DwbqhdF7kXcix2
UPN94aViH+E2ff3jFucODOfWZSAU3hTqD0vFLE7Fw8Di6EBRqT2iXP+59dERt/wXRJhvq9FzE+pX
y3SIVBoWlyzRoDoHK/wGiBKUg1m+lkLbdq/h3qCAB90pgPsXrdHf5zlZ8w9KywGErIb2tl1lQvhC
RXFCIfO7AGEZxN+427t1ui3yIA6/XF8ayyRMDJ9GV9TY8iy/iOXCRLrmAVlL8UCn1Uszez8KmixQ
qsjcumo9+f+UE9NZKbFluc5+8jDRF7ee3TX6MosPmnA+6Y8RxHHH4pL3gb8dvBkrH1ecvd5mKsPF
x0qHhPcsv7hjzWP0P2T9pgpzZ4su5+Kf62PYprD8/Y2fhyzu0DY6FZd4jB8BCp2PPjx/5biwrYTh
42kNwsHEafOLbNmjlKCnm/AGfC5xMlWhr1airW0KhrOrGv0DMVjYLmPW/5ZUQPunvHGzGud1hWww
zocou4xs6g4A16qzKybgapEXbG9bAMOpy1SxVocJ4kblkR7HhGb9FnSua+oXFn8z4XoulErlTMMc
iMZA7wPS+K/VDM6UsQJrxE1TMBF7FBD5InVz7NNi/NbIPthCk3hN5OF9bbKIm5i9dM6arGxivBQi
YHOG/kdAjDftjH6akRVkPy93BEp3fTfqbRtgf4E/Pt1dn5rNesvOfuMeMy19z8PL6KX3g3aXeCJM
gaQvwnIDBFZxo/0MPwcTDK/KVsiLDIf6q0xY6m7B5iLcw/VJWO6IJlTQmZsu8JpSXTzt/NKhk2wB
g7sslanlfqjmVG4Sv7oN5ApJvL9NRpjHyyxx88sA9YfdPHQD26gJKszAV1crkdHi8iYdlPaAcwty
CrCKj8LohpA2fwmrSk03Lrvh98qlXegztVw9mhYFf9VUJ4Uz/8SoGNauuba9ZXj+FA6lnguafHQ7
dFUJ4oqjcEGhHVIosVxfecsQJnhPcXeu/RIBmPQRSu9BeN+2dDp6M6garo9gWQkTwJelGQOdfocj
EJWIY4lLuYbo28oy2D5upOsxcyhtO9RQ0q585QOEgyPZRM+3/XLDtVUzC8BeSwRGJzs5Qah2QR12
K2axGX75+5u44cqwyISPi8bCahNKku+ySu6z2MlWTGPJcE2AXsE7jjozehX4yM40HXfDUlhSo3gW
bX2egu4UN+UHhOWb6JMisO39PSPwlGQRKqo4ZUv+zzA3clNVbrzQO+bg7mlWQqGt9GPi9oQnpXTK
AZ6HlKEbAaGEqg/dpEAtPdexup8lcge8gQDE29yHIOC+0VNMj8d6eRqDXHRbQ98s89zn3M0yvu2p
16+96y779p37uakkWFSsTevcLy4a6Lo/7ujnvf7g+RzMNQn9XGdjdrq+uy0b0ITzxc7kg9XHTz/q
aJZbPS6sf1HFfmYS7CYrd0TbYpkkUSBm+//+uUD1wzZ7HJdXIjE7+YMT6eJH4ITAKCoIPyZ14j6D
m0KuvClaIoNJIBU4Se71qK9eQuoJF+9GnDU7XCLXOKJt3zeCg9s6ARzYwZGcpeo8sz5+pYEf/Li+
OBbnNbF+2olnkMmimLa8j9dVAlFX/rtthgm47fRXpn9Nqfyd1+maTpxtNsvf30SjofOBh3CQrxRu
AHHlSrJKHNignHFlJ9gGMIKDArSORi7CHW+b8b6YBjzrJnUbVrvrBrN930jxfdXjaZKiGlGBq/YY
xGl9Ckm+UpSzeKUJ4WP9qAI2V3jMgbYROCm09vYAu/j3PgVfy6YodApmtVUMpiUb++NMbxYjqkgl
uRhLVM/z32TBdqbTLI7Q4frtTi99FtXbygX54HXLWSZn4vog+MlKrSf5McZzq9NtZDoR+b0o0Xio
DmQYPE88jLjIutUWb2ZeexPnQBSaguRK6yjv1BCdRTIOjxw4+Huvbn9en9S724FzE5vWRT5q3e2Q
nkH2PBzTnAdHvw8er398cfH/BGl83NjLvKqqoQfP+XmaaSHuIPiS5+Ik8xHA3G3XOFK523jO8dZ/
fbx3VwjjGXs7DUvdslENx6Lwjipm967DTzosPje9fGrb7uv1YWw2Mw440HAL4EbD7kScrGwPIGut
syPU7Lt45ei22c1IZykkdyou3fSsoIf8TTcQQmSoJeynMXDPswfIzC0TCU2AWsd4hoIRFn9CNrWX
0FzeRegaufHri9e+8U7puUC8zaI7dWPn0K2QJFSHxkmmlWV491zG08KyC958f0hLPYDxoD/XWTXi
rHT6aZ8yJImeS9dKCrYxjMNrSiuREJZNZ7RwAY5QAxS1KNxrhVfd29ZgGfnNLFgcJp32x/5Is9Yp
tsWYz+UOV29vLVN6f7eGJjxN94wU6L+FJIlk32uOR78mH79d//E28xgOrioR9y4PoWQAae1PfMZ9
uAYPVwbCzu31EWy/3nDpbiEObLK5P6sWOm1DiwfKcozTG79ueLJKGl6DInxRYoiT77pB3r+Eitt+
uuHFaRhmHJWi8TwpdKVOVcm3oO72zzd9/T+IM0IynnCvOzHPIy9M1RT6eJA4eL7t84bzumIuBzon
xYnT+UdXQsM56VZBmZZFNSFlwwxapjzS41nK4QJ9j2ETRGvYq/djZ2gyJcVzWegcmhQnjaI+qPmR
em6oO+V7v4JQetACLbXiuZbNbyLK6rLsApnK+kMcivQujqP0I0/0uPFrVM9uW4XFgG+DwzBqNLvO
6pyO6hVal/zYthM53fZxw3mnLhx57VfjGaRkwYZ16I/JnHKNasK2DqbjRhKcxkHTn7s8f6wX9cnY
r5OjGOuHQNXNSlnctpMMBxZBVUdl6sxnRkK+i30330dZdUs2y0NuOLBAuyYNcvAM1T06fCTptlPv
fqr5fESz4KdbNVVCEy0GaTZ0A+h8PNMqlTs3pohx9U0lfbwzGo4c51UezmD3unPxdheHE9ugALy2
yBbzm6RJwCaDFT1xuhO6mqeN1tzdBv0a55nt48bZqwOigHWm6C0tZ9kcUbwS3l0QJ+Sm9niYxjh6
0zxJknAIhjNQ+fO8jd2sC1D7dtcqMLYJLH9/471dSVuvz6cB3pvWmxgV/a66Uc46DA3vJdUoA/R6
43TBDXgbV1IfAgfw6euxweK9JqLLLUUSQ391OLuJqo9KT/xBtIrtgSrIdqhwr9VWbCYy/Jf0Yapr
tx/OTKN/riNdvAnZGoe4JUCbgC40GISo2ML+msbuHelB3oBe+mzbzFB7vW4ny+838VukTjqPOK4+
S3T0bIcwc3flMP247eOG68rWEz7uWWDg6zyNQvMesC1N3IfAHbyK/Ht9EIuRzMd2nJUjOE4D8ORx
FbEtqWWzlw7UkQKJKvr1MSy7yQSD1XMnRdS3w3mIs08LIT2fh28ENAuOW/y6PoRtIYxgAVS6LyMq
4Q6QmjiJLgg3boiX5OtfXyz+34tsaLIyuQABoeg8tGeqg31R8AOkCrfTGB64kz7NRGxnMNBeH8o2
keXvb4LGoBv0xICa5czlmN9LFXkbAPX8G79uRg0QxRd6SMZzhzaMLUfn+CHJQWJ4/bdb9pIp8+f6
qW4cf2zPCh0SWxBAf5octIwHafh02wBGuNBt40KZsNVndxryz+A2adC2krM9G9s1YXfbXjUO/cFp
RjUNbvygnPh7LHVyxC0nOlVdOBxRcu4O12diGcaEf+nWIZ0HNzi7uoC9Mo89a9bxXZrV+lgpWaw9
NrxbIOWgLfh7PxXUF0ES4JCTQeGGd3WXzR/dqh8jKB4wqGEqXVbOpkDD/V6FUZd9gSw5SnXXZ2nZ
EKY+IGWySVVcD+eiRHiPJahpRVU8lzU0EG4bwfD72E9VyFqF8BXT/ImPIvoylEW176Wo1vpfbWu1
zO6NSxK/ImTocY4M0G7YCdF9VRME2MDW/JDg/rgyE4vjB4bjI61cKP5UfyYQj7sH/0nfb+aqWYUC
275vuD4d8nCiA44qwYr6Q+GjCxXsRiuOaTORke2zToRUJYM+F2gROai5TyD9glyzkE38MI9rBUXb
fjKcUyVT0gXzrM9p1Kt7kkSfJ68NPt6qIxWaoC2ZMr9Eo1yTbjTkz5bOvmMAKbltz4o1OQGLqUzU
Fv0jq5dU+jyUeboXvO0O6Nxpdi5E3NHANa61V1psZWK36gx6kyOoCs/dCL5dXWi+ByFAfm4qSNZd
dz7Lsfgf0JaDZ9666tozKLfItm7nfCcoTl42djM4PNkZeN94D1K1tXhi2cMmG5tqQqekUa7P1MdT
HAnJC0n7ecUBbQtjOGDHcWEFMns4xxp8fyC+Rq8GKBx2ceoN+6Cvb3rn56HJu9bRdhCkWkpajrNI
OELJLYhXCetsszA8keR95ZQT6U4pymYPpOL6VCyP8Z4Kos8+roMrHm9be+Mo5uOoUugrTneDnjZo
5b1TINqM+/4b5DG2npKPM7tNfDekhtdP0iFJH7Q4Jtv4BdXAaesHq6//li1lgrrwMjGPcVDqc9zI
chODg3nTR3gmv+4htq8bp2+qpJ8LNaFGDc6kQz2FwXEG3/yNXzcq4G7m4tG7ThGt3DLPN/VSu08p
+Ehv+/HLFntz7g2pyESK4vF5YlR/FIEnP/TjKq+AzTTGqVpUUCofh+V2w6F9ENcwfBmvcl1bop8J
1AKmm2oQ4sDwcTBsiwwvAuAKLffjlPy+zTrGeZqK2nXQHj/fCd5/lTNow/D4udawYfv5hhdPqi/C
PkEHxQb2RzPkBFGIIofyZ57UbH/bBAwPZgERXie88c9rmaiAD3E85/W2b5suq7IZ0OGkP8sKKRMf
GraTQ/jrpo+bUCw+gEClkqQ/uyGuGQ148fYTuFZu2/UmDCsWcwOl9RqmZ1FWQB8Pbz5F1H697bcb
LovAT90srafzkHR0nwJkuYEIyD/XP26J/cRwWJQpUYFT3bJrhjrbktTLjlO5cI64rH0J+a1hzSRQ
YynxYs4HDDRx6G12sQ5P/ws1ZUtoMBFZ0IaKy8DDlkRcq/sNq8lL5ZYrW9PiWib6Sk9FGIZtid+e
tvAl3qO1uOAJdn9YRrdganhoQq8KsK/FvbcshFJeuyNhg8iToQZ+fZ1tUzA8F03QukTeMJ3rOnwq
VBtspAsKhVJDhOX6CJZbowmvUtXo4WEPhV0dxd8JjdUP0ZSe3nUi5/EmntHrIXJInm07DaDSFmSW
ayh6y9xMtJVLAw0y1GaCWNiotu4AEdfJyfpdH6wSj1i2l4m1ogAIO2CCT/Hq1yffUxIXm3GEEa+b
zvZ1w8O565ZZm88TAAie2FG8ibYgi27JvLI0Fif3DCdXjs65LL3pWHTeJ16lpz/SRD3alSZxE7ky
D01UFfhqgsp3alhIRIXcgC/rlSNv+UJl/6UX+Md1Uy0meaesZlKo1SSY4xKcDMe0CsMNrdwfU+87
D4oW5Ycqw7WrgoeujGXJV03ONNnQOIpmMR3jPv0kKTsv7zmLcJQK6X6K/X8Wiovr07INZRzenfY8
CEex6ahruYfCxqfaLVAtdI9dGjyBf/XQNmsUQ7bNZkQCOoBkiEzBdBQc3jJlQOuDSWvFZDZXNA5x
Ums5JfksAKorhb/V0IEkhyKGlujogaDjeN1alimYsCroQvd6zFvnnnKIStYO+QfZuL7x40b+zbN5
ntF87NxDHLhezvILzvRm5cJo2b6mcJ8og1nIuvOTDcin72nwlHbd16mrz308HKD8dAtNDw9NdjQS
yF5Xne8eVR/sR+H/w4vgTrUQ1lXZI8hLvzjemgqQbUbLTniT8ZNGgh1FO9ipdf7YAeOSoqlsUMNO
VgHw7msOYlvy5e9vhpmoRkkoUN6x9tl3luLCEvqr5IiWXWuCzhSFylqnGu/IixKt524aNS5Ehhr0
0oCjILmJDRGrYjg5C5AAxarDPTvsv5KCPc3Vmt/ZVsF06qxmoA/x25POxh2V8ml5dqbRzzwqXkPS
r3i3bREM7+7CpirV2DenosfrZD2AHdyJ12Cy7+cPzESWDZHwBh2y7CSLAdhIedAze1z089IM14G0
/1Lw8s5ZVZCxDWe4OZDzTgzRYwJ01gQo2AL/E4psle+8TuP8aYm7FWJweOPTHMB+f+9g9F12Ddqf
sxPxQFgi0uR3SLLbdJqYSYzGwmkY/cpD0Koi/1GIOPzkcEDpb4m3LDJ8vINAI6VTUTwAh/kFWgb9
Jcp7ern+8fdpUPAWY7g2RG+1rJqkeKglAMABqIcAXWF76MbVG47loEn2xHWZbVCUanaQo9qOnf45
TiAaG/vVZ+X3YwAzBf4kIbMTIk16kDKMv5G0I1vwCcdbWpX+CjjENoTh/0Ty2BWxcO7Bv9dv62F5
NuXMBxMP1CGuG/P9TI+Z4n4gwqqg187yh27M9SYBuuuFVKB3nRDw490cCkjZ3TaSEQtiQEMbFibx
Q6o6yAjOE5goIHJaFvH3cZimlZvX+3GNmZA18J0LB/znBeZT7mrZ76EMKo7ouqnQbIjSSc/QFHp9
QpbVMYnSaBCkXRJF8j725uQpFZrsh3nwd0mV/r4+wvtJHriPjAgAdFDGnbF4GAKSPXA3cF5jNef+
AS257Hvc1+pL0/rBnRO6/VrFxjYrI/Uf0GA8DhDRuIfsmT5KJ8vOhVMEO17euq1NUFvcsioEOUn8
gFqlC0QPtC54V2SbaOmpu2452yzMEOGgLJc4qXwo0N+6ETkUEyGTxY8ou2QrGbjFc0wdQNJSObhF
gEfcvOXHWIZnVJ9Qa28ysa9K9nTbRIwQ0AWVcCtXYPW1jA61P+ufcUI/BBmAJtdHsHmMkQl0o5tH
kVflDxDMgoRD5HR7AJLTJRZ4W8CifH9fZiCsPVwfblmB/97HmAl4m7Jm9Fw2YGX8EfhjpqCDvO29
hq1RI1vWxUS6MR1z/GomH/5IRE0Cj6cFi0iybXIVfYDAnLdWxbNYzoS90RHajxqu8pDNLUYB6Dwe
n7RCu3NH/cx/8FzikJtAiMxEwXGFRpO4FR3SZQJlMA0Wmu260IrFXUyCNMimjV6bQYx6IwPks7WC
yCtX44+qIcNtKYEJhBuznHkFk8VJhtm512pEOhiuAdxtv99w92Lk4RQDK5tsBk99JhL9srynjxVd
Pe0t29aEwqUxOrHwvIVu4ph6/wJv0G/9wl2D+dr2rOHlMtRekidRfpJN8l0M4UEl/UG2/SGX/ekm
vzPlA3UTxxC1CdG9hlZ170c39Q7bVW0o11pcbRYyzvd6bEIBWZD8xHr23aMQY5dZ8u36j7d4mgmB
S8cxop708hNIh/aEAS2r9QZabUde8pMifMVG73dIcvYfJjOc6YrgrL2HpuhugEbhJk2rexFkcoPc
f9xAVXaT4LqatdMPoGnXOC8t29fErpG5rPy4DRbnnlX75KJpVlVV+Aihj3+uG9CyOGzZeG9uwzyr
AFbJ6vw05cNyZ4FoQJWr59s+vkzrzcflVIM+L4/w85F0Z2ckW9Fpafy97euGbwOuGfZO9sc4Yk7v
J4r3zdJ1Vn67zfT+3789TuekG3uO396xFkwYFALOrGnINhnrYSXztRnf8O6a97iDTEhIQEXssc2f
W4KHXXSbfYzzW+Zekmm+fJ21C95OpvkmmtXKuWOzj+HVvNDJiCa4pekVgK4NoDfzVqW93lZDvcYt
ZYl+Jk7N9ZymKD1H4WZN8sehg/hLFjxlgEFm+Rqqx7IGJkTNjUU7SAcqe4ALzeAkXBiA0Mz98/oa
WKxkYtC0bEhCEPMwg0oP0KVEDkCX55KWoKvltjEMFwb9FrhV2sVKjEl1Qtfbb56NIMmPAna4PoTN
SIYj19pJ0zyuMYScw+BOFBk7V4DDrCTltnU2PBkNDX2PHMw50jJ/SgnZ8lA8KxmcQSr89foMbAth
uLPOVN7wIccMwFeWb9Iy7vcC/GK7DLyXu9vGMNyZ6gjkMhUtsRCxCH8VCfXBbVNoSBS0hRrqG9fb
8GuiWQMVpwRTEQxxT0fdBeJL/ccA+NqVwGSzluHcuVepxslT9+Alwcnvu20DQSdvVbbesp1MoFvu
D6ITUeYearC+E43imAO+oJVVsH18uTO/OXR4QfH25UuYh1NXbuMUDaxZCubJ64ts+/ySibz5fO2S
xKMEpoFuE4r6LdiCG/SU3fjjDV+mLatlKafp0PF+MzbtESIXK1WJd1OlELqXf/9wjYrNWAeefkbf
5Cfdx3KT63FXONmBdqDsXtTmrlvoXW/GQMYc8jpUFU2D6jni3YGgQB0F6WNbS39DRL1yN7WNYQQk
Gk+FDxN5z4w353wS5aZk6ac2KbdEDCsh492VxjyWv79Z6Uk1EJ8ptfeMttXsE96i033JqV55pbfN
wAhIHeVdBISf+5yKhc68G6CkBaGIubxrwzWNBdsMjIDk+fNcdGXiPeeiDyAxyOf8NDDt/Li+0BEM
8Z8bOwxkBKI0li1lDXGfdRfcpYX3SUFWC9jF/gCC2Z1XBd/9rP2YURRcrw/4bljCgEZYSqHg6hLU
7Z47nNKP0ZSL+aRCD9g/9BGoNYpci6OY0SnMRigDjCN5jbPh0Evcuerhi1eFIM8kHyAO93h9Mu/W
8ELfhOLyQS4U8LDe8tw1peAfL/zw4If6IXPGTyJxjwjyK/cXi+FMOC4oLZ2uQB3ylUAhggzsKZvB
NuQWT9enYtnLJhS3WkCSnV+T12EC7Jamj53HPuc12Q59u6IKZ1sUw+EjXEgTLmT5rIviHofpR/Dh
3c00ekiH+gHM6itZrcVjTAnkeorY3FbO/KwVUXfuVPAjnrXXtGRtkzB8vqrEUMQltGTB6XTg8eju
s3r8sixzIpbHiqD9cn1BbOttOL5oml4Xis7PEUX5tB2WJ6kesGhnKNnn60PYLGU4vyrkwAKgrp8p
QNCfoT7unCvH735f/7ptAoanR4Ejgcoo5+cmiKPd7Gqx77K+PnQTmXbXh7BMwMTe1tGQi2masNQ9
HjQIy9NDgVaV4/WvW1zC5FJsY4foIXfnZ0/Sx7qBd3fUPdbD8NufixXxDYuRTEbFqskyr6y6+VlE
sbcvBQOviRe2yxF4kxRmCFHBv89APnaoxytHPY9T0D4AOwi6wUGuRCXbChg+PRToa3EghAElVNyN
FO2+pHGzkoRYXM2E4IJezqMuACqvbVs+SsBhPEK+D9GijTD/G9RrEBjbEhge7UZTCKCa5K8p8z55
0fQpDIYvswZq87ZtZDhyDbIfHvtO+BriHYcHzqaChgtvyyMoTFd2qs1ShiPTNulpkrrx8+y3X0kK
VrbyQ96n+7lzNnE3r4xi8wfDoTtRUuhRQPaCAhOxWWaig/7L0spe9tHKfrLMxITmxgVatpsRY/gT
/XcZAnHjHGfB2UNxcP0wtRzcJkYXVM14SogC/3UIU+jpPBEF+RbsLIVl6eeniquVFNHiH6bcca3T
IAsk81/FwHY0Kj+v71vLcphgXR5QzsAg4b/SaEDTMCTJlrrpGOx8DHPT1jVhul4+M8g0RuR1luoD
9tUUNBuviLaef7k+gMX3TKDuGCo0j4pcfGNjdK6QAnh8+gDerdsiiAnVlQ4o5mEl8sdE+P3LbSno
2UOGVD1na8mmbY0NB+/yIZPlEPuvqSSfJoXbpBMkax+3JOjEcG3i+lVRyHp8zQj7HIE51KfFkeKi
t6R/6F+r23JbNOEt9cYQfdt/nxVDlY19UtPiFQQoeIkkpd+WX7Mo8+T2+oJbNq2Jzi0d1eNZPWle
nbJKSbrNSDbOx6KmDdh5ZuUNS32qw5voP9fHs5jPhOrGAL/ovJ6aVyCKUBNk+8bBFRDNsWPa78DZ
v+87/H11K1jiismFyLKqCdyGVa8RAsmyUhI7TU0jZHT7Q4kkMYvW3jNsQxnHeux1DHrwvHpVmM0y
O+zvcuh30SgPo1dsvZjtrtvQEpNNMC84BIZe8LB6HdjwZSLhARiMgx/lu4L+TFKysjNsoyze9eaq
rl0nplXtVq+tbs8NdvVcpQcw1jyErbt1V3uSbGYzTvsIuixZTafqdarzzTLUBFvJXmzbCFWItDsA
YnKj3Yy4oCBtPEA5R72iYr9LACPKmzMEELZZ+Sub1q6Ftg1uxAfo77itiHL1KlKINRN1FBPdoBK7
a8WwWebDETMyzO/6XrCZzwwQwH55QVOoV91Crtovd8VyRYQPuejP/j8lNSauF6UhEnpIbZ5Ll5xi
kH2HY39ukn4HUca9dm7iswx9U/04B8UkzYkfXeo8aH8kKRg58UZOy7VSryXimSBf7TWJbpTMXiWO
ae3SD7FTfgavy8eoWEuULaeoCfDthhC1/d5LXsXSeMwTddQkek4jb2XR/+Dp36kSmTLHLj6besD1
XggFHLrc9ATN8um2BeF0p3ZNSVCW3KJSpdgjQkVV3hWkzCKoSBKvcyLgQOoAz5Oqi7sclREthgtN
JtAWANnXryFGLaewSURZRp2v0YFDLiwCNODUKC9A/JhHb40wzRKg/oMLjpo6Qy3dvXRpKopyQ51x
GpoNHcfMP4J2mZWo/pC2jrZjGBf1ygXRNi0jiOBqGFfNFI0Xmcd+cE8zIC2eehc97Lcd+a4RQOoA
Ugpl0lcXklTqB7ikCMBnI/12PV7Yfr4RL1gPrsA8D/RFVWUOzGFSe/rYtVmwhgh6f1XIf4DCqFoA
fKjbiyOKzex5W4/RvYBrBQW5K1l/uD6P910MKqh/n04z9ZM5bPrm4osy7X6QYQzFF+5zV35vRyh3
fL0+jG02y9/fHIKExyKKAHG5gMj9bjk20rTc+oLeLecG2rZWHPr9Q4OYAOEi4X0xEw5BdglYAqJ4
jPM11f3HAs1ZwvUgpisPjbgtVSEmYhjNRqByAArwmYj251IhXbIiXaNtxvNe4vgbJdNKq8P7242Y
6OEI4txCoL0TkGQdPemhSJ4Um9Xj9dV5P5QTExVcxTF60gGFuDiw206O1XyoIu9EJJ13eq66zfVh
bHvNcPka9MPpVMjkUnZMz8AVQEbzQw+VJrltpjYJVt5fbMMYjj8C2Updr+EvMoweuiw/JGH4OiT1
+fosbEtheH6sXJSEkpq/ZJqM+hV9YHmyaYGPcD5fH8CyGiYauFOUyo6k4ctUaRDTOUjx49M4003G
1oQj3892iIkCDmeVDSXwni8e3moPdQ4WP1EDQE2RT5GO8F3boSpYV4W/uz4ni9FMUDAHZIV1jghe
erBdfUxE0b3kbOzXiGgsS25yWyqeUdo3UJQOYz00R6rd0LuLvF7P+4SNclgJlrZZLMO/iWIxcWjh
KsDYB4kOAQ2sTcRXATe2ZV8GffvxRs+Byni2j9vhsCyEarpLT8MPjYhWHipsQ/h/D9GR0Ynw7ty+
iCJ1XjyiYuEfRpVNwbzpkfy6w2cZuc6auWzDGf6uNAkY7V0QKDc9/ywEKbdCpN6HupXFIS6p/+/1
zWUbx3B4SATg8bbok73U+ZOu8c6XEvVhIdScx9sYR6GJZbg9SfMsJsmQ7MWIXLSGWta2H8pf12dg
2Vj/gf9OpHGziWV73k/f0g43npy0axdQi3lMxO/ooWe/GbFrAR3aaRx+YIH+tFRQ3ch/ve33G8e7
n3rMV0Gav+AAYT+yIU1eWppob+XgsJlnmdkb10CwdWY+dfIl7KCVikYCNPdt0XkZr51MNhMZjt05
XhWlOpMvC5FKPSa/WeYe/Zl+8Ffvs5YQZcog15lSGfVZ9iJjOTzQuaLRTpYBnTZ96tXhSgJkm4jh
4T0eo9ppZPkhVckXkrifwbKzx2PuB47Wy5XVsI1huLVm/hRHTVccoqJWp8LP23/7qkuPOmti9DJN
vP56264y/LqYx9KDIlJ+qKQPJmRQdG9m373twZ6YJJhjSjualSI/jHET/AyQCXdg8RzoE6VZvtYv
btm5JgYYop8ZK1BSOgAiq8D+k47HeRhv6lQMiYn89bKwZKDPxkr4TZqjK1InFwr90XblCmXJ2k2I
LwQQJsUdmEgQXAjLIUqPSUnzMwPR+A6aAhPqV8NNNG+YjOHkYR2XEEf+H86+rElOnOn6FxEBCAlx
S+3dbi/ttX2j8LRtAQIEiE38+vfUfDd+NKb4ouZqosOBSkumUpknz9Hl0XbFR4rb4aADE53uOkr/
4amMSNlS2mAfiuhdZhu2m6/U3fd93Lm5+6GVuZ4VTtLUhpfBDvrIhmTrnK68aZhj0iKEsB4BF8PX
GqJFaTOE/2bCElkehqZb0gXRAqlfs2HrDbVi3i5XZbX0jElTl0cdJOepDCikl4oD2Al3o0y2CJrW
JuWYtkXUHECMRn6Fmuy5jeo9ix7apt5nRqaaJJ8K/5OlwZ2b71zdlUoyyfrC+8SkjwRijb7tal82
o39fQjR0scA8Crs2KRPvy/XZeX1yXstudukP4dTvEE4fb5+zlSvEhQO3i+WhMjw7RP21aQTRBwRo
s3Q7DFnZFReGF5T14A81874UZf2YTcGuRCyo8mE3KPCkVdVJ1E9tteVdVnzjf7B4upRFk4TlEWlW
mIwEt019GOk0Jxv3x9p6Obd6TdHRSy0egG28zLtgjKqjbxQ5WbSoH25vyYqxuDg8ijbAhti4PMqs
iy8BT8jJlL1/htRbk/KqufNep44TSNBUGxUeV8h6LwN5COIFAi4RHdhORiJ7MU0mo3/um5JzvQfN
SCbbwpuZgU/fR7DYvK0TOnk7Xi7hh0V6yRbh48r14mL04rxchiU0xbHrpuKpC6vnnJUH0UbZyWsK
koKY/HJ7Tn/vkYlDF52HklKnE1CHfQmRFCqQQA5wxUs/O9PFOyHKAIn6cGzH6TzyLXWildm5UL2u
KqsoCrriGC/F2ZfyiDgc6Gth3uEReVqKeCuLvTaQk8JrmBxD2zbFFT7ysRz6eWfBGrEjbXtmpsuP
AnS2+9vruDbU9e9/BOJ0AGuxR8CNzNXwC1G/Amy2eBSxOHtJHaRx1n+6byAnGGDzFIAuGbQIVMiP
fBK/isD7ZsbwRGxQp6Qrft8eZyUR4vJmetBo0Qly+scoXlRak+XLNJaXho5nrsfPELX60Od0w32v
+DsXvyc6EM12XayOPUlEuI+DojCHsgzrccMZrQ3gOAk0gdEQm8O+VCAd7Tv1Mqj8zv1wnEIZJ0Et
PV0cUWN8gjw0mNeT6m1fkYMXqjyludpIfq3NwQkM8rEv/Bnk4cd4UpG3K1tePOmgmIbd7Q1fO8FO
LBD7bd9MxkedV4vTQo1CbDse9LxcFq7aXZ+zjSzkykRcCN+IUHDI5wkDdSR/YWRcXgyniUxvz2Pt
847RZ2Ly+tELi2PPzBCkPNTFnNp8mLP7TqsL4PNIjbcRDO3oTYXdM2HbIwLbe3++Y9/gUxmFlT1s
QWb+C+k1efD8pd7ioFm5+Ylz8w9F3oN6ZESdrPfe0rI3O5pB2DkUW3CPteW//v0PR+jZAawQqJsd
e979Q1VPvsd+Bl3K25u74pVceWOPKN8zLdae4uqYVfgWOeH3oV//ApvLuUeL2Wj1FrnvikG4MsdX
dTtmSVYcuS/ezGjoTcds+ULy5ghdPz+d7n2CEceyw7wPsGR5cYS2yLCvFFmOeKkGd4GjQ+LYNdrJ
+OIHcOTLUNXivGTSewv+EWBPb2/J9WD+t1Icuvg9W8s8Wir4Jauy+ChLdqZ+fe64avZLrzbysyt7
4aL3+mCSNKZFcWTVgixp0h/hWE9jhFy8bOZvfhyLjRO2Nh3nIm/zSYEdTWHXveBxXuLvNBrPVT0f
UXPfcIBrQzgmPgGtriKFgwWu6zeI6lNhPbmbowRUs/F9Eb6L42uDEJKTKOIf8xo8sLwKoJ4NIe03
fdIOd07DsfR+jjrt9zi2CagqE4ZpJOobs8MDXfKN6HTFmbhovr7mqhokLlcDkAZ4K3h/iMTy9fbB
Xfu4c3ObOQz46IvsuORD/E4nxXJu8yXcgvGtfd6x6qyrqlpaLE+jgOY30yh3/iaOf8WNu6g9QfIk
JhOOkKozKPmYzwWAbXPdbBRVV06oi9kbvbLI8olnR+ORf3LCvqBRPyzTJgh02kZTu8UGvzaOc1ez
fiFDDH4nBJnjU1Yv7yq/xzSCb72xG+4J/bh/d1AuQo/OlewrP8g/4y0d8UucJ0t+6nUd/kpoQD/q
yiPhZ9blS7fXY6A9sDIZkGc8B0neTY+d9XN5BG+O+s5q/Lcb0IvFP5aM5v7DgGeu+B4PNhNoFvXw
v5KqSqaR1jmDMKYkRxYD0CaH2Db7bplasJJaiHbsKhXNcRr2FFnCrPN8eepCjogRiCrWtqeqr+pv
Nau95sgFFI92cddTBaUpFQRHGkjw6zVjLMm+r+vlJ+Ac/CW0RVCloNo035YI9Ukw+JL5XPKJfYDq
tC3BALI0b0tvDMr9nAwQjd75S+l3e1oDPgTJgqVPJ8utd5FQSM4+hopGyKVI4wVpCVUtkhoI8H1Y
VBvpf0IxKu8YFKGOjtKS/rVWPa6YtsGD68DCpPHAYIt01Q7cQDaEjltXBW/bTGTmmx0r7j1nY7jQ
xy4I1LiLCi5YqssC1PDwhPW7hXqtPeZTxKL5LYs7Gw07WnqN3XG2EHFcmnlUJ2+ULT+LvusivLZ8
tDq/j5sumn+FtlPBB7MQSdsd9pzsCr8c3kSSRcMe1H7DEa2y+XHK9ZLssQVJ/AGicFm9b/AGjp5I
y0h0LqwsgC+B9FBfvFSLp4K3AESKMl0scCc71mk+PQK9kc3ARysbpOBol/6+RBYKen6oWGLVMl4A
z17GeR6fFh3XD34g9BiltJel/i3CcvLA0JPDdVZBoelblns0PnN0OVcnDsBVX6cFRDfInhIVIFID
w0qi0ADdNLOXQoeVNUsayob41dHrbMbeeSPjXxIZMkQQcWH6nSWhZ1HBzu3rFLT242Q9cylmad4v
kqK3GcSzRKdh1/cFyIw99VwjAEWRO4u67CwTkZAjdIk7EK0DmU/yH1lBRvbVQo6g/V2PpUx+LWXr
691c+oC8xjYn5hSRHtsZ41U3ptZOiznJJjLjJZ8888VD6ql+rildgp1mzRSV+zHxzPCmBWyLQVAq
Cti+J2H4yggD/6JfxAOWZ8pqmdZJrv/xkjYH76e185s2GaMiVbJEdkwrbsQeBx3hclvb7w0p7GvN
CC0fWwbuhx1yN8Vw8QFlLE4ltJf8Z38O0RuNSg2MT2HRZJqMMm92XZPx4TMZVM3ThXnLc1nNc7bX
fhweomnhH2urzHzGvcR+VCGhb+OxH/1zMIO3a8f4xD9L49Mvi22o+DRNSbmkKm76d72Nu/wBdfhg
ONRhHYxn0vbQp5sURDnf9AjP1Lc5Rn55D4naFoxKsciGQ5R12n5CIazv3oLwIJB7FPT9b13jR+bQ
VGAnA3P3aP0P9WDskHrhyMmJ+nM9pG3gYQUtj6IuNRFLrvTVZZw9RplonsC1bt4boZOfIgaJ0w5+
uLPHLKg61HGL5lkstvV2CmWmz7L3r1waxovoIa616N4HloLIbBePZTw8D/kyKZVaOiddk8Iaa3KC
4lLHsftFBeapJQefeN8Y/Iw5HOFIQEVFnwyUvz/kJkuCkxf0TKZcquWnwWKi8xvtiP4+033CrlTe
SXxqI2HfQ7aUtHsDkITZMwu1zh2Z8LJPvUonn+Zu6H+MiZ1acxXhoDMcnsyzHYgX5TGMevIb69Cb
wyhrkhyphCzBHqTbUPGLAo2zkxkmkyHtIDitfsJ5gceKGZ+bHRsjpPpp1KilSGWSkfY8Qm59fDdF
lJFrQ/bkL4cxoKxUBygQGvbOl0M7fgRvRPyCiwDnDrjWfH4zD5WRuy7Rk3g/qQoYnwF6qfWubyub
HJIS3dGHPPY1fnRswgg1JKrEYx/OoTyh48qvHwBxZF89dHQB+YtLxRw9NlABfd5oMOFRx1U+77Ny
aj51S4IUa5WHxDsVyFxyeEitTBqRSpzMVamvT8smL/0wNQ0fh0MFOiQ8+UUGXxuBjswsu24Mqalw
WWT9bxisMXu/FOzFi5lvQVLcl58G3CZfES/r8m0Chlb/w4QaD71MUPpo9hWE/8J9U6Pb+GKrqMUN
73XhcJKBHOgBqbfBOyZh39hnMMK0/WPSLgXwgpzUb2gZWoGMd0n4Wao2bj5EvWiDr5GYp10ISFGU
llxbH/3jyRwi4S9nIM1A2gZXkek4PHZl3E7PCUiCwTSekzk8od1Atxev6xYgq6YSKl24zwhunhRN
wjy/lOhkk4huRjkP+CBIR1Obmbje+xw4xufFp1ODK7UG/xzSMDhdNmnj13osSqDZKtG0QCE1iGUO
47LgXwo4f31uQmC0DzV0KdVuLOasfcgL0fzOkgUAH5BetuozLarmOehl9asLejh5jXY+/jLMSf91
hmdoLxaY8vFSlpqacYd2HKafoIHRgzUsqbP2Y1QkpfiKwuxSH65gCTsB466UfEaHmGAPoxni6iDk
gNu5K3PLD+iS7qYH7H9lnniWeA8kI1we6BSY10znyJempuvyZKenABIzYXJNEhQ5o9mJyHaIG9xr
kZe/BtLX1SEJFv1pitqkQQG0KORD5CvZHm9H6CvhoYu/nYdWNA0X+WfK57cB7y9xAC0qoFdsJzci
3ZUo3eXkjQoVSNKYHGVoT5wKEpXnrKBbjYBrX3feANxPqADrQYaQTasfWQaAJaS00TG8kbNb+77z
tkec14PKnWRHf4pAI1K1GQQDOlqW96HTAhdrq2bDAkgOZUdBSPZWsqF464GVY6NV7q+v+iT6D54v
VkqMeaxeiTf5Is3Rb1+kyDuPKRLaI/hFQDj8dgzZJmnpX59NGNB5byQQJQVnnVavY2kKALvmJSVl
CIW5iWzJe/71zGIIJ38gexk31jL64jOveSo7GUdPQ4IQdh+Nw5jtyioY2431W5vO9Tf8kWvjOZ4G
uKHVKxOw1HFiP20eqR3U259vG+Bfzxcmcx34jwF8yuMMvArFa2smRIvD3Il5D/08OMrbA6zN4Drw
HwM0jdd2UxayF4LJHMJo+AhIZ3viY7fFU7s2gpP6jxoQ3sfIG74C0vez0s2AXibyfZRgKb09hbU1
ctIIyJzC9TKVv0q0ZuqTLvFsOscQ193Kea4N4DgRwlu1MF+Wr76w/oMHgagPHDDVjcza2nl1XIhs
mxhPDFu+ahzMD7ZoYYdVUX9D8Sw7taZoDnctkwvko62orUfL6KVCRbbbGzkE+jK3Uqt70jlJ5IL5
IC8js4VmxWt4VZCrwVj47FuLB9vt379yjlzGTqrrbuZVx14EMfy57VGdSsGlNn0fRmu3BvlrqgJz
cAyaBS2JAWP3IfVTfrrSchjw9PtKvwe55vuhH95y81TLu6j4MNp1qn8Yn1d3cYXgLXulaGGs03ws
wTqX8+kuIjh83zHuykt6OqLV6jW0oXmrJ/bMZyixVYgk/ym80b/zZDkWXkwkUvCq5EX5IDu9ds48
DL28i2gTk3DMG45vJiUr1CuPc7wVzAwhglTm5Zbuz9q5cqxb+nEO1V5FXsiIe1CPSE5k1ZDGZbNl
eSu3rAvnq/BAkGWVkYtelh8SwpoyrCH+sZwGHuzIZnfqiiNxAX0DkgRDONLsVQS8+kj54qVWsi/e
rPtLMDcbSecVZ+gC+yJIylQ6M/RFGuNVOzGFETvNvUFv6m07XxvAub/b0kPUOQflSxcbeSGzDl8T
gcjtPjfiYvmQt6C2hOUhzsFuoEXKvK8rfVoQ5W7kzP9aIkvQF/6/Vs1FmJWoQxevbBwF2RvWZ5D7
wP2Hl3bKuQ4uVFNqIakQbYQhKweMOXbul0hFTzJgl1DFn/DkLi7WDgSvKCZexgi/ZIlJswG8XNse
x9gDcNtrL8Jl2NrMN7uYU3BA9vXAN67Dte875p5waEPHrapeg0K274Qa8dRkg25f7jtdjrXj4Vyx
rGzLVzB0B+O+THKkUWtPtfc8Z7D5zm0+ejZTaOyJXlBewjZkTP1uwrbdWPwVX+Wi+YyAbmEV5eqV
ljQYD71CnLZDQiuKnsNx3tqCFUfigvlYPKs4RBX5hUyay2CX2EVPKsVGt1ACUdkSRFCfXhpfbpFG
rGy6K68ql2HwzQCGhUl45oGV/tzsyhINbPvbu76ybpF7qFqLfI408tU3vkZKvizfa8mL32WP+uV9
QzgHa+xqNEhAuOD1mtdrPwwMmbmzkHxs41SEBbGn2+OsLJULhKzBTteGk85fCyFsnOqkR7WCxZxv
aRCvDeCEQNr0mrOux5Njahdo8VCgeAfpiWIjXF/ZC+q4xy5O6niJdPUCmLt3QZNy0+4iWTdfOEdu
6fYirYRxLvZxyKss9stZvUR9lzxcHX0E5bC2h6oJ0jsJ6N7nH/kINZvpLvFMqCM7bjECma8J2Egu
ttNfoPaGF3OSjHwL1LG2aM4BVh36oKy/IEDp6afu+igAEejx/+MRtWbzzvEFGyDti1lXr1ESeruu
pl9jJJO/lqqjO5BlbTHirs3DcY8IeuZ6siA7IYR+xX0YPlb9xHb5BO2921u/che62MYWXByAsiE+
SZDAqA89tebMekEvutZsSk3Yz+lYFyg23B5vxVxcPsIqC8ZAtrN8Rekq99Jrkmwk7VBvnOS1z1+n
+ccTIcQ9Xg/IaL9Ec1C8k7rPPnkarAb3/XjH1iM2mUVTQS45DzkwhRDT7AWKM3eujWPqvGxnDYUn
dqlk8yU0EEGIZZZsfHzlKLmYxYjUCKwbCg4bWHvwALaUOANEIST9NO9rxPT3DuScWdNbH2IRef1q
fP8HJISTL0nIPhE03H29vQsrtufi8Trfywaon+WvWQHixIgh8y0g/robmDYnU6tmY8VWzpJLrjfh
DTJ1Wc9fWBOwByZ8ClOIEnYXcieJXFxep2tIrmUoUITx0D3aaihSIa3cV0MHZPPU9efb67Wy8y67
nvHKMgLvNX1ZqjA7mVGBnAF6PuCcLQ+3R1hbKefgiriMeOt1AbCko9aIqUUD+ECfNbTd6gteG+L6
9z8M26cyBoMtajUssPpNuEx1n3aiX+SG4wiunvs/sDDshnMj5c1YE14hhZFPenlCohpM/Dq7AiCm
wlNkB3wJ9GIk7vgRqOUQRVKL1Ck60nsoKBe8CueNxVw73uH/zlSFPeeYX/A05Yva8alYTmYoQDZU
JT+9ZhD3Rd4uiM+ALaILCsVe5qpGxTpAU/c/HXpXN0Lvtf1yvIBHUXFPAAh4nYZQow6ZzDkbvqPk
ljdb6ZqVc+0C+QZPxUvIovq1buLH2oCys645li1mfX6fC3BhfC2z2Izc0ovw6+5gemi3M6iIH2+b
zcpOu8x7oYV8O+Ae9SuLgneIVlowd5q2PXIgL0I6DFsEJGsLdR3/D9sZMwXePcCAX2cQYUKNKBgv
Q+3rPdBewV2VoyRy8XsSlRA05FH60tTDOO0DiK9AgwABzPPttVo5Ty4NnyFNkcmi4y+TaPw9D7Lc
23naBmTD/ldCYBe5x6ph1tEIwrqwiMznaqrn7scwziA7pXaupj0UfvwQ9VQNeMqyoBLzrinqeLgH
84rVc2zeh4qjZ4EBuAwkVp/ZOKG7tBjBY7hx0laiPJeiD5Q5Uz7VPr1IlLWhMiL7T21ZPRvcneih
0SjLCy/ZSgqvHWvH9Kc5D0D+412XEoSrVwUbcHh3B1vpN17Ztvu7DoQL+TM5mHrr5PoGju2PCu85
0MnNxen2x1em4HLylVVBCtS8+QspqH8AcCg6APeADJGaetDCABBze5yVfXGhfoDKobXIK/UrJMZ/
iKoSBz8E93uP/qb9Fbb1RHq5Vbxc8QKuqDbHG9J4LILDR4/ZqfRbcir7SO/LcLM6tmKkLg1fg8RE
hR5G+mJLgpxHCZD4A3IV9ZYa8doUruP+4cgA6FEsDmMGHpXlI4SwvtfX9pjFvzMAdwW02270ZE4T
9mKTZtwPvsYDiPL7bsTAsXEw/XS0AvnLCziz0VbsTzYd+k3SwLWldx6ks6d9HhUo90xojiPHxESi
ei9aobaEHVbStP/24/2x9hnt1aAtZS9BUf1kfIzP04hm4l4/mGE8ME+EaQRdqvsu3n+xsX+MVs9m
qGcv0K91EqDSPjUR8d5XgT+qn7ctb2W9XE495UP/Iiyb/5cD1rpGbr5BnLylqLb2+avB//H7uUdN
XrGBvaBTnfXIBaLlat9NHkgi7vv9zp0+1FR2BSf61cdRTWs9lT+rkMb3pX1dNr2qlEutKrxENefN
Dj3e3T5R1Zbe2Ip3dXnwxt4H+R7Aza+mApZhTPoIMK9p/CD09QFnRPXtvjVyQvowHouB1Qjp1Qg2
6BZiC+e5TYL97a+vzcKx5xZ87sGEJo/LVe1A1V27vwqVA436lLT3Mb6A0ccx62iovNkkJr60USNS
/yqzJUz2U7T+tLtKX9yeyopf9Z0b22ed0MEcxBdT2M9+jRLCFbQEGB2967QSF5YjAkg8VgCAX5CW
+W0BSUwzVn+5/eP/bmqo//2vqelcdHNdGfF1WFDHy9usJ2k32C2Crb+vDXFlsPF2HDIaTuLrzLPs
w8RnaPLQvi9TvNqXD/dNwTFmSDhB5seb+EU2ukZfCpiu5AGUGWpjidbmcP37H94oWnIgaMMCb9si
+vrv/laV/AnQZH64PYG/2wJxSe3Q7DLJmKOiVslrHr8aZZk8kgordGSADtO3Qe4nauPlujYbx6xb
NiHnijrnE2uh6h7O7DtjizhlyabVrR0px7QjQ8I8l5xfVLAYUITWAF3G410VO+JKXg8EYCsPjAnf
MmiH78vOkmhXhpRvkUStLY9jzAANF40Psp1HM/j+EWhk9cBbJvcosm7FYSvr4+LgQqCdW21M+DSw
ETvQm+A0xt5WB8zKBFzQG3prF6BnbfiECfSoqIh6eT9MIBbYzXPAP98+sWuDOBe0lkUgbbLEFw0a
8VRUCcQOgilPex4vGxfE2io5Vq2XnhYJmgi+TkUg3jV55r9peLeFNV37+nVif9g0KB2USHLhfUXA
7V3QrfGIHAXdiFXXVuc66B8flwrILQtm/Qu/3v+5bgHFF9EnIH7vyxcQV74awm9qrAzir7wL3gk0
/6UoA9z3NiTcsV8WhmFWKVzNIALz0Kkz1nba3V3UJ9y5lWtVVDW6f7yv3ZhXpyEv2qNPzcfbJ/Pf
19J/M5EgaP3fxc8H5OerPCJvcLPhwkyedO0PJ8Hi91NRaXS5g/t+rvmOCXacY//UT4DSZqDC2C+y
lGBWH2s0WtzF3JwQFwcHmhUxmDGrfiaQX0pxZ8yneOqig5dvIhJXTpuLhDOcRM3cJOqnhdRMlLb9
iCaqqC2hME23nnYrN5QLhwOEGaD5TlY/gfuBnO5ExBfcTHwvooU8Bxn7dHvz1oZxbL5Cf5ziQDVf
rGJPVUcOPh8hcNKIl8VDJe2+QRzTF1Xc0S6rm1eo7QWpYkx/sVAkmFLPgyBn1vWL3siKrTgZFxEH
KqRi7pcxegzRUQMMAx7ES4UI6PY8/n1X/+Wku6rWIsQ1aBqfXCIRx8VTnvg0lLs25n0Oh5NM2bWR
U7a5fuykbbtHmdTCZqlWMaAV+5JH1fgPa0HbalO/m3o/OQgF8YwNQ1ybvONFsrikA0f7yU/0Ugro
2g3l8AIGGHm5Pfu1zztOBM0wUaMV1GYrS2y3H9DmEKRXQacNlNOaVTluBOSZnvWDMnrkscdrtG90
A1ofDLRAVJwuyqJV7vZE/prE4olbWfSn0e9y3wQX0Rc/c2oKsLYuqI90WYMewHoqa0RPRXe4Pdpf
p4XRnOiPQcAVWEwTomlnyE4ViuL7YUL3ZRFtRrN/3RkM4Wx8VfHSINEXXHgG6NYzK/s6OeXg67qL
SxADOFtfhWHb8zbGAMzLH0XdmRNdxF1NFvi6u/GMRsBs5dmFaQgyRzpqdokXv7+9/H91cCDBuubP
/4gMWCWCUkAE7DGni3wytWh2g5whtOHV7E3fbWrDruyBW3z1e136RVBmFzR0dP6TZpb9wpk19vPt
eax934n/eNEvRVXNzcPUJU/gnC12SbapKL32cecW8FRRzz5SfZfOCIi2WkhSQBS76+Mft3/8vznD
/zhO7MLVOP7YhYo3EJuascURStOpT7JgV0FGZq8ipGyW6XMeIz5QBSM77eWfIgq9de6Tx9GPt+ol
f00H4hdcp/7HLzCg+yqWLrEPrOJHtJO9Ub7YTaAXZBn5BdEf0myhNdcW0zX4IpzLRLfkwoHO/iDz
kc5nT4VoRry9mGsn2rF2yzKAJiGp/Bh2dU7RSxaRzkPOy2sjmnp8JkhvFkg4V1skAmsTcqzfGvQN
+klsH/KuVimDouUuDsWX27NZ+7hj/KxFs1xkDH0cZPBOZZ5OqQ63cGIrH3crrlZnYT0xTR/JGP6C
ar1KoY95z23LE7fUOjBVo+uooxfrgcM8TwDogErYFvXmyia7pVZf+N7YLlJehpmimxB6d8khDjTa
iieoSV0ou0sMF9NwTN+ahoCkMgROAWn+s52zUJ3r3veT013769ZZA0BvA8iRAYdJ0ZH9FlWpPoUw
e3m+7/PXnf/DrCu/k2JGS/2lnPym+0z6pdIfRo8E3l0hJRbINeemVcqXgj62XsDRyk8Tn+8KbdEf
et8UHHsGIX1QDBXxzlVRtCmYrvIUcm0/7/u4Y7sAYlifBckMGd2rvxVRORzB8fT7vq87xtsCbdeU
Mhweh+YqPZsX3zLil1/v+rhbMK18MUk8EvHT5ZSr/QAcdBos9T0VA564FVO8p4gBPTIqzIMn9wjD
8Xrzq7sSTvi6c1tPMzdtVYXe2bcAXqaiofWPsO+2UmYrfs0tjS5tTQPWd1iaBZKeRxUXPZTeIOt+
38o7t7WPpkFTop9egnPDjw7zIqYTLe8Nlf6VRPrDZnUylEq02jtbcKu8BeEvOgC8Lr7PI7g1UTVr
rPzUySKtRgO2c9mkWTlvlbFWonm3KIrub0DyBX67n9Q62vOOWH8nFBIqWRX9ur38a2M4NpvzGcKv
opwgjtsU07clj6ddx2sPdRp9363rFkfDRE1eu4gRlMeLaQ6zqaFsBtPd3zUDtxqqRRVwkRF83uQI
9cSiH/nA/R3kdzYAKFdD+ktA6ZZDWzLFMSJi9lhBxHkCtsZq6qc65k+LBENx0Q/fbk9lbSDHkhXp
PQqgKz37LX28xoz8Gq4CWx709X47DFoJT/+jN2a1ElGctA8yYW+mcDyiW2KP9oxzTmU6z/4pK7cw
HCvOw62VWsKMtQ3EQVG6AZICr5ZMIhNjtrQ31r5//fsf5j0sQdsCeTY9cot2wWmAeRfZsvGSWNsO
5zYG1eQI1qJ+emwVPxr2yRTsDVPs01XVECK3WyyOa3Nw7mRLMwuGFXDt6Hac0Z9UivTukMutkdp4
0ki7cRD5VFORgDrTeOrQI8PxevvIrv1451a2kU4klYaeVVl0qdV585vqbPh6z9e5WxqVQSdnzeP2
Qff4upmiR58gar/98b9vL3dro6odIJ2W16CzjMLkHFr1LEVZpL6mF6SfHvoEbDy3R/q7k+VumXTo
RrSKecX0GPnNe8YjvldTXqaZsnepNXHuKoKFdjQEbEP9Cbyvb2yJAGPp7qsY4OPXaf1hZBUQkqG3
oALemuR9OPTtBQxaW+i+tbVxLFhwtICxJvMvXCA28hOQ4OZpbfpcvyGg6WnuuqnxJv/fOYiigupQ
1mCBKP2lFJX7DH+4K4ZB3P6/H+c50JFibMUZECxgu0MBIZdzSKpJfL59gP5uZYjx/ncAVVmQQ5Q9
Pee5N/Jd5IHkjHveXSUhbLBjxLrxk6IMI3qWdklU2mRh9VQGKFze9evdiqitKPA4THYP4QKVURki
4QLQwFbTzMoBciuiYijzCkoXMdSKSvR0VwlcRsq6KHxs+mvv3+05/P2NzF0mkLxvkQAJx/7kUwDP
Ixo9imthHeB2LvfBIuxdrxzuSny1PviklrZQD8wbaDrl+Tur6jvPqcsAIsAZ61NRzo9KtVO187uG
JZ8JpOlAVXh7mVYOKnesmaPTQVm0Q+YpSwD95yMUh5txi8R37euOEU9gOJuaXrIzm2kmTjXQPqcZ
7S3scPvXrx0lx47zEkcTxHjsLCniuiGCg2Bd9SVeNqt5azNwDDmv6rFZggHHiIzf1LCQ/VgBdHz7
569caG5ttGXZIMe8YP+GjzYewG41sL61u7bs/kkiKGDuUPVYyMZe/3ts/hsXc7f6CTAlneGr2Hmq
bVeloJNCJneeR0ZANAWSv32VdcuHAqxPYI+TLY3ASVlE08FrcMBPpOZ2+hB3c/S7bmnY7vEr0ZlP
l9m+tEHt/x9n19Ycp85sfxFVQgghXplhbMd24ji3nbxQueyAuN8EiF9/Fjkv3oo1fMVTXJMqAVJ3
q9VavVbxNpH4EzRFpXei4dohQdLU/yBBp9nERZuHyW2eowxAJRf1M2k9/qNpoPB4AQDf+YoCinyb
dPVG6ShdNLBDJXhUTw7wMV/5PAbTaW0SnUcq414YibAmw+O0Zk0azw1bQe3Eec19HqU+5HHPHR8L
iaNjm/UDhV6IMzdwTge8ZLf4Fpa902OoCi9K61kFdcQXB/8Xixz9Ix/ZqrrwIycCtZy56sD/WbEV
VHQUjYMdDKwPB/DxSdR78AMoTqS7Tk+8z/BzVRDveS3AFv9Ugl8SLWldkauPnTt54i0rPNpsvSnJ
8k6vYmq/BrUTyHNatNkU03oZPbTU18uPRvrVv3Mtuy9ZBo7LN3PF5+KMMgFY8WjiaGhzeV1WnSpn
UgqcbZmUKlIJLz6VwdgkJyVERuOSZK44Baxi4w79gyWmBoYz0DLL62KdAZblIag/N0uF+ChzoywJ
Lj50351jm79JmpFMea10SILbogD/qXCCFdKyaB267naWqGFyZTRlg3b5deP69AU/DX2BoiOAd/EI
bbudwPT6iU2YRBkEnXVzL/EIxpZPYJad42HWI/lGekSQpvXvllnwS1Z4Oflx6KNM2EECekQnCTi/
TUgmnxJoxSXjUrxp/f4Iigb76RbEXiSVTVeoHoSMHIdOQOAH5Jf8LPAl45LP2fn6R1iircnAw5J6
7t1+5qCCDp9EN43nls8HNyOTcKeBKG7AAIC8Kfx+Os0cZbGZezslB4tNmdiChIGxNF98fluo4iOa
ttACHvgVOXvoR947/9hmx9hN9ehMYScCfstI+kXKQkW+w8jO5mD7AGMrLViTrUgE1I10ePlFopHj
EZzGwVc/7MhO+LC8PzcsSHRJGXDkX//v1WzU31m2B2y1jb2FrBfWiXpwOHugHJZRQ4h3pgy9COh3
3CvDW2bHpHUBbbDwhyRN35B5LrqIQcDmH50wFYd+UO5kA7ZnbJ/24hM62rpNOmT4BM6BTm+a5PHP
+bYj6ghYE6mqYUDd2o15N/XiVg+orXLc7tB3Tgoh+50QYVsEw4ZSojKVj0t4O/SA8msnOwUzaG8O
xQZubD7aabi/DAQH/9BtZlBldX7hn4t+Wcb3x55gnKpUlUpPBgGTf9LgOWPPDkd96tDgJnsLSfiW
B62o2TmklKeOu1lwyouh3rn4tViPydtC/Z71vkPw8k3ifKZbURsE25/do9VtYZKPpCMdAP7IED+3
ypFKUVIFVAbtIEeL/8KUXgMRTFhmmQa1d4sO1SQAkLKBQMfBJdim7oWDCZUjj3LpfL8JWCsQLp6R
Zewxp9jm3/DepOuaZKjd+b4q+bdmacEWmyJ8en2R7qFMLemXb7gv0KukxQ1GeCe32SHF/H4Om+Sd
TtH2mDlDfMxQDSfmqg+DAKQHdxWOC+B/DsDh2x9DygphaquhgFZTcA+qGxX46YmnGD0om6frr25b
A8OBIU1TO6DdFXeo3XlRogD0rWrunksP7e+HHmEyjABpDS3FVoAcQGYMxOaK46otv8mFogwcvw7Y
wY/lwCaEoEqywOmbsb0DIyH/AmYWyNlW87gnmWaJ1SZ1CQGrVppV8K5ILmg80MvQPNS4yziWYzNj
r5deuaCgqZs34M4cznSoukvKkM/lwS6znu0LjC1/Xt22C1doSmjR8xiHqDbeuDmur7NtcDNWhM2o
VeZkjwk44x6LNQnft/k67jR92Ebffn8RiSgwbSwLSwRrNTrumWbAnAVOdsxyTFAhbVDRwZGY3aWp
p24aj6e3U8aPJXEmnFDTtUrCJfRkhM6Pf1kB2o2yrafzsWk3Nnk5VaEY+oHdKWQojwPIqDoQas9H
590IEGKhRDTyz8tT70tC+u5UV/NwLDaYaEL0Luo5ycIWZXdIsesSRJIaTPJx2yl9OTQ/JpBwyLey
gVe0CM6b2jvYGyJUAz9fH9wSPk0KF6TntPdd0d5Rv32jptz9XEDd/GbiG/712CMMn00bSQtB0vYu
RQ37jNpGGPE576FgcawfUwgTTTinxPe7kSFuuqU+KZL056qDOMwIntXTmFXO8/VPsfiwiRmsaKAR
mav2rujapzmpJ6iF7Ca7tqUwtvqicaBnQvP2DlI2bdRATOZcNNAB6cOiPuZqpsDaPJYdGPvBGd+A
+wGyibg8G+dDbWFYBMOPGxfis8hw0zcF6DZP3G9uUT/dy4NsM294MQ9V0AeUws8mRd6JQkE4wl0h
snJoYU1cICncTQEQPsYompGhF/RB9+284wCWd/8LuifzNZOFS+C8KHGQElQ4I909xNtGN9yLDOBT
D9BohkNAjcJZUjr+TTuhg+bYzBibIm8qHxB1T8uIMPd3CnTIM2g9+E72tr3kK9VpkxSFBS4X0nHK
uw21UTTNTYLVTXvx6Lni17EPMNwqrVJU/uquv6sWfwZYAydU0Mn05+ujW4p+Ju9JV0K/oalm+Sjr
WkK1d+CxRL4YgWWrPQErMJ6B3/MfJ7ELBLWtt+FmQ5A74FVi5V0B1g0K5G8cTrt9o7b1MNws8VY1
j1ULY6o6KNAI8OejXC71myocP3gKJ5zr02b5CBPKV2goe68rEl3F6hQ6VzRBn5Tq12UnHdpSzlfs
ygTzCT8XQQmFKmjelP4dG8Cb2ZGnhGUfoBvqPE8SF4LHvsRIetN1Khsyd9h6QB/02CRL82l1HXoM
d4IG5P9mjYnD21EmXnnXUU8AVdnKh372d7Yzy45jsp3MydhWIWR37qA5692B3oM/ydAfPlJI6uyc
CWwLvf3+IuslvTuzVpLyDjq67zqo/1xAw0svx+becO3Ggf44r93yTqu5eVAzat9Tegy1JExgny75
imr+rG5ngoJBp/yPQNDv5byWsPGHw+3FtFR+mEtCuukGeqdfZD6A4IHdF656XxFI5oxgnin26NRt
i2y6dO7hwrFU6lavin7pAFIst50/+zqWtfPv9YWwPMOE9yXdgAg79QrYhPmStJDehpDkU1Du7hMW
MzLRfQL6XpAaSIu7lCyQEi/BLNklaHm5/vq20Q0fxjXetI6zM92BuXs4V7nwb8DMdLCIaSL5mp41
kAgL1J1sUP5gU9fGFNC+Y8mFCd5rQmit9b6Wd1sJsPLKItrHVL6+rMxEtEBrDypocnEhOJihCWhE
aZ24HMpNC3KMI1PPTFTLhgkNZjAE3ndVw4IHsLVw9X5snHSPou71tf1L8YZgk0FPgHIvLJfvmOOx
y7SCoOr62289Y39vM8yEtUhfu5RC8PFGs0meJVrOz4CpPUIA7ptcYZ7pHOZn2QJU6ZK9/jXbBxnG
CmabcBwFcS9JoOHKopX65Ia6P+TKzMS20IaAQrIIseYJfyYM11kTzODkDMfysb8UbrhTZWR1seIg
RJrPBcCP71YGNbHrK2IxWRPb0o0DC9sSJjvnIIVLSNmBNHn9HibaP3Shwsy+f6j7QqIQRfELVltH
XaDF/QS9mB1/eH1jYGbjv27docceltyzATwzqLbM5fpd5eptkuI8MkBscZS7x2bbZBmpZOWnigBx
ou9bd+3cczivWa0jFqguOGWjCpxDRLGAThp7UIpTRFjVEFJNk/RbUlTOBaICPC7T6cNC+70ylWXu
TKgLSPGpR8mS3APp9w8pIA9Ui5iCIHDjGXAH9HKAB3EP0ba52yuub969d2Oa9JUe5puiw80IderP
wDh/mF3vHgWCUyiPbd/MvILXCSQKwcCVpBFxanrPcp/G4erNd6C77neMzhJSzCt4XbOM0qSmF9wD
3yUeT+6y2ac7t+S2wTfje5nqTDUYCtrUuyeaiseqKyHE15Yi2zlBWkKweQmflqtKQGeE+ek4KlgF
hBIJ9nNcAoDxu+DTmVT+yUnD6d4hu5oirx+TmNn2zxElBzkl9FJ1w+MA0t030s+hb7vWN7Wryp2O
JIt7mkI4TdtCinVi9OLlpa7PY7D+qxhEXiCLCqXJ6/HStjpGCJhl2pMZaK77xHeHT01Q6DsXTHl7
TJq24Q3H19M6LBI6VPdNipQ3GoLKLUC84azVofQHkqr/tS6ZbJt7yfS98hWQT0pIqKaJKsh/Hpof
E9TDWVdNAbpr73U5062nhF4Ir5v310e32JGJjgC5oV83WePdp7xOLwoiOKiPLjySDDdYQer+vv4Y
iyGZEji0B2cCiBToJV0gp92k9c9G193ZIwdvuv+SwIFKZUFn2Xr3iVI/aD7reCL1cLn++hYjMtVu
FMr1XZ857n2VVOvbGXIov6FWegyVz0yABNRTIf+85nj1EiwkSeWfV8iI79QhbDNP/2ueusZdlSaZ
d9/kyWPFgdbuwGd1gsa0t3M3Y3uC4cAdtG3dagjcy/YE6Eent+3kf0O74bHWwr8EbtIgcFhAJeJ3
N3kPaJHwbyDhcaw2ykyIRJEua+ZBneFSVW1+ohvAyYO2enzIckyARMdCUYRhSO/5gNvzQgbyH5e2
amfqLXZpgiMoB5eedBd6UcV2bU6DCnLUTrcvRGDZ20xoRIotWYmyDWH409vK877oGm3TDS4N1dg/
gmJMRFU5+JGb7B0uLNZkarVUndBLDSame804zc/V4E0bHQMUA6Y82Ds12R6yzeeLjEBB2hbC5Dm2
bKSyHiSygS6VUEM++8BZ78QM2zOM0pAmUH3xesFvOuDbTo2ASXVAKcfeuluItWSAvuHbamU1iLVR
zOJIYxngyzhecmxsTdBnEeBKwe3kTXoPKWZ7muHnM61JnaxIBlCtiPhEv/AORZC0YM9+tqwnLxF7
9Qqb1Rl7ttgKX/Wkwnv0uPv3JMyAXBpg31qUz0XpP6txHH6AbL+OchStrjuqZSM0IRZdOLZuX9bh
PasUf6rWsSnOCQTRL3KZu+SSkXEPkGgxDBMDkYMRX8Em3IvMqbdGqevWUDyv1+5hWdO9blrb52yL
+MLCNfTGpgocsbgQqJfvAbaBt60IvP4eEuKhfJxZ5e9kEJYYxLY3ePEk3vRCLotHwB6UiYe0T6YH
Fjj/XF8V2+DbHL4YvJM9zZoFpYZiHsI3G8PnKUnBb3V9dItFm6xLhRKOHgjsTEoNkHtCS/mEJuEB
EDOakWdUQiHLrhwa7kkr25beiAl0pvDKDquCavFXTdE4MgtnvA883Xy6/km2CTNCAmW07/MMxZPC
94rxVDWe+2EZw2APcGYb3wgCydROzdR04b3wM+hn4S7od66od3P97W3zYzg+XSBNmiBugl8hATNV
6lQ/eYBGwqVf9Pn6IywfYMIlVCWCCThznDQJKq0zCMTAfr7bi28bfSsMvLBXdOFPBVHreoHErnoE
Z4boos5LDvqaiZVQoKXRbob9Hq5MyBk3f9T5Ap2AZjiWUJg6Nw3leRKWQtwnQ+F84QVDtaIX5V4X
559Lo1dqFiZMgouw9UcxZ7jdU+47mow//qAxkoB9Y6BIOCeCftDj+EGzMQ42jcygvgmFG0blmurI
WadLlpXP27/HrGFbxxfrBbgAWdIWl+NRk1IeVT0kPf6Hy0ybORj+LgBzViV2fvDIVmA7zrIhyuD6
O+HLsk2aWAoRTm7QShrcQ8ClunA13TazxoaSVyCa8MdYjc3DtH7c+t92zrqWXcUEWLAkDYsJif1l
yFj+HWiyX4lA9jfzcnlwxmpPgex1UkPBPCMOcMDqM7Jk4p4j7UyU3LB8AYk6tJVwLT10DbJvaF/+
yEMXcE455TcTipQZZDJquUutaPlYE5FRgYNyKP3JuwwaDtDlwCt2oG/8uS64PwlyNz9EdC+YibkE
eyMUhptuvdGAhyl/ak51KvfEZy0maEI/ULglAy0TgFL/pO6JGPXZKXYvn1/XfMLLG9t/M6wTtAE1
PChRuFzKHUCSSF/EbPRR0VEfmnD93WkPd+tL9Zn0/kPOpp3Mw7ZAZnKwsNWVOYRZIpH2N8QVX/WE
BCEPcQWVdXvcaZY9yQSIOEgIVDfhJjZaS6ASWDlExVL/BB3vXl+17TuMKMGhP8sW7KcYXBTNGZSn
mMI6eZz9KXkfuMW367HO9iFGaiCCltVtv02X0gUKxEzeLj15yIOE7AQkm60ZyQFQG33I+80Wtsgu
EzRR4fxxjAKIUSMowJBwaaPGbbnHZD5X4BRGS/Uef7/l3U08CBXLIusgwehS8uqxWEaQ1Cvcm12f
fNvwRmKg2mAplC7Bydo4uD9GFp6coeB5zBNMbidaDiShU8suvMAxCVW8my4Az2zR1k9ju0fSYsmW
TSBIp2uwY0Nr5wJe3m+6GiRwOf4z8dR7wO2+TpkfX58qizuYmJDGAzN9MG7PQcNEV0wxNCM/dRBT
+EPSfP0ZtuXYfn+x73M0j5B0ntmFJgkUWDq1nvpxD9Fq+wDDn9VAUkg9a3YBHPo7Gpx/bmfkqZbv
vHZPRdP2CMOXQa86aTmumKNJXCCIPp9wI/CwtkF7Worhx7FJMtyZ5x2FFiFjF1hXeh7EUpya4RjJ
IjPpnua5msEeqtgl7cc2bkLxSwwlOR96cxMNUoF90lFTzy5yzTr0TFRf88NVFxMJMvOxUo7jsEsn
2gfoJ57QHfOEO8SPwJ/8QAP6Hh2MxUaJcYSf11GVlYAZKQjtRGmpv7cSZAnHZmgzrBcOwARCKcl8
GBDBCxPFnt0J2+axwY2NmRKKZl2fgDUwIaDyYCsKRn59MFKb0jdsnryiWQsHRSiJ0RVF8Qnl871+
LUuYI6b3Zsyp5MDhvf78nmscDUlVfEzT7Ja21SkYd/czy35MDB/WtXLQLISgrRqwdTLikJNSvTzn
eo8ozGZBhgOnPHTUOmnvgga3j3+Q3NBJmw4usrEdq95Ly5kjOkgCiuSEtfmtR5xj1xZ/q92gzJzQ
tUPscVzvrAX/WPGSx/0Y7nSNvj77f0neoJ92IWRavUtXty4syf+mwdP5kM2Ls1PMeN2Q/lK90bPy
pKy5BxcTT+BVeDd085mVy/ciHEHLf4wt1TM5nXiinAnSFdj7a8iAayRzZQ94wxFPBvfkf8NEk/u6
WTqKKF1v3Zc4iiPlQki9PrptDYxdePb56A8+dmHoVVUDtrAckvK0WEt9Bxm5bIyvP+Z1N0DV/b8f
IaXPGBmYd6Et8Nddju6/NdtjM7V9g+HF3KnVsLCFXUSmwwfqyPX93KV9tORo/Dj2/oYby6Ib3FYt
3gWEJGAV3KSfBnJIUk94JvytQBNYjpKVd0n8NolVV6nLhJTl0JublE6VD4Vc7DMY3CmGSPe9H9Wu
/n5scCOlHgINmrphwszz5qaSAHEvDCpDxwY3Nl9eySRUC+KPDmcaFwoANO3IPQJ+S2gwIW6al+ga
7X3vUgxgM1Nap3fNjDM58cvmfYI0Ypq8+Zj1m2xOvC+YmryRXRJgoN4SgfaJru32bNNi/ibaLSy7
tvAX17vUCh4MaUkczCiy6dnP9kTiLO5rwt0I7sbLEbQCl2rE3SOfcOkESpA9Enbb6Ib/gjaz78pl
8C7CLUecmLDQpHa+HrMiw3MHAjYh2pNiK77MH+YsrdFXeDBB/EvkRvPeqxOa+xcvCNzInUcaZZB0
3fEAy8qaWLY0dwD+mQV8N0DtI00b/YZsOShEig/hGD0TwEZzVIzEmiCuTc1XkcxQuhh2+0gsLmai
1igr0XU/t3Cxhj9Lt3xOshZtwfwpHfOPYbtH+mqbJSOPlkE4TImE+agSswRm9CASdfUzL51jLdOe
SSAz5ITWSLW8SzqT78OK1q0gB3fQIQP9C7sG3QlaN6l3aeT8D5p6ePQ/JLgW1zIxaim4xMCEzoFX
GlsWpUX9U3TVHrOFbeINvxVT5nl9rSk2dRwCCAencjfgRtiZl+HYvmsST5FlWPoUmntoQALA7yRI
nd3Uk/732NQb+XOTzP7stXUJQmJvAaSuQY8HYpvcefnXKwSeCUtTAGWXdTltV43TB1q3D0lbPG+S
lLXYi24WCQ3PhKaRRhFIOoAOLZqhJZh+TB0Z8J9KTUX7m6WJl58CP8l/6hpC0E+69rKNuLYpRZC/
Kxo3l9lpDDuQM5zCluhQ7UDiLWZnQtpIALq3wenx5eBIOFV+N0feDJGnQ8tmItnSoCeeAPvYpSP9
Y1HO3nlBSf1Yum0S/kgwYBAeAiYHPNVHAAPKOPNwuj325tt8vTjyJ3QhnGkK2DhOU9T1ge9Tq7q5
PrjFHU0MWy/RAFAxpJFjM89RN29SVwPSvQJdM+frj7Ctq+HxjAscOMPevQiU1UC65EO9LdgjUbcN
buzUTZXVjVQAsRU1rl44a9FAD+alHXCJbXTD19XEs1n5DdDnm/qsHiDl7kJeaMdqtoT370tVz0Sw
NWBzxEKiwUSF+sJiXHC/V3n/GOAiaRyiIES/6fUVsCyyCWYD8fI8DRPQGBuIvhkhlDZ74MnpOx7u
PMEyUSagDThdyLd2AqX3FLmenmlzztdy717RNrqxWQ9e3bnJhryZFbCQLhSZl7BM4uuTYxt8m7QX
7lWtVUZJXcGChuYp9SYSgxpP3l0f3JLN+NtDXwyuQHfn+InEzBdNHumueAaL8xJ5Q/jobakGeK93
6iK2z/D++6SElw7uujo8iXL2ieVc3ot+OQYf8UzEmlbuNA0NJolA5P7yZwnaavxxfZJsr274cDXi
oLCUmKQ5cwfQ1jYsXvVBTlbPN3w47eiaD8PoXnjTPRRcDSe3AsvDoVc30WfDkjl6qhAgSAB8tEA3
79s1QKvN9dEt1mMizprVZUnPlvBCewDooG/FBcFlM/1XEPZc6mAnDlnm32TfqZCOtWAVgOmgiUPl
oKhrl1HuzNDmo68EORNmlqKjimbhFKIa7r7TbnWihXrbDOJ2v9HF9v6GBwvcO0GDvMU0rfOKPH4c
WXYuw3Z+vr4Mtk/YnvvCiUHFlvYLIGCXZkCaV5XTWxqsN1tVuYTi87EwZNLwgEYiSZxEYzNwyPB2
ELrd+jZwTbGzyNtkvLYOxi4svWAktdrcQITlqcMJFLK29N8l2aWTsD3BcGPJ0xStLR7aCx1QfnYD
Sr8u4PyLZjsX4bZ1MDy5WfSCWleNBzCQZ2/qFo07XahEXVB4ewKjFmMycWZQfgIUpUDllIShd+om
+asLeL2TbVl2fJOQZy4LvxIjUiFW+2+In92mC049TQOwlGrux9z/VutshzXKshwm5oym46g6r+MX
GUAyDx1NtCtAhVz4VNYXXFG13U45wPagbbleuAcV4AVzCGJgsehP0lf8TYh+iFo6e5uobUm2B794
gFBts3YB1r1oZfiPgADFF7Qe7VUCbKMb3k2nMg8nitH1IpuoCMFUsY9OsM2NsSsXxVzPqdMCM5wC
tSg35q7K3fShwoNdFp6JJlMqW0lSFXDskIGlxEH3OQV643w99r06O0FgMvApl2LzhCAdsuoxnoON
IGyPYNw2tOHOBVSDvNV355iyJlraImL5jum/GihAwbkB714YzAqAe9YUQNLJ4sOyPhC9REELZO3O
tmx5cXNbxl3cWPsCwy/L7J2ccFgu0GPN4uszbnv5LRl48fKlnMO2TsEB3S7NeZQQaP4SrunZP1SX
wuQY7tqOKLkEBaY985IP0P185/Av19/cNi+GnwZ5Q1VL0ykGTjc8t15FI+W4exvYq8kQ3nt76ot5
KWCGM6oP4MYe+I2i5Y3npDdjuUQQ4zx7nbsz/baPMDy2n9MKpEt4jOu8AyAkqvK9hqVXYwE+wNiB
wf5O3ZLnYAFGd3Q6dSRK6uVStsOvY9Nv7L/FUnYL//Pm7nnI75tDdCZ4b8NPgwoyG8u6qjgj07nT
Iwp2U7IHDrOsqrndzoABFiKb57ho7pdORPnylLX9SflA3C47/mp7hnHh5EpcGS/ArMRT+yhE3Pvp
Zaxv1qSPGNvDZVgW19xtmei8EMJqKlar/zx74o4nQwRptEPtsEFgArxL2VSl0zlAVzduNC7l7Sq8
p+t2Ywk4JtI0HSVL3Wl7dZ58Ksf22S0D6CLMZ9KGO/cpltkxwaZZIqZirfCIceyjtHpu9Z2GXNWx
998e+iIwSNLiMtqVKk7BsE3HX42XfWA4cDileH/9CbbXN0LPOkzB6BXYADmZHgfAPMTovK89ecw+
TVnQplwbmYH/MQaRzK1mGcQRflXCuV3HIG50dXPsI4zwMwOd2rhokopxs/UYlO5pnNtLnbvP14e3
xE1qRB/tFekkIGgX+252ZmKKUQPaKS7ZDNQIQG0XKHBVQ7SucN9PwxijIzxGLfE0VsXl+stbFtgE
keZh65Bl0nPcTx168XU818Cnj3tojC3v+OvshTs9IwCpMeBr2mNuymq57zNxyvz2NGXlKRuWWCVF
NOY6Cvo9yUTLUpio0tyViZsKbDTEr8OTWILmss75vNNq8uoZBh9j5A+zcioInjvFT4TULnJ8Mp8K
lLPmYvyn9b27JZgldBj22kotsdsEla4ZFOhqRcbYD991zhIxTW7L8VIziJ+E/vn68tsmbPv9RQSB
jNEcqjRVcU86GhHB5EkExV63mm10I6OQ8yR1KFbYLZU/kfM+zXIPTmob2vBpvyxmcO7gxcdxK96r
c+odunXAMhv+HCiXF00PEPKYkdjz9Z1QyU5V3eZthj+jnFI2dBBj3Pfjb1U2X1zXj9tdNlHL8CaI
1AfjcAq6cBUPzeegW86o1SR7JQjLhJsYUtEFLcBnmYpzVCD8wIEektjZxmxDbx7wwghxrahEsZA5
9oI1bshygcbGTgC1DW24LNOBdHpv2yEr562XrI9FP+6UnS2x2SQRC7BvtaTEZGcUPTw3dBTAjj7V
wd7mblvM7ZNezMqifdBytMh7xsStztBpVafOBeKgh458fN37bY8w/HMKR62HHkfc3qdjVPIyKmcJ
zSgqd+bIEsNMwCiZ4JV0wPSHDTj4TxABwQXAc8beO8mhBi8Q7hveKnUHlAFHmEzRWEVdVEmq7JfK
yxzQ1HbnM2zzZLitKsbKzwcsdev3UVj1aL+/zeo9IYHXR+emFmjoiQpkI/CsbG3A7ZVD6RfCrHsx
2Da6sQPPgae6nsCMup7dlgm4dAV/Q6n6fN2EXncwbiqA5omv65ajIlApFM9DdVZOez42tOG7k24m
R4AqHG2VJCSfHEL0x65ZnGKnVmJ7dWMLace+HXOwdICcvVX3aap9UGF3e4jy100fbX3/dd9SI6KB
HAzznrA3Dq4YZNtd0jY9oaPmxIt/rs/R6ykJN7GQNPOLJkXDcVzP3nSP+7ZnAKeXM9XN0ySZG6M8
CU3qxT+EvglQMP/vV80qDz3S4DwwMv6dTtll6MiX659iWQ6TF7CnA51o78KRRX/Px/THKLw9bKRt
mjbneBFLgy5BslpgMdxFlVHT3kzK+y0afcnoRtLY01hCqTi+/iF/GkL+TnpRfPzv09iQozHE3yap
yeKu/VkkNBYd5KHXPArBf1eP8tTSJhZ1cXf9ka/vRdzEC4/UzYNe4wv4/K1KNDRywQ3Ab8ZDPfpY
dmOHHheQwqutrOiv/FTU+lw4e0Ihr58QuAksFbyfeKj9+hcZ5S1RP+t+ikM93m5XA8vKImRJZ7AQ
7CRgtqcZhlAWQcAHBxPl9+HF896hRuq1EhEGmCYV83qJwr1+AIvNmThT1L5lLXM8Slf3Gfs9l088
/ay6jx577+2x99l8xtjAoT1UjoXi1a+GQSF+RrtevFbk93Wjsn2AER99vx6zXKCtnTD9hirI54o1
SlZxGlKCUO+D7rDaSdMs9iuMYCmrTi1EoBZWNcl3iuzy3aIGAPd91GNWn+efrn+R7THGPu7lE1pI
JzXFAFLc+qt7R1fyzqfVpSySIzd1ATcxqGXVuWgN0fWv0a+HKO2Lj204/SZeeOmpv+Ptf9qsXwkw
Jgy1XBjhXjPMsaBz1LJfheNDxI1Ek/h3Sv1omboINxenGgWztfWeG/W+Tt8JEBJlaXuzNaHOzr91
rjby1bjuP9NexKzLYnTgnwX1oGX6JZhY5GfkvayCnRzKMvcmujWkfQqdUo1cM6nuB99/0PUnrqpz
KPwde7U9Yfv9RZAHj683TwuC/JK65SWXqNSiizu5m2vGT2Ed8s+HrMiEt0LEodBh2MKxF3pWgGCn
a+1gosvIY+TQZSzsyNhDWr9R1driIa1fFGfZZT8SOe2172/R7jX7McJGNvN6JpmeYjKT317wkbXr
czaGO/ufbXQjbowdEVm3YvTGVdVJktl9k44rRGC9np+vL4HtEUa8YMoFSi9dpjhxyM3cljdVkt9O
aXLkXheTb8QJ8C/Wno+uvXiQPHL1+CYlxYmoQxJ0kBrdNqcXhgryJGC4SkzQEODK0hO5E0Gh6Rdb
xz2Cfcs2Z8JctVMOKp9ciOX2lyxoTt6SvFPjVz+/g1bcxSe33N+7cbQ9ykgN0mbqxqpkiKmtcxa9
vum7+in0po/glLnTSfez7IKHMPMvh1beBLO2xGVLofmEiihIMRMCVAoNL52nDnGDY3E2k3uxOGEP
Gesmp1O8qrD7NImGh88jBwXSP9c/wBKlTGLG1Ql9f8zSOQ5ZhWoHbS4jhCDXCTc/jpfv7BAW/zCx
rUW2rt0SwsKm4Q2YMoXzTaun6+//5/LrleDBDfemrlvUimHs9aE8y1hGdx+Xh/Zjet/dZJfqlH56
9t6Sd+6beI3r028SffjQ3xSXLPqAP4vzbfL2tnxMz0A4R3tFZstRixvRYKUr1BZHgjcK3qhyOYHH
o0aXZDhHfrezrVsSLW5EhGUQMk05Pror3Zg75Rs9qGOxzMTCDm69YWPw9gQl627ScQiUecX2UGgW
UzARsCycvEQVyHky/q0tf5f18zJ8vW4KtqEN1yctOjFmOk6xJsGbQd2yOsS9Yrrj6ZYpN4kcuV+h
v6DU8ufG/RH9Ybmcwr1GANvghpdz0SaOpNMWIBPggVtFM/e2akCktuMmtrkxtliotbcAUOdz3J3k
nfg/zr5sR1Jd2/aLkIwxxrwCEZF9V9lU1otVVVlFY8AYY7qvvyPOeanLWZEhpba0tVZqbwcYz+nZ
jTHSc5Mjp5bdGF8OARhbj+W0m719OY6J32ZjeeaRT8T724EXXfVzSYUtfk+WI2YsL7gMM4uolYr6
XQ/Pa3uOufDUW2ysSQAzDvlSOSLvKqlLBi/w1F9TGBPsmm4666pO/Mx2GMaVC7eL4dNuzeiO/TZn
csgTZ2c7BDP70BCdIXK4g8K7SOuhuS91d45C4dQzb2xKI32LNIoEO8tokzQdcDYTn+q0VNVXf+J4
M/1zw/liLWMtUG/sCU958JYDzuLGv5/7hBPXGzu+1z+Le8uytjZExXdAumH8761+q8xD2Tx+bfnj
N/ln+S43smA9lqcOHQjvamEPmoPv4EvEvRHfzqJO1E7F4GH9trWHWfHULOfq+aeOzcZ0h3KuPQZm
pt1AUaeJdabHMwfy1JnZ3H8h9bxonrAyioGJT1Mov6TrOZmaU4+9sdXRk7ZSFVqqNZOJBpcqmc8c
lRMrbwdgqiJC5DhgrzXtbmpHf5TDuXrYiaB0O206gpFH9UCW7kwDCuYF/aoWCJlXMM8E/R6HZWZn
fOapd9iYKwmFNzcGWz+KJcGs6X4U5zi2Tiy9BVAYIbtYlOuIrhiBRnWD4ohSvz83o/9cGwJZm7Po
AAoITUUAWunjBzUDixtOkMj82uKb42gHZeoBApbHoVWkriV0sYoAnZ/PV/9PB4NH35zHJVhkmNdR
sAerP4r265Xxo4eJji/hF1EB/jYiy4/khEyVBPTghCQKUPRdBVGUw+cv8J/WKvxtQKZ41fZk1WQP
8KpKDbgW0yFST5H9olCcv4Uk0QVizrOTmNoX4ZMugL8dzRfB+f42LBOCsaKZKNkzF38sAfCrvjpL
r3HiXG6ptHmnXLdyAsJmI0Rme+CEUEU9V2o+tfrx7/9cHk1QzVVRxmQvAoiFlvXwS3panClhnlp8
E/Ap1H7q2mDAPV99862M6vyeA/F75tSfWn1jsJhD7OqwBMJAj/1ytZhYP81uPUfnf+pIbix2KgUB
YRPIHbQHSodl0P5h8AsN+kBgqT4/9adeYGu2RAgwovdkf6QV0DU0qP0gms6Y1InFt4GeDDVKoj18
wgTqnfsABYI0CNWXEhHhb+M9W/aQRhwAVqwokss1cns3tl8awMHimwtk8isLUmUH1mvF1JWB2oFJ
4HUgJvSlfd/OPJO8r1SIEdYiYT2vfja9emqiuX77fPUTB2cb7RlWs9WWCAr+x6KYB0C4C0BrEi+B
zj7/iVPf9vj3f4zWdsOgQoKrikxe5adL1dZFgouFnSuGnvqBjeGKCY1f5gPAqRT52aio2oUYu9t9
7ek3dutAZWJ6fnz6oZIXSrbTfnXnWPtO7f7GbFkwsyL0QQhFl6XdNWImL2sxeUm0Ykb88+c/HsP/
U+zB8dyYLQWtvfU40I95BfFjCFw/yb6/LJm+4UN7DZqWx89/58Stvo0F11zxGGkDeJUK+rTOTbZo
cysLcshjceYgnditbUzIQxT7VA9OJYHU1qDx07k2Wz125kufWn5jyKwqaOsdr66pBatS2QArPQmp
n8NJnUNNnzip20loc+T3XWOo8XEn6CM01Je/Ybl0X5nFFf6W6LpcO1J0HLw4PLe3pRV7nXdZ2VRP
y9ongTtHTnvqJY5//8eeFURs6Rh4iN+AkEg0JWuyrkAIf36OTq2+NeY2aMFuBSo81RXez5zGfZ6M
DOzHX1t+Y86ms+0MdDqIfWL+LNqy3KGKEV18vvgpG9iY8woZLhaivr2P/PWeOfVsZHsluvByCoPX
z3/i1CHdmDPkiVcdNDFEjTrGIO4StLa6YlWko6yvGtWdGZQ98RW2PNRTONBVQutjT1n5ATLsJmnB
jP75K5zYpS31tIA6bpgX0/8eU0L0AZx4qP/zh2A9N1t6Ype2sADt+6CE6CndM5tXdzQo/VcjMCNS
qbE+R8px6jWOf//HDKiZqgb6LSD7iaZH8MxYIC2Pb3FkBP98o059hOPb/fMLrORmFQ5UdaJu1kOj
5/hbUcvoa2SK/pZkuuwNAIMoxuxBunoztdFHuLZfO6VbVADv515WoOTc00i/6whWJkrI0MUzMISf
782pL7yxY2YqHcU5rhu5dDe89w+TYtd2FGcs+dTWby15Nd6oQeG37ws0IXSI/FqO8Tnl3RN38pZV
Oh9bC/F04HSxKwdXdDd0QXbdxO3N0UuPGGs7s0snzugWG+CKyk3RAjPOfe9Ftpr/bKJGJnPZgdYy
78/NS53Yrf+DEZA0cgM0NPZlGLw1XfHhVdOZsOLU0ptLGXw+kAIcoD83EXRwGYOOUeSX7ZnL5sSH
2OIBBr8p1XRk3DNx+R7P6n5an1Usbp2sHBjX/TPNvFOfYWPIHGIyJXBouNPq5jDX0Z+A5D8GWXwM
zTne5FNvcty/f3xFzhFQ0+ObIB66CWLgzGnxcaRa6BqeVV+Nkf5HPOGfn2mg+juOUR7up54XqTGQ
SIFyUp71dXAOQ3rqi28sey5mX5ccFIsdW9addPlHE6li/yW3sUUGUEwR4ggdSZrb6E5N4oMu1T6O
7fPny5969s3tPJFxKEQAt6En5GsuBx3n7H1RfNXfggOAuffp6tX4xjV5D0t7PK2YAwE/odH3MQpd
n7/ECde6xQl0CIriKIZ3qor6mwTuH+OW4aUozo2Jnlr/aCX/niHUuX0SgIKPoHicaKnFYQj62zqC
avHnb3DiM2wH++k8tYDxHkUrW7omywDKlI60Z3qmpxY//v2fx3dlBY4su/I9caAMyIsm8Xv252sP
vgl+V9ViFN7vwK4Ykl/Sp3+myPpn6gintn1jV7kKZFnhTkPYvhzEqN+oAQ8clDi9M+fmhJfbzvEr
00etZUduVON+NiDLpCWEVGp3NxZfmpYUPtnY15EbfrIaWkQM0UsmWfhco3j6pecHRcb2w9IJ8EuQ
lg7E3Riy7FdfQjPIrzBceA6s999umsTHzu0/h0d6A24W3Yd73kXoZzR7ITqVUmouYy96WMevsXCT
7VD/RMt+tC1CR7aoKBNmBM9f9NXFNwYMPshlnUIYcBPpV6gcj1CzgkDO5ybwnz1sQbbszyS2RFWQ
yNrX62KSIKr3SlTZkSwFzL5Roqpx76HC8/mP/bctk+2c9wQizaXBVBvIBP0Cysk0mJb32kVyzj7/
gf+2CbId62YtqJo9MN/u0a/5a1CugATkd+bExfkjdeodNnbt4giZjYohGSTnF0s40JnDWcL1U+d1
EwdDWmXNq9mGe1xrPxqnjjRF4BVwY55EfPk5ReUXv8TGsm3R1rbLMWTW6DJT0r5Fw7lZBT/4HyT7
fxTBtrIGRpUNCy249RLULqLfjd9wBXmnSUx7Wy2Y6yaN9yRIE/UglXfjAsbIBWxM0zDMP3xHyMsQ
GYp/F5i629FgHm0Cw12HvRNxO4A4rm72rO/gkjrQoFsmigZsxJ37i4kgf4S2vMdel9bqm7JqIQQ+
Fd2YyM7wK7ARLI9qNW2MWUtUnYzi9oLVoJ9XI8UikRD6e1B34QMXAUl6b45VwolzNzpW5Dulpb6Y
mlpfQkSNmYOKw+mljzt6JwzrPlq8sZeBILkAhETzKnjMKSAZENOcZZCxEEQOvy0gqvkfQVtZpDkY
rZeETVVZZ1YNkYUKh6e6Xc5HdwDCKXpag7Z7bihpbg2Lu6uybedrVwr/F1ft8KxJrfY5hn2CxAxt
lRKwYnYJWDUsBCsiDfYF23XgbJo6IMWzfPRzktEIbQrSLWjRsWKovrvauW85bUC6xSYlUl6HNU1U
ua5lYv3YywFuG2WmZj7e5RXo1wCLqkFLxxvK1nvRM+yvBwUFIHtDNT/nQzD8Bk3D6IFnWWqT5mMF
Wm2LaByuyy+6RDYT/ynaeL3mHqPyBySrenVLC1Zfo0o6hrt8wtam+cCCKxL7wRVE/GjWhD77TvyF
mn1XlPZ5CcBTmNXt2g9XDVnryzLoacpjlV+jOc5cxgeAaRMrba4PeWMLtcuthbYo/nfSS/jEG3nN
Q1tdeNW49AnJiX4FbSAFaRpDsoia59yw1PeWNnztA5PTxMygSQL9dd1mBkJ2SxJPcYlgLe/NN1mj
lpxYLaDMKvwIpHpeRyGa5s/drV6cOJS+jXKQMUzghrQmjB+bSiNDJ2rAV2pZzqpUSV8uT+Wip6fF
4cEWE5XrBcU2mluhUV9M6VwWbUZ758CGG9WW7ki55B+aU3GpIirvFzEUmM3v8Z+0K0fVJo6R6IJQ
bw0S7KoB2Yd2NCPAp/iX7QgA0U6trPrtgUwV7th2eEjtx/5PwiR7yWGaIL5wYXBV87iaL2ZBKfmm
bBAEO4fDx3dkpIpdArFcBjt0H6f7ktcL2EoCUb8VXhtVF7Fb2HfTh/OFDfv8A8SwvHuiKAk+0QgX
T2Lr2pHf2jDPZny265Asqyf+GhHgH00e5anoTH9jfZyuZmXebRH5+s9itfsBWo76pip6cZh4gOfv
c6hU0gEblPTVoB8RWBfhNcZGcV7XbmivhqBhH8IcJVF6Jq6XVvSZ33ZaprkZppe86uuHPB/5r0Hx
Mr/yy9E/uLxxLpvMUAfpqCcUXiWUV5FbQlFyTWIbi7/eamqXsQkiNI81lOIbqEs37hp8y/QOzqDc
x5SOl2QW7SVbtd2jDxFABhEDXYdJIianPWClSemPzbfGTmFSCiW7hGFEk1912tb+Q9kPvYLsXwc3
UGbo1PXlXccabq5zo93fpqIeDlAwhwWo2SuXJ8GQj/e+GpYyy6Va1ktHlc2hLhBP/SFfGoheScPV
VckH7FagwWuVaSWOajpVOTwZQ/iSlgC0vObhED3JSiiM9qqo/dUJhbMfxU0uDtEymYtZr6Ks0mLx
zZoS+JTbYFLroaDVkoMum4IfOF0gi/XHsl7/onGsH5zx4ocGhv0kihC7qLzj8ZuqUf2VGi6WkKDI
9zKHWHoicZaeOThtfzm7VIcZbvJCQvoqIxTaxK+upEF1gNzkGGZNRD15K+HXntfgeGY62bcBgB5L
tV72oKOcD6zqib1F46otMss5NRlmMHFC0noe6JvnWjL/UeUU3E8L+G33tI2X6AC2ivFOgOYEYoTW
8ARk4MN9UEhepuVUV2MioO6+ZJrgcJDQ92KMWCv6DRBHDByWA7V90gY2vok1Gy/5qocfjpTNHhVN
3WdxmFuayInVb225ht1u6mhgUlTOPe+ljCvr7oPBb0Wi0YYhKWn6/qYx4RBn3MbDdCtzG97WcAEv
wOst7w733iECR3PKeNTZhHVzDRYBTW8ZZ/bJC8cYpZaWFM8qZ8GBT6V551XPH3F1TYBB+h7IXtd8
fpZzFZYJB5R0BHgtCNjFzCDJczflqwYsT7iKrM+0biU3cEby+FO5X7W/Gfdwe0aAevCU1DLEgywi
uEcl2MNQaqC9J8prSS6tF02DSkAAaOq9gCRLt9ddgJtQ29EvbnkOTuemJpTsXOUJ+NIyGm+VH6Dy
TsdZ24su7mu9R8eoeLN5WLcYp437pXxHSgQKu7rBLMelE2MXPUEyi/WJykWXElnj6AMFamA1kVUv
LTP0ThVN/QACa/biJuzDri0Lf/61hNB0n/oJ6toxwPxuSgqCAaz3HKfHfzG+wFPp2fA/aDP1fzwJ
yyaMQ+QKYFJAWzCZsUPoAjb0HMn8tYzBRcvhcUF5Qr3xjtNgiRJNqsa/s6bzoUqtXUgh8K6gkCLz
0XtawBxgrntM7/+woVd+p2DeAfsBiIA/gABsv8dFZeLEUlUuaeQkXfYzJpcwvD5775CRgjk23IX9
teh6PDyno74B1sR9dHmz0DQkXaVShFIrSSWBO6wxQXwP+WUDDTBvoVUCfzDAB+Na81Ps+yRTQ2Xw
NK2Y7k65DlWInNDyn5BkdN8iizO35JgDSqYpry493G2Xk2b2ZxhifCqdJPKKSjZkSLs1FBnvGhdn
RRTzfRebmgDtIocWSeykb3SvcXvGcYGrOo9JcAneoeYb83vADVnpOAQ1UBrzKPiBcv5nknAiCCGl
vW2A9HxaFqb/LjmcRTBDiW/Ph5nb63UBEfZS4iJKpiC3ebJGoB0GAyjlP0hRmO6ajTW+2+TE4qXg
gZORSXpac8x8gvPcFCohBDdYMrsSuw4XotpbuCQgV5OxbiHV65VebABYreHIby1Y34csiCw+qR8V
ar4bY57XuwGPuGYrabn4VoNu6mqa+/FRDcFKshV9aHvgMbevah1Zl2g4cMjMQH1pp8LRVylQVFWq
R8L2fuvJHyGYku5WVtY3GCco06nhxYBhCI8tSR5UFrBpw413sYhF6AQTTkOVgNjHL1KFXVVJbeeA
Zq1oZb3raWzoZRsxcTkP8/Ie1d3ypsPK51leOZPluBxZkcgqB/eMKVqzx855102s4/ka2vTCS/m8
IAQ36Jfd06KEn1SIONXO1YHA3uYcl1sxX1MXLO8ybuuPzgvog7VTewWCSXIzi8K/MrrqihROtLqF
ZGb9EHtTYHcxWU2QjYg8HyZZFywJagsHPobTMqctlLV/5IAjF2ncK0Q+o5uLIm1pAKdJeobNiOqq
a5LSePk7tBa0dyAiylkimjF/GQq/eIIksnqM4G1BGRGsaPkQ5DBrKjuWj9nii2o3hbzrUisF4Jbd
6N65NPVPQXR3Z6TDFZobAsdia7Dk74eF1m8IxtefZjFtlJa+h0DR4SK/opKEeBLi9SvyiuNBEl7f
mHsxN8okY2iKR6qK8qHKj4kMVIFwFSAZF23KgmPTsUTuE160SySbZOEGkyMtgswfZq74T9b200so
G7NXoL/5SVkYfzSl4HtAH8u9EQViYzAmvAD1yhMvWoZknkT8XhaRekRtB8KuLp6ebU4Bfh+1yFPo
SnKSMm/FXmM1BOhATMNCVDO/lnWT3+t2nH8hoQkc8jOFlKJhnnzLue8D6s6B0uEBIuBUQlgXUY3t
MIgCfh5oCLOKVr8Li0fV3bBcVmoiCEQ7yO3KZRyv8hCMdJyz4U3MOnx1HdJAZSfvmiF3u/BN1dyJ
MK++5RibXLIe9ZYUtTb3baKYxnK8wzdrx/wSE30C45RDeBuVmB1MFzOPV7bReh9o1WZlDzkPwiaZ
lXO7QlilAxl8Dx2BOZv9wH8tUG5PkDlMt8VE1zLtA7QFNZr8z0A8jZeCwuEdhzAyLgb8321A4gqk
Qyu9WzyNGEm0hj8woBKxZaQDs8xEQdXoWmvvxOTmCrKIIeZ/UE3qUgdKuEdlIhh92K3NLREOm67z
mlyo1syvsqn4pYn7MFu6nD0BFDVCNxPiz4Zqc4WoRaUl9JEfe1ENkCgx6offE3mQjmK3ZYSCVymZ
zlAScW/kGBtJFGCynJPoiXWt+s2XoYmBT/bNZeiP/Eob3V71EKx4o/imt5MR6zVGZQCK46zaDRZu
CJXMKsu7ts1mbEJCyty9U0RNc1K6zs646+Ra7xhZ6ndMadEq66GiQLPKFmWqMfB6BZ7W9hYNDhw3
t5DYS5oW/kGDqWivuJ5fYxke+x1Bjf2b1dFBB9b5aBZBv6pRFT/4ZALcue1amGPJSeIj3n/AwLsA
1Q4qBJjRE5cLdFUAeVPTgrdF9TiVVAiOtIpO9cUy0PG7iYz70FNjEYLnjdypDmeMLbh2MkGi7lZi
/OLBCP6D6hzKO1Et8wundYM0eo6Ce1gn6OkoRc7SdI19zPlQ3+BGDm74Eo6XA8zn28hyuGc0gIsg
K7sQU6wsxgxhnzReGNgM94PnwgPSJeIli3CNJkldkDJ4VsXimQtSVKS8aH3D2x8DQ5X0kHueVTmC
uymKLpH+ItvgoLKeMzHn5LtCT+3SSlC9Jjyk1S9KbIsrbR39p8GXQNx6ar5ZSB9bFNQNTiriLEiP
uWnxxDeyDL2HZNngLmS6GaYmQSmDwUWssn5r5mCu/7rJVzYzRCO/OyZDVUKdKfQF66EVfhW0FMYW
k35mWVXEVqIzI/ChTMtzdiW1j1yF9taXf2RHVXhwUVPwVPQ86i8CaHjqzNMuaK9ylcsLD8jzHKbZ
lODFH7tjNBki1raWuOIbNCIrpKV1m6vyG+hDi3KEoICMvb+2HcdiB0IPhTM6IPFIlmIqg9fQgwtg
LcHdiHQU43E6ktgmuRQVf2hASTRkcL0uvGJwXRYuOgC5oQo9+si0ivhPyLggbU6x/Yi5qEZedL2W
rZc/ILqII44L1Ncv46jyIlF8juwV5TTyL632EdAI4AB1BkGbybvlEIhAvarBwT/0lPTRxST8Ibpi
5dqLF3D+Hn1lkVMMxjbHdB9ytsBNyxk7IGdExHuJU1FD9zSasHd+g9RTRtEU7ZYuVu2bKqXubmPR
T0+QmUZwDomtjh6Ojs5c2GKYvL3wFgVY4aKWb+UaIOznlHG942tpa6wV1OUB1Ii8x0iTiL2sjXG8
k6At6iegzPzxndbRKh6aPmx/0riCOWjE7UVaFq4CrJEPEUGYAfd517Bmri9nv53Qnhs4vVVRV49v
MKcGEHqUUKsL2BnC4MUCeJ6UMR/VoZ00f1i6cQUopkAaKqeyQsRCmmO+UepW7jw+QME5Md00gE8f
ohL5LJMlnOgFQ6vdZk2jxumHj68yppT3+jddi8b/GRTBxK5ZA9pfFAUDisEJ73IdkeJd2olhgmvp
kaFy4RcEHPoKxLTosngI+gdx0FRMGeLMmXy4Zog0SLIE3IYcLa/TKqAIT4ceVYBEr4NoeeK4qFPo
mawIjsYjVburulc2WNSnRAjHDFzXpJ+WkohnGXcCmKWoPRBZkotSK36JwjxgUo3LUSmSkoPnox4x
Je1Lry521dzmH9YzISRYS1CLxVcGOqCZa+t+hywDFihUiIR0BBowtSOJb0JQF4IrCeemuJQD5n1h
i2rwd9MKb4jLcUXRgUozPOe9Xj8mQvPXiE1D5tnQ3QQE48GDKP3HioBl68q1s71zeRTeSe76MV1G
f4a4XRk3hwhRaZCIIAxS1uJukzOcTiLBhqLSOoL6V1FB+QMS37zpq2uH0Ls+oPkEL2pn1A2Rp0Cb
O1ZznLi1c+XOhghKLbx2CXk4WTwg1w3vMKAvLvNI/4bbQDbgC08j++otUMG68pGNcU9mPYkAqkJv
DG8mHSyfsjm8LUmFEoNvxI6A7PUHGcPqp5xRT41Xy29WSB4V+/9RTLegnEb1vTb8xlGifxcrtNT9
ufXWiwC16t+iE0idIsSudT0u+5hFEKboHathBTRkdUI8JLPXbHHFoXQUNJF+FaD2CO1uEev1Aaxt
KEDJUaLWYmvRfyfNwACYLfhR9xZl8GJA0RIV0yh8YRaedREjwfAKHa+016LUK4hx18OCAoAw9Xjh
6WMEMvXK7ue+ry5wiXd3g6liMOCPg3dtixwThHNUI0fL4Q+e2w7fOEZ1cwdvND5KuHJ+KAao1zXg
aTvuJC5lr4ugZzNAacYKVJ+Sac0Dc1gayGtSucYPom/rJzYxpLQc1ce+b6rvcuX+D9e1SPBRzkee
jPtvuUK9AuNg+dKj4GFCg5ycSTvt/dFG73mMGXTJBsQJyEdeO96uLWIFiXYpAo3pHjae33u6655L
IIvvJzaDEK0lQT798vM8pmmAaOVliEN7S1kk36AfH6TAARJoF1iCBoJksj1IKFmlIJuu18Qe6+uq
1IFO3RDA/brAY5DoHYpkxsTLYxQuqk0x5Af+zZjkiLSDQYMH2FnlyR3kcHCmTeyXdeLXFf1hq6F4
cyLqwanmYWgjmS2yNqam4hCFummydnW+SEaK0vcOnGWkSUY0/TtUvWw47mdUMdPGrYpmq6gnvQsj
VS03DSRGvbRHb6AHxa4Hlg40UeZvnKiov4Q++KSeFWzbuzQQoEWtbCLx6xSqsXktZR+r9xLsm3vl
dz0KZ7Vq7myd8wcPU3TZVJfI+4dgGe7LHJgOrw/18TMBMTWD5Dflji67YilBJlTEyCGsK9XeubUF
DiT0xQsdJj6lDuUwFJldHHDk713xCF+ph906r47s5ED1ciERz624xvsR/jZYkUmrXUeXKHwOrZ+b
S1zypbsEw5Npj9XpWcJpjOxlaFW/7D21oNRQ0Q7PigYPKjGtH8G3tzEL7nMfBRsrGWJqE4lm14sc
NqEH/Bck3dp81/TIv2FJx/IRXwpzla/gAvxr6xXMd52YkAmjMOfbn8IN9ieJc3e9BJV5t7TDZdt0
C/LlsKvcm5tDi4xncB8NdGB/l1LWd3ZFEXeeETAiYCcKbwBxZ6BR64fZn3TqLSIm9wV45IIblCXL
O6Pp0Qt5c3XIW1xYPnimDxBstg/9MuEkgj31hxQgAEkqUAp+FJjn3mvUNm+n6hhSBKx58SziTjBq
O3GNczulUkBTBkErXf62EILDyYtCtGNw8+gfcPiIa0zo6mcvx5WTIdvynnTfonbXTxa9plAbd2PB
WCbSxTlUWrQEyMQoD6mOVpo8ubzqntqprb4HrKd3tINsR1pDrPlbAefRPRfr1A7JgMDNXRTVEL0P
+UBQ0UdtobK7pQ6WR+CTUGRuREguj9pYr9IL/R9o/q1Pk4vtrjG5VtmA4CO4aBsUHQsz8RplwnZo
WTIPARkuY1LbMszAjxK9B+6YxkGcAnoqJSgnDOLoQGCHkAFmtB5KBPZ+H/XXLKfuYICtheg2plOK
TJW0mi6WJsDV0MEjJq7tIFebe2y99uI+YhkqU96S9CF0rvJRVn8DdGVeF96OyFyVrTCRi+DrHUKf
oU4LRs1NHiGLvViKprpoGCTiUTEKL9EYYu2lkVFzDz6RoNkXXl9WOy9qxXhAQwTZUdcc+3Of97v/
e8iEbNnlFuJMOc4x2zcSsx/N0WZhnIPJCgyCnJkQOPUbmxmKJuR13Y0YkkHvAYxfE9xouU7yEB+n
0T5/jRNte3Fsh/8zpqGdZYVuoCG8zPgoTdy8Hyd70dS59p379vlvnOjbi80UxVLmsho6TFGUaxRB
XBkxFW++JtCNC+3/f4ExDOmEChDbI2AeUh337VXZIwf+2qMfX+mf7WkIGpW+P4d7kpcXcsZNPENU
4szipz7vZgYKm2yRjAd8L5HaJToGEsZ64GeWfD0zjnlq5zcTEwSAxMiC/hA6y3GdqGlUadB+iaFM
kC0RGrLIHkRoeHxNfUT1DFELhjzjhSXdUHhnzOzUG2ynJTol6lajH1Ra+dNIFPrCmnwNgUG2BGjW
q1reoaMKpOLy4sbj153NObTcia+7JT5rIPbNCAfi6Yi/ULJqMyShYxIy1+4+P5wnbHdLU7bENqK5
7v/38QWmSI6T4aXTN12hz7FRnnqLje1OtmHd0mDmRjVHUFWMPVomKFB7NeqGX3uN40//Y2NQX4/C
ytPhsaH0MC5z1vfqg2FaFXfQOebdE9M9W4oyaSPfSjNCbtnWT7QF70AkXyWwK+P63MGTn3HYJ07r
VpNXMSGqEvBaaF+N3p9Qxe1v2ub1mVH9U99iY822GAuMExw3Kl5Q/m9vjqCzNhwfPv8Opx5+MwFF
ETf1CzEYr4pBFGcIxp9QF/r1tcU3diyDBWlNA2soQwibKRRLM/84YPWl1bcsZbbJHTRbsDqx8yOE
c3zw9IOu7PPFT2z7lqCsjIcCmFSIUBs0/BMkX0NqMI85G/zD579w4nRuNXWnsVpJXi/h/yPtSprb
5oHlL2IVNwDEVRJleUvsJP7s5MKKHYf7Aq4gf/1r5r2DghhCFd9VBxAaYAaDQU/3saXT7QIm2fUc
Bmxzz9CKBEGR4+XPaBZY5SPzaB1PQWKhcbEEIgN1XVAvss40us5MihunLXQFPDbzP8F0BZyXzHnu
681rvP6rszCRFmzE3XYJjkivX9BGUqCqy0w8EJpQSpWjeEZ9JolTB4NX5d2ciju6ZkINbkqlbejv
0NlH8V7w6fM5ADbtiKJTcQAQdtrlkcf3qHGbcMm6BVY82B/tgaFOht7yHEXvuU0hz+ObpEt1JlI8
GKW+DH3xGXAqXoAinY1mtuRUp9WDGW6rQcSqZBZ4UcKDi18CqNXE1kMUNHe2VT0knv+r4dXBjjOU
OCKDz2lspVJbILKhbtW1OGFiJ01OqNh3x4Xm3za5mkprEfdz5XgFCwDynFd0F3RwKxR2tjmyymuR
9ZnlCF9i7k6bjyEIGVnIEtvAH6eJRkRxZLfDK/RQBWjrKMvgyNLhqyeHp6b1QlQjfhQeM5w3f1pR
/sWq2iprTOrWSd4SCx8aLZQ58vlq6stjI5z3//1Yczd50yFYss8eHHEpN7U12ETx9TITKMAUJMAx
2vGbYcQjmzPnteGQ1u0r1c1p1EDGJUGjO8e7GOrs7NDEg4khTze64uHBjAuy1cHDU7t/nSw8oDog
VjYcdBoPJ4qHR1lGmoRQ75iJMd85AVjyocX+JU48SGz607bNqxJgEFDw14vfs6OXg1VXIAwCyLFJ
DwVNX8qNOYjtfuIWQdeB3RMU3HFfgGyMIYJrjK/yX9Clz5a+i6HVKdm3FI2T+2UCMmFTxFDJL+oJ
wiIsGvwjSvz+LgVKeXvs9hWXzlCHL5fJWzu1gNVN2/KqF1WKV1v3huEhYtv+UbX/UF9kQBBHPvDM
3rNYs+q1lgAR0EMi3edtZlKc18abU8SHEsgKIG5CJJTTlZcb/4FuhRXnzbxyFL5YOtip6h+kt8g7
t60zA620bnTFeaNeBABIDRgdxNvP7ty2t6OFh9ZtllG8155tCYLbGqMHQ91f460jPQwksv+7PLzm
VFBZL/xssha8z6GBZOFxuZOkPsxEkH0l6lfudxPI3BrT1VljKJX+YsLTESBJPr4FHm7vUMUBD3G3
/Xb5n2jCnCoCWBRpn3R4T8DpWQTvDLievcw9QETpD2p5hkNUk8qo/Be9HS8Lp9b6kTHPQxfUM3j+
iT4BLRQD3dvXexeVVL/Itx1qKiMGQAR1ge81SJ2AS9mn8wIISldsIngLbG9dqbPkWwqQ1PVVLwBD
ixkKxFbftYAcy6R5urwouiVX/DoYod+cQ2Ah2fUu7oZ4NgLMuFoM8ikfy1xg/opjRzG42Ip2XXNI
H4cov+/LKTh2jn/LkvKBI9Mc5/ugobfo9dhWe/MUb3edmFezDeAdXlvrK5SiAbKHQld42V66/aV4
ezS2uHAFFUaPXaB0HOsVDnOwZHPrJGKFfbhXQC+8XP6YZnFUjoyU1SOzsrz9ZZeDBNc+TimBF8tt
gUtlyfAFENnFOLa/Kj4G+9GpX9HL6h22TX0NZ2cbF3CNpOzyQPzqxunFDwBQyjjAG5cHX4/PDxJY
d40wZ4OjNAbwoOdYb2mf1VfZUFq3jOXRKWlcbkqS1x360TeUo7toZ2GBpT4GSH9yfltMkF2ZFkdB
1vJM3U4Q1kVBeob0xRT0e5540CFuJKJxbeDa0S3++vvZnxyznE8zEPe/1+NlD0ASHu+zPDWkPZpj
ReXPqCXQ3TbEzt/QoXYoUFHBVviE9rhvKz+E+U/oPqP4fz5M0IkH4OX3kHbXszV8ta3gPp2H0xqF
FytuDDtCZyzF6QecWXgTaudXac8xnkU5cp+WbkzQVTaNovaXdO5z/61boqND/RCVBGC+8+QzJbze
9hdUJo3GnmkK6hXyWtjA9U5t9QayBZOstSZsqfwZdTIsHR9c63VukJ+TwdlbY/mFQyx+h/dAoGWS
cd/5vqmwplkOVWMzlqJNyjK236IccG9r+kkYaiKXnV83tuL8dVkV0F5svDfaT5+mRnZ7KIZs4vYN
bFVQE+KWELYj9fxme419oOus6ZK3BqfTTX39/cylUyEcywXZ+luSQBy0W4Gr4LYwRCzd4MpJXmVy
nqGHNr8tqCCzA3DPnIPwrerSTWRBtqP48kCpxdxqsd+C2fGuAUMEWR1w0obT6MOYztDm+rdtnMwi
uR8VUxh55dcaJQJYn/oHV/oGwY4PQxE+oBjfkmhYDJIaH+habz/X3fcIOcnB8ZPlpp+j7hCjx2hL
DoJvKWsRAUSHJyiObwWfuv5zkFxt2PsYV1kCuxNA8gzWFGJVr6wMQj2gkLs8tM7+SgTNPfRDWgWG
dvzfFJjKQUBWa0seg2krSRPAMlHtswAKv371W0gpf5W2s7xumrhavLTQZysGgo0j7bvSfe74E/o0
tzgsQ0/b35sytUcRzW4O5eMk/c0Gvux6nm9hO8XY6z49CwbAjFZ1l0nMOwJsLnkoHIMnaTa6WqUc
apK4QRvLEA9gQFbv/fSNlLd19VLFdXjZ5h9e5TB3xVmLrshTOWHuaJ06+NONM3/P2PXgbkrwML7i
q0uLRqUMJCsh0MZHL5t2ticPYt50hGB4xT3rXKQAObN1P6JxsZHAJhLDqmrciCgeSgPplGiTGEMZ
/MqTXy59p46pzqNbWMVF57xD07lEBOute4JifQEZzXR+4CjD5OViiAMfHiOwjeKr0kqSgRfokrY7
6Ks3WNJ2Wjb6k1qDbIaRoYkI/8Bvcv/B7bvpqu/ZJHaXt6XG+GoVUgI8jpWEpFED/XOgPK7GBCk6
8Qy7XmN/tQ4JkCobXAcKdKK+HaNvi1PsO3FfBjd4xjpc/ge6TyjJTUOXhiM7G8OqecyLK8mrHfdX
giELABLDOa6z0vr7WeDxKU7xmkBMhsWf6o7sy+QKxA2GP6AbXPFcZ1yyfMYlKRyC5H4p8qu8CK6n
oDG4lybwqNoL2UTdmsbYnTwTRwlUMFrEdvDkQ1wl285uX/HgpGpiNnpY5dS+yXmMYu1gOE10tlH8
l3AnB/gdYrUBuQ26H2T+EQTfLu+b1bz/3FZZoHLw1kXHbcgKYt/0J4Ae7fnX5XE1U1arj02Z92VL
sVeG7Lof3jO+X0x0vpopq8VGtMfIiBaAsmYLOMWPkYl/VbNF1DIjcJvOlMg/Sk8/eXZXza9J9Y4+
+G0GURyUQw1yckucTMskD82EWlwAXsVOhpeH1xllXYcz37QkKeaMgoh/jizQlXo9QynWkW+bRlev
mAIs/JaYemzAycfJ4T6TPnjcNrSSKeG4ntNawmuc3jk0nB6IjA0XG80eVC+TvodW+RmyjeHs3cgE
YnjibpCG5FFjb5WecfYZRVVidclgvO9I+XPhkSFUaaatlm79pEWH/xpmx/Y+Fv4u4XdR/XzZ2rqx
lQSmBe68dhr4jg+ycLwXHgCQPgT9JrpzFqhVW25JdJDi5TF02CkJUBYyZKa6aSsBcA5oY/sVxmVF
8oRHgLAcq7vazwwHm2YxPSV1cQvA78CECZlBGt8x4KPRm/fzssE1Q6uV2LkRsZw4hFYc3AFcEu1i
WR0vD60xilqGbdAi4rUN5Lr8WB4Gp3ulEEXk0jeU4HXDr5nGWUSp0aOHRnRnCl3/e+/8LP136HMb
8i1HZxYlGvoo8dhLH1m/5hKP7uAi+y9rAncH6ZVbdFxDF8Ui12lXf69YgFb1aaE3joOq3IpCxvvV
g5S1ifBWN5P175/9TbwmMcGlPYVN06JHDTxIYODetkDrJ8+GtsAPM47r2mdoIXCpOJR5DTAR23ai
qJVYCRm4yi/GCS1s2RObi2DHc/a97hwT26bONEpCE1Hcr0YfKRmzfzHIio99YFh/3d5S/Fm4VokS
IqIn+sl2SwTGhGpHMkPYX/fQBymNWnTlS8xo5cKbucdv0PZ8Bd6MqzQZ74op2lJiZ9DZ+XtlbYLG
6dLBYT7T49h8zU0CZxqL/3GXsx2zcNeS3ohxHX415K/zZILT6gZW4j7J5sEKPAxst8c2/TzUhpxX
Y2u1tOdLN6uCGTGI+Y61a31cB2RHfwStU5zQ8lF82+RJKjeuZBXI6GZMv3f/i/JbdwG3idh2JP55
gTyzuUMqwu0euU07emiEJeHEnfvImGBrtrrKjJtSEDy53VC++WMGYh2/fEvzZhUPNQEsdB9QEig+
xMXgrSUVLu5pU+G1P3R7gyutY3zgSio5IRNo4MspgiO4KY7OUE1guIvQB94N6LQcj+OQfh8zMH5c
XmXNZrLX389Wgoysq125YPc3wNECsZAJuRNTbV+Ds0geeTRszcZVGl5waDje5EDkPCHdjrj8qsMT
Rs8Lwz/RuJu9/n72T+YWDb0OQTaO1vAjnhzRLBJb2zJPW3FlvC4mK3UKLhLBfdU9u/nTZevr9pES
7UWcJeBoQCIeDJA+lMAMBGO8H5Pq17bxlZgvy6Xr3Bl+NgYpmr6r/2jQ7llNDVV6ncmVHK52e97X
FGaZqjpE+oy2Jed4eeYfD81U9t2W4r0R9JZTmA9slzALfa2t4SDUDa04b49KBBk7JFlOMO9EOx3Q
E7rfNmslfwOgu4hLD+lB3Qo0ro+ze0D27z5eHv1jX8UJ+vcOB7HrBDZSyJ9O8XQ30fwqSOYrOjqH
Eahfwz/gH0YfpvLtWv3ooC8RO7IK7j03PnbeW5vctOw/xxO7ZoL4ouEI+Bhtwtg/ZLtpsLR+LuP3
JAFrJFqv9l0cgySqSapd5bLllOXoBm9qdz9GaPrCg4fpfVW3ARRvbqPSdysb/1G0R1p9KbYVo8CJ
/vf6RLRvCkYxrk+zve80J1m5h8tL/3GggIr830PPgJHXfoSN5bWnid+105sTmC4GOnMoXoxnE1D2
8wFBiKE1eUwbscud7uvlif/JSv49zpjaApoVYhFTjOOsHaw3t/b2WTLsuqH/2VN5INGAx/MaRAp0
3+Oq6bd9th8GarhOaRwmUDx9zvFoWKFHJyTgxAmY9wDGil0f5adyMWn8aIyntobyQWQgqsTCiHK6
Klx7R4Z5W5xSO0JBULJIsKqgtundUNQkVgq1y4uim/S6y86Oyn4MXEjq4SpgdY9R9xKZUDA6e6/f
Oxs3z/zR6xbsJNAYPFmR/VAVByZ3WdAZgobGDQLFczu/6ECHg2xlZZ4lD+CObWPD9UI3tOK8rAmY
XwVp+QbGOPBLufiImNr0UI50Y9xRe0EnkQ/oU8J2ZFZyFWTZPq74xtkrPkyJl3tJCg8aATtdhk9Q
VdpxYshINcuqdoAm4EkGRwSW1cnAYHEzTd+SuQKZw/um3aj2gFbczUo7QuIW1bed9YP5hmlrVlTt
/BQcLHYccT5MQTPTxeDyBvNNYSqP6Yyy/n62121wxgixFiM5feXWE9q6dtVYgIfy5zarrP/qbPzY
HjowkcD7J+fex8tGZW+CXzGmtnmSToJZycfICIaNKBfQaLSbRPMwtuKgSdshp+1hlbzodmNzqtLn
OTHUaDVRiykeOsYVJDbWk6Rpr/3yjjrhZUvr9olythIUOlNmwd+5F1rZ51k8Jqagopuy4pYlMIFg
R4r6MLLAawE1mBcf/bqG80GzA9V+TjAcJx62IO5TXpyBPhOdU5FDwVYcE9Da+K1JFUljH7W1M3M7
G6Is0N7mXXNiTnM9dmB5ne3TZfNrbKT2daKZjdoyZX1YkwFAJbCZgiRp29CKj+LJPQPMChZyLQbI
bxTieXlLmwJjKgIqT3xQ+kXxEEYTKNUByRxTE4BRZ5D19zPPl13uwSLY59GQr1ycENSw2qYz2ESX
kKlwp76GEIG7IGMB7WcPReCU3CXQf3kAlfT97FfO3k2mp75xyKGeKAGbKxj6s9kGgST4pzauueLK
IM8qc5fhdjfPXnPb9NJ5aSzfMTwtaDasCvMv/XqaOnDZhYF8CuzbMv5UjduWXX0nIos7QCeiHEJp
geP/P9d5urxTNdcuT4mbEp0Pwo1z+Jj8JIYvInhIALf1O7Fz/E9V+RwNJjiNzjiK6VFvEbPX4ZJi
L9ez/+y3LwXIXy//C93YSiQFHWs289U65fIDNMM72fxqBt8wuM4tlMHbqCJyovUQkqUFv7vcF8ah
NfNWIW/T1Fqt6NeKwES+F918ylJUp8B5f9ksmpmroLegJQS9ARieRZ99TvexzA/bRlYuOPk4Aolc
I1TwZlnCCgHpwLtSbvNSFfTGYzBzgSQV8BDnuo7uvXHjuEpYtqXfOG0a9GHSghY2BQMfCzYaZF3h
s9gJKj603oJENiRB9Oyg+rXDa9DLZWNrdomKc0OfEAJiYA3hMsegk/1UORCP2PY6w1SUWxcRaAG7
CaBodvpjYPkLicuDBzloQ9hfK1AfXMNVqBu3itZpLexBgDjeg3KGgOjs+uA7ZCQM8uUbSPqE4VPr
5vvgU+rLbjMlGS8irEFbfRbOS0QeWva9836TwQZXgyHGa5If9Y03sRrcdBpEgzG2ryxXhh5qbWKA
akErt623+tY7lG3j+TFy2VE8BtF70J3SbFNhgqqNby20fVyUwsEcXs4hTmBoGg8NpB7Y0S29bXk+
2qb+9gUw5Mm6yrIhtHp2AA3kXtSPlz3hY+PTf05Ba+zLxkVGWNEZmeZtBo5ex72Je0OmrxtfOQ0p
1Fzl1LVd6Lr1rqlAQj4/9PFj05lS2o+3KP0HM+E0aZrW+APW/AABpKS/LaNfmXhAJ67cdv0EHe/f
5m+HYlm5JoewX567Zghj9iuPqCHOfRyLqOpjEOKyiwVPRSH4/nbMv3HB69jw98vLqxlc9S1a4EYe
NbCOKG8xeWljEZxNTgUq1L+tUk52m4HSYABr6njDp+JoS1AOL5v65hm4i/8ePp4qKVLobocuGX9E
jXeKJs+wKXVWUU6tYiFMpL6FFrJhAfP0sktnuifVJloSzHz97NnJBZWphI0JhoeQwsEb+L4z9Sp9
HPrBkvz3yDW0jAKU1nHPzz0Wgpu/u53WRpy47W6A8oiPaW0qJes+pThuOS3ezAvsHJt0e/Bjxvnt
unvQArSDFPDl3blO+9/jhbpKAjtQMI/WsT+DiBZaTLQ8scoEXtNNX3HZGJwXw0hwqVvjWlo+D/w9
SJ8a5wpxYdvklYLARDIw8xKs8oi3pxrwlDmODceuxi4qXtCpe89pHXiW05LrpnsQLDtumrTajzbF
fgDqbFQxHJmdlt45GrX4ND6logWjsuAZVGLWSAMmB7w+uEG0i6DCtm3iistCGBKyC166hGlFbkGG
+5UE3dXloTVHlIpGgQQb7awaAXiob5Hs7PzkNghArF1uizYqKmUqExei9etqumgm7t8D730sl412
Udw0GmM3lgXMnvYM3NvdHmfTNrMozlmBqMYuBDwIhmDee1Y+joRg+E1lbuh0/B3KqiWqZc7hPrl4
IKza4ciGlQxW0W1GxTd5WqCPkCJ4YXCZ0z0ymgoeetkwGu9UISkRNIm428OHejB+g/P9AJJAw7w1
W1EVaE6ioUwsez1Sg2ckM7P/EM0Pabkt11PhKBPk1iNwk4I02Xl3qpemvIVdtsZDFX4CrlnXH9s1
4q6yYLQ5GHeiJparaBMnnWiMdsE/VpHWzRpc/nfuCd12EKmAE1DCCMsFF2lYZWS/DEBRb00GVLxJ
53lDjW7BIZzE+wQdUcnZxn2oOKg95jOu31hOf3kELfCuRWZ6eYdr3EfVe5YsLVM+YeQRO9y23jsI
eRhvBLrBFd8sCFSUFonVhG/ahbXmoxsTdaJCTXwX2hpp6c0htKOmp6iNE4FurWp5rEeeTgYn/dj/
iar0PIhZ0hxynejjmV+qYbyuWWM4inRDrx5wljku3kih6MGxpHgBcCryNQVO4/Ka6oZWDtCEtH05
U7ini6HTIjmao5Zu6HWlz2ZdxX3dtAKE0FlXv/RT8rgspoD48WYhKrIEKrSxDVnXPzcvr3/HIeHj
rNhmEeXoxFMLmaDbiVt7uVwzL36qqtaA69RNW3HNPECnUMK8JiwhBAVd2wLy5nfQa7HKfTPMlunq
+PFxgT6mvw0/M4c4c4Ww1Y+38KYWZc6qfh+2wWkB4/x7+LiIHJFKhAHpij9R0Zy2aGauQklkms14
psO64qAr5HPgPY+4ihnPIt3wytW0S7mN9w8Mj+OiGKHVkta7xXrnqJxs2jsqVqQq86GiPhx1TbsS
9CY0pDpsG1pxVDQK4R0qgtVxYFRxi7ed1hBdPi6VEJU6nHIKsUyBYm2Qnrqbun63QYRgZR2kWI6w
zuXpr6Hq3zsdCdYgcRYMkh4KPXSAZWbcFivnoe0fWPVAsmdnG56QqMgRyJRGjoTWWth4g/T2YIac
TgIafCZQoW7zKM4be0vt9MEEzYC6uKWFCL3mN+ghv0IC97KJdOuguK2birxG6PlTlJnq26V68ZH5
wnP/H0dhoDhv35YjVPtwzFakv454+3ls0v0QNQ+X/8PHr1xEBZK0xTSM4NbtcXX/vWR1ABGe5yp6
aKFk3Qjrkwt1WWN2pomm/6BKUPQs5IyjC537uzXIIbNkphqEZrX/gZZ4kMiKPAwOHTDorrz7/i+E
Ib83uIPmbGSKN0vR86osV3fA+87Bh4DRLiLJthYTwlaLnTlbxdlcdmt5r7WhiBpAss9Yg9DZRfVj
0NKmsodd+PAcZGBjwpUV1Ak78xd0plHOX0hG2xA4Wyc/8z8RevvQigtXc5EH6Z+qdg6ZFlSA7KoP
L298TXxjivM6VgU5SJDEApv+Po6/19MFwQ13tHRjMzphiusCGfN/pRTcvEsHV+Py0SrecVezq5fL
f0JjehVv4gQ5xOIgNxPajSefIBC3vLaLICZWUk2AU2EmqZUXsQ313LV0kMBnkzk44S4LO/GUnXjy
+/K/0MQFFW4yVUM5QoIB5UPnuwsdpCJo1g6Rbemhyh7el5FwcWQOb9CdrB/zypLPdeUVhkcv3Qoo
ngu9PY/ZXtVBYzkJZCiY1Y3HwBFA4102ju4D6+9noaGwBx74BB9o3T6k6bxDX9fp8tCa0KDCTnJM
Mq6KYQ6XOn0ePGgPReMVBal0m9SGI1I3e8WBswRC9baL2Q+S7b1IXJXws8uz1+0axYElhPQWOYo5
rIBg5ni/J017yCd/W2aoAhCaioC2I6nn0OPy0EFNd0g9w9CamavggwbqmzxKYJQaDy550xxkLB9d
yBZuMoxKuiMqiaQWB23YNqX/IvqsHb+WY0/5rcPwWHK4/BXNyqpIhMHOZTR1MwQNBU6TgFXZKo30
5fLgmp2pUvCIMvPbEq38Ye6Q+NbtBAcWndyUfdM8udRESq05AlQWnhnpAh/bCgWA3oFIeLub56u2
gFpUlO8ay/BXdHZafz/zX9n2fpF2eFOeBLmd7eUwNCaAgqZfg6gIBQtLvQwyhYLT6IynHoP7PYQC
5XQEfOs6L2PQHvrd54n85xpJXHT/x/37//RDBGGJjIJNAPeC9c3NRjX88qprjhuieHRQW2nsQ1Xx
DVWeU5SIu97tP6ESCY7ehbyXzgIyEfRfX/6YzgmVw3kUbirbwulwifJPYFg9lGQ5DlmwzcdVpp48
sDPZ9NC35hHkSNOH0hZ7urXkoRL19GWdAFUjuzC2nZulLH/TftmG0CQqS884xiPYqXFtSqzkLl07
zPOqNFU6NFZX2cKXdpjqYcDgWU8OMXozKlo8FW3z7fKiajxa5QundClqe4Bd0hx11PoRyUriQRRy
3htLk5r9/w9Z+DLXEkLrXVjlVogtBD/YBkojKjkPGF/r2StgnPWtk6TDg5V7hkKWbtaK1yYtm72x
95Gjt/Jr59v3PDLEN02o9hWndYGiw/UUJkeNAKqzBzyMQW8s7ExNabqZK37q9MLtMsgPhqwizwzo
sQbMb4aAo5m7ys4TF+AGti2MjdIVdks81TuOxA05aHh5P+o+sEa6s+BPLV7Lcp08QC3NeEvpg+A3
TWcCKOiGX93gbPglGkgDDrAujDBrnsZ7wE4m60YS0wO2xp/+AUXF0D8mawklJUerwbMKsjfcXyw8
lKVTZDCSZoVVUFRbQsjSTQYAZ/rsUy6sHeKyobqhG3r9/cxArbV0ddpi6BnCYhlmbBNTEU4TyVR4
cOIMlMyy6cIcSCvBjlX9nJTP27aN4q04s8eET8CiNfwGV8gDCm8IYe42DUgAGxWfJRnpIPQCMFfk
9V/Kml77U/45KaZtdyIVCUUnlLIRy7pwwkMzBIB30nvZZBgVBsVA7ztOwfrEP6VhM+6stbtvAVdB
ZioIa3a8CoZalnGoLAdztxJrrTq7zhHPc7sWYAjjk7nGbVVE1Cg616U18v/UfiTD1Rp2cKWW5Os2
I62fPdv0k6jqBjDDP0GniECF7ECRzj/EgERc/oBm66u4KG9qoegKhviwcbpjUH5t4ukq7redVCo0
qmFo/PHzBNEAcByCdkKvJcfL89bkl673t2Hsmk92Gcdd2BW/SV1dYXmBhprcX6CVuyYmPJHOOorz
Ag9BOmte/nylnGsIryE2m0olmoDmKp478d4X4FhuQQDpHyYXnTmpf7hsHd3QykHrp+VcZTZrQf6Y
naxpPvbchEHTmETFQdnE8iIEhS4ksr8p7fgzgG57cMd83zRzFQwlUvAh5RHEgWuYe6b5LQnmbb6k
oqHaKocyicDMGXPLQ8zjH3PHQ5nY9alZCgP0WGN5lURtxG4vSB91fyBXkxvfN8XG+ouKiSKzn8oy
o3h9sosJsjb5jzrJDKeUbtrr72dxZk6jbqmI14bj2DW7roQMct7wjfUXR3HWjs7xgtZl/3tQNxla
rnAPIYvp8qebuuKjFol6J2lG/3vBCyBpvRJMNC39b9t2VHy0CwZajNCa+J51idj3ZHqxk/Jt29iK
k+YtKP/TQvjfWcSDXedJunOXYtxvGl1FROVNm1A8dFg/LFKhoSfFzaZpxGAIv5oooIKi6rrp0T1b
Wj+CyqG7IZXLXtbQ/AB+zHQyadZVRUbRRYDCzqXgcB+oOFEaNN+gsdl/2WYe5WDlCXPSrpr87xbI
yXdBO7y4dmG6i+imvlrtzJvKOK86YDvm1xUmtasIlImqLjZFYN3o6+9no6c5eiGBWEp+TMMq6zBz
hwOxUy/CcGqvJvjgtVhFR4GUGPIOMS/fqhVLM+YDLlLsro+7fA9CZ8P21G0gxWs9WYxckrwB8yuN
r4Ml4idUxkGgHfjt4fIS6z6h+G4gRFO0pd38qOPim/BG9kZcaJYDQp1+vfwFTYJpKx7coRs7b/Cq
+zYWtL2bMiixyyVwdtaYZvugzUvo7mQ0vPyxj5fFV3FUc9b6qW/jY7Kmz21fgbOK3HUxAbvjRkSv
r8KoFkuM2RDL7KfXzOP14Gfp0cmHp8t/4ON96/PVimf7tpoKXhZ5F//sY6ikz8BR7+bOiw2rrRtd
cegpcDvqtYh3tl98m1N32icTKoGXp/5xtumrtD02HQruk6R9wTb6Ktty7wVNiHIwqtjZl2wu9qVl
ItbWLfP6/86shAgnLcqYePF5l+/G2bnLLNSAbZHtkdHtLv8f/qGL+9z7+yMzXRwU4z3xIibvuS2f
BEVLX2rt4tzCju1fPJ9eT1l2uvy1j93EV4l7qmRIrQVZ6Is70oPD+hNP0x+k98Juik58bAwXSt0O
UPy96ZcmtaEJ8UL7+FCA5W3nB5kJ6677D4qrJxwcNwDquC+eVexxGD1MCQnd3HkW8EQrMonFaDaa
isFC5cRxe0GbF54E76nb3KV9fTvU7b2g7nueJaeuNj2afxweoQr+9x6grT3gXt9VP3seTeRKTiJ4
6uQw5QfqlkNq2Gm6ryhOz0p/mAmOqO/Eq6dj6ZH8Udi4gE/Mrgyodc26q0Q+reWWHCG++tmix3g/
kBoSCUnMDAeVZuFVgNboxR5ea+PqJ7Sw7wH3s3dDAEVP3gyveZ6BERIMgpfdRPc/FM/npbBwQA39
D+5E9SFuQUwQN6ZDXfO+5KsILZQRZjSnZ8XPvKdfAnt+iuP6at1Z666K5+wbI+kxjVK0zpBNtSOo
Bf29w/CgS4oMDOE/Y+L2aLoqx4cg8izDsut2luLuqcwb246a5ofjl/6OlEWwz1Eh3OX5YMqh/zQ+
/JsK+SpgC0LcNnAYPv8hg+JI/RtoAv+OKHtIXHpKEMxW5S6Rkuc06h9bEhjipWYjqDguAaUlxtev
tkXZ7IqsqQ7VXNmHy9tMc8CoyC10nQPKErnL95Q0sfseMJk8+yypxT7tU3Hj09q2DASGuk8pzi9y
iBuWso6+oyZZMhCgObJGX5Zb5M1dP9ZBbe9TPCAZrt4aT1VhXX7LhDXOXvQKiHkx7Lsu+ZJkdXrI
7Dp5akUxJfvOMVbmdF9bt+XZOR1PPK6sdmjfEms6relYbI2PAhoYmf2twRa5vFi6raDEhLy0mFU6
PX/Foz/Z+1aShiQ3arnpRlfSgEkSUXa1j76WKX8JiGXv7Awv0JenrjOQ4v0TsOzC4Tx4jX16B92z
x2EaP6X1cOrE+Gj1295NfBX7NfYcaofBEjzb/vzcgaFnJ3j76KVWfBBFZFgGDbm3r8K/ygBcNI0f
Wa/SqZ0i27eCtY69F0GegZDOn2VZOceOBGPx1Y/A8OjtUsAxQR8MUknuPXUMqvJgm+3HfAJn/yxr
7zb17JwjXAUkdb5dNrlmPVUIWSaiHkd5Pr06sqVXInKiKwY29W3erCLIvN4OBmjrzK+Fn/Y7Ycns
irXEuwrGEpBTNAYft/0LJWrwheRulFL5Sl3Qpnsuh0KZX5ggZB8fG65aoFsadFwJGiRHFifDbRzZ
fB9FOX2coCe26Q+4/xTqkMLXgxMlR1Ig3FVenT95RWPqGNP9ASUkzJmAHN1c5sduSTq8COAyBUbA
IkG+m7OxNFGNfbyXXLVmF2WkLzLKkmMQD88uQO+HILG33f7dP+RJZ8EzdemYZ26eHq3aLk7cc3+X
nWuFIDqIDWugs5KSHZQOLdHz5iVHWwzZCcXScj95rXftxWluyAw/Pt3cP5nW2Z9IAi91c2hEHXvm
29c52kn3iT+5V3Q9DRJZzVeX/eHjQOqqlTw6FywOsjQ9Dv1yPyY9h8KVc9/WeRjR8lYuJtVBzYqr
NT2PuKTwCP5PSqbqkFh0uraL0nTl/Phm46rlPI5TQPR9lRxncEr6EeXXeLW8rzz70AZJe/RyqPrm
tok/TLM2auNjDqGCchkF/ktB2WG2i092JMWBJM11thFd46o9kOCWLhrJ6+RIhyzZsTGvjnQZOsMO
1i2H4ueiDfI2Web0WNdRf/KKsmyGXVBVY2NiuPv4C84/1Z5knLyh6FDjoXyxdswRTbOzFl46m240
jlrxKfjc/Q9nX9YcN65k/Vcm+p13QBIEwInp+0CySvtiyaq29YKw3WpwB/ft13+nfO83I6PF4kRF
dCjaG0gCmYlE4uQ5i+cu8R4kCTRoc8WiifvnUW3ZJl+zVIBagm0t2U9Wq0Pf7apvFWddQD3H3aLc
+tj3bLPwI1XmAg6PMDJV8cMS0yqYLX2ZqP465eKhXvKzUn7b7Kkr3GbwqprE+zJN6lAS9J5krdhS
cv3YG2yz3DMk8RxX2C72fe0/xFPyNHHcU49DvE/Pbaq1zSrPPPtITHMn3o8xiwOa0jmw2JYow9o6
GOF81KngfCGgYAREBmwy8sJq5V2q5w6Ew1UWSVptuN3Hcco2G+xi0vc1L2asOM2uaF7f0mWnRfaa
JtVVV/VhU5U/Tsf1lSeZtZ6KgGVJWGO8L1r/yvdfW8lvmqIMWw66JZHtk7T/dPpJH2+GtlnqcdhI
lZqO3wQ+qpDZsQ5cVKd36BHaqvOsfcxx4d5thoOsswqVYzxC06eidkK3qMOpsi+XJdnn8x2HuN7p
j/m4dmmb5R4eyzpO2j7ey3JB6uaGU5I9dFLsu5beZ4NzOVj+U+7Fz6cftxIkzfqPSt1YNho7CenQ
RxdaFYqWgbYs5m24/oppm815TtKgSpKk1s6y4m9p6e/s4Ug6NDco+FbtdUr1WeUY26wATTV2kLIp
LGhReHw3Nhl60JQ1P52epzUbM457juXUpHJgzcBR6fzKtqZmDIXnj84uB1PWGJ1+zNpyGIEAPeQK
TSxE7mJFeUCEU0VeCrGo06OvBEqz3qOVHu1yQpKi06a7QHcYeVDJmL7MrIsBO+XZxennrHyFWeFx
cbHZQSJBAnWTl8+10zWhSpPmrEYN26zw9DGnUx03cpcMPKRT1weuHLbOTytTZPbmJRC5GvKKqj3F
/ew1UjdrGoJumPIkQLNbWnQgUi+y1/Pm6fgS76JK1lcxZwzbbyEXWh1qUSfFfexmQp2XoZjNeguj
FFSpOHrkSuefPNQP9k2bbQngri3z8fffvX6qO2JNEguhpOXcLvMsw7Efy5fTk7NS0rVNNuhMDmXe
0oYcRprnChx04D9v953qrKrexbbd2sW+HZCXxoFT5qCluWBVkcAhGcB81Auhzsu22KNX3N/sg1kW
2ixSpRJ3Im55qekQXzpDOl6mXX7mbJq9MLTBLbHDMrnrE4ENMx6ya6aWbCvVWzFsswkm9sYx7bJE
QrVxciPa5peojV11CXnr0Np83uZlNsOwtBVxOk1+pIc+rFi/t2L3Omuyy0wPe+QeOxRiL/xkiwp0
ZW8xOb07LkVX5Fru6rYobi0vpvdLrMRO0UaGpcOm0BmK/LzgaVbiGKT7VFwRazdnCMiLl8uLJq3H
O3BlJ5HS7DyMsW3W4mK/gaYdal27Mob43ODYMai/563teMWQzRqa7QHM0k3wWVTurKuxAzO0KxSN
qG1vydisWJpZSON1LmyXtHI3jcUlkPx1sEz9U9/ZWYDK4bfT0WEl9piNmO2Q+A6ZC7lbFrvcE2Ev
D6VHs42saO0TjMBsewNb5glrDV9kgRfX8tMiWBM6Bey3mYd0A4uy9hXHVXoXQaVlycEpmbWru1yG
lkY/uPJLdeboRnzGBQgaAlGm3YE50vsEgKq4ohISTqdXYM2S3F/fHeS+GbLHEnYKWEI0UdbdLUxm
91MLGPXpR6xNj5F0eeDUAsAci+xBNvFR+ty+SrTc4jJfG93ItSCh4XfecXMklk53k2vZAHoqsT/v
3Y0bdd9vuDf6iE059sg/ei/prlSWnMfaY5v9gEUxTr0qEc3roXKiyaZpJCybbSztSlw1uYpB8khE
UWB0RfyrWvSfRVqku4LN6Hew7RBtdFt9dCtrYLYFqmUpG8UUuh0chTum0bUCu0r1eWcPk7YYM19k
IxQUdtTNvlV1lQVStV8H173gNPlegY9zw1BX4oXZDjjqTuMmGL6ADdD/Q+Uiu61a0V4RHHR3dmyr
M4tCnmFVOpWND3iyv5NJk4SibdLLGexWYVyQLUWFlcU32wFzS/hAz8zWTg/xo9POAoe17KsfdwAp
Sh3UqvY2Zm3tScfD9rvoZ1Ov8CzPllAk6xLgAsoZ0hkFgGDlFTgOvHAea4iFl2J0tpKgFXMzGwZL
puYODOfWjuOq9EcBOYpPUkzn9c/aZsdgRWrauICiQwdk9EFbaFeRk6bNxvl2pQRhNgy6rIwX4mqM
7mTPWTuhq2QsrAByspedNf8oeV5e8HLe2DtWLNrsHUREdHu0r/hIrWKwAkqoItpkbC9HZYEKWm1y
Bqw9x9hFUC33mhw3YREFakaqK0idoKkZwnEbt+YruxQ1thAHYPtBFhhfOXfWeJti+94SNlob2tg/
cpLL1AZUIooVdg+ohMSBV+YbvrE2uOHoHcBLCQA/LOLpC5kupvqHm2zc9q4MbbYS5lPRerbC0Ix+
JtN9X1+SrW1pbWjDox3e5JX0PX/HU9btS+b4YQoi8aAYxzNLye4xmLwLGvUCY3Fy7u/6YuQRK/kS
9ku9pdC8EiDMLkKcFqaJAXG8G/0aR6+uA09M6S/N4XRSsGLtZv9gJ+1clPXMos4DQ8aUX2igNpql
3CdNtuG4a0tw/LJ381MV/uCXzgSrdMtdb5ehQ5194Qwbw69NkOGv1thTbbkji0B6ABLoLwPKL6fn
ZmU3MFnVS1GDFT7Di0sBfXGNrAaC0Mmg9xJaIAPZYiJYmx/Da1VMKisj+AA3BnqgC/0G6kf2VlK8
AqnCOefX6adInXLJjsMPz+V8A+bsnczFM1V/cbrnXgHBcisqlYyo3rqGWjEqs9MQvDouHxrAtfxm
CEm5XDduHpatc5MuW9FoZdXNVkOnp0VBEjyCFwJXaJ8mXm+s+trLm+7c+7QiLeZLtwdviEPuh9p6
QGYbnbaqtfGPv//OHWq/z0dm483BTAPwJL/GZXNYTV2QLluNSysWZfYYAkCXLMOER9TzfK1cGcHj
LtLY3cClrPiF2WUYE69URYoZUq59XeYzeot4yO3mrpnLfW2f6dhmx6HO0G/cHpd4kkvEQDy0OBtL
vDY/zq9L4MasKVsJhtvavqvzHzNVwZk6d7bZZKjrurBnD2M3NtrtcXyOs41pXzMcw5GRvZWdQ4iI
ALe+goftJcpW2lMPXp/+ddo2VybG7DUUohxmqfHybfZc9K+Dvhflp/OGNjZizboh6VsMHXvoX/IP
3H8epq+nx14JBmajYUvtfrHn42tPLy0kbCagEU+PvGLqJnhpTFCSBBoAwaD+c1i++Hl+pfWe03kv
/HjjGSvraqKXFpEOTkZg50ujr2N6KZw3zspI2U+nv2FtUY+z9i7g6N7iGeH4BnucAmZ9mvR9jB7t
04OvTb2x+w6+cEED1GJwFocz+jXmDVNcG9jwUWFniycF8p7EzeLreM6dCzdu1Nvp116bE2PPTQGU
Hr0Scz4UX/OkgE58FVJxFlDaNnFK6BhVvCwx4WLWXuD67AoMIte53jL3lZc38UkKwEueCcx5xV8q
cV2SLiJ0i5pqbXDDTx3SlEht4EuSAJOUf100JMud3VnTbmKSliqemGoJktm8/44qxJ+JB1mQrE0+
nzf+0cXemTpPsrRL/AauZO1b291xwAGbfKuMvGKSJvyoqGzh+APm3alvLEgbTW+n33pt3OPvv3tr
qtD/AQj6cbtuP0GpEPTOW1qga0Mb7ul2KK1DupRFBfHvYjCBtW59npUTw0G7AazffoK5dumhQane
a/e9vwWgWbNCwz/9fpjRS3RcSPfQ5zwo8r2oy42Auza4sZFCjKYHjqlmyHpvVLkEzniDkvfG4B/P
OHpUfl3MBIwvXjvD+X27OCQlSYI2Hr+dNpSPX5yY+LHe9VKcE/DifHr2/eRySu4kNO3PG9zIextu
gZs7xeAuyy7y+ZBn14vku/MGNxyzTbuGK08jKzqeAYdLufjRyDYscW3Kj9P1zn9iIPVTV2Dwoswv
pyHZO96Wyx/f7+/9KMSEiXUAu+OqCEOn7iEtvWCZIb3Mn0RtR6cn5uMaGjGRYmOZx71w8ABukbvc
Q5EOR6ZqapoAleIu8KrsOyfjy+mHrdmP4bIqQb1f25m/Y+gIC2U5poFI+HDhZ/PWFcbRzD+aMMNx
h6WEXl4FyrOi2XMBkGbZR57/NYu/zRUJ4m4Kk7PqaMTEjU2poADHZ7DXsb4aPR6odCl3I+iQLk7P
1se5HzHhYq3bSLf1Uuhg8IdCTFfe+Di2X3T5bbT7y9OPWFkQEyfGaMHRw4xHtOmVtxxG90mXW4fw
Fcsy2dnZ1HHqWxhbz9a1sA6VBRmI6nueDBHpwizbUJBd8RATHZaLLs1HsGREQ/yNgwL76NwpjuTF
1law9gDDuwFvQHoZMw/K9VXUEP9+Qad0vLCnWtcbfrESQExEGNjgi862Yn9XqHx6mGTePfbTsgEO
WltjYwtm4BRmWYwLpREdLX1UW42X7erZFlNk+6n487Qlrc2S4dqAf1SWM8diJ9XcXiQTSy+9WTkB
KaxljzfQG6XaNasy/JuPOeG8dMUuqdlrtvjTRQrGt3Dgxc7uiySgRI43rWtvFPfWfNDYqtNl0Jx6
k9hNurhUqfdDjMsXBW2dhY73fmZvFX1WFsnEh2VQTOEi0Xw3d7EOE0Ea8IaBqG0ekKyeXqEVI/sb
SKwah6kqc77zAYi/ptynV0WFzqbzRjd2b7DpxxLoeLYjfCb3nsyn/rLOff88lAYxe/0aNxmhg+Wy
yGq6MLUYkM3OBcgFztvCTVgYI00LNHtOdw5r+j0pNJj+Fit+O29yjkvyLkFI8iaDBKSAMmxuu+M1
qaYFJU83meINM11bW8PHNZkgMjmP3k47SxdBY9W74WCj/+P066/4nAkqcto4nsBE7+3m3L6Y5ZdE
65uEexFZ3Bs3YbeDl55po4Z3KwYa2Z613k71aOcDJ8mROZL8dfoz1ibJ8GXbq6a2dXy6ozKZ/L0o
+3K6w8k4ZxuRdiUGmkiiHhWyMXdcumtTfkVY8cPhy4Vd2A+utWx8w9ojjkv0zpJ6YTcijS26E44U
8pIMfXM727n1tDiO+8DQQ04vT8/W2pMMh+5TNqXNgtnSdvLAqmyfad8O+gX0F8f/Oe8hx4e/+5y5
GrKKFjPd1X17JUn/LEf+iBbeh9il58kzEHYMue+eoRxnwu2MQ3fF5A2PCa31rQu1vq1PWLEqZvg2
xMKhU8IxvJPL9nsmSfPFQwvo4bwJMhy7sC1wtGaE7lifuQEE2Mad01RWGjJXdGEsMvw870nGBt75
y7AUqimekdjetZ13Lb1RBUWpbwm1N86PK7spM9y7FVLOPZ+KZ5HFr7KorkHF+4yCxpMNIKTt5Vug
hrXnGJ4ugJ9p86KOn3tvuHSST+jp71CUtS/srn3Mmm6jIL6y9CYElmRI2XqmHVC/udl13bgksBR2
jtMLcrTPD04yJvoVqF6VO4PXPS10mT4vyJt3qZUXdzhE5V9PP2LtAwwfL/TU1B4V3VOGC7LL2XJU
mDOcZM4ZnZraDbikbK2kTbM/nBG2i1ahJiwHtLucHv3j6aGmWzfp5BfDkFqvLhpk9zODsY6Jj+q1
jc6204/4eHqo6doklb7dt/n4nSgHAGEvLaNhZBvglZ+tr39fX2oKOCQTnAyEufYffUPHEGCvvUeJ
HTSZCKeifimb5QZ4bxBtl2TnUhpZ/fwneGj2p79t5VqWMsPfRS/yvCeD912ilAjanEeb0V3szw+Q
lH4QfbrjfXJ5ZDrKGXmYKroxp2vLZoQAnVIyzrWtD3WTdohg6Dpd9kXhgJlI+3G58XVrK2cEAAaC
m9ItPPYyxLGX4m6wbKYQMsFbnTUfVxmo6fn9QnjhTLX/YlF2o5LZAuO3BXIr3Imx5aGh7KnN4ktA
kqLTq7XyPWYs0KmyVUbxvFpwEsyx9iJLqS2M+sf5HTWB8C5VLtr4lHgZl7Llb20q5uHrKHsIHoMC
QdpJULRjtuT7XHfL/EX4w+iflWVQEx5PZeuxubKSH71d75hffC0AA8ldcgH2yIvTc3fMJT7wMxMY
GmetT6papT/iAegYGDPNss+Jb4dZb52HBqAmPBT0LbJU40RfSDtn6LcrDp2LcHf6A9YW38gBpPDi
iVQzfalyTIpT93M0LHKjfLI2uBEGGoomrm5axpe+8r7FOsmCwnG3OLTWBjecvZjaalxiZ3ypy+oG
HUNdIOdNXoe1wQ0f93rcK4BldHyJpRTBoIgOU1VvwUpXRjcxn/XE+9TyUPmc7H6IBKEP3rRs1ehX
HM5UgNCg4RE10IQvTds9d1VzEBUC7ESci9nq78sMmizKi+fz7MeEeKLDP1EFY9mh9LOuDWMLxOqh
byV6I6tbm6qj471LsN3KLqwGGLEX5cZ2GDPZQkhseDlt/Cv7hYnxHBqv6/jSFlGHw9Tnro2ziGNP
vujqv04/YO3tj7//7u2tpbJnNiRFVNAlCxdf5U3g2JL/OG94w3m7oXXsEq38UWfxq6oa9EMKdrGN
HGLNjgzn7VtXN1VaFxE4KC+LSVWhRlYdCOm7OKunkev07l2Nk3t03scY/rzYfZyCMrKIKpt2e205
zY1g3rkuZzi0KCDkMpdjEY1Dtpt9fTk1W1nHyiKbAM9SVFSMoK2JEtC5KQLo6Cw2rH/FQN3j2ryz
HxzQ8tRzFv9lrLh7jb7XOPA94oYtbbdaAlb6/qiJ8BSqSgfoQfHvkBgZrfKCEovjNnJs7Vg8elSn
mQrTriVgpqu0LGsVJqVKix50Rbxy0/1ULC7bwqivzKWJ0SGi6eKsFLCuRKLqGyokWyFXZdFv8ax8
fHyjJr5grF2KS5y5P6CO+1er2a3H4PCe/aDG8jFXw1nHN2rSnyD5ZaUl6+SAe6k/5qWo91XCxIar
rJmFERQXgM9ZRWBxQw0JCOHuLbUnnnteFm2iZsG7MMwJsfOIOoNUO3+g6WPRLNNj2vTE2viElYV2
j7//zrI1RYe/7S85rql5tp/SzPtjStmyUbJcmyAjMNrtWOtElnmkagpTpj4N8kU+ORU9L+8z0bNV
W8bononzqGLDgVr888DaT00bq0DN2ZlTZATErJu1BqtmHhVWB0aYzLNEyJJ6OXedjZBY5MyV+ZBg
fJ5491WaDRGdOy8OSD9uZOBrwcUEy6Z2adPJEurQ0AX93DsFYqPKDZbe93XY2HlSFzfcsqoqibIY
CmvweD0vdtjP1AJqKSvKQZxpciY+B2FqGiavIy+536CHmaZZABzG59O714rFmRRBOvXY2HglWBaV
ezOr5O04dDX0z6eHX3EXExFMOtCLTSqlL7SdK6cIqnrhfeiTNieH855glGvQkGrH6ViIl6XiHYoE
hf8M3LQ4Lxw6RsQqhDs4qKiog27BzMQ80ICjH+ztvFc/rsm7WDIulV+3Q9ocpKxBDDmCCuEOmZG7
RU9/fMkPDnkmJHjOWz21Ds9+ECuz/D3LRk3U5RyTegzdwctpfll688w27v5XncaIXt2YdIrGff2t
bPv7qfICgWpJpXJcS5Y3ioPOAxWV2H+sOr5RDlzJ9Rwj13Mc4pLU0fU3NB1CfJloEPgWN0yJq7jM
H4/lBremZ11kUBNDLGfCBNTh629knm9YtdyJurkBf/7zHG/Jb695ixHZ/G7CvSrs+cBjwB87lNEj
9OKfGTdNUZE2LthYT558GcZ8es1nK7WeWzBHznGQcprO5x2eTdxvwd28b3KlDsQmf825VSH1q9Tu
tMushCsT+gvxR6ih4K7nRQxupR/J0mXic1NWlP9VzQ1pN+L/ykKY6F+HVYBQjFV3yJwCrTeJDf6r
IHf6rTrnSqnsJ8HmO88XAOG4Me+sF9RQ+T13UhbgwkdHxez9xaZYhs6CatYsWif0202i059qWB8E
BJPNUBGFYnDZ6UjOoL2Sh4JSCSYsBbJgYEM67jdBUunGSsAV56VNEXGomI3fxim2Eg+pLW517Ju+
q5bmFRpAs/19HEpQjYFfgX5pMye2VAAhYsBzAr1YfuaiVFoM4n5yfCcrorxN5yED4VZTFl99oVJS
o0mxTPR0KQZBk2cO/d40D2STMvXKU+EiWkyLr7vQAgmcXwcWioh+eRHPTE4Z20gbVxJrk4VRNY0u
rTFPXvXErkj/oxyHqLL0xc9yr4g3guPaihtJEe3axiLSZy9tMu6TaXgWLUha+xgcicMM2ZOO7KWf
7pncOt2tfZYRS+Y0Tb1YWelB4LOkrm7RIPu88PxRNOm+x7XfxvSteKSJvwXVX9G2iRSvpNYXuFY6
1isb+8ygS44O+s5R2LSklY4z/1VWYk8TKNrSUfzpFeIRDB5bpd4VbzelPkZIFcEaoSlLCo87b9gZ
waPB7bTY4mZfWYu/oXInx9Wu3XsHxJUnRYcpGMriEZ8GokE2fy5gcafD49qDDCtjFmmpLj0kQ6K8
TeMeJxTsh+C6qwPQj+RBPGb7009amzPDvIQDkt+sccQLdnwfij0wYjRpb92SfWxUronXXRxkEs3s
ihe/n+/til8hc7hjrrORNnycGLkmZLdiKqEdzcbDSOaLJc/YDVrIIanoNPOecm/jKR9PkWvyPhas
69Tgg5gIQgJWqBdBwk57r+fMP9oVfnWMQdlxjlcdDyh3+PtmaOZgdN1xI9f5OK9yTcJHPdQTyZYZ
E1Syp4m5N8egmNtQ4Eis+8GbL1Sz5RtrS32cvXceXgMIuWjeTwdncVgZpLLLgFhj+djJZx885t7F
6Qlb+yQjOQUQKBaV446H3Boi3fFbkevH1JoeSkgzHz2wb7dA+GsLb2SlCSNC9DWdDqReyK4kEgWP
zbuJte8wXFwWPjinQVlxEGJY/uSWnr4TLx7dG4H7KBlOEj7JYC+YylmCiP307K19kuHuiT/jUmEc
+Ssn6HcGKr0K0nJTcGfFH01Qbz3TeEiGir76ot+XfIrACX4niv5LU2/hnD6OjK4J6qVVz9BGV06H
qe5AaCkvl6b4eR95RFnEebNRwPl4m3dNfK8UrLR52bivx23+WKnLUlzwZNbSX5SNvkh7+9WdPLqv
2q1D5NqHGYFA1CModfqRvBZyuHc89KtM7LM7F9fHD1P9suE+KwZgEkAm/kBoNZDxoBaA0CS6u8Op
neaNJGLNAIwgQOdRTlQ3/mGx3IC7Vlj3+mYqx/sk3gKOr9ztuybxo3Tl7JdQMDrYoKU5Gtmoxy+2
rx6GxL12FCYu1ddoWkiDsSj2jqw37iPWvs2IBlkMDGtW4bnt0OwzQqKW0Gu0XbzSITzLOYUREsa4
7XIgQYcD2K4O6BbJgprwLcHklfhskkG208hjbon+QARhQeNAVldnfkCm6dtZb2+ifO2m5dzq9XAA
tIfgwslpL5PWLnenR195fRPgO2aWB3aoZDiAYrKA+mrxGZiBp2MCeXr8ldU1iSDHCmcjXaruUE/Z
Hhc198db3bbwnmbcu254x4rvmTBfqqFOkVHeHgit+5s4I/kTiuhbggYrIctE+YLkzYEkSSYO7USj
yivDoin6wD6eSmY3ArkW9Iqqr0gA9qdnbO1rDF/3lNBetvT8AA2pCjKYALipuf5+evCVaGiSQdq0
TUvt2e1hovXBod7b0bGF16Ju2nn/h0R77SMMp4YSQ17GkrWvAPW/glkYgnpk2iIjWLNZw58Fy4Qz
QzbooHPPSqPM75ovlbLUH45vTefFDJM+0LYBtRpQ+T3UoEoJcXEiwKczPp9ehZXZMTG/AODWPgXu
9kCy+YXYkHBy5bTVzLQyOyZvoNOOYi7qojmMA8lCUil9NYzlj1LKNDr9+mtPOBrXu5R0VAsZZUya
AwcpcdgfiaKz0YpD6uvz4AeuCQMUY+K4ee41BxcEbfth1C2I95zsvJPH32CAYwkshVM2hzjrvBz4
5Lxewlmr8e30BK2EDBMD2EKhYJ6SpjnA0wJsp9+gmhMkuoyEC3KplN8ec48+1xvrsfY4I3VvvZkM
KZjtsb8lf1RSPdgtHjOoy8JK94VOn6zeu6myLdDvSgwxQYCSEU4IhYEdQzokDi/mfNhJT1wthfvZ
hhLd6UlccxLDy8dWqHyomXtIvFmHdCFLEDsiP8+/mZGwa9TCtRdz95C17excD0Vb26HnVpDqOv36
K05iov3qNLfB8WVXB2Ad7npbs90A6jyAModPpx+wMj8mvK8ERVSrNB4AOU59BawfNotULv+q8P7n
j+m/1Jt+/FfVs/3nf+PXPzRKwImKO+OX//ysC/z338d/8z9/59d/8c+LN33/rXhrzb/0y7/BuP9+
bvSt+/bLL3YlqOnmT/1bMz+9tX3e/Rwfb3j8m//XP/yPt5+jfJ6rt99/+6H7sjuOpuBYv/37j67+
/P035wjL+s/34//7D48f8Ptvh7fybenfcmRn/xruf/7N27e2+/03y/P/IYjLuc8IxDzA9gnDHN9+
/hF3/+Fy6hJUwTzic3ZEJpYa0Ibff7O9f3BbeNxHLdfxuXtE7ra6P/4R+Qc7km0RQrjv29xHL9pv
///1flmg/12w/yj74lEnZdfie35NtTwPVNdcwAch1sgAjjTJt0iS9SOd6yVSfS1uKb/RTlPcF52+
L3KZPfQIdw9FWj2V5HtHmHsnQf0LwhdZBm7qjY8eWFpVlorbZobSV0eTL8nMcDkm888QXEL52R5c
aFvEf/pQ0n7APdn0xPu7sd5iFvk1vHie8Jnn2RRHcQ9SHL7ZQCRrBQp/oZbITXFKGyw57zINQApu
GvMgjTn4fJd264D1887vf0v/nucTSoG08X2fAIXkm3eCAmB/RhiZo2Wkyf0kWXU5L/ESSObUAeA0
zkM2J7uEJcWtTPx+Nwr3S1P1/ScU76/9tJIhSeO3uklkmGMSX2IHiktitLxITMMnTWexc6YhWvAa
YdqO5RNEvi7e2eu/DeK9Adg/UeDGRzCQS0KATNiMeOYtUK3asqFxPQK5GkHQ4w6ii+n9zx91PTaX
zBtKoO2oc41jqh346F67d7LyVqM2fWf5S3G3iCW9VdUP5hT6XhV+DOowu3lT6IAPcWWBw7NOistx
TrJoKWuA0Echb37+SGskAmXv19egFJ/u/VTJsNGz/h5Pb6NVpH9apeSBM7jL3h8btiurJrv9+aMr
3NsR+0qQxDnY4sbEOlgpaqdqduq7ucv+XISDrtAZiknDzJFxC2cH8RCQvb+AMXJ84rkb2MtTv+jh
B0R28jCFuT+UvI9vYDsPqundb/ZUfTuS4Ya0cazPyUD/qmNQHpPJqXZJ75Fg7EZ5X2dWBwKEXO0Z
a74OsuRfROcnkV1Bq00NmbxOMpntlmQW9wq1rHtZogFayb4PBdhTLtVwBFs4lYr6vkThSbdpQNxl
vslyf3ruB/FUFvSm673sFnIudN/twMHe3EK9MfsDfeiXhNhRvMQ3w2DNFY77XXvz8wfIWDrcgw1d
oIqqvfn5w6vm9sZKM/zFODv+9Gr3PgORd8CnPJornt24vZQh75vs5uePBGnhv/7v5y8ty33yRDJf
SCstbkv0BIJzVTeXixJ3JXjgr9TCroaC2TDe3PmE/Z0HYOjQV5SVy3NNqxs0mbx1/W2ChpnPOXTu
0EXdwhiWIG3TKnQ6Nh7qPC5w201QWpJ5+9CCr+k2dlBXzHL5nOV1d5cCTuXVTWgNfLxVdpveO5yp
++GSTi3/Ksc0pGg8+SOLdX6t0OM61S95ra2n3LXmIPW88q0M+Siyt3kj/TAuA39GBJ/ZjDsC/MDc
MxFfs0bks0jTR11l9egi7S9GWbpf2yEPXBTKrjudf4VEn7r2cr53nbzdZ9Nc7Hmc7vJOo5DWZfIS
SPkhgPIw9CEc3l2M4NO8zQFlCKUu2xDAhiJymrID8VY7Xtdzgiaqflw+WXHP0bBFiydcIeLyMG0e
cNtjXxVzMm1Ejb9HPpuAyYFR13WFAw2j47byLqtvCKfoLKnqyEHFd0eXmV3//AHo+N6XkOlws049
Fpmfg0g96Z6Ksu+epixsxFcyCfoJcVzf8aTjQTy1buiWU/KSd7UVZK50A9GKJood97Lh+YKMsZrD
pKHuRrL18/L8l8hn29xG7CMQLsEnmFTFraXiOqZ+9v8I+67mZpWl619EFTncohws2XKUbighbBjC
kGGYX/+txmfvOvv53trnwpYtIZjQcXVP91IMTbJDV5kO0XVZbIXkqY+4/reRpNoS8XdApwlKkhti
lQyKcxx5q+zjNijX8RCLtZJWha/kZnvUWlGv/l0+/9NgA0FhjLqn4dgNiuXBEPhjoe1GoBelZmfL
2GbKYnSqBN10ITX//Sn/xL9/n2JA+JgAJ3C24E9QBMVLhAkWypZjan3VOJezUpN8wSCUTExaD4oN
Iscwgv62lP4PzTNnhf/X8sMiAp+oaJeoomeLZf55Vs8u+7Hi+lQtB5flex4n8TntF1bnqKdAnBmS
E/Z912SLEY0IV6NlhLo5GQvNkcBNax/KPv/w2qG/NIO5cY1i/NBSpdmjiUPpN+UQHNqGJxvReKjY
gAryqkiMiylMdu4qb8OZl23HelA33DHjJ2ioL0BMhj8Zst24SatumRrLo9FO/V5m+Q/4aD+avD1Z
aoK6cV6/m/+zHcVv+7E4K1pgnoZyWnYBWoUOsnz798X6A2i1sFiOqZlwNF0wnuvqf7ggoOBYkQ0S
ozuj0Jc8YebTKNmis1PT56nVoIyQYS0EsrfWhaMMu8bSID+9/1Uo9P8aB+wscIuLE2FQfuTB/Bfj
o/SrxqA0kULtqvW+R/5e5TXnGKWMPhTwzyBU60XVvc9OmmdTOtUZ6cr/q1HPbJL8g3IM1YbJhSWx
NAcWFvm2/zWIoUsFN8uqWKpOjX4TQqv2yDlgC93j8pTgiNGxdQt1aVRI727H5jJC260sRHbQoKLg
W0Um1XooszdrGJqNhnyUXz/oH27QP4wqEwZ69f+N0DFgmM52/58eo+c0ohboELnkabPPSTlNWpaq
PsOw/Ux7Q8ZNcs4axtdQDXJVI5/gaf5l8EI8OSi46/cZecsB654QOZxMczMWLNmMZtqtEC2WfuGh
6omSD3I7FuiAncXac590OOqWtdO+zFWxKKyxXLR9cLMCiz9D4pqvaGG5de2afenFtOl7tV6j3kW+
bkRnbnhdJ6turKt11XvTtkw7dTGoFeLGrYaC5EizOceObazRgLZdu05ZXxSTtYuCOf1+CvIaZ7g0
5dmxytNUyg7JY2g3BbEhNzrni6wWYHQEvbbFkKEGEMoCPaHXKGpp+xYqhJ8MTcOvRDPWzKgXVWlI
H5YFekdrOLY1tZ6OBjD6d1BJFf1FEmXR2sYz2jbxahFkbuNPzajtRZPtx0YpL3EZ3Jjrpt880Bdl
Kk9j3Y3bPhh8ZnB9MVNrXDjDOg5gs4y5mfqJemW54xzmX6Ztr4s89fY2+tKeRp5NKwsN+hbSnN7i
nvUbAE7NJsv0Z3Q99zlq59pgz+cmbtuVl48QTs0QryX6LC8mUQ/rWShIHHva6FZg+4ayUZ0Gy0S/
isy1d3HVnYyS9U9ew7StOo2vA9f7J84bCw1p+suEJsc+/IH+MSkw1LNiIybrCePNTsyJtXc3nhaN
40YCvcSenVzT95nZaH6Ws+e6Nq1NwlPvbKnZLQ48E6Ki/xRFXi3/XUbNRVf/IHrP0m0TvpCr6eaf
RWa6tutN7nVIuAZP3ZH38TZM3jq2QY+8NxCIlHxcInbs7lxvjDde4Iy+DYD2jPQodZs1yk+qvSem
sXMaLt9jiLX11I1I/++bZToM9UfcZjCAax7Gomt3juBRAbb/H4GBOR/tn9PQ0J0SjKurUErqn3qp
btE4lA0JRJy1zhoRvHkDr1ZppaNs9MS9baXJ5iALzYziSeG7dMr0ZRajtC0ci6U7tmuPW9YBG/bv
y+vCNf9TqriwVjTDhtxDPVv7zwTgoleRbmrow8JsyxAVUMLAsNb25KEBafE9Meuej5Xf1f0reoi+
peMrXTJqZeihIoFut6uK6ZHapyHDEc+29V5ipwyVpPj98aaf0u1wUvYHFIO4hYysQb8bdRHasvpu
BvmjKCMA3PyUV3rkymqpavYTfd1uxx/F7G6DfSls66sIypB+kLy9ZigNKVkd+x4qzRdZKJMk6lw9
0ptyZbR8V9V22Nfy7gg9mtDiWveSi5zkT2cWYRUbd1ffMENGWq9HdEunkj95Erxxb2d0xTbnyo4G
mGGwNE9H1e92LyOlSA4yWcWVt5DO8E6XeLke0WvJ1HvWVc9Kli9rIw3T/Dhk2ZeGj5hSwGrG523x
2pbys4cDmnC8z2MffUxf4xi5FKKNI8PKQzh6B1vGaxSUjf1WZGEZBA/YJJc0EH7K8hgZA9PdrNUI
KaGvTUw+ovhBYaTYZ45zTe3A9wrlbHosIoc3yNMQgmNXsQH9mwQKcGENdS80ddREkcaRho6GFlA3
1yqDM1EwK3J1ZS8rZeUWVeiZcUTbJN04WiN3+0eq7bdU2Oek7bIGFQabb9Zly+nEVOVkKzJyjTQa
0awpVqtnWnDaGLeSbwMqmkF5RNBAkW6OPw6/jbrzTpcETRWiSumr1ccLEx9pUo9o3zzHORuO7tPm
VBPWSXk1QRFEJTOBBeYiqOszrSwRH/JwPcbvXYxvg8BSJw9tQx7ZxJcoJhglZRKZ1hQ5AZaqxvoZ
TRLVyCMSTrtxMh42Wv8zlDzsdRSO0xeqw6+0ovPuoYlT1Bh6ROcjhCpfaBWIOlW5lV7zqUzuMcd5
DStj7+N05p4WeaX37qZbk6VRP5boT6JHWl6EXIujQTMvTeAP1g+tLg4M3Uo+/tTYrYGDCLR2PTT9
tgIx2KO8E0uKulpYuXtuU3YZBv7dgBUV98nWpk96loPC9oFhX2hliB5HxT7i9POC/kcOW6g2j7oy
roFUvmm/iSZxuPUyKe2CmwLAjLUI7DKky2mcTPMe6eReMv6TVk2YcHFH5eGQ1qiOnWUtzROzszD3
kohemS5+YM+FyfhSm8ZTIr+sGmQqOh7SD3f7n8IYnwLUiUxGESGr8SeIzdBEtUFTs3eGFBHOoodE
sYaoD4KhveR/ZEfe6nf6G4cQe6vdu3m3JDakQdLbxEjzoooAhjcm4UxL4BHJcqZq+z9cp/f6e1GC
XeproqIbiSc3tgBngBMQLUdD4WRXG2XIc3GnxQRKDqYufc6dl1wdo9YZtmpSbOiBZZpGQyN3QT2u
Fdv9ppVUaqyauYA9dk06kFYGUulkERqkn2Prif421fZpyMel1YKEPOvsxh1afEOe4LscIsiRcRR7
AEPd1Kf3Eq9YWrV1rEEXtIH0bNoKUVg7w2y25gtMhy9aHRw6CvMmjtoygZVm+/Q3Qp4hcYDWj5GO
ZSu6Y16imjx4xAY58hHtWRCR8xWtPrVASGZJTmSDmeuANa14eqUnCqYuGja80Pvolvgr8d0coq7Z
1EL62mNAES69YVsvszZVh5QGEmtE7izW94rRrWa5lIH7qrH/MWruy8J9gX6MgkJ5mDhwOGrTDghv
bLzrIv9GwvOjzO1w8qyTBtDVgkAZYxEF4BNdsa4CUtsZoxJMZIEOOj3dFGq/TW3v0Q3p1bIPvQSx
TjISroxUiB6vzZZa2p2aybl6AQ9lqx0ymewaXV0bibzbPA9bRY24js+KeqUO3iFPmsWAvHWi3nkC
pO4UIz53cbGgheFjHD2ho3NEEjIexx8DEstCXUi7U07E0/8RkBopKMH5kyXF2sMez/SClaabUL69
D5/ZBzKzYOg5QnqIYSYKbUWTRplVhr2Fc2XYkoGhfub48DJnfjgxAS21m5uPFBQtXuvhTqOirZJ9
cCXFFaCvS5x7L39xi6YkH7WDU1jIQYSaa9km7uSnpj3PDyYdRUNPEDB0uj3JAuIiEifaoCHj3Hph
TfVdevJeyGlr1WxDnKIF9UuGsiU0I/pssBvIGHEXsnvV25AYrffEu97fib9paE02AHRV90Qm9C1X
yoiehrOfaL+no1ZhGtX22uTjV1b/KsoRHZ86fUljIaFr9uMtK7stR6U+j3RDPq3Q+nSfEyeBw2ga
veFetWDDtPGHNsnm0KYocHTzaCHlz4jgq5+kzaGc4nXOrYU+as8dr6/QGjCj2aV3nc88P4smDz2Q
SN05V9WzP5i6NzQwedNgZ4NavXN13OVc3Rae/h7EX5ljziqThIBRnadJu6m9ekciZuxPmnpHE70W
VonV5yEf8hC+BFA7HuadFtGwDPfCRP6pMghjvBWwZO/2yaYG8ZJeNWkWut77ZpW/xLRjjuhPqPe7
cqfkS69OZKd0lnuUQlmmGdRkXIUkQ3ruXuFS7ZRebGh3ApBdNSkveSJ/dOifCRytVBJV9ca1qxV7
kjVE9DDHI7Nja97128ws/bzUoYJhgQXOVVga9qnfdRU6gUNukq4knWVw5TygLEwPs4RMxpmDOvVn
EMGzHuAMIxk1w2Q8W3WxaDlARsfwvp0RKtP1FmbQHEjZkOajO1rBbeT6u+DdjW6eDiVc3BQtoWHu
kSIfteBRZ/1mUtsdGUW1V35PFvhacTeqaWwqzAK1TiMyEhQneM670XenaSuAcBPlEZMR42hwrnBY
wXJRigzMpXds6ZTl0TIWFg4vx5Ao8x1AgbRmRLeOn/FNXjbvjBQN8QJdMcD6MFz7MPTeksZBV46F
h9IF8ZkoPm+oHbtcE6MW4BdaYZpnmyIcUNbnNoFKC/Kr6i5Is5Hwb+3+23m4uXqfTZG0sN5Z8UlG
GTEubWczTbckX9OO0SKN6u9zOW+XpemsWCyAVKURrQW90pgUKfzaNp/p2YahRa4IHmVw0Fvn1gz/
WVvkHL3mJfcbR/7gSOoF6IwP8CqaqUFHWTUIGZpTg/tOfQB2XdSdu2TG8ERT100W0b4FWrNs+PRE
25O1aoRWBnf0E1KxMVU5DzZ3hsukmz7NhQY3y80SEWvAVnAq5U+tGBHSt24pisIrnTzP7FvlSYQS
dW9mlaCpL0x7KFoSASQ1ctQdU5OnjiHpoURRhCfStn1ShWlZMd9wratSsf0AAdLHIAyoXPT9eHPQ
DB4x+YijEoHInHNnKo+cBVeDo2dN/ey6tU/cK8c8LMCiaEy76PLkSH+TryEU+cGKQ5+qUWqCmUlQ
TPWhzJUvYm6yftUg3Wfoi0dPItElWpjfpK5M/e5qGrVW3Y0S1lMQg8MkrFaVrz09PhYm/2Zp+8BZ
nm+7aLcoP7ZrpuDBVYiEPlFeVDf3uzgNa7t5cJaGw9D7nYhf6mC8KzFMLms8UMxJJOySNglDJkgS
Tan0bbN9QxAIbJjWi750z7nn7ltZrjNNRLiRXaaf3BkSn+Gs/KBGqIoeDrDh7CF+LWsc24edTA+w
sL2O1fu9aC+QiFFL95TtsFOycvvXRZ45vaci82mENNL5Itv54CZSFEbQHckDtEaLPFyEjMw3etOE
hdjliBP3a5yDi+rGuvYMBkHSnodR8el/pkNOw9UpggSQgIWA6HjXMjOk2ceiAZRivtAY6rz4ZrBn
rWmLhO9P+kqZwXqiugq9hVA8zpAW1rWr3MPUV6sS3JR37BDX6SqwGx9Vht6D2vX10rsg6zkyTRE1
nfgZy7XrZV80cFqeos1QzpX3K6npB1qzQBcRrRkrOOhZPcaZPAoE7/Ja/NDnvJ92CI+v6QalwJc1
ZbhXY/0duB85gZ64KV3nDv1PzS8pMLFGSY9lDEpBn87HAFlb1WEeuC8dk1HM4OjBlVDYC+54rFTE
JBEMdPoacmq4mEn81KjxMoVcRIrQbioV1P/uf3D+iwwQH41YXrtOu7fvSLB6lLCMSnRYZI2yQTen
jQ1lpBWwrOrsJuzVrJNMW0akt4VoPkrzqqCxEBC0F1Q3DonKE9hsIi8ipPDWRvAlOydUyEoa1XcW
4OQh/naY74rmRvxLPjkZVaNTnGWZLvrcitCy8gWRDJ8+mzznQ7oPxUv9IK0vPelW0palFtxQfaOP
b63vZXlE8qHv8m2n6btkUfbWrGJJj9bI4WmiCSaiPaVRmuGs0uATyxJ3D5kW6Wr7kcfHDoYh+iJs
WllvZq409QP6Jr7T+6RhB/2LDAQyDmxVvTXGSsC71SCwlA4OzWQtEH97ogXUsykyjOIgsnQdjO7D
COwvedARqPMdBuMS1jC90qXpWcmMpVcVp2lgYQYn669PbCTGa+old9pb7oCjxVs/aJe2nGAuikvb
guGD9la28l7Bhq5TdKrKUoQsoBEsHrYdfF88w5xyHAwZEPX0NY3f2phFmpKFcQ9aoueLrdqWdxpR
PjxP8fTp4oocV9Acagbd69QXlCgM026IksTn+AhHdSKZ2OH4DvT2Zfy2AZ7FClxph4Wu7X3V+7SE
tYB1ondpJFN2QHTqQybK0g2GIz24qH8H6NVyk6BsjizGeyuNqCi7s4b2CHU6RU2qPAy4D6k2bkWV
bZDX+0Bm8kFP3GU8qj80TlqQdtD2bd+vaBrqxEMc9QB3Hmn+smMvJMnR3Dye9YajQ2VrydKVi9xt
jgROkD1PCATOly4MFKggstPgTQiIcUh01H64zxYgSX5TQU/eUeyCcbiRiA9E/qMdifimnkW2sKI6
A8zI0hMRBdmYCEQ9rK3eO1fSa9Uw3vsCBt7Qr1J9MfJqj+hgRFZnUkCht8OlQSuEVIx3upzI1EZX
YQ94IGEppIzQqu+GqjaEf1kDDgqTBjIsVJeSH2iCF0rQqFo510yZFiasUoA98BywY5gNatRuHICN
xL00Y4JrTKXYM0XZkM6k92cMC0rKg0GUnawBBYBhMQ2whcg8ISecYMKiSY82LE3oxOOUo3+Tfp/9
4b8N11gtfDPzXnWp3unRFbevdrGPMxgxFSyIUt7boToidrZ0siRS4akF8NiYDYoRhHzfkO50ld0h
7SyG+L7yGCaQ+wBlaLY7omFUr4kcDi2Wtc/oZh+NVgIgd4I+93zTjU8loIiyRDk91T7H1nQXJvib
6D4FjCFVf2i1u+jHhcYLpKJMUY63BXEalLFRVCt9ao9EpUGKAJnKz0SdxM3EDY34huJ8I9FARNil
OBmc2TPF2ZP2nlV3uhJlE2c+0j0Xdoo/wcPMAOcVCirVISb+nHmoXxB468DRdxmBfRXQP5L+pZ2+
jLqBMpTix614OMn+h96v6ES9nbySFlCmi9ZVV/oKC4I3B1oC+Tkh/Z/0cMHxqmbx0uvMk00IjQbN
kpVHtzPmmZaKt7RGcST+QbJNxGojbHT0PObdodamO8IREVK53KD6IhaswIqlgGgbnpyef8Fr/arK
ne1OC0ftTiRWmOShUQ4Rr/L1ZCWHhCWfehoqnRqNagIwVXmQ0NBq5eG5ziWZfgIbik3YL0SdqmPM
8kph9dr22I5ERIW+N8QUxMeF6awrGWyh1GjBnel3n1KgUbSvgaI/ik0Z76sxu9LjUJYn0jBuWnPD
PIMsP4lG6FpV2Y6l90VbnqXiyjLk9rS3FDtPa6FnKxO56nRj5NmHPI5f+2+LXbVBeYjuYGYPXvbP
A1o10EyQx/atA1iI2Q9PvDfSDwOb5htpSb8d22ztVdOzhiJIJDWF0d5mmqmV44QALM0smIyIZL/W
Fc9V2y3YwK+djX6wMN+hoGYxonVYdSRWW+4j6epwfsxUf0w1UGcAgrgL3RXG7DPqxiwyM4FkwKIk
hm8YHorYAu0YA191m5cWsCfZHWTHBLXz2acb+hepIhHCAhEyhnZsqDcV6rdSmj5J4ALbnrSQvFid
2HA3otA3JAppZKA6YGDts9I3V9Mbf8jN1STflG27m0Xu5MCpN/mn48wamGCNuoJxnjU3C2wK75L8
F1hYj8DOn/pULmevcXbuYHIh241VSpQGCfIGk6iEkYRAJ57Yvuog9hqzQMZu5KrNxkVrHc4cWG0g
XAw7hw1NaHqeTXsVnxO+M0OVhGJKgXwQ9XNqtDtyu+rAgj7CTEHzKFlydcp1pyCIYdrJBmGqap8t
LaN9ZFDFDXaRsKvWligUiD6a0G44O7EsM/fogI7ha18LjiCbCmQZAwOd9NgiQIxPdWIsBsedn0Qg
VAWJINitxUmOwLj/jaI6sPpYyZamKY/zWqSD951NyqHXrEULi3hI9Ts5f3bF1kZlbWkBU1Wb4wmp
wSCLoUNgCaPwsu8AAmoqsW64+mHVO3LQJvvXUUuTZh9Aj3h1MHvyKYzq1uhXTmeglIY378vshCPU
XHn6C3n9QZ2G9IqY2q41nFXv1jdCBnBreoLs+U7W5kpU7jcB8AJ2uaquRNaGtKGEA9uDsnFKsS7I
k0EWzAP1c6J0XHiTukL20SqFGxJAZHAgiM6Sgh1Gq8HYxxg7tGYsgw0hDTPKkKrTK1dsn5BqN7C/
YR9/q9y5BByBXAAFCUlUXhsR8rtejaLwETyG1Stmt1Rh2XOfgSvV946ZX4UVPEbIBvhWD3f46Cf3
w4C1747x/I3YYIg115eR198ZyGewgn2gBivdgWnImoXZihPtPrIOo8HzLl78CmOPwlWwikACI+SC
sJD14XzG4KRcDKdAA1QJyVHq3hX2WmK27w5oCd1V5qtBX+gyO+KcOMwkKENRw4IzUmjC0lwWuSX8
IPCuOD+1arLxKPrgBLBlAacnJESVyGtI5Z1XDNlj01MGe4zGkBPbjqvRbL+MAh/D0Lf7GnjZlzGk
H8XUIl3Afg7K/FvEwbcKDlOwXnDrNkgr3pdT/16C9uCkEapj2CWyKPPNvLW990q0aSrDgmsawsmA
h8jVcvS3RoPl5ZqLLJdPFKRqav1OYAIBjoXerA3b3pODwE3jICSK0k8miK97EEwop+Aqmx1hLWSF
yDbY2LqyEXB3epB9g54t8MyBqhAyQaELRSm3pZi2FWBviq8QHCoS/mQMYAI38C1HngkZmQBGIHeD
+YiPIhlIeyJRYVfJrjLYLoOGkdAWQW9ukG+6a6FtSGrQNSSCEJJfKm52KKvVZGRwMVXQ2Piu40hT
PMg70Xlq2IdqMJYKOoBkfYzec3mIis/3sfNCCy5qowXPhMTQmFF2JBSIhcjeXBHHxfovtoYSs2sv
1ndWoDxoQekeLFlbHjBpOMkEtFu9s/YMa9c3/fssLCjegmqHVWZ+ET3/LfREFZxYHC+czt0ojrJF
psOvyLGhPHCmOypGCSdoR2h9QZmk7U2DgiSJSK+2OXzG1ZaCQLWXhVl3YKkOnAMOhNn/aGCyUcm+
3ZM3OeuusLfETzZU0C/iZ4qDncl1ZYV5CcwT46ap6CqyqYxPBr+UMCUSY24XLHHycC2NxCe8jmxS
ciXJ4xSdtcs6d02OXFZZv/DoxPi+DiZIaiDgkm1tIC5kgtq9u1ZacaC/yT6eMSZbRwZD8xvi09vy
ygUw+ULkF+FmPok/GhlqXce+7ZXIdxVHCT+ZpkF6Jit2nmiuFEucwxsQKg0lBoETCphpFqSQWgPP
sI1tlyKFSc/Ps/pJgmy+SA/6M6hzOS8JStbN0bRZ6ieetSlMuAjDiqjOsac70oEipFpHVctCHGY8
jnG6dkf7LAuxIAVXQsHR5/lY3qctaRhdie/ZmXZzFkQQJXPAQ8SHYcShY5hR9BnyHKLWBZjp2ec+
qHa1M27m97GxtM9EL0Q33F0pQ/ammJ9pOtwgVb//piRiDg+RmKm/6oV98NAQmcI79C2Xa3eaATo/
a4kBWz4Lp7ik5WQr17P282yDU+dVt8Csv9mIkBA9PdC7k5sgawiOkdJBbtrqZciVN/psGrV7Inw1
r8NaYnktWh2NoxwBg+3ZZs/00IBry7LqnmhJLGjoqjPmLzooVZC0dAbqncboxYCLMRfkSM6zRCvB
NQ5QzETvVuh8bt0Uc7rnMPopQkQmwRDvhOccNCNezHyAERFP0KhI2HMH6EI7vhi1dnCZuRrwMPhy
B9vEUPXRu3JW7ZV02vxlrYjAQZyLnxxY9QwnY3wya2ht0cTFR8rkJSc0aUQ/nex3M7DZ3rLWqwdt
u1X/0qOqsYXo2wvR5qzmhrb68rRPwsdJepB8RMrCJQCGS1KQEPyZ2glvncb+M1VPFFES/QZQ741E
K0lbcvDoNeiNtUBSRJ6yPU7ArQnbnfF3j4sFWutuNflF6vEv6FmsDcd+TAM1N86Q3VWGlBPBC0As
sRVl8bRrBraZ7wxVj1S1099hdsS3nyk+SnHRpgeABEWAfCwsntWsTeHuPT6+w1onBic3Ui/5emjh
XVDwld6Y0z6K9yDIPmacuAVglfYeYHe+JjvZSOtrDvXXm8ZWpt4a5TnvfGlC+82WdZ6sFLqa25CC
0Mww8dA19MkJGsSgEQEHGTi0lxxqOtcQoDGmVWE0T8iuRBgPWAzhCqh6ukF3r12Kg/I68kh6A1aK
vSGIogUflHnx6lk3sp85XBqCAMjdWUvNO0ywITMdzNrDQkD1b7+EN13L6b31snfu/Eo5css7I1vw
wnn2OsQJFAguApJnP77dscD68pr2ezCT46DzFbn2MAPWDUJek8mv5CR4WuYDDHlTx+HUZNaSO0/j
d9mKDybEJagxCwNxVuSxuIn2pYIArELZcmhPjhgzOqlGONAHqK9d1qV8ogh+XtcoKmSHenORTvFJ
2ojMtKZzjx1K+qbJRcTWB1n4FJExcsR4g3JRBYBfoLwCwpCN5dAB6CZ9gLdQPHzVCxDmKOZsDZTI
2eV9ushbVM2GpTiLEkrXyCBukZzfMvtlgJtH5mIOQW2iTpOOZoxEzRQVoAUiW8ItlklcPCgwOJn9
Z2BeZ0JKduhU/4H6WYeqAOMq5jWp4bzgWVit2JKfRDWjHn8W429AkW7Q9e6TsJoVBXPiZLxZYria
xYZ0GGUNUPYAaXD6mYLa76rutXXGlZWUe9Lgag5cBTEj1Ja6uOUHmeJ0KXEl7W9ceM8as2agyFDZ
h5jQZiEuL2Zh3fXJp3Uka528JdnHQAHeKVjjJqBP0vvI0YQaa15Qiusx5w6ReLA8vpBF9lzW6UGf
4CPDhokhSliqPuFomOaT4JaqOn8g3eBDC77pe8TfagaguerWfaot087F2QMRkfU3ixwhgGSoPtlD
dE+6jeLgOzx40fDMMtVe+/qTvDC9wm1gz6vJ2s751yxJcNL2N7dJaulSTcWJVOxfz3UCnOyxcLAl
XtFb81xoUpquPOt2Pxvy85tENhMrTqVXLR3IRloFco/swPI9ppxpzYkCaZFletMMFL1EYJpyIig0
FmfVexu89s4yYU4YFO71N7oHjIuCRpVrA5vP24XzsGs0qnLzmabmiD0SaCjUWsbNZmzq7Ww1EPmT
EWyd68lnmv5BES5KUCIjNK+6r+GLnCd4ADe4ZfOmNzkg52whjOZZR7N4n1ayoqXBYTzkRA8nWj/y
Zuf1QpnRR7LpuLVOmbed1Qe5WZOp3otiR5MnXhoQLSmNdj8V2mqq0nBEHv7Q9SdSAqQM2vJDV7uL
yZEVQx6Zbb4EajnnkxHr6CR9yeBGGtq+qLWNBaO7gflM5iotJCWioBbQbUTOKqKjhBfWYwzg+EXh
EMqwsq8E6M8ifnKnN4ddtPVf6uUvVUOvFOEXGVogNjvRTscJNn/dmSE9p+fZPT3WCHnRf7SNbZu9
A4Ajuz7WGCArYPdYWsZNX7rJ0jBOOqJMRKEULRZTcuinbhvrmAxZcayuPg17S2liOYVcSOUSyaEC
1yHI0Q0Ovs7omUBeCaDLug+jWf3FrXOaC9EE7HTTKP0uyV/J2SRWIENNydM7PF+yBMmupWgoBYgN
CJ7BQ9INKI3CypW7g/y5S6e+0sydtl1mQYKDUzBXs+GOHDGK8v6tAAs1jVjQrnS7OM5RD4KjKdLh
4YgYm2UEBWosxt+G/EzKS4d3R4LLsMRel8hNrynOAqlFURmpaEcp01WHk/9jn6BDp7ZRxmBOdLKM
PCKPzLPqlzpvfcrjaIV7qJNhWQvEu2vKAMjbpemUB1p9IjHaFBFzNDIELYHHaOpcZDcAdcS0JJF/
kwG6fplW1tPsbZG8EkF7zhVtobW/xkyeGzDozU2jaEuiL5KrlHrFuS18vUCJhUQ/zKARFtVu2ict
HpdmZd/KD4JB/tuLSnN3hyLQawL5JWoqTkN+IMic4hFJCsBTJnsp+L6E70Ew4v8j6sq23NS17Rcx
BhKI5hVw31bfvDCS7BQgAUICBOjr78T7nHseQmxXpeIyIK0112xWZHMFPle0jwzuh/QT9hv+yBaJ
mb3/siKGoNB+IbQHnzxczfGuprWkapynuItSt+kvj+sTJVdceEnstHcoRd+msU/WnWmt7Vo3PhaD
fDR260c2cFx9De4d7k2P+m2t2dYPLHZPBjDX+nD981gFxIBgypI+aVQRovZfees8lgjmAMkEQgS9
RtllIORE6FAfn/b6T1te/Im+1zpwfXMPkpD1bovejnpIZPDpV+XrgOloP7w9mH4rVY7ZfV1Xu0eL
iXdZ4SSvoHHhy7dGYH9Zd3zVdF9Tc1j/i2ZdrNb9aEDh97k23+uZK9FDQbb3Epfflvzbx1ZrLwv5
FkyDEuH2xwcwhfsIPGi0WkECntyNIjPW9dv9SnBY6Rhr0fhga+R92gn7ROWalzmcTR6/r7yq9fvW
zd2rv5t5/HjgCHipxtUs6u60jm96r09VYK5Nn4MAMIJ8EKubV7hZbLFEUfbv+MMP/aSq45d5sD8r
P9jG9FfO+Us1DglB9TrG7qErmu36hlYCGB/bXx7F6AmsVfwn/3+rKtmd+AxijC9vunbT9c0FMSYY
aNzX08CCDTrWR4e73inrHRONTbICIeuGULrsy4tvue99eF2DdV3t16VmHbWsm8T6MVfGOc6226y0
xZXwFyHOftbldj25rlccGy8H4bf5TT0fhN74z/q3WLxDrsVGCvvPuiYBpLOYgndAHibPJOu9s25O
649YeYQ0lldVTul/2WZTBKWxQ8Hw/JcNbTBf9oMIMqH+L1xxfzWx/89kb0a1H+vvu65wQZQuufu5
7gore8wbopS3IxQpoGWB0NIz+obE6WStWhmZXsX89ij1/3s+HztGjm8UC4gKk9h0SJRaT/jK2Fg3
kPUDN6LEZ9ykj29+bDiYNG0oq07rQrpeC+2wcfzp93qGVi7x+tMrvEFfVUmJKXIl1Hkliq1F8jpe
wwAKDqyf66hyXUR9PT2J6geA/qD06zqXW6F1TskviFLfuTqu88x1wuoDa/OX6vco2YbQ8FDPFdD3
IW2k+cbC+bNOMCCm304dqKxA8Nb54FrcedOQ5pG4rENsL+++1p83wN411EhomsMPmb+vg48iRyOK
roTYeTNVyykGjFgo8+PP9SdXGCnEaAHR36zvG461vzlmKmTQgE3cbT2VB5A9HoPhAP0yCHi/O7Nd
B1wQKYNyEdEUsoH7SjJY50Tr3zKMYEMd7IvWexAd4LSJqa4GJzQcb14Al40AREq3bxMkzOp9I/v6
7vnQnkuMGD6X1n3qVTX9lIFOB4+CvDgoCzakiV68cuFb5k3teYbo6xTD52sLykX54kcqTNo4N79h
aLB5/PPeLpcRjIGveXRsGjcivw+VF+zgkOscWuoVV0hmiw0El827ADqbhLFVP3Y/jIv5qVz/L6eF
eW+NG2V5NLZXakRwEK11dkvs0bttag8aIn/+wrJ+VesbjjCGYUoywFHoHwyp1UtoUPOqSLAT4WV5
ZsRptw26jBd3ouBG9gjMDHCpP/45JuB31Q7NV09EmI6z098b3jR7yCCXQzFP0zWoHS+T86tisDwI
JoAvIC2wpGx4Vo/tMyPQs8LOxqaVijbQDW4B5I5ZDQh56AK2EfXUJu1Ec5RJnvOOpMutEvU+VMNy
pqA4jo7hCRkGd6dBIwa15UePs8jCPpgyr4ZwCfKx1FIxZeFSAV1oD4GKUdLqVwIsY3aat6roQ5gD
j2PSd6lq49+tdrGt2/hP2VRVhhGv5lMme0TLtR4+ABjMvOWkfjPOdOrBAuZD+dW4y3veOX991tqk
KoajmZf73Esv0c2YgeC7HRl+cwe2CnhDLdSOLtvEknXJghknfAurXVDCnRyx1X3Go1+FYOOh6haU
k3x6JuiDcos6WcVjm9SeAp1qHcL2zX2O2ptQ5HMwtNmUsGsOKXRfHpgrDUTQiWNdA06EuPWEv7Xl
gEk1Lg2kguwniq0VhlEJUWADhP14V7ihoWkYk7+BjJs0z+mUqqZ4GlziHoLpaaSdl8ZSJdYniLic
4uhAFmCl8xghSMiHhz4GDdBlqHLITGTfqf5lrR8mJNdtMo0goiCCM4Em7gjfhhtaavQ9k7uKll+G
MjrPSu915F8tAWwMgqCA9CDxjePsm9LazEbbtmnuRdnu88KcMBedDrS6YAA3pe6k6sQdEFkoAC9x
aKEw95vbtEd3PemxTSMDT83Ifc+rpYCYbg+R8rsHaGIXSzgj5CF5J0ENgmHjYQ/7UaTFVR6JtxGM
4boIvjyDOhTW6jt89Fu4vpBsyReS1mqvGvxAiFn5rsNZbUb7u/TApgch9jA7xe8BI318jwEaACco
WzZwfpjlWvvAXoO2d2/+bPwd9YHCDLYVm4CWO2RvQjO1TC04pSiF1PQS2OoEqPZPUUz9kdArL5xg
b8Jgi6YdUcUjEtQ9Bb8DiMXpxo/nO/yz4s2cY+5gx4uu6zIdYlpmBHoAYEz7nvlkA1OBGzXOX9rG
kNJpurHsWbUu2K9VUGS6cn78cvgdKXhRdJDWPw6s5vte7GqLtUnHYZ+5KWEeT4Vefx5usQYhZanq
oDp3ZQFGwAwzYV58T95wpBR5yoOYUz1YJ/NhCJwSvmwFifE5OkW6lGsmlf8nGwVWh2nN8Jp6RGzP
yJnDJHHAr9CHWRG6wIKhFkcI1GuHcD9sx3QBpEbVfjTTRcbLSpZYjpU3vheM3InvfIicPrusSuPC
fvaRBXu8RFwFFCNOJftESNmmFdU96HsqQJ5CUWdgC3oZwnMMxk22S0a3iTIjbYunRUqlYVgEBiQv
mhqDl5ZvZsuKrHJDdus4hZGGqmVaoNgMXfM+MVkmzPb+XgVQcmoldp0CDl63t6GJ9pE3LuloK7uB
gc3Jb3W/0X4ltxKqFihBi0zB7eWGy9rYdhN3fbzV4BltZ9G9wD72yqn3XQsDXFjIbetoCNegqAlp
lx8cHqatGvFuHCddRt/ie3I34WO1c6MmbVr7CtVjcO6d8hOEHZtVhJ3iKJ+SOQhsEiqlMNiLwAbt
pyRkFKxQv0/9qP4eOmL2c9TwBHY3N1P+aumAO0C2fjbTeAszA0z23W3kThuXgYHDISS42cAXO2KS
Yq0WVR/fZ5BvYHYBdayk56gjp7qekhowNatk1oUAm0TNEysm4HZJMbhwvSj5drBYJjtDDmt0QNLj
40z8Enyllh+MyrMSt1bimetcRN9QNs7p4nk4s8GQ+OHCd2xZd+wc0xXuoT1p91VMoe8rMSYM+5Qz
LDSVjzUaDN5Euvm79SOZRUtwDcNZAZaPbgwXrDAm2Ias+w0c/nMaXw3S57Mwp2TfEPcLuscJ8ga4
HJDoJYTvEbCLbl81jKRxiI9TNNPz0DRsj06zCUs4MFsYfC4NjH1ikyKfZgZRSyqIUYYgFVOvUteP
EMCJO2ZC2lwS0jnckjZw0pijsoBDyCVs4yrrkf1cQwyc0qDzM23uDq+mbM7X/7GM9ogge1WBqJMe
imgoodq04368iRGEmcC9F9dwU6W2clBks8nfMYJrBbUGtm7Jj3ZaF3oP58Xhz0FYlKlDsKp7Er93
vMjMxUaIzaI5Dn3/A49vm/pqCnYDbGCzwYnDrOv9cw8wIgUf5wDUs07wG7S4WK1J8pbd4D0zZX1Y
gt9W/vEbJ7Ha/d33vZvGetgF3KRFgK0pXhmUAeFRVjfuxUPtxkAsFbMsUzJb8Mk8d9sP1Ytrc5Fp
9PP4Jad1o0FVBppViozANOryDQ+mV4fBNlhNuPGBuqARquyfeuIbPnr3lSgJNtyGEH4xy/gNxyfY
NRGwK0Tdpm5V10nNUKTHdfXThPGhZd2Q8M5NctGAmJxPIm2WtdLxFYJGYFeJSt5JBxBn+x77pA9R
gzWggTr501wjiBJeJyJZfQ+ogKy0whoHELpu9Acw33nPYSyRdHdta7OH31sMFfUz3stdFUal3oIa
JcIuL+lwQ/0Ms6AwgoRyeFaYZtbHHgQBT5/VOA6p7OJ268W/B6MwcSBdl7U0QwjAX4mMXpRA8st4
YQ7mEriuo2CYL5SbOg6bFDjBsRs/RQWTkbBDrwQLhWSxasNY351jtQ+djm6ctsU9MrN71PjNQUIi
z8fm2pvoR/X6J0cTgIEVv0wgrCGTAYc4r36hQcLQuJ8yPqK2hkQOkKrTa2Cow6bYsxa6ObB4UXWX
Yt7O1H2PVj9QWw6fVmL17jsVJyE5L46L4XPEj0GlbznEK0gNNS90dP/W6D6XRfFkrHAAxn3sZlgE
dszHXQAlo9e1KGsixE2QvksKPpANzk+X1Lr/yLs8garkCZEkImENMxnpo3+W54m7Lw0mDvD/MVsd
dDKjBT3ZLRt7vWNDXGzyCUpzaSbIFGacgZDuuwG3UEkXdguDuU6hdAaHYQotxDxY99gyfXSLd6yb
+ByPuOdb2PNnLZqCxHRdlHS+ujcTKDNibJq0IFD06ohcZege+qhpLgVSoDYRPQ4GRfjY3xCjkTGC
MVlZWDCHjU7HqT81prt3pIovvSO2YLSmBeUHbsYCAMouJy0akwKWf3Eb7cbAG9L6HyipYZgzFGiv
mbPNrfR3CLe5jQ3GNLPwxrQowj3eF5B34lwMXt5UUs8XouZtTVYnAONXOx5pAKzEw91sLM+Qb3mA
7BLL7FgduRd2ewnVV90BbOUADRVx9YZRDKkoPTYlNrtCXRuLHKiyxl47wGQhHHAv41b4NjH3sml0
3HOgx2lXrrXxXLI+K2Eo8hXOsDIYnPKvyOXrUKv6g/dag+iu53OzHh5P+zASKBLka9kwDHZ54x0j
p0Xrbl2APIvZuU4H0y2OtFs/VsFTrAM3bWF3sCtnGjw9XnNb/y+sBzC6DYQPSmXZgukdhN0p6i0e
Kn/B9sXTXAeYhPQVYuinJry1JCjSYQZBM3e74Oa5ecY1PyD7Y37p1oOsDX6MwpxsEWcJwRLmzcV/
DvBmEqcA1GbiOR815Je5pp/Ex0XACqeEhQqelkpUKa4dmfRc9hiIjd5bi09s7Jb8E0qDautUvE1z
xOulk4DQGyxLc5pDak6PR6Fyoi7Jx6JDdt1ks2XJo4MYW1Do4+mA/oaeyTJQsCjxSIzW2UYo3zIC
MoWVBdt6bBkPADSPfe7Z93gJyr1j3GEHAqf3UczetokUySJwddHgsPmOHEy+1Z3d+m6TZxY78/so
wMJ282n+W4Fi5oRLsoStvCGRxey8Zqf4HDzPsQJznoxkz0xzq8aIb/BZ8UPnsOHCO19sp7HIk06z
rxipnldN3Phg4ULWKzUgodmSq/W9CLuBavaA6VJNK4GCDFdaJQfvHPIGO1e0MOh1K3dTzqH86Jv5
CWVZWOh9pEaD7RQJ7amZm1MUzbCsM+7L7MzXSUb5k67a+wSDtpeOwzfFidxXf+x+6dbXTy7hPZRp
bXILZM9IApe0Hz7jToGzWN4kcVjzHU7CkqFhHrOuNtGRGpiV+XquL0uP1dOXz7Ch8LeCWbKH91v8
NkTqXITetAeJ0t31VYNQ9AKR607Qyw/oXoJFujfaoSuL5/jex7d6qNmLlv9EfRkdEE/pQiae238P
ufYvmhVflQ/PHg4jNcu1vBTrs6ap5SEqLWaGBMMtQhnb4I5wL+j0mgRmu+S9iiAUVbZEHGSNULHx
ORLT8sGb76kAcsCp6s6+V4ByxcYLgIknty6mS49RMfot0r5WtiArmXD4TdFjAU5YR0MObOzr/ivw
6vg048O+Sb7Mt4jVR7cnGmp3thyZVhXkFwPZNSXtnzicLlBaudUe0xGT2bG3F7+30QY3J0MvS+1F
mck/9RXacryp57KCRqEsxC8VAXMOS+1dQdfl+1wr57CoFoPmagoSHzGrV43L5gRDWLoJkUv5EfDu
KKONlEHzN+fBWXJv+MfQ4AYem/tHyOZFz2UETUj0rgNomLDnfoeT1L+w6PwFJmy/AxlVSWy96Gue
/tbhAEgAiNoGTZ6qUn+mcGOp+K8cyBjNw+6t0x7GGB35QgofpIglpLCXYuHjE7Xo72e/977hTCjS
ctDltRRsus9IjEzGIaffHP6OyQRvSxSMcFdw/Lk8D2aAyUUzDdtlzv0N9Zg5dq51n9yuHBIdAJDn
MYcplGV3p+Xi3QeVYAfOZI5RsgOs9sBgULxHsqmOkhreyGd0LLvFLNWd6ZNHND21oK1NTMwvHNXl
c9Simqin5RNeHcMWI3K9s+0y4beM+v3so75EOxBePeBfxzqs+x1kbe5zzj3Iibu+eJn9+IVzgT1I
MXJcYivfWCxDFM8m3j+e9hOcsFGWqp0HN6VNT8MigzeM24FT2A0nth6o4/QnKsoIt4W7ixvfvQSy
Ipe6gPBHA0ju7aAvLPSQulcaNe3t0r2CGpcIy8yXBIiYlbNDV+tPmmJQDmAgHL00olNxQFZBdCv6
0qBJf1poFbznei7ukeJvAGXel7JSVxX6+ZOom83c5uVbEcNkMZ/21RhfAp9Xf1biLYEh5FjpVb2m
YVbej33m4Wfsii6AiqaSzN+0JdT3drbRTuSQ3WEJ6p9MXQaHMEcHOMUh+2B2Ymnhje4xBMT20Wq0
9AJjCyw/KCpFBvnwVz3P9kfAL03J4qeCoSVQpEG8Qx2zmZboe5hBhJlyccbnJa6k1+KqavfElHLg
wOdu5NA257r32ozBGekEZNKHRIY4J6/tIBusvFdJnLect2ju4iBAWA/6Fdd1zaWdEYM7ttNdqMjc
p7k4Ov1iz3XHUD1WrNsOYY/lqSDPsiqDm481/YaJNLsxUarNWAyXEnMBKUFI0K335tk7Aen9mfXW
oD4Kgw2du3EDbbuF/gy+im7ckJNq6nCDsxJtOmcMnxl0CVVkyycJK6TKUgqvK2I3eTXb17pgqOyK
7lpEsb0Q7B1nxKFqEGmn+llg2KGXsjl5EyZvi6oqxFzlmSNrH4nq4Ia6Pqw2Otue/nfodNSeKNd5
BjMHXNBayUusZmgz20nseulKlFUDbhACAnCIPt5PHFx0odVooWT9JmbHzRxV3vq17mMQksKRQ2+m
vkbv3LZ3BrNExBAW3ZYV8TZsUewN6ImvUrgJ6vTgthS9+2QWfgShSx4XY9k5njdm/Y/DSnYYXOKR
W+fyQkEgOvR1viv8oTitGQlHArrgv48er8liYZkQDorp9Qt2PbjwNQApsvuioddupatADhxbfqkc
l41H2gcknSescWM3o9tav2IdP5mi2D3KMOzJoYX/FGhcttpgLsnPuRMQsNk1MFFt+TUGsBRVGjZW
6hr3hf50Na/3ImLuxl3DlHFiln1sPCCARTdndJkAR3fVcsuBSwaJw+Bn5tPhJHznZZxnKJyCetjR
Dpxth0igGnI4A37uzyKY8Qj2wqkpSjczQRidHofQ88FcpKJOKVPREwxpUTKr3Nmy2gmf3PW1wTUv
AYCIGtvqQflxdNNBXWGuXJuDJ0N2J45MFKDDW+ymIfiU51jHN09UZDsvKMsK4YqnplTVOSjbu/al
eBpUldXo0m+GN7uWR8dAWwRsIXdnM5fNgosEYkgIZ+etGhy0AG2MGtkYdO4er5EAJPWlQaIINlss
RRjdOuj3Gtqldax+1YtXfKkWoHxYFMGpYl74jrFnUqP1xSUJtaqVQXjM4bZ7pH7/t5EOeEplrjAe
8OL8Mi/p3DJ1ZQ5Fv1ANVTL2bglJGM5hS7vD5Ar2D+uAC/BYDncfFlUOgWtKH5TmwAWBL0gLzTzc
TatTFdqnESpiiJpht43J9bj3ATmfiogWl6kqYU4EcHVjJh0fFxbZXe3CO4v10ZKMHuZRzJ1ieBhF
HjwCSA5rMLYZSwYyEDHL3s5AGCpv2PcA03ekaDX41bU4ExbsrPTKa+513V70FTBkEh6shiPA6C/P
kYeZQdDDnQzcs3eEjN2CXIBU7Bv4zIrp2XPJeYzrADUNYE0Dq9JdMHg/I50PcHaudwT3dQKiSX2r
Wfg54Qpo99C4zscQtV/iLaW3Vzn6NRRBJyQLw751uBd5CedTEdmTKD2SWWq2pQ9jr2qsls+mxlbT
zCY64JpASkbI3uAZv8+R2pD1lqmtdvORoofNnaxYHcPo0OSnWBTtTQWqvWEbX7a1AG+I989x1Dtn
Dao4EI52eIu56GFr182n/x1QxYHUHDnFRrdA9Svuj+dGanN+PPInCCvKADZaMd4hjIwrq68OdCuT
RsCgB//dEMj+TXoBOEqV2ZeN7mEQiUmI8WDHN+VMXye/TAvwKT9Q57zkpQ82soOdT6qcbkluaywx
GIqlAeqBjMjSuT4OuOVPESIk4ZaMlwwAr+Nc0eexmps7lptzLsr45PZek+UVGXZVMP+Kw2raw9el
S1pM6XZhIetzmVc7x4n1DsiBC+tpRJHA1/TDcJgPul09bbqY8WdWYO4Qj1wDkwuhiwwgCVENZoWj
u8BldCyXFzsOZzZ3f5HyRW5BmQXT0m18gDF3HdYZRd7CuQmb/OqgZSh5gZ0QIkw1kRLXd+Umj9t0
ID4wQNgGbGUzwMqCc2fvzPzv6LodcJLoXhRRAGOGP9rp4hOrOwM8rjzlAFxvrnRwKVXLX12M730Z
jm9zjN+0wPl7bzGtS0xQAz4i4lrHjrhO6JFRzxpzUeHBJcVfOCrCVBj+6omPGwbbzhTpC/qyDuy0
EgFS8Ms4DblHkqiEOEMEsBdqUH2gXcehl6AklMsmGBRNJlEGnwAaJZTEfr5jYHSPXTvtyxCIauRV
dSopWBgdzX8Qw370PUwBUCh/rA8K15HbsW4WdJZSLFCbw96xWWBOSeYe20eDMrMsrtVSYoZfU/nv
I7JyEqTX5gkWA9hp84KZDZuJTdV64WGlBCYR6+vj2ePQV324Awt4AaRUF/f/faFDZZMQUw17FQ3V
RuQdpA+M0JdSz1kwe/H98cyTw5C53SB2j6fxHHbnbnH/gX9r/uQiNddvR/hawWJQ5FX3WQcFxZ0w
59tqfdqVEC05k7qTPpAXKCOuU8PfeUymP3oav9jo5a+9ZPPO4crbA0gpX7Ctg46jumK3FIAtMFbo
/MWiRxLjvbQT/TYh+psgppvIC+jZdEZeS4L0UuWI5hzb1t/C9pEvIdrEjoXXBszatKj64spn1znM
Aku3DxuwTNagmMOuBFLSBsWWDrCvLAb1rCEQxQQYWQILZQn1yvlUtOV2HHz37ABzB9LZY2dEnsS7
CAYwwpDtCusoss/3i+MsO7Dz/9ZCWgDkZZQ++nu4fYvXAvQjGY9HUi2oVrG3NXs7Qekz2fzOMMoA
+ASDyMmSUzkt8QYeYSWWPZRe8+zXJ3+tvx6PHq9Z0x3zAhw77olgW67xMgGHvTVBUIvV9lRhiEOT
HKc8NqiBnEUXtxJ7Ay6ZaN5h6sZrvUz72nrxNRfSe2FgE9mm1HeMwejLBH/vbCraEFbpznwvVEWL
lA/w66wbac8LIkPPSDeoNs2qzS1NiJpx/YLv+fHWEPqVu6E5xlAyHZ318Hj6eFTLCYR6NH6ptsy7
IvYwPONMpyiQD2FjgyMsSECmXy3jH4+KBZBbN/oYA+OlCim6uGqBibOl7c7Ajr1Dgy5PTicSXYUt
+htIHv3t8Wgpjbs3o4+JlkrzhQen1ufk0sQC1FsG/1fgebXAADg3z7KDTygH1JXAqdo8z7y5BsiZ
uynG4XiDAZqEOBZjk3BTc2lvKl6G06RcuIjP5QXjU2ORVY+z3uxMCX0EBXnsLSKAUu3In4sKFDMn
gtGiR7rqXjYeTyLHhcCyWuYsFqrNjJ5oMtSYARq4h2IHQMni0zmNxt5cEE9NrxGSzFoX0gnaqBe+
HlA7wmkMfAb0YwKG226cEQUF/Owt0C6M9MbhKnZWoOrBAQELYzDojEV0/NbIGwDzT8OgrJox/uem
vEDK5Ozg7kAz46voDed22BFZ1xu4k0ZgB+gQ5HvHbh5fFQQGsS1Q3SxY1K4gVH9yADlIdXCqaziQ
5S03MB12pP6EFX19nEJQ96AwFHDDvoea6KcY9TFKH4A+NWrBYKy2/uhCO+3L8BJJ0wKlelvcCPlx
2nZncPPFTZAVRG61/yULuQGiB0Cpxm7bDupZcK88db7+0bX4A5hRPwMwn1M5z92tI56XSneENBk7
/o034NkAxeAwC4rjXTct4FePJpkCDkHVUsSbEVqad2yQsB8veg5Wlgrfa/0SkfrgLbr5QzmUe90o
AB4t4g9E6hB/zZq9xI1XHMallWmDM5kaL9cbBCE4Q6KAxLqYxM0Czq9WzOgD8vnYi+I/BUi9liK9
kgscnpCS4TwXsACBwHsZrrlrlm8QSDDxXs7C+EDJV0/gGst/xmgYpvBdXq528pZrR9m9rjAVB/vt
Unms3BmLb3DrMdhJSHOSoOuWT4IuD4TXSmeBH7LU0Ml95wXZ6qaOn9kM9z7hISKBg53x6qG1ooOa
dw01GFwXjTJQ6hYxsA0ZZPBfhcRfq3yPGN/fRevD1dhG4svmkJTDef7WTUheZhApvzpt+dGEZEHZ
b9S+QLjUFs2ud/33kW9QGOb0iveHK75nzoeuqzmzXTEdkCvhfMQdBB1BlD8vBdgoYCO1x8GCPBn6
cOkMVPmsVBfcI/IpJlo+P15po28wZ8lZd5Ds5U13RySAhD4/lHcTxRhmV463fXyhHHx4JOVDfQgs
L57yY2kKAUt9F1dI3yiA9/pU5w48iAZ/fuKW6YSBxnsIMax8ghYANxaCR4GUxWM6gO70Z6Gnqepi
EHXL6jC4I5r+oEBUQ2ihA4ng0elq/wY/e/1kdPUNUKNNQgewt5rRkPR69g9u0aq3xjmwalxOXVDt
+xYaNIDP+Rhchz5WJw2G2EbgJL3P0xtYV09V1Nq/E6Z9wko4KvSg3tqypxcpKL3kvk8TOQbVlgfw
8MiRy+LEbGe8DpM+LePMBnx596v8VU5ueOspnd9lAFtbTuQrzB3Ainf8gxqrH8QdiW/StOtlhRk4
AvLguwwkroGKZd8Ebok17Qvj7kvQK/YEAhAKp4L+LWox7Me8XralC4c2FywcDGhQZIGPGCY9Ua6f
NIDJveWze/eClMM9HFtVF52nWnzGOSueKGiY/Uj6l0HCy1yVTnigoX2dA+JdYTszJC6HxB3xAzQD
w9+HmXMADFxje2Klp7e5h6eP1x6HEU5FW8eGPVS3Ju2ojeOsZWbczaGut/GMwhbUnfb0wIhrEoEH
wLnarnMcDHXsE+Yh4jjaveHsc1wwsRtBcQBjJ+b7eUaWvCsPbufnb6qKvCcOKwzd0dfc0ulZ+MWP
jihUkhEiKZDotP5RPgkvcBMqX3CTVNvIH53s8VTPlGdjMxVb1Fnk9n9Encdy3EyYbJ8IEQAKrrYw
7ZtNT5EbhMRfhPcF+/T3tGZuzIYhw6DpBgqfOZlZQ2XlDQuMMcbF9N8H72URPXEWeUo4RmFbL6xg
VNTZOiE7GyHxYt2QGW0s/HXmP23BzgSDRN8uGV2UFiVRwyTdF9nsk/+VnTzO8N0GQvJAQttPKnLw
yAWR6axdJaEtmJxtuJB4lTivufaitiC2hvomewq2goZit3Er4GvCVrXAhMmMlziC6Of1IUT3JRtG
NxokpeaEaewLPkMeQ2tZvEy21TzIUX0M5h9dd2ZiMJS86OyrjvRQje9UJWS0TO2Dho9uwI1lXTG1
OmMAOtCq/P9iwaWWugK0lTWtt1b+nZohYbqXquNUCPg+mrWvdbWeLXXfBwobLLcnWWe0PObBDERv
TTFEIwjYo4P3OCbFLgEtK9t3LdUvuq5gAOru2bx/8HLsgRA6l3seMndtq7Iu9ZjHB4SqWqAtNJ9z
mroIr2JxGLzDmC8whDKbn6i0PBoQw31eV/NRdlKeWkY4WAw0VcyEf1ywymlV8O9//v3bPPd+ZmOM
Xq1p/PDvQ2axDOfAwICJWdFoP/zfhznPOSQWStSuD0vHaI72vCLv28wwiyv1hs7ZuHKq0zvf/z3v
2FdVeWv8z6d1xRA4Vpe+W2ZTXlsz9/7301SiQsM2s1Op2csh0b0uhDtggiLc+ThC0zyPE0kNY4eg
//63JVbmc4GvXNi1poyGf59x/9CkOMUlGPFuKKGiTteX0+r9/E/5+z8fqxwtHnBuwmTmk1RXi9/Z
+YSI1q+13RhXO2eOq4MsIEFN95xP3nvlTHTrOr9YWTc4RWKiCAZg7wUuG76ybl3seL/qOouPoh22
sLn/dXILqn163wct7cwXbavOroUy0dDbae/p6EMrKz4kcLj7VvPsx5T3K0hbtrDV2t4AXdafzctC
vfPK78UTb5td3zQ1j2dclsTbssEUDm090k1O4q3yGIPoq81fKxOvyc7+3/81DINyfWn+xnptXhLZ
1JdWRP/+snSLedHm2hp9SD4epaWZ7sSs3zdcFhaAGRECWRMfyy3tI4p7niMkWh3Js/q/uU3M1LTI
JO2c2TZRP3KS1eNo3LZNvrc8l05Jaxs3F7fJ278/bcNJr4f44d+/dDFLQgy1LyaOVNfW9rrdylnp
22pyrovhlkdq/UdSd4ord3Vx7f59sDx5To2ff//cx9gNNfNoXuc6gg0n18hpvQgxrHeOB9Nmx4lj
GYJA1JlTsd1K1xgPDvq3aHCsMwVSGsxTN+5bTvcXrcw6rgvzua8XfOtEAYXoaVES31oi4OEaakBi
t3noUdZGMQ27L8oRWZTSQ10UqM6Q4wOyxYSU8OGjt39hW021PZCFnE9tt9NRGF1Wczk0OoLf5UXO
vQhKhQ8DFfN6W5JtPk9DdXHJ5Dg3Ga2TQVsq9DosYxosy7i3VNUGpcrcIzWK7GnLl/HUsy5r82G8
zZRIa2Fy7hJfotmGFspRs6OyYr6qlb3cEwM8+9JLjd043Bsr5VAztuZlnYzqBmViXHRl4+DcaTh9
AOF4L849icC+ilINj1yzLzaNxZGdMnqM8ifHJ0+byweTpJ5rlvQP68DyJEmxNljlH53Ehd09MWQH
qZ49bmMZaCsrZt3uP1zariPJeH49AadMrBLfpafKKNX5iXKt3809Vn0WITXBFjc97F03nprJtZ9Z
fB4zC9xhdtleNdWz67rzm6xextq4V4MZjLHx2LdeiQo5TimHx2cdI1WcsyzcpJL5UxjUNnOvrzxb
jHI3VvjF65VsdrggxzgJuPYTbDuNMw1vUSaIMpeKJY6d9ZG3Gllo5vcBF8VOac6PbNU/KnN7LDZ6
/nZh6AGe69drpmCfdRHg4ZIHmWVlwdySa7HUFLErn5XkdMCWNXQ+JoKK2OoK90ILp+P2tdvK/lIt
RthJbT5JDI78kt591+byDpnh0TcAQ0hoHHewUOHk2kM3uipoXZ02NJlfbUvb95V6GlRx9mbrgvHF
vFsx/tLVNICtJr9qlwtkrWlWixbOa6spcaZ765Df6uV5YrgEeNMaEEvOBhiSvFnl/MZiPjtikPxF
X5U4DZHCA29wnzDDJrkmQytVz0GRgRASEoaJ9YbDyO+8q+ZPCyRVTpnB+oR3rV9h+lLBDEonoyrs
tQpnM0gja2yKoHUs3xXI/2MLus7Q2uehEpxHTh+VdvGbiQ87DvXS4pYQzFST4ZombSgrp8Wgzbgi
xfaCAcsj341nhNr9C35MZtjoYEbQ8JwEC4oHqxT7zUwg0dP7aM/bMpZ1OcANft41J1NQcq8D8XiB
l6k6LHAPFXX3QWiSzZATahe7+x0L8qsi24NqBRSNnIldt0oFnp6/GjZ3EeKjo1GIgknLxhSnt8/t
/Jt5H9/LypabTZBbDhzBiV/tTWiLgJRCE/rM/D3D4kZu4jFv7Kz7i/RqsqMgCIS58CwW3/DYam8x
Wyw1Gl/E5cwBC7ijgKwNtNZ1dywHI1WrQ6b9jtPpArCcn2zrNKaMh7rdwlfyXTm3h3xMCXYRf90t
LoHImpSds9+PFOzKFcRGx44bTH2VA6q1NO4TZReE0sOkqbd1qZ1oYNXgr61qgtzKkGPGaKxjrPZY
gL+3ZjkcTWm/uGX7Biv6RE4QTWA6hqOH6ZFsD9b9Wzh0vc0KMlwStMH7PeQgfZ+D6cznnDUOTTuf
1E/mPot9twJRZFhI5xpkrvExzNy0NVKcFWQwdAXdoxGbb8Q6DXvNcz0qt0/KHWPfPrhZZ+0Hh2or
T3dwEsAvWqsisjBVSMTZoa7mPjA2HoJ1CddPth9rE87mJEuCqqjuLtySlxt74ZkBYchJMfk/iTGa
O1n2JakV7d6esz9d3B3Zep3WVjuM/YD2Me4e2gGpg6tzzCFLBHIeLlDHO7Ek5n5Zu1uOYNLXLTu9
lLk6iUYCCWaKhRoAMbTEvQZInnLTsvYwP4YztHvLyBx/qFR+dAWX/ZRb+0b0LKzQYoNVqzZezx10
l2/oLmyrPu9ia0FOrsS1yAS4q6e/Wf0vVXVYlxU2a5CpewA4Y6O4sIjMtyQkev4m2JiT0ClONRfG
JKYVmUTBk8ydXBZhIKw90qwa1GTX94F+/3HrRkqOIMj6Oc4IYmiviZC7ZcuMYOyKX8U0oL2z4OCy
bjomXIUjNDPRFiXu/1v13K/aV2s5VwKnnas3QP81LJ/82Z5f0TuofTr9oQMZDkO1NX5a1tlTya4T
T3CGoDxxOguTxiHudtKYzuTxHGuKRUAIfnBhWjpcBCcpfRkrFhZ91n99zfZYTmiAV2Qjm+nw8ppF
d5ja9kGDVg3g3JMQ+Pe3Ya2RsRXPptu8JaQnnjrPufRDf2XPd7XYbB2Nxfh0ekE0A7W0qlkOrFV9
GTjt8zjBbYc96qTAcUvl4P6QLPZuglgOZT4nIfkuJO397uVz0sVeSD9AyFLlaLtVaq+x3cIcygM5
XwX3YjIcywzf8WrGs5VSOnY3Zhti/JhIn/ZdVsGtKOuz5cC8lnMWdDyitK1g266avYvLVrkON+rY
vTIbsI27nH3t+BHAsfy5wTbF8XomCBttDSimrgbEAWr421l3M/b+VMvlDFrFDgtfh5buz93ka7q6
L13hDNiXFMcJOZ9WbS/p6Nlkn/bHMcnDlpN3c/ys3x7dBb3T9qxtm4k+SV43x/nJzRhmyUQUozS7
D3o4YXfPdAIGI19ZfqelhQ+TPlEmdcmhKWQTGjUjMhDas/133Zhctm7HWMywD0J3nsnz+zu7bnMC
5npEIFVFY0xCIZ+caedczukLbzzp9ZimqPFzsQRgGaYriax9W+RvRr+wjeYkBOhvo1iwVMrt13XB
6E+6U4glD8MA7pHc4/G8WGkWKlIzvfmCYmkPXb3BBFIbSiVfk2r6b2YN43vqP20Q60kj5iQxi+zQ
OFg15RvBSLjnl+VnJoeTmTNDM8d3ExLTX9b8bRggpMfWei/w1Q6SH89MoxXfGeqaS8r8cKqna2Gq
g5C9F44mupGqYObR0RngZ/lH6/udmtvbWG73TK7DNuhhsXi/ALUXf6G6ZpEeDPikMnCqrWtJRdyk
0sRmhHmyjuDk0ErOubro1ENjH2QfZ7f+lHTa50RHGxiNO/rZRu5IO34VWuqyAmu1Bzst++Pcxh/d
kriBmvoyKs2ellEkrEsWjTKnT2G8xkMmhDjX/xP3q7Ywz1UbWqlWo4qRwo8X7bIRgB1M21DuCPUl
TzOX7l7psQLZTi56dWeE1yVoF/1GtoTV8dh6W0fjR8RMHNzi2bblV2bj+DaU1UNJQCbHFNkFunti
W94cK6X3Z5ljjJBram9ls9yv2H49cLUT6SYYFMPOTzNjYRK12LSuMRkiG3xo46XW+8SDThbzk5Ql
Ii4yQOrmtNQGibON+dT3ya/JWwg/6NssBMVG46vnTpSNGDsmxnxol/7PaN0djM2EyzAtfadY/mw9
XL6nSBLO6d8MtH1r0b/QjopdkrmkqyFDIa97jVK20oqhZNSO8lG/B6hpBc24xzy1GGx/XBEq8wpc
pcMysDa5oreGsXSxXOF9Ox9z5Gm/WLPc8dahFNH82cRaCfFb61tJve91UO0qR01Sa3g/8F8WiOyl
5+sAuLCyzX9NjvPskmjYCVI325iRQ+YArajtrLkdP0U7PwJBfkzWSfe4nMW2/fKEBx5vZ6caB7ze
a55nrzjZtYUjh2ByZ1vjzl7Ir4oLdtUwqzyfPevIhfosMQInj4H80bTcE4HknHQC+CZrM3YenQ8n
anfWdNp0pXf+YiMQUicAHCckWSpnnFM8cD6MHGWWFkxVBvKNU4Cn24e27PcZa0FWbr5ebRVAivNt
Q6+SWGEc9Xp6x15/J5f4V0fhWEv80BrOEc94c2IuRbG4AcQxsvdUj9am+bWW3hVOOqpsD5uJxExP
iUWzlXjB4uqH2c1vJH++Krta0BTaH6KdDmtnPKRCfWS0LjxT9cOaq11Z7iutfDcMS8FFboZvImNs
gVznWmyB0SYWLaHX+LnX0iFAXzGY7HekOP2dvOq0pgxttWWNVlwwq/6nlcnRyaYiEn1+W6T61Cu9
hCv+w1IcGQMFXwQvg+ZeR9GPaUTu3RnuuryNJqbUud+mWn/IYy1CxMc4KyHjqpTxmy5SecTMPAka
Y4nEapERaipqy0EGuifmO61/b4PyT6nHvwnFuS2D9Pb1kr4mDjrtBnGf2srQMr/LvmMBuOIqwstR
R4B6Pg+jBX1uWepTNMfJfMhP9bLq51rUI2/pBDJEsSJR4w6e9mt1kauBC+5VbGWRsbhTsCCFxI2l
/qhN621IYrzPGQqlHuody3jdXFyT3Z5okL7Ab6V60eKE8rWqj0mcXAx9Y761sDu02h33bM2sesO5
iwxfTuY0QovRqfGDBujDm80lTFrr6LjG02KIR1XY3l1FtJcaqoymfgW88dBQNWd9alh1rPuk7JiQ
rjR/bu09r5vcQ9oespSkoZ7XLvHUo1dqF81NbxkOu04Sf9BNoBRXd04f60an5cAqUE5nZscmqGwv
o0ibCMyqDxrUmvN61xl4A4Rj8mB0RO6Jtm8j+uBALgb8gsP4SbW7kknSQcV3nZDgHCIK2ffMPH3N
EhxEtvHmlqhXh1ipo8EgMxrwSw8hneTJ1CvcmOrq5qZ/DVsTUWbow8G0l+VIPrcTYoBx6pgNvsTS
e4ePPplrN18xP7LugNQMLGec8wlnnqSNGVWINfAW/Vhx6DObQPHznztbnk9H8V136mg24kKMdbuV
qV/1ugJFOTAahW8uGLYaMwJdos+DbKiLM9c6g+k3xXc5LVty1Q3sTDyq2Wr9JRjx4VTDg8LEV4tv
Nn1xw93lafJWa+ULj5dfZrs+079EAgMybF0eEy4uVYsnidCFkqOiQWK/Zhgm8IbQv8vYvuIj+KDb
19I7ZGRmkftSYYOf8igafoxhxUCl+ODRyzmkiksGATCM2i6dLJzfsTcwVBfyFT/b5DcK+9c2a19J
iHzVTBMvIy8HdxqJG6K45pluGmxDdRrfRR5lhv88yFYbL4isvFr59VuVpnJveh7HiCAlW9P9gmYW
lsPg2DJePSlYiygMNFGHUQz2PtID0Ac7X+iEvsrsLptpMKN1u5l8y5hyedWQrYichJDEXPnGhdqZ
g2ipGua9pk8DSiRvgN2lq+XioqBP278e88BAa7y9CTvFeU8yRul2HGMD69YaAZxhOtaD3rwnZf6p
dO+7hS4Evl0jcwOxh5V5rIvZQ9GgEg5S/bFaI9mFi7LHMI69HEkMtme23I644G+MQxB7r+t3O93Z
IrX9GkuUUJl9SlganPFJaKd8AhoxZ39cvswJDq0dzSzqerapBI6HSuRpKE2sTKlYEZz7qzSdC/ul
KuiYgvmVk4hQ6UWQi4kzTZGbuujwYFW/oBcrn42+dw94g/vwsGnUieIDTvuVr1z7d4kdtMnGjLxS
O7TNL90oP9IOBZs96hM9AfLCQreSXTH/zVzWPkAj9E8UoGq2orxB2veP20Aq3rgFvgMoribsOEOm
0Ou91yjK9KPdejvIcysJCvFG5WX6MnWf7LRKA2kz6B8AcAktWg9wplBLJuZKLhXSvIod0nojXMr4
3Stp3ZATVW7yBMz4i/RM5n8ucxuXYyo1Lccv4i80aJcVdbw/udmKGl6/kvj95tp5NKfu4Z5AChdt
nRLZT6HJBr536ywodFCv7T652iBo+55xiSYcevXppc5Yb+Ks1PmH3SxaNG1ztxMZGvh0I6VqZUld
OvZRQ5Szy7sYZU6m+ijtvYlOqv3SZ3OKqrl6tmIRpY25PMnNfLAoQP34ISlYGSL+4lbSPmN3cHfZ
YL6bTN8iF2Q91qhe6aqJMRZujyLKCQce79a0raFKtbPUFzatLJiHbFH7pLapEiFZwdHmoGxwOmmb
LHJi82QpA/MXGHaUT8i3RbO9mMP0SrHDWUMqO3MdRkCLE2hWSZ/c9wPJwei0c4eoH5X/dBuAiVzb
Qxu3X4ap3LAswPZMr/vQm/xc8JIE+pgcW+WeWW3d6hH9lsfwqsS/7N/pMC4Oc1a3gQyXz9VQvi+f
jfpxy9IBjq7fcVXpeZEJ9nKcqgVM4qeMeV0SQBHWk8YSOLhZyJmpprzreod5QibxiGkBnhiy+yrt
dg8FcbHIRVJGIU9ayrN9rmraKEJPeKDtNKrA3VAj3suyj5HNV3hvEJwGsQ0IzEOj3bNL4o+kERGO
RDj7ei0mD5v40LVy9bcOnMF6HtGp+yP8TsDC++r1KbMle+dV84xpdq+DfA8+fiDHeFmZcxmCnyqr
GF/O1wzO6lpYtLa9gWrJuyfam/ZTZ/V5pDcHoxV/EpnfWqK4HwZzOycbAifVbxAvEiGR4nQptIVl
cJo9cZmRP4NZE6fFWmDGMTOFeEqrigw/CLIrZ2MNO4u92ES3X20PFpzey+Yt3x7TwN9GTOSykz3g
nIhzzJiau1kmdGGzPAAWXqdiqkN91aunbkZ3LRPsJHiqn+JBzGE/DPWuk9t2NMc0O88LF5Y+Wq81
RHoouAQvaUaft6GJQUgfoMtgDao1r5BcVBCV9p52pBxq5jqGKdYJF2FrUU//84Elzr7Q7DhSRWRO
nrnzPPs7byz7ln51AkHlkFEHuZMVCpdncl7n3IAp5LEnnd1Wx39HW2oPgqAIam5jeNY1AoJwpbuY
dWa8WUj4Q5rEL6PNxa63cwq6PnnvSzOoY2cgzn2uHgoGNyHLl/JStDilleiUQk1Hn4UDta/fW/o5
MfvLlnmPW13OgWgq9+joOeUiU4IYVicUhmO+p/16AkDK/mit0QVlAWej3P7BLrtoQ74vQEL8xqht
3wAer5v5NcnaN4QY1ZHN2qnRt+qoiQpHsDVaxPRWeq1B2QwzUDef2DTgBu9mtLxz/dPAd5ep9Ryv
xdOCfVcswljDViHnVVL0SdS0mH/hnbuTg/Nj98wolqKKQCipjrX3Ba3uA+zHeUvkQc3lcuDtDZLc
fonNpAks/W5qYn2ZPYQ3dwMGJfUUAFklB42Eor3ttvt47m5rV30tmTKIXGIo72Yj4rvst5u12SFx
8bFYmKhGS7Y9IkGt6JLz+7k+4AOi8Z6PWR0HtskweFZ4DmXp2ZixGMgQXDpDYYJ2ejo52txxvKvA
UnVKBCfGtXpM/GtSZsjfEzzax5dZ8ot7qr2qHIZqec4a55rMxo7bnk5pdl/yFM9AdWeCyphYKD2P
d0IbCQNhTriVjaRyOq56m+/HDbcsUdd7PV0ep2IMDSqquV0dNhaIwHuEve3yKrHmugMcJBvmzjs4
GLckU10gt3rvaoho43XNQuEs3P6tfja+HVYbgdsTywa9RC9Ksk2kx2KnL2hXEovXmk3GI+qC0J0h
AQ2Dz2zjH61P2yOBrY8DnjijpEvOGw1QF49QHadNM19CbRNfziy/QdY19nbOcxvXP0Vnn+bSngOr
b7nNVzTAVrO+eraYdqJC81TjSgPdz1IkPvVuFr/Vw7Kf5IroQpFLYW03mxrknM+Mz3icw+EtZlBO
2dFcjSHA+8vwDbfjiaXmC0HL99VDf4Kvfqiz2twNzfiZGXhpTp6lR4hb2HNave63dxCxXfAGQVEf
kil3AMzuXevmcGv/01Xepz2Epj+u8CW+M2I+0hIzscP07DIbxnqhoqhwWTp3M6W9psJcc54wpv9v
8KYvnqEZxtRJyjyDk0cYVGF5ylC6aTSAbkqiwVXTEQ3wtcGdDyUK62wemoGeoDTDhRurFK1hvFdj
6ZNLljFUVr7X8ArKBYDIYbYGKxykHSJlgEuM2XW7Yghejrei+KgAUK9jbJy2mMhBCLYkqnMdBrqL
Kq/Rvkx7PS/ONwHRBlbPaLE3LGOjamLZLXsav7ndIjnH7BiHg7zzp06t/dZj7E9cQzMDzNBlkHo3
s5sJe2qX2a808yed02/GF+PB1qtv4XbgACVeRzC594FHx6WlHrsBRxBFmGPgSiBFxqE8xhCS98gf
wzoTlO8zkvKFzW3oAmwvNWlFsuE+Q190ELEoDtjNpmEy2d8sXxTMoLuzpHFw5cgUx4ynnRdR3SE+
X3mheYhuoZVXH5q2TKHVNOtuhSnCGanQOJpsRwZZVXEiusjoR/vZsObkgDZ62lftyRqSA7ZLWE+4
1Z4x4oc0SxQfrosqAcOocm0fnNngeLTtne2kXyx/cMNLryBdTLo/4Pf4vWt6rXxSH22dfDW29hvZ
i8CKFqbI1vFSwc0Kw7D+UevwrVFaP0c4D40YS2VNl+w7syqCURXgjEYfdq72xHl8yVEVw419VVuM
7X464uU67lU/cmdocXsSdzeCXDxW1SSDdrbyB3c/Lvmzy96EO97c9jOvgIMF6mAwFFDbfNE0Lt8G
L1Zz1a2rpfLXqmYOXnT9u2Cceuzq8mV26iOgH8vzD0bvxgl4DMODsTfDBSkTB0KGet5aocFMnHQM
C/29v2zrZxbnya1GVZoboqI9ythRIYRXjtqThsOGExMcH1Mlhhj3Wfkin2Kko0HS2UMQKavRo9Zr
8UGdjlWFj0XWFF9rcXeC2ryjFss0nEvCqysGFEZbr6zphsghz2kcTB39Zkt/uvBz3vUZyEtxfLcP
CppEYUzqGkfN6pAcaYja+6mHFGAgYw3U4sS71/ga4BlU5bfKKYpI8zwHA+7XbdBOAiWYL3AKDJAg
DBGpMHuLUd3B5fShEpI7wbqzB1V47C3gumkuX1fmskdvglPqVSH8umfrWLUkPRHs283z8jQzbRuG
zjyqNKd/y1yOHoWRbaWdpO6+tgbID8+i7QT29LFh+ZVVThnE4DlIMbB6dBRnXkZ/Tl8rOK1QXnqD
5Her/hpt+TFIytACWi2kgvrYLPs51xpzVxk1B2Mus4PRDU9TvkgM6NYVOyLqVBX/5cgWRzh7CoKe
L53T0xEmO0MCuqEe4wNgtBZj8WG8UKSUN6hZUHKzCzEsQLbN8HS1uQh7q9tLw0DjkJ3kykS6KOrn
ZMWvCo+9D3DWmLsyfh/j/iK40Ck2yH5HQMfjDdDDMsYQsbTp55MN6D2eRDFoWMXMZgAilO/7rfkr
x+zFFcx641IydJmSS9OkYeFq/bVmX+Jo9ZexIt7r8jhAtWZeMOGgeIAma9qJPPA8oZHBFWs3YaXo
G7N9EpvuBBP6zbCclMRxIn9hSGofqOYKutCdlZVpuC1Zyzk4UVuZti84Wpk4M0pxZnVikPQlVdMd
sx6harF6Hg3WCaUoTvseSnzbKgNnGR+dljHh4GXXdqJQqjJmWs1CaI0nH/NiFseio4dpkUFbo4un
iXO3usCYx8y7T114D9ayjjsTXsEo18Okk1Dipk/Z/J5v46/GRZQbK67/dgA0GAykO/c42+najOCD
jUHpzyV7ttlBNWn9HC+ZHm7DeGSGLWO6TaXIozfm8Wbi6ERg/SosXKTWycHqxsFzfshFsOkrDsg9
El6Llnag8QwlcCR1i19qfA0cCBFreQQ7JcbFTaaXPPbiI5Nxk6p46HEHm59SjUypZfICyD0/a+On
pGz3vURYuDQE9YhFx/uA873v8RN38V9Y17IIsWdi7Jj2DyQ7R6UQd5MEyszC+6pcmzxN0s1Wrs7M
6Yk8z1IoJpe9Zt2dp5KJRgra2pT2Fe/B+9gCMDztrhyXcFwYpXfOAQL4ycvr+LY4BOm2o3ptaLF1
c7nA+NmHIUkIqSb6YMumEDqMQ32D3hkcqnCXzYRliZ82cZnUatZ3d5NSQxQR7zodMyUluPc0VnEE
G417wmlx5Gor1g0ZFtfpdG4GJfzFWP4w8ZnJxuEQcYf0shTmdiwSDh8EE+V9hfg2avEXWNc+NdA5
e44W7xZ0+uSBvEknPc+59S7F4hyc1jmlptaHw92xqa512nlWZSbZA7tBxuXOcVxUI2Cq9HBRF6vT
NpoOhADPSwymsAaTNlZ8xfIclDWtCk0Qq/rtQXq2dkVCQwB4zfrQu1f56LIJHMr0fVaIU8pC+th3
wyPRYY8ar2aYO/it9CIPNXkvDfk1FtUGHG2v/TIT8Z1960yXab8HJDRj8T1phN1Lq+M9stpDLRLN
t+TwxeJ5Bu+ldSlN2CwmXbM34I2HTEZzGWsum8hv00zUglXb0dBN+m5WEVtugMNNjdTuro+zLgWZ
Xb/mCw/2sc1k6HBB5xUD/YowN8m2pqZGjtSUvzhNTCddUV277xtuNyNykGOXLH+3WSnefB6zb4WL
Cs3FTz5pJBHTtCX+hsCJog5ahw60PmzMQNyDY9c/gug51o8VHkDODHxWRZotvykMnqZOwwoo5fyD
RfnL2IuBVVKbT3axMRfzHHFpeAbwAI/9ogKFrwja6Ik4sRxQa5NCwHfc/rnPCIdi57adnbj8j3S5
MzIFcG+cUT9Inf9GIjQdlemIvWhX36vt98ornQDHg6OLXbCbaQ953R5Xk3FlQXr9Cn43V8r5w7Lp
x0rEI1k+DXYE1bvhNFWoN974WLbzsDegtn3b5KmOD1bFbcUuR7EC5zK9uSC4jPYcIj+c2c81+qoE
A7fQ4wfeXOdazDQkrm7D/cNlZb3R7nPSxFcAd6xNPzLNODmp+kxXiFcm7WXkNY5GkRUzwOTYNJOd
PouBm7tAuAZReq+tJ9OERKwfV7xyIBSy58ImAJMQ3GCYsQ9hVVobOdPMmM6gVfOrQCI1rMdS5D9A
eYE7a2fT5F720u+1J1iWw9Wwlj/pPp5GZmGe8xfgKjvojfafTXpJJBQyVAQ8QzJ+OEX6RaQ7DQp6
DZ+0IyKLKjQQ83mr62dZDf+BPTMFQ4sBkllXjDtN1uj6hoTfIhaA5R+XtF+7Bl6EnXPUeFNylP5b
7AEw1l92rX/py/tUt3mQ1nTV5qTfHcC2Q9J159ShJx7vkzMyOQrIo2peWF7q0zElR2fSPVQ4LFsx
hOB8xHUxyRFXLxMVM22uvxFG3vwIUVwKDP+QxhY5G+rIIZTWlRMuH4wrnHv6saGjyaDAI8MLJEgQ
eNoNuHrHLCwynDCqrKNfxfUyrfhmBXLwrcKstW67F0dvqAu3+P9xd23LbSNJ9lcYftp9oBqFOzZm
HCFSFHWXLMpy2y+MIokGQOJGXEiCExuxv7HP+7QP+7Z/0H+yX7KnQMFmgRzRImrano7o6WmadKGQ
lZWVlXnyJIgU2sMeitbv4Tgszsn0Dvw7V1aK3jpzHT6FHhRwBlIsFgokwNAG5EcazC6dJepg24rU
Swry6AOXCVkV/nmSIiA1RTLeCxFcx1UULcTcKSoiQFTkaaihXIQs3oEWOABcXgchEiUmqljg/6qd
PDRwfV7N+17h6eCNAyOqO3OewAmHHGiiZmeWic6fedpGYnoGEj8QQi09DT1J54BwaAROQA4aOk2P
fQBGAPNA2B44kbX6OZaNq2C4nKLrmozTNUYJ1FAHOgs1JqwC9RF4WtS4IMCvhuoz8Hwm+EUegK8H
MtmN0AJhZl1qzLzquoQz09VAbRplH4DctICqCmD7VSTywJu2dIESUhLgjr0pws6I8d8N1+s+DBV4
Iue+1pVAooGOxetztP4D1gI4aVDOjuHdqmdme52Ax+aLl8v2FPweZ+1U/jyFX4uScGBi1w6IjoZR
JybF4sZZnuPyhurYNQTtyAvW0cXUe1N3+ZB71mcvulor/pWSFgDSMmJHRCcRcQV6IoS9xm648ZYB
mHwixOk9hC78RQ5q27mu9dX22RxqapIUV0s/uyKAGwOE7/cNH0Y+R8Vlx0PFXcdEYZoGjx15AQO4
Bzd/DhQdSTEmunzqoJJaCe9BSefct1fKJPez6xg40r4xVfyLwPiykpA/VZeacqnF0Z0BZspLPIn1
+f5cLPJ4AAC3Ncvc/txTwLQHTlQ0pc1uwcMKh3A283qpIn2a5qYBFG46dhPkE2BngJnT0ufpCpeH
INAsHLvYWMPwft22EG+Ogw8Omht6ftFdwuG8QgtxlGuphYH0KBCmSwP1DvJ81AYyBkgHVB17YH7w
vFEQKaCctYbpWdFGISEWOQT3JHih0IwG4MqstwzRnVEKjF9nOKoBrFwCGVf0JbU9e5yiOqgAMrpP
dLD+LGZRN4WNPkeo/7OXxSYiGsbdDFyCibbESQxGFwVXgMzQVpdzaUpAIgyUxDDHfxHAENaGG2PB
0W94CEZXXXtcg/3oMnexreTAPV/LBoLlrnYX4ETqFynOPBXXC3/mo1rOv1fiaH499Z0PaQGCRtlF
V8M4gPeThxOjmPdTOFZuLiP7Olyp14Ci3w/D2OiuEuSAESpAEZGWWp22gfxrnOTLBw+JCAn+JVnG
7gd0jV2gtydoSZO03ZujXAKrCSMzz+8k4oGTf4U6sOtVGpjnlgSiSZDLAPWiu9Fl6MZXIGk3epHq
x101Ju1LRyH2Smovn1wZ5Gro2qSAG+IKIZr4vL2ETSu6xFs++MoKXaNCB70KgMIYJu1OOwApWLIE
oqPNJu0uUWc2k4I+EEfTM93UpyjtAD+cjgDE2gDzPizlArlVJKBYXHbpXi2Q4e6t2qsOGowszkBA
Z925U+lSI8DNulr4gPCNDQS+2i0iWGtk6fPzmQJIHxm2H4YOirCGxfo6CZXZFbt/I6K+eCLwAG4k
RQG3RRvQqlkxi3u6DIe3PRvN0aEjR8cfx3qSkIQ5m6KzqWmy1gNaPtE8wJVZF771grpgcujAV/4V
XF1EB7htRZGiAmF/9CvyPmizE6wLpJxQIGhuGnSoiJ23QVLhGcZnBV0SWF+CNVYPYn/QpeJThs4s
sOSPIC/pBDk677KmLKxpyNRC98M5wbu1z3QgEthn1qesbE7GfsD+J+mrB8tB7ItNS0nAABZld46M
zqKAnQTpox+trhz0VGLU/nOFgfGCkRbfyrPZsyHJlPWLYQ0v1gsX67lEwkyexGrXkleUkdyzj260
vCfDYcmlj0v4iDV2ARSkIw+z+7K35godQaN8em96oIJEVxhjiT4qzuoLyKlZ56aQFL+tfPIJCCzV
SW8DNBwli/ln6Fk5mdVqoPoO6qva/dwC2TJUjH3FWhLMpOmINURQVBcXGe0cwJYz1bLGa82AIEAm
H6S2GUjg0GEFxpuGYjrIhv1ZeMtmnjsSXcbqRbr0LlgflBCdYNR4+QUmB0ycSx3EWHgSYr/9mVxc
sN4B4A8btFcD9kM2ER/tBdjPQCrXkYzs0ZWVex/gyfZi+JkJknXpSL3YXiymdyqwrDJ6IbD+BwsZ
yBxE5UECB5ZqHdkA5UMb7ZSqBmmLYXZLLHQ8QQ8a3YOYMRbrw5AVcj9S0zLQ6MjlH+doscC+You1
XAzPsGGQJsrGaXrOZsm65yxAVQW+PzA15WdMuVhnDdOPRqb3wV2iagFNahKwA3VCoML8xfSCtUBk
zSxZH42EWFdGHvfWBD2AWUNHVPR2fJTioBqb9UFibUiHPlJ+zrLDukGwVg5MX1hzKFQEAeCjDNjv
ZLQ3YeoYZdpAcXB4s5YeGZqSuEF0HQNhwn4wBOMwnNzZ2n/20AbFnSugZiuoDGANSuIfWSO8HLxt
A/YfYEgqB0QQENHMX9lH1nuQ6T/rZer2hln7vD0FrwgarqRofs7al0b65RKhyQJ9WIYmoaqnXvsF
6UUxWn6xPgwQCvzzTttbDkAFdSaBtn+IRg+omh3Hc4SdUFmqp8bYbeOOqZraZxMdIRIr/oTU9lwG
S7br3oMOjaJ0fqQry0mCDiJD6NVaRd8/BAwJ/n9ukpGM9mb+LJ+AyGmkxBDoOkAmkvh3RjgcBwsw
MRUA06MLCJowf9CBEZczebRg7d38tYRuDurNHH1+2YtJQ8AU0NUZNUdlc9/iYrhAZbepjUy0i8C9
d8TayC70NiLa1qWu+biyRA+sWSb7DWvxVNqwDAySi1UbyVlM5l3rl/d/+WW8+jfHjlBwBN7bMH3/
F3weR3GBPoFuVvv4/tYbA+Md/ZaVf+3rz/i/9P4pCvBP/SfsQV//BgZ+efAZzSj3oRdmXlZ8yO2k
eLTR2SZ7/dvNFPEGbKCHCFnmp2hniO/6UfkWf3egll3O66mI7b++G0d5iNKjR9vxovDdy1eXk7++
I0QppboR6tcplW/z2gg+xUvnEwwtyyeKhgp4VTFMXZeJZL1r+UCRv3xtWCcKGPskU5YNTbEkXd5e
xa8P3COD11+vEnVt4tw4r73ARjpMBHJjCSgnFuMkRnW0KmuGSfCKWxKwpBPZ1MESYam6YYAHTP3Z
JICgU1MlgAhYrlpRNVxBZEXSOBG0iSSfoLGzDoixpWqoRsP33/byz6AFykYva+r0hn2AdzxBLa4s
4Q0J5CCTmgw05UQyCQEE15A1yTJehL5lVv6eNfijdoLaVAbGCQyACZJcMAyDv05TeBGYkJAECVmq
ISPZ8fMpATE2enm8Flgn2Og6DJ1lKdj14EnhNoJ5gpfXFcuAlVAMWTJ+tm1ACGloCtrSCbHAag2i
ToJoBCreZP5EAMD7RJIsyyA6fqDBZvxsQpC1pkIgygmQq7CEOvRdUUwTC711JBDJPMFJYYAXSiXs
yHyDCL7DXnz1HoBF8Celc+HZ6ZaHcvAHlcXZHWDLdwBk2CTvuJ8yb2Mz+Dfv4z3nfJRu1NaXzH3b
+sj9Nt358cvLl9N6edb2H3Gvyk2s+qb6wwvPTmgyBu9c6SW9vNUdDeDRdGlIJ3TbS1Kgwd8mueNO
4STbWIzXRu0nth36NJxUQzHfw4J5aDrwrY1kS1SNUzp17GhpOuyAwjVtPUBOid3CtFu33hwsbLz7
KEsCnvQx9DJ70hpkNLPTauKlZ8Zcpabv0cUACfVbp4GdeGNuWWUDbukrT8BkvmtpuzTxRiOb8p61
BE/ANKWD4+9T4K9XiN0NyDu+b//+RaBMvnDHDem7NjA2SQg57uxHfvNGY8jgwG9+hg1+io62vCYA
Kl9fp5dX/k4VOA0zmJOsNiyIOHYsxxvHTT1eZQk7Tfk98bYRe3kSxXY1RmkuJE3Fgddk0LsIOJm9
W6w8IxqNfZqnbAPX5ICt21AQgwg0zfvmrBDF2jFrbxYyra0cvD2iMMdfYfdhHdbhNdu/MT0/zjTs
m211ym2fvrwB4Db3jiHYfpt/2OHdt6MEaOFKnZl+m2b1aW8w5LtM/GOe1tYTF73mw7KSGbuoxinP
PHZn4rdivh26+XZr5kz/H3NgMDPZVAte0Zgf5O+d+g5cA05lBPgdpyE4orlBd+xVfWEPO5GdKEsR
JueGJSLGtQGyrvSuVEMBe6aTJ0gKetvDKgKG7bqU86F3z663y/XRjvOR741b0W+tzLVbXQQwOZda
FbDZy0Fb/3L22P3XbZkIcXJxcUnA3cGNK0AvuhH42iMcRhuLxDRDe82j/U5v6atPXjpiYasSP/ec
g3bw8Hbp0thuPdvJhPN3NFzGN+9z/HlwNvVG8B845Wah7abj9hxwC1XDMHHrAibbm+c0i2Di/Bar
j7E586ELUJMe2lAm/LAGqd7ieCH3wKmLOlluuoaAjfiEHd6nwYgf2dzx+d5uR/p0xG9CFvhpqhN9
9E7lZLDr+R4x0x1FIJKInf37/2Z2a/J///GflwvAE7l9R0ScVNd2WHDC2HMhers0brxR3QVALqf5
0t3YaZS53ElCVAF6hvnWpKAKOFlvEfZyaDqmSfXmzAIRVYCFuKVFlGW8OmgCtvIt9cEdx01XEyBf
DFsbVMA+vsVROq5F6jQhss1hf2nImzNk4yqxHG+Bb6M1s5MI/FVjlRqhC1A2NB6weT0TYdrLUWuC
YEmdxja4NJdttHxPaV4NV8piN1TwdvPzCJ+ejzjLkoAryEuEYyfahQxc9QrHq8bADm2H+tVATBbI
ZFQfG4zLIs60dWNHIad0MkMqNF3GQRTsRJKIAHsxyCd89Bf0sM1n+4SuDNUopXxZkrqxCH7/r6gF
uMvv/11G9R+S3/8nHAMJVo28eZAAWT/lIZrYcmd1metr+gJPNFzXjZ0sIkPz0dnZhaoAhcY1GAyx
tHVOU341VQF2CRkrr+bHypoA09FDmAExf+4QRDKzUpLjt/eXHb8btSsChvWCER0teS3WBQhiY0N3
97chwGqAHbL1BPeFM6KacnDk7UBqD4HpDNndPyYAuMmYNQ0Bbs+fadJrk+ee9e1lD9/9OzZqWXl9
EKAOXdT00dZjLc8jZMf5rQH1F3QScV6RIcDk93H9t3HwcbZ4NzOV1+LMh2V8EYWTPKFptX9Lh0hE
SvgOAk6ok3MzRj/76kHH258H3KUDfljr4LDbCvtNB/f96RbIYq/mftf3L2d8KU2WQeRGetkwWByb
bf2Cff6ng1jsT5dqh1Vnn8z/GNNHyizpn3Ap/FHdmzp4AB22DKch7FjC7TMBd8YyFcy7lESAUcdR
4Xh5UBmX0gMm1afjTU0nSnEnL73sCztZ2060gB9YjVs+RYAHiMnTJOdM8C5E4O2mvZP7DmAt3HQP
pyYPK8aZHQY0mW1LQRcg68sEYuCxVSKCFL00i2pxFSBmGt/Bumt77PKyFRGkOPd2AGaGgLjVOU0i
u4We3hAwp2dA/zUWxXlCwzHnppkCdnTfGwEyAkhONUG22ywBK9dHmUeY8in7w/7D4W3Rt5OAhgU3
XRFyAOiQl64lwAx3kwiXQ840ANFazf14g3mBomuacEIoy0m+OTrHQS8vxzvGgYgIVV1m1OdnSwRI
4cpOagqG5j3NhXtFwxai8DaXIy4LMZqK94Zmi5o2iIib3HiZm9ddEyIi2z9ALxM6q09ZgIxvPNj1
zA7TzObhFERErOcmX9mo3MwTp9KG8oagCjDxtxG4RRb8jtYOXosOm7XbKKT1jIeALYL0TMZPVkQM
6c4G9CPZOeWIiFAPAJJLytsKEUczqiBrXg+xBBzKD4Bz5rXgPhGBVX9E/L3mT8ki0s5sRwPCxOmE
zOrwmtq2QWk1UUXNh25F3DoGMRD21Qw3dw4BO3mwoLjQJRNuYFmA5zNY2hP+8JBlAao2WHrZerPr
+CkLMMcfZwlEzDmXqLepHnO8n/JSsHDtgU8g4q+NIkADz3CuxtC7LqI71WQ3t0UBMoFFxgFlOwmv
0CJuNQM7qaciRKCAcPGwGS7vls+wEQ2c+pV4jl/LDXL9lo7tSf2mRywUqDV/AmjgogUnbcsCCOQw
iOfHxbpgOv+UUcffHECpQDDMa5KAXXUKEzai3pQfWEB05zQJ6ueagEOiQ0PHpxM7dSv1Lu2LAEHc
FpTFd7hhRUzYzeuLJuB2jL6Poe1tz1URMNcuMpzRhPdFRNyHBonXuqHhjHNyRJw3KCTgw5IiLitI
DTmta/avwenjtoiJCGTLJcLLoV1DF5S1y00dPozML13JkNF01Csa86aByAKc0+siccBIXNsZRBHg
7W2OxeuohuoligD3aZNS3zO2gC19Tdd05u6KRMC+vqE8EJ6IKGaA40GjnS3C6s+bqhwcPRSg1HRZ
RKIal+8Jmq6l1RTLIIQu4KzDwLSo72kR+Pc7O+aBasQQ4Nc9IEONwOK+wDgRUXL2gBDVjiKLiGE/
gBXAi2PcjLg1RH1itaTHu9MD3IloDLNRDbW52ArQjieXevVgBziFquccP+UnOvV2JS3LAlTkiXpA
dlZT3PhYImYMRBlzC+vaIYuwSB/XI3uPOEREGZ89OwP6gpOHCFN3maHSLH7ZiNujE62kWGlqSq/z
kKYuwFqbHBj3BAN0LtUfHK+DgzihmV/ssyWgVWKcLE3f4dabTHCP7tE0qwZj+qgar48OC/Fd9bED
8OlHcET2iAgIFrBeWdVTjxdSeT7Q1jXQ7j4KTNIZLRgUa+JwxgaF4Tr47Zs/7slD7VsbFRx82YIh
g9pHRO0vANQzOsurNf/lzKNRgWuO1/qAsknKRwwMkEaJwMefRbNJ1PoFsMMZbn8ej4QCJ5WK/sHN
RXdNcy/xuCQ/kYikG4zopqkmP1CQLLfHyJ+30bGiGq/0QjbPELD2CPs6e0YWYLtvaJy5NW9kM+2D
582PiwdtrERT7NP2/JkV+MfAPqnLgr7c4glYtm4BtmLOXRKxT/q4rYD3JvFibr6SgLvhJXAV3KAi
yhwu04TaHFqZEAHCxVzn3FxFJBauomRSE4GIePF1vqQed4SiB0I1+ePPthsbKDy+dBQsJM3HvUe+
rRqlNJEiMPEfwFzKhfiIJUALBjSfeK3ThNaTCIxMsumhMQA/LK2GKR1xEQGYl0QQm3OrF3jw4WpX
KlnAefcJHkgLEVvuOJU1AUL5bOMWwQlFBBSvz3LSrQu75OPdHl2VJRFGE3VFo8pp2h4e/gWskYj0
9+kob93mKacvL6MLsMx/e+wNeo/PvbN/b7GlBZ6staOd4McEwb2hawaASooK2tiDG2z7dO39oUUh
KBzfMJ39UzgIp0k+4le2UqLjrTfg7B6KFUqob4cmI1QDVoOWtqb60OQJTu75fAUHI5htahfZbFFy
wnk2IpKejGKhQ12UWnBDizC6d3RBUYW756YpIjjdpQWOzH32RUQEpFvTPRG16mdRgEI9ns9OREyi
Gnc/PYuIgC8oMetMmyLM9zmGBRM+qp4m4KvM+dJWEeXaF/AAubQhbHTzrXiFzVJbRiLCf3gRxy1F
u4hwp5RfBJ0Pw5SkrGqb94tFuCgPwFtnESu44+Ihsogr0iBrXXtZlpZm+85eeLypYuTMTc3rhkT1
Jh/XnE8hJhaoNG9CJ+X0n6IRutVVE944uAKOB8ZPt5FPF7oZpfvsoiyi3ARr8eyhEACUswA0lhxc
G+uwk6UQQXTSAV+Gl7p4JLgC9xp7EDVWwjz+0P44ePUJAnzJDvC1NZYdWUTFaBdVnUhMViIo9UlE
+HFAed9LNgRckDabrJcjHZJ5fJAGPSeqdzh+GTfjw1MCPNi3g6IakUlFE1FHgKRZBngbHsBfxxQJ
POrV0xrMnw3OjH81FJu4QoyfudqSFZr/KSFo0NIdMtvDQOUfd7nbkOE2vdmhUuDbUcpXK/8o0s/E
YTPigU8iEm3osObVymFExB07CV3zRBEiyGC6gALY22ZBROIM/ZijOrmeiDRvbwyPnmdHEEF0v/GP
GTNijWZPRN3HOUXfRObR7CmfNATEd/s5AJdcsAGJtmpBGxwZyLEiU8+pBhFR7slAM4iUcGcoMQUc
0g92klfvzc43IoJ58WOS1ycri9ghz0Dgr9FMgVs4+TDP3pHHwL6/tkVE8ZKHG/s2Td7/PwAAAP//
</cx:binary>
              </cx:geoCache>
            </cx:geography>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245A39-E47A-4DCE-9CF4-6B7E9CC70469}" type="doc">
      <dgm:prSet loTypeId="urn:microsoft.com/office/officeart/2005/8/layout/cycle1" loCatId="cycle" qsTypeId="urn:microsoft.com/office/officeart/2005/8/quickstyle/3d3" qsCatId="3D" csTypeId="urn:microsoft.com/office/officeart/2005/8/colors/colorful1" csCatId="colorful" phldr="1"/>
      <dgm:spPr/>
      <dgm:t>
        <a:bodyPr/>
        <a:lstStyle/>
        <a:p>
          <a:endParaRPr lang="en-IN"/>
        </a:p>
      </dgm:t>
    </dgm:pt>
    <dgm:pt modelId="{A790A0B7-7544-42A2-9BFE-B602A9F9739B}">
      <dgm:prSet phldrT="[Text]" custT="1">
        <dgm:style>
          <a:lnRef idx="2">
            <a:schemeClr val="accent4"/>
          </a:lnRef>
          <a:fillRef idx="1">
            <a:schemeClr val="lt1"/>
          </a:fillRef>
          <a:effectRef idx="0">
            <a:schemeClr val="accent4"/>
          </a:effectRef>
          <a:fontRef idx="minor">
            <a:schemeClr val="dk1"/>
          </a:fontRef>
        </dgm:style>
      </dgm:prSet>
      <dgm:spPr/>
      <dgm:t>
        <a:bodyPr/>
        <a:lstStyle/>
        <a:p>
          <a:r>
            <a:rPr lang="en-IN" sz="1000" dirty="0"/>
            <a:t>Consumer Use</a:t>
          </a:r>
        </a:p>
      </dgm:t>
    </dgm:pt>
    <dgm:pt modelId="{EBE70DAA-4E6E-4973-8036-9D683737D3A5}" type="parTrans" cxnId="{5B09F54A-98A7-42DA-AE98-DBD591A4991D}">
      <dgm:prSet/>
      <dgm:spPr/>
      <dgm:t>
        <a:bodyPr/>
        <a:lstStyle/>
        <a:p>
          <a:endParaRPr lang="en-IN"/>
        </a:p>
      </dgm:t>
    </dgm:pt>
    <dgm:pt modelId="{CAD5D281-BA20-4FA4-91D3-BAA92118AC89}" type="sibTrans" cxnId="{5B09F54A-98A7-42DA-AE98-DBD591A4991D}">
      <dgm:prSet/>
      <dgm:spPr/>
      <dgm:t>
        <a:bodyPr/>
        <a:lstStyle/>
        <a:p>
          <a:endParaRPr lang="en-IN"/>
        </a:p>
      </dgm:t>
    </dgm:pt>
    <dgm:pt modelId="{ECEB2CC6-364C-4F74-84D2-0723609DAA23}">
      <dgm:prSet phldrT="[Text]" custT="1">
        <dgm:style>
          <a:lnRef idx="2">
            <a:schemeClr val="accent4"/>
          </a:lnRef>
          <a:fillRef idx="1">
            <a:schemeClr val="lt1"/>
          </a:fillRef>
          <a:effectRef idx="0">
            <a:schemeClr val="accent4"/>
          </a:effectRef>
          <a:fontRef idx="minor">
            <a:schemeClr val="dk1"/>
          </a:fontRef>
        </dgm:style>
      </dgm:prSet>
      <dgm:spPr/>
      <dgm:t>
        <a:bodyPr/>
        <a:lstStyle/>
        <a:p>
          <a:r>
            <a:rPr lang="en-IN" sz="1000" dirty="0"/>
            <a:t>Consumer Insights</a:t>
          </a:r>
        </a:p>
      </dgm:t>
    </dgm:pt>
    <dgm:pt modelId="{D4F79E79-EF92-4DD7-9C41-9A3B9622EA06}" type="parTrans" cxnId="{716B0F1A-5040-47FB-BFCC-784ED530A7BE}">
      <dgm:prSet/>
      <dgm:spPr/>
      <dgm:t>
        <a:bodyPr/>
        <a:lstStyle/>
        <a:p>
          <a:endParaRPr lang="en-IN"/>
        </a:p>
      </dgm:t>
    </dgm:pt>
    <dgm:pt modelId="{BFED7A76-1085-4633-8AA4-50B3325923C0}" type="sibTrans" cxnId="{716B0F1A-5040-47FB-BFCC-784ED530A7BE}">
      <dgm:prSet/>
      <dgm:spPr/>
      <dgm:t>
        <a:bodyPr/>
        <a:lstStyle/>
        <a:p>
          <a:endParaRPr lang="en-IN"/>
        </a:p>
      </dgm:t>
    </dgm:pt>
    <dgm:pt modelId="{923647FE-5026-4592-996D-E99142185841}">
      <dgm:prSet phldrT="[Text]" custT="1">
        <dgm:style>
          <a:lnRef idx="2">
            <a:schemeClr val="accent4"/>
          </a:lnRef>
          <a:fillRef idx="1">
            <a:schemeClr val="lt1"/>
          </a:fillRef>
          <a:effectRef idx="0">
            <a:schemeClr val="accent4"/>
          </a:effectRef>
          <a:fontRef idx="minor">
            <a:schemeClr val="dk1"/>
          </a:fontRef>
        </dgm:style>
      </dgm:prSet>
      <dgm:spPr/>
      <dgm:t>
        <a:bodyPr/>
        <a:lstStyle/>
        <a:p>
          <a:r>
            <a:rPr lang="en-IN" sz="1000" dirty="0"/>
            <a:t>Innovation</a:t>
          </a:r>
        </a:p>
      </dgm:t>
    </dgm:pt>
    <dgm:pt modelId="{966702A4-B7C1-4160-9A44-6DB556C62715}" type="parTrans" cxnId="{278DDA2F-399B-4704-8388-884072E9CD7E}">
      <dgm:prSet/>
      <dgm:spPr/>
      <dgm:t>
        <a:bodyPr/>
        <a:lstStyle/>
        <a:p>
          <a:endParaRPr lang="en-IN"/>
        </a:p>
      </dgm:t>
    </dgm:pt>
    <dgm:pt modelId="{1E5A5CE1-D826-4EA3-A8C9-FFF87E2F41C3}" type="sibTrans" cxnId="{278DDA2F-399B-4704-8388-884072E9CD7E}">
      <dgm:prSet/>
      <dgm:spPr/>
      <dgm:t>
        <a:bodyPr/>
        <a:lstStyle/>
        <a:p>
          <a:endParaRPr lang="en-IN"/>
        </a:p>
      </dgm:t>
    </dgm:pt>
    <dgm:pt modelId="{848D2DFD-4110-421C-8470-9CB8947E9E2C}">
      <dgm:prSet phldrT="[Text]" custT="1">
        <dgm:style>
          <a:lnRef idx="2">
            <a:schemeClr val="accent4"/>
          </a:lnRef>
          <a:fillRef idx="1">
            <a:schemeClr val="lt1"/>
          </a:fillRef>
          <a:effectRef idx="0">
            <a:schemeClr val="accent4"/>
          </a:effectRef>
          <a:fontRef idx="minor">
            <a:schemeClr val="dk1"/>
          </a:fontRef>
        </dgm:style>
      </dgm:prSet>
      <dgm:spPr/>
      <dgm:t>
        <a:bodyPr/>
        <a:lstStyle/>
        <a:p>
          <a:r>
            <a:rPr lang="en-IN" sz="1000" dirty="0"/>
            <a:t>Sourcing</a:t>
          </a:r>
        </a:p>
      </dgm:t>
    </dgm:pt>
    <dgm:pt modelId="{0834E20B-9B5B-4FBC-A3CC-60BA6116BDCB}" type="parTrans" cxnId="{BC37BA09-62D8-4473-A950-A834ED930A8D}">
      <dgm:prSet/>
      <dgm:spPr/>
      <dgm:t>
        <a:bodyPr/>
        <a:lstStyle/>
        <a:p>
          <a:endParaRPr lang="en-IN"/>
        </a:p>
      </dgm:t>
    </dgm:pt>
    <dgm:pt modelId="{679F989C-F51E-45C8-A0BD-A763CCFECE78}" type="sibTrans" cxnId="{BC37BA09-62D8-4473-A950-A834ED930A8D}">
      <dgm:prSet/>
      <dgm:spPr/>
      <dgm:t>
        <a:bodyPr/>
        <a:lstStyle/>
        <a:p>
          <a:endParaRPr lang="en-IN"/>
        </a:p>
      </dgm:t>
    </dgm:pt>
    <dgm:pt modelId="{21207F7C-8DC0-4293-A60D-FC759E8860AD}">
      <dgm:prSet phldrT="[Text]" custT="1">
        <dgm:style>
          <a:lnRef idx="2">
            <a:schemeClr val="accent4"/>
          </a:lnRef>
          <a:fillRef idx="1">
            <a:schemeClr val="lt1"/>
          </a:fillRef>
          <a:effectRef idx="0">
            <a:schemeClr val="accent4"/>
          </a:effectRef>
          <a:fontRef idx="minor">
            <a:schemeClr val="dk1"/>
          </a:fontRef>
        </dgm:style>
      </dgm:prSet>
      <dgm:spPr/>
      <dgm:t>
        <a:bodyPr/>
        <a:lstStyle/>
        <a:p>
          <a:r>
            <a:rPr lang="en-IN" sz="1000" dirty="0"/>
            <a:t>Manufacturing</a:t>
          </a:r>
        </a:p>
      </dgm:t>
    </dgm:pt>
    <dgm:pt modelId="{F3108482-6263-4F96-B48B-5CD1E0BF60C0}" type="parTrans" cxnId="{37C45D5B-1F47-45CE-9BB1-488C8DE1F7C3}">
      <dgm:prSet/>
      <dgm:spPr/>
      <dgm:t>
        <a:bodyPr/>
        <a:lstStyle/>
        <a:p>
          <a:endParaRPr lang="en-IN"/>
        </a:p>
      </dgm:t>
    </dgm:pt>
    <dgm:pt modelId="{243E8313-B96A-4A52-BF14-97F13B0B6FD7}" type="sibTrans" cxnId="{37C45D5B-1F47-45CE-9BB1-488C8DE1F7C3}">
      <dgm:prSet/>
      <dgm:spPr/>
      <dgm:t>
        <a:bodyPr/>
        <a:lstStyle/>
        <a:p>
          <a:endParaRPr lang="en-IN"/>
        </a:p>
      </dgm:t>
    </dgm:pt>
    <dgm:pt modelId="{5A45F20C-D1EC-45E2-914C-5A1AB74449AF}">
      <dgm:prSet phldrT="[Text]" custT="1">
        <dgm:style>
          <a:lnRef idx="2">
            <a:schemeClr val="accent4"/>
          </a:lnRef>
          <a:fillRef idx="1">
            <a:schemeClr val="lt1"/>
          </a:fillRef>
          <a:effectRef idx="0">
            <a:schemeClr val="accent4"/>
          </a:effectRef>
          <a:fontRef idx="minor">
            <a:schemeClr val="dk1"/>
          </a:fontRef>
        </dgm:style>
      </dgm:prSet>
      <dgm:spPr/>
      <dgm:t>
        <a:bodyPr/>
        <a:lstStyle/>
        <a:p>
          <a:r>
            <a:rPr lang="en-IN" sz="1000" dirty="0"/>
            <a:t>Logistics</a:t>
          </a:r>
        </a:p>
      </dgm:t>
    </dgm:pt>
    <dgm:pt modelId="{07AACD0E-293A-4B00-AC16-1F066BDA8ECF}" type="parTrans" cxnId="{A707BD92-A660-4389-934D-4228DC5837F3}">
      <dgm:prSet/>
      <dgm:spPr/>
      <dgm:t>
        <a:bodyPr/>
        <a:lstStyle/>
        <a:p>
          <a:endParaRPr lang="en-IN"/>
        </a:p>
      </dgm:t>
    </dgm:pt>
    <dgm:pt modelId="{CE8BAF0B-1E92-4300-9E79-143B98C79D2C}" type="sibTrans" cxnId="{A707BD92-A660-4389-934D-4228DC5837F3}">
      <dgm:prSet/>
      <dgm:spPr/>
      <dgm:t>
        <a:bodyPr/>
        <a:lstStyle/>
        <a:p>
          <a:endParaRPr lang="en-IN"/>
        </a:p>
      </dgm:t>
    </dgm:pt>
    <dgm:pt modelId="{160FACB2-1393-4EDE-82D5-28AD0D13F379}">
      <dgm:prSet phldrT="[Text]" custT="1">
        <dgm:style>
          <a:lnRef idx="2">
            <a:schemeClr val="accent4"/>
          </a:lnRef>
          <a:fillRef idx="1">
            <a:schemeClr val="lt1"/>
          </a:fillRef>
          <a:effectRef idx="0">
            <a:schemeClr val="accent4"/>
          </a:effectRef>
          <a:fontRef idx="minor">
            <a:schemeClr val="dk1"/>
          </a:fontRef>
        </dgm:style>
      </dgm:prSet>
      <dgm:spPr/>
      <dgm:t>
        <a:bodyPr/>
        <a:lstStyle/>
        <a:p>
          <a:r>
            <a:rPr lang="en-IN" sz="1000" dirty="0"/>
            <a:t>Marketing</a:t>
          </a:r>
        </a:p>
      </dgm:t>
    </dgm:pt>
    <dgm:pt modelId="{5DE85573-A5FE-4ACC-BC93-6E3A238089A4}" type="parTrans" cxnId="{7B326BB9-7AB3-4374-B764-1AFE015E1A98}">
      <dgm:prSet/>
      <dgm:spPr/>
      <dgm:t>
        <a:bodyPr/>
        <a:lstStyle/>
        <a:p>
          <a:endParaRPr lang="en-IN"/>
        </a:p>
      </dgm:t>
    </dgm:pt>
    <dgm:pt modelId="{1F3A44E1-AA6F-4BF0-A746-33F29AEEEBF3}" type="sibTrans" cxnId="{7B326BB9-7AB3-4374-B764-1AFE015E1A98}">
      <dgm:prSet/>
      <dgm:spPr/>
      <dgm:t>
        <a:bodyPr/>
        <a:lstStyle/>
        <a:p>
          <a:endParaRPr lang="en-IN"/>
        </a:p>
      </dgm:t>
    </dgm:pt>
    <dgm:pt modelId="{9C4AC036-FDD5-48B2-B4F5-5FE05B485EF4}">
      <dgm:prSet phldrT="[Text]" custT="1">
        <dgm:style>
          <a:lnRef idx="2">
            <a:schemeClr val="accent4"/>
          </a:lnRef>
          <a:fillRef idx="1">
            <a:schemeClr val="lt1"/>
          </a:fillRef>
          <a:effectRef idx="0">
            <a:schemeClr val="accent4"/>
          </a:effectRef>
          <a:fontRef idx="minor">
            <a:schemeClr val="dk1"/>
          </a:fontRef>
        </dgm:style>
      </dgm:prSet>
      <dgm:spPr/>
      <dgm:t>
        <a:bodyPr/>
        <a:lstStyle/>
        <a:p>
          <a:r>
            <a:rPr lang="en-IN" sz="1000" dirty="0"/>
            <a:t>Sales</a:t>
          </a:r>
        </a:p>
      </dgm:t>
    </dgm:pt>
    <dgm:pt modelId="{A2E97A66-1670-433E-BE1F-D56D18237127}" type="parTrans" cxnId="{1BAD0966-1C04-4AE5-8E4E-FFA83A8924EC}">
      <dgm:prSet/>
      <dgm:spPr/>
      <dgm:t>
        <a:bodyPr/>
        <a:lstStyle/>
        <a:p>
          <a:endParaRPr lang="en-IN"/>
        </a:p>
      </dgm:t>
    </dgm:pt>
    <dgm:pt modelId="{EFF972DD-F727-49F1-BF9D-419A1E5D726A}" type="sibTrans" cxnId="{1BAD0966-1C04-4AE5-8E4E-FFA83A8924EC}">
      <dgm:prSet/>
      <dgm:spPr/>
      <dgm:t>
        <a:bodyPr/>
        <a:lstStyle/>
        <a:p>
          <a:endParaRPr lang="en-IN"/>
        </a:p>
      </dgm:t>
    </dgm:pt>
    <dgm:pt modelId="{231338E5-9161-401C-B2F3-1222475A1084}" type="pres">
      <dgm:prSet presAssocID="{E0245A39-E47A-4DCE-9CF4-6B7E9CC70469}" presName="cycle" presStyleCnt="0">
        <dgm:presLayoutVars>
          <dgm:dir/>
          <dgm:resizeHandles val="exact"/>
        </dgm:presLayoutVars>
      </dgm:prSet>
      <dgm:spPr/>
    </dgm:pt>
    <dgm:pt modelId="{CADFE669-BE94-43F5-836F-30A2753A528A}" type="pres">
      <dgm:prSet presAssocID="{ECEB2CC6-364C-4F74-84D2-0723609DAA23}" presName="dummy" presStyleCnt="0"/>
      <dgm:spPr/>
    </dgm:pt>
    <dgm:pt modelId="{42673360-083F-472E-B323-E42BDF3CE57C}" type="pres">
      <dgm:prSet presAssocID="{ECEB2CC6-364C-4F74-84D2-0723609DAA23}" presName="node" presStyleLbl="revTx" presStyleIdx="0" presStyleCnt="8" custScaleX="164534" custScaleY="71261">
        <dgm:presLayoutVars>
          <dgm:bulletEnabled val="1"/>
        </dgm:presLayoutVars>
      </dgm:prSet>
      <dgm:spPr/>
    </dgm:pt>
    <dgm:pt modelId="{6F56775A-8B5E-49D8-B2FB-D1D0E8131F67}" type="pres">
      <dgm:prSet presAssocID="{BFED7A76-1085-4633-8AA4-50B3325923C0}" presName="sibTrans" presStyleLbl="node1" presStyleIdx="0" presStyleCnt="8"/>
      <dgm:spPr/>
    </dgm:pt>
    <dgm:pt modelId="{742C7998-AC39-4FF6-8F2F-693B6D3B9570}" type="pres">
      <dgm:prSet presAssocID="{923647FE-5026-4592-996D-E99142185841}" presName="dummy" presStyleCnt="0"/>
      <dgm:spPr/>
    </dgm:pt>
    <dgm:pt modelId="{15387B39-B1EB-4F0D-87C9-C70AD2C52C24}" type="pres">
      <dgm:prSet presAssocID="{923647FE-5026-4592-996D-E99142185841}" presName="node" presStyleLbl="revTx" presStyleIdx="1" presStyleCnt="8" custScaleX="132721" custScaleY="60376">
        <dgm:presLayoutVars>
          <dgm:bulletEnabled val="1"/>
        </dgm:presLayoutVars>
      </dgm:prSet>
      <dgm:spPr/>
    </dgm:pt>
    <dgm:pt modelId="{77ED3C81-8A48-4189-BB8F-6F30E642E9DE}" type="pres">
      <dgm:prSet presAssocID="{1E5A5CE1-D826-4EA3-A8C9-FFF87E2F41C3}" presName="sibTrans" presStyleLbl="node1" presStyleIdx="1" presStyleCnt="8"/>
      <dgm:spPr/>
    </dgm:pt>
    <dgm:pt modelId="{DDA51FBA-AB13-4ABB-A70B-7E1115745414}" type="pres">
      <dgm:prSet presAssocID="{848D2DFD-4110-421C-8470-9CB8947E9E2C}" presName="dummy" presStyleCnt="0"/>
      <dgm:spPr/>
    </dgm:pt>
    <dgm:pt modelId="{F2DF74EF-3399-4EC5-AB87-2D4F670A3763}" type="pres">
      <dgm:prSet presAssocID="{848D2DFD-4110-421C-8470-9CB8947E9E2C}" presName="node" presStyleLbl="revTx" presStyleIdx="2" presStyleCnt="8" custScaleX="122229" custScaleY="45972">
        <dgm:presLayoutVars>
          <dgm:bulletEnabled val="1"/>
        </dgm:presLayoutVars>
      </dgm:prSet>
      <dgm:spPr/>
    </dgm:pt>
    <dgm:pt modelId="{68EF1A04-49E8-4ABE-B5D8-AEE4DB286A39}" type="pres">
      <dgm:prSet presAssocID="{679F989C-F51E-45C8-A0BD-A763CCFECE78}" presName="sibTrans" presStyleLbl="node1" presStyleIdx="2" presStyleCnt="8"/>
      <dgm:spPr/>
    </dgm:pt>
    <dgm:pt modelId="{A6A33E87-B92B-45A2-9DDF-C49A82BC227C}" type="pres">
      <dgm:prSet presAssocID="{21207F7C-8DC0-4293-A60D-FC759E8860AD}" presName="dummy" presStyleCnt="0"/>
      <dgm:spPr/>
    </dgm:pt>
    <dgm:pt modelId="{EC609F95-567D-4BA7-BDCE-A2FA6AC98284}" type="pres">
      <dgm:prSet presAssocID="{21207F7C-8DC0-4293-A60D-FC759E8860AD}" presName="node" presStyleLbl="revTx" presStyleIdx="3" presStyleCnt="8" custScaleX="164534" custScaleY="40263">
        <dgm:presLayoutVars>
          <dgm:bulletEnabled val="1"/>
        </dgm:presLayoutVars>
      </dgm:prSet>
      <dgm:spPr/>
    </dgm:pt>
    <dgm:pt modelId="{F43980AB-6DD4-4C54-9D75-A2C6475D95AD}" type="pres">
      <dgm:prSet presAssocID="{243E8313-B96A-4A52-BF14-97F13B0B6FD7}" presName="sibTrans" presStyleLbl="node1" presStyleIdx="3" presStyleCnt="8"/>
      <dgm:spPr/>
    </dgm:pt>
    <dgm:pt modelId="{5A4ABA74-E962-46DE-B942-3E63735F702D}" type="pres">
      <dgm:prSet presAssocID="{5A45F20C-D1EC-45E2-914C-5A1AB74449AF}" presName="dummy" presStyleCnt="0"/>
      <dgm:spPr/>
    </dgm:pt>
    <dgm:pt modelId="{229F38A7-2D6D-4375-8E2C-D9C546DF13E5}" type="pres">
      <dgm:prSet presAssocID="{5A45F20C-D1EC-45E2-914C-5A1AB74449AF}" presName="node" presStyleLbl="revTx" presStyleIdx="4" presStyleCnt="8" custScaleX="121360" custScaleY="54599">
        <dgm:presLayoutVars>
          <dgm:bulletEnabled val="1"/>
        </dgm:presLayoutVars>
      </dgm:prSet>
      <dgm:spPr/>
    </dgm:pt>
    <dgm:pt modelId="{26EAFD33-FFD4-42E3-9E7A-C0DF3F77D761}" type="pres">
      <dgm:prSet presAssocID="{CE8BAF0B-1E92-4300-9E79-143B98C79D2C}" presName="sibTrans" presStyleLbl="node1" presStyleIdx="4" presStyleCnt="8"/>
      <dgm:spPr/>
    </dgm:pt>
    <dgm:pt modelId="{F5D411DC-989B-418C-8E9D-E538BBD6EC7C}" type="pres">
      <dgm:prSet presAssocID="{160FACB2-1393-4EDE-82D5-28AD0D13F379}" presName="dummy" presStyleCnt="0"/>
      <dgm:spPr/>
    </dgm:pt>
    <dgm:pt modelId="{E19DCF66-095E-4CA9-BF99-D9A3124BCABD}" type="pres">
      <dgm:prSet presAssocID="{160FACB2-1393-4EDE-82D5-28AD0D13F379}" presName="node" presStyleLbl="revTx" presStyleIdx="5" presStyleCnt="8" custScaleX="141669" custScaleY="50725">
        <dgm:presLayoutVars>
          <dgm:bulletEnabled val="1"/>
        </dgm:presLayoutVars>
      </dgm:prSet>
      <dgm:spPr/>
    </dgm:pt>
    <dgm:pt modelId="{BD543C0D-3F77-4A55-8F0B-1FFAFBF51429}" type="pres">
      <dgm:prSet presAssocID="{1F3A44E1-AA6F-4BF0-A746-33F29AEEEBF3}" presName="sibTrans" presStyleLbl="node1" presStyleIdx="5" presStyleCnt="8"/>
      <dgm:spPr/>
    </dgm:pt>
    <dgm:pt modelId="{1DB7A0B5-9887-40F4-9D25-97A4150A7907}" type="pres">
      <dgm:prSet presAssocID="{9C4AC036-FDD5-48B2-B4F5-5FE05B485EF4}" presName="dummy" presStyleCnt="0"/>
      <dgm:spPr/>
    </dgm:pt>
    <dgm:pt modelId="{A9B6BCB7-689F-4F74-BA85-3309804D6BD6}" type="pres">
      <dgm:prSet presAssocID="{9C4AC036-FDD5-48B2-B4F5-5FE05B485EF4}" presName="node" presStyleLbl="revTx" presStyleIdx="6" presStyleCnt="8" custScaleX="111622" custScaleY="60375">
        <dgm:presLayoutVars>
          <dgm:bulletEnabled val="1"/>
        </dgm:presLayoutVars>
      </dgm:prSet>
      <dgm:spPr/>
    </dgm:pt>
    <dgm:pt modelId="{C17515EA-7521-4DEE-B7A8-B5920ECE12C4}" type="pres">
      <dgm:prSet presAssocID="{EFF972DD-F727-49F1-BF9D-419A1E5D726A}" presName="sibTrans" presStyleLbl="node1" presStyleIdx="6" presStyleCnt="8"/>
      <dgm:spPr/>
    </dgm:pt>
    <dgm:pt modelId="{93F9A9D2-E1A9-4C5C-BF1B-4A36E0055677}" type="pres">
      <dgm:prSet presAssocID="{A790A0B7-7544-42A2-9BFE-B602A9F9739B}" presName="dummy" presStyleCnt="0"/>
      <dgm:spPr/>
    </dgm:pt>
    <dgm:pt modelId="{5C98AF60-E8EA-47BA-9954-90E504616633}" type="pres">
      <dgm:prSet presAssocID="{A790A0B7-7544-42A2-9BFE-B602A9F9739B}" presName="node" presStyleLbl="revTx" presStyleIdx="7" presStyleCnt="8" custScaleX="131230" custScaleY="70125" custRadScaleRad="100857" custRadScaleInc="-2588">
        <dgm:presLayoutVars>
          <dgm:bulletEnabled val="1"/>
        </dgm:presLayoutVars>
      </dgm:prSet>
      <dgm:spPr/>
    </dgm:pt>
    <dgm:pt modelId="{00CB0019-40B6-4374-8FF2-E8CEAA1F93A9}" type="pres">
      <dgm:prSet presAssocID="{CAD5D281-BA20-4FA4-91D3-BAA92118AC89}" presName="sibTrans" presStyleLbl="node1" presStyleIdx="7" presStyleCnt="8" custLinFactNeighborX="498" custLinFactNeighborY="610"/>
      <dgm:spPr/>
    </dgm:pt>
  </dgm:ptLst>
  <dgm:cxnLst>
    <dgm:cxn modelId="{ABBB0307-6942-4921-86E3-672AE15283B7}" type="presOf" srcId="{848D2DFD-4110-421C-8470-9CB8947E9E2C}" destId="{F2DF74EF-3399-4EC5-AB87-2D4F670A3763}" srcOrd="0" destOrd="0" presId="urn:microsoft.com/office/officeart/2005/8/layout/cycle1"/>
    <dgm:cxn modelId="{CFF99209-9104-4D9C-A0CB-C5E331249042}" type="presOf" srcId="{9C4AC036-FDD5-48B2-B4F5-5FE05B485EF4}" destId="{A9B6BCB7-689F-4F74-BA85-3309804D6BD6}" srcOrd="0" destOrd="0" presId="urn:microsoft.com/office/officeart/2005/8/layout/cycle1"/>
    <dgm:cxn modelId="{BC37BA09-62D8-4473-A950-A834ED930A8D}" srcId="{E0245A39-E47A-4DCE-9CF4-6B7E9CC70469}" destId="{848D2DFD-4110-421C-8470-9CB8947E9E2C}" srcOrd="2" destOrd="0" parTransId="{0834E20B-9B5B-4FBC-A3CC-60BA6116BDCB}" sibTransId="{679F989C-F51E-45C8-A0BD-A763CCFECE78}"/>
    <dgm:cxn modelId="{D4A36118-7F3C-4768-93AC-C728F3114399}" type="presOf" srcId="{679F989C-F51E-45C8-A0BD-A763CCFECE78}" destId="{68EF1A04-49E8-4ABE-B5D8-AEE4DB286A39}" srcOrd="0" destOrd="0" presId="urn:microsoft.com/office/officeart/2005/8/layout/cycle1"/>
    <dgm:cxn modelId="{716B0F1A-5040-47FB-BFCC-784ED530A7BE}" srcId="{E0245A39-E47A-4DCE-9CF4-6B7E9CC70469}" destId="{ECEB2CC6-364C-4F74-84D2-0723609DAA23}" srcOrd="0" destOrd="0" parTransId="{D4F79E79-EF92-4DD7-9C41-9A3B9622EA06}" sibTransId="{BFED7A76-1085-4633-8AA4-50B3325923C0}"/>
    <dgm:cxn modelId="{278DDA2F-399B-4704-8388-884072E9CD7E}" srcId="{E0245A39-E47A-4DCE-9CF4-6B7E9CC70469}" destId="{923647FE-5026-4592-996D-E99142185841}" srcOrd="1" destOrd="0" parTransId="{966702A4-B7C1-4160-9A44-6DB556C62715}" sibTransId="{1E5A5CE1-D826-4EA3-A8C9-FFF87E2F41C3}"/>
    <dgm:cxn modelId="{2EF06635-52B3-4899-AAD0-5BEC3CB14AA9}" type="presOf" srcId="{CE8BAF0B-1E92-4300-9E79-143B98C79D2C}" destId="{26EAFD33-FFD4-42E3-9E7A-C0DF3F77D761}" srcOrd="0" destOrd="0" presId="urn:microsoft.com/office/officeart/2005/8/layout/cycle1"/>
    <dgm:cxn modelId="{E2946B3B-9D26-4FFD-A859-CCA40A9AC5E1}" type="presOf" srcId="{160FACB2-1393-4EDE-82D5-28AD0D13F379}" destId="{E19DCF66-095E-4CA9-BF99-D9A3124BCABD}" srcOrd="0" destOrd="0" presId="urn:microsoft.com/office/officeart/2005/8/layout/cycle1"/>
    <dgm:cxn modelId="{37C45D5B-1F47-45CE-9BB1-488C8DE1F7C3}" srcId="{E0245A39-E47A-4DCE-9CF4-6B7E9CC70469}" destId="{21207F7C-8DC0-4293-A60D-FC759E8860AD}" srcOrd="3" destOrd="0" parTransId="{F3108482-6263-4F96-B48B-5CD1E0BF60C0}" sibTransId="{243E8313-B96A-4A52-BF14-97F13B0B6FD7}"/>
    <dgm:cxn modelId="{B5BB4F64-5971-4300-8FFA-4CA903ECB8EB}" type="presOf" srcId="{243E8313-B96A-4A52-BF14-97F13B0B6FD7}" destId="{F43980AB-6DD4-4C54-9D75-A2C6475D95AD}" srcOrd="0" destOrd="0" presId="urn:microsoft.com/office/officeart/2005/8/layout/cycle1"/>
    <dgm:cxn modelId="{1BAD0966-1C04-4AE5-8E4E-FFA83A8924EC}" srcId="{E0245A39-E47A-4DCE-9CF4-6B7E9CC70469}" destId="{9C4AC036-FDD5-48B2-B4F5-5FE05B485EF4}" srcOrd="6" destOrd="0" parTransId="{A2E97A66-1670-433E-BE1F-D56D18237127}" sibTransId="{EFF972DD-F727-49F1-BF9D-419A1E5D726A}"/>
    <dgm:cxn modelId="{5B09F54A-98A7-42DA-AE98-DBD591A4991D}" srcId="{E0245A39-E47A-4DCE-9CF4-6B7E9CC70469}" destId="{A790A0B7-7544-42A2-9BFE-B602A9F9739B}" srcOrd="7" destOrd="0" parTransId="{EBE70DAA-4E6E-4973-8036-9D683737D3A5}" sibTransId="{CAD5D281-BA20-4FA4-91D3-BAA92118AC89}"/>
    <dgm:cxn modelId="{C4FCCD4C-2B6A-4A2E-9F62-4C06B0A6D060}" type="presOf" srcId="{923647FE-5026-4592-996D-E99142185841}" destId="{15387B39-B1EB-4F0D-87C9-C70AD2C52C24}" srcOrd="0" destOrd="0" presId="urn:microsoft.com/office/officeart/2005/8/layout/cycle1"/>
    <dgm:cxn modelId="{7C723C4E-6F50-46D8-BBCB-C18A1A29C6D3}" type="presOf" srcId="{1E5A5CE1-D826-4EA3-A8C9-FFF87E2F41C3}" destId="{77ED3C81-8A48-4189-BB8F-6F30E642E9DE}" srcOrd="0" destOrd="0" presId="urn:microsoft.com/office/officeart/2005/8/layout/cycle1"/>
    <dgm:cxn modelId="{41592570-3F3D-452A-ABBC-52446BD185C9}" type="presOf" srcId="{EFF972DD-F727-49F1-BF9D-419A1E5D726A}" destId="{C17515EA-7521-4DEE-B7A8-B5920ECE12C4}" srcOrd="0" destOrd="0" presId="urn:microsoft.com/office/officeart/2005/8/layout/cycle1"/>
    <dgm:cxn modelId="{8ADDA57B-03AE-40DA-8C53-E51D51B1FE37}" type="presOf" srcId="{ECEB2CC6-364C-4F74-84D2-0723609DAA23}" destId="{42673360-083F-472E-B323-E42BDF3CE57C}" srcOrd="0" destOrd="0" presId="urn:microsoft.com/office/officeart/2005/8/layout/cycle1"/>
    <dgm:cxn modelId="{B122818B-82AB-4E49-BE62-43F11B71F410}" type="presOf" srcId="{CAD5D281-BA20-4FA4-91D3-BAA92118AC89}" destId="{00CB0019-40B6-4374-8FF2-E8CEAA1F93A9}" srcOrd="0" destOrd="0" presId="urn:microsoft.com/office/officeart/2005/8/layout/cycle1"/>
    <dgm:cxn modelId="{A707BD92-A660-4389-934D-4228DC5837F3}" srcId="{E0245A39-E47A-4DCE-9CF4-6B7E9CC70469}" destId="{5A45F20C-D1EC-45E2-914C-5A1AB74449AF}" srcOrd="4" destOrd="0" parTransId="{07AACD0E-293A-4B00-AC16-1F066BDA8ECF}" sibTransId="{CE8BAF0B-1E92-4300-9E79-143B98C79D2C}"/>
    <dgm:cxn modelId="{9CB9C799-D269-41B5-93B6-2BC10451AF82}" type="presOf" srcId="{1F3A44E1-AA6F-4BF0-A746-33F29AEEEBF3}" destId="{BD543C0D-3F77-4A55-8F0B-1FFAFBF51429}" srcOrd="0" destOrd="0" presId="urn:microsoft.com/office/officeart/2005/8/layout/cycle1"/>
    <dgm:cxn modelId="{66FA19B4-0748-44C6-BF7A-155D121432A7}" type="presOf" srcId="{BFED7A76-1085-4633-8AA4-50B3325923C0}" destId="{6F56775A-8B5E-49D8-B2FB-D1D0E8131F67}" srcOrd="0" destOrd="0" presId="urn:microsoft.com/office/officeart/2005/8/layout/cycle1"/>
    <dgm:cxn modelId="{7B326BB9-7AB3-4374-B764-1AFE015E1A98}" srcId="{E0245A39-E47A-4DCE-9CF4-6B7E9CC70469}" destId="{160FACB2-1393-4EDE-82D5-28AD0D13F379}" srcOrd="5" destOrd="0" parTransId="{5DE85573-A5FE-4ACC-BC93-6E3A238089A4}" sibTransId="{1F3A44E1-AA6F-4BF0-A746-33F29AEEEBF3}"/>
    <dgm:cxn modelId="{6D3CCEC2-E65C-4986-8630-A0B219757928}" type="presOf" srcId="{A790A0B7-7544-42A2-9BFE-B602A9F9739B}" destId="{5C98AF60-E8EA-47BA-9954-90E504616633}" srcOrd="0" destOrd="0" presId="urn:microsoft.com/office/officeart/2005/8/layout/cycle1"/>
    <dgm:cxn modelId="{9AD635D3-264A-4D5F-B8C5-909C9CFA6E40}" type="presOf" srcId="{E0245A39-E47A-4DCE-9CF4-6B7E9CC70469}" destId="{231338E5-9161-401C-B2F3-1222475A1084}" srcOrd="0" destOrd="0" presId="urn:microsoft.com/office/officeart/2005/8/layout/cycle1"/>
    <dgm:cxn modelId="{EC4A37E2-B7B5-4FF7-AD46-4A262285E631}" type="presOf" srcId="{5A45F20C-D1EC-45E2-914C-5A1AB74449AF}" destId="{229F38A7-2D6D-4375-8E2C-D9C546DF13E5}" srcOrd="0" destOrd="0" presId="urn:microsoft.com/office/officeart/2005/8/layout/cycle1"/>
    <dgm:cxn modelId="{48A46DF5-9F8A-4C8B-A364-58635D78BFA0}" type="presOf" srcId="{21207F7C-8DC0-4293-A60D-FC759E8860AD}" destId="{EC609F95-567D-4BA7-BDCE-A2FA6AC98284}" srcOrd="0" destOrd="0" presId="urn:microsoft.com/office/officeart/2005/8/layout/cycle1"/>
    <dgm:cxn modelId="{D5422A84-E527-4A65-8D33-A35F6179383B}" type="presParOf" srcId="{231338E5-9161-401C-B2F3-1222475A1084}" destId="{CADFE669-BE94-43F5-836F-30A2753A528A}" srcOrd="0" destOrd="0" presId="urn:microsoft.com/office/officeart/2005/8/layout/cycle1"/>
    <dgm:cxn modelId="{509F5349-F0A7-4592-A870-71D72A1BB7BB}" type="presParOf" srcId="{231338E5-9161-401C-B2F3-1222475A1084}" destId="{42673360-083F-472E-B323-E42BDF3CE57C}" srcOrd="1" destOrd="0" presId="urn:microsoft.com/office/officeart/2005/8/layout/cycle1"/>
    <dgm:cxn modelId="{17127C11-C212-4265-85E2-F97F6A616023}" type="presParOf" srcId="{231338E5-9161-401C-B2F3-1222475A1084}" destId="{6F56775A-8B5E-49D8-B2FB-D1D0E8131F67}" srcOrd="2" destOrd="0" presId="urn:microsoft.com/office/officeart/2005/8/layout/cycle1"/>
    <dgm:cxn modelId="{BC352794-6160-464F-8EE8-4E017822F69D}" type="presParOf" srcId="{231338E5-9161-401C-B2F3-1222475A1084}" destId="{742C7998-AC39-4FF6-8F2F-693B6D3B9570}" srcOrd="3" destOrd="0" presId="urn:microsoft.com/office/officeart/2005/8/layout/cycle1"/>
    <dgm:cxn modelId="{4AF44749-D8F3-4B6D-8AE9-B944F2094AF5}" type="presParOf" srcId="{231338E5-9161-401C-B2F3-1222475A1084}" destId="{15387B39-B1EB-4F0D-87C9-C70AD2C52C24}" srcOrd="4" destOrd="0" presId="urn:microsoft.com/office/officeart/2005/8/layout/cycle1"/>
    <dgm:cxn modelId="{4B9BDCD4-8150-466E-841E-D9CD01EB24C1}" type="presParOf" srcId="{231338E5-9161-401C-B2F3-1222475A1084}" destId="{77ED3C81-8A48-4189-BB8F-6F30E642E9DE}" srcOrd="5" destOrd="0" presId="urn:microsoft.com/office/officeart/2005/8/layout/cycle1"/>
    <dgm:cxn modelId="{96FD5F62-DA8E-4A38-BC2A-C368B9FF6BA9}" type="presParOf" srcId="{231338E5-9161-401C-B2F3-1222475A1084}" destId="{DDA51FBA-AB13-4ABB-A70B-7E1115745414}" srcOrd="6" destOrd="0" presId="urn:microsoft.com/office/officeart/2005/8/layout/cycle1"/>
    <dgm:cxn modelId="{B831DB27-5EA9-48F6-BE0F-D04B4C61F4F7}" type="presParOf" srcId="{231338E5-9161-401C-B2F3-1222475A1084}" destId="{F2DF74EF-3399-4EC5-AB87-2D4F670A3763}" srcOrd="7" destOrd="0" presId="urn:microsoft.com/office/officeart/2005/8/layout/cycle1"/>
    <dgm:cxn modelId="{FAD2013E-4418-466C-95FA-F96DD27EEFC8}" type="presParOf" srcId="{231338E5-9161-401C-B2F3-1222475A1084}" destId="{68EF1A04-49E8-4ABE-B5D8-AEE4DB286A39}" srcOrd="8" destOrd="0" presId="urn:microsoft.com/office/officeart/2005/8/layout/cycle1"/>
    <dgm:cxn modelId="{1FFA2AA6-B6B3-433C-BAD1-C1D18D495E92}" type="presParOf" srcId="{231338E5-9161-401C-B2F3-1222475A1084}" destId="{A6A33E87-B92B-45A2-9DDF-C49A82BC227C}" srcOrd="9" destOrd="0" presId="urn:microsoft.com/office/officeart/2005/8/layout/cycle1"/>
    <dgm:cxn modelId="{04CDBEAB-EA7C-4345-B51C-90B9F87E4D40}" type="presParOf" srcId="{231338E5-9161-401C-B2F3-1222475A1084}" destId="{EC609F95-567D-4BA7-BDCE-A2FA6AC98284}" srcOrd="10" destOrd="0" presId="urn:microsoft.com/office/officeart/2005/8/layout/cycle1"/>
    <dgm:cxn modelId="{AF1ACABF-338A-43F7-98D5-64F3E796255B}" type="presParOf" srcId="{231338E5-9161-401C-B2F3-1222475A1084}" destId="{F43980AB-6DD4-4C54-9D75-A2C6475D95AD}" srcOrd="11" destOrd="0" presId="urn:microsoft.com/office/officeart/2005/8/layout/cycle1"/>
    <dgm:cxn modelId="{350AB565-FD1B-4E58-A0AF-7F5CC4B4E208}" type="presParOf" srcId="{231338E5-9161-401C-B2F3-1222475A1084}" destId="{5A4ABA74-E962-46DE-B942-3E63735F702D}" srcOrd="12" destOrd="0" presId="urn:microsoft.com/office/officeart/2005/8/layout/cycle1"/>
    <dgm:cxn modelId="{9CE10983-26A2-48D5-8807-67F3AEBDB81A}" type="presParOf" srcId="{231338E5-9161-401C-B2F3-1222475A1084}" destId="{229F38A7-2D6D-4375-8E2C-D9C546DF13E5}" srcOrd="13" destOrd="0" presId="urn:microsoft.com/office/officeart/2005/8/layout/cycle1"/>
    <dgm:cxn modelId="{E935F47B-B717-41EF-8D04-5D5EA79B1A24}" type="presParOf" srcId="{231338E5-9161-401C-B2F3-1222475A1084}" destId="{26EAFD33-FFD4-42E3-9E7A-C0DF3F77D761}" srcOrd="14" destOrd="0" presId="urn:microsoft.com/office/officeart/2005/8/layout/cycle1"/>
    <dgm:cxn modelId="{5E93C4DF-A572-4BE0-A464-2DE20F852C7C}" type="presParOf" srcId="{231338E5-9161-401C-B2F3-1222475A1084}" destId="{F5D411DC-989B-418C-8E9D-E538BBD6EC7C}" srcOrd="15" destOrd="0" presId="urn:microsoft.com/office/officeart/2005/8/layout/cycle1"/>
    <dgm:cxn modelId="{D56CCC13-7A13-4872-8694-393811E3EBDC}" type="presParOf" srcId="{231338E5-9161-401C-B2F3-1222475A1084}" destId="{E19DCF66-095E-4CA9-BF99-D9A3124BCABD}" srcOrd="16" destOrd="0" presId="urn:microsoft.com/office/officeart/2005/8/layout/cycle1"/>
    <dgm:cxn modelId="{1BE675D1-AB29-433D-8454-EA0B5FD3FF67}" type="presParOf" srcId="{231338E5-9161-401C-B2F3-1222475A1084}" destId="{BD543C0D-3F77-4A55-8F0B-1FFAFBF51429}" srcOrd="17" destOrd="0" presId="urn:microsoft.com/office/officeart/2005/8/layout/cycle1"/>
    <dgm:cxn modelId="{21C505C1-4D90-41F5-A2CF-56D8EE3FDFF5}" type="presParOf" srcId="{231338E5-9161-401C-B2F3-1222475A1084}" destId="{1DB7A0B5-9887-40F4-9D25-97A4150A7907}" srcOrd="18" destOrd="0" presId="urn:microsoft.com/office/officeart/2005/8/layout/cycle1"/>
    <dgm:cxn modelId="{342B2C5D-A1EF-4412-A891-DF2DCCB85752}" type="presParOf" srcId="{231338E5-9161-401C-B2F3-1222475A1084}" destId="{A9B6BCB7-689F-4F74-BA85-3309804D6BD6}" srcOrd="19" destOrd="0" presId="urn:microsoft.com/office/officeart/2005/8/layout/cycle1"/>
    <dgm:cxn modelId="{BF45C1B1-62A4-4C07-8633-2098374BB6FC}" type="presParOf" srcId="{231338E5-9161-401C-B2F3-1222475A1084}" destId="{C17515EA-7521-4DEE-B7A8-B5920ECE12C4}" srcOrd="20" destOrd="0" presId="urn:microsoft.com/office/officeart/2005/8/layout/cycle1"/>
    <dgm:cxn modelId="{82B24685-89FA-4949-8FAA-2A1DD5E2A40F}" type="presParOf" srcId="{231338E5-9161-401C-B2F3-1222475A1084}" destId="{93F9A9D2-E1A9-4C5C-BF1B-4A36E0055677}" srcOrd="21" destOrd="0" presId="urn:microsoft.com/office/officeart/2005/8/layout/cycle1"/>
    <dgm:cxn modelId="{C6751D60-AD0A-4314-B32E-0FF2FE6EDDB0}" type="presParOf" srcId="{231338E5-9161-401C-B2F3-1222475A1084}" destId="{5C98AF60-E8EA-47BA-9954-90E504616633}" srcOrd="22" destOrd="0" presId="urn:microsoft.com/office/officeart/2005/8/layout/cycle1"/>
    <dgm:cxn modelId="{026C08FB-3C55-4F7E-8913-BB9AB6B9C5B6}" type="presParOf" srcId="{231338E5-9161-401C-B2F3-1222475A1084}" destId="{00CB0019-40B6-4374-8FF2-E8CEAA1F93A9}" srcOrd="23" destOrd="0" presId="urn:microsoft.com/office/officeart/2005/8/layout/cycle1"/>
  </dgm:cxnLst>
  <dgm:bg>
    <a:noFill/>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C76528-ED5E-4343-8C8D-5233EE4DD226}"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4262BC2D-E2C9-462A-B839-9F0D8649C62D}">
      <dgm:prSet phldrT="[Text]"/>
      <dgm:spPr/>
      <dgm:t>
        <a:bodyPr/>
        <a:lstStyle/>
        <a:p>
          <a:r>
            <a:rPr lang="en-IN" dirty="0"/>
            <a:t>1</a:t>
          </a:r>
        </a:p>
      </dgm:t>
    </dgm:pt>
    <dgm:pt modelId="{B39079D2-4A92-489B-A620-6A7401C971B3}" type="parTrans" cxnId="{45CF4588-63EB-4CD0-864C-87F32A381174}">
      <dgm:prSet/>
      <dgm:spPr/>
      <dgm:t>
        <a:bodyPr/>
        <a:lstStyle/>
        <a:p>
          <a:endParaRPr lang="en-IN"/>
        </a:p>
      </dgm:t>
    </dgm:pt>
    <dgm:pt modelId="{4715BE4C-A6FA-4E6D-A29F-A282BFF64289}" type="sibTrans" cxnId="{45CF4588-63EB-4CD0-864C-87F32A381174}">
      <dgm:prSet/>
      <dgm:spPr/>
      <dgm:t>
        <a:bodyPr/>
        <a:lstStyle/>
        <a:p>
          <a:endParaRPr lang="en-IN"/>
        </a:p>
      </dgm:t>
    </dgm:pt>
    <dgm:pt modelId="{D8F18DBE-4F26-4EA6-975C-DDE616CABBF2}">
      <dgm:prSet phldrT="[Text]"/>
      <dgm:spPr/>
      <dgm:t>
        <a:bodyPr/>
        <a:lstStyle/>
        <a:p>
          <a:r>
            <a:rPr lang="en-IN" dirty="0"/>
            <a:t>Microfibre Filter</a:t>
          </a:r>
        </a:p>
      </dgm:t>
    </dgm:pt>
    <dgm:pt modelId="{26AEF274-FDB1-440A-9110-A177D8DFCE08}" type="parTrans" cxnId="{2516A264-6186-4E9F-921A-10C8BFCD4C63}">
      <dgm:prSet/>
      <dgm:spPr/>
      <dgm:t>
        <a:bodyPr/>
        <a:lstStyle/>
        <a:p>
          <a:endParaRPr lang="en-IN"/>
        </a:p>
      </dgm:t>
    </dgm:pt>
    <dgm:pt modelId="{81A2AD6E-AFA6-4827-B266-599C43E27F99}" type="sibTrans" cxnId="{2516A264-6186-4E9F-921A-10C8BFCD4C63}">
      <dgm:prSet/>
      <dgm:spPr/>
      <dgm:t>
        <a:bodyPr/>
        <a:lstStyle/>
        <a:p>
          <a:endParaRPr lang="en-IN"/>
        </a:p>
      </dgm:t>
    </dgm:pt>
    <dgm:pt modelId="{446ACF32-67F1-4674-8AE1-A2ED0D7F1CDA}">
      <dgm:prSet phldrT="[Text]"/>
      <dgm:spPr/>
      <dgm:t>
        <a:bodyPr/>
        <a:lstStyle/>
        <a:p>
          <a:r>
            <a:rPr lang="en-IN" dirty="0"/>
            <a:t>Removes visible dirt</a:t>
          </a:r>
        </a:p>
      </dgm:t>
    </dgm:pt>
    <dgm:pt modelId="{2CEC42DE-66E2-4E7A-BD1D-347EE9B722DF}" type="parTrans" cxnId="{4A75A1F7-D7A4-4870-BB03-2860DF2B7321}">
      <dgm:prSet/>
      <dgm:spPr/>
      <dgm:t>
        <a:bodyPr/>
        <a:lstStyle/>
        <a:p>
          <a:endParaRPr lang="en-IN"/>
        </a:p>
      </dgm:t>
    </dgm:pt>
    <dgm:pt modelId="{BF934042-F0F9-45A0-ABEC-C2262F78DBE5}" type="sibTrans" cxnId="{4A75A1F7-D7A4-4870-BB03-2860DF2B7321}">
      <dgm:prSet/>
      <dgm:spPr/>
      <dgm:t>
        <a:bodyPr/>
        <a:lstStyle/>
        <a:p>
          <a:endParaRPr lang="en-IN"/>
        </a:p>
      </dgm:t>
    </dgm:pt>
    <dgm:pt modelId="{17D61F3B-B3C0-44B6-92E0-FF5DA11F2FD0}">
      <dgm:prSet phldrT="[Text]"/>
      <dgm:spPr/>
      <dgm:t>
        <a:bodyPr/>
        <a:lstStyle/>
        <a:p>
          <a:r>
            <a:rPr lang="en-IN" dirty="0"/>
            <a:t>2</a:t>
          </a:r>
        </a:p>
      </dgm:t>
    </dgm:pt>
    <dgm:pt modelId="{D937C785-6398-467C-A6A6-10F4660BF9C6}" type="parTrans" cxnId="{F6E36BC0-BDD8-41F8-B711-7CCD021BD3CF}">
      <dgm:prSet/>
      <dgm:spPr/>
      <dgm:t>
        <a:bodyPr/>
        <a:lstStyle/>
        <a:p>
          <a:endParaRPr lang="en-IN"/>
        </a:p>
      </dgm:t>
    </dgm:pt>
    <dgm:pt modelId="{0F0BF0B3-52E6-4726-A962-3706E0731A41}" type="sibTrans" cxnId="{F6E36BC0-BDD8-41F8-B711-7CCD021BD3CF}">
      <dgm:prSet/>
      <dgm:spPr/>
      <dgm:t>
        <a:bodyPr/>
        <a:lstStyle/>
        <a:p>
          <a:endParaRPr lang="en-IN"/>
        </a:p>
      </dgm:t>
    </dgm:pt>
    <dgm:pt modelId="{E6D8569B-E8C4-4471-A875-BA707D9B245E}">
      <dgm:prSet phldrT="[Text]"/>
      <dgm:spPr/>
      <dgm:t>
        <a:bodyPr/>
        <a:lstStyle/>
        <a:p>
          <a:r>
            <a:rPr lang="en-IN" dirty="0"/>
            <a:t>Activated Carbon Filter</a:t>
          </a:r>
        </a:p>
      </dgm:t>
    </dgm:pt>
    <dgm:pt modelId="{ED488721-DE62-4422-8AC2-2B5E5417DE4B}" type="parTrans" cxnId="{AAF513A8-DFED-4B6B-85B8-C380F3426CBC}">
      <dgm:prSet/>
      <dgm:spPr/>
      <dgm:t>
        <a:bodyPr/>
        <a:lstStyle/>
        <a:p>
          <a:endParaRPr lang="en-IN"/>
        </a:p>
      </dgm:t>
    </dgm:pt>
    <dgm:pt modelId="{2D18432A-25DA-46BE-99D2-11A60CDAA307}" type="sibTrans" cxnId="{AAF513A8-DFED-4B6B-85B8-C380F3426CBC}">
      <dgm:prSet/>
      <dgm:spPr/>
      <dgm:t>
        <a:bodyPr/>
        <a:lstStyle/>
        <a:p>
          <a:endParaRPr lang="en-IN"/>
        </a:p>
      </dgm:t>
    </dgm:pt>
    <dgm:pt modelId="{F117666B-9C75-4F5C-89EC-C481CB0CA500}">
      <dgm:prSet phldrT="[Text]"/>
      <dgm:spPr/>
      <dgm:t>
        <a:bodyPr/>
        <a:lstStyle/>
        <a:p>
          <a:r>
            <a:rPr lang="en-IN" dirty="0"/>
            <a:t>Eliminates harmful parasites &amp; pesticides</a:t>
          </a:r>
        </a:p>
      </dgm:t>
    </dgm:pt>
    <dgm:pt modelId="{D5005153-AF4D-4F2A-9F30-0AC1DD824584}" type="parTrans" cxnId="{A4D4B7B0-6E7B-4B5B-B6AB-F5923DF4100B}">
      <dgm:prSet/>
      <dgm:spPr/>
      <dgm:t>
        <a:bodyPr/>
        <a:lstStyle/>
        <a:p>
          <a:endParaRPr lang="en-IN"/>
        </a:p>
      </dgm:t>
    </dgm:pt>
    <dgm:pt modelId="{F38A4341-E139-4AED-A1F1-CF1AB255FDB7}" type="sibTrans" cxnId="{A4D4B7B0-6E7B-4B5B-B6AB-F5923DF4100B}">
      <dgm:prSet/>
      <dgm:spPr/>
      <dgm:t>
        <a:bodyPr/>
        <a:lstStyle/>
        <a:p>
          <a:endParaRPr lang="en-IN"/>
        </a:p>
      </dgm:t>
    </dgm:pt>
    <dgm:pt modelId="{FF08C539-47CD-4A06-8C9D-D14CAA786630}">
      <dgm:prSet phldrT="[Text]"/>
      <dgm:spPr/>
      <dgm:t>
        <a:bodyPr/>
        <a:lstStyle/>
        <a:p>
          <a:r>
            <a:rPr lang="en-IN" dirty="0"/>
            <a:t>3</a:t>
          </a:r>
        </a:p>
      </dgm:t>
    </dgm:pt>
    <dgm:pt modelId="{145107E7-633A-4414-A3FE-9A33A3218A53}" type="parTrans" cxnId="{7942077E-F748-4F7D-8DC5-CC8F500D53AC}">
      <dgm:prSet/>
      <dgm:spPr/>
      <dgm:t>
        <a:bodyPr/>
        <a:lstStyle/>
        <a:p>
          <a:endParaRPr lang="en-IN"/>
        </a:p>
      </dgm:t>
    </dgm:pt>
    <dgm:pt modelId="{4B2314B3-AA24-45E6-9843-BAFDF9AB0872}" type="sibTrans" cxnId="{7942077E-F748-4F7D-8DC5-CC8F500D53AC}">
      <dgm:prSet/>
      <dgm:spPr/>
      <dgm:t>
        <a:bodyPr/>
        <a:lstStyle/>
        <a:p>
          <a:endParaRPr lang="en-IN"/>
        </a:p>
      </dgm:t>
    </dgm:pt>
    <dgm:pt modelId="{89C9F269-31AB-4131-9A40-D8E80AAA38E3}">
      <dgm:prSet phldrT="[Text]"/>
      <dgm:spPr/>
      <dgm:t>
        <a:bodyPr/>
        <a:lstStyle/>
        <a:p>
          <a:r>
            <a:rPr lang="en-IN" dirty="0"/>
            <a:t>Germ Kill processor</a:t>
          </a:r>
        </a:p>
      </dgm:t>
    </dgm:pt>
    <dgm:pt modelId="{6F2AE196-5FBC-449D-82FE-9D8F03B72D60}" type="parTrans" cxnId="{E36F8069-5D0D-4313-A75C-604FDFE4ABFA}">
      <dgm:prSet/>
      <dgm:spPr/>
      <dgm:t>
        <a:bodyPr/>
        <a:lstStyle/>
        <a:p>
          <a:endParaRPr lang="en-IN"/>
        </a:p>
      </dgm:t>
    </dgm:pt>
    <dgm:pt modelId="{8E344DFC-EA09-4448-86FD-9B3090796AC5}" type="sibTrans" cxnId="{E36F8069-5D0D-4313-A75C-604FDFE4ABFA}">
      <dgm:prSet/>
      <dgm:spPr/>
      <dgm:t>
        <a:bodyPr/>
        <a:lstStyle/>
        <a:p>
          <a:endParaRPr lang="en-IN"/>
        </a:p>
      </dgm:t>
    </dgm:pt>
    <dgm:pt modelId="{261707D7-672E-4019-ADC8-188368145F78}">
      <dgm:prSet phldrT="[Text]"/>
      <dgm:spPr/>
      <dgm:t>
        <a:bodyPr/>
        <a:lstStyle/>
        <a:p>
          <a:r>
            <a:rPr lang="en-IN" dirty="0"/>
            <a:t>Kills all harmful bacteria &amp; viruses</a:t>
          </a:r>
        </a:p>
      </dgm:t>
    </dgm:pt>
    <dgm:pt modelId="{8F4A6F87-77F6-4E5F-95D0-A9E3E3A94E35}" type="parTrans" cxnId="{9580C1F7-D2DF-40AC-8EDD-C100D4A9F0B4}">
      <dgm:prSet/>
      <dgm:spPr/>
      <dgm:t>
        <a:bodyPr/>
        <a:lstStyle/>
        <a:p>
          <a:endParaRPr lang="en-IN"/>
        </a:p>
      </dgm:t>
    </dgm:pt>
    <dgm:pt modelId="{414FD908-95FB-4AE0-B3AD-AAF681C59E9B}" type="sibTrans" cxnId="{9580C1F7-D2DF-40AC-8EDD-C100D4A9F0B4}">
      <dgm:prSet/>
      <dgm:spPr/>
      <dgm:t>
        <a:bodyPr/>
        <a:lstStyle/>
        <a:p>
          <a:endParaRPr lang="en-IN"/>
        </a:p>
      </dgm:t>
    </dgm:pt>
    <dgm:pt modelId="{2527FDA4-BBC4-441C-BE5A-103C45E923EF}">
      <dgm:prSet/>
      <dgm:spPr/>
      <dgm:t>
        <a:bodyPr/>
        <a:lstStyle/>
        <a:p>
          <a:r>
            <a:rPr lang="en-IN" dirty="0"/>
            <a:t>4</a:t>
          </a:r>
        </a:p>
      </dgm:t>
    </dgm:pt>
    <dgm:pt modelId="{7EE3DDF9-240E-4A48-B91D-085E55DB302B}" type="parTrans" cxnId="{48236B1C-2F3C-41F8-AB19-126817D02745}">
      <dgm:prSet/>
      <dgm:spPr/>
      <dgm:t>
        <a:bodyPr/>
        <a:lstStyle/>
        <a:p>
          <a:endParaRPr lang="en-IN"/>
        </a:p>
      </dgm:t>
    </dgm:pt>
    <dgm:pt modelId="{74D04362-39E7-47AE-B56C-BC144608BBE8}" type="sibTrans" cxnId="{48236B1C-2F3C-41F8-AB19-126817D02745}">
      <dgm:prSet/>
      <dgm:spPr/>
      <dgm:t>
        <a:bodyPr/>
        <a:lstStyle/>
        <a:p>
          <a:endParaRPr lang="en-IN"/>
        </a:p>
      </dgm:t>
    </dgm:pt>
    <dgm:pt modelId="{4D652EA7-1496-411A-A7B0-63BBA9096598}">
      <dgm:prSet/>
      <dgm:spPr/>
      <dgm:t>
        <a:bodyPr/>
        <a:lstStyle/>
        <a:p>
          <a:r>
            <a:rPr lang="en-IN" dirty="0"/>
            <a:t>Clarifier</a:t>
          </a:r>
        </a:p>
      </dgm:t>
    </dgm:pt>
    <dgm:pt modelId="{4EF920C0-F191-4A98-812E-83F00D6719D0}" type="parTrans" cxnId="{39C529C6-A321-43CF-B909-0E8FFB46AF38}">
      <dgm:prSet/>
      <dgm:spPr/>
      <dgm:t>
        <a:bodyPr/>
        <a:lstStyle/>
        <a:p>
          <a:endParaRPr lang="en-IN"/>
        </a:p>
      </dgm:t>
    </dgm:pt>
    <dgm:pt modelId="{19900E75-A2F5-4C21-AF9E-5D35990CA32D}" type="sibTrans" cxnId="{39C529C6-A321-43CF-B909-0E8FFB46AF38}">
      <dgm:prSet/>
      <dgm:spPr/>
      <dgm:t>
        <a:bodyPr/>
        <a:lstStyle/>
        <a:p>
          <a:endParaRPr lang="en-IN"/>
        </a:p>
      </dgm:t>
    </dgm:pt>
    <dgm:pt modelId="{F10A501E-DD87-4F07-878B-57D332207C65}">
      <dgm:prSet/>
      <dgm:spPr/>
      <dgm:t>
        <a:bodyPr/>
        <a:lstStyle/>
        <a:p>
          <a:r>
            <a:rPr lang="en-IN" dirty="0"/>
            <a:t>Removes chlorine &amp; gives clear, odourless &amp; natural testing water</a:t>
          </a:r>
        </a:p>
      </dgm:t>
    </dgm:pt>
    <dgm:pt modelId="{66EAEA49-E61D-4B7A-9B8C-478574EEE752}" type="parTrans" cxnId="{B6B4B504-27AE-411D-96A5-FE19DFC6B399}">
      <dgm:prSet/>
      <dgm:spPr/>
      <dgm:t>
        <a:bodyPr/>
        <a:lstStyle/>
        <a:p>
          <a:endParaRPr lang="en-IN"/>
        </a:p>
      </dgm:t>
    </dgm:pt>
    <dgm:pt modelId="{D5D49089-D942-4890-A0B5-E40E564799A9}" type="sibTrans" cxnId="{B6B4B504-27AE-411D-96A5-FE19DFC6B399}">
      <dgm:prSet/>
      <dgm:spPr/>
      <dgm:t>
        <a:bodyPr/>
        <a:lstStyle/>
        <a:p>
          <a:endParaRPr lang="en-IN"/>
        </a:p>
      </dgm:t>
    </dgm:pt>
    <dgm:pt modelId="{86E5BCE6-9649-477A-9F9A-6C2A8D22BB94}" type="pres">
      <dgm:prSet presAssocID="{CAC76528-ED5E-4343-8C8D-5233EE4DD226}" presName="linearFlow" presStyleCnt="0">
        <dgm:presLayoutVars>
          <dgm:dir/>
          <dgm:animLvl val="lvl"/>
          <dgm:resizeHandles val="exact"/>
        </dgm:presLayoutVars>
      </dgm:prSet>
      <dgm:spPr/>
    </dgm:pt>
    <dgm:pt modelId="{AB554BCF-93DD-49D9-9296-FF768703D8C6}" type="pres">
      <dgm:prSet presAssocID="{4262BC2D-E2C9-462A-B839-9F0D8649C62D}" presName="composite" presStyleCnt="0"/>
      <dgm:spPr/>
    </dgm:pt>
    <dgm:pt modelId="{D6568BC3-C227-4CA1-98ED-C567A0D81FFB}" type="pres">
      <dgm:prSet presAssocID="{4262BC2D-E2C9-462A-B839-9F0D8649C62D}" presName="parentText" presStyleLbl="alignNode1" presStyleIdx="0" presStyleCnt="4">
        <dgm:presLayoutVars>
          <dgm:chMax val="1"/>
          <dgm:bulletEnabled val="1"/>
        </dgm:presLayoutVars>
      </dgm:prSet>
      <dgm:spPr/>
    </dgm:pt>
    <dgm:pt modelId="{1B6532B7-2529-475D-8F36-477BC276D026}" type="pres">
      <dgm:prSet presAssocID="{4262BC2D-E2C9-462A-B839-9F0D8649C62D}" presName="descendantText" presStyleLbl="alignAcc1" presStyleIdx="0" presStyleCnt="4">
        <dgm:presLayoutVars>
          <dgm:bulletEnabled val="1"/>
        </dgm:presLayoutVars>
      </dgm:prSet>
      <dgm:spPr/>
    </dgm:pt>
    <dgm:pt modelId="{715597DF-BC25-401B-A6E7-0B0CC63F3EC4}" type="pres">
      <dgm:prSet presAssocID="{4715BE4C-A6FA-4E6D-A29F-A282BFF64289}" presName="sp" presStyleCnt="0"/>
      <dgm:spPr/>
    </dgm:pt>
    <dgm:pt modelId="{EADA0356-8086-4DE2-A8D3-4AE36AD664C8}" type="pres">
      <dgm:prSet presAssocID="{17D61F3B-B3C0-44B6-92E0-FF5DA11F2FD0}" presName="composite" presStyleCnt="0"/>
      <dgm:spPr/>
    </dgm:pt>
    <dgm:pt modelId="{1A9A2EC5-74A8-4DC5-A28C-4371C316A4B7}" type="pres">
      <dgm:prSet presAssocID="{17D61F3B-B3C0-44B6-92E0-FF5DA11F2FD0}" presName="parentText" presStyleLbl="alignNode1" presStyleIdx="1" presStyleCnt="4">
        <dgm:presLayoutVars>
          <dgm:chMax val="1"/>
          <dgm:bulletEnabled val="1"/>
        </dgm:presLayoutVars>
      </dgm:prSet>
      <dgm:spPr/>
    </dgm:pt>
    <dgm:pt modelId="{7D5ABC19-1573-49C8-898C-F1DDB9618A87}" type="pres">
      <dgm:prSet presAssocID="{17D61F3B-B3C0-44B6-92E0-FF5DA11F2FD0}" presName="descendantText" presStyleLbl="alignAcc1" presStyleIdx="1" presStyleCnt="4">
        <dgm:presLayoutVars>
          <dgm:bulletEnabled val="1"/>
        </dgm:presLayoutVars>
      </dgm:prSet>
      <dgm:spPr/>
    </dgm:pt>
    <dgm:pt modelId="{13DBCC14-7259-4838-95BA-6C658745E372}" type="pres">
      <dgm:prSet presAssocID="{0F0BF0B3-52E6-4726-A962-3706E0731A41}" presName="sp" presStyleCnt="0"/>
      <dgm:spPr/>
    </dgm:pt>
    <dgm:pt modelId="{92A8201F-E6ED-4956-A147-A2E76883D7C8}" type="pres">
      <dgm:prSet presAssocID="{FF08C539-47CD-4A06-8C9D-D14CAA786630}" presName="composite" presStyleCnt="0"/>
      <dgm:spPr/>
    </dgm:pt>
    <dgm:pt modelId="{03151C83-4569-424D-BF84-3F10D7A3115C}" type="pres">
      <dgm:prSet presAssocID="{FF08C539-47CD-4A06-8C9D-D14CAA786630}" presName="parentText" presStyleLbl="alignNode1" presStyleIdx="2" presStyleCnt="4">
        <dgm:presLayoutVars>
          <dgm:chMax val="1"/>
          <dgm:bulletEnabled val="1"/>
        </dgm:presLayoutVars>
      </dgm:prSet>
      <dgm:spPr/>
    </dgm:pt>
    <dgm:pt modelId="{6B499D14-0AF9-48B8-9CAB-757D4FA4E2B8}" type="pres">
      <dgm:prSet presAssocID="{FF08C539-47CD-4A06-8C9D-D14CAA786630}" presName="descendantText" presStyleLbl="alignAcc1" presStyleIdx="2" presStyleCnt="4">
        <dgm:presLayoutVars>
          <dgm:bulletEnabled val="1"/>
        </dgm:presLayoutVars>
      </dgm:prSet>
      <dgm:spPr/>
    </dgm:pt>
    <dgm:pt modelId="{599F8964-194B-48CD-9D7D-21DB753CF47A}" type="pres">
      <dgm:prSet presAssocID="{4B2314B3-AA24-45E6-9843-BAFDF9AB0872}" presName="sp" presStyleCnt="0"/>
      <dgm:spPr/>
    </dgm:pt>
    <dgm:pt modelId="{15C2114E-3EB0-4516-9428-685F1C06CD91}" type="pres">
      <dgm:prSet presAssocID="{2527FDA4-BBC4-441C-BE5A-103C45E923EF}" presName="composite" presStyleCnt="0"/>
      <dgm:spPr/>
    </dgm:pt>
    <dgm:pt modelId="{C79484FE-06D2-4D6C-80F5-ED495D716967}" type="pres">
      <dgm:prSet presAssocID="{2527FDA4-BBC4-441C-BE5A-103C45E923EF}" presName="parentText" presStyleLbl="alignNode1" presStyleIdx="3" presStyleCnt="4">
        <dgm:presLayoutVars>
          <dgm:chMax val="1"/>
          <dgm:bulletEnabled val="1"/>
        </dgm:presLayoutVars>
      </dgm:prSet>
      <dgm:spPr/>
    </dgm:pt>
    <dgm:pt modelId="{ADED537C-26CE-48CC-897C-F302A8A3262B}" type="pres">
      <dgm:prSet presAssocID="{2527FDA4-BBC4-441C-BE5A-103C45E923EF}" presName="descendantText" presStyleLbl="alignAcc1" presStyleIdx="3" presStyleCnt="4">
        <dgm:presLayoutVars>
          <dgm:bulletEnabled val="1"/>
        </dgm:presLayoutVars>
      </dgm:prSet>
      <dgm:spPr/>
    </dgm:pt>
  </dgm:ptLst>
  <dgm:cxnLst>
    <dgm:cxn modelId="{68408D03-8C6A-470B-B575-184E9FE8DF41}" type="presOf" srcId="{89C9F269-31AB-4131-9A40-D8E80AAA38E3}" destId="{6B499D14-0AF9-48B8-9CAB-757D4FA4E2B8}" srcOrd="0" destOrd="0" presId="urn:microsoft.com/office/officeart/2005/8/layout/chevron2"/>
    <dgm:cxn modelId="{B6B4B504-27AE-411D-96A5-FE19DFC6B399}" srcId="{2527FDA4-BBC4-441C-BE5A-103C45E923EF}" destId="{F10A501E-DD87-4F07-878B-57D332207C65}" srcOrd="1" destOrd="0" parTransId="{66EAEA49-E61D-4B7A-9B8C-478574EEE752}" sibTransId="{D5D49089-D942-4890-A0B5-E40E564799A9}"/>
    <dgm:cxn modelId="{B44DFC16-B535-43F2-BC26-20E990A86671}" type="presOf" srcId="{446ACF32-67F1-4674-8AE1-A2ED0D7F1CDA}" destId="{1B6532B7-2529-475D-8F36-477BC276D026}" srcOrd="0" destOrd="1" presId="urn:microsoft.com/office/officeart/2005/8/layout/chevron2"/>
    <dgm:cxn modelId="{48236B1C-2F3C-41F8-AB19-126817D02745}" srcId="{CAC76528-ED5E-4343-8C8D-5233EE4DD226}" destId="{2527FDA4-BBC4-441C-BE5A-103C45E923EF}" srcOrd="3" destOrd="0" parTransId="{7EE3DDF9-240E-4A48-B91D-085E55DB302B}" sibTransId="{74D04362-39E7-47AE-B56C-BC144608BBE8}"/>
    <dgm:cxn modelId="{85905436-DE1C-4BCF-9035-13A8CA0CAB52}" type="presOf" srcId="{D8F18DBE-4F26-4EA6-975C-DDE616CABBF2}" destId="{1B6532B7-2529-475D-8F36-477BC276D026}" srcOrd="0" destOrd="0" presId="urn:microsoft.com/office/officeart/2005/8/layout/chevron2"/>
    <dgm:cxn modelId="{6D4C453A-DEBD-4ABC-9DB7-2403861F3BC9}" type="presOf" srcId="{2527FDA4-BBC4-441C-BE5A-103C45E923EF}" destId="{C79484FE-06D2-4D6C-80F5-ED495D716967}" srcOrd="0" destOrd="0" presId="urn:microsoft.com/office/officeart/2005/8/layout/chevron2"/>
    <dgm:cxn modelId="{2516A264-6186-4E9F-921A-10C8BFCD4C63}" srcId="{4262BC2D-E2C9-462A-B839-9F0D8649C62D}" destId="{D8F18DBE-4F26-4EA6-975C-DDE616CABBF2}" srcOrd="0" destOrd="0" parTransId="{26AEF274-FDB1-440A-9110-A177D8DFCE08}" sibTransId="{81A2AD6E-AFA6-4827-B266-599C43E27F99}"/>
    <dgm:cxn modelId="{E36F8069-5D0D-4313-A75C-604FDFE4ABFA}" srcId="{FF08C539-47CD-4A06-8C9D-D14CAA786630}" destId="{89C9F269-31AB-4131-9A40-D8E80AAA38E3}" srcOrd="0" destOrd="0" parTransId="{6F2AE196-5FBC-449D-82FE-9D8F03B72D60}" sibTransId="{8E344DFC-EA09-4448-86FD-9B3090796AC5}"/>
    <dgm:cxn modelId="{E1468652-4DFB-4722-B840-495B3FAB539A}" type="presOf" srcId="{E6D8569B-E8C4-4471-A875-BA707D9B245E}" destId="{7D5ABC19-1573-49C8-898C-F1DDB9618A87}" srcOrd="0" destOrd="0" presId="urn:microsoft.com/office/officeart/2005/8/layout/chevron2"/>
    <dgm:cxn modelId="{E3BA4A75-5598-4BD4-BD71-34C71B8B8FB0}" type="presOf" srcId="{CAC76528-ED5E-4343-8C8D-5233EE4DD226}" destId="{86E5BCE6-9649-477A-9F9A-6C2A8D22BB94}" srcOrd="0" destOrd="0" presId="urn:microsoft.com/office/officeart/2005/8/layout/chevron2"/>
    <dgm:cxn modelId="{63C84E59-7D73-4666-BC70-89B7989000C2}" type="presOf" srcId="{F10A501E-DD87-4F07-878B-57D332207C65}" destId="{ADED537C-26CE-48CC-897C-F302A8A3262B}" srcOrd="0" destOrd="1" presId="urn:microsoft.com/office/officeart/2005/8/layout/chevron2"/>
    <dgm:cxn modelId="{7942077E-F748-4F7D-8DC5-CC8F500D53AC}" srcId="{CAC76528-ED5E-4343-8C8D-5233EE4DD226}" destId="{FF08C539-47CD-4A06-8C9D-D14CAA786630}" srcOrd="2" destOrd="0" parTransId="{145107E7-633A-4414-A3FE-9A33A3218A53}" sibTransId="{4B2314B3-AA24-45E6-9843-BAFDF9AB0872}"/>
    <dgm:cxn modelId="{45CF4588-63EB-4CD0-864C-87F32A381174}" srcId="{CAC76528-ED5E-4343-8C8D-5233EE4DD226}" destId="{4262BC2D-E2C9-462A-B839-9F0D8649C62D}" srcOrd="0" destOrd="0" parTransId="{B39079D2-4A92-489B-A620-6A7401C971B3}" sibTransId="{4715BE4C-A6FA-4E6D-A29F-A282BFF64289}"/>
    <dgm:cxn modelId="{AAF513A8-DFED-4B6B-85B8-C380F3426CBC}" srcId="{17D61F3B-B3C0-44B6-92E0-FF5DA11F2FD0}" destId="{E6D8569B-E8C4-4471-A875-BA707D9B245E}" srcOrd="0" destOrd="0" parTransId="{ED488721-DE62-4422-8AC2-2B5E5417DE4B}" sibTransId="{2D18432A-25DA-46BE-99D2-11A60CDAA307}"/>
    <dgm:cxn modelId="{A4D4B7B0-6E7B-4B5B-B6AB-F5923DF4100B}" srcId="{17D61F3B-B3C0-44B6-92E0-FF5DA11F2FD0}" destId="{F117666B-9C75-4F5C-89EC-C481CB0CA500}" srcOrd="1" destOrd="0" parTransId="{D5005153-AF4D-4F2A-9F30-0AC1DD824584}" sibTransId="{F38A4341-E139-4AED-A1F1-CF1AB255FDB7}"/>
    <dgm:cxn modelId="{D94F0BBD-438F-46E6-8301-E015DD8C3580}" type="presOf" srcId="{F117666B-9C75-4F5C-89EC-C481CB0CA500}" destId="{7D5ABC19-1573-49C8-898C-F1DDB9618A87}" srcOrd="0" destOrd="1" presId="urn:microsoft.com/office/officeart/2005/8/layout/chevron2"/>
    <dgm:cxn modelId="{9DD6D3BE-4C68-4E10-83BD-18D294EA5D09}" type="presOf" srcId="{17D61F3B-B3C0-44B6-92E0-FF5DA11F2FD0}" destId="{1A9A2EC5-74A8-4DC5-A28C-4371C316A4B7}" srcOrd="0" destOrd="0" presId="urn:microsoft.com/office/officeart/2005/8/layout/chevron2"/>
    <dgm:cxn modelId="{F6E36BC0-BDD8-41F8-B711-7CCD021BD3CF}" srcId="{CAC76528-ED5E-4343-8C8D-5233EE4DD226}" destId="{17D61F3B-B3C0-44B6-92E0-FF5DA11F2FD0}" srcOrd="1" destOrd="0" parTransId="{D937C785-6398-467C-A6A6-10F4660BF9C6}" sibTransId="{0F0BF0B3-52E6-4726-A962-3706E0731A41}"/>
    <dgm:cxn modelId="{F804DFC3-EC34-4D2D-B7DC-A688ACCDF28A}" type="presOf" srcId="{261707D7-672E-4019-ADC8-188368145F78}" destId="{6B499D14-0AF9-48B8-9CAB-757D4FA4E2B8}" srcOrd="0" destOrd="1" presId="urn:microsoft.com/office/officeart/2005/8/layout/chevron2"/>
    <dgm:cxn modelId="{39C529C6-A321-43CF-B909-0E8FFB46AF38}" srcId="{2527FDA4-BBC4-441C-BE5A-103C45E923EF}" destId="{4D652EA7-1496-411A-A7B0-63BBA9096598}" srcOrd="0" destOrd="0" parTransId="{4EF920C0-F191-4A98-812E-83F00D6719D0}" sibTransId="{19900E75-A2F5-4C21-AF9E-5D35990CA32D}"/>
    <dgm:cxn modelId="{4A75A1F7-D7A4-4870-BB03-2860DF2B7321}" srcId="{4262BC2D-E2C9-462A-B839-9F0D8649C62D}" destId="{446ACF32-67F1-4674-8AE1-A2ED0D7F1CDA}" srcOrd="1" destOrd="0" parTransId="{2CEC42DE-66E2-4E7A-BD1D-347EE9B722DF}" sibTransId="{BF934042-F0F9-45A0-ABEC-C2262F78DBE5}"/>
    <dgm:cxn modelId="{9580C1F7-D2DF-40AC-8EDD-C100D4A9F0B4}" srcId="{FF08C539-47CD-4A06-8C9D-D14CAA786630}" destId="{261707D7-672E-4019-ADC8-188368145F78}" srcOrd="1" destOrd="0" parTransId="{8F4A6F87-77F6-4E5F-95D0-A9E3E3A94E35}" sibTransId="{414FD908-95FB-4AE0-B3AD-AAF681C59E9B}"/>
    <dgm:cxn modelId="{5D3A23F9-453E-417C-A3CB-FB92204F6B94}" type="presOf" srcId="{FF08C539-47CD-4A06-8C9D-D14CAA786630}" destId="{03151C83-4569-424D-BF84-3F10D7A3115C}" srcOrd="0" destOrd="0" presId="urn:microsoft.com/office/officeart/2005/8/layout/chevron2"/>
    <dgm:cxn modelId="{75F4D7FE-C79B-405E-8D6C-D8C008241BB9}" type="presOf" srcId="{4D652EA7-1496-411A-A7B0-63BBA9096598}" destId="{ADED537C-26CE-48CC-897C-F302A8A3262B}" srcOrd="0" destOrd="0" presId="urn:microsoft.com/office/officeart/2005/8/layout/chevron2"/>
    <dgm:cxn modelId="{21D5FCFE-D2FE-4B8B-83FA-CB7A543B1AF0}" type="presOf" srcId="{4262BC2D-E2C9-462A-B839-9F0D8649C62D}" destId="{D6568BC3-C227-4CA1-98ED-C567A0D81FFB}" srcOrd="0" destOrd="0" presId="urn:microsoft.com/office/officeart/2005/8/layout/chevron2"/>
    <dgm:cxn modelId="{D7F61A7D-356A-4DBA-A126-2302A5ECF58C}" type="presParOf" srcId="{86E5BCE6-9649-477A-9F9A-6C2A8D22BB94}" destId="{AB554BCF-93DD-49D9-9296-FF768703D8C6}" srcOrd="0" destOrd="0" presId="urn:microsoft.com/office/officeart/2005/8/layout/chevron2"/>
    <dgm:cxn modelId="{36221653-E0E9-4AD8-8444-BEA492312EDF}" type="presParOf" srcId="{AB554BCF-93DD-49D9-9296-FF768703D8C6}" destId="{D6568BC3-C227-4CA1-98ED-C567A0D81FFB}" srcOrd="0" destOrd="0" presId="urn:microsoft.com/office/officeart/2005/8/layout/chevron2"/>
    <dgm:cxn modelId="{84EECC75-DD37-4A7F-A19B-9542735C8CFF}" type="presParOf" srcId="{AB554BCF-93DD-49D9-9296-FF768703D8C6}" destId="{1B6532B7-2529-475D-8F36-477BC276D026}" srcOrd="1" destOrd="0" presId="urn:microsoft.com/office/officeart/2005/8/layout/chevron2"/>
    <dgm:cxn modelId="{36CC4EE8-8097-4480-93EA-9BA2BFC2534C}" type="presParOf" srcId="{86E5BCE6-9649-477A-9F9A-6C2A8D22BB94}" destId="{715597DF-BC25-401B-A6E7-0B0CC63F3EC4}" srcOrd="1" destOrd="0" presId="urn:microsoft.com/office/officeart/2005/8/layout/chevron2"/>
    <dgm:cxn modelId="{38F01F15-8FE8-488B-9222-ADF7A573746B}" type="presParOf" srcId="{86E5BCE6-9649-477A-9F9A-6C2A8D22BB94}" destId="{EADA0356-8086-4DE2-A8D3-4AE36AD664C8}" srcOrd="2" destOrd="0" presId="urn:microsoft.com/office/officeart/2005/8/layout/chevron2"/>
    <dgm:cxn modelId="{2B10E4DD-A9B6-43AC-A1E0-A00E048D724A}" type="presParOf" srcId="{EADA0356-8086-4DE2-A8D3-4AE36AD664C8}" destId="{1A9A2EC5-74A8-4DC5-A28C-4371C316A4B7}" srcOrd="0" destOrd="0" presId="urn:microsoft.com/office/officeart/2005/8/layout/chevron2"/>
    <dgm:cxn modelId="{F509173D-AC79-4D12-8DD1-B19C8FF7FB66}" type="presParOf" srcId="{EADA0356-8086-4DE2-A8D3-4AE36AD664C8}" destId="{7D5ABC19-1573-49C8-898C-F1DDB9618A87}" srcOrd="1" destOrd="0" presId="urn:microsoft.com/office/officeart/2005/8/layout/chevron2"/>
    <dgm:cxn modelId="{7BAEF54F-7304-4272-8B7F-5299C7286D70}" type="presParOf" srcId="{86E5BCE6-9649-477A-9F9A-6C2A8D22BB94}" destId="{13DBCC14-7259-4838-95BA-6C658745E372}" srcOrd="3" destOrd="0" presId="urn:microsoft.com/office/officeart/2005/8/layout/chevron2"/>
    <dgm:cxn modelId="{A4C841D3-25AC-488D-96A0-1AA29E14FB5A}" type="presParOf" srcId="{86E5BCE6-9649-477A-9F9A-6C2A8D22BB94}" destId="{92A8201F-E6ED-4956-A147-A2E76883D7C8}" srcOrd="4" destOrd="0" presId="urn:microsoft.com/office/officeart/2005/8/layout/chevron2"/>
    <dgm:cxn modelId="{B1B3FFA3-1222-4A12-92C8-EB8E066CD7A5}" type="presParOf" srcId="{92A8201F-E6ED-4956-A147-A2E76883D7C8}" destId="{03151C83-4569-424D-BF84-3F10D7A3115C}" srcOrd="0" destOrd="0" presId="urn:microsoft.com/office/officeart/2005/8/layout/chevron2"/>
    <dgm:cxn modelId="{FBBC1CEA-903B-47B8-936A-68F83D68658C}" type="presParOf" srcId="{92A8201F-E6ED-4956-A147-A2E76883D7C8}" destId="{6B499D14-0AF9-48B8-9CAB-757D4FA4E2B8}" srcOrd="1" destOrd="0" presId="urn:microsoft.com/office/officeart/2005/8/layout/chevron2"/>
    <dgm:cxn modelId="{ABC388D9-7313-413C-A938-CD4CD256F8CF}" type="presParOf" srcId="{86E5BCE6-9649-477A-9F9A-6C2A8D22BB94}" destId="{599F8964-194B-48CD-9D7D-21DB753CF47A}" srcOrd="5" destOrd="0" presId="urn:microsoft.com/office/officeart/2005/8/layout/chevron2"/>
    <dgm:cxn modelId="{CD41A24F-4848-46F1-A4E6-F5FE88AACBDC}" type="presParOf" srcId="{86E5BCE6-9649-477A-9F9A-6C2A8D22BB94}" destId="{15C2114E-3EB0-4516-9428-685F1C06CD91}" srcOrd="6" destOrd="0" presId="urn:microsoft.com/office/officeart/2005/8/layout/chevron2"/>
    <dgm:cxn modelId="{9DA0E990-77EC-43AD-AEE6-8840608700A5}" type="presParOf" srcId="{15C2114E-3EB0-4516-9428-685F1C06CD91}" destId="{C79484FE-06D2-4D6C-80F5-ED495D716967}" srcOrd="0" destOrd="0" presId="urn:microsoft.com/office/officeart/2005/8/layout/chevron2"/>
    <dgm:cxn modelId="{749CEBC8-C76F-4F58-964F-2359CD17EDF2}" type="presParOf" srcId="{15C2114E-3EB0-4516-9428-685F1C06CD91}" destId="{ADED537C-26CE-48CC-897C-F302A8A3262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D01B5F-891B-49BE-B7F4-69E4B781B1DA}"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en-IN"/>
        </a:p>
      </dgm:t>
    </dgm:pt>
    <dgm:pt modelId="{BC3EA9F5-365C-45E2-AB1B-E1762F59753D}">
      <dgm:prSet phldrT="[Text]"/>
      <dgm:spPr/>
      <dgm:t>
        <a:bodyPr/>
        <a:lstStyle/>
        <a:p>
          <a:r>
            <a:rPr lang="en-IN" dirty="0"/>
            <a:t>STRENGHT</a:t>
          </a:r>
        </a:p>
      </dgm:t>
    </dgm:pt>
    <dgm:pt modelId="{DE170151-55A2-4900-8244-1A3E28D59891}" type="parTrans" cxnId="{78DC9F8F-EADB-467A-86BB-BA5CDB1C5333}">
      <dgm:prSet/>
      <dgm:spPr/>
      <dgm:t>
        <a:bodyPr/>
        <a:lstStyle/>
        <a:p>
          <a:endParaRPr lang="en-IN"/>
        </a:p>
      </dgm:t>
    </dgm:pt>
    <dgm:pt modelId="{71D34442-04E6-49FA-BD66-59F76DC42C2B}" type="sibTrans" cxnId="{78DC9F8F-EADB-467A-86BB-BA5CDB1C5333}">
      <dgm:prSet/>
      <dgm:spPr/>
      <dgm:t>
        <a:bodyPr/>
        <a:lstStyle/>
        <a:p>
          <a:endParaRPr lang="en-IN"/>
        </a:p>
      </dgm:t>
    </dgm:pt>
    <dgm:pt modelId="{818B5D7F-06A3-4AE0-A7F8-01F776E5035D}">
      <dgm:prSet phldrT="[Text]"/>
      <dgm:spPr/>
      <dgm:t>
        <a:bodyPr/>
        <a:lstStyle/>
        <a:p>
          <a:r>
            <a:rPr lang="en-IN" dirty="0"/>
            <a:t>Manufacturing, supply chain, suppliers and distributors</a:t>
          </a:r>
        </a:p>
      </dgm:t>
    </dgm:pt>
    <dgm:pt modelId="{FD7CBBA0-903B-4E85-957D-FE930013A1BB}" type="parTrans" cxnId="{963F57B6-F8C0-4850-9478-0CBB4F62581A}">
      <dgm:prSet/>
      <dgm:spPr/>
      <dgm:t>
        <a:bodyPr/>
        <a:lstStyle/>
        <a:p>
          <a:endParaRPr lang="en-IN"/>
        </a:p>
      </dgm:t>
    </dgm:pt>
    <dgm:pt modelId="{5ED584A3-2428-4FC5-9318-C441E052972B}" type="sibTrans" cxnId="{963F57B6-F8C0-4850-9478-0CBB4F62581A}">
      <dgm:prSet/>
      <dgm:spPr/>
      <dgm:t>
        <a:bodyPr/>
        <a:lstStyle/>
        <a:p>
          <a:endParaRPr lang="en-IN"/>
        </a:p>
      </dgm:t>
    </dgm:pt>
    <dgm:pt modelId="{BBB4E7A3-3A57-4F7C-A4E9-D913CF817BE1}">
      <dgm:prSet phldrT="[Text]"/>
      <dgm:spPr/>
      <dgm:t>
        <a:bodyPr/>
        <a:lstStyle/>
        <a:p>
          <a:r>
            <a:rPr lang="en-IN" dirty="0"/>
            <a:t>HUL is fastest growing FMCG company, it has resources, capital, manufacturing capability and dominance in the market.</a:t>
          </a:r>
        </a:p>
      </dgm:t>
    </dgm:pt>
    <dgm:pt modelId="{A13E5C15-B11C-4C92-8F68-1067C017958C}" type="parTrans" cxnId="{68AFB612-770E-4FA1-B39A-18082804C8A6}">
      <dgm:prSet/>
      <dgm:spPr/>
      <dgm:t>
        <a:bodyPr/>
        <a:lstStyle/>
        <a:p>
          <a:endParaRPr lang="en-IN"/>
        </a:p>
      </dgm:t>
    </dgm:pt>
    <dgm:pt modelId="{C4889F87-CD79-409E-807D-29D68FCACB5B}" type="sibTrans" cxnId="{68AFB612-770E-4FA1-B39A-18082804C8A6}">
      <dgm:prSet/>
      <dgm:spPr/>
      <dgm:t>
        <a:bodyPr/>
        <a:lstStyle/>
        <a:p>
          <a:endParaRPr lang="en-IN"/>
        </a:p>
      </dgm:t>
    </dgm:pt>
    <dgm:pt modelId="{D103BA88-F66C-4312-A724-CCE97C4FD1A2}">
      <dgm:prSet phldrT="[Text]"/>
      <dgm:spPr/>
      <dgm:t>
        <a:bodyPr/>
        <a:lstStyle/>
        <a:p>
          <a:r>
            <a:rPr lang="en-IN" dirty="0"/>
            <a:t>WEAKNESS</a:t>
          </a:r>
        </a:p>
      </dgm:t>
    </dgm:pt>
    <dgm:pt modelId="{926E3FE2-2181-4600-8125-26387EA8D54B}" type="parTrans" cxnId="{B6B7275C-2F28-4B2B-9668-7E2BAC2C1C31}">
      <dgm:prSet/>
      <dgm:spPr/>
      <dgm:t>
        <a:bodyPr/>
        <a:lstStyle/>
        <a:p>
          <a:endParaRPr lang="en-IN"/>
        </a:p>
      </dgm:t>
    </dgm:pt>
    <dgm:pt modelId="{E4A53552-F296-4D2B-A96A-B781C7FF8C34}" type="sibTrans" cxnId="{B6B7275C-2F28-4B2B-9668-7E2BAC2C1C31}">
      <dgm:prSet/>
      <dgm:spPr/>
      <dgm:t>
        <a:bodyPr/>
        <a:lstStyle/>
        <a:p>
          <a:endParaRPr lang="en-IN"/>
        </a:p>
      </dgm:t>
    </dgm:pt>
    <dgm:pt modelId="{9B3DBBE8-CBA1-475B-9C86-B40D9142E68E}">
      <dgm:prSet phldrT="[Text]"/>
      <dgm:spPr/>
      <dgm:t>
        <a:bodyPr/>
        <a:lstStyle/>
        <a:p>
          <a:r>
            <a:rPr lang="en-IN" dirty="0"/>
            <a:t>Consumer Dissatisfaction, confusion in selecting the right product</a:t>
          </a:r>
        </a:p>
      </dgm:t>
    </dgm:pt>
    <dgm:pt modelId="{26224299-7744-47F3-8634-C6C18752E929}" type="parTrans" cxnId="{F8C38043-81D5-4C21-8743-353A1084AE00}">
      <dgm:prSet/>
      <dgm:spPr/>
      <dgm:t>
        <a:bodyPr/>
        <a:lstStyle/>
        <a:p>
          <a:endParaRPr lang="en-IN"/>
        </a:p>
      </dgm:t>
    </dgm:pt>
    <dgm:pt modelId="{6FA50BB8-E6CD-4EF2-BF2A-5E2C3A14740C}" type="sibTrans" cxnId="{F8C38043-81D5-4C21-8743-353A1084AE00}">
      <dgm:prSet/>
      <dgm:spPr/>
      <dgm:t>
        <a:bodyPr/>
        <a:lstStyle/>
        <a:p>
          <a:endParaRPr lang="en-IN"/>
        </a:p>
      </dgm:t>
    </dgm:pt>
    <dgm:pt modelId="{9E039683-08B0-4BB1-9AA3-DE3C09009F1F}">
      <dgm:prSet phldrT="[Text]"/>
      <dgm:spPr/>
      <dgm:t>
        <a:bodyPr/>
        <a:lstStyle/>
        <a:p>
          <a:r>
            <a:rPr lang="en-IN" dirty="0"/>
            <a:t>There are more than 8 variants in </a:t>
          </a:r>
          <a:r>
            <a:rPr lang="en-IN" dirty="0" err="1"/>
            <a:t>Pureit</a:t>
          </a:r>
          <a:r>
            <a:rPr lang="en-IN" dirty="0"/>
            <a:t> water purifier, which increases confusion among the buyer and if buyer chooses wrong variant, well it creates dissatisfaction.</a:t>
          </a:r>
        </a:p>
      </dgm:t>
    </dgm:pt>
    <dgm:pt modelId="{563EF57B-AD13-433E-A172-C5EF37FE855C}" type="parTrans" cxnId="{7A8ECADE-9A29-4190-AF97-84619E1982FF}">
      <dgm:prSet/>
      <dgm:spPr/>
      <dgm:t>
        <a:bodyPr/>
        <a:lstStyle/>
        <a:p>
          <a:endParaRPr lang="en-IN"/>
        </a:p>
      </dgm:t>
    </dgm:pt>
    <dgm:pt modelId="{B875A047-9A9A-49AD-AF99-747739CE8B87}" type="sibTrans" cxnId="{7A8ECADE-9A29-4190-AF97-84619E1982FF}">
      <dgm:prSet/>
      <dgm:spPr/>
      <dgm:t>
        <a:bodyPr/>
        <a:lstStyle/>
        <a:p>
          <a:endParaRPr lang="en-IN"/>
        </a:p>
      </dgm:t>
    </dgm:pt>
    <dgm:pt modelId="{981C45EF-A567-4A8C-8FA6-167C67F493DF}">
      <dgm:prSet phldrT="[Text]"/>
      <dgm:spPr/>
      <dgm:t>
        <a:bodyPr/>
        <a:lstStyle/>
        <a:p>
          <a:r>
            <a:rPr lang="en-IN" dirty="0"/>
            <a:t>OPPORTUNITY</a:t>
          </a:r>
        </a:p>
      </dgm:t>
    </dgm:pt>
    <dgm:pt modelId="{9A848BED-E174-4877-8226-B206DEAA6D64}" type="parTrans" cxnId="{B805E49D-19A7-4E53-B81E-B7400D1D9640}">
      <dgm:prSet/>
      <dgm:spPr/>
      <dgm:t>
        <a:bodyPr/>
        <a:lstStyle/>
        <a:p>
          <a:endParaRPr lang="en-IN"/>
        </a:p>
      </dgm:t>
    </dgm:pt>
    <dgm:pt modelId="{DF7F25BA-06E8-49AE-ADA1-0E9074DA5300}" type="sibTrans" cxnId="{B805E49D-19A7-4E53-B81E-B7400D1D9640}">
      <dgm:prSet/>
      <dgm:spPr/>
      <dgm:t>
        <a:bodyPr/>
        <a:lstStyle/>
        <a:p>
          <a:endParaRPr lang="en-IN"/>
        </a:p>
      </dgm:t>
    </dgm:pt>
    <dgm:pt modelId="{29BF1366-4441-4565-BB40-A406A67A8827}">
      <dgm:prSet phldrT="[Text]"/>
      <dgm:spPr/>
      <dgm:t>
        <a:bodyPr/>
        <a:lstStyle/>
        <a:p>
          <a:r>
            <a:rPr lang="en-IN" dirty="0"/>
            <a:t>Gaining trust in consumer market, increasing quality standardisation</a:t>
          </a:r>
        </a:p>
      </dgm:t>
    </dgm:pt>
    <dgm:pt modelId="{39CA466C-0C0A-4312-8FF5-A8F39FEB3AA0}" type="parTrans" cxnId="{51903EF0-1231-4CE2-BDEC-F93231F02AEF}">
      <dgm:prSet/>
      <dgm:spPr/>
      <dgm:t>
        <a:bodyPr/>
        <a:lstStyle/>
        <a:p>
          <a:endParaRPr lang="en-IN"/>
        </a:p>
      </dgm:t>
    </dgm:pt>
    <dgm:pt modelId="{C65B3EA3-7DED-40BF-81AF-3B2D885D8FAA}" type="sibTrans" cxnId="{51903EF0-1231-4CE2-BDEC-F93231F02AEF}">
      <dgm:prSet/>
      <dgm:spPr/>
      <dgm:t>
        <a:bodyPr/>
        <a:lstStyle/>
        <a:p>
          <a:endParaRPr lang="en-IN"/>
        </a:p>
      </dgm:t>
    </dgm:pt>
    <dgm:pt modelId="{7F94CFAF-61B3-4486-BA81-1D0048DB5BB7}">
      <dgm:prSet phldrT="[Text]"/>
      <dgm:spPr/>
      <dgm:t>
        <a:bodyPr/>
        <a:lstStyle/>
        <a:p>
          <a:r>
            <a:rPr lang="en-IN" dirty="0"/>
            <a:t>HUL is already a trusted brand in consumer goods. </a:t>
          </a:r>
          <a:r>
            <a:rPr lang="en-IN" dirty="0" err="1"/>
            <a:t>Pureit</a:t>
          </a:r>
          <a:r>
            <a:rPr lang="en-IN" dirty="0"/>
            <a:t> is pioneer in the market of household water purifier so they have opportunity to increase quality standards in all the domains of production.</a:t>
          </a:r>
        </a:p>
      </dgm:t>
    </dgm:pt>
    <dgm:pt modelId="{DEC30E33-828F-46AE-B019-391656A0FED5}" type="parTrans" cxnId="{AEC4AFA2-431D-491F-9C3D-3E424F3F6BC7}">
      <dgm:prSet/>
      <dgm:spPr/>
      <dgm:t>
        <a:bodyPr/>
        <a:lstStyle/>
        <a:p>
          <a:endParaRPr lang="en-IN"/>
        </a:p>
      </dgm:t>
    </dgm:pt>
    <dgm:pt modelId="{0F9DC89E-E9F6-4A20-A805-5A1B00618BA4}" type="sibTrans" cxnId="{AEC4AFA2-431D-491F-9C3D-3E424F3F6BC7}">
      <dgm:prSet/>
      <dgm:spPr/>
      <dgm:t>
        <a:bodyPr/>
        <a:lstStyle/>
        <a:p>
          <a:endParaRPr lang="en-IN"/>
        </a:p>
      </dgm:t>
    </dgm:pt>
    <dgm:pt modelId="{4DCE360A-69F4-44BD-B5A1-90F813E53331}">
      <dgm:prSet phldrT="[Text]"/>
      <dgm:spPr/>
      <dgm:t>
        <a:bodyPr/>
        <a:lstStyle/>
        <a:p>
          <a:r>
            <a:rPr lang="en-IN" dirty="0"/>
            <a:t>THREATS</a:t>
          </a:r>
        </a:p>
      </dgm:t>
    </dgm:pt>
    <dgm:pt modelId="{96486215-5964-4103-8F04-E10181578B56}" type="parTrans" cxnId="{E4FBD4C6-5829-4B8A-B5A5-8BFA4F453DDB}">
      <dgm:prSet/>
      <dgm:spPr/>
      <dgm:t>
        <a:bodyPr/>
        <a:lstStyle/>
        <a:p>
          <a:endParaRPr lang="en-IN"/>
        </a:p>
      </dgm:t>
    </dgm:pt>
    <dgm:pt modelId="{032F8D0D-649E-4112-9ADD-9571B2FBB3A8}" type="sibTrans" cxnId="{E4FBD4C6-5829-4B8A-B5A5-8BFA4F453DDB}">
      <dgm:prSet/>
      <dgm:spPr/>
      <dgm:t>
        <a:bodyPr/>
        <a:lstStyle/>
        <a:p>
          <a:endParaRPr lang="en-IN"/>
        </a:p>
      </dgm:t>
    </dgm:pt>
    <dgm:pt modelId="{43057F99-A397-4646-923D-E46E7EC7EF4C}">
      <dgm:prSet/>
      <dgm:spPr/>
      <dgm:t>
        <a:bodyPr/>
        <a:lstStyle/>
        <a:p>
          <a:r>
            <a:rPr lang="en-IN" dirty="0"/>
            <a:t>Competitors, technological innovation</a:t>
          </a:r>
        </a:p>
      </dgm:t>
    </dgm:pt>
    <dgm:pt modelId="{0F08E5E9-8D6E-475F-9EE9-C539E2A5EDBA}" type="parTrans" cxnId="{80DDD6B3-940E-4038-BFCD-E8DACACB8301}">
      <dgm:prSet/>
      <dgm:spPr/>
      <dgm:t>
        <a:bodyPr/>
        <a:lstStyle/>
        <a:p>
          <a:endParaRPr lang="en-IN"/>
        </a:p>
      </dgm:t>
    </dgm:pt>
    <dgm:pt modelId="{76A8D29D-E174-4308-B2CA-B81A92CDD082}" type="sibTrans" cxnId="{80DDD6B3-940E-4038-BFCD-E8DACACB8301}">
      <dgm:prSet/>
      <dgm:spPr/>
      <dgm:t>
        <a:bodyPr/>
        <a:lstStyle/>
        <a:p>
          <a:endParaRPr lang="en-IN"/>
        </a:p>
      </dgm:t>
    </dgm:pt>
    <dgm:pt modelId="{A39F41EF-382F-4CAC-9CDA-FF254A30E591}">
      <dgm:prSet/>
      <dgm:spPr/>
      <dgm:t>
        <a:bodyPr/>
        <a:lstStyle/>
        <a:p>
          <a:r>
            <a:rPr lang="en-IN" dirty="0"/>
            <a:t>Though HUL is a giant in FMCG, it has competitors like TATA SWACH, KENT, EUREKA FORBES, LG PURICARE and many more have their own technology and innovation.</a:t>
          </a:r>
        </a:p>
      </dgm:t>
    </dgm:pt>
    <dgm:pt modelId="{9DCE8C26-CD2A-40B5-AC51-8AAC29665FF6}" type="parTrans" cxnId="{DF51E4B0-94C2-45CC-A260-4A150826D081}">
      <dgm:prSet/>
      <dgm:spPr/>
      <dgm:t>
        <a:bodyPr/>
        <a:lstStyle/>
        <a:p>
          <a:endParaRPr lang="en-IN"/>
        </a:p>
      </dgm:t>
    </dgm:pt>
    <dgm:pt modelId="{04B201C7-C9BF-4DDC-809F-8E7D2A6BE00E}" type="sibTrans" cxnId="{DF51E4B0-94C2-45CC-A260-4A150826D081}">
      <dgm:prSet/>
      <dgm:spPr/>
      <dgm:t>
        <a:bodyPr/>
        <a:lstStyle/>
        <a:p>
          <a:endParaRPr lang="en-IN"/>
        </a:p>
      </dgm:t>
    </dgm:pt>
    <dgm:pt modelId="{C97BF7DE-2B87-4871-BA7E-362E46235EDE}" type="pres">
      <dgm:prSet presAssocID="{A1D01B5F-891B-49BE-B7F4-69E4B781B1DA}" presName="Name0" presStyleCnt="0">
        <dgm:presLayoutVars>
          <dgm:chMax/>
          <dgm:chPref val="3"/>
          <dgm:dir/>
          <dgm:animOne val="branch"/>
          <dgm:animLvl val="lvl"/>
        </dgm:presLayoutVars>
      </dgm:prSet>
      <dgm:spPr/>
    </dgm:pt>
    <dgm:pt modelId="{C25D6F1E-E7C6-4739-B2A9-0D5A725E9876}" type="pres">
      <dgm:prSet presAssocID="{BC3EA9F5-365C-45E2-AB1B-E1762F59753D}" presName="composite" presStyleCnt="0"/>
      <dgm:spPr/>
    </dgm:pt>
    <dgm:pt modelId="{540CA630-CFCC-46D9-9D30-2BC7C43A8149}" type="pres">
      <dgm:prSet presAssocID="{BC3EA9F5-365C-45E2-AB1B-E1762F59753D}" presName="FirstChild" presStyleLbl="revTx" presStyleIdx="0" presStyleCnt="8">
        <dgm:presLayoutVars>
          <dgm:chMax val="0"/>
          <dgm:chPref val="0"/>
          <dgm:bulletEnabled val="1"/>
        </dgm:presLayoutVars>
      </dgm:prSet>
      <dgm:spPr/>
    </dgm:pt>
    <dgm:pt modelId="{A913855D-E5D3-4495-9A55-A1A000C02271}" type="pres">
      <dgm:prSet presAssocID="{BC3EA9F5-365C-45E2-AB1B-E1762F59753D}" presName="Parent" presStyleLbl="alignNode1" presStyleIdx="0" presStyleCnt="4">
        <dgm:presLayoutVars>
          <dgm:chMax val="3"/>
          <dgm:chPref val="3"/>
          <dgm:bulletEnabled val="1"/>
        </dgm:presLayoutVars>
      </dgm:prSet>
      <dgm:spPr/>
    </dgm:pt>
    <dgm:pt modelId="{5E9673DD-A587-407C-9078-5AE4108C66EF}" type="pres">
      <dgm:prSet presAssocID="{BC3EA9F5-365C-45E2-AB1B-E1762F59753D}" presName="Accent" presStyleLbl="parChTrans1D1" presStyleIdx="0" presStyleCnt="4"/>
      <dgm:spPr/>
    </dgm:pt>
    <dgm:pt modelId="{DD2611CD-4CCF-484C-80F8-72E2FF0DA8C9}" type="pres">
      <dgm:prSet presAssocID="{BC3EA9F5-365C-45E2-AB1B-E1762F59753D}" presName="Child" presStyleLbl="revTx" presStyleIdx="1" presStyleCnt="8">
        <dgm:presLayoutVars>
          <dgm:chMax val="0"/>
          <dgm:chPref val="0"/>
          <dgm:bulletEnabled val="1"/>
        </dgm:presLayoutVars>
      </dgm:prSet>
      <dgm:spPr/>
    </dgm:pt>
    <dgm:pt modelId="{19CDF68B-6AAA-4C27-A7C8-29FE010D6CEA}" type="pres">
      <dgm:prSet presAssocID="{71D34442-04E6-49FA-BD66-59F76DC42C2B}" presName="sibTrans" presStyleCnt="0"/>
      <dgm:spPr/>
    </dgm:pt>
    <dgm:pt modelId="{E45CA809-714E-45E8-9B51-9EE5BD99B10D}" type="pres">
      <dgm:prSet presAssocID="{D103BA88-F66C-4312-A724-CCE97C4FD1A2}" presName="composite" presStyleCnt="0"/>
      <dgm:spPr/>
    </dgm:pt>
    <dgm:pt modelId="{37D01FE2-4A69-4135-911C-AE6DA987AA37}" type="pres">
      <dgm:prSet presAssocID="{D103BA88-F66C-4312-A724-CCE97C4FD1A2}" presName="FirstChild" presStyleLbl="revTx" presStyleIdx="2" presStyleCnt="8">
        <dgm:presLayoutVars>
          <dgm:chMax val="0"/>
          <dgm:chPref val="0"/>
          <dgm:bulletEnabled val="1"/>
        </dgm:presLayoutVars>
      </dgm:prSet>
      <dgm:spPr/>
    </dgm:pt>
    <dgm:pt modelId="{C8D8BD47-286F-432D-9ABE-47A38D71CB96}" type="pres">
      <dgm:prSet presAssocID="{D103BA88-F66C-4312-A724-CCE97C4FD1A2}" presName="Parent" presStyleLbl="alignNode1" presStyleIdx="1" presStyleCnt="4">
        <dgm:presLayoutVars>
          <dgm:chMax val="3"/>
          <dgm:chPref val="3"/>
          <dgm:bulletEnabled val="1"/>
        </dgm:presLayoutVars>
      </dgm:prSet>
      <dgm:spPr/>
    </dgm:pt>
    <dgm:pt modelId="{F378B6DF-CC7E-4142-B16A-6272D06AEB51}" type="pres">
      <dgm:prSet presAssocID="{D103BA88-F66C-4312-A724-CCE97C4FD1A2}" presName="Accent" presStyleLbl="parChTrans1D1" presStyleIdx="1" presStyleCnt="4"/>
      <dgm:spPr/>
    </dgm:pt>
    <dgm:pt modelId="{7988EEEC-FB24-4380-94EA-170ECE636C33}" type="pres">
      <dgm:prSet presAssocID="{D103BA88-F66C-4312-A724-CCE97C4FD1A2}" presName="Child" presStyleLbl="revTx" presStyleIdx="3" presStyleCnt="8">
        <dgm:presLayoutVars>
          <dgm:chMax val="0"/>
          <dgm:chPref val="0"/>
          <dgm:bulletEnabled val="1"/>
        </dgm:presLayoutVars>
      </dgm:prSet>
      <dgm:spPr/>
    </dgm:pt>
    <dgm:pt modelId="{A5A4F1D8-CE9F-44E7-AD6E-965CD398E6F7}" type="pres">
      <dgm:prSet presAssocID="{E4A53552-F296-4D2B-A96A-B781C7FF8C34}" presName="sibTrans" presStyleCnt="0"/>
      <dgm:spPr/>
    </dgm:pt>
    <dgm:pt modelId="{C8CCA679-0536-4EF9-80A0-4232720EE668}" type="pres">
      <dgm:prSet presAssocID="{981C45EF-A567-4A8C-8FA6-167C67F493DF}" presName="composite" presStyleCnt="0"/>
      <dgm:spPr/>
    </dgm:pt>
    <dgm:pt modelId="{CCC45487-FF37-4FC6-A22C-8F4B3FD8E42F}" type="pres">
      <dgm:prSet presAssocID="{981C45EF-A567-4A8C-8FA6-167C67F493DF}" presName="FirstChild" presStyleLbl="revTx" presStyleIdx="4" presStyleCnt="8">
        <dgm:presLayoutVars>
          <dgm:chMax val="0"/>
          <dgm:chPref val="0"/>
          <dgm:bulletEnabled val="1"/>
        </dgm:presLayoutVars>
      </dgm:prSet>
      <dgm:spPr/>
    </dgm:pt>
    <dgm:pt modelId="{E16D42B5-BEF2-4DD3-932C-A45FF482E2FB}" type="pres">
      <dgm:prSet presAssocID="{981C45EF-A567-4A8C-8FA6-167C67F493DF}" presName="Parent" presStyleLbl="alignNode1" presStyleIdx="2" presStyleCnt="4">
        <dgm:presLayoutVars>
          <dgm:chMax val="3"/>
          <dgm:chPref val="3"/>
          <dgm:bulletEnabled val="1"/>
        </dgm:presLayoutVars>
      </dgm:prSet>
      <dgm:spPr/>
    </dgm:pt>
    <dgm:pt modelId="{9EBB5E3E-25F6-44DB-8C14-276BD4EAA50E}" type="pres">
      <dgm:prSet presAssocID="{981C45EF-A567-4A8C-8FA6-167C67F493DF}" presName="Accent" presStyleLbl="parChTrans1D1" presStyleIdx="2" presStyleCnt="4"/>
      <dgm:spPr/>
    </dgm:pt>
    <dgm:pt modelId="{000A9448-C835-4705-BE73-C63FA1C229AC}" type="pres">
      <dgm:prSet presAssocID="{981C45EF-A567-4A8C-8FA6-167C67F493DF}" presName="Child" presStyleLbl="revTx" presStyleIdx="5" presStyleCnt="8">
        <dgm:presLayoutVars>
          <dgm:chMax val="0"/>
          <dgm:chPref val="0"/>
          <dgm:bulletEnabled val="1"/>
        </dgm:presLayoutVars>
      </dgm:prSet>
      <dgm:spPr/>
    </dgm:pt>
    <dgm:pt modelId="{3046B32B-4DCA-4F31-97A1-05A9CF47EDAB}" type="pres">
      <dgm:prSet presAssocID="{DF7F25BA-06E8-49AE-ADA1-0E9074DA5300}" presName="sibTrans" presStyleCnt="0"/>
      <dgm:spPr/>
    </dgm:pt>
    <dgm:pt modelId="{38159A90-FC3B-414C-8CB2-E5BFE08C5F76}" type="pres">
      <dgm:prSet presAssocID="{4DCE360A-69F4-44BD-B5A1-90F813E53331}" presName="composite" presStyleCnt="0"/>
      <dgm:spPr/>
    </dgm:pt>
    <dgm:pt modelId="{0C1E47C6-D13A-4A52-88E0-2E9B6CC70A06}" type="pres">
      <dgm:prSet presAssocID="{4DCE360A-69F4-44BD-B5A1-90F813E53331}" presName="FirstChild" presStyleLbl="revTx" presStyleIdx="6" presStyleCnt="8">
        <dgm:presLayoutVars>
          <dgm:chMax val="0"/>
          <dgm:chPref val="0"/>
          <dgm:bulletEnabled val="1"/>
        </dgm:presLayoutVars>
      </dgm:prSet>
      <dgm:spPr/>
    </dgm:pt>
    <dgm:pt modelId="{AE726038-7488-4357-86FF-13E6766AADC0}" type="pres">
      <dgm:prSet presAssocID="{4DCE360A-69F4-44BD-B5A1-90F813E53331}" presName="Parent" presStyleLbl="alignNode1" presStyleIdx="3" presStyleCnt="4">
        <dgm:presLayoutVars>
          <dgm:chMax val="3"/>
          <dgm:chPref val="3"/>
          <dgm:bulletEnabled val="1"/>
        </dgm:presLayoutVars>
      </dgm:prSet>
      <dgm:spPr/>
    </dgm:pt>
    <dgm:pt modelId="{74BD9D06-8100-4721-9747-43D16E05D384}" type="pres">
      <dgm:prSet presAssocID="{4DCE360A-69F4-44BD-B5A1-90F813E53331}" presName="Accent" presStyleLbl="parChTrans1D1" presStyleIdx="3" presStyleCnt="4"/>
      <dgm:spPr/>
    </dgm:pt>
    <dgm:pt modelId="{E860FB38-C257-4CAE-9499-AD7F7AE2A023}" type="pres">
      <dgm:prSet presAssocID="{4DCE360A-69F4-44BD-B5A1-90F813E53331}" presName="Child" presStyleLbl="revTx" presStyleIdx="7" presStyleCnt="8">
        <dgm:presLayoutVars>
          <dgm:chMax val="0"/>
          <dgm:chPref val="0"/>
          <dgm:bulletEnabled val="1"/>
        </dgm:presLayoutVars>
      </dgm:prSet>
      <dgm:spPr/>
    </dgm:pt>
  </dgm:ptLst>
  <dgm:cxnLst>
    <dgm:cxn modelId="{68AFB612-770E-4FA1-B39A-18082804C8A6}" srcId="{BC3EA9F5-365C-45E2-AB1B-E1762F59753D}" destId="{BBB4E7A3-3A57-4F7C-A4E9-D913CF817BE1}" srcOrd="1" destOrd="0" parTransId="{A13E5C15-B11C-4C92-8F68-1067C017958C}" sibTransId="{C4889F87-CD79-409E-807D-29D68FCACB5B}"/>
    <dgm:cxn modelId="{E60FAD1C-815B-46BD-8164-C2EDF702F74E}" type="presOf" srcId="{9E039683-08B0-4BB1-9AA3-DE3C09009F1F}" destId="{7988EEEC-FB24-4380-94EA-170ECE636C33}" srcOrd="0" destOrd="0" presId="urn:microsoft.com/office/officeart/2011/layout/TabList"/>
    <dgm:cxn modelId="{5363451F-F042-4592-978B-AC73B4C7DF21}" type="presOf" srcId="{818B5D7F-06A3-4AE0-A7F8-01F776E5035D}" destId="{540CA630-CFCC-46D9-9D30-2BC7C43A8149}" srcOrd="0" destOrd="0" presId="urn:microsoft.com/office/officeart/2011/layout/TabList"/>
    <dgm:cxn modelId="{32D67838-5921-4FB2-AFF5-E9F39319DAE9}" type="presOf" srcId="{43057F99-A397-4646-923D-E46E7EC7EF4C}" destId="{0C1E47C6-D13A-4A52-88E0-2E9B6CC70A06}" srcOrd="0" destOrd="0" presId="urn:microsoft.com/office/officeart/2011/layout/TabList"/>
    <dgm:cxn modelId="{B6B7275C-2F28-4B2B-9668-7E2BAC2C1C31}" srcId="{A1D01B5F-891B-49BE-B7F4-69E4B781B1DA}" destId="{D103BA88-F66C-4312-A724-CCE97C4FD1A2}" srcOrd="1" destOrd="0" parTransId="{926E3FE2-2181-4600-8125-26387EA8D54B}" sibTransId="{E4A53552-F296-4D2B-A96A-B781C7FF8C34}"/>
    <dgm:cxn modelId="{F8C38043-81D5-4C21-8743-353A1084AE00}" srcId="{D103BA88-F66C-4312-A724-CCE97C4FD1A2}" destId="{9B3DBBE8-CBA1-475B-9C86-B40D9142E68E}" srcOrd="0" destOrd="0" parTransId="{26224299-7744-47F3-8634-C6C18752E929}" sibTransId="{6FA50BB8-E6CD-4EF2-BF2A-5E2C3A14740C}"/>
    <dgm:cxn modelId="{3B0B0264-92A3-4EF8-A5D4-BDEB9486DBA3}" type="presOf" srcId="{BBB4E7A3-3A57-4F7C-A4E9-D913CF817BE1}" destId="{DD2611CD-4CCF-484C-80F8-72E2FF0DA8C9}" srcOrd="0" destOrd="0" presId="urn:microsoft.com/office/officeart/2011/layout/TabList"/>
    <dgm:cxn modelId="{80939465-3C81-486C-B122-D79065F5B05C}" type="presOf" srcId="{4DCE360A-69F4-44BD-B5A1-90F813E53331}" destId="{AE726038-7488-4357-86FF-13E6766AADC0}" srcOrd="0" destOrd="0" presId="urn:microsoft.com/office/officeart/2011/layout/TabList"/>
    <dgm:cxn modelId="{04753E6D-91F4-495C-8AD6-51F27148B859}" type="presOf" srcId="{A1D01B5F-891B-49BE-B7F4-69E4B781B1DA}" destId="{C97BF7DE-2B87-4871-BA7E-362E46235EDE}" srcOrd="0" destOrd="0" presId="urn:microsoft.com/office/officeart/2011/layout/TabList"/>
    <dgm:cxn modelId="{94054256-83FC-45AF-A141-438F5E6EC725}" type="presOf" srcId="{BC3EA9F5-365C-45E2-AB1B-E1762F59753D}" destId="{A913855D-E5D3-4495-9A55-A1A000C02271}" srcOrd="0" destOrd="0" presId="urn:microsoft.com/office/officeart/2011/layout/TabList"/>
    <dgm:cxn modelId="{4491A878-060F-4BA1-845F-79AF88522A57}" type="presOf" srcId="{A39F41EF-382F-4CAC-9CDA-FF254A30E591}" destId="{E860FB38-C257-4CAE-9499-AD7F7AE2A023}" srcOrd="0" destOrd="0" presId="urn:microsoft.com/office/officeart/2011/layout/TabList"/>
    <dgm:cxn modelId="{78DC9F8F-EADB-467A-86BB-BA5CDB1C5333}" srcId="{A1D01B5F-891B-49BE-B7F4-69E4B781B1DA}" destId="{BC3EA9F5-365C-45E2-AB1B-E1762F59753D}" srcOrd="0" destOrd="0" parTransId="{DE170151-55A2-4900-8244-1A3E28D59891}" sibTransId="{71D34442-04E6-49FA-BD66-59F76DC42C2B}"/>
    <dgm:cxn modelId="{B805E49D-19A7-4E53-B81E-B7400D1D9640}" srcId="{A1D01B5F-891B-49BE-B7F4-69E4B781B1DA}" destId="{981C45EF-A567-4A8C-8FA6-167C67F493DF}" srcOrd="2" destOrd="0" parTransId="{9A848BED-E174-4877-8226-B206DEAA6D64}" sibTransId="{DF7F25BA-06E8-49AE-ADA1-0E9074DA5300}"/>
    <dgm:cxn modelId="{AEC4AFA2-431D-491F-9C3D-3E424F3F6BC7}" srcId="{981C45EF-A567-4A8C-8FA6-167C67F493DF}" destId="{7F94CFAF-61B3-4486-BA81-1D0048DB5BB7}" srcOrd="1" destOrd="0" parTransId="{DEC30E33-828F-46AE-B019-391656A0FED5}" sibTransId="{0F9DC89E-E9F6-4A20-A805-5A1B00618BA4}"/>
    <dgm:cxn modelId="{DF51E4B0-94C2-45CC-A260-4A150826D081}" srcId="{4DCE360A-69F4-44BD-B5A1-90F813E53331}" destId="{A39F41EF-382F-4CAC-9CDA-FF254A30E591}" srcOrd="1" destOrd="0" parTransId="{9DCE8C26-CD2A-40B5-AC51-8AAC29665FF6}" sibTransId="{04B201C7-C9BF-4DDC-809F-8E7D2A6BE00E}"/>
    <dgm:cxn modelId="{80DDD6B3-940E-4038-BFCD-E8DACACB8301}" srcId="{4DCE360A-69F4-44BD-B5A1-90F813E53331}" destId="{43057F99-A397-4646-923D-E46E7EC7EF4C}" srcOrd="0" destOrd="0" parTransId="{0F08E5E9-8D6E-475F-9EE9-C539E2A5EDBA}" sibTransId="{76A8D29D-E174-4308-B2CA-B81A92CDD082}"/>
    <dgm:cxn modelId="{963F57B6-F8C0-4850-9478-0CBB4F62581A}" srcId="{BC3EA9F5-365C-45E2-AB1B-E1762F59753D}" destId="{818B5D7F-06A3-4AE0-A7F8-01F776E5035D}" srcOrd="0" destOrd="0" parTransId="{FD7CBBA0-903B-4E85-957D-FE930013A1BB}" sibTransId="{5ED584A3-2428-4FC5-9318-C441E052972B}"/>
    <dgm:cxn modelId="{0926C6BE-2222-45C8-93BA-EA8404C7DCCA}" type="presOf" srcId="{7F94CFAF-61B3-4486-BA81-1D0048DB5BB7}" destId="{000A9448-C835-4705-BE73-C63FA1C229AC}" srcOrd="0" destOrd="0" presId="urn:microsoft.com/office/officeart/2011/layout/TabList"/>
    <dgm:cxn modelId="{E4FBD4C6-5829-4B8A-B5A5-8BFA4F453DDB}" srcId="{A1D01B5F-891B-49BE-B7F4-69E4B781B1DA}" destId="{4DCE360A-69F4-44BD-B5A1-90F813E53331}" srcOrd="3" destOrd="0" parTransId="{96486215-5964-4103-8F04-E10181578B56}" sibTransId="{032F8D0D-649E-4112-9ADD-9571B2FBB3A8}"/>
    <dgm:cxn modelId="{FE86BFD3-AB94-4620-A8D1-3CF5504FA1A6}" type="presOf" srcId="{981C45EF-A567-4A8C-8FA6-167C67F493DF}" destId="{E16D42B5-BEF2-4DD3-932C-A45FF482E2FB}" srcOrd="0" destOrd="0" presId="urn:microsoft.com/office/officeart/2011/layout/TabList"/>
    <dgm:cxn modelId="{41DCA4DA-63F6-4E92-BD8A-7056627DD9C4}" type="presOf" srcId="{D103BA88-F66C-4312-A724-CCE97C4FD1A2}" destId="{C8D8BD47-286F-432D-9ABE-47A38D71CB96}" srcOrd="0" destOrd="0" presId="urn:microsoft.com/office/officeart/2011/layout/TabList"/>
    <dgm:cxn modelId="{D787F9DA-B336-4446-872C-F85676C75729}" type="presOf" srcId="{9B3DBBE8-CBA1-475B-9C86-B40D9142E68E}" destId="{37D01FE2-4A69-4135-911C-AE6DA987AA37}" srcOrd="0" destOrd="0" presId="urn:microsoft.com/office/officeart/2011/layout/TabList"/>
    <dgm:cxn modelId="{7A8ECADE-9A29-4190-AF97-84619E1982FF}" srcId="{D103BA88-F66C-4312-A724-CCE97C4FD1A2}" destId="{9E039683-08B0-4BB1-9AA3-DE3C09009F1F}" srcOrd="1" destOrd="0" parTransId="{563EF57B-AD13-433E-A172-C5EF37FE855C}" sibTransId="{B875A047-9A9A-49AD-AF99-747739CE8B87}"/>
    <dgm:cxn modelId="{91FFA6E8-CF7A-43C4-9B58-C15D46A1661F}" type="presOf" srcId="{29BF1366-4441-4565-BB40-A406A67A8827}" destId="{CCC45487-FF37-4FC6-A22C-8F4B3FD8E42F}" srcOrd="0" destOrd="0" presId="urn:microsoft.com/office/officeart/2011/layout/TabList"/>
    <dgm:cxn modelId="{51903EF0-1231-4CE2-BDEC-F93231F02AEF}" srcId="{981C45EF-A567-4A8C-8FA6-167C67F493DF}" destId="{29BF1366-4441-4565-BB40-A406A67A8827}" srcOrd="0" destOrd="0" parTransId="{39CA466C-0C0A-4312-8FF5-A8F39FEB3AA0}" sibTransId="{C65B3EA3-7DED-40BF-81AF-3B2D885D8FAA}"/>
    <dgm:cxn modelId="{8CBCAD66-5C85-4A91-8667-B647D62D8E7D}" type="presParOf" srcId="{C97BF7DE-2B87-4871-BA7E-362E46235EDE}" destId="{C25D6F1E-E7C6-4739-B2A9-0D5A725E9876}" srcOrd="0" destOrd="0" presId="urn:microsoft.com/office/officeart/2011/layout/TabList"/>
    <dgm:cxn modelId="{A50DE815-5C7C-404A-A5A0-072FC1B59A02}" type="presParOf" srcId="{C25D6F1E-E7C6-4739-B2A9-0D5A725E9876}" destId="{540CA630-CFCC-46D9-9D30-2BC7C43A8149}" srcOrd="0" destOrd="0" presId="urn:microsoft.com/office/officeart/2011/layout/TabList"/>
    <dgm:cxn modelId="{224614B2-D423-4E1E-BF56-D3D7B4F4254C}" type="presParOf" srcId="{C25D6F1E-E7C6-4739-B2A9-0D5A725E9876}" destId="{A913855D-E5D3-4495-9A55-A1A000C02271}" srcOrd="1" destOrd="0" presId="urn:microsoft.com/office/officeart/2011/layout/TabList"/>
    <dgm:cxn modelId="{510681B2-DCE0-4E94-8C6B-506EFE517AFA}" type="presParOf" srcId="{C25D6F1E-E7C6-4739-B2A9-0D5A725E9876}" destId="{5E9673DD-A587-407C-9078-5AE4108C66EF}" srcOrd="2" destOrd="0" presId="urn:microsoft.com/office/officeart/2011/layout/TabList"/>
    <dgm:cxn modelId="{DDE89EBD-B77F-4B2F-A8C3-959300D2AEFF}" type="presParOf" srcId="{C97BF7DE-2B87-4871-BA7E-362E46235EDE}" destId="{DD2611CD-4CCF-484C-80F8-72E2FF0DA8C9}" srcOrd="1" destOrd="0" presId="urn:microsoft.com/office/officeart/2011/layout/TabList"/>
    <dgm:cxn modelId="{797945FC-F834-4252-8986-588634B006FB}" type="presParOf" srcId="{C97BF7DE-2B87-4871-BA7E-362E46235EDE}" destId="{19CDF68B-6AAA-4C27-A7C8-29FE010D6CEA}" srcOrd="2" destOrd="0" presId="urn:microsoft.com/office/officeart/2011/layout/TabList"/>
    <dgm:cxn modelId="{5A5B3D9B-1EC1-4CD4-8C5C-AFC47B7F905D}" type="presParOf" srcId="{C97BF7DE-2B87-4871-BA7E-362E46235EDE}" destId="{E45CA809-714E-45E8-9B51-9EE5BD99B10D}" srcOrd="3" destOrd="0" presId="urn:microsoft.com/office/officeart/2011/layout/TabList"/>
    <dgm:cxn modelId="{4A2CC3A7-C094-439B-8220-A53288D57387}" type="presParOf" srcId="{E45CA809-714E-45E8-9B51-9EE5BD99B10D}" destId="{37D01FE2-4A69-4135-911C-AE6DA987AA37}" srcOrd="0" destOrd="0" presId="urn:microsoft.com/office/officeart/2011/layout/TabList"/>
    <dgm:cxn modelId="{B07CF9A4-F80A-4D3A-8814-E268F1226E5B}" type="presParOf" srcId="{E45CA809-714E-45E8-9B51-9EE5BD99B10D}" destId="{C8D8BD47-286F-432D-9ABE-47A38D71CB96}" srcOrd="1" destOrd="0" presId="urn:microsoft.com/office/officeart/2011/layout/TabList"/>
    <dgm:cxn modelId="{1B2F2608-15DB-496E-8D97-CAE7F3B39EE6}" type="presParOf" srcId="{E45CA809-714E-45E8-9B51-9EE5BD99B10D}" destId="{F378B6DF-CC7E-4142-B16A-6272D06AEB51}" srcOrd="2" destOrd="0" presId="urn:microsoft.com/office/officeart/2011/layout/TabList"/>
    <dgm:cxn modelId="{17EAFDE7-D3A0-46BC-8634-909BB3742AA5}" type="presParOf" srcId="{C97BF7DE-2B87-4871-BA7E-362E46235EDE}" destId="{7988EEEC-FB24-4380-94EA-170ECE636C33}" srcOrd="4" destOrd="0" presId="urn:microsoft.com/office/officeart/2011/layout/TabList"/>
    <dgm:cxn modelId="{A17821E1-C816-4829-83B1-EB457F7553E8}" type="presParOf" srcId="{C97BF7DE-2B87-4871-BA7E-362E46235EDE}" destId="{A5A4F1D8-CE9F-44E7-AD6E-965CD398E6F7}" srcOrd="5" destOrd="0" presId="urn:microsoft.com/office/officeart/2011/layout/TabList"/>
    <dgm:cxn modelId="{143ABDC1-67EE-4C0A-ACA7-3FC5809C45ED}" type="presParOf" srcId="{C97BF7DE-2B87-4871-BA7E-362E46235EDE}" destId="{C8CCA679-0536-4EF9-80A0-4232720EE668}" srcOrd="6" destOrd="0" presId="urn:microsoft.com/office/officeart/2011/layout/TabList"/>
    <dgm:cxn modelId="{20662B37-DECF-4DA5-915D-20D9716626ED}" type="presParOf" srcId="{C8CCA679-0536-4EF9-80A0-4232720EE668}" destId="{CCC45487-FF37-4FC6-A22C-8F4B3FD8E42F}" srcOrd="0" destOrd="0" presId="urn:microsoft.com/office/officeart/2011/layout/TabList"/>
    <dgm:cxn modelId="{762CCCB9-3225-46B3-973D-671FA83A3759}" type="presParOf" srcId="{C8CCA679-0536-4EF9-80A0-4232720EE668}" destId="{E16D42B5-BEF2-4DD3-932C-A45FF482E2FB}" srcOrd="1" destOrd="0" presId="urn:microsoft.com/office/officeart/2011/layout/TabList"/>
    <dgm:cxn modelId="{500E64F6-7C5F-4246-98C8-B1599F41E19A}" type="presParOf" srcId="{C8CCA679-0536-4EF9-80A0-4232720EE668}" destId="{9EBB5E3E-25F6-44DB-8C14-276BD4EAA50E}" srcOrd="2" destOrd="0" presId="urn:microsoft.com/office/officeart/2011/layout/TabList"/>
    <dgm:cxn modelId="{C6D991DB-A17C-40EE-82C4-1704ADC204FD}" type="presParOf" srcId="{C97BF7DE-2B87-4871-BA7E-362E46235EDE}" destId="{000A9448-C835-4705-BE73-C63FA1C229AC}" srcOrd="7" destOrd="0" presId="urn:microsoft.com/office/officeart/2011/layout/TabList"/>
    <dgm:cxn modelId="{FA4156E4-4CC4-4DA3-9278-E963CB8F7FFD}" type="presParOf" srcId="{C97BF7DE-2B87-4871-BA7E-362E46235EDE}" destId="{3046B32B-4DCA-4F31-97A1-05A9CF47EDAB}" srcOrd="8" destOrd="0" presId="urn:microsoft.com/office/officeart/2011/layout/TabList"/>
    <dgm:cxn modelId="{961FDB44-DB52-4E44-8297-3207CED057D8}" type="presParOf" srcId="{C97BF7DE-2B87-4871-BA7E-362E46235EDE}" destId="{38159A90-FC3B-414C-8CB2-E5BFE08C5F76}" srcOrd="9" destOrd="0" presId="urn:microsoft.com/office/officeart/2011/layout/TabList"/>
    <dgm:cxn modelId="{27B89679-422B-4E27-A231-A40682B5B7CB}" type="presParOf" srcId="{38159A90-FC3B-414C-8CB2-E5BFE08C5F76}" destId="{0C1E47C6-D13A-4A52-88E0-2E9B6CC70A06}" srcOrd="0" destOrd="0" presId="urn:microsoft.com/office/officeart/2011/layout/TabList"/>
    <dgm:cxn modelId="{7FFFCB4B-E8A5-4E30-8528-DF013B187DEE}" type="presParOf" srcId="{38159A90-FC3B-414C-8CB2-E5BFE08C5F76}" destId="{AE726038-7488-4357-86FF-13E6766AADC0}" srcOrd="1" destOrd="0" presId="urn:microsoft.com/office/officeart/2011/layout/TabList"/>
    <dgm:cxn modelId="{71C1F035-3E90-4F94-9883-FA644CA8780A}" type="presParOf" srcId="{38159A90-FC3B-414C-8CB2-E5BFE08C5F76}" destId="{74BD9D06-8100-4721-9747-43D16E05D384}" srcOrd="2" destOrd="0" presId="urn:microsoft.com/office/officeart/2011/layout/TabList"/>
    <dgm:cxn modelId="{EFFDD868-BD0A-4FF5-8111-DDB578A499F9}" type="presParOf" srcId="{C97BF7DE-2B87-4871-BA7E-362E46235EDE}" destId="{E860FB38-C257-4CAE-9499-AD7F7AE2A023}" srcOrd="10"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73360-083F-472E-B323-E42BDF3CE57C}">
      <dsp:nvSpPr>
        <dsp:cNvPr id="0" name=""/>
        <dsp:cNvSpPr/>
      </dsp:nvSpPr>
      <dsp:spPr>
        <a:xfrm>
          <a:off x="2529237" y="121873"/>
          <a:ext cx="1037011" cy="449138"/>
        </a:xfrm>
        <a:prstGeom prst="rect">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Consumer Insights</a:t>
          </a:r>
        </a:p>
      </dsp:txBody>
      <dsp:txXfrm>
        <a:off x="2529237" y="121873"/>
        <a:ext cx="1037011" cy="449138"/>
      </dsp:txXfrm>
    </dsp:sp>
    <dsp:sp modelId="{6F56775A-8B5E-49D8-B2FB-D1D0E8131F67}">
      <dsp:nvSpPr>
        <dsp:cNvPr id="0" name=""/>
        <dsp:cNvSpPr/>
      </dsp:nvSpPr>
      <dsp:spPr>
        <a:xfrm>
          <a:off x="671065" y="89785"/>
          <a:ext cx="3511476" cy="3511476"/>
        </a:xfrm>
        <a:prstGeom prst="circularArrow">
          <a:avLst>
            <a:gd name="adj1" fmla="val 3500"/>
            <a:gd name="adj2" fmla="val 217029"/>
            <a:gd name="adj3" fmla="val 19583193"/>
            <a:gd name="adj4" fmla="val 18494104"/>
            <a:gd name="adj5" fmla="val 4083"/>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15387B39-B1EB-4F0D-87C9-C70AD2C52C24}">
      <dsp:nvSpPr>
        <dsp:cNvPr id="0" name=""/>
        <dsp:cNvSpPr/>
      </dsp:nvSpPr>
      <dsp:spPr>
        <a:xfrm>
          <a:off x="3507633" y="1034317"/>
          <a:ext cx="836503" cy="380533"/>
        </a:xfrm>
        <a:prstGeom prst="rect">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Innovation</a:t>
          </a:r>
        </a:p>
      </dsp:txBody>
      <dsp:txXfrm>
        <a:off x="3507633" y="1034317"/>
        <a:ext cx="836503" cy="380533"/>
      </dsp:txXfrm>
    </dsp:sp>
    <dsp:sp modelId="{77ED3C81-8A48-4189-BB8F-6F30E642E9DE}">
      <dsp:nvSpPr>
        <dsp:cNvPr id="0" name=""/>
        <dsp:cNvSpPr/>
      </dsp:nvSpPr>
      <dsp:spPr>
        <a:xfrm>
          <a:off x="671065" y="89785"/>
          <a:ext cx="3511476" cy="3511476"/>
        </a:xfrm>
        <a:prstGeom prst="circularArrow">
          <a:avLst>
            <a:gd name="adj1" fmla="val 3500"/>
            <a:gd name="adj2" fmla="val 217029"/>
            <a:gd name="adj3" fmla="val 806660"/>
            <a:gd name="adj4" fmla="val 20676476"/>
            <a:gd name="adj5" fmla="val 4083"/>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2DF74EF-3399-4EC5-AB87-2D4F670A3763}">
      <dsp:nvSpPr>
        <dsp:cNvPr id="0" name=""/>
        <dsp:cNvSpPr/>
      </dsp:nvSpPr>
      <dsp:spPr>
        <a:xfrm>
          <a:off x="3540697" y="2321588"/>
          <a:ext cx="770375" cy="289748"/>
        </a:xfrm>
        <a:prstGeom prst="rect">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Sourcing</a:t>
          </a:r>
        </a:p>
      </dsp:txBody>
      <dsp:txXfrm>
        <a:off x="3540697" y="2321588"/>
        <a:ext cx="770375" cy="289748"/>
      </dsp:txXfrm>
    </dsp:sp>
    <dsp:sp modelId="{68EF1A04-49E8-4ABE-B5D8-AEE4DB286A39}">
      <dsp:nvSpPr>
        <dsp:cNvPr id="0" name=""/>
        <dsp:cNvSpPr/>
      </dsp:nvSpPr>
      <dsp:spPr>
        <a:xfrm>
          <a:off x="671065" y="89785"/>
          <a:ext cx="3511476" cy="3511476"/>
        </a:xfrm>
        <a:prstGeom prst="circularArrow">
          <a:avLst>
            <a:gd name="adj1" fmla="val 3500"/>
            <a:gd name="adj2" fmla="val 217029"/>
            <a:gd name="adj3" fmla="val 3247674"/>
            <a:gd name="adj4" fmla="val 1689731"/>
            <a:gd name="adj5" fmla="val 4083"/>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C609F95-567D-4BA7-BDCE-A2FA6AC98284}">
      <dsp:nvSpPr>
        <dsp:cNvPr id="0" name=""/>
        <dsp:cNvSpPr/>
      </dsp:nvSpPr>
      <dsp:spPr>
        <a:xfrm>
          <a:off x="2529237" y="3217721"/>
          <a:ext cx="1037011" cy="253766"/>
        </a:xfrm>
        <a:prstGeom prst="rect">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Manufacturing</a:t>
          </a:r>
        </a:p>
      </dsp:txBody>
      <dsp:txXfrm>
        <a:off x="2529237" y="3217721"/>
        <a:ext cx="1037011" cy="253766"/>
      </dsp:txXfrm>
    </dsp:sp>
    <dsp:sp modelId="{F43980AB-6DD4-4C54-9D75-A2C6475D95AD}">
      <dsp:nvSpPr>
        <dsp:cNvPr id="0" name=""/>
        <dsp:cNvSpPr/>
      </dsp:nvSpPr>
      <dsp:spPr>
        <a:xfrm>
          <a:off x="671065" y="89785"/>
          <a:ext cx="3511476" cy="3511476"/>
        </a:xfrm>
        <a:prstGeom prst="circularArrow">
          <a:avLst>
            <a:gd name="adj1" fmla="val 3500"/>
            <a:gd name="adj2" fmla="val 217029"/>
            <a:gd name="adj3" fmla="val 5690092"/>
            <a:gd name="adj4" fmla="val 5182832"/>
            <a:gd name="adj5" fmla="val 4083"/>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229F38A7-2D6D-4375-8E2C-D9C546DF13E5}">
      <dsp:nvSpPr>
        <dsp:cNvPr id="0" name=""/>
        <dsp:cNvSpPr/>
      </dsp:nvSpPr>
      <dsp:spPr>
        <a:xfrm>
          <a:off x="1423415" y="3172543"/>
          <a:ext cx="764898" cy="344122"/>
        </a:xfrm>
        <a:prstGeom prst="rect">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Logistics</a:t>
          </a:r>
        </a:p>
      </dsp:txBody>
      <dsp:txXfrm>
        <a:off x="1423415" y="3172543"/>
        <a:ext cx="764898" cy="344122"/>
      </dsp:txXfrm>
    </dsp:sp>
    <dsp:sp modelId="{26EAFD33-FFD4-42E3-9E7A-C0DF3F77D761}">
      <dsp:nvSpPr>
        <dsp:cNvPr id="0" name=""/>
        <dsp:cNvSpPr/>
      </dsp:nvSpPr>
      <dsp:spPr>
        <a:xfrm>
          <a:off x="671065" y="89785"/>
          <a:ext cx="3511476" cy="3511476"/>
        </a:xfrm>
        <a:prstGeom prst="circularArrow">
          <a:avLst>
            <a:gd name="adj1" fmla="val 3500"/>
            <a:gd name="adj2" fmla="val 217029"/>
            <a:gd name="adj3" fmla="val 8857142"/>
            <a:gd name="adj4" fmla="val 7507859"/>
            <a:gd name="adj5" fmla="val 4083"/>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19DCF66-095E-4CA9-BF99-D9A3124BCABD}">
      <dsp:nvSpPr>
        <dsp:cNvPr id="0" name=""/>
        <dsp:cNvSpPr/>
      </dsp:nvSpPr>
      <dsp:spPr>
        <a:xfrm>
          <a:off x="481273" y="2306610"/>
          <a:ext cx="892900" cy="319705"/>
        </a:xfrm>
        <a:prstGeom prst="rect">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Marketing</a:t>
          </a:r>
        </a:p>
      </dsp:txBody>
      <dsp:txXfrm>
        <a:off x="481273" y="2306610"/>
        <a:ext cx="892900" cy="319705"/>
      </dsp:txXfrm>
    </dsp:sp>
    <dsp:sp modelId="{BD543C0D-3F77-4A55-8F0B-1FFAFBF51429}">
      <dsp:nvSpPr>
        <dsp:cNvPr id="0" name=""/>
        <dsp:cNvSpPr/>
      </dsp:nvSpPr>
      <dsp:spPr>
        <a:xfrm>
          <a:off x="671065" y="89785"/>
          <a:ext cx="3511476" cy="3511476"/>
        </a:xfrm>
        <a:prstGeom prst="circularArrow">
          <a:avLst>
            <a:gd name="adj1" fmla="val 3500"/>
            <a:gd name="adj2" fmla="val 217029"/>
            <a:gd name="adj3" fmla="val 11506502"/>
            <a:gd name="adj4" fmla="val 9809458"/>
            <a:gd name="adj5" fmla="val 4083"/>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9B6BCB7-689F-4F74-BA85-3309804D6BD6}">
      <dsp:nvSpPr>
        <dsp:cNvPr id="0" name=""/>
        <dsp:cNvSpPr/>
      </dsp:nvSpPr>
      <dsp:spPr>
        <a:xfrm>
          <a:off x="575962" y="1034320"/>
          <a:ext cx="703522" cy="380526"/>
        </a:xfrm>
        <a:prstGeom prst="rect">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Sales</a:t>
          </a:r>
        </a:p>
      </dsp:txBody>
      <dsp:txXfrm>
        <a:off x="575962" y="1034320"/>
        <a:ext cx="703522" cy="380526"/>
      </dsp:txXfrm>
    </dsp:sp>
    <dsp:sp modelId="{C17515EA-7521-4DEE-B7A8-B5920ECE12C4}">
      <dsp:nvSpPr>
        <dsp:cNvPr id="0" name=""/>
        <dsp:cNvSpPr/>
      </dsp:nvSpPr>
      <dsp:spPr>
        <a:xfrm>
          <a:off x="689340" y="57270"/>
          <a:ext cx="3511476" cy="3511476"/>
        </a:xfrm>
        <a:prstGeom prst="circularArrow">
          <a:avLst>
            <a:gd name="adj1" fmla="val 3500"/>
            <a:gd name="adj2" fmla="val 217029"/>
            <a:gd name="adj3" fmla="val 13620018"/>
            <a:gd name="adj4" fmla="val 12520745"/>
            <a:gd name="adj5" fmla="val 4083"/>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5C98AF60-E8EA-47BA-9954-90E504616633}">
      <dsp:nvSpPr>
        <dsp:cNvPr id="0" name=""/>
        <dsp:cNvSpPr/>
      </dsp:nvSpPr>
      <dsp:spPr>
        <a:xfrm>
          <a:off x="1376760" y="116884"/>
          <a:ext cx="827106" cy="441978"/>
        </a:xfrm>
        <a:prstGeom prst="rect">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Consumer Use</a:t>
          </a:r>
        </a:p>
      </dsp:txBody>
      <dsp:txXfrm>
        <a:off x="1376760" y="116884"/>
        <a:ext cx="827106" cy="441978"/>
      </dsp:txXfrm>
    </dsp:sp>
    <dsp:sp modelId="{00CB0019-40B6-4374-8FF2-E8CEAA1F93A9}">
      <dsp:nvSpPr>
        <dsp:cNvPr id="0" name=""/>
        <dsp:cNvSpPr/>
      </dsp:nvSpPr>
      <dsp:spPr>
        <a:xfrm>
          <a:off x="618944" y="105295"/>
          <a:ext cx="3511476" cy="3511476"/>
        </a:xfrm>
        <a:prstGeom prst="circularArrow">
          <a:avLst>
            <a:gd name="adj1" fmla="val 3500"/>
            <a:gd name="adj2" fmla="val 217029"/>
            <a:gd name="adj3" fmla="val 16348160"/>
            <a:gd name="adj4" fmla="val 15874661"/>
            <a:gd name="adj5" fmla="val 4083"/>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68BC3-C227-4CA1-98ED-C567A0D81FFB}">
      <dsp:nvSpPr>
        <dsp:cNvPr id="0" name=""/>
        <dsp:cNvSpPr/>
      </dsp:nvSpPr>
      <dsp:spPr>
        <a:xfrm rot="5400000">
          <a:off x="-223300" y="227088"/>
          <a:ext cx="1488669" cy="104206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IN" sz="2900" kern="1200" dirty="0"/>
            <a:t>1</a:t>
          </a:r>
        </a:p>
      </dsp:txBody>
      <dsp:txXfrm rot="-5400000">
        <a:off x="1" y="524821"/>
        <a:ext cx="1042068" cy="446601"/>
      </dsp:txXfrm>
    </dsp:sp>
    <dsp:sp modelId="{1B6532B7-2529-475D-8F36-477BC276D026}">
      <dsp:nvSpPr>
        <dsp:cNvPr id="0" name=""/>
        <dsp:cNvSpPr/>
      </dsp:nvSpPr>
      <dsp:spPr>
        <a:xfrm rot="5400000">
          <a:off x="2165075" y="-1119218"/>
          <a:ext cx="967635" cy="32136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Microfibre Filter</a:t>
          </a:r>
        </a:p>
        <a:p>
          <a:pPr marL="171450" lvl="1" indent="-171450" algn="l" defTabSz="711200">
            <a:lnSpc>
              <a:spcPct val="90000"/>
            </a:lnSpc>
            <a:spcBef>
              <a:spcPct val="0"/>
            </a:spcBef>
            <a:spcAft>
              <a:spcPct val="15000"/>
            </a:spcAft>
            <a:buChar char="•"/>
          </a:pPr>
          <a:r>
            <a:rPr lang="en-IN" sz="1600" kern="1200" dirty="0"/>
            <a:t>Removes visible dirt</a:t>
          </a:r>
        </a:p>
      </dsp:txBody>
      <dsp:txXfrm rot="-5400000">
        <a:off x="1042069" y="51024"/>
        <a:ext cx="3166412" cy="873163"/>
      </dsp:txXfrm>
    </dsp:sp>
    <dsp:sp modelId="{1A9A2EC5-74A8-4DC5-A28C-4371C316A4B7}">
      <dsp:nvSpPr>
        <dsp:cNvPr id="0" name=""/>
        <dsp:cNvSpPr/>
      </dsp:nvSpPr>
      <dsp:spPr>
        <a:xfrm rot="5400000">
          <a:off x="-223300" y="1559605"/>
          <a:ext cx="1488669" cy="104206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IN" sz="2900" kern="1200" dirty="0"/>
            <a:t>2</a:t>
          </a:r>
        </a:p>
      </dsp:txBody>
      <dsp:txXfrm rot="-5400000">
        <a:off x="1" y="1857338"/>
        <a:ext cx="1042068" cy="446601"/>
      </dsp:txXfrm>
    </dsp:sp>
    <dsp:sp modelId="{7D5ABC19-1573-49C8-898C-F1DDB9618A87}">
      <dsp:nvSpPr>
        <dsp:cNvPr id="0" name=""/>
        <dsp:cNvSpPr/>
      </dsp:nvSpPr>
      <dsp:spPr>
        <a:xfrm rot="5400000">
          <a:off x="2165075" y="213298"/>
          <a:ext cx="967635" cy="32136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Activated Carbon Filter</a:t>
          </a:r>
        </a:p>
        <a:p>
          <a:pPr marL="171450" lvl="1" indent="-171450" algn="l" defTabSz="711200">
            <a:lnSpc>
              <a:spcPct val="90000"/>
            </a:lnSpc>
            <a:spcBef>
              <a:spcPct val="0"/>
            </a:spcBef>
            <a:spcAft>
              <a:spcPct val="15000"/>
            </a:spcAft>
            <a:buChar char="•"/>
          </a:pPr>
          <a:r>
            <a:rPr lang="en-IN" sz="1600" kern="1200" dirty="0"/>
            <a:t>Eliminates harmful parasites &amp; pesticides</a:t>
          </a:r>
        </a:p>
      </dsp:txBody>
      <dsp:txXfrm rot="-5400000">
        <a:off x="1042069" y="1383540"/>
        <a:ext cx="3166412" cy="873163"/>
      </dsp:txXfrm>
    </dsp:sp>
    <dsp:sp modelId="{03151C83-4569-424D-BF84-3F10D7A3115C}">
      <dsp:nvSpPr>
        <dsp:cNvPr id="0" name=""/>
        <dsp:cNvSpPr/>
      </dsp:nvSpPr>
      <dsp:spPr>
        <a:xfrm rot="5400000">
          <a:off x="-223300" y="2892122"/>
          <a:ext cx="1488669" cy="104206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IN" sz="2900" kern="1200" dirty="0"/>
            <a:t>3</a:t>
          </a:r>
        </a:p>
      </dsp:txBody>
      <dsp:txXfrm rot="-5400000">
        <a:off x="1" y="3189855"/>
        <a:ext cx="1042068" cy="446601"/>
      </dsp:txXfrm>
    </dsp:sp>
    <dsp:sp modelId="{6B499D14-0AF9-48B8-9CAB-757D4FA4E2B8}">
      <dsp:nvSpPr>
        <dsp:cNvPr id="0" name=""/>
        <dsp:cNvSpPr/>
      </dsp:nvSpPr>
      <dsp:spPr>
        <a:xfrm rot="5400000">
          <a:off x="2165075" y="1545815"/>
          <a:ext cx="967635" cy="32136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Germ Kill processor</a:t>
          </a:r>
        </a:p>
        <a:p>
          <a:pPr marL="171450" lvl="1" indent="-171450" algn="l" defTabSz="711200">
            <a:lnSpc>
              <a:spcPct val="90000"/>
            </a:lnSpc>
            <a:spcBef>
              <a:spcPct val="0"/>
            </a:spcBef>
            <a:spcAft>
              <a:spcPct val="15000"/>
            </a:spcAft>
            <a:buChar char="•"/>
          </a:pPr>
          <a:r>
            <a:rPr lang="en-IN" sz="1600" kern="1200" dirty="0"/>
            <a:t>Kills all harmful bacteria &amp; viruses</a:t>
          </a:r>
        </a:p>
      </dsp:txBody>
      <dsp:txXfrm rot="-5400000">
        <a:off x="1042069" y="2716057"/>
        <a:ext cx="3166412" cy="873163"/>
      </dsp:txXfrm>
    </dsp:sp>
    <dsp:sp modelId="{C79484FE-06D2-4D6C-80F5-ED495D716967}">
      <dsp:nvSpPr>
        <dsp:cNvPr id="0" name=""/>
        <dsp:cNvSpPr/>
      </dsp:nvSpPr>
      <dsp:spPr>
        <a:xfrm rot="5400000">
          <a:off x="-223300" y="4224638"/>
          <a:ext cx="1488669" cy="104206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IN" sz="2900" kern="1200" dirty="0"/>
            <a:t>4</a:t>
          </a:r>
        </a:p>
      </dsp:txBody>
      <dsp:txXfrm rot="-5400000">
        <a:off x="1" y="4522371"/>
        <a:ext cx="1042068" cy="446601"/>
      </dsp:txXfrm>
    </dsp:sp>
    <dsp:sp modelId="{ADED537C-26CE-48CC-897C-F302A8A3262B}">
      <dsp:nvSpPr>
        <dsp:cNvPr id="0" name=""/>
        <dsp:cNvSpPr/>
      </dsp:nvSpPr>
      <dsp:spPr>
        <a:xfrm rot="5400000">
          <a:off x="2165075" y="2878332"/>
          <a:ext cx="967635" cy="32136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Clarifier</a:t>
          </a:r>
        </a:p>
        <a:p>
          <a:pPr marL="171450" lvl="1" indent="-171450" algn="l" defTabSz="711200">
            <a:lnSpc>
              <a:spcPct val="90000"/>
            </a:lnSpc>
            <a:spcBef>
              <a:spcPct val="0"/>
            </a:spcBef>
            <a:spcAft>
              <a:spcPct val="15000"/>
            </a:spcAft>
            <a:buChar char="•"/>
          </a:pPr>
          <a:r>
            <a:rPr lang="en-IN" sz="1600" kern="1200" dirty="0"/>
            <a:t>Removes chlorine &amp; gives clear, odourless &amp; natural testing water</a:t>
          </a:r>
        </a:p>
      </dsp:txBody>
      <dsp:txXfrm rot="-5400000">
        <a:off x="1042069" y="4048574"/>
        <a:ext cx="3166412" cy="8731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BD9D06-8100-4721-9747-43D16E05D384}">
      <dsp:nvSpPr>
        <dsp:cNvPr id="0" name=""/>
        <dsp:cNvSpPr/>
      </dsp:nvSpPr>
      <dsp:spPr>
        <a:xfrm>
          <a:off x="0" y="3528731"/>
          <a:ext cx="9592699"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BB5E3E-25F6-44DB-8C14-276BD4EAA50E}">
      <dsp:nvSpPr>
        <dsp:cNvPr id="0" name=""/>
        <dsp:cNvSpPr/>
      </dsp:nvSpPr>
      <dsp:spPr>
        <a:xfrm>
          <a:off x="0" y="2468588"/>
          <a:ext cx="9592699"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78B6DF-CC7E-4142-B16A-6272D06AEB51}">
      <dsp:nvSpPr>
        <dsp:cNvPr id="0" name=""/>
        <dsp:cNvSpPr/>
      </dsp:nvSpPr>
      <dsp:spPr>
        <a:xfrm>
          <a:off x="0" y="1408446"/>
          <a:ext cx="9592699"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9673DD-A587-407C-9078-5AE4108C66EF}">
      <dsp:nvSpPr>
        <dsp:cNvPr id="0" name=""/>
        <dsp:cNvSpPr/>
      </dsp:nvSpPr>
      <dsp:spPr>
        <a:xfrm>
          <a:off x="0" y="348303"/>
          <a:ext cx="9592699"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0CA630-CFCC-46D9-9D30-2BC7C43A8149}">
      <dsp:nvSpPr>
        <dsp:cNvPr id="0" name=""/>
        <dsp:cNvSpPr/>
      </dsp:nvSpPr>
      <dsp:spPr>
        <a:xfrm>
          <a:off x="2494101" y="750"/>
          <a:ext cx="7098597" cy="347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IN" sz="1800" kern="1200" dirty="0"/>
            <a:t>Manufacturing, supply chain, suppliers and distributors</a:t>
          </a:r>
        </a:p>
      </dsp:txBody>
      <dsp:txXfrm>
        <a:off x="2494101" y="750"/>
        <a:ext cx="7098597" cy="347553"/>
      </dsp:txXfrm>
    </dsp:sp>
    <dsp:sp modelId="{A913855D-E5D3-4495-9A55-A1A000C02271}">
      <dsp:nvSpPr>
        <dsp:cNvPr id="0" name=""/>
        <dsp:cNvSpPr/>
      </dsp:nvSpPr>
      <dsp:spPr>
        <a:xfrm>
          <a:off x="0" y="750"/>
          <a:ext cx="2494101" cy="347553"/>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IN" sz="1800" kern="1200" dirty="0"/>
            <a:t>STRENGHT</a:t>
          </a:r>
        </a:p>
      </dsp:txBody>
      <dsp:txXfrm>
        <a:off x="16969" y="17719"/>
        <a:ext cx="2460163" cy="330584"/>
      </dsp:txXfrm>
    </dsp:sp>
    <dsp:sp modelId="{DD2611CD-4CCF-484C-80F8-72E2FF0DA8C9}">
      <dsp:nvSpPr>
        <dsp:cNvPr id="0" name=""/>
        <dsp:cNvSpPr/>
      </dsp:nvSpPr>
      <dsp:spPr>
        <a:xfrm>
          <a:off x="0" y="348303"/>
          <a:ext cx="9592699" cy="695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14300" lvl="1" indent="-114300" algn="l" defTabSz="622300">
            <a:lnSpc>
              <a:spcPct val="90000"/>
            </a:lnSpc>
            <a:spcBef>
              <a:spcPct val="0"/>
            </a:spcBef>
            <a:spcAft>
              <a:spcPct val="15000"/>
            </a:spcAft>
            <a:buChar char="•"/>
          </a:pPr>
          <a:r>
            <a:rPr lang="en-IN" sz="1400" kern="1200" dirty="0"/>
            <a:t>HUL is fastest growing FMCG company, it has resources, capital, manufacturing capability and dominance in the market.</a:t>
          </a:r>
        </a:p>
      </dsp:txBody>
      <dsp:txXfrm>
        <a:off x="0" y="348303"/>
        <a:ext cx="9592699" cy="695211"/>
      </dsp:txXfrm>
    </dsp:sp>
    <dsp:sp modelId="{37D01FE2-4A69-4135-911C-AE6DA987AA37}">
      <dsp:nvSpPr>
        <dsp:cNvPr id="0" name=""/>
        <dsp:cNvSpPr/>
      </dsp:nvSpPr>
      <dsp:spPr>
        <a:xfrm>
          <a:off x="2494101" y="1060892"/>
          <a:ext cx="7098597" cy="347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IN" sz="1800" kern="1200" dirty="0"/>
            <a:t>Consumer Dissatisfaction, confusion in selecting the right product</a:t>
          </a:r>
        </a:p>
      </dsp:txBody>
      <dsp:txXfrm>
        <a:off x="2494101" y="1060892"/>
        <a:ext cx="7098597" cy="347553"/>
      </dsp:txXfrm>
    </dsp:sp>
    <dsp:sp modelId="{C8D8BD47-286F-432D-9ABE-47A38D71CB96}">
      <dsp:nvSpPr>
        <dsp:cNvPr id="0" name=""/>
        <dsp:cNvSpPr/>
      </dsp:nvSpPr>
      <dsp:spPr>
        <a:xfrm>
          <a:off x="0" y="1060892"/>
          <a:ext cx="2494101" cy="347553"/>
        </a:xfrm>
        <a:prstGeom prst="round2SameRect">
          <a:avLst>
            <a:gd name="adj1" fmla="val 16670"/>
            <a:gd name="adj2" fmla="val 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IN" sz="1800" kern="1200" dirty="0"/>
            <a:t>WEAKNESS</a:t>
          </a:r>
        </a:p>
      </dsp:txBody>
      <dsp:txXfrm>
        <a:off x="16969" y="1077861"/>
        <a:ext cx="2460163" cy="330584"/>
      </dsp:txXfrm>
    </dsp:sp>
    <dsp:sp modelId="{7988EEEC-FB24-4380-94EA-170ECE636C33}">
      <dsp:nvSpPr>
        <dsp:cNvPr id="0" name=""/>
        <dsp:cNvSpPr/>
      </dsp:nvSpPr>
      <dsp:spPr>
        <a:xfrm>
          <a:off x="0" y="1408446"/>
          <a:ext cx="9592699" cy="695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14300" lvl="1" indent="-114300" algn="l" defTabSz="622300">
            <a:lnSpc>
              <a:spcPct val="90000"/>
            </a:lnSpc>
            <a:spcBef>
              <a:spcPct val="0"/>
            </a:spcBef>
            <a:spcAft>
              <a:spcPct val="15000"/>
            </a:spcAft>
            <a:buChar char="•"/>
          </a:pPr>
          <a:r>
            <a:rPr lang="en-IN" sz="1400" kern="1200" dirty="0"/>
            <a:t>There are more than 8 variants in </a:t>
          </a:r>
          <a:r>
            <a:rPr lang="en-IN" sz="1400" kern="1200" dirty="0" err="1"/>
            <a:t>Pureit</a:t>
          </a:r>
          <a:r>
            <a:rPr lang="en-IN" sz="1400" kern="1200" dirty="0"/>
            <a:t> water purifier, which increases confusion among the buyer and if buyer chooses wrong variant, well it creates dissatisfaction.</a:t>
          </a:r>
        </a:p>
      </dsp:txBody>
      <dsp:txXfrm>
        <a:off x="0" y="1408446"/>
        <a:ext cx="9592699" cy="695211"/>
      </dsp:txXfrm>
    </dsp:sp>
    <dsp:sp modelId="{CCC45487-FF37-4FC6-A22C-8F4B3FD8E42F}">
      <dsp:nvSpPr>
        <dsp:cNvPr id="0" name=""/>
        <dsp:cNvSpPr/>
      </dsp:nvSpPr>
      <dsp:spPr>
        <a:xfrm>
          <a:off x="2494101" y="2121035"/>
          <a:ext cx="7098597" cy="347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IN" sz="1800" kern="1200" dirty="0"/>
            <a:t>Gaining trust in consumer market, increasing quality standardisation</a:t>
          </a:r>
        </a:p>
      </dsp:txBody>
      <dsp:txXfrm>
        <a:off x="2494101" y="2121035"/>
        <a:ext cx="7098597" cy="347553"/>
      </dsp:txXfrm>
    </dsp:sp>
    <dsp:sp modelId="{E16D42B5-BEF2-4DD3-932C-A45FF482E2FB}">
      <dsp:nvSpPr>
        <dsp:cNvPr id="0" name=""/>
        <dsp:cNvSpPr/>
      </dsp:nvSpPr>
      <dsp:spPr>
        <a:xfrm>
          <a:off x="0" y="2121035"/>
          <a:ext cx="2494101" cy="347553"/>
        </a:xfrm>
        <a:prstGeom prst="round2SameRect">
          <a:avLst>
            <a:gd name="adj1" fmla="val 16670"/>
            <a:gd name="adj2" fmla="val 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IN" sz="1800" kern="1200" dirty="0"/>
            <a:t>OPPORTUNITY</a:t>
          </a:r>
        </a:p>
      </dsp:txBody>
      <dsp:txXfrm>
        <a:off x="16969" y="2138004"/>
        <a:ext cx="2460163" cy="330584"/>
      </dsp:txXfrm>
    </dsp:sp>
    <dsp:sp modelId="{000A9448-C835-4705-BE73-C63FA1C229AC}">
      <dsp:nvSpPr>
        <dsp:cNvPr id="0" name=""/>
        <dsp:cNvSpPr/>
      </dsp:nvSpPr>
      <dsp:spPr>
        <a:xfrm>
          <a:off x="0" y="2468588"/>
          <a:ext cx="9592699" cy="695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14300" lvl="1" indent="-114300" algn="l" defTabSz="622300">
            <a:lnSpc>
              <a:spcPct val="90000"/>
            </a:lnSpc>
            <a:spcBef>
              <a:spcPct val="0"/>
            </a:spcBef>
            <a:spcAft>
              <a:spcPct val="15000"/>
            </a:spcAft>
            <a:buChar char="•"/>
          </a:pPr>
          <a:r>
            <a:rPr lang="en-IN" sz="1400" kern="1200" dirty="0"/>
            <a:t>HUL is already a trusted brand in consumer goods. </a:t>
          </a:r>
          <a:r>
            <a:rPr lang="en-IN" sz="1400" kern="1200" dirty="0" err="1"/>
            <a:t>Pureit</a:t>
          </a:r>
          <a:r>
            <a:rPr lang="en-IN" sz="1400" kern="1200" dirty="0"/>
            <a:t> is pioneer in the market of household water purifier so they have opportunity to increase quality standards in all the domains of production.</a:t>
          </a:r>
        </a:p>
      </dsp:txBody>
      <dsp:txXfrm>
        <a:off x="0" y="2468588"/>
        <a:ext cx="9592699" cy="695211"/>
      </dsp:txXfrm>
    </dsp:sp>
    <dsp:sp modelId="{0C1E47C6-D13A-4A52-88E0-2E9B6CC70A06}">
      <dsp:nvSpPr>
        <dsp:cNvPr id="0" name=""/>
        <dsp:cNvSpPr/>
      </dsp:nvSpPr>
      <dsp:spPr>
        <a:xfrm>
          <a:off x="2494101" y="3181177"/>
          <a:ext cx="7098597" cy="347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IN" sz="1800" kern="1200" dirty="0"/>
            <a:t>Competitors, technological innovation</a:t>
          </a:r>
        </a:p>
      </dsp:txBody>
      <dsp:txXfrm>
        <a:off x="2494101" y="3181177"/>
        <a:ext cx="7098597" cy="347553"/>
      </dsp:txXfrm>
    </dsp:sp>
    <dsp:sp modelId="{AE726038-7488-4357-86FF-13E6766AADC0}">
      <dsp:nvSpPr>
        <dsp:cNvPr id="0" name=""/>
        <dsp:cNvSpPr/>
      </dsp:nvSpPr>
      <dsp:spPr>
        <a:xfrm>
          <a:off x="0" y="3181177"/>
          <a:ext cx="2494101" cy="347553"/>
        </a:xfrm>
        <a:prstGeom prst="round2SameRect">
          <a:avLst>
            <a:gd name="adj1" fmla="val 16670"/>
            <a:gd name="adj2" fmla="val 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IN" sz="1800" kern="1200" dirty="0"/>
            <a:t>THREATS</a:t>
          </a:r>
        </a:p>
      </dsp:txBody>
      <dsp:txXfrm>
        <a:off x="16969" y="3198146"/>
        <a:ext cx="2460163" cy="330584"/>
      </dsp:txXfrm>
    </dsp:sp>
    <dsp:sp modelId="{E860FB38-C257-4CAE-9499-AD7F7AE2A023}">
      <dsp:nvSpPr>
        <dsp:cNvPr id="0" name=""/>
        <dsp:cNvSpPr/>
      </dsp:nvSpPr>
      <dsp:spPr>
        <a:xfrm>
          <a:off x="0" y="3528731"/>
          <a:ext cx="9592699" cy="695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14300" lvl="1" indent="-114300" algn="l" defTabSz="622300">
            <a:lnSpc>
              <a:spcPct val="90000"/>
            </a:lnSpc>
            <a:spcBef>
              <a:spcPct val="0"/>
            </a:spcBef>
            <a:spcAft>
              <a:spcPct val="15000"/>
            </a:spcAft>
            <a:buChar char="•"/>
          </a:pPr>
          <a:r>
            <a:rPr lang="en-IN" sz="1400" kern="1200" dirty="0"/>
            <a:t>Though HUL is a giant in FMCG, it has competitors like TATA SWACH, KENT, EUREKA FORBES, LG PURICARE and many more have their own technology and innovation.</a:t>
          </a:r>
        </a:p>
      </dsp:txBody>
      <dsp:txXfrm>
        <a:off x="0" y="3528731"/>
        <a:ext cx="9592699" cy="695211"/>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0.33149</cdr:x>
      <cdr:y>0.26461</cdr:y>
    </cdr:from>
    <cdr:to>
      <cdr:x>0.66851</cdr:x>
      <cdr:y>0.66441</cdr:y>
    </cdr:to>
    <cdr:sp macro="" textlink="">
      <cdr:nvSpPr>
        <cdr:cNvPr id="2" name="TextBox 24">
          <a:extLst xmlns:a="http://schemas.openxmlformats.org/drawingml/2006/main">
            <a:ext uri="{FF2B5EF4-FFF2-40B4-BE49-F238E27FC236}">
              <a16:creationId xmlns:a16="http://schemas.microsoft.com/office/drawing/2014/main" id="{D84DC36D-F6C7-412C-B070-E7601100932E}"/>
            </a:ext>
          </a:extLst>
        </cdr:cNvPr>
        <cdr:cNvSpPr txBox="1"/>
      </cdr:nvSpPr>
      <cdr:spPr>
        <a:xfrm xmlns:a="http://schemas.openxmlformats.org/drawingml/2006/main">
          <a:off x="1431640" y="823648"/>
          <a:ext cx="1455523" cy="124445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IN" b="1" dirty="0">
              <a:solidFill>
                <a:schemeClr val="tx2"/>
              </a:solidFill>
            </a:rPr>
            <a:t>Number of Brands and Products owned by HUL</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E08F2E-5F06-4CE2-A139-452A1382A6F0}" type="datetimeFigureOut">
              <a:rPr lang="en-US"/>
              <a:t>7/20/2022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28588A-5C4E-401A-AECC-B6F63A9DE965}" type="slidenum">
              <a:rPr/>
              <a:t>‹#›</a:t>
            </a:fld>
            <a:endParaRPr/>
          </a:p>
        </p:txBody>
      </p:sp>
    </p:spTree>
    <p:extLst>
      <p:ext uri="{BB962C8B-B14F-4D97-AF65-F5344CB8AC3E}">
        <p14:creationId xmlns:p14="http://schemas.microsoft.com/office/powerpoint/2010/main" val="10599797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C5DC6-1594-414D-9341-ABA08739246C}" type="datetimeFigureOut">
              <a:rPr lang="en-US"/>
              <a:t>7/20/2022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542409-6A04-4DC6-AC3A-D3758287A8F2}" type="slidenum">
              <a:rPr/>
              <a:t>‹#›</a:t>
            </a:fld>
            <a:endParaRPr/>
          </a:p>
        </p:txBody>
      </p:sp>
    </p:spTree>
    <p:extLst>
      <p:ext uri="{BB962C8B-B14F-4D97-AF65-F5344CB8AC3E}">
        <p14:creationId xmlns:p14="http://schemas.microsoft.com/office/powerpoint/2010/main" val="2541150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542409-6A04-4DC6-AC3A-D3758287A8F2}" type="slidenum">
              <a:rPr lang="en-US" smtClean="0"/>
              <a:t>1</a:t>
            </a:fld>
            <a:endParaRPr lang="en-US"/>
          </a:p>
        </p:txBody>
      </p:sp>
    </p:spTree>
    <p:extLst>
      <p:ext uri="{BB962C8B-B14F-4D97-AF65-F5344CB8AC3E}">
        <p14:creationId xmlns:p14="http://schemas.microsoft.com/office/powerpoint/2010/main" val="3300829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p:cNvSpPr/>
          <p:nvPr/>
        </p:nvSpPr>
        <p:spPr>
          <a:xfrm>
            <a:off x="1600200" y="0"/>
            <a:ext cx="5029200" cy="5943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751777" y="3019706"/>
            <a:ext cx="4846320" cy="2387600"/>
          </a:xfrm>
        </p:spPr>
        <p:txBody>
          <a:bodyPr anchor="b">
            <a:normAutofit/>
          </a:bodyPr>
          <a:lstStyle>
            <a:lvl1pPr algn="l">
              <a:lnSpc>
                <a:spcPct val="90000"/>
              </a:lnSpc>
              <a:defRPr sz="4800">
                <a:solidFill>
                  <a:schemeClr val="bg1"/>
                </a:solidFill>
              </a:defRPr>
            </a:lvl1pPr>
          </a:lstStyle>
          <a:p>
            <a:r>
              <a:rPr lang="en-US"/>
              <a:t>Click to edit Master title style</a:t>
            </a:r>
            <a:endParaRPr/>
          </a:p>
        </p:txBody>
      </p:sp>
      <p:sp>
        <p:nvSpPr>
          <p:cNvPr id="3" name="Subtitle 2"/>
          <p:cNvSpPr>
            <a:spLocks noGrp="1"/>
          </p:cNvSpPr>
          <p:nvPr>
            <p:ph type="subTitle" idx="1"/>
          </p:nvPr>
        </p:nvSpPr>
        <p:spPr>
          <a:xfrm>
            <a:off x="1751777" y="5381894"/>
            <a:ext cx="4846320" cy="448056"/>
          </a:xfrm>
        </p:spPr>
        <p:txBody>
          <a:bodyPr>
            <a:normAutofit/>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8" name="Picture 7" descr="Puffy white clouds in deep blue sky"/>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057400"/>
            <a:ext cx="1490472" cy="3886200"/>
          </a:xfrm>
          <a:prstGeom prst="rect">
            <a:avLst/>
          </a:prstGeom>
        </p:spPr>
      </p:pic>
      <p:pic>
        <p:nvPicPr>
          <p:cNvPr id="10" name="Picture 9" descr="Closeup of plant shoo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739128" y="2057400"/>
            <a:ext cx="2060767" cy="3886200"/>
          </a:xfrm>
          <a:prstGeom prst="rect">
            <a:avLst/>
          </a:prstGeom>
        </p:spPr>
      </p:pic>
      <p:pic>
        <p:nvPicPr>
          <p:cNvPr id="11" name="Picture 10" descr="Waves"/>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909623" y="2057400"/>
            <a:ext cx="3282696" cy="3886200"/>
          </a:xfrm>
          <a:prstGeom prst="rect">
            <a:avLst/>
          </a:prstGeom>
        </p:spPr>
      </p:pic>
    </p:spTree>
    <p:extLst>
      <p:ext uri="{BB962C8B-B14F-4D97-AF65-F5344CB8AC3E}">
        <p14:creationId xmlns:p14="http://schemas.microsoft.com/office/powerpoint/2010/main" val="69873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
        <p:nvSpPr>
          <p:cNvPr id="4" name="Date Placeholder 3"/>
          <p:cNvSpPr>
            <a:spLocks noGrp="1"/>
          </p:cNvSpPr>
          <p:nvPr>
            <p:ph type="dt" sz="half" idx="10"/>
          </p:nvPr>
        </p:nvSpPr>
        <p:spPr/>
        <p:txBody>
          <a:bodyPr/>
          <a:lstStyle/>
          <a:p>
            <a:fld id="{C9B55A74-0919-413E-865C-E0E8D1722ED7}" type="datetime1">
              <a:rPr lang="en-US" smtClean="0"/>
              <a:pPr/>
              <a:t>7/20/2022</a:t>
            </a:fld>
            <a:endParaRPr lang="en-US" dirty="0"/>
          </a:p>
        </p:txBody>
      </p:sp>
      <p:sp>
        <p:nvSpPr>
          <p:cNvPr id="5" name="Footer Placeholder 4"/>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72070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90500"/>
            <a:ext cx="2057400" cy="5986463"/>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0" y="190500"/>
            <a:ext cx="7734300" cy="59864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
        <p:nvSpPr>
          <p:cNvPr id="4" name="Date Placeholder 3"/>
          <p:cNvSpPr>
            <a:spLocks noGrp="1"/>
          </p:cNvSpPr>
          <p:nvPr>
            <p:ph type="dt" sz="half" idx="10"/>
          </p:nvPr>
        </p:nvSpPr>
        <p:spPr/>
        <p:txBody>
          <a:bodyPr/>
          <a:lstStyle/>
          <a:p>
            <a:fld id="{25BFE46A-5893-4F80-829A-F37AF8AAC03B}" type="datetime1">
              <a:rPr lang="en-US" smtClean="0"/>
              <a:pPr/>
              <a:t>7/20/2022</a:t>
            </a:fld>
            <a:endParaRPr lang="en-US" dirty="0"/>
          </a:p>
        </p:txBody>
      </p:sp>
      <p:sp>
        <p:nvSpPr>
          <p:cNvPr id="5" name="Footer Placeholder 4"/>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102101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
        <p:nvSpPr>
          <p:cNvPr id="4" name="Date Placeholder 3"/>
          <p:cNvSpPr>
            <a:spLocks noGrp="1"/>
          </p:cNvSpPr>
          <p:nvPr>
            <p:ph type="dt" sz="half" idx="10"/>
          </p:nvPr>
        </p:nvSpPr>
        <p:spPr/>
        <p:txBody>
          <a:bodyPr/>
          <a:lstStyle/>
          <a:p>
            <a:fld id="{6DD1B487-36FD-4CED-B07A-1A81FC6540B1}" type="datetime1">
              <a:rPr lang="en-US" smtClean="0"/>
              <a:pPr/>
              <a:t>7/20/2022</a:t>
            </a:fld>
            <a:endParaRPr lang="en-US" dirty="0"/>
          </a:p>
        </p:txBody>
      </p:sp>
      <p:sp>
        <p:nvSpPr>
          <p:cNvPr id="5" name="Footer Placeholder 4"/>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34051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1600199" y="2059146"/>
            <a:ext cx="7199696" cy="3886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751777" y="2263913"/>
            <a:ext cx="6949440" cy="3143393"/>
          </a:xfrm>
        </p:spPr>
        <p:txBody>
          <a:bodyPr anchor="b"/>
          <a:lstStyle>
            <a:lvl1pPr>
              <a:defRPr sz="600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751777" y="5381893"/>
            <a:ext cx="6949440" cy="449523"/>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pic>
        <p:nvPicPr>
          <p:cNvPr id="11" name="Picture 10" descr="Closeup of green plants"/>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059146"/>
            <a:ext cx="1490472" cy="3886200"/>
          </a:xfrm>
          <a:prstGeom prst="rect">
            <a:avLst/>
          </a:prstGeom>
        </p:spPr>
      </p:pic>
      <p:pic>
        <p:nvPicPr>
          <p:cNvPr id="9" name="Picture 8" descr="Waves"/>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909623" y="2059146"/>
            <a:ext cx="3282696" cy="3886200"/>
          </a:xfrm>
          <a:prstGeom prst="rect">
            <a:avLst/>
          </a:prstGeom>
        </p:spPr>
      </p:pic>
    </p:spTree>
    <p:extLst>
      <p:ext uri="{BB962C8B-B14F-4D97-AF65-F5344CB8AC3E}">
        <p14:creationId xmlns:p14="http://schemas.microsoft.com/office/powerpoint/2010/main" val="128989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768">
          <p15:clr>
            <a:srgbClr val="FDE53C"/>
          </p15:clr>
        </p15:guide>
        <p15:guide id="2" orient="horz" pos="1296">
          <p15:clr>
            <a:srgbClr val="FDE53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409700" y="1556281"/>
            <a:ext cx="4610099" cy="4620682"/>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172200" y="1556281"/>
            <a:ext cx="4609775" cy="4620682"/>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
        <p:nvSpPr>
          <p:cNvPr id="5" name="Date Placeholder 4"/>
          <p:cNvSpPr>
            <a:spLocks noGrp="1"/>
          </p:cNvSpPr>
          <p:nvPr>
            <p:ph type="dt" sz="half" idx="10"/>
          </p:nvPr>
        </p:nvSpPr>
        <p:spPr/>
        <p:txBody>
          <a:bodyPr/>
          <a:lstStyle/>
          <a:p>
            <a:fld id="{93A66BA0-BF77-43AC-894A-20AD8220B887}" type="datetime1">
              <a:rPr lang="en-US" smtClean="0"/>
              <a:pPr/>
              <a:t>7/20/2022</a:t>
            </a:fld>
            <a:endParaRPr lang="en-US" dirty="0"/>
          </a:p>
        </p:txBody>
      </p:sp>
      <p:sp>
        <p:nvSpPr>
          <p:cNvPr id="6" name="Footer Placeholder 5"/>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278168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409699" y="1554480"/>
            <a:ext cx="4608576" cy="823912"/>
          </a:xfrm>
        </p:spPr>
        <p:txBody>
          <a:bodyPr anchor="b">
            <a:normAutofit/>
          </a:bodyPr>
          <a:lstStyle>
            <a:lvl1pPr marL="0" indent="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09699" y="2434147"/>
            <a:ext cx="4608576" cy="3811271"/>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172200" y="1554480"/>
            <a:ext cx="4610100" cy="823912"/>
          </a:xfrm>
        </p:spPr>
        <p:txBody>
          <a:bodyPr anchor="b">
            <a:normAutofit/>
          </a:bodyPr>
          <a:lstStyle>
            <a:lvl1pPr marL="0" indent="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34147"/>
            <a:ext cx="4610100" cy="3811271"/>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9" name="Slide Number Placeholder 8"/>
          <p:cNvSpPr>
            <a:spLocks noGrp="1"/>
          </p:cNvSpPr>
          <p:nvPr>
            <p:ph type="sldNum" sz="quarter" idx="12"/>
          </p:nvPr>
        </p:nvSpPr>
        <p:spPr/>
        <p:txBody>
          <a:bodyPr/>
          <a:lstStyle/>
          <a:p>
            <a:fld id="{9CD8D479-8942-46E8-A226-A4E01F7A105C}" type="slidenum">
              <a:rPr/>
              <a:t>‹#›</a:t>
            </a:fld>
            <a:endParaRPr dirty="0"/>
          </a:p>
        </p:txBody>
      </p:sp>
      <p:sp>
        <p:nvSpPr>
          <p:cNvPr id="7" name="Date Placeholder 6"/>
          <p:cNvSpPr>
            <a:spLocks noGrp="1"/>
          </p:cNvSpPr>
          <p:nvPr>
            <p:ph type="dt" sz="half" idx="10"/>
          </p:nvPr>
        </p:nvSpPr>
        <p:spPr/>
        <p:txBody>
          <a:bodyPr/>
          <a:lstStyle/>
          <a:p>
            <a:fld id="{94C81B4D-F060-418E-A958-B2BDC1A258F8}" type="datetime1">
              <a:rPr lang="en-US" smtClean="0"/>
              <a:pPr/>
              <a:t>7/20/2022</a:t>
            </a:fld>
            <a:endParaRPr lang="en-US" dirty="0"/>
          </a:p>
        </p:txBody>
      </p:sp>
      <p:sp>
        <p:nvSpPr>
          <p:cNvPr id="8" name="Footer Placeholder 7"/>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28271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Slide Number Placeholder 4"/>
          <p:cNvSpPr>
            <a:spLocks noGrp="1"/>
          </p:cNvSpPr>
          <p:nvPr>
            <p:ph type="sldNum" sz="quarter" idx="12"/>
          </p:nvPr>
        </p:nvSpPr>
        <p:spPr/>
        <p:txBody>
          <a:bodyPr/>
          <a:lstStyle/>
          <a:p>
            <a:fld id="{9CD8D479-8942-46E8-A226-A4E01F7A105C}" type="slidenum">
              <a:rPr/>
              <a:t>‹#›</a:t>
            </a:fld>
            <a:endParaRPr/>
          </a:p>
        </p:txBody>
      </p:sp>
      <p:sp>
        <p:nvSpPr>
          <p:cNvPr id="3" name="Date Placeholder 2"/>
          <p:cNvSpPr>
            <a:spLocks noGrp="1"/>
          </p:cNvSpPr>
          <p:nvPr>
            <p:ph type="dt" sz="half" idx="10"/>
          </p:nvPr>
        </p:nvSpPr>
        <p:spPr/>
        <p:txBody>
          <a:bodyPr/>
          <a:lstStyle/>
          <a:p>
            <a:fld id="{9386AC23-C97B-41FB-9B89-C7FE0FB631CA}" type="datetime1">
              <a:rPr lang="en-US" smtClean="0"/>
              <a:pPr/>
              <a:t>7/20/2022</a:t>
            </a:fld>
            <a:endParaRPr lang="en-US" dirty="0"/>
          </a:p>
        </p:txBody>
      </p:sp>
      <p:sp>
        <p:nvSpPr>
          <p:cNvPr id="4" name="Footer Placeholder 3"/>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246587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D8D479-8942-46E8-A226-A4E01F7A105C}" type="slidenum">
              <a:rPr/>
              <a:t>‹#›</a:t>
            </a:fld>
            <a:endParaRPr/>
          </a:p>
        </p:txBody>
      </p:sp>
      <p:sp>
        <p:nvSpPr>
          <p:cNvPr id="2" name="Date Placeholder 1"/>
          <p:cNvSpPr>
            <a:spLocks noGrp="1"/>
          </p:cNvSpPr>
          <p:nvPr>
            <p:ph type="dt" sz="half" idx="10"/>
          </p:nvPr>
        </p:nvSpPr>
        <p:spPr/>
        <p:txBody>
          <a:bodyPr/>
          <a:lstStyle/>
          <a:p>
            <a:fld id="{C81B9673-AC7F-4F1F-84E4-F0E5EAAE106D}" type="datetime1">
              <a:rPr lang="en-US" smtClean="0"/>
              <a:pPr/>
              <a:t>7/20/2022</a:t>
            </a:fld>
            <a:endParaRPr lang="en-US" dirty="0"/>
          </a:p>
        </p:txBody>
      </p:sp>
      <p:sp>
        <p:nvSpPr>
          <p:cNvPr id="3" name="Footer Placeholder 2"/>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110739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82434" y="919616"/>
            <a:ext cx="4155622" cy="2532888"/>
          </a:xfrm>
        </p:spPr>
        <p:txBody>
          <a:bodyPr anchor="b"/>
          <a:lstStyle>
            <a:lvl1pPr>
              <a:defRPr sz="3200"/>
            </a:lvl1pPr>
          </a:lstStyle>
          <a:p>
            <a:r>
              <a:rPr lang="en-US"/>
              <a:t>Click to edit Master title style</a:t>
            </a:r>
            <a:endParaRPr/>
          </a:p>
        </p:txBody>
      </p:sp>
      <p:sp>
        <p:nvSpPr>
          <p:cNvPr id="3" name="Content Placeholder 2"/>
          <p:cNvSpPr>
            <a:spLocks noGrp="1"/>
          </p:cNvSpPr>
          <p:nvPr>
            <p:ph idx="1"/>
          </p:nvPr>
        </p:nvSpPr>
        <p:spPr>
          <a:xfrm>
            <a:off x="1409699" y="915923"/>
            <a:ext cx="5216979" cy="5065776"/>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682434" y="3502152"/>
            <a:ext cx="4155622" cy="2479548"/>
          </a:xfrm>
        </p:spPr>
        <p:txBody>
          <a:bodyPr>
            <a:norm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
        <p:nvSpPr>
          <p:cNvPr id="5" name="Date Placeholder 4"/>
          <p:cNvSpPr>
            <a:spLocks noGrp="1"/>
          </p:cNvSpPr>
          <p:nvPr>
            <p:ph type="dt" sz="half" idx="10"/>
          </p:nvPr>
        </p:nvSpPr>
        <p:spPr/>
        <p:txBody>
          <a:bodyPr/>
          <a:lstStyle/>
          <a:p>
            <a:fld id="{BA2A3310-D664-4933-9402-AB5DB0887727}" type="datetime1">
              <a:rPr lang="en-US" smtClean="0"/>
              <a:pPr/>
              <a:t>7/20/2022</a:t>
            </a:fld>
            <a:endParaRPr lang="en-US" dirty="0"/>
          </a:p>
        </p:txBody>
      </p:sp>
      <p:sp>
        <p:nvSpPr>
          <p:cNvPr id="6" name="Footer Placeholder 5"/>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30235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82435" y="919616"/>
            <a:ext cx="4155622" cy="2532888"/>
          </a:xfrm>
        </p:spPr>
        <p:txBody>
          <a:bodyPr anchor="b"/>
          <a:lstStyle>
            <a:lvl1pPr>
              <a:defRPr sz="3200"/>
            </a:lvl1pPr>
          </a:lstStyle>
          <a:p>
            <a:r>
              <a:rPr lang="en-US"/>
              <a:t>Click to edit Master title style</a:t>
            </a:r>
            <a:endParaRPr dirty="0"/>
          </a:p>
        </p:txBody>
      </p:sp>
      <p:sp>
        <p:nvSpPr>
          <p:cNvPr id="3" name="Picture Placeholder 2" descr="An empty placeholder to add an image. Click on the placeholder and select the image that you wish to add"/>
          <p:cNvSpPr>
            <a:spLocks noGrp="1"/>
          </p:cNvSpPr>
          <p:nvPr>
            <p:ph type="pic" idx="1"/>
          </p:nvPr>
        </p:nvSpPr>
        <p:spPr>
          <a:xfrm>
            <a:off x="0" y="915923"/>
            <a:ext cx="6626677" cy="5065776"/>
          </a:xfrm>
        </p:spPr>
        <p:txBody>
          <a:bodyPr tIns="1371600">
            <a:normAutofit/>
          </a:bodyPr>
          <a:lstStyle>
            <a:lvl1pPr marL="0" indent="0" algn="ctr">
              <a:spcBef>
                <a:spcPts val="0"/>
              </a:spcBef>
              <a:buNone/>
              <a:defRPr sz="2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682435" y="3502152"/>
            <a:ext cx="4155622" cy="2479547"/>
          </a:xfrm>
        </p:spPr>
        <p:txBody>
          <a:bodyPr>
            <a:norm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
        <p:nvSpPr>
          <p:cNvPr id="5" name="Date Placeholder 4"/>
          <p:cNvSpPr>
            <a:spLocks noGrp="1"/>
          </p:cNvSpPr>
          <p:nvPr>
            <p:ph type="dt" sz="half" idx="10"/>
          </p:nvPr>
        </p:nvSpPr>
        <p:spPr/>
        <p:txBody>
          <a:bodyPr/>
          <a:lstStyle/>
          <a:p>
            <a:fld id="{E1447A63-5E3D-469C-A0D1-119323F4F95E}" type="datetime1">
              <a:rPr lang="en-US" smtClean="0"/>
              <a:pPr/>
              <a:t>7/20/2022</a:t>
            </a:fld>
            <a:endParaRPr lang="en-US" dirty="0"/>
          </a:p>
        </p:txBody>
      </p:sp>
      <p:sp>
        <p:nvSpPr>
          <p:cNvPr id="6" name="Footer Placeholder 5"/>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21642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100000">
              <a:schemeClr val="accent2">
                <a:lumMod val="30000"/>
                <a:lumOff val="70000"/>
              </a:schemeClr>
            </a:gs>
          </a:gsLst>
          <a:lin ang="16200000" scaled="1"/>
          <a:tileRect/>
        </a:gradFill>
        <a:effectLst/>
      </p:bgPr>
    </p:bg>
    <p:spTree>
      <p:nvGrpSpPr>
        <p:cNvPr id="1" name=""/>
        <p:cNvGrpSpPr/>
        <p:nvPr/>
      </p:nvGrpSpPr>
      <p:grpSpPr>
        <a:xfrm>
          <a:off x="0" y="0"/>
          <a:ext cx="0" cy="0"/>
          <a:chOff x="0" y="0"/>
          <a:chExt cx="0" cy="0"/>
        </a:xfrm>
      </p:grpSpPr>
      <p:sp>
        <p:nvSpPr>
          <p:cNvPr id="10" name="Rectangle 9"/>
          <p:cNvSpPr/>
          <p:nvPr userDrawn="1"/>
        </p:nvSpPr>
        <p:spPr>
          <a:xfrm>
            <a:off x="0" y="6629400"/>
            <a:ext cx="1499616" cy="228600"/>
          </a:xfrm>
          <a:prstGeom prst="rect">
            <a:avLst/>
          </a:prstGeom>
          <a:gradFill>
            <a:gsLst>
              <a:gs pos="0">
                <a:schemeClr val="accent1">
                  <a:lumMod val="15000"/>
                  <a:lumOff val="85000"/>
                </a:schemeClr>
              </a:gs>
              <a:gs pos="100000">
                <a:schemeClr val="accent1">
                  <a:lumMod val="15000"/>
                  <a:lumOff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609344" y="6629400"/>
            <a:ext cx="10582656" cy="228600"/>
          </a:xfrm>
          <a:prstGeom prst="rect">
            <a:avLst/>
          </a:prstGeom>
          <a:gradFill>
            <a:gsLst>
              <a:gs pos="0">
                <a:schemeClr val="accent1">
                  <a:lumMod val="35000"/>
                  <a:lumOff val="65000"/>
                </a:schemeClr>
              </a:gs>
              <a:gs pos="100000">
                <a:schemeClr val="accent1">
                  <a:lumMod val="35000"/>
                  <a:lumOff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accent1">
                  <a:lumMod val="75000"/>
                </a:schemeClr>
              </a:solidFill>
            </a:endParaRPr>
          </a:p>
        </p:txBody>
      </p:sp>
      <p:sp>
        <p:nvSpPr>
          <p:cNvPr id="2" name="Title Placeholder 1"/>
          <p:cNvSpPr>
            <a:spLocks noGrp="1"/>
          </p:cNvSpPr>
          <p:nvPr>
            <p:ph type="title"/>
          </p:nvPr>
        </p:nvSpPr>
        <p:spPr>
          <a:xfrm>
            <a:off x="1410026" y="276087"/>
            <a:ext cx="9371949" cy="1183566"/>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410027" y="1566001"/>
            <a:ext cx="9371948" cy="46206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4"/>
          </p:nvPr>
        </p:nvSpPr>
        <p:spPr>
          <a:xfrm>
            <a:off x="0" y="6629400"/>
            <a:ext cx="410402" cy="228600"/>
          </a:xfrm>
          <a:prstGeom prst="rect">
            <a:avLst/>
          </a:prstGeom>
        </p:spPr>
        <p:txBody>
          <a:bodyPr vert="horz" lIns="91440" tIns="45720" rIns="91440" bIns="45720" rtlCol="0" anchor="ctr"/>
          <a:lstStyle>
            <a:lvl1pPr algn="r">
              <a:defRPr sz="1100">
                <a:solidFill>
                  <a:schemeClr val="accent1">
                    <a:lumMod val="50000"/>
                  </a:schemeClr>
                </a:solidFill>
              </a:defRPr>
            </a:lvl1pPr>
          </a:lstStyle>
          <a:p>
            <a:fld id="{9CD8D479-8942-46E8-A226-A4E01F7A105C}" type="slidenum">
              <a:rPr lang="en-US" smtClean="0"/>
              <a:pPr/>
              <a:t>‹#›</a:t>
            </a:fld>
            <a:endParaRPr lang="en-US" dirty="0"/>
          </a:p>
        </p:txBody>
      </p:sp>
      <p:sp>
        <p:nvSpPr>
          <p:cNvPr id="4" name="Date Placeholder 3"/>
          <p:cNvSpPr>
            <a:spLocks noGrp="1"/>
          </p:cNvSpPr>
          <p:nvPr>
            <p:ph type="dt" sz="half" idx="2"/>
          </p:nvPr>
        </p:nvSpPr>
        <p:spPr>
          <a:xfrm>
            <a:off x="453403" y="6629400"/>
            <a:ext cx="1000662" cy="228600"/>
          </a:xfrm>
          <a:prstGeom prst="rect">
            <a:avLst/>
          </a:prstGeom>
        </p:spPr>
        <p:txBody>
          <a:bodyPr vert="horz" lIns="91440" tIns="45720" rIns="91440" bIns="45720" rtlCol="0" anchor="ctr"/>
          <a:lstStyle>
            <a:lvl1pPr algn="r">
              <a:defRPr sz="1100">
                <a:solidFill>
                  <a:schemeClr val="accent1">
                    <a:lumMod val="50000"/>
                  </a:schemeClr>
                </a:solidFill>
              </a:defRPr>
            </a:lvl1pPr>
          </a:lstStyle>
          <a:p>
            <a:fld id="{1E56E745-E731-42F7-BC46-83DD513FC98F}" type="datetime1">
              <a:rPr lang="en-US" smtClean="0"/>
              <a:pPr/>
              <a:t>7/20/2022</a:t>
            </a:fld>
            <a:endParaRPr lang="en-US" dirty="0"/>
          </a:p>
        </p:txBody>
      </p:sp>
      <p:sp>
        <p:nvSpPr>
          <p:cNvPr id="5" name="Footer Placeholder 4"/>
          <p:cNvSpPr>
            <a:spLocks noGrp="1"/>
          </p:cNvSpPr>
          <p:nvPr>
            <p:ph type="ftr" sz="quarter" idx="3"/>
          </p:nvPr>
        </p:nvSpPr>
        <p:spPr>
          <a:xfrm>
            <a:off x="1637716" y="6629400"/>
            <a:ext cx="9144259" cy="228600"/>
          </a:xfrm>
          <a:prstGeom prst="rect">
            <a:avLst/>
          </a:prstGeom>
        </p:spPr>
        <p:txBody>
          <a:bodyPr vert="horz" lIns="91440" tIns="45720" rIns="91440" bIns="45720" rtlCol="0" anchor="ctr"/>
          <a:lstStyle>
            <a:lvl1pPr algn="l">
              <a:defRPr sz="1100">
                <a:solidFill>
                  <a:schemeClr val="accent1">
                    <a:lumMod val="50000"/>
                  </a:schemeClr>
                </a:solidFill>
              </a:defRPr>
            </a:lvl1pPr>
          </a:lstStyle>
          <a:p>
            <a:r>
              <a:rPr lang="en-US"/>
              <a:t>Add a footer</a:t>
            </a:r>
            <a:endParaRPr lang="en-US" dirty="0"/>
          </a:p>
        </p:txBody>
      </p:sp>
    </p:spTree>
    <p:extLst>
      <p:ext uri="{BB962C8B-B14F-4D97-AF65-F5344CB8AC3E}">
        <p14:creationId xmlns:p14="http://schemas.microsoft.com/office/powerpoint/2010/main" val="2866046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spcBef>
          <a:spcPct val="0"/>
        </a:spcBef>
        <a:buNone/>
        <a:defRPr sz="3400" kern="1200">
          <a:solidFill>
            <a:schemeClr val="accent1">
              <a:lumMod val="75000"/>
            </a:schemeClr>
          </a:solidFill>
          <a:latin typeface="+mj-lt"/>
          <a:ea typeface="+mj-ea"/>
          <a:cs typeface="+mj-cs"/>
        </a:defRPr>
      </a:lvl1pPr>
    </p:titleStyle>
    <p:body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mn-lt"/>
          <a:ea typeface="+mn-ea"/>
          <a:cs typeface="+mn-cs"/>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mn-lt"/>
          <a:ea typeface="+mn-ea"/>
          <a:cs typeface="+mn-cs"/>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9.png"/><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hyperlink" Target="https://www.hul.co.in/" TargetMode="External"/><Relationship Id="rId2" Type="http://schemas.openxmlformats.org/officeDocument/2006/relationships/image" Target="../media/image9.png"/><Relationship Id="rId1" Type="http://schemas.openxmlformats.org/officeDocument/2006/relationships/slideLayout" Target="../slideLayouts/slideLayout9.xml"/><Relationship Id="rId4" Type="http://schemas.openxmlformats.org/officeDocument/2006/relationships/hyperlink" Target="http://www.path.org/" TargetMode="Externa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0.gif"/><Relationship Id="rId7" Type="http://schemas.openxmlformats.org/officeDocument/2006/relationships/diagramQuickStyle" Target="../diagrams/quickStyle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www.hul.co.in/" TargetMode="Externa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4/relationships/chartEx" Target="../charts/chartEx1.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9.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100000">
              <a:schemeClr val="accent2">
                <a:lumMod val="30000"/>
                <a:lumOff val="70000"/>
              </a:schemeClr>
            </a:gs>
          </a:gsLst>
          <a:lin ang="16200000" scaled="1"/>
        </a:gradFill>
        <a:effectLst/>
      </p:bgPr>
    </p:bg>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B886A82-656B-464B-B0AB-941861ADD8F3}"/>
              </a:ext>
            </a:extLst>
          </p:cNvPr>
          <p:cNvSpPr>
            <a:spLocks noGrp="1"/>
          </p:cNvSpPr>
          <p:nvPr>
            <p:ph type="subTitle" idx="1"/>
          </p:nvPr>
        </p:nvSpPr>
        <p:spPr>
          <a:xfrm>
            <a:off x="1751778" y="541657"/>
            <a:ext cx="2882853" cy="1390389"/>
          </a:xfrm>
        </p:spPr>
        <p:txBody>
          <a:bodyPr>
            <a:normAutofit lnSpcReduction="10000"/>
          </a:bodyPr>
          <a:lstStyle/>
          <a:p>
            <a:r>
              <a:rPr lang="en-IN" sz="3200" dirty="0">
                <a:solidFill>
                  <a:schemeClr val="bg2"/>
                </a:solidFill>
              </a:rPr>
              <a:t>SUPPLY CHAIN MANAGEMENT</a:t>
            </a:r>
          </a:p>
          <a:p>
            <a:r>
              <a:rPr lang="en-IN" sz="3200" dirty="0">
                <a:solidFill>
                  <a:schemeClr val="bg2"/>
                </a:solidFill>
              </a:rPr>
              <a:t>In HUL-PUREIT</a:t>
            </a:r>
          </a:p>
        </p:txBody>
      </p:sp>
      <p:pic>
        <p:nvPicPr>
          <p:cNvPr id="1030" name="Picture 6" descr="Pureit Logo">
            <a:extLst>
              <a:ext uri="{FF2B5EF4-FFF2-40B4-BE49-F238E27FC236}">
                <a16:creationId xmlns:a16="http://schemas.microsoft.com/office/drawing/2014/main" id="{C0865388-7BBC-4750-A8E6-8F2535591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9994" y="525905"/>
            <a:ext cx="1703539" cy="111481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FE7F5E9-6A09-49AF-B838-4059C841224E}"/>
              </a:ext>
            </a:extLst>
          </p:cNvPr>
          <p:cNvSpPr txBox="1"/>
          <p:nvPr/>
        </p:nvSpPr>
        <p:spPr>
          <a:xfrm>
            <a:off x="6964471" y="150311"/>
            <a:ext cx="5073041" cy="1015663"/>
          </a:xfrm>
          <a:prstGeom prst="rect">
            <a:avLst/>
          </a:prstGeom>
          <a:noFill/>
        </p:spPr>
        <p:txBody>
          <a:bodyPr wrap="square" rtlCol="0">
            <a:spAutoFit/>
          </a:bodyPr>
          <a:lstStyle/>
          <a:p>
            <a:r>
              <a:rPr lang="en-IN" sz="2000" dirty="0">
                <a:solidFill>
                  <a:schemeClr val="tx2"/>
                </a:solidFill>
              </a:rPr>
              <a:t>Presented by:</a:t>
            </a:r>
          </a:p>
          <a:p>
            <a:endParaRPr lang="en-IN" sz="2000" dirty="0">
              <a:solidFill>
                <a:schemeClr val="tx2"/>
              </a:solidFill>
            </a:endParaRPr>
          </a:p>
          <a:p>
            <a:r>
              <a:rPr lang="en-IN" sz="2000" dirty="0">
                <a:solidFill>
                  <a:schemeClr val="tx2"/>
                </a:solidFill>
              </a:rPr>
              <a:t>Varun Yashwant Rasalkar         </a:t>
            </a:r>
            <a:r>
              <a:rPr lang="en-IN" sz="2000">
                <a:solidFill>
                  <a:schemeClr val="tx2"/>
                </a:solidFill>
              </a:rPr>
              <a:t>	</a:t>
            </a:r>
            <a:r>
              <a:rPr lang="en-IN" sz="2000">
                <a:solidFill>
                  <a:schemeClr val="tx2"/>
                </a:solidFill>
                <a:latin typeface="Arial" panose="020B0604020202020204" pitchFamily="34" charset="0"/>
                <a:cs typeface="Arial" panose="020B0604020202020204" pitchFamily="34" charset="0"/>
              </a:rPr>
              <a:t>1921452</a:t>
            </a:r>
            <a:endParaRPr lang="en-IN" sz="2000" dirty="0">
              <a:solidFill>
                <a:schemeClr val="tx2"/>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14EBA99-6AA2-432E-B861-3DAC2F1A3DFE}"/>
              </a:ext>
            </a:extLst>
          </p:cNvPr>
          <p:cNvSpPr txBox="1"/>
          <p:nvPr/>
        </p:nvSpPr>
        <p:spPr>
          <a:xfrm>
            <a:off x="1751778" y="2016690"/>
            <a:ext cx="4586392" cy="369332"/>
          </a:xfrm>
          <a:prstGeom prst="rect">
            <a:avLst/>
          </a:prstGeom>
          <a:noFill/>
        </p:spPr>
        <p:txBody>
          <a:bodyPr wrap="square" rtlCol="0">
            <a:spAutoFit/>
          </a:bodyPr>
          <a:lstStyle/>
          <a:p>
            <a:endParaRPr lang="en-IN" dirty="0"/>
          </a:p>
        </p:txBody>
      </p:sp>
      <p:pic>
        <p:nvPicPr>
          <p:cNvPr id="1032" name="Picture 8" descr="Pureit Copper+ Mineral RO+UV+MF">
            <a:extLst>
              <a:ext uri="{FF2B5EF4-FFF2-40B4-BE49-F238E27FC236}">
                <a16:creationId xmlns:a16="http://schemas.microsoft.com/office/drawing/2014/main" id="{710325D8-0AA4-4AD3-8E4C-074CD64EA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3045" y="2555310"/>
            <a:ext cx="3025362" cy="3344895"/>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5">
            <a:extLst>
              <a:ext uri="{FF2B5EF4-FFF2-40B4-BE49-F238E27FC236}">
                <a16:creationId xmlns:a16="http://schemas.microsoft.com/office/drawing/2014/main" id="{083E4C21-1213-4548-B34C-FCBFACFF02BA}"/>
              </a:ext>
            </a:extLst>
          </p:cNvPr>
          <p:cNvSpPr txBox="1">
            <a:spLocks/>
          </p:cNvSpPr>
          <p:nvPr/>
        </p:nvSpPr>
        <p:spPr>
          <a:xfrm>
            <a:off x="1637716" y="6629400"/>
            <a:ext cx="9144259"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100"/>
              <a:t>SUPPLY CHAIN MANAGEMENT IN PUREIT, HINDUSTAN UNILEVER LIMITED </a:t>
            </a:r>
            <a:endParaRPr lang="en-IN" sz="1100" dirty="0"/>
          </a:p>
        </p:txBody>
      </p:sp>
      <p:pic>
        <p:nvPicPr>
          <p:cNvPr id="9" name="Picture 8" descr="Logo, company name&#10;&#10;Description automatically generated">
            <a:extLst>
              <a:ext uri="{FF2B5EF4-FFF2-40B4-BE49-F238E27FC236}">
                <a16:creationId xmlns:a16="http://schemas.microsoft.com/office/drawing/2014/main" id="{C20752BA-F6A9-45DB-A035-D8720CCB1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01" y="691055"/>
            <a:ext cx="1614795" cy="784516"/>
          </a:xfrm>
          <a:prstGeom prst="rect">
            <a:avLst/>
          </a:prstGeom>
        </p:spPr>
      </p:pic>
    </p:spTree>
    <p:extLst>
      <p:ext uri="{BB962C8B-B14F-4D97-AF65-F5344CB8AC3E}">
        <p14:creationId xmlns:p14="http://schemas.microsoft.com/office/powerpoint/2010/main" val="426154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32CAA1D-A735-40B2-9BE0-653A6AD92816}"/>
              </a:ext>
            </a:extLst>
          </p:cNvPr>
          <p:cNvSpPr>
            <a:spLocks noGrp="1"/>
          </p:cNvSpPr>
          <p:nvPr>
            <p:ph type="sldNum" sz="quarter" idx="12"/>
          </p:nvPr>
        </p:nvSpPr>
        <p:spPr/>
        <p:txBody>
          <a:bodyPr/>
          <a:lstStyle/>
          <a:p>
            <a:fld id="{9CD8D479-8942-46E8-A226-A4E01F7A105C}" type="slidenum">
              <a:rPr lang="en-IN" smtClean="0"/>
              <a:t>10</a:t>
            </a:fld>
            <a:endParaRPr lang="en-IN"/>
          </a:p>
        </p:txBody>
      </p:sp>
      <p:sp>
        <p:nvSpPr>
          <p:cNvPr id="6" name="Date Placeholder 5">
            <a:extLst>
              <a:ext uri="{FF2B5EF4-FFF2-40B4-BE49-F238E27FC236}">
                <a16:creationId xmlns:a16="http://schemas.microsoft.com/office/drawing/2014/main" id="{BE972CAC-715D-489B-B74C-90CFF9D88975}"/>
              </a:ext>
            </a:extLst>
          </p:cNvPr>
          <p:cNvSpPr>
            <a:spLocks noGrp="1"/>
          </p:cNvSpPr>
          <p:nvPr>
            <p:ph type="dt" sz="half" idx="10"/>
          </p:nvPr>
        </p:nvSpPr>
        <p:spPr/>
        <p:txBody>
          <a:bodyPr/>
          <a:lstStyle/>
          <a:p>
            <a:fld id="{E1447A63-5E3D-469C-A0D1-119323F4F95E}" type="datetime1">
              <a:rPr lang="en-US" smtClean="0"/>
              <a:pPr/>
              <a:t>7/20/2022</a:t>
            </a:fld>
            <a:endParaRPr lang="en-US" dirty="0"/>
          </a:p>
        </p:txBody>
      </p:sp>
      <p:sp>
        <p:nvSpPr>
          <p:cNvPr id="7" name="Footer Placeholder 6">
            <a:extLst>
              <a:ext uri="{FF2B5EF4-FFF2-40B4-BE49-F238E27FC236}">
                <a16:creationId xmlns:a16="http://schemas.microsoft.com/office/drawing/2014/main" id="{7E530F67-D78C-4235-99A0-9DD074AB4BF2}"/>
              </a:ext>
            </a:extLst>
          </p:cNvPr>
          <p:cNvSpPr>
            <a:spLocks noGrp="1"/>
          </p:cNvSpPr>
          <p:nvPr>
            <p:ph type="ftr" sz="quarter" idx="11"/>
          </p:nvPr>
        </p:nvSpPr>
        <p:spPr/>
        <p:txBody>
          <a:bodyPr/>
          <a:lstStyle/>
          <a:p>
            <a:r>
              <a:rPr lang="en-IN" sz="1100">
                <a:solidFill>
                  <a:schemeClr val="tx1"/>
                </a:solidFill>
              </a:rPr>
              <a:t>SUPPLY CHAIN MANAGEMENT IN PUREIT, HINDUSTAN UNILEVER LIMITED </a:t>
            </a:r>
            <a:endParaRPr lang="en-IN" sz="1100" dirty="0">
              <a:solidFill>
                <a:schemeClr val="tx1"/>
              </a:solidFill>
            </a:endParaRPr>
          </a:p>
        </p:txBody>
      </p:sp>
      <p:sp>
        <p:nvSpPr>
          <p:cNvPr id="8" name="TextBox 7">
            <a:extLst>
              <a:ext uri="{FF2B5EF4-FFF2-40B4-BE49-F238E27FC236}">
                <a16:creationId xmlns:a16="http://schemas.microsoft.com/office/drawing/2014/main" id="{69EFF410-8123-4126-9D5F-ACEAECB80179}"/>
              </a:ext>
            </a:extLst>
          </p:cNvPr>
          <p:cNvSpPr txBox="1"/>
          <p:nvPr/>
        </p:nvSpPr>
        <p:spPr>
          <a:xfrm>
            <a:off x="776614" y="353893"/>
            <a:ext cx="4910202" cy="461665"/>
          </a:xfrm>
          <a:prstGeom prst="rect">
            <a:avLst/>
          </a:prstGeom>
          <a:noFill/>
        </p:spPr>
        <p:txBody>
          <a:bodyPr wrap="square" rtlCol="0">
            <a:spAutoFit/>
          </a:bodyPr>
          <a:lstStyle/>
          <a:p>
            <a:r>
              <a:rPr lang="en-IN" sz="2400" b="1" dirty="0">
                <a:solidFill>
                  <a:schemeClr val="accent2">
                    <a:lumMod val="50000"/>
                  </a:schemeClr>
                </a:solidFill>
              </a:rPr>
              <a:t>KEY PERFORMANCE INDICATORS</a:t>
            </a:r>
          </a:p>
        </p:txBody>
      </p:sp>
      <p:sp>
        <p:nvSpPr>
          <p:cNvPr id="11" name="TextBox 10">
            <a:extLst>
              <a:ext uri="{FF2B5EF4-FFF2-40B4-BE49-F238E27FC236}">
                <a16:creationId xmlns:a16="http://schemas.microsoft.com/office/drawing/2014/main" id="{B15427A8-6829-4B9F-AC1E-01F58904B420}"/>
              </a:ext>
            </a:extLst>
          </p:cNvPr>
          <p:cNvSpPr txBox="1"/>
          <p:nvPr/>
        </p:nvSpPr>
        <p:spPr>
          <a:xfrm>
            <a:off x="953734" y="1048297"/>
            <a:ext cx="9828241" cy="5530809"/>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q"/>
            </a:pPr>
            <a:r>
              <a:rPr lang="en-US" sz="1800" i="1" dirty="0">
                <a:solidFill>
                  <a:schemeClr val="tx2"/>
                </a:solidFill>
                <a:effectLst/>
                <a:latin typeface="Arial" panose="020B0604020202020204" pitchFamily="34" charset="0"/>
                <a:ea typeface="Calibri" panose="020F0502020204030204" pitchFamily="34" charset="0"/>
                <a:cs typeface="Arial" panose="020B0604020202020204" pitchFamily="34" charset="0"/>
              </a:rPr>
              <a:t>M</a:t>
            </a:r>
            <a:r>
              <a:rPr lang="en-US" sz="1800" i="1" dirty="0">
                <a:effectLst/>
                <a:latin typeface="Arial" panose="020B0604020202020204" pitchFamily="34" charset="0"/>
                <a:ea typeface="Calibri" panose="020F0502020204030204" pitchFamily="34" charset="0"/>
                <a:cs typeface="Arial" panose="020B0604020202020204" pitchFamily="34" charset="0"/>
              </a:rPr>
              <a:t>ore than </a:t>
            </a:r>
            <a:r>
              <a:rPr lang="en-US" sz="1800" b="1" i="1" dirty="0">
                <a:solidFill>
                  <a:schemeClr val="tx2"/>
                </a:solidFill>
                <a:effectLst/>
                <a:latin typeface="Arial" panose="020B0604020202020204" pitchFamily="34" charset="0"/>
                <a:ea typeface="Calibri" panose="020F0502020204030204" pitchFamily="34" charset="0"/>
                <a:cs typeface="Arial" panose="020B0604020202020204" pitchFamily="34" charset="0"/>
              </a:rPr>
              <a:t>1,150 supplier's </a:t>
            </a:r>
            <a:r>
              <a:rPr lang="en-US" sz="1800" i="1" dirty="0">
                <a:effectLst/>
                <a:latin typeface="Arial" panose="020B0604020202020204" pitchFamily="34" charset="0"/>
                <a:ea typeface="Calibri" panose="020F0502020204030204" pitchFamily="34" charset="0"/>
                <a:cs typeface="Arial" panose="020B0604020202020204" pitchFamily="34" charset="0"/>
              </a:rPr>
              <a:t>work with the Company’s supply chain spanning own factories and several others that manufacture on the Company’s behalf. The products are stocked in warehouses dotted across the country and delivered to over </a:t>
            </a:r>
            <a:r>
              <a:rPr lang="en-US" sz="1800" b="1" i="1" dirty="0">
                <a:solidFill>
                  <a:schemeClr val="tx2"/>
                </a:solidFill>
                <a:effectLst/>
                <a:latin typeface="Arial" panose="020B0604020202020204" pitchFamily="34" charset="0"/>
                <a:ea typeface="Calibri" panose="020F0502020204030204" pitchFamily="34" charset="0"/>
                <a:cs typeface="Arial" panose="020B0604020202020204" pitchFamily="34" charset="0"/>
              </a:rPr>
              <a:t>4,500 distributors.</a:t>
            </a:r>
          </a:p>
          <a:p>
            <a:pPr marL="285750" indent="-285750">
              <a:lnSpc>
                <a:spcPct val="107000"/>
              </a:lnSpc>
              <a:spcAft>
                <a:spcPts val="800"/>
              </a:spcAft>
              <a:buFont typeface="Wingdings" panose="05000000000000000000" pitchFamily="2" charset="2"/>
              <a:buChar char="q"/>
            </a:pPr>
            <a:r>
              <a:rPr lang="en-US" sz="1800" i="1" dirty="0">
                <a:solidFill>
                  <a:schemeClr val="tx2"/>
                </a:solidFill>
                <a:effectLst/>
                <a:latin typeface="Arial" panose="020B0604020202020204" pitchFamily="34" charset="0"/>
                <a:ea typeface="Calibri" panose="020F0502020204030204" pitchFamily="34" charset="0"/>
                <a:cs typeface="Arial" panose="020B0604020202020204" pitchFamily="34" charset="0"/>
              </a:rPr>
              <a:t>Direct-to Home Demonstration system:</a:t>
            </a:r>
          </a:p>
          <a:p>
            <a:pPr marL="285750" indent="-285750">
              <a:lnSpc>
                <a:spcPct val="107000"/>
              </a:lnSpc>
              <a:spcAft>
                <a:spcPts val="800"/>
              </a:spcAft>
              <a:buFont typeface="Arial" panose="020B0604020202020204" pitchFamily="34" charset="0"/>
              <a:buChar char="•"/>
            </a:pPr>
            <a:r>
              <a:rPr lang="en-US" sz="1800" i="1" dirty="0">
                <a:effectLst/>
                <a:latin typeface="Arial" panose="020B0604020202020204" pitchFamily="34" charset="0"/>
                <a:ea typeface="Calibri" panose="020F0502020204030204" pitchFamily="34" charset="0"/>
                <a:cs typeface="Arial" panose="020B0604020202020204" pitchFamily="34" charset="0"/>
              </a:rPr>
              <a:t>HUL built up a 10,000 strong demonstrator team of </a:t>
            </a:r>
            <a:r>
              <a:rPr lang="en-US" sz="1800" i="1" dirty="0" err="1">
                <a:effectLst/>
                <a:latin typeface="Arial" panose="020B0604020202020204" pitchFamily="34" charset="0"/>
                <a:ea typeface="Calibri" panose="020F0502020204030204" pitchFamily="34" charset="0"/>
                <a:cs typeface="Arial" panose="020B0604020202020204" pitchFamily="34" charset="0"/>
              </a:rPr>
              <a:t>Pureit</a:t>
            </a:r>
            <a:r>
              <a:rPr lang="en-US" sz="1800" i="1" dirty="0">
                <a:effectLst/>
                <a:latin typeface="Arial" panose="020B0604020202020204" pitchFamily="34" charset="0"/>
                <a:ea typeface="Calibri" panose="020F0502020204030204" pitchFamily="34" charset="0"/>
                <a:cs typeface="Arial" panose="020B0604020202020204" pitchFamily="34" charset="0"/>
              </a:rPr>
              <a:t> Water Experts (PWEs) in partnership with a range of external agencies.</a:t>
            </a:r>
          </a:p>
          <a:p>
            <a:pPr marL="285750" indent="-285750">
              <a:lnSpc>
                <a:spcPct val="107000"/>
              </a:lnSpc>
              <a:spcAft>
                <a:spcPts val="800"/>
              </a:spcAft>
              <a:buFont typeface="Arial" panose="020B0604020202020204" pitchFamily="34" charset="0"/>
              <a:buChar char="•"/>
            </a:pPr>
            <a:r>
              <a:rPr lang="en-US" sz="1800" i="1" dirty="0">
                <a:effectLst/>
                <a:latin typeface="Arial" panose="020B0604020202020204" pitchFamily="34" charset="0"/>
                <a:ea typeface="Calibri" panose="020F0502020204030204" pitchFamily="34" charset="0"/>
                <a:cs typeface="Arial" panose="020B0604020202020204" pitchFamily="34" charset="0"/>
              </a:rPr>
              <a:t>The same demonstrator who educated the consumer also installs the </a:t>
            </a:r>
            <a:r>
              <a:rPr lang="en-US" sz="1800" i="1" dirty="0" err="1">
                <a:effectLst/>
                <a:latin typeface="Arial" panose="020B0604020202020204" pitchFamily="34" charset="0"/>
                <a:ea typeface="Calibri" panose="020F0502020204030204" pitchFamily="34" charset="0"/>
                <a:cs typeface="Arial" panose="020B0604020202020204" pitchFamily="34" charset="0"/>
              </a:rPr>
              <a:t>Pureit</a:t>
            </a:r>
            <a:r>
              <a:rPr lang="en-US" sz="1800" i="1" dirty="0">
                <a:effectLst/>
                <a:latin typeface="Arial" panose="020B0604020202020204" pitchFamily="34" charset="0"/>
                <a:ea typeface="Calibri" panose="020F0502020204030204" pitchFamily="34" charset="0"/>
                <a:cs typeface="Arial" panose="020B0604020202020204" pitchFamily="34" charset="0"/>
              </a:rPr>
              <a:t> purifier at the consumer’s home after it had been sold.</a:t>
            </a:r>
          </a:p>
          <a:p>
            <a:pPr marL="285750" indent="-285750">
              <a:lnSpc>
                <a:spcPct val="107000"/>
              </a:lnSpc>
              <a:spcAft>
                <a:spcPts val="800"/>
              </a:spcAft>
              <a:buFont typeface="Arial" panose="020B0604020202020204" pitchFamily="34" charset="0"/>
              <a:buChar char="•"/>
            </a:pPr>
            <a:r>
              <a:rPr lang="en-US" i="1" dirty="0">
                <a:latin typeface="Arial" panose="020B0604020202020204" pitchFamily="34" charset="0"/>
                <a:ea typeface="Calibri" panose="020F0502020204030204" pitchFamily="34" charset="0"/>
                <a:cs typeface="Arial" panose="020B0604020202020204" pitchFamily="34" charset="0"/>
              </a:rPr>
              <a:t>About a month later the demonstrator would again visit the home to check on product experience, problems with installation/product, and also get referrals and recommendations for contacting the consumers’ friends and relatives.</a:t>
            </a:r>
          </a:p>
          <a:p>
            <a:pPr marL="285750" indent="-285750">
              <a:lnSpc>
                <a:spcPct val="107000"/>
              </a:lnSpc>
              <a:spcAft>
                <a:spcPts val="800"/>
              </a:spcAft>
              <a:buFont typeface="Wingdings" panose="05000000000000000000" pitchFamily="2" charset="2"/>
              <a:buChar char="q"/>
            </a:pPr>
            <a:r>
              <a:rPr lang="en-US" i="1" dirty="0">
                <a:solidFill>
                  <a:schemeClr val="tx2"/>
                </a:solidFill>
                <a:latin typeface="Arial" panose="020B0604020202020204" pitchFamily="34" charset="0"/>
                <a:ea typeface="Calibri" panose="020F0502020204030204" pitchFamily="34" charset="0"/>
                <a:cs typeface="Arial" panose="020B0604020202020204" pitchFamily="34" charset="0"/>
              </a:rPr>
              <a:t>Doctor’s Partnership Program:</a:t>
            </a:r>
          </a:p>
          <a:p>
            <a:pPr marL="285750" indent="-285750">
              <a:lnSpc>
                <a:spcPct val="107000"/>
              </a:lnSpc>
              <a:spcAft>
                <a:spcPts val="800"/>
              </a:spcAft>
              <a:buFont typeface="Arial" panose="020B0604020202020204" pitchFamily="34" charset="0"/>
              <a:buChar char="•"/>
            </a:pPr>
            <a:r>
              <a:rPr lang="en-US" i="1" dirty="0">
                <a:latin typeface="Arial" panose="020B0604020202020204" pitchFamily="34" charset="0"/>
                <a:ea typeface="Calibri" panose="020F0502020204030204" pitchFamily="34" charset="0"/>
                <a:cs typeface="Arial" panose="020B0604020202020204" pitchFamily="34" charset="0"/>
              </a:rPr>
              <a:t>HUL built brand authority through its ‘Protecting Lives’ Program in which their </a:t>
            </a:r>
            <a:r>
              <a:rPr lang="en-US" i="1" dirty="0" err="1">
                <a:latin typeface="Arial" panose="020B0604020202020204" pitchFamily="34" charset="0"/>
                <a:ea typeface="Calibri" panose="020F0502020204030204" pitchFamily="34" charset="0"/>
                <a:cs typeface="Arial" panose="020B0604020202020204" pitchFamily="34" charset="0"/>
              </a:rPr>
              <a:t>Pureit</a:t>
            </a:r>
            <a:r>
              <a:rPr lang="en-US" i="1" dirty="0">
                <a:latin typeface="Arial" panose="020B0604020202020204" pitchFamily="34" charset="0"/>
                <a:ea typeface="Calibri" panose="020F0502020204030204" pitchFamily="34" charset="0"/>
                <a:cs typeface="Arial" panose="020B0604020202020204" pitchFamily="34" charset="0"/>
              </a:rPr>
              <a:t> Clinic Experts (PCE’s) reached out to 10% of the doctors and other key opinion makers in urban India.</a:t>
            </a:r>
          </a:p>
          <a:p>
            <a:pPr>
              <a:lnSpc>
                <a:spcPct val="107000"/>
              </a:lnSpc>
              <a:spcAft>
                <a:spcPts val="800"/>
              </a:spcAft>
            </a:pPr>
            <a:endParaRPr lang="en-US" sz="1800" i="1" dirty="0">
              <a:effectLst/>
              <a:latin typeface="Arial" panose="020B0604020202020204" pitchFamily="34" charset="0"/>
              <a:ea typeface="Calibri" panose="020F050202020403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9AA2EDE8-A5BF-43AF-82D2-DBAEBD928CF2}"/>
              </a:ext>
            </a:extLst>
          </p:cNvPr>
          <p:cNvPicPr>
            <a:picLocks noChangeAspect="1"/>
          </p:cNvPicPr>
          <p:nvPr/>
        </p:nvPicPr>
        <p:blipFill>
          <a:blip r:embed="rId2"/>
          <a:stretch>
            <a:fillRect/>
          </a:stretch>
        </p:blipFill>
        <p:spPr>
          <a:xfrm>
            <a:off x="11085534" y="81154"/>
            <a:ext cx="1055624" cy="689927"/>
          </a:xfrm>
          <a:prstGeom prst="rect">
            <a:avLst/>
          </a:prstGeom>
        </p:spPr>
      </p:pic>
    </p:spTree>
    <p:extLst>
      <p:ext uri="{BB962C8B-B14F-4D97-AF65-F5344CB8AC3E}">
        <p14:creationId xmlns:p14="http://schemas.microsoft.com/office/powerpoint/2010/main" val="403400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27A8E31-602B-41F3-9B42-B976B56B3659}"/>
              </a:ext>
            </a:extLst>
          </p:cNvPr>
          <p:cNvSpPr>
            <a:spLocks noGrp="1"/>
          </p:cNvSpPr>
          <p:nvPr>
            <p:ph type="sldNum" sz="quarter" idx="12"/>
          </p:nvPr>
        </p:nvSpPr>
        <p:spPr/>
        <p:txBody>
          <a:bodyPr/>
          <a:lstStyle/>
          <a:p>
            <a:fld id="{9CD8D479-8942-46E8-A226-A4E01F7A105C}" type="slidenum">
              <a:rPr lang="en-IN" smtClean="0"/>
              <a:t>11</a:t>
            </a:fld>
            <a:endParaRPr lang="en-IN"/>
          </a:p>
        </p:txBody>
      </p:sp>
      <p:sp>
        <p:nvSpPr>
          <p:cNvPr id="6" name="Date Placeholder 5">
            <a:extLst>
              <a:ext uri="{FF2B5EF4-FFF2-40B4-BE49-F238E27FC236}">
                <a16:creationId xmlns:a16="http://schemas.microsoft.com/office/drawing/2014/main" id="{47E4FFD1-7210-4655-ADAB-9195E9BEC5C8}"/>
              </a:ext>
            </a:extLst>
          </p:cNvPr>
          <p:cNvSpPr>
            <a:spLocks noGrp="1"/>
          </p:cNvSpPr>
          <p:nvPr>
            <p:ph type="dt" sz="half" idx="10"/>
          </p:nvPr>
        </p:nvSpPr>
        <p:spPr/>
        <p:txBody>
          <a:bodyPr/>
          <a:lstStyle/>
          <a:p>
            <a:fld id="{E1447A63-5E3D-469C-A0D1-119323F4F95E}" type="datetime1">
              <a:rPr lang="en-US" smtClean="0"/>
              <a:pPr/>
              <a:t>7/20/2022</a:t>
            </a:fld>
            <a:endParaRPr lang="en-US" dirty="0"/>
          </a:p>
        </p:txBody>
      </p:sp>
      <p:sp>
        <p:nvSpPr>
          <p:cNvPr id="7" name="Footer Placeholder 6">
            <a:extLst>
              <a:ext uri="{FF2B5EF4-FFF2-40B4-BE49-F238E27FC236}">
                <a16:creationId xmlns:a16="http://schemas.microsoft.com/office/drawing/2014/main" id="{646D5693-9FBB-4B67-B5F7-1EBFF4198813}"/>
              </a:ext>
            </a:extLst>
          </p:cNvPr>
          <p:cNvSpPr>
            <a:spLocks noGrp="1"/>
          </p:cNvSpPr>
          <p:nvPr>
            <p:ph type="ftr" sz="quarter" idx="11"/>
          </p:nvPr>
        </p:nvSpPr>
        <p:spPr/>
        <p:txBody>
          <a:bodyPr/>
          <a:lstStyle/>
          <a:p>
            <a:r>
              <a:rPr lang="en-IN" sz="1100">
                <a:solidFill>
                  <a:schemeClr val="tx1"/>
                </a:solidFill>
              </a:rPr>
              <a:t>SUPPLY CHAIN MANAGEMENT IN PUREIT, HINDUSTAN UNILEVER LIMITED </a:t>
            </a:r>
            <a:endParaRPr lang="en-IN" sz="1100" dirty="0">
              <a:solidFill>
                <a:schemeClr val="tx1"/>
              </a:solidFill>
            </a:endParaRPr>
          </a:p>
        </p:txBody>
      </p:sp>
      <p:pic>
        <p:nvPicPr>
          <p:cNvPr id="10" name="Picture 9">
            <a:extLst>
              <a:ext uri="{FF2B5EF4-FFF2-40B4-BE49-F238E27FC236}">
                <a16:creationId xmlns:a16="http://schemas.microsoft.com/office/drawing/2014/main" id="{2EC0858B-C886-4C10-9190-B2C143DF75EC}"/>
              </a:ext>
            </a:extLst>
          </p:cNvPr>
          <p:cNvPicPr>
            <a:picLocks noChangeAspect="1"/>
          </p:cNvPicPr>
          <p:nvPr/>
        </p:nvPicPr>
        <p:blipFill>
          <a:blip r:embed="rId2"/>
          <a:stretch>
            <a:fillRect/>
          </a:stretch>
        </p:blipFill>
        <p:spPr>
          <a:xfrm>
            <a:off x="11085534" y="81154"/>
            <a:ext cx="1055624" cy="689927"/>
          </a:xfrm>
          <a:prstGeom prst="rect">
            <a:avLst/>
          </a:prstGeom>
        </p:spPr>
      </p:pic>
      <p:sp>
        <p:nvSpPr>
          <p:cNvPr id="11" name="TextBox 10">
            <a:extLst>
              <a:ext uri="{FF2B5EF4-FFF2-40B4-BE49-F238E27FC236}">
                <a16:creationId xmlns:a16="http://schemas.microsoft.com/office/drawing/2014/main" id="{6AD981CF-5CB3-46DC-B865-F55795C9EA8D}"/>
              </a:ext>
            </a:extLst>
          </p:cNvPr>
          <p:cNvSpPr txBox="1"/>
          <p:nvPr/>
        </p:nvSpPr>
        <p:spPr>
          <a:xfrm>
            <a:off x="953734" y="313151"/>
            <a:ext cx="8329808" cy="461665"/>
          </a:xfrm>
          <a:prstGeom prst="rect">
            <a:avLst/>
          </a:prstGeom>
          <a:noFill/>
        </p:spPr>
        <p:txBody>
          <a:bodyPr wrap="square" rtlCol="0">
            <a:spAutoFit/>
          </a:bodyPr>
          <a:lstStyle/>
          <a:p>
            <a:r>
              <a:rPr lang="en-IN" sz="2400" b="1" dirty="0">
                <a:solidFill>
                  <a:schemeClr val="accent2">
                    <a:lumMod val="50000"/>
                  </a:schemeClr>
                </a:solidFill>
              </a:rPr>
              <a:t>SPECIAL FEATURES OF THE SUPPLY CHAIN</a:t>
            </a:r>
          </a:p>
        </p:txBody>
      </p:sp>
      <p:sp>
        <p:nvSpPr>
          <p:cNvPr id="13" name="TextBox 12">
            <a:extLst>
              <a:ext uri="{FF2B5EF4-FFF2-40B4-BE49-F238E27FC236}">
                <a16:creationId xmlns:a16="http://schemas.microsoft.com/office/drawing/2014/main" id="{74C201DE-7B12-4068-9FBF-8EE52A697C16}"/>
              </a:ext>
            </a:extLst>
          </p:cNvPr>
          <p:cNvSpPr txBox="1"/>
          <p:nvPr/>
        </p:nvSpPr>
        <p:spPr>
          <a:xfrm>
            <a:off x="1064712" y="1302707"/>
            <a:ext cx="4045907" cy="2031325"/>
          </a:xfrm>
          <a:prstGeom prst="rect">
            <a:avLst/>
          </a:prstGeom>
          <a:noFill/>
        </p:spPr>
        <p:txBody>
          <a:bodyPr wrap="square" rtlCol="0">
            <a:spAutoFit/>
          </a:bodyPr>
          <a:lstStyle/>
          <a:p>
            <a:r>
              <a:rPr lang="en-US" i="1" dirty="0">
                <a:latin typeface="Arial" panose="020B0604020202020204" pitchFamily="34" charset="0"/>
                <a:cs typeface="Arial" panose="020B0604020202020204" pitchFamily="34" charset="0"/>
              </a:rPr>
              <a:t>HUL co-operates and engages with Governments, regulators and legislators, both directly and through trade associations, in the development of proposed legislation and regulation which may affect your business interests.</a:t>
            </a:r>
          </a:p>
        </p:txBody>
      </p:sp>
      <p:sp>
        <p:nvSpPr>
          <p:cNvPr id="14" name="TextBox 13">
            <a:extLst>
              <a:ext uri="{FF2B5EF4-FFF2-40B4-BE49-F238E27FC236}">
                <a16:creationId xmlns:a16="http://schemas.microsoft.com/office/drawing/2014/main" id="{7E92453C-83F4-4DAC-B110-89C4367247DA}"/>
              </a:ext>
            </a:extLst>
          </p:cNvPr>
          <p:cNvSpPr txBox="1"/>
          <p:nvPr/>
        </p:nvSpPr>
        <p:spPr>
          <a:xfrm>
            <a:off x="6801633" y="1302707"/>
            <a:ext cx="3858016" cy="1477328"/>
          </a:xfrm>
          <a:prstGeom prst="rect">
            <a:avLst/>
          </a:prstGeom>
          <a:noFill/>
        </p:spPr>
        <p:txBody>
          <a:bodyPr wrap="square" rtlCol="0">
            <a:spAutoFit/>
          </a:bodyPr>
          <a:lstStyle/>
          <a:p>
            <a:r>
              <a:rPr lang="en-US" i="1" dirty="0">
                <a:effectLst/>
                <a:latin typeface="Arial" panose="020B0604020202020204" pitchFamily="34" charset="0"/>
                <a:cs typeface="Arial" panose="020B0604020202020204" pitchFamily="34" charset="0"/>
              </a:rPr>
              <a:t>Six HUL factories were recognized at the 2013 Economic Times India Manufacturing Excellence Awards (IMEA).</a:t>
            </a:r>
            <a:endParaRPr lang="en-IN" i="1" dirty="0">
              <a:effectLst/>
              <a:latin typeface="Arial" panose="020B0604020202020204" pitchFamily="34" charset="0"/>
              <a:cs typeface="Arial" panose="020B0604020202020204" pitchFamily="34" charset="0"/>
            </a:endParaRPr>
          </a:p>
          <a:p>
            <a:endParaRPr lang="en-IN" dirty="0"/>
          </a:p>
        </p:txBody>
      </p:sp>
      <p:sp>
        <p:nvSpPr>
          <p:cNvPr id="15" name="TextBox 14">
            <a:extLst>
              <a:ext uri="{FF2B5EF4-FFF2-40B4-BE49-F238E27FC236}">
                <a16:creationId xmlns:a16="http://schemas.microsoft.com/office/drawing/2014/main" id="{230A7FDE-B5D8-4D7F-9379-358FA7B2E80F}"/>
              </a:ext>
            </a:extLst>
          </p:cNvPr>
          <p:cNvSpPr txBox="1"/>
          <p:nvPr/>
        </p:nvSpPr>
        <p:spPr>
          <a:xfrm>
            <a:off x="1189973" y="3870542"/>
            <a:ext cx="4559474" cy="1477328"/>
          </a:xfrm>
          <a:prstGeom prst="rect">
            <a:avLst/>
          </a:prstGeom>
          <a:noFill/>
        </p:spPr>
        <p:txBody>
          <a:bodyPr wrap="square" rtlCol="0">
            <a:spAutoFit/>
          </a:bodyPr>
          <a:lstStyle/>
          <a:p>
            <a:r>
              <a:rPr lang="en-IN" i="1" dirty="0">
                <a:latin typeface="Arial" panose="020B0604020202020204" pitchFamily="34" charset="0"/>
                <a:cs typeface="Arial" panose="020B0604020202020204" pitchFamily="34" charset="0"/>
              </a:rPr>
              <a:t>HUL is leading towards Green Supply Chain. By 2030, HUL’s goal is </a:t>
            </a:r>
            <a:r>
              <a:rPr lang="en-US" i="1" dirty="0">
                <a:latin typeface="Arial" panose="020B0604020202020204" pitchFamily="34" charset="0"/>
                <a:cs typeface="Arial" panose="020B0604020202020204" pitchFamily="34" charset="0"/>
              </a:rPr>
              <a:t>to halve the environmental footprint of the making and use of its products as it grows its business.</a:t>
            </a:r>
          </a:p>
          <a:p>
            <a:endParaRPr lang="en-IN" dirty="0"/>
          </a:p>
        </p:txBody>
      </p:sp>
      <p:sp>
        <p:nvSpPr>
          <p:cNvPr id="16" name="TextBox 15">
            <a:extLst>
              <a:ext uri="{FF2B5EF4-FFF2-40B4-BE49-F238E27FC236}">
                <a16:creationId xmlns:a16="http://schemas.microsoft.com/office/drawing/2014/main" id="{BF7A79B3-1C34-49B3-84EA-299DD9B17A4A}"/>
              </a:ext>
            </a:extLst>
          </p:cNvPr>
          <p:cNvSpPr txBox="1"/>
          <p:nvPr/>
        </p:nvSpPr>
        <p:spPr>
          <a:xfrm>
            <a:off x="6951945" y="3632548"/>
            <a:ext cx="4559474" cy="2308324"/>
          </a:xfrm>
          <a:prstGeom prst="rect">
            <a:avLst/>
          </a:prstGeom>
          <a:noFill/>
        </p:spPr>
        <p:txBody>
          <a:bodyPr wrap="square" rtlCol="0">
            <a:spAutoFit/>
          </a:bodyPr>
          <a:lstStyle/>
          <a:p>
            <a:r>
              <a:rPr lang="en-US" sz="1800" i="1" dirty="0">
                <a:effectLst/>
                <a:latin typeface="Arial" panose="020B0604020202020204" pitchFamily="34" charset="0"/>
                <a:ea typeface="Calibri" panose="020F0502020204030204" pitchFamily="34" charset="0"/>
                <a:cs typeface="Arial" panose="020B0604020202020204" pitchFamily="34" charset="0"/>
              </a:rPr>
              <a:t>Unilever’s supply chain team has higher ambitions and is beginning to drive sustainable thinking as an integrated business strategy across multiple tiers in the supply chain, across all five elements of the SCOR framework:  DESIGN, SOURCE, MAKE, DELIVER, PLAN, and SELL</a:t>
            </a:r>
          </a:p>
        </p:txBody>
      </p:sp>
    </p:spTree>
    <p:extLst>
      <p:ext uri="{BB962C8B-B14F-4D97-AF65-F5344CB8AC3E}">
        <p14:creationId xmlns:p14="http://schemas.microsoft.com/office/powerpoint/2010/main" val="131141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512F504-313D-4FAB-A815-E1AD44F8D8D8}"/>
              </a:ext>
            </a:extLst>
          </p:cNvPr>
          <p:cNvSpPr>
            <a:spLocks noGrp="1"/>
          </p:cNvSpPr>
          <p:nvPr>
            <p:ph type="sldNum" sz="quarter" idx="12"/>
          </p:nvPr>
        </p:nvSpPr>
        <p:spPr/>
        <p:txBody>
          <a:bodyPr/>
          <a:lstStyle/>
          <a:p>
            <a:fld id="{9CD8D479-8942-46E8-A226-A4E01F7A105C}" type="slidenum">
              <a:rPr lang="en-IN" smtClean="0"/>
              <a:t>12</a:t>
            </a:fld>
            <a:endParaRPr lang="en-IN"/>
          </a:p>
        </p:txBody>
      </p:sp>
      <p:sp>
        <p:nvSpPr>
          <p:cNvPr id="6" name="Date Placeholder 5">
            <a:extLst>
              <a:ext uri="{FF2B5EF4-FFF2-40B4-BE49-F238E27FC236}">
                <a16:creationId xmlns:a16="http://schemas.microsoft.com/office/drawing/2014/main" id="{6FEF3947-A64D-4D79-83A7-737FC17305CB}"/>
              </a:ext>
            </a:extLst>
          </p:cNvPr>
          <p:cNvSpPr>
            <a:spLocks noGrp="1"/>
          </p:cNvSpPr>
          <p:nvPr>
            <p:ph type="dt" sz="half" idx="10"/>
          </p:nvPr>
        </p:nvSpPr>
        <p:spPr/>
        <p:txBody>
          <a:bodyPr/>
          <a:lstStyle/>
          <a:p>
            <a:fld id="{E1447A63-5E3D-469C-A0D1-119323F4F95E}" type="datetime1">
              <a:rPr lang="en-US" smtClean="0"/>
              <a:pPr/>
              <a:t>7/20/2022</a:t>
            </a:fld>
            <a:endParaRPr lang="en-US" dirty="0"/>
          </a:p>
        </p:txBody>
      </p:sp>
      <p:sp>
        <p:nvSpPr>
          <p:cNvPr id="7" name="Footer Placeholder 6">
            <a:extLst>
              <a:ext uri="{FF2B5EF4-FFF2-40B4-BE49-F238E27FC236}">
                <a16:creationId xmlns:a16="http://schemas.microsoft.com/office/drawing/2014/main" id="{4DC02FAF-42B1-4CB9-8A5C-E0B60174E2D2}"/>
              </a:ext>
            </a:extLst>
          </p:cNvPr>
          <p:cNvSpPr>
            <a:spLocks noGrp="1"/>
          </p:cNvSpPr>
          <p:nvPr>
            <p:ph type="ftr" sz="quarter" idx="11"/>
          </p:nvPr>
        </p:nvSpPr>
        <p:spPr/>
        <p:txBody>
          <a:bodyPr/>
          <a:lstStyle/>
          <a:p>
            <a:r>
              <a:rPr lang="en-IN" sz="1100">
                <a:solidFill>
                  <a:schemeClr val="tx1"/>
                </a:solidFill>
              </a:rPr>
              <a:t>SUPPLY CHAIN MANAGEMENT IN PUREIT, HINDUSTAN UNILEVER LIMITED </a:t>
            </a:r>
            <a:endParaRPr lang="en-IN" sz="1100" dirty="0">
              <a:solidFill>
                <a:schemeClr val="tx1"/>
              </a:solidFill>
            </a:endParaRPr>
          </a:p>
        </p:txBody>
      </p:sp>
      <p:sp>
        <p:nvSpPr>
          <p:cNvPr id="8" name="TextBox 7">
            <a:extLst>
              <a:ext uri="{FF2B5EF4-FFF2-40B4-BE49-F238E27FC236}">
                <a16:creationId xmlns:a16="http://schemas.microsoft.com/office/drawing/2014/main" id="{B1AD4E91-A38C-4D78-9B76-B13535702A71}"/>
              </a:ext>
            </a:extLst>
          </p:cNvPr>
          <p:cNvSpPr txBox="1"/>
          <p:nvPr/>
        </p:nvSpPr>
        <p:spPr>
          <a:xfrm>
            <a:off x="814192" y="388307"/>
            <a:ext cx="8192022" cy="461665"/>
          </a:xfrm>
          <a:prstGeom prst="rect">
            <a:avLst/>
          </a:prstGeom>
          <a:noFill/>
        </p:spPr>
        <p:txBody>
          <a:bodyPr wrap="square" rtlCol="0">
            <a:spAutoFit/>
          </a:bodyPr>
          <a:lstStyle/>
          <a:p>
            <a:r>
              <a:rPr lang="en-IN" sz="2400" b="1" dirty="0">
                <a:solidFill>
                  <a:schemeClr val="accent2">
                    <a:lumMod val="50000"/>
                  </a:schemeClr>
                </a:solidFill>
              </a:rPr>
              <a:t>SWOT ANALYSIS</a:t>
            </a:r>
          </a:p>
        </p:txBody>
      </p:sp>
      <p:graphicFrame>
        <p:nvGraphicFramePr>
          <p:cNvPr id="11" name="Diagram 10">
            <a:extLst>
              <a:ext uri="{FF2B5EF4-FFF2-40B4-BE49-F238E27FC236}">
                <a16:creationId xmlns:a16="http://schemas.microsoft.com/office/drawing/2014/main" id="{3CEB7DA7-061F-4383-8783-ED7A1BF9479D}"/>
              </a:ext>
            </a:extLst>
          </p:cNvPr>
          <p:cNvGraphicFramePr/>
          <p:nvPr>
            <p:extLst>
              <p:ext uri="{D42A27DB-BD31-4B8C-83A1-F6EECF244321}">
                <p14:modId xmlns:p14="http://schemas.microsoft.com/office/powerpoint/2010/main" val="424478597"/>
              </p:ext>
            </p:extLst>
          </p:nvPr>
        </p:nvGraphicFramePr>
        <p:xfrm>
          <a:off x="1189276" y="1236655"/>
          <a:ext cx="9592699" cy="42246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1">
            <a:extLst>
              <a:ext uri="{FF2B5EF4-FFF2-40B4-BE49-F238E27FC236}">
                <a16:creationId xmlns:a16="http://schemas.microsoft.com/office/drawing/2014/main" id="{B2D3586F-FE19-4EEE-B1BD-4E9A341480FF}"/>
              </a:ext>
            </a:extLst>
          </p:cNvPr>
          <p:cNvPicPr>
            <a:picLocks noChangeAspect="1"/>
          </p:cNvPicPr>
          <p:nvPr/>
        </p:nvPicPr>
        <p:blipFill>
          <a:blip r:embed="rId7"/>
          <a:stretch>
            <a:fillRect/>
          </a:stretch>
        </p:blipFill>
        <p:spPr>
          <a:xfrm>
            <a:off x="11085534" y="81154"/>
            <a:ext cx="1055624" cy="689927"/>
          </a:xfrm>
          <a:prstGeom prst="rect">
            <a:avLst/>
          </a:prstGeom>
        </p:spPr>
      </p:pic>
    </p:spTree>
    <p:extLst>
      <p:ext uri="{BB962C8B-B14F-4D97-AF65-F5344CB8AC3E}">
        <p14:creationId xmlns:p14="http://schemas.microsoft.com/office/powerpoint/2010/main" val="1020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516302-7C5E-48A5-B119-DE93E894BEFC}"/>
              </a:ext>
            </a:extLst>
          </p:cNvPr>
          <p:cNvSpPr>
            <a:spLocks noGrp="1"/>
          </p:cNvSpPr>
          <p:nvPr>
            <p:ph type="sldNum" sz="quarter" idx="12"/>
          </p:nvPr>
        </p:nvSpPr>
        <p:spPr/>
        <p:txBody>
          <a:bodyPr/>
          <a:lstStyle/>
          <a:p>
            <a:fld id="{9CD8D479-8942-46E8-A226-A4E01F7A105C}" type="slidenum">
              <a:rPr lang="en-IN" smtClean="0"/>
              <a:t>13</a:t>
            </a:fld>
            <a:endParaRPr lang="en-IN"/>
          </a:p>
        </p:txBody>
      </p:sp>
      <p:sp>
        <p:nvSpPr>
          <p:cNvPr id="6" name="Date Placeholder 5">
            <a:extLst>
              <a:ext uri="{FF2B5EF4-FFF2-40B4-BE49-F238E27FC236}">
                <a16:creationId xmlns:a16="http://schemas.microsoft.com/office/drawing/2014/main" id="{866F1E2E-0953-4BBC-BF61-FF1AC56CDB35}"/>
              </a:ext>
            </a:extLst>
          </p:cNvPr>
          <p:cNvSpPr>
            <a:spLocks noGrp="1"/>
          </p:cNvSpPr>
          <p:nvPr>
            <p:ph type="dt" sz="half" idx="10"/>
          </p:nvPr>
        </p:nvSpPr>
        <p:spPr/>
        <p:txBody>
          <a:bodyPr/>
          <a:lstStyle/>
          <a:p>
            <a:fld id="{E1447A63-5E3D-469C-A0D1-119323F4F95E}" type="datetime1">
              <a:rPr lang="en-US" smtClean="0"/>
              <a:pPr/>
              <a:t>7/20/2022</a:t>
            </a:fld>
            <a:endParaRPr lang="en-US" dirty="0"/>
          </a:p>
        </p:txBody>
      </p:sp>
      <p:sp>
        <p:nvSpPr>
          <p:cNvPr id="7" name="Footer Placeholder 6">
            <a:extLst>
              <a:ext uri="{FF2B5EF4-FFF2-40B4-BE49-F238E27FC236}">
                <a16:creationId xmlns:a16="http://schemas.microsoft.com/office/drawing/2014/main" id="{BE032472-6202-4353-A6C9-57AD3BB4C25D}"/>
              </a:ext>
            </a:extLst>
          </p:cNvPr>
          <p:cNvSpPr>
            <a:spLocks noGrp="1"/>
          </p:cNvSpPr>
          <p:nvPr>
            <p:ph type="ftr" sz="quarter" idx="11"/>
          </p:nvPr>
        </p:nvSpPr>
        <p:spPr/>
        <p:txBody>
          <a:bodyPr/>
          <a:lstStyle/>
          <a:p>
            <a:r>
              <a:rPr lang="en-IN" sz="1100">
                <a:solidFill>
                  <a:schemeClr val="tx1"/>
                </a:solidFill>
              </a:rPr>
              <a:t>SUPPLY CHAIN MANAGEMENT IN PUREIT, HINDUSTAN UNILEVER LIMITED </a:t>
            </a:r>
            <a:endParaRPr lang="en-IN" sz="1100" dirty="0">
              <a:solidFill>
                <a:schemeClr val="tx1"/>
              </a:solidFill>
            </a:endParaRPr>
          </a:p>
        </p:txBody>
      </p:sp>
      <p:sp>
        <p:nvSpPr>
          <p:cNvPr id="8" name="TextBox 7">
            <a:extLst>
              <a:ext uri="{FF2B5EF4-FFF2-40B4-BE49-F238E27FC236}">
                <a16:creationId xmlns:a16="http://schemas.microsoft.com/office/drawing/2014/main" id="{4D28F96A-0F5F-407D-9AE9-97A9D62232BA}"/>
              </a:ext>
            </a:extLst>
          </p:cNvPr>
          <p:cNvSpPr txBox="1"/>
          <p:nvPr/>
        </p:nvSpPr>
        <p:spPr>
          <a:xfrm>
            <a:off x="713984" y="425885"/>
            <a:ext cx="10258815" cy="369332"/>
          </a:xfrm>
          <a:prstGeom prst="rect">
            <a:avLst/>
          </a:prstGeom>
          <a:noFill/>
        </p:spPr>
        <p:txBody>
          <a:bodyPr wrap="square" rtlCol="0">
            <a:spAutoFit/>
          </a:bodyPr>
          <a:lstStyle/>
          <a:p>
            <a:pPr algn="ctr"/>
            <a:r>
              <a:rPr lang="en-IN" dirty="0">
                <a:solidFill>
                  <a:schemeClr val="accent2">
                    <a:lumMod val="50000"/>
                  </a:schemeClr>
                </a:solidFill>
              </a:rPr>
              <a:t>REFERENCES</a:t>
            </a:r>
          </a:p>
        </p:txBody>
      </p:sp>
      <p:pic>
        <p:nvPicPr>
          <p:cNvPr id="9" name="Picture 8">
            <a:extLst>
              <a:ext uri="{FF2B5EF4-FFF2-40B4-BE49-F238E27FC236}">
                <a16:creationId xmlns:a16="http://schemas.microsoft.com/office/drawing/2014/main" id="{9AB632BB-3901-41F5-B927-B86A4AF9A00E}"/>
              </a:ext>
            </a:extLst>
          </p:cNvPr>
          <p:cNvPicPr>
            <a:picLocks noChangeAspect="1"/>
          </p:cNvPicPr>
          <p:nvPr/>
        </p:nvPicPr>
        <p:blipFill>
          <a:blip r:embed="rId2"/>
          <a:stretch>
            <a:fillRect/>
          </a:stretch>
        </p:blipFill>
        <p:spPr>
          <a:xfrm>
            <a:off x="11085534" y="81154"/>
            <a:ext cx="1055624" cy="689927"/>
          </a:xfrm>
          <a:prstGeom prst="rect">
            <a:avLst/>
          </a:prstGeom>
        </p:spPr>
      </p:pic>
      <p:sp>
        <p:nvSpPr>
          <p:cNvPr id="11" name="TextBox 10">
            <a:extLst>
              <a:ext uri="{FF2B5EF4-FFF2-40B4-BE49-F238E27FC236}">
                <a16:creationId xmlns:a16="http://schemas.microsoft.com/office/drawing/2014/main" id="{D623608A-F17B-4364-A1B6-B4FF94030BB1}"/>
              </a:ext>
            </a:extLst>
          </p:cNvPr>
          <p:cNvSpPr txBox="1"/>
          <p:nvPr/>
        </p:nvSpPr>
        <p:spPr>
          <a:xfrm>
            <a:off x="1080368" y="1017118"/>
            <a:ext cx="9892431" cy="4247317"/>
          </a:xfrm>
          <a:prstGeom prst="rect">
            <a:avLst/>
          </a:prstGeom>
          <a:noFill/>
        </p:spPr>
        <p:txBody>
          <a:bodyPr wrap="square">
            <a:spAutoFit/>
          </a:bodyPr>
          <a:lstStyle/>
          <a:p>
            <a:pPr marL="342900" indent="-342900">
              <a:buFont typeface="+mj-lt"/>
              <a:buAutoNum type="arabicPeriod"/>
            </a:pPr>
            <a:r>
              <a:rPr lang="en-IN" dirty="0">
                <a:solidFill>
                  <a:schemeClr val="tx2">
                    <a:lumMod val="95000"/>
                    <a:lumOff val="5000"/>
                  </a:schemeClr>
                </a:solidFill>
                <a:latin typeface="Times New Roman" panose="02020603050405020304" pitchFamily="18" charset="0"/>
                <a:cs typeface="Times New Roman" panose="02020603050405020304" pitchFamily="18" charset="0"/>
              </a:rPr>
              <a:t>Hindustan Unilever Limited website: https</a:t>
            </a:r>
            <a:r>
              <a:rPr lang="en-IN" sz="1800" dirty="0">
                <a:solidFill>
                  <a:schemeClr val="tx2">
                    <a:lumMod val="95000"/>
                    <a:lumOff val="5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://www.hul.co.in</a:t>
            </a:r>
            <a:r>
              <a:rPr lang="en-IN" dirty="0">
                <a:solidFill>
                  <a:schemeClr val="tx2">
                    <a:lumMod val="95000"/>
                    <a:lumOff val="5000"/>
                  </a:schemeClr>
                </a:solidFill>
                <a:latin typeface="Times New Roman" panose="02020603050405020304" pitchFamily="18" charset="0"/>
                <a:cs typeface="Times New Roman" panose="02020603050405020304" pitchFamily="18" charset="0"/>
              </a:rPr>
              <a:t> </a:t>
            </a:r>
          </a:p>
          <a:p>
            <a:pPr marL="342900" indent="-342900">
              <a:buFont typeface="+mj-lt"/>
              <a:buAutoNum type="arabicPeriod"/>
            </a:pPr>
            <a:endParaRPr lang="en-IN" dirty="0">
              <a:solidFill>
                <a:schemeClr val="tx2">
                  <a:lumMod val="95000"/>
                  <a:lumOff val="5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solidFill>
                  <a:schemeClr val="tx2">
                    <a:lumMod val="95000"/>
                    <a:lumOff val="5000"/>
                  </a:schemeClr>
                </a:solidFill>
                <a:latin typeface="Times New Roman" panose="02020603050405020304" pitchFamily="18" charset="0"/>
                <a:cs typeface="Times New Roman" panose="02020603050405020304" pitchFamily="18" charset="0"/>
              </a:rPr>
              <a:t>Hindustan Unilever Limited Integrated Annual Report 2019-20</a:t>
            </a:r>
          </a:p>
          <a:p>
            <a:pPr marL="342900" indent="-342900">
              <a:buFont typeface="+mj-lt"/>
              <a:buAutoNum type="arabicPeriod"/>
            </a:pPr>
            <a:endParaRPr lang="en-US" dirty="0">
              <a:solidFill>
                <a:schemeClr val="tx2">
                  <a:lumMod val="95000"/>
                  <a:lumOff val="5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pt-BR" dirty="0">
                <a:solidFill>
                  <a:schemeClr val="tx2">
                    <a:lumMod val="95000"/>
                    <a:lumOff val="5000"/>
                  </a:schemeClr>
                </a:solidFill>
                <a:latin typeface="Times New Roman" panose="02020603050405020304" pitchFamily="18" charset="0"/>
                <a:cs typeface="Times New Roman" panose="02020603050405020304" pitchFamily="18" charset="0"/>
              </a:rPr>
              <a:t>V . Kasturi Rangan, Mona Sinha, (March 28, 2011) “</a:t>
            </a:r>
            <a:r>
              <a:rPr lang="en-US" dirty="0">
                <a:solidFill>
                  <a:schemeClr val="tx2">
                    <a:lumMod val="95000"/>
                    <a:lumOff val="5000"/>
                  </a:schemeClr>
                </a:solidFill>
                <a:latin typeface="Times New Roman" panose="02020603050405020304" pitchFamily="18" charset="0"/>
                <a:cs typeface="Times New Roman" panose="02020603050405020304" pitchFamily="18" charset="0"/>
              </a:rPr>
              <a:t>Hindustan Unilever's '</a:t>
            </a:r>
            <a:r>
              <a:rPr lang="en-US" dirty="0" err="1">
                <a:solidFill>
                  <a:schemeClr val="tx2">
                    <a:lumMod val="95000"/>
                    <a:lumOff val="5000"/>
                  </a:schemeClr>
                </a:solidFill>
                <a:latin typeface="Times New Roman" panose="02020603050405020304" pitchFamily="18" charset="0"/>
                <a:cs typeface="Times New Roman" panose="02020603050405020304" pitchFamily="18" charset="0"/>
              </a:rPr>
              <a:t>Pureit</a:t>
            </a:r>
            <a:r>
              <a:rPr lang="en-US" dirty="0">
                <a:solidFill>
                  <a:schemeClr val="tx2">
                    <a:lumMod val="95000"/>
                    <a:lumOff val="5000"/>
                  </a:schemeClr>
                </a:solidFill>
                <a:latin typeface="Times New Roman" panose="02020603050405020304" pitchFamily="18" charset="0"/>
                <a:cs typeface="Times New Roman" panose="02020603050405020304" pitchFamily="18" charset="0"/>
              </a:rPr>
              <a:t>' Water Purifier”, Harvard Business School.</a:t>
            </a:r>
          </a:p>
          <a:p>
            <a:pPr marL="342900" indent="-342900">
              <a:buFont typeface="+mj-lt"/>
              <a:buAutoNum type="arabicPeriod"/>
            </a:pPr>
            <a:endParaRPr lang="en-US" dirty="0">
              <a:solidFill>
                <a:schemeClr val="tx2">
                  <a:lumMod val="95000"/>
                  <a:lumOff val="5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solidFill>
                  <a:schemeClr val="tx2">
                    <a:lumMod val="95000"/>
                    <a:lumOff val="5000"/>
                  </a:schemeClr>
                </a:solidFill>
                <a:latin typeface="Times New Roman" panose="02020603050405020304" pitchFamily="18" charset="0"/>
                <a:cs typeface="Times New Roman" panose="02020603050405020304" pitchFamily="18" charset="0"/>
              </a:rPr>
              <a:t>Adrienne </a:t>
            </a:r>
            <a:r>
              <a:rPr lang="en-US" dirty="0" err="1">
                <a:solidFill>
                  <a:schemeClr val="tx2">
                    <a:lumMod val="95000"/>
                    <a:lumOff val="5000"/>
                  </a:schemeClr>
                </a:solidFill>
                <a:latin typeface="Times New Roman" panose="02020603050405020304" pitchFamily="18" charset="0"/>
                <a:cs typeface="Times New Roman" panose="02020603050405020304" pitchFamily="18" charset="0"/>
              </a:rPr>
              <a:t>Kols</a:t>
            </a:r>
            <a:r>
              <a:rPr lang="en-US" dirty="0">
                <a:solidFill>
                  <a:schemeClr val="tx2">
                    <a:lumMod val="95000"/>
                    <a:lumOff val="5000"/>
                  </a:schemeClr>
                </a:solidFill>
                <a:latin typeface="Times New Roman" panose="02020603050405020304" pitchFamily="18" charset="0"/>
                <a:cs typeface="Times New Roman" panose="02020603050405020304" pitchFamily="18" charset="0"/>
              </a:rPr>
              <a:t>, designed by Dave Simpson and Scott Brown, 2009, “Supply and Demand for Household Water Treatment Products in Andhra Pradesh, Karnataka, and Maharashtra, India”-PATH A Catalyst for Global Health, </a:t>
            </a:r>
            <a:r>
              <a:rPr lang="en-US" dirty="0">
                <a:solidFill>
                  <a:schemeClr val="tx2">
                    <a:lumMod val="95000"/>
                    <a:lumOff val="5000"/>
                  </a:schemeClr>
                </a:solidFill>
                <a:latin typeface="Times New Roman" panose="02020603050405020304" pitchFamily="18" charset="0"/>
                <a:cs typeface="Times New Roman" panose="02020603050405020304" pitchFamily="18" charset="0"/>
                <a:hlinkClick r:id="rId4"/>
              </a:rPr>
              <a:t>www.path.org</a:t>
            </a:r>
            <a:endParaRPr lang="en-US" dirty="0">
              <a:solidFill>
                <a:schemeClr val="tx2">
                  <a:lumMod val="95000"/>
                  <a:lumOff val="5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dirty="0">
              <a:solidFill>
                <a:schemeClr val="tx2">
                  <a:lumMod val="95000"/>
                  <a:lumOff val="5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dirty="0">
              <a:solidFill>
                <a:schemeClr val="tx2">
                  <a:lumMod val="95000"/>
                  <a:lumOff val="5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dirty="0">
              <a:solidFill>
                <a:schemeClr val="tx2">
                  <a:lumMod val="95000"/>
                  <a:lumOff val="5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dirty="0">
              <a:solidFill>
                <a:schemeClr val="tx2">
                  <a:lumMod val="95000"/>
                  <a:lumOff val="5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dirty="0">
              <a:solidFill>
                <a:schemeClr val="tx2">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943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2">
                <a:lumMod val="5000"/>
                <a:lumOff val="95000"/>
              </a:schemeClr>
            </a:gs>
            <a:gs pos="100000">
              <a:schemeClr val="accent2">
                <a:lumMod val="30000"/>
                <a:lumOff val="70000"/>
              </a:schemeClr>
            </a:gs>
          </a:gsLst>
          <a:lin ang="16200000" scaled="1"/>
          <a:tileRect/>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D8D479-8942-46E8-A226-A4E01F7A105C}" type="slidenum">
              <a:rPr lang="en-US" smtClean="0"/>
              <a:t>2</a:t>
            </a:fld>
            <a:endParaRPr lang="en-US"/>
          </a:p>
        </p:txBody>
      </p:sp>
      <p:sp>
        <p:nvSpPr>
          <p:cNvPr id="5" name="Date Placeholder 4"/>
          <p:cNvSpPr>
            <a:spLocks noGrp="1"/>
          </p:cNvSpPr>
          <p:nvPr>
            <p:ph type="dt" sz="half" idx="10"/>
          </p:nvPr>
        </p:nvSpPr>
        <p:spPr/>
        <p:txBody>
          <a:bodyPr/>
          <a:lstStyle/>
          <a:p>
            <a:fld id="{6DD1B487-36FD-4CED-B07A-1A81FC6540B1}" type="datetime1">
              <a:rPr lang="en-US" smtClean="0"/>
              <a:pPr/>
              <a:t>7/20/2022</a:t>
            </a:fld>
            <a:endParaRPr lang="en-US" dirty="0"/>
          </a:p>
        </p:txBody>
      </p:sp>
      <p:sp>
        <p:nvSpPr>
          <p:cNvPr id="6" name="Footer Placeholder 5"/>
          <p:cNvSpPr>
            <a:spLocks noGrp="1"/>
          </p:cNvSpPr>
          <p:nvPr>
            <p:ph type="ftr" sz="quarter" idx="11"/>
          </p:nvPr>
        </p:nvSpPr>
        <p:spPr/>
        <p:txBody>
          <a:bodyPr/>
          <a:lstStyle/>
          <a:p>
            <a:r>
              <a:rPr lang="en-IN" sz="1100" dirty="0">
                <a:solidFill>
                  <a:schemeClr val="tx1"/>
                </a:solidFill>
              </a:rPr>
              <a:t>SUPPLY CHAIN MANAGEMENT IN PUREIT, HINDUSTAN UNILEVER LIMITED </a:t>
            </a:r>
          </a:p>
        </p:txBody>
      </p:sp>
      <p:pic>
        <p:nvPicPr>
          <p:cNvPr id="7" name="Picture 6">
            <a:extLst>
              <a:ext uri="{FF2B5EF4-FFF2-40B4-BE49-F238E27FC236}">
                <a16:creationId xmlns:a16="http://schemas.microsoft.com/office/drawing/2014/main" id="{975DD5AD-A1E4-4E28-B1A8-BE6F9683F6D2}"/>
              </a:ext>
            </a:extLst>
          </p:cNvPr>
          <p:cNvPicPr>
            <a:picLocks noChangeAspect="1"/>
          </p:cNvPicPr>
          <p:nvPr/>
        </p:nvPicPr>
        <p:blipFill>
          <a:blip r:embed="rId2"/>
          <a:stretch>
            <a:fillRect/>
          </a:stretch>
        </p:blipFill>
        <p:spPr>
          <a:xfrm>
            <a:off x="11085534" y="81154"/>
            <a:ext cx="1055624" cy="689927"/>
          </a:xfrm>
          <a:prstGeom prst="rect">
            <a:avLst/>
          </a:prstGeom>
        </p:spPr>
      </p:pic>
      <p:sp>
        <p:nvSpPr>
          <p:cNvPr id="3" name="Content Placeholder 2"/>
          <p:cNvSpPr>
            <a:spLocks noGrp="1"/>
          </p:cNvSpPr>
          <p:nvPr>
            <p:ph idx="1"/>
          </p:nvPr>
        </p:nvSpPr>
        <p:spPr>
          <a:xfrm>
            <a:off x="842756" y="2292467"/>
            <a:ext cx="3551037" cy="1906235"/>
          </a:xfrm>
        </p:spPr>
        <p:txBody>
          <a:bodyPr>
            <a:normAutofit lnSpcReduction="10000"/>
          </a:bodyPr>
          <a:lstStyle/>
          <a:p>
            <a:pPr marL="0" indent="0" algn="ctr">
              <a:buNone/>
            </a:pPr>
            <a:r>
              <a:rPr lang="en-US" sz="2000" b="1" dirty="0">
                <a:solidFill>
                  <a:schemeClr val="accent2">
                    <a:lumMod val="50000"/>
                  </a:schemeClr>
                </a:solidFill>
                <a:latin typeface="Arial" panose="020B0604020202020204" pitchFamily="34" charset="0"/>
                <a:cs typeface="Arial" panose="020B0604020202020204" pitchFamily="34" charset="0"/>
              </a:rPr>
              <a:t>MISSION</a:t>
            </a:r>
          </a:p>
          <a:p>
            <a:pPr marL="0" indent="0" algn="just">
              <a:buNone/>
            </a:pPr>
            <a:r>
              <a:rPr lang="en-US" sz="1800" i="1" dirty="0">
                <a:ln w="0"/>
                <a:latin typeface="Arial" panose="020B0604020202020204" pitchFamily="34" charset="0"/>
                <a:cs typeface="Arial" panose="020B0604020202020204" pitchFamily="34" charset="0"/>
              </a:rPr>
              <a:t>Our mission is to add Vitality to life. We meet everyday needs for nutrition, hygiene and personal care with brands that help people feel good, look good and get more out of life.</a:t>
            </a:r>
          </a:p>
        </p:txBody>
      </p:sp>
      <p:pic>
        <p:nvPicPr>
          <p:cNvPr id="1026" name="Picture 2">
            <a:extLst>
              <a:ext uri="{FF2B5EF4-FFF2-40B4-BE49-F238E27FC236}">
                <a16:creationId xmlns:a16="http://schemas.microsoft.com/office/drawing/2014/main" id="{94E73883-E2E0-49C9-BEA3-649ACEF0E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412" y="376673"/>
            <a:ext cx="3005913" cy="11272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8F98C80-43E3-4D04-AD68-8F93F470F010}"/>
              </a:ext>
            </a:extLst>
          </p:cNvPr>
          <p:cNvSpPr txBox="1"/>
          <p:nvPr/>
        </p:nvSpPr>
        <p:spPr>
          <a:xfrm>
            <a:off x="884671" y="4112813"/>
            <a:ext cx="3551037" cy="1938992"/>
          </a:xfrm>
          <a:prstGeom prst="rect">
            <a:avLst/>
          </a:prstGeom>
          <a:noFill/>
        </p:spPr>
        <p:txBody>
          <a:bodyPr wrap="square" rtlCol="0">
            <a:spAutoFit/>
          </a:bodyPr>
          <a:lstStyle/>
          <a:p>
            <a:pPr algn="ctr">
              <a:lnSpc>
                <a:spcPct val="150000"/>
              </a:lnSpc>
            </a:pPr>
            <a:r>
              <a:rPr lang="en-IN" sz="2000" b="1" dirty="0">
                <a:solidFill>
                  <a:schemeClr val="accent2">
                    <a:lumMod val="50000"/>
                  </a:schemeClr>
                </a:solidFill>
                <a:latin typeface="Arial" panose="020B0604020202020204" pitchFamily="34" charset="0"/>
                <a:cs typeface="Arial" panose="020B0604020202020204" pitchFamily="34" charset="0"/>
              </a:rPr>
              <a:t>VISION</a:t>
            </a:r>
          </a:p>
          <a:p>
            <a:pPr algn="just"/>
            <a:r>
              <a:rPr lang="en-US" i="1" dirty="0">
                <a:latin typeface="Arial" panose="020B0604020202020204" pitchFamily="34" charset="0"/>
                <a:cs typeface="Arial" panose="020B0604020202020204" pitchFamily="34" charset="0"/>
              </a:rPr>
              <a:t>T</a:t>
            </a:r>
            <a:r>
              <a:rPr lang="en-US" i="1" dirty="0">
                <a:effectLst/>
                <a:latin typeface="Arial" panose="020B0604020202020204" pitchFamily="34" charset="0"/>
                <a:cs typeface="Arial" panose="020B0604020202020204" pitchFamily="34" charset="0"/>
              </a:rPr>
              <a:t>o make sustainable living commonplace. We believe this is the best long-term way for our business to grow.</a:t>
            </a:r>
            <a:endParaRPr lang="en-IN" i="1" dirty="0">
              <a:latin typeface="Arial" panose="020B0604020202020204" pitchFamily="34" charset="0"/>
              <a:cs typeface="Arial" panose="020B0604020202020204" pitchFamily="34" charset="0"/>
            </a:endParaRPr>
          </a:p>
          <a:p>
            <a:endParaRPr lang="en-IN" dirty="0"/>
          </a:p>
        </p:txBody>
      </p:sp>
      <p:sp>
        <p:nvSpPr>
          <p:cNvPr id="15" name="TextBox 14">
            <a:extLst>
              <a:ext uri="{FF2B5EF4-FFF2-40B4-BE49-F238E27FC236}">
                <a16:creationId xmlns:a16="http://schemas.microsoft.com/office/drawing/2014/main" id="{6D6AAB2E-553D-4D83-AA2A-722E7F83DAE3}"/>
              </a:ext>
            </a:extLst>
          </p:cNvPr>
          <p:cNvSpPr txBox="1"/>
          <p:nvPr/>
        </p:nvSpPr>
        <p:spPr>
          <a:xfrm>
            <a:off x="884671" y="266840"/>
            <a:ext cx="3951905" cy="3046988"/>
          </a:xfrm>
          <a:prstGeom prst="rect">
            <a:avLst/>
          </a:prstGeom>
          <a:noFill/>
        </p:spPr>
        <p:txBody>
          <a:bodyPr wrap="square" rtlCol="0">
            <a:spAutoFit/>
          </a:bodyPr>
          <a:lstStyle/>
          <a:p>
            <a:r>
              <a:rPr lang="en-IN" sz="2400" b="1" dirty="0">
                <a:solidFill>
                  <a:schemeClr val="accent2">
                    <a:lumMod val="50000"/>
                  </a:schemeClr>
                </a:solidFill>
                <a:latin typeface="Univers" panose="020B0604020202020204" pitchFamily="34" charset="0"/>
              </a:rPr>
              <a:t>Hindustan Unilever Limited</a:t>
            </a:r>
          </a:p>
          <a:p>
            <a:r>
              <a:rPr lang="en-IN" sz="1400" dirty="0">
                <a:solidFill>
                  <a:schemeClr val="accent2">
                    <a:lumMod val="50000"/>
                  </a:schemeClr>
                </a:solidFill>
                <a:latin typeface="Univers" panose="020B0604020202020204" pitchFamily="34" charset="0"/>
              </a:rPr>
              <a:t>Established in: 1933</a:t>
            </a:r>
          </a:p>
          <a:p>
            <a:r>
              <a:rPr lang="en-IN" sz="1400" dirty="0">
                <a:solidFill>
                  <a:schemeClr val="accent2">
                    <a:lumMod val="50000"/>
                  </a:schemeClr>
                </a:solidFill>
                <a:latin typeface="Univers" panose="020B0604020202020204" pitchFamily="34" charset="0"/>
              </a:rPr>
              <a:t>Website: </a:t>
            </a:r>
            <a:r>
              <a:rPr lang="en-IN" sz="1400" dirty="0">
                <a:solidFill>
                  <a:schemeClr val="tx2"/>
                </a:solidFill>
                <a:latin typeface="Univers" panose="020B0604020202020204" pitchFamily="34" charset="0"/>
                <a:hlinkClick r:id="rId4">
                  <a:extLst>
                    <a:ext uri="{A12FA001-AC4F-418D-AE19-62706E023703}">
                      <ahyp:hlinkClr xmlns:ahyp="http://schemas.microsoft.com/office/drawing/2018/hyperlinkcolor" val="tx"/>
                    </a:ext>
                  </a:extLst>
                </a:hlinkClick>
              </a:rPr>
              <a:t>https://www.hul.co.in</a:t>
            </a:r>
            <a:endParaRPr lang="en-IN" sz="1400" dirty="0">
              <a:solidFill>
                <a:schemeClr val="tx2"/>
              </a:solidFill>
              <a:latin typeface="Univers" panose="020B0604020202020204" pitchFamily="34" charset="0"/>
            </a:endParaRPr>
          </a:p>
          <a:p>
            <a:r>
              <a:rPr lang="en-IN" sz="1400" dirty="0">
                <a:solidFill>
                  <a:schemeClr val="accent2">
                    <a:lumMod val="50000"/>
                  </a:schemeClr>
                </a:solidFill>
                <a:latin typeface="Univers" panose="020B0604020202020204" pitchFamily="34" charset="0"/>
              </a:rPr>
              <a:t>Headquarter: Mumbai, India</a:t>
            </a:r>
          </a:p>
          <a:p>
            <a:r>
              <a:rPr lang="en-IN" sz="1400" dirty="0">
                <a:solidFill>
                  <a:schemeClr val="accent2">
                    <a:lumMod val="50000"/>
                  </a:schemeClr>
                </a:solidFill>
                <a:latin typeface="Univers" panose="020B0604020202020204" pitchFamily="34" charset="0"/>
              </a:rPr>
              <a:t>Industrial Sector: Consumer Goods</a:t>
            </a:r>
          </a:p>
          <a:p>
            <a:endParaRPr lang="en-IN" sz="1400" dirty="0">
              <a:solidFill>
                <a:schemeClr val="accent2">
                  <a:lumMod val="50000"/>
                </a:schemeClr>
              </a:solidFill>
              <a:latin typeface="Univers" panose="020B0604020202020204" pitchFamily="34" charset="0"/>
            </a:endParaRPr>
          </a:p>
          <a:p>
            <a:endParaRPr lang="en-IN" sz="1400" dirty="0">
              <a:solidFill>
                <a:schemeClr val="accent2">
                  <a:lumMod val="50000"/>
                </a:schemeClr>
              </a:solidFill>
              <a:latin typeface="Univers" panose="020B0604020202020204" pitchFamily="34" charset="0"/>
            </a:endParaRPr>
          </a:p>
          <a:p>
            <a:endParaRPr lang="en-IN" sz="2400" dirty="0">
              <a:solidFill>
                <a:schemeClr val="accent2">
                  <a:lumMod val="50000"/>
                </a:schemeClr>
              </a:solidFill>
              <a:latin typeface="Univers" panose="020B0604020202020204" pitchFamily="34" charset="0"/>
            </a:endParaRPr>
          </a:p>
          <a:p>
            <a:endParaRPr lang="en-IN" dirty="0">
              <a:latin typeface="Univers" panose="020B0604020202020204" pitchFamily="34" charset="0"/>
            </a:endParaRPr>
          </a:p>
          <a:p>
            <a:endParaRPr lang="en-IN" dirty="0">
              <a:latin typeface="Univers" panose="020B0604020202020204" pitchFamily="34" charset="0"/>
            </a:endParaRPr>
          </a:p>
        </p:txBody>
      </p:sp>
      <p:sp>
        <p:nvSpPr>
          <p:cNvPr id="28" name="TextBox 27">
            <a:extLst>
              <a:ext uri="{FF2B5EF4-FFF2-40B4-BE49-F238E27FC236}">
                <a16:creationId xmlns:a16="http://schemas.microsoft.com/office/drawing/2014/main" id="{93DA0996-72FA-4FC4-BD72-3D2B1D963219}"/>
              </a:ext>
            </a:extLst>
          </p:cNvPr>
          <p:cNvSpPr txBox="1"/>
          <p:nvPr/>
        </p:nvSpPr>
        <p:spPr>
          <a:xfrm>
            <a:off x="4537446" y="2140686"/>
            <a:ext cx="3551037" cy="4154984"/>
          </a:xfrm>
          <a:prstGeom prst="rect">
            <a:avLst/>
          </a:prstGeom>
          <a:noFill/>
        </p:spPr>
        <p:txBody>
          <a:bodyPr wrap="square" rtlCol="0">
            <a:spAutoFit/>
          </a:bodyPr>
          <a:lstStyle/>
          <a:p>
            <a:pPr algn="ctr" rtl="0">
              <a:lnSpc>
                <a:spcPct val="150000"/>
              </a:lnSpc>
            </a:pPr>
            <a:r>
              <a:rPr lang="en-US" sz="2000" b="1" dirty="0">
                <a:solidFill>
                  <a:schemeClr val="accent2">
                    <a:lumMod val="50000"/>
                  </a:schemeClr>
                </a:solidFill>
                <a:effectLst/>
                <a:latin typeface="Univers" panose="020B0503020202020204" pitchFamily="34" charset="0"/>
                <a:cs typeface="Arial" panose="020B0604020202020204" pitchFamily="34" charset="0"/>
              </a:rPr>
              <a:t>ABOUT</a:t>
            </a:r>
          </a:p>
          <a:p>
            <a:pPr rtl="0"/>
            <a:r>
              <a:rPr lang="en-US" b="0" i="1" dirty="0">
                <a:effectLst/>
                <a:latin typeface="Arial" panose="020B0604020202020204" pitchFamily="34" charset="0"/>
                <a:cs typeface="Arial" panose="020B0604020202020204" pitchFamily="34" charset="0"/>
              </a:rPr>
              <a:t>With over 85 years of heritage in India, HUL is India’s largest fast-moving consumer goods company. On any given day, nine out of ten Indian households use our products, giving them a unique opportunity to build a brighter future. </a:t>
            </a:r>
            <a:r>
              <a:rPr lang="en-US" i="1" dirty="0">
                <a:latin typeface="Arial" panose="020B0604020202020204" pitchFamily="34" charset="0"/>
                <a:cs typeface="Arial" panose="020B0604020202020204" pitchFamily="34" charset="0"/>
              </a:rPr>
              <a:t>They</a:t>
            </a:r>
            <a:r>
              <a:rPr lang="en-US" b="0" i="1" dirty="0">
                <a:effectLst/>
                <a:latin typeface="Arial" panose="020B0604020202020204" pitchFamily="34" charset="0"/>
                <a:cs typeface="Arial" panose="020B0604020202020204" pitchFamily="34" charset="0"/>
              </a:rPr>
              <a:t> are known for their great brands, the positive social impact they create and their belief in doing business the right way.</a:t>
            </a:r>
            <a:br>
              <a:rPr lang="en-US" dirty="0"/>
            </a:br>
            <a:endParaRPr lang="en-IN" dirty="0"/>
          </a:p>
        </p:txBody>
      </p:sp>
      <p:graphicFrame>
        <p:nvGraphicFramePr>
          <p:cNvPr id="34" name="Diagram 33">
            <a:extLst>
              <a:ext uri="{FF2B5EF4-FFF2-40B4-BE49-F238E27FC236}">
                <a16:creationId xmlns:a16="http://schemas.microsoft.com/office/drawing/2014/main" id="{6AA7B00B-5822-4513-8567-E610D5733D96}"/>
              </a:ext>
            </a:extLst>
          </p:cNvPr>
          <p:cNvGraphicFramePr/>
          <p:nvPr>
            <p:extLst>
              <p:ext uri="{D42A27DB-BD31-4B8C-83A1-F6EECF244321}">
                <p14:modId xmlns:p14="http://schemas.microsoft.com/office/powerpoint/2010/main" val="816634895"/>
              </p:ext>
            </p:extLst>
          </p:nvPr>
        </p:nvGraphicFramePr>
        <p:xfrm>
          <a:off x="7694837" y="2296922"/>
          <a:ext cx="4825410" cy="36317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6" name="TextBox 35">
            <a:extLst>
              <a:ext uri="{FF2B5EF4-FFF2-40B4-BE49-F238E27FC236}">
                <a16:creationId xmlns:a16="http://schemas.microsoft.com/office/drawing/2014/main" id="{DBB1345D-E22A-4024-9843-A090A0A97496}"/>
              </a:ext>
            </a:extLst>
          </p:cNvPr>
          <p:cNvSpPr txBox="1"/>
          <p:nvPr/>
        </p:nvSpPr>
        <p:spPr>
          <a:xfrm>
            <a:off x="8601738" y="3895012"/>
            <a:ext cx="3011608" cy="646331"/>
          </a:xfrm>
          <a:prstGeom prst="rect">
            <a:avLst/>
          </a:prstGeom>
          <a:noFill/>
        </p:spPr>
        <p:txBody>
          <a:bodyPr wrap="square" rtlCol="0">
            <a:spAutoFit/>
          </a:bodyPr>
          <a:lstStyle/>
          <a:p>
            <a:pPr algn="ctr"/>
            <a:r>
              <a:rPr lang="en-IN" b="1" dirty="0">
                <a:solidFill>
                  <a:schemeClr val="tx2"/>
                </a:solidFill>
              </a:rPr>
              <a:t>Value Creation Model At HUL</a:t>
            </a:r>
          </a:p>
        </p:txBody>
      </p:sp>
    </p:spTree>
    <p:extLst>
      <p:ext uri="{BB962C8B-B14F-4D97-AF65-F5344CB8AC3E}">
        <p14:creationId xmlns:p14="http://schemas.microsoft.com/office/powerpoint/2010/main" val="162761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FC55E5-A164-4781-B940-0D11F1B194F5}"/>
              </a:ext>
            </a:extLst>
          </p:cNvPr>
          <p:cNvSpPr>
            <a:spLocks noGrp="1"/>
          </p:cNvSpPr>
          <p:nvPr>
            <p:ph type="sldNum" sz="quarter" idx="12"/>
          </p:nvPr>
        </p:nvSpPr>
        <p:spPr/>
        <p:txBody>
          <a:bodyPr/>
          <a:lstStyle/>
          <a:p>
            <a:fld id="{9CD8D479-8942-46E8-A226-A4E01F7A105C}" type="slidenum">
              <a:rPr lang="en-IN" smtClean="0"/>
              <a:t>3</a:t>
            </a:fld>
            <a:endParaRPr lang="en-IN"/>
          </a:p>
        </p:txBody>
      </p:sp>
      <p:sp>
        <p:nvSpPr>
          <p:cNvPr id="5" name="Date Placeholder 4">
            <a:extLst>
              <a:ext uri="{FF2B5EF4-FFF2-40B4-BE49-F238E27FC236}">
                <a16:creationId xmlns:a16="http://schemas.microsoft.com/office/drawing/2014/main" id="{520CD989-2E85-459D-B63D-FD6C57B328C8}"/>
              </a:ext>
            </a:extLst>
          </p:cNvPr>
          <p:cNvSpPr>
            <a:spLocks noGrp="1"/>
          </p:cNvSpPr>
          <p:nvPr>
            <p:ph type="dt" sz="half" idx="10"/>
          </p:nvPr>
        </p:nvSpPr>
        <p:spPr/>
        <p:txBody>
          <a:bodyPr/>
          <a:lstStyle/>
          <a:p>
            <a:fld id="{6DD1B487-36FD-4CED-B07A-1A81FC6540B1}" type="datetime1">
              <a:rPr lang="en-US" smtClean="0"/>
              <a:pPr/>
              <a:t>7/20/2022</a:t>
            </a:fld>
            <a:endParaRPr lang="en-US" dirty="0"/>
          </a:p>
        </p:txBody>
      </p:sp>
      <p:sp>
        <p:nvSpPr>
          <p:cNvPr id="6" name="Footer Placeholder 5">
            <a:extLst>
              <a:ext uri="{FF2B5EF4-FFF2-40B4-BE49-F238E27FC236}">
                <a16:creationId xmlns:a16="http://schemas.microsoft.com/office/drawing/2014/main" id="{1A495DE8-8388-4D8D-BD9E-7BAD54593C7D}"/>
              </a:ext>
            </a:extLst>
          </p:cNvPr>
          <p:cNvSpPr>
            <a:spLocks noGrp="1"/>
          </p:cNvSpPr>
          <p:nvPr>
            <p:ph type="ftr" sz="quarter" idx="11"/>
          </p:nvPr>
        </p:nvSpPr>
        <p:spPr/>
        <p:txBody>
          <a:bodyPr/>
          <a:lstStyle/>
          <a:p>
            <a:r>
              <a:rPr lang="en-IN" sz="1100" dirty="0">
                <a:solidFill>
                  <a:schemeClr val="tx1"/>
                </a:solidFill>
              </a:rPr>
              <a:t>SUPPLY CHAIN MANAGEMENT IN PUREIT, HINDUSTAN UNILEVER LIMITED </a:t>
            </a:r>
          </a:p>
        </p:txBody>
      </p:sp>
      <p:graphicFrame>
        <p:nvGraphicFramePr>
          <p:cNvPr id="7" name="Chart 6">
            <a:extLst>
              <a:ext uri="{FF2B5EF4-FFF2-40B4-BE49-F238E27FC236}">
                <a16:creationId xmlns:a16="http://schemas.microsoft.com/office/drawing/2014/main" id="{E16115AA-3E99-4FC9-86F6-49F97405CA95}"/>
              </a:ext>
            </a:extLst>
          </p:cNvPr>
          <p:cNvGraphicFramePr/>
          <p:nvPr>
            <p:extLst>
              <p:ext uri="{D42A27DB-BD31-4B8C-83A1-F6EECF244321}">
                <p14:modId xmlns:p14="http://schemas.microsoft.com/office/powerpoint/2010/main" val="283768628"/>
              </p:ext>
            </p:extLst>
          </p:nvPr>
        </p:nvGraphicFramePr>
        <p:xfrm>
          <a:off x="6513534" y="391440"/>
          <a:ext cx="4317305" cy="3479101"/>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7B0C01BE-FAB1-4091-8948-8E331DB0A164}"/>
              </a:ext>
            </a:extLst>
          </p:cNvPr>
          <p:cNvSpPr txBox="1"/>
          <p:nvPr/>
        </p:nvSpPr>
        <p:spPr>
          <a:xfrm>
            <a:off x="787430" y="438410"/>
            <a:ext cx="5308570" cy="461665"/>
          </a:xfrm>
          <a:prstGeom prst="rect">
            <a:avLst/>
          </a:prstGeom>
          <a:noFill/>
        </p:spPr>
        <p:txBody>
          <a:bodyPr wrap="square" rtlCol="0">
            <a:spAutoFit/>
          </a:bodyPr>
          <a:lstStyle/>
          <a:p>
            <a:r>
              <a:rPr lang="en-IN" sz="2400" b="1" dirty="0">
                <a:solidFill>
                  <a:schemeClr val="accent2">
                    <a:lumMod val="50000"/>
                  </a:schemeClr>
                </a:solidFill>
              </a:rPr>
              <a:t>MARKET ANALYSIS OF HUL</a:t>
            </a:r>
          </a:p>
        </p:txBody>
      </p:sp>
      <p:sp>
        <p:nvSpPr>
          <p:cNvPr id="11" name="TextBox 10">
            <a:extLst>
              <a:ext uri="{FF2B5EF4-FFF2-40B4-BE49-F238E27FC236}">
                <a16:creationId xmlns:a16="http://schemas.microsoft.com/office/drawing/2014/main" id="{14BD6990-A905-45E1-9817-326DE2D65595}"/>
              </a:ext>
            </a:extLst>
          </p:cNvPr>
          <p:cNvSpPr txBox="1"/>
          <p:nvPr/>
        </p:nvSpPr>
        <p:spPr>
          <a:xfrm>
            <a:off x="787430" y="1062914"/>
            <a:ext cx="5053875" cy="5509200"/>
          </a:xfrm>
          <a:prstGeom prst="rect">
            <a:avLst/>
          </a:prstGeom>
          <a:noFill/>
        </p:spPr>
        <p:txBody>
          <a:bodyPr wrap="square" rtlCol="0">
            <a:spAutoFit/>
          </a:bodyPr>
          <a:lstStyle/>
          <a:p>
            <a:pPr marL="285750" indent="-285750" algn="just">
              <a:buFont typeface="Arial" panose="020B0604020202020204" pitchFamily="34" charset="0"/>
              <a:buChar char="•"/>
            </a:pPr>
            <a:r>
              <a:rPr lang="en-US" i="1" dirty="0">
                <a:latin typeface="Arial" panose="020B0604020202020204" pitchFamily="34" charset="0"/>
                <a:cs typeface="Arial" panose="020B0604020202020204" pitchFamily="34" charset="0"/>
              </a:rPr>
              <a:t>The company</a:t>
            </a:r>
            <a:r>
              <a:rPr lang="en-US" b="0" i="1" dirty="0">
                <a:effectLst/>
                <a:latin typeface="Arial" panose="020B0604020202020204" pitchFamily="34" charset="0"/>
                <a:cs typeface="Arial" panose="020B0604020202020204" pitchFamily="34" charset="0"/>
              </a:rPr>
              <a:t> has about </a:t>
            </a:r>
            <a:r>
              <a:rPr lang="en-US" b="1" i="1" dirty="0">
                <a:solidFill>
                  <a:schemeClr val="tx2"/>
                </a:solidFill>
                <a:effectLst/>
                <a:latin typeface="Arial" panose="020B0604020202020204" pitchFamily="34" charset="0"/>
                <a:cs typeface="Arial" panose="020B0604020202020204" pitchFamily="34" charset="0"/>
              </a:rPr>
              <a:t>21,000 employees</a:t>
            </a:r>
            <a:r>
              <a:rPr lang="en-US" b="1" i="1" dirty="0">
                <a:effectLst/>
                <a:latin typeface="Arial" panose="020B0604020202020204" pitchFamily="34" charset="0"/>
                <a:cs typeface="Arial" panose="020B0604020202020204" pitchFamily="34" charset="0"/>
              </a:rPr>
              <a:t> </a:t>
            </a:r>
            <a:r>
              <a:rPr lang="en-US" b="0" i="1" dirty="0">
                <a:effectLst/>
                <a:latin typeface="Arial" panose="020B0604020202020204" pitchFamily="34" charset="0"/>
                <a:cs typeface="Arial" panose="020B0604020202020204" pitchFamily="34" charset="0"/>
              </a:rPr>
              <a:t>and had sales of </a:t>
            </a:r>
            <a:r>
              <a:rPr lang="en-US" b="1" i="1" dirty="0">
                <a:solidFill>
                  <a:schemeClr val="tx2"/>
                </a:solidFill>
                <a:effectLst/>
                <a:latin typeface="Arial" panose="020B0604020202020204" pitchFamily="34" charset="0"/>
                <a:cs typeface="Arial" panose="020B0604020202020204" pitchFamily="34" charset="0"/>
              </a:rPr>
              <a:t>INR 38,273 crores</a:t>
            </a:r>
            <a:r>
              <a:rPr lang="en-US" b="0" i="1" dirty="0">
                <a:solidFill>
                  <a:schemeClr val="tx2"/>
                </a:solidFill>
                <a:effectLst/>
                <a:latin typeface="Arial" panose="020B0604020202020204" pitchFamily="34" charset="0"/>
                <a:cs typeface="Arial" panose="020B0604020202020204" pitchFamily="34" charset="0"/>
              </a:rPr>
              <a:t> </a:t>
            </a:r>
            <a:r>
              <a:rPr lang="en-US" b="0" i="1" dirty="0">
                <a:effectLst/>
                <a:latin typeface="Arial" panose="020B0604020202020204" pitchFamily="34" charset="0"/>
                <a:cs typeface="Arial" panose="020B0604020202020204" pitchFamily="34" charset="0"/>
              </a:rPr>
              <a:t>(the financial year 2019-20).</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The company has about </a:t>
            </a:r>
            <a:r>
              <a:rPr lang="en-IN" b="1" i="1" dirty="0">
                <a:solidFill>
                  <a:schemeClr val="tx2"/>
                </a:solidFill>
                <a:latin typeface="Arial" panose="020B0604020202020204" pitchFamily="34" charset="0"/>
                <a:cs typeface="Arial" panose="020B0604020202020204" pitchFamily="34" charset="0"/>
              </a:rPr>
              <a:t>31 </a:t>
            </a:r>
            <a:r>
              <a:rPr lang="en-US" b="1" i="1" dirty="0">
                <a:solidFill>
                  <a:schemeClr val="tx2"/>
                </a:solidFill>
                <a:latin typeface="Arial" panose="020B0604020202020204" pitchFamily="34" charset="0"/>
                <a:cs typeface="Arial" panose="020B0604020202020204" pitchFamily="34" charset="0"/>
              </a:rPr>
              <a:t>company-owned factories </a:t>
            </a:r>
            <a:r>
              <a:rPr lang="en-US" i="1" dirty="0">
                <a:latin typeface="Arial" panose="020B0604020202020204" pitchFamily="34" charset="0"/>
                <a:cs typeface="Arial" panose="020B0604020202020204" pitchFamily="34" charset="0"/>
              </a:rPr>
              <a:t>and </a:t>
            </a:r>
            <a:r>
              <a:rPr lang="en-US" b="1" i="1" dirty="0">
                <a:solidFill>
                  <a:schemeClr val="tx2"/>
                </a:solidFill>
                <a:latin typeface="Arial" panose="020B0604020202020204" pitchFamily="34" charset="0"/>
                <a:cs typeface="Arial" panose="020B0604020202020204" pitchFamily="34" charset="0"/>
              </a:rPr>
              <a:t>15 offices</a:t>
            </a:r>
            <a:r>
              <a:rPr lang="en-US" b="1" i="1"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spread across India.</a:t>
            </a:r>
          </a:p>
          <a:p>
            <a:pPr marL="285750" indent="-285750" algn="just">
              <a:buFont typeface="Arial" panose="020B0604020202020204" pitchFamily="34" charset="0"/>
              <a:buChar char="•"/>
            </a:pPr>
            <a:r>
              <a:rPr lang="en-IN" b="0" i="1" dirty="0">
                <a:effectLst/>
                <a:latin typeface="Arial" panose="020B0604020202020204" pitchFamily="34" charset="0"/>
                <a:cs typeface="Arial" panose="020B0604020202020204" pitchFamily="34" charset="0"/>
              </a:rPr>
              <a:t>HULs product portfolio includes leading household brands such as Lux, Surf Excel</a:t>
            </a:r>
            <a:r>
              <a:rPr lang="en-IN" i="1" dirty="0">
                <a:latin typeface="Arial" panose="020B0604020202020204" pitchFamily="34" charset="0"/>
                <a:cs typeface="Arial" panose="020B0604020202020204" pitchFamily="34" charset="0"/>
              </a:rPr>
              <a:t>, </a:t>
            </a:r>
            <a:r>
              <a:rPr lang="en-IN" b="0" i="1" dirty="0">
                <a:effectLst/>
                <a:latin typeface="Arial" panose="020B0604020202020204" pitchFamily="34" charset="0"/>
                <a:cs typeface="Arial" panose="020B0604020202020204" pitchFamily="34" charset="0"/>
              </a:rPr>
              <a:t>Fair &amp; Lovely, Vaseline, </a:t>
            </a:r>
            <a:r>
              <a:rPr lang="en-IN" b="0" i="1" dirty="0" err="1">
                <a:effectLst/>
                <a:latin typeface="Arial" panose="020B0604020202020204" pitchFamily="34" charset="0"/>
                <a:cs typeface="Arial" panose="020B0604020202020204" pitchFamily="34" charset="0"/>
              </a:rPr>
              <a:t>Lakme</a:t>
            </a:r>
            <a:r>
              <a:rPr lang="en-IN" b="0" i="1" dirty="0">
                <a:effectLst/>
                <a:latin typeface="Arial" panose="020B0604020202020204" pitchFamily="34" charset="0"/>
                <a:cs typeface="Arial" panose="020B0604020202020204" pitchFamily="34" charset="0"/>
              </a:rPr>
              <a:t>, Dove, Clinic Plus, </a:t>
            </a:r>
            <a:r>
              <a:rPr lang="en-IN" b="0" i="1" dirty="0" err="1">
                <a:effectLst/>
                <a:latin typeface="Arial" panose="020B0604020202020204" pitchFamily="34" charset="0"/>
                <a:cs typeface="Arial" panose="020B0604020202020204" pitchFamily="34" charset="0"/>
              </a:rPr>
              <a:t>Sunsilk</a:t>
            </a:r>
            <a:r>
              <a:rPr lang="en-IN" b="0" i="1" dirty="0">
                <a:effectLst/>
                <a:latin typeface="Arial" panose="020B0604020202020204" pitchFamily="34" charset="0"/>
                <a:cs typeface="Arial" panose="020B0604020202020204" pitchFamily="34" charset="0"/>
              </a:rPr>
              <a:t>, Closeup, Axe, Brooke Bond, </a:t>
            </a:r>
            <a:r>
              <a:rPr lang="en-IN" b="0" i="1" dirty="0" err="1">
                <a:effectLst/>
                <a:latin typeface="Arial" panose="020B0604020202020204" pitchFamily="34" charset="0"/>
                <a:cs typeface="Arial" panose="020B0604020202020204" pitchFamily="34" charset="0"/>
              </a:rPr>
              <a:t>Kwality</a:t>
            </a:r>
            <a:r>
              <a:rPr lang="en-IN" b="0" i="1" dirty="0">
                <a:effectLst/>
                <a:latin typeface="Arial" panose="020B0604020202020204" pitchFamily="34" charset="0"/>
                <a:cs typeface="Arial" panose="020B0604020202020204" pitchFamily="34" charset="0"/>
              </a:rPr>
              <a:t> Walls and </a:t>
            </a:r>
            <a:r>
              <a:rPr lang="en-IN" b="0" i="1" dirty="0" err="1">
                <a:solidFill>
                  <a:schemeClr val="tx2"/>
                </a:solidFill>
                <a:effectLst/>
                <a:latin typeface="Arial" panose="020B0604020202020204" pitchFamily="34" charset="0"/>
                <a:cs typeface="Arial" panose="020B0604020202020204" pitchFamily="34" charset="0"/>
              </a:rPr>
              <a:t>Pureit</a:t>
            </a:r>
            <a:r>
              <a:rPr lang="en-IN" i="1" dirty="0">
                <a:solidFill>
                  <a:schemeClr val="tx2"/>
                </a:solidFill>
                <a:latin typeface="Arial" panose="020B0604020202020204" pitchFamily="34" charset="0"/>
                <a:cs typeface="Arial" panose="020B0604020202020204" pitchFamily="34" charset="0"/>
              </a:rPr>
              <a:t> </a:t>
            </a:r>
            <a:r>
              <a:rPr lang="en-IN" i="1" dirty="0">
                <a:latin typeface="Arial" panose="020B0604020202020204" pitchFamily="34" charset="0"/>
                <a:cs typeface="Arial" panose="020B0604020202020204" pitchFamily="34" charset="0"/>
              </a:rPr>
              <a:t>and many more</a:t>
            </a:r>
            <a:r>
              <a:rPr lang="en-IN" i="1" dirty="0">
                <a:solidFill>
                  <a:schemeClr val="tx2"/>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b="0" i="1" dirty="0">
              <a:effectLst/>
              <a:latin typeface="Arial" panose="020B0604020202020204" pitchFamily="34" charset="0"/>
              <a:cs typeface="Arial" panose="020B0604020202020204" pitchFamily="34" charset="0"/>
            </a:endParaRPr>
          </a:p>
          <a:p>
            <a:pPr algn="just"/>
            <a:r>
              <a:rPr lang="en-IN" sz="2800" dirty="0" err="1">
                <a:solidFill>
                  <a:schemeClr val="accent2">
                    <a:lumMod val="50000"/>
                  </a:schemeClr>
                </a:solidFill>
                <a:latin typeface="Corbel" panose="020B0503020204020204" pitchFamily="34" charset="0"/>
                <a:cs typeface="Arial" panose="020B0604020202020204" pitchFamily="34" charset="0"/>
              </a:rPr>
              <a:t>Pureit</a:t>
            </a:r>
            <a:r>
              <a:rPr lang="en-IN" i="1" dirty="0">
                <a:latin typeface="Arial" panose="020B0604020202020204" pitchFamily="34" charset="0"/>
                <a:cs typeface="Arial" panose="020B0604020202020204" pitchFamily="34" charset="0"/>
              </a:rPr>
              <a:t> is </a:t>
            </a:r>
            <a:r>
              <a:rPr lang="en-US" sz="1800" b="0" i="1" dirty="0">
                <a:effectLst/>
                <a:latin typeface="Arial" panose="020B0604020202020204" pitchFamily="34" charset="0"/>
                <a:cs typeface="Arial" panose="020B0604020202020204" pitchFamily="34" charset="0"/>
              </a:rPr>
              <a:t>the world’s most advanced range of in-home water purifiers.</a:t>
            </a:r>
          </a:p>
          <a:p>
            <a:pPr marL="285750" indent="-285750" algn="just">
              <a:buFont typeface="Arial" panose="020B0604020202020204" pitchFamily="34" charset="0"/>
              <a:buChar char="•"/>
            </a:pPr>
            <a:r>
              <a:rPr lang="en-US" b="0" i="1" dirty="0">
                <a:effectLst/>
                <a:latin typeface="Arial" panose="020B0604020202020204" pitchFamily="34" charset="0"/>
                <a:cs typeface="Arial" panose="020B0604020202020204" pitchFamily="34" charset="0"/>
              </a:rPr>
              <a:t>It's tagline and claim is that its </a:t>
            </a:r>
            <a:r>
              <a:rPr lang="en-US" b="1" i="1" dirty="0">
                <a:effectLst/>
                <a:latin typeface="Arial" panose="020B0604020202020204" pitchFamily="34" charset="0"/>
                <a:cs typeface="Arial" panose="020B0604020202020204" pitchFamily="34" charset="0"/>
              </a:rPr>
              <a:t>water</a:t>
            </a:r>
            <a:r>
              <a:rPr lang="en-US" b="0" i="1" dirty="0">
                <a:effectLst/>
                <a:latin typeface="Arial" panose="020B0604020202020204" pitchFamily="34" charset="0"/>
                <a:cs typeface="Arial" panose="020B0604020202020204" pitchFamily="34" charset="0"/>
              </a:rPr>
              <a:t> is </a:t>
            </a:r>
            <a:r>
              <a:rPr lang="en-US" b="1" i="1" dirty="0">
                <a:effectLst/>
                <a:latin typeface="Arial" panose="020B0604020202020204" pitchFamily="34" charset="0"/>
                <a:cs typeface="Arial" panose="020B0604020202020204" pitchFamily="34" charset="0"/>
              </a:rPr>
              <a:t>'as safe as boiled water’.</a:t>
            </a:r>
          </a:p>
          <a:p>
            <a:pPr algn="just"/>
            <a:endParaRPr lang="en-US" sz="1200" b="1" i="1" dirty="0">
              <a:latin typeface="Arial" panose="020B0604020202020204" pitchFamily="34" charset="0"/>
              <a:cs typeface="Arial" panose="020B0604020202020204" pitchFamily="34" charset="0"/>
            </a:endParaRPr>
          </a:p>
          <a:p>
            <a:pPr algn="just"/>
            <a:r>
              <a:rPr lang="en-US" sz="1400" dirty="0">
                <a:solidFill>
                  <a:schemeClr val="accent5">
                    <a:lumMod val="50000"/>
                  </a:schemeClr>
                </a:solidFill>
                <a:latin typeface="Univers" panose="020B0503020202020204" pitchFamily="34" charset="0"/>
                <a:cs typeface="Arial" panose="020B0604020202020204" pitchFamily="34" charset="0"/>
              </a:rPr>
              <a:t>Website: https://www.pureitwater.com</a:t>
            </a:r>
            <a:endParaRPr lang="en-US" sz="1600" i="1" dirty="0">
              <a:latin typeface="Arial" panose="020B0604020202020204" pitchFamily="34" charset="0"/>
              <a:cs typeface="Arial" panose="020B0604020202020204" pitchFamily="34" charset="0"/>
            </a:endParaRPr>
          </a:p>
          <a:p>
            <a:endParaRPr lang="en-US" sz="1600" i="1" dirty="0">
              <a:latin typeface="Arial" panose="020B0604020202020204" pitchFamily="34" charset="0"/>
              <a:cs typeface="Arial" panose="020B0604020202020204" pitchFamily="34" charset="0"/>
            </a:endParaRPr>
          </a:p>
        </p:txBody>
      </p:sp>
      <p:graphicFrame>
        <p:nvGraphicFramePr>
          <p:cNvPr id="14" name="Chart 13">
            <a:extLst>
              <a:ext uri="{FF2B5EF4-FFF2-40B4-BE49-F238E27FC236}">
                <a16:creationId xmlns:a16="http://schemas.microsoft.com/office/drawing/2014/main" id="{D65658FB-7C37-4294-939A-97EF9370D49E}"/>
              </a:ext>
            </a:extLst>
          </p:cNvPr>
          <p:cNvGraphicFramePr/>
          <p:nvPr>
            <p:extLst>
              <p:ext uri="{D42A27DB-BD31-4B8C-83A1-F6EECF244321}">
                <p14:modId xmlns:p14="http://schemas.microsoft.com/office/powerpoint/2010/main" val="3569989031"/>
              </p:ext>
            </p:extLst>
          </p:nvPr>
        </p:nvGraphicFramePr>
        <p:xfrm>
          <a:off x="6350696" y="3870541"/>
          <a:ext cx="5173249" cy="2596019"/>
        </p:xfrm>
        <a:graphic>
          <a:graphicData uri="http://schemas.openxmlformats.org/drawingml/2006/chart">
            <c:chart xmlns:c="http://schemas.openxmlformats.org/drawingml/2006/chart" xmlns:r="http://schemas.openxmlformats.org/officeDocument/2006/relationships" r:id="rId3"/>
          </a:graphicData>
        </a:graphic>
      </p:graphicFrame>
      <p:pic>
        <p:nvPicPr>
          <p:cNvPr id="13" name="Picture 12">
            <a:extLst>
              <a:ext uri="{FF2B5EF4-FFF2-40B4-BE49-F238E27FC236}">
                <a16:creationId xmlns:a16="http://schemas.microsoft.com/office/drawing/2014/main" id="{8E53F3D7-9D0F-4D7E-AC78-AF4CA80DE272}"/>
              </a:ext>
            </a:extLst>
          </p:cNvPr>
          <p:cNvPicPr>
            <a:picLocks noChangeAspect="1"/>
          </p:cNvPicPr>
          <p:nvPr/>
        </p:nvPicPr>
        <p:blipFill>
          <a:blip r:embed="rId4"/>
          <a:stretch>
            <a:fillRect/>
          </a:stretch>
        </p:blipFill>
        <p:spPr>
          <a:xfrm>
            <a:off x="11085534" y="81154"/>
            <a:ext cx="1055624" cy="689927"/>
          </a:xfrm>
          <a:prstGeom prst="rect">
            <a:avLst/>
          </a:prstGeom>
        </p:spPr>
      </p:pic>
    </p:spTree>
    <p:extLst>
      <p:ext uri="{BB962C8B-B14F-4D97-AF65-F5344CB8AC3E}">
        <p14:creationId xmlns:p14="http://schemas.microsoft.com/office/powerpoint/2010/main" val="27511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1164920" y="1277654"/>
            <a:ext cx="4371583" cy="4797469"/>
          </a:xfrm>
        </p:spPr>
        <p:txBody>
          <a:bodyPr>
            <a:normAutofit lnSpcReduction="10000"/>
          </a:bodyPr>
          <a:lstStyle/>
          <a:p>
            <a:r>
              <a:rPr lang="en-US" sz="1800" b="0" i="1" dirty="0" err="1">
                <a:effectLst/>
                <a:latin typeface="Arial" panose="020B0604020202020204" pitchFamily="34" charset="0"/>
                <a:cs typeface="Arial" panose="020B0604020202020204" pitchFamily="34" charset="0"/>
              </a:rPr>
              <a:t>Pureit</a:t>
            </a:r>
            <a:r>
              <a:rPr lang="en-US" sz="1800" b="0" i="1" dirty="0">
                <a:effectLst/>
                <a:latin typeface="Arial" panose="020B0604020202020204" pitchFamily="34" charset="0"/>
                <a:cs typeface="Arial" panose="020B0604020202020204" pitchFamily="34" charset="0"/>
              </a:rPr>
              <a:t> ensures that you get the level of safe drinking water that meets US Environmental Protection Agency norms from the first liter to the last.</a:t>
            </a:r>
            <a:endParaRPr lang="en-US" sz="1800" i="1" dirty="0">
              <a:latin typeface="Arial" panose="020B0604020202020204" pitchFamily="34" charset="0"/>
              <a:cs typeface="Arial" panose="020B0604020202020204" pitchFamily="34" charset="0"/>
            </a:endParaRPr>
          </a:p>
          <a:p>
            <a:r>
              <a:rPr lang="en-US" sz="1800" b="0" i="1" dirty="0">
                <a:effectLst/>
                <a:latin typeface="Arial" panose="020B0604020202020204" pitchFamily="34" charset="0"/>
                <a:cs typeface="Arial" panose="020B0604020202020204" pitchFamily="34" charset="0"/>
              </a:rPr>
              <a:t>It aims to provi</a:t>
            </a:r>
            <a:r>
              <a:rPr lang="en-US" sz="1800" i="1" dirty="0">
                <a:latin typeface="Arial" panose="020B0604020202020204" pitchFamily="34" charset="0"/>
                <a:cs typeface="Arial" panose="020B0604020202020204" pitchFamily="34" charset="0"/>
              </a:rPr>
              <a:t>de </a:t>
            </a:r>
            <a:r>
              <a:rPr lang="en-US" sz="1800" b="0" i="1" dirty="0">
                <a:effectLst/>
                <a:latin typeface="Arial" panose="020B0604020202020204" pitchFamily="34" charset="0"/>
                <a:cs typeface="Arial" panose="020B0604020202020204" pitchFamily="34" charset="0"/>
              </a:rPr>
              <a:t>complete protection from all water-borne diseases, unmatched convenience and affordability.</a:t>
            </a:r>
          </a:p>
          <a:p>
            <a:r>
              <a:rPr lang="en-US" sz="1800" b="0" i="1" dirty="0">
                <a:effectLst/>
                <a:latin typeface="Arial" panose="020B0604020202020204" pitchFamily="34" charset="0"/>
                <a:cs typeface="Arial" panose="020B0604020202020204" pitchFamily="34" charset="0"/>
              </a:rPr>
              <a:t>A ‘Water Team’ was assigned for the design and development of the product lead by Yuri Jain than VP at HUL in 2000.</a:t>
            </a:r>
          </a:p>
          <a:p>
            <a:r>
              <a:rPr lang="en-US" sz="1800" i="1" dirty="0">
                <a:latin typeface="Arial" panose="020B0604020202020204" pitchFamily="34" charset="0"/>
                <a:cs typeface="Arial" panose="020B0604020202020204" pitchFamily="34" charset="0"/>
              </a:rPr>
              <a:t>I</a:t>
            </a:r>
            <a:r>
              <a:rPr lang="en-US" sz="1800" b="0" i="1" dirty="0">
                <a:effectLst/>
                <a:latin typeface="Arial" panose="020B0604020202020204" pitchFamily="34" charset="0"/>
                <a:cs typeface="Arial" panose="020B0604020202020204" pitchFamily="34" charset="0"/>
              </a:rPr>
              <a:t>t took roughly 200 design changes spanning four years to resolve them all and finally, </a:t>
            </a:r>
            <a:r>
              <a:rPr lang="en-US" sz="1800" b="0" i="1" dirty="0" err="1">
                <a:effectLst/>
                <a:latin typeface="Arial" panose="020B0604020202020204" pitchFamily="34" charset="0"/>
                <a:cs typeface="Arial" panose="020B0604020202020204" pitchFamily="34" charset="0"/>
              </a:rPr>
              <a:t>Pureit</a:t>
            </a:r>
            <a:r>
              <a:rPr lang="en-US" sz="1800" i="1" dirty="0">
                <a:latin typeface="Arial" panose="020B0604020202020204" pitchFamily="34" charset="0"/>
                <a:cs typeface="Arial" panose="020B0604020202020204" pitchFamily="34" charset="0"/>
              </a:rPr>
              <a:t> </a:t>
            </a:r>
            <a:r>
              <a:rPr lang="en-US" sz="1800" b="0" i="1" dirty="0">
                <a:effectLst/>
                <a:latin typeface="Arial" panose="020B0604020202020204" pitchFamily="34" charset="0"/>
                <a:cs typeface="Arial" panose="020B0604020202020204" pitchFamily="34" charset="0"/>
              </a:rPr>
              <a:t>launched in 2004, test marketed from 2005-2007, and taken national in 2008.</a:t>
            </a:r>
          </a:p>
          <a:p>
            <a:r>
              <a:rPr lang="en-US" sz="1800" i="1" dirty="0">
                <a:latin typeface="Arial" panose="020B0604020202020204" pitchFamily="34" charset="0"/>
                <a:cs typeface="Arial" panose="020B0604020202020204" pitchFamily="34" charset="0"/>
              </a:rPr>
              <a:t>Now it is sold in 8 countries worldwide.</a:t>
            </a:r>
          </a:p>
          <a:p>
            <a:endParaRPr lang="en-US" sz="1800" b="0" i="1" dirty="0">
              <a:effectLst/>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800" b="0" i="0" dirty="0">
              <a:effectLst/>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9CD8D479-8942-46E8-A226-A4E01F7A105C}" type="slidenum">
              <a:rPr lang="en-US" smtClean="0"/>
              <a:t>4</a:t>
            </a:fld>
            <a:endParaRPr lang="en-US" dirty="0"/>
          </a:p>
        </p:txBody>
      </p:sp>
      <p:sp>
        <p:nvSpPr>
          <p:cNvPr id="8" name="Date Placeholder 7"/>
          <p:cNvSpPr>
            <a:spLocks noGrp="1"/>
          </p:cNvSpPr>
          <p:nvPr>
            <p:ph type="dt" sz="half" idx="10"/>
          </p:nvPr>
        </p:nvSpPr>
        <p:spPr/>
        <p:txBody>
          <a:bodyPr/>
          <a:lstStyle/>
          <a:p>
            <a:fld id="{94C81B4D-F060-418E-A958-B2BDC1A258F8}" type="datetime1">
              <a:rPr lang="en-US" smtClean="0"/>
              <a:pPr/>
              <a:t>7/20/2022</a:t>
            </a:fld>
            <a:endParaRPr lang="en-US" dirty="0"/>
          </a:p>
        </p:txBody>
      </p:sp>
      <p:sp>
        <p:nvSpPr>
          <p:cNvPr id="9" name="Footer Placeholder 8"/>
          <p:cNvSpPr>
            <a:spLocks noGrp="1"/>
          </p:cNvSpPr>
          <p:nvPr>
            <p:ph type="ftr" sz="quarter" idx="11"/>
          </p:nvPr>
        </p:nvSpPr>
        <p:spPr/>
        <p:txBody>
          <a:bodyPr/>
          <a:lstStyle/>
          <a:p>
            <a:r>
              <a:rPr lang="en-IN" sz="1100" dirty="0">
                <a:solidFill>
                  <a:schemeClr val="tx1"/>
                </a:solidFill>
              </a:rPr>
              <a:t>SUPPLY CHAIN MANAGEMENT IN PUREIT, HINDUSTAN UNILEVER LIMITED </a:t>
            </a:r>
          </a:p>
        </p:txBody>
      </p:sp>
      <p:sp>
        <p:nvSpPr>
          <p:cNvPr id="11" name="TextBox 10">
            <a:extLst>
              <a:ext uri="{FF2B5EF4-FFF2-40B4-BE49-F238E27FC236}">
                <a16:creationId xmlns:a16="http://schemas.microsoft.com/office/drawing/2014/main" id="{051AAE21-BF66-48B7-904D-17B01F129749}"/>
              </a:ext>
            </a:extLst>
          </p:cNvPr>
          <p:cNvSpPr txBox="1"/>
          <p:nvPr/>
        </p:nvSpPr>
        <p:spPr>
          <a:xfrm>
            <a:off x="953734" y="605668"/>
            <a:ext cx="9557359" cy="461665"/>
          </a:xfrm>
          <a:prstGeom prst="rect">
            <a:avLst/>
          </a:prstGeom>
          <a:noFill/>
        </p:spPr>
        <p:txBody>
          <a:bodyPr wrap="square" rtlCol="0">
            <a:spAutoFit/>
          </a:bodyPr>
          <a:lstStyle/>
          <a:p>
            <a:r>
              <a:rPr lang="en-IN" sz="2400" b="1" dirty="0">
                <a:solidFill>
                  <a:schemeClr val="accent2">
                    <a:lumMod val="50000"/>
                  </a:schemeClr>
                </a:solidFill>
                <a:latin typeface="+mj-lt"/>
              </a:rPr>
              <a:t>PRODUCT DEVELOPMENT AND MARKET TESTING</a:t>
            </a:r>
          </a:p>
        </p:txBody>
      </p:sp>
      <mc:AlternateContent xmlns:mc="http://schemas.openxmlformats.org/markup-compatibility/2006" xmlns:cx4="http://schemas.microsoft.com/office/drawing/2016/5/10/chartex">
        <mc:Choice Requires="cx4">
          <p:graphicFrame>
            <p:nvGraphicFramePr>
              <p:cNvPr id="12" name="Content Placeholder 9">
                <a:extLst>
                  <a:ext uri="{FF2B5EF4-FFF2-40B4-BE49-F238E27FC236}">
                    <a16:creationId xmlns:a16="http://schemas.microsoft.com/office/drawing/2014/main" id="{4DC433FA-86D6-4F52-93EF-BFC1B01153CE}"/>
                  </a:ext>
                </a:extLst>
              </p:cNvPr>
              <p:cNvGraphicFramePr>
                <a:graphicFrameLocks/>
              </p:cNvGraphicFramePr>
              <p:nvPr>
                <p:extLst>
                  <p:ext uri="{D42A27DB-BD31-4B8C-83A1-F6EECF244321}">
                    <p14:modId xmlns:p14="http://schemas.microsoft.com/office/powerpoint/2010/main" val="1637856432"/>
                  </p:ext>
                </p:extLst>
              </p:nvPr>
            </p:nvGraphicFramePr>
            <p:xfrm>
              <a:off x="4914660" y="1108554"/>
              <a:ext cx="7114784" cy="4471792"/>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2" name="Content Placeholder 9">
                <a:extLst>
                  <a:ext uri="{FF2B5EF4-FFF2-40B4-BE49-F238E27FC236}">
                    <a16:creationId xmlns:a16="http://schemas.microsoft.com/office/drawing/2014/main" id="{4DC433FA-86D6-4F52-93EF-BFC1B01153CE}"/>
                  </a:ext>
                </a:extLst>
              </p:cNvPr>
              <p:cNvPicPr>
                <a:picLocks noGrp="1" noRot="1" noChangeAspect="1" noMove="1" noResize="1" noEditPoints="1" noAdjustHandles="1" noChangeArrowheads="1" noChangeShapeType="1"/>
              </p:cNvPicPr>
              <p:nvPr/>
            </p:nvPicPr>
            <p:blipFill>
              <a:blip r:embed="rId3"/>
              <a:stretch>
                <a:fillRect/>
              </a:stretch>
            </p:blipFill>
            <p:spPr>
              <a:xfrm>
                <a:off x="4914660" y="1108554"/>
                <a:ext cx="7114784" cy="4471792"/>
              </a:xfrm>
              <a:prstGeom prst="rect">
                <a:avLst/>
              </a:prstGeom>
            </p:spPr>
          </p:pic>
        </mc:Fallback>
      </mc:AlternateContent>
      <p:sp>
        <p:nvSpPr>
          <p:cNvPr id="2" name="TextBox 1">
            <a:extLst>
              <a:ext uri="{FF2B5EF4-FFF2-40B4-BE49-F238E27FC236}">
                <a16:creationId xmlns:a16="http://schemas.microsoft.com/office/drawing/2014/main" id="{B106F30E-E116-4E80-BE14-4A52EBA63E96}"/>
              </a:ext>
            </a:extLst>
          </p:cNvPr>
          <p:cNvSpPr txBox="1"/>
          <p:nvPr/>
        </p:nvSpPr>
        <p:spPr>
          <a:xfrm>
            <a:off x="6096000" y="5580346"/>
            <a:ext cx="5265107" cy="369332"/>
          </a:xfrm>
          <a:prstGeom prst="rect">
            <a:avLst/>
          </a:prstGeom>
          <a:noFill/>
        </p:spPr>
        <p:txBody>
          <a:bodyPr wrap="square" rtlCol="0">
            <a:spAutoFit/>
          </a:bodyPr>
          <a:lstStyle/>
          <a:p>
            <a:pPr algn="ctr"/>
            <a:r>
              <a:rPr lang="en-IN" dirty="0">
                <a:solidFill>
                  <a:schemeClr val="accent5">
                    <a:lumMod val="50000"/>
                  </a:schemeClr>
                </a:solidFill>
              </a:rPr>
              <a:t>Current markets where HUL </a:t>
            </a:r>
            <a:r>
              <a:rPr lang="en-IN" dirty="0" err="1">
                <a:solidFill>
                  <a:schemeClr val="accent5">
                    <a:lumMod val="50000"/>
                  </a:schemeClr>
                </a:solidFill>
              </a:rPr>
              <a:t>Pureit</a:t>
            </a:r>
            <a:r>
              <a:rPr lang="en-IN" dirty="0">
                <a:solidFill>
                  <a:schemeClr val="accent5">
                    <a:lumMod val="50000"/>
                  </a:schemeClr>
                </a:solidFill>
              </a:rPr>
              <a:t> is sold.</a:t>
            </a:r>
          </a:p>
        </p:txBody>
      </p:sp>
      <p:pic>
        <p:nvPicPr>
          <p:cNvPr id="15" name="Picture 14">
            <a:extLst>
              <a:ext uri="{FF2B5EF4-FFF2-40B4-BE49-F238E27FC236}">
                <a16:creationId xmlns:a16="http://schemas.microsoft.com/office/drawing/2014/main" id="{C4D511A0-8A58-4C6E-9D94-CE867A6D8C65}"/>
              </a:ext>
            </a:extLst>
          </p:cNvPr>
          <p:cNvPicPr>
            <a:picLocks noChangeAspect="1"/>
          </p:cNvPicPr>
          <p:nvPr/>
        </p:nvPicPr>
        <p:blipFill>
          <a:blip r:embed="rId4"/>
          <a:stretch>
            <a:fillRect/>
          </a:stretch>
        </p:blipFill>
        <p:spPr>
          <a:xfrm>
            <a:off x="11085534" y="81154"/>
            <a:ext cx="1055624" cy="689927"/>
          </a:xfrm>
          <a:prstGeom prst="rect">
            <a:avLst/>
          </a:prstGeom>
        </p:spPr>
      </p:pic>
    </p:spTree>
    <p:extLst>
      <p:ext uri="{BB962C8B-B14F-4D97-AF65-F5344CB8AC3E}">
        <p14:creationId xmlns:p14="http://schemas.microsoft.com/office/powerpoint/2010/main" val="278833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CF3DC44-FB63-4603-94B7-47BB41626F82}"/>
              </a:ext>
            </a:extLst>
          </p:cNvPr>
          <p:cNvSpPr>
            <a:spLocks noGrp="1"/>
          </p:cNvSpPr>
          <p:nvPr>
            <p:ph type="sldNum" sz="quarter" idx="12"/>
          </p:nvPr>
        </p:nvSpPr>
        <p:spPr/>
        <p:txBody>
          <a:bodyPr/>
          <a:lstStyle/>
          <a:p>
            <a:fld id="{9CD8D479-8942-46E8-A226-A4E01F7A105C}" type="slidenum">
              <a:rPr lang="en-IN" smtClean="0"/>
              <a:t>5</a:t>
            </a:fld>
            <a:endParaRPr lang="en-IN" dirty="0"/>
          </a:p>
        </p:txBody>
      </p:sp>
      <p:sp>
        <p:nvSpPr>
          <p:cNvPr id="8" name="Date Placeholder 7">
            <a:extLst>
              <a:ext uri="{FF2B5EF4-FFF2-40B4-BE49-F238E27FC236}">
                <a16:creationId xmlns:a16="http://schemas.microsoft.com/office/drawing/2014/main" id="{731DF0C3-3B5D-49EB-8BD2-44D4468E02A1}"/>
              </a:ext>
            </a:extLst>
          </p:cNvPr>
          <p:cNvSpPr>
            <a:spLocks noGrp="1"/>
          </p:cNvSpPr>
          <p:nvPr>
            <p:ph type="dt" sz="half" idx="10"/>
          </p:nvPr>
        </p:nvSpPr>
        <p:spPr/>
        <p:txBody>
          <a:bodyPr/>
          <a:lstStyle/>
          <a:p>
            <a:fld id="{94C81B4D-F060-418E-A958-B2BDC1A258F8}" type="datetime1">
              <a:rPr lang="en-US" smtClean="0"/>
              <a:pPr/>
              <a:t>7/20/2022</a:t>
            </a:fld>
            <a:endParaRPr lang="en-US" dirty="0"/>
          </a:p>
        </p:txBody>
      </p:sp>
      <p:sp>
        <p:nvSpPr>
          <p:cNvPr id="9" name="Footer Placeholder 8">
            <a:extLst>
              <a:ext uri="{FF2B5EF4-FFF2-40B4-BE49-F238E27FC236}">
                <a16:creationId xmlns:a16="http://schemas.microsoft.com/office/drawing/2014/main" id="{0563E570-00F8-4023-AA96-B83DAD19C516}"/>
              </a:ext>
            </a:extLst>
          </p:cNvPr>
          <p:cNvSpPr>
            <a:spLocks noGrp="1"/>
          </p:cNvSpPr>
          <p:nvPr>
            <p:ph type="ftr" sz="quarter" idx="11"/>
          </p:nvPr>
        </p:nvSpPr>
        <p:spPr>
          <a:xfrm>
            <a:off x="1637716" y="6629400"/>
            <a:ext cx="9144259" cy="228600"/>
          </a:xfrm>
        </p:spPr>
        <p:txBody>
          <a:bodyPr/>
          <a:lstStyle/>
          <a:p>
            <a:r>
              <a:rPr lang="en-IN" sz="1100">
                <a:solidFill>
                  <a:schemeClr val="tx1"/>
                </a:solidFill>
              </a:rPr>
              <a:t>SUPPLY CHAIN MANAGEMENT IN PUREIT, HINDUSTAN UNILEVER LIMITED </a:t>
            </a:r>
            <a:endParaRPr lang="en-IN" sz="1100" dirty="0">
              <a:solidFill>
                <a:schemeClr val="tx1"/>
              </a:solidFill>
            </a:endParaRPr>
          </a:p>
        </p:txBody>
      </p:sp>
      <p:sp>
        <p:nvSpPr>
          <p:cNvPr id="12" name="TextBox 11">
            <a:extLst>
              <a:ext uri="{FF2B5EF4-FFF2-40B4-BE49-F238E27FC236}">
                <a16:creationId xmlns:a16="http://schemas.microsoft.com/office/drawing/2014/main" id="{3B052913-3CB2-4BFA-8471-390B42960918}"/>
              </a:ext>
            </a:extLst>
          </p:cNvPr>
          <p:cNvSpPr txBox="1"/>
          <p:nvPr/>
        </p:nvSpPr>
        <p:spPr>
          <a:xfrm>
            <a:off x="641960" y="982160"/>
            <a:ext cx="4255717" cy="4247317"/>
          </a:xfrm>
          <a:prstGeom prst="rect">
            <a:avLst/>
          </a:prstGeom>
          <a:noFill/>
        </p:spPr>
        <p:txBody>
          <a:bodyPr wrap="square">
            <a:spAutoFit/>
          </a:bodyPr>
          <a:lstStyle/>
          <a:p>
            <a:pPr marL="285750" indent="-285750">
              <a:buFont typeface="Arial" panose="020B0604020202020204" pitchFamily="34" charset="0"/>
              <a:buChar char="•"/>
            </a:pPr>
            <a:r>
              <a:rPr lang="en-US" sz="1800" i="1" dirty="0">
                <a:latin typeface="Arial" panose="020B0604020202020204" pitchFamily="34" charset="0"/>
                <a:cs typeface="Arial" panose="020B0604020202020204" pitchFamily="34" charset="0"/>
              </a:rPr>
              <a:t>The team had to face many challenges like:</a:t>
            </a:r>
          </a:p>
          <a:p>
            <a:pPr marL="285750" indent="-285750">
              <a:buFont typeface="Wingdings" panose="05000000000000000000" pitchFamily="2" charset="2"/>
              <a:buChar char="q"/>
            </a:pPr>
            <a:r>
              <a:rPr lang="en-US" sz="1800" i="1" dirty="0">
                <a:latin typeface="Arial" panose="020B0604020202020204" pitchFamily="34" charset="0"/>
                <a:cs typeface="Arial" panose="020B0604020202020204" pitchFamily="34" charset="0"/>
              </a:rPr>
              <a:t>learning how to use new materials,</a:t>
            </a:r>
          </a:p>
          <a:p>
            <a:pPr marL="285750" indent="-285750">
              <a:buFont typeface="Wingdings" panose="05000000000000000000" pitchFamily="2" charset="2"/>
              <a:buChar char="q"/>
            </a:pPr>
            <a:r>
              <a:rPr lang="en-US" sz="1800" i="1" dirty="0">
                <a:latin typeface="Arial" panose="020B0604020202020204" pitchFamily="34" charset="0"/>
                <a:cs typeface="Arial" panose="020B0604020202020204" pitchFamily="34" charset="0"/>
              </a:rPr>
              <a:t>how to source from new vendors around the world,</a:t>
            </a:r>
          </a:p>
          <a:p>
            <a:pPr marL="285750" indent="-285750">
              <a:buFont typeface="Wingdings" panose="05000000000000000000" pitchFamily="2" charset="2"/>
              <a:buChar char="q"/>
            </a:pPr>
            <a:r>
              <a:rPr lang="en-US" sz="1800" i="1" dirty="0">
                <a:latin typeface="Arial" panose="020B0604020202020204" pitchFamily="34" charset="0"/>
                <a:cs typeface="Arial" panose="020B0604020202020204" pitchFamily="34" charset="0"/>
              </a:rPr>
              <a:t>and how to develop new manufacturing competencies.</a:t>
            </a:r>
          </a:p>
          <a:p>
            <a:endParaRPr lang="en-US" sz="1800"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i="1" dirty="0">
                <a:latin typeface="Arial" panose="020B0604020202020204" pitchFamily="34" charset="0"/>
                <a:cs typeface="Arial" panose="020B0604020202020204" pitchFamily="34" charset="0"/>
              </a:rPr>
              <a:t>The purifier operates on the principle of gravity and deployed 4 stages of purification initially, now it comes with up to 7 stages of water purification, which includes RO, MF, UV and germ kill kit (GKK) developed by HUL indigenously.</a:t>
            </a:r>
          </a:p>
        </p:txBody>
      </p:sp>
      <p:graphicFrame>
        <p:nvGraphicFramePr>
          <p:cNvPr id="6" name="Diagram 5">
            <a:extLst>
              <a:ext uri="{FF2B5EF4-FFF2-40B4-BE49-F238E27FC236}">
                <a16:creationId xmlns:a16="http://schemas.microsoft.com/office/drawing/2014/main" id="{C2C97F98-7667-48EE-910E-CA6FE52514D2}"/>
              </a:ext>
            </a:extLst>
          </p:cNvPr>
          <p:cNvGraphicFramePr/>
          <p:nvPr>
            <p:extLst>
              <p:ext uri="{D42A27DB-BD31-4B8C-83A1-F6EECF244321}">
                <p14:modId xmlns:p14="http://schemas.microsoft.com/office/powerpoint/2010/main" val="2316224752"/>
              </p:ext>
            </p:extLst>
          </p:nvPr>
        </p:nvGraphicFramePr>
        <p:xfrm>
          <a:off x="5870531" y="771081"/>
          <a:ext cx="4255717" cy="5493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Picture 17">
            <a:extLst>
              <a:ext uri="{FF2B5EF4-FFF2-40B4-BE49-F238E27FC236}">
                <a16:creationId xmlns:a16="http://schemas.microsoft.com/office/drawing/2014/main" id="{C6E99EAE-2842-4C7E-BE8D-D514BF5C9F10}"/>
              </a:ext>
            </a:extLst>
          </p:cNvPr>
          <p:cNvPicPr>
            <a:picLocks noChangeAspect="1"/>
          </p:cNvPicPr>
          <p:nvPr/>
        </p:nvPicPr>
        <p:blipFill>
          <a:blip r:embed="rId7"/>
          <a:stretch>
            <a:fillRect/>
          </a:stretch>
        </p:blipFill>
        <p:spPr>
          <a:xfrm>
            <a:off x="11085534" y="81154"/>
            <a:ext cx="1055624" cy="689927"/>
          </a:xfrm>
          <a:prstGeom prst="rect">
            <a:avLst/>
          </a:prstGeom>
        </p:spPr>
      </p:pic>
    </p:spTree>
    <p:extLst>
      <p:ext uri="{BB962C8B-B14F-4D97-AF65-F5344CB8AC3E}">
        <p14:creationId xmlns:p14="http://schemas.microsoft.com/office/powerpoint/2010/main" val="69416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7733" y="228600"/>
            <a:ext cx="9144259" cy="866913"/>
          </a:xfrm>
        </p:spPr>
        <p:txBody>
          <a:bodyPr anchor="b">
            <a:normAutofit/>
          </a:bodyPr>
          <a:lstStyle/>
          <a:p>
            <a:pPr algn="ctr"/>
            <a:r>
              <a:rPr lang="en-US" dirty="0">
                <a:solidFill>
                  <a:schemeClr val="accent2">
                    <a:lumMod val="50000"/>
                  </a:schemeClr>
                </a:solidFill>
              </a:rPr>
              <a:t>BILL OF MATERIALS (BOM)</a:t>
            </a:r>
          </a:p>
        </p:txBody>
      </p:sp>
      <p:sp>
        <p:nvSpPr>
          <p:cNvPr id="3" name="Slide Number Placeholder 2"/>
          <p:cNvSpPr>
            <a:spLocks noGrp="1"/>
          </p:cNvSpPr>
          <p:nvPr>
            <p:ph type="sldNum" sz="quarter" idx="12"/>
          </p:nvPr>
        </p:nvSpPr>
        <p:spPr>
          <a:xfrm>
            <a:off x="0" y="6629400"/>
            <a:ext cx="410402" cy="228600"/>
          </a:xfrm>
        </p:spPr>
        <p:txBody>
          <a:bodyPr anchor="ctr">
            <a:normAutofit/>
          </a:bodyPr>
          <a:lstStyle/>
          <a:p>
            <a:pPr>
              <a:lnSpc>
                <a:spcPct val="90000"/>
              </a:lnSpc>
              <a:spcAft>
                <a:spcPts val="600"/>
              </a:spcAft>
            </a:pPr>
            <a:fld id="{9CD8D479-8942-46E8-A226-A4E01F7A105C}" type="slidenum">
              <a:rPr lang="en-US" sz="1000" smtClean="0"/>
              <a:pPr>
                <a:lnSpc>
                  <a:spcPct val="90000"/>
                </a:lnSpc>
                <a:spcAft>
                  <a:spcPts val="600"/>
                </a:spcAft>
              </a:pPr>
              <a:t>6</a:t>
            </a:fld>
            <a:endParaRPr lang="en-US" sz="1000"/>
          </a:p>
        </p:txBody>
      </p:sp>
      <p:sp>
        <p:nvSpPr>
          <p:cNvPr id="4" name="Date Placeholder 3"/>
          <p:cNvSpPr>
            <a:spLocks noGrp="1"/>
          </p:cNvSpPr>
          <p:nvPr>
            <p:ph type="dt" sz="half" idx="10"/>
          </p:nvPr>
        </p:nvSpPr>
        <p:spPr>
          <a:xfrm>
            <a:off x="453403" y="6629400"/>
            <a:ext cx="1000662" cy="228600"/>
          </a:xfrm>
        </p:spPr>
        <p:txBody>
          <a:bodyPr anchor="ctr">
            <a:normAutofit/>
          </a:bodyPr>
          <a:lstStyle/>
          <a:p>
            <a:pPr>
              <a:lnSpc>
                <a:spcPct val="90000"/>
              </a:lnSpc>
              <a:spcAft>
                <a:spcPts val="600"/>
              </a:spcAft>
            </a:pPr>
            <a:fld id="{9386AC23-C97B-41FB-9B89-C7FE0FB631CA}" type="datetime1">
              <a:rPr lang="en-US" sz="1000" smtClean="0"/>
              <a:pPr>
                <a:lnSpc>
                  <a:spcPct val="90000"/>
                </a:lnSpc>
                <a:spcAft>
                  <a:spcPts val="600"/>
                </a:spcAft>
              </a:pPr>
              <a:t>7/20/2022</a:t>
            </a:fld>
            <a:endParaRPr lang="en-US" sz="1000"/>
          </a:p>
        </p:txBody>
      </p:sp>
      <p:sp>
        <p:nvSpPr>
          <p:cNvPr id="5" name="Footer Placeholder 4"/>
          <p:cNvSpPr>
            <a:spLocks noGrp="1"/>
          </p:cNvSpPr>
          <p:nvPr>
            <p:ph type="ftr" sz="quarter" idx="11"/>
          </p:nvPr>
        </p:nvSpPr>
        <p:spPr>
          <a:xfrm>
            <a:off x="1637716" y="6629400"/>
            <a:ext cx="9144259" cy="228600"/>
          </a:xfrm>
        </p:spPr>
        <p:txBody>
          <a:bodyPr anchor="ctr">
            <a:normAutofit lnSpcReduction="10000"/>
          </a:bodyPr>
          <a:lstStyle/>
          <a:p>
            <a:r>
              <a:rPr lang="en-IN" sz="1000">
                <a:solidFill>
                  <a:schemeClr val="tx1"/>
                </a:solidFill>
              </a:rPr>
              <a:t>SUPPLY CHAIN MANAGEMENT IN PUREIT, HINDUSTAN UNILEVER LIMITED </a:t>
            </a:r>
            <a:endParaRPr lang="en-IN" sz="1000" dirty="0">
              <a:solidFill>
                <a:schemeClr val="tx1"/>
              </a:solidFill>
            </a:endParaRPr>
          </a:p>
        </p:txBody>
      </p:sp>
      <p:sp>
        <p:nvSpPr>
          <p:cNvPr id="14" name="TextBox 13">
            <a:extLst>
              <a:ext uri="{FF2B5EF4-FFF2-40B4-BE49-F238E27FC236}">
                <a16:creationId xmlns:a16="http://schemas.microsoft.com/office/drawing/2014/main" id="{B24E5049-6AEC-44DA-81B6-90FF98DCCB0D}"/>
              </a:ext>
            </a:extLst>
          </p:cNvPr>
          <p:cNvSpPr txBox="1"/>
          <p:nvPr/>
        </p:nvSpPr>
        <p:spPr>
          <a:xfrm>
            <a:off x="585530" y="1380651"/>
            <a:ext cx="2104372" cy="4801314"/>
          </a:xfrm>
          <a:prstGeom prst="rect">
            <a:avLst/>
          </a:prstGeom>
          <a:noFill/>
        </p:spPr>
        <p:txBody>
          <a:bodyPr wrap="square" rtlCol="0">
            <a:spAutoFit/>
          </a:bodyPr>
          <a:lstStyle/>
          <a:p>
            <a:r>
              <a:rPr lang="en-IN" i="1" dirty="0">
                <a:latin typeface="Arial" panose="020B0604020202020204" pitchFamily="34" charset="0"/>
                <a:cs typeface="Arial" panose="020B0604020202020204" pitchFamily="34" charset="0"/>
              </a:rPr>
              <a:t>01. Tap</a:t>
            </a:r>
          </a:p>
          <a:p>
            <a:r>
              <a:rPr lang="en-IN" i="1" dirty="0">
                <a:latin typeface="Arial" panose="020B0604020202020204" pitchFamily="34" charset="0"/>
                <a:cs typeface="Arial" panose="020B0604020202020204" pitchFamily="34" charset="0"/>
              </a:rPr>
              <a:t>02. Front Cover</a:t>
            </a:r>
          </a:p>
          <a:p>
            <a:r>
              <a:rPr lang="en-IN" i="1" dirty="0">
                <a:latin typeface="Arial" panose="020B0604020202020204" pitchFamily="34" charset="0"/>
                <a:cs typeface="Arial" panose="020B0604020202020204" pitchFamily="34" charset="0"/>
              </a:rPr>
              <a:t>03. Pre-Carbon  	Filter</a:t>
            </a:r>
          </a:p>
          <a:p>
            <a:r>
              <a:rPr lang="en-IN" i="1" dirty="0">
                <a:latin typeface="Arial" panose="020B0604020202020204" pitchFamily="34" charset="0"/>
                <a:cs typeface="Arial" panose="020B0604020202020204" pitchFamily="34" charset="0"/>
              </a:rPr>
              <a:t>04. Pump</a:t>
            </a:r>
          </a:p>
          <a:p>
            <a:r>
              <a:rPr lang="en-IN" i="1" dirty="0">
                <a:latin typeface="Arial" panose="020B0604020202020204" pitchFamily="34" charset="0"/>
                <a:cs typeface="Arial" panose="020B0604020202020204" pitchFamily="34" charset="0"/>
              </a:rPr>
              <a:t>05. Electrical     </a:t>
            </a:r>
          </a:p>
          <a:p>
            <a:r>
              <a:rPr lang="en-IN" i="1" dirty="0">
                <a:latin typeface="Arial" panose="020B0604020202020204" pitchFamily="34" charset="0"/>
                <a:cs typeface="Arial" panose="020B0604020202020204" pitchFamily="34" charset="0"/>
              </a:rPr>
              <a:t>      Assembly   </a:t>
            </a:r>
          </a:p>
          <a:p>
            <a:r>
              <a:rPr lang="en-IN" i="1" dirty="0">
                <a:latin typeface="Arial" panose="020B0604020202020204" pitchFamily="34" charset="0"/>
                <a:cs typeface="Arial" panose="020B0604020202020204" pitchFamily="34" charset="0"/>
              </a:rPr>
              <a:t>      Plate</a:t>
            </a:r>
          </a:p>
          <a:p>
            <a:r>
              <a:rPr lang="en-IN" i="1" dirty="0">
                <a:latin typeface="Arial" panose="020B0604020202020204" pitchFamily="34" charset="0"/>
                <a:cs typeface="Arial" panose="020B0604020202020204" pitchFamily="34" charset="0"/>
              </a:rPr>
              <a:t>06. SMPS</a:t>
            </a:r>
          </a:p>
          <a:p>
            <a:r>
              <a:rPr lang="en-IN" i="1" dirty="0">
                <a:latin typeface="Arial" panose="020B0604020202020204" pitchFamily="34" charset="0"/>
                <a:cs typeface="Arial" panose="020B0604020202020204" pitchFamily="34" charset="0"/>
              </a:rPr>
              <a:t>07. Solenoid Valve</a:t>
            </a:r>
          </a:p>
          <a:p>
            <a:r>
              <a:rPr lang="en-IN" i="1" dirty="0">
                <a:latin typeface="Arial" panose="020B0604020202020204" pitchFamily="34" charset="0"/>
                <a:cs typeface="Arial" panose="020B0604020202020204" pitchFamily="34" charset="0"/>
              </a:rPr>
              <a:t>08. Storage Tank       </a:t>
            </a:r>
          </a:p>
          <a:p>
            <a:r>
              <a:rPr lang="en-IN" i="1" dirty="0">
                <a:latin typeface="Arial" panose="020B0604020202020204" pitchFamily="34" charset="0"/>
                <a:cs typeface="Arial" panose="020B0604020202020204" pitchFamily="34" charset="0"/>
              </a:rPr>
              <a:t>      Assembly</a:t>
            </a:r>
          </a:p>
          <a:p>
            <a:r>
              <a:rPr lang="en-IN" i="1" dirty="0">
                <a:latin typeface="Arial" panose="020B0604020202020204" pitchFamily="34" charset="0"/>
                <a:cs typeface="Arial" panose="020B0604020202020204" pitchFamily="34" charset="0"/>
              </a:rPr>
              <a:t>09. Taste            </a:t>
            </a:r>
          </a:p>
          <a:p>
            <a:r>
              <a:rPr lang="en-IN" i="1" dirty="0">
                <a:latin typeface="Arial" panose="020B0604020202020204" pitchFamily="34" charset="0"/>
                <a:cs typeface="Arial" panose="020B0604020202020204" pitchFamily="34" charset="0"/>
              </a:rPr>
              <a:t>      Modulator</a:t>
            </a:r>
          </a:p>
          <a:p>
            <a:r>
              <a:rPr lang="en-IN" i="1" dirty="0">
                <a:latin typeface="Arial" panose="020B0604020202020204" pitchFamily="34" charset="0"/>
                <a:cs typeface="Arial" panose="020B0604020202020204" pitchFamily="34" charset="0"/>
              </a:rPr>
              <a:t>10. RO Filter</a:t>
            </a:r>
          </a:p>
          <a:p>
            <a:endParaRPr lang="en-IN" dirty="0"/>
          </a:p>
          <a:p>
            <a:endParaRPr lang="en-IN" dirty="0"/>
          </a:p>
        </p:txBody>
      </p:sp>
      <p:sp>
        <p:nvSpPr>
          <p:cNvPr id="21" name="TextBox 20">
            <a:extLst>
              <a:ext uri="{FF2B5EF4-FFF2-40B4-BE49-F238E27FC236}">
                <a16:creationId xmlns:a16="http://schemas.microsoft.com/office/drawing/2014/main" id="{B5BB7097-6D99-4C7F-BC76-FCA696381FD3}"/>
              </a:ext>
            </a:extLst>
          </p:cNvPr>
          <p:cNvSpPr txBox="1"/>
          <p:nvPr/>
        </p:nvSpPr>
        <p:spPr>
          <a:xfrm>
            <a:off x="9657566" y="1443841"/>
            <a:ext cx="2058444" cy="3970318"/>
          </a:xfrm>
          <a:prstGeom prst="rect">
            <a:avLst/>
          </a:prstGeom>
          <a:noFill/>
        </p:spPr>
        <p:txBody>
          <a:bodyPr wrap="square" rtlCol="0">
            <a:spAutoFit/>
          </a:bodyPr>
          <a:lstStyle/>
          <a:p>
            <a:r>
              <a:rPr lang="en-IN" i="1" dirty="0">
                <a:latin typeface="Arial" panose="020B0604020202020204" pitchFamily="34" charset="0"/>
                <a:cs typeface="Arial" panose="020B0604020202020204" pitchFamily="34" charset="0"/>
              </a:rPr>
              <a:t>11. MF Filter / UV 	Chamber</a:t>
            </a:r>
          </a:p>
          <a:p>
            <a:r>
              <a:rPr lang="en-IN" i="1" dirty="0">
                <a:latin typeface="Arial" panose="020B0604020202020204" pitchFamily="34" charset="0"/>
                <a:cs typeface="Arial" panose="020B0604020202020204" pitchFamily="34" charset="0"/>
              </a:rPr>
              <a:t>12. Post-Carbon          </a:t>
            </a:r>
          </a:p>
          <a:p>
            <a:r>
              <a:rPr lang="en-IN" i="1" dirty="0">
                <a:latin typeface="Arial" panose="020B0604020202020204" pitchFamily="34" charset="0"/>
                <a:cs typeface="Arial" panose="020B0604020202020204" pitchFamily="34" charset="0"/>
              </a:rPr>
              <a:t>      Sediment    </a:t>
            </a:r>
          </a:p>
          <a:p>
            <a:r>
              <a:rPr lang="en-IN" i="1" dirty="0">
                <a:latin typeface="Arial" panose="020B0604020202020204" pitchFamily="34" charset="0"/>
                <a:cs typeface="Arial" panose="020B0604020202020204" pitchFamily="34" charset="0"/>
              </a:rPr>
              <a:t>      Filter</a:t>
            </a:r>
          </a:p>
          <a:p>
            <a:r>
              <a:rPr lang="en-IN" i="1" dirty="0">
                <a:latin typeface="Arial" panose="020B0604020202020204" pitchFamily="34" charset="0"/>
                <a:cs typeface="Arial" panose="020B0604020202020204" pitchFamily="34" charset="0"/>
              </a:rPr>
              <a:t>13. Flow         </a:t>
            </a:r>
          </a:p>
          <a:p>
            <a:r>
              <a:rPr lang="en-IN" i="1" dirty="0">
                <a:latin typeface="Arial" panose="020B0604020202020204" pitchFamily="34" charset="0"/>
                <a:cs typeface="Arial" panose="020B0604020202020204" pitchFamily="34" charset="0"/>
              </a:rPr>
              <a:t>      Restrictor</a:t>
            </a:r>
          </a:p>
          <a:p>
            <a:r>
              <a:rPr lang="en-IN" i="1" dirty="0">
                <a:latin typeface="Arial" panose="020B0604020202020204" pitchFamily="34" charset="0"/>
                <a:cs typeface="Arial" panose="020B0604020202020204" pitchFamily="34" charset="0"/>
              </a:rPr>
              <a:t>14. External SF       </a:t>
            </a:r>
          </a:p>
          <a:p>
            <a:r>
              <a:rPr lang="en-IN" i="1" dirty="0">
                <a:latin typeface="Arial" panose="020B0604020202020204" pitchFamily="34" charset="0"/>
                <a:cs typeface="Arial" panose="020B0604020202020204" pitchFamily="34" charset="0"/>
              </a:rPr>
              <a:t>      Filter</a:t>
            </a:r>
          </a:p>
          <a:p>
            <a:r>
              <a:rPr lang="en-IN" i="1" dirty="0">
                <a:latin typeface="Arial" panose="020B0604020202020204" pitchFamily="34" charset="0"/>
                <a:cs typeface="Arial" panose="020B0604020202020204" pitchFamily="34" charset="0"/>
              </a:rPr>
              <a:t>15. Back Cover</a:t>
            </a:r>
          </a:p>
          <a:p>
            <a:r>
              <a:rPr lang="en-IN" i="1" dirty="0">
                <a:latin typeface="Arial" panose="020B0604020202020204" pitchFamily="34" charset="0"/>
                <a:cs typeface="Arial" panose="020B0604020202020204" pitchFamily="34" charset="0"/>
              </a:rPr>
              <a:t>16. Reject Water   </a:t>
            </a:r>
          </a:p>
          <a:p>
            <a:r>
              <a:rPr lang="en-IN" i="1" dirty="0">
                <a:latin typeface="Arial" panose="020B0604020202020204" pitchFamily="34" charset="0"/>
                <a:cs typeface="Arial" panose="020B0604020202020204" pitchFamily="34" charset="0"/>
              </a:rPr>
              <a:t>      Pipe</a:t>
            </a:r>
          </a:p>
          <a:p>
            <a:r>
              <a:rPr lang="en-IN" i="1" dirty="0">
                <a:latin typeface="Arial" panose="020B0604020202020204" pitchFamily="34" charset="0"/>
                <a:cs typeface="Arial" panose="020B0604020202020204" pitchFamily="34" charset="0"/>
              </a:rPr>
              <a:t>17. Power Cord</a:t>
            </a:r>
          </a:p>
          <a:p>
            <a:endParaRPr lang="en-IN" dirty="0"/>
          </a:p>
        </p:txBody>
      </p:sp>
      <p:sp>
        <p:nvSpPr>
          <p:cNvPr id="25" name="TextBox 24">
            <a:extLst>
              <a:ext uri="{FF2B5EF4-FFF2-40B4-BE49-F238E27FC236}">
                <a16:creationId xmlns:a16="http://schemas.microsoft.com/office/drawing/2014/main" id="{038A961C-7937-4456-B0E9-3B6DEDC13C04}"/>
              </a:ext>
            </a:extLst>
          </p:cNvPr>
          <p:cNvSpPr txBox="1"/>
          <p:nvPr/>
        </p:nvSpPr>
        <p:spPr>
          <a:xfrm>
            <a:off x="3006246" y="5708680"/>
            <a:ext cx="6179507" cy="369332"/>
          </a:xfrm>
          <a:prstGeom prst="rect">
            <a:avLst/>
          </a:prstGeom>
          <a:noFill/>
        </p:spPr>
        <p:txBody>
          <a:bodyPr wrap="square" rtlCol="0">
            <a:spAutoFit/>
          </a:bodyPr>
          <a:lstStyle/>
          <a:p>
            <a:pPr algn="ctr"/>
            <a:r>
              <a:rPr lang="en-IN" dirty="0">
                <a:solidFill>
                  <a:schemeClr val="accent2">
                    <a:lumMod val="50000"/>
                  </a:schemeClr>
                </a:solidFill>
              </a:rPr>
              <a:t>SCHEMATICS OF PUREIT ADVANCED  RO + MF / RO + UV </a:t>
            </a:r>
          </a:p>
        </p:txBody>
      </p:sp>
      <p:pic>
        <p:nvPicPr>
          <p:cNvPr id="7" name="Picture 6" descr="Diagram&#10;&#10;Description automatically generated">
            <a:extLst>
              <a:ext uri="{FF2B5EF4-FFF2-40B4-BE49-F238E27FC236}">
                <a16:creationId xmlns:a16="http://schemas.microsoft.com/office/drawing/2014/main" id="{EEBA57F4-6ADB-4016-AD40-C69138C012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621" y="1380651"/>
            <a:ext cx="6488482" cy="4145974"/>
          </a:xfrm>
          <a:prstGeom prst="rect">
            <a:avLst/>
          </a:prstGeom>
        </p:spPr>
      </p:pic>
      <p:pic>
        <p:nvPicPr>
          <p:cNvPr id="13" name="Picture 12">
            <a:extLst>
              <a:ext uri="{FF2B5EF4-FFF2-40B4-BE49-F238E27FC236}">
                <a16:creationId xmlns:a16="http://schemas.microsoft.com/office/drawing/2014/main" id="{5F50AE8D-A17F-447D-A396-A69E11ED81DA}"/>
              </a:ext>
            </a:extLst>
          </p:cNvPr>
          <p:cNvPicPr>
            <a:picLocks noChangeAspect="1"/>
          </p:cNvPicPr>
          <p:nvPr/>
        </p:nvPicPr>
        <p:blipFill>
          <a:blip r:embed="rId3"/>
          <a:stretch>
            <a:fillRect/>
          </a:stretch>
        </p:blipFill>
        <p:spPr>
          <a:xfrm>
            <a:off x="11085534" y="81154"/>
            <a:ext cx="1055624" cy="689927"/>
          </a:xfrm>
          <a:prstGeom prst="rect">
            <a:avLst/>
          </a:prstGeom>
        </p:spPr>
      </p:pic>
    </p:spTree>
    <p:extLst>
      <p:ext uri="{BB962C8B-B14F-4D97-AF65-F5344CB8AC3E}">
        <p14:creationId xmlns:p14="http://schemas.microsoft.com/office/powerpoint/2010/main" val="133229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D8D479-8942-46E8-A226-A4E01F7A105C}" type="slidenum">
              <a:rPr lang="en-US" smtClean="0"/>
              <a:t>7</a:t>
            </a:fld>
            <a:endParaRPr lang="en-US"/>
          </a:p>
        </p:txBody>
      </p:sp>
      <p:sp>
        <p:nvSpPr>
          <p:cNvPr id="3" name="Date Placeholder 2"/>
          <p:cNvSpPr>
            <a:spLocks noGrp="1"/>
          </p:cNvSpPr>
          <p:nvPr>
            <p:ph type="dt" sz="half" idx="10"/>
          </p:nvPr>
        </p:nvSpPr>
        <p:spPr/>
        <p:txBody>
          <a:bodyPr/>
          <a:lstStyle/>
          <a:p>
            <a:fld id="{C81B9673-AC7F-4F1F-84E4-F0E5EAAE106D}" type="datetime1">
              <a:rPr lang="en-US" smtClean="0"/>
              <a:pPr/>
              <a:t>7/20/2022</a:t>
            </a:fld>
            <a:endParaRPr lang="en-US" dirty="0"/>
          </a:p>
        </p:txBody>
      </p:sp>
      <p:sp>
        <p:nvSpPr>
          <p:cNvPr id="4" name="Footer Placeholder 3"/>
          <p:cNvSpPr>
            <a:spLocks noGrp="1"/>
          </p:cNvSpPr>
          <p:nvPr>
            <p:ph type="ftr" sz="quarter" idx="11"/>
          </p:nvPr>
        </p:nvSpPr>
        <p:spPr/>
        <p:txBody>
          <a:bodyPr/>
          <a:lstStyle/>
          <a:p>
            <a:r>
              <a:rPr lang="en-IN" sz="1100">
                <a:solidFill>
                  <a:schemeClr val="tx1"/>
                </a:solidFill>
              </a:rPr>
              <a:t>SUPPLY CHAIN MANAGEMENT IN PUREIT, HINDUSTAN UNILEVER LIMITED </a:t>
            </a:r>
            <a:endParaRPr lang="en-IN" sz="1100" dirty="0">
              <a:solidFill>
                <a:schemeClr val="tx1"/>
              </a:solidFill>
            </a:endParaRPr>
          </a:p>
        </p:txBody>
      </p:sp>
      <p:sp>
        <p:nvSpPr>
          <p:cNvPr id="7" name="TextBox 6">
            <a:extLst>
              <a:ext uri="{FF2B5EF4-FFF2-40B4-BE49-F238E27FC236}">
                <a16:creationId xmlns:a16="http://schemas.microsoft.com/office/drawing/2014/main" id="{7F5FAE0E-D41A-4B0E-B452-DD6F392941EF}"/>
              </a:ext>
            </a:extLst>
          </p:cNvPr>
          <p:cNvSpPr txBox="1"/>
          <p:nvPr/>
        </p:nvSpPr>
        <p:spPr>
          <a:xfrm>
            <a:off x="1384901" y="487680"/>
            <a:ext cx="6356184" cy="461665"/>
          </a:xfrm>
          <a:prstGeom prst="rect">
            <a:avLst/>
          </a:prstGeom>
          <a:noFill/>
        </p:spPr>
        <p:txBody>
          <a:bodyPr wrap="square" rtlCol="0">
            <a:spAutoFit/>
          </a:bodyPr>
          <a:lstStyle/>
          <a:p>
            <a:r>
              <a:rPr lang="en-IN" sz="2400" b="1" dirty="0">
                <a:solidFill>
                  <a:schemeClr val="accent2">
                    <a:lumMod val="50000"/>
                  </a:schemeClr>
                </a:solidFill>
              </a:rPr>
              <a:t>PRODUCTION PROCESS OF HUL PUREIT</a:t>
            </a:r>
          </a:p>
        </p:txBody>
      </p:sp>
      <p:pic>
        <p:nvPicPr>
          <p:cNvPr id="10" name="Picture 9">
            <a:extLst>
              <a:ext uri="{FF2B5EF4-FFF2-40B4-BE49-F238E27FC236}">
                <a16:creationId xmlns:a16="http://schemas.microsoft.com/office/drawing/2014/main" id="{FB0EAB5D-497D-40BE-931C-BFBCA995EC8C}"/>
              </a:ext>
            </a:extLst>
          </p:cNvPr>
          <p:cNvPicPr>
            <a:picLocks noChangeAspect="1"/>
          </p:cNvPicPr>
          <p:nvPr/>
        </p:nvPicPr>
        <p:blipFill>
          <a:blip r:embed="rId2"/>
          <a:stretch>
            <a:fillRect/>
          </a:stretch>
        </p:blipFill>
        <p:spPr>
          <a:xfrm>
            <a:off x="11085534" y="81154"/>
            <a:ext cx="1055624" cy="689927"/>
          </a:xfrm>
          <a:prstGeom prst="rect">
            <a:avLst/>
          </a:prstGeom>
        </p:spPr>
      </p:pic>
      <p:sp>
        <p:nvSpPr>
          <p:cNvPr id="11" name="TextBox 10">
            <a:extLst>
              <a:ext uri="{FF2B5EF4-FFF2-40B4-BE49-F238E27FC236}">
                <a16:creationId xmlns:a16="http://schemas.microsoft.com/office/drawing/2014/main" id="{BE839FDA-A6CA-4D50-9F5A-D8FEF983BA3B}"/>
              </a:ext>
            </a:extLst>
          </p:cNvPr>
          <p:cNvSpPr txBox="1"/>
          <p:nvPr/>
        </p:nvSpPr>
        <p:spPr>
          <a:xfrm>
            <a:off x="3060526" y="1139868"/>
            <a:ext cx="2204581" cy="369332"/>
          </a:xfrm>
          <a:prstGeom prst="rect">
            <a:avLst/>
          </a:prstGeom>
          <a:scene3d>
            <a:camera prst="orthographicFront"/>
            <a:lightRig rig="threePt" dir="t"/>
          </a:scene3d>
          <a:sp3d>
            <a:bevelT prst="relaxedInset"/>
          </a:sp3d>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IN" b="1" dirty="0"/>
              <a:t>Production Process</a:t>
            </a:r>
          </a:p>
        </p:txBody>
      </p:sp>
      <p:sp>
        <p:nvSpPr>
          <p:cNvPr id="12" name="TextBox 11">
            <a:extLst>
              <a:ext uri="{FF2B5EF4-FFF2-40B4-BE49-F238E27FC236}">
                <a16:creationId xmlns:a16="http://schemas.microsoft.com/office/drawing/2014/main" id="{660CA49C-DA45-43F2-BF69-A288C8822D26}"/>
              </a:ext>
            </a:extLst>
          </p:cNvPr>
          <p:cNvSpPr txBox="1"/>
          <p:nvPr/>
        </p:nvSpPr>
        <p:spPr>
          <a:xfrm>
            <a:off x="410402" y="2179529"/>
            <a:ext cx="3081403" cy="369332"/>
          </a:xfrm>
          <a:prstGeom prst="rect">
            <a:avLst/>
          </a:prstGeom>
          <a:ln>
            <a:solidFill>
              <a:srgbClr val="0070C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b="1" dirty="0">
                <a:solidFill>
                  <a:schemeClr val="accent2">
                    <a:lumMod val="50000"/>
                  </a:schemeClr>
                </a:solidFill>
              </a:rPr>
              <a:t>Procurement of Raw Material</a:t>
            </a:r>
          </a:p>
        </p:txBody>
      </p:sp>
      <p:sp>
        <p:nvSpPr>
          <p:cNvPr id="13" name="TextBox 12">
            <a:extLst>
              <a:ext uri="{FF2B5EF4-FFF2-40B4-BE49-F238E27FC236}">
                <a16:creationId xmlns:a16="http://schemas.microsoft.com/office/drawing/2014/main" id="{74E0D693-CA97-478E-A2A8-AFA30D0767B3}"/>
              </a:ext>
            </a:extLst>
          </p:cNvPr>
          <p:cNvSpPr txBox="1"/>
          <p:nvPr/>
        </p:nvSpPr>
        <p:spPr>
          <a:xfrm>
            <a:off x="4064829" y="2041029"/>
            <a:ext cx="2116899" cy="646331"/>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IN" b="1" dirty="0">
                <a:solidFill>
                  <a:schemeClr val="accent2">
                    <a:lumMod val="50000"/>
                  </a:schemeClr>
                </a:solidFill>
              </a:rPr>
              <a:t>Production of Parts &amp; Assembly</a:t>
            </a:r>
          </a:p>
        </p:txBody>
      </p:sp>
      <p:sp>
        <p:nvSpPr>
          <p:cNvPr id="15" name="TextBox 14">
            <a:extLst>
              <a:ext uri="{FF2B5EF4-FFF2-40B4-BE49-F238E27FC236}">
                <a16:creationId xmlns:a16="http://schemas.microsoft.com/office/drawing/2014/main" id="{90BF072C-D120-4252-97F3-A26BA6D2DAA3}"/>
              </a:ext>
            </a:extLst>
          </p:cNvPr>
          <p:cNvSpPr txBox="1"/>
          <p:nvPr/>
        </p:nvSpPr>
        <p:spPr>
          <a:xfrm>
            <a:off x="410402" y="3145970"/>
            <a:ext cx="3071834" cy="923330"/>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en-IN" i="1" dirty="0">
                <a:latin typeface="Arial" panose="020B0604020202020204" pitchFamily="34" charset="0"/>
                <a:cs typeface="Arial" panose="020B0604020202020204" pitchFamily="34" charset="0"/>
              </a:rPr>
              <a:t>Invitation of Bids</a:t>
            </a:r>
          </a:p>
          <a:p>
            <a:pPr marL="285750" indent="-285750">
              <a:buFont typeface="Arial" panose="020B0604020202020204" pitchFamily="34" charset="0"/>
              <a:buChar char="•"/>
            </a:pPr>
            <a:r>
              <a:rPr lang="en-IN" i="1" dirty="0">
                <a:latin typeface="Arial" panose="020B0604020202020204" pitchFamily="34" charset="0"/>
                <a:cs typeface="Arial" panose="020B0604020202020204" pitchFamily="34" charset="0"/>
              </a:rPr>
              <a:t>Request for proposal</a:t>
            </a:r>
          </a:p>
          <a:p>
            <a:pPr marL="285750" indent="-285750">
              <a:buFont typeface="Arial" panose="020B0604020202020204" pitchFamily="34" charset="0"/>
              <a:buChar char="•"/>
            </a:pPr>
            <a:r>
              <a:rPr lang="en-IN" i="1" dirty="0">
                <a:latin typeface="Arial" panose="020B0604020202020204" pitchFamily="34" charset="0"/>
                <a:cs typeface="Arial" panose="020B0604020202020204" pitchFamily="34" charset="0"/>
              </a:rPr>
              <a:t>Direct contracting</a:t>
            </a:r>
          </a:p>
        </p:txBody>
      </p:sp>
      <p:sp>
        <p:nvSpPr>
          <p:cNvPr id="16" name="TextBox 15">
            <a:extLst>
              <a:ext uri="{FF2B5EF4-FFF2-40B4-BE49-F238E27FC236}">
                <a16:creationId xmlns:a16="http://schemas.microsoft.com/office/drawing/2014/main" id="{4EBB7CCE-515D-4190-9D7A-A45C6DB5ABE3}"/>
              </a:ext>
            </a:extLst>
          </p:cNvPr>
          <p:cNvSpPr txBox="1"/>
          <p:nvPr/>
        </p:nvSpPr>
        <p:spPr>
          <a:xfrm>
            <a:off x="4092946" y="3145970"/>
            <a:ext cx="2116899" cy="1477328"/>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dirty="0">
                <a:solidFill>
                  <a:schemeClr val="tx1"/>
                </a:solidFill>
              </a:rPr>
              <a:t>Components are produced in company owned factories and third party manufactures </a:t>
            </a:r>
          </a:p>
        </p:txBody>
      </p:sp>
      <p:sp>
        <p:nvSpPr>
          <p:cNvPr id="18" name="TextBox 17">
            <a:extLst>
              <a:ext uri="{FF2B5EF4-FFF2-40B4-BE49-F238E27FC236}">
                <a16:creationId xmlns:a16="http://schemas.microsoft.com/office/drawing/2014/main" id="{F14D8FF0-FFC8-4959-94A8-70B963B09DEC}"/>
              </a:ext>
            </a:extLst>
          </p:cNvPr>
          <p:cNvSpPr txBox="1"/>
          <p:nvPr/>
        </p:nvSpPr>
        <p:spPr>
          <a:xfrm>
            <a:off x="7806174" y="1229208"/>
            <a:ext cx="243644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IN" dirty="0"/>
              <a:t>Centralized Production &amp; Assembly</a:t>
            </a:r>
          </a:p>
        </p:txBody>
      </p:sp>
      <p:sp>
        <p:nvSpPr>
          <p:cNvPr id="19" name="TextBox 18">
            <a:extLst>
              <a:ext uri="{FF2B5EF4-FFF2-40B4-BE49-F238E27FC236}">
                <a16:creationId xmlns:a16="http://schemas.microsoft.com/office/drawing/2014/main" id="{5B5ED91A-FB4B-418A-A6D7-EA59DD64B8EF}"/>
              </a:ext>
            </a:extLst>
          </p:cNvPr>
          <p:cNvSpPr txBox="1"/>
          <p:nvPr/>
        </p:nvSpPr>
        <p:spPr>
          <a:xfrm>
            <a:off x="7806174" y="2607811"/>
            <a:ext cx="2439508" cy="646331"/>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IN" dirty="0"/>
              <a:t>Decentralized Production &amp; Assembly</a:t>
            </a:r>
          </a:p>
        </p:txBody>
      </p:sp>
      <p:sp>
        <p:nvSpPr>
          <p:cNvPr id="20" name="TextBox 19">
            <a:extLst>
              <a:ext uri="{FF2B5EF4-FFF2-40B4-BE49-F238E27FC236}">
                <a16:creationId xmlns:a16="http://schemas.microsoft.com/office/drawing/2014/main" id="{6D98053C-9746-44CD-9411-BD6E5CBE271A}"/>
              </a:ext>
            </a:extLst>
          </p:cNvPr>
          <p:cNvSpPr txBox="1"/>
          <p:nvPr/>
        </p:nvSpPr>
        <p:spPr>
          <a:xfrm>
            <a:off x="7806173" y="3894167"/>
            <a:ext cx="2436444"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IN" dirty="0"/>
              <a:t>Quality Control</a:t>
            </a:r>
          </a:p>
        </p:txBody>
      </p:sp>
      <p:sp>
        <p:nvSpPr>
          <p:cNvPr id="21" name="TextBox 20">
            <a:extLst>
              <a:ext uri="{FF2B5EF4-FFF2-40B4-BE49-F238E27FC236}">
                <a16:creationId xmlns:a16="http://schemas.microsoft.com/office/drawing/2014/main" id="{8C790159-CEBB-47B6-B11F-96F3E4318055}"/>
              </a:ext>
            </a:extLst>
          </p:cNvPr>
          <p:cNvSpPr txBox="1"/>
          <p:nvPr/>
        </p:nvSpPr>
        <p:spPr>
          <a:xfrm>
            <a:off x="7806173" y="4980018"/>
            <a:ext cx="2436444"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IN" dirty="0"/>
              <a:t>Packaging</a:t>
            </a:r>
          </a:p>
        </p:txBody>
      </p:sp>
      <p:cxnSp>
        <p:nvCxnSpPr>
          <p:cNvPr id="23" name="Straight Arrow Connector 22">
            <a:extLst>
              <a:ext uri="{FF2B5EF4-FFF2-40B4-BE49-F238E27FC236}">
                <a16:creationId xmlns:a16="http://schemas.microsoft.com/office/drawing/2014/main" id="{674C1507-E8DC-4DBB-828D-A29DF5BA0765}"/>
              </a:ext>
            </a:extLst>
          </p:cNvPr>
          <p:cNvCxnSpPr>
            <a:stCxn id="15" idx="0"/>
            <a:endCxn id="12" idx="2"/>
          </p:cNvCxnSpPr>
          <p:nvPr/>
        </p:nvCxnSpPr>
        <p:spPr>
          <a:xfrm flipV="1">
            <a:off x="1946319" y="2548861"/>
            <a:ext cx="4785" cy="5971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5" name="Graphic 24" descr="Badge 1 with solid fill">
            <a:extLst>
              <a:ext uri="{FF2B5EF4-FFF2-40B4-BE49-F238E27FC236}">
                <a16:creationId xmlns:a16="http://schemas.microsoft.com/office/drawing/2014/main" id="{F1B65585-6310-43D4-92E7-4C36F06E90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2114028"/>
            <a:ext cx="500331" cy="500331"/>
          </a:xfrm>
          <a:prstGeom prst="rect">
            <a:avLst/>
          </a:prstGeom>
        </p:spPr>
      </p:pic>
      <p:sp>
        <p:nvSpPr>
          <p:cNvPr id="26" name="TextBox 25">
            <a:extLst>
              <a:ext uri="{FF2B5EF4-FFF2-40B4-BE49-F238E27FC236}">
                <a16:creationId xmlns:a16="http://schemas.microsoft.com/office/drawing/2014/main" id="{046C6060-BE9A-4D79-940B-6AF8DC97E20D}"/>
              </a:ext>
            </a:extLst>
          </p:cNvPr>
          <p:cNvSpPr txBox="1"/>
          <p:nvPr/>
        </p:nvSpPr>
        <p:spPr>
          <a:xfrm>
            <a:off x="7806173" y="5636712"/>
            <a:ext cx="2436444"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IN" dirty="0"/>
              <a:t>Distributor</a:t>
            </a:r>
          </a:p>
        </p:txBody>
      </p:sp>
    </p:spTree>
    <p:extLst>
      <p:ext uri="{BB962C8B-B14F-4D97-AF65-F5344CB8AC3E}">
        <p14:creationId xmlns:p14="http://schemas.microsoft.com/office/powerpoint/2010/main" val="367937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CD8D479-8942-46E8-A226-A4E01F7A105C}" type="slidenum">
              <a:rPr lang="en-US" smtClean="0"/>
              <a:t>8</a:t>
            </a:fld>
            <a:endParaRPr lang="en-US"/>
          </a:p>
        </p:txBody>
      </p:sp>
      <p:sp>
        <p:nvSpPr>
          <p:cNvPr id="6" name="Date Placeholder 5"/>
          <p:cNvSpPr>
            <a:spLocks noGrp="1"/>
          </p:cNvSpPr>
          <p:nvPr>
            <p:ph type="dt" sz="half" idx="10"/>
          </p:nvPr>
        </p:nvSpPr>
        <p:spPr/>
        <p:txBody>
          <a:bodyPr/>
          <a:lstStyle/>
          <a:p>
            <a:fld id="{BA2A3310-D664-4933-9402-AB5DB0887727}" type="datetime1">
              <a:rPr lang="en-US" smtClean="0"/>
              <a:pPr/>
              <a:t>7/20/2022</a:t>
            </a:fld>
            <a:endParaRPr lang="en-US" dirty="0"/>
          </a:p>
        </p:txBody>
      </p:sp>
      <p:sp>
        <p:nvSpPr>
          <p:cNvPr id="7" name="Footer Placeholder 6"/>
          <p:cNvSpPr>
            <a:spLocks noGrp="1"/>
          </p:cNvSpPr>
          <p:nvPr>
            <p:ph type="ftr" sz="quarter" idx="11"/>
          </p:nvPr>
        </p:nvSpPr>
        <p:spPr/>
        <p:txBody>
          <a:bodyPr/>
          <a:lstStyle/>
          <a:p>
            <a:r>
              <a:rPr lang="en-IN" sz="1100">
                <a:solidFill>
                  <a:schemeClr val="tx1"/>
                </a:solidFill>
              </a:rPr>
              <a:t>SUPPLY CHAIN MANAGEMENT IN PUREIT, HINDUSTAN UNILEVER LIMITED </a:t>
            </a:r>
            <a:endParaRPr lang="en-IN" sz="1100" dirty="0">
              <a:solidFill>
                <a:schemeClr val="tx1"/>
              </a:solidFill>
            </a:endParaRPr>
          </a:p>
        </p:txBody>
      </p:sp>
      <p:sp>
        <p:nvSpPr>
          <p:cNvPr id="3" name="TextBox 2">
            <a:extLst>
              <a:ext uri="{FF2B5EF4-FFF2-40B4-BE49-F238E27FC236}">
                <a16:creationId xmlns:a16="http://schemas.microsoft.com/office/drawing/2014/main" id="{D75A5E5B-6E96-45CA-9707-B4C5AE5D5D75}"/>
              </a:ext>
            </a:extLst>
          </p:cNvPr>
          <p:cNvSpPr txBox="1"/>
          <p:nvPr/>
        </p:nvSpPr>
        <p:spPr>
          <a:xfrm>
            <a:off x="839244" y="322382"/>
            <a:ext cx="7490564" cy="461665"/>
          </a:xfrm>
          <a:prstGeom prst="rect">
            <a:avLst/>
          </a:prstGeom>
          <a:noFill/>
        </p:spPr>
        <p:txBody>
          <a:bodyPr wrap="square" rtlCol="0">
            <a:spAutoFit/>
          </a:bodyPr>
          <a:lstStyle/>
          <a:p>
            <a:r>
              <a:rPr lang="en-IN" sz="2400" b="1" dirty="0">
                <a:solidFill>
                  <a:schemeClr val="accent2">
                    <a:lumMod val="50000"/>
                  </a:schemeClr>
                </a:solidFill>
              </a:rPr>
              <a:t>SUPPLY CHAIN MECHANISM for HUL-PUERIT:</a:t>
            </a:r>
          </a:p>
        </p:txBody>
      </p:sp>
      <p:sp>
        <p:nvSpPr>
          <p:cNvPr id="4" name="TextBox 3">
            <a:extLst>
              <a:ext uri="{FF2B5EF4-FFF2-40B4-BE49-F238E27FC236}">
                <a16:creationId xmlns:a16="http://schemas.microsoft.com/office/drawing/2014/main" id="{7FDC93AF-CA5A-4C03-A99E-77F4F9A3A3BF}"/>
              </a:ext>
            </a:extLst>
          </p:cNvPr>
          <p:cNvSpPr txBox="1"/>
          <p:nvPr/>
        </p:nvSpPr>
        <p:spPr>
          <a:xfrm>
            <a:off x="2128441" y="2553341"/>
            <a:ext cx="2231594" cy="1600438"/>
          </a:xfrm>
          <a:prstGeom prst="rect">
            <a:avLst/>
          </a:prstGeom>
          <a:solidFill>
            <a:schemeClr val="accent2">
              <a:lumMod val="50000"/>
            </a:schemeClr>
          </a:solidFill>
          <a:ln>
            <a:solidFill>
              <a:schemeClr val="tx1">
                <a:lumMod val="50000"/>
              </a:schemeClr>
            </a:solidFill>
          </a:ln>
          <a:effectLst>
            <a:softEdge rad="50800"/>
          </a:effectLst>
        </p:spPr>
        <p:txBody>
          <a:bodyPr wrap="square" rtlCol="0">
            <a:spAutoFit/>
          </a:bodyPr>
          <a:lstStyle/>
          <a:p>
            <a:pPr algn="ctr"/>
            <a:r>
              <a:rPr lang="en-US" b="1" dirty="0">
                <a:solidFill>
                  <a:schemeClr val="accent4"/>
                </a:solidFill>
              </a:rPr>
              <a:t>MANUFACTURER</a:t>
            </a:r>
          </a:p>
          <a:p>
            <a:pPr algn="ctr"/>
            <a:r>
              <a:rPr lang="en-US" sz="1600" dirty="0">
                <a:solidFill>
                  <a:schemeClr val="accent4"/>
                </a:solidFill>
              </a:rPr>
              <a:t>1.Research and design</a:t>
            </a:r>
          </a:p>
          <a:p>
            <a:pPr algn="ctr"/>
            <a:r>
              <a:rPr lang="en-US" sz="1600" dirty="0">
                <a:solidFill>
                  <a:schemeClr val="accent4"/>
                </a:solidFill>
              </a:rPr>
              <a:t>2. Manufacturing products</a:t>
            </a:r>
          </a:p>
          <a:p>
            <a:pPr algn="ctr"/>
            <a:r>
              <a:rPr lang="en-US" sz="1600" dirty="0">
                <a:solidFill>
                  <a:schemeClr val="accent4"/>
                </a:solidFill>
              </a:rPr>
              <a:t>3. Marketing and advertising</a:t>
            </a:r>
            <a:endParaRPr lang="en-IN" sz="1600" dirty="0">
              <a:solidFill>
                <a:schemeClr val="accent4"/>
              </a:solidFill>
            </a:endParaRPr>
          </a:p>
        </p:txBody>
      </p:sp>
      <p:sp>
        <p:nvSpPr>
          <p:cNvPr id="9" name="TextBox 8">
            <a:extLst>
              <a:ext uri="{FF2B5EF4-FFF2-40B4-BE49-F238E27FC236}">
                <a16:creationId xmlns:a16="http://schemas.microsoft.com/office/drawing/2014/main" id="{A2614F82-91FB-4BCE-B92B-8E15ADB80E07}"/>
              </a:ext>
            </a:extLst>
          </p:cNvPr>
          <p:cNvSpPr txBox="1"/>
          <p:nvPr/>
        </p:nvSpPr>
        <p:spPr>
          <a:xfrm>
            <a:off x="5109643" y="3824446"/>
            <a:ext cx="2231594" cy="2554545"/>
          </a:xfrm>
          <a:prstGeom prst="rect">
            <a:avLst/>
          </a:prstGeom>
          <a:solidFill>
            <a:schemeClr val="accent2">
              <a:lumMod val="50000"/>
            </a:schemeClr>
          </a:solidFill>
          <a:effectLst>
            <a:softEdge rad="50800"/>
          </a:effectLst>
        </p:spPr>
        <p:txBody>
          <a:bodyPr wrap="square" rtlCol="0">
            <a:spAutoFit/>
          </a:bodyPr>
          <a:lstStyle/>
          <a:p>
            <a:pPr algn="ctr"/>
            <a:r>
              <a:rPr lang="en-US" sz="1600" b="1" dirty="0">
                <a:solidFill>
                  <a:schemeClr val="accent4"/>
                </a:solidFill>
              </a:rPr>
              <a:t>WHOLESALE &amp; RETAIL</a:t>
            </a:r>
          </a:p>
          <a:p>
            <a:pPr marL="285750" indent="-285750">
              <a:buFont typeface="Arial" panose="020B0604020202020204" pitchFamily="34" charset="0"/>
              <a:buChar char="•"/>
            </a:pPr>
            <a:r>
              <a:rPr lang="en-US" sz="1600" dirty="0">
                <a:solidFill>
                  <a:schemeClr val="accent4"/>
                </a:solidFill>
              </a:rPr>
              <a:t>Distribution hubs and spokes</a:t>
            </a:r>
          </a:p>
          <a:p>
            <a:pPr marL="285750" indent="-285750">
              <a:buFont typeface="Arial" panose="020B0604020202020204" pitchFamily="34" charset="0"/>
              <a:buChar char="•"/>
            </a:pPr>
            <a:r>
              <a:rPr lang="en-US" sz="1600" dirty="0">
                <a:solidFill>
                  <a:schemeClr val="accent4"/>
                </a:solidFill>
              </a:rPr>
              <a:t>Rural micro-entrepreneurs</a:t>
            </a:r>
          </a:p>
          <a:p>
            <a:pPr marL="285750" indent="-285750">
              <a:buFont typeface="Arial" panose="020B0604020202020204" pitchFamily="34" charset="0"/>
              <a:buChar char="•"/>
            </a:pPr>
            <a:r>
              <a:rPr lang="en-US" sz="1600" dirty="0">
                <a:solidFill>
                  <a:schemeClr val="accent4"/>
                </a:solidFill>
              </a:rPr>
              <a:t>NGO and MFI partners</a:t>
            </a:r>
          </a:p>
          <a:p>
            <a:pPr marL="285750" indent="-285750">
              <a:buFont typeface="Arial" panose="020B0604020202020204" pitchFamily="34" charset="0"/>
              <a:buChar char="•"/>
            </a:pPr>
            <a:r>
              <a:rPr lang="en-US" sz="1600" dirty="0">
                <a:solidFill>
                  <a:schemeClr val="accent4"/>
                </a:solidFill>
              </a:rPr>
              <a:t>Government agencies</a:t>
            </a:r>
            <a:endParaRPr lang="en-IN" sz="1600" dirty="0">
              <a:solidFill>
                <a:schemeClr val="accent4"/>
              </a:solidFill>
            </a:endParaRPr>
          </a:p>
        </p:txBody>
      </p:sp>
      <p:sp>
        <p:nvSpPr>
          <p:cNvPr id="11" name="TextBox 10">
            <a:extLst>
              <a:ext uri="{FF2B5EF4-FFF2-40B4-BE49-F238E27FC236}">
                <a16:creationId xmlns:a16="http://schemas.microsoft.com/office/drawing/2014/main" id="{E4EC5AF2-DA98-439C-8D68-B2BB0FB4148D}"/>
              </a:ext>
            </a:extLst>
          </p:cNvPr>
          <p:cNvSpPr txBox="1"/>
          <p:nvPr/>
        </p:nvSpPr>
        <p:spPr>
          <a:xfrm>
            <a:off x="5109643" y="1093039"/>
            <a:ext cx="2231594" cy="1107996"/>
          </a:xfrm>
          <a:prstGeom prst="rect">
            <a:avLst/>
          </a:prstGeom>
          <a:solidFill>
            <a:schemeClr val="accent2">
              <a:lumMod val="50000"/>
            </a:schemeClr>
          </a:solidFill>
          <a:effectLst>
            <a:softEdge rad="38100"/>
          </a:effectLst>
        </p:spPr>
        <p:txBody>
          <a:bodyPr wrap="square" rtlCol="0">
            <a:spAutoFit/>
          </a:bodyPr>
          <a:lstStyle/>
          <a:p>
            <a:pPr algn="ctr"/>
            <a:r>
              <a:rPr lang="en-IN" b="1" dirty="0">
                <a:solidFill>
                  <a:schemeClr val="accent4"/>
                </a:solidFill>
              </a:rPr>
              <a:t>WHOLESALE</a:t>
            </a:r>
          </a:p>
          <a:p>
            <a:pPr marL="285750" indent="-285750">
              <a:buFont typeface="Arial" panose="020B0604020202020204" pitchFamily="34" charset="0"/>
              <a:buChar char="•"/>
            </a:pPr>
            <a:r>
              <a:rPr lang="en-IN" sz="1600" dirty="0">
                <a:solidFill>
                  <a:schemeClr val="accent4"/>
                </a:solidFill>
              </a:rPr>
              <a:t>Super-stockists</a:t>
            </a:r>
          </a:p>
          <a:p>
            <a:endParaRPr lang="en-IN" sz="1600" dirty="0">
              <a:solidFill>
                <a:schemeClr val="accent4"/>
              </a:solidFill>
            </a:endParaRPr>
          </a:p>
          <a:p>
            <a:pPr marL="285750" indent="-285750">
              <a:buFont typeface="Arial" panose="020B0604020202020204" pitchFamily="34" charset="0"/>
              <a:buChar char="•"/>
            </a:pPr>
            <a:r>
              <a:rPr lang="en-IN" sz="1600" dirty="0">
                <a:solidFill>
                  <a:schemeClr val="accent4"/>
                </a:solidFill>
              </a:rPr>
              <a:t>Distributors</a:t>
            </a:r>
          </a:p>
        </p:txBody>
      </p:sp>
      <p:sp>
        <p:nvSpPr>
          <p:cNvPr id="12" name="TextBox 11">
            <a:extLst>
              <a:ext uri="{FF2B5EF4-FFF2-40B4-BE49-F238E27FC236}">
                <a16:creationId xmlns:a16="http://schemas.microsoft.com/office/drawing/2014/main" id="{DE82B35E-2DF9-4E4C-9F03-EA8D77D57F96}"/>
              </a:ext>
            </a:extLst>
          </p:cNvPr>
          <p:cNvSpPr txBox="1"/>
          <p:nvPr/>
        </p:nvSpPr>
        <p:spPr>
          <a:xfrm>
            <a:off x="8329808" y="1258641"/>
            <a:ext cx="3073165" cy="3354765"/>
          </a:xfrm>
          <a:prstGeom prst="rect">
            <a:avLst/>
          </a:prstGeom>
          <a:solidFill>
            <a:schemeClr val="accent2">
              <a:lumMod val="50000"/>
            </a:schemeClr>
          </a:solidFill>
          <a:effectLst>
            <a:softEdge rad="50800"/>
          </a:effectLst>
        </p:spPr>
        <p:txBody>
          <a:bodyPr wrap="square" rtlCol="0">
            <a:spAutoFit/>
          </a:bodyPr>
          <a:lstStyle/>
          <a:p>
            <a:pPr algn="ctr"/>
            <a:r>
              <a:rPr lang="en-IN" b="1" dirty="0">
                <a:solidFill>
                  <a:schemeClr val="accent4"/>
                </a:solidFill>
              </a:rPr>
              <a:t>RETAIL</a:t>
            </a:r>
          </a:p>
          <a:p>
            <a:pPr marL="285750" indent="-285750">
              <a:buFont typeface="Arial" panose="020B0604020202020204" pitchFamily="34" charset="0"/>
              <a:buChar char="•"/>
            </a:pPr>
            <a:r>
              <a:rPr lang="en-IN" sz="1600" dirty="0">
                <a:solidFill>
                  <a:schemeClr val="accent4"/>
                </a:solidFill>
              </a:rPr>
              <a:t>Consumer durable stores</a:t>
            </a:r>
          </a:p>
          <a:p>
            <a:r>
              <a:rPr lang="en-IN" sz="1600" dirty="0">
                <a:solidFill>
                  <a:schemeClr val="accent4"/>
                </a:solidFill>
              </a:rPr>
              <a:t>     </a:t>
            </a:r>
            <a:r>
              <a:rPr lang="en-US" sz="1600" dirty="0">
                <a:solidFill>
                  <a:schemeClr val="accent4"/>
                </a:solidFill>
              </a:rPr>
              <a:t>(e.g., shops selling kitchen</a:t>
            </a:r>
          </a:p>
          <a:p>
            <a:r>
              <a:rPr lang="en-US" sz="1600" dirty="0">
                <a:solidFill>
                  <a:schemeClr val="accent4"/>
                </a:solidFill>
              </a:rPr>
              <a:t>     and household goods or</a:t>
            </a:r>
          </a:p>
          <a:p>
            <a:r>
              <a:rPr lang="en-US" sz="1600" dirty="0">
                <a:solidFill>
                  <a:schemeClr val="accent4"/>
                </a:solidFill>
              </a:rPr>
              <a:t>     electronics)</a:t>
            </a:r>
          </a:p>
          <a:p>
            <a:pPr marL="285750" indent="-285750">
              <a:buFont typeface="Arial" panose="020B0604020202020204" pitchFamily="34" charset="0"/>
              <a:buChar char="•"/>
            </a:pPr>
            <a:r>
              <a:rPr lang="en-US" sz="1600" dirty="0">
                <a:solidFill>
                  <a:schemeClr val="accent4"/>
                </a:solidFill>
              </a:rPr>
              <a:t>FMCG stores (e.g., pharmacies &amp; supermarkets)</a:t>
            </a:r>
          </a:p>
          <a:p>
            <a:pPr marL="285750" indent="-285750">
              <a:buFont typeface="Arial" panose="020B0604020202020204" pitchFamily="34" charset="0"/>
              <a:buChar char="•"/>
            </a:pPr>
            <a:r>
              <a:rPr lang="en-US" sz="1600" dirty="0">
                <a:solidFill>
                  <a:schemeClr val="accent4"/>
                </a:solidFill>
              </a:rPr>
              <a:t>HWTS specialty stores (e.g., HUL’s Safe Water Zones)</a:t>
            </a:r>
          </a:p>
          <a:p>
            <a:pPr marL="285750" indent="-285750">
              <a:buFont typeface="Arial" panose="020B0604020202020204" pitchFamily="34" charset="0"/>
              <a:buChar char="•"/>
            </a:pPr>
            <a:r>
              <a:rPr lang="en-US" sz="1600" dirty="0">
                <a:solidFill>
                  <a:schemeClr val="accent4"/>
                </a:solidFill>
              </a:rPr>
              <a:t>Stalls at consumer fairs</a:t>
            </a:r>
          </a:p>
          <a:p>
            <a:pPr marL="285750" indent="-285750">
              <a:buFont typeface="Arial" panose="020B0604020202020204" pitchFamily="34" charset="0"/>
              <a:buChar char="•"/>
            </a:pPr>
            <a:r>
              <a:rPr lang="en-US" sz="1600" dirty="0">
                <a:solidFill>
                  <a:schemeClr val="accent4"/>
                </a:solidFill>
              </a:rPr>
              <a:t>Village kiosks</a:t>
            </a:r>
          </a:p>
          <a:p>
            <a:pPr marL="285750" indent="-285750">
              <a:buFont typeface="Arial" panose="020B0604020202020204" pitchFamily="34" charset="0"/>
              <a:buChar char="•"/>
            </a:pPr>
            <a:r>
              <a:rPr lang="en-US" sz="1600" dirty="0">
                <a:solidFill>
                  <a:schemeClr val="accent4"/>
                </a:solidFill>
              </a:rPr>
              <a:t>Door-to-door Sales</a:t>
            </a:r>
          </a:p>
          <a:p>
            <a:pPr marL="285750" indent="-285750">
              <a:buFont typeface="Arial" panose="020B0604020202020204" pitchFamily="34" charset="0"/>
              <a:buChar char="•"/>
            </a:pPr>
            <a:endParaRPr lang="en-IN" dirty="0">
              <a:solidFill>
                <a:schemeClr val="accent4"/>
              </a:solidFill>
            </a:endParaRPr>
          </a:p>
        </p:txBody>
      </p:sp>
      <p:cxnSp>
        <p:nvCxnSpPr>
          <p:cNvPr id="15" name="Straight Arrow Connector 14">
            <a:extLst>
              <a:ext uri="{FF2B5EF4-FFF2-40B4-BE49-F238E27FC236}">
                <a16:creationId xmlns:a16="http://schemas.microsoft.com/office/drawing/2014/main" id="{B6206B39-6AB6-43BA-A43B-5CA22AD51409}"/>
              </a:ext>
            </a:extLst>
          </p:cNvPr>
          <p:cNvCxnSpPr>
            <a:cxnSpLocks/>
          </p:cNvCxnSpPr>
          <p:nvPr/>
        </p:nvCxnSpPr>
        <p:spPr>
          <a:xfrm>
            <a:off x="6096000" y="1651637"/>
            <a:ext cx="0" cy="227267"/>
          </a:xfrm>
          <a:prstGeom prst="straightConnector1">
            <a:avLst/>
          </a:prstGeom>
          <a:ln>
            <a:solidFill>
              <a:schemeClr val="accent5">
                <a:lumMod val="20000"/>
                <a:lumOff val="8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8" name="Arrow: Bent 17">
            <a:extLst>
              <a:ext uri="{FF2B5EF4-FFF2-40B4-BE49-F238E27FC236}">
                <a16:creationId xmlns:a16="http://schemas.microsoft.com/office/drawing/2014/main" id="{A72E15DB-B93E-4A2D-84EC-93D02AA9EB72}"/>
              </a:ext>
            </a:extLst>
          </p:cNvPr>
          <p:cNvSpPr/>
          <p:nvPr/>
        </p:nvSpPr>
        <p:spPr>
          <a:xfrm>
            <a:off x="3269285" y="1258641"/>
            <a:ext cx="1840349" cy="129469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9" name="Arrow: Bent 18">
            <a:extLst>
              <a:ext uri="{FF2B5EF4-FFF2-40B4-BE49-F238E27FC236}">
                <a16:creationId xmlns:a16="http://schemas.microsoft.com/office/drawing/2014/main" id="{DE386604-BD8F-41BE-91DF-8750F2C4DBAB}"/>
              </a:ext>
            </a:extLst>
          </p:cNvPr>
          <p:cNvSpPr/>
          <p:nvPr/>
        </p:nvSpPr>
        <p:spPr>
          <a:xfrm flipV="1">
            <a:off x="3269285" y="4153779"/>
            <a:ext cx="1840349" cy="128485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Arrow: Right 19">
            <a:extLst>
              <a:ext uri="{FF2B5EF4-FFF2-40B4-BE49-F238E27FC236}">
                <a16:creationId xmlns:a16="http://schemas.microsoft.com/office/drawing/2014/main" id="{BBBF7666-64FA-432A-BCB4-E100991DDD3E}"/>
              </a:ext>
            </a:extLst>
          </p:cNvPr>
          <p:cNvSpPr/>
          <p:nvPr/>
        </p:nvSpPr>
        <p:spPr>
          <a:xfrm>
            <a:off x="7341246" y="1563955"/>
            <a:ext cx="98856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155F9401-A2DD-4D59-83A0-719857C3B8BA}"/>
              </a:ext>
            </a:extLst>
          </p:cNvPr>
          <p:cNvPicPr>
            <a:picLocks noChangeAspect="1"/>
          </p:cNvPicPr>
          <p:nvPr/>
        </p:nvPicPr>
        <p:blipFill>
          <a:blip r:embed="rId2"/>
          <a:stretch>
            <a:fillRect/>
          </a:stretch>
        </p:blipFill>
        <p:spPr>
          <a:xfrm>
            <a:off x="11085534" y="81154"/>
            <a:ext cx="1055624" cy="689927"/>
          </a:xfrm>
          <a:prstGeom prst="rect">
            <a:avLst/>
          </a:prstGeom>
        </p:spPr>
      </p:pic>
    </p:spTree>
    <p:extLst>
      <p:ext uri="{BB962C8B-B14F-4D97-AF65-F5344CB8AC3E}">
        <p14:creationId xmlns:p14="http://schemas.microsoft.com/office/powerpoint/2010/main" val="397119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CD8D479-8942-46E8-A226-A4E01F7A105C}" type="slidenum">
              <a:rPr lang="en-US" smtClean="0"/>
              <a:t>9</a:t>
            </a:fld>
            <a:endParaRPr lang="en-US"/>
          </a:p>
        </p:txBody>
      </p:sp>
      <p:sp>
        <p:nvSpPr>
          <p:cNvPr id="6" name="Date Placeholder 5"/>
          <p:cNvSpPr>
            <a:spLocks noGrp="1"/>
          </p:cNvSpPr>
          <p:nvPr>
            <p:ph type="dt" sz="half" idx="10"/>
          </p:nvPr>
        </p:nvSpPr>
        <p:spPr/>
        <p:txBody>
          <a:bodyPr/>
          <a:lstStyle/>
          <a:p>
            <a:fld id="{E1447A63-5E3D-469C-A0D1-119323F4F95E}" type="datetime1">
              <a:rPr lang="en-US" smtClean="0"/>
              <a:pPr/>
              <a:t>7/20/2022</a:t>
            </a:fld>
            <a:endParaRPr lang="en-US" dirty="0"/>
          </a:p>
        </p:txBody>
      </p:sp>
      <p:sp>
        <p:nvSpPr>
          <p:cNvPr id="7" name="Footer Placeholder 6"/>
          <p:cNvSpPr>
            <a:spLocks noGrp="1"/>
          </p:cNvSpPr>
          <p:nvPr>
            <p:ph type="ftr" sz="quarter" idx="11"/>
          </p:nvPr>
        </p:nvSpPr>
        <p:spPr/>
        <p:txBody>
          <a:bodyPr/>
          <a:lstStyle/>
          <a:p>
            <a:r>
              <a:rPr lang="en-IN" sz="1100">
                <a:solidFill>
                  <a:schemeClr val="tx1"/>
                </a:solidFill>
              </a:rPr>
              <a:t>SUPPLY CHAIN MANAGEMENT IN PUREIT, HINDUSTAN UNILEVER LIMITED </a:t>
            </a:r>
            <a:endParaRPr lang="en-IN" sz="1100" dirty="0">
              <a:solidFill>
                <a:schemeClr val="tx1"/>
              </a:solidFill>
            </a:endParaRPr>
          </a:p>
        </p:txBody>
      </p:sp>
      <p:sp>
        <p:nvSpPr>
          <p:cNvPr id="9" name="TextBox 8">
            <a:extLst>
              <a:ext uri="{FF2B5EF4-FFF2-40B4-BE49-F238E27FC236}">
                <a16:creationId xmlns:a16="http://schemas.microsoft.com/office/drawing/2014/main" id="{579243A3-9DF6-41CF-9732-2760677999CD}"/>
              </a:ext>
            </a:extLst>
          </p:cNvPr>
          <p:cNvSpPr txBox="1"/>
          <p:nvPr/>
        </p:nvSpPr>
        <p:spPr>
          <a:xfrm>
            <a:off x="851770" y="438351"/>
            <a:ext cx="9381994" cy="461665"/>
          </a:xfrm>
          <a:prstGeom prst="rect">
            <a:avLst/>
          </a:prstGeom>
          <a:noFill/>
        </p:spPr>
        <p:txBody>
          <a:bodyPr wrap="square" rtlCol="0">
            <a:spAutoFit/>
          </a:bodyPr>
          <a:lstStyle/>
          <a:p>
            <a:r>
              <a:rPr lang="en-IN" sz="2400" b="1" dirty="0">
                <a:solidFill>
                  <a:schemeClr val="accent2">
                    <a:lumMod val="50000"/>
                  </a:schemeClr>
                </a:solidFill>
              </a:rPr>
              <a:t>STAKEHOLDERS and their ROLE in SUPPLY CHAIN SYSTEM of </a:t>
            </a:r>
            <a:r>
              <a:rPr lang="en-IN" sz="2400" b="1" dirty="0" err="1">
                <a:solidFill>
                  <a:schemeClr val="accent2">
                    <a:lumMod val="50000"/>
                  </a:schemeClr>
                </a:solidFill>
              </a:rPr>
              <a:t>Pureit</a:t>
            </a:r>
            <a:endParaRPr lang="en-IN" sz="2400" b="1" dirty="0">
              <a:solidFill>
                <a:schemeClr val="accent2">
                  <a:lumMod val="50000"/>
                </a:schemeClr>
              </a:solidFill>
            </a:endParaRPr>
          </a:p>
        </p:txBody>
      </p:sp>
      <p:graphicFrame>
        <p:nvGraphicFramePr>
          <p:cNvPr id="13" name="Table 13">
            <a:extLst>
              <a:ext uri="{FF2B5EF4-FFF2-40B4-BE49-F238E27FC236}">
                <a16:creationId xmlns:a16="http://schemas.microsoft.com/office/drawing/2014/main" id="{AEF4ED51-689C-45BD-B31F-28CC7A52602F}"/>
              </a:ext>
            </a:extLst>
          </p:cNvPr>
          <p:cNvGraphicFramePr>
            <a:graphicFrameLocks noGrp="1"/>
          </p:cNvGraphicFramePr>
          <p:nvPr>
            <p:extLst>
              <p:ext uri="{D42A27DB-BD31-4B8C-83A1-F6EECF244321}">
                <p14:modId xmlns:p14="http://schemas.microsoft.com/office/powerpoint/2010/main" val="1407220909"/>
              </p:ext>
            </p:extLst>
          </p:nvPr>
        </p:nvGraphicFramePr>
        <p:xfrm>
          <a:off x="1014609" y="1118564"/>
          <a:ext cx="8907397" cy="4046520"/>
        </p:xfrm>
        <a:graphic>
          <a:graphicData uri="http://schemas.openxmlformats.org/drawingml/2006/table">
            <a:tbl>
              <a:tblPr>
                <a:tableStyleId>{3B4B98B0-60AC-42C2-AFA5-B58CD77FA1E5}</a:tableStyleId>
              </a:tblPr>
              <a:tblGrid>
                <a:gridCol w="2743200">
                  <a:extLst>
                    <a:ext uri="{9D8B030D-6E8A-4147-A177-3AD203B41FA5}">
                      <a16:colId xmlns:a16="http://schemas.microsoft.com/office/drawing/2014/main" val="2851716723"/>
                    </a:ext>
                  </a:extLst>
                </a:gridCol>
                <a:gridCol w="6164197">
                  <a:extLst>
                    <a:ext uri="{9D8B030D-6E8A-4147-A177-3AD203B41FA5}">
                      <a16:colId xmlns:a16="http://schemas.microsoft.com/office/drawing/2014/main" val="2881030135"/>
                    </a:ext>
                  </a:extLst>
                </a:gridCol>
              </a:tblGrid>
              <a:tr h="371550">
                <a:tc>
                  <a:txBody>
                    <a:bodyPr/>
                    <a:lstStyle/>
                    <a:p>
                      <a:pPr algn="l"/>
                      <a:r>
                        <a:rPr lang="en-IN" b="1" dirty="0">
                          <a:solidFill>
                            <a:schemeClr val="bg2">
                              <a:lumMod val="10000"/>
                            </a:schemeClr>
                          </a:solidFill>
                        </a:rPr>
                        <a:t>STAKEHOLDERS</a:t>
                      </a:r>
                    </a:p>
                  </a:txBody>
                  <a:tcPr>
                    <a:lnL>
                      <a:noFill/>
                    </a:lnL>
                    <a:lnR>
                      <a:noFill/>
                    </a:lnR>
                    <a:lnT w="12700" cmpd="sng">
                      <a:noFill/>
                    </a:lnT>
                    <a:lnB>
                      <a:noFill/>
                    </a:lnB>
                    <a:lnTlToBr w="12700" cmpd="sng">
                      <a:noFill/>
                      <a:prstDash val="solid"/>
                    </a:lnTlToBr>
                    <a:lnBlToTr w="12700" cmpd="sng">
                      <a:noFill/>
                      <a:prstDash val="solid"/>
                    </a:lnBlToTr>
                  </a:tcPr>
                </a:tc>
                <a:tc>
                  <a:txBody>
                    <a:bodyPr/>
                    <a:lstStyle/>
                    <a:p>
                      <a:pPr algn="l"/>
                      <a:r>
                        <a:rPr lang="en-IN" b="1" dirty="0">
                          <a:solidFill>
                            <a:schemeClr val="bg2">
                              <a:lumMod val="10000"/>
                            </a:schemeClr>
                          </a:solidFill>
                        </a:rPr>
                        <a:t>ROLE IN SUPPLY CHAIN</a:t>
                      </a:r>
                    </a:p>
                  </a:txBody>
                  <a:tcP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948221445"/>
                  </a:ext>
                </a:extLst>
              </a:tr>
              <a:tr h="371550">
                <a:tc>
                  <a:txBody>
                    <a:bodyPr/>
                    <a:lstStyle/>
                    <a:p>
                      <a:pPr algn="l"/>
                      <a:r>
                        <a:rPr lang="en-IN" dirty="0">
                          <a:solidFill>
                            <a:schemeClr val="accent5">
                              <a:lumMod val="50000"/>
                            </a:schemeClr>
                          </a:solidFill>
                        </a:rPr>
                        <a:t>Academic researchers</a:t>
                      </a:r>
                    </a:p>
                  </a:txBody>
                  <a:tcPr>
                    <a:lnT>
                      <a:noFill/>
                    </a:lnT>
                  </a:tcPr>
                </a:tc>
                <a:tc>
                  <a:txBody>
                    <a:bodyPr/>
                    <a:lstStyle/>
                    <a:p>
                      <a:pPr algn="l"/>
                      <a:r>
                        <a:rPr lang="en-IN" dirty="0"/>
                        <a:t>Research and development, to innovate</a:t>
                      </a:r>
                    </a:p>
                  </a:txBody>
                  <a:tcPr>
                    <a:lnT>
                      <a:noFill/>
                    </a:lnT>
                  </a:tcPr>
                </a:tc>
                <a:extLst>
                  <a:ext uri="{0D108BD9-81ED-4DB2-BD59-A6C34878D82A}">
                    <a16:rowId xmlns:a16="http://schemas.microsoft.com/office/drawing/2014/main" val="1299035383"/>
                  </a:ext>
                </a:extLst>
              </a:tr>
              <a:tr h="371550">
                <a:tc>
                  <a:txBody>
                    <a:bodyPr/>
                    <a:lstStyle/>
                    <a:p>
                      <a:pPr algn="l"/>
                      <a:r>
                        <a:rPr lang="en-IN" dirty="0">
                          <a:solidFill>
                            <a:schemeClr val="accent5">
                              <a:lumMod val="50000"/>
                            </a:schemeClr>
                          </a:solidFill>
                        </a:rPr>
                        <a:t>Corporate manufactures</a:t>
                      </a:r>
                    </a:p>
                  </a:txBody>
                  <a:tcPr/>
                </a:tc>
                <a:tc>
                  <a:txBody>
                    <a:bodyPr/>
                    <a:lstStyle/>
                    <a:p>
                      <a:pPr algn="l"/>
                      <a:r>
                        <a:rPr lang="en-IN" dirty="0"/>
                        <a:t>Listen to consumer needs, decide on marketing strategies</a:t>
                      </a:r>
                    </a:p>
                  </a:txBody>
                  <a:tcPr/>
                </a:tc>
                <a:extLst>
                  <a:ext uri="{0D108BD9-81ED-4DB2-BD59-A6C34878D82A}">
                    <a16:rowId xmlns:a16="http://schemas.microsoft.com/office/drawing/2014/main" val="2622174550"/>
                  </a:ext>
                </a:extLst>
              </a:tr>
              <a:tr h="371550">
                <a:tc>
                  <a:txBody>
                    <a:bodyPr/>
                    <a:lstStyle/>
                    <a:p>
                      <a:pPr algn="l"/>
                      <a:r>
                        <a:rPr lang="en-IN" dirty="0">
                          <a:solidFill>
                            <a:schemeClr val="accent5">
                              <a:lumMod val="50000"/>
                            </a:schemeClr>
                          </a:solidFill>
                        </a:rPr>
                        <a:t>Wholesalers</a:t>
                      </a:r>
                    </a:p>
                  </a:txBody>
                  <a:tcPr/>
                </a:tc>
                <a:tc>
                  <a:txBody>
                    <a:bodyPr/>
                    <a:lstStyle/>
                    <a:p>
                      <a:pPr algn="l"/>
                      <a:r>
                        <a:rPr lang="en-IN" dirty="0"/>
                        <a:t>Maintain stocks, link manufactures and retailers</a:t>
                      </a:r>
                    </a:p>
                  </a:txBody>
                  <a:tcPr/>
                </a:tc>
                <a:extLst>
                  <a:ext uri="{0D108BD9-81ED-4DB2-BD59-A6C34878D82A}">
                    <a16:rowId xmlns:a16="http://schemas.microsoft.com/office/drawing/2014/main" val="4074654929"/>
                  </a:ext>
                </a:extLst>
              </a:tr>
              <a:tr h="371550">
                <a:tc>
                  <a:txBody>
                    <a:bodyPr/>
                    <a:lstStyle/>
                    <a:p>
                      <a:pPr algn="l"/>
                      <a:r>
                        <a:rPr lang="en-IN" dirty="0">
                          <a:solidFill>
                            <a:schemeClr val="accent5">
                              <a:lumMod val="50000"/>
                            </a:schemeClr>
                          </a:solidFill>
                        </a:rPr>
                        <a:t>Retailers</a:t>
                      </a:r>
                    </a:p>
                  </a:txBody>
                  <a:tcPr/>
                </a:tc>
                <a:tc>
                  <a:txBody>
                    <a:bodyPr/>
                    <a:lstStyle/>
                    <a:p>
                      <a:pPr algn="l"/>
                      <a:r>
                        <a:rPr lang="en-IN" dirty="0"/>
                        <a:t>Drive product sale, provide consumer feedbacks to manufacturing</a:t>
                      </a:r>
                    </a:p>
                  </a:txBody>
                  <a:tcPr/>
                </a:tc>
                <a:extLst>
                  <a:ext uri="{0D108BD9-81ED-4DB2-BD59-A6C34878D82A}">
                    <a16:rowId xmlns:a16="http://schemas.microsoft.com/office/drawing/2014/main" val="1839579547"/>
                  </a:ext>
                </a:extLst>
              </a:tr>
              <a:tr h="371550">
                <a:tc>
                  <a:txBody>
                    <a:bodyPr/>
                    <a:lstStyle/>
                    <a:p>
                      <a:pPr algn="l"/>
                      <a:r>
                        <a:rPr lang="en-IN" dirty="0">
                          <a:solidFill>
                            <a:schemeClr val="accent5">
                              <a:lumMod val="50000"/>
                            </a:schemeClr>
                          </a:solidFill>
                        </a:rPr>
                        <a:t>Government</a:t>
                      </a:r>
                    </a:p>
                  </a:txBody>
                  <a:tcPr/>
                </a:tc>
                <a:tc>
                  <a:txBody>
                    <a:bodyPr/>
                    <a:lstStyle/>
                    <a:p>
                      <a:pPr algn="l"/>
                      <a:r>
                        <a:rPr lang="en-IN" dirty="0"/>
                        <a:t>Sets tax rates, spread awareness, establish regulatory environment</a:t>
                      </a:r>
                    </a:p>
                  </a:txBody>
                  <a:tcPr/>
                </a:tc>
                <a:extLst>
                  <a:ext uri="{0D108BD9-81ED-4DB2-BD59-A6C34878D82A}">
                    <a16:rowId xmlns:a16="http://schemas.microsoft.com/office/drawing/2014/main" val="3701788287"/>
                  </a:ext>
                </a:extLst>
              </a:tr>
              <a:tr h="371550">
                <a:tc>
                  <a:txBody>
                    <a:bodyPr/>
                    <a:lstStyle/>
                    <a:p>
                      <a:pPr algn="l"/>
                      <a:r>
                        <a:rPr lang="en-IN" dirty="0">
                          <a:solidFill>
                            <a:schemeClr val="accent5">
                              <a:lumMod val="50000"/>
                            </a:schemeClr>
                          </a:solidFill>
                        </a:rPr>
                        <a:t>NGOs &amp; MFIs</a:t>
                      </a:r>
                    </a:p>
                  </a:txBody>
                  <a:tcPr>
                    <a:lnB>
                      <a:noFill/>
                    </a:lnB>
                  </a:tcPr>
                </a:tc>
                <a:tc>
                  <a:txBody>
                    <a:bodyPr/>
                    <a:lstStyle/>
                    <a:p>
                      <a:pPr algn="l"/>
                      <a:r>
                        <a:rPr lang="en-IN" dirty="0"/>
                        <a:t>Distribute product or Sponsor loans and instalment plans for BPL consumers</a:t>
                      </a:r>
                    </a:p>
                  </a:txBody>
                  <a:tcPr>
                    <a:lnB>
                      <a:noFill/>
                    </a:lnB>
                  </a:tcPr>
                </a:tc>
                <a:extLst>
                  <a:ext uri="{0D108BD9-81ED-4DB2-BD59-A6C34878D82A}">
                    <a16:rowId xmlns:a16="http://schemas.microsoft.com/office/drawing/2014/main" val="1105214827"/>
                  </a:ext>
                </a:extLst>
              </a:tr>
              <a:tr h="371550">
                <a:tc>
                  <a:txBody>
                    <a:bodyPr/>
                    <a:lstStyle/>
                    <a:p>
                      <a:pPr algn="l"/>
                      <a:r>
                        <a:rPr lang="en-IN" dirty="0">
                          <a:solidFill>
                            <a:schemeClr val="accent5">
                              <a:lumMod val="50000"/>
                            </a:schemeClr>
                          </a:solidFill>
                        </a:rPr>
                        <a:t>Rural microentrepreneurs</a:t>
                      </a:r>
                    </a:p>
                  </a:txBody>
                  <a:tcPr>
                    <a:lnL>
                      <a:noFill/>
                    </a:lnL>
                    <a:lnR>
                      <a:noFill/>
                    </a:lnR>
                    <a:lnT>
                      <a:noFill/>
                    </a:lnT>
                    <a:lnB w="12700" cmpd="sng">
                      <a:noFill/>
                    </a:lnB>
                    <a:lnTlToBr w="12700" cmpd="sng">
                      <a:noFill/>
                      <a:prstDash val="solid"/>
                    </a:lnTlToBr>
                    <a:lnBlToTr w="12700" cmpd="sng">
                      <a:noFill/>
                      <a:prstDash val="solid"/>
                    </a:lnBlToTr>
                  </a:tcPr>
                </a:tc>
                <a:tc>
                  <a:txBody>
                    <a:bodyPr/>
                    <a:lstStyle/>
                    <a:p>
                      <a:pPr algn="l"/>
                      <a:r>
                        <a:rPr lang="en-IN" dirty="0"/>
                        <a:t>Raise awareness of the need for safe drinking water,</a:t>
                      </a:r>
                    </a:p>
                    <a:p>
                      <a:pPr algn="l"/>
                      <a:r>
                        <a:rPr lang="en-IN" dirty="0"/>
                        <a:t>Distribute product to BPL consumers</a:t>
                      </a:r>
                    </a:p>
                  </a:txBody>
                  <a:tcP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7628888"/>
                  </a:ext>
                </a:extLst>
              </a:tr>
            </a:tbl>
          </a:graphicData>
        </a:graphic>
      </p:graphicFrame>
      <p:graphicFrame>
        <p:nvGraphicFramePr>
          <p:cNvPr id="15" name="Table 17">
            <a:extLst>
              <a:ext uri="{FF2B5EF4-FFF2-40B4-BE49-F238E27FC236}">
                <a16:creationId xmlns:a16="http://schemas.microsoft.com/office/drawing/2014/main" id="{EEA81A03-F0DC-439A-9175-8AE09572540D}"/>
              </a:ext>
            </a:extLst>
          </p:cNvPr>
          <p:cNvGraphicFramePr>
            <a:graphicFrameLocks noGrp="1"/>
          </p:cNvGraphicFramePr>
          <p:nvPr>
            <p:extLst>
              <p:ext uri="{D42A27DB-BD31-4B8C-83A1-F6EECF244321}">
                <p14:modId xmlns:p14="http://schemas.microsoft.com/office/powerpoint/2010/main" val="3326312834"/>
              </p:ext>
            </p:extLst>
          </p:nvPr>
        </p:nvGraphicFramePr>
        <p:xfrm>
          <a:off x="1014609" y="5130021"/>
          <a:ext cx="8907398" cy="1027807"/>
        </p:xfrm>
        <a:graphic>
          <a:graphicData uri="http://schemas.openxmlformats.org/drawingml/2006/table">
            <a:tbl>
              <a:tblPr>
                <a:tableStyleId>{3B4B98B0-60AC-42C2-AFA5-B58CD77FA1E5}</a:tableStyleId>
              </a:tblPr>
              <a:tblGrid>
                <a:gridCol w="2718148">
                  <a:extLst>
                    <a:ext uri="{9D8B030D-6E8A-4147-A177-3AD203B41FA5}">
                      <a16:colId xmlns:a16="http://schemas.microsoft.com/office/drawing/2014/main" val="3717833641"/>
                    </a:ext>
                  </a:extLst>
                </a:gridCol>
                <a:gridCol w="6189250">
                  <a:extLst>
                    <a:ext uri="{9D8B030D-6E8A-4147-A177-3AD203B41FA5}">
                      <a16:colId xmlns:a16="http://schemas.microsoft.com/office/drawing/2014/main" val="2187393509"/>
                    </a:ext>
                  </a:extLst>
                </a:gridCol>
              </a:tblGrid>
              <a:tr h="387727">
                <a:tc>
                  <a:txBody>
                    <a:bodyPr/>
                    <a:lstStyle/>
                    <a:p>
                      <a:pPr algn="l"/>
                      <a:r>
                        <a:rPr lang="en-IN" b="0" dirty="0">
                          <a:solidFill>
                            <a:schemeClr val="accent5">
                              <a:lumMod val="50000"/>
                            </a:schemeClr>
                          </a:solidFill>
                        </a:rPr>
                        <a:t>Communities</a:t>
                      </a:r>
                    </a:p>
                  </a:txBody>
                  <a:tcPr>
                    <a:lnL>
                      <a:noFill/>
                    </a:lnL>
                    <a:lnR>
                      <a:noFill/>
                    </a:lnR>
                    <a:lnT w="12700" cmpd="sng">
                      <a:noFill/>
                    </a:lnT>
                    <a:lnB>
                      <a:noFill/>
                    </a:lnB>
                    <a:lnTlToBr w="12700" cmpd="sng">
                      <a:noFill/>
                      <a:prstDash val="solid"/>
                    </a:lnTlToBr>
                    <a:lnBlToTr w="12700" cmpd="sng">
                      <a:noFill/>
                      <a:prstDash val="solid"/>
                    </a:lnBlToTr>
                  </a:tcPr>
                </a:tc>
                <a:tc>
                  <a:txBody>
                    <a:bodyPr/>
                    <a:lstStyle/>
                    <a:p>
                      <a:pPr algn="l"/>
                      <a:r>
                        <a:rPr lang="en-IN" b="0" dirty="0"/>
                        <a:t>Increase awareness of health, hygiene and sanitation issues</a:t>
                      </a:r>
                    </a:p>
                  </a:txBody>
                  <a:tcP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7770441"/>
                  </a:ext>
                </a:extLst>
              </a:tr>
              <a:tr h="287524">
                <a:tc>
                  <a:txBody>
                    <a:bodyPr/>
                    <a:lstStyle/>
                    <a:p>
                      <a:pPr algn="l"/>
                      <a:r>
                        <a:rPr lang="en-IN" dirty="0">
                          <a:solidFill>
                            <a:schemeClr val="accent5">
                              <a:lumMod val="50000"/>
                            </a:schemeClr>
                          </a:solidFill>
                        </a:rPr>
                        <a:t>Consumers</a:t>
                      </a:r>
                    </a:p>
                  </a:txBody>
                  <a:tcPr>
                    <a:lnL>
                      <a:noFill/>
                    </a:lnL>
                    <a:lnR>
                      <a:noFill/>
                    </a:lnR>
                    <a:lnT>
                      <a:noFill/>
                    </a:lnT>
                    <a:lnB w="12700" cmpd="sng">
                      <a:noFill/>
                    </a:lnB>
                    <a:lnTlToBr w="12700" cmpd="sng">
                      <a:noFill/>
                      <a:prstDash val="solid"/>
                    </a:lnTlToBr>
                    <a:lnBlToTr w="12700" cmpd="sng">
                      <a:noFill/>
                      <a:prstDash val="solid"/>
                    </a:lnBlToTr>
                  </a:tcPr>
                </a:tc>
                <a:tc>
                  <a:txBody>
                    <a:bodyPr/>
                    <a:lstStyle/>
                    <a:p>
                      <a:pPr algn="l"/>
                      <a:r>
                        <a:rPr lang="en-IN" dirty="0"/>
                        <a:t>Determine product demands, influence product design and market strategies, send feedback on value of product</a:t>
                      </a:r>
                    </a:p>
                  </a:txBody>
                  <a:tcP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1368269"/>
                  </a:ext>
                </a:extLst>
              </a:tr>
            </a:tbl>
          </a:graphicData>
        </a:graphic>
      </p:graphicFrame>
      <p:pic>
        <p:nvPicPr>
          <p:cNvPr id="19" name="Picture 18">
            <a:extLst>
              <a:ext uri="{FF2B5EF4-FFF2-40B4-BE49-F238E27FC236}">
                <a16:creationId xmlns:a16="http://schemas.microsoft.com/office/drawing/2014/main" id="{D80A0170-308C-4A97-8F4F-94E3BDF6456A}"/>
              </a:ext>
            </a:extLst>
          </p:cNvPr>
          <p:cNvPicPr>
            <a:picLocks noChangeAspect="1"/>
          </p:cNvPicPr>
          <p:nvPr/>
        </p:nvPicPr>
        <p:blipFill>
          <a:blip r:embed="rId2"/>
          <a:stretch>
            <a:fillRect/>
          </a:stretch>
        </p:blipFill>
        <p:spPr>
          <a:xfrm>
            <a:off x="11085534" y="81154"/>
            <a:ext cx="1055624" cy="689927"/>
          </a:xfrm>
          <a:prstGeom prst="rect">
            <a:avLst/>
          </a:prstGeom>
        </p:spPr>
      </p:pic>
    </p:spTree>
    <p:extLst>
      <p:ext uri="{BB962C8B-B14F-4D97-AF65-F5344CB8AC3E}">
        <p14:creationId xmlns:p14="http://schemas.microsoft.com/office/powerpoint/2010/main" val="144566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cology 16x9">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ture ecology education photo presentation.potx" id="{C2041BFC-79DD-469A-9C9C-CE3A45FF64F3}" vid="{F6D325B2-35D9-40C5-B4CD-C0A8483D5659}"/>
    </a:ext>
  </a:extLst>
</a:theme>
</file>

<file path=ppt/theme/theme2.xml><?xml version="1.0" encoding="utf-8"?>
<a:theme xmlns:a="http://schemas.openxmlformats.org/drawingml/2006/main" name="Office Them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Nature ecology education photo presentation</Template>
  <TotalTime>5133</TotalTime>
  <Words>1619</Words>
  <Application>Microsoft Office PowerPoint</Application>
  <PresentationFormat>Widescreen</PresentationFormat>
  <Paragraphs>227</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Corbel</vt:lpstr>
      <vt:lpstr>Times New Roman</vt:lpstr>
      <vt:lpstr>Univers</vt:lpstr>
      <vt:lpstr>Wingdings</vt:lpstr>
      <vt:lpstr>Ecology 16x9</vt:lpstr>
      <vt:lpstr>PowerPoint Presentation</vt:lpstr>
      <vt:lpstr>PowerPoint Presentation</vt:lpstr>
      <vt:lpstr>PowerPoint Presentation</vt:lpstr>
      <vt:lpstr>PowerPoint Presentation</vt:lpstr>
      <vt:lpstr>PowerPoint Presentation</vt:lpstr>
      <vt:lpstr>BILL OF MATERIALS (BOM)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MANAGEMENT  ASSIGNMENT-1</dc:title>
  <dc:creator>Varun</dc:creator>
  <cp:lastModifiedBy>VARUN RASALKAR</cp:lastModifiedBy>
  <cp:revision>186</cp:revision>
  <dcterms:created xsi:type="dcterms:W3CDTF">2021-03-24T16:08:35Z</dcterms:created>
  <dcterms:modified xsi:type="dcterms:W3CDTF">2022-07-20T10:36:18Z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